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  <p:sldMasterId id="2147483678" r:id="rId5"/>
    <p:sldMasterId id="2147483679" r:id="rId6"/>
    <p:sldMasterId id="214748368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  <p:sldId id="380" r:id="rId133"/>
    <p:sldId id="381" r:id="rId134"/>
    <p:sldId id="382" r:id="rId135"/>
    <p:sldId id="383" r:id="rId136"/>
    <p:sldId id="384" r:id="rId137"/>
    <p:sldId id="385" r:id="rId138"/>
    <p:sldId id="386" r:id="rId139"/>
    <p:sldId id="387" r:id="rId140"/>
    <p:sldId id="388" r:id="rId141"/>
  </p:sldIdLst>
  <p:sldSz cy="6858000" cx="9144000"/>
  <p:notesSz cx="6858000" cy="9144000"/>
  <p:embeddedFontLst>
    <p:embeddedFont>
      <p:font typeface="Libre Baskerville"/>
      <p:regular r:id="rId142"/>
      <p:bold r:id="rId143"/>
      <p:italic r:id="rId1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7" Type="http://schemas.openxmlformats.org/officeDocument/2006/relationships/slide" Target="slides/slide99.xml"/><Relationship Id="rId106" Type="http://schemas.openxmlformats.org/officeDocument/2006/relationships/slide" Target="slides/slide98.xml"/><Relationship Id="rId105" Type="http://schemas.openxmlformats.org/officeDocument/2006/relationships/slide" Target="slides/slide97.xml"/><Relationship Id="rId104" Type="http://schemas.openxmlformats.org/officeDocument/2006/relationships/slide" Target="slides/slide96.xml"/><Relationship Id="rId109" Type="http://schemas.openxmlformats.org/officeDocument/2006/relationships/slide" Target="slides/slide101.xml"/><Relationship Id="rId108" Type="http://schemas.openxmlformats.org/officeDocument/2006/relationships/slide" Target="slides/slide100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slide" Target="slides/slide95.xml"/><Relationship Id="rId102" Type="http://schemas.openxmlformats.org/officeDocument/2006/relationships/slide" Target="slides/slide94.xml"/><Relationship Id="rId101" Type="http://schemas.openxmlformats.org/officeDocument/2006/relationships/slide" Target="slides/slide93.xml"/><Relationship Id="rId100" Type="http://schemas.openxmlformats.org/officeDocument/2006/relationships/slide" Target="slides/slide92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29" Type="http://schemas.openxmlformats.org/officeDocument/2006/relationships/slide" Target="slides/slide121.xml"/><Relationship Id="rId128" Type="http://schemas.openxmlformats.org/officeDocument/2006/relationships/slide" Target="slides/slide120.xml"/><Relationship Id="rId127" Type="http://schemas.openxmlformats.org/officeDocument/2006/relationships/slide" Target="slides/slide119.xml"/><Relationship Id="rId126" Type="http://schemas.openxmlformats.org/officeDocument/2006/relationships/slide" Target="slides/slide118.xml"/><Relationship Id="rId26" Type="http://schemas.openxmlformats.org/officeDocument/2006/relationships/slide" Target="slides/slide18.xml"/><Relationship Id="rId121" Type="http://schemas.openxmlformats.org/officeDocument/2006/relationships/slide" Target="slides/slide113.xml"/><Relationship Id="rId25" Type="http://schemas.openxmlformats.org/officeDocument/2006/relationships/slide" Target="slides/slide17.xml"/><Relationship Id="rId120" Type="http://schemas.openxmlformats.org/officeDocument/2006/relationships/slide" Target="slides/slide112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125" Type="http://schemas.openxmlformats.org/officeDocument/2006/relationships/slide" Target="slides/slide117.xml"/><Relationship Id="rId29" Type="http://schemas.openxmlformats.org/officeDocument/2006/relationships/slide" Target="slides/slide21.xml"/><Relationship Id="rId124" Type="http://schemas.openxmlformats.org/officeDocument/2006/relationships/slide" Target="slides/slide116.xml"/><Relationship Id="rId123" Type="http://schemas.openxmlformats.org/officeDocument/2006/relationships/slide" Target="slides/slide115.xml"/><Relationship Id="rId122" Type="http://schemas.openxmlformats.org/officeDocument/2006/relationships/slide" Target="slides/slide114.xml"/><Relationship Id="rId95" Type="http://schemas.openxmlformats.org/officeDocument/2006/relationships/slide" Target="slides/slide87.xml"/><Relationship Id="rId94" Type="http://schemas.openxmlformats.org/officeDocument/2006/relationships/slide" Target="slides/slide86.xml"/><Relationship Id="rId97" Type="http://schemas.openxmlformats.org/officeDocument/2006/relationships/slide" Target="slides/slide89.xml"/><Relationship Id="rId96" Type="http://schemas.openxmlformats.org/officeDocument/2006/relationships/slide" Target="slides/slide88.xml"/><Relationship Id="rId11" Type="http://schemas.openxmlformats.org/officeDocument/2006/relationships/slide" Target="slides/slide3.xml"/><Relationship Id="rId99" Type="http://schemas.openxmlformats.org/officeDocument/2006/relationships/slide" Target="slides/slide91.xml"/><Relationship Id="rId10" Type="http://schemas.openxmlformats.org/officeDocument/2006/relationships/slide" Target="slides/slide2.xml"/><Relationship Id="rId98" Type="http://schemas.openxmlformats.org/officeDocument/2006/relationships/slide" Target="slides/slide90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118" Type="http://schemas.openxmlformats.org/officeDocument/2006/relationships/slide" Target="slides/slide110.xml"/><Relationship Id="rId117" Type="http://schemas.openxmlformats.org/officeDocument/2006/relationships/slide" Target="slides/slide109.xml"/><Relationship Id="rId116" Type="http://schemas.openxmlformats.org/officeDocument/2006/relationships/slide" Target="slides/slide108.xml"/><Relationship Id="rId115" Type="http://schemas.openxmlformats.org/officeDocument/2006/relationships/slide" Target="slides/slide107.xml"/><Relationship Id="rId119" Type="http://schemas.openxmlformats.org/officeDocument/2006/relationships/slide" Target="slides/slide111.xml"/><Relationship Id="rId15" Type="http://schemas.openxmlformats.org/officeDocument/2006/relationships/slide" Target="slides/slide7.xml"/><Relationship Id="rId110" Type="http://schemas.openxmlformats.org/officeDocument/2006/relationships/slide" Target="slides/slide102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14" Type="http://schemas.openxmlformats.org/officeDocument/2006/relationships/slide" Target="slides/slide106.xml"/><Relationship Id="rId18" Type="http://schemas.openxmlformats.org/officeDocument/2006/relationships/slide" Target="slides/slide10.xml"/><Relationship Id="rId113" Type="http://schemas.openxmlformats.org/officeDocument/2006/relationships/slide" Target="slides/slide105.xml"/><Relationship Id="rId112" Type="http://schemas.openxmlformats.org/officeDocument/2006/relationships/slide" Target="slides/slide104.xml"/><Relationship Id="rId111" Type="http://schemas.openxmlformats.org/officeDocument/2006/relationships/slide" Target="slides/slide103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3" Type="http://schemas.openxmlformats.org/officeDocument/2006/relationships/font" Target="fonts/LibreBaskerville-bold.fntdata"/><Relationship Id="rId142" Type="http://schemas.openxmlformats.org/officeDocument/2006/relationships/font" Target="fonts/LibreBaskerville-regular.fntdata"/><Relationship Id="rId141" Type="http://schemas.openxmlformats.org/officeDocument/2006/relationships/slide" Target="slides/slide133.xml"/><Relationship Id="rId140" Type="http://schemas.openxmlformats.org/officeDocument/2006/relationships/slide" Target="slides/slide13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144" Type="http://schemas.openxmlformats.org/officeDocument/2006/relationships/font" Target="fonts/LibreBaskerville-italic.fntdata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139" Type="http://schemas.openxmlformats.org/officeDocument/2006/relationships/slide" Target="slides/slide131.xml"/><Relationship Id="rId138" Type="http://schemas.openxmlformats.org/officeDocument/2006/relationships/slide" Target="slides/slide130.xml"/><Relationship Id="rId137" Type="http://schemas.openxmlformats.org/officeDocument/2006/relationships/slide" Target="slides/slide129.xml"/><Relationship Id="rId132" Type="http://schemas.openxmlformats.org/officeDocument/2006/relationships/slide" Target="slides/slide124.xml"/><Relationship Id="rId131" Type="http://schemas.openxmlformats.org/officeDocument/2006/relationships/slide" Target="slides/slide123.xml"/><Relationship Id="rId130" Type="http://schemas.openxmlformats.org/officeDocument/2006/relationships/slide" Target="slides/slide122.xml"/><Relationship Id="rId136" Type="http://schemas.openxmlformats.org/officeDocument/2006/relationships/slide" Target="slides/slide128.xml"/><Relationship Id="rId135" Type="http://schemas.openxmlformats.org/officeDocument/2006/relationships/slide" Target="slides/slide127.xml"/><Relationship Id="rId134" Type="http://schemas.openxmlformats.org/officeDocument/2006/relationships/slide" Target="slides/slide126.xml"/><Relationship Id="rId133" Type="http://schemas.openxmlformats.org/officeDocument/2006/relationships/slide" Target="slides/slide125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14522c4cb_1_1187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g3114522c4cb_1_11871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3114522c4cb_1_12938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6" name="Google Shape;1256;g3114522c4cb_1_12938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9" name="Shape 1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Google Shape;11270;g3114522c4cb_1_4170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71" name="Google Shape;11271;g3114522c4cb_1_4170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2" name="Shape 1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3" name="Google Shape;11283;g3114522c4cb_1_4185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84" name="Google Shape;11284;g3114522c4cb_1_4185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9" name="Shape 1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0" name="Google Shape;11290;g311e446218e_2_11179:notes"/>
          <p:cNvSpPr/>
          <p:nvPr>
            <p:ph idx="2" type="sldImg"/>
          </p:nvPr>
        </p:nvSpPr>
        <p:spPr>
          <a:xfrm>
            <a:off x="2236865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91" name="Google Shape;11291;g311e446218e_2_11179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92" name="Google Shape;11292;g311e446218e_2_11179:notes"/>
          <p:cNvSpPr txBox="1"/>
          <p:nvPr>
            <p:ph idx="12" type="sldNum"/>
          </p:nvPr>
        </p:nvSpPr>
        <p:spPr>
          <a:xfrm>
            <a:off x="3884685" y="8686427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1" name="Shape 1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2" name="Google Shape;11302;g311e446218e_2_11190:notes"/>
          <p:cNvSpPr/>
          <p:nvPr>
            <p:ph idx="2" type="sldImg"/>
          </p:nvPr>
        </p:nvSpPr>
        <p:spPr>
          <a:xfrm>
            <a:off x="2236865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03" name="Google Shape;11303;g311e446218e_2_11190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04" name="Google Shape;11304;g311e446218e_2_11190:notes"/>
          <p:cNvSpPr txBox="1"/>
          <p:nvPr>
            <p:ph idx="12" type="sldNum"/>
          </p:nvPr>
        </p:nvSpPr>
        <p:spPr>
          <a:xfrm>
            <a:off x="3884685" y="8686427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3" name="Shape 1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4" name="Google Shape;11314;g311e446218e_2_11201:notes"/>
          <p:cNvSpPr/>
          <p:nvPr>
            <p:ph idx="2" type="sldImg"/>
          </p:nvPr>
        </p:nvSpPr>
        <p:spPr>
          <a:xfrm>
            <a:off x="2236865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15" name="Google Shape;11315;g311e446218e_2_11201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16" name="Google Shape;11316;g311e446218e_2_11201:notes"/>
          <p:cNvSpPr txBox="1"/>
          <p:nvPr>
            <p:ph idx="12" type="sldNum"/>
          </p:nvPr>
        </p:nvSpPr>
        <p:spPr>
          <a:xfrm>
            <a:off x="3884685" y="8686427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6" name="Shape 1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7" name="Google Shape;11327;g311e446218e_2_11106:notes"/>
          <p:cNvSpPr/>
          <p:nvPr>
            <p:ph idx="2" type="sldImg"/>
          </p:nvPr>
        </p:nvSpPr>
        <p:spPr>
          <a:xfrm>
            <a:off x="2236865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28" name="Google Shape;11328;g311e446218e_2_11106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29" name="Google Shape;11329;g311e446218e_2_11106:notes"/>
          <p:cNvSpPr txBox="1"/>
          <p:nvPr>
            <p:ph idx="12" type="sldNum"/>
          </p:nvPr>
        </p:nvSpPr>
        <p:spPr>
          <a:xfrm>
            <a:off x="3884685" y="8686427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6" name="Shape 1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7" name="Google Shape;11347;g311e446218e_2_11125:notes"/>
          <p:cNvSpPr/>
          <p:nvPr>
            <p:ph idx="2" type="sldImg"/>
          </p:nvPr>
        </p:nvSpPr>
        <p:spPr>
          <a:xfrm>
            <a:off x="2236865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48" name="Google Shape;11348;g311e446218e_2_11125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49" name="Google Shape;11349;g311e446218e_2_11125:notes"/>
          <p:cNvSpPr txBox="1"/>
          <p:nvPr>
            <p:ph idx="12" type="sldNum"/>
          </p:nvPr>
        </p:nvSpPr>
        <p:spPr>
          <a:xfrm>
            <a:off x="3884685" y="8686427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3" name="Shape 1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4" name="Google Shape;11364;g3114522c4cb_1_4260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65" name="Google Shape;11365;g3114522c4cb_1_4260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0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g311e446218e_2_8106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72" name="Google Shape;11372;g311e446218e_2_8106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7" name="Shape 1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8" name="Google Shape;11478;g311e446218e_2_8212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79" name="Google Shape;11479;g311e446218e_2_8212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3114522c4cb_1_1310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8" name="Google Shape;1428;g3114522c4cb_1_13109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8" name="Shape 1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9" name="Google Shape;11599;g311e446218e_2_8332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00" name="Google Shape;11600;g311e446218e_2_8332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1" name="Shape 1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2" name="Google Shape;11782;g311e446218e_2_8514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83" name="Google Shape;11783;g311e446218e_2_8514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9" name="Shape 1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0" name="Google Shape;11950;g311e446218e_2_868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51" name="Google Shape;11951;g311e446218e_2_8681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7" name="Shape 1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8" name="Google Shape;12018;g311e446218e_2_8748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19" name="Google Shape;12019;g311e446218e_2_8748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9" name="Shape 1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0" name="Google Shape;12110;g311e446218e_2_883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11" name="Google Shape;12111;g311e446218e_2_8839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3" name="Shape 1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4" name="Google Shape;12184;g311e446218e_2_8912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85" name="Google Shape;12185;g311e446218e_2_8912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3" name="Shape 1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4" name="Google Shape;12284;g311e446218e_2_901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85" name="Google Shape;12285;g311e446218e_2_9011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0" name="Shape 1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1" name="Google Shape;12431;g311e446218e_2_9157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32" name="Google Shape;12432;g311e446218e_2_9157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1" name="Shape 1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2" name="Google Shape;12572;g311e446218e_2_9297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73" name="Google Shape;12573;g311e446218e_2_9297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0" name="Shape 1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1" name="Google Shape;12701;g311e446218e_2_9425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02" name="Google Shape;12702;g311e446218e_2_9425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3114522c4cb_1_13344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4" name="Google Shape;1664;g3114522c4cb_1_13344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0" name="Shape 1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1" name="Google Shape;12891;g311e446218e_2_9614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92" name="Google Shape;12892;g311e446218e_2_9614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7" name="Shape 1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8" name="Google Shape;13038;g311e446218e_2_9760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39" name="Google Shape;13039;g311e446218e_2_9760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1" name="Shape 1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2" name="Google Shape;13132;g311e446218e_2_9853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33" name="Google Shape;13133;g311e446218e_2_9853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7" name="Shape 1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8" name="Google Shape;13378;g311e446218e_2_10098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79" name="Google Shape;13379;g311e446218e_2_10098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3" name="Shape 1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4" name="Google Shape;13384;g311e446218e_2_10103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85" name="Google Shape;13385;g311e446218e_2_10103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0" name="Shape 13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1" name="Google Shape;13631;g311e446218e_2_1034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32" name="Google Shape;13632;g311e446218e_2_10349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8" name="Shape 1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" name="Google Shape;13639;g311e446218e_2_10356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40" name="Google Shape;13640;g311e446218e_2_10356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9" name="Shape 1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0" name="Google Shape;13650;g311e446218e_2_10366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51" name="Google Shape;13651;g311e446218e_2_10366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2" name="Shape 1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3" name="Google Shape;13733;g311e446218e_2_10448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34" name="Google Shape;13734;g311e446218e_2_10448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1" name="Shape 13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2" name="Google Shape;13752;g311e446218e_2_10466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53" name="Google Shape;13753;g311e446218e_2_10466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3114522c4cb_1_1354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0" name="Google Shape;1870;g3114522c4cb_1_13549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0" name="Shape 13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1" name="Google Shape;13771;g311e446218e_2_10484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72" name="Google Shape;13772;g311e446218e_2_10484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8" name="Shape 13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9" name="Google Shape;13799;g311e446218e_2_1051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00" name="Google Shape;13800;g311e446218e_2_10511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5" name="Shape 13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6" name="Google Shape;13806;g311e446218e_2_10517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07" name="Google Shape;13807;g311e446218e_2_10517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4" name="Shape 1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5" name="Google Shape;13815;g311e446218e_2_10525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16" name="Google Shape;13816;g311e446218e_2_10525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g3114522c4cb_1_13604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6" name="Google Shape;1926;g3114522c4cb_1_13604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3114522c4cb_1_13718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1" name="Google Shape;2041;g3114522c4cb_1_13718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311e446218e_2_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3" name="Google Shape;2243;g311e446218e_2_1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g311e446218e_2_197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2" name="Google Shape;2402;g311e446218e_2_197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311e446218e_2_358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6" name="Google Shape;2526;g311e446218e_2_358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3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g3114522c4cb_1_14338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65" name="Google Shape;2665;g3114522c4cb_1_14338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14522c4cb_1_12035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5" name="Google Shape;345;g3114522c4cb_1_12035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2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g3114522c4cb_1_14426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4" name="Google Shape;2754;g3114522c4cb_1_14426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g311e446218e_2_534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10" name="Google Shape;2910;g311e446218e_2_534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9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Google Shape;3080;g311e446218e_2_742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1" name="Google Shape;3081;g311e446218e_2_742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g311e446218e_2_918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20" name="Google Shape;3220;g311e446218e_2_918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4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5" name="Google Shape;3385;g311e446218e_2_112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6" name="Google Shape;3386;g311e446218e_2_1121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3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311e446218e_2_1375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15" name="Google Shape;3515;g311e446218e_2_1375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g311e446218e_2_141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22" name="Google Shape;3522;g311e446218e_2_1419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1" name="Shape 3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2" name="Google Shape;3642;g311e446218e_2_1735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43" name="Google Shape;3643;g311e446218e_2_1735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8" name="Shape 3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9" name="Google Shape;3739;g311e446218e_2_186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40" name="Google Shape;3740;g311e446218e_2_1869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7" name="Shape 3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g311e446218e_2_2065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99" name="Google Shape;3899;g311e446218e_2_2065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14522c4cb_1_12127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8" name="Google Shape;438;g3114522c4cb_1_12127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1" name="Shape 4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2" name="Google Shape;4022;g3114522c4cb_1_15685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23" name="Google Shape;4023;g3114522c4cb_1_15685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6" name="Shape 4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" name="Google Shape;4167;g3114522c4cb_1_1582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68" name="Google Shape;4168;g3114522c4cb_1_15829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3" name="Shape 4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4" name="Google Shape;4294;g3114522c4cb_1_15955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95" name="Google Shape;4295;g3114522c4cb_1_15955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2" name="Shape 4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3" name="Google Shape;4393;g3114522c4cb_1_16053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94" name="Google Shape;4394;g3114522c4cb_1_16053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5" name="Shape 4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6" name="Google Shape;4466;g3114522c4cb_1_16125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67" name="Google Shape;4467;g3114522c4cb_1_16125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2" name="Shape 4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3" name="Google Shape;4603;g3114522c4cb_1_16261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04" name="Google Shape;4604;g3114522c4cb_1_16261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7" name="Shape 4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8" name="Google Shape;4688;g3114522c4cb_1_8736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89" name="Google Shape;4689;g3114522c4cb_1_8736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5" name="Shape 4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6" name="Google Shape;4696;g3114522c4cb_1_8743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97" name="Google Shape;4697;g3114522c4cb_1_8743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1" name="Shape 4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2" name="Google Shape;4702;g3114522c4cb_1_8748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03" name="Google Shape;4703;g3114522c4cb_1_8748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6" name="Shape 4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7" name="Google Shape;4827;g3114522c4cb_1_8872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28" name="Google Shape;4828;g3114522c4cb_1_8872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114522c4cb_1_1225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1" name="Google Shape;571;g3114522c4cb_1_12259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9" name="Shape 4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0" name="Google Shape;4890;g3114522c4cb_1_8934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91" name="Google Shape;4891;g3114522c4cb_1_8934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2" name="Shape 5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Google Shape;5033;g3114522c4cb_1_9076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34" name="Google Shape;5034;g3114522c4cb_1_9076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6" name="Shape 5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7" name="Google Shape;5147;g3114522c4cb_1_918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48" name="Google Shape;5148;g3114522c4cb_1_9189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8" name="Shape 5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9" name="Google Shape;5309;g3114522c4cb_1_9350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10" name="Google Shape;5310;g3114522c4cb_1_9350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4" name="Shape 5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5" name="Google Shape;5435;g3114522c4cb_1_9475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36" name="Google Shape;5436;g3114522c4cb_1_9475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0" name="Shape 5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1" name="Google Shape;5561;g3114522c4cb_1_9600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62" name="Google Shape;5562;g3114522c4cb_1_9600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4" name="Shape 5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5" name="Google Shape;5595;g3114522c4cb_1_9633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96" name="Google Shape;5596;g3114522c4cb_1_9633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3" name="Shape 5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4" name="Google Shape;5804;g3114522c4cb_1_9841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05" name="Google Shape;5805;g3114522c4cb_1_9841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1" name="Shape 6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" name="Google Shape;6042;g3114522c4cb_1_10078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43" name="Google Shape;6043;g3114522c4cb_1_10078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6" name="Shape 6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7" name="Google Shape;6227;g3114522c4cb_1_10265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28" name="Google Shape;6228;g3114522c4cb_1_10265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114522c4cb_1_12406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9" name="Google Shape;719;g3114522c4cb_1_12406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2" name="Shape 6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3" name="Google Shape;6363;g3114522c4cb_1_10400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64" name="Google Shape;6364;g3114522c4cb_1_10400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6" name="Shape 6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7" name="Google Shape;6497;g3114522c4cb_1_10533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98" name="Google Shape;6498;g3114522c4cb_1_10533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1" name="Shape 6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2" name="Google Shape;6642;g3114522c4cb_1_10677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43" name="Google Shape;6643;g3114522c4cb_1_10677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4" name="Shape 6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5" name="Google Shape;6765;g3114522c4cb_1_1079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66" name="Google Shape;6766;g3114522c4cb_1_10799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5" name="Shape 6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6" name="Google Shape;6786;g3114522c4cb_1_1136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87" name="Google Shape;6787;g3114522c4cb_1_11369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3" name="Shape 6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4" name="Google Shape;6954;g3114522c4cb_1_11536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55" name="Google Shape;6955;g3114522c4cb_1_11536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3" name="Shape 7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4" name="Google Shape;7044;g3114522c4cb_1_11625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45" name="Google Shape;7045;g3114522c4cb_1_11625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8" name="Shape 7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" name="Google Shape;7069;g3114522c4cb_1_1164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70" name="Google Shape;7070;g3114522c4cb_1_11649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8" name="Shape 7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" name="Google Shape;7239;g3114522c4cb_1_11818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40" name="Google Shape;7240;g3114522c4cb_1_11818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4" name="Shape 7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5" name="Google Shape;7245;g3114522c4cb_1_11823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46" name="Google Shape;7246;g3114522c4cb_1_11823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114522c4cb_1_12504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8" name="Google Shape;818;g3114522c4cb_1_12504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5" name="Shape 7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6" name="Google Shape;7256;g3114522c4cb_1_84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57" name="Google Shape;7257;g3114522c4cb_1_84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1" name="Shape 7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2" name="Google Shape;7322;g3114522c4cb_1_149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23" name="Google Shape;7323;g3114522c4cb_1_149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8" name="Shape 7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9" name="Google Shape;7399;g3114522c4cb_1_225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00" name="Google Shape;7400;g3114522c4cb_1_225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8" name="Shape 7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9" name="Google Shape;7509;g3114522c4cb_1_334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10" name="Google Shape;7510;g3114522c4cb_1_334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5" name="Shape 7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6" name="Google Shape;7706;g3114522c4cb_1_530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07" name="Google Shape;7707;g3114522c4cb_1_530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5" name="Shape 7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6" name="Google Shape;7766;g3114522c4cb_1_589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67" name="Google Shape;7767;g3114522c4cb_1_589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2" name="Shape 7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3" name="Google Shape;7913;g3114522c4cb_1_735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14" name="Google Shape;7914;g3114522c4cb_1_735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2" name="Shape 7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3" name="Google Shape;7993;g3114522c4cb_1_814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94" name="Google Shape;7994;g3114522c4cb_1_814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7" name="Shape 7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8" name="Google Shape;7998;g3114522c4cb_1_818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99" name="Google Shape;7999;g3114522c4cb_1_818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9" name="Shape 8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" name="Google Shape;8090;g3114522c4cb_1_909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91" name="Google Shape;8091;g3114522c4cb_1_909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114522c4cb_1_12606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1" name="Google Shape;921;g3114522c4cb_1_12606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1" name="Shape 8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2" name="Google Shape;8232;g3114522c4cb_1_1050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33" name="Google Shape;8233;g3114522c4cb_1_1050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7" name="Shape 8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8" name="Google Shape;8358;g3114522c4cb_1_1175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59" name="Google Shape;8359;g3114522c4cb_1_1175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6" name="Shape 8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7" name="Google Shape;8407;g3114522c4cb_1_1223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08" name="Google Shape;8408;g3114522c4cb_1_1223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2" name="Shape 8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3" name="Google Shape;8603;g311e446218e_2_2380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04" name="Google Shape;8604;g311e446218e_2_2380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9" name="Shape 8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0" name="Google Shape;8720;g311e446218e_2_2534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21" name="Google Shape;8721;g311e446218e_2_2534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3" name="Shape 8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4" name="Google Shape;8814;g311e446218e_2_2665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15" name="Google Shape;8815;g311e446218e_2_2665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5" name="Shape 8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6" name="Google Shape;8926;g311e446218e_2_2814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27" name="Google Shape;8927;g311e446218e_2_2814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2" name="Shape 8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3" name="Google Shape;8933;g3114522c4cb_1_2026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34" name="Google Shape;8934;g3114522c4cb_1_2026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6" name="Shape 8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7" name="Google Shape;8967;g3114522c4cb_1_2059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68" name="Google Shape;8968;g3114522c4cb_1_2059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1" name="Shape 9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2" name="Google Shape;9002;g311e446218e_2_2957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03" name="Google Shape;9003;g311e446218e_2_2957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3114522c4cb_1_12719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5" name="Google Shape;1035;g3114522c4cb_1_12719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3" name="Shape 9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4" name="Google Shape;9064;g311e446218e_2_3056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65" name="Google Shape;9065;g311e446218e_2_3056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0" name="Shape 9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1" name="Google Shape;9131;g311e446218e_2_3160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32" name="Google Shape;9132;g311e446218e_2_3160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0" name="Shape 9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1" name="Google Shape;9301;g311e446218e_2_3367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02" name="Google Shape;9302;g311e446218e_2_3367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0" name="Shape 9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1" name="Google Shape;9391;g311e446218e_2_3494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92" name="Google Shape;9392;g311e446218e_2_3494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4" name="Shape 9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5" name="Google Shape;9485;g311e446218e_2_3625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86" name="Google Shape;9486;g311e446218e_2_3625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1" name="Shape 9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2" name="Google Shape;9572;g311e446218e_2_3749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73" name="Google Shape;9573;g311e446218e_2_3749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6" name="Shape 9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7" name="Google Shape;9577;g311e446218e_2_3791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78" name="Google Shape;9578;g311e446218e_2_3791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8" name="Shape 9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9" name="Google Shape;9749;g3114522c4cb_1_2832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50" name="Google Shape;9750;g3114522c4cb_1_2832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8" name="Shape 9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9" name="Google Shape;9849;g311e446218e_2_4150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50" name="Google Shape;9850;g311e446218e_2_4150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1" name="Shape 9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2" name="Google Shape;9962;g311e446218e_2_4300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63" name="Google Shape;9963;g311e446218e_2_4300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3114522c4cb_1_12857:notes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4" name="Google Shape;1174;g3114522c4cb_1_12857:notes"/>
          <p:cNvSpPr/>
          <p:nvPr>
            <p:ph idx="2" type="sldImg"/>
          </p:nvPr>
        </p:nvSpPr>
        <p:spPr>
          <a:xfrm>
            <a:off x="1073957" y="685794"/>
            <a:ext cx="4710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8" name="Shape 10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9" name="Google Shape;10159;g311e446218e_2_4534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60" name="Google Shape;10160;g311e446218e_2_4534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0" name="Shape 10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1" name="Google Shape;10401;g3114522c4cb_1_3480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02" name="Google Shape;10402;g3114522c4cb_1_3480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1" name="Shape 10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2" name="Google Shape;10572;g311e446218e_2_5021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73" name="Google Shape;10573;g311e446218e_2_5021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2" name="Shape 10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3" name="Google Shape;10743;g311e446218e_2_5229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44" name="Google Shape;10744;g311e446218e_2_5229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4" name="Shape 10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5" name="Google Shape;10865;g311e446218e_2_5388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66" name="Google Shape;10866;g311e446218e_2_5388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2" name="Shape 10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3" name="Google Shape;10983;g311e446218e_2_5543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84" name="Google Shape;10984;g311e446218e_2_5543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6" name="Shape 1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7" name="Google Shape;11047;g3114522c4cb_1_3951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48" name="Google Shape;11048;g3114522c4cb_1_3951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2" name="Shape 1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3" name="Google Shape;11133;g3114522c4cb_1_4036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34" name="Google Shape;11134;g3114522c4cb_1_4036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8" name="Shape 1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9" name="Google Shape;11249;g3114522c4cb_1_4151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50" name="Google Shape;11250;g3114522c4cb_1_4151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4" name="Shape 1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5" name="Google Shape;11255;g3114522c4cb_1_4156:notes"/>
          <p:cNvSpPr txBox="1"/>
          <p:nvPr>
            <p:ph idx="1" type="body"/>
          </p:nvPr>
        </p:nvSpPr>
        <p:spPr>
          <a:xfrm>
            <a:off x="686233" y="4400176"/>
            <a:ext cx="5485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56" name="Google Shape;11256;g3114522c4cb_1_4156:notes"/>
          <p:cNvSpPr/>
          <p:nvPr>
            <p:ph idx="2" type="sldImg"/>
          </p:nvPr>
        </p:nvSpPr>
        <p:spPr>
          <a:xfrm>
            <a:off x="2236860" y="1143000"/>
            <a:ext cx="23844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2" name="Google Shape;52;p13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6583680" y="6377940"/>
            <a:ext cx="2103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OBJECT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57200" y="274320"/>
            <a:ext cx="82296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457200" y="1577340"/>
            <a:ext cx="82296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583680" y="6377940"/>
            <a:ext cx="2103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2" name="Google Shape;62;p15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6583680" y="6377940"/>
            <a:ext cx="2103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457200" y="274320"/>
            <a:ext cx="82296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457200" y="1577340"/>
            <a:ext cx="82296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83680" y="6377940"/>
            <a:ext cx="2103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6377940"/>
            <a:ext cx="2103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ctrTitle"/>
          </p:nvPr>
        </p:nvSpPr>
        <p:spPr>
          <a:xfrm>
            <a:off x="685800" y="2125980"/>
            <a:ext cx="77724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" type="subTitle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6583680" y="6377940"/>
            <a:ext cx="2103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457200" y="274320"/>
            <a:ext cx="82296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1" type="body"/>
          </p:nvPr>
        </p:nvSpPr>
        <p:spPr>
          <a:xfrm>
            <a:off x="457200" y="1577340"/>
            <a:ext cx="39777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2" type="body"/>
          </p:nvPr>
        </p:nvSpPr>
        <p:spPr>
          <a:xfrm>
            <a:off x="4709160" y="1577340"/>
            <a:ext cx="39777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6583680" y="6377940"/>
            <a:ext cx="2103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457200" y="274320"/>
            <a:ext cx="82296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6583680" y="6377940"/>
            <a:ext cx="2103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2" type="sldNum"/>
          </p:nvPr>
        </p:nvSpPr>
        <p:spPr>
          <a:xfrm>
            <a:off x="6583680" y="6377940"/>
            <a:ext cx="2103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type="ctrTitle"/>
          </p:nvPr>
        </p:nvSpPr>
        <p:spPr>
          <a:xfrm>
            <a:off x="685800" y="2125980"/>
            <a:ext cx="77724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" type="subTitle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2" type="sldNum"/>
          </p:nvPr>
        </p:nvSpPr>
        <p:spPr>
          <a:xfrm>
            <a:off x="6583680" y="6377940"/>
            <a:ext cx="2103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title"/>
          </p:nvPr>
        </p:nvSpPr>
        <p:spPr>
          <a:xfrm>
            <a:off x="457200" y="274320"/>
            <a:ext cx="82296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457200" y="1577340"/>
            <a:ext cx="82296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2" type="sldNum"/>
          </p:nvPr>
        </p:nvSpPr>
        <p:spPr>
          <a:xfrm>
            <a:off x="6583680" y="6377940"/>
            <a:ext cx="2103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457200" y="274320"/>
            <a:ext cx="82296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1" type="body"/>
          </p:nvPr>
        </p:nvSpPr>
        <p:spPr>
          <a:xfrm>
            <a:off x="457200" y="1577340"/>
            <a:ext cx="39777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2" type="body"/>
          </p:nvPr>
        </p:nvSpPr>
        <p:spPr>
          <a:xfrm>
            <a:off x="4709160" y="1577340"/>
            <a:ext cx="39777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2" type="sldNum"/>
          </p:nvPr>
        </p:nvSpPr>
        <p:spPr>
          <a:xfrm>
            <a:off x="6583680" y="6377940"/>
            <a:ext cx="2103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title"/>
          </p:nvPr>
        </p:nvSpPr>
        <p:spPr>
          <a:xfrm>
            <a:off x="457200" y="274320"/>
            <a:ext cx="82296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p27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7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2" type="sldNum"/>
          </p:nvPr>
        </p:nvSpPr>
        <p:spPr>
          <a:xfrm>
            <a:off x="6583680" y="6377940"/>
            <a:ext cx="2103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3" name="Google Shape;153;p29"/>
          <p:cNvSpPr txBox="1"/>
          <p:nvPr>
            <p:ph idx="12" type="sldNum"/>
          </p:nvPr>
        </p:nvSpPr>
        <p:spPr>
          <a:xfrm>
            <a:off x="6583680" y="6377940"/>
            <a:ext cx="2103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ctrTitle"/>
          </p:nvPr>
        </p:nvSpPr>
        <p:spPr>
          <a:xfrm>
            <a:off x="685800" y="2125980"/>
            <a:ext cx="77724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6" name="Google Shape;156;p30"/>
          <p:cNvSpPr txBox="1"/>
          <p:nvPr>
            <p:ph idx="1" type="subTitle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7" name="Google Shape;157;p30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9" name="Google Shape;159;p30"/>
          <p:cNvSpPr txBox="1"/>
          <p:nvPr>
            <p:ph idx="12" type="sldNum"/>
          </p:nvPr>
        </p:nvSpPr>
        <p:spPr>
          <a:xfrm>
            <a:off x="6583680" y="6377940"/>
            <a:ext cx="2103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457200" y="274320"/>
            <a:ext cx="82296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31"/>
          <p:cNvSpPr txBox="1"/>
          <p:nvPr>
            <p:ph idx="1" type="body"/>
          </p:nvPr>
        </p:nvSpPr>
        <p:spPr>
          <a:xfrm>
            <a:off x="457200" y="1577340"/>
            <a:ext cx="82296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31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31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31"/>
          <p:cNvSpPr txBox="1"/>
          <p:nvPr>
            <p:ph idx="12" type="sldNum"/>
          </p:nvPr>
        </p:nvSpPr>
        <p:spPr>
          <a:xfrm>
            <a:off x="6583680" y="6377940"/>
            <a:ext cx="2103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type="title"/>
          </p:nvPr>
        </p:nvSpPr>
        <p:spPr>
          <a:xfrm>
            <a:off x="457200" y="274320"/>
            <a:ext cx="82296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8" name="Google Shape;168;p32"/>
          <p:cNvSpPr txBox="1"/>
          <p:nvPr>
            <p:ph idx="1" type="body"/>
          </p:nvPr>
        </p:nvSpPr>
        <p:spPr>
          <a:xfrm>
            <a:off x="457200" y="1577340"/>
            <a:ext cx="39777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9" name="Google Shape;169;p32"/>
          <p:cNvSpPr txBox="1"/>
          <p:nvPr>
            <p:ph idx="2" type="body"/>
          </p:nvPr>
        </p:nvSpPr>
        <p:spPr>
          <a:xfrm>
            <a:off x="4709160" y="1577340"/>
            <a:ext cx="39777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0" name="Google Shape;170;p32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1" name="Google Shape;171;p32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12" type="sldNum"/>
          </p:nvPr>
        </p:nvSpPr>
        <p:spPr>
          <a:xfrm>
            <a:off x="6583680" y="6377940"/>
            <a:ext cx="2103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title"/>
          </p:nvPr>
        </p:nvSpPr>
        <p:spPr>
          <a:xfrm>
            <a:off x="457200" y="274320"/>
            <a:ext cx="82296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5" name="Google Shape;175;p33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33"/>
          <p:cNvSpPr txBox="1"/>
          <p:nvPr>
            <p:ph idx="12" type="sldNum"/>
          </p:nvPr>
        </p:nvSpPr>
        <p:spPr>
          <a:xfrm>
            <a:off x="6583680" y="6377940"/>
            <a:ext cx="2103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theme" Target="../theme/theme5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57495" y="1243852"/>
            <a:ext cx="9037574" cy="409083"/>
          </a:xfrm>
          <a:custGeom>
            <a:rect b="b" l="l" r="r" t="t"/>
            <a:pathLst>
              <a:path extrusionOk="0" h="463550" w="9931400">
                <a:moveTo>
                  <a:pt x="9931146" y="32003"/>
                </a:moveTo>
                <a:lnTo>
                  <a:pt x="9928609" y="19609"/>
                </a:lnTo>
                <a:lnTo>
                  <a:pt x="9921716" y="9429"/>
                </a:lnTo>
                <a:lnTo>
                  <a:pt x="9911536" y="2536"/>
                </a:lnTo>
                <a:lnTo>
                  <a:pt x="9899142" y="0"/>
                </a:lnTo>
                <a:lnTo>
                  <a:pt x="32003" y="0"/>
                </a:lnTo>
                <a:lnTo>
                  <a:pt x="19288" y="2536"/>
                </a:lnTo>
                <a:lnTo>
                  <a:pt x="9143" y="9429"/>
                </a:lnTo>
                <a:lnTo>
                  <a:pt x="2428" y="19609"/>
                </a:lnTo>
                <a:lnTo>
                  <a:pt x="0" y="32004"/>
                </a:lnTo>
                <a:lnTo>
                  <a:pt x="0" y="431292"/>
                </a:lnTo>
                <a:lnTo>
                  <a:pt x="2428" y="444007"/>
                </a:lnTo>
                <a:lnTo>
                  <a:pt x="9144" y="454152"/>
                </a:lnTo>
                <a:lnTo>
                  <a:pt x="19288" y="460867"/>
                </a:lnTo>
                <a:lnTo>
                  <a:pt x="32003" y="463296"/>
                </a:lnTo>
                <a:lnTo>
                  <a:pt x="9899142" y="463295"/>
                </a:lnTo>
                <a:lnTo>
                  <a:pt x="9911536" y="460867"/>
                </a:lnTo>
                <a:lnTo>
                  <a:pt x="9921716" y="454151"/>
                </a:lnTo>
                <a:lnTo>
                  <a:pt x="9928609" y="444007"/>
                </a:lnTo>
                <a:lnTo>
                  <a:pt x="9931146" y="431291"/>
                </a:lnTo>
                <a:lnTo>
                  <a:pt x="9931146" y="32003"/>
                </a:lnTo>
                <a:close/>
              </a:path>
            </a:pathLst>
          </a:cu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1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4993" y="1580706"/>
            <a:ext cx="243759" cy="6867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/>
          <p:nvPr/>
        </p:nvSpPr>
        <p:spPr>
          <a:xfrm>
            <a:off x="114993" y="1578684"/>
            <a:ext cx="8922582" cy="0"/>
          </a:xfrm>
          <a:custGeom>
            <a:rect b="b" l="l" r="r" t="t"/>
            <a:pathLst>
              <a:path extrusionOk="0" h="120000" w="9805035">
                <a:moveTo>
                  <a:pt x="0" y="0"/>
                </a:moveTo>
                <a:lnTo>
                  <a:pt x="9804654" y="0"/>
                </a:lnTo>
              </a:path>
            </a:pathLst>
          </a:custGeom>
          <a:noFill/>
          <a:ln cap="flat" cmpd="sng" w="9525">
            <a:solidFill>
              <a:srgbClr val="99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80318" y="1580706"/>
            <a:ext cx="177442" cy="5150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/>
          <p:nvPr>
            <p:ph type="title"/>
          </p:nvPr>
        </p:nvSpPr>
        <p:spPr>
          <a:xfrm>
            <a:off x="457200" y="274320"/>
            <a:ext cx="82296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457200" y="1577340"/>
            <a:ext cx="82296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6377940"/>
            <a:ext cx="2103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3"/>
    <p:sldLayoutId id="2147483663" r:id="rId4"/>
    <p:sldLayoutId id="2147483664" r:id="rId5"/>
    <p:sldLayoutId id="2147483665" r:id="rId6"/>
    <p:sldLayoutId id="214748366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/>
          <p:nvPr/>
        </p:nvSpPr>
        <p:spPr>
          <a:xfrm>
            <a:off x="81741" y="1364203"/>
            <a:ext cx="8989035" cy="618107"/>
          </a:xfrm>
          <a:custGeom>
            <a:rect b="b" l="l" r="r" t="t"/>
            <a:pathLst>
              <a:path extrusionOk="0" h="700405" w="9878060">
                <a:moveTo>
                  <a:pt x="9877806" y="44958"/>
                </a:moveTo>
                <a:lnTo>
                  <a:pt x="9874210" y="27646"/>
                </a:lnTo>
                <a:lnTo>
                  <a:pt x="9864471" y="13335"/>
                </a:lnTo>
                <a:lnTo>
                  <a:pt x="9850159" y="3595"/>
                </a:lnTo>
                <a:lnTo>
                  <a:pt x="9832848" y="0"/>
                </a:lnTo>
                <a:lnTo>
                  <a:pt x="44957" y="0"/>
                </a:lnTo>
                <a:lnTo>
                  <a:pt x="27324" y="3595"/>
                </a:lnTo>
                <a:lnTo>
                  <a:pt x="13049" y="13335"/>
                </a:lnTo>
                <a:lnTo>
                  <a:pt x="3488" y="27646"/>
                </a:lnTo>
                <a:lnTo>
                  <a:pt x="0" y="44958"/>
                </a:lnTo>
                <a:lnTo>
                  <a:pt x="0" y="655320"/>
                </a:lnTo>
                <a:lnTo>
                  <a:pt x="3488" y="672953"/>
                </a:lnTo>
                <a:lnTo>
                  <a:pt x="13049" y="687228"/>
                </a:lnTo>
                <a:lnTo>
                  <a:pt x="27324" y="696789"/>
                </a:lnTo>
                <a:lnTo>
                  <a:pt x="44957" y="700278"/>
                </a:lnTo>
                <a:lnTo>
                  <a:pt x="9832848" y="700278"/>
                </a:lnTo>
                <a:lnTo>
                  <a:pt x="9850159" y="696789"/>
                </a:lnTo>
                <a:lnTo>
                  <a:pt x="9864471" y="687228"/>
                </a:lnTo>
                <a:lnTo>
                  <a:pt x="9874210" y="672953"/>
                </a:lnTo>
                <a:lnTo>
                  <a:pt x="9877806" y="655320"/>
                </a:lnTo>
                <a:lnTo>
                  <a:pt x="9877806" y="44958"/>
                </a:lnTo>
                <a:close/>
              </a:path>
            </a:pathLst>
          </a:cu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2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63483" y="1880566"/>
            <a:ext cx="281085" cy="7414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2"/>
          <p:cNvSpPr/>
          <p:nvPr/>
        </p:nvSpPr>
        <p:spPr>
          <a:xfrm>
            <a:off x="163483" y="1878553"/>
            <a:ext cx="8825503" cy="0"/>
          </a:xfrm>
          <a:custGeom>
            <a:rect b="b" l="l" r="r" t="t"/>
            <a:pathLst>
              <a:path extrusionOk="0" h="120000" w="9698355">
                <a:moveTo>
                  <a:pt x="0" y="0"/>
                </a:moveTo>
                <a:lnTo>
                  <a:pt x="9697974" y="0"/>
                </a:lnTo>
              </a:path>
            </a:pathLst>
          </a:custGeom>
          <a:noFill/>
          <a:ln cap="flat" cmpd="sng" w="9525">
            <a:solidFill>
              <a:srgbClr val="99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5964" y="1880566"/>
            <a:ext cx="386137" cy="9886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"/>
          <p:cNvSpPr txBox="1"/>
          <p:nvPr>
            <p:ph type="title"/>
          </p:nvPr>
        </p:nvSpPr>
        <p:spPr>
          <a:xfrm>
            <a:off x="457200" y="274320"/>
            <a:ext cx="82296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457200" y="1577340"/>
            <a:ext cx="82296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12" type="sldNum"/>
          </p:nvPr>
        </p:nvSpPr>
        <p:spPr>
          <a:xfrm>
            <a:off x="6583680" y="6377940"/>
            <a:ext cx="2103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3"/>
    <p:sldLayoutId id="2147483668" r:id="rId4"/>
    <p:sldLayoutId id="2147483669" r:id="rId5"/>
    <p:sldLayoutId id="2147483670" r:id="rId6"/>
    <p:sldLayoutId id="2147483671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/>
          <p:nvPr/>
        </p:nvSpPr>
        <p:spPr>
          <a:xfrm>
            <a:off x="57495" y="1243852"/>
            <a:ext cx="9037574" cy="409083"/>
          </a:xfrm>
          <a:custGeom>
            <a:rect b="b" l="l" r="r" t="t"/>
            <a:pathLst>
              <a:path extrusionOk="0" h="463550" w="9931400">
                <a:moveTo>
                  <a:pt x="9931146" y="32003"/>
                </a:moveTo>
                <a:lnTo>
                  <a:pt x="9928609" y="19609"/>
                </a:lnTo>
                <a:lnTo>
                  <a:pt x="9921716" y="9429"/>
                </a:lnTo>
                <a:lnTo>
                  <a:pt x="9911536" y="2536"/>
                </a:lnTo>
                <a:lnTo>
                  <a:pt x="9899142" y="0"/>
                </a:lnTo>
                <a:lnTo>
                  <a:pt x="32003" y="0"/>
                </a:lnTo>
                <a:lnTo>
                  <a:pt x="19288" y="2536"/>
                </a:lnTo>
                <a:lnTo>
                  <a:pt x="9143" y="9429"/>
                </a:lnTo>
                <a:lnTo>
                  <a:pt x="2428" y="19609"/>
                </a:lnTo>
                <a:lnTo>
                  <a:pt x="0" y="32004"/>
                </a:lnTo>
                <a:lnTo>
                  <a:pt x="0" y="431292"/>
                </a:lnTo>
                <a:lnTo>
                  <a:pt x="2428" y="444007"/>
                </a:lnTo>
                <a:lnTo>
                  <a:pt x="9144" y="454152"/>
                </a:lnTo>
                <a:lnTo>
                  <a:pt x="19288" y="460867"/>
                </a:lnTo>
                <a:lnTo>
                  <a:pt x="32003" y="463296"/>
                </a:lnTo>
                <a:lnTo>
                  <a:pt x="9899142" y="463295"/>
                </a:lnTo>
                <a:lnTo>
                  <a:pt x="9911536" y="460867"/>
                </a:lnTo>
                <a:lnTo>
                  <a:pt x="9921716" y="454151"/>
                </a:lnTo>
                <a:lnTo>
                  <a:pt x="9928609" y="444007"/>
                </a:lnTo>
                <a:lnTo>
                  <a:pt x="9931146" y="431291"/>
                </a:lnTo>
                <a:lnTo>
                  <a:pt x="9931146" y="32003"/>
                </a:lnTo>
                <a:close/>
              </a:path>
            </a:pathLst>
          </a:cu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2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4993" y="1580706"/>
            <a:ext cx="243759" cy="6867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8"/>
          <p:cNvSpPr/>
          <p:nvPr/>
        </p:nvSpPr>
        <p:spPr>
          <a:xfrm>
            <a:off x="114993" y="1578684"/>
            <a:ext cx="8922582" cy="0"/>
          </a:xfrm>
          <a:custGeom>
            <a:rect b="b" l="l" r="r" t="t"/>
            <a:pathLst>
              <a:path extrusionOk="0" h="120000" w="9805035">
                <a:moveTo>
                  <a:pt x="0" y="0"/>
                </a:moveTo>
                <a:lnTo>
                  <a:pt x="9804654" y="0"/>
                </a:lnTo>
              </a:path>
            </a:pathLst>
          </a:custGeom>
          <a:noFill/>
          <a:ln cap="flat" cmpd="sng" w="9525">
            <a:solidFill>
              <a:srgbClr val="99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44989" y="1580706"/>
            <a:ext cx="203731" cy="5150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8"/>
          <p:cNvSpPr txBox="1"/>
          <p:nvPr>
            <p:ph type="title"/>
          </p:nvPr>
        </p:nvSpPr>
        <p:spPr>
          <a:xfrm>
            <a:off x="457200" y="274320"/>
            <a:ext cx="82296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7200" y="1577340"/>
            <a:ext cx="82296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8"/>
          <p:cNvSpPr txBox="1"/>
          <p:nvPr>
            <p:ph idx="12" type="sldNum"/>
          </p:nvPr>
        </p:nvSpPr>
        <p:spPr>
          <a:xfrm>
            <a:off x="6583680" y="6377940"/>
            <a:ext cx="2103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3"/>
    <p:sldLayoutId id="2147483673" r:id="rId4"/>
    <p:sldLayoutId id="2147483674" r:id="rId5"/>
    <p:sldLayoutId id="2147483675" r:id="rId6"/>
    <p:sldLayoutId id="214748367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40" Type="http://schemas.openxmlformats.org/officeDocument/2006/relationships/image" Target="../media/image39.png"/><Relationship Id="rId42" Type="http://schemas.openxmlformats.org/officeDocument/2006/relationships/image" Target="../media/image44.png"/><Relationship Id="rId41" Type="http://schemas.openxmlformats.org/officeDocument/2006/relationships/image" Target="../media/image45.png"/><Relationship Id="rId44" Type="http://schemas.openxmlformats.org/officeDocument/2006/relationships/image" Target="../media/image41.png"/><Relationship Id="rId43" Type="http://schemas.openxmlformats.org/officeDocument/2006/relationships/image" Target="../media/image66.png"/><Relationship Id="rId46" Type="http://schemas.openxmlformats.org/officeDocument/2006/relationships/image" Target="../media/image47.png"/><Relationship Id="rId45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9" Type="http://schemas.openxmlformats.org/officeDocument/2006/relationships/image" Target="../media/image9.png"/><Relationship Id="rId48" Type="http://schemas.openxmlformats.org/officeDocument/2006/relationships/image" Target="../media/image42.png"/><Relationship Id="rId47" Type="http://schemas.openxmlformats.org/officeDocument/2006/relationships/image" Target="../media/image50.png"/><Relationship Id="rId49" Type="http://schemas.openxmlformats.org/officeDocument/2006/relationships/image" Target="../media/image52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Relationship Id="rId7" Type="http://schemas.openxmlformats.org/officeDocument/2006/relationships/image" Target="../media/image11.png"/><Relationship Id="rId8" Type="http://schemas.openxmlformats.org/officeDocument/2006/relationships/image" Target="../media/image7.png"/><Relationship Id="rId31" Type="http://schemas.openxmlformats.org/officeDocument/2006/relationships/image" Target="../media/image28.png"/><Relationship Id="rId30" Type="http://schemas.openxmlformats.org/officeDocument/2006/relationships/image" Target="../media/image27.png"/><Relationship Id="rId33" Type="http://schemas.openxmlformats.org/officeDocument/2006/relationships/image" Target="../media/image32.png"/><Relationship Id="rId32" Type="http://schemas.openxmlformats.org/officeDocument/2006/relationships/image" Target="../media/image31.png"/><Relationship Id="rId35" Type="http://schemas.openxmlformats.org/officeDocument/2006/relationships/image" Target="../media/image48.png"/><Relationship Id="rId34" Type="http://schemas.openxmlformats.org/officeDocument/2006/relationships/image" Target="../media/image33.png"/><Relationship Id="rId37" Type="http://schemas.openxmlformats.org/officeDocument/2006/relationships/image" Target="../media/image46.png"/><Relationship Id="rId36" Type="http://schemas.openxmlformats.org/officeDocument/2006/relationships/image" Target="../media/image34.png"/><Relationship Id="rId39" Type="http://schemas.openxmlformats.org/officeDocument/2006/relationships/image" Target="../media/image40.png"/><Relationship Id="rId38" Type="http://schemas.openxmlformats.org/officeDocument/2006/relationships/image" Target="../media/image43.png"/><Relationship Id="rId62" Type="http://schemas.openxmlformats.org/officeDocument/2006/relationships/image" Target="../media/image60.png"/><Relationship Id="rId61" Type="http://schemas.openxmlformats.org/officeDocument/2006/relationships/image" Target="../media/image57.png"/><Relationship Id="rId20" Type="http://schemas.openxmlformats.org/officeDocument/2006/relationships/image" Target="../media/image22.png"/><Relationship Id="rId64" Type="http://schemas.openxmlformats.org/officeDocument/2006/relationships/image" Target="../media/image62.png"/><Relationship Id="rId63" Type="http://schemas.openxmlformats.org/officeDocument/2006/relationships/image" Target="../media/image59.png"/><Relationship Id="rId22" Type="http://schemas.openxmlformats.org/officeDocument/2006/relationships/image" Target="../media/image36.png"/><Relationship Id="rId21" Type="http://schemas.openxmlformats.org/officeDocument/2006/relationships/image" Target="../media/image23.png"/><Relationship Id="rId65" Type="http://schemas.openxmlformats.org/officeDocument/2006/relationships/image" Target="../media/image63.png"/><Relationship Id="rId24" Type="http://schemas.openxmlformats.org/officeDocument/2006/relationships/image" Target="../media/image30.png"/><Relationship Id="rId23" Type="http://schemas.openxmlformats.org/officeDocument/2006/relationships/image" Target="../media/image26.png"/><Relationship Id="rId60" Type="http://schemas.openxmlformats.org/officeDocument/2006/relationships/image" Target="../media/image73.png"/><Relationship Id="rId26" Type="http://schemas.openxmlformats.org/officeDocument/2006/relationships/image" Target="../media/image29.png"/><Relationship Id="rId25" Type="http://schemas.openxmlformats.org/officeDocument/2006/relationships/image" Target="../media/image25.png"/><Relationship Id="rId28" Type="http://schemas.openxmlformats.org/officeDocument/2006/relationships/image" Target="../media/image37.png"/><Relationship Id="rId27" Type="http://schemas.openxmlformats.org/officeDocument/2006/relationships/image" Target="../media/image65.png"/><Relationship Id="rId29" Type="http://schemas.openxmlformats.org/officeDocument/2006/relationships/image" Target="../media/image64.png"/><Relationship Id="rId51" Type="http://schemas.openxmlformats.org/officeDocument/2006/relationships/image" Target="../media/image67.png"/><Relationship Id="rId50" Type="http://schemas.openxmlformats.org/officeDocument/2006/relationships/image" Target="../media/image51.png"/><Relationship Id="rId53" Type="http://schemas.openxmlformats.org/officeDocument/2006/relationships/image" Target="../media/image53.png"/><Relationship Id="rId52" Type="http://schemas.openxmlformats.org/officeDocument/2006/relationships/image" Target="../media/image49.png"/><Relationship Id="rId11" Type="http://schemas.openxmlformats.org/officeDocument/2006/relationships/image" Target="../media/image17.png"/><Relationship Id="rId55" Type="http://schemas.openxmlformats.org/officeDocument/2006/relationships/image" Target="../media/image54.png"/><Relationship Id="rId10" Type="http://schemas.openxmlformats.org/officeDocument/2006/relationships/image" Target="../media/image12.png"/><Relationship Id="rId54" Type="http://schemas.openxmlformats.org/officeDocument/2006/relationships/image" Target="../media/image61.png"/><Relationship Id="rId13" Type="http://schemas.openxmlformats.org/officeDocument/2006/relationships/image" Target="../media/image14.png"/><Relationship Id="rId57" Type="http://schemas.openxmlformats.org/officeDocument/2006/relationships/image" Target="../media/image56.png"/><Relationship Id="rId12" Type="http://schemas.openxmlformats.org/officeDocument/2006/relationships/image" Target="../media/image8.png"/><Relationship Id="rId56" Type="http://schemas.openxmlformats.org/officeDocument/2006/relationships/image" Target="../media/image71.png"/><Relationship Id="rId15" Type="http://schemas.openxmlformats.org/officeDocument/2006/relationships/image" Target="../media/image15.png"/><Relationship Id="rId59" Type="http://schemas.openxmlformats.org/officeDocument/2006/relationships/image" Target="../media/image58.png"/><Relationship Id="rId14" Type="http://schemas.openxmlformats.org/officeDocument/2006/relationships/image" Target="../media/image10.png"/><Relationship Id="rId58" Type="http://schemas.openxmlformats.org/officeDocument/2006/relationships/image" Target="../media/image55.png"/><Relationship Id="rId17" Type="http://schemas.openxmlformats.org/officeDocument/2006/relationships/image" Target="../media/image20.png"/><Relationship Id="rId16" Type="http://schemas.openxmlformats.org/officeDocument/2006/relationships/image" Target="../media/image16.png"/><Relationship Id="rId19" Type="http://schemas.openxmlformats.org/officeDocument/2006/relationships/image" Target="../media/image35.png"/><Relationship Id="rId18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40" Type="http://schemas.openxmlformats.org/officeDocument/2006/relationships/image" Target="../media/image469.png"/><Relationship Id="rId42" Type="http://schemas.openxmlformats.org/officeDocument/2006/relationships/image" Target="../media/image463.png"/><Relationship Id="rId41" Type="http://schemas.openxmlformats.org/officeDocument/2006/relationships/image" Target="../media/image459.png"/><Relationship Id="rId44" Type="http://schemas.openxmlformats.org/officeDocument/2006/relationships/image" Target="../media/image466.png"/><Relationship Id="rId43" Type="http://schemas.openxmlformats.org/officeDocument/2006/relationships/image" Target="../media/image458.png"/><Relationship Id="rId46" Type="http://schemas.openxmlformats.org/officeDocument/2006/relationships/image" Target="../media/image460.png"/><Relationship Id="rId45" Type="http://schemas.openxmlformats.org/officeDocument/2006/relationships/image" Target="../media/image46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6.png"/><Relationship Id="rId4" Type="http://schemas.openxmlformats.org/officeDocument/2006/relationships/image" Target="../media/image421.png"/><Relationship Id="rId9" Type="http://schemas.openxmlformats.org/officeDocument/2006/relationships/image" Target="../media/image425.png"/><Relationship Id="rId48" Type="http://schemas.openxmlformats.org/officeDocument/2006/relationships/image" Target="../media/image464.png"/><Relationship Id="rId47" Type="http://schemas.openxmlformats.org/officeDocument/2006/relationships/image" Target="../media/image462.png"/><Relationship Id="rId49" Type="http://schemas.openxmlformats.org/officeDocument/2006/relationships/image" Target="../media/image468.png"/><Relationship Id="rId5" Type="http://schemas.openxmlformats.org/officeDocument/2006/relationships/image" Target="../media/image419.png"/><Relationship Id="rId6" Type="http://schemas.openxmlformats.org/officeDocument/2006/relationships/image" Target="../media/image418.png"/><Relationship Id="rId7" Type="http://schemas.openxmlformats.org/officeDocument/2006/relationships/image" Target="../media/image424.png"/><Relationship Id="rId8" Type="http://schemas.openxmlformats.org/officeDocument/2006/relationships/image" Target="../media/image451.png"/><Relationship Id="rId31" Type="http://schemas.openxmlformats.org/officeDocument/2006/relationships/image" Target="../media/image452.png"/><Relationship Id="rId30" Type="http://schemas.openxmlformats.org/officeDocument/2006/relationships/image" Target="../media/image443.png"/><Relationship Id="rId33" Type="http://schemas.openxmlformats.org/officeDocument/2006/relationships/image" Target="../media/image447.png"/><Relationship Id="rId32" Type="http://schemas.openxmlformats.org/officeDocument/2006/relationships/image" Target="../media/image445.png"/><Relationship Id="rId35" Type="http://schemas.openxmlformats.org/officeDocument/2006/relationships/image" Target="../media/image453.png"/><Relationship Id="rId34" Type="http://schemas.openxmlformats.org/officeDocument/2006/relationships/image" Target="../media/image449.png"/><Relationship Id="rId37" Type="http://schemas.openxmlformats.org/officeDocument/2006/relationships/image" Target="../media/image455.png"/><Relationship Id="rId36" Type="http://schemas.openxmlformats.org/officeDocument/2006/relationships/image" Target="../media/image456.png"/><Relationship Id="rId39" Type="http://schemas.openxmlformats.org/officeDocument/2006/relationships/image" Target="../media/image457.png"/><Relationship Id="rId38" Type="http://schemas.openxmlformats.org/officeDocument/2006/relationships/image" Target="../media/image485.png"/><Relationship Id="rId20" Type="http://schemas.openxmlformats.org/officeDocument/2006/relationships/image" Target="../media/image454.png"/><Relationship Id="rId22" Type="http://schemas.openxmlformats.org/officeDocument/2006/relationships/image" Target="../media/image437.png"/><Relationship Id="rId21" Type="http://schemas.openxmlformats.org/officeDocument/2006/relationships/image" Target="../media/image440.png"/><Relationship Id="rId24" Type="http://schemas.openxmlformats.org/officeDocument/2006/relationships/image" Target="../media/image436.png"/><Relationship Id="rId23" Type="http://schemas.openxmlformats.org/officeDocument/2006/relationships/image" Target="../media/image438.png"/><Relationship Id="rId26" Type="http://schemas.openxmlformats.org/officeDocument/2006/relationships/image" Target="../media/image450.png"/><Relationship Id="rId25" Type="http://schemas.openxmlformats.org/officeDocument/2006/relationships/image" Target="../media/image448.png"/><Relationship Id="rId28" Type="http://schemas.openxmlformats.org/officeDocument/2006/relationships/image" Target="../media/image446.png"/><Relationship Id="rId27" Type="http://schemas.openxmlformats.org/officeDocument/2006/relationships/image" Target="../media/image439.png"/><Relationship Id="rId29" Type="http://schemas.openxmlformats.org/officeDocument/2006/relationships/image" Target="../media/image444.png"/><Relationship Id="rId51" Type="http://schemas.openxmlformats.org/officeDocument/2006/relationships/image" Target="../media/image467.png"/><Relationship Id="rId50" Type="http://schemas.openxmlformats.org/officeDocument/2006/relationships/image" Target="../media/image471.png"/><Relationship Id="rId52" Type="http://schemas.openxmlformats.org/officeDocument/2006/relationships/image" Target="../media/image474.png"/><Relationship Id="rId11" Type="http://schemas.openxmlformats.org/officeDocument/2006/relationships/image" Target="../media/image423.png"/><Relationship Id="rId10" Type="http://schemas.openxmlformats.org/officeDocument/2006/relationships/image" Target="../media/image431.png"/><Relationship Id="rId13" Type="http://schemas.openxmlformats.org/officeDocument/2006/relationships/image" Target="../media/image426.png"/><Relationship Id="rId12" Type="http://schemas.openxmlformats.org/officeDocument/2006/relationships/image" Target="../media/image428.png"/><Relationship Id="rId15" Type="http://schemas.openxmlformats.org/officeDocument/2006/relationships/image" Target="../media/image432.png"/><Relationship Id="rId14" Type="http://schemas.openxmlformats.org/officeDocument/2006/relationships/image" Target="../media/image429.png"/><Relationship Id="rId17" Type="http://schemas.openxmlformats.org/officeDocument/2006/relationships/image" Target="../media/image434.png"/><Relationship Id="rId16" Type="http://schemas.openxmlformats.org/officeDocument/2006/relationships/image" Target="../media/image441.png"/><Relationship Id="rId19" Type="http://schemas.openxmlformats.org/officeDocument/2006/relationships/image" Target="../media/image442.png"/><Relationship Id="rId18" Type="http://schemas.openxmlformats.org/officeDocument/2006/relationships/image" Target="../media/image43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3964.png"/><Relationship Id="rId4" Type="http://schemas.openxmlformats.org/officeDocument/2006/relationships/image" Target="../media/image393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3964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396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3964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3929.png"/><Relationship Id="rId4" Type="http://schemas.openxmlformats.org/officeDocument/2006/relationships/image" Target="../media/image3941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932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3935.png"/></Relationships>
</file>

<file path=ppt/slides/_rels/slide108.xml.rels><?xml version="1.0" encoding="UTF-8" standalone="yes"?><Relationships xmlns="http://schemas.openxmlformats.org/package/2006/relationships"><Relationship Id="rId40" Type="http://schemas.openxmlformats.org/officeDocument/2006/relationships/image" Target="../media/image3977.png"/><Relationship Id="rId31" Type="http://schemas.openxmlformats.org/officeDocument/2006/relationships/image" Target="../media/image3993.png"/><Relationship Id="rId30" Type="http://schemas.openxmlformats.org/officeDocument/2006/relationships/image" Target="../media/image3976.png"/><Relationship Id="rId33" Type="http://schemas.openxmlformats.org/officeDocument/2006/relationships/image" Target="../media/image3966.png"/><Relationship Id="rId32" Type="http://schemas.openxmlformats.org/officeDocument/2006/relationships/image" Target="../media/image3968.png"/><Relationship Id="rId35" Type="http://schemas.openxmlformats.org/officeDocument/2006/relationships/image" Target="../media/image3972.png"/><Relationship Id="rId34" Type="http://schemas.openxmlformats.org/officeDocument/2006/relationships/image" Target="../media/image3967.png"/><Relationship Id="rId37" Type="http://schemas.openxmlformats.org/officeDocument/2006/relationships/image" Target="../media/image3975.png"/><Relationship Id="rId36" Type="http://schemas.openxmlformats.org/officeDocument/2006/relationships/image" Target="../media/image3973.png"/><Relationship Id="rId39" Type="http://schemas.openxmlformats.org/officeDocument/2006/relationships/image" Target="../media/image3969.png"/><Relationship Id="rId38" Type="http://schemas.openxmlformats.org/officeDocument/2006/relationships/image" Target="../media/image3965.png"/><Relationship Id="rId20" Type="http://schemas.openxmlformats.org/officeDocument/2006/relationships/image" Target="../media/image3947.png"/><Relationship Id="rId22" Type="http://schemas.openxmlformats.org/officeDocument/2006/relationships/image" Target="../media/image3963.png"/><Relationship Id="rId21" Type="http://schemas.openxmlformats.org/officeDocument/2006/relationships/image" Target="../media/image3956.png"/><Relationship Id="rId24" Type="http://schemas.openxmlformats.org/officeDocument/2006/relationships/image" Target="../media/image3946.png"/><Relationship Id="rId23" Type="http://schemas.openxmlformats.org/officeDocument/2006/relationships/image" Target="../media/image3952.png"/><Relationship Id="rId26" Type="http://schemas.openxmlformats.org/officeDocument/2006/relationships/image" Target="../media/image3959.png"/><Relationship Id="rId25" Type="http://schemas.openxmlformats.org/officeDocument/2006/relationships/image" Target="../media/image3948.png"/><Relationship Id="rId28" Type="http://schemas.openxmlformats.org/officeDocument/2006/relationships/image" Target="../media/image3990.png"/><Relationship Id="rId27" Type="http://schemas.openxmlformats.org/officeDocument/2006/relationships/image" Target="../media/image3950.png"/><Relationship Id="rId29" Type="http://schemas.openxmlformats.org/officeDocument/2006/relationships/image" Target="../media/image3971.png"/><Relationship Id="rId11" Type="http://schemas.openxmlformats.org/officeDocument/2006/relationships/image" Target="../media/image3957.png"/><Relationship Id="rId10" Type="http://schemas.openxmlformats.org/officeDocument/2006/relationships/image" Target="../media/image3943.png"/><Relationship Id="rId13" Type="http://schemas.openxmlformats.org/officeDocument/2006/relationships/image" Target="../media/image3951.png"/><Relationship Id="rId12" Type="http://schemas.openxmlformats.org/officeDocument/2006/relationships/image" Target="../media/image3958.png"/><Relationship Id="rId15" Type="http://schemas.openxmlformats.org/officeDocument/2006/relationships/image" Target="../media/image3949.png"/><Relationship Id="rId14" Type="http://schemas.openxmlformats.org/officeDocument/2006/relationships/image" Target="../media/image3954.png"/><Relationship Id="rId17" Type="http://schemas.openxmlformats.org/officeDocument/2006/relationships/image" Target="../media/image3955.png"/><Relationship Id="rId16" Type="http://schemas.openxmlformats.org/officeDocument/2006/relationships/image" Target="../media/image3962.png"/><Relationship Id="rId19" Type="http://schemas.openxmlformats.org/officeDocument/2006/relationships/image" Target="../media/image3961.png"/><Relationship Id="rId18" Type="http://schemas.openxmlformats.org/officeDocument/2006/relationships/image" Target="../media/image3953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3934.png"/><Relationship Id="rId4" Type="http://schemas.openxmlformats.org/officeDocument/2006/relationships/image" Target="../media/image3960.png"/><Relationship Id="rId9" Type="http://schemas.openxmlformats.org/officeDocument/2006/relationships/image" Target="../media/image3940.png"/><Relationship Id="rId5" Type="http://schemas.openxmlformats.org/officeDocument/2006/relationships/image" Target="../media/image3944.png"/><Relationship Id="rId6" Type="http://schemas.openxmlformats.org/officeDocument/2006/relationships/image" Target="../media/image3937.png"/><Relationship Id="rId7" Type="http://schemas.openxmlformats.org/officeDocument/2006/relationships/image" Target="../media/image3939.png"/><Relationship Id="rId8" Type="http://schemas.openxmlformats.org/officeDocument/2006/relationships/image" Target="../media/image3945.png"/></Relationships>
</file>

<file path=ppt/slides/_rels/slide109.xml.rels><?xml version="1.0" encoding="UTF-8" standalone="yes"?><Relationships xmlns="http://schemas.openxmlformats.org/package/2006/relationships"><Relationship Id="rId31" Type="http://schemas.openxmlformats.org/officeDocument/2006/relationships/image" Target="../media/image4003.png"/><Relationship Id="rId30" Type="http://schemas.openxmlformats.org/officeDocument/2006/relationships/image" Target="../media/image4000.png"/><Relationship Id="rId33" Type="http://schemas.openxmlformats.org/officeDocument/2006/relationships/image" Target="../media/image4008.png"/><Relationship Id="rId32" Type="http://schemas.openxmlformats.org/officeDocument/2006/relationships/image" Target="../media/image4017.png"/><Relationship Id="rId35" Type="http://schemas.openxmlformats.org/officeDocument/2006/relationships/image" Target="../media/image4004.png"/><Relationship Id="rId34" Type="http://schemas.openxmlformats.org/officeDocument/2006/relationships/image" Target="../media/image4001.png"/><Relationship Id="rId36" Type="http://schemas.openxmlformats.org/officeDocument/2006/relationships/image" Target="../media/image4023.png"/><Relationship Id="rId20" Type="http://schemas.openxmlformats.org/officeDocument/2006/relationships/image" Target="../media/image4005.png"/><Relationship Id="rId22" Type="http://schemas.openxmlformats.org/officeDocument/2006/relationships/image" Target="../media/image3995.png"/><Relationship Id="rId21" Type="http://schemas.openxmlformats.org/officeDocument/2006/relationships/image" Target="../media/image3986.png"/><Relationship Id="rId24" Type="http://schemas.openxmlformats.org/officeDocument/2006/relationships/image" Target="../media/image3992.png"/><Relationship Id="rId23" Type="http://schemas.openxmlformats.org/officeDocument/2006/relationships/image" Target="../media/image3994.png"/><Relationship Id="rId26" Type="http://schemas.openxmlformats.org/officeDocument/2006/relationships/image" Target="../media/image4002.png"/><Relationship Id="rId25" Type="http://schemas.openxmlformats.org/officeDocument/2006/relationships/image" Target="../media/image4015.png"/><Relationship Id="rId28" Type="http://schemas.openxmlformats.org/officeDocument/2006/relationships/image" Target="../media/image3998.png"/><Relationship Id="rId27" Type="http://schemas.openxmlformats.org/officeDocument/2006/relationships/image" Target="../media/image4011.png"/><Relationship Id="rId29" Type="http://schemas.openxmlformats.org/officeDocument/2006/relationships/image" Target="../media/image3996.png"/><Relationship Id="rId11" Type="http://schemas.openxmlformats.org/officeDocument/2006/relationships/image" Target="../media/image3984.png"/><Relationship Id="rId10" Type="http://schemas.openxmlformats.org/officeDocument/2006/relationships/image" Target="../media/image3979.png"/><Relationship Id="rId13" Type="http://schemas.openxmlformats.org/officeDocument/2006/relationships/image" Target="../media/image3983.png"/><Relationship Id="rId12" Type="http://schemas.openxmlformats.org/officeDocument/2006/relationships/image" Target="../media/image3985.png"/><Relationship Id="rId15" Type="http://schemas.openxmlformats.org/officeDocument/2006/relationships/image" Target="../media/image4006.png"/><Relationship Id="rId14" Type="http://schemas.openxmlformats.org/officeDocument/2006/relationships/image" Target="../media/image3997.png"/><Relationship Id="rId17" Type="http://schemas.openxmlformats.org/officeDocument/2006/relationships/image" Target="../media/image3989.png"/><Relationship Id="rId16" Type="http://schemas.openxmlformats.org/officeDocument/2006/relationships/image" Target="../media/image3991.png"/><Relationship Id="rId19" Type="http://schemas.openxmlformats.org/officeDocument/2006/relationships/image" Target="../media/image3988.png"/><Relationship Id="rId18" Type="http://schemas.openxmlformats.org/officeDocument/2006/relationships/image" Target="../media/image3999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3970.png"/><Relationship Id="rId4" Type="http://schemas.openxmlformats.org/officeDocument/2006/relationships/image" Target="../media/image3978.png"/><Relationship Id="rId9" Type="http://schemas.openxmlformats.org/officeDocument/2006/relationships/image" Target="../media/image3974.png"/><Relationship Id="rId5" Type="http://schemas.openxmlformats.org/officeDocument/2006/relationships/image" Target="../media/image3980.png"/><Relationship Id="rId6" Type="http://schemas.openxmlformats.org/officeDocument/2006/relationships/image" Target="../media/image3981.png"/><Relationship Id="rId7" Type="http://schemas.openxmlformats.org/officeDocument/2006/relationships/image" Target="../media/image3982.png"/><Relationship Id="rId8" Type="http://schemas.openxmlformats.org/officeDocument/2006/relationships/image" Target="../media/image3987.png"/></Relationships>
</file>

<file path=ppt/slides/_rels/slide11.xml.rels><?xml version="1.0" encoding="UTF-8" standalone="yes"?><Relationships xmlns="http://schemas.openxmlformats.org/package/2006/relationships"><Relationship Id="rId40" Type="http://schemas.openxmlformats.org/officeDocument/2006/relationships/image" Target="../media/image516.png"/><Relationship Id="rId42" Type="http://schemas.openxmlformats.org/officeDocument/2006/relationships/image" Target="../media/image520.png"/><Relationship Id="rId41" Type="http://schemas.openxmlformats.org/officeDocument/2006/relationships/image" Target="../media/image511.png"/><Relationship Id="rId44" Type="http://schemas.openxmlformats.org/officeDocument/2006/relationships/image" Target="../media/image506.png"/><Relationship Id="rId43" Type="http://schemas.openxmlformats.org/officeDocument/2006/relationships/image" Target="../media/image505.png"/><Relationship Id="rId46" Type="http://schemas.openxmlformats.org/officeDocument/2006/relationships/image" Target="../media/image509.png"/><Relationship Id="rId45" Type="http://schemas.openxmlformats.org/officeDocument/2006/relationships/image" Target="../media/image5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0.png"/><Relationship Id="rId4" Type="http://schemas.openxmlformats.org/officeDocument/2006/relationships/image" Target="../media/image465.png"/><Relationship Id="rId9" Type="http://schemas.openxmlformats.org/officeDocument/2006/relationships/image" Target="../media/image480.png"/><Relationship Id="rId48" Type="http://schemas.openxmlformats.org/officeDocument/2006/relationships/image" Target="../media/image514.png"/><Relationship Id="rId47" Type="http://schemas.openxmlformats.org/officeDocument/2006/relationships/image" Target="../media/image510.png"/><Relationship Id="rId49" Type="http://schemas.openxmlformats.org/officeDocument/2006/relationships/image" Target="../media/image513.png"/><Relationship Id="rId5" Type="http://schemas.openxmlformats.org/officeDocument/2006/relationships/image" Target="../media/image476.png"/><Relationship Id="rId6" Type="http://schemas.openxmlformats.org/officeDocument/2006/relationships/image" Target="../media/image472.png"/><Relationship Id="rId7" Type="http://schemas.openxmlformats.org/officeDocument/2006/relationships/image" Target="../media/image473.png"/><Relationship Id="rId8" Type="http://schemas.openxmlformats.org/officeDocument/2006/relationships/image" Target="../media/image478.png"/><Relationship Id="rId31" Type="http://schemas.openxmlformats.org/officeDocument/2006/relationships/image" Target="../media/image496.png"/><Relationship Id="rId30" Type="http://schemas.openxmlformats.org/officeDocument/2006/relationships/image" Target="../media/image504.png"/><Relationship Id="rId33" Type="http://schemas.openxmlformats.org/officeDocument/2006/relationships/image" Target="../media/image490.png"/><Relationship Id="rId32" Type="http://schemas.openxmlformats.org/officeDocument/2006/relationships/image" Target="../media/image497.png"/><Relationship Id="rId35" Type="http://schemas.openxmlformats.org/officeDocument/2006/relationships/image" Target="../media/image499.png"/><Relationship Id="rId34" Type="http://schemas.openxmlformats.org/officeDocument/2006/relationships/image" Target="../media/image501.png"/><Relationship Id="rId37" Type="http://schemas.openxmlformats.org/officeDocument/2006/relationships/image" Target="../media/image503.png"/><Relationship Id="rId36" Type="http://schemas.openxmlformats.org/officeDocument/2006/relationships/image" Target="../media/image512.png"/><Relationship Id="rId39" Type="http://schemas.openxmlformats.org/officeDocument/2006/relationships/image" Target="../media/image508.png"/><Relationship Id="rId38" Type="http://schemas.openxmlformats.org/officeDocument/2006/relationships/image" Target="../media/image507.png"/><Relationship Id="rId62" Type="http://schemas.openxmlformats.org/officeDocument/2006/relationships/image" Target="../media/image529.png"/><Relationship Id="rId61" Type="http://schemas.openxmlformats.org/officeDocument/2006/relationships/image" Target="../media/image528.png"/><Relationship Id="rId20" Type="http://schemas.openxmlformats.org/officeDocument/2006/relationships/image" Target="../media/image498.png"/><Relationship Id="rId64" Type="http://schemas.openxmlformats.org/officeDocument/2006/relationships/image" Target="../media/image532.png"/><Relationship Id="rId63" Type="http://schemas.openxmlformats.org/officeDocument/2006/relationships/image" Target="../media/image531.png"/><Relationship Id="rId22" Type="http://schemas.openxmlformats.org/officeDocument/2006/relationships/image" Target="../media/image502.png"/><Relationship Id="rId21" Type="http://schemas.openxmlformats.org/officeDocument/2006/relationships/image" Target="../media/image519.png"/><Relationship Id="rId24" Type="http://schemas.openxmlformats.org/officeDocument/2006/relationships/image" Target="../media/image500.png"/><Relationship Id="rId23" Type="http://schemas.openxmlformats.org/officeDocument/2006/relationships/image" Target="../media/image487.png"/><Relationship Id="rId60" Type="http://schemas.openxmlformats.org/officeDocument/2006/relationships/image" Target="../media/image524.png"/><Relationship Id="rId26" Type="http://schemas.openxmlformats.org/officeDocument/2006/relationships/image" Target="../media/image492.png"/><Relationship Id="rId25" Type="http://schemas.openxmlformats.org/officeDocument/2006/relationships/image" Target="../media/image493.png"/><Relationship Id="rId28" Type="http://schemas.openxmlformats.org/officeDocument/2006/relationships/image" Target="../media/image495.png"/><Relationship Id="rId27" Type="http://schemas.openxmlformats.org/officeDocument/2006/relationships/image" Target="../media/image491.png"/><Relationship Id="rId29" Type="http://schemas.openxmlformats.org/officeDocument/2006/relationships/image" Target="../media/image494.png"/><Relationship Id="rId51" Type="http://schemas.openxmlformats.org/officeDocument/2006/relationships/image" Target="../media/image530.png"/><Relationship Id="rId50" Type="http://schemas.openxmlformats.org/officeDocument/2006/relationships/image" Target="../media/image540.png"/><Relationship Id="rId53" Type="http://schemas.openxmlformats.org/officeDocument/2006/relationships/image" Target="../media/image534.png"/><Relationship Id="rId52" Type="http://schemas.openxmlformats.org/officeDocument/2006/relationships/image" Target="../media/image526.png"/><Relationship Id="rId11" Type="http://schemas.openxmlformats.org/officeDocument/2006/relationships/image" Target="../media/image477.png"/><Relationship Id="rId55" Type="http://schemas.openxmlformats.org/officeDocument/2006/relationships/image" Target="../media/image518.png"/><Relationship Id="rId10" Type="http://schemas.openxmlformats.org/officeDocument/2006/relationships/image" Target="../media/image475.png"/><Relationship Id="rId54" Type="http://schemas.openxmlformats.org/officeDocument/2006/relationships/image" Target="../media/image517.png"/><Relationship Id="rId13" Type="http://schemas.openxmlformats.org/officeDocument/2006/relationships/image" Target="../media/image486.png"/><Relationship Id="rId57" Type="http://schemas.openxmlformats.org/officeDocument/2006/relationships/image" Target="../media/image525.png"/><Relationship Id="rId12" Type="http://schemas.openxmlformats.org/officeDocument/2006/relationships/image" Target="../media/image489.png"/><Relationship Id="rId56" Type="http://schemas.openxmlformats.org/officeDocument/2006/relationships/image" Target="../media/image522.png"/><Relationship Id="rId15" Type="http://schemas.openxmlformats.org/officeDocument/2006/relationships/image" Target="../media/image481.png"/><Relationship Id="rId59" Type="http://schemas.openxmlformats.org/officeDocument/2006/relationships/image" Target="../media/image523.png"/><Relationship Id="rId14" Type="http://schemas.openxmlformats.org/officeDocument/2006/relationships/image" Target="../media/image483.png"/><Relationship Id="rId58" Type="http://schemas.openxmlformats.org/officeDocument/2006/relationships/image" Target="../media/image521.png"/><Relationship Id="rId17" Type="http://schemas.openxmlformats.org/officeDocument/2006/relationships/image" Target="../media/image479.png"/><Relationship Id="rId16" Type="http://schemas.openxmlformats.org/officeDocument/2006/relationships/image" Target="../media/image482.png"/><Relationship Id="rId19" Type="http://schemas.openxmlformats.org/officeDocument/2006/relationships/image" Target="../media/image488.png"/><Relationship Id="rId18" Type="http://schemas.openxmlformats.org/officeDocument/2006/relationships/image" Target="../media/image484.png"/></Relationships>
</file>

<file path=ppt/slides/_rels/slide110.xml.rels><?xml version="1.0" encoding="UTF-8" standalone="yes"?><Relationships xmlns="http://schemas.openxmlformats.org/package/2006/relationships"><Relationship Id="rId40" Type="http://schemas.openxmlformats.org/officeDocument/2006/relationships/image" Target="../media/image4045.png"/><Relationship Id="rId41" Type="http://schemas.openxmlformats.org/officeDocument/2006/relationships/image" Target="../media/image4049.png"/><Relationship Id="rId31" Type="http://schemas.openxmlformats.org/officeDocument/2006/relationships/image" Target="../media/image4041.png"/><Relationship Id="rId30" Type="http://schemas.openxmlformats.org/officeDocument/2006/relationships/image" Target="../media/image4035.png"/><Relationship Id="rId33" Type="http://schemas.openxmlformats.org/officeDocument/2006/relationships/image" Target="../media/image4048.png"/><Relationship Id="rId32" Type="http://schemas.openxmlformats.org/officeDocument/2006/relationships/image" Target="../media/image4039.png"/><Relationship Id="rId35" Type="http://schemas.openxmlformats.org/officeDocument/2006/relationships/image" Target="../media/image4051.png"/><Relationship Id="rId34" Type="http://schemas.openxmlformats.org/officeDocument/2006/relationships/image" Target="../media/image4044.png"/><Relationship Id="rId37" Type="http://schemas.openxmlformats.org/officeDocument/2006/relationships/image" Target="../media/image4042.png"/><Relationship Id="rId36" Type="http://schemas.openxmlformats.org/officeDocument/2006/relationships/image" Target="../media/image4040.png"/><Relationship Id="rId39" Type="http://schemas.openxmlformats.org/officeDocument/2006/relationships/image" Target="../media/image4062.png"/><Relationship Id="rId38" Type="http://schemas.openxmlformats.org/officeDocument/2006/relationships/image" Target="../media/image4047.png"/><Relationship Id="rId20" Type="http://schemas.openxmlformats.org/officeDocument/2006/relationships/image" Target="../media/image4022.png"/><Relationship Id="rId22" Type="http://schemas.openxmlformats.org/officeDocument/2006/relationships/image" Target="../media/image4033.png"/><Relationship Id="rId21" Type="http://schemas.openxmlformats.org/officeDocument/2006/relationships/image" Target="../media/image4025.png"/><Relationship Id="rId24" Type="http://schemas.openxmlformats.org/officeDocument/2006/relationships/image" Target="../media/image4024.png"/><Relationship Id="rId23" Type="http://schemas.openxmlformats.org/officeDocument/2006/relationships/image" Target="../media/image4031.png"/><Relationship Id="rId26" Type="http://schemas.openxmlformats.org/officeDocument/2006/relationships/image" Target="../media/image4029.png"/><Relationship Id="rId25" Type="http://schemas.openxmlformats.org/officeDocument/2006/relationships/image" Target="../media/image4036.png"/><Relationship Id="rId28" Type="http://schemas.openxmlformats.org/officeDocument/2006/relationships/image" Target="../media/image4034.png"/><Relationship Id="rId27" Type="http://schemas.openxmlformats.org/officeDocument/2006/relationships/image" Target="../media/image4043.png"/><Relationship Id="rId29" Type="http://schemas.openxmlformats.org/officeDocument/2006/relationships/image" Target="../media/image4038.png"/><Relationship Id="rId11" Type="http://schemas.openxmlformats.org/officeDocument/2006/relationships/image" Target="../media/image4014.png"/><Relationship Id="rId10" Type="http://schemas.openxmlformats.org/officeDocument/2006/relationships/image" Target="../media/image4037.png"/><Relationship Id="rId13" Type="http://schemas.openxmlformats.org/officeDocument/2006/relationships/image" Target="../media/image4019.png"/><Relationship Id="rId12" Type="http://schemas.openxmlformats.org/officeDocument/2006/relationships/image" Target="../media/image4032.png"/><Relationship Id="rId15" Type="http://schemas.openxmlformats.org/officeDocument/2006/relationships/image" Target="../media/image4018.png"/><Relationship Id="rId14" Type="http://schemas.openxmlformats.org/officeDocument/2006/relationships/image" Target="../media/image4013.png"/><Relationship Id="rId17" Type="http://schemas.openxmlformats.org/officeDocument/2006/relationships/image" Target="../media/image4021.png"/><Relationship Id="rId16" Type="http://schemas.openxmlformats.org/officeDocument/2006/relationships/image" Target="../media/image4020.png"/><Relationship Id="rId19" Type="http://schemas.openxmlformats.org/officeDocument/2006/relationships/image" Target="../media/image4028.png"/><Relationship Id="rId18" Type="http://schemas.openxmlformats.org/officeDocument/2006/relationships/image" Target="../media/image4030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4009.png"/><Relationship Id="rId4" Type="http://schemas.openxmlformats.org/officeDocument/2006/relationships/image" Target="../media/image4012.png"/><Relationship Id="rId9" Type="http://schemas.openxmlformats.org/officeDocument/2006/relationships/image" Target="../media/image4027.png"/><Relationship Id="rId5" Type="http://schemas.openxmlformats.org/officeDocument/2006/relationships/image" Target="../media/image4016.png"/><Relationship Id="rId6" Type="http://schemas.openxmlformats.org/officeDocument/2006/relationships/image" Target="../media/image4007.png"/><Relationship Id="rId7" Type="http://schemas.openxmlformats.org/officeDocument/2006/relationships/image" Target="../media/image4010.png"/><Relationship Id="rId8" Type="http://schemas.openxmlformats.org/officeDocument/2006/relationships/image" Target="../media/image4026.png"/></Relationships>
</file>

<file path=ppt/slides/_rels/slide111.xml.rels><?xml version="1.0" encoding="UTF-8" standalone="yes"?><Relationships xmlns="http://schemas.openxmlformats.org/package/2006/relationships"><Relationship Id="rId31" Type="http://schemas.openxmlformats.org/officeDocument/2006/relationships/image" Target="../media/image4074.png"/><Relationship Id="rId30" Type="http://schemas.openxmlformats.org/officeDocument/2006/relationships/image" Target="../media/image4076.png"/><Relationship Id="rId33" Type="http://schemas.openxmlformats.org/officeDocument/2006/relationships/image" Target="../media/image4088.png"/><Relationship Id="rId32" Type="http://schemas.openxmlformats.org/officeDocument/2006/relationships/image" Target="../media/image4086.png"/><Relationship Id="rId35" Type="http://schemas.openxmlformats.org/officeDocument/2006/relationships/image" Target="../media/image4080.png"/><Relationship Id="rId34" Type="http://schemas.openxmlformats.org/officeDocument/2006/relationships/image" Target="../media/image4079.png"/><Relationship Id="rId37" Type="http://schemas.openxmlformats.org/officeDocument/2006/relationships/image" Target="../media/image4098.png"/><Relationship Id="rId36" Type="http://schemas.openxmlformats.org/officeDocument/2006/relationships/image" Target="../media/image4082.png"/><Relationship Id="rId20" Type="http://schemas.openxmlformats.org/officeDocument/2006/relationships/image" Target="../media/image4064.png"/><Relationship Id="rId22" Type="http://schemas.openxmlformats.org/officeDocument/2006/relationships/image" Target="../media/image4059.png"/><Relationship Id="rId21" Type="http://schemas.openxmlformats.org/officeDocument/2006/relationships/image" Target="../media/image4066.png"/><Relationship Id="rId24" Type="http://schemas.openxmlformats.org/officeDocument/2006/relationships/image" Target="../media/image4060.png"/><Relationship Id="rId23" Type="http://schemas.openxmlformats.org/officeDocument/2006/relationships/image" Target="../media/image4075.png"/><Relationship Id="rId26" Type="http://schemas.openxmlformats.org/officeDocument/2006/relationships/image" Target="../media/image4073.png"/><Relationship Id="rId25" Type="http://schemas.openxmlformats.org/officeDocument/2006/relationships/image" Target="../media/image4092.png"/><Relationship Id="rId28" Type="http://schemas.openxmlformats.org/officeDocument/2006/relationships/image" Target="../media/image4077.png"/><Relationship Id="rId27" Type="http://schemas.openxmlformats.org/officeDocument/2006/relationships/image" Target="../media/image4071.png"/><Relationship Id="rId29" Type="http://schemas.openxmlformats.org/officeDocument/2006/relationships/image" Target="../media/image4072.png"/><Relationship Id="rId11" Type="http://schemas.openxmlformats.org/officeDocument/2006/relationships/image" Target="../media/image4069.png"/><Relationship Id="rId10" Type="http://schemas.openxmlformats.org/officeDocument/2006/relationships/image" Target="../media/image4055.png"/><Relationship Id="rId13" Type="http://schemas.openxmlformats.org/officeDocument/2006/relationships/image" Target="../media/image4065.png"/><Relationship Id="rId12" Type="http://schemas.openxmlformats.org/officeDocument/2006/relationships/image" Target="../media/image4063.png"/><Relationship Id="rId15" Type="http://schemas.openxmlformats.org/officeDocument/2006/relationships/image" Target="../media/image4067.png"/><Relationship Id="rId14" Type="http://schemas.openxmlformats.org/officeDocument/2006/relationships/image" Target="../media/image4054.png"/><Relationship Id="rId17" Type="http://schemas.openxmlformats.org/officeDocument/2006/relationships/image" Target="../media/image4070.png"/><Relationship Id="rId16" Type="http://schemas.openxmlformats.org/officeDocument/2006/relationships/image" Target="../media/image4057.png"/><Relationship Id="rId19" Type="http://schemas.openxmlformats.org/officeDocument/2006/relationships/image" Target="../media/image4068.png"/><Relationship Id="rId18" Type="http://schemas.openxmlformats.org/officeDocument/2006/relationships/image" Target="../media/image4061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4058.png"/><Relationship Id="rId4" Type="http://schemas.openxmlformats.org/officeDocument/2006/relationships/image" Target="../media/image4085.png"/><Relationship Id="rId9" Type="http://schemas.openxmlformats.org/officeDocument/2006/relationships/image" Target="../media/image4056.png"/><Relationship Id="rId5" Type="http://schemas.openxmlformats.org/officeDocument/2006/relationships/image" Target="../media/image4050.png"/><Relationship Id="rId6" Type="http://schemas.openxmlformats.org/officeDocument/2006/relationships/image" Target="../media/image4052.png"/><Relationship Id="rId7" Type="http://schemas.openxmlformats.org/officeDocument/2006/relationships/image" Target="../media/image4053.png"/><Relationship Id="rId8" Type="http://schemas.openxmlformats.org/officeDocument/2006/relationships/image" Target="../media/image4046.png"/></Relationships>
</file>

<file path=ppt/slides/_rels/slide112.xml.rels><?xml version="1.0" encoding="UTF-8" standalone="yes"?><Relationships xmlns="http://schemas.openxmlformats.org/package/2006/relationships"><Relationship Id="rId30" Type="http://schemas.openxmlformats.org/officeDocument/2006/relationships/image" Target="../media/image4104.png"/><Relationship Id="rId20" Type="http://schemas.openxmlformats.org/officeDocument/2006/relationships/image" Target="../media/image4101.png"/><Relationship Id="rId22" Type="http://schemas.openxmlformats.org/officeDocument/2006/relationships/image" Target="../media/image4107.png"/><Relationship Id="rId21" Type="http://schemas.openxmlformats.org/officeDocument/2006/relationships/image" Target="../media/image4099.png"/><Relationship Id="rId24" Type="http://schemas.openxmlformats.org/officeDocument/2006/relationships/image" Target="../media/image4126.png"/><Relationship Id="rId23" Type="http://schemas.openxmlformats.org/officeDocument/2006/relationships/image" Target="../media/image4105.png"/><Relationship Id="rId26" Type="http://schemas.openxmlformats.org/officeDocument/2006/relationships/image" Target="../media/image4110.png"/><Relationship Id="rId25" Type="http://schemas.openxmlformats.org/officeDocument/2006/relationships/image" Target="../media/image4108.png"/><Relationship Id="rId28" Type="http://schemas.openxmlformats.org/officeDocument/2006/relationships/image" Target="../media/image4109.png"/><Relationship Id="rId27" Type="http://schemas.openxmlformats.org/officeDocument/2006/relationships/image" Target="../media/image4106.png"/><Relationship Id="rId29" Type="http://schemas.openxmlformats.org/officeDocument/2006/relationships/image" Target="../media/image4143.png"/><Relationship Id="rId11" Type="http://schemas.openxmlformats.org/officeDocument/2006/relationships/image" Target="../media/image4090.png"/><Relationship Id="rId10" Type="http://schemas.openxmlformats.org/officeDocument/2006/relationships/image" Target="../media/image4094.png"/><Relationship Id="rId13" Type="http://schemas.openxmlformats.org/officeDocument/2006/relationships/image" Target="../media/image4093.png"/><Relationship Id="rId12" Type="http://schemas.openxmlformats.org/officeDocument/2006/relationships/image" Target="../media/image4089.png"/><Relationship Id="rId15" Type="http://schemas.openxmlformats.org/officeDocument/2006/relationships/image" Target="../media/image4095.png"/><Relationship Id="rId14" Type="http://schemas.openxmlformats.org/officeDocument/2006/relationships/image" Target="../media/image4100.png"/><Relationship Id="rId17" Type="http://schemas.openxmlformats.org/officeDocument/2006/relationships/image" Target="../media/image4113.png"/><Relationship Id="rId16" Type="http://schemas.openxmlformats.org/officeDocument/2006/relationships/image" Target="../media/image4096.png"/><Relationship Id="rId19" Type="http://schemas.openxmlformats.org/officeDocument/2006/relationships/image" Target="../media/image4103.png"/><Relationship Id="rId18" Type="http://schemas.openxmlformats.org/officeDocument/2006/relationships/image" Target="../media/image4102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4078.png"/><Relationship Id="rId4" Type="http://schemas.openxmlformats.org/officeDocument/2006/relationships/image" Target="../media/image4091.png"/><Relationship Id="rId9" Type="http://schemas.openxmlformats.org/officeDocument/2006/relationships/image" Target="../media/image4083.png"/><Relationship Id="rId5" Type="http://schemas.openxmlformats.org/officeDocument/2006/relationships/image" Target="../media/image4087.png"/><Relationship Id="rId6" Type="http://schemas.openxmlformats.org/officeDocument/2006/relationships/image" Target="../media/image4084.png"/><Relationship Id="rId7" Type="http://schemas.openxmlformats.org/officeDocument/2006/relationships/image" Target="../media/image4097.png"/><Relationship Id="rId8" Type="http://schemas.openxmlformats.org/officeDocument/2006/relationships/image" Target="../media/image4081.png"/></Relationships>
</file>

<file path=ppt/slides/_rels/slide1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4124.png"/><Relationship Id="rId22" Type="http://schemas.openxmlformats.org/officeDocument/2006/relationships/image" Target="../media/image4130.png"/><Relationship Id="rId21" Type="http://schemas.openxmlformats.org/officeDocument/2006/relationships/image" Target="../media/image4125.png"/><Relationship Id="rId24" Type="http://schemas.openxmlformats.org/officeDocument/2006/relationships/image" Target="../media/image4127.png"/><Relationship Id="rId23" Type="http://schemas.openxmlformats.org/officeDocument/2006/relationships/image" Target="../media/image4142.png"/><Relationship Id="rId26" Type="http://schemas.openxmlformats.org/officeDocument/2006/relationships/image" Target="../media/image4134.png"/><Relationship Id="rId25" Type="http://schemas.openxmlformats.org/officeDocument/2006/relationships/image" Target="../media/image4129.png"/><Relationship Id="rId28" Type="http://schemas.openxmlformats.org/officeDocument/2006/relationships/image" Target="../media/image4145.png"/><Relationship Id="rId27" Type="http://schemas.openxmlformats.org/officeDocument/2006/relationships/image" Target="../media/image4148.png"/><Relationship Id="rId29" Type="http://schemas.openxmlformats.org/officeDocument/2006/relationships/image" Target="../media/image4133.png"/><Relationship Id="rId11" Type="http://schemas.openxmlformats.org/officeDocument/2006/relationships/image" Target="../media/image4122.png"/><Relationship Id="rId10" Type="http://schemas.openxmlformats.org/officeDocument/2006/relationships/image" Target="../media/image4115.png"/><Relationship Id="rId13" Type="http://schemas.openxmlformats.org/officeDocument/2006/relationships/image" Target="../media/image4121.png"/><Relationship Id="rId12" Type="http://schemas.openxmlformats.org/officeDocument/2006/relationships/image" Target="../media/image4139.png"/><Relationship Id="rId15" Type="http://schemas.openxmlformats.org/officeDocument/2006/relationships/image" Target="../media/image4123.png"/><Relationship Id="rId14" Type="http://schemas.openxmlformats.org/officeDocument/2006/relationships/image" Target="../media/image4120.png"/><Relationship Id="rId17" Type="http://schemas.openxmlformats.org/officeDocument/2006/relationships/image" Target="../media/image4135.png"/><Relationship Id="rId16" Type="http://schemas.openxmlformats.org/officeDocument/2006/relationships/image" Target="../media/image4128.png"/><Relationship Id="rId19" Type="http://schemas.openxmlformats.org/officeDocument/2006/relationships/image" Target="../media/image4131.png"/><Relationship Id="rId18" Type="http://schemas.openxmlformats.org/officeDocument/2006/relationships/image" Target="../media/image4132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4118.png"/><Relationship Id="rId4" Type="http://schemas.openxmlformats.org/officeDocument/2006/relationships/image" Target="../media/image4112.png"/><Relationship Id="rId9" Type="http://schemas.openxmlformats.org/officeDocument/2006/relationships/image" Target="../media/image4119.png"/><Relationship Id="rId5" Type="http://schemas.openxmlformats.org/officeDocument/2006/relationships/image" Target="../media/image4116.png"/><Relationship Id="rId6" Type="http://schemas.openxmlformats.org/officeDocument/2006/relationships/image" Target="../media/image4117.png"/><Relationship Id="rId7" Type="http://schemas.openxmlformats.org/officeDocument/2006/relationships/image" Target="../media/image4111.png"/><Relationship Id="rId8" Type="http://schemas.openxmlformats.org/officeDocument/2006/relationships/image" Target="../media/image4114.png"/></Relationships>
</file>

<file path=ppt/slides/_rels/slide114.xml.rels><?xml version="1.0" encoding="UTF-8" standalone="yes"?><Relationships xmlns="http://schemas.openxmlformats.org/package/2006/relationships"><Relationship Id="rId40" Type="http://schemas.openxmlformats.org/officeDocument/2006/relationships/image" Target="../media/image4170.png"/><Relationship Id="rId41" Type="http://schemas.openxmlformats.org/officeDocument/2006/relationships/image" Target="../media/image4178.png"/><Relationship Id="rId31" Type="http://schemas.openxmlformats.org/officeDocument/2006/relationships/image" Target="../media/image4168.png"/><Relationship Id="rId30" Type="http://schemas.openxmlformats.org/officeDocument/2006/relationships/image" Target="../media/image4183.png"/><Relationship Id="rId33" Type="http://schemas.openxmlformats.org/officeDocument/2006/relationships/image" Target="../media/image4166.png"/><Relationship Id="rId32" Type="http://schemas.openxmlformats.org/officeDocument/2006/relationships/image" Target="../media/image4161.png"/><Relationship Id="rId35" Type="http://schemas.openxmlformats.org/officeDocument/2006/relationships/image" Target="../media/image4172.png"/><Relationship Id="rId34" Type="http://schemas.openxmlformats.org/officeDocument/2006/relationships/image" Target="../media/image4164.png"/><Relationship Id="rId37" Type="http://schemas.openxmlformats.org/officeDocument/2006/relationships/image" Target="../media/image4184.png"/><Relationship Id="rId36" Type="http://schemas.openxmlformats.org/officeDocument/2006/relationships/image" Target="../media/image4185.png"/><Relationship Id="rId39" Type="http://schemas.openxmlformats.org/officeDocument/2006/relationships/image" Target="../media/image4177.png"/><Relationship Id="rId38" Type="http://schemas.openxmlformats.org/officeDocument/2006/relationships/image" Target="../media/image4174.png"/><Relationship Id="rId20" Type="http://schemas.openxmlformats.org/officeDocument/2006/relationships/image" Target="../media/image4150.png"/><Relationship Id="rId22" Type="http://schemas.openxmlformats.org/officeDocument/2006/relationships/image" Target="../media/image4155.png"/><Relationship Id="rId21" Type="http://schemas.openxmlformats.org/officeDocument/2006/relationships/image" Target="../media/image4165.png"/><Relationship Id="rId24" Type="http://schemas.openxmlformats.org/officeDocument/2006/relationships/image" Target="../media/image4153.png"/><Relationship Id="rId23" Type="http://schemas.openxmlformats.org/officeDocument/2006/relationships/image" Target="../media/image4151.png"/><Relationship Id="rId26" Type="http://schemas.openxmlformats.org/officeDocument/2006/relationships/image" Target="../media/image4152.png"/><Relationship Id="rId25" Type="http://schemas.openxmlformats.org/officeDocument/2006/relationships/image" Target="../media/image4167.png"/><Relationship Id="rId28" Type="http://schemas.openxmlformats.org/officeDocument/2006/relationships/image" Target="../media/image4163.png"/><Relationship Id="rId27" Type="http://schemas.openxmlformats.org/officeDocument/2006/relationships/image" Target="../media/image4160.png"/><Relationship Id="rId29" Type="http://schemas.openxmlformats.org/officeDocument/2006/relationships/image" Target="../media/image4171.png"/><Relationship Id="rId11" Type="http://schemas.openxmlformats.org/officeDocument/2006/relationships/image" Target="../media/image4162.png"/><Relationship Id="rId10" Type="http://schemas.openxmlformats.org/officeDocument/2006/relationships/image" Target="../media/image4147.png"/><Relationship Id="rId13" Type="http://schemas.openxmlformats.org/officeDocument/2006/relationships/image" Target="../media/image4146.png"/><Relationship Id="rId12" Type="http://schemas.openxmlformats.org/officeDocument/2006/relationships/image" Target="../media/image4169.png"/><Relationship Id="rId15" Type="http://schemas.openxmlformats.org/officeDocument/2006/relationships/image" Target="../media/image4173.png"/><Relationship Id="rId14" Type="http://schemas.openxmlformats.org/officeDocument/2006/relationships/image" Target="../media/image4144.png"/><Relationship Id="rId17" Type="http://schemas.openxmlformats.org/officeDocument/2006/relationships/image" Target="../media/image4156.png"/><Relationship Id="rId16" Type="http://schemas.openxmlformats.org/officeDocument/2006/relationships/image" Target="../media/image4158.png"/><Relationship Id="rId19" Type="http://schemas.openxmlformats.org/officeDocument/2006/relationships/image" Target="../media/image4157.png"/><Relationship Id="rId18" Type="http://schemas.openxmlformats.org/officeDocument/2006/relationships/image" Target="../media/image4149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4137.png"/><Relationship Id="rId4" Type="http://schemas.openxmlformats.org/officeDocument/2006/relationships/image" Target="../media/image4136.png"/><Relationship Id="rId9" Type="http://schemas.openxmlformats.org/officeDocument/2006/relationships/image" Target="../media/image4159.png"/><Relationship Id="rId5" Type="http://schemas.openxmlformats.org/officeDocument/2006/relationships/image" Target="../media/image4141.png"/><Relationship Id="rId6" Type="http://schemas.openxmlformats.org/officeDocument/2006/relationships/image" Target="../media/image4138.png"/><Relationship Id="rId7" Type="http://schemas.openxmlformats.org/officeDocument/2006/relationships/image" Target="../media/image4154.png"/><Relationship Id="rId8" Type="http://schemas.openxmlformats.org/officeDocument/2006/relationships/image" Target="../media/image4140.png"/></Relationships>
</file>

<file path=ppt/slides/_rels/slide115.xml.rels><?xml version="1.0" encoding="UTF-8" standalone="yes"?><Relationships xmlns="http://schemas.openxmlformats.org/package/2006/relationships"><Relationship Id="rId40" Type="http://schemas.openxmlformats.org/officeDocument/2006/relationships/image" Target="../media/image4220.png"/><Relationship Id="rId42" Type="http://schemas.openxmlformats.org/officeDocument/2006/relationships/image" Target="../media/image4214.png"/><Relationship Id="rId41" Type="http://schemas.openxmlformats.org/officeDocument/2006/relationships/image" Target="../media/image4216.png"/><Relationship Id="rId43" Type="http://schemas.openxmlformats.org/officeDocument/2006/relationships/image" Target="../media/image4227.png"/><Relationship Id="rId31" Type="http://schemas.openxmlformats.org/officeDocument/2006/relationships/image" Target="../media/image4207.png"/><Relationship Id="rId30" Type="http://schemas.openxmlformats.org/officeDocument/2006/relationships/image" Target="../media/image4201.png"/><Relationship Id="rId33" Type="http://schemas.openxmlformats.org/officeDocument/2006/relationships/image" Target="../media/image4215.png"/><Relationship Id="rId32" Type="http://schemas.openxmlformats.org/officeDocument/2006/relationships/image" Target="../media/image4211.png"/><Relationship Id="rId35" Type="http://schemas.openxmlformats.org/officeDocument/2006/relationships/image" Target="../media/image4209.png"/><Relationship Id="rId34" Type="http://schemas.openxmlformats.org/officeDocument/2006/relationships/image" Target="../media/image4210.png"/><Relationship Id="rId37" Type="http://schemas.openxmlformats.org/officeDocument/2006/relationships/image" Target="../media/image4224.png"/><Relationship Id="rId36" Type="http://schemas.openxmlformats.org/officeDocument/2006/relationships/image" Target="../media/image4218.png"/><Relationship Id="rId39" Type="http://schemas.openxmlformats.org/officeDocument/2006/relationships/image" Target="../media/image4213.png"/><Relationship Id="rId38" Type="http://schemas.openxmlformats.org/officeDocument/2006/relationships/image" Target="../media/image4221.png"/><Relationship Id="rId20" Type="http://schemas.openxmlformats.org/officeDocument/2006/relationships/image" Target="../media/image4190.png"/><Relationship Id="rId22" Type="http://schemas.openxmlformats.org/officeDocument/2006/relationships/image" Target="../media/image4205.png"/><Relationship Id="rId21" Type="http://schemas.openxmlformats.org/officeDocument/2006/relationships/image" Target="../media/image4204.png"/><Relationship Id="rId24" Type="http://schemas.openxmlformats.org/officeDocument/2006/relationships/image" Target="../media/image4206.png"/><Relationship Id="rId23" Type="http://schemas.openxmlformats.org/officeDocument/2006/relationships/image" Target="../media/image4202.png"/><Relationship Id="rId26" Type="http://schemas.openxmlformats.org/officeDocument/2006/relationships/image" Target="../media/image4189.png"/><Relationship Id="rId25" Type="http://schemas.openxmlformats.org/officeDocument/2006/relationships/image" Target="../media/image4200.png"/><Relationship Id="rId28" Type="http://schemas.openxmlformats.org/officeDocument/2006/relationships/image" Target="../media/image4203.png"/><Relationship Id="rId27" Type="http://schemas.openxmlformats.org/officeDocument/2006/relationships/image" Target="../media/image4199.png"/><Relationship Id="rId29" Type="http://schemas.openxmlformats.org/officeDocument/2006/relationships/image" Target="../media/image4208.png"/><Relationship Id="rId11" Type="http://schemas.openxmlformats.org/officeDocument/2006/relationships/image" Target="../media/image4182.png"/><Relationship Id="rId10" Type="http://schemas.openxmlformats.org/officeDocument/2006/relationships/image" Target="../media/image4186.png"/><Relationship Id="rId13" Type="http://schemas.openxmlformats.org/officeDocument/2006/relationships/image" Target="../media/image4192.png"/><Relationship Id="rId12" Type="http://schemas.openxmlformats.org/officeDocument/2006/relationships/image" Target="../media/image4181.png"/><Relationship Id="rId15" Type="http://schemas.openxmlformats.org/officeDocument/2006/relationships/image" Target="../media/image4197.png"/><Relationship Id="rId14" Type="http://schemas.openxmlformats.org/officeDocument/2006/relationships/image" Target="../media/image4191.png"/><Relationship Id="rId17" Type="http://schemas.openxmlformats.org/officeDocument/2006/relationships/image" Target="../media/image4196.png"/><Relationship Id="rId16" Type="http://schemas.openxmlformats.org/officeDocument/2006/relationships/image" Target="../media/image4194.png"/><Relationship Id="rId19" Type="http://schemas.openxmlformats.org/officeDocument/2006/relationships/image" Target="../media/image4195.png"/><Relationship Id="rId18" Type="http://schemas.openxmlformats.org/officeDocument/2006/relationships/image" Target="../media/image4198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4187.png"/><Relationship Id="rId4" Type="http://schemas.openxmlformats.org/officeDocument/2006/relationships/image" Target="../media/image4180.png"/><Relationship Id="rId9" Type="http://schemas.openxmlformats.org/officeDocument/2006/relationships/image" Target="../media/image4176.png"/><Relationship Id="rId5" Type="http://schemas.openxmlformats.org/officeDocument/2006/relationships/image" Target="../media/image4188.png"/><Relationship Id="rId6" Type="http://schemas.openxmlformats.org/officeDocument/2006/relationships/image" Target="../media/image4193.png"/><Relationship Id="rId7" Type="http://schemas.openxmlformats.org/officeDocument/2006/relationships/image" Target="../media/image4179.png"/><Relationship Id="rId8" Type="http://schemas.openxmlformats.org/officeDocument/2006/relationships/image" Target="../media/image4175.png"/></Relationships>
</file>

<file path=ppt/slides/_rels/slide116.xml.rels><?xml version="1.0" encoding="UTF-8" standalone="yes"?><Relationships xmlns="http://schemas.openxmlformats.org/package/2006/relationships"><Relationship Id="rId40" Type="http://schemas.openxmlformats.org/officeDocument/2006/relationships/image" Target="../media/image4260.png"/><Relationship Id="rId42" Type="http://schemas.openxmlformats.org/officeDocument/2006/relationships/image" Target="../media/image4262.png"/><Relationship Id="rId41" Type="http://schemas.openxmlformats.org/officeDocument/2006/relationships/image" Target="../media/image4253.png"/><Relationship Id="rId44" Type="http://schemas.openxmlformats.org/officeDocument/2006/relationships/image" Target="../media/image4254.png"/><Relationship Id="rId43" Type="http://schemas.openxmlformats.org/officeDocument/2006/relationships/image" Target="../media/image4264.png"/><Relationship Id="rId46" Type="http://schemas.openxmlformats.org/officeDocument/2006/relationships/image" Target="../media/image4257.png"/><Relationship Id="rId45" Type="http://schemas.openxmlformats.org/officeDocument/2006/relationships/image" Target="../media/image4265.png"/><Relationship Id="rId31" Type="http://schemas.openxmlformats.org/officeDocument/2006/relationships/image" Target="../media/image4238.png"/><Relationship Id="rId30" Type="http://schemas.openxmlformats.org/officeDocument/2006/relationships/image" Target="../media/image4242.png"/><Relationship Id="rId33" Type="http://schemas.openxmlformats.org/officeDocument/2006/relationships/image" Target="../media/image4251.png"/><Relationship Id="rId32" Type="http://schemas.openxmlformats.org/officeDocument/2006/relationships/image" Target="../media/image4243.png"/><Relationship Id="rId35" Type="http://schemas.openxmlformats.org/officeDocument/2006/relationships/image" Target="../media/image4247.png"/><Relationship Id="rId34" Type="http://schemas.openxmlformats.org/officeDocument/2006/relationships/image" Target="../media/image4246.png"/><Relationship Id="rId37" Type="http://schemas.openxmlformats.org/officeDocument/2006/relationships/image" Target="../media/image4259.png"/><Relationship Id="rId36" Type="http://schemas.openxmlformats.org/officeDocument/2006/relationships/image" Target="../media/image4255.png"/><Relationship Id="rId39" Type="http://schemas.openxmlformats.org/officeDocument/2006/relationships/image" Target="../media/image4258.png"/><Relationship Id="rId38" Type="http://schemas.openxmlformats.org/officeDocument/2006/relationships/image" Target="../media/image4252.png"/><Relationship Id="rId20" Type="http://schemas.openxmlformats.org/officeDocument/2006/relationships/image" Target="../media/image4232.png"/><Relationship Id="rId22" Type="http://schemas.openxmlformats.org/officeDocument/2006/relationships/image" Target="../media/image4239.png"/><Relationship Id="rId21" Type="http://schemas.openxmlformats.org/officeDocument/2006/relationships/image" Target="../media/image4298.png"/><Relationship Id="rId24" Type="http://schemas.openxmlformats.org/officeDocument/2006/relationships/image" Target="../media/image4244.png"/><Relationship Id="rId23" Type="http://schemas.openxmlformats.org/officeDocument/2006/relationships/image" Target="../media/image4234.png"/><Relationship Id="rId26" Type="http://schemas.openxmlformats.org/officeDocument/2006/relationships/image" Target="../media/image4237.png"/><Relationship Id="rId25" Type="http://schemas.openxmlformats.org/officeDocument/2006/relationships/image" Target="../media/image4256.png"/><Relationship Id="rId28" Type="http://schemas.openxmlformats.org/officeDocument/2006/relationships/image" Target="../media/image4248.png"/><Relationship Id="rId27" Type="http://schemas.openxmlformats.org/officeDocument/2006/relationships/image" Target="../media/image4241.png"/><Relationship Id="rId29" Type="http://schemas.openxmlformats.org/officeDocument/2006/relationships/image" Target="../media/image4249.png"/><Relationship Id="rId11" Type="http://schemas.openxmlformats.org/officeDocument/2006/relationships/image" Target="../media/image4222.png"/><Relationship Id="rId10" Type="http://schemas.openxmlformats.org/officeDocument/2006/relationships/image" Target="../media/image4223.png"/><Relationship Id="rId13" Type="http://schemas.openxmlformats.org/officeDocument/2006/relationships/image" Target="../media/image4233.png"/><Relationship Id="rId12" Type="http://schemas.openxmlformats.org/officeDocument/2006/relationships/image" Target="../media/image4229.png"/><Relationship Id="rId15" Type="http://schemas.openxmlformats.org/officeDocument/2006/relationships/image" Target="../media/image4225.png"/><Relationship Id="rId14" Type="http://schemas.openxmlformats.org/officeDocument/2006/relationships/image" Target="../media/image4231.png"/><Relationship Id="rId17" Type="http://schemas.openxmlformats.org/officeDocument/2006/relationships/image" Target="../media/image4235.png"/><Relationship Id="rId16" Type="http://schemas.openxmlformats.org/officeDocument/2006/relationships/image" Target="../media/image4236.png"/><Relationship Id="rId19" Type="http://schemas.openxmlformats.org/officeDocument/2006/relationships/image" Target="../media/image4240.png"/><Relationship Id="rId18" Type="http://schemas.openxmlformats.org/officeDocument/2006/relationships/image" Target="../media/image4250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4228.png"/><Relationship Id="rId4" Type="http://schemas.openxmlformats.org/officeDocument/2006/relationships/image" Target="../media/image4226.png"/><Relationship Id="rId9" Type="http://schemas.openxmlformats.org/officeDocument/2006/relationships/image" Target="../media/image4245.png"/><Relationship Id="rId5" Type="http://schemas.openxmlformats.org/officeDocument/2006/relationships/image" Target="../media/image4212.png"/><Relationship Id="rId6" Type="http://schemas.openxmlformats.org/officeDocument/2006/relationships/image" Target="../media/image4217.png"/><Relationship Id="rId7" Type="http://schemas.openxmlformats.org/officeDocument/2006/relationships/image" Target="../media/image4219.png"/><Relationship Id="rId8" Type="http://schemas.openxmlformats.org/officeDocument/2006/relationships/image" Target="../media/image4230.png"/></Relationships>
</file>

<file path=ppt/slides/_rels/slide117.xml.rels><?xml version="1.0" encoding="UTF-8" standalone="yes"?><Relationships xmlns="http://schemas.openxmlformats.org/package/2006/relationships"><Relationship Id="rId40" Type="http://schemas.openxmlformats.org/officeDocument/2006/relationships/image" Target="../media/image4311.png"/><Relationship Id="rId42" Type="http://schemas.openxmlformats.org/officeDocument/2006/relationships/image" Target="../media/image4304.png"/><Relationship Id="rId41" Type="http://schemas.openxmlformats.org/officeDocument/2006/relationships/image" Target="../media/image4314.png"/><Relationship Id="rId44" Type="http://schemas.openxmlformats.org/officeDocument/2006/relationships/image" Target="../media/image4297.png"/><Relationship Id="rId43" Type="http://schemas.openxmlformats.org/officeDocument/2006/relationships/image" Target="../media/image4306.png"/><Relationship Id="rId46" Type="http://schemas.openxmlformats.org/officeDocument/2006/relationships/image" Target="../media/image4300.png"/><Relationship Id="rId45" Type="http://schemas.openxmlformats.org/officeDocument/2006/relationships/image" Target="../media/image4294.png"/><Relationship Id="rId48" Type="http://schemas.openxmlformats.org/officeDocument/2006/relationships/image" Target="../media/image4303.png"/><Relationship Id="rId47" Type="http://schemas.openxmlformats.org/officeDocument/2006/relationships/image" Target="../media/image4313.png"/><Relationship Id="rId49" Type="http://schemas.openxmlformats.org/officeDocument/2006/relationships/image" Target="../media/image4315.png"/><Relationship Id="rId31" Type="http://schemas.openxmlformats.org/officeDocument/2006/relationships/image" Target="../media/image4290.png"/><Relationship Id="rId30" Type="http://schemas.openxmlformats.org/officeDocument/2006/relationships/image" Target="../media/image4284.png"/><Relationship Id="rId33" Type="http://schemas.openxmlformats.org/officeDocument/2006/relationships/image" Target="../media/image4288.png"/><Relationship Id="rId32" Type="http://schemas.openxmlformats.org/officeDocument/2006/relationships/image" Target="../media/image4289.png"/><Relationship Id="rId35" Type="http://schemas.openxmlformats.org/officeDocument/2006/relationships/image" Target="../media/image4292.png"/><Relationship Id="rId34" Type="http://schemas.openxmlformats.org/officeDocument/2006/relationships/image" Target="../media/image4296.png"/><Relationship Id="rId37" Type="http://schemas.openxmlformats.org/officeDocument/2006/relationships/image" Target="../media/image4307.png"/><Relationship Id="rId36" Type="http://schemas.openxmlformats.org/officeDocument/2006/relationships/image" Target="../media/image4309.png"/><Relationship Id="rId39" Type="http://schemas.openxmlformats.org/officeDocument/2006/relationships/image" Target="../media/image4305.png"/><Relationship Id="rId38" Type="http://schemas.openxmlformats.org/officeDocument/2006/relationships/image" Target="../media/image4302.png"/><Relationship Id="rId20" Type="http://schemas.openxmlformats.org/officeDocument/2006/relationships/image" Target="../media/image4293.png"/><Relationship Id="rId22" Type="http://schemas.openxmlformats.org/officeDocument/2006/relationships/image" Target="../media/image4277.png"/><Relationship Id="rId21" Type="http://schemas.openxmlformats.org/officeDocument/2006/relationships/image" Target="../media/image4287.png"/><Relationship Id="rId24" Type="http://schemas.openxmlformats.org/officeDocument/2006/relationships/image" Target="../media/image4278.png"/><Relationship Id="rId23" Type="http://schemas.openxmlformats.org/officeDocument/2006/relationships/image" Target="../media/image4276.png"/><Relationship Id="rId26" Type="http://schemas.openxmlformats.org/officeDocument/2006/relationships/image" Target="../media/image4280.png"/><Relationship Id="rId25" Type="http://schemas.openxmlformats.org/officeDocument/2006/relationships/image" Target="../media/image4291.png"/><Relationship Id="rId28" Type="http://schemas.openxmlformats.org/officeDocument/2006/relationships/image" Target="../media/image4281.png"/><Relationship Id="rId27" Type="http://schemas.openxmlformats.org/officeDocument/2006/relationships/image" Target="../media/image4295.png"/><Relationship Id="rId29" Type="http://schemas.openxmlformats.org/officeDocument/2006/relationships/image" Target="../media/image4299.png"/><Relationship Id="rId11" Type="http://schemas.openxmlformats.org/officeDocument/2006/relationships/image" Target="../media/image4267.png"/><Relationship Id="rId10" Type="http://schemas.openxmlformats.org/officeDocument/2006/relationships/image" Target="../media/image4271.png"/><Relationship Id="rId13" Type="http://schemas.openxmlformats.org/officeDocument/2006/relationships/image" Target="../media/image4285.png"/><Relationship Id="rId12" Type="http://schemas.openxmlformats.org/officeDocument/2006/relationships/image" Target="../media/image4273.png"/><Relationship Id="rId15" Type="http://schemas.openxmlformats.org/officeDocument/2006/relationships/image" Target="../media/image4272.png"/><Relationship Id="rId14" Type="http://schemas.openxmlformats.org/officeDocument/2006/relationships/image" Target="../media/image4282.png"/><Relationship Id="rId17" Type="http://schemas.openxmlformats.org/officeDocument/2006/relationships/image" Target="../media/image4274.png"/><Relationship Id="rId16" Type="http://schemas.openxmlformats.org/officeDocument/2006/relationships/image" Target="../media/image4286.png"/><Relationship Id="rId19" Type="http://schemas.openxmlformats.org/officeDocument/2006/relationships/image" Target="../media/image4275.png"/><Relationship Id="rId18" Type="http://schemas.openxmlformats.org/officeDocument/2006/relationships/image" Target="../media/image4283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4268.png"/><Relationship Id="rId4" Type="http://schemas.openxmlformats.org/officeDocument/2006/relationships/image" Target="../media/image4263.png"/><Relationship Id="rId9" Type="http://schemas.openxmlformats.org/officeDocument/2006/relationships/image" Target="../media/image4270.png"/><Relationship Id="rId5" Type="http://schemas.openxmlformats.org/officeDocument/2006/relationships/image" Target="../media/image4261.png"/><Relationship Id="rId6" Type="http://schemas.openxmlformats.org/officeDocument/2006/relationships/image" Target="../media/image4279.png"/><Relationship Id="rId7" Type="http://schemas.openxmlformats.org/officeDocument/2006/relationships/image" Target="../media/image4269.png"/><Relationship Id="rId8" Type="http://schemas.openxmlformats.org/officeDocument/2006/relationships/image" Target="../media/image4266.png"/><Relationship Id="rId51" Type="http://schemas.openxmlformats.org/officeDocument/2006/relationships/image" Target="../media/image4317.png"/><Relationship Id="rId50" Type="http://schemas.openxmlformats.org/officeDocument/2006/relationships/image" Target="../media/image4301.png"/></Relationships>
</file>

<file path=ppt/slides/_rels/slide118.xml.rels><?xml version="1.0" encoding="UTF-8" standalone="yes"?><Relationships xmlns="http://schemas.openxmlformats.org/package/2006/relationships"><Relationship Id="rId40" Type="http://schemas.openxmlformats.org/officeDocument/2006/relationships/image" Target="../media/image4307.png"/><Relationship Id="rId42" Type="http://schemas.openxmlformats.org/officeDocument/2006/relationships/image" Target="../media/image4305.png"/><Relationship Id="rId41" Type="http://schemas.openxmlformats.org/officeDocument/2006/relationships/image" Target="../media/image4302.png"/><Relationship Id="rId44" Type="http://schemas.openxmlformats.org/officeDocument/2006/relationships/image" Target="../media/image4314.png"/><Relationship Id="rId43" Type="http://schemas.openxmlformats.org/officeDocument/2006/relationships/image" Target="../media/image4311.png"/><Relationship Id="rId46" Type="http://schemas.openxmlformats.org/officeDocument/2006/relationships/image" Target="../media/image4306.png"/><Relationship Id="rId45" Type="http://schemas.openxmlformats.org/officeDocument/2006/relationships/image" Target="../media/image4304.png"/><Relationship Id="rId48" Type="http://schemas.openxmlformats.org/officeDocument/2006/relationships/image" Target="../media/image4294.png"/><Relationship Id="rId47" Type="http://schemas.openxmlformats.org/officeDocument/2006/relationships/image" Target="../media/image4297.png"/><Relationship Id="rId49" Type="http://schemas.openxmlformats.org/officeDocument/2006/relationships/image" Target="../media/image4300.png"/><Relationship Id="rId31" Type="http://schemas.openxmlformats.org/officeDocument/2006/relationships/image" Target="../media/image4341.png"/><Relationship Id="rId30" Type="http://schemas.openxmlformats.org/officeDocument/2006/relationships/image" Target="../media/image4332.png"/><Relationship Id="rId33" Type="http://schemas.openxmlformats.org/officeDocument/2006/relationships/image" Target="../media/image4284.png"/><Relationship Id="rId32" Type="http://schemas.openxmlformats.org/officeDocument/2006/relationships/image" Target="../media/image4299.png"/><Relationship Id="rId35" Type="http://schemas.openxmlformats.org/officeDocument/2006/relationships/image" Target="../media/image4289.png"/><Relationship Id="rId34" Type="http://schemas.openxmlformats.org/officeDocument/2006/relationships/image" Target="../media/image4290.png"/><Relationship Id="rId37" Type="http://schemas.openxmlformats.org/officeDocument/2006/relationships/image" Target="../media/image4296.png"/><Relationship Id="rId36" Type="http://schemas.openxmlformats.org/officeDocument/2006/relationships/image" Target="../media/image4288.png"/><Relationship Id="rId39" Type="http://schemas.openxmlformats.org/officeDocument/2006/relationships/image" Target="../media/image4309.png"/><Relationship Id="rId38" Type="http://schemas.openxmlformats.org/officeDocument/2006/relationships/image" Target="../media/image4292.png"/><Relationship Id="rId20" Type="http://schemas.openxmlformats.org/officeDocument/2006/relationships/image" Target="../media/image4338.png"/><Relationship Id="rId22" Type="http://schemas.openxmlformats.org/officeDocument/2006/relationships/image" Target="../media/image4335.png"/><Relationship Id="rId21" Type="http://schemas.openxmlformats.org/officeDocument/2006/relationships/image" Target="../media/image4353.png"/><Relationship Id="rId24" Type="http://schemas.openxmlformats.org/officeDocument/2006/relationships/image" Target="../media/image4336.png"/><Relationship Id="rId23" Type="http://schemas.openxmlformats.org/officeDocument/2006/relationships/image" Target="../media/image4325.png"/><Relationship Id="rId26" Type="http://schemas.openxmlformats.org/officeDocument/2006/relationships/image" Target="../media/image4326.png"/><Relationship Id="rId25" Type="http://schemas.openxmlformats.org/officeDocument/2006/relationships/image" Target="../media/image4337.png"/><Relationship Id="rId28" Type="http://schemas.openxmlformats.org/officeDocument/2006/relationships/image" Target="../media/image4342.png"/><Relationship Id="rId27" Type="http://schemas.openxmlformats.org/officeDocument/2006/relationships/image" Target="../media/image4362.png"/><Relationship Id="rId29" Type="http://schemas.openxmlformats.org/officeDocument/2006/relationships/image" Target="../media/image4348.png"/><Relationship Id="rId11" Type="http://schemas.openxmlformats.org/officeDocument/2006/relationships/image" Target="../media/image4324.png"/><Relationship Id="rId10" Type="http://schemas.openxmlformats.org/officeDocument/2006/relationships/image" Target="../media/image4322.png"/><Relationship Id="rId13" Type="http://schemas.openxmlformats.org/officeDocument/2006/relationships/image" Target="../media/image4352.png"/><Relationship Id="rId12" Type="http://schemas.openxmlformats.org/officeDocument/2006/relationships/image" Target="../media/image4320.png"/><Relationship Id="rId15" Type="http://schemas.openxmlformats.org/officeDocument/2006/relationships/image" Target="../media/image4334.png"/><Relationship Id="rId14" Type="http://schemas.openxmlformats.org/officeDocument/2006/relationships/image" Target="../media/image4323.png"/><Relationship Id="rId17" Type="http://schemas.openxmlformats.org/officeDocument/2006/relationships/image" Target="../media/image4339.png"/><Relationship Id="rId16" Type="http://schemas.openxmlformats.org/officeDocument/2006/relationships/image" Target="../media/image4321.png"/><Relationship Id="rId19" Type="http://schemas.openxmlformats.org/officeDocument/2006/relationships/image" Target="../media/image4331.png"/><Relationship Id="rId18" Type="http://schemas.openxmlformats.org/officeDocument/2006/relationships/image" Target="../media/image4328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4327.png"/><Relationship Id="rId4" Type="http://schemas.openxmlformats.org/officeDocument/2006/relationships/image" Target="../media/image4308.png"/><Relationship Id="rId9" Type="http://schemas.openxmlformats.org/officeDocument/2006/relationships/image" Target="../media/image4319.png"/><Relationship Id="rId5" Type="http://schemas.openxmlformats.org/officeDocument/2006/relationships/image" Target="../media/image4312.png"/><Relationship Id="rId6" Type="http://schemas.openxmlformats.org/officeDocument/2006/relationships/image" Target="../media/image4316.png"/><Relationship Id="rId7" Type="http://schemas.openxmlformats.org/officeDocument/2006/relationships/image" Target="../media/image4310.png"/><Relationship Id="rId8" Type="http://schemas.openxmlformats.org/officeDocument/2006/relationships/image" Target="../media/image4318.png"/><Relationship Id="rId51" Type="http://schemas.openxmlformats.org/officeDocument/2006/relationships/image" Target="../media/image4303.png"/><Relationship Id="rId50" Type="http://schemas.openxmlformats.org/officeDocument/2006/relationships/image" Target="../media/image4313.png"/><Relationship Id="rId53" Type="http://schemas.openxmlformats.org/officeDocument/2006/relationships/image" Target="../media/image4301.png"/><Relationship Id="rId52" Type="http://schemas.openxmlformats.org/officeDocument/2006/relationships/image" Target="../media/image4315.png"/><Relationship Id="rId55" Type="http://schemas.openxmlformats.org/officeDocument/2006/relationships/image" Target="../media/image4361.png"/><Relationship Id="rId54" Type="http://schemas.openxmlformats.org/officeDocument/2006/relationships/image" Target="../media/image4317.png"/><Relationship Id="rId57" Type="http://schemas.openxmlformats.org/officeDocument/2006/relationships/image" Target="../media/image4372.png"/><Relationship Id="rId56" Type="http://schemas.openxmlformats.org/officeDocument/2006/relationships/image" Target="../media/image4370.png"/><Relationship Id="rId58" Type="http://schemas.openxmlformats.org/officeDocument/2006/relationships/image" Target="../media/image4379.png"/></Relationships>
</file>

<file path=ppt/slides/_rels/slide119.xml.rels><?xml version="1.0" encoding="UTF-8" standalone="yes"?><Relationships xmlns="http://schemas.openxmlformats.org/package/2006/relationships"><Relationship Id="rId40" Type="http://schemas.openxmlformats.org/officeDocument/2006/relationships/image" Target="../media/image4400.png"/><Relationship Id="rId42" Type="http://schemas.openxmlformats.org/officeDocument/2006/relationships/image" Target="../media/image4409.png"/><Relationship Id="rId41" Type="http://schemas.openxmlformats.org/officeDocument/2006/relationships/image" Target="../media/image4404.png"/><Relationship Id="rId44" Type="http://schemas.openxmlformats.org/officeDocument/2006/relationships/image" Target="../media/image4408.png"/><Relationship Id="rId43" Type="http://schemas.openxmlformats.org/officeDocument/2006/relationships/image" Target="../media/image4401.png"/><Relationship Id="rId46" Type="http://schemas.openxmlformats.org/officeDocument/2006/relationships/image" Target="../media/image4405.png"/><Relationship Id="rId45" Type="http://schemas.openxmlformats.org/officeDocument/2006/relationships/image" Target="../media/image4413.png"/><Relationship Id="rId48" Type="http://schemas.openxmlformats.org/officeDocument/2006/relationships/image" Target="../media/image4412.png"/><Relationship Id="rId47" Type="http://schemas.openxmlformats.org/officeDocument/2006/relationships/image" Target="../media/image4410.png"/><Relationship Id="rId49" Type="http://schemas.openxmlformats.org/officeDocument/2006/relationships/image" Target="../media/image4415.png"/><Relationship Id="rId31" Type="http://schemas.openxmlformats.org/officeDocument/2006/relationships/image" Target="../media/image4399.png"/><Relationship Id="rId30" Type="http://schemas.openxmlformats.org/officeDocument/2006/relationships/image" Target="../media/image4397.png"/><Relationship Id="rId33" Type="http://schemas.openxmlformats.org/officeDocument/2006/relationships/image" Target="../media/image4393.png"/><Relationship Id="rId32" Type="http://schemas.openxmlformats.org/officeDocument/2006/relationships/image" Target="../media/image4407.png"/><Relationship Id="rId35" Type="http://schemas.openxmlformats.org/officeDocument/2006/relationships/image" Target="../media/image4420.png"/><Relationship Id="rId34" Type="http://schemas.openxmlformats.org/officeDocument/2006/relationships/image" Target="../media/image4395.png"/><Relationship Id="rId37" Type="http://schemas.openxmlformats.org/officeDocument/2006/relationships/image" Target="../media/image4406.png"/><Relationship Id="rId36" Type="http://schemas.openxmlformats.org/officeDocument/2006/relationships/image" Target="../media/image4411.png"/><Relationship Id="rId39" Type="http://schemas.openxmlformats.org/officeDocument/2006/relationships/image" Target="../media/image4438.png"/><Relationship Id="rId38" Type="http://schemas.openxmlformats.org/officeDocument/2006/relationships/image" Target="../media/image4402.png"/><Relationship Id="rId20" Type="http://schemas.openxmlformats.org/officeDocument/2006/relationships/image" Target="../media/image4378.png"/><Relationship Id="rId22" Type="http://schemas.openxmlformats.org/officeDocument/2006/relationships/image" Target="../media/image4396.png"/><Relationship Id="rId21" Type="http://schemas.openxmlformats.org/officeDocument/2006/relationships/image" Target="../media/image4380.png"/><Relationship Id="rId24" Type="http://schemas.openxmlformats.org/officeDocument/2006/relationships/image" Target="../media/image4381.png"/><Relationship Id="rId23" Type="http://schemas.openxmlformats.org/officeDocument/2006/relationships/image" Target="../media/image4386.png"/><Relationship Id="rId26" Type="http://schemas.openxmlformats.org/officeDocument/2006/relationships/image" Target="../media/image4392.png"/><Relationship Id="rId25" Type="http://schemas.openxmlformats.org/officeDocument/2006/relationships/image" Target="../media/image4398.png"/><Relationship Id="rId28" Type="http://schemas.openxmlformats.org/officeDocument/2006/relationships/image" Target="../media/image4394.png"/><Relationship Id="rId27" Type="http://schemas.openxmlformats.org/officeDocument/2006/relationships/image" Target="../media/image4387.png"/><Relationship Id="rId29" Type="http://schemas.openxmlformats.org/officeDocument/2006/relationships/image" Target="../media/image4391.png"/><Relationship Id="rId11" Type="http://schemas.openxmlformats.org/officeDocument/2006/relationships/image" Target="../media/image4385.png"/><Relationship Id="rId10" Type="http://schemas.openxmlformats.org/officeDocument/2006/relationships/image" Target="../media/image4371.png"/><Relationship Id="rId13" Type="http://schemas.openxmlformats.org/officeDocument/2006/relationships/image" Target="../media/image4384.png"/><Relationship Id="rId12" Type="http://schemas.openxmlformats.org/officeDocument/2006/relationships/image" Target="../media/image4376.png"/><Relationship Id="rId15" Type="http://schemas.openxmlformats.org/officeDocument/2006/relationships/image" Target="../media/image4383.png"/><Relationship Id="rId14" Type="http://schemas.openxmlformats.org/officeDocument/2006/relationships/image" Target="../media/image4377.png"/><Relationship Id="rId17" Type="http://schemas.openxmlformats.org/officeDocument/2006/relationships/image" Target="../media/image4382.png"/><Relationship Id="rId16" Type="http://schemas.openxmlformats.org/officeDocument/2006/relationships/image" Target="../media/image4389.png"/><Relationship Id="rId19" Type="http://schemas.openxmlformats.org/officeDocument/2006/relationships/image" Target="../media/image4388.png"/><Relationship Id="rId18" Type="http://schemas.openxmlformats.org/officeDocument/2006/relationships/image" Target="../media/image4403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4373.png"/><Relationship Id="rId4" Type="http://schemas.openxmlformats.org/officeDocument/2006/relationships/image" Target="../media/image4369.png"/><Relationship Id="rId9" Type="http://schemas.openxmlformats.org/officeDocument/2006/relationships/image" Target="../media/image4374.png"/><Relationship Id="rId5" Type="http://schemas.openxmlformats.org/officeDocument/2006/relationships/image" Target="../media/image4366.png"/><Relationship Id="rId6" Type="http://schemas.openxmlformats.org/officeDocument/2006/relationships/image" Target="../media/image4375.png"/><Relationship Id="rId7" Type="http://schemas.openxmlformats.org/officeDocument/2006/relationships/image" Target="../media/image4390.png"/><Relationship Id="rId8" Type="http://schemas.openxmlformats.org/officeDocument/2006/relationships/image" Target="../media/image4368.png"/><Relationship Id="rId51" Type="http://schemas.openxmlformats.org/officeDocument/2006/relationships/image" Target="../media/image4424.png"/><Relationship Id="rId50" Type="http://schemas.openxmlformats.org/officeDocument/2006/relationships/image" Target="../media/image4419.png"/><Relationship Id="rId53" Type="http://schemas.openxmlformats.org/officeDocument/2006/relationships/image" Target="../media/image4414.png"/><Relationship Id="rId52" Type="http://schemas.openxmlformats.org/officeDocument/2006/relationships/image" Target="../media/image4416.png"/><Relationship Id="rId54" Type="http://schemas.openxmlformats.org/officeDocument/2006/relationships/image" Target="../media/image4423.png"/></Relationships>
</file>

<file path=ppt/slides/_rels/slide12.xml.rels><?xml version="1.0" encoding="UTF-8" standalone="yes"?><Relationships xmlns="http://schemas.openxmlformats.org/package/2006/relationships"><Relationship Id="rId40" Type="http://schemas.openxmlformats.org/officeDocument/2006/relationships/image" Target="../media/image568.png"/><Relationship Id="rId42" Type="http://schemas.openxmlformats.org/officeDocument/2006/relationships/image" Target="../media/image569.png"/><Relationship Id="rId41" Type="http://schemas.openxmlformats.org/officeDocument/2006/relationships/image" Target="../media/image570.png"/><Relationship Id="rId44" Type="http://schemas.openxmlformats.org/officeDocument/2006/relationships/image" Target="../media/image574.png"/><Relationship Id="rId43" Type="http://schemas.openxmlformats.org/officeDocument/2006/relationships/image" Target="../media/image575.png"/><Relationship Id="rId46" Type="http://schemas.openxmlformats.org/officeDocument/2006/relationships/image" Target="../media/image591.png"/><Relationship Id="rId45" Type="http://schemas.openxmlformats.org/officeDocument/2006/relationships/image" Target="../media/image57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27.png"/><Relationship Id="rId4" Type="http://schemas.openxmlformats.org/officeDocument/2006/relationships/image" Target="../media/image533.png"/><Relationship Id="rId9" Type="http://schemas.openxmlformats.org/officeDocument/2006/relationships/image" Target="../media/image537.png"/><Relationship Id="rId48" Type="http://schemas.openxmlformats.org/officeDocument/2006/relationships/image" Target="../media/image576.png"/><Relationship Id="rId47" Type="http://schemas.openxmlformats.org/officeDocument/2006/relationships/image" Target="../media/image577.png"/><Relationship Id="rId49" Type="http://schemas.openxmlformats.org/officeDocument/2006/relationships/image" Target="../media/image580.png"/><Relationship Id="rId5" Type="http://schemas.openxmlformats.org/officeDocument/2006/relationships/image" Target="../media/image542.png"/><Relationship Id="rId6" Type="http://schemas.openxmlformats.org/officeDocument/2006/relationships/image" Target="../media/image538.png"/><Relationship Id="rId7" Type="http://schemas.openxmlformats.org/officeDocument/2006/relationships/image" Target="../media/image535.png"/><Relationship Id="rId8" Type="http://schemas.openxmlformats.org/officeDocument/2006/relationships/image" Target="../media/image536.png"/><Relationship Id="rId31" Type="http://schemas.openxmlformats.org/officeDocument/2006/relationships/image" Target="../media/image564.png"/><Relationship Id="rId30" Type="http://schemas.openxmlformats.org/officeDocument/2006/relationships/image" Target="../media/image571.png"/><Relationship Id="rId33" Type="http://schemas.openxmlformats.org/officeDocument/2006/relationships/image" Target="../media/image558.png"/><Relationship Id="rId32" Type="http://schemas.openxmlformats.org/officeDocument/2006/relationships/image" Target="../media/image561.png"/><Relationship Id="rId35" Type="http://schemas.openxmlformats.org/officeDocument/2006/relationships/image" Target="../media/image600.png"/><Relationship Id="rId34" Type="http://schemas.openxmlformats.org/officeDocument/2006/relationships/image" Target="../media/image559.png"/><Relationship Id="rId37" Type="http://schemas.openxmlformats.org/officeDocument/2006/relationships/image" Target="../media/image572.png"/><Relationship Id="rId36" Type="http://schemas.openxmlformats.org/officeDocument/2006/relationships/image" Target="../media/image565.png"/><Relationship Id="rId39" Type="http://schemas.openxmlformats.org/officeDocument/2006/relationships/image" Target="../media/image560.png"/><Relationship Id="rId38" Type="http://schemas.openxmlformats.org/officeDocument/2006/relationships/image" Target="../media/image567.png"/><Relationship Id="rId62" Type="http://schemas.openxmlformats.org/officeDocument/2006/relationships/image" Target="../media/image587.png"/><Relationship Id="rId61" Type="http://schemas.openxmlformats.org/officeDocument/2006/relationships/image" Target="../media/image588.png"/><Relationship Id="rId20" Type="http://schemas.openxmlformats.org/officeDocument/2006/relationships/image" Target="../media/image556.png"/><Relationship Id="rId63" Type="http://schemas.openxmlformats.org/officeDocument/2006/relationships/image" Target="../media/image608.png"/><Relationship Id="rId22" Type="http://schemas.openxmlformats.org/officeDocument/2006/relationships/image" Target="../media/image546.png"/><Relationship Id="rId21" Type="http://schemas.openxmlformats.org/officeDocument/2006/relationships/image" Target="../media/image550.png"/><Relationship Id="rId24" Type="http://schemas.openxmlformats.org/officeDocument/2006/relationships/image" Target="../media/image555.png"/><Relationship Id="rId23" Type="http://schemas.openxmlformats.org/officeDocument/2006/relationships/image" Target="../media/image551.png"/><Relationship Id="rId60" Type="http://schemas.openxmlformats.org/officeDocument/2006/relationships/image" Target="../media/image585.png"/><Relationship Id="rId26" Type="http://schemas.openxmlformats.org/officeDocument/2006/relationships/image" Target="../media/image562.png"/><Relationship Id="rId25" Type="http://schemas.openxmlformats.org/officeDocument/2006/relationships/image" Target="../media/image554.png"/><Relationship Id="rId28" Type="http://schemas.openxmlformats.org/officeDocument/2006/relationships/image" Target="../media/image557.png"/><Relationship Id="rId27" Type="http://schemas.openxmlformats.org/officeDocument/2006/relationships/image" Target="../media/image566.png"/><Relationship Id="rId29" Type="http://schemas.openxmlformats.org/officeDocument/2006/relationships/image" Target="../media/image563.png"/><Relationship Id="rId51" Type="http://schemas.openxmlformats.org/officeDocument/2006/relationships/image" Target="../media/image578.png"/><Relationship Id="rId50" Type="http://schemas.openxmlformats.org/officeDocument/2006/relationships/image" Target="../media/image590.png"/><Relationship Id="rId53" Type="http://schemas.openxmlformats.org/officeDocument/2006/relationships/image" Target="../media/image596.png"/><Relationship Id="rId52" Type="http://schemas.openxmlformats.org/officeDocument/2006/relationships/image" Target="../media/image579.png"/><Relationship Id="rId11" Type="http://schemas.openxmlformats.org/officeDocument/2006/relationships/image" Target="../media/image553.png"/><Relationship Id="rId55" Type="http://schemas.openxmlformats.org/officeDocument/2006/relationships/image" Target="../media/image581.png"/><Relationship Id="rId10" Type="http://schemas.openxmlformats.org/officeDocument/2006/relationships/image" Target="../media/image545.png"/><Relationship Id="rId54" Type="http://schemas.openxmlformats.org/officeDocument/2006/relationships/image" Target="../media/image586.png"/><Relationship Id="rId13" Type="http://schemas.openxmlformats.org/officeDocument/2006/relationships/image" Target="../media/image543.png"/><Relationship Id="rId57" Type="http://schemas.openxmlformats.org/officeDocument/2006/relationships/image" Target="../media/image583.png"/><Relationship Id="rId12" Type="http://schemas.openxmlformats.org/officeDocument/2006/relationships/image" Target="../media/image539.png"/><Relationship Id="rId56" Type="http://schemas.openxmlformats.org/officeDocument/2006/relationships/image" Target="../media/image582.png"/><Relationship Id="rId15" Type="http://schemas.openxmlformats.org/officeDocument/2006/relationships/image" Target="../media/image549.png"/><Relationship Id="rId59" Type="http://schemas.openxmlformats.org/officeDocument/2006/relationships/image" Target="../media/image589.png"/><Relationship Id="rId14" Type="http://schemas.openxmlformats.org/officeDocument/2006/relationships/image" Target="../media/image548.png"/><Relationship Id="rId58" Type="http://schemas.openxmlformats.org/officeDocument/2006/relationships/image" Target="../media/image584.png"/><Relationship Id="rId17" Type="http://schemas.openxmlformats.org/officeDocument/2006/relationships/image" Target="../media/image544.png"/><Relationship Id="rId16" Type="http://schemas.openxmlformats.org/officeDocument/2006/relationships/image" Target="../media/image547.png"/><Relationship Id="rId19" Type="http://schemas.openxmlformats.org/officeDocument/2006/relationships/image" Target="../media/image552.png"/><Relationship Id="rId18" Type="http://schemas.openxmlformats.org/officeDocument/2006/relationships/image" Target="../media/image541.png"/></Relationships>
</file>

<file path=ppt/slides/_rels/slide120.xml.rels><?xml version="1.0" encoding="UTF-8" standalone="yes"?><Relationships xmlns="http://schemas.openxmlformats.org/package/2006/relationships"><Relationship Id="rId40" Type="http://schemas.openxmlformats.org/officeDocument/2006/relationships/image" Target="../media/image4454.png"/><Relationship Id="rId42" Type="http://schemas.openxmlformats.org/officeDocument/2006/relationships/image" Target="../media/image4459.png"/><Relationship Id="rId41" Type="http://schemas.openxmlformats.org/officeDocument/2006/relationships/image" Target="../media/image4457.png"/><Relationship Id="rId44" Type="http://schemas.openxmlformats.org/officeDocument/2006/relationships/image" Target="../media/image4477.png"/><Relationship Id="rId43" Type="http://schemas.openxmlformats.org/officeDocument/2006/relationships/image" Target="../media/image4460.png"/><Relationship Id="rId46" Type="http://schemas.openxmlformats.org/officeDocument/2006/relationships/image" Target="../media/image4468.png"/><Relationship Id="rId45" Type="http://schemas.openxmlformats.org/officeDocument/2006/relationships/image" Target="../media/image4452.png"/><Relationship Id="rId48" Type="http://schemas.openxmlformats.org/officeDocument/2006/relationships/image" Target="../media/image4475.png"/><Relationship Id="rId47" Type="http://schemas.openxmlformats.org/officeDocument/2006/relationships/image" Target="../media/image4474.png"/><Relationship Id="rId49" Type="http://schemas.openxmlformats.org/officeDocument/2006/relationships/image" Target="../media/image4464.png"/><Relationship Id="rId31" Type="http://schemas.openxmlformats.org/officeDocument/2006/relationships/image" Target="../media/image4447.png"/><Relationship Id="rId30" Type="http://schemas.openxmlformats.org/officeDocument/2006/relationships/image" Target="../media/image4441.png"/><Relationship Id="rId33" Type="http://schemas.openxmlformats.org/officeDocument/2006/relationships/image" Target="../media/image4458.png"/><Relationship Id="rId32" Type="http://schemas.openxmlformats.org/officeDocument/2006/relationships/image" Target="../media/image4470.png"/><Relationship Id="rId35" Type="http://schemas.openxmlformats.org/officeDocument/2006/relationships/image" Target="../media/image4450.png"/><Relationship Id="rId34" Type="http://schemas.openxmlformats.org/officeDocument/2006/relationships/image" Target="../media/image4449.png"/><Relationship Id="rId37" Type="http://schemas.openxmlformats.org/officeDocument/2006/relationships/image" Target="../media/image4461.png"/><Relationship Id="rId36" Type="http://schemas.openxmlformats.org/officeDocument/2006/relationships/image" Target="../media/image4465.png"/><Relationship Id="rId39" Type="http://schemas.openxmlformats.org/officeDocument/2006/relationships/image" Target="../media/image4451.png"/><Relationship Id="rId38" Type="http://schemas.openxmlformats.org/officeDocument/2006/relationships/image" Target="../media/image4456.png"/><Relationship Id="rId20" Type="http://schemas.openxmlformats.org/officeDocument/2006/relationships/image" Target="../media/image4434.png"/><Relationship Id="rId22" Type="http://schemas.openxmlformats.org/officeDocument/2006/relationships/image" Target="../media/image4448.png"/><Relationship Id="rId21" Type="http://schemas.openxmlformats.org/officeDocument/2006/relationships/image" Target="../media/image4440.png"/><Relationship Id="rId24" Type="http://schemas.openxmlformats.org/officeDocument/2006/relationships/image" Target="../media/image4431.png"/><Relationship Id="rId23" Type="http://schemas.openxmlformats.org/officeDocument/2006/relationships/image" Target="../media/image4453.png"/><Relationship Id="rId26" Type="http://schemas.openxmlformats.org/officeDocument/2006/relationships/image" Target="../media/image4442.png"/><Relationship Id="rId25" Type="http://schemas.openxmlformats.org/officeDocument/2006/relationships/image" Target="../media/image4439.png"/><Relationship Id="rId28" Type="http://schemas.openxmlformats.org/officeDocument/2006/relationships/image" Target="../media/image4446.png"/><Relationship Id="rId27" Type="http://schemas.openxmlformats.org/officeDocument/2006/relationships/image" Target="../media/image4445.png"/><Relationship Id="rId29" Type="http://schemas.openxmlformats.org/officeDocument/2006/relationships/image" Target="../media/image4443.png"/><Relationship Id="rId11" Type="http://schemas.openxmlformats.org/officeDocument/2006/relationships/image" Target="../media/image4444.png"/><Relationship Id="rId10" Type="http://schemas.openxmlformats.org/officeDocument/2006/relationships/image" Target="../media/image4428.png"/><Relationship Id="rId13" Type="http://schemas.openxmlformats.org/officeDocument/2006/relationships/image" Target="../media/image4455.png"/><Relationship Id="rId12" Type="http://schemas.openxmlformats.org/officeDocument/2006/relationships/image" Target="../media/image4426.png"/><Relationship Id="rId15" Type="http://schemas.openxmlformats.org/officeDocument/2006/relationships/image" Target="../media/image4429.png"/><Relationship Id="rId14" Type="http://schemas.openxmlformats.org/officeDocument/2006/relationships/image" Target="../media/image4432.png"/><Relationship Id="rId17" Type="http://schemas.openxmlformats.org/officeDocument/2006/relationships/image" Target="../media/image4433.png"/><Relationship Id="rId16" Type="http://schemas.openxmlformats.org/officeDocument/2006/relationships/image" Target="../media/image4436.png"/><Relationship Id="rId19" Type="http://schemas.openxmlformats.org/officeDocument/2006/relationships/image" Target="../media/image4427.png"/><Relationship Id="rId18" Type="http://schemas.openxmlformats.org/officeDocument/2006/relationships/image" Target="../media/image4435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4418.png"/><Relationship Id="rId4" Type="http://schemas.openxmlformats.org/officeDocument/2006/relationships/image" Target="../media/image4437.png"/><Relationship Id="rId9" Type="http://schemas.openxmlformats.org/officeDocument/2006/relationships/image" Target="../media/image4425.png"/><Relationship Id="rId5" Type="http://schemas.openxmlformats.org/officeDocument/2006/relationships/image" Target="../media/image4417.png"/><Relationship Id="rId6" Type="http://schemas.openxmlformats.org/officeDocument/2006/relationships/image" Target="../media/image4421.png"/><Relationship Id="rId7" Type="http://schemas.openxmlformats.org/officeDocument/2006/relationships/image" Target="../media/image4430.png"/><Relationship Id="rId8" Type="http://schemas.openxmlformats.org/officeDocument/2006/relationships/image" Target="../media/image4422.png"/><Relationship Id="rId51" Type="http://schemas.openxmlformats.org/officeDocument/2006/relationships/image" Target="../media/image4462.png"/><Relationship Id="rId50" Type="http://schemas.openxmlformats.org/officeDocument/2006/relationships/image" Target="../media/image4476.png"/><Relationship Id="rId53" Type="http://schemas.openxmlformats.org/officeDocument/2006/relationships/image" Target="../media/image4472.png"/><Relationship Id="rId52" Type="http://schemas.openxmlformats.org/officeDocument/2006/relationships/image" Target="../media/image4463.png"/><Relationship Id="rId55" Type="http://schemas.openxmlformats.org/officeDocument/2006/relationships/image" Target="../media/image4467.png"/><Relationship Id="rId54" Type="http://schemas.openxmlformats.org/officeDocument/2006/relationships/image" Target="../media/image4469.png"/><Relationship Id="rId57" Type="http://schemas.openxmlformats.org/officeDocument/2006/relationships/image" Target="../media/image4488.png"/><Relationship Id="rId56" Type="http://schemas.openxmlformats.org/officeDocument/2006/relationships/image" Target="../media/image4471.png"/></Relationships>
</file>

<file path=ppt/slides/_rels/slide121.xml.rels><?xml version="1.0" encoding="UTF-8" standalone="yes"?><Relationships xmlns="http://schemas.openxmlformats.org/package/2006/relationships"><Relationship Id="rId31" Type="http://schemas.openxmlformats.org/officeDocument/2006/relationships/image" Target="../media/image4503.png"/><Relationship Id="rId30" Type="http://schemas.openxmlformats.org/officeDocument/2006/relationships/image" Target="../media/image4517.png"/><Relationship Id="rId33" Type="http://schemas.openxmlformats.org/officeDocument/2006/relationships/image" Target="../media/image4511.png"/><Relationship Id="rId32" Type="http://schemas.openxmlformats.org/officeDocument/2006/relationships/image" Target="../media/image4502.png"/><Relationship Id="rId35" Type="http://schemas.openxmlformats.org/officeDocument/2006/relationships/image" Target="../media/image4519.png"/><Relationship Id="rId34" Type="http://schemas.openxmlformats.org/officeDocument/2006/relationships/image" Target="../media/image4537.png"/><Relationship Id="rId37" Type="http://schemas.openxmlformats.org/officeDocument/2006/relationships/image" Target="../media/image4524.png"/><Relationship Id="rId36" Type="http://schemas.openxmlformats.org/officeDocument/2006/relationships/image" Target="../media/image4509.png"/><Relationship Id="rId20" Type="http://schemas.openxmlformats.org/officeDocument/2006/relationships/image" Target="../media/image4495.png"/><Relationship Id="rId22" Type="http://schemas.openxmlformats.org/officeDocument/2006/relationships/image" Target="../media/image4494.png"/><Relationship Id="rId21" Type="http://schemas.openxmlformats.org/officeDocument/2006/relationships/image" Target="../media/image4490.png"/><Relationship Id="rId24" Type="http://schemas.openxmlformats.org/officeDocument/2006/relationships/image" Target="../media/image4500.png"/><Relationship Id="rId23" Type="http://schemas.openxmlformats.org/officeDocument/2006/relationships/image" Target="../media/image4499.png"/><Relationship Id="rId26" Type="http://schemas.openxmlformats.org/officeDocument/2006/relationships/image" Target="../media/image4501.png"/><Relationship Id="rId25" Type="http://schemas.openxmlformats.org/officeDocument/2006/relationships/image" Target="../media/image4497.png"/><Relationship Id="rId28" Type="http://schemas.openxmlformats.org/officeDocument/2006/relationships/image" Target="../media/image4515.png"/><Relationship Id="rId27" Type="http://schemas.openxmlformats.org/officeDocument/2006/relationships/image" Target="../media/image4498.png"/><Relationship Id="rId29" Type="http://schemas.openxmlformats.org/officeDocument/2006/relationships/image" Target="../media/image4504.png"/><Relationship Id="rId11" Type="http://schemas.openxmlformats.org/officeDocument/2006/relationships/image" Target="../media/image4484.png"/><Relationship Id="rId10" Type="http://schemas.openxmlformats.org/officeDocument/2006/relationships/image" Target="../media/image4485.png"/><Relationship Id="rId13" Type="http://schemas.openxmlformats.org/officeDocument/2006/relationships/image" Target="../media/image4483.png"/><Relationship Id="rId12" Type="http://schemas.openxmlformats.org/officeDocument/2006/relationships/image" Target="../media/image4482.png"/><Relationship Id="rId15" Type="http://schemas.openxmlformats.org/officeDocument/2006/relationships/image" Target="../media/image4491.png"/><Relationship Id="rId14" Type="http://schemas.openxmlformats.org/officeDocument/2006/relationships/image" Target="../media/image4486.png"/><Relationship Id="rId17" Type="http://schemas.openxmlformats.org/officeDocument/2006/relationships/image" Target="../media/image4481.png"/><Relationship Id="rId16" Type="http://schemas.openxmlformats.org/officeDocument/2006/relationships/image" Target="../media/image4489.png"/><Relationship Id="rId19" Type="http://schemas.openxmlformats.org/officeDocument/2006/relationships/image" Target="../media/image4492.png"/><Relationship Id="rId18" Type="http://schemas.openxmlformats.org/officeDocument/2006/relationships/image" Target="../media/image4479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4473.png"/><Relationship Id="rId4" Type="http://schemas.openxmlformats.org/officeDocument/2006/relationships/image" Target="../media/image4466.png"/><Relationship Id="rId9" Type="http://schemas.openxmlformats.org/officeDocument/2006/relationships/image" Target="../media/image4480.png"/><Relationship Id="rId5" Type="http://schemas.openxmlformats.org/officeDocument/2006/relationships/image" Target="../media/image4496.png"/><Relationship Id="rId6" Type="http://schemas.openxmlformats.org/officeDocument/2006/relationships/image" Target="../media/image4493.png"/><Relationship Id="rId7" Type="http://schemas.openxmlformats.org/officeDocument/2006/relationships/image" Target="../media/image4478.png"/><Relationship Id="rId8" Type="http://schemas.openxmlformats.org/officeDocument/2006/relationships/image" Target="../media/image4487.png"/></Relationships>
</file>

<file path=ppt/slides/_rels/slide122.xml.rels><?xml version="1.0" encoding="UTF-8" standalone="yes"?><Relationships xmlns="http://schemas.openxmlformats.org/package/2006/relationships"><Relationship Id="rId40" Type="http://schemas.openxmlformats.org/officeDocument/2006/relationships/image" Target="../media/image4553.png"/><Relationship Id="rId42" Type="http://schemas.openxmlformats.org/officeDocument/2006/relationships/image" Target="../media/image4544.png"/><Relationship Id="rId41" Type="http://schemas.openxmlformats.org/officeDocument/2006/relationships/image" Target="../media/image4567.png"/><Relationship Id="rId44" Type="http://schemas.openxmlformats.org/officeDocument/2006/relationships/image" Target="../media/image4541.png"/><Relationship Id="rId43" Type="http://schemas.openxmlformats.org/officeDocument/2006/relationships/image" Target="../media/image4552.png"/><Relationship Id="rId46" Type="http://schemas.openxmlformats.org/officeDocument/2006/relationships/image" Target="../media/image4551.png"/><Relationship Id="rId45" Type="http://schemas.openxmlformats.org/officeDocument/2006/relationships/image" Target="../media/image4545.png"/><Relationship Id="rId48" Type="http://schemas.openxmlformats.org/officeDocument/2006/relationships/image" Target="../media/image4547.png"/><Relationship Id="rId47" Type="http://schemas.openxmlformats.org/officeDocument/2006/relationships/image" Target="../media/image4569.png"/><Relationship Id="rId49" Type="http://schemas.openxmlformats.org/officeDocument/2006/relationships/image" Target="../media/image4554.png"/><Relationship Id="rId31" Type="http://schemas.openxmlformats.org/officeDocument/2006/relationships/image" Target="../media/image4527.png"/><Relationship Id="rId30" Type="http://schemas.openxmlformats.org/officeDocument/2006/relationships/image" Target="../media/image4546.png"/><Relationship Id="rId33" Type="http://schemas.openxmlformats.org/officeDocument/2006/relationships/image" Target="../media/image4533.png"/><Relationship Id="rId32" Type="http://schemas.openxmlformats.org/officeDocument/2006/relationships/image" Target="../media/image4535.png"/><Relationship Id="rId35" Type="http://schemas.openxmlformats.org/officeDocument/2006/relationships/image" Target="../media/image4543.png"/><Relationship Id="rId34" Type="http://schemas.openxmlformats.org/officeDocument/2006/relationships/image" Target="../media/image4538.png"/><Relationship Id="rId37" Type="http://schemas.openxmlformats.org/officeDocument/2006/relationships/image" Target="../media/image4539.png"/><Relationship Id="rId36" Type="http://schemas.openxmlformats.org/officeDocument/2006/relationships/image" Target="../media/image4550.png"/><Relationship Id="rId39" Type="http://schemas.openxmlformats.org/officeDocument/2006/relationships/image" Target="../media/image4542.png"/><Relationship Id="rId38" Type="http://schemas.openxmlformats.org/officeDocument/2006/relationships/image" Target="../media/image4548.png"/><Relationship Id="rId20" Type="http://schemas.openxmlformats.org/officeDocument/2006/relationships/image" Target="../media/image4526.png"/><Relationship Id="rId22" Type="http://schemas.openxmlformats.org/officeDocument/2006/relationships/image" Target="../media/image4555.png"/><Relationship Id="rId21" Type="http://schemas.openxmlformats.org/officeDocument/2006/relationships/image" Target="../media/image4536.png"/><Relationship Id="rId24" Type="http://schemas.openxmlformats.org/officeDocument/2006/relationships/image" Target="../media/image4530.png"/><Relationship Id="rId23" Type="http://schemas.openxmlformats.org/officeDocument/2006/relationships/image" Target="../media/image4540.png"/><Relationship Id="rId26" Type="http://schemas.openxmlformats.org/officeDocument/2006/relationships/image" Target="../media/image4549.png"/><Relationship Id="rId25" Type="http://schemas.openxmlformats.org/officeDocument/2006/relationships/image" Target="../media/image4525.png"/><Relationship Id="rId28" Type="http://schemas.openxmlformats.org/officeDocument/2006/relationships/image" Target="../media/image4531.png"/><Relationship Id="rId27" Type="http://schemas.openxmlformats.org/officeDocument/2006/relationships/image" Target="../media/image4556.png"/><Relationship Id="rId29" Type="http://schemas.openxmlformats.org/officeDocument/2006/relationships/image" Target="../media/image4532.png"/><Relationship Id="rId11" Type="http://schemas.openxmlformats.org/officeDocument/2006/relationships/image" Target="../media/image4520.png"/><Relationship Id="rId10" Type="http://schemas.openxmlformats.org/officeDocument/2006/relationships/image" Target="../media/image4508.png"/><Relationship Id="rId13" Type="http://schemas.openxmlformats.org/officeDocument/2006/relationships/image" Target="../media/image4522.png"/><Relationship Id="rId12" Type="http://schemas.openxmlformats.org/officeDocument/2006/relationships/image" Target="../media/image4513.png"/><Relationship Id="rId15" Type="http://schemas.openxmlformats.org/officeDocument/2006/relationships/image" Target="../media/image4516.png"/><Relationship Id="rId14" Type="http://schemas.openxmlformats.org/officeDocument/2006/relationships/image" Target="../media/image4518.png"/><Relationship Id="rId17" Type="http://schemas.openxmlformats.org/officeDocument/2006/relationships/image" Target="../media/image4523.png"/><Relationship Id="rId16" Type="http://schemas.openxmlformats.org/officeDocument/2006/relationships/image" Target="../media/image4528.png"/><Relationship Id="rId19" Type="http://schemas.openxmlformats.org/officeDocument/2006/relationships/image" Target="../media/image4534.png"/><Relationship Id="rId18" Type="http://schemas.openxmlformats.org/officeDocument/2006/relationships/image" Target="../media/image4529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4505.png"/><Relationship Id="rId4" Type="http://schemas.openxmlformats.org/officeDocument/2006/relationships/image" Target="../media/image4510.png"/><Relationship Id="rId9" Type="http://schemas.openxmlformats.org/officeDocument/2006/relationships/image" Target="../media/image4506.png"/><Relationship Id="rId5" Type="http://schemas.openxmlformats.org/officeDocument/2006/relationships/image" Target="../media/image4512.png"/><Relationship Id="rId6" Type="http://schemas.openxmlformats.org/officeDocument/2006/relationships/image" Target="../media/image4507.png"/><Relationship Id="rId7" Type="http://schemas.openxmlformats.org/officeDocument/2006/relationships/image" Target="../media/image4514.png"/><Relationship Id="rId8" Type="http://schemas.openxmlformats.org/officeDocument/2006/relationships/image" Target="../media/image4521.png"/><Relationship Id="rId72" Type="http://schemas.openxmlformats.org/officeDocument/2006/relationships/image" Target="../media/image4608.png"/><Relationship Id="rId71" Type="http://schemas.openxmlformats.org/officeDocument/2006/relationships/image" Target="../media/image4596.png"/><Relationship Id="rId70" Type="http://schemas.openxmlformats.org/officeDocument/2006/relationships/image" Target="../media/image4575.png"/><Relationship Id="rId62" Type="http://schemas.openxmlformats.org/officeDocument/2006/relationships/image" Target="../media/image4570.png"/><Relationship Id="rId61" Type="http://schemas.openxmlformats.org/officeDocument/2006/relationships/image" Target="../media/image4574.png"/><Relationship Id="rId64" Type="http://schemas.openxmlformats.org/officeDocument/2006/relationships/image" Target="../media/image4565.png"/><Relationship Id="rId63" Type="http://schemas.openxmlformats.org/officeDocument/2006/relationships/image" Target="../media/image4583.png"/><Relationship Id="rId66" Type="http://schemas.openxmlformats.org/officeDocument/2006/relationships/image" Target="../media/image4595.png"/><Relationship Id="rId65" Type="http://schemas.openxmlformats.org/officeDocument/2006/relationships/image" Target="../media/image4580.png"/><Relationship Id="rId68" Type="http://schemas.openxmlformats.org/officeDocument/2006/relationships/image" Target="../media/image4578.png"/><Relationship Id="rId67" Type="http://schemas.openxmlformats.org/officeDocument/2006/relationships/image" Target="../media/image4591.png"/><Relationship Id="rId60" Type="http://schemas.openxmlformats.org/officeDocument/2006/relationships/image" Target="../media/image4571.png"/><Relationship Id="rId69" Type="http://schemas.openxmlformats.org/officeDocument/2006/relationships/image" Target="../media/image4589.png"/><Relationship Id="rId51" Type="http://schemas.openxmlformats.org/officeDocument/2006/relationships/image" Target="../media/image4566.png"/><Relationship Id="rId50" Type="http://schemas.openxmlformats.org/officeDocument/2006/relationships/image" Target="../media/image4559.png"/><Relationship Id="rId53" Type="http://schemas.openxmlformats.org/officeDocument/2006/relationships/image" Target="../media/image4568.png"/><Relationship Id="rId52" Type="http://schemas.openxmlformats.org/officeDocument/2006/relationships/image" Target="../media/image4557.png"/><Relationship Id="rId55" Type="http://schemas.openxmlformats.org/officeDocument/2006/relationships/image" Target="../media/image4558.png"/><Relationship Id="rId54" Type="http://schemas.openxmlformats.org/officeDocument/2006/relationships/image" Target="../media/image4564.png"/><Relationship Id="rId57" Type="http://schemas.openxmlformats.org/officeDocument/2006/relationships/image" Target="../media/image4560.png"/><Relationship Id="rId56" Type="http://schemas.openxmlformats.org/officeDocument/2006/relationships/image" Target="../media/image4561.png"/><Relationship Id="rId59" Type="http://schemas.openxmlformats.org/officeDocument/2006/relationships/image" Target="../media/image4562.png"/><Relationship Id="rId58" Type="http://schemas.openxmlformats.org/officeDocument/2006/relationships/image" Target="../media/image4563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40" Type="http://schemas.openxmlformats.org/officeDocument/2006/relationships/image" Target="../media/image4553.png"/><Relationship Id="rId42" Type="http://schemas.openxmlformats.org/officeDocument/2006/relationships/image" Target="../media/image4544.png"/><Relationship Id="rId41" Type="http://schemas.openxmlformats.org/officeDocument/2006/relationships/image" Target="../media/image4567.png"/><Relationship Id="rId44" Type="http://schemas.openxmlformats.org/officeDocument/2006/relationships/image" Target="../media/image4541.png"/><Relationship Id="rId43" Type="http://schemas.openxmlformats.org/officeDocument/2006/relationships/image" Target="../media/image4552.png"/><Relationship Id="rId46" Type="http://schemas.openxmlformats.org/officeDocument/2006/relationships/image" Target="../media/image4551.png"/><Relationship Id="rId45" Type="http://schemas.openxmlformats.org/officeDocument/2006/relationships/image" Target="../media/image4545.png"/><Relationship Id="rId48" Type="http://schemas.openxmlformats.org/officeDocument/2006/relationships/image" Target="../media/image4547.png"/><Relationship Id="rId47" Type="http://schemas.openxmlformats.org/officeDocument/2006/relationships/image" Target="../media/image4569.png"/><Relationship Id="rId49" Type="http://schemas.openxmlformats.org/officeDocument/2006/relationships/image" Target="../media/image4554.png"/><Relationship Id="rId31" Type="http://schemas.openxmlformats.org/officeDocument/2006/relationships/image" Target="../media/image4527.png"/><Relationship Id="rId30" Type="http://schemas.openxmlformats.org/officeDocument/2006/relationships/image" Target="../media/image4546.png"/><Relationship Id="rId33" Type="http://schemas.openxmlformats.org/officeDocument/2006/relationships/image" Target="../media/image4533.png"/><Relationship Id="rId32" Type="http://schemas.openxmlformats.org/officeDocument/2006/relationships/image" Target="../media/image4535.png"/><Relationship Id="rId35" Type="http://schemas.openxmlformats.org/officeDocument/2006/relationships/image" Target="../media/image4543.png"/><Relationship Id="rId34" Type="http://schemas.openxmlformats.org/officeDocument/2006/relationships/image" Target="../media/image4538.png"/><Relationship Id="rId37" Type="http://schemas.openxmlformats.org/officeDocument/2006/relationships/image" Target="../media/image4539.png"/><Relationship Id="rId36" Type="http://schemas.openxmlformats.org/officeDocument/2006/relationships/image" Target="../media/image4550.png"/><Relationship Id="rId39" Type="http://schemas.openxmlformats.org/officeDocument/2006/relationships/image" Target="../media/image4542.png"/><Relationship Id="rId38" Type="http://schemas.openxmlformats.org/officeDocument/2006/relationships/image" Target="../media/image4548.png"/><Relationship Id="rId20" Type="http://schemas.openxmlformats.org/officeDocument/2006/relationships/image" Target="../media/image4526.png"/><Relationship Id="rId22" Type="http://schemas.openxmlformats.org/officeDocument/2006/relationships/image" Target="../media/image4555.png"/><Relationship Id="rId21" Type="http://schemas.openxmlformats.org/officeDocument/2006/relationships/image" Target="../media/image4536.png"/><Relationship Id="rId24" Type="http://schemas.openxmlformats.org/officeDocument/2006/relationships/image" Target="../media/image4530.png"/><Relationship Id="rId23" Type="http://schemas.openxmlformats.org/officeDocument/2006/relationships/image" Target="../media/image4540.png"/><Relationship Id="rId26" Type="http://schemas.openxmlformats.org/officeDocument/2006/relationships/image" Target="../media/image4549.png"/><Relationship Id="rId25" Type="http://schemas.openxmlformats.org/officeDocument/2006/relationships/image" Target="../media/image4525.png"/><Relationship Id="rId28" Type="http://schemas.openxmlformats.org/officeDocument/2006/relationships/image" Target="../media/image4531.png"/><Relationship Id="rId27" Type="http://schemas.openxmlformats.org/officeDocument/2006/relationships/image" Target="../media/image4556.png"/><Relationship Id="rId29" Type="http://schemas.openxmlformats.org/officeDocument/2006/relationships/image" Target="../media/image4532.png"/><Relationship Id="rId11" Type="http://schemas.openxmlformats.org/officeDocument/2006/relationships/image" Target="../media/image4520.png"/><Relationship Id="rId10" Type="http://schemas.openxmlformats.org/officeDocument/2006/relationships/image" Target="../media/image4508.png"/><Relationship Id="rId13" Type="http://schemas.openxmlformats.org/officeDocument/2006/relationships/image" Target="../media/image4522.png"/><Relationship Id="rId12" Type="http://schemas.openxmlformats.org/officeDocument/2006/relationships/image" Target="../media/image4513.png"/><Relationship Id="rId15" Type="http://schemas.openxmlformats.org/officeDocument/2006/relationships/image" Target="../media/image4516.png"/><Relationship Id="rId14" Type="http://schemas.openxmlformats.org/officeDocument/2006/relationships/image" Target="../media/image4518.png"/><Relationship Id="rId17" Type="http://schemas.openxmlformats.org/officeDocument/2006/relationships/image" Target="../media/image4523.png"/><Relationship Id="rId16" Type="http://schemas.openxmlformats.org/officeDocument/2006/relationships/image" Target="../media/image4528.png"/><Relationship Id="rId19" Type="http://schemas.openxmlformats.org/officeDocument/2006/relationships/image" Target="../media/image4534.png"/><Relationship Id="rId18" Type="http://schemas.openxmlformats.org/officeDocument/2006/relationships/image" Target="../media/image4529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4505.png"/><Relationship Id="rId4" Type="http://schemas.openxmlformats.org/officeDocument/2006/relationships/image" Target="../media/image4510.png"/><Relationship Id="rId9" Type="http://schemas.openxmlformats.org/officeDocument/2006/relationships/image" Target="../media/image4506.png"/><Relationship Id="rId5" Type="http://schemas.openxmlformats.org/officeDocument/2006/relationships/image" Target="../media/image4512.png"/><Relationship Id="rId6" Type="http://schemas.openxmlformats.org/officeDocument/2006/relationships/image" Target="../media/image4507.png"/><Relationship Id="rId7" Type="http://schemas.openxmlformats.org/officeDocument/2006/relationships/image" Target="../media/image4514.png"/><Relationship Id="rId8" Type="http://schemas.openxmlformats.org/officeDocument/2006/relationships/image" Target="../media/image4521.png"/><Relationship Id="rId73" Type="http://schemas.openxmlformats.org/officeDocument/2006/relationships/image" Target="../media/image4608.png"/><Relationship Id="rId72" Type="http://schemas.openxmlformats.org/officeDocument/2006/relationships/image" Target="../media/image4596.png"/><Relationship Id="rId71" Type="http://schemas.openxmlformats.org/officeDocument/2006/relationships/image" Target="../media/image4575.png"/><Relationship Id="rId70" Type="http://schemas.openxmlformats.org/officeDocument/2006/relationships/image" Target="../media/image4589.png"/><Relationship Id="rId62" Type="http://schemas.openxmlformats.org/officeDocument/2006/relationships/image" Target="../media/image4570.png"/><Relationship Id="rId61" Type="http://schemas.openxmlformats.org/officeDocument/2006/relationships/image" Target="../media/image4574.png"/><Relationship Id="rId64" Type="http://schemas.openxmlformats.org/officeDocument/2006/relationships/image" Target="../media/image4670.png"/><Relationship Id="rId63" Type="http://schemas.openxmlformats.org/officeDocument/2006/relationships/image" Target="../media/image4583.png"/><Relationship Id="rId66" Type="http://schemas.openxmlformats.org/officeDocument/2006/relationships/image" Target="../media/image4580.png"/><Relationship Id="rId65" Type="http://schemas.openxmlformats.org/officeDocument/2006/relationships/image" Target="../media/image4565.png"/><Relationship Id="rId68" Type="http://schemas.openxmlformats.org/officeDocument/2006/relationships/image" Target="../media/image4591.png"/><Relationship Id="rId67" Type="http://schemas.openxmlformats.org/officeDocument/2006/relationships/image" Target="../media/image4595.png"/><Relationship Id="rId60" Type="http://schemas.openxmlformats.org/officeDocument/2006/relationships/image" Target="../media/image4571.png"/><Relationship Id="rId69" Type="http://schemas.openxmlformats.org/officeDocument/2006/relationships/image" Target="../media/image4578.png"/><Relationship Id="rId51" Type="http://schemas.openxmlformats.org/officeDocument/2006/relationships/image" Target="../media/image4566.png"/><Relationship Id="rId50" Type="http://schemas.openxmlformats.org/officeDocument/2006/relationships/image" Target="../media/image4559.png"/><Relationship Id="rId53" Type="http://schemas.openxmlformats.org/officeDocument/2006/relationships/image" Target="../media/image4568.png"/><Relationship Id="rId52" Type="http://schemas.openxmlformats.org/officeDocument/2006/relationships/image" Target="../media/image4557.png"/><Relationship Id="rId55" Type="http://schemas.openxmlformats.org/officeDocument/2006/relationships/image" Target="../media/image4558.png"/><Relationship Id="rId54" Type="http://schemas.openxmlformats.org/officeDocument/2006/relationships/image" Target="../media/image4564.png"/><Relationship Id="rId57" Type="http://schemas.openxmlformats.org/officeDocument/2006/relationships/image" Target="../media/image4560.png"/><Relationship Id="rId56" Type="http://schemas.openxmlformats.org/officeDocument/2006/relationships/image" Target="../media/image4561.png"/><Relationship Id="rId59" Type="http://schemas.openxmlformats.org/officeDocument/2006/relationships/image" Target="../media/image4562.png"/><Relationship Id="rId58" Type="http://schemas.openxmlformats.org/officeDocument/2006/relationships/image" Target="../media/image4563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5.xml"/><Relationship Id="rId3" Type="http://schemas.openxmlformats.org/officeDocument/2006/relationships/hyperlink" Target="http://drive.google.com/file/d/1CGMhEb8qZuEWqlHHRFDACeA5xavHGc4r/view" TargetMode="External"/><Relationship Id="rId4" Type="http://schemas.openxmlformats.org/officeDocument/2006/relationships/image" Target="../media/image4675.jpg"/><Relationship Id="rId5" Type="http://schemas.openxmlformats.org/officeDocument/2006/relationships/hyperlink" Target="http://drive.google.com/file/d/1zMqwOuE7Quh5GeIrrY399FfdvxDpvm4J/view" TargetMode="External"/><Relationship Id="rId6" Type="http://schemas.openxmlformats.org/officeDocument/2006/relationships/image" Target="../media/image4650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4653.png"/><Relationship Id="rId4" Type="http://schemas.openxmlformats.org/officeDocument/2006/relationships/image" Target="../media/image4656.png"/></Relationships>
</file>

<file path=ppt/slides/_rels/slide127.xml.rels><?xml version="1.0" encoding="UTF-8" standalone="yes"?><Relationships xmlns="http://schemas.openxmlformats.org/package/2006/relationships"><Relationship Id="rId20" Type="http://schemas.openxmlformats.org/officeDocument/2006/relationships/image" Target="../media/image4672.png"/><Relationship Id="rId22" Type="http://schemas.openxmlformats.org/officeDocument/2006/relationships/image" Target="../media/image4679.png"/><Relationship Id="rId21" Type="http://schemas.openxmlformats.org/officeDocument/2006/relationships/image" Target="../media/image4671.png"/><Relationship Id="rId24" Type="http://schemas.openxmlformats.org/officeDocument/2006/relationships/image" Target="../media/image4699.png"/><Relationship Id="rId23" Type="http://schemas.openxmlformats.org/officeDocument/2006/relationships/image" Target="../media/image4684.png"/><Relationship Id="rId26" Type="http://schemas.openxmlformats.org/officeDocument/2006/relationships/image" Target="../media/image4676.png"/><Relationship Id="rId25" Type="http://schemas.openxmlformats.org/officeDocument/2006/relationships/image" Target="../media/image4673.png"/><Relationship Id="rId11" Type="http://schemas.openxmlformats.org/officeDocument/2006/relationships/image" Target="../media/image4668.png"/><Relationship Id="rId10" Type="http://schemas.openxmlformats.org/officeDocument/2006/relationships/image" Target="../media/image4659.png"/><Relationship Id="rId13" Type="http://schemas.openxmlformats.org/officeDocument/2006/relationships/image" Target="../media/image4667.png"/><Relationship Id="rId12" Type="http://schemas.openxmlformats.org/officeDocument/2006/relationships/image" Target="../media/image4669.png"/><Relationship Id="rId15" Type="http://schemas.openxmlformats.org/officeDocument/2006/relationships/image" Target="../media/image4665.png"/><Relationship Id="rId14" Type="http://schemas.openxmlformats.org/officeDocument/2006/relationships/image" Target="../media/image4663.png"/><Relationship Id="rId17" Type="http://schemas.openxmlformats.org/officeDocument/2006/relationships/image" Target="../media/image4664.png"/><Relationship Id="rId16" Type="http://schemas.openxmlformats.org/officeDocument/2006/relationships/image" Target="../media/image4658.png"/><Relationship Id="rId19" Type="http://schemas.openxmlformats.org/officeDocument/2006/relationships/image" Target="../media/image4662.png"/><Relationship Id="rId18" Type="http://schemas.openxmlformats.org/officeDocument/2006/relationships/image" Target="../media/image4693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4654.png"/><Relationship Id="rId4" Type="http://schemas.openxmlformats.org/officeDocument/2006/relationships/image" Target="../media/image4661.png"/><Relationship Id="rId9" Type="http://schemas.openxmlformats.org/officeDocument/2006/relationships/image" Target="../media/image4666.png"/><Relationship Id="rId5" Type="http://schemas.openxmlformats.org/officeDocument/2006/relationships/image" Target="../media/image4689.png"/><Relationship Id="rId6" Type="http://schemas.openxmlformats.org/officeDocument/2006/relationships/image" Target="../media/image4651.png"/><Relationship Id="rId7" Type="http://schemas.openxmlformats.org/officeDocument/2006/relationships/image" Target="../media/image4660.png"/><Relationship Id="rId8" Type="http://schemas.openxmlformats.org/officeDocument/2006/relationships/image" Target="../media/image4657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4682.png"/><Relationship Id="rId4" Type="http://schemas.openxmlformats.org/officeDocument/2006/relationships/image" Target="../media/image4680.png"/><Relationship Id="rId5" Type="http://schemas.openxmlformats.org/officeDocument/2006/relationships/image" Target="../media/image4681.png"/><Relationship Id="rId6" Type="http://schemas.openxmlformats.org/officeDocument/2006/relationships/image" Target="../media/image4674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469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09.png"/><Relationship Id="rId4" Type="http://schemas.openxmlformats.org/officeDocument/2006/relationships/image" Target="../media/image618.png"/><Relationship Id="rId9" Type="http://schemas.openxmlformats.org/officeDocument/2006/relationships/image" Target="../media/image598.png"/><Relationship Id="rId5" Type="http://schemas.openxmlformats.org/officeDocument/2006/relationships/image" Target="../media/image594.png"/><Relationship Id="rId6" Type="http://schemas.openxmlformats.org/officeDocument/2006/relationships/image" Target="../media/image592.png"/><Relationship Id="rId7" Type="http://schemas.openxmlformats.org/officeDocument/2006/relationships/image" Target="../media/image593.png"/><Relationship Id="rId8" Type="http://schemas.openxmlformats.org/officeDocument/2006/relationships/image" Target="../media/image597.png"/><Relationship Id="rId31" Type="http://schemas.openxmlformats.org/officeDocument/2006/relationships/image" Target="../media/image622.png"/><Relationship Id="rId30" Type="http://schemas.openxmlformats.org/officeDocument/2006/relationships/image" Target="../media/image624.png"/><Relationship Id="rId33" Type="http://schemas.openxmlformats.org/officeDocument/2006/relationships/image" Target="../media/image625.png"/><Relationship Id="rId32" Type="http://schemas.openxmlformats.org/officeDocument/2006/relationships/image" Target="../media/image623.png"/><Relationship Id="rId34" Type="http://schemas.openxmlformats.org/officeDocument/2006/relationships/image" Target="../media/image633.png"/><Relationship Id="rId20" Type="http://schemas.openxmlformats.org/officeDocument/2006/relationships/image" Target="../media/image612.png"/><Relationship Id="rId22" Type="http://schemas.openxmlformats.org/officeDocument/2006/relationships/image" Target="../media/image611.png"/><Relationship Id="rId21" Type="http://schemas.openxmlformats.org/officeDocument/2006/relationships/image" Target="../media/image606.png"/><Relationship Id="rId24" Type="http://schemas.openxmlformats.org/officeDocument/2006/relationships/image" Target="../media/image604.png"/><Relationship Id="rId23" Type="http://schemas.openxmlformats.org/officeDocument/2006/relationships/image" Target="../media/image614.png"/><Relationship Id="rId26" Type="http://schemas.openxmlformats.org/officeDocument/2006/relationships/image" Target="../media/image615.png"/><Relationship Id="rId25" Type="http://schemas.openxmlformats.org/officeDocument/2006/relationships/image" Target="../media/image619.png"/><Relationship Id="rId28" Type="http://schemas.openxmlformats.org/officeDocument/2006/relationships/image" Target="../media/image617.png"/><Relationship Id="rId27" Type="http://schemas.openxmlformats.org/officeDocument/2006/relationships/image" Target="../media/image630.png"/><Relationship Id="rId29" Type="http://schemas.openxmlformats.org/officeDocument/2006/relationships/image" Target="../media/image621.png"/><Relationship Id="rId11" Type="http://schemas.openxmlformats.org/officeDocument/2006/relationships/image" Target="../media/image599.png"/><Relationship Id="rId10" Type="http://schemas.openxmlformats.org/officeDocument/2006/relationships/image" Target="../media/image616.png"/><Relationship Id="rId13" Type="http://schemas.openxmlformats.org/officeDocument/2006/relationships/image" Target="../media/image601.png"/><Relationship Id="rId12" Type="http://schemas.openxmlformats.org/officeDocument/2006/relationships/image" Target="../media/image603.png"/><Relationship Id="rId15" Type="http://schemas.openxmlformats.org/officeDocument/2006/relationships/image" Target="../media/image595.png"/><Relationship Id="rId14" Type="http://schemas.openxmlformats.org/officeDocument/2006/relationships/image" Target="../media/image610.png"/><Relationship Id="rId17" Type="http://schemas.openxmlformats.org/officeDocument/2006/relationships/image" Target="../media/image605.png"/><Relationship Id="rId16" Type="http://schemas.openxmlformats.org/officeDocument/2006/relationships/image" Target="../media/image602.png"/><Relationship Id="rId19" Type="http://schemas.openxmlformats.org/officeDocument/2006/relationships/image" Target="../media/image613.png"/><Relationship Id="rId18" Type="http://schemas.openxmlformats.org/officeDocument/2006/relationships/image" Target="../media/image607.png"/></Relationships>
</file>

<file path=ppt/slides/_rels/slide1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91.png"/><Relationship Id="rId10" Type="http://schemas.openxmlformats.org/officeDocument/2006/relationships/image" Target="../media/image4696.png"/><Relationship Id="rId13" Type="http://schemas.openxmlformats.org/officeDocument/2006/relationships/image" Target="../media/image4698.png"/><Relationship Id="rId12" Type="http://schemas.openxmlformats.org/officeDocument/2006/relationships/image" Target="../media/image4697.png"/><Relationship Id="rId15" Type="http://schemas.openxmlformats.org/officeDocument/2006/relationships/image" Target="../media/image4694.png"/><Relationship Id="rId14" Type="http://schemas.openxmlformats.org/officeDocument/2006/relationships/image" Target="../media/image4690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4688.png"/><Relationship Id="rId4" Type="http://schemas.openxmlformats.org/officeDocument/2006/relationships/image" Target="../media/image4678.png"/><Relationship Id="rId9" Type="http://schemas.openxmlformats.org/officeDocument/2006/relationships/image" Target="../media/image4687.png"/><Relationship Id="rId5" Type="http://schemas.openxmlformats.org/officeDocument/2006/relationships/image" Target="../media/image4686.png"/><Relationship Id="rId6" Type="http://schemas.openxmlformats.org/officeDocument/2006/relationships/image" Target="../media/image4677.png"/><Relationship Id="rId7" Type="http://schemas.openxmlformats.org/officeDocument/2006/relationships/image" Target="../media/image4683.png"/><Relationship Id="rId8" Type="http://schemas.openxmlformats.org/officeDocument/2006/relationships/image" Target="../media/image4685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4695.png"/><Relationship Id="rId4" Type="http://schemas.openxmlformats.org/officeDocument/2006/relationships/image" Target="../media/image4700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3.xml"/></Relationships>
</file>

<file path=ppt/slides/_rels/slide14.xml.rels><?xml version="1.0" encoding="UTF-8" standalone="yes"?><Relationships xmlns="http://schemas.openxmlformats.org/package/2006/relationships"><Relationship Id="rId40" Type="http://schemas.openxmlformats.org/officeDocument/2006/relationships/image" Target="../media/image656.png"/><Relationship Id="rId42" Type="http://schemas.openxmlformats.org/officeDocument/2006/relationships/image" Target="../media/image659.png"/><Relationship Id="rId41" Type="http://schemas.openxmlformats.org/officeDocument/2006/relationships/image" Target="../media/image662.png"/><Relationship Id="rId44" Type="http://schemas.openxmlformats.org/officeDocument/2006/relationships/image" Target="../media/image669.png"/><Relationship Id="rId43" Type="http://schemas.openxmlformats.org/officeDocument/2006/relationships/image" Target="../media/image66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43.png"/><Relationship Id="rId4" Type="http://schemas.openxmlformats.org/officeDocument/2006/relationships/image" Target="../media/image634.png"/><Relationship Id="rId9" Type="http://schemas.openxmlformats.org/officeDocument/2006/relationships/image" Target="../media/image627.png"/><Relationship Id="rId5" Type="http://schemas.openxmlformats.org/officeDocument/2006/relationships/image" Target="../media/image632.png"/><Relationship Id="rId6" Type="http://schemas.openxmlformats.org/officeDocument/2006/relationships/image" Target="../media/image646.png"/><Relationship Id="rId7" Type="http://schemas.openxmlformats.org/officeDocument/2006/relationships/image" Target="../media/image620.png"/><Relationship Id="rId8" Type="http://schemas.openxmlformats.org/officeDocument/2006/relationships/image" Target="../media/image628.png"/><Relationship Id="rId31" Type="http://schemas.openxmlformats.org/officeDocument/2006/relationships/image" Target="../media/image664.png"/><Relationship Id="rId30" Type="http://schemas.openxmlformats.org/officeDocument/2006/relationships/image" Target="../media/image652.png"/><Relationship Id="rId33" Type="http://schemas.openxmlformats.org/officeDocument/2006/relationships/image" Target="../media/image655.png"/><Relationship Id="rId32" Type="http://schemas.openxmlformats.org/officeDocument/2006/relationships/image" Target="../media/image653.png"/><Relationship Id="rId35" Type="http://schemas.openxmlformats.org/officeDocument/2006/relationships/image" Target="../media/image660.png"/><Relationship Id="rId34" Type="http://schemas.openxmlformats.org/officeDocument/2006/relationships/image" Target="../media/image654.png"/><Relationship Id="rId37" Type="http://schemas.openxmlformats.org/officeDocument/2006/relationships/image" Target="../media/image681.png"/><Relationship Id="rId36" Type="http://schemas.openxmlformats.org/officeDocument/2006/relationships/image" Target="../media/image658.png"/><Relationship Id="rId39" Type="http://schemas.openxmlformats.org/officeDocument/2006/relationships/image" Target="../media/image663.png"/><Relationship Id="rId38" Type="http://schemas.openxmlformats.org/officeDocument/2006/relationships/image" Target="../media/image675.png"/><Relationship Id="rId20" Type="http://schemas.openxmlformats.org/officeDocument/2006/relationships/image" Target="../media/image640.png"/><Relationship Id="rId22" Type="http://schemas.openxmlformats.org/officeDocument/2006/relationships/image" Target="../media/image642.png"/><Relationship Id="rId21" Type="http://schemas.openxmlformats.org/officeDocument/2006/relationships/image" Target="../media/image636.png"/><Relationship Id="rId24" Type="http://schemas.openxmlformats.org/officeDocument/2006/relationships/image" Target="../media/image649.png"/><Relationship Id="rId23" Type="http://schemas.openxmlformats.org/officeDocument/2006/relationships/image" Target="../media/image644.png"/><Relationship Id="rId26" Type="http://schemas.openxmlformats.org/officeDocument/2006/relationships/image" Target="../media/image657.png"/><Relationship Id="rId25" Type="http://schemas.openxmlformats.org/officeDocument/2006/relationships/image" Target="../media/image648.png"/><Relationship Id="rId28" Type="http://schemas.openxmlformats.org/officeDocument/2006/relationships/image" Target="../media/image650.png"/><Relationship Id="rId27" Type="http://schemas.openxmlformats.org/officeDocument/2006/relationships/image" Target="../media/image651.png"/><Relationship Id="rId29" Type="http://schemas.openxmlformats.org/officeDocument/2006/relationships/image" Target="../media/image661.png"/><Relationship Id="rId11" Type="http://schemas.openxmlformats.org/officeDocument/2006/relationships/image" Target="../media/image629.png"/><Relationship Id="rId10" Type="http://schemas.openxmlformats.org/officeDocument/2006/relationships/image" Target="../media/image626.png"/><Relationship Id="rId13" Type="http://schemas.openxmlformats.org/officeDocument/2006/relationships/image" Target="../media/image637.png"/><Relationship Id="rId12" Type="http://schemas.openxmlformats.org/officeDocument/2006/relationships/image" Target="../media/image631.png"/><Relationship Id="rId15" Type="http://schemas.openxmlformats.org/officeDocument/2006/relationships/image" Target="../media/image645.png"/><Relationship Id="rId14" Type="http://schemas.openxmlformats.org/officeDocument/2006/relationships/image" Target="../media/image647.png"/><Relationship Id="rId17" Type="http://schemas.openxmlformats.org/officeDocument/2006/relationships/image" Target="../media/image641.png"/><Relationship Id="rId16" Type="http://schemas.openxmlformats.org/officeDocument/2006/relationships/image" Target="../media/image638.png"/><Relationship Id="rId19" Type="http://schemas.openxmlformats.org/officeDocument/2006/relationships/image" Target="../media/image639.png"/><Relationship Id="rId18" Type="http://schemas.openxmlformats.org/officeDocument/2006/relationships/image" Target="../media/image635.png"/></Relationships>
</file>

<file path=ppt/slides/_rels/slide15.xml.rels><?xml version="1.0" encoding="UTF-8" standalone="yes"?><Relationships xmlns="http://schemas.openxmlformats.org/package/2006/relationships"><Relationship Id="rId40" Type="http://schemas.openxmlformats.org/officeDocument/2006/relationships/image" Target="../media/image706.png"/><Relationship Id="rId42" Type="http://schemas.openxmlformats.org/officeDocument/2006/relationships/image" Target="../media/image709.png"/><Relationship Id="rId41" Type="http://schemas.openxmlformats.org/officeDocument/2006/relationships/image" Target="../media/image704.png"/><Relationship Id="rId44" Type="http://schemas.openxmlformats.org/officeDocument/2006/relationships/image" Target="../media/image708.png"/><Relationship Id="rId43" Type="http://schemas.openxmlformats.org/officeDocument/2006/relationships/image" Target="../media/image703.png"/><Relationship Id="rId46" Type="http://schemas.openxmlformats.org/officeDocument/2006/relationships/image" Target="../media/image713.png"/><Relationship Id="rId45" Type="http://schemas.openxmlformats.org/officeDocument/2006/relationships/image" Target="../media/image715.png"/><Relationship Id="rId104" Type="http://schemas.openxmlformats.org/officeDocument/2006/relationships/image" Target="../media/image769.png"/><Relationship Id="rId48" Type="http://schemas.openxmlformats.org/officeDocument/2006/relationships/image" Target="../media/image711.png"/><Relationship Id="rId47" Type="http://schemas.openxmlformats.org/officeDocument/2006/relationships/image" Target="../media/image716.png"/><Relationship Id="rId49" Type="http://schemas.openxmlformats.org/officeDocument/2006/relationships/image" Target="../media/image710.png"/><Relationship Id="rId103" Type="http://schemas.openxmlformats.org/officeDocument/2006/relationships/image" Target="../media/image773.png"/><Relationship Id="rId102" Type="http://schemas.openxmlformats.org/officeDocument/2006/relationships/image" Target="../media/image767.png"/><Relationship Id="rId101" Type="http://schemas.openxmlformats.org/officeDocument/2006/relationships/image" Target="../media/image762.png"/><Relationship Id="rId100" Type="http://schemas.openxmlformats.org/officeDocument/2006/relationships/image" Target="../media/image761.png"/><Relationship Id="rId31" Type="http://schemas.openxmlformats.org/officeDocument/2006/relationships/image" Target="../media/image696.png"/><Relationship Id="rId30" Type="http://schemas.openxmlformats.org/officeDocument/2006/relationships/image" Target="../media/image690.png"/><Relationship Id="rId33" Type="http://schemas.openxmlformats.org/officeDocument/2006/relationships/image" Target="../media/image695.png"/><Relationship Id="rId32" Type="http://schemas.openxmlformats.org/officeDocument/2006/relationships/image" Target="../media/image698.png"/><Relationship Id="rId35" Type="http://schemas.openxmlformats.org/officeDocument/2006/relationships/image" Target="../media/image693.png"/><Relationship Id="rId34" Type="http://schemas.openxmlformats.org/officeDocument/2006/relationships/image" Target="../media/image692.png"/><Relationship Id="rId37" Type="http://schemas.openxmlformats.org/officeDocument/2006/relationships/image" Target="../media/image700.png"/><Relationship Id="rId36" Type="http://schemas.openxmlformats.org/officeDocument/2006/relationships/image" Target="../media/image705.png"/><Relationship Id="rId39" Type="http://schemas.openxmlformats.org/officeDocument/2006/relationships/image" Target="../media/image702.png"/><Relationship Id="rId38" Type="http://schemas.openxmlformats.org/officeDocument/2006/relationships/image" Target="../media/image701.png"/><Relationship Id="rId20" Type="http://schemas.openxmlformats.org/officeDocument/2006/relationships/image" Target="../media/image685.png"/><Relationship Id="rId22" Type="http://schemas.openxmlformats.org/officeDocument/2006/relationships/image" Target="../media/image712.png"/><Relationship Id="rId21" Type="http://schemas.openxmlformats.org/officeDocument/2006/relationships/image" Target="../media/image707.png"/><Relationship Id="rId24" Type="http://schemas.openxmlformats.org/officeDocument/2006/relationships/image" Target="../media/image682.png"/><Relationship Id="rId23" Type="http://schemas.openxmlformats.org/officeDocument/2006/relationships/image" Target="../media/image697.png"/><Relationship Id="rId26" Type="http://schemas.openxmlformats.org/officeDocument/2006/relationships/image" Target="../media/image699.png"/><Relationship Id="rId25" Type="http://schemas.openxmlformats.org/officeDocument/2006/relationships/image" Target="../media/image687.png"/><Relationship Id="rId28" Type="http://schemas.openxmlformats.org/officeDocument/2006/relationships/image" Target="../media/image688.png"/><Relationship Id="rId27" Type="http://schemas.openxmlformats.org/officeDocument/2006/relationships/image" Target="../media/image691.png"/><Relationship Id="rId29" Type="http://schemas.openxmlformats.org/officeDocument/2006/relationships/image" Target="../media/image689.png"/><Relationship Id="rId95" Type="http://schemas.openxmlformats.org/officeDocument/2006/relationships/image" Target="../media/image770.png"/><Relationship Id="rId94" Type="http://schemas.openxmlformats.org/officeDocument/2006/relationships/image" Target="../media/image765.png"/><Relationship Id="rId97" Type="http://schemas.openxmlformats.org/officeDocument/2006/relationships/image" Target="../media/image757.png"/><Relationship Id="rId96" Type="http://schemas.openxmlformats.org/officeDocument/2006/relationships/image" Target="../media/image758.png"/><Relationship Id="rId11" Type="http://schemas.openxmlformats.org/officeDocument/2006/relationships/image" Target="../media/image677.png"/><Relationship Id="rId99" Type="http://schemas.openxmlformats.org/officeDocument/2006/relationships/image" Target="../media/image759.png"/><Relationship Id="rId10" Type="http://schemas.openxmlformats.org/officeDocument/2006/relationships/image" Target="../media/image668.png"/><Relationship Id="rId98" Type="http://schemas.openxmlformats.org/officeDocument/2006/relationships/image" Target="../media/image775.png"/><Relationship Id="rId13" Type="http://schemas.openxmlformats.org/officeDocument/2006/relationships/image" Target="../media/image680.png"/><Relationship Id="rId12" Type="http://schemas.openxmlformats.org/officeDocument/2006/relationships/image" Target="../media/image673.png"/><Relationship Id="rId91" Type="http://schemas.openxmlformats.org/officeDocument/2006/relationships/image" Target="../media/image771.png"/><Relationship Id="rId90" Type="http://schemas.openxmlformats.org/officeDocument/2006/relationships/image" Target="../media/image756.png"/><Relationship Id="rId93" Type="http://schemas.openxmlformats.org/officeDocument/2006/relationships/image" Target="../media/image755.png"/><Relationship Id="rId92" Type="http://schemas.openxmlformats.org/officeDocument/2006/relationships/image" Target="../media/image777.png"/><Relationship Id="rId15" Type="http://schemas.openxmlformats.org/officeDocument/2006/relationships/image" Target="../media/image683.png"/><Relationship Id="rId14" Type="http://schemas.openxmlformats.org/officeDocument/2006/relationships/image" Target="../media/image679.png"/><Relationship Id="rId17" Type="http://schemas.openxmlformats.org/officeDocument/2006/relationships/image" Target="../media/image678.png"/><Relationship Id="rId16" Type="http://schemas.openxmlformats.org/officeDocument/2006/relationships/image" Target="../media/image674.png"/><Relationship Id="rId19" Type="http://schemas.openxmlformats.org/officeDocument/2006/relationships/image" Target="../media/image684.png"/><Relationship Id="rId18" Type="http://schemas.openxmlformats.org/officeDocument/2006/relationships/image" Target="../media/image686.png"/><Relationship Id="rId84" Type="http://schemas.openxmlformats.org/officeDocument/2006/relationships/image" Target="../media/image750.png"/><Relationship Id="rId83" Type="http://schemas.openxmlformats.org/officeDocument/2006/relationships/image" Target="../media/image747.png"/><Relationship Id="rId86" Type="http://schemas.openxmlformats.org/officeDocument/2006/relationships/image" Target="../media/image746.png"/><Relationship Id="rId85" Type="http://schemas.openxmlformats.org/officeDocument/2006/relationships/image" Target="../media/image748.png"/><Relationship Id="rId88" Type="http://schemas.openxmlformats.org/officeDocument/2006/relationships/image" Target="../media/image763.png"/><Relationship Id="rId87" Type="http://schemas.openxmlformats.org/officeDocument/2006/relationships/image" Target="../media/image754.png"/><Relationship Id="rId89" Type="http://schemas.openxmlformats.org/officeDocument/2006/relationships/image" Target="../media/image753.png"/><Relationship Id="rId80" Type="http://schemas.openxmlformats.org/officeDocument/2006/relationships/image" Target="../media/image742.png"/><Relationship Id="rId82" Type="http://schemas.openxmlformats.org/officeDocument/2006/relationships/image" Target="../media/image751.png"/><Relationship Id="rId81" Type="http://schemas.openxmlformats.org/officeDocument/2006/relationships/image" Target="../media/image74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67.png"/><Relationship Id="rId4" Type="http://schemas.openxmlformats.org/officeDocument/2006/relationships/image" Target="../media/image670.png"/><Relationship Id="rId9" Type="http://schemas.openxmlformats.org/officeDocument/2006/relationships/image" Target="../media/image676.png"/><Relationship Id="rId5" Type="http://schemas.openxmlformats.org/officeDocument/2006/relationships/image" Target="../media/image672.png"/><Relationship Id="rId6" Type="http://schemas.openxmlformats.org/officeDocument/2006/relationships/image" Target="../media/image671.png"/><Relationship Id="rId7" Type="http://schemas.openxmlformats.org/officeDocument/2006/relationships/image" Target="../media/image665.png"/><Relationship Id="rId8" Type="http://schemas.openxmlformats.org/officeDocument/2006/relationships/image" Target="../media/image694.png"/><Relationship Id="rId73" Type="http://schemas.openxmlformats.org/officeDocument/2006/relationships/image" Target="../media/image732.png"/><Relationship Id="rId72" Type="http://schemas.openxmlformats.org/officeDocument/2006/relationships/image" Target="../media/image737.png"/><Relationship Id="rId75" Type="http://schemas.openxmlformats.org/officeDocument/2006/relationships/image" Target="../media/image740.png"/><Relationship Id="rId74" Type="http://schemas.openxmlformats.org/officeDocument/2006/relationships/image" Target="../media/image735.png"/><Relationship Id="rId77" Type="http://schemas.openxmlformats.org/officeDocument/2006/relationships/image" Target="../media/image739.png"/><Relationship Id="rId76" Type="http://schemas.openxmlformats.org/officeDocument/2006/relationships/image" Target="../media/image730.png"/><Relationship Id="rId79" Type="http://schemas.openxmlformats.org/officeDocument/2006/relationships/image" Target="../media/image745.png"/><Relationship Id="rId78" Type="http://schemas.openxmlformats.org/officeDocument/2006/relationships/image" Target="../media/image752.png"/><Relationship Id="rId71" Type="http://schemas.openxmlformats.org/officeDocument/2006/relationships/image" Target="../media/image749.png"/><Relationship Id="rId70" Type="http://schemas.openxmlformats.org/officeDocument/2006/relationships/image" Target="../media/image741.png"/><Relationship Id="rId62" Type="http://schemas.openxmlformats.org/officeDocument/2006/relationships/image" Target="../media/image726.png"/><Relationship Id="rId61" Type="http://schemas.openxmlformats.org/officeDocument/2006/relationships/image" Target="../media/image722.png"/><Relationship Id="rId64" Type="http://schemas.openxmlformats.org/officeDocument/2006/relationships/image" Target="../media/image736.png"/><Relationship Id="rId63" Type="http://schemas.openxmlformats.org/officeDocument/2006/relationships/image" Target="../media/image731.png"/><Relationship Id="rId66" Type="http://schemas.openxmlformats.org/officeDocument/2006/relationships/image" Target="../media/image734.png"/><Relationship Id="rId65" Type="http://schemas.openxmlformats.org/officeDocument/2006/relationships/image" Target="../media/image733.png"/><Relationship Id="rId68" Type="http://schemas.openxmlformats.org/officeDocument/2006/relationships/image" Target="../media/image727.png"/><Relationship Id="rId67" Type="http://schemas.openxmlformats.org/officeDocument/2006/relationships/image" Target="../media/image738.png"/><Relationship Id="rId60" Type="http://schemas.openxmlformats.org/officeDocument/2006/relationships/image" Target="../media/image724.png"/><Relationship Id="rId69" Type="http://schemas.openxmlformats.org/officeDocument/2006/relationships/image" Target="../media/image743.png"/><Relationship Id="rId51" Type="http://schemas.openxmlformats.org/officeDocument/2006/relationships/image" Target="../media/image725.png"/><Relationship Id="rId50" Type="http://schemas.openxmlformats.org/officeDocument/2006/relationships/image" Target="../media/image714.png"/><Relationship Id="rId53" Type="http://schemas.openxmlformats.org/officeDocument/2006/relationships/image" Target="../media/image720.png"/><Relationship Id="rId52" Type="http://schemas.openxmlformats.org/officeDocument/2006/relationships/image" Target="../media/image717.png"/><Relationship Id="rId55" Type="http://schemas.openxmlformats.org/officeDocument/2006/relationships/image" Target="../media/image719.png"/><Relationship Id="rId54" Type="http://schemas.openxmlformats.org/officeDocument/2006/relationships/image" Target="../media/image718.png"/><Relationship Id="rId57" Type="http://schemas.openxmlformats.org/officeDocument/2006/relationships/image" Target="../media/image728.png"/><Relationship Id="rId56" Type="http://schemas.openxmlformats.org/officeDocument/2006/relationships/image" Target="../media/image721.png"/><Relationship Id="rId59" Type="http://schemas.openxmlformats.org/officeDocument/2006/relationships/image" Target="../media/image729.png"/><Relationship Id="rId58" Type="http://schemas.openxmlformats.org/officeDocument/2006/relationships/image" Target="../media/image723.png"/></Relationships>
</file>

<file path=ppt/slides/_rels/slide16.xml.rels><?xml version="1.0" encoding="UTF-8" standalone="yes"?><Relationships xmlns="http://schemas.openxmlformats.org/package/2006/relationships"><Relationship Id="rId40" Type="http://schemas.openxmlformats.org/officeDocument/2006/relationships/image" Target="../media/image806.png"/><Relationship Id="rId42" Type="http://schemas.openxmlformats.org/officeDocument/2006/relationships/image" Target="../media/image815.png"/><Relationship Id="rId41" Type="http://schemas.openxmlformats.org/officeDocument/2006/relationships/image" Target="../media/image831.png"/><Relationship Id="rId44" Type="http://schemas.openxmlformats.org/officeDocument/2006/relationships/image" Target="../media/image824.png"/><Relationship Id="rId43" Type="http://schemas.openxmlformats.org/officeDocument/2006/relationships/image" Target="../media/image825.png"/><Relationship Id="rId46" Type="http://schemas.openxmlformats.org/officeDocument/2006/relationships/image" Target="../media/image809.png"/><Relationship Id="rId45" Type="http://schemas.openxmlformats.org/officeDocument/2006/relationships/image" Target="../media/image819.png"/><Relationship Id="rId48" Type="http://schemas.openxmlformats.org/officeDocument/2006/relationships/image" Target="../media/image812.png"/><Relationship Id="rId47" Type="http://schemas.openxmlformats.org/officeDocument/2006/relationships/image" Target="../media/image807.png"/><Relationship Id="rId49" Type="http://schemas.openxmlformats.org/officeDocument/2006/relationships/image" Target="../media/image810.png"/><Relationship Id="rId31" Type="http://schemas.openxmlformats.org/officeDocument/2006/relationships/image" Target="../media/image798.png"/><Relationship Id="rId30" Type="http://schemas.openxmlformats.org/officeDocument/2006/relationships/image" Target="../media/image795.png"/><Relationship Id="rId33" Type="http://schemas.openxmlformats.org/officeDocument/2006/relationships/image" Target="../media/image796.png"/><Relationship Id="rId32" Type="http://schemas.openxmlformats.org/officeDocument/2006/relationships/image" Target="../media/image789.png"/><Relationship Id="rId35" Type="http://schemas.openxmlformats.org/officeDocument/2006/relationships/image" Target="../media/image799.png"/><Relationship Id="rId34" Type="http://schemas.openxmlformats.org/officeDocument/2006/relationships/image" Target="../media/image802.png"/><Relationship Id="rId37" Type="http://schemas.openxmlformats.org/officeDocument/2006/relationships/image" Target="../media/image803.png"/><Relationship Id="rId36" Type="http://schemas.openxmlformats.org/officeDocument/2006/relationships/image" Target="../media/image805.png"/><Relationship Id="rId39" Type="http://schemas.openxmlformats.org/officeDocument/2006/relationships/image" Target="../media/image808.png"/><Relationship Id="rId38" Type="http://schemas.openxmlformats.org/officeDocument/2006/relationships/image" Target="../media/image801.png"/><Relationship Id="rId20" Type="http://schemas.openxmlformats.org/officeDocument/2006/relationships/image" Target="../media/image791.png"/><Relationship Id="rId22" Type="http://schemas.openxmlformats.org/officeDocument/2006/relationships/image" Target="../media/image787.png"/><Relationship Id="rId21" Type="http://schemas.openxmlformats.org/officeDocument/2006/relationships/image" Target="../media/image804.png"/><Relationship Id="rId24" Type="http://schemas.openxmlformats.org/officeDocument/2006/relationships/image" Target="../media/image800.png"/><Relationship Id="rId23" Type="http://schemas.openxmlformats.org/officeDocument/2006/relationships/image" Target="../media/image830.png"/><Relationship Id="rId26" Type="http://schemas.openxmlformats.org/officeDocument/2006/relationships/image" Target="../media/image794.png"/><Relationship Id="rId25" Type="http://schemas.openxmlformats.org/officeDocument/2006/relationships/image" Target="../media/image793.png"/><Relationship Id="rId28" Type="http://schemas.openxmlformats.org/officeDocument/2006/relationships/image" Target="../media/image790.png"/><Relationship Id="rId27" Type="http://schemas.openxmlformats.org/officeDocument/2006/relationships/image" Target="../media/image792.png"/><Relationship Id="rId29" Type="http://schemas.openxmlformats.org/officeDocument/2006/relationships/image" Target="../media/image797.png"/><Relationship Id="rId11" Type="http://schemas.openxmlformats.org/officeDocument/2006/relationships/image" Target="../media/image779.png"/><Relationship Id="rId10" Type="http://schemas.openxmlformats.org/officeDocument/2006/relationships/image" Target="../media/image776.png"/><Relationship Id="rId13" Type="http://schemas.openxmlformats.org/officeDocument/2006/relationships/image" Target="../media/image781.png"/><Relationship Id="rId12" Type="http://schemas.openxmlformats.org/officeDocument/2006/relationships/image" Target="../media/image780.png"/><Relationship Id="rId15" Type="http://schemas.openxmlformats.org/officeDocument/2006/relationships/image" Target="../media/image784.png"/><Relationship Id="rId14" Type="http://schemas.openxmlformats.org/officeDocument/2006/relationships/image" Target="../media/image788.png"/><Relationship Id="rId17" Type="http://schemas.openxmlformats.org/officeDocument/2006/relationships/image" Target="../media/image786.png"/><Relationship Id="rId16" Type="http://schemas.openxmlformats.org/officeDocument/2006/relationships/image" Target="../media/image782.png"/><Relationship Id="rId19" Type="http://schemas.openxmlformats.org/officeDocument/2006/relationships/image" Target="../media/image783.png"/><Relationship Id="rId18" Type="http://schemas.openxmlformats.org/officeDocument/2006/relationships/image" Target="../media/image785.png"/><Relationship Id="rId84" Type="http://schemas.openxmlformats.org/officeDocument/2006/relationships/image" Target="../media/image856.png"/><Relationship Id="rId83" Type="http://schemas.openxmlformats.org/officeDocument/2006/relationships/image" Target="../media/image847.png"/><Relationship Id="rId80" Type="http://schemas.openxmlformats.org/officeDocument/2006/relationships/image" Target="../media/image844.png"/><Relationship Id="rId82" Type="http://schemas.openxmlformats.org/officeDocument/2006/relationships/image" Target="../media/image849.png"/><Relationship Id="rId81" Type="http://schemas.openxmlformats.org/officeDocument/2006/relationships/image" Target="../media/image85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66.png"/><Relationship Id="rId4" Type="http://schemas.openxmlformats.org/officeDocument/2006/relationships/image" Target="../media/image764.png"/><Relationship Id="rId9" Type="http://schemas.openxmlformats.org/officeDocument/2006/relationships/image" Target="../media/image778.png"/><Relationship Id="rId5" Type="http://schemas.openxmlformats.org/officeDocument/2006/relationships/image" Target="../media/image760.png"/><Relationship Id="rId6" Type="http://schemas.openxmlformats.org/officeDocument/2006/relationships/image" Target="../media/image768.png"/><Relationship Id="rId7" Type="http://schemas.openxmlformats.org/officeDocument/2006/relationships/image" Target="../media/image774.png"/><Relationship Id="rId8" Type="http://schemas.openxmlformats.org/officeDocument/2006/relationships/image" Target="../media/image772.png"/><Relationship Id="rId73" Type="http://schemas.openxmlformats.org/officeDocument/2006/relationships/image" Target="../media/image836.png"/><Relationship Id="rId72" Type="http://schemas.openxmlformats.org/officeDocument/2006/relationships/image" Target="../media/image846.png"/><Relationship Id="rId75" Type="http://schemas.openxmlformats.org/officeDocument/2006/relationships/image" Target="../media/image840.png"/><Relationship Id="rId74" Type="http://schemas.openxmlformats.org/officeDocument/2006/relationships/image" Target="../media/image842.png"/><Relationship Id="rId77" Type="http://schemas.openxmlformats.org/officeDocument/2006/relationships/image" Target="../media/image845.png"/><Relationship Id="rId76" Type="http://schemas.openxmlformats.org/officeDocument/2006/relationships/image" Target="../media/image837.png"/><Relationship Id="rId79" Type="http://schemas.openxmlformats.org/officeDocument/2006/relationships/image" Target="../media/image843.png"/><Relationship Id="rId78" Type="http://schemas.openxmlformats.org/officeDocument/2006/relationships/image" Target="../media/image841.png"/><Relationship Id="rId71" Type="http://schemas.openxmlformats.org/officeDocument/2006/relationships/image" Target="../media/image835.png"/><Relationship Id="rId70" Type="http://schemas.openxmlformats.org/officeDocument/2006/relationships/image" Target="../media/image832.png"/><Relationship Id="rId62" Type="http://schemas.openxmlformats.org/officeDocument/2006/relationships/image" Target="../media/image829.png"/><Relationship Id="rId61" Type="http://schemas.openxmlformats.org/officeDocument/2006/relationships/image" Target="../media/image822.png"/><Relationship Id="rId64" Type="http://schemas.openxmlformats.org/officeDocument/2006/relationships/image" Target="../media/image839.png"/><Relationship Id="rId63" Type="http://schemas.openxmlformats.org/officeDocument/2006/relationships/image" Target="../media/image834.png"/><Relationship Id="rId66" Type="http://schemas.openxmlformats.org/officeDocument/2006/relationships/image" Target="../media/image838.png"/><Relationship Id="rId65" Type="http://schemas.openxmlformats.org/officeDocument/2006/relationships/image" Target="../media/image827.png"/><Relationship Id="rId68" Type="http://schemas.openxmlformats.org/officeDocument/2006/relationships/image" Target="../media/image848.png"/><Relationship Id="rId67" Type="http://schemas.openxmlformats.org/officeDocument/2006/relationships/image" Target="../media/image851.png"/><Relationship Id="rId60" Type="http://schemas.openxmlformats.org/officeDocument/2006/relationships/image" Target="../media/image820.png"/><Relationship Id="rId69" Type="http://schemas.openxmlformats.org/officeDocument/2006/relationships/image" Target="../media/image833.png"/><Relationship Id="rId51" Type="http://schemas.openxmlformats.org/officeDocument/2006/relationships/image" Target="../media/image816.png"/><Relationship Id="rId50" Type="http://schemas.openxmlformats.org/officeDocument/2006/relationships/image" Target="../media/image811.png"/><Relationship Id="rId53" Type="http://schemas.openxmlformats.org/officeDocument/2006/relationships/image" Target="../media/image821.png"/><Relationship Id="rId52" Type="http://schemas.openxmlformats.org/officeDocument/2006/relationships/image" Target="../media/image828.png"/><Relationship Id="rId55" Type="http://schemas.openxmlformats.org/officeDocument/2006/relationships/image" Target="../media/image817.png"/><Relationship Id="rId54" Type="http://schemas.openxmlformats.org/officeDocument/2006/relationships/image" Target="../media/image823.png"/><Relationship Id="rId57" Type="http://schemas.openxmlformats.org/officeDocument/2006/relationships/image" Target="../media/image814.png"/><Relationship Id="rId56" Type="http://schemas.openxmlformats.org/officeDocument/2006/relationships/image" Target="../media/image813.png"/><Relationship Id="rId59" Type="http://schemas.openxmlformats.org/officeDocument/2006/relationships/image" Target="../media/image818.png"/><Relationship Id="rId58" Type="http://schemas.openxmlformats.org/officeDocument/2006/relationships/image" Target="../media/image826.png"/></Relationships>
</file>

<file path=ppt/slides/_rels/slide17.xml.rels><?xml version="1.0" encoding="UTF-8" standalone="yes"?><Relationships xmlns="http://schemas.openxmlformats.org/package/2006/relationships"><Relationship Id="rId31" Type="http://schemas.openxmlformats.org/officeDocument/2006/relationships/image" Target="../media/image889.png"/><Relationship Id="rId30" Type="http://schemas.openxmlformats.org/officeDocument/2006/relationships/image" Target="../media/image876.png"/><Relationship Id="rId33" Type="http://schemas.openxmlformats.org/officeDocument/2006/relationships/image" Target="../media/image931.png"/><Relationship Id="rId32" Type="http://schemas.openxmlformats.org/officeDocument/2006/relationships/image" Target="../media/image887.png"/><Relationship Id="rId35" Type="http://schemas.openxmlformats.org/officeDocument/2006/relationships/image" Target="../media/image878.png"/><Relationship Id="rId34" Type="http://schemas.openxmlformats.org/officeDocument/2006/relationships/image" Target="../media/image877.png"/><Relationship Id="rId20" Type="http://schemas.openxmlformats.org/officeDocument/2006/relationships/image" Target="../media/image869.png"/><Relationship Id="rId22" Type="http://schemas.openxmlformats.org/officeDocument/2006/relationships/image" Target="../media/image866.png"/><Relationship Id="rId21" Type="http://schemas.openxmlformats.org/officeDocument/2006/relationships/image" Target="../media/image875.png"/><Relationship Id="rId24" Type="http://schemas.openxmlformats.org/officeDocument/2006/relationships/image" Target="../media/image873.png"/><Relationship Id="rId23" Type="http://schemas.openxmlformats.org/officeDocument/2006/relationships/image" Target="../media/image871.png"/><Relationship Id="rId26" Type="http://schemas.openxmlformats.org/officeDocument/2006/relationships/image" Target="../media/image879.png"/><Relationship Id="rId25" Type="http://schemas.openxmlformats.org/officeDocument/2006/relationships/image" Target="../media/image874.png"/><Relationship Id="rId28" Type="http://schemas.openxmlformats.org/officeDocument/2006/relationships/image" Target="../media/image908.png"/><Relationship Id="rId27" Type="http://schemas.openxmlformats.org/officeDocument/2006/relationships/image" Target="../media/image872.png"/><Relationship Id="rId29" Type="http://schemas.openxmlformats.org/officeDocument/2006/relationships/image" Target="../media/image884.png"/><Relationship Id="rId11" Type="http://schemas.openxmlformats.org/officeDocument/2006/relationships/image" Target="../media/image868.png"/><Relationship Id="rId10" Type="http://schemas.openxmlformats.org/officeDocument/2006/relationships/image" Target="../media/image863.png"/><Relationship Id="rId13" Type="http://schemas.openxmlformats.org/officeDocument/2006/relationships/image" Target="../media/image870.png"/><Relationship Id="rId12" Type="http://schemas.openxmlformats.org/officeDocument/2006/relationships/image" Target="../media/image853.png"/><Relationship Id="rId15" Type="http://schemas.openxmlformats.org/officeDocument/2006/relationships/image" Target="../media/image864.png"/><Relationship Id="rId14" Type="http://schemas.openxmlformats.org/officeDocument/2006/relationships/image" Target="../media/image860.png"/><Relationship Id="rId17" Type="http://schemas.openxmlformats.org/officeDocument/2006/relationships/image" Target="../media/image861.png"/><Relationship Id="rId16" Type="http://schemas.openxmlformats.org/officeDocument/2006/relationships/image" Target="../media/image857.png"/><Relationship Id="rId19" Type="http://schemas.openxmlformats.org/officeDocument/2006/relationships/image" Target="../media/image867.png"/><Relationship Id="rId18" Type="http://schemas.openxmlformats.org/officeDocument/2006/relationships/image" Target="../media/image88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65.png"/><Relationship Id="rId4" Type="http://schemas.openxmlformats.org/officeDocument/2006/relationships/image" Target="../media/image854.png"/><Relationship Id="rId9" Type="http://schemas.openxmlformats.org/officeDocument/2006/relationships/image" Target="../media/image862.png"/><Relationship Id="rId5" Type="http://schemas.openxmlformats.org/officeDocument/2006/relationships/image" Target="../media/image858.png"/><Relationship Id="rId6" Type="http://schemas.openxmlformats.org/officeDocument/2006/relationships/image" Target="../media/image852.png"/><Relationship Id="rId7" Type="http://schemas.openxmlformats.org/officeDocument/2006/relationships/image" Target="../media/image855.png"/><Relationship Id="rId8" Type="http://schemas.openxmlformats.org/officeDocument/2006/relationships/image" Target="../media/image859.png"/></Relationships>
</file>

<file path=ppt/slides/_rels/slide18.xml.rels><?xml version="1.0" encoding="UTF-8" standalone="yes"?><Relationships xmlns="http://schemas.openxmlformats.org/package/2006/relationships"><Relationship Id="rId40" Type="http://schemas.openxmlformats.org/officeDocument/2006/relationships/image" Target="../media/image951.png"/><Relationship Id="rId42" Type="http://schemas.openxmlformats.org/officeDocument/2006/relationships/image" Target="../media/image916.png"/><Relationship Id="rId41" Type="http://schemas.openxmlformats.org/officeDocument/2006/relationships/image" Target="../media/image915.png"/><Relationship Id="rId44" Type="http://schemas.openxmlformats.org/officeDocument/2006/relationships/image" Target="../media/image930.png"/><Relationship Id="rId43" Type="http://schemas.openxmlformats.org/officeDocument/2006/relationships/image" Target="../media/image926.png"/><Relationship Id="rId46" Type="http://schemas.openxmlformats.org/officeDocument/2006/relationships/image" Target="../media/image920.png"/><Relationship Id="rId45" Type="http://schemas.openxmlformats.org/officeDocument/2006/relationships/image" Target="../media/image923.png"/><Relationship Id="rId48" Type="http://schemas.openxmlformats.org/officeDocument/2006/relationships/image" Target="../media/image925.png"/><Relationship Id="rId47" Type="http://schemas.openxmlformats.org/officeDocument/2006/relationships/image" Target="../media/image919.png"/><Relationship Id="rId49" Type="http://schemas.openxmlformats.org/officeDocument/2006/relationships/image" Target="../media/image924.png"/><Relationship Id="rId31" Type="http://schemas.openxmlformats.org/officeDocument/2006/relationships/image" Target="../media/image917.png"/><Relationship Id="rId30" Type="http://schemas.openxmlformats.org/officeDocument/2006/relationships/image" Target="../media/image907.png"/><Relationship Id="rId33" Type="http://schemas.openxmlformats.org/officeDocument/2006/relationships/image" Target="../media/image914.png"/><Relationship Id="rId32" Type="http://schemas.openxmlformats.org/officeDocument/2006/relationships/image" Target="../media/image911.png"/><Relationship Id="rId35" Type="http://schemas.openxmlformats.org/officeDocument/2006/relationships/image" Target="../media/image918.png"/><Relationship Id="rId34" Type="http://schemas.openxmlformats.org/officeDocument/2006/relationships/image" Target="../media/image912.png"/><Relationship Id="rId37" Type="http://schemas.openxmlformats.org/officeDocument/2006/relationships/image" Target="../media/image934.png"/><Relationship Id="rId36" Type="http://schemas.openxmlformats.org/officeDocument/2006/relationships/image" Target="../media/image922.png"/><Relationship Id="rId39" Type="http://schemas.openxmlformats.org/officeDocument/2006/relationships/image" Target="../media/image929.png"/><Relationship Id="rId38" Type="http://schemas.openxmlformats.org/officeDocument/2006/relationships/image" Target="../media/image921.png"/><Relationship Id="rId20" Type="http://schemas.openxmlformats.org/officeDocument/2006/relationships/image" Target="../media/image900.png"/><Relationship Id="rId22" Type="http://schemas.openxmlformats.org/officeDocument/2006/relationships/image" Target="../media/image904.png"/><Relationship Id="rId21" Type="http://schemas.openxmlformats.org/officeDocument/2006/relationships/image" Target="../media/image895.png"/><Relationship Id="rId24" Type="http://schemas.openxmlformats.org/officeDocument/2006/relationships/image" Target="../media/image901.png"/><Relationship Id="rId23" Type="http://schemas.openxmlformats.org/officeDocument/2006/relationships/image" Target="../media/image898.png"/><Relationship Id="rId26" Type="http://schemas.openxmlformats.org/officeDocument/2006/relationships/image" Target="../media/image899.png"/><Relationship Id="rId25" Type="http://schemas.openxmlformats.org/officeDocument/2006/relationships/image" Target="../media/image903.png"/><Relationship Id="rId28" Type="http://schemas.openxmlformats.org/officeDocument/2006/relationships/image" Target="../media/image933.png"/><Relationship Id="rId27" Type="http://schemas.openxmlformats.org/officeDocument/2006/relationships/image" Target="../media/image905.png"/><Relationship Id="rId29" Type="http://schemas.openxmlformats.org/officeDocument/2006/relationships/image" Target="../media/image913.png"/><Relationship Id="rId11" Type="http://schemas.openxmlformats.org/officeDocument/2006/relationships/image" Target="../media/image897.png"/><Relationship Id="rId10" Type="http://schemas.openxmlformats.org/officeDocument/2006/relationships/image" Target="../media/image883.png"/><Relationship Id="rId13" Type="http://schemas.openxmlformats.org/officeDocument/2006/relationships/image" Target="../media/image894.png"/><Relationship Id="rId12" Type="http://schemas.openxmlformats.org/officeDocument/2006/relationships/image" Target="../media/image909.png"/><Relationship Id="rId15" Type="http://schemas.openxmlformats.org/officeDocument/2006/relationships/image" Target="../media/image902.png"/><Relationship Id="rId14" Type="http://schemas.openxmlformats.org/officeDocument/2006/relationships/image" Target="../media/image892.png"/><Relationship Id="rId17" Type="http://schemas.openxmlformats.org/officeDocument/2006/relationships/image" Target="../media/image893.png"/><Relationship Id="rId16" Type="http://schemas.openxmlformats.org/officeDocument/2006/relationships/image" Target="../media/image896.png"/><Relationship Id="rId19" Type="http://schemas.openxmlformats.org/officeDocument/2006/relationships/image" Target="../media/image906.png"/><Relationship Id="rId18" Type="http://schemas.openxmlformats.org/officeDocument/2006/relationships/image" Target="../media/image89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82.png"/><Relationship Id="rId4" Type="http://schemas.openxmlformats.org/officeDocument/2006/relationships/image" Target="../media/image890.png"/><Relationship Id="rId9" Type="http://schemas.openxmlformats.org/officeDocument/2006/relationships/image" Target="../media/image888.png"/><Relationship Id="rId5" Type="http://schemas.openxmlformats.org/officeDocument/2006/relationships/image" Target="../media/image880.png"/><Relationship Id="rId6" Type="http://schemas.openxmlformats.org/officeDocument/2006/relationships/image" Target="../media/image910.png"/><Relationship Id="rId7" Type="http://schemas.openxmlformats.org/officeDocument/2006/relationships/image" Target="../media/image885.png"/><Relationship Id="rId8" Type="http://schemas.openxmlformats.org/officeDocument/2006/relationships/image" Target="../media/image886.png"/><Relationship Id="rId51" Type="http://schemas.openxmlformats.org/officeDocument/2006/relationships/image" Target="../media/image939.png"/><Relationship Id="rId50" Type="http://schemas.openxmlformats.org/officeDocument/2006/relationships/image" Target="../media/image928.png"/><Relationship Id="rId53" Type="http://schemas.openxmlformats.org/officeDocument/2006/relationships/image" Target="../media/image927.png"/><Relationship Id="rId52" Type="http://schemas.openxmlformats.org/officeDocument/2006/relationships/image" Target="../media/image937.png"/><Relationship Id="rId55" Type="http://schemas.openxmlformats.org/officeDocument/2006/relationships/image" Target="../media/image935.png"/><Relationship Id="rId54" Type="http://schemas.openxmlformats.org/officeDocument/2006/relationships/image" Target="../media/image932.png"/></Relationships>
</file>

<file path=ppt/slides/_rels/slide19.xml.rels><?xml version="1.0" encoding="UTF-8" standalone="yes"?><Relationships xmlns="http://schemas.openxmlformats.org/package/2006/relationships"><Relationship Id="rId40" Type="http://schemas.openxmlformats.org/officeDocument/2006/relationships/image" Target="../media/image981.png"/><Relationship Id="rId42" Type="http://schemas.openxmlformats.org/officeDocument/2006/relationships/image" Target="../media/image970.png"/><Relationship Id="rId41" Type="http://schemas.openxmlformats.org/officeDocument/2006/relationships/image" Target="../media/image974.png"/><Relationship Id="rId44" Type="http://schemas.openxmlformats.org/officeDocument/2006/relationships/image" Target="../media/image987.png"/><Relationship Id="rId43" Type="http://schemas.openxmlformats.org/officeDocument/2006/relationships/image" Target="../media/image976.png"/><Relationship Id="rId46" Type="http://schemas.openxmlformats.org/officeDocument/2006/relationships/image" Target="../media/image1007.png"/><Relationship Id="rId45" Type="http://schemas.openxmlformats.org/officeDocument/2006/relationships/image" Target="../media/image983.png"/><Relationship Id="rId48" Type="http://schemas.openxmlformats.org/officeDocument/2006/relationships/image" Target="../media/image979.png"/><Relationship Id="rId47" Type="http://schemas.openxmlformats.org/officeDocument/2006/relationships/image" Target="../media/image978.png"/><Relationship Id="rId31" Type="http://schemas.openxmlformats.org/officeDocument/2006/relationships/image" Target="../media/image968.png"/><Relationship Id="rId30" Type="http://schemas.openxmlformats.org/officeDocument/2006/relationships/image" Target="../media/image966.png"/><Relationship Id="rId33" Type="http://schemas.openxmlformats.org/officeDocument/2006/relationships/image" Target="../media/image965.png"/><Relationship Id="rId32" Type="http://schemas.openxmlformats.org/officeDocument/2006/relationships/image" Target="../media/image963.png"/><Relationship Id="rId35" Type="http://schemas.openxmlformats.org/officeDocument/2006/relationships/image" Target="../media/image967.png"/><Relationship Id="rId34" Type="http://schemas.openxmlformats.org/officeDocument/2006/relationships/image" Target="../media/image962.png"/><Relationship Id="rId37" Type="http://schemas.openxmlformats.org/officeDocument/2006/relationships/image" Target="../media/image977.png"/><Relationship Id="rId36" Type="http://schemas.openxmlformats.org/officeDocument/2006/relationships/image" Target="../media/image995.png"/><Relationship Id="rId39" Type="http://schemas.openxmlformats.org/officeDocument/2006/relationships/image" Target="../media/image973.png"/><Relationship Id="rId38" Type="http://schemas.openxmlformats.org/officeDocument/2006/relationships/image" Target="../media/image971.png"/><Relationship Id="rId20" Type="http://schemas.openxmlformats.org/officeDocument/2006/relationships/image" Target="../media/image954.png"/><Relationship Id="rId22" Type="http://schemas.openxmlformats.org/officeDocument/2006/relationships/image" Target="../media/image957.png"/><Relationship Id="rId21" Type="http://schemas.openxmlformats.org/officeDocument/2006/relationships/image" Target="../media/image952.png"/><Relationship Id="rId24" Type="http://schemas.openxmlformats.org/officeDocument/2006/relationships/image" Target="../media/image949.png"/><Relationship Id="rId23" Type="http://schemas.openxmlformats.org/officeDocument/2006/relationships/image" Target="../media/image972.png"/><Relationship Id="rId26" Type="http://schemas.openxmlformats.org/officeDocument/2006/relationships/image" Target="../media/image959.png"/><Relationship Id="rId25" Type="http://schemas.openxmlformats.org/officeDocument/2006/relationships/image" Target="../media/image960.png"/><Relationship Id="rId28" Type="http://schemas.openxmlformats.org/officeDocument/2006/relationships/image" Target="../media/image961.png"/><Relationship Id="rId27" Type="http://schemas.openxmlformats.org/officeDocument/2006/relationships/image" Target="../media/image958.png"/><Relationship Id="rId29" Type="http://schemas.openxmlformats.org/officeDocument/2006/relationships/image" Target="../media/image975.png"/><Relationship Id="rId11" Type="http://schemas.openxmlformats.org/officeDocument/2006/relationships/image" Target="../media/image945.png"/><Relationship Id="rId10" Type="http://schemas.openxmlformats.org/officeDocument/2006/relationships/image" Target="../media/image944.png"/><Relationship Id="rId13" Type="http://schemas.openxmlformats.org/officeDocument/2006/relationships/image" Target="../media/image948.png"/><Relationship Id="rId12" Type="http://schemas.openxmlformats.org/officeDocument/2006/relationships/image" Target="../media/image964.png"/><Relationship Id="rId15" Type="http://schemas.openxmlformats.org/officeDocument/2006/relationships/image" Target="../media/image947.png"/><Relationship Id="rId14" Type="http://schemas.openxmlformats.org/officeDocument/2006/relationships/image" Target="../media/image969.png"/><Relationship Id="rId17" Type="http://schemas.openxmlformats.org/officeDocument/2006/relationships/image" Target="../media/image955.png"/><Relationship Id="rId16" Type="http://schemas.openxmlformats.org/officeDocument/2006/relationships/image" Target="../media/image950.png"/><Relationship Id="rId19" Type="http://schemas.openxmlformats.org/officeDocument/2006/relationships/image" Target="../media/image956.png"/><Relationship Id="rId18" Type="http://schemas.openxmlformats.org/officeDocument/2006/relationships/image" Target="../media/image95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36.png"/><Relationship Id="rId4" Type="http://schemas.openxmlformats.org/officeDocument/2006/relationships/image" Target="../media/image946.png"/><Relationship Id="rId9" Type="http://schemas.openxmlformats.org/officeDocument/2006/relationships/image" Target="../media/image938.png"/><Relationship Id="rId5" Type="http://schemas.openxmlformats.org/officeDocument/2006/relationships/image" Target="../media/image941.png"/><Relationship Id="rId6" Type="http://schemas.openxmlformats.org/officeDocument/2006/relationships/image" Target="../media/image940.png"/><Relationship Id="rId7" Type="http://schemas.openxmlformats.org/officeDocument/2006/relationships/image" Target="../media/image942.png"/><Relationship Id="rId8" Type="http://schemas.openxmlformats.org/officeDocument/2006/relationships/image" Target="../media/image943.png"/></Relationships>
</file>

<file path=ppt/slides/_rels/slide2.xml.rels><?xml version="1.0" encoding="UTF-8" standalone="yes"?><Relationships xmlns="http://schemas.openxmlformats.org/package/2006/relationships"><Relationship Id="rId40" Type="http://schemas.openxmlformats.org/officeDocument/2006/relationships/image" Target="../media/image106.png"/><Relationship Id="rId42" Type="http://schemas.openxmlformats.org/officeDocument/2006/relationships/image" Target="../media/image121.png"/><Relationship Id="rId41" Type="http://schemas.openxmlformats.org/officeDocument/2006/relationships/image" Target="../media/image107.png"/><Relationship Id="rId44" Type="http://schemas.openxmlformats.org/officeDocument/2006/relationships/image" Target="../media/image105.png"/><Relationship Id="rId43" Type="http://schemas.openxmlformats.org/officeDocument/2006/relationships/image" Target="../media/image111.png"/><Relationship Id="rId45" Type="http://schemas.openxmlformats.org/officeDocument/2006/relationships/image" Target="../media/image10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1.png"/><Relationship Id="rId4" Type="http://schemas.openxmlformats.org/officeDocument/2006/relationships/image" Target="../media/image70.png"/><Relationship Id="rId9" Type="http://schemas.openxmlformats.org/officeDocument/2006/relationships/image" Target="../media/image72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5.png"/><Relationship Id="rId8" Type="http://schemas.openxmlformats.org/officeDocument/2006/relationships/image" Target="../media/image78.png"/><Relationship Id="rId31" Type="http://schemas.openxmlformats.org/officeDocument/2006/relationships/image" Target="../media/image95.png"/><Relationship Id="rId30" Type="http://schemas.openxmlformats.org/officeDocument/2006/relationships/image" Target="../media/image93.png"/><Relationship Id="rId33" Type="http://schemas.openxmlformats.org/officeDocument/2006/relationships/image" Target="../media/image97.png"/><Relationship Id="rId32" Type="http://schemas.openxmlformats.org/officeDocument/2006/relationships/image" Target="../media/image96.png"/><Relationship Id="rId35" Type="http://schemas.openxmlformats.org/officeDocument/2006/relationships/image" Target="../media/image98.png"/><Relationship Id="rId34" Type="http://schemas.openxmlformats.org/officeDocument/2006/relationships/image" Target="../media/image100.png"/><Relationship Id="rId37" Type="http://schemas.openxmlformats.org/officeDocument/2006/relationships/image" Target="../media/image118.png"/><Relationship Id="rId36" Type="http://schemas.openxmlformats.org/officeDocument/2006/relationships/image" Target="../media/image101.png"/><Relationship Id="rId39" Type="http://schemas.openxmlformats.org/officeDocument/2006/relationships/image" Target="../media/image116.png"/><Relationship Id="rId38" Type="http://schemas.openxmlformats.org/officeDocument/2006/relationships/image" Target="../media/image102.png"/><Relationship Id="rId20" Type="http://schemas.openxmlformats.org/officeDocument/2006/relationships/image" Target="../media/image108.png"/><Relationship Id="rId22" Type="http://schemas.openxmlformats.org/officeDocument/2006/relationships/image" Target="../media/image87.png"/><Relationship Id="rId21" Type="http://schemas.openxmlformats.org/officeDocument/2006/relationships/image" Target="../media/image84.png"/><Relationship Id="rId24" Type="http://schemas.openxmlformats.org/officeDocument/2006/relationships/image" Target="../media/image85.png"/><Relationship Id="rId23" Type="http://schemas.openxmlformats.org/officeDocument/2006/relationships/image" Target="../media/image86.png"/><Relationship Id="rId26" Type="http://schemas.openxmlformats.org/officeDocument/2006/relationships/image" Target="../media/image88.png"/><Relationship Id="rId25" Type="http://schemas.openxmlformats.org/officeDocument/2006/relationships/image" Target="../media/image90.png"/><Relationship Id="rId28" Type="http://schemas.openxmlformats.org/officeDocument/2006/relationships/image" Target="../media/image122.png"/><Relationship Id="rId27" Type="http://schemas.openxmlformats.org/officeDocument/2006/relationships/image" Target="../media/image91.png"/><Relationship Id="rId29" Type="http://schemas.openxmlformats.org/officeDocument/2006/relationships/image" Target="../media/image99.png"/><Relationship Id="rId11" Type="http://schemas.openxmlformats.org/officeDocument/2006/relationships/image" Target="../media/image89.png"/><Relationship Id="rId10" Type="http://schemas.openxmlformats.org/officeDocument/2006/relationships/image" Target="../media/image74.png"/><Relationship Id="rId13" Type="http://schemas.openxmlformats.org/officeDocument/2006/relationships/image" Target="../media/image76.png"/><Relationship Id="rId12" Type="http://schemas.openxmlformats.org/officeDocument/2006/relationships/image" Target="../media/image80.png"/><Relationship Id="rId15" Type="http://schemas.openxmlformats.org/officeDocument/2006/relationships/image" Target="../media/image79.png"/><Relationship Id="rId14" Type="http://schemas.openxmlformats.org/officeDocument/2006/relationships/image" Target="../media/image77.png"/><Relationship Id="rId17" Type="http://schemas.openxmlformats.org/officeDocument/2006/relationships/image" Target="../media/image82.png"/><Relationship Id="rId16" Type="http://schemas.openxmlformats.org/officeDocument/2006/relationships/image" Target="../media/image92.png"/><Relationship Id="rId19" Type="http://schemas.openxmlformats.org/officeDocument/2006/relationships/image" Target="../media/image94.png"/><Relationship Id="rId18" Type="http://schemas.openxmlformats.org/officeDocument/2006/relationships/image" Target="../media/image83.png"/></Relationships>
</file>

<file path=ppt/slides/_rels/slide20.xml.rels><?xml version="1.0" encoding="UTF-8" standalone="yes"?><Relationships xmlns="http://schemas.openxmlformats.org/package/2006/relationships"><Relationship Id="rId40" Type="http://schemas.openxmlformats.org/officeDocument/2006/relationships/image" Target="../media/image1020.png"/><Relationship Id="rId42" Type="http://schemas.openxmlformats.org/officeDocument/2006/relationships/image" Target="../media/image1019.png"/><Relationship Id="rId41" Type="http://schemas.openxmlformats.org/officeDocument/2006/relationships/image" Target="../media/image1035.png"/><Relationship Id="rId44" Type="http://schemas.openxmlformats.org/officeDocument/2006/relationships/image" Target="../media/image1027.png"/><Relationship Id="rId43" Type="http://schemas.openxmlformats.org/officeDocument/2006/relationships/image" Target="../media/image1021.png"/><Relationship Id="rId46" Type="http://schemas.openxmlformats.org/officeDocument/2006/relationships/image" Target="../media/image1023.png"/><Relationship Id="rId45" Type="http://schemas.openxmlformats.org/officeDocument/2006/relationships/image" Target="../media/image1028.png"/><Relationship Id="rId48" Type="http://schemas.openxmlformats.org/officeDocument/2006/relationships/image" Target="../media/image1039.png"/><Relationship Id="rId47" Type="http://schemas.openxmlformats.org/officeDocument/2006/relationships/image" Target="../media/image1024.png"/><Relationship Id="rId49" Type="http://schemas.openxmlformats.org/officeDocument/2006/relationships/image" Target="../media/image1037.png"/><Relationship Id="rId31" Type="http://schemas.openxmlformats.org/officeDocument/2006/relationships/image" Target="../media/image1029.png"/><Relationship Id="rId30" Type="http://schemas.openxmlformats.org/officeDocument/2006/relationships/image" Target="../media/image1016.png"/><Relationship Id="rId33" Type="http://schemas.openxmlformats.org/officeDocument/2006/relationships/image" Target="../media/image1032.png"/><Relationship Id="rId32" Type="http://schemas.openxmlformats.org/officeDocument/2006/relationships/image" Target="../media/image1013.png"/><Relationship Id="rId35" Type="http://schemas.openxmlformats.org/officeDocument/2006/relationships/image" Target="../media/image1011.png"/><Relationship Id="rId34" Type="http://schemas.openxmlformats.org/officeDocument/2006/relationships/image" Target="../media/image1012.png"/><Relationship Id="rId37" Type="http://schemas.openxmlformats.org/officeDocument/2006/relationships/image" Target="../media/image1009.png"/><Relationship Id="rId36" Type="http://schemas.openxmlformats.org/officeDocument/2006/relationships/image" Target="../media/image1044.png"/><Relationship Id="rId39" Type="http://schemas.openxmlformats.org/officeDocument/2006/relationships/image" Target="../media/image1018.png"/><Relationship Id="rId38" Type="http://schemas.openxmlformats.org/officeDocument/2006/relationships/image" Target="../media/image1014.png"/><Relationship Id="rId20" Type="http://schemas.openxmlformats.org/officeDocument/2006/relationships/image" Target="../media/image1000.png"/><Relationship Id="rId22" Type="http://schemas.openxmlformats.org/officeDocument/2006/relationships/image" Target="../media/image1002.png"/><Relationship Id="rId21" Type="http://schemas.openxmlformats.org/officeDocument/2006/relationships/image" Target="../media/image1017.png"/><Relationship Id="rId24" Type="http://schemas.openxmlformats.org/officeDocument/2006/relationships/image" Target="../media/image1001.png"/><Relationship Id="rId23" Type="http://schemas.openxmlformats.org/officeDocument/2006/relationships/image" Target="../media/image998.png"/><Relationship Id="rId26" Type="http://schemas.openxmlformats.org/officeDocument/2006/relationships/image" Target="../media/image1004.png"/><Relationship Id="rId25" Type="http://schemas.openxmlformats.org/officeDocument/2006/relationships/image" Target="../media/image1015.png"/><Relationship Id="rId28" Type="http://schemas.openxmlformats.org/officeDocument/2006/relationships/image" Target="../media/image1006.png"/><Relationship Id="rId27" Type="http://schemas.openxmlformats.org/officeDocument/2006/relationships/image" Target="../media/image1005.png"/><Relationship Id="rId29" Type="http://schemas.openxmlformats.org/officeDocument/2006/relationships/image" Target="../media/image1008.png"/><Relationship Id="rId11" Type="http://schemas.openxmlformats.org/officeDocument/2006/relationships/image" Target="../media/image997.png"/><Relationship Id="rId10" Type="http://schemas.openxmlformats.org/officeDocument/2006/relationships/image" Target="../media/image988.png"/><Relationship Id="rId13" Type="http://schemas.openxmlformats.org/officeDocument/2006/relationships/image" Target="../media/image999.png"/><Relationship Id="rId12" Type="http://schemas.openxmlformats.org/officeDocument/2006/relationships/image" Target="../media/image990.png"/><Relationship Id="rId15" Type="http://schemas.openxmlformats.org/officeDocument/2006/relationships/image" Target="../media/image993.png"/><Relationship Id="rId14" Type="http://schemas.openxmlformats.org/officeDocument/2006/relationships/image" Target="../media/image992.png"/><Relationship Id="rId17" Type="http://schemas.openxmlformats.org/officeDocument/2006/relationships/image" Target="../media/image996.png"/><Relationship Id="rId16" Type="http://schemas.openxmlformats.org/officeDocument/2006/relationships/image" Target="../media/image994.png"/><Relationship Id="rId19" Type="http://schemas.openxmlformats.org/officeDocument/2006/relationships/image" Target="../media/image1003.png"/><Relationship Id="rId18" Type="http://schemas.openxmlformats.org/officeDocument/2006/relationships/image" Target="../media/image10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86.png"/><Relationship Id="rId4" Type="http://schemas.openxmlformats.org/officeDocument/2006/relationships/image" Target="../media/image991.png"/><Relationship Id="rId9" Type="http://schemas.openxmlformats.org/officeDocument/2006/relationships/image" Target="../media/image989.png"/><Relationship Id="rId5" Type="http://schemas.openxmlformats.org/officeDocument/2006/relationships/image" Target="../media/image982.png"/><Relationship Id="rId6" Type="http://schemas.openxmlformats.org/officeDocument/2006/relationships/image" Target="../media/image980.png"/><Relationship Id="rId7" Type="http://schemas.openxmlformats.org/officeDocument/2006/relationships/image" Target="../media/image984.png"/><Relationship Id="rId8" Type="http://schemas.openxmlformats.org/officeDocument/2006/relationships/image" Target="../media/image985.png"/><Relationship Id="rId51" Type="http://schemas.openxmlformats.org/officeDocument/2006/relationships/image" Target="../media/image1025.png"/><Relationship Id="rId50" Type="http://schemas.openxmlformats.org/officeDocument/2006/relationships/image" Target="../media/image1022.png"/><Relationship Id="rId53" Type="http://schemas.openxmlformats.org/officeDocument/2006/relationships/image" Target="../media/image1034.png"/><Relationship Id="rId52" Type="http://schemas.openxmlformats.org/officeDocument/2006/relationships/image" Target="../media/image1031.png"/><Relationship Id="rId55" Type="http://schemas.openxmlformats.org/officeDocument/2006/relationships/image" Target="../media/image1033.png"/><Relationship Id="rId54" Type="http://schemas.openxmlformats.org/officeDocument/2006/relationships/image" Target="../media/image1051.png"/><Relationship Id="rId57" Type="http://schemas.openxmlformats.org/officeDocument/2006/relationships/image" Target="../media/image1040.png"/><Relationship Id="rId56" Type="http://schemas.openxmlformats.org/officeDocument/2006/relationships/image" Target="../media/image1026.png"/><Relationship Id="rId58" Type="http://schemas.openxmlformats.org/officeDocument/2006/relationships/image" Target="../media/image1030.png"/></Relationships>
</file>

<file path=ppt/slides/_rels/slide21.xml.rels><?xml version="1.0" encoding="UTF-8" standalone="yes"?><Relationships xmlns="http://schemas.openxmlformats.org/package/2006/relationships"><Relationship Id="rId40" Type="http://schemas.openxmlformats.org/officeDocument/2006/relationships/image" Target="../media/image1081.png"/><Relationship Id="rId42" Type="http://schemas.openxmlformats.org/officeDocument/2006/relationships/image" Target="../media/image1084.png"/><Relationship Id="rId41" Type="http://schemas.openxmlformats.org/officeDocument/2006/relationships/image" Target="../media/image1101.png"/><Relationship Id="rId44" Type="http://schemas.openxmlformats.org/officeDocument/2006/relationships/image" Target="../media/image1082.png"/><Relationship Id="rId43" Type="http://schemas.openxmlformats.org/officeDocument/2006/relationships/image" Target="../media/image1079.png"/><Relationship Id="rId46" Type="http://schemas.openxmlformats.org/officeDocument/2006/relationships/image" Target="../media/image1090.png"/><Relationship Id="rId45" Type="http://schemas.openxmlformats.org/officeDocument/2006/relationships/image" Target="../media/image1076.png"/><Relationship Id="rId48" Type="http://schemas.openxmlformats.org/officeDocument/2006/relationships/image" Target="../media/image1091.png"/><Relationship Id="rId47" Type="http://schemas.openxmlformats.org/officeDocument/2006/relationships/image" Target="../media/image1089.png"/><Relationship Id="rId49" Type="http://schemas.openxmlformats.org/officeDocument/2006/relationships/image" Target="../media/image1080.png"/><Relationship Id="rId31" Type="http://schemas.openxmlformats.org/officeDocument/2006/relationships/image" Target="../media/image1075.png"/><Relationship Id="rId30" Type="http://schemas.openxmlformats.org/officeDocument/2006/relationships/image" Target="../media/image1071.png"/><Relationship Id="rId33" Type="http://schemas.openxmlformats.org/officeDocument/2006/relationships/image" Target="../media/image1066.png"/><Relationship Id="rId32" Type="http://schemas.openxmlformats.org/officeDocument/2006/relationships/image" Target="../media/image1068.png"/><Relationship Id="rId35" Type="http://schemas.openxmlformats.org/officeDocument/2006/relationships/image" Target="../media/image1074.png"/><Relationship Id="rId34" Type="http://schemas.openxmlformats.org/officeDocument/2006/relationships/image" Target="../media/image1072.png"/><Relationship Id="rId37" Type="http://schemas.openxmlformats.org/officeDocument/2006/relationships/image" Target="../media/image1069.png"/><Relationship Id="rId36" Type="http://schemas.openxmlformats.org/officeDocument/2006/relationships/image" Target="../media/image1073.png"/><Relationship Id="rId39" Type="http://schemas.openxmlformats.org/officeDocument/2006/relationships/image" Target="../media/image1083.png"/><Relationship Id="rId38" Type="http://schemas.openxmlformats.org/officeDocument/2006/relationships/image" Target="../media/image1078.png"/><Relationship Id="rId20" Type="http://schemas.openxmlformats.org/officeDocument/2006/relationships/image" Target="../media/image1053.png"/><Relationship Id="rId22" Type="http://schemas.openxmlformats.org/officeDocument/2006/relationships/image" Target="../media/image1055.png"/><Relationship Id="rId21" Type="http://schemas.openxmlformats.org/officeDocument/2006/relationships/image" Target="../media/image1049.png"/><Relationship Id="rId24" Type="http://schemas.openxmlformats.org/officeDocument/2006/relationships/image" Target="../media/image1057.png"/><Relationship Id="rId23" Type="http://schemas.openxmlformats.org/officeDocument/2006/relationships/image" Target="../media/image1056.png"/><Relationship Id="rId26" Type="http://schemas.openxmlformats.org/officeDocument/2006/relationships/image" Target="../media/image1065.png"/><Relationship Id="rId25" Type="http://schemas.openxmlformats.org/officeDocument/2006/relationships/image" Target="../media/image1063.png"/><Relationship Id="rId28" Type="http://schemas.openxmlformats.org/officeDocument/2006/relationships/image" Target="../media/image1060.png"/><Relationship Id="rId27" Type="http://schemas.openxmlformats.org/officeDocument/2006/relationships/image" Target="../media/image1070.png"/><Relationship Id="rId29" Type="http://schemas.openxmlformats.org/officeDocument/2006/relationships/image" Target="../media/image1064.png"/><Relationship Id="rId11" Type="http://schemas.openxmlformats.org/officeDocument/2006/relationships/image" Target="../media/image1041.png"/><Relationship Id="rId10" Type="http://schemas.openxmlformats.org/officeDocument/2006/relationships/image" Target="../media/image1054.png"/><Relationship Id="rId13" Type="http://schemas.openxmlformats.org/officeDocument/2006/relationships/image" Target="../media/image1042.png"/><Relationship Id="rId12" Type="http://schemas.openxmlformats.org/officeDocument/2006/relationships/image" Target="../media/image1061.png"/><Relationship Id="rId15" Type="http://schemas.openxmlformats.org/officeDocument/2006/relationships/image" Target="../media/image1047.png"/><Relationship Id="rId14" Type="http://schemas.openxmlformats.org/officeDocument/2006/relationships/image" Target="../media/image1067.png"/><Relationship Id="rId17" Type="http://schemas.openxmlformats.org/officeDocument/2006/relationships/image" Target="../media/image1045.png"/><Relationship Id="rId16" Type="http://schemas.openxmlformats.org/officeDocument/2006/relationships/image" Target="../media/image1043.png"/><Relationship Id="rId19" Type="http://schemas.openxmlformats.org/officeDocument/2006/relationships/image" Target="../media/image1046.png"/><Relationship Id="rId18" Type="http://schemas.openxmlformats.org/officeDocument/2006/relationships/image" Target="../media/image105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36.png"/><Relationship Id="rId4" Type="http://schemas.openxmlformats.org/officeDocument/2006/relationships/image" Target="../media/image1062.png"/><Relationship Id="rId9" Type="http://schemas.openxmlformats.org/officeDocument/2006/relationships/image" Target="../media/image1058.png"/><Relationship Id="rId5" Type="http://schemas.openxmlformats.org/officeDocument/2006/relationships/image" Target="../media/image1038.png"/><Relationship Id="rId6" Type="http://schemas.openxmlformats.org/officeDocument/2006/relationships/image" Target="../media/image1059.png"/><Relationship Id="rId7" Type="http://schemas.openxmlformats.org/officeDocument/2006/relationships/image" Target="../media/image1048.png"/><Relationship Id="rId8" Type="http://schemas.openxmlformats.org/officeDocument/2006/relationships/image" Target="../media/image1050.png"/><Relationship Id="rId62" Type="http://schemas.openxmlformats.org/officeDocument/2006/relationships/image" Target="../media/image1094.png"/><Relationship Id="rId61" Type="http://schemas.openxmlformats.org/officeDocument/2006/relationships/image" Target="../media/image1093.png"/><Relationship Id="rId63" Type="http://schemas.openxmlformats.org/officeDocument/2006/relationships/image" Target="../media/image1092.png"/><Relationship Id="rId60" Type="http://schemas.openxmlformats.org/officeDocument/2006/relationships/image" Target="../media/image1102.png"/><Relationship Id="rId51" Type="http://schemas.openxmlformats.org/officeDocument/2006/relationships/image" Target="../media/image1087.png"/><Relationship Id="rId50" Type="http://schemas.openxmlformats.org/officeDocument/2006/relationships/image" Target="../media/image1096.png"/><Relationship Id="rId53" Type="http://schemas.openxmlformats.org/officeDocument/2006/relationships/image" Target="../media/image1077.png"/><Relationship Id="rId52" Type="http://schemas.openxmlformats.org/officeDocument/2006/relationships/image" Target="../media/image1085.png"/><Relationship Id="rId55" Type="http://schemas.openxmlformats.org/officeDocument/2006/relationships/image" Target="../media/image1098.png"/><Relationship Id="rId54" Type="http://schemas.openxmlformats.org/officeDocument/2006/relationships/image" Target="../media/image1088.png"/><Relationship Id="rId57" Type="http://schemas.openxmlformats.org/officeDocument/2006/relationships/image" Target="../media/image1086.png"/><Relationship Id="rId56" Type="http://schemas.openxmlformats.org/officeDocument/2006/relationships/image" Target="../media/image1095.png"/><Relationship Id="rId59" Type="http://schemas.openxmlformats.org/officeDocument/2006/relationships/image" Target="../media/image1104.png"/><Relationship Id="rId58" Type="http://schemas.openxmlformats.org/officeDocument/2006/relationships/image" Target="../media/image1097.png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13.png"/><Relationship Id="rId22" Type="http://schemas.openxmlformats.org/officeDocument/2006/relationships/image" Target="../media/image1121.png"/><Relationship Id="rId21" Type="http://schemas.openxmlformats.org/officeDocument/2006/relationships/image" Target="../media/image1124.png"/><Relationship Id="rId24" Type="http://schemas.openxmlformats.org/officeDocument/2006/relationships/image" Target="../media/image1118.png"/><Relationship Id="rId23" Type="http://schemas.openxmlformats.org/officeDocument/2006/relationships/image" Target="../media/image1122.png"/><Relationship Id="rId26" Type="http://schemas.openxmlformats.org/officeDocument/2006/relationships/image" Target="../media/image1131.png"/><Relationship Id="rId25" Type="http://schemas.openxmlformats.org/officeDocument/2006/relationships/image" Target="../media/image1129.png"/><Relationship Id="rId28" Type="http://schemas.openxmlformats.org/officeDocument/2006/relationships/image" Target="../media/image1134.png"/><Relationship Id="rId27" Type="http://schemas.openxmlformats.org/officeDocument/2006/relationships/image" Target="../media/image1120.png"/><Relationship Id="rId29" Type="http://schemas.openxmlformats.org/officeDocument/2006/relationships/image" Target="../media/image1123.png"/><Relationship Id="rId11" Type="http://schemas.openxmlformats.org/officeDocument/2006/relationships/image" Target="../media/image1110.png"/><Relationship Id="rId10" Type="http://schemas.openxmlformats.org/officeDocument/2006/relationships/image" Target="../media/image1103.png"/><Relationship Id="rId13" Type="http://schemas.openxmlformats.org/officeDocument/2006/relationships/image" Target="../media/image1116.png"/><Relationship Id="rId12" Type="http://schemas.openxmlformats.org/officeDocument/2006/relationships/image" Target="../media/image1107.png"/><Relationship Id="rId15" Type="http://schemas.openxmlformats.org/officeDocument/2006/relationships/image" Target="../media/image1106.png"/><Relationship Id="rId14" Type="http://schemas.openxmlformats.org/officeDocument/2006/relationships/image" Target="../media/image1108.png"/><Relationship Id="rId17" Type="http://schemas.openxmlformats.org/officeDocument/2006/relationships/image" Target="../media/image1111.png"/><Relationship Id="rId16" Type="http://schemas.openxmlformats.org/officeDocument/2006/relationships/image" Target="../media/image1128.png"/><Relationship Id="rId19" Type="http://schemas.openxmlformats.org/officeDocument/2006/relationships/image" Target="../media/image1115.png"/><Relationship Id="rId18" Type="http://schemas.openxmlformats.org/officeDocument/2006/relationships/image" Target="../media/image11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19.png"/><Relationship Id="rId4" Type="http://schemas.openxmlformats.org/officeDocument/2006/relationships/image" Target="../media/image1117.png"/><Relationship Id="rId9" Type="http://schemas.openxmlformats.org/officeDocument/2006/relationships/image" Target="../media/image1109.png"/><Relationship Id="rId5" Type="http://schemas.openxmlformats.org/officeDocument/2006/relationships/image" Target="../media/image1099.png"/><Relationship Id="rId6" Type="http://schemas.openxmlformats.org/officeDocument/2006/relationships/image" Target="../media/image1105.png"/><Relationship Id="rId7" Type="http://schemas.openxmlformats.org/officeDocument/2006/relationships/image" Target="../media/image1114.png"/><Relationship Id="rId8" Type="http://schemas.openxmlformats.org/officeDocument/2006/relationships/image" Target="../media/image1100.png"/></Relationships>
</file>

<file path=ppt/slides/_rels/slide23.xml.rels><?xml version="1.0" encoding="UTF-8" standalone="yes"?><Relationships xmlns="http://schemas.openxmlformats.org/package/2006/relationships"><Relationship Id="rId40" Type="http://schemas.openxmlformats.org/officeDocument/2006/relationships/image" Target="../media/image1155.png"/><Relationship Id="rId42" Type="http://schemas.openxmlformats.org/officeDocument/2006/relationships/image" Target="../media/image1173.png"/><Relationship Id="rId41" Type="http://schemas.openxmlformats.org/officeDocument/2006/relationships/image" Target="../media/image1160.png"/><Relationship Id="rId44" Type="http://schemas.openxmlformats.org/officeDocument/2006/relationships/image" Target="../media/image1159.png"/><Relationship Id="rId43" Type="http://schemas.openxmlformats.org/officeDocument/2006/relationships/image" Target="../media/image1175.png"/><Relationship Id="rId46" Type="http://schemas.openxmlformats.org/officeDocument/2006/relationships/image" Target="../media/image1166.png"/><Relationship Id="rId45" Type="http://schemas.openxmlformats.org/officeDocument/2006/relationships/image" Target="../media/image1181.png"/><Relationship Id="rId48" Type="http://schemas.openxmlformats.org/officeDocument/2006/relationships/image" Target="../media/image1163.png"/><Relationship Id="rId47" Type="http://schemas.openxmlformats.org/officeDocument/2006/relationships/image" Target="../media/image1167.png"/><Relationship Id="rId49" Type="http://schemas.openxmlformats.org/officeDocument/2006/relationships/image" Target="../media/image1164.png"/><Relationship Id="rId31" Type="http://schemas.openxmlformats.org/officeDocument/2006/relationships/image" Target="../media/image1153.png"/><Relationship Id="rId30" Type="http://schemas.openxmlformats.org/officeDocument/2006/relationships/image" Target="../media/image1161.png"/><Relationship Id="rId33" Type="http://schemas.openxmlformats.org/officeDocument/2006/relationships/image" Target="../media/image1151.png"/><Relationship Id="rId32" Type="http://schemas.openxmlformats.org/officeDocument/2006/relationships/image" Target="../media/image1146.png"/><Relationship Id="rId35" Type="http://schemas.openxmlformats.org/officeDocument/2006/relationships/image" Target="../media/image1152.png"/><Relationship Id="rId34" Type="http://schemas.openxmlformats.org/officeDocument/2006/relationships/image" Target="../media/image1170.png"/><Relationship Id="rId37" Type="http://schemas.openxmlformats.org/officeDocument/2006/relationships/image" Target="../media/image1171.png"/><Relationship Id="rId36" Type="http://schemas.openxmlformats.org/officeDocument/2006/relationships/image" Target="../media/image1150.png"/><Relationship Id="rId39" Type="http://schemas.openxmlformats.org/officeDocument/2006/relationships/image" Target="../media/image1169.png"/><Relationship Id="rId38" Type="http://schemas.openxmlformats.org/officeDocument/2006/relationships/image" Target="../media/image1168.png"/><Relationship Id="rId20" Type="http://schemas.openxmlformats.org/officeDocument/2006/relationships/image" Target="../media/image1140.png"/><Relationship Id="rId22" Type="http://schemas.openxmlformats.org/officeDocument/2006/relationships/image" Target="../media/image1145.png"/><Relationship Id="rId21" Type="http://schemas.openxmlformats.org/officeDocument/2006/relationships/image" Target="../media/image1141.png"/><Relationship Id="rId24" Type="http://schemas.openxmlformats.org/officeDocument/2006/relationships/image" Target="../media/image1154.png"/><Relationship Id="rId23" Type="http://schemas.openxmlformats.org/officeDocument/2006/relationships/image" Target="../media/image1142.png"/><Relationship Id="rId26" Type="http://schemas.openxmlformats.org/officeDocument/2006/relationships/image" Target="../media/image1156.png"/><Relationship Id="rId25" Type="http://schemas.openxmlformats.org/officeDocument/2006/relationships/image" Target="../media/image1148.png"/><Relationship Id="rId28" Type="http://schemas.openxmlformats.org/officeDocument/2006/relationships/image" Target="../media/image1158.png"/><Relationship Id="rId27" Type="http://schemas.openxmlformats.org/officeDocument/2006/relationships/image" Target="../media/image1147.png"/><Relationship Id="rId29" Type="http://schemas.openxmlformats.org/officeDocument/2006/relationships/image" Target="../media/image1165.png"/><Relationship Id="rId11" Type="http://schemas.openxmlformats.org/officeDocument/2006/relationships/image" Target="../media/image1130.png"/><Relationship Id="rId10" Type="http://schemas.openxmlformats.org/officeDocument/2006/relationships/image" Target="../media/image1135.png"/><Relationship Id="rId13" Type="http://schemas.openxmlformats.org/officeDocument/2006/relationships/image" Target="../media/image1133.png"/><Relationship Id="rId12" Type="http://schemas.openxmlformats.org/officeDocument/2006/relationships/image" Target="../media/image1162.png"/><Relationship Id="rId15" Type="http://schemas.openxmlformats.org/officeDocument/2006/relationships/image" Target="../media/image1143.png"/><Relationship Id="rId14" Type="http://schemas.openxmlformats.org/officeDocument/2006/relationships/image" Target="../media/image1136.png"/><Relationship Id="rId17" Type="http://schemas.openxmlformats.org/officeDocument/2006/relationships/image" Target="../media/image1157.png"/><Relationship Id="rId16" Type="http://schemas.openxmlformats.org/officeDocument/2006/relationships/image" Target="../media/image1139.png"/><Relationship Id="rId19" Type="http://schemas.openxmlformats.org/officeDocument/2006/relationships/image" Target="../media/image1176.png"/><Relationship Id="rId18" Type="http://schemas.openxmlformats.org/officeDocument/2006/relationships/image" Target="../media/image114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38.png"/><Relationship Id="rId4" Type="http://schemas.openxmlformats.org/officeDocument/2006/relationships/image" Target="../media/image1132.png"/><Relationship Id="rId9" Type="http://schemas.openxmlformats.org/officeDocument/2006/relationships/image" Target="../media/image1144.png"/><Relationship Id="rId5" Type="http://schemas.openxmlformats.org/officeDocument/2006/relationships/image" Target="../media/image1125.png"/><Relationship Id="rId6" Type="http://schemas.openxmlformats.org/officeDocument/2006/relationships/image" Target="../media/image1126.png"/><Relationship Id="rId7" Type="http://schemas.openxmlformats.org/officeDocument/2006/relationships/image" Target="../media/image1137.png"/><Relationship Id="rId8" Type="http://schemas.openxmlformats.org/officeDocument/2006/relationships/image" Target="../media/image1127.png"/><Relationship Id="rId51" Type="http://schemas.openxmlformats.org/officeDocument/2006/relationships/image" Target="../media/image1178.png"/><Relationship Id="rId50" Type="http://schemas.openxmlformats.org/officeDocument/2006/relationships/image" Target="../media/image1180.png"/><Relationship Id="rId53" Type="http://schemas.openxmlformats.org/officeDocument/2006/relationships/image" Target="../media/image1174.png"/><Relationship Id="rId52" Type="http://schemas.openxmlformats.org/officeDocument/2006/relationships/image" Target="../media/image1172.png"/><Relationship Id="rId54" Type="http://schemas.openxmlformats.org/officeDocument/2006/relationships/image" Target="../media/image1192.png"/></Relationships>
</file>

<file path=ppt/slides/_rels/slide24.xml.rels><?xml version="1.0" encoding="UTF-8" standalone="yes"?><Relationships xmlns="http://schemas.openxmlformats.org/package/2006/relationships"><Relationship Id="rId40" Type="http://schemas.openxmlformats.org/officeDocument/2006/relationships/image" Target="../media/image1218.png"/><Relationship Id="rId42" Type="http://schemas.openxmlformats.org/officeDocument/2006/relationships/image" Target="../media/image1223.png"/><Relationship Id="rId41" Type="http://schemas.openxmlformats.org/officeDocument/2006/relationships/image" Target="../media/image1213.png"/><Relationship Id="rId44" Type="http://schemas.openxmlformats.org/officeDocument/2006/relationships/image" Target="../media/image1217.png"/><Relationship Id="rId43" Type="http://schemas.openxmlformats.org/officeDocument/2006/relationships/image" Target="../media/image1220.png"/><Relationship Id="rId46" Type="http://schemas.openxmlformats.org/officeDocument/2006/relationships/image" Target="../media/image1237.png"/><Relationship Id="rId45" Type="http://schemas.openxmlformats.org/officeDocument/2006/relationships/image" Target="../media/image1214.png"/><Relationship Id="rId48" Type="http://schemas.openxmlformats.org/officeDocument/2006/relationships/image" Target="../media/image1224.png"/><Relationship Id="rId47" Type="http://schemas.openxmlformats.org/officeDocument/2006/relationships/image" Target="../media/image1222.png"/><Relationship Id="rId49" Type="http://schemas.openxmlformats.org/officeDocument/2006/relationships/image" Target="../media/image1221.png"/><Relationship Id="rId31" Type="http://schemas.openxmlformats.org/officeDocument/2006/relationships/image" Target="../media/image1204.png"/><Relationship Id="rId30" Type="http://schemas.openxmlformats.org/officeDocument/2006/relationships/image" Target="../media/image1205.png"/><Relationship Id="rId33" Type="http://schemas.openxmlformats.org/officeDocument/2006/relationships/image" Target="../media/image1212.png"/><Relationship Id="rId32" Type="http://schemas.openxmlformats.org/officeDocument/2006/relationships/image" Target="../media/image1207.png"/><Relationship Id="rId35" Type="http://schemas.openxmlformats.org/officeDocument/2006/relationships/image" Target="../media/image1211.png"/><Relationship Id="rId34" Type="http://schemas.openxmlformats.org/officeDocument/2006/relationships/image" Target="../media/image1219.png"/><Relationship Id="rId37" Type="http://schemas.openxmlformats.org/officeDocument/2006/relationships/image" Target="../media/image1233.png"/><Relationship Id="rId36" Type="http://schemas.openxmlformats.org/officeDocument/2006/relationships/image" Target="../media/image1226.png"/><Relationship Id="rId39" Type="http://schemas.openxmlformats.org/officeDocument/2006/relationships/image" Target="../media/image1216.png"/><Relationship Id="rId38" Type="http://schemas.openxmlformats.org/officeDocument/2006/relationships/image" Target="../media/image1215.png"/><Relationship Id="rId20" Type="http://schemas.openxmlformats.org/officeDocument/2006/relationships/image" Target="../media/image1197.png"/><Relationship Id="rId22" Type="http://schemas.openxmlformats.org/officeDocument/2006/relationships/image" Target="../media/image1200.png"/><Relationship Id="rId21" Type="http://schemas.openxmlformats.org/officeDocument/2006/relationships/image" Target="../media/image1190.png"/><Relationship Id="rId24" Type="http://schemas.openxmlformats.org/officeDocument/2006/relationships/image" Target="../media/image1196.png"/><Relationship Id="rId23" Type="http://schemas.openxmlformats.org/officeDocument/2006/relationships/image" Target="../media/image1191.png"/><Relationship Id="rId26" Type="http://schemas.openxmlformats.org/officeDocument/2006/relationships/image" Target="../media/image1206.png"/><Relationship Id="rId25" Type="http://schemas.openxmlformats.org/officeDocument/2006/relationships/image" Target="../media/image1209.png"/><Relationship Id="rId28" Type="http://schemas.openxmlformats.org/officeDocument/2006/relationships/image" Target="../media/image1203.png"/><Relationship Id="rId27" Type="http://schemas.openxmlformats.org/officeDocument/2006/relationships/image" Target="../media/image1201.png"/><Relationship Id="rId29" Type="http://schemas.openxmlformats.org/officeDocument/2006/relationships/image" Target="../media/image1202.png"/><Relationship Id="rId11" Type="http://schemas.openxmlformats.org/officeDocument/2006/relationships/image" Target="../media/image1189.png"/><Relationship Id="rId10" Type="http://schemas.openxmlformats.org/officeDocument/2006/relationships/image" Target="../media/image1183.png"/><Relationship Id="rId13" Type="http://schemas.openxmlformats.org/officeDocument/2006/relationships/image" Target="../media/image1198.png"/><Relationship Id="rId12" Type="http://schemas.openxmlformats.org/officeDocument/2006/relationships/image" Target="../media/image1185.png"/><Relationship Id="rId15" Type="http://schemas.openxmlformats.org/officeDocument/2006/relationships/image" Target="../media/image1195.png"/><Relationship Id="rId14" Type="http://schemas.openxmlformats.org/officeDocument/2006/relationships/image" Target="../media/image1208.png"/><Relationship Id="rId17" Type="http://schemas.openxmlformats.org/officeDocument/2006/relationships/image" Target="../media/image1210.png"/><Relationship Id="rId16" Type="http://schemas.openxmlformats.org/officeDocument/2006/relationships/image" Target="../media/image1188.png"/><Relationship Id="rId19" Type="http://schemas.openxmlformats.org/officeDocument/2006/relationships/image" Target="../media/image1199.png"/><Relationship Id="rId18" Type="http://schemas.openxmlformats.org/officeDocument/2006/relationships/image" Target="../media/image119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77.png"/><Relationship Id="rId4" Type="http://schemas.openxmlformats.org/officeDocument/2006/relationships/image" Target="../media/image1182.png"/><Relationship Id="rId9" Type="http://schemas.openxmlformats.org/officeDocument/2006/relationships/image" Target="../media/image1184.png"/><Relationship Id="rId5" Type="http://schemas.openxmlformats.org/officeDocument/2006/relationships/image" Target="../media/image1179.png"/><Relationship Id="rId6" Type="http://schemas.openxmlformats.org/officeDocument/2006/relationships/image" Target="../media/image1194.png"/><Relationship Id="rId7" Type="http://schemas.openxmlformats.org/officeDocument/2006/relationships/image" Target="../media/image1187.png"/><Relationship Id="rId8" Type="http://schemas.openxmlformats.org/officeDocument/2006/relationships/image" Target="../media/image1186.png"/><Relationship Id="rId51" Type="http://schemas.openxmlformats.org/officeDocument/2006/relationships/image" Target="../media/image1227.png"/><Relationship Id="rId50" Type="http://schemas.openxmlformats.org/officeDocument/2006/relationships/image" Target="../media/image1229.png"/><Relationship Id="rId53" Type="http://schemas.openxmlformats.org/officeDocument/2006/relationships/image" Target="../media/image1225.png"/><Relationship Id="rId52" Type="http://schemas.openxmlformats.org/officeDocument/2006/relationships/image" Target="../media/image1249.png"/><Relationship Id="rId55" Type="http://schemas.openxmlformats.org/officeDocument/2006/relationships/image" Target="../media/image1232.png"/><Relationship Id="rId54" Type="http://schemas.openxmlformats.org/officeDocument/2006/relationships/image" Target="../media/image1231.png"/><Relationship Id="rId56" Type="http://schemas.openxmlformats.org/officeDocument/2006/relationships/image" Target="../media/image12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40" Type="http://schemas.openxmlformats.org/officeDocument/2006/relationships/image" Target="../media/image1269.png"/><Relationship Id="rId42" Type="http://schemas.openxmlformats.org/officeDocument/2006/relationships/image" Target="../media/image1280.png"/><Relationship Id="rId41" Type="http://schemas.openxmlformats.org/officeDocument/2006/relationships/image" Target="../media/image1272.png"/><Relationship Id="rId44" Type="http://schemas.openxmlformats.org/officeDocument/2006/relationships/image" Target="../media/image1287.png"/><Relationship Id="rId43" Type="http://schemas.openxmlformats.org/officeDocument/2006/relationships/image" Target="../media/image1271.png"/><Relationship Id="rId46" Type="http://schemas.openxmlformats.org/officeDocument/2006/relationships/image" Target="../media/image1277.png"/><Relationship Id="rId45" Type="http://schemas.openxmlformats.org/officeDocument/2006/relationships/image" Target="../media/image1276.png"/><Relationship Id="rId48" Type="http://schemas.openxmlformats.org/officeDocument/2006/relationships/image" Target="../media/image1274.png"/><Relationship Id="rId47" Type="http://schemas.openxmlformats.org/officeDocument/2006/relationships/image" Target="../media/image1290.png"/><Relationship Id="rId49" Type="http://schemas.openxmlformats.org/officeDocument/2006/relationships/image" Target="../media/image1282.png"/><Relationship Id="rId31" Type="http://schemas.openxmlformats.org/officeDocument/2006/relationships/image" Target="../media/image1261.png"/><Relationship Id="rId30" Type="http://schemas.openxmlformats.org/officeDocument/2006/relationships/image" Target="../media/image1268.png"/><Relationship Id="rId33" Type="http://schemas.openxmlformats.org/officeDocument/2006/relationships/image" Target="../media/image1273.png"/><Relationship Id="rId32" Type="http://schemas.openxmlformats.org/officeDocument/2006/relationships/image" Target="../media/image1264.png"/><Relationship Id="rId35" Type="http://schemas.openxmlformats.org/officeDocument/2006/relationships/image" Target="../media/image1263.png"/><Relationship Id="rId34" Type="http://schemas.openxmlformats.org/officeDocument/2006/relationships/image" Target="../media/image1266.png"/><Relationship Id="rId37" Type="http://schemas.openxmlformats.org/officeDocument/2006/relationships/image" Target="../media/image1260.png"/><Relationship Id="rId36" Type="http://schemas.openxmlformats.org/officeDocument/2006/relationships/image" Target="../media/image1259.png"/><Relationship Id="rId39" Type="http://schemas.openxmlformats.org/officeDocument/2006/relationships/image" Target="../media/image1291.png"/><Relationship Id="rId38" Type="http://schemas.openxmlformats.org/officeDocument/2006/relationships/image" Target="../media/image1267.png"/><Relationship Id="rId20" Type="http://schemas.openxmlformats.org/officeDocument/2006/relationships/image" Target="../media/image1245.png"/><Relationship Id="rId22" Type="http://schemas.openxmlformats.org/officeDocument/2006/relationships/image" Target="../media/image1270.png"/><Relationship Id="rId21" Type="http://schemas.openxmlformats.org/officeDocument/2006/relationships/image" Target="../media/image1247.png"/><Relationship Id="rId24" Type="http://schemas.openxmlformats.org/officeDocument/2006/relationships/image" Target="../media/image1246.png"/><Relationship Id="rId23" Type="http://schemas.openxmlformats.org/officeDocument/2006/relationships/image" Target="../media/image1262.png"/><Relationship Id="rId26" Type="http://schemas.openxmlformats.org/officeDocument/2006/relationships/image" Target="../media/image1254.png"/><Relationship Id="rId25" Type="http://schemas.openxmlformats.org/officeDocument/2006/relationships/image" Target="../media/image1250.png"/><Relationship Id="rId28" Type="http://schemas.openxmlformats.org/officeDocument/2006/relationships/image" Target="../media/image1265.png"/><Relationship Id="rId27" Type="http://schemas.openxmlformats.org/officeDocument/2006/relationships/image" Target="../media/image1256.png"/><Relationship Id="rId29" Type="http://schemas.openxmlformats.org/officeDocument/2006/relationships/image" Target="../media/image1257.png"/><Relationship Id="rId11" Type="http://schemas.openxmlformats.org/officeDocument/2006/relationships/image" Target="../media/image1243.png"/><Relationship Id="rId10" Type="http://schemas.openxmlformats.org/officeDocument/2006/relationships/image" Target="../media/image1240.png"/><Relationship Id="rId13" Type="http://schemas.openxmlformats.org/officeDocument/2006/relationships/image" Target="../media/image1252.png"/><Relationship Id="rId12" Type="http://schemas.openxmlformats.org/officeDocument/2006/relationships/image" Target="../media/image1251.png"/><Relationship Id="rId15" Type="http://schemas.openxmlformats.org/officeDocument/2006/relationships/image" Target="../media/image1253.png"/><Relationship Id="rId14" Type="http://schemas.openxmlformats.org/officeDocument/2006/relationships/image" Target="../media/image1248.png"/><Relationship Id="rId17" Type="http://schemas.openxmlformats.org/officeDocument/2006/relationships/image" Target="../media/image1258.png"/><Relationship Id="rId16" Type="http://schemas.openxmlformats.org/officeDocument/2006/relationships/image" Target="../media/image1241.png"/><Relationship Id="rId19" Type="http://schemas.openxmlformats.org/officeDocument/2006/relationships/image" Target="../media/image1244.png"/><Relationship Id="rId18" Type="http://schemas.openxmlformats.org/officeDocument/2006/relationships/image" Target="../media/image1242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30.png"/><Relationship Id="rId4" Type="http://schemas.openxmlformats.org/officeDocument/2006/relationships/image" Target="../media/image1236.png"/><Relationship Id="rId9" Type="http://schemas.openxmlformats.org/officeDocument/2006/relationships/image" Target="../media/image1234.png"/><Relationship Id="rId5" Type="http://schemas.openxmlformats.org/officeDocument/2006/relationships/image" Target="../media/image1238.png"/><Relationship Id="rId6" Type="http://schemas.openxmlformats.org/officeDocument/2006/relationships/image" Target="../media/image1235.png"/><Relationship Id="rId7" Type="http://schemas.openxmlformats.org/officeDocument/2006/relationships/image" Target="../media/image1239.png"/><Relationship Id="rId8" Type="http://schemas.openxmlformats.org/officeDocument/2006/relationships/image" Target="../media/image1255.png"/><Relationship Id="rId50" Type="http://schemas.openxmlformats.org/officeDocument/2006/relationships/image" Target="../media/image1292.png"/></Relationships>
</file>

<file path=ppt/slides/_rels/slide27.xml.rels><?xml version="1.0" encoding="UTF-8" standalone="yes"?><Relationships xmlns="http://schemas.openxmlformats.org/package/2006/relationships"><Relationship Id="rId31" Type="http://schemas.openxmlformats.org/officeDocument/2006/relationships/image" Target="../media/image1301.png"/><Relationship Id="rId30" Type="http://schemas.openxmlformats.org/officeDocument/2006/relationships/image" Target="../media/image1312.png"/><Relationship Id="rId33" Type="http://schemas.openxmlformats.org/officeDocument/2006/relationships/image" Target="../media/image1317.png"/><Relationship Id="rId32" Type="http://schemas.openxmlformats.org/officeDocument/2006/relationships/image" Target="../media/image1316.png"/><Relationship Id="rId35" Type="http://schemas.openxmlformats.org/officeDocument/2006/relationships/image" Target="../media/image1309.png"/><Relationship Id="rId34" Type="http://schemas.openxmlformats.org/officeDocument/2006/relationships/image" Target="../media/image1311.png"/><Relationship Id="rId36" Type="http://schemas.openxmlformats.org/officeDocument/2006/relationships/image" Target="../media/image1319.png"/><Relationship Id="rId20" Type="http://schemas.openxmlformats.org/officeDocument/2006/relationships/image" Target="../media/image1304.png"/><Relationship Id="rId22" Type="http://schemas.openxmlformats.org/officeDocument/2006/relationships/image" Target="../media/image1295.png"/><Relationship Id="rId21" Type="http://schemas.openxmlformats.org/officeDocument/2006/relationships/image" Target="../media/image1305.png"/><Relationship Id="rId24" Type="http://schemas.openxmlformats.org/officeDocument/2006/relationships/image" Target="../media/image1300.png"/><Relationship Id="rId23" Type="http://schemas.openxmlformats.org/officeDocument/2006/relationships/image" Target="../media/image1308.png"/><Relationship Id="rId26" Type="http://schemas.openxmlformats.org/officeDocument/2006/relationships/image" Target="../media/image1310.png"/><Relationship Id="rId25" Type="http://schemas.openxmlformats.org/officeDocument/2006/relationships/image" Target="../media/image1302.png"/><Relationship Id="rId28" Type="http://schemas.openxmlformats.org/officeDocument/2006/relationships/image" Target="../media/image1307.png"/><Relationship Id="rId27" Type="http://schemas.openxmlformats.org/officeDocument/2006/relationships/image" Target="../media/image1313.png"/><Relationship Id="rId29" Type="http://schemas.openxmlformats.org/officeDocument/2006/relationships/image" Target="../media/image1299.png"/><Relationship Id="rId11" Type="http://schemas.openxmlformats.org/officeDocument/2006/relationships/image" Target="../media/image1284.png"/><Relationship Id="rId10" Type="http://schemas.openxmlformats.org/officeDocument/2006/relationships/image" Target="../media/image1286.png"/><Relationship Id="rId13" Type="http://schemas.openxmlformats.org/officeDocument/2006/relationships/image" Target="../media/image1281.png"/><Relationship Id="rId12" Type="http://schemas.openxmlformats.org/officeDocument/2006/relationships/image" Target="../media/image1285.png"/><Relationship Id="rId15" Type="http://schemas.openxmlformats.org/officeDocument/2006/relationships/image" Target="../media/image1288.png"/><Relationship Id="rId14" Type="http://schemas.openxmlformats.org/officeDocument/2006/relationships/image" Target="../media/image1297.png"/><Relationship Id="rId17" Type="http://schemas.openxmlformats.org/officeDocument/2006/relationships/image" Target="../media/image1296.png"/><Relationship Id="rId16" Type="http://schemas.openxmlformats.org/officeDocument/2006/relationships/image" Target="../media/image1289.png"/><Relationship Id="rId19" Type="http://schemas.openxmlformats.org/officeDocument/2006/relationships/image" Target="../media/image1298.png"/><Relationship Id="rId18" Type="http://schemas.openxmlformats.org/officeDocument/2006/relationships/image" Target="../media/image1306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03.png"/><Relationship Id="rId4" Type="http://schemas.openxmlformats.org/officeDocument/2006/relationships/image" Target="../media/image1278.png"/><Relationship Id="rId9" Type="http://schemas.openxmlformats.org/officeDocument/2006/relationships/image" Target="../media/image1293.png"/><Relationship Id="rId5" Type="http://schemas.openxmlformats.org/officeDocument/2006/relationships/image" Target="../media/image1279.png"/><Relationship Id="rId6" Type="http://schemas.openxmlformats.org/officeDocument/2006/relationships/image" Target="../media/image1294.png"/><Relationship Id="rId7" Type="http://schemas.openxmlformats.org/officeDocument/2006/relationships/image" Target="../media/image1283.png"/><Relationship Id="rId8" Type="http://schemas.openxmlformats.org/officeDocument/2006/relationships/image" Target="../media/image1275.png"/></Relationships>
</file>

<file path=ppt/slides/_rels/slide28.xml.rels><?xml version="1.0" encoding="UTF-8" standalone="yes"?><Relationships xmlns="http://schemas.openxmlformats.org/package/2006/relationships"><Relationship Id="rId40" Type="http://schemas.openxmlformats.org/officeDocument/2006/relationships/image" Target="../media/image1356.png"/><Relationship Id="rId42" Type="http://schemas.openxmlformats.org/officeDocument/2006/relationships/image" Target="../media/image1358.png"/><Relationship Id="rId41" Type="http://schemas.openxmlformats.org/officeDocument/2006/relationships/image" Target="../media/image1346.png"/><Relationship Id="rId44" Type="http://schemas.openxmlformats.org/officeDocument/2006/relationships/image" Target="../media/image1355.png"/><Relationship Id="rId43" Type="http://schemas.openxmlformats.org/officeDocument/2006/relationships/image" Target="../media/image1349.png"/><Relationship Id="rId46" Type="http://schemas.openxmlformats.org/officeDocument/2006/relationships/image" Target="../media/image1374.png"/><Relationship Id="rId45" Type="http://schemas.openxmlformats.org/officeDocument/2006/relationships/image" Target="../media/image1350.png"/><Relationship Id="rId48" Type="http://schemas.openxmlformats.org/officeDocument/2006/relationships/image" Target="../media/image1354.png"/><Relationship Id="rId47" Type="http://schemas.openxmlformats.org/officeDocument/2006/relationships/image" Target="../media/image1364.png"/><Relationship Id="rId49" Type="http://schemas.openxmlformats.org/officeDocument/2006/relationships/image" Target="../media/image1363.png"/><Relationship Id="rId31" Type="http://schemas.openxmlformats.org/officeDocument/2006/relationships/image" Target="../media/image1368.png"/><Relationship Id="rId30" Type="http://schemas.openxmlformats.org/officeDocument/2006/relationships/image" Target="../media/image1344.png"/><Relationship Id="rId33" Type="http://schemas.openxmlformats.org/officeDocument/2006/relationships/image" Target="../media/image1343.png"/><Relationship Id="rId32" Type="http://schemas.openxmlformats.org/officeDocument/2006/relationships/image" Target="../media/image1335.png"/><Relationship Id="rId35" Type="http://schemas.openxmlformats.org/officeDocument/2006/relationships/image" Target="../media/image1361.png"/><Relationship Id="rId34" Type="http://schemas.openxmlformats.org/officeDocument/2006/relationships/image" Target="../media/image1353.png"/><Relationship Id="rId37" Type="http://schemas.openxmlformats.org/officeDocument/2006/relationships/image" Target="../media/image1352.png"/><Relationship Id="rId36" Type="http://schemas.openxmlformats.org/officeDocument/2006/relationships/image" Target="../media/image1345.png"/><Relationship Id="rId39" Type="http://schemas.openxmlformats.org/officeDocument/2006/relationships/image" Target="../media/image1357.png"/><Relationship Id="rId38" Type="http://schemas.openxmlformats.org/officeDocument/2006/relationships/image" Target="../media/image1351.png"/><Relationship Id="rId20" Type="http://schemas.openxmlformats.org/officeDocument/2006/relationships/image" Target="../media/image1331.png"/><Relationship Id="rId22" Type="http://schemas.openxmlformats.org/officeDocument/2006/relationships/image" Target="../media/image1333.png"/><Relationship Id="rId21" Type="http://schemas.openxmlformats.org/officeDocument/2006/relationships/image" Target="../media/image1338.png"/><Relationship Id="rId24" Type="http://schemas.openxmlformats.org/officeDocument/2006/relationships/image" Target="../media/image1340.png"/><Relationship Id="rId23" Type="http://schemas.openxmlformats.org/officeDocument/2006/relationships/image" Target="../media/image1339.png"/><Relationship Id="rId26" Type="http://schemas.openxmlformats.org/officeDocument/2006/relationships/image" Target="../media/image1348.png"/><Relationship Id="rId25" Type="http://schemas.openxmlformats.org/officeDocument/2006/relationships/image" Target="../media/image1337.png"/><Relationship Id="rId28" Type="http://schemas.openxmlformats.org/officeDocument/2006/relationships/image" Target="../media/image1341.png"/><Relationship Id="rId27" Type="http://schemas.openxmlformats.org/officeDocument/2006/relationships/image" Target="../media/image1336.png"/><Relationship Id="rId29" Type="http://schemas.openxmlformats.org/officeDocument/2006/relationships/image" Target="../media/image1347.png"/><Relationship Id="rId11" Type="http://schemas.openxmlformats.org/officeDocument/2006/relationships/image" Target="../media/image1342.png"/><Relationship Id="rId10" Type="http://schemas.openxmlformats.org/officeDocument/2006/relationships/image" Target="../media/image1330.png"/><Relationship Id="rId13" Type="http://schemas.openxmlformats.org/officeDocument/2006/relationships/image" Target="../media/image1321.png"/><Relationship Id="rId12" Type="http://schemas.openxmlformats.org/officeDocument/2006/relationships/image" Target="../media/image1323.png"/><Relationship Id="rId15" Type="http://schemas.openxmlformats.org/officeDocument/2006/relationships/image" Target="../media/image1327.png"/><Relationship Id="rId14" Type="http://schemas.openxmlformats.org/officeDocument/2006/relationships/image" Target="../media/image1334.png"/><Relationship Id="rId17" Type="http://schemas.openxmlformats.org/officeDocument/2006/relationships/image" Target="../media/image1324.png"/><Relationship Id="rId16" Type="http://schemas.openxmlformats.org/officeDocument/2006/relationships/image" Target="../media/image1328.png"/><Relationship Id="rId19" Type="http://schemas.openxmlformats.org/officeDocument/2006/relationships/image" Target="../media/image1326.png"/><Relationship Id="rId18" Type="http://schemas.openxmlformats.org/officeDocument/2006/relationships/image" Target="../media/image1329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14.png"/><Relationship Id="rId4" Type="http://schemas.openxmlformats.org/officeDocument/2006/relationships/image" Target="../media/image1325.png"/><Relationship Id="rId9" Type="http://schemas.openxmlformats.org/officeDocument/2006/relationships/image" Target="../media/image1332.png"/><Relationship Id="rId5" Type="http://schemas.openxmlformats.org/officeDocument/2006/relationships/image" Target="../media/image1318.png"/><Relationship Id="rId6" Type="http://schemas.openxmlformats.org/officeDocument/2006/relationships/image" Target="../media/image1322.png"/><Relationship Id="rId7" Type="http://schemas.openxmlformats.org/officeDocument/2006/relationships/image" Target="../media/image1315.png"/><Relationship Id="rId8" Type="http://schemas.openxmlformats.org/officeDocument/2006/relationships/image" Target="../media/image1320.png"/><Relationship Id="rId71" Type="http://schemas.openxmlformats.org/officeDocument/2006/relationships/image" Target="../media/image1411.png"/><Relationship Id="rId70" Type="http://schemas.openxmlformats.org/officeDocument/2006/relationships/image" Target="../media/image1379.png"/><Relationship Id="rId62" Type="http://schemas.openxmlformats.org/officeDocument/2006/relationships/image" Target="../media/image1372.png"/><Relationship Id="rId61" Type="http://schemas.openxmlformats.org/officeDocument/2006/relationships/image" Target="../media/image1373.png"/><Relationship Id="rId64" Type="http://schemas.openxmlformats.org/officeDocument/2006/relationships/image" Target="../media/image1376.png"/><Relationship Id="rId63" Type="http://schemas.openxmlformats.org/officeDocument/2006/relationships/image" Target="../media/image1369.png"/><Relationship Id="rId66" Type="http://schemas.openxmlformats.org/officeDocument/2006/relationships/image" Target="../media/image1380.png"/><Relationship Id="rId65" Type="http://schemas.openxmlformats.org/officeDocument/2006/relationships/image" Target="../media/image1378.png"/><Relationship Id="rId68" Type="http://schemas.openxmlformats.org/officeDocument/2006/relationships/image" Target="../media/image1382.png"/><Relationship Id="rId67" Type="http://schemas.openxmlformats.org/officeDocument/2006/relationships/image" Target="../media/image1388.png"/><Relationship Id="rId60" Type="http://schemas.openxmlformats.org/officeDocument/2006/relationships/image" Target="../media/image1375.png"/><Relationship Id="rId69" Type="http://schemas.openxmlformats.org/officeDocument/2006/relationships/image" Target="../media/image1381.png"/><Relationship Id="rId51" Type="http://schemas.openxmlformats.org/officeDocument/2006/relationships/image" Target="../media/image1360.png"/><Relationship Id="rId50" Type="http://schemas.openxmlformats.org/officeDocument/2006/relationships/image" Target="../media/image1377.png"/><Relationship Id="rId53" Type="http://schemas.openxmlformats.org/officeDocument/2006/relationships/image" Target="../media/image1426.png"/><Relationship Id="rId52" Type="http://schemas.openxmlformats.org/officeDocument/2006/relationships/image" Target="../media/image1367.png"/><Relationship Id="rId55" Type="http://schemas.openxmlformats.org/officeDocument/2006/relationships/image" Target="../media/image1366.png"/><Relationship Id="rId54" Type="http://schemas.openxmlformats.org/officeDocument/2006/relationships/image" Target="../media/image1359.png"/><Relationship Id="rId57" Type="http://schemas.openxmlformats.org/officeDocument/2006/relationships/image" Target="../media/image1365.png"/><Relationship Id="rId56" Type="http://schemas.openxmlformats.org/officeDocument/2006/relationships/image" Target="../media/image1362.png"/><Relationship Id="rId59" Type="http://schemas.openxmlformats.org/officeDocument/2006/relationships/image" Target="../media/image1371.png"/><Relationship Id="rId58" Type="http://schemas.openxmlformats.org/officeDocument/2006/relationships/image" Target="../media/image1370.png"/></Relationships>
</file>

<file path=ppt/slides/_rels/slide29.xml.rels><?xml version="1.0" encoding="UTF-8" standalone="yes"?><Relationships xmlns="http://schemas.openxmlformats.org/package/2006/relationships"><Relationship Id="rId40" Type="http://schemas.openxmlformats.org/officeDocument/2006/relationships/image" Target="../media/image1419.png"/><Relationship Id="rId42" Type="http://schemas.openxmlformats.org/officeDocument/2006/relationships/image" Target="../media/image1427.png"/><Relationship Id="rId41" Type="http://schemas.openxmlformats.org/officeDocument/2006/relationships/image" Target="../media/image1420.png"/><Relationship Id="rId44" Type="http://schemas.openxmlformats.org/officeDocument/2006/relationships/image" Target="../media/image1428.png"/><Relationship Id="rId43" Type="http://schemas.openxmlformats.org/officeDocument/2006/relationships/image" Target="../media/image1416.png"/><Relationship Id="rId46" Type="http://schemas.openxmlformats.org/officeDocument/2006/relationships/image" Target="../media/image1424.png"/><Relationship Id="rId45" Type="http://schemas.openxmlformats.org/officeDocument/2006/relationships/image" Target="../media/image1422.png"/><Relationship Id="rId48" Type="http://schemas.openxmlformats.org/officeDocument/2006/relationships/image" Target="../media/image1429.png"/><Relationship Id="rId47" Type="http://schemas.openxmlformats.org/officeDocument/2006/relationships/image" Target="../media/image1436.png"/><Relationship Id="rId49" Type="http://schemas.openxmlformats.org/officeDocument/2006/relationships/image" Target="../media/image1430.png"/><Relationship Id="rId31" Type="http://schemas.openxmlformats.org/officeDocument/2006/relationships/image" Target="../media/image1418.png"/><Relationship Id="rId30" Type="http://schemas.openxmlformats.org/officeDocument/2006/relationships/image" Target="../media/image1415.png"/><Relationship Id="rId33" Type="http://schemas.openxmlformats.org/officeDocument/2006/relationships/image" Target="../media/image1410.png"/><Relationship Id="rId32" Type="http://schemas.openxmlformats.org/officeDocument/2006/relationships/image" Target="../media/image1440.png"/><Relationship Id="rId35" Type="http://schemas.openxmlformats.org/officeDocument/2006/relationships/image" Target="../media/image1417.png"/><Relationship Id="rId34" Type="http://schemas.openxmlformats.org/officeDocument/2006/relationships/image" Target="../media/image1423.png"/><Relationship Id="rId37" Type="http://schemas.openxmlformats.org/officeDocument/2006/relationships/image" Target="../media/image1425.png"/><Relationship Id="rId36" Type="http://schemas.openxmlformats.org/officeDocument/2006/relationships/image" Target="../media/image1413.png"/><Relationship Id="rId39" Type="http://schemas.openxmlformats.org/officeDocument/2006/relationships/image" Target="../media/image1412.png"/><Relationship Id="rId38" Type="http://schemas.openxmlformats.org/officeDocument/2006/relationships/image" Target="../media/image1414.png"/><Relationship Id="rId20" Type="http://schemas.openxmlformats.org/officeDocument/2006/relationships/image" Target="../media/image1406.png"/><Relationship Id="rId22" Type="http://schemas.openxmlformats.org/officeDocument/2006/relationships/image" Target="../media/image1403.png"/><Relationship Id="rId21" Type="http://schemas.openxmlformats.org/officeDocument/2006/relationships/image" Target="../media/image1402.png"/><Relationship Id="rId24" Type="http://schemas.openxmlformats.org/officeDocument/2006/relationships/image" Target="../media/image1405.png"/><Relationship Id="rId23" Type="http://schemas.openxmlformats.org/officeDocument/2006/relationships/image" Target="../media/image1398.png"/><Relationship Id="rId26" Type="http://schemas.openxmlformats.org/officeDocument/2006/relationships/image" Target="../media/image1409.png"/><Relationship Id="rId25" Type="http://schemas.openxmlformats.org/officeDocument/2006/relationships/image" Target="../media/image1404.png"/><Relationship Id="rId28" Type="http://schemas.openxmlformats.org/officeDocument/2006/relationships/image" Target="../media/image1408.png"/><Relationship Id="rId27" Type="http://schemas.openxmlformats.org/officeDocument/2006/relationships/image" Target="../media/image1407.png"/><Relationship Id="rId29" Type="http://schemas.openxmlformats.org/officeDocument/2006/relationships/image" Target="../media/image1421.png"/><Relationship Id="rId11" Type="http://schemas.openxmlformats.org/officeDocument/2006/relationships/image" Target="../media/image1401.png"/><Relationship Id="rId10" Type="http://schemas.openxmlformats.org/officeDocument/2006/relationships/image" Target="../media/image1397.png"/><Relationship Id="rId13" Type="http://schemas.openxmlformats.org/officeDocument/2006/relationships/image" Target="../media/image1395.png"/><Relationship Id="rId12" Type="http://schemas.openxmlformats.org/officeDocument/2006/relationships/image" Target="../media/image1385.png"/><Relationship Id="rId15" Type="http://schemas.openxmlformats.org/officeDocument/2006/relationships/image" Target="../media/image1389.png"/><Relationship Id="rId14" Type="http://schemas.openxmlformats.org/officeDocument/2006/relationships/image" Target="../media/image1390.png"/><Relationship Id="rId17" Type="http://schemas.openxmlformats.org/officeDocument/2006/relationships/image" Target="../media/image1394.png"/><Relationship Id="rId16" Type="http://schemas.openxmlformats.org/officeDocument/2006/relationships/image" Target="../media/image1396.png"/><Relationship Id="rId19" Type="http://schemas.openxmlformats.org/officeDocument/2006/relationships/image" Target="../media/image1399.png"/><Relationship Id="rId18" Type="http://schemas.openxmlformats.org/officeDocument/2006/relationships/image" Target="../media/image1400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83.png"/><Relationship Id="rId4" Type="http://schemas.openxmlformats.org/officeDocument/2006/relationships/image" Target="../media/image1393.png"/><Relationship Id="rId9" Type="http://schemas.openxmlformats.org/officeDocument/2006/relationships/image" Target="../media/image1392.png"/><Relationship Id="rId5" Type="http://schemas.openxmlformats.org/officeDocument/2006/relationships/image" Target="../media/image1384.png"/><Relationship Id="rId6" Type="http://schemas.openxmlformats.org/officeDocument/2006/relationships/image" Target="../media/image1387.png"/><Relationship Id="rId7" Type="http://schemas.openxmlformats.org/officeDocument/2006/relationships/image" Target="../media/image1391.png"/><Relationship Id="rId8" Type="http://schemas.openxmlformats.org/officeDocument/2006/relationships/image" Target="../media/image1386.png"/><Relationship Id="rId51" Type="http://schemas.openxmlformats.org/officeDocument/2006/relationships/image" Target="../media/image1432.png"/><Relationship Id="rId50" Type="http://schemas.openxmlformats.org/officeDocument/2006/relationships/image" Target="../media/image1431.png"/></Relationships>
</file>

<file path=ppt/slides/_rels/slide3.xml.rels><?xml version="1.0" encoding="UTF-8" standalone="yes"?><Relationships xmlns="http://schemas.openxmlformats.org/package/2006/relationships"><Relationship Id="rId40" Type="http://schemas.openxmlformats.org/officeDocument/2006/relationships/image" Target="../media/image144.png"/><Relationship Id="rId42" Type="http://schemas.openxmlformats.org/officeDocument/2006/relationships/image" Target="../media/image150.png"/><Relationship Id="rId41" Type="http://schemas.openxmlformats.org/officeDocument/2006/relationships/image" Target="../media/image151.png"/><Relationship Id="rId44" Type="http://schemas.openxmlformats.org/officeDocument/2006/relationships/image" Target="../media/image153.png"/><Relationship Id="rId43" Type="http://schemas.openxmlformats.org/officeDocument/2006/relationships/image" Target="../media/image155.png"/><Relationship Id="rId46" Type="http://schemas.openxmlformats.org/officeDocument/2006/relationships/image" Target="../media/image157.png"/><Relationship Id="rId45" Type="http://schemas.openxmlformats.org/officeDocument/2006/relationships/image" Target="../media/image16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3.png"/><Relationship Id="rId4" Type="http://schemas.openxmlformats.org/officeDocument/2006/relationships/image" Target="../media/image110.png"/><Relationship Id="rId9" Type="http://schemas.openxmlformats.org/officeDocument/2006/relationships/image" Target="../media/image112.png"/><Relationship Id="rId48" Type="http://schemas.openxmlformats.org/officeDocument/2006/relationships/image" Target="../media/image188.png"/><Relationship Id="rId47" Type="http://schemas.openxmlformats.org/officeDocument/2006/relationships/image" Target="../media/image152.png"/><Relationship Id="rId49" Type="http://schemas.openxmlformats.org/officeDocument/2006/relationships/image" Target="../media/image163.png"/><Relationship Id="rId5" Type="http://schemas.openxmlformats.org/officeDocument/2006/relationships/image" Target="../media/image114.png"/><Relationship Id="rId6" Type="http://schemas.openxmlformats.org/officeDocument/2006/relationships/image" Target="../media/image103.png"/><Relationship Id="rId7" Type="http://schemas.openxmlformats.org/officeDocument/2006/relationships/image" Target="../media/image109.png"/><Relationship Id="rId8" Type="http://schemas.openxmlformats.org/officeDocument/2006/relationships/image" Target="../media/image120.png"/><Relationship Id="rId31" Type="http://schemas.openxmlformats.org/officeDocument/2006/relationships/image" Target="../media/image136.png"/><Relationship Id="rId30" Type="http://schemas.openxmlformats.org/officeDocument/2006/relationships/image" Target="../media/image146.png"/><Relationship Id="rId33" Type="http://schemas.openxmlformats.org/officeDocument/2006/relationships/image" Target="../media/image148.png"/><Relationship Id="rId32" Type="http://schemas.openxmlformats.org/officeDocument/2006/relationships/image" Target="../media/image139.png"/><Relationship Id="rId35" Type="http://schemas.openxmlformats.org/officeDocument/2006/relationships/image" Target="../media/image145.png"/><Relationship Id="rId34" Type="http://schemas.openxmlformats.org/officeDocument/2006/relationships/image" Target="../media/image137.png"/><Relationship Id="rId37" Type="http://schemas.openxmlformats.org/officeDocument/2006/relationships/image" Target="../media/image142.png"/><Relationship Id="rId36" Type="http://schemas.openxmlformats.org/officeDocument/2006/relationships/image" Target="../media/image140.png"/><Relationship Id="rId39" Type="http://schemas.openxmlformats.org/officeDocument/2006/relationships/image" Target="../media/image143.png"/><Relationship Id="rId38" Type="http://schemas.openxmlformats.org/officeDocument/2006/relationships/image" Target="../media/image141.png"/><Relationship Id="rId20" Type="http://schemas.openxmlformats.org/officeDocument/2006/relationships/image" Target="../media/image156.png"/><Relationship Id="rId22" Type="http://schemas.openxmlformats.org/officeDocument/2006/relationships/image" Target="../media/image125.png"/><Relationship Id="rId21" Type="http://schemas.openxmlformats.org/officeDocument/2006/relationships/image" Target="../media/image126.png"/><Relationship Id="rId24" Type="http://schemas.openxmlformats.org/officeDocument/2006/relationships/image" Target="../media/image134.png"/><Relationship Id="rId23" Type="http://schemas.openxmlformats.org/officeDocument/2006/relationships/image" Target="../media/image129.png"/><Relationship Id="rId26" Type="http://schemas.openxmlformats.org/officeDocument/2006/relationships/image" Target="../media/image135.png"/><Relationship Id="rId25" Type="http://schemas.openxmlformats.org/officeDocument/2006/relationships/image" Target="../media/image127.png"/><Relationship Id="rId28" Type="http://schemas.openxmlformats.org/officeDocument/2006/relationships/image" Target="../media/image149.png"/><Relationship Id="rId27" Type="http://schemas.openxmlformats.org/officeDocument/2006/relationships/image" Target="../media/image130.png"/><Relationship Id="rId29" Type="http://schemas.openxmlformats.org/officeDocument/2006/relationships/image" Target="../media/image147.png"/><Relationship Id="rId51" Type="http://schemas.openxmlformats.org/officeDocument/2006/relationships/image" Target="../media/image162.png"/><Relationship Id="rId50" Type="http://schemas.openxmlformats.org/officeDocument/2006/relationships/image" Target="../media/image154.png"/><Relationship Id="rId11" Type="http://schemas.openxmlformats.org/officeDocument/2006/relationships/image" Target="../media/image113.png"/><Relationship Id="rId10" Type="http://schemas.openxmlformats.org/officeDocument/2006/relationships/image" Target="../media/image138.png"/><Relationship Id="rId13" Type="http://schemas.openxmlformats.org/officeDocument/2006/relationships/image" Target="../media/image119.png"/><Relationship Id="rId12" Type="http://schemas.openxmlformats.org/officeDocument/2006/relationships/image" Target="../media/image117.png"/><Relationship Id="rId15" Type="http://schemas.openxmlformats.org/officeDocument/2006/relationships/image" Target="../media/image115.png"/><Relationship Id="rId14" Type="http://schemas.openxmlformats.org/officeDocument/2006/relationships/image" Target="../media/image124.png"/><Relationship Id="rId17" Type="http://schemas.openxmlformats.org/officeDocument/2006/relationships/image" Target="../media/image132.png"/><Relationship Id="rId16" Type="http://schemas.openxmlformats.org/officeDocument/2006/relationships/image" Target="../media/image133.png"/><Relationship Id="rId19" Type="http://schemas.openxmlformats.org/officeDocument/2006/relationships/image" Target="../media/image131.png"/><Relationship Id="rId18" Type="http://schemas.openxmlformats.org/officeDocument/2006/relationships/image" Target="../media/image128.png"/></Relationships>
</file>

<file path=ppt/slides/_rels/slide30.xml.rels><?xml version="1.0" encoding="UTF-8" standalone="yes"?><Relationships xmlns="http://schemas.openxmlformats.org/package/2006/relationships"><Relationship Id="rId40" Type="http://schemas.openxmlformats.org/officeDocument/2006/relationships/image" Target="../media/image1466.png"/><Relationship Id="rId42" Type="http://schemas.openxmlformats.org/officeDocument/2006/relationships/image" Target="../media/image1465.png"/><Relationship Id="rId41" Type="http://schemas.openxmlformats.org/officeDocument/2006/relationships/image" Target="../media/image1470.png"/><Relationship Id="rId31" Type="http://schemas.openxmlformats.org/officeDocument/2006/relationships/image" Target="../media/image1471.png"/><Relationship Id="rId30" Type="http://schemas.openxmlformats.org/officeDocument/2006/relationships/image" Target="../media/image1469.png"/><Relationship Id="rId33" Type="http://schemas.openxmlformats.org/officeDocument/2006/relationships/image" Target="../media/image1458.png"/><Relationship Id="rId32" Type="http://schemas.openxmlformats.org/officeDocument/2006/relationships/image" Target="../media/image1459.png"/><Relationship Id="rId35" Type="http://schemas.openxmlformats.org/officeDocument/2006/relationships/image" Target="../media/image1476.png"/><Relationship Id="rId34" Type="http://schemas.openxmlformats.org/officeDocument/2006/relationships/image" Target="../media/image1467.png"/><Relationship Id="rId37" Type="http://schemas.openxmlformats.org/officeDocument/2006/relationships/image" Target="../media/image1462.png"/><Relationship Id="rId36" Type="http://schemas.openxmlformats.org/officeDocument/2006/relationships/image" Target="../media/image1460.png"/><Relationship Id="rId39" Type="http://schemas.openxmlformats.org/officeDocument/2006/relationships/image" Target="../media/image1472.png"/><Relationship Id="rId38" Type="http://schemas.openxmlformats.org/officeDocument/2006/relationships/image" Target="../media/image1463.png"/><Relationship Id="rId20" Type="http://schemas.openxmlformats.org/officeDocument/2006/relationships/image" Target="../media/image1449.png"/><Relationship Id="rId22" Type="http://schemas.openxmlformats.org/officeDocument/2006/relationships/image" Target="../media/image1453.png"/><Relationship Id="rId21" Type="http://schemas.openxmlformats.org/officeDocument/2006/relationships/image" Target="../media/image1456.png"/><Relationship Id="rId24" Type="http://schemas.openxmlformats.org/officeDocument/2006/relationships/image" Target="../media/image1455.png"/><Relationship Id="rId23" Type="http://schemas.openxmlformats.org/officeDocument/2006/relationships/image" Target="../media/image1450.png"/><Relationship Id="rId26" Type="http://schemas.openxmlformats.org/officeDocument/2006/relationships/image" Target="../media/image1488.png"/><Relationship Id="rId25" Type="http://schemas.openxmlformats.org/officeDocument/2006/relationships/image" Target="../media/image1454.png"/><Relationship Id="rId28" Type="http://schemas.openxmlformats.org/officeDocument/2006/relationships/image" Target="../media/image1457.png"/><Relationship Id="rId27" Type="http://schemas.openxmlformats.org/officeDocument/2006/relationships/image" Target="../media/image1468.png"/><Relationship Id="rId29" Type="http://schemas.openxmlformats.org/officeDocument/2006/relationships/image" Target="../media/image1483.png"/><Relationship Id="rId11" Type="http://schemas.openxmlformats.org/officeDocument/2006/relationships/image" Target="../media/image1444.png"/><Relationship Id="rId10" Type="http://schemas.openxmlformats.org/officeDocument/2006/relationships/image" Target="../media/image1442.png"/><Relationship Id="rId13" Type="http://schemas.openxmlformats.org/officeDocument/2006/relationships/image" Target="../media/image1445.png"/><Relationship Id="rId12" Type="http://schemas.openxmlformats.org/officeDocument/2006/relationships/image" Target="../media/image1443.png"/><Relationship Id="rId15" Type="http://schemas.openxmlformats.org/officeDocument/2006/relationships/image" Target="../media/image1448.png"/><Relationship Id="rId14" Type="http://schemas.openxmlformats.org/officeDocument/2006/relationships/image" Target="../media/image1461.png"/><Relationship Id="rId17" Type="http://schemas.openxmlformats.org/officeDocument/2006/relationships/image" Target="../media/image1447.png"/><Relationship Id="rId16" Type="http://schemas.openxmlformats.org/officeDocument/2006/relationships/image" Target="../media/image1446.png"/><Relationship Id="rId19" Type="http://schemas.openxmlformats.org/officeDocument/2006/relationships/image" Target="../media/image1451.png"/><Relationship Id="rId18" Type="http://schemas.openxmlformats.org/officeDocument/2006/relationships/image" Target="../media/image145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34.png"/><Relationship Id="rId4" Type="http://schemas.openxmlformats.org/officeDocument/2006/relationships/image" Target="../media/image1435.png"/><Relationship Id="rId9" Type="http://schemas.openxmlformats.org/officeDocument/2006/relationships/image" Target="../media/image1439.png"/><Relationship Id="rId5" Type="http://schemas.openxmlformats.org/officeDocument/2006/relationships/image" Target="../media/image1438.png"/><Relationship Id="rId6" Type="http://schemas.openxmlformats.org/officeDocument/2006/relationships/image" Target="../media/image1433.png"/><Relationship Id="rId7" Type="http://schemas.openxmlformats.org/officeDocument/2006/relationships/image" Target="../media/image1437.png"/><Relationship Id="rId8" Type="http://schemas.openxmlformats.org/officeDocument/2006/relationships/image" Target="../media/image1441.png"/></Relationships>
</file>

<file path=ppt/slides/_rels/slide31.xml.rels><?xml version="1.0" encoding="UTF-8" standalone="yes"?><Relationships xmlns="http://schemas.openxmlformats.org/package/2006/relationships"><Relationship Id="rId31" Type="http://schemas.openxmlformats.org/officeDocument/2006/relationships/image" Target="../media/image1504.png"/><Relationship Id="rId30" Type="http://schemas.openxmlformats.org/officeDocument/2006/relationships/image" Target="../media/image1495.png"/><Relationship Id="rId33" Type="http://schemas.openxmlformats.org/officeDocument/2006/relationships/image" Target="../media/image1516.png"/><Relationship Id="rId32" Type="http://schemas.openxmlformats.org/officeDocument/2006/relationships/image" Target="../media/image1505.png"/><Relationship Id="rId35" Type="http://schemas.openxmlformats.org/officeDocument/2006/relationships/image" Target="../media/image1506.png"/><Relationship Id="rId34" Type="http://schemas.openxmlformats.org/officeDocument/2006/relationships/image" Target="../media/image1498.png"/><Relationship Id="rId36" Type="http://schemas.openxmlformats.org/officeDocument/2006/relationships/image" Target="../media/image1500.png"/><Relationship Id="rId20" Type="http://schemas.openxmlformats.org/officeDocument/2006/relationships/image" Target="../media/image1492.png"/><Relationship Id="rId22" Type="http://schemas.openxmlformats.org/officeDocument/2006/relationships/image" Target="../media/image1502.png"/><Relationship Id="rId21" Type="http://schemas.openxmlformats.org/officeDocument/2006/relationships/image" Target="../media/image1494.png"/><Relationship Id="rId24" Type="http://schemas.openxmlformats.org/officeDocument/2006/relationships/image" Target="../media/image1493.png"/><Relationship Id="rId23" Type="http://schemas.openxmlformats.org/officeDocument/2006/relationships/image" Target="../media/image1491.png"/><Relationship Id="rId26" Type="http://schemas.openxmlformats.org/officeDocument/2006/relationships/image" Target="../media/image1503.png"/><Relationship Id="rId25" Type="http://schemas.openxmlformats.org/officeDocument/2006/relationships/image" Target="../media/image1496.png"/><Relationship Id="rId28" Type="http://schemas.openxmlformats.org/officeDocument/2006/relationships/image" Target="../media/image1514.png"/><Relationship Id="rId27" Type="http://schemas.openxmlformats.org/officeDocument/2006/relationships/image" Target="../media/image1501.png"/><Relationship Id="rId29" Type="http://schemas.openxmlformats.org/officeDocument/2006/relationships/image" Target="../media/image1499.png"/><Relationship Id="rId11" Type="http://schemas.openxmlformats.org/officeDocument/2006/relationships/image" Target="../media/image1481.png"/><Relationship Id="rId10" Type="http://schemas.openxmlformats.org/officeDocument/2006/relationships/image" Target="../media/image1479.png"/><Relationship Id="rId13" Type="http://schemas.openxmlformats.org/officeDocument/2006/relationships/image" Target="../media/image1489.png"/><Relationship Id="rId12" Type="http://schemas.openxmlformats.org/officeDocument/2006/relationships/image" Target="../media/image1480.png"/><Relationship Id="rId15" Type="http://schemas.openxmlformats.org/officeDocument/2006/relationships/image" Target="../media/image1482.png"/><Relationship Id="rId14" Type="http://schemas.openxmlformats.org/officeDocument/2006/relationships/image" Target="../media/image1484.png"/><Relationship Id="rId17" Type="http://schemas.openxmlformats.org/officeDocument/2006/relationships/image" Target="../media/image1487.png"/><Relationship Id="rId16" Type="http://schemas.openxmlformats.org/officeDocument/2006/relationships/image" Target="../media/image1486.png"/><Relationship Id="rId19" Type="http://schemas.openxmlformats.org/officeDocument/2006/relationships/image" Target="../media/image1485.png"/><Relationship Id="rId18" Type="http://schemas.openxmlformats.org/officeDocument/2006/relationships/image" Target="../media/image149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64.png"/><Relationship Id="rId4" Type="http://schemas.openxmlformats.org/officeDocument/2006/relationships/image" Target="../media/image1497.png"/><Relationship Id="rId9" Type="http://schemas.openxmlformats.org/officeDocument/2006/relationships/image" Target="../media/image1478.png"/><Relationship Id="rId5" Type="http://schemas.openxmlformats.org/officeDocument/2006/relationships/image" Target="../media/image1477.png"/><Relationship Id="rId6" Type="http://schemas.openxmlformats.org/officeDocument/2006/relationships/image" Target="../media/image1473.png"/><Relationship Id="rId7" Type="http://schemas.openxmlformats.org/officeDocument/2006/relationships/image" Target="../media/image1474.png"/><Relationship Id="rId8" Type="http://schemas.openxmlformats.org/officeDocument/2006/relationships/image" Target="../media/image1475.png"/></Relationships>
</file>

<file path=ppt/slides/_rels/slide3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520.png"/><Relationship Id="rId22" Type="http://schemas.openxmlformats.org/officeDocument/2006/relationships/image" Target="../media/image1523.png"/><Relationship Id="rId21" Type="http://schemas.openxmlformats.org/officeDocument/2006/relationships/image" Target="../media/image1522.png"/><Relationship Id="rId24" Type="http://schemas.openxmlformats.org/officeDocument/2006/relationships/image" Target="../media/image1525.png"/><Relationship Id="rId23" Type="http://schemas.openxmlformats.org/officeDocument/2006/relationships/image" Target="../media/image1544.png"/><Relationship Id="rId26" Type="http://schemas.openxmlformats.org/officeDocument/2006/relationships/image" Target="../media/image1529.png"/><Relationship Id="rId25" Type="http://schemas.openxmlformats.org/officeDocument/2006/relationships/image" Target="../media/image1527.png"/><Relationship Id="rId28" Type="http://schemas.openxmlformats.org/officeDocument/2006/relationships/image" Target="../media/image1538.png"/><Relationship Id="rId27" Type="http://schemas.openxmlformats.org/officeDocument/2006/relationships/image" Target="../media/image1537.png"/><Relationship Id="rId29" Type="http://schemas.openxmlformats.org/officeDocument/2006/relationships/image" Target="../media/image1531.png"/><Relationship Id="rId11" Type="http://schemas.openxmlformats.org/officeDocument/2006/relationships/image" Target="../media/image1528.png"/><Relationship Id="rId10" Type="http://schemas.openxmlformats.org/officeDocument/2006/relationships/image" Target="../media/image1513.png"/><Relationship Id="rId13" Type="http://schemas.openxmlformats.org/officeDocument/2006/relationships/image" Target="../media/image1547.png"/><Relationship Id="rId12" Type="http://schemas.openxmlformats.org/officeDocument/2006/relationships/image" Target="../media/image1526.png"/><Relationship Id="rId15" Type="http://schemas.openxmlformats.org/officeDocument/2006/relationships/image" Target="../media/image1518.png"/><Relationship Id="rId14" Type="http://schemas.openxmlformats.org/officeDocument/2006/relationships/image" Target="../media/image1517.png"/><Relationship Id="rId17" Type="http://schemas.openxmlformats.org/officeDocument/2006/relationships/image" Target="../media/image1519.png"/><Relationship Id="rId16" Type="http://schemas.openxmlformats.org/officeDocument/2006/relationships/image" Target="../media/image1524.png"/><Relationship Id="rId19" Type="http://schemas.openxmlformats.org/officeDocument/2006/relationships/image" Target="../media/image1530.png"/><Relationship Id="rId18" Type="http://schemas.openxmlformats.org/officeDocument/2006/relationships/image" Target="../media/image15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10.png"/><Relationship Id="rId4" Type="http://schemas.openxmlformats.org/officeDocument/2006/relationships/image" Target="../media/image1507.png"/><Relationship Id="rId9" Type="http://schemas.openxmlformats.org/officeDocument/2006/relationships/image" Target="../media/image1515.png"/><Relationship Id="rId5" Type="http://schemas.openxmlformats.org/officeDocument/2006/relationships/image" Target="../media/image1511.png"/><Relationship Id="rId6" Type="http://schemas.openxmlformats.org/officeDocument/2006/relationships/image" Target="../media/image1512.png"/><Relationship Id="rId7" Type="http://schemas.openxmlformats.org/officeDocument/2006/relationships/image" Target="../media/image1509.png"/><Relationship Id="rId8" Type="http://schemas.openxmlformats.org/officeDocument/2006/relationships/image" Target="../media/image1508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41.png"/><Relationship Id="rId10" Type="http://schemas.openxmlformats.org/officeDocument/2006/relationships/image" Target="../media/image1540.png"/><Relationship Id="rId13" Type="http://schemas.openxmlformats.org/officeDocument/2006/relationships/image" Target="../media/image1542.png"/><Relationship Id="rId12" Type="http://schemas.openxmlformats.org/officeDocument/2006/relationships/image" Target="../media/image1539.png"/><Relationship Id="rId15" Type="http://schemas.openxmlformats.org/officeDocument/2006/relationships/image" Target="../media/image1561.png"/><Relationship Id="rId14" Type="http://schemas.openxmlformats.org/officeDocument/2006/relationships/image" Target="../media/image1550.png"/><Relationship Id="rId17" Type="http://schemas.openxmlformats.org/officeDocument/2006/relationships/image" Target="../media/image1548.png"/><Relationship Id="rId16" Type="http://schemas.openxmlformats.org/officeDocument/2006/relationships/image" Target="../media/image1551.png"/><Relationship Id="rId18" Type="http://schemas.openxmlformats.org/officeDocument/2006/relationships/image" Target="../media/image154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32.png"/><Relationship Id="rId4" Type="http://schemas.openxmlformats.org/officeDocument/2006/relationships/image" Target="../media/image1534.png"/><Relationship Id="rId9" Type="http://schemas.openxmlformats.org/officeDocument/2006/relationships/image" Target="../media/image1535.png"/><Relationship Id="rId5" Type="http://schemas.openxmlformats.org/officeDocument/2006/relationships/image" Target="../media/image1533.png"/><Relationship Id="rId6" Type="http://schemas.openxmlformats.org/officeDocument/2006/relationships/image" Target="../media/image1543.png"/><Relationship Id="rId7" Type="http://schemas.openxmlformats.org/officeDocument/2006/relationships/image" Target="../media/image1536.png"/><Relationship Id="rId8" Type="http://schemas.openxmlformats.org/officeDocument/2006/relationships/image" Target="../media/image1546.png"/></Relationships>
</file>

<file path=ppt/slides/_rels/slide34.xml.rels><?xml version="1.0" encoding="UTF-8" standalone="yes"?><Relationships xmlns="http://schemas.openxmlformats.org/package/2006/relationships"><Relationship Id="rId31" Type="http://schemas.openxmlformats.org/officeDocument/2006/relationships/image" Target="../media/image1582.png"/><Relationship Id="rId30" Type="http://schemas.openxmlformats.org/officeDocument/2006/relationships/image" Target="../media/image1572.png"/><Relationship Id="rId33" Type="http://schemas.openxmlformats.org/officeDocument/2006/relationships/image" Target="../media/image1584.png"/><Relationship Id="rId32" Type="http://schemas.openxmlformats.org/officeDocument/2006/relationships/image" Target="../media/image1578.png"/><Relationship Id="rId35" Type="http://schemas.openxmlformats.org/officeDocument/2006/relationships/image" Target="../media/image1581.png"/><Relationship Id="rId34" Type="http://schemas.openxmlformats.org/officeDocument/2006/relationships/image" Target="../media/image1600.png"/><Relationship Id="rId37" Type="http://schemas.openxmlformats.org/officeDocument/2006/relationships/image" Target="../media/image1583.png"/><Relationship Id="rId36" Type="http://schemas.openxmlformats.org/officeDocument/2006/relationships/image" Target="../media/image1579.png"/><Relationship Id="rId20" Type="http://schemas.openxmlformats.org/officeDocument/2006/relationships/image" Target="../media/image1575.png"/><Relationship Id="rId22" Type="http://schemas.openxmlformats.org/officeDocument/2006/relationships/image" Target="../media/image1586.png"/><Relationship Id="rId21" Type="http://schemas.openxmlformats.org/officeDocument/2006/relationships/image" Target="../media/image1567.png"/><Relationship Id="rId24" Type="http://schemas.openxmlformats.org/officeDocument/2006/relationships/image" Target="../media/image1580.png"/><Relationship Id="rId23" Type="http://schemas.openxmlformats.org/officeDocument/2006/relationships/image" Target="../media/image1571.png"/><Relationship Id="rId26" Type="http://schemas.openxmlformats.org/officeDocument/2006/relationships/image" Target="../media/image1570.png"/><Relationship Id="rId25" Type="http://schemas.openxmlformats.org/officeDocument/2006/relationships/image" Target="../media/image1569.png"/><Relationship Id="rId28" Type="http://schemas.openxmlformats.org/officeDocument/2006/relationships/image" Target="../media/image1574.png"/><Relationship Id="rId27" Type="http://schemas.openxmlformats.org/officeDocument/2006/relationships/image" Target="../media/image1573.png"/><Relationship Id="rId29" Type="http://schemas.openxmlformats.org/officeDocument/2006/relationships/image" Target="../media/image1576.png"/><Relationship Id="rId11" Type="http://schemas.openxmlformats.org/officeDocument/2006/relationships/image" Target="../media/image1556.png"/><Relationship Id="rId10" Type="http://schemas.openxmlformats.org/officeDocument/2006/relationships/image" Target="../media/image1549.png"/><Relationship Id="rId13" Type="http://schemas.openxmlformats.org/officeDocument/2006/relationships/image" Target="../media/image1555.png"/><Relationship Id="rId12" Type="http://schemas.openxmlformats.org/officeDocument/2006/relationships/image" Target="../media/image1577.png"/><Relationship Id="rId15" Type="http://schemas.openxmlformats.org/officeDocument/2006/relationships/image" Target="../media/image1560.png"/><Relationship Id="rId14" Type="http://schemas.openxmlformats.org/officeDocument/2006/relationships/image" Target="../media/image1558.png"/><Relationship Id="rId17" Type="http://schemas.openxmlformats.org/officeDocument/2006/relationships/image" Target="../media/image1562.png"/><Relationship Id="rId16" Type="http://schemas.openxmlformats.org/officeDocument/2006/relationships/image" Target="../media/image1557.png"/><Relationship Id="rId19" Type="http://schemas.openxmlformats.org/officeDocument/2006/relationships/image" Target="../media/image1568.png"/><Relationship Id="rId18" Type="http://schemas.openxmlformats.org/officeDocument/2006/relationships/image" Target="../media/image156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65.png"/><Relationship Id="rId4" Type="http://schemas.openxmlformats.org/officeDocument/2006/relationships/image" Target="../media/image1559.png"/><Relationship Id="rId9" Type="http://schemas.openxmlformats.org/officeDocument/2006/relationships/image" Target="../media/image1554.png"/><Relationship Id="rId5" Type="http://schemas.openxmlformats.org/officeDocument/2006/relationships/image" Target="../media/image1563.png"/><Relationship Id="rId6" Type="http://schemas.openxmlformats.org/officeDocument/2006/relationships/image" Target="../media/image1553.png"/><Relationship Id="rId7" Type="http://schemas.openxmlformats.org/officeDocument/2006/relationships/image" Target="../media/image1564.png"/><Relationship Id="rId8" Type="http://schemas.openxmlformats.org/officeDocument/2006/relationships/image" Target="../media/image1552.png"/></Relationships>
</file>

<file path=ppt/slides/_rels/slide35.xml.rels><?xml version="1.0" encoding="UTF-8" standalone="yes"?><Relationships xmlns="http://schemas.openxmlformats.org/package/2006/relationships"><Relationship Id="rId31" Type="http://schemas.openxmlformats.org/officeDocument/2006/relationships/image" Target="../media/image1619.png"/><Relationship Id="rId30" Type="http://schemas.openxmlformats.org/officeDocument/2006/relationships/image" Target="../media/image1606.png"/><Relationship Id="rId33" Type="http://schemas.openxmlformats.org/officeDocument/2006/relationships/image" Target="../media/image1609.png"/><Relationship Id="rId32" Type="http://schemas.openxmlformats.org/officeDocument/2006/relationships/image" Target="../media/image1612.png"/><Relationship Id="rId35" Type="http://schemas.openxmlformats.org/officeDocument/2006/relationships/image" Target="../media/image1617.png"/><Relationship Id="rId34" Type="http://schemas.openxmlformats.org/officeDocument/2006/relationships/image" Target="../media/image1610.png"/><Relationship Id="rId36" Type="http://schemas.openxmlformats.org/officeDocument/2006/relationships/image" Target="../media/image1622.png"/><Relationship Id="rId20" Type="http://schemas.openxmlformats.org/officeDocument/2006/relationships/image" Target="../media/image1601.png"/><Relationship Id="rId22" Type="http://schemas.openxmlformats.org/officeDocument/2006/relationships/image" Target="../media/image1613.png"/><Relationship Id="rId21" Type="http://schemas.openxmlformats.org/officeDocument/2006/relationships/image" Target="../media/image1607.png"/><Relationship Id="rId24" Type="http://schemas.openxmlformats.org/officeDocument/2006/relationships/image" Target="../media/image1614.png"/><Relationship Id="rId23" Type="http://schemas.openxmlformats.org/officeDocument/2006/relationships/image" Target="../media/image1611.png"/><Relationship Id="rId26" Type="http://schemas.openxmlformats.org/officeDocument/2006/relationships/image" Target="../media/image1608.png"/><Relationship Id="rId25" Type="http://schemas.openxmlformats.org/officeDocument/2006/relationships/image" Target="../media/image1604.png"/><Relationship Id="rId28" Type="http://schemas.openxmlformats.org/officeDocument/2006/relationships/image" Target="../media/image1605.png"/><Relationship Id="rId27" Type="http://schemas.openxmlformats.org/officeDocument/2006/relationships/image" Target="../media/image1603.png"/><Relationship Id="rId29" Type="http://schemas.openxmlformats.org/officeDocument/2006/relationships/image" Target="../media/image1615.png"/><Relationship Id="rId11" Type="http://schemas.openxmlformats.org/officeDocument/2006/relationships/image" Target="../media/image1592.png"/><Relationship Id="rId10" Type="http://schemas.openxmlformats.org/officeDocument/2006/relationships/image" Target="../media/image1589.png"/><Relationship Id="rId13" Type="http://schemas.openxmlformats.org/officeDocument/2006/relationships/image" Target="../media/image1594.png"/><Relationship Id="rId12" Type="http://schemas.openxmlformats.org/officeDocument/2006/relationships/image" Target="../media/image1599.png"/><Relationship Id="rId15" Type="http://schemas.openxmlformats.org/officeDocument/2006/relationships/image" Target="../media/image1596.png"/><Relationship Id="rId14" Type="http://schemas.openxmlformats.org/officeDocument/2006/relationships/image" Target="../media/image1616.png"/><Relationship Id="rId17" Type="http://schemas.openxmlformats.org/officeDocument/2006/relationships/image" Target="../media/image1598.png"/><Relationship Id="rId16" Type="http://schemas.openxmlformats.org/officeDocument/2006/relationships/image" Target="../media/image1618.png"/><Relationship Id="rId19" Type="http://schemas.openxmlformats.org/officeDocument/2006/relationships/image" Target="../media/image1602.png"/><Relationship Id="rId18" Type="http://schemas.openxmlformats.org/officeDocument/2006/relationships/image" Target="../media/image159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93.png"/><Relationship Id="rId4" Type="http://schemas.openxmlformats.org/officeDocument/2006/relationships/image" Target="../media/image1591.png"/><Relationship Id="rId9" Type="http://schemas.openxmlformats.org/officeDocument/2006/relationships/image" Target="../media/image1590.png"/><Relationship Id="rId5" Type="http://schemas.openxmlformats.org/officeDocument/2006/relationships/image" Target="../media/image1595.png"/><Relationship Id="rId6" Type="http://schemas.openxmlformats.org/officeDocument/2006/relationships/image" Target="../media/image1585.png"/><Relationship Id="rId7" Type="http://schemas.openxmlformats.org/officeDocument/2006/relationships/image" Target="../media/image1587.png"/><Relationship Id="rId8" Type="http://schemas.openxmlformats.org/officeDocument/2006/relationships/image" Target="../media/image158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24.png"/><Relationship Id="rId4" Type="http://schemas.openxmlformats.org/officeDocument/2006/relationships/image" Target="../media/image1626.png"/><Relationship Id="rId5" Type="http://schemas.openxmlformats.org/officeDocument/2006/relationships/image" Target="../media/image16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40" Type="http://schemas.openxmlformats.org/officeDocument/2006/relationships/image" Target="../media/image1661.png"/><Relationship Id="rId42" Type="http://schemas.openxmlformats.org/officeDocument/2006/relationships/image" Target="../media/image1663.png"/><Relationship Id="rId41" Type="http://schemas.openxmlformats.org/officeDocument/2006/relationships/image" Target="../media/image1660.png"/><Relationship Id="rId44" Type="http://schemas.openxmlformats.org/officeDocument/2006/relationships/image" Target="../media/image1672.png"/><Relationship Id="rId43" Type="http://schemas.openxmlformats.org/officeDocument/2006/relationships/image" Target="../media/image1674.png"/><Relationship Id="rId46" Type="http://schemas.openxmlformats.org/officeDocument/2006/relationships/image" Target="../media/image1670.png"/><Relationship Id="rId45" Type="http://schemas.openxmlformats.org/officeDocument/2006/relationships/image" Target="../media/image1667.png"/><Relationship Id="rId31" Type="http://schemas.openxmlformats.org/officeDocument/2006/relationships/image" Target="../media/image1655.png"/><Relationship Id="rId30" Type="http://schemas.openxmlformats.org/officeDocument/2006/relationships/image" Target="../media/image1659.png"/><Relationship Id="rId33" Type="http://schemas.openxmlformats.org/officeDocument/2006/relationships/image" Target="../media/image1653.png"/><Relationship Id="rId32" Type="http://schemas.openxmlformats.org/officeDocument/2006/relationships/image" Target="../media/image1646.png"/><Relationship Id="rId35" Type="http://schemas.openxmlformats.org/officeDocument/2006/relationships/image" Target="../media/image1648.png"/><Relationship Id="rId34" Type="http://schemas.openxmlformats.org/officeDocument/2006/relationships/image" Target="../media/image1647.png"/><Relationship Id="rId37" Type="http://schemas.openxmlformats.org/officeDocument/2006/relationships/image" Target="../media/image1652.png"/><Relationship Id="rId36" Type="http://schemas.openxmlformats.org/officeDocument/2006/relationships/image" Target="../media/image1658.png"/><Relationship Id="rId39" Type="http://schemas.openxmlformats.org/officeDocument/2006/relationships/image" Target="../media/image1657.png"/><Relationship Id="rId38" Type="http://schemas.openxmlformats.org/officeDocument/2006/relationships/image" Target="../media/image1656.png"/><Relationship Id="rId20" Type="http://schemas.openxmlformats.org/officeDocument/2006/relationships/image" Target="../media/image1642.png"/><Relationship Id="rId22" Type="http://schemas.openxmlformats.org/officeDocument/2006/relationships/image" Target="../media/image1649.png"/><Relationship Id="rId21" Type="http://schemas.openxmlformats.org/officeDocument/2006/relationships/image" Target="../media/image1641.png"/><Relationship Id="rId24" Type="http://schemas.openxmlformats.org/officeDocument/2006/relationships/image" Target="../media/image1654.png"/><Relationship Id="rId23" Type="http://schemas.openxmlformats.org/officeDocument/2006/relationships/image" Target="../media/image1651.png"/><Relationship Id="rId26" Type="http://schemas.openxmlformats.org/officeDocument/2006/relationships/image" Target="../media/image1643.png"/><Relationship Id="rId25" Type="http://schemas.openxmlformats.org/officeDocument/2006/relationships/image" Target="../media/image1645.png"/><Relationship Id="rId28" Type="http://schemas.openxmlformats.org/officeDocument/2006/relationships/image" Target="../media/image1662.png"/><Relationship Id="rId27" Type="http://schemas.openxmlformats.org/officeDocument/2006/relationships/image" Target="../media/image1644.png"/><Relationship Id="rId29" Type="http://schemas.openxmlformats.org/officeDocument/2006/relationships/image" Target="../media/image1665.png"/><Relationship Id="rId11" Type="http://schemas.openxmlformats.org/officeDocument/2006/relationships/image" Target="../media/image1632.png"/><Relationship Id="rId10" Type="http://schemas.openxmlformats.org/officeDocument/2006/relationships/image" Target="../media/image1636.png"/><Relationship Id="rId13" Type="http://schemas.openxmlformats.org/officeDocument/2006/relationships/image" Target="../media/image1640.png"/><Relationship Id="rId12" Type="http://schemas.openxmlformats.org/officeDocument/2006/relationships/image" Target="../media/image1627.png"/><Relationship Id="rId15" Type="http://schemas.openxmlformats.org/officeDocument/2006/relationships/image" Target="../media/image1631.png"/><Relationship Id="rId14" Type="http://schemas.openxmlformats.org/officeDocument/2006/relationships/image" Target="../media/image1630.png"/><Relationship Id="rId17" Type="http://schemas.openxmlformats.org/officeDocument/2006/relationships/image" Target="../media/image1633.png"/><Relationship Id="rId16" Type="http://schemas.openxmlformats.org/officeDocument/2006/relationships/image" Target="../media/image1638.png"/><Relationship Id="rId19" Type="http://schemas.openxmlformats.org/officeDocument/2006/relationships/image" Target="../media/image1639.png"/><Relationship Id="rId18" Type="http://schemas.openxmlformats.org/officeDocument/2006/relationships/image" Target="../media/image165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34.png"/><Relationship Id="rId4" Type="http://schemas.openxmlformats.org/officeDocument/2006/relationships/image" Target="../media/image1629.png"/><Relationship Id="rId9" Type="http://schemas.openxmlformats.org/officeDocument/2006/relationships/image" Target="../media/image1628.png"/><Relationship Id="rId5" Type="http://schemas.openxmlformats.org/officeDocument/2006/relationships/image" Target="../media/image1637.png"/><Relationship Id="rId6" Type="http://schemas.openxmlformats.org/officeDocument/2006/relationships/image" Target="../media/image1623.png"/><Relationship Id="rId7" Type="http://schemas.openxmlformats.org/officeDocument/2006/relationships/image" Target="../media/image1635.png"/><Relationship Id="rId8" Type="http://schemas.openxmlformats.org/officeDocument/2006/relationships/image" Target="../media/image1625.png"/></Relationships>
</file>

<file path=ppt/slides/_rels/slide39.xml.rels><?xml version="1.0" encoding="UTF-8" standalone="yes"?><Relationships xmlns="http://schemas.openxmlformats.org/package/2006/relationships"><Relationship Id="rId31" Type="http://schemas.openxmlformats.org/officeDocument/2006/relationships/image" Target="../media/image1694.png"/><Relationship Id="rId30" Type="http://schemas.openxmlformats.org/officeDocument/2006/relationships/image" Target="../media/image1699.png"/><Relationship Id="rId33" Type="http://schemas.openxmlformats.org/officeDocument/2006/relationships/image" Target="../media/image1695.png"/><Relationship Id="rId32" Type="http://schemas.openxmlformats.org/officeDocument/2006/relationships/image" Target="../media/image1697.png"/><Relationship Id="rId35" Type="http://schemas.openxmlformats.org/officeDocument/2006/relationships/image" Target="../media/image1702.png"/><Relationship Id="rId34" Type="http://schemas.openxmlformats.org/officeDocument/2006/relationships/image" Target="../media/image1701.png"/><Relationship Id="rId20" Type="http://schemas.openxmlformats.org/officeDocument/2006/relationships/image" Target="../media/image1689.png"/><Relationship Id="rId22" Type="http://schemas.openxmlformats.org/officeDocument/2006/relationships/image" Target="../media/image1688.png"/><Relationship Id="rId21" Type="http://schemas.openxmlformats.org/officeDocument/2006/relationships/image" Target="../media/image1686.png"/><Relationship Id="rId24" Type="http://schemas.openxmlformats.org/officeDocument/2006/relationships/image" Target="../media/image1685.png"/><Relationship Id="rId23" Type="http://schemas.openxmlformats.org/officeDocument/2006/relationships/image" Target="../media/image1683.png"/><Relationship Id="rId26" Type="http://schemas.openxmlformats.org/officeDocument/2006/relationships/image" Target="../media/image1707.png"/><Relationship Id="rId25" Type="http://schemas.openxmlformats.org/officeDocument/2006/relationships/image" Target="../media/image1690.png"/><Relationship Id="rId28" Type="http://schemas.openxmlformats.org/officeDocument/2006/relationships/image" Target="../media/image1692.png"/><Relationship Id="rId27" Type="http://schemas.openxmlformats.org/officeDocument/2006/relationships/image" Target="../media/image1705.png"/><Relationship Id="rId29" Type="http://schemas.openxmlformats.org/officeDocument/2006/relationships/image" Target="../media/image1691.png"/><Relationship Id="rId11" Type="http://schemas.openxmlformats.org/officeDocument/2006/relationships/image" Target="../media/image1675.png"/><Relationship Id="rId10" Type="http://schemas.openxmlformats.org/officeDocument/2006/relationships/image" Target="../media/image1700.png"/><Relationship Id="rId13" Type="http://schemas.openxmlformats.org/officeDocument/2006/relationships/image" Target="../media/image1676.png"/><Relationship Id="rId12" Type="http://schemas.openxmlformats.org/officeDocument/2006/relationships/image" Target="../media/image1677.png"/><Relationship Id="rId15" Type="http://schemas.openxmlformats.org/officeDocument/2006/relationships/image" Target="../media/image1678.png"/><Relationship Id="rId14" Type="http://schemas.openxmlformats.org/officeDocument/2006/relationships/image" Target="../media/image1680.png"/><Relationship Id="rId17" Type="http://schemas.openxmlformats.org/officeDocument/2006/relationships/image" Target="../media/image1681.png"/><Relationship Id="rId16" Type="http://schemas.openxmlformats.org/officeDocument/2006/relationships/image" Target="../media/image1687.png"/><Relationship Id="rId19" Type="http://schemas.openxmlformats.org/officeDocument/2006/relationships/image" Target="../media/image1679.png"/><Relationship Id="rId18" Type="http://schemas.openxmlformats.org/officeDocument/2006/relationships/image" Target="../media/image168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64.png"/><Relationship Id="rId4" Type="http://schemas.openxmlformats.org/officeDocument/2006/relationships/image" Target="../media/image1671.png"/><Relationship Id="rId9" Type="http://schemas.openxmlformats.org/officeDocument/2006/relationships/image" Target="../media/image1668.png"/><Relationship Id="rId5" Type="http://schemas.openxmlformats.org/officeDocument/2006/relationships/image" Target="../media/image1669.png"/><Relationship Id="rId6" Type="http://schemas.openxmlformats.org/officeDocument/2006/relationships/image" Target="../media/image1684.png"/><Relationship Id="rId7" Type="http://schemas.openxmlformats.org/officeDocument/2006/relationships/image" Target="../media/image1666.png"/><Relationship Id="rId8" Type="http://schemas.openxmlformats.org/officeDocument/2006/relationships/image" Target="../media/image1673.png"/></Relationships>
</file>

<file path=ppt/slides/_rels/slide4.xml.rels><?xml version="1.0" encoding="UTF-8" standalone="yes"?><Relationships xmlns="http://schemas.openxmlformats.org/package/2006/relationships"><Relationship Id="rId40" Type="http://schemas.openxmlformats.org/officeDocument/2006/relationships/image" Target="../media/image191.png"/><Relationship Id="rId42" Type="http://schemas.openxmlformats.org/officeDocument/2006/relationships/image" Target="../media/image192.png"/><Relationship Id="rId41" Type="http://schemas.openxmlformats.org/officeDocument/2006/relationships/image" Target="../media/image196.png"/><Relationship Id="rId44" Type="http://schemas.openxmlformats.org/officeDocument/2006/relationships/image" Target="../media/image195.png"/><Relationship Id="rId43" Type="http://schemas.openxmlformats.org/officeDocument/2006/relationships/image" Target="../media/image203.png"/><Relationship Id="rId46" Type="http://schemas.openxmlformats.org/officeDocument/2006/relationships/image" Target="../media/image200.png"/><Relationship Id="rId45" Type="http://schemas.openxmlformats.org/officeDocument/2006/relationships/image" Target="../media/image20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6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48" Type="http://schemas.openxmlformats.org/officeDocument/2006/relationships/image" Target="../media/image205.png"/><Relationship Id="rId47" Type="http://schemas.openxmlformats.org/officeDocument/2006/relationships/image" Target="../media/image202.png"/><Relationship Id="rId49" Type="http://schemas.openxmlformats.org/officeDocument/2006/relationships/image" Target="../media/image211.png"/><Relationship Id="rId5" Type="http://schemas.openxmlformats.org/officeDocument/2006/relationships/image" Target="../media/image161.png"/><Relationship Id="rId6" Type="http://schemas.openxmlformats.org/officeDocument/2006/relationships/image" Target="../media/image165.png"/><Relationship Id="rId7" Type="http://schemas.openxmlformats.org/officeDocument/2006/relationships/image" Target="../media/image160.png"/><Relationship Id="rId8" Type="http://schemas.openxmlformats.org/officeDocument/2006/relationships/image" Target="../media/image158.png"/><Relationship Id="rId31" Type="http://schemas.openxmlformats.org/officeDocument/2006/relationships/image" Target="../media/image185.png"/><Relationship Id="rId30" Type="http://schemas.openxmlformats.org/officeDocument/2006/relationships/image" Target="../media/image181.png"/><Relationship Id="rId33" Type="http://schemas.openxmlformats.org/officeDocument/2006/relationships/image" Target="../media/image197.png"/><Relationship Id="rId32" Type="http://schemas.openxmlformats.org/officeDocument/2006/relationships/image" Target="../media/image206.png"/><Relationship Id="rId35" Type="http://schemas.openxmlformats.org/officeDocument/2006/relationships/image" Target="../media/image198.png"/><Relationship Id="rId34" Type="http://schemas.openxmlformats.org/officeDocument/2006/relationships/image" Target="../media/image186.png"/><Relationship Id="rId37" Type="http://schemas.openxmlformats.org/officeDocument/2006/relationships/image" Target="../media/image190.png"/><Relationship Id="rId36" Type="http://schemas.openxmlformats.org/officeDocument/2006/relationships/image" Target="../media/image213.png"/><Relationship Id="rId39" Type="http://schemas.openxmlformats.org/officeDocument/2006/relationships/image" Target="../media/image193.png"/><Relationship Id="rId38" Type="http://schemas.openxmlformats.org/officeDocument/2006/relationships/image" Target="../media/image194.png"/><Relationship Id="rId20" Type="http://schemas.openxmlformats.org/officeDocument/2006/relationships/image" Target="../media/image174.png"/><Relationship Id="rId22" Type="http://schemas.openxmlformats.org/officeDocument/2006/relationships/image" Target="../media/image182.png"/><Relationship Id="rId21" Type="http://schemas.openxmlformats.org/officeDocument/2006/relationships/image" Target="../media/image170.png"/><Relationship Id="rId24" Type="http://schemas.openxmlformats.org/officeDocument/2006/relationships/image" Target="../media/image175.png"/><Relationship Id="rId23" Type="http://schemas.openxmlformats.org/officeDocument/2006/relationships/image" Target="../media/image176.png"/><Relationship Id="rId26" Type="http://schemas.openxmlformats.org/officeDocument/2006/relationships/image" Target="../media/image179.png"/><Relationship Id="rId25" Type="http://schemas.openxmlformats.org/officeDocument/2006/relationships/image" Target="../media/image178.png"/><Relationship Id="rId28" Type="http://schemas.openxmlformats.org/officeDocument/2006/relationships/image" Target="../media/image199.png"/><Relationship Id="rId27" Type="http://schemas.openxmlformats.org/officeDocument/2006/relationships/image" Target="../media/image180.png"/><Relationship Id="rId29" Type="http://schemas.openxmlformats.org/officeDocument/2006/relationships/image" Target="../media/image184.png"/><Relationship Id="rId51" Type="http://schemas.openxmlformats.org/officeDocument/2006/relationships/image" Target="../media/image209.png"/><Relationship Id="rId50" Type="http://schemas.openxmlformats.org/officeDocument/2006/relationships/image" Target="../media/image204.png"/><Relationship Id="rId53" Type="http://schemas.openxmlformats.org/officeDocument/2006/relationships/image" Target="../media/image208.png"/><Relationship Id="rId52" Type="http://schemas.openxmlformats.org/officeDocument/2006/relationships/image" Target="../media/image216.png"/><Relationship Id="rId11" Type="http://schemas.openxmlformats.org/officeDocument/2006/relationships/image" Target="../media/image169.png"/><Relationship Id="rId55" Type="http://schemas.openxmlformats.org/officeDocument/2006/relationships/image" Target="../media/image210.png"/><Relationship Id="rId10" Type="http://schemas.openxmlformats.org/officeDocument/2006/relationships/image" Target="../media/image189.png"/><Relationship Id="rId54" Type="http://schemas.openxmlformats.org/officeDocument/2006/relationships/image" Target="../media/image228.png"/><Relationship Id="rId13" Type="http://schemas.openxmlformats.org/officeDocument/2006/relationships/image" Target="../media/image168.png"/><Relationship Id="rId57" Type="http://schemas.openxmlformats.org/officeDocument/2006/relationships/image" Target="../media/image215.png"/><Relationship Id="rId12" Type="http://schemas.openxmlformats.org/officeDocument/2006/relationships/image" Target="../media/image177.png"/><Relationship Id="rId56" Type="http://schemas.openxmlformats.org/officeDocument/2006/relationships/image" Target="../media/image217.png"/><Relationship Id="rId15" Type="http://schemas.openxmlformats.org/officeDocument/2006/relationships/image" Target="../media/image201.png"/><Relationship Id="rId14" Type="http://schemas.openxmlformats.org/officeDocument/2006/relationships/image" Target="../media/image183.png"/><Relationship Id="rId17" Type="http://schemas.openxmlformats.org/officeDocument/2006/relationships/image" Target="../media/image172.png"/><Relationship Id="rId16" Type="http://schemas.openxmlformats.org/officeDocument/2006/relationships/image" Target="../media/image171.png"/><Relationship Id="rId19" Type="http://schemas.openxmlformats.org/officeDocument/2006/relationships/image" Target="../media/image173.png"/><Relationship Id="rId18" Type="http://schemas.openxmlformats.org/officeDocument/2006/relationships/image" Target="../media/image187.png"/></Relationships>
</file>

<file path=ppt/slides/_rels/slide40.xml.rels><?xml version="1.0" encoding="UTF-8" standalone="yes"?><Relationships xmlns="http://schemas.openxmlformats.org/package/2006/relationships"><Relationship Id="rId40" Type="http://schemas.openxmlformats.org/officeDocument/2006/relationships/image" Target="../media/image1747.png"/><Relationship Id="rId42" Type="http://schemas.openxmlformats.org/officeDocument/2006/relationships/image" Target="../media/image1739.png"/><Relationship Id="rId41" Type="http://schemas.openxmlformats.org/officeDocument/2006/relationships/image" Target="../media/image1736.png"/><Relationship Id="rId44" Type="http://schemas.openxmlformats.org/officeDocument/2006/relationships/image" Target="../media/image1745.png"/><Relationship Id="rId43" Type="http://schemas.openxmlformats.org/officeDocument/2006/relationships/image" Target="../media/image1738.png"/><Relationship Id="rId46" Type="http://schemas.openxmlformats.org/officeDocument/2006/relationships/image" Target="../media/image1750.png"/><Relationship Id="rId45" Type="http://schemas.openxmlformats.org/officeDocument/2006/relationships/image" Target="../media/image1744.png"/><Relationship Id="rId48" Type="http://schemas.openxmlformats.org/officeDocument/2006/relationships/image" Target="../media/image1742.png"/><Relationship Id="rId47" Type="http://schemas.openxmlformats.org/officeDocument/2006/relationships/image" Target="../media/image1740.png"/><Relationship Id="rId49" Type="http://schemas.openxmlformats.org/officeDocument/2006/relationships/image" Target="../media/image1737.png"/><Relationship Id="rId31" Type="http://schemas.openxmlformats.org/officeDocument/2006/relationships/image" Target="../media/image1724.png"/><Relationship Id="rId30" Type="http://schemas.openxmlformats.org/officeDocument/2006/relationships/image" Target="../media/image1729.png"/><Relationship Id="rId33" Type="http://schemas.openxmlformats.org/officeDocument/2006/relationships/image" Target="../media/image1728.png"/><Relationship Id="rId32" Type="http://schemas.openxmlformats.org/officeDocument/2006/relationships/image" Target="../media/image1730.png"/><Relationship Id="rId35" Type="http://schemas.openxmlformats.org/officeDocument/2006/relationships/image" Target="../media/image1723.png"/><Relationship Id="rId34" Type="http://schemas.openxmlformats.org/officeDocument/2006/relationships/image" Target="../media/image1743.png"/><Relationship Id="rId37" Type="http://schemas.openxmlformats.org/officeDocument/2006/relationships/image" Target="../media/image1734.png"/><Relationship Id="rId36" Type="http://schemas.openxmlformats.org/officeDocument/2006/relationships/image" Target="../media/image1731.png"/><Relationship Id="rId39" Type="http://schemas.openxmlformats.org/officeDocument/2006/relationships/image" Target="../media/image1733.png"/><Relationship Id="rId38" Type="http://schemas.openxmlformats.org/officeDocument/2006/relationships/image" Target="../media/image1735.png"/><Relationship Id="rId20" Type="http://schemas.openxmlformats.org/officeDocument/2006/relationships/image" Target="../media/image1721.png"/><Relationship Id="rId22" Type="http://schemas.openxmlformats.org/officeDocument/2006/relationships/image" Target="../media/image1726.png"/><Relationship Id="rId21" Type="http://schemas.openxmlformats.org/officeDocument/2006/relationships/image" Target="../media/image1722.png"/><Relationship Id="rId24" Type="http://schemas.openxmlformats.org/officeDocument/2006/relationships/image" Target="../media/image1719.png"/><Relationship Id="rId23" Type="http://schemas.openxmlformats.org/officeDocument/2006/relationships/image" Target="../media/image1715.png"/><Relationship Id="rId26" Type="http://schemas.openxmlformats.org/officeDocument/2006/relationships/image" Target="../media/image1716.png"/><Relationship Id="rId25" Type="http://schemas.openxmlformats.org/officeDocument/2006/relationships/image" Target="../media/image1720.png"/><Relationship Id="rId28" Type="http://schemas.openxmlformats.org/officeDocument/2006/relationships/image" Target="../media/image1727.png"/><Relationship Id="rId27" Type="http://schemas.openxmlformats.org/officeDocument/2006/relationships/image" Target="../media/image1718.png"/><Relationship Id="rId29" Type="http://schemas.openxmlformats.org/officeDocument/2006/relationships/image" Target="../media/image1741.png"/><Relationship Id="rId11" Type="http://schemas.openxmlformats.org/officeDocument/2006/relationships/image" Target="../media/image1717.png"/><Relationship Id="rId10" Type="http://schemas.openxmlformats.org/officeDocument/2006/relationships/image" Target="../media/image1706.png"/><Relationship Id="rId13" Type="http://schemas.openxmlformats.org/officeDocument/2006/relationships/image" Target="../media/image1710.png"/><Relationship Id="rId12" Type="http://schemas.openxmlformats.org/officeDocument/2006/relationships/image" Target="../media/image1709.png"/><Relationship Id="rId15" Type="http://schemas.openxmlformats.org/officeDocument/2006/relationships/image" Target="../media/image1711.png"/><Relationship Id="rId14" Type="http://schemas.openxmlformats.org/officeDocument/2006/relationships/image" Target="../media/image1732.png"/><Relationship Id="rId17" Type="http://schemas.openxmlformats.org/officeDocument/2006/relationships/image" Target="../media/image1712.png"/><Relationship Id="rId16" Type="http://schemas.openxmlformats.org/officeDocument/2006/relationships/image" Target="../media/image1768.png"/><Relationship Id="rId19" Type="http://schemas.openxmlformats.org/officeDocument/2006/relationships/image" Target="../media/image1714.png"/><Relationship Id="rId18" Type="http://schemas.openxmlformats.org/officeDocument/2006/relationships/image" Target="../media/image171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98.png"/><Relationship Id="rId4" Type="http://schemas.openxmlformats.org/officeDocument/2006/relationships/image" Target="../media/image1696.png"/><Relationship Id="rId9" Type="http://schemas.openxmlformats.org/officeDocument/2006/relationships/image" Target="../media/image1704.png"/><Relationship Id="rId5" Type="http://schemas.openxmlformats.org/officeDocument/2006/relationships/image" Target="../media/image1708.png"/><Relationship Id="rId6" Type="http://schemas.openxmlformats.org/officeDocument/2006/relationships/image" Target="../media/image1693.png"/><Relationship Id="rId7" Type="http://schemas.openxmlformats.org/officeDocument/2006/relationships/image" Target="../media/image1703.png"/><Relationship Id="rId8" Type="http://schemas.openxmlformats.org/officeDocument/2006/relationships/image" Target="../media/image1725.png"/><Relationship Id="rId51" Type="http://schemas.openxmlformats.org/officeDocument/2006/relationships/image" Target="../media/image1746.png"/><Relationship Id="rId50" Type="http://schemas.openxmlformats.org/officeDocument/2006/relationships/image" Target="../media/image1748.png"/></Relationships>
</file>

<file path=ppt/slides/_rels/slide41.xml.rels><?xml version="1.0" encoding="UTF-8" standalone="yes"?><Relationships xmlns="http://schemas.openxmlformats.org/package/2006/relationships"><Relationship Id="rId40" Type="http://schemas.openxmlformats.org/officeDocument/2006/relationships/image" Target="../media/image1783.png"/><Relationship Id="rId42" Type="http://schemas.openxmlformats.org/officeDocument/2006/relationships/image" Target="../media/image1791.png"/><Relationship Id="rId41" Type="http://schemas.openxmlformats.org/officeDocument/2006/relationships/image" Target="../media/image1793.png"/><Relationship Id="rId44" Type="http://schemas.openxmlformats.org/officeDocument/2006/relationships/image" Target="../media/image1788.png"/><Relationship Id="rId43" Type="http://schemas.openxmlformats.org/officeDocument/2006/relationships/image" Target="../media/image1805.png"/><Relationship Id="rId46" Type="http://schemas.openxmlformats.org/officeDocument/2006/relationships/image" Target="../media/image1795.png"/><Relationship Id="rId45" Type="http://schemas.openxmlformats.org/officeDocument/2006/relationships/image" Target="../media/image1786.png"/><Relationship Id="rId31" Type="http://schemas.openxmlformats.org/officeDocument/2006/relationships/image" Target="../media/image1824.png"/><Relationship Id="rId30" Type="http://schemas.openxmlformats.org/officeDocument/2006/relationships/image" Target="../media/image1784.png"/><Relationship Id="rId33" Type="http://schemas.openxmlformats.org/officeDocument/2006/relationships/image" Target="../media/image1785.png"/><Relationship Id="rId32" Type="http://schemas.openxmlformats.org/officeDocument/2006/relationships/image" Target="../media/image1777.png"/><Relationship Id="rId35" Type="http://schemas.openxmlformats.org/officeDocument/2006/relationships/image" Target="../media/image1799.png"/><Relationship Id="rId34" Type="http://schemas.openxmlformats.org/officeDocument/2006/relationships/image" Target="../media/image1776.png"/><Relationship Id="rId37" Type="http://schemas.openxmlformats.org/officeDocument/2006/relationships/image" Target="../media/image1779.png"/><Relationship Id="rId36" Type="http://schemas.openxmlformats.org/officeDocument/2006/relationships/image" Target="../media/image1778.png"/><Relationship Id="rId39" Type="http://schemas.openxmlformats.org/officeDocument/2006/relationships/image" Target="../media/image1790.png"/><Relationship Id="rId38" Type="http://schemas.openxmlformats.org/officeDocument/2006/relationships/image" Target="../media/image1781.png"/><Relationship Id="rId20" Type="http://schemas.openxmlformats.org/officeDocument/2006/relationships/image" Target="../media/image1761.png"/><Relationship Id="rId22" Type="http://schemas.openxmlformats.org/officeDocument/2006/relationships/image" Target="../media/image1774.png"/><Relationship Id="rId21" Type="http://schemas.openxmlformats.org/officeDocument/2006/relationships/image" Target="../media/image1771.png"/><Relationship Id="rId24" Type="http://schemas.openxmlformats.org/officeDocument/2006/relationships/image" Target="../media/image1767.png"/><Relationship Id="rId23" Type="http://schemas.openxmlformats.org/officeDocument/2006/relationships/image" Target="../media/image1766.png"/><Relationship Id="rId26" Type="http://schemas.openxmlformats.org/officeDocument/2006/relationships/image" Target="../media/image1775.png"/><Relationship Id="rId25" Type="http://schemas.openxmlformats.org/officeDocument/2006/relationships/image" Target="../media/image1769.png"/><Relationship Id="rId28" Type="http://schemas.openxmlformats.org/officeDocument/2006/relationships/image" Target="../media/image1772.png"/><Relationship Id="rId27" Type="http://schemas.openxmlformats.org/officeDocument/2006/relationships/image" Target="../media/image1780.png"/><Relationship Id="rId29" Type="http://schemas.openxmlformats.org/officeDocument/2006/relationships/image" Target="../media/image1782.png"/><Relationship Id="rId11" Type="http://schemas.openxmlformats.org/officeDocument/2006/relationships/image" Target="../media/image1765.png"/><Relationship Id="rId10" Type="http://schemas.openxmlformats.org/officeDocument/2006/relationships/image" Target="../media/image1764.png"/><Relationship Id="rId13" Type="http://schemas.openxmlformats.org/officeDocument/2006/relationships/image" Target="../media/image1757.png"/><Relationship Id="rId12" Type="http://schemas.openxmlformats.org/officeDocument/2006/relationships/image" Target="../media/image1753.png"/><Relationship Id="rId15" Type="http://schemas.openxmlformats.org/officeDocument/2006/relationships/image" Target="../media/image1760.png"/><Relationship Id="rId14" Type="http://schemas.openxmlformats.org/officeDocument/2006/relationships/image" Target="../media/image1759.png"/><Relationship Id="rId17" Type="http://schemas.openxmlformats.org/officeDocument/2006/relationships/image" Target="../media/image1758.png"/><Relationship Id="rId16" Type="http://schemas.openxmlformats.org/officeDocument/2006/relationships/image" Target="../media/image1762.png"/><Relationship Id="rId19" Type="http://schemas.openxmlformats.org/officeDocument/2006/relationships/image" Target="../media/image1770.png"/><Relationship Id="rId18" Type="http://schemas.openxmlformats.org/officeDocument/2006/relationships/image" Target="../media/image175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49.png"/><Relationship Id="rId4" Type="http://schemas.openxmlformats.org/officeDocument/2006/relationships/image" Target="../media/image1773.png"/><Relationship Id="rId9" Type="http://schemas.openxmlformats.org/officeDocument/2006/relationships/image" Target="../media/image1755.png"/><Relationship Id="rId5" Type="http://schemas.openxmlformats.org/officeDocument/2006/relationships/image" Target="../media/image1756.png"/><Relationship Id="rId6" Type="http://schemas.openxmlformats.org/officeDocument/2006/relationships/image" Target="../media/image1752.png"/><Relationship Id="rId7" Type="http://schemas.openxmlformats.org/officeDocument/2006/relationships/image" Target="../media/image1751.png"/><Relationship Id="rId8" Type="http://schemas.openxmlformats.org/officeDocument/2006/relationships/image" Target="../media/image1763.png"/></Relationships>
</file>

<file path=ppt/slides/_rels/slide42.xml.rels><?xml version="1.0" encoding="UTF-8" standalone="yes"?><Relationships xmlns="http://schemas.openxmlformats.org/package/2006/relationships"><Relationship Id="rId40" Type="http://schemas.openxmlformats.org/officeDocument/2006/relationships/image" Target="../media/image1825.png"/><Relationship Id="rId42" Type="http://schemas.openxmlformats.org/officeDocument/2006/relationships/image" Target="../media/image1831.png"/><Relationship Id="rId41" Type="http://schemas.openxmlformats.org/officeDocument/2006/relationships/image" Target="../media/image1829.png"/><Relationship Id="rId44" Type="http://schemas.openxmlformats.org/officeDocument/2006/relationships/image" Target="../media/image1827.png"/><Relationship Id="rId43" Type="http://schemas.openxmlformats.org/officeDocument/2006/relationships/image" Target="../media/image1844.png"/><Relationship Id="rId46" Type="http://schemas.openxmlformats.org/officeDocument/2006/relationships/image" Target="../media/image1835.png"/><Relationship Id="rId45" Type="http://schemas.openxmlformats.org/officeDocument/2006/relationships/image" Target="../media/image1836.png"/><Relationship Id="rId48" Type="http://schemas.openxmlformats.org/officeDocument/2006/relationships/image" Target="../media/image1840.png"/><Relationship Id="rId47" Type="http://schemas.openxmlformats.org/officeDocument/2006/relationships/image" Target="../media/image1846.png"/><Relationship Id="rId49" Type="http://schemas.openxmlformats.org/officeDocument/2006/relationships/image" Target="../media/image1834.png"/><Relationship Id="rId31" Type="http://schemas.openxmlformats.org/officeDocument/2006/relationships/image" Target="../media/image1821.png"/><Relationship Id="rId30" Type="http://schemas.openxmlformats.org/officeDocument/2006/relationships/image" Target="../media/image1818.png"/><Relationship Id="rId33" Type="http://schemas.openxmlformats.org/officeDocument/2006/relationships/image" Target="../media/image1826.png"/><Relationship Id="rId32" Type="http://schemas.openxmlformats.org/officeDocument/2006/relationships/image" Target="../media/image1822.png"/><Relationship Id="rId35" Type="http://schemas.openxmlformats.org/officeDocument/2006/relationships/image" Target="../media/image1828.png"/><Relationship Id="rId34" Type="http://schemas.openxmlformats.org/officeDocument/2006/relationships/image" Target="../media/image1815.png"/><Relationship Id="rId37" Type="http://schemas.openxmlformats.org/officeDocument/2006/relationships/image" Target="../media/image1823.png"/><Relationship Id="rId36" Type="http://schemas.openxmlformats.org/officeDocument/2006/relationships/image" Target="../media/image1817.png"/><Relationship Id="rId39" Type="http://schemas.openxmlformats.org/officeDocument/2006/relationships/image" Target="../media/image1833.png"/><Relationship Id="rId38" Type="http://schemas.openxmlformats.org/officeDocument/2006/relationships/image" Target="../media/image1838.png"/><Relationship Id="rId20" Type="http://schemas.openxmlformats.org/officeDocument/2006/relationships/image" Target="../media/image1808.png"/><Relationship Id="rId22" Type="http://schemas.openxmlformats.org/officeDocument/2006/relationships/image" Target="../media/image1810.png"/><Relationship Id="rId21" Type="http://schemas.openxmlformats.org/officeDocument/2006/relationships/image" Target="../media/image1812.png"/><Relationship Id="rId24" Type="http://schemas.openxmlformats.org/officeDocument/2006/relationships/image" Target="../media/image1847.png"/><Relationship Id="rId23" Type="http://schemas.openxmlformats.org/officeDocument/2006/relationships/image" Target="../media/image1813.png"/><Relationship Id="rId26" Type="http://schemas.openxmlformats.org/officeDocument/2006/relationships/image" Target="../media/image1832.png"/><Relationship Id="rId25" Type="http://schemas.openxmlformats.org/officeDocument/2006/relationships/image" Target="../media/image1814.png"/><Relationship Id="rId28" Type="http://schemas.openxmlformats.org/officeDocument/2006/relationships/image" Target="../media/image1819.png"/><Relationship Id="rId27" Type="http://schemas.openxmlformats.org/officeDocument/2006/relationships/image" Target="../media/image1816.png"/><Relationship Id="rId29" Type="http://schemas.openxmlformats.org/officeDocument/2006/relationships/image" Target="../media/image1820.png"/><Relationship Id="rId11" Type="http://schemas.openxmlformats.org/officeDocument/2006/relationships/image" Target="../media/image1811.png"/><Relationship Id="rId10" Type="http://schemas.openxmlformats.org/officeDocument/2006/relationships/image" Target="../media/image1830.png"/><Relationship Id="rId13" Type="http://schemas.openxmlformats.org/officeDocument/2006/relationships/image" Target="../media/image1809.png"/><Relationship Id="rId12" Type="http://schemas.openxmlformats.org/officeDocument/2006/relationships/image" Target="../media/image1796.png"/><Relationship Id="rId15" Type="http://schemas.openxmlformats.org/officeDocument/2006/relationships/image" Target="../media/image1803.png"/><Relationship Id="rId14" Type="http://schemas.openxmlformats.org/officeDocument/2006/relationships/image" Target="../media/image1801.png"/><Relationship Id="rId17" Type="http://schemas.openxmlformats.org/officeDocument/2006/relationships/image" Target="../media/image1800.png"/><Relationship Id="rId16" Type="http://schemas.openxmlformats.org/officeDocument/2006/relationships/image" Target="../media/image1807.png"/><Relationship Id="rId19" Type="http://schemas.openxmlformats.org/officeDocument/2006/relationships/image" Target="../media/image1806.png"/><Relationship Id="rId18" Type="http://schemas.openxmlformats.org/officeDocument/2006/relationships/image" Target="../media/image180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92.png"/><Relationship Id="rId4" Type="http://schemas.openxmlformats.org/officeDocument/2006/relationships/image" Target="../media/image1802.png"/><Relationship Id="rId9" Type="http://schemas.openxmlformats.org/officeDocument/2006/relationships/image" Target="../media/image1798.png"/><Relationship Id="rId5" Type="http://schemas.openxmlformats.org/officeDocument/2006/relationships/image" Target="../media/image1794.png"/><Relationship Id="rId6" Type="http://schemas.openxmlformats.org/officeDocument/2006/relationships/image" Target="../media/image1787.png"/><Relationship Id="rId7" Type="http://schemas.openxmlformats.org/officeDocument/2006/relationships/image" Target="../media/image1789.png"/><Relationship Id="rId8" Type="http://schemas.openxmlformats.org/officeDocument/2006/relationships/image" Target="../media/image1797.png"/><Relationship Id="rId51" Type="http://schemas.openxmlformats.org/officeDocument/2006/relationships/image" Target="../media/image1880.png"/><Relationship Id="rId50" Type="http://schemas.openxmlformats.org/officeDocument/2006/relationships/image" Target="../media/image1837.png"/></Relationships>
</file>

<file path=ppt/slides/_rels/slide43.xml.rels><?xml version="1.0" encoding="UTF-8" standalone="yes"?><Relationships xmlns="http://schemas.openxmlformats.org/package/2006/relationships"><Relationship Id="rId40" Type="http://schemas.openxmlformats.org/officeDocument/2006/relationships/image" Target="../media/image1888.png"/><Relationship Id="rId42" Type="http://schemas.openxmlformats.org/officeDocument/2006/relationships/image" Target="../media/image1879.png"/><Relationship Id="rId41" Type="http://schemas.openxmlformats.org/officeDocument/2006/relationships/image" Target="../media/image1884.png"/><Relationship Id="rId44" Type="http://schemas.openxmlformats.org/officeDocument/2006/relationships/image" Target="../media/image1881.png"/><Relationship Id="rId43" Type="http://schemas.openxmlformats.org/officeDocument/2006/relationships/image" Target="../media/image1894.png"/><Relationship Id="rId46" Type="http://schemas.openxmlformats.org/officeDocument/2006/relationships/image" Target="../media/image1885.png"/><Relationship Id="rId45" Type="http://schemas.openxmlformats.org/officeDocument/2006/relationships/image" Target="../media/image1883.png"/><Relationship Id="rId48" Type="http://schemas.openxmlformats.org/officeDocument/2006/relationships/image" Target="../media/image1886.png"/><Relationship Id="rId47" Type="http://schemas.openxmlformats.org/officeDocument/2006/relationships/image" Target="../media/image1882.png"/><Relationship Id="rId49" Type="http://schemas.openxmlformats.org/officeDocument/2006/relationships/image" Target="../media/image1892.png"/><Relationship Id="rId31" Type="http://schemas.openxmlformats.org/officeDocument/2006/relationships/image" Target="../media/image1866.png"/><Relationship Id="rId30" Type="http://schemas.openxmlformats.org/officeDocument/2006/relationships/image" Target="../media/image1868.png"/><Relationship Id="rId33" Type="http://schemas.openxmlformats.org/officeDocument/2006/relationships/image" Target="../media/image1867.png"/><Relationship Id="rId32" Type="http://schemas.openxmlformats.org/officeDocument/2006/relationships/image" Target="../media/image1871.png"/><Relationship Id="rId35" Type="http://schemas.openxmlformats.org/officeDocument/2006/relationships/image" Target="../media/image1875.png"/><Relationship Id="rId34" Type="http://schemas.openxmlformats.org/officeDocument/2006/relationships/image" Target="../media/image1873.png"/><Relationship Id="rId37" Type="http://schemas.openxmlformats.org/officeDocument/2006/relationships/image" Target="../media/image1877.png"/><Relationship Id="rId36" Type="http://schemas.openxmlformats.org/officeDocument/2006/relationships/image" Target="../media/image1876.png"/><Relationship Id="rId39" Type="http://schemas.openxmlformats.org/officeDocument/2006/relationships/image" Target="../media/image1906.png"/><Relationship Id="rId38" Type="http://schemas.openxmlformats.org/officeDocument/2006/relationships/image" Target="../media/image1878.png"/><Relationship Id="rId20" Type="http://schemas.openxmlformats.org/officeDocument/2006/relationships/image" Target="../media/image1858.png"/><Relationship Id="rId22" Type="http://schemas.openxmlformats.org/officeDocument/2006/relationships/image" Target="../media/image1870.png"/><Relationship Id="rId21" Type="http://schemas.openxmlformats.org/officeDocument/2006/relationships/image" Target="../media/image1859.png"/><Relationship Id="rId24" Type="http://schemas.openxmlformats.org/officeDocument/2006/relationships/image" Target="../media/image1869.png"/><Relationship Id="rId23" Type="http://schemas.openxmlformats.org/officeDocument/2006/relationships/image" Target="../media/image1860.png"/><Relationship Id="rId26" Type="http://schemas.openxmlformats.org/officeDocument/2006/relationships/image" Target="../media/image1864.png"/><Relationship Id="rId25" Type="http://schemas.openxmlformats.org/officeDocument/2006/relationships/image" Target="../media/image1872.png"/><Relationship Id="rId28" Type="http://schemas.openxmlformats.org/officeDocument/2006/relationships/image" Target="../media/image1862.png"/><Relationship Id="rId27" Type="http://schemas.openxmlformats.org/officeDocument/2006/relationships/image" Target="../media/image1861.png"/><Relationship Id="rId29" Type="http://schemas.openxmlformats.org/officeDocument/2006/relationships/image" Target="../media/image1865.png"/><Relationship Id="rId11" Type="http://schemas.openxmlformats.org/officeDocument/2006/relationships/image" Target="../media/image1848.png"/><Relationship Id="rId10" Type="http://schemas.openxmlformats.org/officeDocument/2006/relationships/image" Target="../media/image1849.png"/><Relationship Id="rId13" Type="http://schemas.openxmlformats.org/officeDocument/2006/relationships/image" Target="../media/image1854.png"/><Relationship Id="rId12" Type="http://schemas.openxmlformats.org/officeDocument/2006/relationships/image" Target="../media/image1845.png"/><Relationship Id="rId15" Type="http://schemas.openxmlformats.org/officeDocument/2006/relationships/image" Target="../media/image1856.png"/><Relationship Id="rId14" Type="http://schemas.openxmlformats.org/officeDocument/2006/relationships/image" Target="../media/image1851.png"/><Relationship Id="rId17" Type="http://schemas.openxmlformats.org/officeDocument/2006/relationships/image" Target="../media/image1857.png"/><Relationship Id="rId16" Type="http://schemas.openxmlformats.org/officeDocument/2006/relationships/image" Target="../media/image1863.png"/><Relationship Id="rId19" Type="http://schemas.openxmlformats.org/officeDocument/2006/relationships/image" Target="../media/image1855.png"/><Relationship Id="rId18" Type="http://schemas.openxmlformats.org/officeDocument/2006/relationships/image" Target="../media/image187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39.png"/><Relationship Id="rId4" Type="http://schemas.openxmlformats.org/officeDocument/2006/relationships/image" Target="../media/image1842.png"/><Relationship Id="rId9" Type="http://schemas.openxmlformats.org/officeDocument/2006/relationships/image" Target="../media/image1850.png"/><Relationship Id="rId5" Type="http://schemas.openxmlformats.org/officeDocument/2006/relationships/image" Target="../media/image1852.png"/><Relationship Id="rId6" Type="http://schemas.openxmlformats.org/officeDocument/2006/relationships/image" Target="../media/image1843.png"/><Relationship Id="rId7" Type="http://schemas.openxmlformats.org/officeDocument/2006/relationships/image" Target="../media/image1841.png"/><Relationship Id="rId8" Type="http://schemas.openxmlformats.org/officeDocument/2006/relationships/image" Target="../media/image1853.png"/><Relationship Id="rId51" Type="http://schemas.openxmlformats.org/officeDocument/2006/relationships/image" Target="../media/image1897.png"/><Relationship Id="rId50" Type="http://schemas.openxmlformats.org/officeDocument/2006/relationships/image" Target="../media/image1889.png"/><Relationship Id="rId53" Type="http://schemas.openxmlformats.org/officeDocument/2006/relationships/image" Target="../media/image1890.png"/><Relationship Id="rId52" Type="http://schemas.openxmlformats.org/officeDocument/2006/relationships/image" Target="../media/image1887.png"/><Relationship Id="rId55" Type="http://schemas.openxmlformats.org/officeDocument/2006/relationships/image" Target="../media/image1891.png"/><Relationship Id="rId54" Type="http://schemas.openxmlformats.org/officeDocument/2006/relationships/image" Target="../media/image1910.png"/><Relationship Id="rId57" Type="http://schemas.openxmlformats.org/officeDocument/2006/relationships/image" Target="../media/image1896.png"/><Relationship Id="rId56" Type="http://schemas.openxmlformats.org/officeDocument/2006/relationships/image" Target="../media/image1893.png"/><Relationship Id="rId59" Type="http://schemas.openxmlformats.org/officeDocument/2006/relationships/image" Target="../media/image1905.png"/><Relationship Id="rId58" Type="http://schemas.openxmlformats.org/officeDocument/2006/relationships/image" Target="../media/image1911.png"/></Relationships>
</file>

<file path=ppt/slides/_rels/slide44.xml.rels><?xml version="1.0" encoding="UTF-8" standalone="yes"?><Relationships xmlns="http://schemas.openxmlformats.org/package/2006/relationships"><Relationship Id="rId40" Type="http://schemas.openxmlformats.org/officeDocument/2006/relationships/image" Target="../media/image1934.png"/><Relationship Id="rId42" Type="http://schemas.openxmlformats.org/officeDocument/2006/relationships/image" Target="../media/image1943.png"/><Relationship Id="rId41" Type="http://schemas.openxmlformats.org/officeDocument/2006/relationships/image" Target="../media/image1933.png"/><Relationship Id="rId44" Type="http://schemas.openxmlformats.org/officeDocument/2006/relationships/image" Target="../media/image1931.png"/><Relationship Id="rId43" Type="http://schemas.openxmlformats.org/officeDocument/2006/relationships/image" Target="../media/image1941.png"/><Relationship Id="rId46" Type="http://schemas.openxmlformats.org/officeDocument/2006/relationships/image" Target="../media/image1940.png"/><Relationship Id="rId45" Type="http://schemas.openxmlformats.org/officeDocument/2006/relationships/image" Target="../media/image1937.png"/><Relationship Id="rId48" Type="http://schemas.openxmlformats.org/officeDocument/2006/relationships/image" Target="../media/image1947.png"/><Relationship Id="rId47" Type="http://schemas.openxmlformats.org/officeDocument/2006/relationships/image" Target="../media/image1945.png"/><Relationship Id="rId49" Type="http://schemas.openxmlformats.org/officeDocument/2006/relationships/image" Target="../media/image1944.png"/><Relationship Id="rId31" Type="http://schemas.openxmlformats.org/officeDocument/2006/relationships/image" Target="../media/image1925.png"/><Relationship Id="rId30" Type="http://schemas.openxmlformats.org/officeDocument/2006/relationships/image" Target="../media/image1960.png"/><Relationship Id="rId33" Type="http://schemas.openxmlformats.org/officeDocument/2006/relationships/image" Target="../media/image1927.png"/><Relationship Id="rId32" Type="http://schemas.openxmlformats.org/officeDocument/2006/relationships/image" Target="../media/image1926.png"/><Relationship Id="rId35" Type="http://schemas.openxmlformats.org/officeDocument/2006/relationships/image" Target="../media/image1932.png"/><Relationship Id="rId34" Type="http://schemas.openxmlformats.org/officeDocument/2006/relationships/image" Target="../media/image1935.png"/><Relationship Id="rId37" Type="http://schemas.openxmlformats.org/officeDocument/2006/relationships/image" Target="../media/image1939.png"/><Relationship Id="rId36" Type="http://schemas.openxmlformats.org/officeDocument/2006/relationships/image" Target="../media/image1930.png"/><Relationship Id="rId39" Type="http://schemas.openxmlformats.org/officeDocument/2006/relationships/image" Target="../media/image1938.png"/><Relationship Id="rId38" Type="http://schemas.openxmlformats.org/officeDocument/2006/relationships/image" Target="../media/image1942.png"/><Relationship Id="rId20" Type="http://schemas.openxmlformats.org/officeDocument/2006/relationships/image" Target="../media/image1915.png"/><Relationship Id="rId22" Type="http://schemas.openxmlformats.org/officeDocument/2006/relationships/image" Target="../media/image1918.png"/><Relationship Id="rId21" Type="http://schemas.openxmlformats.org/officeDocument/2006/relationships/image" Target="../media/image1917.png"/><Relationship Id="rId24" Type="http://schemas.openxmlformats.org/officeDocument/2006/relationships/image" Target="../media/image1920.png"/><Relationship Id="rId23" Type="http://schemas.openxmlformats.org/officeDocument/2006/relationships/image" Target="../media/image1922.png"/><Relationship Id="rId26" Type="http://schemas.openxmlformats.org/officeDocument/2006/relationships/image" Target="../media/image1924.png"/><Relationship Id="rId25" Type="http://schemas.openxmlformats.org/officeDocument/2006/relationships/image" Target="../media/image1921.png"/><Relationship Id="rId28" Type="http://schemas.openxmlformats.org/officeDocument/2006/relationships/image" Target="../media/image1923.png"/><Relationship Id="rId27" Type="http://schemas.openxmlformats.org/officeDocument/2006/relationships/image" Target="../media/image1936.png"/><Relationship Id="rId29" Type="http://schemas.openxmlformats.org/officeDocument/2006/relationships/image" Target="../media/image1928.png"/><Relationship Id="rId11" Type="http://schemas.openxmlformats.org/officeDocument/2006/relationships/image" Target="../media/image1903.png"/><Relationship Id="rId10" Type="http://schemas.openxmlformats.org/officeDocument/2006/relationships/image" Target="../media/image1913.png"/><Relationship Id="rId13" Type="http://schemas.openxmlformats.org/officeDocument/2006/relationships/image" Target="../media/image1907.png"/><Relationship Id="rId12" Type="http://schemas.openxmlformats.org/officeDocument/2006/relationships/image" Target="../media/image1904.png"/><Relationship Id="rId15" Type="http://schemas.openxmlformats.org/officeDocument/2006/relationships/image" Target="../media/image1916.png"/><Relationship Id="rId14" Type="http://schemas.openxmlformats.org/officeDocument/2006/relationships/image" Target="../media/image1909.png"/><Relationship Id="rId17" Type="http://schemas.openxmlformats.org/officeDocument/2006/relationships/image" Target="../media/image1929.png"/><Relationship Id="rId16" Type="http://schemas.openxmlformats.org/officeDocument/2006/relationships/image" Target="../media/image1914.png"/><Relationship Id="rId19" Type="http://schemas.openxmlformats.org/officeDocument/2006/relationships/image" Target="../media/image1912.png"/><Relationship Id="rId18" Type="http://schemas.openxmlformats.org/officeDocument/2006/relationships/image" Target="../media/image1919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02.png"/><Relationship Id="rId4" Type="http://schemas.openxmlformats.org/officeDocument/2006/relationships/image" Target="../media/image1898.png"/><Relationship Id="rId9" Type="http://schemas.openxmlformats.org/officeDocument/2006/relationships/image" Target="../media/image1901.png"/><Relationship Id="rId5" Type="http://schemas.openxmlformats.org/officeDocument/2006/relationships/image" Target="../media/image1899.png"/><Relationship Id="rId6" Type="http://schemas.openxmlformats.org/officeDocument/2006/relationships/image" Target="../media/image1908.png"/><Relationship Id="rId7" Type="http://schemas.openxmlformats.org/officeDocument/2006/relationships/image" Target="../media/image1895.png"/><Relationship Id="rId8" Type="http://schemas.openxmlformats.org/officeDocument/2006/relationships/image" Target="../media/image1900.png"/><Relationship Id="rId61" Type="http://schemas.openxmlformats.org/officeDocument/2006/relationships/image" Target="../media/image1962.png"/><Relationship Id="rId60" Type="http://schemas.openxmlformats.org/officeDocument/2006/relationships/image" Target="../media/image1956.png"/><Relationship Id="rId51" Type="http://schemas.openxmlformats.org/officeDocument/2006/relationships/image" Target="../media/image1946.png"/><Relationship Id="rId50" Type="http://schemas.openxmlformats.org/officeDocument/2006/relationships/image" Target="../media/image1949.png"/><Relationship Id="rId53" Type="http://schemas.openxmlformats.org/officeDocument/2006/relationships/image" Target="../media/image1961.png"/><Relationship Id="rId52" Type="http://schemas.openxmlformats.org/officeDocument/2006/relationships/image" Target="../media/image1948.png"/><Relationship Id="rId55" Type="http://schemas.openxmlformats.org/officeDocument/2006/relationships/image" Target="../media/image1950.png"/><Relationship Id="rId54" Type="http://schemas.openxmlformats.org/officeDocument/2006/relationships/image" Target="../media/image1974.png"/><Relationship Id="rId57" Type="http://schemas.openxmlformats.org/officeDocument/2006/relationships/image" Target="../media/image1955.png"/><Relationship Id="rId56" Type="http://schemas.openxmlformats.org/officeDocument/2006/relationships/image" Target="../media/image1953.png"/><Relationship Id="rId59" Type="http://schemas.openxmlformats.org/officeDocument/2006/relationships/image" Target="../media/image1952.png"/><Relationship Id="rId58" Type="http://schemas.openxmlformats.org/officeDocument/2006/relationships/image" Target="../media/image1954.png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63.png"/><Relationship Id="rId10" Type="http://schemas.openxmlformats.org/officeDocument/2006/relationships/image" Target="../media/image1967.png"/><Relationship Id="rId13" Type="http://schemas.openxmlformats.org/officeDocument/2006/relationships/image" Target="../media/image2003.png"/><Relationship Id="rId12" Type="http://schemas.openxmlformats.org/officeDocument/2006/relationships/image" Target="../media/image196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58.png"/><Relationship Id="rId4" Type="http://schemas.openxmlformats.org/officeDocument/2006/relationships/image" Target="../media/image1951.png"/><Relationship Id="rId9" Type="http://schemas.openxmlformats.org/officeDocument/2006/relationships/image" Target="../media/image1966.png"/><Relationship Id="rId5" Type="http://schemas.openxmlformats.org/officeDocument/2006/relationships/image" Target="../media/image1981.png"/><Relationship Id="rId6" Type="http://schemas.openxmlformats.org/officeDocument/2006/relationships/image" Target="../media/image1957.png"/><Relationship Id="rId7" Type="http://schemas.openxmlformats.org/officeDocument/2006/relationships/image" Target="../media/image1969.png"/><Relationship Id="rId8" Type="http://schemas.openxmlformats.org/officeDocument/2006/relationships/image" Target="../media/image1959.png"/></Relationships>
</file>

<file path=ppt/slides/_rels/slide46.xml.rels><?xml version="1.0" encoding="UTF-8" standalone="yes"?><Relationships xmlns="http://schemas.openxmlformats.org/package/2006/relationships"><Relationship Id="rId40" Type="http://schemas.openxmlformats.org/officeDocument/2006/relationships/image" Target="../media/image2021.png"/><Relationship Id="rId42" Type="http://schemas.openxmlformats.org/officeDocument/2006/relationships/image" Target="../media/image2006.png"/><Relationship Id="rId41" Type="http://schemas.openxmlformats.org/officeDocument/2006/relationships/image" Target="../media/image2008.png"/><Relationship Id="rId44" Type="http://schemas.openxmlformats.org/officeDocument/2006/relationships/image" Target="../media/image2016.png"/><Relationship Id="rId43" Type="http://schemas.openxmlformats.org/officeDocument/2006/relationships/image" Target="../media/image2009.png"/><Relationship Id="rId46" Type="http://schemas.openxmlformats.org/officeDocument/2006/relationships/image" Target="../media/image2019.png"/><Relationship Id="rId45" Type="http://schemas.openxmlformats.org/officeDocument/2006/relationships/image" Target="../media/image2012.png"/><Relationship Id="rId48" Type="http://schemas.openxmlformats.org/officeDocument/2006/relationships/image" Target="../media/image2022.png"/><Relationship Id="rId47" Type="http://schemas.openxmlformats.org/officeDocument/2006/relationships/image" Target="../media/image2013.png"/><Relationship Id="rId49" Type="http://schemas.openxmlformats.org/officeDocument/2006/relationships/image" Target="../media/image2010.png"/><Relationship Id="rId31" Type="http://schemas.openxmlformats.org/officeDocument/2006/relationships/image" Target="../media/image1996.png"/><Relationship Id="rId30" Type="http://schemas.openxmlformats.org/officeDocument/2006/relationships/image" Target="../media/image1993.png"/><Relationship Id="rId33" Type="http://schemas.openxmlformats.org/officeDocument/2006/relationships/image" Target="../media/image2004.png"/><Relationship Id="rId32" Type="http://schemas.openxmlformats.org/officeDocument/2006/relationships/image" Target="../media/image2000.png"/><Relationship Id="rId35" Type="http://schemas.openxmlformats.org/officeDocument/2006/relationships/image" Target="../media/image1999.png"/><Relationship Id="rId34" Type="http://schemas.openxmlformats.org/officeDocument/2006/relationships/image" Target="../media/image2002.png"/><Relationship Id="rId37" Type="http://schemas.openxmlformats.org/officeDocument/2006/relationships/image" Target="../media/image2007.png"/><Relationship Id="rId36" Type="http://schemas.openxmlformats.org/officeDocument/2006/relationships/image" Target="../media/image2014.png"/><Relationship Id="rId39" Type="http://schemas.openxmlformats.org/officeDocument/2006/relationships/image" Target="../media/image2005.png"/><Relationship Id="rId38" Type="http://schemas.openxmlformats.org/officeDocument/2006/relationships/image" Target="../media/image2001.png"/><Relationship Id="rId20" Type="http://schemas.openxmlformats.org/officeDocument/2006/relationships/image" Target="../media/image1986.png"/><Relationship Id="rId22" Type="http://schemas.openxmlformats.org/officeDocument/2006/relationships/image" Target="../media/image1991.png"/><Relationship Id="rId21" Type="http://schemas.openxmlformats.org/officeDocument/2006/relationships/image" Target="../media/image1990.png"/><Relationship Id="rId24" Type="http://schemas.openxmlformats.org/officeDocument/2006/relationships/image" Target="../media/image1988.png"/><Relationship Id="rId23" Type="http://schemas.openxmlformats.org/officeDocument/2006/relationships/image" Target="../media/image1989.png"/><Relationship Id="rId26" Type="http://schemas.openxmlformats.org/officeDocument/2006/relationships/image" Target="../media/image1998.png"/><Relationship Id="rId25" Type="http://schemas.openxmlformats.org/officeDocument/2006/relationships/image" Target="../media/image1995.png"/><Relationship Id="rId28" Type="http://schemas.openxmlformats.org/officeDocument/2006/relationships/image" Target="../media/image1994.png"/><Relationship Id="rId27" Type="http://schemas.openxmlformats.org/officeDocument/2006/relationships/image" Target="../media/image1997.png"/><Relationship Id="rId29" Type="http://schemas.openxmlformats.org/officeDocument/2006/relationships/image" Target="../media/image1992.png"/><Relationship Id="rId11" Type="http://schemas.openxmlformats.org/officeDocument/2006/relationships/image" Target="../media/image1980.png"/><Relationship Id="rId10" Type="http://schemas.openxmlformats.org/officeDocument/2006/relationships/image" Target="../media/image1973.png"/><Relationship Id="rId13" Type="http://schemas.openxmlformats.org/officeDocument/2006/relationships/image" Target="../media/image1978.png"/><Relationship Id="rId12" Type="http://schemas.openxmlformats.org/officeDocument/2006/relationships/image" Target="../media/image1983.png"/><Relationship Id="rId15" Type="http://schemas.openxmlformats.org/officeDocument/2006/relationships/image" Target="../media/image1985.png"/><Relationship Id="rId14" Type="http://schemas.openxmlformats.org/officeDocument/2006/relationships/image" Target="../media/image1977.png"/><Relationship Id="rId17" Type="http://schemas.openxmlformats.org/officeDocument/2006/relationships/image" Target="../media/image1979.png"/><Relationship Id="rId16" Type="http://schemas.openxmlformats.org/officeDocument/2006/relationships/image" Target="../media/image1982.png"/><Relationship Id="rId19" Type="http://schemas.openxmlformats.org/officeDocument/2006/relationships/image" Target="../media/image1987.png"/><Relationship Id="rId18" Type="http://schemas.openxmlformats.org/officeDocument/2006/relationships/image" Target="../media/image1984.png"/><Relationship Id="rId84" Type="http://schemas.openxmlformats.org/officeDocument/2006/relationships/image" Target="../media/image2045.png"/><Relationship Id="rId83" Type="http://schemas.openxmlformats.org/officeDocument/2006/relationships/image" Target="../media/image2050.png"/><Relationship Id="rId86" Type="http://schemas.openxmlformats.org/officeDocument/2006/relationships/image" Target="../media/image2060.png"/><Relationship Id="rId85" Type="http://schemas.openxmlformats.org/officeDocument/2006/relationships/image" Target="../media/image2052.png"/><Relationship Id="rId88" Type="http://schemas.openxmlformats.org/officeDocument/2006/relationships/image" Target="../media/image2053.png"/><Relationship Id="rId87" Type="http://schemas.openxmlformats.org/officeDocument/2006/relationships/image" Target="../media/image2055.png"/><Relationship Id="rId80" Type="http://schemas.openxmlformats.org/officeDocument/2006/relationships/image" Target="../media/image2044.png"/><Relationship Id="rId82" Type="http://schemas.openxmlformats.org/officeDocument/2006/relationships/image" Target="../media/image2046.png"/><Relationship Id="rId81" Type="http://schemas.openxmlformats.org/officeDocument/2006/relationships/image" Target="../media/image204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70.png"/><Relationship Id="rId4" Type="http://schemas.openxmlformats.org/officeDocument/2006/relationships/image" Target="../media/image1965.png"/><Relationship Id="rId9" Type="http://schemas.openxmlformats.org/officeDocument/2006/relationships/image" Target="../media/image1976.png"/><Relationship Id="rId5" Type="http://schemas.openxmlformats.org/officeDocument/2006/relationships/image" Target="../media/image1972.png"/><Relationship Id="rId6" Type="http://schemas.openxmlformats.org/officeDocument/2006/relationships/image" Target="../media/image1968.png"/><Relationship Id="rId7" Type="http://schemas.openxmlformats.org/officeDocument/2006/relationships/image" Target="../media/image1975.png"/><Relationship Id="rId8" Type="http://schemas.openxmlformats.org/officeDocument/2006/relationships/image" Target="../media/image1971.png"/><Relationship Id="rId73" Type="http://schemas.openxmlformats.org/officeDocument/2006/relationships/image" Target="../media/image2035.png"/><Relationship Id="rId72" Type="http://schemas.openxmlformats.org/officeDocument/2006/relationships/image" Target="../media/image2036.png"/><Relationship Id="rId75" Type="http://schemas.openxmlformats.org/officeDocument/2006/relationships/image" Target="../media/image2038.png"/><Relationship Id="rId74" Type="http://schemas.openxmlformats.org/officeDocument/2006/relationships/image" Target="../media/image2049.png"/><Relationship Id="rId77" Type="http://schemas.openxmlformats.org/officeDocument/2006/relationships/image" Target="../media/image2040.png"/><Relationship Id="rId76" Type="http://schemas.openxmlformats.org/officeDocument/2006/relationships/image" Target="../media/image2051.png"/><Relationship Id="rId79" Type="http://schemas.openxmlformats.org/officeDocument/2006/relationships/image" Target="../media/image2042.png"/><Relationship Id="rId78" Type="http://schemas.openxmlformats.org/officeDocument/2006/relationships/image" Target="../media/image2043.png"/><Relationship Id="rId71" Type="http://schemas.openxmlformats.org/officeDocument/2006/relationships/image" Target="../media/image2033.png"/><Relationship Id="rId70" Type="http://schemas.openxmlformats.org/officeDocument/2006/relationships/image" Target="../media/image2056.png"/><Relationship Id="rId62" Type="http://schemas.openxmlformats.org/officeDocument/2006/relationships/image" Target="../media/image2025.png"/><Relationship Id="rId61" Type="http://schemas.openxmlformats.org/officeDocument/2006/relationships/image" Target="../media/image2027.png"/><Relationship Id="rId64" Type="http://schemas.openxmlformats.org/officeDocument/2006/relationships/image" Target="../media/image2031.png"/><Relationship Id="rId63" Type="http://schemas.openxmlformats.org/officeDocument/2006/relationships/image" Target="../media/image2028.png"/><Relationship Id="rId66" Type="http://schemas.openxmlformats.org/officeDocument/2006/relationships/image" Target="../media/image2030.png"/><Relationship Id="rId65" Type="http://schemas.openxmlformats.org/officeDocument/2006/relationships/image" Target="../media/image2047.png"/><Relationship Id="rId68" Type="http://schemas.openxmlformats.org/officeDocument/2006/relationships/image" Target="../media/image2041.png"/><Relationship Id="rId67" Type="http://schemas.openxmlformats.org/officeDocument/2006/relationships/image" Target="../media/image2034.png"/><Relationship Id="rId60" Type="http://schemas.openxmlformats.org/officeDocument/2006/relationships/image" Target="../media/image2039.png"/><Relationship Id="rId69" Type="http://schemas.openxmlformats.org/officeDocument/2006/relationships/image" Target="../media/image2037.png"/><Relationship Id="rId51" Type="http://schemas.openxmlformats.org/officeDocument/2006/relationships/image" Target="../media/image2029.png"/><Relationship Id="rId50" Type="http://schemas.openxmlformats.org/officeDocument/2006/relationships/image" Target="../media/image2011.png"/><Relationship Id="rId53" Type="http://schemas.openxmlformats.org/officeDocument/2006/relationships/image" Target="../media/image2015.png"/><Relationship Id="rId52" Type="http://schemas.openxmlformats.org/officeDocument/2006/relationships/image" Target="../media/image2017.png"/><Relationship Id="rId55" Type="http://schemas.openxmlformats.org/officeDocument/2006/relationships/image" Target="../media/image2026.png"/><Relationship Id="rId54" Type="http://schemas.openxmlformats.org/officeDocument/2006/relationships/image" Target="../media/image2020.png"/><Relationship Id="rId57" Type="http://schemas.openxmlformats.org/officeDocument/2006/relationships/image" Target="../media/image2018.png"/><Relationship Id="rId56" Type="http://schemas.openxmlformats.org/officeDocument/2006/relationships/image" Target="../media/image2023.png"/><Relationship Id="rId59" Type="http://schemas.openxmlformats.org/officeDocument/2006/relationships/image" Target="../media/image2032.png"/><Relationship Id="rId58" Type="http://schemas.openxmlformats.org/officeDocument/2006/relationships/image" Target="../media/image2024.png"/></Relationships>
</file>

<file path=ppt/slides/_rels/slide47.xml.rels><?xml version="1.0" encoding="UTF-8" standalone="yes"?><Relationships xmlns="http://schemas.openxmlformats.org/package/2006/relationships"><Relationship Id="rId40" Type="http://schemas.openxmlformats.org/officeDocument/2006/relationships/image" Target="../media/image2099.png"/><Relationship Id="rId42" Type="http://schemas.openxmlformats.org/officeDocument/2006/relationships/image" Target="../media/image2094.png"/><Relationship Id="rId41" Type="http://schemas.openxmlformats.org/officeDocument/2006/relationships/image" Target="../media/image2093.png"/><Relationship Id="rId44" Type="http://schemas.openxmlformats.org/officeDocument/2006/relationships/image" Target="../media/image2088.png"/><Relationship Id="rId43" Type="http://schemas.openxmlformats.org/officeDocument/2006/relationships/image" Target="../media/image2098.png"/><Relationship Id="rId46" Type="http://schemas.openxmlformats.org/officeDocument/2006/relationships/image" Target="../media/image2097.png"/><Relationship Id="rId45" Type="http://schemas.openxmlformats.org/officeDocument/2006/relationships/image" Target="../media/image2129.png"/><Relationship Id="rId48" Type="http://schemas.openxmlformats.org/officeDocument/2006/relationships/image" Target="../media/image2101.png"/><Relationship Id="rId47" Type="http://schemas.openxmlformats.org/officeDocument/2006/relationships/image" Target="../media/image2103.png"/><Relationship Id="rId49" Type="http://schemas.openxmlformats.org/officeDocument/2006/relationships/image" Target="../media/image2105.png"/><Relationship Id="rId31" Type="http://schemas.openxmlformats.org/officeDocument/2006/relationships/image" Target="../media/image2089.png"/><Relationship Id="rId30" Type="http://schemas.openxmlformats.org/officeDocument/2006/relationships/image" Target="../media/image2085.png"/><Relationship Id="rId33" Type="http://schemas.openxmlformats.org/officeDocument/2006/relationships/image" Target="../media/image2082.png"/><Relationship Id="rId32" Type="http://schemas.openxmlformats.org/officeDocument/2006/relationships/image" Target="../media/image2080.png"/><Relationship Id="rId35" Type="http://schemas.openxmlformats.org/officeDocument/2006/relationships/image" Target="../media/image2086.png"/><Relationship Id="rId34" Type="http://schemas.openxmlformats.org/officeDocument/2006/relationships/image" Target="../media/image2087.png"/><Relationship Id="rId37" Type="http://schemas.openxmlformats.org/officeDocument/2006/relationships/image" Target="../media/image2090.png"/><Relationship Id="rId36" Type="http://schemas.openxmlformats.org/officeDocument/2006/relationships/image" Target="../media/image2091.png"/><Relationship Id="rId39" Type="http://schemas.openxmlformats.org/officeDocument/2006/relationships/image" Target="../media/image2095.png"/><Relationship Id="rId38" Type="http://schemas.openxmlformats.org/officeDocument/2006/relationships/image" Target="../media/image2092.png"/><Relationship Id="rId20" Type="http://schemas.openxmlformats.org/officeDocument/2006/relationships/image" Target="../media/image2076.png"/><Relationship Id="rId22" Type="http://schemas.openxmlformats.org/officeDocument/2006/relationships/image" Target="../media/image2096.png"/><Relationship Id="rId21" Type="http://schemas.openxmlformats.org/officeDocument/2006/relationships/image" Target="../media/image2079.png"/><Relationship Id="rId24" Type="http://schemas.openxmlformats.org/officeDocument/2006/relationships/image" Target="../media/image2074.png"/><Relationship Id="rId23" Type="http://schemas.openxmlformats.org/officeDocument/2006/relationships/image" Target="../media/image2077.png"/><Relationship Id="rId26" Type="http://schemas.openxmlformats.org/officeDocument/2006/relationships/image" Target="../media/image2081.png"/><Relationship Id="rId25" Type="http://schemas.openxmlformats.org/officeDocument/2006/relationships/image" Target="../media/image2072.png"/><Relationship Id="rId28" Type="http://schemas.openxmlformats.org/officeDocument/2006/relationships/image" Target="../media/image2083.png"/><Relationship Id="rId27" Type="http://schemas.openxmlformats.org/officeDocument/2006/relationships/image" Target="../media/image2078.png"/><Relationship Id="rId29" Type="http://schemas.openxmlformats.org/officeDocument/2006/relationships/image" Target="../media/image2084.png"/><Relationship Id="rId11" Type="http://schemas.openxmlformats.org/officeDocument/2006/relationships/image" Target="../media/image2065.png"/><Relationship Id="rId10" Type="http://schemas.openxmlformats.org/officeDocument/2006/relationships/image" Target="../media/image2062.png"/><Relationship Id="rId13" Type="http://schemas.openxmlformats.org/officeDocument/2006/relationships/image" Target="../media/image2066.png"/><Relationship Id="rId12" Type="http://schemas.openxmlformats.org/officeDocument/2006/relationships/image" Target="../media/image2063.png"/><Relationship Id="rId15" Type="http://schemas.openxmlformats.org/officeDocument/2006/relationships/image" Target="../media/image2071.png"/><Relationship Id="rId14" Type="http://schemas.openxmlformats.org/officeDocument/2006/relationships/image" Target="../media/image2068.png"/><Relationship Id="rId17" Type="http://schemas.openxmlformats.org/officeDocument/2006/relationships/image" Target="../media/image2073.png"/><Relationship Id="rId16" Type="http://schemas.openxmlformats.org/officeDocument/2006/relationships/image" Target="../media/image2069.png"/><Relationship Id="rId19" Type="http://schemas.openxmlformats.org/officeDocument/2006/relationships/image" Target="../media/image2075.png"/><Relationship Id="rId18" Type="http://schemas.openxmlformats.org/officeDocument/2006/relationships/image" Target="../media/image2070.png"/><Relationship Id="rId84" Type="http://schemas.openxmlformats.org/officeDocument/2006/relationships/image" Target="../media/image2138.png"/><Relationship Id="rId83" Type="http://schemas.openxmlformats.org/officeDocument/2006/relationships/image" Target="../media/image2134.png"/><Relationship Id="rId86" Type="http://schemas.openxmlformats.org/officeDocument/2006/relationships/image" Target="../media/image2133.png"/><Relationship Id="rId85" Type="http://schemas.openxmlformats.org/officeDocument/2006/relationships/image" Target="../media/image2137.png"/><Relationship Id="rId87" Type="http://schemas.openxmlformats.org/officeDocument/2006/relationships/image" Target="../media/image2142.png"/><Relationship Id="rId80" Type="http://schemas.openxmlformats.org/officeDocument/2006/relationships/image" Target="../media/image2136.png"/><Relationship Id="rId82" Type="http://schemas.openxmlformats.org/officeDocument/2006/relationships/image" Target="../media/image2132.png"/><Relationship Id="rId81" Type="http://schemas.openxmlformats.org/officeDocument/2006/relationships/image" Target="../media/image2135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061.png"/><Relationship Id="rId4" Type="http://schemas.openxmlformats.org/officeDocument/2006/relationships/image" Target="../media/image2059.png"/><Relationship Id="rId9" Type="http://schemas.openxmlformats.org/officeDocument/2006/relationships/image" Target="../media/image2067.png"/><Relationship Id="rId5" Type="http://schemas.openxmlformats.org/officeDocument/2006/relationships/image" Target="../media/image2058.png"/><Relationship Id="rId6" Type="http://schemas.openxmlformats.org/officeDocument/2006/relationships/image" Target="../media/image2054.png"/><Relationship Id="rId7" Type="http://schemas.openxmlformats.org/officeDocument/2006/relationships/image" Target="../media/image2057.png"/><Relationship Id="rId8" Type="http://schemas.openxmlformats.org/officeDocument/2006/relationships/image" Target="../media/image2064.png"/><Relationship Id="rId73" Type="http://schemas.openxmlformats.org/officeDocument/2006/relationships/image" Target="../media/image2139.png"/><Relationship Id="rId72" Type="http://schemas.openxmlformats.org/officeDocument/2006/relationships/image" Target="../media/image2130.png"/><Relationship Id="rId75" Type="http://schemas.openxmlformats.org/officeDocument/2006/relationships/image" Target="../media/image2122.png"/><Relationship Id="rId74" Type="http://schemas.openxmlformats.org/officeDocument/2006/relationships/image" Target="../media/image2126.png"/><Relationship Id="rId77" Type="http://schemas.openxmlformats.org/officeDocument/2006/relationships/image" Target="../media/image2125.png"/><Relationship Id="rId76" Type="http://schemas.openxmlformats.org/officeDocument/2006/relationships/image" Target="../media/image2127.png"/><Relationship Id="rId79" Type="http://schemas.openxmlformats.org/officeDocument/2006/relationships/image" Target="../media/image2124.png"/><Relationship Id="rId78" Type="http://schemas.openxmlformats.org/officeDocument/2006/relationships/image" Target="../media/image2123.png"/><Relationship Id="rId71" Type="http://schemas.openxmlformats.org/officeDocument/2006/relationships/image" Target="../media/image2131.png"/><Relationship Id="rId70" Type="http://schemas.openxmlformats.org/officeDocument/2006/relationships/image" Target="../media/image2128.png"/><Relationship Id="rId62" Type="http://schemas.openxmlformats.org/officeDocument/2006/relationships/image" Target="../media/image2113.png"/><Relationship Id="rId61" Type="http://schemas.openxmlformats.org/officeDocument/2006/relationships/image" Target="../media/image2121.png"/><Relationship Id="rId64" Type="http://schemas.openxmlformats.org/officeDocument/2006/relationships/image" Target="../media/image2116.png"/><Relationship Id="rId63" Type="http://schemas.openxmlformats.org/officeDocument/2006/relationships/image" Target="../media/image2120.png"/><Relationship Id="rId66" Type="http://schemas.openxmlformats.org/officeDocument/2006/relationships/image" Target="../media/image2115.png"/><Relationship Id="rId65" Type="http://schemas.openxmlformats.org/officeDocument/2006/relationships/image" Target="../media/image2114.png"/><Relationship Id="rId68" Type="http://schemas.openxmlformats.org/officeDocument/2006/relationships/image" Target="../media/image2119.png"/><Relationship Id="rId67" Type="http://schemas.openxmlformats.org/officeDocument/2006/relationships/image" Target="../media/image2118.png"/><Relationship Id="rId60" Type="http://schemas.openxmlformats.org/officeDocument/2006/relationships/image" Target="../media/image2112.png"/><Relationship Id="rId69" Type="http://schemas.openxmlformats.org/officeDocument/2006/relationships/image" Target="../media/image2151.png"/><Relationship Id="rId51" Type="http://schemas.openxmlformats.org/officeDocument/2006/relationships/image" Target="../media/image2102.png"/><Relationship Id="rId50" Type="http://schemas.openxmlformats.org/officeDocument/2006/relationships/image" Target="../media/image2104.png"/><Relationship Id="rId53" Type="http://schemas.openxmlformats.org/officeDocument/2006/relationships/image" Target="../media/image2107.png"/><Relationship Id="rId52" Type="http://schemas.openxmlformats.org/officeDocument/2006/relationships/image" Target="../media/image2100.png"/><Relationship Id="rId55" Type="http://schemas.openxmlformats.org/officeDocument/2006/relationships/image" Target="../media/image2109.png"/><Relationship Id="rId54" Type="http://schemas.openxmlformats.org/officeDocument/2006/relationships/image" Target="../media/image2108.png"/><Relationship Id="rId57" Type="http://schemas.openxmlformats.org/officeDocument/2006/relationships/image" Target="../media/image2117.png"/><Relationship Id="rId56" Type="http://schemas.openxmlformats.org/officeDocument/2006/relationships/image" Target="../media/image2111.png"/><Relationship Id="rId59" Type="http://schemas.openxmlformats.org/officeDocument/2006/relationships/image" Target="../media/image2106.png"/><Relationship Id="rId58" Type="http://schemas.openxmlformats.org/officeDocument/2006/relationships/image" Target="../media/image2110.png"/></Relationships>
</file>

<file path=ppt/slides/_rels/slide48.xml.rels><?xml version="1.0" encoding="UTF-8" standalone="yes"?><Relationships xmlns="http://schemas.openxmlformats.org/package/2006/relationships"><Relationship Id="rId40" Type="http://schemas.openxmlformats.org/officeDocument/2006/relationships/image" Target="../media/image2187.png"/><Relationship Id="rId42" Type="http://schemas.openxmlformats.org/officeDocument/2006/relationships/image" Target="../media/image2181.png"/><Relationship Id="rId41" Type="http://schemas.openxmlformats.org/officeDocument/2006/relationships/image" Target="../media/image2174.png"/><Relationship Id="rId44" Type="http://schemas.openxmlformats.org/officeDocument/2006/relationships/image" Target="../media/image2184.png"/><Relationship Id="rId43" Type="http://schemas.openxmlformats.org/officeDocument/2006/relationships/image" Target="../media/image2175.png"/><Relationship Id="rId46" Type="http://schemas.openxmlformats.org/officeDocument/2006/relationships/image" Target="../media/image2179.png"/><Relationship Id="rId45" Type="http://schemas.openxmlformats.org/officeDocument/2006/relationships/image" Target="../media/image2190.png"/><Relationship Id="rId48" Type="http://schemas.openxmlformats.org/officeDocument/2006/relationships/image" Target="../media/image2185.png"/><Relationship Id="rId47" Type="http://schemas.openxmlformats.org/officeDocument/2006/relationships/image" Target="../media/image2176.png"/><Relationship Id="rId49" Type="http://schemas.openxmlformats.org/officeDocument/2006/relationships/image" Target="../media/image2183.png"/><Relationship Id="rId31" Type="http://schemas.openxmlformats.org/officeDocument/2006/relationships/image" Target="../media/image2168.png"/><Relationship Id="rId30" Type="http://schemas.openxmlformats.org/officeDocument/2006/relationships/image" Target="../media/image2169.png"/><Relationship Id="rId33" Type="http://schemas.openxmlformats.org/officeDocument/2006/relationships/image" Target="../media/image2178.png"/><Relationship Id="rId32" Type="http://schemas.openxmlformats.org/officeDocument/2006/relationships/image" Target="../media/image2170.png"/><Relationship Id="rId35" Type="http://schemas.openxmlformats.org/officeDocument/2006/relationships/image" Target="../media/image2171.png"/><Relationship Id="rId34" Type="http://schemas.openxmlformats.org/officeDocument/2006/relationships/image" Target="../media/image2177.png"/><Relationship Id="rId37" Type="http://schemas.openxmlformats.org/officeDocument/2006/relationships/image" Target="../media/image2182.png"/><Relationship Id="rId36" Type="http://schemas.openxmlformats.org/officeDocument/2006/relationships/image" Target="../media/image2200.png"/><Relationship Id="rId39" Type="http://schemas.openxmlformats.org/officeDocument/2006/relationships/image" Target="../media/image2191.png"/><Relationship Id="rId38" Type="http://schemas.openxmlformats.org/officeDocument/2006/relationships/image" Target="../media/image2172.png"/><Relationship Id="rId20" Type="http://schemas.openxmlformats.org/officeDocument/2006/relationships/image" Target="../media/image2154.png"/><Relationship Id="rId22" Type="http://schemas.openxmlformats.org/officeDocument/2006/relationships/image" Target="../media/image2159.png"/><Relationship Id="rId21" Type="http://schemas.openxmlformats.org/officeDocument/2006/relationships/image" Target="../media/image2155.png"/><Relationship Id="rId24" Type="http://schemas.openxmlformats.org/officeDocument/2006/relationships/image" Target="../media/image2156.png"/><Relationship Id="rId23" Type="http://schemas.openxmlformats.org/officeDocument/2006/relationships/image" Target="../media/image2153.png"/><Relationship Id="rId26" Type="http://schemas.openxmlformats.org/officeDocument/2006/relationships/image" Target="../media/image2164.png"/><Relationship Id="rId25" Type="http://schemas.openxmlformats.org/officeDocument/2006/relationships/image" Target="../media/image2173.png"/><Relationship Id="rId28" Type="http://schemas.openxmlformats.org/officeDocument/2006/relationships/image" Target="../media/image2166.png"/><Relationship Id="rId27" Type="http://schemas.openxmlformats.org/officeDocument/2006/relationships/image" Target="../media/image2163.png"/><Relationship Id="rId29" Type="http://schemas.openxmlformats.org/officeDocument/2006/relationships/image" Target="../media/image2167.png"/><Relationship Id="rId11" Type="http://schemas.openxmlformats.org/officeDocument/2006/relationships/image" Target="../media/image2143.png"/><Relationship Id="rId10" Type="http://schemas.openxmlformats.org/officeDocument/2006/relationships/image" Target="../media/image2160.png"/><Relationship Id="rId13" Type="http://schemas.openxmlformats.org/officeDocument/2006/relationships/image" Target="../media/image2148.png"/><Relationship Id="rId12" Type="http://schemas.openxmlformats.org/officeDocument/2006/relationships/image" Target="../media/image2149.png"/><Relationship Id="rId15" Type="http://schemas.openxmlformats.org/officeDocument/2006/relationships/image" Target="../media/image2150.png"/><Relationship Id="rId14" Type="http://schemas.openxmlformats.org/officeDocument/2006/relationships/image" Target="../media/image2147.png"/><Relationship Id="rId17" Type="http://schemas.openxmlformats.org/officeDocument/2006/relationships/image" Target="../media/image2162.png"/><Relationship Id="rId16" Type="http://schemas.openxmlformats.org/officeDocument/2006/relationships/image" Target="../media/image2146.png"/><Relationship Id="rId19" Type="http://schemas.openxmlformats.org/officeDocument/2006/relationships/image" Target="../media/image2152.png"/><Relationship Id="rId18" Type="http://schemas.openxmlformats.org/officeDocument/2006/relationships/image" Target="../media/image216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40.png"/><Relationship Id="rId4" Type="http://schemas.openxmlformats.org/officeDocument/2006/relationships/image" Target="../media/image2141.png"/><Relationship Id="rId9" Type="http://schemas.openxmlformats.org/officeDocument/2006/relationships/image" Target="../media/image2157.png"/><Relationship Id="rId5" Type="http://schemas.openxmlformats.org/officeDocument/2006/relationships/image" Target="../media/image2165.png"/><Relationship Id="rId6" Type="http://schemas.openxmlformats.org/officeDocument/2006/relationships/image" Target="../media/image2158.png"/><Relationship Id="rId7" Type="http://schemas.openxmlformats.org/officeDocument/2006/relationships/image" Target="../media/image2144.png"/><Relationship Id="rId8" Type="http://schemas.openxmlformats.org/officeDocument/2006/relationships/image" Target="../media/image2145.png"/><Relationship Id="rId73" Type="http://schemas.openxmlformats.org/officeDocument/2006/relationships/image" Target="../media/image2212.png"/><Relationship Id="rId72" Type="http://schemas.openxmlformats.org/officeDocument/2006/relationships/image" Target="../media/image2206.png"/><Relationship Id="rId75" Type="http://schemas.openxmlformats.org/officeDocument/2006/relationships/image" Target="../media/image2218.png"/><Relationship Id="rId74" Type="http://schemas.openxmlformats.org/officeDocument/2006/relationships/image" Target="../media/image2213.png"/><Relationship Id="rId71" Type="http://schemas.openxmlformats.org/officeDocument/2006/relationships/image" Target="../media/image2201.png"/><Relationship Id="rId70" Type="http://schemas.openxmlformats.org/officeDocument/2006/relationships/image" Target="../media/image2217.png"/><Relationship Id="rId62" Type="http://schemas.openxmlformats.org/officeDocument/2006/relationships/image" Target="../media/image2196.png"/><Relationship Id="rId61" Type="http://schemas.openxmlformats.org/officeDocument/2006/relationships/image" Target="../media/image2205.png"/><Relationship Id="rId64" Type="http://schemas.openxmlformats.org/officeDocument/2006/relationships/image" Target="../media/image2211.png"/><Relationship Id="rId63" Type="http://schemas.openxmlformats.org/officeDocument/2006/relationships/image" Target="../media/image2220.png"/><Relationship Id="rId66" Type="http://schemas.openxmlformats.org/officeDocument/2006/relationships/image" Target="../media/image2214.png"/><Relationship Id="rId65" Type="http://schemas.openxmlformats.org/officeDocument/2006/relationships/image" Target="../media/image2194.png"/><Relationship Id="rId68" Type="http://schemas.openxmlformats.org/officeDocument/2006/relationships/image" Target="../media/image2198.png"/><Relationship Id="rId67" Type="http://schemas.openxmlformats.org/officeDocument/2006/relationships/image" Target="../media/image2216.png"/><Relationship Id="rId60" Type="http://schemas.openxmlformats.org/officeDocument/2006/relationships/image" Target="../media/image2199.png"/><Relationship Id="rId69" Type="http://schemas.openxmlformats.org/officeDocument/2006/relationships/image" Target="../media/image2203.png"/><Relationship Id="rId51" Type="http://schemas.openxmlformats.org/officeDocument/2006/relationships/image" Target="../media/image2189.png"/><Relationship Id="rId50" Type="http://schemas.openxmlformats.org/officeDocument/2006/relationships/image" Target="../media/image2186.png"/><Relationship Id="rId53" Type="http://schemas.openxmlformats.org/officeDocument/2006/relationships/image" Target="../media/image2180.png"/><Relationship Id="rId52" Type="http://schemas.openxmlformats.org/officeDocument/2006/relationships/image" Target="../media/image2188.png"/><Relationship Id="rId55" Type="http://schemas.openxmlformats.org/officeDocument/2006/relationships/image" Target="../media/image2215.png"/><Relationship Id="rId54" Type="http://schemas.openxmlformats.org/officeDocument/2006/relationships/image" Target="../media/image2202.png"/><Relationship Id="rId57" Type="http://schemas.openxmlformats.org/officeDocument/2006/relationships/image" Target="../media/image2193.png"/><Relationship Id="rId56" Type="http://schemas.openxmlformats.org/officeDocument/2006/relationships/image" Target="../media/image2192.png"/><Relationship Id="rId59" Type="http://schemas.openxmlformats.org/officeDocument/2006/relationships/image" Target="../media/image2197.png"/><Relationship Id="rId58" Type="http://schemas.openxmlformats.org/officeDocument/2006/relationships/image" Target="../media/image2195.png"/></Relationships>
</file>

<file path=ppt/slides/_rels/slide49.xml.rels><?xml version="1.0" encoding="UTF-8" standalone="yes"?><Relationships xmlns="http://schemas.openxmlformats.org/package/2006/relationships"><Relationship Id="rId40" Type="http://schemas.openxmlformats.org/officeDocument/2006/relationships/image" Target="../media/image2261.png"/><Relationship Id="rId42" Type="http://schemas.openxmlformats.org/officeDocument/2006/relationships/image" Target="../media/image2247.png"/><Relationship Id="rId41" Type="http://schemas.openxmlformats.org/officeDocument/2006/relationships/image" Target="../media/image2249.png"/><Relationship Id="rId44" Type="http://schemas.openxmlformats.org/officeDocument/2006/relationships/image" Target="../media/image2250.png"/><Relationship Id="rId43" Type="http://schemas.openxmlformats.org/officeDocument/2006/relationships/image" Target="../media/image2255.png"/><Relationship Id="rId46" Type="http://schemas.openxmlformats.org/officeDocument/2006/relationships/image" Target="../media/image2254.png"/><Relationship Id="rId45" Type="http://schemas.openxmlformats.org/officeDocument/2006/relationships/image" Target="../media/image2251.png"/><Relationship Id="rId48" Type="http://schemas.openxmlformats.org/officeDocument/2006/relationships/image" Target="../media/image2259.png"/><Relationship Id="rId47" Type="http://schemas.openxmlformats.org/officeDocument/2006/relationships/image" Target="../media/image2252.png"/><Relationship Id="rId49" Type="http://schemas.openxmlformats.org/officeDocument/2006/relationships/image" Target="../media/image2264.png"/><Relationship Id="rId31" Type="http://schemas.openxmlformats.org/officeDocument/2006/relationships/image" Target="../media/image2190.png"/><Relationship Id="rId30" Type="http://schemas.openxmlformats.org/officeDocument/2006/relationships/image" Target="../media/image2184.png"/><Relationship Id="rId33" Type="http://schemas.openxmlformats.org/officeDocument/2006/relationships/image" Target="../media/image2253.png"/><Relationship Id="rId32" Type="http://schemas.openxmlformats.org/officeDocument/2006/relationships/image" Target="../media/image2245.png"/><Relationship Id="rId35" Type="http://schemas.openxmlformats.org/officeDocument/2006/relationships/image" Target="../media/image2240.png"/><Relationship Id="rId34" Type="http://schemas.openxmlformats.org/officeDocument/2006/relationships/image" Target="../media/image2246.png"/><Relationship Id="rId37" Type="http://schemas.openxmlformats.org/officeDocument/2006/relationships/image" Target="../media/image2243.png"/><Relationship Id="rId36" Type="http://schemas.openxmlformats.org/officeDocument/2006/relationships/image" Target="../media/image2272.png"/><Relationship Id="rId39" Type="http://schemas.openxmlformats.org/officeDocument/2006/relationships/image" Target="../media/image2258.png"/><Relationship Id="rId38" Type="http://schemas.openxmlformats.org/officeDocument/2006/relationships/image" Target="../media/image2244.png"/><Relationship Id="rId20" Type="http://schemas.openxmlformats.org/officeDocument/2006/relationships/image" Target="../media/image2177.png"/><Relationship Id="rId22" Type="http://schemas.openxmlformats.org/officeDocument/2006/relationships/image" Target="../media/image2200.png"/><Relationship Id="rId21" Type="http://schemas.openxmlformats.org/officeDocument/2006/relationships/image" Target="../media/image2171.png"/><Relationship Id="rId24" Type="http://schemas.openxmlformats.org/officeDocument/2006/relationships/image" Target="../media/image2172.png"/><Relationship Id="rId23" Type="http://schemas.openxmlformats.org/officeDocument/2006/relationships/image" Target="../media/image2182.png"/><Relationship Id="rId26" Type="http://schemas.openxmlformats.org/officeDocument/2006/relationships/image" Target="../media/image2187.png"/><Relationship Id="rId25" Type="http://schemas.openxmlformats.org/officeDocument/2006/relationships/image" Target="../media/image2191.png"/><Relationship Id="rId28" Type="http://schemas.openxmlformats.org/officeDocument/2006/relationships/image" Target="../media/image2181.png"/><Relationship Id="rId27" Type="http://schemas.openxmlformats.org/officeDocument/2006/relationships/image" Target="../media/image2174.png"/><Relationship Id="rId29" Type="http://schemas.openxmlformats.org/officeDocument/2006/relationships/image" Target="../media/image2175.png"/><Relationship Id="rId11" Type="http://schemas.openxmlformats.org/officeDocument/2006/relationships/image" Target="../media/image2167.png"/><Relationship Id="rId10" Type="http://schemas.openxmlformats.org/officeDocument/2006/relationships/image" Target="../media/image2166.png"/><Relationship Id="rId13" Type="http://schemas.openxmlformats.org/officeDocument/2006/relationships/image" Target="../media/image2168.png"/><Relationship Id="rId12" Type="http://schemas.openxmlformats.org/officeDocument/2006/relationships/image" Target="../media/image2169.png"/><Relationship Id="rId15" Type="http://schemas.openxmlformats.org/officeDocument/2006/relationships/image" Target="../media/image2238.png"/><Relationship Id="rId14" Type="http://schemas.openxmlformats.org/officeDocument/2006/relationships/image" Target="../media/image2230.png"/><Relationship Id="rId17" Type="http://schemas.openxmlformats.org/officeDocument/2006/relationships/image" Target="../media/image2234.png"/><Relationship Id="rId16" Type="http://schemas.openxmlformats.org/officeDocument/2006/relationships/image" Target="../media/image2233.png"/><Relationship Id="rId19" Type="http://schemas.openxmlformats.org/officeDocument/2006/relationships/image" Target="../media/image2178.png"/><Relationship Id="rId18" Type="http://schemas.openxmlformats.org/officeDocument/2006/relationships/image" Target="../media/image217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155.png"/><Relationship Id="rId4" Type="http://schemas.openxmlformats.org/officeDocument/2006/relationships/image" Target="../media/image2159.png"/><Relationship Id="rId9" Type="http://schemas.openxmlformats.org/officeDocument/2006/relationships/image" Target="../media/image2163.png"/><Relationship Id="rId5" Type="http://schemas.openxmlformats.org/officeDocument/2006/relationships/image" Target="../media/image2153.png"/><Relationship Id="rId6" Type="http://schemas.openxmlformats.org/officeDocument/2006/relationships/image" Target="../media/image2156.png"/><Relationship Id="rId7" Type="http://schemas.openxmlformats.org/officeDocument/2006/relationships/image" Target="../media/image2173.png"/><Relationship Id="rId8" Type="http://schemas.openxmlformats.org/officeDocument/2006/relationships/image" Target="../media/image2164.png"/><Relationship Id="rId50" Type="http://schemas.openxmlformats.org/officeDocument/2006/relationships/image" Target="../media/image22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2.png"/><Relationship Id="rId4" Type="http://schemas.openxmlformats.org/officeDocument/2006/relationships/image" Target="../media/image214.png"/><Relationship Id="rId9" Type="http://schemas.openxmlformats.org/officeDocument/2006/relationships/image" Target="../media/image220.png"/><Relationship Id="rId5" Type="http://schemas.openxmlformats.org/officeDocument/2006/relationships/image" Target="../media/image224.png"/><Relationship Id="rId6" Type="http://schemas.openxmlformats.org/officeDocument/2006/relationships/image" Target="../media/image222.png"/><Relationship Id="rId7" Type="http://schemas.openxmlformats.org/officeDocument/2006/relationships/image" Target="../media/image218.png"/><Relationship Id="rId8" Type="http://schemas.openxmlformats.org/officeDocument/2006/relationships/image" Target="../media/image226.png"/><Relationship Id="rId20" Type="http://schemas.openxmlformats.org/officeDocument/2006/relationships/image" Target="../media/image230.png"/><Relationship Id="rId22" Type="http://schemas.openxmlformats.org/officeDocument/2006/relationships/image" Target="../media/image241.png"/><Relationship Id="rId21" Type="http://schemas.openxmlformats.org/officeDocument/2006/relationships/image" Target="../media/image232.png"/><Relationship Id="rId24" Type="http://schemas.openxmlformats.org/officeDocument/2006/relationships/image" Target="../media/image235.png"/><Relationship Id="rId23" Type="http://schemas.openxmlformats.org/officeDocument/2006/relationships/image" Target="../media/image246.png"/><Relationship Id="rId26" Type="http://schemas.openxmlformats.org/officeDocument/2006/relationships/image" Target="../media/image236.png"/><Relationship Id="rId25" Type="http://schemas.openxmlformats.org/officeDocument/2006/relationships/image" Target="../media/image240.png"/><Relationship Id="rId27" Type="http://schemas.openxmlformats.org/officeDocument/2006/relationships/image" Target="../media/image243.png"/><Relationship Id="rId11" Type="http://schemas.openxmlformats.org/officeDocument/2006/relationships/image" Target="../media/image219.png"/><Relationship Id="rId10" Type="http://schemas.openxmlformats.org/officeDocument/2006/relationships/image" Target="../media/image221.png"/><Relationship Id="rId13" Type="http://schemas.openxmlformats.org/officeDocument/2006/relationships/image" Target="../media/image223.png"/><Relationship Id="rId12" Type="http://schemas.openxmlformats.org/officeDocument/2006/relationships/image" Target="../media/image237.png"/><Relationship Id="rId15" Type="http://schemas.openxmlformats.org/officeDocument/2006/relationships/image" Target="../media/image248.png"/><Relationship Id="rId14" Type="http://schemas.openxmlformats.org/officeDocument/2006/relationships/image" Target="../media/image225.png"/><Relationship Id="rId17" Type="http://schemas.openxmlformats.org/officeDocument/2006/relationships/image" Target="../media/image234.png"/><Relationship Id="rId16" Type="http://schemas.openxmlformats.org/officeDocument/2006/relationships/image" Target="../media/image227.png"/><Relationship Id="rId19" Type="http://schemas.openxmlformats.org/officeDocument/2006/relationships/image" Target="../media/image231.png"/><Relationship Id="rId18" Type="http://schemas.openxmlformats.org/officeDocument/2006/relationships/image" Target="../media/image229.png"/></Relationships>
</file>

<file path=ppt/slides/_rels/slide50.xml.rels><?xml version="1.0" encoding="UTF-8" standalone="yes"?><Relationships xmlns="http://schemas.openxmlformats.org/package/2006/relationships"><Relationship Id="rId40" Type="http://schemas.openxmlformats.org/officeDocument/2006/relationships/image" Target="../media/image2299.png"/><Relationship Id="rId42" Type="http://schemas.openxmlformats.org/officeDocument/2006/relationships/image" Target="../media/image2297.png"/><Relationship Id="rId41" Type="http://schemas.openxmlformats.org/officeDocument/2006/relationships/image" Target="../media/image2294.png"/><Relationship Id="rId44" Type="http://schemas.openxmlformats.org/officeDocument/2006/relationships/image" Target="../media/image2319.png"/><Relationship Id="rId43" Type="http://schemas.openxmlformats.org/officeDocument/2006/relationships/image" Target="../media/image2295.png"/><Relationship Id="rId46" Type="http://schemas.openxmlformats.org/officeDocument/2006/relationships/image" Target="../media/image2310.png"/><Relationship Id="rId45" Type="http://schemas.openxmlformats.org/officeDocument/2006/relationships/image" Target="../media/image2309.png"/><Relationship Id="rId48" Type="http://schemas.openxmlformats.org/officeDocument/2006/relationships/image" Target="../media/image2303.png"/><Relationship Id="rId47" Type="http://schemas.openxmlformats.org/officeDocument/2006/relationships/image" Target="../media/image2305.png"/><Relationship Id="rId31" Type="http://schemas.openxmlformats.org/officeDocument/2006/relationships/image" Target="../media/image2302.png"/><Relationship Id="rId30" Type="http://schemas.openxmlformats.org/officeDocument/2006/relationships/image" Target="../media/image2286.png"/><Relationship Id="rId33" Type="http://schemas.openxmlformats.org/officeDocument/2006/relationships/image" Target="../media/image2298.png"/><Relationship Id="rId32" Type="http://schemas.openxmlformats.org/officeDocument/2006/relationships/image" Target="../media/image2291.png"/><Relationship Id="rId35" Type="http://schemas.openxmlformats.org/officeDocument/2006/relationships/image" Target="../media/image2290.png"/><Relationship Id="rId34" Type="http://schemas.openxmlformats.org/officeDocument/2006/relationships/image" Target="../media/image2300.png"/><Relationship Id="rId37" Type="http://schemas.openxmlformats.org/officeDocument/2006/relationships/image" Target="../media/image2301.png"/><Relationship Id="rId36" Type="http://schemas.openxmlformats.org/officeDocument/2006/relationships/image" Target="../media/image2307.png"/><Relationship Id="rId39" Type="http://schemas.openxmlformats.org/officeDocument/2006/relationships/image" Target="../media/image2293.png"/><Relationship Id="rId38" Type="http://schemas.openxmlformats.org/officeDocument/2006/relationships/image" Target="../media/image2296.png"/><Relationship Id="rId20" Type="http://schemas.openxmlformats.org/officeDocument/2006/relationships/image" Target="../media/image2279.png"/><Relationship Id="rId22" Type="http://schemas.openxmlformats.org/officeDocument/2006/relationships/image" Target="../media/image2283.png"/><Relationship Id="rId21" Type="http://schemas.openxmlformats.org/officeDocument/2006/relationships/image" Target="../media/image2278.png"/><Relationship Id="rId24" Type="http://schemas.openxmlformats.org/officeDocument/2006/relationships/image" Target="../media/image2282.png"/><Relationship Id="rId23" Type="http://schemas.openxmlformats.org/officeDocument/2006/relationships/image" Target="../media/image2280.png"/><Relationship Id="rId26" Type="http://schemas.openxmlformats.org/officeDocument/2006/relationships/image" Target="../media/image2287.png"/><Relationship Id="rId25" Type="http://schemas.openxmlformats.org/officeDocument/2006/relationships/image" Target="../media/image2281.png"/><Relationship Id="rId28" Type="http://schemas.openxmlformats.org/officeDocument/2006/relationships/image" Target="../media/image2288.png"/><Relationship Id="rId27" Type="http://schemas.openxmlformats.org/officeDocument/2006/relationships/image" Target="../media/image2292.png"/><Relationship Id="rId29" Type="http://schemas.openxmlformats.org/officeDocument/2006/relationships/image" Target="../media/image2289.png"/><Relationship Id="rId11" Type="http://schemas.openxmlformats.org/officeDocument/2006/relationships/image" Target="../media/image2267.png"/><Relationship Id="rId10" Type="http://schemas.openxmlformats.org/officeDocument/2006/relationships/image" Target="../media/image2271.png"/><Relationship Id="rId13" Type="http://schemas.openxmlformats.org/officeDocument/2006/relationships/image" Target="../media/image2275.png"/><Relationship Id="rId12" Type="http://schemas.openxmlformats.org/officeDocument/2006/relationships/image" Target="../media/image2269.png"/><Relationship Id="rId15" Type="http://schemas.openxmlformats.org/officeDocument/2006/relationships/image" Target="../media/image2285.png"/><Relationship Id="rId14" Type="http://schemas.openxmlformats.org/officeDocument/2006/relationships/image" Target="../media/image2273.png"/><Relationship Id="rId17" Type="http://schemas.openxmlformats.org/officeDocument/2006/relationships/image" Target="../media/image2274.png"/><Relationship Id="rId16" Type="http://schemas.openxmlformats.org/officeDocument/2006/relationships/image" Target="../media/image2277.png"/><Relationship Id="rId19" Type="http://schemas.openxmlformats.org/officeDocument/2006/relationships/image" Target="../media/image2270.png"/><Relationship Id="rId18" Type="http://schemas.openxmlformats.org/officeDocument/2006/relationships/image" Target="../media/image227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57.png"/><Relationship Id="rId4" Type="http://schemas.openxmlformats.org/officeDocument/2006/relationships/image" Target="../media/image2260.png"/><Relationship Id="rId9" Type="http://schemas.openxmlformats.org/officeDocument/2006/relationships/image" Target="../media/image2265.png"/><Relationship Id="rId5" Type="http://schemas.openxmlformats.org/officeDocument/2006/relationships/image" Target="../media/image2263.png"/><Relationship Id="rId6" Type="http://schemas.openxmlformats.org/officeDocument/2006/relationships/image" Target="../media/image2262.png"/><Relationship Id="rId7" Type="http://schemas.openxmlformats.org/officeDocument/2006/relationships/image" Target="../media/image2284.png"/><Relationship Id="rId8" Type="http://schemas.openxmlformats.org/officeDocument/2006/relationships/image" Target="../media/image2268.png"/></Relationships>
</file>

<file path=ppt/slides/_rels/slide51.xml.rels><?xml version="1.0" encoding="UTF-8" standalone="yes"?><Relationships xmlns="http://schemas.openxmlformats.org/package/2006/relationships"><Relationship Id="rId40" Type="http://schemas.openxmlformats.org/officeDocument/2006/relationships/image" Target="../media/image2347.png"/><Relationship Id="rId42" Type="http://schemas.openxmlformats.org/officeDocument/2006/relationships/image" Target="../media/image2346.png"/><Relationship Id="rId41" Type="http://schemas.openxmlformats.org/officeDocument/2006/relationships/image" Target="../media/image2341.png"/><Relationship Id="rId44" Type="http://schemas.openxmlformats.org/officeDocument/2006/relationships/image" Target="../media/image2351.png"/><Relationship Id="rId43" Type="http://schemas.openxmlformats.org/officeDocument/2006/relationships/image" Target="../media/image2349.png"/><Relationship Id="rId46" Type="http://schemas.openxmlformats.org/officeDocument/2006/relationships/image" Target="../media/image2352.png"/><Relationship Id="rId45" Type="http://schemas.openxmlformats.org/officeDocument/2006/relationships/image" Target="../media/image2350.png"/><Relationship Id="rId48" Type="http://schemas.openxmlformats.org/officeDocument/2006/relationships/image" Target="../media/image2356.png"/><Relationship Id="rId47" Type="http://schemas.openxmlformats.org/officeDocument/2006/relationships/image" Target="../media/image2353.png"/><Relationship Id="rId49" Type="http://schemas.openxmlformats.org/officeDocument/2006/relationships/image" Target="../media/image2366.png"/><Relationship Id="rId31" Type="http://schemas.openxmlformats.org/officeDocument/2006/relationships/image" Target="../media/image2333.png"/><Relationship Id="rId30" Type="http://schemas.openxmlformats.org/officeDocument/2006/relationships/image" Target="../media/image2331.png"/><Relationship Id="rId33" Type="http://schemas.openxmlformats.org/officeDocument/2006/relationships/image" Target="../media/image2348.png"/><Relationship Id="rId32" Type="http://schemas.openxmlformats.org/officeDocument/2006/relationships/image" Target="../media/image2330.png"/><Relationship Id="rId35" Type="http://schemas.openxmlformats.org/officeDocument/2006/relationships/image" Target="../media/image2340.png"/><Relationship Id="rId34" Type="http://schemas.openxmlformats.org/officeDocument/2006/relationships/image" Target="../media/image2345.png"/><Relationship Id="rId37" Type="http://schemas.openxmlformats.org/officeDocument/2006/relationships/image" Target="../media/image2344.png"/><Relationship Id="rId36" Type="http://schemas.openxmlformats.org/officeDocument/2006/relationships/image" Target="../media/image2337.png"/><Relationship Id="rId39" Type="http://schemas.openxmlformats.org/officeDocument/2006/relationships/image" Target="../media/image2343.png"/><Relationship Id="rId38" Type="http://schemas.openxmlformats.org/officeDocument/2006/relationships/image" Target="../media/image2342.png"/><Relationship Id="rId20" Type="http://schemas.openxmlformats.org/officeDocument/2006/relationships/image" Target="../media/image2324.png"/><Relationship Id="rId22" Type="http://schemas.openxmlformats.org/officeDocument/2006/relationships/image" Target="../media/image2328.png"/><Relationship Id="rId21" Type="http://schemas.openxmlformats.org/officeDocument/2006/relationships/image" Target="../media/image2322.png"/><Relationship Id="rId24" Type="http://schemas.openxmlformats.org/officeDocument/2006/relationships/image" Target="../media/image2327.png"/><Relationship Id="rId23" Type="http://schemas.openxmlformats.org/officeDocument/2006/relationships/image" Target="../media/image2334.png"/><Relationship Id="rId26" Type="http://schemas.openxmlformats.org/officeDocument/2006/relationships/image" Target="../media/image2338.png"/><Relationship Id="rId25" Type="http://schemas.openxmlformats.org/officeDocument/2006/relationships/image" Target="../media/image2332.png"/><Relationship Id="rId28" Type="http://schemas.openxmlformats.org/officeDocument/2006/relationships/image" Target="../media/image2336.png"/><Relationship Id="rId27" Type="http://schemas.openxmlformats.org/officeDocument/2006/relationships/image" Target="../media/image2339.png"/><Relationship Id="rId29" Type="http://schemas.openxmlformats.org/officeDocument/2006/relationships/image" Target="../media/image2335.png"/><Relationship Id="rId11" Type="http://schemas.openxmlformats.org/officeDocument/2006/relationships/image" Target="../media/image2326.png"/><Relationship Id="rId10" Type="http://schemas.openxmlformats.org/officeDocument/2006/relationships/image" Target="../media/image2311.png"/><Relationship Id="rId13" Type="http://schemas.openxmlformats.org/officeDocument/2006/relationships/image" Target="../media/image2320.png"/><Relationship Id="rId12" Type="http://schemas.openxmlformats.org/officeDocument/2006/relationships/image" Target="../media/image2312.png"/><Relationship Id="rId15" Type="http://schemas.openxmlformats.org/officeDocument/2006/relationships/image" Target="../media/image2316.png"/><Relationship Id="rId14" Type="http://schemas.openxmlformats.org/officeDocument/2006/relationships/image" Target="../media/image2329.png"/><Relationship Id="rId17" Type="http://schemas.openxmlformats.org/officeDocument/2006/relationships/image" Target="../media/image2318.png"/><Relationship Id="rId16" Type="http://schemas.openxmlformats.org/officeDocument/2006/relationships/image" Target="../media/image2317.png"/><Relationship Id="rId19" Type="http://schemas.openxmlformats.org/officeDocument/2006/relationships/image" Target="../media/image2323.png"/><Relationship Id="rId18" Type="http://schemas.openxmlformats.org/officeDocument/2006/relationships/image" Target="../media/image2325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321.png"/><Relationship Id="rId4" Type="http://schemas.openxmlformats.org/officeDocument/2006/relationships/image" Target="../media/image2313.png"/><Relationship Id="rId9" Type="http://schemas.openxmlformats.org/officeDocument/2006/relationships/image" Target="../media/image2315.png"/><Relationship Id="rId5" Type="http://schemas.openxmlformats.org/officeDocument/2006/relationships/image" Target="../media/image2304.png"/><Relationship Id="rId6" Type="http://schemas.openxmlformats.org/officeDocument/2006/relationships/image" Target="../media/image2306.png"/><Relationship Id="rId7" Type="http://schemas.openxmlformats.org/officeDocument/2006/relationships/image" Target="../media/image2314.png"/><Relationship Id="rId8" Type="http://schemas.openxmlformats.org/officeDocument/2006/relationships/image" Target="../media/image2308.png"/><Relationship Id="rId73" Type="http://schemas.openxmlformats.org/officeDocument/2006/relationships/image" Target="../media/image2382.png"/><Relationship Id="rId72" Type="http://schemas.openxmlformats.org/officeDocument/2006/relationships/image" Target="../media/image2372.png"/><Relationship Id="rId75" Type="http://schemas.openxmlformats.org/officeDocument/2006/relationships/image" Target="../media/image2393.png"/><Relationship Id="rId74" Type="http://schemas.openxmlformats.org/officeDocument/2006/relationships/image" Target="../media/image2371.png"/><Relationship Id="rId77" Type="http://schemas.openxmlformats.org/officeDocument/2006/relationships/image" Target="../media/image2376.png"/><Relationship Id="rId76" Type="http://schemas.openxmlformats.org/officeDocument/2006/relationships/image" Target="../media/image2389.png"/><Relationship Id="rId71" Type="http://schemas.openxmlformats.org/officeDocument/2006/relationships/image" Target="../media/image2373.png"/><Relationship Id="rId70" Type="http://schemas.openxmlformats.org/officeDocument/2006/relationships/image" Target="../media/image2374.png"/><Relationship Id="rId62" Type="http://schemas.openxmlformats.org/officeDocument/2006/relationships/image" Target="../media/image2378.png"/><Relationship Id="rId61" Type="http://schemas.openxmlformats.org/officeDocument/2006/relationships/image" Target="../media/image2364.png"/><Relationship Id="rId64" Type="http://schemas.openxmlformats.org/officeDocument/2006/relationships/image" Target="../media/image2367.png"/><Relationship Id="rId63" Type="http://schemas.openxmlformats.org/officeDocument/2006/relationships/image" Target="../media/image2365.png"/><Relationship Id="rId66" Type="http://schemas.openxmlformats.org/officeDocument/2006/relationships/image" Target="../media/image2375.png"/><Relationship Id="rId65" Type="http://schemas.openxmlformats.org/officeDocument/2006/relationships/image" Target="../media/image2368.png"/><Relationship Id="rId68" Type="http://schemas.openxmlformats.org/officeDocument/2006/relationships/image" Target="../media/image2370.png"/><Relationship Id="rId67" Type="http://schemas.openxmlformats.org/officeDocument/2006/relationships/image" Target="../media/image2386.png"/><Relationship Id="rId60" Type="http://schemas.openxmlformats.org/officeDocument/2006/relationships/image" Target="../media/image2363.png"/><Relationship Id="rId69" Type="http://schemas.openxmlformats.org/officeDocument/2006/relationships/image" Target="../media/image2369.png"/><Relationship Id="rId51" Type="http://schemas.openxmlformats.org/officeDocument/2006/relationships/image" Target="../media/image2355.png"/><Relationship Id="rId50" Type="http://schemas.openxmlformats.org/officeDocument/2006/relationships/image" Target="../media/image2354.png"/><Relationship Id="rId53" Type="http://schemas.openxmlformats.org/officeDocument/2006/relationships/image" Target="../media/image2361.png"/><Relationship Id="rId52" Type="http://schemas.openxmlformats.org/officeDocument/2006/relationships/image" Target="../media/image2359.png"/><Relationship Id="rId55" Type="http://schemas.openxmlformats.org/officeDocument/2006/relationships/image" Target="../media/image2360.png"/><Relationship Id="rId54" Type="http://schemas.openxmlformats.org/officeDocument/2006/relationships/image" Target="../media/image2362.png"/><Relationship Id="rId57" Type="http://schemas.openxmlformats.org/officeDocument/2006/relationships/image" Target="../media/image2357.png"/><Relationship Id="rId56" Type="http://schemas.openxmlformats.org/officeDocument/2006/relationships/image" Target="../media/image2403.png"/><Relationship Id="rId59" Type="http://schemas.openxmlformats.org/officeDocument/2006/relationships/image" Target="../media/image2358.png"/><Relationship Id="rId58" Type="http://schemas.openxmlformats.org/officeDocument/2006/relationships/image" Target="../media/image2385.png"/></Relationships>
</file>

<file path=ppt/slides/_rels/slide52.xml.rels><?xml version="1.0" encoding="UTF-8" standalone="yes"?><Relationships xmlns="http://schemas.openxmlformats.org/package/2006/relationships"><Relationship Id="rId40" Type="http://schemas.openxmlformats.org/officeDocument/2006/relationships/image" Target="../media/image2423.png"/><Relationship Id="rId42" Type="http://schemas.openxmlformats.org/officeDocument/2006/relationships/image" Target="../media/image2422.png"/><Relationship Id="rId41" Type="http://schemas.openxmlformats.org/officeDocument/2006/relationships/image" Target="../media/image2431.png"/><Relationship Id="rId44" Type="http://schemas.openxmlformats.org/officeDocument/2006/relationships/image" Target="../media/image2425.png"/><Relationship Id="rId43" Type="http://schemas.openxmlformats.org/officeDocument/2006/relationships/image" Target="../media/image2421.png"/><Relationship Id="rId46" Type="http://schemas.openxmlformats.org/officeDocument/2006/relationships/image" Target="../media/image2443.png"/><Relationship Id="rId45" Type="http://schemas.openxmlformats.org/officeDocument/2006/relationships/image" Target="../media/image2424.png"/><Relationship Id="rId48" Type="http://schemas.openxmlformats.org/officeDocument/2006/relationships/image" Target="../media/image2426.png"/><Relationship Id="rId47" Type="http://schemas.openxmlformats.org/officeDocument/2006/relationships/image" Target="../media/image2430.png"/><Relationship Id="rId49" Type="http://schemas.openxmlformats.org/officeDocument/2006/relationships/image" Target="../media/image2427.png"/><Relationship Id="rId31" Type="http://schemas.openxmlformats.org/officeDocument/2006/relationships/image" Target="../media/image2411.png"/><Relationship Id="rId30" Type="http://schemas.openxmlformats.org/officeDocument/2006/relationships/image" Target="../media/image2407.png"/><Relationship Id="rId33" Type="http://schemas.openxmlformats.org/officeDocument/2006/relationships/image" Target="../media/image2414.png"/><Relationship Id="rId32" Type="http://schemas.openxmlformats.org/officeDocument/2006/relationships/image" Target="../media/image2408.png"/><Relationship Id="rId35" Type="http://schemas.openxmlformats.org/officeDocument/2006/relationships/image" Target="../media/image2420.png"/><Relationship Id="rId34" Type="http://schemas.openxmlformats.org/officeDocument/2006/relationships/image" Target="../media/image2416.png"/><Relationship Id="rId37" Type="http://schemas.openxmlformats.org/officeDocument/2006/relationships/image" Target="../media/image2413.png"/><Relationship Id="rId36" Type="http://schemas.openxmlformats.org/officeDocument/2006/relationships/image" Target="../media/image2419.png"/><Relationship Id="rId39" Type="http://schemas.openxmlformats.org/officeDocument/2006/relationships/image" Target="../media/image2417.png"/><Relationship Id="rId38" Type="http://schemas.openxmlformats.org/officeDocument/2006/relationships/image" Target="../media/image2418.png"/><Relationship Id="rId20" Type="http://schemas.openxmlformats.org/officeDocument/2006/relationships/image" Target="../media/image2410.png"/><Relationship Id="rId22" Type="http://schemas.openxmlformats.org/officeDocument/2006/relationships/image" Target="../media/image2397.png"/><Relationship Id="rId21" Type="http://schemas.openxmlformats.org/officeDocument/2006/relationships/image" Target="../media/image2401.png"/><Relationship Id="rId24" Type="http://schemas.openxmlformats.org/officeDocument/2006/relationships/image" Target="../media/image2415.png"/><Relationship Id="rId23" Type="http://schemas.openxmlformats.org/officeDocument/2006/relationships/image" Target="../media/image2398.png"/><Relationship Id="rId26" Type="http://schemas.openxmlformats.org/officeDocument/2006/relationships/image" Target="../media/image2399.png"/><Relationship Id="rId25" Type="http://schemas.openxmlformats.org/officeDocument/2006/relationships/image" Target="../media/image2402.png"/><Relationship Id="rId28" Type="http://schemas.openxmlformats.org/officeDocument/2006/relationships/image" Target="../media/image2412.png"/><Relationship Id="rId27" Type="http://schemas.openxmlformats.org/officeDocument/2006/relationships/image" Target="../media/image2405.png"/><Relationship Id="rId29" Type="http://schemas.openxmlformats.org/officeDocument/2006/relationships/image" Target="../media/image2406.png"/><Relationship Id="rId11" Type="http://schemas.openxmlformats.org/officeDocument/2006/relationships/image" Target="../media/image2404.png"/><Relationship Id="rId10" Type="http://schemas.openxmlformats.org/officeDocument/2006/relationships/image" Target="../media/image2388.png"/><Relationship Id="rId13" Type="http://schemas.openxmlformats.org/officeDocument/2006/relationships/image" Target="../media/image2387.png"/><Relationship Id="rId12" Type="http://schemas.openxmlformats.org/officeDocument/2006/relationships/image" Target="../media/image2384.png"/><Relationship Id="rId15" Type="http://schemas.openxmlformats.org/officeDocument/2006/relationships/image" Target="../media/image2392.png"/><Relationship Id="rId14" Type="http://schemas.openxmlformats.org/officeDocument/2006/relationships/image" Target="../media/image2391.png"/><Relationship Id="rId17" Type="http://schemas.openxmlformats.org/officeDocument/2006/relationships/image" Target="../media/image2394.png"/><Relationship Id="rId16" Type="http://schemas.openxmlformats.org/officeDocument/2006/relationships/image" Target="../media/image2400.png"/><Relationship Id="rId19" Type="http://schemas.openxmlformats.org/officeDocument/2006/relationships/image" Target="../media/image2396.png"/><Relationship Id="rId18" Type="http://schemas.openxmlformats.org/officeDocument/2006/relationships/image" Target="../media/image2395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379.png"/><Relationship Id="rId4" Type="http://schemas.openxmlformats.org/officeDocument/2006/relationships/image" Target="../media/image2390.png"/><Relationship Id="rId9" Type="http://schemas.openxmlformats.org/officeDocument/2006/relationships/image" Target="../media/image2383.png"/><Relationship Id="rId5" Type="http://schemas.openxmlformats.org/officeDocument/2006/relationships/image" Target="../media/image2377.png"/><Relationship Id="rId6" Type="http://schemas.openxmlformats.org/officeDocument/2006/relationships/image" Target="../media/image2380.png"/><Relationship Id="rId7" Type="http://schemas.openxmlformats.org/officeDocument/2006/relationships/image" Target="../media/image2381.png"/><Relationship Id="rId8" Type="http://schemas.openxmlformats.org/officeDocument/2006/relationships/image" Target="../media/image2409.png"/><Relationship Id="rId62" Type="http://schemas.openxmlformats.org/officeDocument/2006/relationships/image" Target="../media/image2452.png"/><Relationship Id="rId61" Type="http://schemas.openxmlformats.org/officeDocument/2006/relationships/image" Target="../media/image2437.png"/><Relationship Id="rId64" Type="http://schemas.openxmlformats.org/officeDocument/2006/relationships/image" Target="../media/image2433.png"/><Relationship Id="rId63" Type="http://schemas.openxmlformats.org/officeDocument/2006/relationships/image" Target="../media/image2441.png"/><Relationship Id="rId65" Type="http://schemas.openxmlformats.org/officeDocument/2006/relationships/image" Target="../media/image2442.png"/><Relationship Id="rId60" Type="http://schemas.openxmlformats.org/officeDocument/2006/relationships/image" Target="../media/image2435.png"/><Relationship Id="rId51" Type="http://schemas.openxmlformats.org/officeDocument/2006/relationships/image" Target="../media/image2428.png"/><Relationship Id="rId50" Type="http://schemas.openxmlformats.org/officeDocument/2006/relationships/image" Target="../media/image2429.png"/><Relationship Id="rId53" Type="http://schemas.openxmlformats.org/officeDocument/2006/relationships/image" Target="../media/image2436.png"/><Relationship Id="rId52" Type="http://schemas.openxmlformats.org/officeDocument/2006/relationships/image" Target="../media/image2440.png"/><Relationship Id="rId55" Type="http://schemas.openxmlformats.org/officeDocument/2006/relationships/image" Target="../media/image2434.png"/><Relationship Id="rId54" Type="http://schemas.openxmlformats.org/officeDocument/2006/relationships/image" Target="../media/image2432.png"/><Relationship Id="rId57" Type="http://schemas.openxmlformats.org/officeDocument/2006/relationships/image" Target="../media/image2449.png"/><Relationship Id="rId56" Type="http://schemas.openxmlformats.org/officeDocument/2006/relationships/image" Target="../media/image2450.png"/><Relationship Id="rId59" Type="http://schemas.openxmlformats.org/officeDocument/2006/relationships/image" Target="../media/image2438.png"/><Relationship Id="rId58" Type="http://schemas.openxmlformats.org/officeDocument/2006/relationships/image" Target="../media/image24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439.png"/><Relationship Id="rId4" Type="http://schemas.openxmlformats.org/officeDocument/2006/relationships/image" Target="../media/image2445.png"/></Relationships>
</file>

<file path=ppt/slides/_rels/slide54.xml.rels><?xml version="1.0" encoding="UTF-8" standalone="yes"?><Relationships xmlns="http://schemas.openxmlformats.org/package/2006/relationships"><Relationship Id="rId40" Type="http://schemas.openxmlformats.org/officeDocument/2006/relationships/image" Target="../media/image2480.png"/><Relationship Id="rId42" Type="http://schemas.openxmlformats.org/officeDocument/2006/relationships/image" Target="../media/image2485.png"/><Relationship Id="rId41" Type="http://schemas.openxmlformats.org/officeDocument/2006/relationships/image" Target="../media/image2481.png"/><Relationship Id="rId44" Type="http://schemas.openxmlformats.org/officeDocument/2006/relationships/image" Target="../media/image2496.png"/><Relationship Id="rId43" Type="http://schemas.openxmlformats.org/officeDocument/2006/relationships/image" Target="../media/image2487.png"/><Relationship Id="rId46" Type="http://schemas.openxmlformats.org/officeDocument/2006/relationships/image" Target="../media/image2492.png"/><Relationship Id="rId45" Type="http://schemas.openxmlformats.org/officeDocument/2006/relationships/image" Target="../media/image2484.png"/><Relationship Id="rId48" Type="http://schemas.openxmlformats.org/officeDocument/2006/relationships/image" Target="../media/image2488.png"/><Relationship Id="rId47" Type="http://schemas.openxmlformats.org/officeDocument/2006/relationships/image" Target="../media/image2490.png"/><Relationship Id="rId49" Type="http://schemas.openxmlformats.org/officeDocument/2006/relationships/image" Target="../media/image2489.png"/><Relationship Id="rId31" Type="http://schemas.openxmlformats.org/officeDocument/2006/relationships/image" Target="../media/image2504.png"/><Relationship Id="rId30" Type="http://schemas.openxmlformats.org/officeDocument/2006/relationships/image" Target="../media/image2476.png"/><Relationship Id="rId33" Type="http://schemas.openxmlformats.org/officeDocument/2006/relationships/image" Target="../media/image2474.png"/><Relationship Id="rId32" Type="http://schemas.openxmlformats.org/officeDocument/2006/relationships/image" Target="../media/image2501.png"/><Relationship Id="rId35" Type="http://schemas.openxmlformats.org/officeDocument/2006/relationships/image" Target="../media/image2491.png"/><Relationship Id="rId34" Type="http://schemas.openxmlformats.org/officeDocument/2006/relationships/image" Target="../media/image2477.png"/><Relationship Id="rId37" Type="http://schemas.openxmlformats.org/officeDocument/2006/relationships/image" Target="../media/image2482.png"/><Relationship Id="rId36" Type="http://schemas.openxmlformats.org/officeDocument/2006/relationships/image" Target="../media/image2473.png"/><Relationship Id="rId39" Type="http://schemas.openxmlformats.org/officeDocument/2006/relationships/image" Target="../media/image2479.png"/><Relationship Id="rId38" Type="http://schemas.openxmlformats.org/officeDocument/2006/relationships/image" Target="../media/image2478.png"/><Relationship Id="rId20" Type="http://schemas.openxmlformats.org/officeDocument/2006/relationships/image" Target="../media/image2465.png"/><Relationship Id="rId22" Type="http://schemas.openxmlformats.org/officeDocument/2006/relationships/image" Target="../media/image2470.png"/><Relationship Id="rId21" Type="http://schemas.openxmlformats.org/officeDocument/2006/relationships/image" Target="../media/image2466.png"/><Relationship Id="rId24" Type="http://schemas.openxmlformats.org/officeDocument/2006/relationships/image" Target="../media/image2463.png"/><Relationship Id="rId23" Type="http://schemas.openxmlformats.org/officeDocument/2006/relationships/image" Target="../media/image2468.png"/><Relationship Id="rId26" Type="http://schemas.openxmlformats.org/officeDocument/2006/relationships/image" Target="../media/image2486.png"/><Relationship Id="rId25" Type="http://schemas.openxmlformats.org/officeDocument/2006/relationships/image" Target="../media/image2475.png"/><Relationship Id="rId28" Type="http://schemas.openxmlformats.org/officeDocument/2006/relationships/image" Target="../media/image2472.png"/><Relationship Id="rId27" Type="http://schemas.openxmlformats.org/officeDocument/2006/relationships/image" Target="../media/image2471.png"/><Relationship Id="rId29" Type="http://schemas.openxmlformats.org/officeDocument/2006/relationships/image" Target="../media/image2483.png"/><Relationship Id="rId11" Type="http://schemas.openxmlformats.org/officeDocument/2006/relationships/image" Target="../media/image2454.png"/><Relationship Id="rId10" Type="http://schemas.openxmlformats.org/officeDocument/2006/relationships/image" Target="../media/image2458.png"/><Relationship Id="rId13" Type="http://schemas.openxmlformats.org/officeDocument/2006/relationships/image" Target="../media/image2464.png"/><Relationship Id="rId12" Type="http://schemas.openxmlformats.org/officeDocument/2006/relationships/image" Target="../media/image2446.png"/><Relationship Id="rId15" Type="http://schemas.openxmlformats.org/officeDocument/2006/relationships/image" Target="../media/image2469.png"/><Relationship Id="rId14" Type="http://schemas.openxmlformats.org/officeDocument/2006/relationships/image" Target="../media/image2456.png"/><Relationship Id="rId17" Type="http://schemas.openxmlformats.org/officeDocument/2006/relationships/image" Target="../media/image2467.png"/><Relationship Id="rId16" Type="http://schemas.openxmlformats.org/officeDocument/2006/relationships/image" Target="../media/image2457.png"/><Relationship Id="rId19" Type="http://schemas.openxmlformats.org/officeDocument/2006/relationships/image" Target="../media/image2460.png"/><Relationship Id="rId18" Type="http://schemas.openxmlformats.org/officeDocument/2006/relationships/image" Target="../media/image245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461.png"/><Relationship Id="rId4" Type="http://schemas.openxmlformats.org/officeDocument/2006/relationships/image" Target="../media/image2447.png"/><Relationship Id="rId9" Type="http://schemas.openxmlformats.org/officeDocument/2006/relationships/image" Target="../media/image2455.png"/><Relationship Id="rId5" Type="http://schemas.openxmlformats.org/officeDocument/2006/relationships/image" Target="../media/image2453.png"/><Relationship Id="rId6" Type="http://schemas.openxmlformats.org/officeDocument/2006/relationships/image" Target="../media/image2448.png"/><Relationship Id="rId7" Type="http://schemas.openxmlformats.org/officeDocument/2006/relationships/image" Target="../media/image2462.png"/><Relationship Id="rId8" Type="http://schemas.openxmlformats.org/officeDocument/2006/relationships/image" Target="../media/image2451.png"/><Relationship Id="rId50" Type="http://schemas.openxmlformats.org/officeDocument/2006/relationships/image" Target="../media/image2510.png"/></Relationships>
</file>

<file path=ppt/slides/_rels/slide55.xml.rels><?xml version="1.0" encoding="UTF-8" standalone="yes"?><Relationships xmlns="http://schemas.openxmlformats.org/package/2006/relationships"><Relationship Id="rId31" Type="http://schemas.openxmlformats.org/officeDocument/2006/relationships/image" Target="../media/image2531.png"/><Relationship Id="rId30" Type="http://schemas.openxmlformats.org/officeDocument/2006/relationships/image" Target="../media/image2526.png"/><Relationship Id="rId32" Type="http://schemas.openxmlformats.org/officeDocument/2006/relationships/image" Target="../media/image2530.png"/><Relationship Id="rId20" Type="http://schemas.openxmlformats.org/officeDocument/2006/relationships/image" Target="../media/image2513.png"/><Relationship Id="rId22" Type="http://schemas.openxmlformats.org/officeDocument/2006/relationships/image" Target="../media/image2516.png"/><Relationship Id="rId21" Type="http://schemas.openxmlformats.org/officeDocument/2006/relationships/image" Target="../media/image2514.png"/><Relationship Id="rId24" Type="http://schemas.openxmlformats.org/officeDocument/2006/relationships/image" Target="../media/image2511.png"/><Relationship Id="rId23" Type="http://schemas.openxmlformats.org/officeDocument/2006/relationships/image" Target="../media/image2515.png"/><Relationship Id="rId26" Type="http://schemas.openxmlformats.org/officeDocument/2006/relationships/image" Target="../media/image2520.png"/><Relationship Id="rId25" Type="http://schemas.openxmlformats.org/officeDocument/2006/relationships/image" Target="../media/image2517.png"/><Relationship Id="rId28" Type="http://schemas.openxmlformats.org/officeDocument/2006/relationships/image" Target="../media/image2553.png"/><Relationship Id="rId27" Type="http://schemas.openxmlformats.org/officeDocument/2006/relationships/image" Target="../media/image2523.png"/><Relationship Id="rId29" Type="http://schemas.openxmlformats.org/officeDocument/2006/relationships/image" Target="../media/image2522.png"/><Relationship Id="rId11" Type="http://schemas.openxmlformats.org/officeDocument/2006/relationships/image" Target="../media/image2500.png"/><Relationship Id="rId10" Type="http://schemas.openxmlformats.org/officeDocument/2006/relationships/image" Target="../media/image2493.png"/><Relationship Id="rId13" Type="http://schemas.openxmlformats.org/officeDocument/2006/relationships/image" Target="../media/image2508.png"/><Relationship Id="rId12" Type="http://schemas.openxmlformats.org/officeDocument/2006/relationships/image" Target="../media/image2502.png"/><Relationship Id="rId15" Type="http://schemas.openxmlformats.org/officeDocument/2006/relationships/image" Target="../media/image2503.png"/><Relationship Id="rId14" Type="http://schemas.openxmlformats.org/officeDocument/2006/relationships/image" Target="../media/image2506.png"/><Relationship Id="rId17" Type="http://schemas.openxmlformats.org/officeDocument/2006/relationships/image" Target="../media/image2507.png"/><Relationship Id="rId16" Type="http://schemas.openxmlformats.org/officeDocument/2006/relationships/image" Target="../media/image2518.png"/><Relationship Id="rId19" Type="http://schemas.openxmlformats.org/officeDocument/2006/relationships/image" Target="../media/image2512.png"/><Relationship Id="rId18" Type="http://schemas.openxmlformats.org/officeDocument/2006/relationships/image" Target="../media/image251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498.png"/><Relationship Id="rId4" Type="http://schemas.openxmlformats.org/officeDocument/2006/relationships/image" Target="../media/image2497.png"/><Relationship Id="rId9" Type="http://schemas.openxmlformats.org/officeDocument/2006/relationships/image" Target="../media/image2509.png"/><Relationship Id="rId5" Type="http://schemas.openxmlformats.org/officeDocument/2006/relationships/image" Target="../media/image2494.png"/><Relationship Id="rId6" Type="http://schemas.openxmlformats.org/officeDocument/2006/relationships/image" Target="../media/image2499.png"/><Relationship Id="rId7" Type="http://schemas.openxmlformats.org/officeDocument/2006/relationships/image" Target="../media/image2505.png"/><Relationship Id="rId8" Type="http://schemas.openxmlformats.org/officeDocument/2006/relationships/image" Target="../media/image249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40" Type="http://schemas.openxmlformats.org/officeDocument/2006/relationships/image" Target="../media/image2480.png"/><Relationship Id="rId42" Type="http://schemas.openxmlformats.org/officeDocument/2006/relationships/image" Target="../media/image2485.png"/><Relationship Id="rId41" Type="http://schemas.openxmlformats.org/officeDocument/2006/relationships/image" Target="../media/image2481.png"/><Relationship Id="rId44" Type="http://schemas.openxmlformats.org/officeDocument/2006/relationships/image" Target="../media/image2496.png"/><Relationship Id="rId43" Type="http://schemas.openxmlformats.org/officeDocument/2006/relationships/image" Target="../media/image2487.png"/><Relationship Id="rId46" Type="http://schemas.openxmlformats.org/officeDocument/2006/relationships/image" Target="../media/image2492.png"/><Relationship Id="rId45" Type="http://schemas.openxmlformats.org/officeDocument/2006/relationships/image" Target="../media/image2484.png"/><Relationship Id="rId48" Type="http://schemas.openxmlformats.org/officeDocument/2006/relationships/image" Target="../media/image2488.png"/><Relationship Id="rId47" Type="http://schemas.openxmlformats.org/officeDocument/2006/relationships/image" Target="../media/image2490.png"/><Relationship Id="rId49" Type="http://schemas.openxmlformats.org/officeDocument/2006/relationships/image" Target="../media/image2489.png"/><Relationship Id="rId31" Type="http://schemas.openxmlformats.org/officeDocument/2006/relationships/image" Target="../media/image2504.png"/><Relationship Id="rId30" Type="http://schemas.openxmlformats.org/officeDocument/2006/relationships/image" Target="../media/image2476.png"/><Relationship Id="rId33" Type="http://schemas.openxmlformats.org/officeDocument/2006/relationships/image" Target="../media/image2474.png"/><Relationship Id="rId32" Type="http://schemas.openxmlformats.org/officeDocument/2006/relationships/image" Target="../media/image2501.png"/><Relationship Id="rId35" Type="http://schemas.openxmlformats.org/officeDocument/2006/relationships/image" Target="../media/image2491.png"/><Relationship Id="rId34" Type="http://schemas.openxmlformats.org/officeDocument/2006/relationships/image" Target="../media/image2477.png"/><Relationship Id="rId37" Type="http://schemas.openxmlformats.org/officeDocument/2006/relationships/image" Target="../media/image2482.png"/><Relationship Id="rId36" Type="http://schemas.openxmlformats.org/officeDocument/2006/relationships/image" Target="../media/image2473.png"/><Relationship Id="rId39" Type="http://schemas.openxmlformats.org/officeDocument/2006/relationships/image" Target="../media/image2479.png"/><Relationship Id="rId38" Type="http://schemas.openxmlformats.org/officeDocument/2006/relationships/image" Target="../media/image2478.png"/><Relationship Id="rId20" Type="http://schemas.openxmlformats.org/officeDocument/2006/relationships/image" Target="../media/image2465.png"/><Relationship Id="rId22" Type="http://schemas.openxmlformats.org/officeDocument/2006/relationships/image" Target="../media/image2470.png"/><Relationship Id="rId21" Type="http://schemas.openxmlformats.org/officeDocument/2006/relationships/image" Target="../media/image2466.png"/><Relationship Id="rId24" Type="http://schemas.openxmlformats.org/officeDocument/2006/relationships/image" Target="../media/image2463.png"/><Relationship Id="rId23" Type="http://schemas.openxmlformats.org/officeDocument/2006/relationships/image" Target="../media/image2468.png"/><Relationship Id="rId26" Type="http://schemas.openxmlformats.org/officeDocument/2006/relationships/image" Target="../media/image2486.png"/><Relationship Id="rId25" Type="http://schemas.openxmlformats.org/officeDocument/2006/relationships/image" Target="../media/image2475.png"/><Relationship Id="rId28" Type="http://schemas.openxmlformats.org/officeDocument/2006/relationships/image" Target="../media/image2472.png"/><Relationship Id="rId27" Type="http://schemas.openxmlformats.org/officeDocument/2006/relationships/image" Target="../media/image2471.png"/><Relationship Id="rId29" Type="http://schemas.openxmlformats.org/officeDocument/2006/relationships/image" Target="../media/image2483.png"/><Relationship Id="rId11" Type="http://schemas.openxmlformats.org/officeDocument/2006/relationships/image" Target="../media/image2454.png"/><Relationship Id="rId10" Type="http://schemas.openxmlformats.org/officeDocument/2006/relationships/image" Target="../media/image2458.png"/><Relationship Id="rId13" Type="http://schemas.openxmlformats.org/officeDocument/2006/relationships/image" Target="../media/image2464.png"/><Relationship Id="rId12" Type="http://schemas.openxmlformats.org/officeDocument/2006/relationships/image" Target="../media/image2446.png"/><Relationship Id="rId15" Type="http://schemas.openxmlformats.org/officeDocument/2006/relationships/image" Target="../media/image2469.png"/><Relationship Id="rId14" Type="http://schemas.openxmlformats.org/officeDocument/2006/relationships/image" Target="../media/image2456.png"/><Relationship Id="rId17" Type="http://schemas.openxmlformats.org/officeDocument/2006/relationships/image" Target="../media/image2467.png"/><Relationship Id="rId16" Type="http://schemas.openxmlformats.org/officeDocument/2006/relationships/image" Target="../media/image2457.png"/><Relationship Id="rId19" Type="http://schemas.openxmlformats.org/officeDocument/2006/relationships/image" Target="../media/image2460.png"/><Relationship Id="rId18" Type="http://schemas.openxmlformats.org/officeDocument/2006/relationships/image" Target="../media/image245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461.png"/><Relationship Id="rId4" Type="http://schemas.openxmlformats.org/officeDocument/2006/relationships/image" Target="../media/image2447.png"/><Relationship Id="rId9" Type="http://schemas.openxmlformats.org/officeDocument/2006/relationships/image" Target="../media/image2455.png"/><Relationship Id="rId5" Type="http://schemas.openxmlformats.org/officeDocument/2006/relationships/image" Target="../media/image2453.png"/><Relationship Id="rId6" Type="http://schemas.openxmlformats.org/officeDocument/2006/relationships/image" Target="../media/image2448.png"/><Relationship Id="rId7" Type="http://schemas.openxmlformats.org/officeDocument/2006/relationships/image" Target="../media/image2462.png"/><Relationship Id="rId8" Type="http://schemas.openxmlformats.org/officeDocument/2006/relationships/image" Target="../media/image2451.png"/><Relationship Id="rId51" Type="http://schemas.openxmlformats.org/officeDocument/2006/relationships/image" Target="../media/image2498.png"/><Relationship Id="rId50" Type="http://schemas.openxmlformats.org/officeDocument/2006/relationships/image" Target="../media/image251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572.png"/><Relationship Id="rId4" Type="http://schemas.openxmlformats.org/officeDocument/2006/relationships/image" Target="../media/image257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575.png"/><Relationship Id="rId4" Type="http://schemas.openxmlformats.org/officeDocument/2006/relationships/image" Target="../media/image2583.png"/><Relationship Id="rId5" Type="http://schemas.openxmlformats.org/officeDocument/2006/relationships/image" Target="../media/image2577.png"/></Relationships>
</file>

<file path=ppt/slides/_rels/slide6.xml.rels><?xml version="1.0" encoding="UTF-8" standalone="yes"?><Relationships xmlns="http://schemas.openxmlformats.org/package/2006/relationships"><Relationship Id="rId40" Type="http://schemas.openxmlformats.org/officeDocument/2006/relationships/image" Target="../media/image283.png"/><Relationship Id="rId42" Type="http://schemas.openxmlformats.org/officeDocument/2006/relationships/image" Target="../media/image274.png"/><Relationship Id="rId41" Type="http://schemas.openxmlformats.org/officeDocument/2006/relationships/image" Target="../media/image272.png"/><Relationship Id="rId44" Type="http://schemas.openxmlformats.org/officeDocument/2006/relationships/image" Target="../media/image275.png"/><Relationship Id="rId43" Type="http://schemas.openxmlformats.org/officeDocument/2006/relationships/image" Target="../media/image29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3.png"/><Relationship Id="rId4" Type="http://schemas.openxmlformats.org/officeDocument/2006/relationships/image" Target="../media/image242.png"/><Relationship Id="rId9" Type="http://schemas.openxmlformats.org/officeDocument/2006/relationships/image" Target="../media/image245.png"/><Relationship Id="rId5" Type="http://schemas.openxmlformats.org/officeDocument/2006/relationships/image" Target="../media/image239.png"/><Relationship Id="rId6" Type="http://schemas.openxmlformats.org/officeDocument/2006/relationships/image" Target="../media/image238.png"/><Relationship Id="rId7" Type="http://schemas.openxmlformats.org/officeDocument/2006/relationships/image" Target="../media/image250.png"/><Relationship Id="rId8" Type="http://schemas.openxmlformats.org/officeDocument/2006/relationships/image" Target="../media/image244.png"/><Relationship Id="rId31" Type="http://schemas.openxmlformats.org/officeDocument/2006/relationships/image" Target="../media/image273.png"/><Relationship Id="rId30" Type="http://schemas.openxmlformats.org/officeDocument/2006/relationships/image" Target="../media/image290.png"/><Relationship Id="rId33" Type="http://schemas.openxmlformats.org/officeDocument/2006/relationships/image" Target="../media/image267.png"/><Relationship Id="rId32" Type="http://schemas.openxmlformats.org/officeDocument/2006/relationships/image" Target="../media/image282.png"/><Relationship Id="rId35" Type="http://schemas.openxmlformats.org/officeDocument/2006/relationships/image" Target="../media/image279.png"/><Relationship Id="rId34" Type="http://schemas.openxmlformats.org/officeDocument/2006/relationships/image" Target="../media/image286.png"/><Relationship Id="rId37" Type="http://schemas.openxmlformats.org/officeDocument/2006/relationships/image" Target="../media/image270.png"/><Relationship Id="rId36" Type="http://schemas.openxmlformats.org/officeDocument/2006/relationships/image" Target="../media/image269.png"/><Relationship Id="rId39" Type="http://schemas.openxmlformats.org/officeDocument/2006/relationships/image" Target="../media/image276.png"/><Relationship Id="rId38" Type="http://schemas.openxmlformats.org/officeDocument/2006/relationships/image" Target="../media/image277.png"/><Relationship Id="rId20" Type="http://schemas.openxmlformats.org/officeDocument/2006/relationships/image" Target="../media/image257.png"/><Relationship Id="rId22" Type="http://schemas.openxmlformats.org/officeDocument/2006/relationships/image" Target="../media/image258.png"/><Relationship Id="rId21" Type="http://schemas.openxmlformats.org/officeDocument/2006/relationships/image" Target="../media/image262.png"/><Relationship Id="rId24" Type="http://schemas.openxmlformats.org/officeDocument/2006/relationships/image" Target="../media/image256.png"/><Relationship Id="rId23" Type="http://schemas.openxmlformats.org/officeDocument/2006/relationships/image" Target="../media/image259.png"/><Relationship Id="rId26" Type="http://schemas.openxmlformats.org/officeDocument/2006/relationships/image" Target="../media/image260.png"/><Relationship Id="rId25" Type="http://schemas.openxmlformats.org/officeDocument/2006/relationships/image" Target="../media/image271.png"/><Relationship Id="rId28" Type="http://schemas.openxmlformats.org/officeDocument/2006/relationships/image" Target="../media/image265.png"/><Relationship Id="rId27" Type="http://schemas.openxmlformats.org/officeDocument/2006/relationships/image" Target="../media/image264.png"/><Relationship Id="rId29" Type="http://schemas.openxmlformats.org/officeDocument/2006/relationships/image" Target="../media/image266.png"/><Relationship Id="rId11" Type="http://schemas.openxmlformats.org/officeDocument/2006/relationships/image" Target="../media/image261.png"/><Relationship Id="rId10" Type="http://schemas.openxmlformats.org/officeDocument/2006/relationships/image" Target="../media/image268.png"/><Relationship Id="rId13" Type="http://schemas.openxmlformats.org/officeDocument/2006/relationships/image" Target="../media/image249.png"/><Relationship Id="rId12" Type="http://schemas.openxmlformats.org/officeDocument/2006/relationships/image" Target="../media/image247.png"/><Relationship Id="rId15" Type="http://schemas.openxmlformats.org/officeDocument/2006/relationships/image" Target="../media/image253.png"/><Relationship Id="rId14" Type="http://schemas.openxmlformats.org/officeDocument/2006/relationships/image" Target="../media/image252.png"/><Relationship Id="rId17" Type="http://schemas.openxmlformats.org/officeDocument/2006/relationships/image" Target="../media/image254.png"/><Relationship Id="rId16" Type="http://schemas.openxmlformats.org/officeDocument/2006/relationships/image" Target="../media/image255.png"/><Relationship Id="rId19" Type="http://schemas.openxmlformats.org/officeDocument/2006/relationships/image" Target="../media/image251.png"/><Relationship Id="rId18" Type="http://schemas.openxmlformats.org/officeDocument/2006/relationships/image" Target="../media/image263.png"/></Relationships>
</file>

<file path=ppt/slides/_rels/slide60.xml.rels><?xml version="1.0" encoding="UTF-8" standalone="yes"?><Relationships xmlns="http://schemas.openxmlformats.org/package/2006/relationships"><Relationship Id="rId20" Type="http://schemas.openxmlformats.org/officeDocument/2006/relationships/image" Target="../media/image2603.png"/><Relationship Id="rId22" Type="http://schemas.openxmlformats.org/officeDocument/2006/relationships/image" Target="../media/image2597.png"/><Relationship Id="rId21" Type="http://schemas.openxmlformats.org/officeDocument/2006/relationships/image" Target="../media/image2591.png"/><Relationship Id="rId24" Type="http://schemas.openxmlformats.org/officeDocument/2006/relationships/image" Target="../media/image2594.png"/><Relationship Id="rId23" Type="http://schemas.openxmlformats.org/officeDocument/2006/relationships/image" Target="../media/image2592.png"/><Relationship Id="rId26" Type="http://schemas.openxmlformats.org/officeDocument/2006/relationships/image" Target="../media/image2598.png"/><Relationship Id="rId25" Type="http://schemas.openxmlformats.org/officeDocument/2006/relationships/image" Target="../media/image2593.png"/><Relationship Id="rId11" Type="http://schemas.openxmlformats.org/officeDocument/2006/relationships/image" Target="../media/image2585.png"/><Relationship Id="rId10" Type="http://schemas.openxmlformats.org/officeDocument/2006/relationships/image" Target="../media/image2584.png"/><Relationship Id="rId13" Type="http://schemas.openxmlformats.org/officeDocument/2006/relationships/image" Target="../media/image2613.png"/><Relationship Id="rId12" Type="http://schemas.openxmlformats.org/officeDocument/2006/relationships/image" Target="../media/image2586.png"/><Relationship Id="rId15" Type="http://schemas.openxmlformats.org/officeDocument/2006/relationships/image" Target="../media/image2589.png"/><Relationship Id="rId14" Type="http://schemas.openxmlformats.org/officeDocument/2006/relationships/image" Target="../media/image2601.png"/><Relationship Id="rId17" Type="http://schemas.openxmlformats.org/officeDocument/2006/relationships/image" Target="../media/image2595.png"/><Relationship Id="rId16" Type="http://schemas.openxmlformats.org/officeDocument/2006/relationships/image" Target="../media/image2596.png"/><Relationship Id="rId19" Type="http://schemas.openxmlformats.org/officeDocument/2006/relationships/image" Target="../media/image2607.png"/><Relationship Id="rId18" Type="http://schemas.openxmlformats.org/officeDocument/2006/relationships/image" Target="../media/image259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580.png"/><Relationship Id="rId4" Type="http://schemas.openxmlformats.org/officeDocument/2006/relationships/image" Target="../media/image2619.png"/><Relationship Id="rId9" Type="http://schemas.openxmlformats.org/officeDocument/2006/relationships/image" Target="../media/image2588.png"/><Relationship Id="rId5" Type="http://schemas.openxmlformats.org/officeDocument/2006/relationships/image" Target="../media/image2581.png"/><Relationship Id="rId6" Type="http://schemas.openxmlformats.org/officeDocument/2006/relationships/image" Target="../media/image2587.png"/><Relationship Id="rId7" Type="http://schemas.openxmlformats.org/officeDocument/2006/relationships/image" Target="../media/image2582.png"/><Relationship Id="rId8" Type="http://schemas.openxmlformats.org/officeDocument/2006/relationships/image" Target="../media/image2599.png"/></Relationships>
</file>

<file path=ppt/slides/_rels/slide61.xml.rels><?xml version="1.0" encoding="UTF-8" standalone="yes"?><Relationships xmlns="http://schemas.openxmlformats.org/package/2006/relationships"><Relationship Id="rId31" Type="http://schemas.openxmlformats.org/officeDocument/2006/relationships/image" Target="../media/image2631.png"/><Relationship Id="rId30" Type="http://schemas.openxmlformats.org/officeDocument/2006/relationships/image" Target="../media/image2628.png"/><Relationship Id="rId33" Type="http://schemas.openxmlformats.org/officeDocument/2006/relationships/image" Target="../media/image2629.png"/><Relationship Id="rId32" Type="http://schemas.openxmlformats.org/officeDocument/2006/relationships/image" Target="../media/image2643.png"/><Relationship Id="rId34" Type="http://schemas.openxmlformats.org/officeDocument/2006/relationships/image" Target="../media/image2630.png"/><Relationship Id="rId20" Type="http://schemas.openxmlformats.org/officeDocument/2006/relationships/image" Target="../media/image2642.png"/><Relationship Id="rId22" Type="http://schemas.openxmlformats.org/officeDocument/2006/relationships/image" Target="../media/image2624.png"/><Relationship Id="rId21" Type="http://schemas.openxmlformats.org/officeDocument/2006/relationships/image" Target="../media/image2636.png"/><Relationship Id="rId24" Type="http://schemas.openxmlformats.org/officeDocument/2006/relationships/image" Target="../media/image2623.png"/><Relationship Id="rId23" Type="http://schemas.openxmlformats.org/officeDocument/2006/relationships/image" Target="../media/image2617.png"/><Relationship Id="rId26" Type="http://schemas.openxmlformats.org/officeDocument/2006/relationships/image" Target="../media/image2632.png"/><Relationship Id="rId25" Type="http://schemas.openxmlformats.org/officeDocument/2006/relationships/image" Target="../media/image2625.png"/><Relationship Id="rId28" Type="http://schemas.openxmlformats.org/officeDocument/2006/relationships/image" Target="../media/image2633.png"/><Relationship Id="rId27" Type="http://schemas.openxmlformats.org/officeDocument/2006/relationships/image" Target="../media/image2626.png"/><Relationship Id="rId29" Type="http://schemas.openxmlformats.org/officeDocument/2006/relationships/image" Target="../media/image2627.png"/><Relationship Id="rId11" Type="http://schemas.openxmlformats.org/officeDocument/2006/relationships/image" Target="../media/image2608.png"/><Relationship Id="rId10" Type="http://schemas.openxmlformats.org/officeDocument/2006/relationships/image" Target="../media/image2610.png"/><Relationship Id="rId13" Type="http://schemas.openxmlformats.org/officeDocument/2006/relationships/image" Target="../media/image2611.png"/><Relationship Id="rId12" Type="http://schemas.openxmlformats.org/officeDocument/2006/relationships/image" Target="../media/image2609.png"/><Relationship Id="rId15" Type="http://schemas.openxmlformats.org/officeDocument/2006/relationships/image" Target="../media/image2614.png"/><Relationship Id="rId14" Type="http://schemas.openxmlformats.org/officeDocument/2006/relationships/image" Target="../media/image2621.png"/><Relationship Id="rId17" Type="http://schemas.openxmlformats.org/officeDocument/2006/relationships/image" Target="../media/image2615.png"/><Relationship Id="rId16" Type="http://schemas.openxmlformats.org/officeDocument/2006/relationships/image" Target="../media/image2616.png"/><Relationship Id="rId19" Type="http://schemas.openxmlformats.org/officeDocument/2006/relationships/image" Target="../media/image2620.png"/><Relationship Id="rId18" Type="http://schemas.openxmlformats.org/officeDocument/2006/relationships/image" Target="../media/image26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602.png"/><Relationship Id="rId4" Type="http://schemas.openxmlformats.org/officeDocument/2006/relationships/image" Target="../media/image2600.png"/><Relationship Id="rId9" Type="http://schemas.openxmlformats.org/officeDocument/2006/relationships/image" Target="../media/image2612.png"/><Relationship Id="rId5" Type="http://schemas.openxmlformats.org/officeDocument/2006/relationships/image" Target="../media/image2604.png"/><Relationship Id="rId6" Type="http://schemas.openxmlformats.org/officeDocument/2006/relationships/image" Target="../media/image2618.png"/><Relationship Id="rId7" Type="http://schemas.openxmlformats.org/officeDocument/2006/relationships/image" Target="../media/image2605.png"/><Relationship Id="rId8" Type="http://schemas.openxmlformats.org/officeDocument/2006/relationships/image" Target="../media/image2606.png"/></Relationships>
</file>

<file path=ppt/slides/_rels/slide62.xml.rels><?xml version="1.0" encoding="UTF-8" standalone="yes"?><Relationships xmlns="http://schemas.openxmlformats.org/package/2006/relationships"><Relationship Id="rId31" Type="http://schemas.openxmlformats.org/officeDocument/2006/relationships/image" Target="../media/image2678.png"/><Relationship Id="rId30" Type="http://schemas.openxmlformats.org/officeDocument/2006/relationships/image" Target="../media/image2659.png"/><Relationship Id="rId33" Type="http://schemas.openxmlformats.org/officeDocument/2006/relationships/image" Target="../media/image2670.png"/><Relationship Id="rId32" Type="http://schemas.openxmlformats.org/officeDocument/2006/relationships/image" Target="../media/image2664.png"/><Relationship Id="rId35" Type="http://schemas.openxmlformats.org/officeDocument/2006/relationships/image" Target="../media/image2669.png"/><Relationship Id="rId34" Type="http://schemas.openxmlformats.org/officeDocument/2006/relationships/image" Target="../media/image2661.png"/><Relationship Id="rId37" Type="http://schemas.openxmlformats.org/officeDocument/2006/relationships/image" Target="../media/image2683.png"/><Relationship Id="rId36" Type="http://schemas.openxmlformats.org/officeDocument/2006/relationships/image" Target="../media/image2667.png"/><Relationship Id="rId38" Type="http://schemas.openxmlformats.org/officeDocument/2006/relationships/image" Target="../media/image2666.png"/><Relationship Id="rId20" Type="http://schemas.openxmlformats.org/officeDocument/2006/relationships/image" Target="../media/image2665.png"/><Relationship Id="rId22" Type="http://schemas.openxmlformats.org/officeDocument/2006/relationships/image" Target="../media/image2649.png"/><Relationship Id="rId21" Type="http://schemas.openxmlformats.org/officeDocument/2006/relationships/image" Target="../media/image2651.png"/><Relationship Id="rId24" Type="http://schemas.openxmlformats.org/officeDocument/2006/relationships/image" Target="../media/image2655.png"/><Relationship Id="rId23" Type="http://schemas.openxmlformats.org/officeDocument/2006/relationships/image" Target="../media/image2648.png"/><Relationship Id="rId26" Type="http://schemas.openxmlformats.org/officeDocument/2006/relationships/image" Target="../media/image2658.png"/><Relationship Id="rId25" Type="http://schemas.openxmlformats.org/officeDocument/2006/relationships/image" Target="../media/image2656.png"/><Relationship Id="rId28" Type="http://schemas.openxmlformats.org/officeDocument/2006/relationships/image" Target="../media/image2657.png"/><Relationship Id="rId27" Type="http://schemas.openxmlformats.org/officeDocument/2006/relationships/image" Target="../media/image2668.png"/><Relationship Id="rId29" Type="http://schemas.openxmlformats.org/officeDocument/2006/relationships/image" Target="../media/image2662.png"/><Relationship Id="rId11" Type="http://schemas.openxmlformats.org/officeDocument/2006/relationships/image" Target="../media/image2641.png"/><Relationship Id="rId10" Type="http://schemas.openxmlformats.org/officeDocument/2006/relationships/image" Target="../media/image2654.png"/><Relationship Id="rId13" Type="http://schemas.openxmlformats.org/officeDocument/2006/relationships/image" Target="../media/image2652.png"/><Relationship Id="rId12" Type="http://schemas.openxmlformats.org/officeDocument/2006/relationships/image" Target="../media/image2660.png"/><Relationship Id="rId15" Type="http://schemas.openxmlformats.org/officeDocument/2006/relationships/image" Target="../media/image2644.png"/><Relationship Id="rId14" Type="http://schemas.openxmlformats.org/officeDocument/2006/relationships/image" Target="../media/image2650.png"/><Relationship Id="rId17" Type="http://schemas.openxmlformats.org/officeDocument/2006/relationships/image" Target="../media/image2663.png"/><Relationship Id="rId16" Type="http://schemas.openxmlformats.org/officeDocument/2006/relationships/image" Target="../media/image2653.png"/><Relationship Id="rId19" Type="http://schemas.openxmlformats.org/officeDocument/2006/relationships/image" Target="../media/image2646.png"/><Relationship Id="rId18" Type="http://schemas.openxmlformats.org/officeDocument/2006/relationships/image" Target="../media/image264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635.png"/><Relationship Id="rId4" Type="http://schemas.openxmlformats.org/officeDocument/2006/relationships/image" Target="../media/image2634.png"/><Relationship Id="rId9" Type="http://schemas.openxmlformats.org/officeDocument/2006/relationships/image" Target="../media/image2640.png"/><Relationship Id="rId5" Type="http://schemas.openxmlformats.org/officeDocument/2006/relationships/image" Target="../media/image2638.png"/><Relationship Id="rId6" Type="http://schemas.openxmlformats.org/officeDocument/2006/relationships/image" Target="../media/image2637.png"/><Relationship Id="rId7" Type="http://schemas.openxmlformats.org/officeDocument/2006/relationships/image" Target="../media/image2639.png"/><Relationship Id="rId8" Type="http://schemas.openxmlformats.org/officeDocument/2006/relationships/image" Target="../media/image2645.png"/></Relationships>
</file>

<file path=ppt/slides/_rels/slide63.xml.rels><?xml version="1.0" encoding="UTF-8" standalone="yes"?><Relationships xmlns="http://schemas.openxmlformats.org/package/2006/relationships"><Relationship Id="rId40" Type="http://schemas.openxmlformats.org/officeDocument/2006/relationships/image" Target="../media/image2734.png"/><Relationship Id="rId42" Type="http://schemas.openxmlformats.org/officeDocument/2006/relationships/image" Target="../media/image2711.png"/><Relationship Id="rId41" Type="http://schemas.openxmlformats.org/officeDocument/2006/relationships/image" Target="../media/image2707.png"/><Relationship Id="rId44" Type="http://schemas.openxmlformats.org/officeDocument/2006/relationships/image" Target="../media/image2704.png"/><Relationship Id="rId43" Type="http://schemas.openxmlformats.org/officeDocument/2006/relationships/image" Target="../media/image2722.png"/><Relationship Id="rId46" Type="http://schemas.openxmlformats.org/officeDocument/2006/relationships/image" Target="../media/image2712.png"/><Relationship Id="rId45" Type="http://schemas.openxmlformats.org/officeDocument/2006/relationships/image" Target="../media/image2720.png"/><Relationship Id="rId48" Type="http://schemas.openxmlformats.org/officeDocument/2006/relationships/image" Target="../media/image2730.png"/><Relationship Id="rId47" Type="http://schemas.openxmlformats.org/officeDocument/2006/relationships/image" Target="../media/image2710.png"/><Relationship Id="rId49" Type="http://schemas.openxmlformats.org/officeDocument/2006/relationships/image" Target="../media/image2714.png"/><Relationship Id="rId31" Type="http://schemas.openxmlformats.org/officeDocument/2006/relationships/image" Target="../media/image2713.png"/><Relationship Id="rId30" Type="http://schemas.openxmlformats.org/officeDocument/2006/relationships/image" Target="../media/image2688.png"/><Relationship Id="rId33" Type="http://schemas.openxmlformats.org/officeDocument/2006/relationships/image" Target="../media/image2697.png"/><Relationship Id="rId32" Type="http://schemas.openxmlformats.org/officeDocument/2006/relationships/image" Target="../media/image2695.png"/><Relationship Id="rId35" Type="http://schemas.openxmlformats.org/officeDocument/2006/relationships/image" Target="../media/image2703.png"/><Relationship Id="rId34" Type="http://schemas.openxmlformats.org/officeDocument/2006/relationships/image" Target="../media/image2705.png"/><Relationship Id="rId37" Type="http://schemas.openxmlformats.org/officeDocument/2006/relationships/image" Target="../media/image2706.png"/><Relationship Id="rId36" Type="http://schemas.openxmlformats.org/officeDocument/2006/relationships/image" Target="../media/image2715.png"/><Relationship Id="rId39" Type="http://schemas.openxmlformats.org/officeDocument/2006/relationships/image" Target="../media/image2709.png"/><Relationship Id="rId38" Type="http://schemas.openxmlformats.org/officeDocument/2006/relationships/image" Target="../media/image2708.png"/><Relationship Id="rId20" Type="http://schemas.openxmlformats.org/officeDocument/2006/relationships/image" Target="../media/image2701.png"/><Relationship Id="rId22" Type="http://schemas.openxmlformats.org/officeDocument/2006/relationships/image" Target="../media/image2698.png"/><Relationship Id="rId21" Type="http://schemas.openxmlformats.org/officeDocument/2006/relationships/image" Target="../media/image2685.png"/><Relationship Id="rId24" Type="http://schemas.openxmlformats.org/officeDocument/2006/relationships/image" Target="../media/image2689.png"/><Relationship Id="rId23" Type="http://schemas.openxmlformats.org/officeDocument/2006/relationships/image" Target="../media/image2694.png"/><Relationship Id="rId26" Type="http://schemas.openxmlformats.org/officeDocument/2006/relationships/image" Target="../media/image2700.png"/><Relationship Id="rId25" Type="http://schemas.openxmlformats.org/officeDocument/2006/relationships/image" Target="../media/image2702.png"/><Relationship Id="rId28" Type="http://schemas.openxmlformats.org/officeDocument/2006/relationships/image" Target="../media/image2693.png"/><Relationship Id="rId27" Type="http://schemas.openxmlformats.org/officeDocument/2006/relationships/image" Target="../media/image2690.png"/><Relationship Id="rId29" Type="http://schemas.openxmlformats.org/officeDocument/2006/relationships/image" Target="../media/image2687.png"/><Relationship Id="rId11" Type="http://schemas.openxmlformats.org/officeDocument/2006/relationships/image" Target="../media/image2676.png"/><Relationship Id="rId10" Type="http://schemas.openxmlformats.org/officeDocument/2006/relationships/image" Target="../media/image2686.png"/><Relationship Id="rId13" Type="http://schemas.openxmlformats.org/officeDocument/2006/relationships/image" Target="../media/image2673.png"/><Relationship Id="rId12" Type="http://schemas.openxmlformats.org/officeDocument/2006/relationships/image" Target="../media/image2674.png"/><Relationship Id="rId15" Type="http://schemas.openxmlformats.org/officeDocument/2006/relationships/image" Target="../media/image2679.png"/><Relationship Id="rId14" Type="http://schemas.openxmlformats.org/officeDocument/2006/relationships/image" Target="../media/image2681.png"/><Relationship Id="rId17" Type="http://schemas.openxmlformats.org/officeDocument/2006/relationships/image" Target="../media/image2691.png"/><Relationship Id="rId16" Type="http://schemas.openxmlformats.org/officeDocument/2006/relationships/image" Target="../media/image2699.png"/><Relationship Id="rId19" Type="http://schemas.openxmlformats.org/officeDocument/2006/relationships/image" Target="../media/image2692.png"/><Relationship Id="rId18" Type="http://schemas.openxmlformats.org/officeDocument/2006/relationships/image" Target="../media/image269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671.png"/><Relationship Id="rId4" Type="http://schemas.openxmlformats.org/officeDocument/2006/relationships/image" Target="../media/image2677.png"/><Relationship Id="rId9" Type="http://schemas.openxmlformats.org/officeDocument/2006/relationships/image" Target="../media/image2675.png"/><Relationship Id="rId5" Type="http://schemas.openxmlformats.org/officeDocument/2006/relationships/image" Target="../media/image2680.png"/><Relationship Id="rId6" Type="http://schemas.openxmlformats.org/officeDocument/2006/relationships/image" Target="../media/image2684.png"/><Relationship Id="rId7" Type="http://schemas.openxmlformats.org/officeDocument/2006/relationships/image" Target="../media/image2682.png"/><Relationship Id="rId8" Type="http://schemas.openxmlformats.org/officeDocument/2006/relationships/image" Target="../media/image2672.png"/><Relationship Id="rId62" Type="http://schemas.openxmlformats.org/officeDocument/2006/relationships/image" Target="../media/image2728.png"/><Relationship Id="rId61" Type="http://schemas.openxmlformats.org/officeDocument/2006/relationships/image" Target="../media/image2732.png"/><Relationship Id="rId64" Type="http://schemas.openxmlformats.org/officeDocument/2006/relationships/image" Target="../media/image2731.png"/><Relationship Id="rId63" Type="http://schemas.openxmlformats.org/officeDocument/2006/relationships/image" Target="../media/image2726.png"/><Relationship Id="rId66" Type="http://schemas.openxmlformats.org/officeDocument/2006/relationships/image" Target="../media/image2747.png"/><Relationship Id="rId65" Type="http://schemas.openxmlformats.org/officeDocument/2006/relationships/image" Target="../media/image2733.png"/><Relationship Id="rId68" Type="http://schemas.openxmlformats.org/officeDocument/2006/relationships/image" Target="../media/image2743.png"/><Relationship Id="rId67" Type="http://schemas.openxmlformats.org/officeDocument/2006/relationships/image" Target="../media/image2739.png"/><Relationship Id="rId60" Type="http://schemas.openxmlformats.org/officeDocument/2006/relationships/image" Target="../media/image2723.png"/><Relationship Id="rId51" Type="http://schemas.openxmlformats.org/officeDocument/2006/relationships/image" Target="../media/image2719.png"/><Relationship Id="rId50" Type="http://schemas.openxmlformats.org/officeDocument/2006/relationships/image" Target="../media/image2721.png"/><Relationship Id="rId53" Type="http://schemas.openxmlformats.org/officeDocument/2006/relationships/image" Target="../media/image2718.png"/><Relationship Id="rId52" Type="http://schemas.openxmlformats.org/officeDocument/2006/relationships/image" Target="../media/image2724.png"/><Relationship Id="rId55" Type="http://schemas.openxmlformats.org/officeDocument/2006/relationships/image" Target="../media/image2725.png"/><Relationship Id="rId54" Type="http://schemas.openxmlformats.org/officeDocument/2006/relationships/image" Target="../media/image2717.png"/><Relationship Id="rId57" Type="http://schemas.openxmlformats.org/officeDocument/2006/relationships/image" Target="../media/image2741.png"/><Relationship Id="rId56" Type="http://schemas.openxmlformats.org/officeDocument/2006/relationships/image" Target="../media/image2716.png"/><Relationship Id="rId59" Type="http://schemas.openxmlformats.org/officeDocument/2006/relationships/image" Target="../media/image2729.png"/><Relationship Id="rId58" Type="http://schemas.openxmlformats.org/officeDocument/2006/relationships/image" Target="../media/image2727.png"/></Relationships>
</file>

<file path=ppt/slides/_rels/slide6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37.png"/><Relationship Id="rId10" Type="http://schemas.openxmlformats.org/officeDocument/2006/relationships/image" Target="../media/image2754.png"/><Relationship Id="rId13" Type="http://schemas.openxmlformats.org/officeDocument/2006/relationships/image" Target="../media/image2752.png"/><Relationship Id="rId12" Type="http://schemas.openxmlformats.org/officeDocument/2006/relationships/image" Target="../media/image2746.png"/><Relationship Id="rId15" Type="http://schemas.openxmlformats.org/officeDocument/2006/relationships/image" Target="../media/image2760.png"/><Relationship Id="rId14" Type="http://schemas.openxmlformats.org/officeDocument/2006/relationships/image" Target="../media/image2744.png"/><Relationship Id="rId16" Type="http://schemas.openxmlformats.org/officeDocument/2006/relationships/image" Target="../media/image274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735.png"/><Relationship Id="rId4" Type="http://schemas.openxmlformats.org/officeDocument/2006/relationships/image" Target="../media/image2736.png"/><Relationship Id="rId9" Type="http://schemas.openxmlformats.org/officeDocument/2006/relationships/image" Target="../media/image2740.png"/><Relationship Id="rId5" Type="http://schemas.openxmlformats.org/officeDocument/2006/relationships/image" Target="../media/image2755.png"/><Relationship Id="rId6" Type="http://schemas.openxmlformats.org/officeDocument/2006/relationships/image" Target="../media/image2738.png"/><Relationship Id="rId7" Type="http://schemas.openxmlformats.org/officeDocument/2006/relationships/image" Target="../media/image2748.png"/><Relationship Id="rId8" Type="http://schemas.openxmlformats.org/officeDocument/2006/relationships/image" Target="../media/image2742.png"/></Relationships>
</file>

<file path=ppt/slides/_rels/slide65.xml.rels><?xml version="1.0" encoding="UTF-8" standalone="yes"?><Relationships xmlns="http://schemas.openxmlformats.org/package/2006/relationships"><Relationship Id="rId40" Type="http://schemas.openxmlformats.org/officeDocument/2006/relationships/image" Target="../media/image2793.png"/><Relationship Id="rId42" Type="http://schemas.openxmlformats.org/officeDocument/2006/relationships/image" Target="../media/image2789.png"/><Relationship Id="rId41" Type="http://schemas.openxmlformats.org/officeDocument/2006/relationships/image" Target="../media/image2786.png"/><Relationship Id="rId44" Type="http://schemas.openxmlformats.org/officeDocument/2006/relationships/image" Target="../media/image2791.png"/><Relationship Id="rId43" Type="http://schemas.openxmlformats.org/officeDocument/2006/relationships/image" Target="../media/image2796.png"/><Relationship Id="rId46" Type="http://schemas.openxmlformats.org/officeDocument/2006/relationships/image" Target="../media/image2802.png"/><Relationship Id="rId45" Type="http://schemas.openxmlformats.org/officeDocument/2006/relationships/image" Target="../media/image2794.png"/><Relationship Id="rId48" Type="http://schemas.openxmlformats.org/officeDocument/2006/relationships/image" Target="../media/image2795.png"/><Relationship Id="rId47" Type="http://schemas.openxmlformats.org/officeDocument/2006/relationships/image" Target="../media/image2804.png"/><Relationship Id="rId49" Type="http://schemas.openxmlformats.org/officeDocument/2006/relationships/image" Target="../media/image2837.png"/><Relationship Id="rId31" Type="http://schemas.openxmlformats.org/officeDocument/2006/relationships/image" Target="../media/image2782.png"/><Relationship Id="rId30" Type="http://schemas.openxmlformats.org/officeDocument/2006/relationships/image" Target="../media/image2777.png"/><Relationship Id="rId33" Type="http://schemas.openxmlformats.org/officeDocument/2006/relationships/image" Target="../media/image2779.png"/><Relationship Id="rId32" Type="http://schemas.openxmlformats.org/officeDocument/2006/relationships/image" Target="../media/image2781.png"/><Relationship Id="rId35" Type="http://schemas.openxmlformats.org/officeDocument/2006/relationships/image" Target="../media/image2785.png"/><Relationship Id="rId34" Type="http://schemas.openxmlformats.org/officeDocument/2006/relationships/image" Target="../media/image2780.png"/><Relationship Id="rId37" Type="http://schemas.openxmlformats.org/officeDocument/2006/relationships/image" Target="../media/image2783.png"/><Relationship Id="rId36" Type="http://schemas.openxmlformats.org/officeDocument/2006/relationships/image" Target="../media/image2787.png"/><Relationship Id="rId39" Type="http://schemas.openxmlformats.org/officeDocument/2006/relationships/image" Target="../media/image2788.png"/><Relationship Id="rId38" Type="http://schemas.openxmlformats.org/officeDocument/2006/relationships/image" Target="../media/image2792.png"/><Relationship Id="rId20" Type="http://schemas.openxmlformats.org/officeDocument/2006/relationships/image" Target="../media/image2763.png"/><Relationship Id="rId22" Type="http://schemas.openxmlformats.org/officeDocument/2006/relationships/image" Target="../media/image2770.png"/><Relationship Id="rId21" Type="http://schemas.openxmlformats.org/officeDocument/2006/relationships/image" Target="../media/image2768.png"/><Relationship Id="rId24" Type="http://schemas.openxmlformats.org/officeDocument/2006/relationships/image" Target="../media/image2774.png"/><Relationship Id="rId23" Type="http://schemas.openxmlformats.org/officeDocument/2006/relationships/image" Target="../media/image2771.png"/><Relationship Id="rId26" Type="http://schemas.openxmlformats.org/officeDocument/2006/relationships/image" Target="../media/image2773.png"/><Relationship Id="rId25" Type="http://schemas.openxmlformats.org/officeDocument/2006/relationships/image" Target="../media/image2776.png"/><Relationship Id="rId28" Type="http://schemas.openxmlformats.org/officeDocument/2006/relationships/image" Target="../media/image2775.png"/><Relationship Id="rId27" Type="http://schemas.openxmlformats.org/officeDocument/2006/relationships/image" Target="../media/image2784.png"/><Relationship Id="rId29" Type="http://schemas.openxmlformats.org/officeDocument/2006/relationships/image" Target="../media/image2778.png"/><Relationship Id="rId11" Type="http://schemas.openxmlformats.org/officeDocument/2006/relationships/image" Target="../media/image2767.png"/><Relationship Id="rId10" Type="http://schemas.openxmlformats.org/officeDocument/2006/relationships/image" Target="../media/image2759.png"/><Relationship Id="rId13" Type="http://schemas.openxmlformats.org/officeDocument/2006/relationships/image" Target="../media/image2756.png"/><Relationship Id="rId12" Type="http://schemas.openxmlformats.org/officeDocument/2006/relationships/image" Target="../media/image2757.png"/><Relationship Id="rId15" Type="http://schemas.openxmlformats.org/officeDocument/2006/relationships/image" Target="../media/image2790.png"/><Relationship Id="rId14" Type="http://schemas.openxmlformats.org/officeDocument/2006/relationships/image" Target="../media/image2758.png"/><Relationship Id="rId17" Type="http://schemas.openxmlformats.org/officeDocument/2006/relationships/image" Target="../media/image2772.png"/><Relationship Id="rId16" Type="http://schemas.openxmlformats.org/officeDocument/2006/relationships/image" Target="../media/image2762.png"/><Relationship Id="rId19" Type="http://schemas.openxmlformats.org/officeDocument/2006/relationships/image" Target="../media/image2765.png"/><Relationship Id="rId18" Type="http://schemas.openxmlformats.org/officeDocument/2006/relationships/image" Target="../media/image276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749.png"/><Relationship Id="rId4" Type="http://schemas.openxmlformats.org/officeDocument/2006/relationships/image" Target="../media/image2750.png"/><Relationship Id="rId9" Type="http://schemas.openxmlformats.org/officeDocument/2006/relationships/image" Target="../media/image2761.png"/><Relationship Id="rId5" Type="http://schemas.openxmlformats.org/officeDocument/2006/relationships/image" Target="../media/image2751.png"/><Relationship Id="rId6" Type="http://schemas.openxmlformats.org/officeDocument/2006/relationships/image" Target="../media/image2769.png"/><Relationship Id="rId7" Type="http://schemas.openxmlformats.org/officeDocument/2006/relationships/image" Target="../media/image2766.png"/><Relationship Id="rId8" Type="http://schemas.openxmlformats.org/officeDocument/2006/relationships/image" Target="../media/image2753.png"/><Relationship Id="rId51" Type="http://schemas.openxmlformats.org/officeDocument/2006/relationships/image" Target="../media/image2801.png"/><Relationship Id="rId50" Type="http://schemas.openxmlformats.org/officeDocument/2006/relationships/image" Target="../media/image2798.png"/><Relationship Id="rId53" Type="http://schemas.openxmlformats.org/officeDocument/2006/relationships/image" Target="../media/image2803.png"/><Relationship Id="rId52" Type="http://schemas.openxmlformats.org/officeDocument/2006/relationships/image" Target="../media/image2799.png"/><Relationship Id="rId54" Type="http://schemas.openxmlformats.org/officeDocument/2006/relationships/image" Target="../media/image2800.png"/></Relationships>
</file>

<file path=ppt/slides/_rels/slide66.xml.rels><?xml version="1.0" encoding="UTF-8" standalone="yes"?><Relationships xmlns="http://schemas.openxmlformats.org/package/2006/relationships"><Relationship Id="rId31" Type="http://schemas.openxmlformats.org/officeDocument/2006/relationships/image" Target="../media/image2827.png"/><Relationship Id="rId30" Type="http://schemas.openxmlformats.org/officeDocument/2006/relationships/image" Target="../media/image2831.png"/><Relationship Id="rId33" Type="http://schemas.openxmlformats.org/officeDocument/2006/relationships/image" Target="../media/image2834.png"/><Relationship Id="rId32" Type="http://schemas.openxmlformats.org/officeDocument/2006/relationships/image" Target="../media/image2828.png"/><Relationship Id="rId35" Type="http://schemas.openxmlformats.org/officeDocument/2006/relationships/image" Target="../media/image2829.png"/><Relationship Id="rId34" Type="http://schemas.openxmlformats.org/officeDocument/2006/relationships/image" Target="../media/image2836.png"/><Relationship Id="rId37" Type="http://schemas.openxmlformats.org/officeDocument/2006/relationships/image" Target="../media/image2850.png"/><Relationship Id="rId36" Type="http://schemas.openxmlformats.org/officeDocument/2006/relationships/image" Target="../media/image2833.png"/><Relationship Id="rId39" Type="http://schemas.openxmlformats.org/officeDocument/2006/relationships/image" Target="../media/image2835.png"/><Relationship Id="rId38" Type="http://schemas.openxmlformats.org/officeDocument/2006/relationships/image" Target="../media/image2859.png"/><Relationship Id="rId20" Type="http://schemas.openxmlformats.org/officeDocument/2006/relationships/image" Target="../media/image2819.png"/><Relationship Id="rId22" Type="http://schemas.openxmlformats.org/officeDocument/2006/relationships/image" Target="../media/image2816.png"/><Relationship Id="rId21" Type="http://schemas.openxmlformats.org/officeDocument/2006/relationships/image" Target="../media/image2820.png"/><Relationship Id="rId24" Type="http://schemas.openxmlformats.org/officeDocument/2006/relationships/image" Target="../media/image2818.png"/><Relationship Id="rId23" Type="http://schemas.openxmlformats.org/officeDocument/2006/relationships/image" Target="../media/image2823.png"/><Relationship Id="rId26" Type="http://schemas.openxmlformats.org/officeDocument/2006/relationships/image" Target="../media/image2830.png"/><Relationship Id="rId25" Type="http://schemas.openxmlformats.org/officeDocument/2006/relationships/image" Target="../media/image2841.png"/><Relationship Id="rId28" Type="http://schemas.openxmlformats.org/officeDocument/2006/relationships/image" Target="../media/image2825.png"/><Relationship Id="rId27" Type="http://schemas.openxmlformats.org/officeDocument/2006/relationships/image" Target="../media/image2817.png"/><Relationship Id="rId29" Type="http://schemas.openxmlformats.org/officeDocument/2006/relationships/image" Target="../media/image2826.png"/><Relationship Id="rId11" Type="http://schemas.openxmlformats.org/officeDocument/2006/relationships/image" Target="../media/image2806.png"/><Relationship Id="rId10" Type="http://schemas.openxmlformats.org/officeDocument/2006/relationships/image" Target="../media/image2811.png"/><Relationship Id="rId13" Type="http://schemas.openxmlformats.org/officeDocument/2006/relationships/image" Target="../media/image2809.png"/><Relationship Id="rId12" Type="http://schemas.openxmlformats.org/officeDocument/2006/relationships/image" Target="../media/image2810.png"/><Relationship Id="rId15" Type="http://schemas.openxmlformats.org/officeDocument/2006/relationships/image" Target="../media/image2812.png"/><Relationship Id="rId14" Type="http://schemas.openxmlformats.org/officeDocument/2006/relationships/image" Target="../media/image2822.png"/><Relationship Id="rId17" Type="http://schemas.openxmlformats.org/officeDocument/2006/relationships/image" Target="../media/image2815.png"/><Relationship Id="rId16" Type="http://schemas.openxmlformats.org/officeDocument/2006/relationships/image" Target="../media/image2832.png"/><Relationship Id="rId19" Type="http://schemas.openxmlformats.org/officeDocument/2006/relationships/image" Target="../media/image2821.png"/><Relationship Id="rId18" Type="http://schemas.openxmlformats.org/officeDocument/2006/relationships/image" Target="../media/image284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797.png"/><Relationship Id="rId4" Type="http://schemas.openxmlformats.org/officeDocument/2006/relationships/image" Target="../media/image2814.png"/><Relationship Id="rId9" Type="http://schemas.openxmlformats.org/officeDocument/2006/relationships/image" Target="../media/image2808.png"/><Relationship Id="rId5" Type="http://schemas.openxmlformats.org/officeDocument/2006/relationships/image" Target="../media/image2805.png"/><Relationship Id="rId6" Type="http://schemas.openxmlformats.org/officeDocument/2006/relationships/image" Target="../media/image2807.png"/><Relationship Id="rId7" Type="http://schemas.openxmlformats.org/officeDocument/2006/relationships/image" Target="../media/image2813.png"/><Relationship Id="rId8" Type="http://schemas.openxmlformats.org/officeDocument/2006/relationships/image" Target="../media/image282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839.png"/></Relationships>
</file>

<file path=ppt/slides/_rels/slide68.xml.rels><?xml version="1.0" encoding="UTF-8" standalone="yes"?><Relationships xmlns="http://schemas.openxmlformats.org/package/2006/relationships"><Relationship Id="rId40" Type="http://schemas.openxmlformats.org/officeDocument/2006/relationships/image" Target="../media/image2871.png"/><Relationship Id="rId42" Type="http://schemas.openxmlformats.org/officeDocument/2006/relationships/image" Target="../media/image2884.png"/><Relationship Id="rId41" Type="http://schemas.openxmlformats.org/officeDocument/2006/relationships/image" Target="../media/image2881.png"/><Relationship Id="rId44" Type="http://schemas.openxmlformats.org/officeDocument/2006/relationships/image" Target="../media/image2886.png"/><Relationship Id="rId43" Type="http://schemas.openxmlformats.org/officeDocument/2006/relationships/image" Target="../media/image2882.png"/><Relationship Id="rId46" Type="http://schemas.openxmlformats.org/officeDocument/2006/relationships/image" Target="../media/image2883.png"/><Relationship Id="rId45" Type="http://schemas.openxmlformats.org/officeDocument/2006/relationships/image" Target="../media/image2887.png"/><Relationship Id="rId47" Type="http://schemas.openxmlformats.org/officeDocument/2006/relationships/image" Target="../media/image2885.png"/><Relationship Id="rId31" Type="http://schemas.openxmlformats.org/officeDocument/2006/relationships/image" Target="../media/image2865.png"/><Relationship Id="rId30" Type="http://schemas.openxmlformats.org/officeDocument/2006/relationships/image" Target="../media/image2867.png"/><Relationship Id="rId33" Type="http://schemas.openxmlformats.org/officeDocument/2006/relationships/image" Target="../media/image2870.png"/><Relationship Id="rId32" Type="http://schemas.openxmlformats.org/officeDocument/2006/relationships/image" Target="../media/image2868.png"/><Relationship Id="rId35" Type="http://schemas.openxmlformats.org/officeDocument/2006/relationships/image" Target="../media/image2877.png"/><Relationship Id="rId34" Type="http://schemas.openxmlformats.org/officeDocument/2006/relationships/image" Target="../media/image2872.png"/><Relationship Id="rId37" Type="http://schemas.openxmlformats.org/officeDocument/2006/relationships/image" Target="../media/image2874.png"/><Relationship Id="rId36" Type="http://schemas.openxmlformats.org/officeDocument/2006/relationships/image" Target="../media/image2875.png"/><Relationship Id="rId39" Type="http://schemas.openxmlformats.org/officeDocument/2006/relationships/image" Target="../media/image2880.png"/><Relationship Id="rId38" Type="http://schemas.openxmlformats.org/officeDocument/2006/relationships/image" Target="../media/image2879.png"/><Relationship Id="rId20" Type="http://schemas.openxmlformats.org/officeDocument/2006/relationships/image" Target="../media/image2858.png"/><Relationship Id="rId22" Type="http://schemas.openxmlformats.org/officeDocument/2006/relationships/image" Target="../media/image2863.png"/><Relationship Id="rId21" Type="http://schemas.openxmlformats.org/officeDocument/2006/relationships/image" Target="../media/image2860.png"/><Relationship Id="rId24" Type="http://schemas.openxmlformats.org/officeDocument/2006/relationships/image" Target="../media/image2862.png"/><Relationship Id="rId23" Type="http://schemas.openxmlformats.org/officeDocument/2006/relationships/image" Target="../media/image2857.png"/><Relationship Id="rId26" Type="http://schemas.openxmlformats.org/officeDocument/2006/relationships/image" Target="../media/image2864.png"/><Relationship Id="rId25" Type="http://schemas.openxmlformats.org/officeDocument/2006/relationships/image" Target="../media/image2861.png"/><Relationship Id="rId28" Type="http://schemas.openxmlformats.org/officeDocument/2006/relationships/image" Target="../media/image2876.png"/><Relationship Id="rId27" Type="http://schemas.openxmlformats.org/officeDocument/2006/relationships/image" Target="../media/image2866.png"/><Relationship Id="rId29" Type="http://schemas.openxmlformats.org/officeDocument/2006/relationships/image" Target="../media/image2869.png"/><Relationship Id="rId11" Type="http://schemas.openxmlformats.org/officeDocument/2006/relationships/image" Target="../media/image2849.png"/><Relationship Id="rId10" Type="http://schemas.openxmlformats.org/officeDocument/2006/relationships/image" Target="../media/image2842.png"/><Relationship Id="rId13" Type="http://schemas.openxmlformats.org/officeDocument/2006/relationships/image" Target="../media/image2846.png"/><Relationship Id="rId12" Type="http://schemas.openxmlformats.org/officeDocument/2006/relationships/image" Target="../media/image2873.png"/><Relationship Id="rId15" Type="http://schemas.openxmlformats.org/officeDocument/2006/relationships/image" Target="../media/image2853.png"/><Relationship Id="rId14" Type="http://schemas.openxmlformats.org/officeDocument/2006/relationships/image" Target="../media/image2851.png"/><Relationship Id="rId17" Type="http://schemas.openxmlformats.org/officeDocument/2006/relationships/image" Target="../media/image2855.png"/><Relationship Id="rId16" Type="http://schemas.openxmlformats.org/officeDocument/2006/relationships/image" Target="../media/image2847.png"/><Relationship Id="rId19" Type="http://schemas.openxmlformats.org/officeDocument/2006/relationships/image" Target="../media/image2854.png"/><Relationship Id="rId18" Type="http://schemas.openxmlformats.org/officeDocument/2006/relationships/image" Target="../media/image285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878.png"/><Relationship Id="rId4" Type="http://schemas.openxmlformats.org/officeDocument/2006/relationships/image" Target="../media/image2838.png"/><Relationship Id="rId9" Type="http://schemas.openxmlformats.org/officeDocument/2006/relationships/image" Target="../media/image2856.png"/><Relationship Id="rId5" Type="http://schemas.openxmlformats.org/officeDocument/2006/relationships/image" Target="../media/image2844.png"/><Relationship Id="rId6" Type="http://schemas.openxmlformats.org/officeDocument/2006/relationships/image" Target="../media/image2843.png"/><Relationship Id="rId7" Type="http://schemas.openxmlformats.org/officeDocument/2006/relationships/image" Target="../media/image2845.png"/><Relationship Id="rId8" Type="http://schemas.openxmlformats.org/officeDocument/2006/relationships/image" Target="../media/image2848.png"/></Relationships>
</file>

<file path=ppt/slides/_rels/slide69.xml.rels><?xml version="1.0" encoding="UTF-8" standalone="yes"?><Relationships xmlns="http://schemas.openxmlformats.org/package/2006/relationships"><Relationship Id="rId40" Type="http://schemas.openxmlformats.org/officeDocument/2006/relationships/image" Target="../media/image2926.png"/><Relationship Id="rId42" Type="http://schemas.openxmlformats.org/officeDocument/2006/relationships/image" Target="../media/image2927.png"/><Relationship Id="rId41" Type="http://schemas.openxmlformats.org/officeDocument/2006/relationships/image" Target="../media/image2922.png"/><Relationship Id="rId44" Type="http://schemas.openxmlformats.org/officeDocument/2006/relationships/image" Target="../media/image2924.png"/><Relationship Id="rId43" Type="http://schemas.openxmlformats.org/officeDocument/2006/relationships/image" Target="../media/image2928.png"/><Relationship Id="rId46" Type="http://schemas.openxmlformats.org/officeDocument/2006/relationships/image" Target="../media/image2923.png"/><Relationship Id="rId45" Type="http://schemas.openxmlformats.org/officeDocument/2006/relationships/image" Target="../media/image2931.png"/><Relationship Id="rId48" Type="http://schemas.openxmlformats.org/officeDocument/2006/relationships/image" Target="../media/image2919.png"/><Relationship Id="rId47" Type="http://schemas.openxmlformats.org/officeDocument/2006/relationships/image" Target="../media/image2930.png"/><Relationship Id="rId49" Type="http://schemas.openxmlformats.org/officeDocument/2006/relationships/image" Target="../media/image2940.png"/><Relationship Id="rId31" Type="http://schemas.openxmlformats.org/officeDocument/2006/relationships/image" Target="../media/image2914.png"/><Relationship Id="rId30" Type="http://schemas.openxmlformats.org/officeDocument/2006/relationships/image" Target="../media/image2913.png"/><Relationship Id="rId33" Type="http://schemas.openxmlformats.org/officeDocument/2006/relationships/image" Target="../media/image2935.png"/><Relationship Id="rId32" Type="http://schemas.openxmlformats.org/officeDocument/2006/relationships/image" Target="../media/image2917.png"/><Relationship Id="rId35" Type="http://schemas.openxmlformats.org/officeDocument/2006/relationships/image" Target="../media/image2932.png"/><Relationship Id="rId34" Type="http://schemas.openxmlformats.org/officeDocument/2006/relationships/image" Target="../media/image2908.png"/><Relationship Id="rId37" Type="http://schemas.openxmlformats.org/officeDocument/2006/relationships/image" Target="../media/image2918.png"/><Relationship Id="rId36" Type="http://schemas.openxmlformats.org/officeDocument/2006/relationships/image" Target="../media/image2925.png"/><Relationship Id="rId39" Type="http://schemas.openxmlformats.org/officeDocument/2006/relationships/image" Target="../media/image2929.png"/><Relationship Id="rId38" Type="http://schemas.openxmlformats.org/officeDocument/2006/relationships/image" Target="../media/image2921.png"/><Relationship Id="rId20" Type="http://schemas.openxmlformats.org/officeDocument/2006/relationships/image" Target="../media/image2900.png"/><Relationship Id="rId22" Type="http://schemas.openxmlformats.org/officeDocument/2006/relationships/image" Target="../media/image2901.png"/><Relationship Id="rId21" Type="http://schemas.openxmlformats.org/officeDocument/2006/relationships/image" Target="../media/image2910.png"/><Relationship Id="rId24" Type="http://schemas.openxmlformats.org/officeDocument/2006/relationships/image" Target="../media/image2909.png"/><Relationship Id="rId23" Type="http://schemas.openxmlformats.org/officeDocument/2006/relationships/image" Target="../media/image2902.png"/><Relationship Id="rId26" Type="http://schemas.openxmlformats.org/officeDocument/2006/relationships/image" Target="../media/image2916.png"/><Relationship Id="rId25" Type="http://schemas.openxmlformats.org/officeDocument/2006/relationships/image" Target="../media/image2905.png"/><Relationship Id="rId28" Type="http://schemas.openxmlformats.org/officeDocument/2006/relationships/image" Target="../media/image2915.png"/><Relationship Id="rId27" Type="http://schemas.openxmlformats.org/officeDocument/2006/relationships/image" Target="../media/image2911.png"/><Relationship Id="rId29" Type="http://schemas.openxmlformats.org/officeDocument/2006/relationships/image" Target="../media/image2907.png"/><Relationship Id="rId11" Type="http://schemas.openxmlformats.org/officeDocument/2006/relationships/image" Target="../media/image2912.png"/><Relationship Id="rId10" Type="http://schemas.openxmlformats.org/officeDocument/2006/relationships/image" Target="../media/image2906.png"/><Relationship Id="rId13" Type="http://schemas.openxmlformats.org/officeDocument/2006/relationships/image" Target="../media/image2898.png"/><Relationship Id="rId12" Type="http://schemas.openxmlformats.org/officeDocument/2006/relationships/image" Target="../media/image2920.png"/><Relationship Id="rId15" Type="http://schemas.openxmlformats.org/officeDocument/2006/relationships/image" Target="../media/image2893.png"/><Relationship Id="rId14" Type="http://schemas.openxmlformats.org/officeDocument/2006/relationships/image" Target="../media/image2903.png"/><Relationship Id="rId17" Type="http://schemas.openxmlformats.org/officeDocument/2006/relationships/image" Target="../media/image2897.png"/><Relationship Id="rId16" Type="http://schemas.openxmlformats.org/officeDocument/2006/relationships/image" Target="../media/image2896.png"/><Relationship Id="rId19" Type="http://schemas.openxmlformats.org/officeDocument/2006/relationships/image" Target="../media/image2904.png"/><Relationship Id="rId18" Type="http://schemas.openxmlformats.org/officeDocument/2006/relationships/image" Target="../media/image289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890.png"/><Relationship Id="rId4" Type="http://schemas.openxmlformats.org/officeDocument/2006/relationships/image" Target="../media/image2889.png"/><Relationship Id="rId9" Type="http://schemas.openxmlformats.org/officeDocument/2006/relationships/image" Target="../media/image2894.png"/><Relationship Id="rId5" Type="http://schemas.openxmlformats.org/officeDocument/2006/relationships/image" Target="../media/image2888.png"/><Relationship Id="rId6" Type="http://schemas.openxmlformats.org/officeDocument/2006/relationships/image" Target="../media/image2891.png"/><Relationship Id="rId7" Type="http://schemas.openxmlformats.org/officeDocument/2006/relationships/image" Target="../media/image2895.png"/><Relationship Id="rId8" Type="http://schemas.openxmlformats.org/officeDocument/2006/relationships/image" Target="../media/image2892.png"/><Relationship Id="rId51" Type="http://schemas.openxmlformats.org/officeDocument/2006/relationships/image" Target="../media/image2933.png"/><Relationship Id="rId50" Type="http://schemas.openxmlformats.org/officeDocument/2006/relationships/image" Target="../media/image2944.png"/><Relationship Id="rId53" Type="http://schemas.openxmlformats.org/officeDocument/2006/relationships/image" Target="../media/image2938.png"/><Relationship Id="rId52" Type="http://schemas.openxmlformats.org/officeDocument/2006/relationships/image" Target="../media/image2934.png"/><Relationship Id="rId55" Type="http://schemas.openxmlformats.org/officeDocument/2006/relationships/image" Target="../media/image2951.png"/><Relationship Id="rId54" Type="http://schemas.openxmlformats.org/officeDocument/2006/relationships/image" Target="../media/image2939.png"/></Relationships>
</file>

<file path=ppt/slides/_rels/slide7.xml.rels><?xml version="1.0" encoding="UTF-8" standalone="yes"?><Relationships xmlns="http://schemas.openxmlformats.org/package/2006/relationships"><Relationship Id="rId40" Type="http://schemas.openxmlformats.org/officeDocument/2006/relationships/image" Target="../media/image316.png"/><Relationship Id="rId42" Type="http://schemas.openxmlformats.org/officeDocument/2006/relationships/image" Target="../media/image320.png"/><Relationship Id="rId41" Type="http://schemas.openxmlformats.org/officeDocument/2006/relationships/image" Target="../media/image321.png"/><Relationship Id="rId44" Type="http://schemas.openxmlformats.org/officeDocument/2006/relationships/image" Target="../media/image330.png"/><Relationship Id="rId43" Type="http://schemas.openxmlformats.org/officeDocument/2006/relationships/image" Target="../media/image324.png"/><Relationship Id="rId46" Type="http://schemas.openxmlformats.org/officeDocument/2006/relationships/image" Target="../media/image323.png"/><Relationship Id="rId45" Type="http://schemas.openxmlformats.org/officeDocument/2006/relationships/image" Target="../media/image33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0.png"/><Relationship Id="rId4" Type="http://schemas.openxmlformats.org/officeDocument/2006/relationships/image" Target="../media/image278.png"/><Relationship Id="rId9" Type="http://schemas.openxmlformats.org/officeDocument/2006/relationships/image" Target="../media/image285.png"/><Relationship Id="rId48" Type="http://schemas.openxmlformats.org/officeDocument/2006/relationships/image" Target="../media/image325.png"/><Relationship Id="rId47" Type="http://schemas.openxmlformats.org/officeDocument/2006/relationships/image" Target="../media/image327.png"/><Relationship Id="rId49" Type="http://schemas.openxmlformats.org/officeDocument/2006/relationships/image" Target="../media/image328.png"/><Relationship Id="rId5" Type="http://schemas.openxmlformats.org/officeDocument/2006/relationships/image" Target="../media/image281.png"/><Relationship Id="rId6" Type="http://schemas.openxmlformats.org/officeDocument/2006/relationships/image" Target="../media/image301.png"/><Relationship Id="rId7" Type="http://schemas.openxmlformats.org/officeDocument/2006/relationships/image" Target="../media/image288.png"/><Relationship Id="rId8" Type="http://schemas.openxmlformats.org/officeDocument/2006/relationships/image" Target="../media/image284.png"/><Relationship Id="rId31" Type="http://schemas.openxmlformats.org/officeDocument/2006/relationships/image" Target="../media/image306.png"/><Relationship Id="rId30" Type="http://schemas.openxmlformats.org/officeDocument/2006/relationships/image" Target="../media/image309.png"/><Relationship Id="rId33" Type="http://schemas.openxmlformats.org/officeDocument/2006/relationships/image" Target="../media/image326.png"/><Relationship Id="rId32" Type="http://schemas.openxmlformats.org/officeDocument/2006/relationships/image" Target="../media/image308.png"/><Relationship Id="rId35" Type="http://schemas.openxmlformats.org/officeDocument/2006/relationships/image" Target="../media/image310.png"/><Relationship Id="rId34" Type="http://schemas.openxmlformats.org/officeDocument/2006/relationships/image" Target="../media/image311.png"/><Relationship Id="rId37" Type="http://schemas.openxmlformats.org/officeDocument/2006/relationships/image" Target="../media/image314.png"/><Relationship Id="rId36" Type="http://schemas.openxmlformats.org/officeDocument/2006/relationships/image" Target="../media/image318.png"/><Relationship Id="rId39" Type="http://schemas.openxmlformats.org/officeDocument/2006/relationships/image" Target="../media/image349.png"/><Relationship Id="rId38" Type="http://schemas.openxmlformats.org/officeDocument/2006/relationships/image" Target="../media/image319.png"/><Relationship Id="rId20" Type="http://schemas.openxmlformats.org/officeDocument/2006/relationships/image" Target="../media/image297.png"/><Relationship Id="rId22" Type="http://schemas.openxmlformats.org/officeDocument/2006/relationships/image" Target="../media/image302.png"/><Relationship Id="rId21" Type="http://schemas.openxmlformats.org/officeDocument/2006/relationships/image" Target="../media/image304.png"/><Relationship Id="rId24" Type="http://schemas.openxmlformats.org/officeDocument/2006/relationships/image" Target="../media/image313.png"/><Relationship Id="rId23" Type="http://schemas.openxmlformats.org/officeDocument/2006/relationships/image" Target="../media/image300.png"/><Relationship Id="rId26" Type="http://schemas.openxmlformats.org/officeDocument/2006/relationships/image" Target="../media/image305.png"/><Relationship Id="rId25" Type="http://schemas.openxmlformats.org/officeDocument/2006/relationships/image" Target="../media/image312.png"/><Relationship Id="rId28" Type="http://schemas.openxmlformats.org/officeDocument/2006/relationships/image" Target="../media/image307.png"/><Relationship Id="rId27" Type="http://schemas.openxmlformats.org/officeDocument/2006/relationships/image" Target="../media/image315.png"/><Relationship Id="rId29" Type="http://schemas.openxmlformats.org/officeDocument/2006/relationships/image" Target="../media/image317.png"/><Relationship Id="rId11" Type="http://schemas.openxmlformats.org/officeDocument/2006/relationships/image" Target="../media/image291.png"/><Relationship Id="rId10" Type="http://schemas.openxmlformats.org/officeDocument/2006/relationships/image" Target="../media/image287.png"/><Relationship Id="rId13" Type="http://schemas.openxmlformats.org/officeDocument/2006/relationships/image" Target="../media/image299.png"/><Relationship Id="rId12" Type="http://schemas.openxmlformats.org/officeDocument/2006/relationships/image" Target="../media/image289.png"/><Relationship Id="rId15" Type="http://schemas.openxmlformats.org/officeDocument/2006/relationships/image" Target="../media/image296.png"/><Relationship Id="rId14" Type="http://schemas.openxmlformats.org/officeDocument/2006/relationships/image" Target="../media/image303.png"/><Relationship Id="rId17" Type="http://schemas.openxmlformats.org/officeDocument/2006/relationships/image" Target="../media/image295.png"/><Relationship Id="rId16" Type="http://schemas.openxmlformats.org/officeDocument/2006/relationships/image" Target="../media/image294.png"/><Relationship Id="rId19" Type="http://schemas.openxmlformats.org/officeDocument/2006/relationships/image" Target="../media/image298.png"/><Relationship Id="rId18" Type="http://schemas.openxmlformats.org/officeDocument/2006/relationships/image" Target="../media/image293.png"/></Relationships>
</file>

<file path=ppt/slides/_rels/slide70.xml.rels><?xml version="1.0" encoding="UTF-8" standalone="yes"?><Relationships xmlns="http://schemas.openxmlformats.org/package/2006/relationships"><Relationship Id="rId40" Type="http://schemas.openxmlformats.org/officeDocument/2006/relationships/image" Target="../media/image2986.png"/><Relationship Id="rId42" Type="http://schemas.openxmlformats.org/officeDocument/2006/relationships/image" Target="../media/image2968.png"/><Relationship Id="rId41" Type="http://schemas.openxmlformats.org/officeDocument/2006/relationships/image" Target="../media/image2974.png"/><Relationship Id="rId44" Type="http://schemas.openxmlformats.org/officeDocument/2006/relationships/image" Target="../media/image2980.png"/><Relationship Id="rId43" Type="http://schemas.openxmlformats.org/officeDocument/2006/relationships/image" Target="../media/image2976.png"/><Relationship Id="rId45" Type="http://schemas.openxmlformats.org/officeDocument/2006/relationships/image" Target="../media/image2975.png"/><Relationship Id="rId31" Type="http://schemas.openxmlformats.org/officeDocument/2006/relationships/image" Target="../media/image2967.png"/><Relationship Id="rId30" Type="http://schemas.openxmlformats.org/officeDocument/2006/relationships/image" Target="../media/image2964.png"/><Relationship Id="rId33" Type="http://schemas.openxmlformats.org/officeDocument/2006/relationships/image" Target="../media/image2969.png"/><Relationship Id="rId32" Type="http://schemas.openxmlformats.org/officeDocument/2006/relationships/image" Target="../media/image2977.png"/><Relationship Id="rId35" Type="http://schemas.openxmlformats.org/officeDocument/2006/relationships/image" Target="../media/image2970.png"/><Relationship Id="rId34" Type="http://schemas.openxmlformats.org/officeDocument/2006/relationships/image" Target="../media/image2971.png"/><Relationship Id="rId37" Type="http://schemas.openxmlformats.org/officeDocument/2006/relationships/image" Target="../media/image2981.png"/><Relationship Id="rId36" Type="http://schemas.openxmlformats.org/officeDocument/2006/relationships/image" Target="../media/image2994.png"/><Relationship Id="rId39" Type="http://schemas.openxmlformats.org/officeDocument/2006/relationships/image" Target="../media/image2973.png"/><Relationship Id="rId38" Type="http://schemas.openxmlformats.org/officeDocument/2006/relationships/image" Target="../media/image2972.png"/><Relationship Id="rId20" Type="http://schemas.openxmlformats.org/officeDocument/2006/relationships/image" Target="../media/image2952.png"/><Relationship Id="rId22" Type="http://schemas.openxmlformats.org/officeDocument/2006/relationships/image" Target="../media/image2958.png"/><Relationship Id="rId21" Type="http://schemas.openxmlformats.org/officeDocument/2006/relationships/image" Target="../media/image2955.png"/><Relationship Id="rId24" Type="http://schemas.openxmlformats.org/officeDocument/2006/relationships/image" Target="../media/image2961.png"/><Relationship Id="rId23" Type="http://schemas.openxmlformats.org/officeDocument/2006/relationships/image" Target="../media/image2963.png"/><Relationship Id="rId26" Type="http://schemas.openxmlformats.org/officeDocument/2006/relationships/image" Target="../media/image2978.png"/><Relationship Id="rId25" Type="http://schemas.openxmlformats.org/officeDocument/2006/relationships/image" Target="../media/image2965.png"/><Relationship Id="rId28" Type="http://schemas.openxmlformats.org/officeDocument/2006/relationships/image" Target="../media/image2959.png"/><Relationship Id="rId27" Type="http://schemas.openxmlformats.org/officeDocument/2006/relationships/image" Target="../media/image2979.png"/><Relationship Id="rId29" Type="http://schemas.openxmlformats.org/officeDocument/2006/relationships/image" Target="../media/image2962.png"/><Relationship Id="rId11" Type="http://schemas.openxmlformats.org/officeDocument/2006/relationships/image" Target="../media/image2942.png"/><Relationship Id="rId10" Type="http://schemas.openxmlformats.org/officeDocument/2006/relationships/image" Target="../media/image2957.png"/><Relationship Id="rId13" Type="http://schemas.openxmlformats.org/officeDocument/2006/relationships/image" Target="../media/image2946.png"/><Relationship Id="rId12" Type="http://schemas.openxmlformats.org/officeDocument/2006/relationships/image" Target="../media/image2948.png"/><Relationship Id="rId15" Type="http://schemas.openxmlformats.org/officeDocument/2006/relationships/image" Target="../media/image2960.png"/><Relationship Id="rId14" Type="http://schemas.openxmlformats.org/officeDocument/2006/relationships/image" Target="../media/image2943.png"/><Relationship Id="rId17" Type="http://schemas.openxmlformats.org/officeDocument/2006/relationships/image" Target="../media/image2966.png"/><Relationship Id="rId16" Type="http://schemas.openxmlformats.org/officeDocument/2006/relationships/image" Target="../media/image2950.png"/><Relationship Id="rId19" Type="http://schemas.openxmlformats.org/officeDocument/2006/relationships/image" Target="../media/image2953.png"/><Relationship Id="rId18" Type="http://schemas.openxmlformats.org/officeDocument/2006/relationships/image" Target="../media/image295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936.png"/><Relationship Id="rId4" Type="http://schemas.openxmlformats.org/officeDocument/2006/relationships/image" Target="../media/image2937.png"/><Relationship Id="rId9" Type="http://schemas.openxmlformats.org/officeDocument/2006/relationships/image" Target="../media/image2954.png"/><Relationship Id="rId5" Type="http://schemas.openxmlformats.org/officeDocument/2006/relationships/image" Target="../media/image2947.png"/><Relationship Id="rId6" Type="http://schemas.openxmlformats.org/officeDocument/2006/relationships/image" Target="../media/image2941.png"/><Relationship Id="rId7" Type="http://schemas.openxmlformats.org/officeDocument/2006/relationships/image" Target="../media/image2949.png"/><Relationship Id="rId8" Type="http://schemas.openxmlformats.org/officeDocument/2006/relationships/image" Target="../media/image294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982.png"/><Relationship Id="rId4" Type="http://schemas.openxmlformats.org/officeDocument/2006/relationships/image" Target="../media/image2988.png"/><Relationship Id="rId5" Type="http://schemas.openxmlformats.org/officeDocument/2006/relationships/image" Target="../media/image2984.png"/><Relationship Id="rId6" Type="http://schemas.openxmlformats.org/officeDocument/2006/relationships/image" Target="../media/image2983.png"/></Relationships>
</file>

<file path=ppt/slides/_rels/slide72.xml.rels><?xml version="1.0" encoding="UTF-8" standalone="yes"?><Relationships xmlns="http://schemas.openxmlformats.org/package/2006/relationships"><Relationship Id="rId40" Type="http://schemas.openxmlformats.org/officeDocument/2006/relationships/image" Target="../media/image3022.png"/><Relationship Id="rId42" Type="http://schemas.openxmlformats.org/officeDocument/2006/relationships/image" Target="../media/image3027.png"/><Relationship Id="rId41" Type="http://schemas.openxmlformats.org/officeDocument/2006/relationships/image" Target="../media/image3024.png"/><Relationship Id="rId44" Type="http://schemas.openxmlformats.org/officeDocument/2006/relationships/image" Target="../media/image3029.png"/><Relationship Id="rId43" Type="http://schemas.openxmlformats.org/officeDocument/2006/relationships/image" Target="../media/image3026.png"/><Relationship Id="rId46" Type="http://schemas.openxmlformats.org/officeDocument/2006/relationships/image" Target="../media/image3030.png"/><Relationship Id="rId45" Type="http://schemas.openxmlformats.org/officeDocument/2006/relationships/image" Target="../media/image3028.png"/><Relationship Id="rId47" Type="http://schemas.openxmlformats.org/officeDocument/2006/relationships/image" Target="../media/image3032.png"/><Relationship Id="rId31" Type="http://schemas.openxmlformats.org/officeDocument/2006/relationships/image" Target="../media/image3013.png"/><Relationship Id="rId30" Type="http://schemas.openxmlformats.org/officeDocument/2006/relationships/image" Target="../media/image3008.png"/><Relationship Id="rId33" Type="http://schemas.openxmlformats.org/officeDocument/2006/relationships/image" Target="../media/image3010.png"/><Relationship Id="rId32" Type="http://schemas.openxmlformats.org/officeDocument/2006/relationships/image" Target="../media/image3021.png"/><Relationship Id="rId35" Type="http://schemas.openxmlformats.org/officeDocument/2006/relationships/image" Target="../media/image3025.png"/><Relationship Id="rId34" Type="http://schemas.openxmlformats.org/officeDocument/2006/relationships/image" Target="../media/image3015.png"/><Relationship Id="rId37" Type="http://schemas.openxmlformats.org/officeDocument/2006/relationships/image" Target="../media/image3016.png"/><Relationship Id="rId36" Type="http://schemas.openxmlformats.org/officeDocument/2006/relationships/image" Target="../media/image3019.png"/><Relationship Id="rId39" Type="http://schemas.openxmlformats.org/officeDocument/2006/relationships/image" Target="../media/image3018.png"/><Relationship Id="rId38" Type="http://schemas.openxmlformats.org/officeDocument/2006/relationships/image" Target="../media/image3048.png"/><Relationship Id="rId20" Type="http://schemas.openxmlformats.org/officeDocument/2006/relationships/image" Target="../media/image3005.png"/><Relationship Id="rId22" Type="http://schemas.openxmlformats.org/officeDocument/2006/relationships/image" Target="../media/image3014.png"/><Relationship Id="rId21" Type="http://schemas.openxmlformats.org/officeDocument/2006/relationships/image" Target="../media/image3002.png"/><Relationship Id="rId24" Type="http://schemas.openxmlformats.org/officeDocument/2006/relationships/image" Target="../media/image3007.png"/><Relationship Id="rId23" Type="http://schemas.openxmlformats.org/officeDocument/2006/relationships/image" Target="../media/image3023.png"/><Relationship Id="rId26" Type="http://schemas.openxmlformats.org/officeDocument/2006/relationships/image" Target="../media/image3003.png"/><Relationship Id="rId25" Type="http://schemas.openxmlformats.org/officeDocument/2006/relationships/image" Target="../media/image3020.png"/><Relationship Id="rId28" Type="http://schemas.openxmlformats.org/officeDocument/2006/relationships/image" Target="../media/image3009.png"/><Relationship Id="rId27" Type="http://schemas.openxmlformats.org/officeDocument/2006/relationships/image" Target="../media/image3011.png"/><Relationship Id="rId29" Type="http://schemas.openxmlformats.org/officeDocument/2006/relationships/image" Target="../media/image3012.png"/><Relationship Id="rId11" Type="http://schemas.openxmlformats.org/officeDocument/2006/relationships/image" Target="../media/image3000.png"/><Relationship Id="rId10" Type="http://schemas.openxmlformats.org/officeDocument/2006/relationships/image" Target="../media/image2991.png"/><Relationship Id="rId13" Type="http://schemas.openxmlformats.org/officeDocument/2006/relationships/image" Target="../media/image2993.png"/><Relationship Id="rId12" Type="http://schemas.openxmlformats.org/officeDocument/2006/relationships/image" Target="../media/image2995.png"/><Relationship Id="rId15" Type="http://schemas.openxmlformats.org/officeDocument/2006/relationships/image" Target="../media/image2998.png"/><Relationship Id="rId14" Type="http://schemas.openxmlformats.org/officeDocument/2006/relationships/image" Target="../media/image3006.png"/><Relationship Id="rId17" Type="http://schemas.openxmlformats.org/officeDocument/2006/relationships/image" Target="../media/image3001.png"/><Relationship Id="rId16" Type="http://schemas.openxmlformats.org/officeDocument/2006/relationships/image" Target="../media/image3004.png"/><Relationship Id="rId19" Type="http://schemas.openxmlformats.org/officeDocument/2006/relationships/image" Target="../media/image2999.png"/><Relationship Id="rId18" Type="http://schemas.openxmlformats.org/officeDocument/2006/relationships/image" Target="../media/image30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987.png"/><Relationship Id="rId4" Type="http://schemas.openxmlformats.org/officeDocument/2006/relationships/image" Target="../media/image2985.png"/><Relationship Id="rId9" Type="http://schemas.openxmlformats.org/officeDocument/2006/relationships/image" Target="../media/image2996.png"/><Relationship Id="rId5" Type="http://schemas.openxmlformats.org/officeDocument/2006/relationships/image" Target="../media/image2990.png"/><Relationship Id="rId6" Type="http://schemas.openxmlformats.org/officeDocument/2006/relationships/image" Target="../media/image2992.png"/><Relationship Id="rId7" Type="http://schemas.openxmlformats.org/officeDocument/2006/relationships/image" Target="../media/image2997.png"/><Relationship Id="rId8" Type="http://schemas.openxmlformats.org/officeDocument/2006/relationships/image" Target="../media/image2989.png"/></Relationships>
</file>

<file path=ppt/slides/_rels/slide73.xml.rels><?xml version="1.0" encoding="UTF-8" standalone="yes"?><Relationships xmlns="http://schemas.openxmlformats.org/package/2006/relationships"><Relationship Id="rId20" Type="http://schemas.openxmlformats.org/officeDocument/2006/relationships/image" Target="../media/image3057.png"/><Relationship Id="rId22" Type="http://schemas.openxmlformats.org/officeDocument/2006/relationships/image" Target="../media/image3039.png"/><Relationship Id="rId21" Type="http://schemas.openxmlformats.org/officeDocument/2006/relationships/image" Target="../media/image3055.png"/><Relationship Id="rId24" Type="http://schemas.openxmlformats.org/officeDocument/2006/relationships/image" Target="../media/image3053.png"/><Relationship Id="rId23" Type="http://schemas.openxmlformats.org/officeDocument/2006/relationships/image" Target="../media/image3051.png"/><Relationship Id="rId26" Type="http://schemas.openxmlformats.org/officeDocument/2006/relationships/image" Target="../media/image3054.png"/><Relationship Id="rId25" Type="http://schemas.openxmlformats.org/officeDocument/2006/relationships/image" Target="../media/image3052.png"/><Relationship Id="rId28" Type="http://schemas.openxmlformats.org/officeDocument/2006/relationships/image" Target="../media/image3058.png"/><Relationship Id="rId27" Type="http://schemas.openxmlformats.org/officeDocument/2006/relationships/image" Target="../media/image3059.png"/><Relationship Id="rId29" Type="http://schemas.openxmlformats.org/officeDocument/2006/relationships/image" Target="../media/image3061.png"/><Relationship Id="rId11" Type="http://schemas.openxmlformats.org/officeDocument/2006/relationships/image" Target="../media/image3047.png"/><Relationship Id="rId10" Type="http://schemas.openxmlformats.org/officeDocument/2006/relationships/image" Target="../media/image3036.png"/><Relationship Id="rId13" Type="http://schemas.openxmlformats.org/officeDocument/2006/relationships/image" Target="../media/image3038.png"/><Relationship Id="rId12" Type="http://schemas.openxmlformats.org/officeDocument/2006/relationships/image" Target="../media/image3043.png"/><Relationship Id="rId15" Type="http://schemas.openxmlformats.org/officeDocument/2006/relationships/image" Target="../media/image3049.png"/><Relationship Id="rId14" Type="http://schemas.openxmlformats.org/officeDocument/2006/relationships/image" Target="../media/image3050.png"/><Relationship Id="rId17" Type="http://schemas.openxmlformats.org/officeDocument/2006/relationships/image" Target="../media/image3044.png"/><Relationship Id="rId16" Type="http://schemas.openxmlformats.org/officeDocument/2006/relationships/image" Target="../media/image3042.png"/><Relationship Id="rId19" Type="http://schemas.openxmlformats.org/officeDocument/2006/relationships/image" Target="../media/image3040.png"/><Relationship Id="rId18" Type="http://schemas.openxmlformats.org/officeDocument/2006/relationships/image" Target="../media/image3045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033.png"/><Relationship Id="rId4" Type="http://schemas.openxmlformats.org/officeDocument/2006/relationships/image" Target="../media/image3031.png"/><Relationship Id="rId9" Type="http://schemas.openxmlformats.org/officeDocument/2006/relationships/image" Target="../media/image3046.png"/><Relationship Id="rId5" Type="http://schemas.openxmlformats.org/officeDocument/2006/relationships/image" Target="../media/image3034.png"/><Relationship Id="rId6" Type="http://schemas.openxmlformats.org/officeDocument/2006/relationships/image" Target="../media/image3041.png"/><Relationship Id="rId7" Type="http://schemas.openxmlformats.org/officeDocument/2006/relationships/image" Target="../media/image3035.png"/><Relationship Id="rId8" Type="http://schemas.openxmlformats.org/officeDocument/2006/relationships/image" Target="../media/image3037.png"/></Relationships>
</file>

<file path=ppt/slides/_rels/slide74.xml.rels><?xml version="1.0" encoding="UTF-8" standalone="yes"?><Relationships xmlns="http://schemas.openxmlformats.org/package/2006/relationships"><Relationship Id="rId40" Type="http://schemas.openxmlformats.org/officeDocument/2006/relationships/image" Target="../media/image3091.png"/><Relationship Id="rId42" Type="http://schemas.openxmlformats.org/officeDocument/2006/relationships/image" Target="../media/image3100.png"/><Relationship Id="rId41" Type="http://schemas.openxmlformats.org/officeDocument/2006/relationships/image" Target="../media/image3102.png"/><Relationship Id="rId44" Type="http://schemas.openxmlformats.org/officeDocument/2006/relationships/image" Target="../media/image3099.png"/><Relationship Id="rId43" Type="http://schemas.openxmlformats.org/officeDocument/2006/relationships/image" Target="../media/image3093.png"/><Relationship Id="rId46" Type="http://schemas.openxmlformats.org/officeDocument/2006/relationships/image" Target="../media/image3096.png"/><Relationship Id="rId45" Type="http://schemas.openxmlformats.org/officeDocument/2006/relationships/image" Target="../media/image3095.png"/><Relationship Id="rId48" Type="http://schemas.openxmlformats.org/officeDocument/2006/relationships/image" Target="../media/image3119.png"/><Relationship Id="rId47" Type="http://schemas.openxmlformats.org/officeDocument/2006/relationships/image" Target="../media/image3097.png"/><Relationship Id="rId49" Type="http://schemas.openxmlformats.org/officeDocument/2006/relationships/image" Target="../media/image3110.png"/><Relationship Id="rId31" Type="http://schemas.openxmlformats.org/officeDocument/2006/relationships/image" Target="../media/image3089.png"/><Relationship Id="rId30" Type="http://schemas.openxmlformats.org/officeDocument/2006/relationships/image" Target="../media/image3082.png"/><Relationship Id="rId33" Type="http://schemas.openxmlformats.org/officeDocument/2006/relationships/image" Target="../media/image3090.png"/><Relationship Id="rId32" Type="http://schemas.openxmlformats.org/officeDocument/2006/relationships/image" Target="../media/image3081.png"/><Relationship Id="rId35" Type="http://schemas.openxmlformats.org/officeDocument/2006/relationships/image" Target="../media/image3092.png"/><Relationship Id="rId34" Type="http://schemas.openxmlformats.org/officeDocument/2006/relationships/image" Target="../media/image3088.png"/><Relationship Id="rId37" Type="http://schemas.openxmlformats.org/officeDocument/2006/relationships/image" Target="../media/image3098.png"/><Relationship Id="rId36" Type="http://schemas.openxmlformats.org/officeDocument/2006/relationships/image" Target="../media/image3086.png"/><Relationship Id="rId39" Type="http://schemas.openxmlformats.org/officeDocument/2006/relationships/image" Target="../media/image3087.png"/><Relationship Id="rId38" Type="http://schemas.openxmlformats.org/officeDocument/2006/relationships/image" Target="../media/image3111.png"/><Relationship Id="rId20" Type="http://schemas.openxmlformats.org/officeDocument/2006/relationships/image" Target="../media/image3073.png"/><Relationship Id="rId22" Type="http://schemas.openxmlformats.org/officeDocument/2006/relationships/image" Target="../media/image3076.png"/><Relationship Id="rId21" Type="http://schemas.openxmlformats.org/officeDocument/2006/relationships/image" Target="../media/image3094.png"/><Relationship Id="rId24" Type="http://schemas.openxmlformats.org/officeDocument/2006/relationships/image" Target="../media/image3103.png"/><Relationship Id="rId23" Type="http://schemas.openxmlformats.org/officeDocument/2006/relationships/image" Target="../media/image3077.png"/><Relationship Id="rId26" Type="http://schemas.openxmlformats.org/officeDocument/2006/relationships/image" Target="../media/image3085.png"/><Relationship Id="rId25" Type="http://schemas.openxmlformats.org/officeDocument/2006/relationships/image" Target="../media/image3078.png"/><Relationship Id="rId28" Type="http://schemas.openxmlformats.org/officeDocument/2006/relationships/image" Target="../media/image3080.png"/><Relationship Id="rId27" Type="http://schemas.openxmlformats.org/officeDocument/2006/relationships/image" Target="../media/image3083.png"/><Relationship Id="rId29" Type="http://schemas.openxmlformats.org/officeDocument/2006/relationships/image" Target="../media/image3104.png"/><Relationship Id="rId11" Type="http://schemas.openxmlformats.org/officeDocument/2006/relationships/image" Target="../media/image3068.png"/><Relationship Id="rId10" Type="http://schemas.openxmlformats.org/officeDocument/2006/relationships/image" Target="../media/image3066.png"/><Relationship Id="rId13" Type="http://schemas.openxmlformats.org/officeDocument/2006/relationships/image" Target="../media/image3072.png"/><Relationship Id="rId12" Type="http://schemas.openxmlformats.org/officeDocument/2006/relationships/image" Target="../media/image3074.png"/><Relationship Id="rId15" Type="http://schemas.openxmlformats.org/officeDocument/2006/relationships/image" Target="../media/image3075.png"/><Relationship Id="rId14" Type="http://schemas.openxmlformats.org/officeDocument/2006/relationships/image" Target="../media/image3060.png"/><Relationship Id="rId17" Type="http://schemas.openxmlformats.org/officeDocument/2006/relationships/image" Target="../media/image3084.png"/><Relationship Id="rId16" Type="http://schemas.openxmlformats.org/officeDocument/2006/relationships/image" Target="../media/image3065.png"/><Relationship Id="rId19" Type="http://schemas.openxmlformats.org/officeDocument/2006/relationships/image" Target="../media/image3069.png"/><Relationship Id="rId18" Type="http://schemas.openxmlformats.org/officeDocument/2006/relationships/image" Target="../media/image3079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067.png"/><Relationship Id="rId4" Type="http://schemas.openxmlformats.org/officeDocument/2006/relationships/image" Target="../media/image3064.png"/><Relationship Id="rId9" Type="http://schemas.openxmlformats.org/officeDocument/2006/relationships/image" Target="../media/image3071.png"/><Relationship Id="rId5" Type="http://schemas.openxmlformats.org/officeDocument/2006/relationships/image" Target="../media/image3070.png"/><Relationship Id="rId6" Type="http://schemas.openxmlformats.org/officeDocument/2006/relationships/image" Target="../media/image3062.png"/><Relationship Id="rId7" Type="http://schemas.openxmlformats.org/officeDocument/2006/relationships/image" Target="../media/image3063.png"/><Relationship Id="rId8" Type="http://schemas.openxmlformats.org/officeDocument/2006/relationships/image" Target="../media/image3056.png"/><Relationship Id="rId51" Type="http://schemas.openxmlformats.org/officeDocument/2006/relationships/image" Target="../media/image3106.png"/><Relationship Id="rId50" Type="http://schemas.openxmlformats.org/officeDocument/2006/relationships/image" Target="../media/image3101.png"/><Relationship Id="rId53" Type="http://schemas.openxmlformats.org/officeDocument/2006/relationships/image" Target="../media/image3118.png"/><Relationship Id="rId52" Type="http://schemas.openxmlformats.org/officeDocument/2006/relationships/image" Target="../media/image3109.png"/><Relationship Id="rId55" Type="http://schemas.openxmlformats.org/officeDocument/2006/relationships/image" Target="../media/image3108.png"/><Relationship Id="rId54" Type="http://schemas.openxmlformats.org/officeDocument/2006/relationships/image" Target="../media/image3105.png"/><Relationship Id="rId56" Type="http://schemas.openxmlformats.org/officeDocument/2006/relationships/image" Target="../media/image3107.png"/></Relationships>
</file>

<file path=ppt/slides/_rels/slide75.xml.rels><?xml version="1.0" encoding="UTF-8" standalone="yes"?><Relationships xmlns="http://schemas.openxmlformats.org/package/2006/relationships"><Relationship Id="rId40" Type="http://schemas.openxmlformats.org/officeDocument/2006/relationships/image" Target="../media/image3157.png"/><Relationship Id="rId41" Type="http://schemas.openxmlformats.org/officeDocument/2006/relationships/image" Target="../media/image3141.png"/><Relationship Id="rId31" Type="http://schemas.openxmlformats.org/officeDocument/2006/relationships/image" Target="../media/image3138.png"/><Relationship Id="rId30" Type="http://schemas.openxmlformats.org/officeDocument/2006/relationships/image" Target="../media/image3136.png"/><Relationship Id="rId33" Type="http://schemas.openxmlformats.org/officeDocument/2006/relationships/image" Target="../media/image3143.png"/><Relationship Id="rId32" Type="http://schemas.openxmlformats.org/officeDocument/2006/relationships/image" Target="../media/image3148.png"/><Relationship Id="rId35" Type="http://schemas.openxmlformats.org/officeDocument/2006/relationships/image" Target="../media/image3144.png"/><Relationship Id="rId34" Type="http://schemas.openxmlformats.org/officeDocument/2006/relationships/image" Target="../media/image3165.png"/><Relationship Id="rId37" Type="http://schemas.openxmlformats.org/officeDocument/2006/relationships/image" Target="../media/image3153.png"/><Relationship Id="rId36" Type="http://schemas.openxmlformats.org/officeDocument/2006/relationships/image" Target="../media/image3142.png"/><Relationship Id="rId39" Type="http://schemas.openxmlformats.org/officeDocument/2006/relationships/image" Target="../media/image3139.png"/><Relationship Id="rId38" Type="http://schemas.openxmlformats.org/officeDocument/2006/relationships/image" Target="../media/image3182.png"/><Relationship Id="rId20" Type="http://schemas.openxmlformats.org/officeDocument/2006/relationships/image" Target="../media/image3124.png"/><Relationship Id="rId22" Type="http://schemas.openxmlformats.org/officeDocument/2006/relationships/image" Target="../media/image3137.png"/><Relationship Id="rId21" Type="http://schemas.openxmlformats.org/officeDocument/2006/relationships/image" Target="../media/image3126.png"/><Relationship Id="rId24" Type="http://schemas.openxmlformats.org/officeDocument/2006/relationships/image" Target="../media/image3135.png"/><Relationship Id="rId23" Type="http://schemas.openxmlformats.org/officeDocument/2006/relationships/image" Target="../media/image3161.png"/><Relationship Id="rId26" Type="http://schemas.openxmlformats.org/officeDocument/2006/relationships/image" Target="../media/image3133.png"/><Relationship Id="rId25" Type="http://schemas.openxmlformats.org/officeDocument/2006/relationships/image" Target="../media/image3132.png"/><Relationship Id="rId28" Type="http://schemas.openxmlformats.org/officeDocument/2006/relationships/image" Target="../media/image3134.png"/><Relationship Id="rId27" Type="http://schemas.openxmlformats.org/officeDocument/2006/relationships/image" Target="../media/image3140.png"/><Relationship Id="rId29" Type="http://schemas.openxmlformats.org/officeDocument/2006/relationships/image" Target="../media/image3146.png"/><Relationship Id="rId11" Type="http://schemas.openxmlformats.org/officeDocument/2006/relationships/image" Target="../media/image3116.png"/><Relationship Id="rId10" Type="http://schemas.openxmlformats.org/officeDocument/2006/relationships/image" Target="../media/image3113.png"/><Relationship Id="rId13" Type="http://schemas.openxmlformats.org/officeDocument/2006/relationships/image" Target="../media/image3125.png"/><Relationship Id="rId12" Type="http://schemas.openxmlformats.org/officeDocument/2006/relationships/image" Target="../media/image3131.png"/><Relationship Id="rId15" Type="http://schemas.openxmlformats.org/officeDocument/2006/relationships/image" Target="../media/image3130.png"/><Relationship Id="rId14" Type="http://schemas.openxmlformats.org/officeDocument/2006/relationships/image" Target="../media/image3122.png"/><Relationship Id="rId17" Type="http://schemas.openxmlformats.org/officeDocument/2006/relationships/image" Target="../media/image3127.png"/><Relationship Id="rId16" Type="http://schemas.openxmlformats.org/officeDocument/2006/relationships/image" Target="../media/image3121.png"/><Relationship Id="rId19" Type="http://schemas.openxmlformats.org/officeDocument/2006/relationships/image" Target="../media/image3128.png"/><Relationship Id="rId18" Type="http://schemas.openxmlformats.org/officeDocument/2006/relationships/image" Target="../media/image3123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117.png"/><Relationship Id="rId4" Type="http://schemas.openxmlformats.org/officeDocument/2006/relationships/image" Target="../media/image3115.png"/><Relationship Id="rId9" Type="http://schemas.openxmlformats.org/officeDocument/2006/relationships/image" Target="../media/image3114.png"/><Relationship Id="rId5" Type="http://schemas.openxmlformats.org/officeDocument/2006/relationships/image" Target="../media/image3129.png"/><Relationship Id="rId6" Type="http://schemas.openxmlformats.org/officeDocument/2006/relationships/image" Target="../media/image3112.png"/><Relationship Id="rId7" Type="http://schemas.openxmlformats.org/officeDocument/2006/relationships/image" Target="../media/image3120.png"/><Relationship Id="rId8" Type="http://schemas.openxmlformats.org/officeDocument/2006/relationships/image" Target="../media/image314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150.png"/><Relationship Id="rId4" Type="http://schemas.openxmlformats.org/officeDocument/2006/relationships/image" Target="../media/image3154.png"/><Relationship Id="rId5" Type="http://schemas.openxmlformats.org/officeDocument/2006/relationships/image" Target="../media/image315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16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194.png"/><Relationship Id="rId4" Type="http://schemas.openxmlformats.org/officeDocument/2006/relationships/image" Target="../media/image3151.png"/></Relationships>
</file>

<file path=ppt/slides/_rels/slide79.xml.rels><?xml version="1.0" encoding="UTF-8" standalone="yes"?><Relationships xmlns="http://schemas.openxmlformats.org/package/2006/relationships"><Relationship Id="rId31" Type="http://schemas.openxmlformats.org/officeDocument/2006/relationships/image" Target="../media/image2883.png"/><Relationship Id="rId30" Type="http://schemas.openxmlformats.org/officeDocument/2006/relationships/image" Target="../media/image2887.png"/><Relationship Id="rId20" Type="http://schemas.openxmlformats.org/officeDocument/2006/relationships/image" Target="../media/image2862.png"/><Relationship Id="rId22" Type="http://schemas.openxmlformats.org/officeDocument/2006/relationships/image" Target="../media/image2874.png"/><Relationship Id="rId21" Type="http://schemas.openxmlformats.org/officeDocument/2006/relationships/image" Target="../media/image2875.png"/><Relationship Id="rId24" Type="http://schemas.openxmlformats.org/officeDocument/2006/relationships/image" Target="../media/image2880.png"/><Relationship Id="rId23" Type="http://schemas.openxmlformats.org/officeDocument/2006/relationships/image" Target="../media/image2879.png"/><Relationship Id="rId26" Type="http://schemas.openxmlformats.org/officeDocument/2006/relationships/image" Target="../media/image2881.png"/><Relationship Id="rId25" Type="http://schemas.openxmlformats.org/officeDocument/2006/relationships/image" Target="../media/image2871.png"/><Relationship Id="rId28" Type="http://schemas.openxmlformats.org/officeDocument/2006/relationships/image" Target="../media/image2882.png"/><Relationship Id="rId27" Type="http://schemas.openxmlformats.org/officeDocument/2006/relationships/image" Target="../media/image2884.png"/><Relationship Id="rId29" Type="http://schemas.openxmlformats.org/officeDocument/2006/relationships/image" Target="../media/image2886.png"/><Relationship Id="rId11" Type="http://schemas.openxmlformats.org/officeDocument/2006/relationships/image" Target="../media/image2853.png"/><Relationship Id="rId10" Type="http://schemas.openxmlformats.org/officeDocument/2006/relationships/image" Target="../media/image2851.png"/><Relationship Id="rId13" Type="http://schemas.openxmlformats.org/officeDocument/2006/relationships/image" Target="../media/image2855.png"/><Relationship Id="rId12" Type="http://schemas.openxmlformats.org/officeDocument/2006/relationships/image" Target="../media/image2847.png"/><Relationship Id="rId15" Type="http://schemas.openxmlformats.org/officeDocument/2006/relationships/image" Target="../media/image2854.png"/><Relationship Id="rId14" Type="http://schemas.openxmlformats.org/officeDocument/2006/relationships/image" Target="../media/image2852.png"/><Relationship Id="rId17" Type="http://schemas.openxmlformats.org/officeDocument/2006/relationships/image" Target="../media/image2860.png"/><Relationship Id="rId16" Type="http://schemas.openxmlformats.org/officeDocument/2006/relationships/image" Target="../media/image2858.png"/><Relationship Id="rId19" Type="http://schemas.openxmlformats.org/officeDocument/2006/relationships/image" Target="../media/image2857.png"/><Relationship Id="rId18" Type="http://schemas.openxmlformats.org/officeDocument/2006/relationships/image" Target="../media/image2863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845.png"/><Relationship Id="rId4" Type="http://schemas.openxmlformats.org/officeDocument/2006/relationships/image" Target="../media/image2848.png"/><Relationship Id="rId9" Type="http://schemas.openxmlformats.org/officeDocument/2006/relationships/image" Target="../media/image2846.png"/><Relationship Id="rId5" Type="http://schemas.openxmlformats.org/officeDocument/2006/relationships/image" Target="../media/image2856.png"/><Relationship Id="rId6" Type="http://schemas.openxmlformats.org/officeDocument/2006/relationships/image" Target="../media/image2842.png"/><Relationship Id="rId7" Type="http://schemas.openxmlformats.org/officeDocument/2006/relationships/image" Target="../media/image2849.png"/><Relationship Id="rId8" Type="http://schemas.openxmlformats.org/officeDocument/2006/relationships/image" Target="../media/image2873.png"/></Relationships>
</file>

<file path=ppt/slides/_rels/slide8.xml.rels><?xml version="1.0" encoding="UTF-8" standalone="yes"?><Relationships xmlns="http://schemas.openxmlformats.org/package/2006/relationships"><Relationship Id="rId40" Type="http://schemas.openxmlformats.org/officeDocument/2006/relationships/image" Target="../media/image375.png"/><Relationship Id="rId42" Type="http://schemas.openxmlformats.org/officeDocument/2006/relationships/image" Target="../media/image370.png"/><Relationship Id="rId41" Type="http://schemas.openxmlformats.org/officeDocument/2006/relationships/image" Target="../media/image365.png"/><Relationship Id="rId44" Type="http://schemas.openxmlformats.org/officeDocument/2006/relationships/image" Target="../media/image360.png"/><Relationship Id="rId43" Type="http://schemas.openxmlformats.org/officeDocument/2006/relationships/image" Target="../media/image369.png"/><Relationship Id="rId46" Type="http://schemas.openxmlformats.org/officeDocument/2006/relationships/image" Target="../media/image368.png"/><Relationship Id="rId45" Type="http://schemas.openxmlformats.org/officeDocument/2006/relationships/image" Target="../media/image40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1.png"/><Relationship Id="rId4" Type="http://schemas.openxmlformats.org/officeDocument/2006/relationships/image" Target="../media/image329.png"/><Relationship Id="rId9" Type="http://schemas.openxmlformats.org/officeDocument/2006/relationships/image" Target="../media/image334.png"/><Relationship Id="rId48" Type="http://schemas.openxmlformats.org/officeDocument/2006/relationships/image" Target="../media/image372.png"/><Relationship Id="rId47" Type="http://schemas.openxmlformats.org/officeDocument/2006/relationships/image" Target="../media/image362.png"/><Relationship Id="rId49" Type="http://schemas.openxmlformats.org/officeDocument/2006/relationships/image" Target="../media/image380.png"/><Relationship Id="rId5" Type="http://schemas.openxmlformats.org/officeDocument/2006/relationships/image" Target="../media/image322.png"/><Relationship Id="rId6" Type="http://schemas.openxmlformats.org/officeDocument/2006/relationships/image" Target="../media/image332.png"/><Relationship Id="rId7" Type="http://schemas.openxmlformats.org/officeDocument/2006/relationships/image" Target="../media/image354.png"/><Relationship Id="rId8" Type="http://schemas.openxmlformats.org/officeDocument/2006/relationships/image" Target="../media/image342.png"/><Relationship Id="rId31" Type="http://schemas.openxmlformats.org/officeDocument/2006/relationships/image" Target="../media/image358.png"/><Relationship Id="rId30" Type="http://schemas.openxmlformats.org/officeDocument/2006/relationships/image" Target="../media/image366.png"/><Relationship Id="rId33" Type="http://schemas.openxmlformats.org/officeDocument/2006/relationships/image" Target="../media/image373.png"/><Relationship Id="rId32" Type="http://schemas.openxmlformats.org/officeDocument/2006/relationships/image" Target="../media/image359.png"/><Relationship Id="rId35" Type="http://schemas.openxmlformats.org/officeDocument/2006/relationships/image" Target="../media/image371.png"/><Relationship Id="rId34" Type="http://schemas.openxmlformats.org/officeDocument/2006/relationships/image" Target="../media/image363.png"/><Relationship Id="rId37" Type="http://schemas.openxmlformats.org/officeDocument/2006/relationships/image" Target="../media/image367.png"/><Relationship Id="rId36" Type="http://schemas.openxmlformats.org/officeDocument/2006/relationships/image" Target="../media/image364.png"/><Relationship Id="rId39" Type="http://schemas.openxmlformats.org/officeDocument/2006/relationships/image" Target="../media/image374.png"/><Relationship Id="rId38" Type="http://schemas.openxmlformats.org/officeDocument/2006/relationships/image" Target="../media/image361.png"/><Relationship Id="rId61" Type="http://schemas.openxmlformats.org/officeDocument/2006/relationships/image" Target="../media/image397.png"/><Relationship Id="rId20" Type="http://schemas.openxmlformats.org/officeDocument/2006/relationships/image" Target="../media/image346.png"/><Relationship Id="rId22" Type="http://schemas.openxmlformats.org/officeDocument/2006/relationships/image" Target="../media/image341.png"/><Relationship Id="rId21" Type="http://schemas.openxmlformats.org/officeDocument/2006/relationships/image" Target="../media/image347.png"/><Relationship Id="rId24" Type="http://schemas.openxmlformats.org/officeDocument/2006/relationships/image" Target="../media/image351.png"/><Relationship Id="rId23" Type="http://schemas.openxmlformats.org/officeDocument/2006/relationships/image" Target="../media/image343.png"/><Relationship Id="rId60" Type="http://schemas.openxmlformats.org/officeDocument/2006/relationships/image" Target="../media/image382.png"/><Relationship Id="rId26" Type="http://schemas.openxmlformats.org/officeDocument/2006/relationships/image" Target="../media/image352.png"/><Relationship Id="rId25" Type="http://schemas.openxmlformats.org/officeDocument/2006/relationships/image" Target="../media/image353.png"/><Relationship Id="rId28" Type="http://schemas.openxmlformats.org/officeDocument/2006/relationships/image" Target="../media/image356.png"/><Relationship Id="rId27" Type="http://schemas.openxmlformats.org/officeDocument/2006/relationships/image" Target="../media/image345.png"/><Relationship Id="rId29" Type="http://schemas.openxmlformats.org/officeDocument/2006/relationships/image" Target="../media/image357.png"/><Relationship Id="rId51" Type="http://schemas.openxmlformats.org/officeDocument/2006/relationships/image" Target="../media/image376.png"/><Relationship Id="rId50" Type="http://schemas.openxmlformats.org/officeDocument/2006/relationships/image" Target="../media/image377.png"/><Relationship Id="rId53" Type="http://schemas.openxmlformats.org/officeDocument/2006/relationships/image" Target="../media/image379.png"/><Relationship Id="rId52" Type="http://schemas.openxmlformats.org/officeDocument/2006/relationships/image" Target="../media/image378.png"/><Relationship Id="rId11" Type="http://schemas.openxmlformats.org/officeDocument/2006/relationships/image" Target="../media/image344.png"/><Relationship Id="rId55" Type="http://schemas.openxmlformats.org/officeDocument/2006/relationships/image" Target="../media/image387.png"/><Relationship Id="rId10" Type="http://schemas.openxmlformats.org/officeDocument/2006/relationships/image" Target="../media/image335.png"/><Relationship Id="rId54" Type="http://schemas.openxmlformats.org/officeDocument/2006/relationships/image" Target="../media/image395.png"/><Relationship Id="rId13" Type="http://schemas.openxmlformats.org/officeDocument/2006/relationships/image" Target="../media/image338.png"/><Relationship Id="rId57" Type="http://schemas.openxmlformats.org/officeDocument/2006/relationships/image" Target="../media/image385.png"/><Relationship Id="rId12" Type="http://schemas.openxmlformats.org/officeDocument/2006/relationships/image" Target="../media/image333.png"/><Relationship Id="rId56" Type="http://schemas.openxmlformats.org/officeDocument/2006/relationships/image" Target="../media/image381.png"/><Relationship Id="rId15" Type="http://schemas.openxmlformats.org/officeDocument/2006/relationships/image" Target="../media/image337.png"/><Relationship Id="rId59" Type="http://schemas.openxmlformats.org/officeDocument/2006/relationships/image" Target="../media/image391.png"/><Relationship Id="rId14" Type="http://schemas.openxmlformats.org/officeDocument/2006/relationships/image" Target="../media/image339.png"/><Relationship Id="rId58" Type="http://schemas.openxmlformats.org/officeDocument/2006/relationships/image" Target="../media/image384.png"/><Relationship Id="rId17" Type="http://schemas.openxmlformats.org/officeDocument/2006/relationships/image" Target="../media/image348.png"/><Relationship Id="rId16" Type="http://schemas.openxmlformats.org/officeDocument/2006/relationships/image" Target="../media/image355.png"/><Relationship Id="rId19" Type="http://schemas.openxmlformats.org/officeDocument/2006/relationships/image" Target="../media/image350.png"/><Relationship Id="rId18" Type="http://schemas.openxmlformats.org/officeDocument/2006/relationships/image" Target="../media/image340.png"/></Relationships>
</file>

<file path=ppt/slides/_rels/slide80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02.png"/><Relationship Id="rId22" Type="http://schemas.openxmlformats.org/officeDocument/2006/relationships/image" Target="../media/image3221.png"/><Relationship Id="rId21" Type="http://schemas.openxmlformats.org/officeDocument/2006/relationships/image" Target="../media/image3213.png"/><Relationship Id="rId23" Type="http://schemas.openxmlformats.org/officeDocument/2006/relationships/image" Target="../media/image3211.png"/><Relationship Id="rId11" Type="http://schemas.openxmlformats.org/officeDocument/2006/relationships/image" Target="../media/image3204.png"/><Relationship Id="rId10" Type="http://schemas.openxmlformats.org/officeDocument/2006/relationships/image" Target="../media/image3193.png"/><Relationship Id="rId13" Type="http://schemas.openxmlformats.org/officeDocument/2006/relationships/image" Target="../media/image3191.png"/><Relationship Id="rId12" Type="http://schemas.openxmlformats.org/officeDocument/2006/relationships/image" Target="../media/image3201.png"/><Relationship Id="rId15" Type="http://schemas.openxmlformats.org/officeDocument/2006/relationships/image" Target="../media/image3196.png"/><Relationship Id="rId14" Type="http://schemas.openxmlformats.org/officeDocument/2006/relationships/image" Target="../media/image3197.png"/><Relationship Id="rId17" Type="http://schemas.openxmlformats.org/officeDocument/2006/relationships/image" Target="../media/image3203.png"/><Relationship Id="rId16" Type="http://schemas.openxmlformats.org/officeDocument/2006/relationships/image" Target="../media/image3195.png"/><Relationship Id="rId19" Type="http://schemas.openxmlformats.org/officeDocument/2006/relationships/image" Target="../media/image3199.png"/><Relationship Id="rId18" Type="http://schemas.openxmlformats.org/officeDocument/2006/relationships/image" Target="../media/image3205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190.png"/><Relationship Id="rId4" Type="http://schemas.openxmlformats.org/officeDocument/2006/relationships/image" Target="../media/image3198.png"/><Relationship Id="rId9" Type="http://schemas.openxmlformats.org/officeDocument/2006/relationships/image" Target="../media/image3187.png"/><Relationship Id="rId5" Type="http://schemas.openxmlformats.org/officeDocument/2006/relationships/image" Target="../media/image3189.png"/><Relationship Id="rId6" Type="http://schemas.openxmlformats.org/officeDocument/2006/relationships/image" Target="../media/image3188.png"/><Relationship Id="rId7" Type="http://schemas.openxmlformats.org/officeDocument/2006/relationships/image" Target="../media/image3192.png"/><Relationship Id="rId8" Type="http://schemas.openxmlformats.org/officeDocument/2006/relationships/image" Target="../media/image3200.png"/></Relationships>
</file>

<file path=ppt/slides/_rels/slide81.xml.rels><?xml version="1.0" encoding="UTF-8" standalone="yes"?><Relationships xmlns="http://schemas.openxmlformats.org/package/2006/relationships"><Relationship Id="rId40" Type="http://schemas.openxmlformats.org/officeDocument/2006/relationships/image" Target="../media/image3255.png"/><Relationship Id="rId42" Type="http://schemas.openxmlformats.org/officeDocument/2006/relationships/image" Target="../media/image3246.png"/><Relationship Id="rId41" Type="http://schemas.openxmlformats.org/officeDocument/2006/relationships/image" Target="../media/image3243.png"/><Relationship Id="rId44" Type="http://schemas.openxmlformats.org/officeDocument/2006/relationships/image" Target="../media/image3244.png"/><Relationship Id="rId43" Type="http://schemas.openxmlformats.org/officeDocument/2006/relationships/image" Target="../media/image3269.png"/><Relationship Id="rId46" Type="http://schemas.openxmlformats.org/officeDocument/2006/relationships/image" Target="../media/image3261.png"/><Relationship Id="rId45" Type="http://schemas.openxmlformats.org/officeDocument/2006/relationships/image" Target="../media/image3252.png"/><Relationship Id="rId31" Type="http://schemas.openxmlformats.org/officeDocument/2006/relationships/image" Target="../media/image3250.png"/><Relationship Id="rId30" Type="http://schemas.openxmlformats.org/officeDocument/2006/relationships/image" Target="../media/image3232.png"/><Relationship Id="rId33" Type="http://schemas.openxmlformats.org/officeDocument/2006/relationships/image" Target="../media/image3247.png"/><Relationship Id="rId32" Type="http://schemas.openxmlformats.org/officeDocument/2006/relationships/image" Target="../media/image3242.png"/><Relationship Id="rId35" Type="http://schemas.openxmlformats.org/officeDocument/2006/relationships/image" Target="../media/image3240.png"/><Relationship Id="rId34" Type="http://schemas.openxmlformats.org/officeDocument/2006/relationships/image" Target="../media/image3238.png"/><Relationship Id="rId37" Type="http://schemas.openxmlformats.org/officeDocument/2006/relationships/image" Target="../media/image3257.png"/><Relationship Id="rId36" Type="http://schemas.openxmlformats.org/officeDocument/2006/relationships/image" Target="../media/image3233.png"/><Relationship Id="rId39" Type="http://schemas.openxmlformats.org/officeDocument/2006/relationships/image" Target="../media/image3241.png"/><Relationship Id="rId38" Type="http://schemas.openxmlformats.org/officeDocument/2006/relationships/image" Target="../media/image3239.png"/><Relationship Id="rId20" Type="http://schemas.openxmlformats.org/officeDocument/2006/relationships/image" Target="../media/image3220.png"/><Relationship Id="rId22" Type="http://schemas.openxmlformats.org/officeDocument/2006/relationships/image" Target="../media/image3228.png"/><Relationship Id="rId21" Type="http://schemas.openxmlformats.org/officeDocument/2006/relationships/image" Target="../media/image3223.png"/><Relationship Id="rId24" Type="http://schemas.openxmlformats.org/officeDocument/2006/relationships/image" Target="../media/image3225.png"/><Relationship Id="rId23" Type="http://schemas.openxmlformats.org/officeDocument/2006/relationships/image" Target="../media/image3229.png"/><Relationship Id="rId26" Type="http://schemas.openxmlformats.org/officeDocument/2006/relationships/image" Target="../media/image3235.png"/><Relationship Id="rId25" Type="http://schemas.openxmlformats.org/officeDocument/2006/relationships/image" Target="../media/image3237.png"/><Relationship Id="rId28" Type="http://schemas.openxmlformats.org/officeDocument/2006/relationships/image" Target="../media/image3227.png"/><Relationship Id="rId27" Type="http://schemas.openxmlformats.org/officeDocument/2006/relationships/image" Target="../media/image3234.png"/><Relationship Id="rId29" Type="http://schemas.openxmlformats.org/officeDocument/2006/relationships/image" Target="../media/image3230.png"/><Relationship Id="rId11" Type="http://schemas.openxmlformats.org/officeDocument/2006/relationships/image" Target="../media/image3210.png"/><Relationship Id="rId10" Type="http://schemas.openxmlformats.org/officeDocument/2006/relationships/image" Target="../media/image3207.png"/><Relationship Id="rId13" Type="http://schemas.openxmlformats.org/officeDocument/2006/relationships/image" Target="../media/image3224.png"/><Relationship Id="rId12" Type="http://schemas.openxmlformats.org/officeDocument/2006/relationships/image" Target="../media/image3218.png"/><Relationship Id="rId15" Type="http://schemas.openxmlformats.org/officeDocument/2006/relationships/image" Target="../media/image3222.png"/><Relationship Id="rId14" Type="http://schemas.openxmlformats.org/officeDocument/2006/relationships/image" Target="../media/image3219.png"/><Relationship Id="rId17" Type="http://schemas.openxmlformats.org/officeDocument/2006/relationships/image" Target="../media/image3212.png"/><Relationship Id="rId16" Type="http://schemas.openxmlformats.org/officeDocument/2006/relationships/image" Target="../media/image3231.png"/><Relationship Id="rId19" Type="http://schemas.openxmlformats.org/officeDocument/2006/relationships/image" Target="../media/image3226.png"/><Relationship Id="rId18" Type="http://schemas.openxmlformats.org/officeDocument/2006/relationships/image" Target="../media/image3214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208.png"/><Relationship Id="rId4" Type="http://schemas.openxmlformats.org/officeDocument/2006/relationships/image" Target="../media/image3236.png"/><Relationship Id="rId9" Type="http://schemas.openxmlformats.org/officeDocument/2006/relationships/image" Target="../media/image3217.png"/><Relationship Id="rId5" Type="http://schemas.openxmlformats.org/officeDocument/2006/relationships/image" Target="../media/image3209.png"/><Relationship Id="rId6" Type="http://schemas.openxmlformats.org/officeDocument/2006/relationships/image" Target="../media/image3215.png"/><Relationship Id="rId7" Type="http://schemas.openxmlformats.org/officeDocument/2006/relationships/image" Target="../media/image3206.png"/><Relationship Id="rId8" Type="http://schemas.openxmlformats.org/officeDocument/2006/relationships/image" Target="../media/image3216.png"/></Relationships>
</file>

<file path=ppt/slides/_rels/slide82.xml.rels><?xml version="1.0" encoding="UTF-8" standalone="yes"?><Relationships xmlns="http://schemas.openxmlformats.org/package/2006/relationships"><Relationship Id="rId31" Type="http://schemas.openxmlformats.org/officeDocument/2006/relationships/image" Target="../media/image3276.png"/><Relationship Id="rId30" Type="http://schemas.openxmlformats.org/officeDocument/2006/relationships/image" Target="../media/image3272.png"/><Relationship Id="rId33" Type="http://schemas.openxmlformats.org/officeDocument/2006/relationships/image" Target="../media/image3271.png"/><Relationship Id="rId32" Type="http://schemas.openxmlformats.org/officeDocument/2006/relationships/image" Target="../media/image3280.png"/><Relationship Id="rId34" Type="http://schemas.openxmlformats.org/officeDocument/2006/relationships/image" Target="../media/image3285.png"/><Relationship Id="rId20" Type="http://schemas.openxmlformats.org/officeDocument/2006/relationships/image" Target="../media/image3279.png"/><Relationship Id="rId22" Type="http://schemas.openxmlformats.org/officeDocument/2006/relationships/image" Target="../media/image3282.png"/><Relationship Id="rId21" Type="http://schemas.openxmlformats.org/officeDocument/2006/relationships/image" Target="../media/image3268.png"/><Relationship Id="rId24" Type="http://schemas.openxmlformats.org/officeDocument/2006/relationships/image" Target="../media/image3270.png"/><Relationship Id="rId23" Type="http://schemas.openxmlformats.org/officeDocument/2006/relationships/image" Target="../media/image3265.png"/><Relationship Id="rId26" Type="http://schemas.openxmlformats.org/officeDocument/2006/relationships/image" Target="../media/image3273.png"/><Relationship Id="rId25" Type="http://schemas.openxmlformats.org/officeDocument/2006/relationships/image" Target="../media/image3264.png"/><Relationship Id="rId28" Type="http://schemas.openxmlformats.org/officeDocument/2006/relationships/image" Target="../media/image3281.png"/><Relationship Id="rId27" Type="http://schemas.openxmlformats.org/officeDocument/2006/relationships/image" Target="../media/image3278.png"/><Relationship Id="rId29" Type="http://schemas.openxmlformats.org/officeDocument/2006/relationships/image" Target="../media/image3274.png"/><Relationship Id="rId11" Type="http://schemas.openxmlformats.org/officeDocument/2006/relationships/image" Target="../media/image3254.png"/><Relationship Id="rId10" Type="http://schemas.openxmlformats.org/officeDocument/2006/relationships/image" Target="../media/image3260.png"/><Relationship Id="rId13" Type="http://schemas.openxmlformats.org/officeDocument/2006/relationships/image" Target="../media/image3262.png"/><Relationship Id="rId12" Type="http://schemas.openxmlformats.org/officeDocument/2006/relationships/image" Target="../media/image3251.png"/><Relationship Id="rId15" Type="http://schemas.openxmlformats.org/officeDocument/2006/relationships/image" Target="../media/image3267.png"/><Relationship Id="rId14" Type="http://schemas.openxmlformats.org/officeDocument/2006/relationships/image" Target="../media/image3258.png"/><Relationship Id="rId17" Type="http://schemas.openxmlformats.org/officeDocument/2006/relationships/image" Target="../media/image3266.png"/><Relationship Id="rId16" Type="http://schemas.openxmlformats.org/officeDocument/2006/relationships/image" Target="../media/image3277.png"/><Relationship Id="rId19" Type="http://schemas.openxmlformats.org/officeDocument/2006/relationships/image" Target="../media/image3275.png"/><Relationship Id="rId18" Type="http://schemas.openxmlformats.org/officeDocument/2006/relationships/image" Target="../media/image3283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253.png"/><Relationship Id="rId4" Type="http://schemas.openxmlformats.org/officeDocument/2006/relationships/image" Target="../media/image3245.png"/><Relationship Id="rId9" Type="http://schemas.openxmlformats.org/officeDocument/2006/relationships/image" Target="../media/image3259.png"/><Relationship Id="rId5" Type="http://schemas.openxmlformats.org/officeDocument/2006/relationships/image" Target="../media/image3256.png"/><Relationship Id="rId6" Type="http://schemas.openxmlformats.org/officeDocument/2006/relationships/image" Target="../media/image3263.png"/><Relationship Id="rId7" Type="http://schemas.openxmlformats.org/officeDocument/2006/relationships/image" Target="../media/image3248.png"/><Relationship Id="rId8" Type="http://schemas.openxmlformats.org/officeDocument/2006/relationships/image" Target="../media/image3249.png"/></Relationships>
</file>

<file path=ppt/slides/_rels/slide83.xml.rels><?xml version="1.0" encoding="UTF-8" standalone="yes"?><Relationships xmlns="http://schemas.openxmlformats.org/package/2006/relationships"><Relationship Id="rId20" Type="http://schemas.openxmlformats.org/officeDocument/2006/relationships/image" Target="../media/image3310.png"/><Relationship Id="rId22" Type="http://schemas.openxmlformats.org/officeDocument/2006/relationships/image" Target="../media/image3301.png"/><Relationship Id="rId21" Type="http://schemas.openxmlformats.org/officeDocument/2006/relationships/image" Target="../media/image3298.png"/><Relationship Id="rId24" Type="http://schemas.openxmlformats.org/officeDocument/2006/relationships/image" Target="../media/image3302.png"/><Relationship Id="rId23" Type="http://schemas.openxmlformats.org/officeDocument/2006/relationships/image" Target="../media/image3306.png"/><Relationship Id="rId26" Type="http://schemas.openxmlformats.org/officeDocument/2006/relationships/image" Target="../media/image3316.png"/><Relationship Id="rId25" Type="http://schemas.openxmlformats.org/officeDocument/2006/relationships/image" Target="../media/image3322.png"/><Relationship Id="rId28" Type="http://schemas.openxmlformats.org/officeDocument/2006/relationships/image" Target="../media/image3305.png"/><Relationship Id="rId27" Type="http://schemas.openxmlformats.org/officeDocument/2006/relationships/image" Target="../media/image3307.png"/><Relationship Id="rId11" Type="http://schemas.openxmlformats.org/officeDocument/2006/relationships/image" Target="../media/image3286.png"/><Relationship Id="rId10" Type="http://schemas.openxmlformats.org/officeDocument/2006/relationships/image" Target="../media/image3287.png"/><Relationship Id="rId13" Type="http://schemas.openxmlformats.org/officeDocument/2006/relationships/image" Target="../media/image3294.png"/><Relationship Id="rId12" Type="http://schemas.openxmlformats.org/officeDocument/2006/relationships/image" Target="../media/image3289.png"/><Relationship Id="rId15" Type="http://schemas.openxmlformats.org/officeDocument/2006/relationships/image" Target="../media/image3312.png"/><Relationship Id="rId14" Type="http://schemas.openxmlformats.org/officeDocument/2006/relationships/image" Target="../media/image3297.png"/><Relationship Id="rId17" Type="http://schemas.openxmlformats.org/officeDocument/2006/relationships/image" Target="../media/image3304.png"/><Relationship Id="rId16" Type="http://schemas.openxmlformats.org/officeDocument/2006/relationships/image" Target="../media/image3296.png"/><Relationship Id="rId19" Type="http://schemas.openxmlformats.org/officeDocument/2006/relationships/image" Target="../media/image3290.png"/><Relationship Id="rId18" Type="http://schemas.openxmlformats.org/officeDocument/2006/relationships/image" Target="../media/image3300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293.png"/><Relationship Id="rId4" Type="http://schemas.openxmlformats.org/officeDocument/2006/relationships/image" Target="../media/image3288.png"/><Relationship Id="rId9" Type="http://schemas.openxmlformats.org/officeDocument/2006/relationships/image" Target="../media/image3292.png"/><Relationship Id="rId5" Type="http://schemas.openxmlformats.org/officeDocument/2006/relationships/image" Target="../media/image3291.png"/><Relationship Id="rId6" Type="http://schemas.openxmlformats.org/officeDocument/2006/relationships/image" Target="../media/image3284.png"/><Relationship Id="rId7" Type="http://schemas.openxmlformats.org/officeDocument/2006/relationships/image" Target="../media/image3295.png"/><Relationship Id="rId8" Type="http://schemas.openxmlformats.org/officeDocument/2006/relationships/image" Target="../media/image3299.png"/></Relationships>
</file>

<file path=ppt/slides/_rels/slide84.xml.rels><?xml version="1.0" encoding="UTF-8" standalone="yes"?><Relationships xmlns="http://schemas.openxmlformats.org/package/2006/relationships"><Relationship Id="rId31" Type="http://schemas.openxmlformats.org/officeDocument/2006/relationships/image" Target="../media/image3331.png"/><Relationship Id="rId30" Type="http://schemas.openxmlformats.org/officeDocument/2006/relationships/image" Target="../media/image3337.png"/><Relationship Id="rId33" Type="http://schemas.openxmlformats.org/officeDocument/2006/relationships/image" Target="../media/image3342.png"/><Relationship Id="rId32" Type="http://schemas.openxmlformats.org/officeDocument/2006/relationships/image" Target="../media/image3336.png"/><Relationship Id="rId20" Type="http://schemas.openxmlformats.org/officeDocument/2006/relationships/image" Target="../media/image3345.png"/><Relationship Id="rId22" Type="http://schemas.openxmlformats.org/officeDocument/2006/relationships/image" Target="../media/image3332.png"/><Relationship Id="rId21" Type="http://schemas.openxmlformats.org/officeDocument/2006/relationships/image" Target="../media/image3326.png"/><Relationship Id="rId24" Type="http://schemas.openxmlformats.org/officeDocument/2006/relationships/image" Target="../media/image3334.png"/><Relationship Id="rId23" Type="http://schemas.openxmlformats.org/officeDocument/2006/relationships/image" Target="../media/image3327.png"/><Relationship Id="rId26" Type="http://schemas.openxmlformats.org/officeDocument/2006/relationships/image" Target="../media/image3338.png"/><Relationship Id="rId25" Type="http://schemas.openxmlformats.org/officeDocument/2006/relationships/image" Target="../media/image3329.png"/><Relationship Id="rId28" Type="http://schemas.openxmlformats.org/officeDocument/2006/relationships/image" Target="../media/image3333.png"/><Relationship Id="rId27" Type="http://schemas.openxmlformats.org/officeDocument/2006/relationships/image" Target="../media/image3328.png"/><Relationship Id="rId29" Type="http://schemas.openxmlformats.org/officeDocument/2006/relationships/image" Target="../media/image3348.png"/><Relationship Id="rId11" Type="http://schemas.openxmlformats.org/officeDocument/2006/relationships/image" Target="../media/image3314.png"/><Relationship Id="rId10" Type="http://schemas.openxmlformats.org/officeDocument/2006/relationships/image" Target="../media/image3313.png"/><Relationship Id="rId13" Type="http://schemas.openxmlformats.org/officeDocument/2006/relationships/image" Target="../media/image3317.png"/><Relationship Id="rId12" Type="http://schemas.openxmlformats.org/officeDocument/2006/relationships/image" Target="../media/image3318.png"/><Relationship Id="rId15" Type="http://schemas.openxmlformats.org/officeDocument/2006/relationships/image" Target="../media/image3324.png"/><Relationship Id="rId14" Type="http://schemas.openxmlformats.org/officeDocument/2006/relationships/image" Target="../media/image3340.png"/><Relationship Id="rId17" Type="http://schemas.openxmlformats.org/officeDocument/2006/relationships/image" Target="../media/image3330.png"/><Relationship Id="rId16" Type="http://schemas.openxmlformats.org/officeDocument/2006/relationships/image" Target="../media/image3319.png"/><Relationship Id="rId19" Type="http://schemas.openxmlformats.org/officeDocument/2006/relationships/image" Target="../media/image3321.png"/><Relationship Id="rId18" Type="http://schemas.openxmlformats.org/officeDocument/2006/relationships/image" Target="../media/image3320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325.png"/><Relationship Id="rId4" Type="http://schemas.openxmlformats.org/officeDocument/2006/relationships/image" Target="../media/image3303.png"/><Relationship Id="rId9" Type="http://schemas.openxmlformats.org/officeDocument/2006/relationships/image" Target="../media/image3311.png"/><Relationship Id="rId5" Type="http://schemas.openxmlformats.org/officeDocument/2006/relationships/image" Target="../media/image3308.png"/><Relationship Id="rId6" Type="http://schemas.openxmlformats.org/officeDocument/2006/relationships/image" Target="../media/image3309.png"/><Relationship Id="rId7" Type="http://schemas.openxmlformats.org/officeDocument/2006/relationships/image" Target="../media/image3315.png"/><Relationship Id="rId8" Type="http://schemas.openxmlformats.org/officeDocument/2006/relationships/image" Target="../media/image332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346.png"/></Relationships>
</file>

<file path=ppt/slides/_rels/slide86.xml.rels><?xml version="1.0" encoding="UTF-8" standalone="yes"?><Relationships xmlns="http://schemas.openxmlformats.org/package/2006/relationships"><Relationship Id="rId40" Type="http://schemas.openxmlformats.org/officeDocument/2006/relationships/image" Target="../media/image3381.png"/><Relationship Id="rId42" Type="http://schemas.openxmlformats.org/officeDocument/2006/relationships/image" Target="../media/image3383.png"/><Relationship Id="rId41" Type="http://schemas.openxmlformats.org/officeDocument/2006/relationships/image" Target="../media/image3386.png"/><Relationship Id="rId44" Type="http://schemas.openxmlformats.org/officeDocument/2006/relationships/image" Target="../media/image3382.png"/><Relationship Id="rId43" Type="http://schemas.openxmlformats.org/officeDocument/2006/relationships/image" Target="../media/image3384.png"/><Relationship Id="rId46" Type="http://schemas.openxmlformats.org/officeDocument/2006/relationships/image" Target="../media/image3395.png"/><Relationship Id="rId45" Type="http://schemas.openxmlformats.org/officeDocument/2006/relationships/image" Target="../media/image3375.png"/><Relationship Id="rId48" Type="http://schemas.openxmlformats.org/officeDocument/2006/relationships/image" Target="../media/image3391.png"/><Relationship Id="rId47" Type="http://schemas.openxmlformats.org/officeDocument/2006/relationships/image" Target="../media/image3378.png"/><Relationship Id="rId49" Type="http://schemas.openxmlformats.org/officeDocument/2006/relationships/image" Target="../media/image3394.png"/><Relationship Id="rId31" Type="http://schemas.openxmlformats.org/officeDocument/2006/relationships/image" Target="../media/image3361.png"/><Relationship Id="rId30" Type="http://schemas.openxmlformats.org/officeDocument/2006/relationships/image" Target="../media/image3372.png"/><Relationship Id="rId33" Type="http://schemas.openxmlformats.org/officeDocument/2006/relationships/image" Target="../media/image3376.png"/><Relationship Id="rId32" Type="http://schemas.openxmlformats.org/officeDocument/2006/relationships/image" Target="../media/image3388.png"/><Relationship Id="rId35" Type="http://schemas.openxmlformats.org/officeDocument/2006/relationships/image" Target="../media/image3368.png"/><Relationship Id="rId34" Type="http://schemas.openxmlformats.org/officeDocument/2006/relationships/image" Target="../media/image3385.png"/><Relationship Id="rId37" Type="http://schemas.openxmlformats.org/officeDocument/2006/relationships/image" Target="../media/image3373.png"/><Relationship Id="rId36" Type="http://schemas.openxmlformats.org/officeDocument/2006/relationships/image" Target="../media/image3371.png"/><Relationship Id="rId39" Type="http://schemas.openxmlformats.org/officeDocument/2006/relationships/image" Target="../media/image3380.png"/><Relationship Id="rId38" Type="http://schemas.openxmlformats.org/officeDocument/2006/relationships/image" Target="../media/image3374.png"/><Relationship Id="rId20" Type="http://schemas.openxmlformats.org/officeDocument/2006/relationships/image" Target="../media/image3367.png"/><Relationship Id="rId22" Type="http://schemas.openxmlformats.org/officeDocument/2006/relationships/image" Target="../media/image3370.png"/><Relationship Id="rId21" Type="http://schemas.openxmlformats.org/officeDocument/2006/relationships/image" Target="../media/image3357.png"/><Relationship Id="rId24" Type="http://schemas.openxmlformats.org/officeDocument/2006/relationships/image" Target="../media/image3365.png"/><Relationship Id="rId23" Type="http://schemas.openxmlformats.org/officeDocument/2006/relationships/image" Target="../media/image3369.png"/><Relationship Id="rId26" Type="http://schemas.openxmlformats.org/officeDocument/2006/relationships/image" Target="../media/image3363.png"/><Relationship Id="rId25" Type="http://schemas.openxmlformats.org/officeDocument/2006/relationships/image" Target="../media/image3387.png"/><Relationship Id="rId28" Type="http://schemas.openxmlformats.org/officeDocument/2006/relationships/image" Target="../media/image3364.png"/><Relationship Id="rId27" Type="http://schemas.openxmlformats.org/officeDocument/2006/relationships/image" Target="../media/image3360.png"/><Relationship Id="rId29" Type="http://schemas.openxmlformats.org/officeDocument/2006/relationships/image" Target="../media/image3362.png"/><Relationship Id="rId11" Type="http://schemas.openxmlformats.org/officeDocument/2006/relationships/image" Target="../media/image3351.png"/><Relationship Id="rId10" Type="http://schemas.openxmlformats.org/officeDocument/2006/relationships/image" Target="../media/image3349.png"/><Relationship Id="rId13" Type="http://schemas.openxmlformats.org/officeDocument/2006/relationships/image" Target="../media/image3359.png"/><Relationship Id="rId12" Type="http://schemas.openxmlformats.org/officeDocument/2006/relationships/image" Target="../media/image3358.png"/><Relationship Id="rId15" Type="http://schemas.openxmlformats.org/officeDocument/2006/relationships/image" Target="../media/image3356.png"/><Relationship Id="rId14" Type="http://schemas.openxmlformats.org/officeDocument/2006/relationships/image" Target="../media/image3353.png"/><Relationship Id="rId17" Type="http://schemas.openxmlformats.org/officeDocument/2006/relationships/image" Target="../media/image3354.png"/><Relationship Id="rId16" Type="http://schemas.openxmlformats.org/officeDocument/2006/relationships/image" Target="../media/image3350.png"/><Relationship Id="rId19" Type="http://schemas.openxmlformats.org/officeDocument/2006/relationships/image" Target="../media/image3355.png"/><Relationship Id="rId18" Type="http://schemas.openxmlformats.org/officeDocument/2006/relationships/image" Target="../media/image3366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341.png"/><Relationship Id="rId4" Type="http://schemas.openxmlformats.org/officeDocument/2006/relationships/image" Target="../media/image3335.png"/><Relationship Id="rId9" Type="http://schemas.openxmlformats.org/officeDocument/2006/relationships/image" Target="../media/image3347.png"/><Relationship Id="rId5" Type="http://schemas.openxmlformats.org/officeDocument/2006/relationships/image" Target="../media/image3343.png"/><Relationship Id="rId6" Type="http://schemas.openxmlformats.org/officeDocument/2006/relationships/image" Target="../media/image3339.png"/><Relationship Id="rId7" Type="http://schemas.openxmlformats.org/officeDocument/2006/relationships/image" Target="../media/image3344.png"/><Relationship Id="rId8" Type="http://schemas.openxmlformats.org/officeDocument/2006/relationships/image" Target="../media/image3352.png"/><Relationship Id="rId62" Type="http://schemas.openxmlformats.org/officeDocument/2006/relationships/image" Target="../media/image3402.png"/><Relationship Id="rId61" Type="http://schemas.openxmlformats.org/officeDocument/2006/relationships/image" Target="../media/image3408.png"/><Relationship Id="rId64" Type="http://schemas.openxmlformats.org/officeDocument/2006/relationships/image" Target="../media/image3401.png"/><Relationship Id="rId63" Type="http://schemas.openxmlformats.org/officeDocument/2006/relationships/image" Target="../media/image3405.png"/><Relationship Id="rId66" Type="http://schemas.openxmlformats.org/officeDocument/2006/relationships/image" Target="../media/image3409.png"/><Relationship Id="rId65" Type="http://schemas.openxmlformats.org/officeDocument/2006/relationships/image" Target="../media/image3407.png"/><Relationship Id="rId68" Type="http://schemas.openxmlformats.org/officeDocument/2006/relationships/image" Target="../media/image3415.png"/><Relationship Id="rId67" Type="http://schemas.openxmlformats.org/officeDocument/2006/relationships/image" Target="../media/image3396.png"/><Relationship Id="rId60" Type="http://schemas.openxmlformats.org/officeDocument/2006/relationships/image" Target="../media/image3398.png"/><Relationship Id="rId69" Type="http://schemas.openxmlformats.org/officeDocument/2006/relationships/image" Target="../media/image3404.png"/><Relationship Id="rId51" Type="http://schemas.openxmlformats.org/officeDocument/2006/relationships/image" Target="../media/image3377.png"/><Relationship Id="rId50" Type="http://schemas.openxmlformats.org/officeDocument/2006/relationships/image" Target="../media/image3379.png"/><Relationship Id="rId53" Type="http://schemas.openxmlformats.org/officeDocument/2006/relationships/image" Target="../media/image3410.png"/><Relationship Id="rId52" Type="http://schemas.openxmlformats.org/officeDocument/2006/relationships/image" Target="../media/image3389.png"/><Relationship Id="rId55" Type="http://schemas.openxmlformats.org/officeDocument/2006/relationships/image" Target="../media/image3392.png"/><Relationship Id="rId54" Type="http://schemas.openxmlformats.org/officeDocument/2006/relationships/image" Target="../media/image3390.png"/><Relationship Id="rId57" Type="http://schemas.openxmlformats.org/officeDocument/2006/relationships/image" Target="../media/image3397.png"/><Relationship Id="rId56" Type="http://schemas.openxmlformats.org/officeDocument/2006/relationships/image" Target="../media/image3400.png"/><Relationship Id="rId59" Type="http://schemas.openxmlformats.org/officeDocument/2006/relationships/image" Target="../media/image3393.png"/><Relationship Id="rId58" Type="http://schemas.openxmlformats.org/officeDocument/2006/relationships/image" Target="../media/image3399.png"/></Relationships>
</file>

<file path=ppt/slides/_rels/slide87.xml.rels><?xml version="1.0" encoding="UTF-8" standalone="yes"?><Relationships xmlns="http://schemas.openxmlformats.org/package/2006/relationships"><Relationship Id="rId20" Type="http://schemas.openxmlformats.org/officeDocument/2006/relationships/image" Target="../media/image3431.png"/><Relationship Id="rId22" Type="http://schemas.openxmlformats.org/officeDocument/2006/relationships/image" Target="../media/image3434.png"/><Relationship Id="rId21" Type="http://schemas.openxmlformats.org/officeDocument/2006/relationships/image" Target="../media/image3424.png"/><Relationship Id="rId24" Type="http://schemas.openxmlformats.org/officeDocument/2006/relationships/image" Target="../media/image3427.png"/><Relationship Id="rId23" Type="http://schemas.openxmlformats.org/officeDocument/2006/relationships/image" Target="../media/image3429.png"/><Relationship Id="rId26" Type="http://schemas.openxmlformats.org/officeDocument/2006/relationships/image" Target="../media/image3423.png"/><Relationship Id="rId25" Type="http://schemas.openxmlformats.org/officeDocument/2006/relationships/image" Target="../media/image3433.png"/><Relationship Id="rId28" Type="http://schemas.openxmlformats.org/officeDocument/2006/relationships/image" Target="../media/image3430.png"/><Relationship Id="rId27" Type="http://schemas.openxmlformats.org/officeDocument/2006/relationships/image" Target="../media/image3435.png"/><Relationship Id="rId29" Type="http://schemas.openxmlformats.org/officeDocument/2006/relationships/image" Target="../media/image3432.png"/><Relationship Id="rId11" Type="http://schemas.openxmlformats.org/officeDocument/2006/relationships/image" Target="../media/image3426.png"/><Relationship Id="rId10" Type="http://schemas.openxmlformats.org/officeDocument/2006/relationships/image" Target="../media/image3417.png"/><Relationship Id="rId13" Type="http://schemas.openxmlformats.org/officeDocument/2006/relationships/image" Target="../media/image3420.png"/><Relationship Id="rId12" Type="http://schemas.openxmlformats.org/officeDocument/2006/relationships/image" Target="../media/image3414.png"/><Relationship Id="rId15" Type="http://schemas.openxmlformats.org/officeDocument/2006/relationships/image" Target="../media/image3416.png"/><Relationship Id="rId14" Type="http://schemas.openxmlformats.org/officeDocument/2006/relationships/image" Target="../media/image3419.png"/><Relationship Id="rId17" Type="http://schemas.openxmlformats.org/officeDocument/2006/relationships/image" Target="../media/image3425.png"/><Relationship Id="rId16" Type="http://schemas.openxmlformats.org/officeDocument/2006/relationships/image" Target="../media/image3428.png"/><Relationship Id="rId19" Type="http://schemas.openxmlformats.org/officeDocument/2006/relationships/image" Target="../media/image3422.png"/><Relationship Id="rId18" Type="http://schemas.openxmlformats.org/officeDocument/2006/relationships/image" Target="../media/image34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403.png"/><Relationship Id="rId4" Type="http://schemas.openxmlformats.org/officeDocument/2006/relationships/image" Target="../media/image3413.png"/><Relationship Id="rId9" Type="http://schemas.openxmlformats.org/officeDocument/2006/relationships/image" Target="../media/image3418.png"/><Relationship Id="rId5" Type="http://schemas.openxmlformats.org/officeDocument/2006/relationships/image" Target="../media/image3406.png"/><Relationship Id="rId6" Type="http://schemas.openxmlformats.org/officeDocument/2006/relationships/image" Target="../media/image3411.png"/><Relationship Id="rId7" Type="http://schemas.openxmlformats.org/officeDocument/2006/relationships/image" Target="../media/image3436.png"/><Relationship Id="rId8" Type="http://schemas.openxmlformats.org/officeDocument/2006/relationships/image" Target="../media/image3412.png"/></Relationships>
</file>

<file path=ppt/slides/_rels/slide88.xml.rels><?xml version="1.0" encoding="UTF-8" standalone="yes"?><Relationships xmlns="http://schemas.openxmlformats.org/package/2006/relationships"><Relationship Id="rId30" Type="http://schemas.openxmlformats.org/officeDocument/2006/relationships/image" Target="../media/image3469.png"/><Relationship Id="rId20" Type="http://schemas.openxmlformats.org/officeDocument/2006/relationships/image" Target="../media/image3451.png"/><Relationship Id="rId22" Type="http://schemas.openxmlformats.org/officeDocument/2006/relationships/image" Target="../media/image3463.png"/><Relationship Id="rId21" Type="http://schemas.openxmlformats.org/officeDocument/2006/relationships/image" Target="../media/image3453.png"/><Relationship Id="rId24" Type="http://schemas.openxmlformats.org/officeDocument/2006/relationships/image" Target="../media/image3456.png"/><Relationship Id="rId23" Type="http://schemas.openxmlformats.org/officeDocument/2006/relationships/image" Target="../media/image3457.png"/><Relationship Id="rId26" Type="http://schemas.openxmlformats.org/officeDocument/2006/relationships/image" Target="../media/image3462.png"/><Relationship Id="rId25" Type="http://schemas.openxmlformats.org/officeDocument/2006/relationships/image" Target="../media/image3455.png"/><Relationship Id="rId28" Type="http://schemas.openxmlformats.org/officeDocument/2006/relationships/image" Target="../media/image3481.png"/><Relationship Id="rId27" Type="http://schemas.openxmlformats.org/officeDocument/2006/relationships/image" Target="../media/image3464.png"/><Relationship Id="rId29" Type="http://schemas.openxmlformats.org/officeDocument/2006/relationships/image" Target="../media/image3461.png"/><Relationship Id="rId11" Type="http://schemas.openxmlformats.org/officeDocument/2006/relationships/image" Target="../media/image3449.png"/><Relationship Id="rId10" Type="http://schemas.openxmlformats.org/officeDocument/2006/relationships/image" Target="../media/image3445.png"/><Relationship Id="rId13" Type="http://schemas.openxmlformats.org/officeDocument/2006/relationships/image" Target="../media/image3452.png"/><Relationship Id="rId12" Type="http://schemas.openxmlformats.org/officeDocument/2006/relationships/image" Target="../media/image3446.png"/><Relationship Id="rId15" Type="http://schemas.openxmlformats.org/officeDocument/2006/relationships/image" Target="../media/image3448.png"/><Relationship Id="rId14" Type="http://schemas.openxmlformats.org/officeDocument/2006/relationships/image" Target="../media/image3439.png"/><Relationship Id="rId17" Type="http://schemas.openxmlformats.org/officeDocument/2006/relationships/image" Target="../media/image3458.png"/><Relationship Id="rId16" Type="http://schemas.openxmlformats.org/officeDocument/2006/relationships/image" Target="../media/image3440.png"/><Relationship Id="rId19" Type="http://schemas.openxmlformats.org/officeDocument/2006/relationships/image" Target="../media/image3450.png"/><Relationship Id="rId18" Type="http://schemas.openxmlformats.org/officeDocument/2006/relationships/image" Target="../media/image3454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437.png"/><Relationship Id="rId4" Type="http://schemas.openxmlformats.org/officeDocument/2006/relationships/image" Target="../media/image3442.png"/><Relationship Id="rId9" Type="http://schemas.openxmlformats.org/officeDocument/2006/relationships/image" Target="../media/image3447.png"/><Relationship Id="rId5" Type="http://schemas.openxmlformats.org/officeDocument/2006/relationships/image" Target="../media/image3444.png"/><Relationship Id="rId6" Type="http://schemas.openxmlformats.org/officeDocument/2006/relationships/image" Target="../media/image3443.png"/><Relationship Id="rId7" Type="http://schemas.openxmlformats.org/officeDocument/2006/relationships/image" Target="../media/image3438.png"/><Relationship Id="rId8" Type="http://schemas.openxmlformats.org/officeDocument/2006/relationships/image" Target="../media/image3441.png"/></Relationships>
</file>

<file path=ppt/slides/_rels/slide89.xml.rels><?xml version="1.0" encoding="UTF-8" standalone="yes"?><Relationships xmlns="http://schemas.openxmlformats.org/package/2006/relationships"><Relationship Id="rId40" Type="http://schemas.openxmlformats.org/officeDocument/2006/relationships/image" Target="../media/image3501.png"/><Relationship Id="rId42" Type="http://schemas.openxmlformats.org/officeDocument/2006/relationships/image" Target="../media/image3503.png"/><Relationship Id="rId41" Type="http://schemas.openxmlformats.org/officeDocument/2006/relationships/image" Target="../media/image3509.png"/><Relationship Id="rId44" Type="http://schemas.openxmlformats.org/officeDocument/2006/relationships/image" Target="../media/image3500.png"/><Relationship Id="rId43" Type="http://schemas.openxmlformats.org/officeDocument/2006/relationships/image" Target="../media/image3499.png"/><Relationship Id="rId46" Type="http://schemas.openxmlformats.org/officeDocument/2006/relationships/image" Target="../media/image3508.png"/><Relationship Id="rId45" Type="http://schemas.openxmlformats.org/officeDocument/2006/relationships/image" Target="../media/image3495.png"/><Relationship Id="rId48" Type="http://schemas.openxmlformats.org/officeDocument/2006/relationships/image" Target="../media/image3502.png"/><Relationship Id="rId47" Type="http://schemas.openxmlformats.org/officeDocument/2006/relationships/image" Target="../media/image3505.png"/><Relationship Id="rId49" Type="http://schemas.openxmlformats.org/officeDocument/2006/relationships/image" Target="../media/image3536.png"/><Relationship Id="rId31" Type="http://schemas.openxmlformats.org/officeDocument/2006/relationships/image" Target="../media/image3484.png"/><Relationship Id="rId30" Type="http://schemas.openxmlformats.org/officeDocument/2006/relationships/image" Target="../media/image3504.png"/><Relationship Id="rId33" Type="http://schemas.openxmlformats.org/officeDocument/2006/relationships/image" Target="../media/image3494.png"/><Relationship Id="rId32" Type="http://schemas.openxmlformats.org/officeDocument/2006/relationships/image" Target="../media/image3485.png"/><Relationship Id="rId35" Type="http://schemas.openxmlformats.org/officeDocument/2006/relationships/image" Target="../media/image3507.png"/><Relationship Id="rId34" Type="http://schemas.openxmlformats.org/officeDocument/2006/relationships/image" Target="../media/image3498.png"/><Relationship Id="rId37" Type="http://schemas.openxmlformats.org/officeDocument/2006/relationships/image" Target="../media/image3492.png"/><Relationship Id="rId36" Type="http://schemas.openxmlformats.org/officeDocument/2006/relationships/image" Target="../media/image3493.png"/><Relationship Id="rId39" Type="http://schemas.openxmlformats.org/officeDocument/2006/relationships/image" Target="../media/image3497.png"/><Relationship Id="rId38" Type="http://schemas.openxmlformats.org/officeDocument/2006/relationships/image" Target="../media/image3491.png"/><Relationship Id="rId20" Type="http://schemas.openxmlformats.org/officeDocument/2006/relationships/image" Target="../media/image3477.png"/><Relationship Id="rId22" Type="http://schemas.openxmlformats.org/officeDocument/2006/relationships/image" Target="../media/image3476.png"/><Relationship Id="rId21" Type="http://schemas.openxmlformats.org/officeDocument/2006/relationships/image" Target="../media/image3489.png"/><Relationship Id="rId24" Type="http://schemas.openxmlformats.org/officeDocument/2006/relationships/image" Target="../media/image3487.png"/><Relationship Id="rId23" Type="http://schemas.openxmlformats.org/officeDocument/2006/relationships/image" Target="../media/image3479.png"/><Relationship Id="rId26" Type="http://schemas.openxmlformats.org/officeDocument/2006/relationships/image" Target="../media/image3482.png"/><Relationship Id="rId25" Type="http://schemas.openxmlformats.org/officeDocument/2006/relationships/image" Target="../media/image3488.png"/><Relationship Id="rId28" Type="http://schemas.openxmlformats.org/officeDocument/2006/relationships/image" Target="../media/image3486.png"/><Relationship Id="rId27" Type="http://schemas.openxmlformats.org/officeDocument/2006/relationships/image" Target="../media/image3496.png"/><Relationship Id="rId29" Type="http://schemas.openxmlformats.org/officeDocument/2006/relationships/image" Target="../media/image3513.png"/><Relationship Id="rId11" Type="http://schemas.openxmlformats.org/officeDocument/2006/relationships/image" Target="../media/image3474.png"/><Relationship Id="rId10" Type="http://schemas.openxmlformats.org/officeDocument/2006/relationships/image" Target="../media/image3472.png"/><Relationship Id="rId13" Type="http://schemas.openxmlformats.org/officeDocument/2006/relationships/image" Target="../media/image3506.png"/><Relationship Id="rId12" Type="http://schemas.openxmlformats.org/officeDocument/2006/relationships/image" Target="../media/image3473.png"/><Relationship Id="rId15" Type="http://schemas.openxmlformats.org/officeDocument/2006/relationships/image" Target="../media/image3480.png"/><Relationship Id="rId14" Type="http://schemas.openxmlformats.org/officeDocument/2006/relationships/image" Target="../media/image3483.png"/><Relationship Id="rId17" Type="http://schemas.openxmlformats.org/officeDocument/2006/relationships/image" Target="../media/image3490.png"/><Relationship Id="rId16" Type="http://schemas.openxmlformats.org/officeDocument/2006/relationships/image" Target="../media/image3478.png"/><Relationship Id="rId19" Type="http://schemas.openxmlformats.org/officeDocument/2006/relationships/image" Target="../media/image3475.png"/><Relationship Id="rId18" Type="http://schemas.openxmlformats.org/officeDocument/2006/relationships/image" Target="../media/image3471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460.png"/><Relationship Id="rId4" Type="http://schemas.openxmlformats.org/officeDocument/2006/relationships/image" Target="../media/image3467.png"/><Relationship Id="rId9" Type="http://schemas.openxmlformats.org/officeDocument/2006/relationships/image" Target="../media/image3470.png"/><Relationship Id="rId5" Type="http://schemas.openxmlformats.org/officeDocument/2006/relationships/image" Target="../media/image3468.png"/><Relationship Id="rId6" Type="http://schemas.openxmlformats.org/officeDocument/2006/relationships/image" Target="../media/image3466.png"/><Relationship Id="rId7" Type="http://schemas.openxmlformats.org/officeDocument/2006/relationships/image" Target="../media/image3465.png"/><Relationship Id="rId8" Type="http://schemas.openxmlformats.org/officeDocument/2006/relationships/image" Target="../media/image3459.png"/><Relationship Id="rId62" Type="http://schemas.openxmlformats.org/officeDocument/2006/relationships/image" Target="../media/image3521.png"/><Relationship Id="rId61" Type="http://schemas.openxmlformats.org/officeDocument/2006/relationships/image" Target="../media/image3520.png"/><Relationship Id="rId64" Type="http://schemas.openxmlformats.org/officeDocument/2006/relationships/image" Target="../media/image3524.png"/><Relationship Id="rId63" Type="http://schemas.openxmlformats.org/officeDocument/2006/relationships/image" Target="../media/image3525.png"/><Relationship Id="rId65" Type="http://schemas.openxmlformats.org/officeDocument/2006/relationships/image" Target="../media/image3526.png"/><Relationship Id="rId60" Type="http://schemas.openxmlformats.org/officeDocument/2006/relationships/image" Target="../media/image3527.png"/><Relationship Id="rId51" Type="http://schemas.openxmlformats.org/officeDocument/2006/relationships/image" Target="../media/image3512.png"/><Relationship Id="rId50" Type="http://schemas.openxmlformats.org/officeDocument/2006/relationships/image" Target="../media/image3511.png"/><Relationship Id="rId53" Type="http://schemas.openxmlformats.org/officeDocument/2006/relationships/image" Target="../media/image3523.png"/><Relationship Id="rId52" Type="http://schemas.openxmlformats.org/officeDocument/2006/relationships/image" Target="../media/image3510.png"/><Relationship Id="rId55" Type="http://schemas.openxmlformats.org/officeDocument/2006/relationships/image" Target="../media/image3514.png"/><Relationship Id="rId54" Type="http://schemas.openxmlformats.org/officeDocument/2006/relationships/image" Target="../media/image3517.png"/><Relationship Id="rId57" Type="http://schemas.openxmlformats.org/officeDocument/2006/relationships/image" Target="../media/image3518.png"/><Relationship Id="rId56" Type="http://schemas.openxmlformats.org/officeDocument/2006/relationships/image" Target="../media/image3515.png"/><Relationship Id="rId59" Type="http://schemas.openxmlformats.org/officeDocument/2006/relationships/image" Target="../media/image3531.png"/><Relationship Id="rId58" Type="http://schemas.openxmlformats.org/officeDocument/2006/relationships/image" Target="../media/image35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6.png"/><Relationship Id="rId4" Type="http://schemas.openxmlformats.org/officeDocument/2006/relationships/image" Target="../media/image389.png"/><Relationship Id="rId9" Type="http://schemas.openxmlformats.org/officeDocument/2006/relationships/image" Target="../media/image401.png"/><Relationship Id="rId5" Type="http://schemas.openxmlformats.org/officeDocument/2006/relationships/image" Target="../media/image383.png"/><Relationship Id="rId6" Type="http://schemas.openxmlformats.org/officeDocument/2006/relationships/image" Target="../media/image388.png"/><Relationship Id="rId7" Type="http://schemas.openxmlformats.org/officeDocument/2006/relationships/image" Target="../media/image393.png"/><Relationship Id="rId8" Type="http://schemas.openxmlformats.org/officeDocument/2006/relationships/image" Target="../media/image390.png"/><Relationship Id="rId31" Type="http://schemas.openxmlformats.org/officeDocument/2006/relationships/image" Target="../media/image427.png"/><Relationship Id="rId30" Type="http://schemas.openxmlformats.org/officeDocument/2006/relationships/image" Target="../media/image433.png"/><Relationship Id="rId33" Type="http://schemas.openxmlformats.org/officeDocument/2006/relationships/image" Target="../media/image422.png"/><Relationship Id="rId32" Type="http://schemas.openxmlformats.org/officeDocument/2006/relationships/image" Target="../media/image420.png"/><Relationship Id="rId34" Type="http://schemas.openxmlformats.org/officeDocument/2006/relationships/image" Target="../media/image417.png"/><Relationship Id="rId20" Type="http://schemas.openxmlformats.org/officeDocument/2006/relationships/image" Target="../media/image404.png"/><Relationship Id="rId22" Type="http://schemas.openxmlformats.org/officeDocument/2006/relationships/image" Target="../media/image406.png"/><Relationship Id="rId21" Type="http://schemas.openxmlformats.org/officeDocument/2006/relationships/image" Target="../media/image403.png"/><Relationship Id="rId24" Type="http://schemas.openxmlformats.org/officeDocument/2006/relationships/image" Target="../media/image415.png"/><Relationship Id="rId23" Type="http://schemas.openxmlformats.org/officeDocument/2006/relationships/image" Target="../media/image409.png"/><Relationship Id="rId26" Type="http://schemas.openxmlformats.org/officeDocument/2006/relationships/image" Target="../media/image411.png"/><Relationship Id="rId25" Type="http://schemas.openxmlformats.org/officeDocument/2006/relationships/image" Target="../media/image408.png"/><Relationship Id="rId28" Type="http://schemas.openxmlformats.org/officeDocument/2006/relationships/image" Target="../media/image414.png"/><Relationship Id="rId27" Type="http://schemas.openxmlformats.org/officeDocument/2006/relationships/image" Target="../media/image412.png"/><Relationship Id="rId29" Type="http://schemas.openxmlformats.org/officeDocument/2006/relationships/image" Target="../media/image430.png"/><Relationship Id="rId11" Type="http://schemas.openxmlformats.org/officeDocument/2006/relationships/image" Target="../media/image392.png"/><Relationship Id="rId10" Type="http://schemas.openxmlformats.org/officeDocument/2006/relationships/image" Target="../media/image407.png"/><Relationship Id="rId13" Type="http://schemas.openxmlformats.org/officeDocument/2006/relationships/image" Target="../media/image398.png"/><Relationship Id="rId12" Type="http://schemas.openxmlformats.org/officeDocument/2006/relationships/image" Target="../media/image396.png"/><Relationship Id="rId15" Type="http://schemas.openxmlformats.org/officeDocument/2006/relationships/image" Target="../media/image402.png"/><Relationship Id="rId14" Type="http://schemas.openxmlformats.org/officeDocument/2006/relationships/image" Target="../media/image410.png"/><Relationship Id="rId17" Type="http://schemas.openxmlformats.org/officeDocument/2006/relationships/image" Target="../media/image400.png"/><Relationship Id="rId16" Type="http://schemas.openxmlformats.org/officeDocument/2006/relationships/image" Target="../media/image394.png"/><Relationship Id="rId19" Type="http://schemas.openxmlformats.org/officeDocument/2006/relationships/image" Target="../media/image399.png"/><Relationship Id="rId18" Type="http://schemas.openxmlformats.org/officeDocument/2006/relationships/image" Target="../media/image413.png"/></Relationships>
</file>

<file path=ppt/slides/_rels/slide90.xml.rels><?xml version="1.0" encoding="UTF-8" standalone="yes"?><Relationships xmlns="http://schemas.openxmlformats.org/package/2006/relationships"><Relationship Id="rId40" Type="http://schemas.openxmlformats.org/officeDocument/2006/relationships/image" Target="../media/image3559.png"/><Relationship Id="rId42" Type="http://schemas.openxmlformats.org/officeDocument/2006/relationships/image" Target="../media/image3562.png"/><Relationship Id="rId41" Type="http://schemas.openxmlformats.org/officeDocument/2006/relationships/image" Target="../media/image3565.png"/><Relationship Id="rId44" Type="http://schemas.openxmlformats.org/officeDocument/2006/relationships/image" Target="../media/image3566.png"/><Relationship Id="rId43" Type="http://schemas.openxmlformats.org/officeDocument/2006/relationships/image" Target="../media/image3582.png"/><Relationship Id="rId46" Type="http://schemas.openxmlformats.org/officeDocument/2006/relationships/image" Target="../media/image3570.png"/><Relationship Id="rId45" Type="http://schemas.openxmlformats.org/officeDocument/2006/relationships/image" Target="../media/image3564.png"/><Relationship Id="rId48" Type="http://schemas.openxmlformats.org/officeDocument/2006/relationships/image" Target="../media/image3568.png"/><Relationship Id="rId47" Type="http://schemas.openxmlformats.org/officeDocument/2006/relationships/image" Target="../media/image3567.png"/><Relationship Id="rId49" Type="http://schemas.openxmlformats.org/officeDocument/2006/relationships/image" Target="../media/image3574.png"/><Relationship Id="rId31" Type="http://schemas.openxmlformats.org/officeDocument/2006/relationships/image" Target="../media/image3557.png"/><Relationship Id="rId30" Type="http://schemas.openxmlformats.org/officeDocument/2006/relationships/image" Target="../media/image3573.png"/><Relationship Id="rId33" Type="http://schemas.openxmlformats.org/officeDocument/2006/relationships/image" Target="../media/image3572.png"/><Relationship Id="rId32" Type="http://schemas.openxmlformats.org/officeDocument/2006/relationships/image" Target="../media/image3553.png"/><Relationship Id="rId35" Type="http://schemas.openxmlformats.org/officeDocument/2006/relationships/image" Target="../media/image3555.png"/><Relationship Id="rId34" Type="http://schemas.openxmlformats.org/officeDocument/2006/relationships/image" Target="../media/image3558.png"/><Relationship Id="rId37" Type="http://schemas.openxmlformats.org/officeDocument/2006/relationships/image" Target="../media/image3561.png"/><Relationship Id="rId36" Type="http://schemas.openxmlformats.org/officeDocument/2006/relationships/image" Target="../media/image3556.png"/><Relationship Id="rId39" Type="http://schemas.openxmlformats.org/officeDocument/2006/relationships/image" Target="../media/image3560.png"/><Relationship Id="rId38" Type="http://schemas.openxmlformats.org/officeDocument/2006/relationships/image" Target="../media/image3554.png"/><Relationship Id="rId20" Type="http://schemas.openxmlformats.org/officeDocument/2006/relationships/image" Target="../media/image3541.png"/><Relationship Id="rId22" Type="http://schemas.openxmlformats.org/officeDocument/2006/relationships/image" Target="../media/image3544.png"/><Relationship Id="rId21" Type="http://schemas.openxmlformats.org/officeDocument/2006/relationships/image" Target="../media/image3545.png"/><Relationship Id="rId24" Type="http://schemas.openxmlformats.org/officeDocument/2006/relationships/image" Target="../media/image3551.png"/><Relationship Id="rId23" Type="http://schemas.openxmlformats.org/officeDocument/2006/relationships/image" Target="../media/image3543.png"/><Relationship Id="rId26" Type="http://schemas.openxmlformats.org/officeDocument/2006/relationships/image" Target="../media/image3547.png"/><Relationship Id="rId25" Type="http://schemas.openxmlformats.org/officeDocument/2006/relationships/image" Target="../media/image3548.png"/><Relationship Id="rId28" Type="http://schemas.openxmlformats.org/officeDocument/2006/relationships/image" Target="../media/image3549.png"/><Relationship Id="rId27" Type="http://schemas.openxmlformats.org/officeDocument/2006/relationships/image" Target="../media/image3563.png"/><Relationship Id="rId29" Type="http://schemas.openxmlformats.org/officeDocument/2006/relationships/image" Target="../media/image3550.png"/><Relationship Id="rId11" Type="http://schemas.openxmlformats.org/officeDocument/2006/relationships/image" Target="../media/image3532.png"/><Relationship Id="rId10" Type="http://schemas.openxmlformats.org/officeDocument/2006/relationships/image" Target="../media/image3534.png"/><Relationship Id="rId13" Type="http://schemas.openxmlformats.org/officeDocument/2006/relationships/image" Target="../media/image3537.png"/><Relationship Id="rId12" Type="http://schemas.openxmlformats.org/officeDocument/2006/relationships/image" Target="../media/image3542.png"/><Relationship Id="rId15" Type="http://schemas.openxmlformats.org/officeDocument/2006/relationships/image" Target="../media/image3552.png"/><Relationship Id="rId14" Type="http://schemas.openxmlformats.org/officeDocument/2006/relationships/image" Target="../media/image3539.png"/><Relationship Id="rId17" Type="http://schemas.openxmlformats.org/officeDocument/2006/relationships/image" Target="../media/image3540.png"/><Relationship Id="rId16" Type="http://schemas.openxmlformats.org/officeDocument/2006/relationships/image" Target="../media/image3538.png"/><Relationship Id="rId19" Type="http://schemas.openxmlformats.org/officeDocument/2006/relationships/image" Target="../media/image3546.png"/><Relationship Id="rId18" Type="http://schemas.openxmlformats.org/officeDocument/2006/relationships/image" Target="../media/image3571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516.png"/><Relationship Id="rId4" Type="http://schemas.openxmlformats.org/officeDocument/2006/relationships/image" Target="../media/image3522.png"/><Relationship Id="rId9" Type="http://schemas.openxmlformats.org/officeDocument/2006/relationships/image" Target="../media/image3533.png"/><Relationship Id="rId5" Type="http://schemas.openxmlformats.org/officeDocument/2006/relationships/image" Target="../media/image3528.png"/><Relationship Id="rId6" Type="http://schemas.openxmlformats.org/officeDocument/2006/relationships/image" Target="../media/image3535.png"/><Relationship Id="rId7" Type="http://schemas.openxmlformats.org/officeDocument/2006/relationships/image" Target="../media/image3530.png"/><Relationship Id="rId8" Type="http://schemas.openxmlformats.org/officeDocument/2006/relationships/image" Target="../media/image3529.png"/><Relationship Id="rId73" Type="http://schemas.openxmlformats.org/officeDocument/2006/relationships/image" Target="../media/image3600.png"/><Relationship Id="rId72" Type="http://schemas.openxmlformats.org/officeDocument/2006/relationships/image" Target="../media/image3596.png"/><Relationship Id="rId75" Type="http://schemas.openxmlformats.org/officeDocument/2006/relationships/image" Target="../media/image3601.png"/><Relationship Id="rId74" Type="http://schemas.openxmlformats.org/officeDocument/2006/relationships/image" Target="../media/image3589.png"/><Relationship Id="rId77" Type="http://schemas.openxmlformats.org/officeDocument/2006/relationships/image" Target="../media/image3610.png"/><Relationship Id="rId76" Type="http://schemas.openxmlformats.org/officeDocument/2006/relationships/image" Target="../media/image3598.png"/><Relationship Id="rId79" Type="http://schemas.openxmlformats.org/officeDocument/2006/relationships/image" Target="../media/image3604.png"/><Relationship Id="rId78" Type="http://schemas.openxmlformats.org/officeDocument/2006/relationships/image" Target="../media/image3593.png"/><Relationship Id="rId71" Type="http://schemas.openxmlformats.org/officeDocument/2006/relationships/image" Target="../media/image3597.png"/><Relationship Id="rId70" Type="http://schemas.openxmlformats.org/officeDocument/2006/relationships/image" Target="../media/image3590.png"/><Relationship Id="rId62" Type="http://schemas.openxmlformats.org/officeDocument/2006/relationships/image" Target="../media/image3584.png"/><Relationship Id="rId61" Type="http://schemas.openxmlformats.org/officeDocument/2006/relationships/image" Target="../media/image3579.png"/><Relationship Id="rId64" Type="http://schemas.openxmlformats.org/officeDocument/2006/relationships/image" Target="../media/image3586.png"/><Relationship Id="rId63" Type="http://schemas.openxmlformats.org/officeDocument/2006/relationships/image" Target="../media/image3592.png"/><Relationship Id="rId66" Type="http://schemas.openxmlformats.org/officeDocument/2006/relationships/image" Target="../media/image3595.png"/><Relationship Id="rId65" Type="http://schemas.openxmlformats.org/officeDocument/2006/relationships/image" Target="../media/image3585.png"/><Relationship Id="rId68" Type="http://schemas.openxmlformats.org/officeDocument/2006/relationships/image" Target="../media/image3583.png"/><Relationship Id="rId67" Type="http://schemas.openxmlformats.org/officeDocument/2006/relationships/image" Target="../media/image3594.png"/><Relationship Id="rId60" Type="http://schemas.openxmlformats.org/officeDocument/2006/relationships/image" Target="../media/image3588.png"/><Relationship Id="rId69" Type="http://schemas.openxmlformats.org/officeDocument/2006/relationships/image" Target="../media/image3607.png"/><Relationship Id="rId51" Type="http://schemas.openxmlformats.org/officeDocument/2006/relationships/image" Target="../media/image3591.png"/><Relationship Id="rId50" Type="http://schemas.openxmlformats.org/officeDocument/2006/relationships/image" Target="../media/image3569.png"/><Relationship Id="rId53" Type="http://schemas.openxmlformats.org/officeDocument/2006/relationships/image" Target="../media/image3578.png"/><Relationship Id="rId52" Type="http://schemas.openxmlformats.org/officeDocument/2006/relationships/image" Target="../media/image3577.png"/><Relationship Id="rId55" Type="http://schemas.openxmlformats.org/officeDocument/2006/relationships/image" Target="../media/image3581.png"/><Relationship Id="rId54" Type="http://schemas.openxmlformats.org/officeDocument/2006/relationships/image" Target="../media/image3587.png"/><Relationship Id="rId57" Type="http://schemas.openxmlformats.org/officeDocument/2006/relationships/image" Target="../media/image3576.png"/><Relationship Id="rId56" Type="http://schemas.openxmlformats.org/officeDocument/2006/relationships/image" Target="../media/image3575.png"/><Relationship Id="rId59" Type="http://schemas.openxmlformats.org/officeDocument/2006/relationships/image" Target="../media/image3643.png"/><Relationship Id="rId58" Type="http://schemas.openxmlformats.org/officeDocument/2006/relationships/image" Target="../media/image3580.png"/></Relationships>
</file>

<file path=ppt/slides/_rels/slide91.xml.rels><?xml version="1.0" encoding="UTF-8" standalone="yes"?><Relationships xmlns="http://schemas.openxmlformats.org/package/2006/relationships"><Relationship Id="rId20" Type="http://schemas.openxmlformats.org/officeDocument/2006/relationships/image" Target="../media/image3613.png"/><Relationship Id="rId22" Type="http://schemas.openxmlformats.org/officeDocument/2006/relationships/image" Target="../media/image3626.png"/><Relationship Id="rId21" Type="http://schemas.openxmlformats.org/officeDocument/2006/relationships/image" Target="../media/image3620.png"/><Relationship Id="rId24" Type="http://schemas.openxmlformats.org/officeDocument/2006/relationships/image" Target="../media/image3628.png"/><Relationship Id="rId23" Type="http://schemas.openxmlformats.org/officeDocument/2006/relationships/image" Target="../media/image3624.png"/><Relationship Id="rId26" Type="http://schemas.openxmlformats.org/officeDocument/2006/relationships/image" Target="../media/image3634.png"/><Relationship Id="rId25" Type="http://schemas.openxmlformats.org/officeDocument/2006/relationships/image" Target="../media/image3629.png"/><Relationship Id="rId28" Type="http://schemas.openxmlformats.org/officeDocument/2006/relationships/image" Target="../media/image3639.png"/><Relationship Id="rId27" Type="http://schemas.openxmlformats.org/officeDocument/2006/relationships/image" Target="../media/image3633.png"/><Relationship Id="rId11" Type="http://schemas.openxmlformats.org/officeDocument/2006/relationships/image" Target="../media/image3614.png"/><Relationship Id="rId10" Type="http://schemas.openxmlformats.org/officeDocument/2006/relationships/image" Target="../media/image3606.png"/><Relationship Id="rId13" Type="http://schemas.openxmlformats.org/officeDocument/2006/relationships/image" Target="../media/image3611.png"/><Relationship Id="rId12" Type="http://schemas.openxmlformats.org/officeDocument/2006/relationships/image" Target="../media/image3608.png"/><Relationship Id="rId15" Type="http://schemas.openxmlformats.org/officeDocument/2006/relationships/image" Target="../media/image3609.png"/><Relationship Id="rId14" Type="http://schemas.openxmlformats.org/officeDocument/2006/relationships/image" Target="../media/image3622.png"/><Relationship Id="rId17" Type="http://schemas.openxmlformats.org/officeDocument/2006/relationships/image" Target="../media/image3637.png"/><Relationship Id="rId16" Type="http://schemas.openxmlformats.org/officeDocument/2006/relationships/image" Target="../media/image3612.png"/><Relationship Id="rId19" Type="http://schemas.openxmlformats.org/officeDocument/2006/relationships/image" Target="../media/image3615.png"/><Relationship Id="rId18" Type="http://schemas.openxmlformats.org/officeDocument/2006/relationships/image" Target="../media/image36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627.png"/><Relationship Id="rId4" Type="http://schemas.openxmlformats.org/officeDocument/2006/relationships/image" Target="../media/image3616.png"/><Relationship Id="rId9" Type="http://schemas.openxmlformats.org/officeDocument/2006/relationships/image" Target="../media/image3618.png"/><Relationship Id="rId5" Type="http://schemas.openxmlformats.org/officeDocument/2006/relationships/image" Target="../media/image3605.png"/><Relationship Id="rId6" Type="http://schemas.openxmlformats.org/officeDocument/2006/relationships/image" Target="../media/image3602.png"/><Relationship Id="rId7" Type="http://schemas.openxmlformats.org/officeDocument/2006/relationships/image" Target="../media/image3599.png"/><Relationship Id="rId8" Type="http://schemas.openxmlformats.org/officeDocument/2006/relationships/image" Target="../media/image3603.png"/></Relationships>
</file>

<file path=ppt/slides/_rels/slide92.xml.rels><?xml version="1.0" encoding="UTF-8" standalone="yes"?><Relationships xmlns="http://schemas.openxmlformats.org/package/2006/relationships"><Relationship Id="rId40" Type="http://schemas.openxmlformats.org/officeDocument/2006/relationships/image" Target="../media/image3672.png"/><Relationship Id="rId42" Type="http://schemas.openxmlformats.org/officeDocument/2006/relationships/image" Target="../media/image3669.png"/><Relationship Id="rId41" Type="http://schemas.openxmlformats.org/officeDocument/2006/relationships/image" Target="../media/image3620.png"/><Relationship Id="rId44" Type="http://schemas.openxmlformats.org/officeDocument/2006/relationships/image" Target="../media/image3673.png"/><Relationship Id="rId43" Type="http://schemas.openxmlformats.org/officeDocument/2006/relationships/image" Target="../media/image3668.png"/><Relationship Id="rId46" Type="http://schemas.openxmlformats.org/officeDocument/2006/relationships/image" Target="../media/image3667.png"/><Relationship Id="rId45" Type="http://schemas.openxmlformats.org/officeDocument/2006/relationships/image" Target="../media/image3626.png"/><Relationship Id="rId48" Type="http://schemas.openxmlformats.org/officeDocument/2006/relationships/image" Target="../media/image3683.png"/><Relationship Id="rId47" Type="http://schemas.openxmlformats.org/officeDocument/2006/relationships/image" Target="../media/image3671.png"/><Relationship Id="rId49" Type="http://schemas.openxmlformats.org/officeDocument/2006/relationships/image" Target="../media/image3684.png"/><Relationship Id="rId31" Type="http://schemas.openxmlformats.org/officeDocument/2006/relationships/image" Target="../media/image3665.png"/><Relationship Id="rId30" Type="http://schemas.openxmlformats.org/officeDocument/2006/relationships/image" Target="../media/image3674.png"/><Relationship Id="rId33" Type="http://schemas.openxmlformats.org/officeDocument/2006/relationships/image" Target="../media/image3659.png"/><Relationship Id="rId32" Type="http://schemas.openxmlformats.org/officeDocument/2006/relationships/image" Target="../media/image3676.png"/><Relationship Id="rId35" Type="http://schemas.openxmlformats.org/officeDocument/2006/relationships/image" Target="../media/image3664.png"/><Relationship Id="rId34" Type="http://schemas.openxmlformats.org/officeDocument/2006/relationships/image" Target="../media/image3656.png"/><Relationship Id="rId37" Type="http://schemas.openxmlformats.org/officeDocument/2006/relationships/image" Target="../media/image3613.png"/><Relationship Id="rId36" Type="http://schemas.openxmlformats.org/officeDocument/2006/relationships/image" Target="../media/image3661.png"/><Relationship Id="rId39" Type="http://schemas.openxmlformats.org/officeDocument/2006/relationships/image" Target="../media/image3681.png"/><Relationship Id="rId38" Type="http://schemas.openxmlformats.org/officeDocument/2006/relationships/image" Target="../media/image3680.png"/><Relationship Id="rId20" Type="http://schemas.openxmlformats.org/officeDocument/2006/relationships/image" Target="../media/image3655.png"/><Relationship Id="rId22" Type="http://schemas.openxmlformats.org/officeDocument/2006/relationships/image" Target="../media/image3650.png"/><Relationship Id="rId21" Type="http://schemas.openxmlformats.org/officeDocument/2006/relationships/image" Target="../media/image3637.png"/><Relationship Id="rId24" Type="http://schemas.openxmlformats.org/officeDocument/2006/relationships/image" Target="../media/image3662.png"/><Relationship Id="rId23" Type="http://schemas.openxmlformats.org/officeDocument/2006/relationships/image" Target="../media/image3647.png"/><Relationship Id="rId26" Type="http://schemas.openxmlformats.org/officeDocument/2006/relationships/image" Target="../media/image3660.png"/><Relationship Id="rId25" Type="http://schemas.openxmlformats.org/officeDocument/2006/relationships/image" Target="../media/image3617.png"/><Relationship Id="rId28" Type="http://schemas.openxmlformats.org/officeDocument/2006/relationships/image" Target="../media/image3652.png"/><Relationship Id="rId27" Type="http://schemas.openxmlformats.org/officeDocument/2006/relationships/image" Target="../media/image3654.png"/><Relationship Id="rId29" Type="http://schemas.openxmlformats.org/officeDocument/2006/relationships/image" Target="../media/image3615.png"/><Relationship Id="rId11" Type="http://schemas.openxmlformats.org/officeDocument/2006/relationships/image" Target="../media/image3614.png"/><Relationship Id="rId10" Type="http://schemas.openxmlformats.org/officeDocument/2006/relationships/image" Target="../media/image3606.png"/><Relationship Id="rId13" Type="http://schemas.openxmlformats.org/officeDocument/2006/relationships/image" Target="../media/image3611.png"/><Relationship Id="rId12" Type="http://schemas.openxmlformats.org/officeDocument/2006/relationships/image" Target="../media/image3608.png"/><Relationship Id="rId15" Type="http://schemas.openxmlformats.org/officeDocument/2006/relationships/image" Target="../media/image3622.png"/><Relationship Id="rId14" Type="http://schemas.openxmlformats.org/officeDocument/2006/relationships/image" Target="../media/image3663.png"/><Relationship Id="rId17" Type="http://schemas.openxmlformats.org/officeDocument/2006/relationships/image" Target="../media/image3612.png"/><Relationship Id="rId16" Type="http://schemas.openxmlformats.org/officeDocument/2006/relationships/image" Target="../media/image3609.png"/><Relationship Id="rId19" Type="http://schemas.openxmlformats.org/officeDocument/2006/relationships/image" Target="../media/image3653.png"/><Relationship Id="rId18" Type="http://schemas.openxmlformats.org/officeDocument/2006/relationships/image" Target="../media/image3649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627.png"/><Relationship Id="rId4" Type="http://schemas.openxmlformats.org/officeDocument/2006/relationships/image" Target="../media/image3616.png"/><Relationship Id="rId9" Type="http://schemas.openxmlformats.org/officeDocument/2006/relationships/image" Target="../media/image3618.png"/><Relationship Id="rId5" Type="http://schemas.openxmlformats.org/officeDocument/2006/relationships/image" Target="../media/image3605.png"/><Relationship Id="rId6" Type="http://schemas.openxmlformats.org/officeDocument/2006/relationships/image" Target="../media/image3602.png"/><Relationship Id="rId7" Type="http://schemas.openxmlformats.org/officeDocument/2006/relationships/image" Target="../media/image3599.png"/><Relationship Id="rId8" Type="http://schemas.openxmlformats.org/officeDocument/2006/relationships/image" Target="../media/image3603.png"/><Relationship Id="rId73" Type="http://schemas.openxmlformats.org/officeDocument/2006/relationships/image" Target="../media/image3633.png"/><Relationship Id="rId72" Type="http://schemas.openxmlformats.org/officeDocument/2006/relationships/image" Target="../media/image3697.png"/><Relationship Id="rId75" Type="http://schemas.openxmlformats.org/officeDocument/2006/relationships/image" Target="../media/image3748.png"/><Relationship Id="rId74" Type="http://schemas.openxmlformats.org/officeDocument/2006/relationships/image" Target="../media/image3704.png"/><Relationship Id="rId77" Type="http://schemas.openxmlformats.org/officeDocument/2006/relationships/image" Target="../media/image3639.png"/><Relationship Id="rId76" Type="http://schemas.openxmlformats.org/officeDocument/2006/relationships/image" Target="../media/image3709.png"/><Relationship Id="rId78" Type="http://schemas.openxmlformats.org/officeDocument/2006/relationships/image" Target="../media/image3717.png"/><Relationship Id="rId71" Type="http://schemas.openxmlformats.org/officeDocument/2006/relationships/image" Target="../media/image3710.png"/><Relationship Id="rId70" Type="http://schemas.openxmlformats.org/officeDocument/2006/relationships/image" Target="../media/image3699.png"/><Relationship Id="rId62" Type="http://schemas.openxmlformats.org/officeDocument/2006/relationships/image" Target="../media/image3703.png"/><Relationship Id="rId61" Type="http://schemas.openxmlformats.org/officeDocument/2006/relationships/image" Target="../media/image3629.png"/><Relationship Id="rId64" Type="http://schemas.openxmlformats.org/officeDocument/2006/relationships/image" Target="../media/image3687.png"/><Relationship Id="rId63" Type="http://schemas.openxmlformats.org/officeDocument/2006/relationships/image" Target="../media/image3689.png"/><Relationship Id="rId66" Type="http://schemas.openxmlformats.org/officeDocument/2006/relationships/image" Target="../media/image3698.png"/><Relationship Id="rId65" Type="http://schemas.openxmlformats.org/officeDocument/2006/relationships/image" Target="../media/image3688.png"/><Relationship Id="rId68" Type="http://schemas.openxmlformats.org/officeDocument/2006/relationships/image" Target="../media/image3708.png"/><Relationship Id="rId67" Type="http://schemas.openxmlformats.org/officeDocument/2006/relationships/image" Target="../media/image3691.png"/><Relationship Id="rId60" Type="http://schemas.openxmlformats.org/officeDocument/2006/relationships/image" Target="../media/image3695.png"/><Relationship Id="rId69" Type="http://schemas.openxmlformats.org/officeDocument/2006/relationships/image" Target="../media/image3634.png"/><Relationship Id="rId51" Type="http://schemas.openxmlformats.org/officeDocument/2006/relationships/image" Target="../media/image3670.png"/><Relationship Id="rId50" Type="http://schemas.openxmlformats.org/officeDocument/2006/relationships/image" Target="../media/image3675.png"/><Relationship Id="rId53" Type="http://schemas.openxmlformats.org/officeDocument/2006/relationships/image" Target="../media/image3624.png"/><Relationship Id="rId52" Type="http://schemas.openxmlformats.org/officeDocument/2006/relationships/image" Target="../media/image3679.png"/><Relationship Id="rId55" Type="http://schemas.openxmlformats.org/officeDocument/2006/relationships/image" Target="../media/image3677.png"/><Relationship Id="rId54" Type="http://schemas.openxmlformats.org/officeDocument/2006/relationships/image" Target="../media/image3682.png"/><Relationship Id="rId57" Type="http://schemas.openxmlformats.org/officeDocument/2006/relationships/image" Target="../media/image3628.png"/><Relationship Id="rId56" Type="http://schemas.openxmlformats.org/officeDocument/2006/relationships/image" Target="../media/image3685.png"/><Relationship Id="rId59" Type="http://schemas.openxmlformats.org/officeDocument/2006/relationships/image" Target="../media/image3690.png"/><Relationship Id="rId58" Type="http://schemas.openxmlformats.org/officeDocument/2006/relationships/image" Target="../media/image3693.png"/></Relationships>
</file>

<file path=ppt/slides/_rels/slide93.xml.rels><?xml version="1.0" encoding="UTF-8" standalone="yes"?><Relationships xmlns="http://schemas.openxmlformats.org/package/2006/relationships"><Relationship Id="rId40" Type="http://schemas.openxmlformats.org/officeDocument/2006/relationships/image" Target="../media/image3736.png"/><Relationship Id="rId42" Type="http://schemas.openxmlformats.org/officeDocument/2006/relationships/image" Target="../media/image3741.png"/><Relationship Id="rId41" Type="http://schemas.openxmlformats.org/officeDocument/2006/relationships/image" Target="../media/image3739.png"/><Relationship Id="rId43" Type="http://schemas.openxmlformats.org/officeDocument/2006/relationships/image" Target="../media/image3740.png"/><Relationship Id="rId31" Type="http://schemas.openxmlformats.org/officeDocument/2006/relationships/image" Target="../media/image3729.png"/><Relationship Id="rId30" Type="http://schemas.openxmlformats.org/officeDocument/2006/relationships/image" Target="../media/image3727.png"/><Relationship Id="rId33" Type="http://schemas.openxmlformats.org/officeDocument/2006/relationships/image" Target="../media/image3734.png"/><Relationship Id="rId32" Type="http://schemas.openxmlformats.org/officeDocument/2006/relationships/image" Target="../media/image3732.png"/><Relationship Id="rId35" Type="http://schemas.openxmlformats.org/officeDocument/2006/relationships/image" Target="../media/image3735.png"/><Relationship Id="rId34" Type="http://schemas.openxmlformats.org/officeDocument/2006/relationships/image" Target="../media/image3759.png"/><Relationship Id="rId37" Type="http://schemas.openxmlformats.org/officeDocument/2006/relationships/image" Target="../media/image3743.png"/><Relationship Id="rId36" Type="http://schemas.openxmlformats.org/officeDocument/2006/relationships/image" Target="../media/image3738.png"/><Relationship Id="rId39" Type="http://schemas.openxmlformats.org/officeDocument/2006/relationships/image" Target="../media/image3744.png"/><Relationship Id="rId38" Type="http://schemas.openxmlformats.org/officeDocument/2006/relationships/image" Target="../media/image3737.png"/><Relationship Id="rId20" Type="http://schemas.openxmlformats.org/officeDocument/2006/relationships/image" Target="../media/image3728.png"/><Relationship Id="rId22" Type="http://schemas.openxmlformats.org/officeDocument/2006/relationships/image" Target="../media/image3726.png"/><Relationship Id="rId21" Type="http://schemas.openxmlformats.org/officeDocument/2006/relationships/image" Target="../media/image3790.png"/><Relationship Id="rId24" Type="http://schemas.openxmlformats.org/officeDocument/2006/relationships/image" Target="../media/image3722.png"/><Relationship Id="rId23" Type="http://schemas.openxmlformats.org/officeDocument/2006/relationships/image" Target="../media/image3719.png"/><Relationship Id="rId26" Type="http://schemas.openxmlformats.org/officeDocument/2006/relationships/image" Target="../media/image3733.png"/><Relationship Id="rId25" Type="http://schemas.openxmlformats.org/officeDocument/2006/relationships/image" Target="../media/image3723.png"/><Relationship Id="rId28" Type="http://schemas.openxmlformats.org/officeDocument/2006/relationships/image" Target="../media/image3730.png"/><Relationship Id="rId27" Type="http://schemas.openxmlformats.org/officeDocument/2006/relationships/image" Target="../media/image3724.png"/><Relationship Id="rId29" Type="http://schemas.openxmlformats.org/officeDocument/2006/relationships/image" Target="../media/image3725.png"/><Relationship Id="rId11" Type="http://schemas.openxmlformats.org/officeDocument/2006/relationships/image" Target="../media/image3715.png"/><Relationship Id="rId10" Type="http://schemas.openxmlformats.org/officeDocument/2006/relationships/image" Target="../media/image3714.png"/><Relationship Id="rId13" Type="http://schemas.openxmlformats.org/officeDocument/2006/relationships/image" Target="../media/image3752.png"/><Relationship Id="rId12" Type="http://schemas.openxmlformats.org/officeDocument/2006/relationships/image" Target="../media/image3713.png"/><Relationship Id="rId15" Type="http://schemas.openxmlformats.org/officeDocument/2006/relationships/image" Target="../media/image3711.png"/><Relationship Id="rId14" Type="http://schemas.openxmlformats.org/officeDocument/2006/relationships/image" Target="../media/image3712.png"/><Relationship Id="rId17" Type="http://schemas.openxmlformats.org/officeDocument/2006/relationships/image" Target="../media/image3721.png"/><Relationship Id="rId16" Type="http://schemas.openxmlformats.org/officeDocument/2006/relationships/image" Target="../media/image3718.png"/><Relationship Id="rId19" Type="http://schemas.openxmlformats.org/officeDocument/2006/relationships/image" Target="../media/image3716.png"/><Relationship Id="rId18" Type="http://schemas.openxmlformats.org/officeDocument/2006/relationships/image" Target="../media/image3731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3700.png"/><Relationship Id="rId4" Type="http://schemas.openxmlformats.org/officeDocument/2006/relationships/image" Target="../media/image3701.png"/><Relationship Id="rId9" Type="http://schemas.openxmlformats.org/officeDocument/2006/relationships/image" Target="../media/image3706.png"/><Relationship Id="rId5" Type="http://schemas.openxmlformats.org/officeDocument/2006/relationships/image" Target="../media/image3702.png"/><Relationship Id="rId6" Type="http://schemas.openxmlformats.org/officeDocument/2006/relationships/image" Target="../media/image3720.png"/><Relationship Id="rId7" Type="http://schemas.openxmlformats.org/officeDocument/2006/relationships/image" Target="../media/image3705.png"/><Relationship Id="rId8" Type="http://schemas.openxmlformats.org/officeDocument/2006/relationships/image" Target="../media/image3707.png"/></Relationships>
</file>

<file path=ppt/slides/_rels/slide94.xml.rels><?xml version="1.0" encoding="UTF-8" standalone="yes"?><Relationships xmlns="http://schemas.openxmlformats.org/package/2006/relationships"><Relationship Id="rId40" Type="http://schemas.openxmlformats.org/officeDocument/2006/relationships/image" Target="../media/image3780.png"/><Relationship Id="rId42" Type="http://schemas.openxmlformats.org/officeDocument/2006/relationships/image" Target="../media/image3779.png"/><Relationship Id="rId41" Type="http://schemas.openxmlformats.org/officeDocument/2006/relationships/image" Target="../media/image3782.png"/><Relationship Id="rId44" Type="http://schemas.openxmlformats.org/officeDocument/2006/relationships/image" Target="../media/image3788.png"/><Relationship Id="rId43" Type="http://schemas.openxmlformats.org/officeDocument/2006/relationships/image" Target="../media/image3775.png"/><Relationship Id="rId46" Type="http://schemas.openxmlformats.org/officeDocument/2006/relationships/image" Target="../media/image3789.png"/><Relationship Id="rId45" Type="http://schemas.openxmlformats.org/officeDocument/2006/relationships/image" Target="../media/image3786.png"/><Relationship Id="rId48" Type="http://schemas.openxmlformats.org/officeDocument/2006/relationships/image" Target="../media/image3793.png"/><Relationship Id="rId47" Type="http://schemas.openxmlformats.org/officeDocument/2006/relationships/image" Target="../media/image3784.png"/><Relationship Id="rId49" Type="http://schemas.openxmlformats.org/officeDocument/2006/relationships/image" Target="../media/image3796.png"/><Relationship Id="rId31" Type="http://schemas.openxmlformats.org/officeDocument/2006/relationships/image" Target="../media/image3777.png"/><Relationship Id="rId30" Type="http://schemas.openxmlformats.org/officeDocument/2006/relationships/image" Target="../media/image3772.png"/><Relationship Id="rId33" Type="http://schemas.openxmlformats.org/officeDocument/2006/relationships/image" Target="../media/image3785.png"/><Relationship Id="rId32" Type="http://schemas.openxmlformats.org/officeDocument/2006/relationships/image" Target="../media/image3771.png"/><Relationship Id="rId35" Type="http://schemas.openxmlformats.org/officeDocument/2006/relationships/image" Target="../media/image3776.png"/><Relationship Id="rId34" Type="http://schemas.openxmlformats.org/officeDocument/2006/relationships/image" Target="../media/image3773.png"/><Relationship Id="rId37" Type="http://schemas.openxmlformats.org/officeDocument/2006/relationships/image" Target="../media/image3783.png"/><Relationship Id="rId36" Type="http://schemas.openxmlformats.org/officeDocument/2006/relationships/image" Target="../media/image3781.png"/><Relationship Id="rId39" Type="http://schemas.openxmlformats.org/officeDocument/2006/relationships/image" Target="../media/image3795.png"/><Relationship Id="rId38" Type="http://schemas.openxmlformats.org/officeDocument/2006/relationships/image" Target="../media/image3778.png"/><Relationship Id="rId20" Type="http://schemas.openxmlformats.org/officeDocument/2006/relationships/image" Target="../media/image3756.png"/><Relationship Id="rId22" Type="http://schemas.openxmlformats.org/officeDocument/2006/relationships/image" Target="../media/image3765.png"/><Relationship Id="rId21" Type="http://schemas.openxmlformats.org/officeDocument/2006/relationships/image" Target="../media/image3760.png"/><Relationship Id="rId24" Type="http://schemas.openxmlformats.org/officeDocument/2006/relationships/image" Target="../media/image3769.png"/><Relationship Id="rId23" Type="http://schemas.openxmlformats.org/officeDocument/2006/relationships/image" Target="../media/image3762.png"/><Relationship Id="rId26" Type="http://schemas.openxmlformats.org/officeDocument/2006/relationships/image" Target="../media/image3764.png"/><Relationship Id="rId25" Type="http://schemas.openxmlformats.org/officeDocument/2006/relationships/image" Target="../media/image3763.png"/><Relationship Id="rId28" Type="http://schemas.openxmlformats.org/officeDocument/2006/relationships/image" Target="../media/image3787.png"/><Relationship Id="rId27" Type="http://schemas.openxmlformats.org/officeDocument/2006/relationships/image" Target="../media/image3768.png"/><Relationship Id="rId29" Type="http://schemas.openxmlformats.org/officeDocument/2006/relationships/image" Target="../media/image3774.png"/><Relationship Id="rId11" Type="http://schemas.openxmlformats.org/officeDocument/2006/relationships/image" Target="../media/image3754.png"/><Relationship Id="rId10" Type="http://schemas.openxmlformats.org/officeDocument/2006/relationships/image" Target="../media/image3753.png"/><Relationship Id="rId13" Type="http://schemas.openxmlformats.org/officeDocument/2006/relationships/image" Target="../media/image3761.png"/><Relationship Id="rId12" Type="http://schemas.openxmlformats.org/officeDocument/2006/relationships/image" Target="../media/image3794.png"/><Relationship Id="rId15" Type="http://schemas.openxmlformats.org/officeDocument/2006/relationships/image" Target="../media/image3767.png"/><Relationship Id="rId14" Type="http://schemas.openxmlformats.org/officeDocument/2006/relationships/image" Target="../media/image3755.png"/><Relationship Id="rId17" Type="http://schemas.openxmlformats.org/officeDocument/2006/relationships/image" Target="../media/image3766.png"/><Relationship Id="rId16" Type="http://schemas.openxmlformats.org/officeDocument/2006/relationships/image" Target="../media/image3757.png"/><Relationship Id="rId19" Type="http://schemas.openxmlformats.org/officeDocument/2006/relationships/image" Target="../media/image3770.png"/><Relationship Id="rId18" Type="http://schemas.openxmlformats.org/officeDocument/2006/relationships/image" Target="../media/image3758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3742.png"/><Relationship Id="rId4" Type="http://schemas.openxmlformats.org/officeDocument/2006/relationships/image" Target="../media/image3749.png"/><Relationship Id="rId9" Type="http://schemas.openxmlformats.org/officeDocument/2006/relationships/image" Target="../media/image3750.png"/><Relationship Id="rId5" Type="http://schemas.openxmlformats.org/officeDocument/2006/relationships/image" Target="../media/image3745.png"/><Relationship Id="rId6" Type="http://schemas.openxmlformats.org/officeDocument/2006/relationships/image" Target="../media/image3751.png"/><Relationship Id="rId7" Type="http://schemas.openxmlformats.org/officeDocument/2006/relationships/image" Target="../media/image3747.png"/><Relationship Id="rId8" Type="http://schemas.openxmlformats.org/officeDocument/2006/relationships/image" Target="../media/image3746.png"/><Relationship Id="rId51" Type="http://schemas.openxmlformats.org/officeDocument/2006/relationships/image" Target="../media/image3792.png"/><Relationship Id="rId50" Type="http://schemas.openxmlformats.org/officeDocument/2006/relationships/image" Target="../media/image3791.png"/><Relationship Id="rId53" Type="http://schemas.openxmlformats.org/officeDocument/2006/relationships/image" Target="../media/image3797.png"/><Relationship Id="rId52" Type="http://schemas.openxmlformats.org/officeDocument/2006/relationships/image" Target="../media/image3804.png"/><Relationship Id="rId55" Type="http://schemas.openxmlformats.org/officeDocument/2006/relationships/image" Target="../media/image3801.png"/><Relationship Id="rId54" Type="http://schemas.openxmlformats.org/officeDocument/2006/relationships/image" Target="../media/image3799.png"/><Relationship Id="rId56" Type="http://schemas.openxmlformats.org/officeDocument/2006/relationships/image" Target="../media/image3800.png"/></Relationships>
</file>

<file path=ppt/slides/_rels/slide95.xml.rels><?xml version="1.0" encoding="UTF-8" standalone="yes"?><Relationships xmlns="http://schemas.openxmlformats.org/package/2006/relationships"><Relationship Id="rId40" Type="http://schemas.openxmlformats.org/officeDocument/2006/relationships/image" Target="../media/image3840.png"/><Relationship Id="rId42" Type="http://schemas.openxmlformats.org/officeDocument/2006/relationships/image" Target="../media/image3864.png"/><Relationship Id="rId41" Type="http://schemas.openxmlformats.org/officeDocument/2006/relationships/image" Target="../media/image3848.png"/><Relationship Id="rId31" Type="http://schemas.openxmlformats.org/officeDocument/2006/relationships/image" Target="../media/image3827.png"/><Relationship Id="rId30" Type="http://schemas.openxmlformats.org/officeDocument/2006/relationships/image" Target="../media/image3821.png"/><Relationship Id="rId33" Type="http://schemas.openxmlformats.org/officeDocument/2006/relationships/image" Target="../media/image3831.png"/><Relationship Id="rId32" Type="http://schemas.openxmlformats.org/officeDocument/2006/relationships/image" Target="../media/image3836.png"/><Relationship Id="rId35" Type="http://schemas.openxmlformats.org/officeDocument/2006/relationships/image" Target="../media/image3832.png"/><Relationship Id="rId34" Type="http://schemas.openxmlformats.org/officeDocument/2006/relationships/image" Target="../media/image3828.png"/><Relationship Id="rId37" Type="http://schemas.openxmlformats.org/officeDocument/2006/relationships/image" Target="../media/image3837.png"/><Relationship Id="rId36" Type="http://schemas.openxmlformats.org/officeDocument/2006/relationships/image" Target="../media/image3829.png"/><Relationship Id="rId39" Type="http://schemas.openxmlformats.org/officeDocument/2006/relationships/image" Target="../media/image3835.png"/><Relationship Id="rId38" Type="http://schemas.openxmlformats.org/officeDocument/2006/relationships/image" Target="../media/image3834.png"/><Relationship Id="rId20" Type="http://schemas.openxmlformats.org/officeDocument/2006/relationships/image" Target="../media/image3814.png"/><Relationship Id="rId22" Type="http://schemas.openxmlformats.org/officeDocument/2006/relationships/image" Target="../media/image3816.png"/><Relationship Id="rId21" Type="http://schemas.openxmlformats.org/officeDocument/2006/relationships/image" Target="../media/image3817.png"/><Relationship Id="rId24" Type="http://schemas.openxmlformats.org/officeDocument/2006/relationships/image" Target="../media/image3823.png"/><Relationship Id="rId23" Type="http://schemas.openxmlformats.org/officeDocument/2006/relationships/image" Target="../media/image3825.png"/><Relationship Id="rId26" Type="http://schemas.openxmlformats.org/officeDocument/2006/relationships/image" Target="../media/image3824.png"/><Relationship Id="rId25" Type="http://schemas.openxmlformats.org/officeDocument/2006/relationships/image" Target="../media/image3859.png"/><Relationship Id="rId28" Type="http://schemas.openxmlformats.org/officeDocument/2006/relationships/image" Target="../media/image3826.png"/><Relationship Id="rId27" Type="http://schemas.openxmlformats.org/officeDocument/2006/relationships/image" Target="../media/image3819.png"/><Relationship Id="rId29" Type="http://schemas.openxmlformats.org/officeDocument/2006/relationships/image" Target="../media/image3833.png"/><Relationship Id="rId11" Type="http://schemas.openxmlformats.org/officeDocument/2006/relationships/image" Target="../media/image3808.png"/><Relationship Id="rId10" Type="http://schemas.openxmlformats.org/officeDocument/2006/relationships/image" Target="../media/image3810.png"/><Relationship Id="rId13" Type="http://schemas.openxmlformats.org/officeDocument/2006/relationships/image" Target="../media/image3807.png"/><Relationship Id="rId12" Type="http://schemas.openxmlformats.org/officeDocument/2006/relationships/image" Target="../media/image3805.png"/><Relationship Id="rId15" Type="http://schemas.openxmlformats.org/officeDocument/2006/relationships/image" Target="../media/image3815.png"/><Relationship Id="rId14" Type="http://schemas.openxmlformats.org/officeDocument/2006/relationships/image" Target="../media/image3806.png"/><Relationship Id="rId17" Type="http://schemas.openxmlformats.org/officeDocument/2006/relationships/image" Target="../media/image3811.png"/><Relationship Id="rId16" Type="http://schemas.openxmlformats.org/officeDocument/2006/relationships/image" Target="../media/image3809.png"/><Relationship Id="rId19" Type="http://schemas.openxmlformats.org/officeDocument/2006/relationships/image" Target="../media/image3830.png"/><Relationship Id="rId18" Type="http://schemas.openxmlformats.org/officeDocument/2006/relationships/image" Target="../media/image3813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820.png"/><Relationship Id="rId4" Type="http://schemas.openxmlformats.org/officeDocument/2006/relationships/image" Target="../media/image3798.png"/><Relationship Id="rId9" Type="http://schemas.openxmlformats.org/officeDocument/2006/relationships/image" Target="../media/image3803.png"/><Relationship Id="rId5" Type="http://schemas.openxmlformats.org/officeDocument/2006/relationships/image" Target="../media/image3812.png"/><Relationship Id="rId6" Type="http://schemas.openxmlformats.org/officeDocument/2006/relationships/image" Target="../media/image3802.png"/><Relationship Id="rId7" Type="http://schemas.openxmlformats.org/officeDocument/2006/relationships/image" Target="../media/image3818.png"/><Relationship Id="rId8" Type="http://schemas.openxmlformats.org/officeDocument/2006/relationships/image" Target="../media/image3822.png"/></Relationships>
</file>

<file path=ppt/slides/_rels/slide96.xml.rels><?xml version="1.0" encoding="UTF-8" standalone="yes"?><Relationships xmlns="http://schemas.openxmlformats.org/package/2006/relationships"><Relationship Id="rId20" Type="http://schemas.openxmlformats.org/officeDocument/2006/relationships/image" Target="../media/image3860.png"/><Relationship Id="rId22" Type="http://schemas.openxmlformats.org/officeDocument/2006/relationships/image" Target="../media/image3855.png"/><Relationship Id="rId21" Type="http://schemas.openxmlformats.org/officeDocument/2006/relationships/image" Target="../media/image3853.png"/><Relationship Id="rId24" Type="http://schemas.openxmlformats.org/officeDocument/2006/relationships/image" Target="../media/image3879.png"/><Relationship Id="rId23" Type="http://schemas.openxmlformats.org/officeDocument/2006/relationships/image" Target="../media/image3857.png"/><Relationship Id="rId26" Type="http://schemas.openxmlformats.org/officeDocument/2006/relationships/image" Target="../media/image3881.png"/><Relationship Id="rId25" Type="http://schemas.openxmlformats.org/officeDocument/2006/relationships/image" Target="../media/image3861.png"/><Relationship Id="rId28" Type="http://schemas.openxmlformats.org/officeDocument/2006/relationships/image" Target="../media/image3870.png"/><Relationship Id="rId27" Type="http://schemas.openxmlformats.org/officeDocument/2006/relationships/image" Target="../media/image3858.png"/><Relationship Id="rId11" Type="http://schemas.openxmlformats.org/officeDocument/2006/relationships/image" Target="../media/image3847.png"/><Relationship Id="rId10" Type="http://schemas.openxmlformats.org/officeDocument/2006/relationships/image" Target="../media/image3843.png"/><Relationship Id="rId13" Type="http://schemas.openxmlformats.org/officeDocument/2006/relationships/image" Target="../media/image3851.png"/><Relationship Id="rId12" Type="http://schemas.openxmlformats.org/officeDocument/2006/relationships/image" Target="../media/image3844.png"/><Relationship Id="rId15" Type="http://schemas.openxmlformats.org/officeDocument/2006/relationships/image" Target="../media/image3845.png"/><Relationship Id="rId14" Type="http://schemas.openxmlformats.org/officeDocument/2006/relationships/image" Target="../media/image3849.png"/><Relationship Id="rId17" Type="http://schemas.openxmlformats.org/officeDocument/2006/relationships/image" Target="../media/image3852.png"/><Relationship Id="rId16" Type="http://schemas.openxmlformats.org/officeDocument/2006/relationships/image" Target="../media/image3856.png"/><Relationship Id="rId19" Type="http://schemas.openxmlformats.org/officeDocument/2006/relationships/image" Target="../media/image3854.png"/><Relationship Id="rId18" Type="http://schemas.openxmlformats.org/officeDocument/2006/relationships/image" Target="../media/image388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3838.png"/><Relationship Id="rId4" Type="http://schemas.openxmlformats.org/officeDocument/2006/relationships/image" Target="../media/image3839.png"/><Relationship Id="rId9" Type="http://schemas.openxmlformats.org/officeDocument/2006/relationships/image" Target="../media/image3841.png"/><Relationship Id="rId5" Type="http://schemas.openxmlformats.org/officeDocument/2006/relationships/image" Target="../media/image3842.png"/><Relationship Id="rId6" Type="http://schemas.openxmlformats.org/officeDocument/2006/relationships/image" Target="../media/image3850.png"/><Relationship Id="rId7" Type="http://schemas.openxmlformats.org/officeDocument/2006/relationships/image" Target="../media/image3846.png"/><Relationship Id="rId8" Type="http://schemas.openxmlformats.org/officeDocument/2006/relationships/image" Target="../media/image3868.png"/></Relationships>
</file>

<file path=ppt/slides/_rels/slide97.xml.rels><?xml version="1.0" encoding="UTF-8" standalone="yes"?><Relationships xmlns="http://schemas.openxmlformats.org/package/2006/relationships"><Relationship Id="rId40" Type="http://schemas.openxmlformats.org/officeDocument/2006/relationships/image" Target="../media/image3901.png"/><Relationship Id="rId42" Type="http://schemas.openxmlformats.org/officeDocument/2006/relationships/image" Target="../media/image3914.png"/><Relationship Id="rId41" Type="http://schemas.openxmlformats.org/officeDocument/2006/relationships/image" Target="../media/image3898.png"/><Relationship Id="rId44" Type="http://schemas.openxmlformats.org/officeDocument/2006/relationships/image" Target="../media/image3906.png"/><Relationship Id="rId43" Type="http://schemas.openxmlformats.org/officeDocument/2006/relationships/image" Target="../media/image3907.png"/><Relationship Id="rId46" Type="http://schemas.openxmlformats.org/officeDocument/2006/relationships/image" Target="../media/image3908.png"/><Relationship Id="rId45" Type="http://schemas.openxmlformats.org/officeDocument/2006/relationships/image" Target="../media/image3904.png"/><Relationship Id="rId48" Type="http://schemas.openxmlformats.org/officeDocument/2006/relationships/image" Target="../media/image3905.png"/><Relationship Id="rId47" Type="http://schemas.openxmlformats.org/officeDocument/2006/relationships/image" Target="../media/image3910.png"/><Relationship Id="rId49" Type="http://schemas.openxmlformats.org/officeDocument/2006/relationships/image" Target="../media/image3912.png"/><Relationship Id="rId31" Type="http://schemas.openxmlformats.org/officeDocument/2006/relationships/image" Target="../media/image3892.png"/><Relationship Id="rId30" Type="http://schemas.openxmlformats.org/officeDocument/2006/relationships/image" Target="../media/image3920.png"/><Relationship Id="rId33" Type="http://schemas.openxmlformats.org/officeDocument/2006/relationships/image" Target="../media/image3899.png"/><Relationship Id="rId32" Type="http://schemas.openxmlformats.org/officeDocument/2006/relationships/image" Target="../media/image3894.png"/><Relationship Id="rId35" Type="http://schemas.openxmlformats.org/officeDocument/2006/relationships/image" Target="../media/image3913.png"/><Relationship Id="rId34" Type="http://schemas.openxmlformats.org/officeDocument/2006/relationships/image" Target="../media/image3891.png"/><Relationship Id="rId37" Type="http://schemas.openxmlformats.org/officeDocument/2006/relationships/image" Target="../media/image3909.png"/><Relationship Id="rId36" Type="http://schemas.openxmlformats.org/officeDocument/2006/relationships/image" Target="../media/image3903.png"/><Relationship Id="rId39" Type="http://schemas.openxmlformats.org/officeDocument/2006/relationships/image" Target="../media/image3902.png"/><Relationship Id="rId38" Type="http://schemas.openxmlformats.org/officeDocument/2006/relationships/image" Target="../media/image3896.png"/><Relationship Id="rId20" Type="http://schemas.openxmlformats.org/officeDocument/2006/relationships/image" Target="../media/image3875.png"/><Relationship Id="rId22" Type="http://schemas.openxmlformats.org/officeDocument/2006/relationships/image" Target="../media/image3883.png"/><Relationship Id="rId21" Type="http://schemas.openxmlformats.org/officeDocument/2006/relationships/image" Target="../media/image3882.png"/><Relationship Id="rId24" Type="http://schemas.openxmlformats.org/officeDocument/2006/relationships/image" Target="../media/image3900.png"/><Relationship Id="rId23" Type="http://schemas.openxmlformats.org/officeDocument/2006/relationships/image" Target="../media/image3884.png"/><Relationship Id="rId26" Type="http://schemas.openxmlformats.org/officeDocument/2006/relationships/image" Target="../media/image3890.png"/><Relationship Id="rId25" Type="http://schemas.openxmlformats.org/officeDocument/2006/relationships/image" Target="../media/image3887.png"/><Relationship Id="rId28" Type="http://schemas.openxmlformats.org/officeDocument/2006/relationships/image" Target="../media/image3895.png"/><Relationship Id="rId27" Type="http://schemas.openxmlformats.org/officeDocument/2006/relationships/image" Target="../media/image3893.png"/><Relationship Id="rId29" Type="http://schemas.openxmlformats.org/officeDocument/2006/relationships/image" Target="../media/image3897.png"/><Relationship Id="rId11" Type="http://schemas.openxmlformats.org/officeDocument/2006/relationships/image" Target="../media/image3876.png"/><Relationship Id="rId10" Type="http://schemas.openxmlformats.org/officeDocument/2006/relationships/image" Target="../media/image3873.png"/><Relationship Id="rId13" Type="http://schemas.openxmlformats.org/officeDocument/2006/relationships/image" Target="../media/image3880.png"/><Relationship Id="rId12" Type="http://schemas.openxmlformats.org/officeDocument/2006/relationships/image" Target="../media/image3888.png"/><Relationship Id="rId15" Type="http://schemas.openxmlformats.org/officeDocument/2006/relationships/image" Target="../media/image3872.png"/><Relationship Id="rId14" Type="http://schemas.openxmlformats.org/officeDocument/2006/relationships/image" Target="../media/image3878.png"/><Relationship Id="rId17" Type="http://schemas.openxmlformats.org/officeDocument/2006/relationships/image" Target="../media/image3886.png"/><Relationship Id="rId16" Type="http://schemas.openxmlformats.org/officeDocument/2006/relationships/image" Target="../media/image3877.png"/><Relationship Id="rId19" Type="http://schemas.openxmlformats.org/officeDocument/2006/relationships/image" Target="../media/image3874.png"/><Relationship Id="rId18" Type="http://schemas.openxmlformats.org/officeDocument/2006/relationships/image" Target="../media/image388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862.png"/><Relationship Id="rId4" Type="http://schemas.openxmlformats.org/officeDocument/2006/relationships/image" Target="../media/image3863.png"/><Relationship Id="rId9" Type="http://schemas.openxmlformats.org/officeDocument/2006/relationships/image" Target="../media/image3871.png"/><Relationship Id="rId5" Type="http://schemas.openxmlformats.org/officeDocument/2006/relationships/image" Target="../media/image3865.png"/><Relationship Id="rId6" Type="http://schemas.openxmlformats.org/officeDocument/2006/relationships/image" Target="../media/image3866.png"/><Relationship Id="rId7" Type="http://schemas.openxmlformats.org/officeDocument/2006/relationships/image" Target="../media/image3867.png"/><Relationship Id="rId8" Type="http://schemas.openxmlformats.org/officeDocument/2006/relationships/image" Target="../media/image3869.png"/><Relationship Id="rId62" Type="http://schemas.openxmlformats.org/officeDocument/2006/relationships/image" Target="../media/image3924.png"/><Relationship Id="rId61" Type="http://schemas.openxmlformats.org/officeDocument/2006/relationships/image" Target="../media/image3927.png"/><Relationship Id="rId63" Type="http://schemas.openxmlformats.org/officeDocument/2006/relationships/image" Target="../media/image3938.png"/><Relationship Id="rId60" Type="http://schemas.openxmlformats.org/officeDocument/2006/relationships/image" Target="../media/image3923.png"/><Relationship Id="rId51" Type="http://schemas.openxmlformats.org/officeDocument/2006/relationships/image" Target="../media/image3919.png"/><Relationship Id="rId50" Type="http://schemas.openxmlformats.org/officeDocument/2006/relationships/image" Target="../media/image3915.png"/><Relationship Id="rId53" Type="http://schemas.openxmlformats.org/officeDocument/2006/relationships/image" Target="../media/image3916.png"/><Relationship Id="rId52" Type="http://schemas.openxmlformats.org/officeDocument/2006/relationships/image" Target="../media/image3911.png"/><Relationship Id="rId55" Type="http://schemas.openxmlformats.org/officeDocument/2006/relationships/image" Target="../media/image3921.png"/><Relationship Id="rId54" Type="http://schemas.openxmlformats.org/officeDocument/2006/relationships/image" Target="../media/image3925.png"/><Relationship Id="rId57" Type="http://schemas.openxmlformats.org/officeDocument/2006/relationships/image" Target="../media/image3918.png"/><Relationship Id="rId56" Type="http://schemas.openxmlformats.org/officeDocument/2006/relationships/image" Target="../media/image3917.png"/><Relationship Id="rId59" Type="http://schemas.openxmlformats.org/officeDocument/2006/relationships/image" Target="../media/image3936.png"/><Relationship Id="rId58" Type="http://schemas.openxmlformats.org/officeDocument/2006/relationships/image" Target="../media/image392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926.png"/><Relationship Id="rId4" Type="http://schemas.openxmlformats.org/officeDocument/2006/relationships/image" Target="../media/image3933.png"/><Relationship Id="rId5" Type="http://schemas.openxmlformats.org/officeDocument/2006/relationships/image" Target="../media/image3928.png"/><Relationship Id="rId6" Type="http://schemas.openxmlformats.org/officeDocument/2006/relationships/image" Target="../media/image39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34"/>
          <p:cNvGrpSpPr/>
          <p:nvPr/>
        </p:nvGrpSpPr>
        <p:grpSpPr>
          <a:xfrm>
            <a:off x="3189921" y="2519072"/>
            <a:ext cx="437246" cy="217550"/>
            <a:chOff x="3508878" y="2854796"/>
            <a:chExt cx="480966" cy="246543"/>
          </a:xfrm>
        </p:grpSpPr>
        <p:pic>
          <p:nvPicPr>
            <p:cNvPr id="183" name="Google Shape;183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08878" y="2854796"/>
              <a:ext cx="162450" cy="1948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10927" y="2891777"/>
              <a:ext cx="64426" cy="114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07701" y="2868155"/>
              <a:ext cx="182143" cy="1440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34"/>
            <p:cNvSpPr/>
            <p:nvPr/>
          </p:nvSpPr>
          <p:spPr>
            <a:xfrm>
              <a:off x="3680459" y="3059429"/>
              <a:ext cx="257175" cy="41910"/>
            </a:xfrm>
            <a:custGeom>
              <a:rect b="b" l="l" r="r" t="t"/>
              <a:pathLst>
                <a:path extrusionOk="0" h="41910" w="257175">
                  <a:moveTo>
                    <a:pt x="0" y="37337"/>
                  </a:moveTo>
                  <a:lnTo>
                    <a:pt x="17252" y="40266"/>
                  </a:lnTo>
                  <a:lnTo>
                    <a:pt x="34004" y="41338"/>
                  </a:lnTo>
                  <a:lnTo>
                    <a:pt x="50899" y="40981"/>
                  </a:lnTo>
                  <a:lnTo>
                    <a:pt x="91880" y="36373"/>
                  </a:lnTo>
                  <a:lnTo>
                    <a:pt x="137910" y="28158"/>
                  </a:lnTo>
                  <a:lnTo>
                    <a:pt x="160782" y="23621"/>
                  </a:lnTo>
                  <a:lnTo>
                    <a:pt x="179070" y="20192"/>
                  </a:lnTo>
                  <a:lnTo>
                    <a:pt x="197358" y="16763"/>
                  </a:lnTo>
                  <a:lnTo>
                    <a:pt x="215646" y="13334"/>
                  </a:lnTo>
                  <a:lnTo>
                    <a:pt x="233934" y="9905"/>
                  </a:lnTo>
                  <a:lnTo>
                    <a:pt x="245364" y="8381"/>
                  </a:lnTo>
                  <a:lnTo>
                    <a:pt x="248411" y="7619"/>
                  </a:lnTo>
                  <a:lnTo>
                    <a:pt x="256794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34"/>
          <p:cNvSpPr/>
          <p:nvPr/>
        </p:nvSpPr>
        <p:spPr>
          <a:xfrm>
            <a:off x="3683230" y="2556285"/>
            <a:ext cx="1733" cy="19052"/>
          </a:xfrm>
          <a:custGeom>
            <a:rect b="b" l="l" r="r" t="t"/>
            <a:pathLst>
              <a:path extrusionOk="0" h="21589" w="1904">
                <a:moveTo>
                  <a:pt x="0" y="0"/>
                </a:moveTo>
                <a:lnTo>
                  <a:pt x="762" y="7620"/>
                </a:lnTo>
                <a:lnTo>
                  <a:pt x="1524" y="14478"/>
                </a:lnTo>
                <a:lnTo>
                  <a:pt x="1524" y="21336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" name="Google Shape;188;p34"/>
          <p:cNvGrpSpPr/>
          <p:nvPr/>
        </p:nvGrpSpPr>
        <p:grpSpPr>
          <a:xfrm>
            <a:off x="4156663" y="2476396"/>
            <a:ext cx="433837" cy="185959"/>
            <a:chOff x="4572284" y="2806433"/>
            <a:chExt cx="477216" cy="210742"/>
          </a:xfrm>
        </p:grpSpPr>
        <p:pic>
          <p:nvPicPr>
            <p:cNvPr id="189" name="Google Shape;189;p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572284" y="2883395"/>
              <a:ext cx="97013" cy="133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703051" y="2861297"/>
              <a:ext cx="111277" cy="140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3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842878" y="2806433"/>
              <a:ext cx="206622" cy="1512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34"/>
          <p:cNvGrpSpPr/>
          <p:nvPr/>
        </p:nvGrpSpPr>
        <p:grpSpPr>
          <a:xfrm>
            <a:off x="4639229" y="2465260"/>
            <a:ext cx="185675" cy="136223"/>
            <a:chOff x="5103101" y="2793812"/>
            <a:chExt cx="204241" cy="154378"/>
          </a:xfrm>
        </p:grpSpPr>
        <p:pic>
          <p:nvPicPr>
            <p:cNvPr id="193" name="Google Shape;193;p3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03101" y="2793812"/>
              <a:ext cx="90036" cy="1543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3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221211" y="2795765"/>
              <a:ext cx="86131" cy="1242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" name="Google Shape;195;p34"/>
          <p:cNvGrpSpPr/>
          <p:nvPr/>
        </p:nvGrpSpPr>
        <p:grpSpPr>
          <a:xfrm>
            <a:off x="4862301" y="2455059"/>
            <a:ext cx="88323" cy="103828"/>
            <a:chOff x="5348478" y="2782252"/>
            <a:chExt cx="97154" cy="117665"/>
          </a:xfrm>
        </p:grpSpPr>
        <p:sp>
          <p:nvSpPr>
            <p:cNvPr id="196" name="Google Shape;196;p34"/>
            <p:cNvSpPr/>
            <p:nvPr/>
          </p:nvSpPr>
          <p:spPr>
            <a:xfrm>
              <a:off x="5362324" y="2799587"/>
              <a:ext cx="4445" cy="100330"/>
            </a:xfrm>
            <a:custGeom>
              <a:rect b="b" l="l" r="r" t="t"/>
              <a:pathLst>
                <a:path extrusionOk="0" h="100330" w="4445">
                  <a:moveTo>
                    <a:pt x="631" y="0"/>
                  </a:moveTo>
                  <a:lnTo>
                    <a:pt x="0" y="11203"/>
                  </a:lnTo>
                  <a:lnTo>
                    <a:pt x="154" y="22193"/>
                  </a:lnTo>
                  <a:lnTo>
                    <a:pt x="738" y="33325"/>
                  </a:lnTo>
                  <a:lnTo>
                    <a:pt x="1393" y="44958"/>
                  </a:lnTo>
                  <a:lnTo>
                    <a:pt x="2274" y="55256"/>
                  </a:lnTo>
                  <a:lnTo>
                    <a:pt x="2726" y="65627"/>
                  </a:lnTo>
                  <a:lnTo>
                    <a:pt x="2893" y="76140"/>
                  </a:lnTo>
                  <a:lnTo>
                    <a:pt x="2917" y="86868"/>
                  </a:lnTo>
                  <a:lnTo>
                    <a:pt x="2917" y="92202"/>
                  </a:lnTo>
                  <a:lnTo>
                    <a:pt x="3679" y="95250"/>
                  </a:lnTo>
                  <a:lnTo>
                    <a:pt x="4441" y="99822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4"/>
            <p:cNvSpPr/>
            <p:nvPr/>
          </p:nvSpPr>
          <p:spPr>
            <a:xfrm>
              <a:off x="5348478" y="2782252"/>
              <a:ext cx="97154" cy="114935"/>
            </a:xfrm>
            <a:custGeom>
              <a:rect b="b" l="l" r="r" t="t"/>
              <a:pathLst>
                <a:path extrusionOk="0" h="114935" w="97154">
                  <a:moveTo>
                    <a:pt x="0" y="21145"/>
                  </a:moveTo>
                  <a:lnTo>
                    <a:pt x="38552" y="309"/>
                  </a:lnTo>
                  <a:lnTo>
                    <a:pt x="48577" y="0"/>
                  </a:lnTo>
                  <a:lnTo>
                    <a:pt x="58316" y="1119"/>
                  </a:lnTo>
                  <a:lnTo>
                    <a:pt x="67056" y="4381"/>
                  </a:lnTo>
                  <a:lnTo>
                    <a:pt x="72413" y="10048"/>
                  </a:lnTo>
                  <a:lnTo>
                    <a:pt x="73342" y="17145"/>
                  </a:lnTo>
                  <a:lnTo>
                    <a:pt x="71127" y="24526"/>
                  </a:lnTo>
                  <a:lnTo>
                    <a:pt x="42088" y="53232"/>
                  </a:lnTo>
                  <a:lnTo>
                    <a:pt x="32766" y="59245"/>
                  </a:lnTo>
                  <a:lnTo>
                    <a:pt x="29718" y="61531"/>
                  </a:lnTo>
                  <a:lnTo>
                    <a:pt x="25908" y="63817"/>
                  </a:lnTo>
                  <a:lnTo>
                    <a:pt x="22860" y="65341"/>
                  </a:lnTo>
                  <a:lnTo>
                    <a:pt x="25908" y="67627"/>
                  </a:lnTo>
                  <a:lnTo>
                    <a:pt x="62722" y="83855"/>
                  </a:lnTo>
                  <a:lnTo>
                    <a:pt x="93726" y="111823"/>
                  </a:lnTo>
                  <a:lnTo>
                    <a:pt x="95250" y="114109"/>
                  </a:lnTo>
                  <a:lnTo>
                    <a:pt x="95250" y="114871"/>
                  </a:lnTo>
                  <a:lnTo>
                    <a:pt x="96774" y="114871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" name="Google Shape;198;p34"/>
          <p:cNvGrpSpPr/>
          <p:nvPr/>
        </p:nvGrpSpPr>
        <p:grpSpPr>
          <a:xfrm>
            <a:off x="5030635" y="2421261"/>
            <a:ext cx="427602" cy="130465"/>
            <a:chOff x="5533643" y="2743949"/>
            <a:chExt cx="470357" cy="147853"/>
          </a:xfrm>
        </p:grpSpPr>
        <p:sp>
          <p:nvSpPr>
            <p:cNvPr id="199" name="Google Shape;199;p34"/>
            <p:cNvSpPr/>
            <p:nvPr/>
          </p:nvSpPr>
          <p:spPr>
            <a:xfrm>
              <a:off x="5533643" y="2797302"/>
              <a:ext cx="45720" cy="91439"/>
            </a:xfrm>
            <a:custGeom>
              <a:rect b="b" l="l" r="r" t="t"/>
              <a:pathLst>
                <a:path extrusionOk="0" h="91439" w="45720">
                  <a:moveTo>
                    <a:pt x="0" y="19050"/>
                  </a:moveTo>
                  <a:lnTo>
                    <a:pt x="4345" y="31742"/>
                  </a:lnTo>
                  <a:lnTo>
                    <a:pt x="8477" y="44577"/>
                  </a:lnTo>
                  <a:lnTo>
                    <a:pt x="12751" y="57411"/>
                  </a:lnTo>
                  <a:lnTo>
                    <a:pt x="17526" y="70104"/>
                  </a:lnTo>
                  <a:lnTo>
                    <a:pt x="19812" y="76962"/>
                  </a:lnTo>
                  <a:lnTo>
                    <a:pt x="23622" y="86868"/>
                  </a:lnTo>
                  <a:lnTo>
                    <a:pt x="31242" y="89153"/>
                  </a:lnTo>
                  <a:lnTo>
                    <a:pt x="38862" y="91439"/>
                  </a:lnTo>
                  <a:lnTo>
                    <a:pt x="41148" y="81533"/>
                  </a:lnTo>
                  <a:lnTo>
                    <a:pt x="42672" y="76199"/>
                  </a:lnTo>
                  <a:lnTo>
                    <a:pt x="44529" y="64543"/>
                  </a:lnTo>
                  <a:lnTo>
                    <a:pt x="45529" y="52673"/>
                  </a:lnTo>
                  <a:lnTo>
                    <a:pt x="45672" y="40945"/>
                  </a:lnTo>
                  <a:lnTo>
                    <a:pt x="44958" y="29717"/>
                  </a:lnTo>
                  <a:lnTo>
                    <a:pt x="42267" y="21538"/>
                  </a:lnTo>
                  <a:lnTo>
                    <a:pt x="37719" y="13430"/>
                  </a:lnTo>
                  <a:lnTo>
                    <a:pt x="34885" y="6036"/>
                  </a:lnTo>
                  <a:lnTo>
                    <a:pt x="37337" y="0"/>
                  </a:lnTo>
                  <a:lnTo>
                    <a:pt x="38861" y="0"/>
                  </a:lnTo>
                  <a:lnTo>
                    <a:pt x="40386" y="0"/>
                  </a:lnTo>
                  <a:lnTo>
                    <a:pt x="41909" y="761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0" name="Google Shape;200;p3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613641" y="2746235"/>
              <a:ext cx="232435" cy="1455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3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871197" y="2743949"/>
              <a:ext cx="132803" cy="1204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2" name="Google Shape;202;p3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742005" y="2383480"/>
            <a:ext cx="115493" cy="101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34"/>
          <p:cNvGrpSpPr/>
          <p:nvPr/>
        </p:nvGrpSpPr>
        <p:grpSpPr>
          <a:xfrm>
            <a:off x="5942955" y="2346636"/>
            <a:ext cx="297656" cy="142558"/>
            <a:chOff x="6537185" y="2659379"/>
            <a:chExt cx="327418" cy="161557"/>
          </a:xfrm>
        </p:grpSpPr>
        <p:pic>
          <p:nvPicPr>
            <p:cNvPr id="204" name="Google Shape;204;p3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537185" y="2680798"/>
              <a:ext cx="188239" cy="1401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34"/>
            <p:cNvSpPr/>
            <p:nvPr/>
          </p:nvSpPr>
          <p:spPr>
            <a:xfrm>
              <a:off x="6775704" y="2692145"/>
              <a:ext cx="1904" cy="92710"/>
            </a:xfrm>
            <a:custGeom>
              <a:rect b="b" l="l" r="r" t="t"/>
              <a:pathLst>
                <a:path extrusionOk="0" h="92710" w="1904">
                  <a:moveTo>
                    <a:pt x="0" y="0"/>
                  </a:moveTo>
                  <a:lnTo>
                    <a:pt x="535" y="23086"/>
                  </a:lnTo>
                  <a:lnTo>
                    <a:pt x="1428" y="46386"/>
                  </a:lnTo>
                  <a:lnTo>
                    <a:pt x="1607" y="69544"/>
                  </a:lnTo>
                  <a:lnTo>
                    <a:pt x="0" y="92202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4"/>
            <p:cNvSpPr/>
            <p:nvPr/>
          </p:nvSpPr>
          <p:spPr>
            <a:xfrm>
              <a:off x="6771894" y="2659379"/>
              <a:ext cx="92709" cy="116205"/>
            </a:xfrm>
            <a:custGeom>
              <a:rect b="b" l="l" r="r" t="t"/>
              <a:pathLst>
                <a:path extrusionOk="0" h="116205" w="92709">
                  <a:moveTo>
                    <a:pt x="0" y="42672"/>
                  </a:moveTo>
                  <a:lnTo>
                    <a:pt x="44362" y="64793"/>
                  </a:lnTo>
                  <a:lnTo>
                    <a:pt x="75438" y="100584"/>
                  </a:lnTo>
                  <a:lnTo>
                    <a:pt x="83820" y="112776"/>
                  </a:lnTo>
                  <a:lnTo>
                    <a:pt x="89916" y="115824"/>
                  </a:lnTo>
                  <a:lnTo>
                    <a:pt x="90678" y="115824"/>
                  </a:lnTo>
                  <a:lnTo>
                    <a:pt x="91440" y="115824"/>
                  </a:lnTo>
                  <a:lnTo>
                    <a:pt x="91440" y="110490"/>
                  </a:lnTo>
                  <a:lnTo>
                    <a:pt x="92202" y="103632"/>
                  </a:lnTo>
                  <a:lnTo>
                    <a:pt x="91440" y="97536"/>
                  </a:lnTo>
                  <a:lnTo>
                    <a:pt x="89665" y="86106"/>
                  </a:lnTo>
                  <a:lnTo>
                    <a:pt x="86963" y="74676"/>
                  </a:lnTo>
                  <a:lnTo>
                    <a:pt x="83831" y="63246"/>
                  </a:lnTo>
                  <a:lnTo>
                    <a:pt x="80772" y="51816"/>
                  </a:lnTo>
                  <a:lnTo>
                    <a:pt x="75437" y="9906"/>
                  </a:lnTo>
                  <a:lnTo>
                    <a:pt x="75437" y="5334"/>
                  </a:lnTo>
                  <a:lnTo>
                    <a:pt x="76199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" name="Google Shape;207;p34"/>
          <p:cNvGrpSpPr/>
          <p:nvPr/>
        </p:nvGrpSpPr>
        <p:grpSpPr>
          <a:xfrm>
            <a:off x="6297647" y="2327138"/>
            <a:ext cx="110607" cy="107693"/>
            <a:chOff x="6927342" y="2637282"/>
            <a:chExt cx="121666" cy="122046"/>
          </a:xfrm>
        </p:grpSpPr>
        <p:sp>
          <p:nvSpPr>
            <p:cNvPr id="208" name="Google Shape;208;p34"/>
            <p:cNvSpPr/>
            <p:nvPr/>
          </p:nvSpPr>
          <p:spPr>
            <a:xfrm>
              <a:off x="6927342" y="2671572"/>
              <a:ext cx="3809" cy="87630"/>
            </a:xfrm>
            <a:custGeom>
              <a:rect b="b" l="l" r="r" t="t"/>
              <a:pathLst>
                <a:path extrusionOk="0" h="87630" w="3809">
                  <a:moveTo>
                    <a:pt x="761" y="0"/>
                  </a:moveTo>
                  <a:lnTo>
                    <a:pt x="1131" y="9024"/>
                  </a:lnTo>
                  <a:lnTo>
                    <a:pt x="2000" y="17907"/>
                  </a:lnTo>
                  <a:lnTo>
                    <a:pt x="3012" y="26789"/>
                  </a:lnTo>
                  <a:lnTo>
                    <a:pt x="3809" y="35814"/>
                  </a:lnTo>
                  <a:lnTo>
                    <a:pt x="2285" y="74676"/>
                  </a:lnTo>
                  <a:lnTo>
                    <a:pt x="761" y="83058"/>
                  </a:lnTo>
                  <a:lnTo>
                    <a:pt x="0" y="8763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4"/>
            <p:cNvSpPr/>
            <p:nvPr/>
          </p:nvSpPr>
          <p:spPr>
            <a:xfrm>
              <a:off x="6976872" y="2683764"/>
              <a:ext cx="1904" cy="75564"/>
            </a:xfrm>
            <a:custGeom>
              <a:rect b="b" l="l" r="r" t="t"/>
              <a:pathLst>
                <a:path extrusionOk="0" h="75564" w="1904">
                  <a:moveTo>
                    <a:pt x="1524" y="0"/>
                  </a:moveTo>
                  <a:lnTo>
                    <a:pt x="1524" y="9596"/>
                  </a:lnTo>
                  <a:lnTo>
                    <a:pt x="1524" y="19050"/>
                  </a:lnTo>
                  <a:lnTo>
                    <a:pt x="1524" y="28503"/>
                  </a:lnTo>
                  <a:lnTo>
                    <a:pt x="1524" y="38100"/>
                  </a:lnTo>
                  <a:lnTo>
                    <a:pt x="1178" y="46101"/>
                  </a:lnTo>
                  <a:lnTo>
                    <a:pt x="1047" y="54102"/>
                  </a:lnTo>
                  <a:lnTo>
                    <a:pt x="773" y="62102"/>
                  </a:lnTo>
                  <a:lnTo>
                    <a:pt x="0" y="70104"/>
                  </a:lnTo>
                  <a:lnTo>
                    <a:pt x="0" y="73152"/>
                  </a:lnTo>
                  <a:lnTo>
                    <a:pt x="0" y="73914"/>
                  </a:lnTo>
                  <a:lnTo>
                    <a:pt x="0" y="75438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4"/>
            <p:cNvSpPr/>
            <p:nvPr/>
          </p:nvSpPr>
          <p:spPr>
            <a:xfrm>
              <a:off x="6990588" y="2637282"/>
              <a:ext cx="58420" cy="109219"/>
            </a:xfrm>
            <a:custGeom>
              <a:rect b="b" l="l" r="r" t="t"/>
              <a:pathLst>
                <a:path extrusionOk="0" h="109219" w="58420">
                  <a:moveTo>
                    <a:pt x="0" y="45720"/>
                  </a:moveTo>
                  <a:lnTo>
                    <a:pt x="6988" y="54744"/>
                  </a:lnTo>
                  <a:lnTo>
                    <a:pt x="14192" y="63627"/>
                  </a:lnTo>
                  <a:lnTo>
                    <a:pt x="21538" y="72509"/>
                  </a:lnTo>
                  <a:lnTo>
                    <a:pt x="28956" y="81534"/>
                  </a:lnTo>
                  <a:lnTo>
                    <a:pt x="34540" y="87129"/>
                  </a:lnTo>
                  <a:lnTo>
                    <a:pt x="39909" y="92583"/>
                  </a:lnTo>
                  <a:lnTo>
                    <a:pt x="45136" y="98036"/>
                  </a:lnTo>
                  <a:lnTo>
                    <a:pt x="50292" y="103632"/>
                  </a:lnTo>
                  <a:lnTo>
                    <a:pt x="53340" y="105918"/>
                  </a:lnTo>
                  <a:lnTo>
                    <a:pt x="54864" y="107442"/>
                  </a:lnTo>
                  <a:lnTo>
                    <a:pt x="57912" y="108966"/>
                  </a:lnTo>
                  <a:lnTo>
                    <a:pt x="57792" y="97547"/>
                  </a:lnTo>
                  <a:lnTo>
                    <a:pt x="57531" y="86201"/>
                  </a:lnTo>
                  <a:lnTo>
                    <a:pt x="57269" y="74997"/>
                  </a:lnTo>
                  <a:lnTo>
                    <a:pt x="57150" y="64008"/>
                  </a:lnTo>
                  <a:lnTo>
                    <a:pt x="57566" y="49375"/>
                  </a:lnTo>
                  <a:lnTo>
                    <a:pt x="58197" y="34385"/>
                  </a:lnTo>
                  <a:lnTo>
                    <a:pt x="58114" y="19538"/>
                  </a:lnTo>
                  <a:lnTo>
                    <a:pt x="56387" y="5334"/>
                  </a:lnTo>
                  <a:lnTo>
                    <a:pt x="55625" y="3810"/>
                  </a:lnTo>
                  <a:lnTo>
                    <a:pt x="54863" y="1524"/>
                  </a:lnTo>
                  <a:lnTo>
                    <a:pt x="54863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1" name="Google Shape;211;p3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65557" y="2300087"/>
            <a:ext cx="78934" cy="9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047145" y="2762687"/>
            <a:ext cx="97883" cy="122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34"/>
          <p:cNvGrpSpPr/>
          <p:nvPr/>
        </p:nvGrpSpPr>
        <p:grpSpPr>
          <a:xfrm>
            <a:off x="5348050" y="2847555"/>
            <a:ext cx="408997" cy="155843"/>
            <a:chOff x="5882627" y="3227057"/>
            <a:chExt cx="618007" cy="235483"/>
          </a:xfrm>
        </p:grpSpPr>
        <p:pic>
          <p:nvPicPr>
            <p:cNvPr id="214" name="Google Shape;214;p3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882627" y="3227057"/>
              <a:ext cx="385692" cy="235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3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309347" y="3238487"/>
              <a:ext cx="191287" cy="1669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6" name="Google Shape;216;p34"/>
          <p:cNvGrpSpPr/>
          <p:nvPr/>
        </p:nvGrpSpPr>
        <p:grpSpPr>
          <a:xfrm>
            <a:off x="5951439" y="2828056"/>
            <a:ext cx="203750" cy="114286"/>
            <a:chOff x="6546329" y="3204959"/>
            <a:chExt cx="307873" cy="172689"/>
          </a:xfrm>
        </p:grpSpPr>
        <p:pic>
          <p:nvPicPr>
            <p:cNvPr id="217" name="Google Shape;217;p3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546329" y="3235439"/>
              <a:ext cx="86131" cy="14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3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6660986" y="3246107"/>
              <a:ext cx="68248" cy="1280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3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6762737" y="3204959"/>
              <a:ext cx="91465" cy="1486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0" name="Google Shape;220;p34"/>
          <p:cNvGrpSpPr/>
          <p:nvPr/>
        </p:nvGrpSpPr>
        <p:grpSpPr>
          <a:xfrm>
            <a:off x="6272004" y="2768886"/>
            <a:ext cx="449087" cy="178205"/>
            <a:chOff x="6899135" y="3137903"/>
            <a:chExt cx="493991" cy="201955"/>
          </a:xfrm>
        </p:grpSpPr>
        <p:pic>
          <p:nvPicPr>
            <p:cNvPr id="221" name="Google Shape;221;p34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6899135" y="3185909"/>
              <a:ext cx="232435" cy="153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4"/>
            <p:cNvSpPr/>
            <p:nvPr/>
          </p:nvSpPr>
          <p:spPr>
            <a:xfrm>
              <a:off x="7175754" y="3203447"/>
              <a:ext cx="13334" cy="83185"/>
            </a:xfrm>
            <a:custGeom>
              <a:rect b="b" l="l" r="r" t="t"/>
              <a:pathLst>
                <a:path extrusionOk="0" h="83185" w="13334">
                  <a:moveTo>
                    <a:pt x="0" y="0"/>
                  </a:moveTo>
                  <a:lnTo>
                    <a:pt x="7620" y="38100"/>
                  </a:lnTo>
                  <a:lnTo>
                    <a:pt x="8191" y="56102"/>
                  </a:lnTo>
                  <a:lnTo>
                    <a:pt x="8691" y="65424"/>
                  </a:lnTo>
                  <a:lnTo>
                    <a:pt x="9906" y="74676"/>
                  </a:lnTo>
                  <a:lnTo>
                    <a:pt x="10668" y="79248"/>
                  </a:lnTo>
                  <a:lnTo>
                    <a:pt x="10668" y="80772"/>
                  </a:lnTo>
                  <a:lnTo>
                    <a:pt x="12954" y="8305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3" name="Google Shape;223;p34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221461" y="3137903"/>
              <a:ext cx="171665" cy="1580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4" name="Google Shape;224;p34"/>
          <p:cNvGrpSpPr/>
          <p:nvPr/>
        </p:nvGrpSpPr>
        <p:grpSpPr>
          <a:xfrm>
            <a:off x="6984134" y="2731904"/>
            <a:ext cx="521652" cy="157361"/>
            <a:chOff x="7682471" y="3095993"/>
            <a:chExt cx="573811" cy="178333"/>
          </a:xfrm>
        </p:grpSpPr>
        <p:pic>
          <p:nvPicPr>
            <p:cNvPr id="225" name="Google Shape;225;p34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682471" y="3120377"/>
              <a:ext cx="192811" cy="153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34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7906499" y="3096945"/>
              <a:ext cx="215671" cy="153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34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159483" y="3095993"/>
              <a:ext cx="96799" cy="1112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8" name="Google Shape;228;p34"/>
          <p:cNvGrpSpPr/>
          <p:nvPr/>
        </p:nvGrpSpPr>
        <p:grpSpPr>
          <a:xfrm>
            <a:off x="7555651" y="2700302"/>
            <a:ext cx="234848" cy="122397"/>
            <a:chOff x="8311133" y="3060179"/>
            <a:chExt cx="258330" cy="138709"/>
          </a:xfrm>
        </p:grpSpPr>
        <p:sp>
          <p:nvSpPr>
            <p:cNvPr id="229" name="Google Shape;229;p34"/>
            <p:cNvSpPr/>
            <p:nvPr/>
          </p:nvSpPr>
          <p:spPr>
            <a:xfrm>
              <a:off x="8311133" y="3114293"/>
              <a:ext cx="3175" cy="76200"/>
            </a:xfrm>
            <a:custGeom>
              <a:rect b="b" l="l" r="r" t="t"/>
              <a:pathLst>
                <a:path extrusionOk="0" h="76200" w="3175">
                  <a:moveTo>
                    <a:pt x="0" y="0"/>
                  </a:moveTo>
                  <a:lnTo>
                    <a:pt x="690" y="11299"/>
                  </a:lnTo>
                  <a:lnTo>
                    <a:pt x="1524" y="22383"/>
                  </a:lnTo>
                  <a:lnTo>
                    <a:pt x="2357" y="33325"/>
                  </a:lnTo>
                  <a:lnTo>
                    <a:pt x="3048" y="44196"/>
                  </a:lnTo>
                  <a:lnTo>
                    <a:pt x="3048" y="52197"/>
                  </a:lnTo>
                  <a:lnTo>
                    <a:pt x="3048" y="60198"/>
                  </a:lnTo>
                  <a:lnTo>
                    <a:pt x="3048" y="68199"/>
                  </a:lnTo>
                  <a:lnTo>
                    <a:pt x="3048" y="7620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0" name="Google Shape;230;p34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8353030" y="3083039"/>
              <a:ext cx="80035" cy="115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34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8470283" y="3060179"/>
              <a:ext cx="99180" cy="1242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" name="Google Shape;232;p34"/>
          <p:cNvSpPr/>
          <p:nvPr/>
        </p:nvSpPr>
        <p:spPr>
          <a:xfrm>
            <a:off x="1321724" y="3473091"/>
            <a:ext cx="7226591" cy="175961"/>
          </a:xfrm>
          <a:custGeom>
            <a:rect b="b" l="l" r="r" t="t"/>
            <a:pathLst>
              <a:path extrusionOk="0" h="199389" w="7941309">
                <a:moveTo>
                  <a:pt x="0" y="199203"/>
                </a:moveTo>
                <a:lnTo>
                  <a:pt x="21597" y="195095"/>
                </a:lnTo>
                <a:lnTo>
                  <a:pt x="43053" y="190916"/>
                </a:lnTo>
                <a:lnTo>
                  <a:pt x="64508" y="186880"/>
                </a:lnTo>
                <a:lnTo>
                  <a:pt x="118121" y="178462"/>
                </a:lnTo>
                <a:lnTo>
                  <a:pt x="182439" y="170985"/>
                </a:lnTo>
                <a:lnTo>
                  <a:pt x="257175" y="164365"/>
                </a:lnTo>
                <a:lnTo>
                  <a:pt x="299466" y="161484"/>
                </a:lnTo>
                <a:lnTo>
                  <a:pt x="341756" y="159174"/>
                </a:lnTo>
                <a:lnTo>
                  <a:pt x="384048" y="157293"/>
                </a:lnTo>
                <a:lnTo>
                  <a:pt x="432625" y="155007"/>
                </a:lnTo>
                <a:lnTo>
                  <a:pt x="481202" y="152721"/>
                </a:lnTo>
                <a:lnTo>
                  <a:pt x="529780" y="150435"/>
                </a:lnTo>
                <a:lnTo>
                  <a:pt x="578358" y="148149"/>
                </a:lnTo>
                <a:lnTo>
                  <a:pt x="630495" y="145149"/>
                </a:lnTo>
                <a:lnTo>
                  <a:pt x="682847" y="141862"/>
                </a:lnTo>
                <a:lnTo>
                  <a:pt x="735341" y="138291"/>
                </a:lnTo>
                <a:lnTo>
                  <a:pt x="787908" y="134433"/>
                </a:lnTo>
                <a:lnTo>
                  <a:pt x="834627" y="131159"/>
                </a:lnTo>
                <a:lnTo>
                  <a:pt x="881493" y="127813"/>
                </a:lnTo>
                <a:lnTo>
                  <a:pt x="928469" y="124503"/>
                </a:lnTo>
                <a:lnTo>
                  <a:pt x="975518" y="121339"/>
                </a:lnTo>
                <a:lnTo>
                  <a:pt x="1022604" y="118431"/>
                </a:lnTo>
                <a:lnTo>
                  <a:pt x="1076553" y="115426"/>
                </a:lnTo>
                <a:lnTo>
                  <a:pt x="1130503" y="112859"/>
                </a:lnTo>
                <a:lnTo>
                  <a:pt x="1184452" y="110805"/>
                </a:lnTo>
                <a:lnTo>
                  <a:pt x="1238402" y="109336"/>
                </a:lnTo>
                <a:lnTo>
                  <a:pt x="1292352" y="108525"/>
                </a:lnTo>
                <a:lnTo>
                  <a:pt x="1342970" y="108081"/>
                </a:lnTo>
                <a:lnTo>
                  <a:pt x="1393589" y="107956"/>
                </a:lnTo>
                <a:lnTo>
                  <a:pt x="1444207" y="108005"/>
                </a:lnTo>
                <a:lnTo>
                  <a:pt x="1494826" y="108081"/>
                </a:lnTo>
                <a:lnTo>
                  <a:pt x="1545444" y="108036"/>
                </a:lnTo>
                <a:lnTo>
                  <a:pt x="1596063" y="107725"/>
                </a:lnTo>
                <a:lnTo>
                  <a:pt x="1646682" y="107001"/>
                </a:lnTo>
                <a:lnTo>
                  <a:pt x="1699302" y="106041"/>
                </a:lnTo>
                <a:lnTo>
                  <a:pt x="1751989" y="104548"/>
                </a:lnTo>
                <a:lnTo>
                  <a:pt x="1804715" y="102642"/>
                </a:lnTo>
                <a:lnTo>
                  <a:pt x="1857456" y="100443"/>
                </a:lnTo>
                <a:lnTo>
                  <a:pt x="1910182" y="98070"/>
                </a:lnTo>
                <a:lnTo>
                  <a:pt x="1962869" y="95644"/>
                </a:lnTo>
                <a:lnTo>
                  <a:pt x="2015489" y="93285"/>
                </a:lnTo>
                <a:lnTo>
                  <a:pt x="2066163" y="91070"/>
                </a:lnTo>
                <a:lnTo>
                  <a:pt x="2116836" y="89023"/>
                </a:lnTo>
                <a:lnTo>
                  <a:pt x="2167509" y="87189"/>
                </a:lnTo>
                <a:lnTo>
                  <a:pt x="2218182" y="85609"/>
                </a:lnTo>
                <a:lnTo>
                  <a:pt x="2268855" y="84324"/>
                </a:lnTo>
                <a:lnTo>
                  <a:pt x="2319528" y="83379"/>
                </a:lnTo>
                <a:lnTo>
                  <a:pt x="2370638" y="82352"/>
                </a:lnTo>
                <a:lnTo>
                  <a:pt x="2421833" y="81516"/>
                </a:lnTo>
                <a:lnTo>
                  <a:pt x="2473070" y="80807"/>
                </a:lnTo>
                <a:lnTo>
                  <a:pt x="2524308" y="80162"/>
                </a:lnTo>
                <a:lnTo>
                  <a:pt x="2575503" y="79516"/>
                </a:lnTo>
                <a:lnTo>
                  <a:pt x="2626614" y="78807"/>
                </a:lnTo>
                <a:lnTo>
                  <a:pt x="2677343" y="78045"/>
                </a:lnTo>
                <a:lnTo>
                  <a:pt x="2728157" y="77283"/>
                </a:lnTo>
                <a:lnTo>
                  <a:pt x="2779013" y="76521"/>
                </a:lnTo>
                <a:lnTo>
                  <a:pt x="2829870" y="75759"/>
                </a:lnTo>
                <a:lnTo>
                  <a:pt x="2880684" y="74997"/>
                </a:lnTo>
                <a:lnTo>
                  <a:pt x="2931414" y="74235"/>
                </a:lnTo>
                <a:lnTo>
                  <a:pt x="2981765" y="73413"/>
                </a:lnTo>
                <a:lnTo>
                  <a:pt x="3032223" y="72485"/>
                </a:lnTo>
                <a:lnTo>
                  <a:pt x="3082766" y="71473"/>
                </a:lnTo>
                <a:lnTo>
                  <a:pt x="3133372" y="70397"/>
                </a:lnTo>
                <a:lnTo>
                  <a:pt x="3184020" y="69278"/>
                </a:lnTo>
                <a:lnTo>
                  <a:pt x="3234690" y="68139"/>
                </a:lnTo>
                <a:lnTo>
                  <a:pt x="3285747" y="66499"/>
                </a:lnTo>
                <a:lnTo>
                  <a:pt x="3336826" y="64668"/>
                </a:lnTo>
                <a:lnTo>
                  <a:pt x="3387947" y="62710"/>
                </a:lnTo>
                <a:lnTo>
                  <a:pt x="3439131" y="60688"/>
                </a:lnTo>
                <a:lnTo>
                  <a:pt x="3490400" y="58667"/>
                </a:lnTo>
                <a:lnTo>
                  <a:pt x="3541776" y="56709"/>
                </a:lnTo>
                <a:lnTo>
                  <a:pt x="3592452" y="54927"/>
                </a:lnTo>
                <a:lnTo>
                  <a:pt x="3643150" y="53379"/>
                </a:lnTo>
                <a:lnTo>
                  <a:pt x="3693890" y="52042"/>
                </a:lnTo>
                <a:lnTo>
                  <a:pt x="3744693" y="50895"/>
                </a:lnTo>
                <a:lnTo>
                  <a:pt x="3795581" y="49918"/>
                </a:lnTo>
                <a:lnTo>
                  <a:pt x="3846576" y="49089"/>
                </a:lnTo>
                <a:lnTo>
                  <a:pt x="3894963" y="48122"/>
                </a:lnTo>
                <a:lnTo>
                  <a:pt x="3943350" y="47452"/>
                </a:lnTo>
                <a:lnTo>
                  <a:pt x="3991737" y="46993"/>
                </a:lnTo>
                <a:lnTo>
                  <a:pt x="4040124" y="46662"/>
                </a:lnTo>
                <a:lnTo>
                  <a:pt x="4088511" y="46373"/>
                </a:lnTo>
                <a:lnTo>
                  <a:pt x="4136898" y="46041"/>
                </a:lnTo>
                <a:lnTo>
                  <a:pt x="4184519" y="45596"/>
                </a:lnTo>
                <a:lnTo>
                  <a:pt x="4232119" y="45025"/>
                </a:lnTo>
                <a:lnTo>
                  <a:pt x="4279677" y="44326"/>
                </a:lnTo>
                <a:lnTo>
                  <a:pt x="4327172" y="43501"/>
                </a:lnTo>
                <a:lnTo>
                  <a:pt x="4374582" y="42548"/>
                </a:lnTo>
                <a:lnTo>
                  <a:pt x="4421886" y="41469"/>
                </a:lnTo>
                <a:lnTo>
                  <a:pt x="4469454" y="39892"/>
                </a:lnTo>
                <a:lnTo>
                  <a:pt x="4516938" y="38252"/>
                </a:lnTo>
                <a:lnTo>
                  <a:pt x="4564380" y="36611"/>
                </a:lnTo>
                <a:lnTo>
                  <a:pt x="4611821" y="35034"/>
                </a:lnTo>
                <a:lnTo>
                  <a:pt x="4659305" y="33584"/>
                </a:lnTo>
                <a:lnTo>
                  <a:pt x="4706874" y="32325"/>
                </a:lnTo>
                <a:lnTo>
                  <a:pt x="4760744" y="31124"/>
                </a:lnTo>
                <a:lnTo>
                  <a:pt x="4814504" y="30216"/>
                </a:lnTo>
                <a:lnTo>
                  <a:pt x="4868229" y="29527"/>
                </a:lnTo>
                <a:lnTo>
                  <a:pt x="4921989" y="28984"/>
                </a:lnTo>
                <a:lnTo>
                  <a:pt x="4975860" y="28515"/>
                </a:lnTo>
                <a:lnTo>
                  <a:pt x="5027901" y="27966"/>
                </a:lnTo>
                <a:lnTo>
                  <a:pt x="5079833" y="27235"/>
                </a:lnTo>
                <a:lnTo>
                  <a:pt x="5131728" y="26320"/>
                </a:lnTo>
                <a:lnTo>
                  <a:pt x="5183660" y="25223"/>
                </a:lnTo>
                <a:lnTo>
                  <a:pt x="5235702" y="23943"/>
                </a:lnTo>
                <a:lnTo>
                  <a:pt x="5285994" y="22858"/>
                </a:lnTo>
                <a:lnTo>
                  <a:pt x="5336286" y="21480"/>
                </a:lnTo>
                <a:lnTo>
                  <a:pt x="5386578" y="19883"/>
                </a:lnTo>
                <a:lnTo>
                  <a:pt x="5436870" y="18140"/>
                </a:lnTo>
                <a:lnTo>
                  <a:pt x="5487162" y="16323"/>
                </a:lnTo>
                <a:lnTo>
                  <a:pt x="5534259" y="15043"/>
                </a:lnTo>
                <a:lnTo>
                  <a:pt x="5581393" y="13946"/>
                </a:lnTo>
                <a:lnTo>
                  <a:pt x="5628601" y="13031"/>
                </a:lnTo>
                <a:lnTo>
                  <a:pt x="5675918" y="12300"/>
                </a:lnTo>
                <a:lnTo>
                  <a:pt x="5723382" y="11751"/>
                </a:lnTo>
                <a:lnTo>
                  <a:pt x="5777793" y="11299"/>
                </a:lnTo>
                <a:lnTo>
                  <a:pt x="5832348" y="10989"/>
                </a:lnTo>
                <a:lnTo>
                  <a:pt x="5886902" y="10679"/>
                </a:lnTo>
                <a:lnTo>
                  <a:pt x="5941314" y="10227"/>
                </a:lnTo>
                <a:lnTo>
                  <a:pt x="5993892" y="10306"/>
                </a:lnTo>
                <a:lnTo>
                  <a:pt x="6046470" y="10495"/>
                </a:lnTo>
                <a:lnTo>
                  <a:pt x="6099048" y="10721"/>
                </a:lnTo>
                <a:lnTo>
                  <a:pt x="6151626" y="10910"/>
                </a:lnTo>
                <a:lnTo>
                  <a:pt x="6204204" y="10989"/>
                </a:lnTo>
                <a:lnTo>
                  <a:pt x="6259061" y="10995"/>
                </a:lnTo>
                <a:lnTo>
                  <a:pt x="6313883" y="11038"/>
                </a:lnTo>
                <a:lnTo>
                  <a:pt x="6368631" y="11154"/>
                </a:lnTo>
                <a:lnTo>
                  <a:pt x="6423269" y="11379"/>
                </a:lnTo>
                <a:lnTo>
                  <a:pt x="6477762" y="11751"/>
                </a:lnTo>
                <a:lnTo>
                  <a:pt x="6532626" y="11751"/>
                </a:lnTo>
                <a:lnTo>
                  <a:pt x="6587489" y="11751"/>
                </a:lnTo>
                <a:lnTo>
                  <a:pt x="6642353" y="11751"/>
                </a:lnTo>
                <a:lnTo>
                  <a:pt x="6697218" y="11751"/>
                </a:lnTo>
                <a:lnTo>
                  <a:pt x="6749253" y="11215"/>
                </a:lnTo>
                <a:lnTo>
                  <a:pt x="6801142" y="10568"/>
                </a:lnTo>
                <a:lnTo>
                  <a:pt x="6852922" y="9886"/>
                </a:lnTo>
                <a:lnTo>
                  <a:pt x="6904628" y="9239"/>
                </a:lnTo>
                <a:lnTo>
                  <a:pt x="6956298" y="8703"/>
                </a:lnTo>
                <a:lnTo>
                  <a:pt x="7004756" y="7881"/>
                </a:lnTo>
                <a:lnTo>
                  <a:pt x="7053072" y="6703"/>
                </a:lnTo>
                <a:lnTo>
                  <a:pt x="7101387" y="5381"/>
                </a:lnTo>
                <a:lnTo>
                  <a:pt x="7149846" y="4131"/>
                </a:lnTo>
                <a:lnTo>
                  <a:pt x="7195435" y="2678"/>
                </a:lnTo>
                <a:lnTo>
                  <a:pt x="7240809" y="1654"/>
                </a:lnTo>
                <a:lnTo>
                  <a:pt x="7286041" y="916"/>
                </a:lnTo>
                <a:lnTo>
                  <a:pt x="7331202" y="321"/>
                </a:lnTo>
                <a:lnTo>
                  <a:pt x="7372469" y="0"/>
                </a:lnTo>
                <a:lnTo>
                  <a:pt x="7413879" y="35"/>
                </a:lnTo>
                <a:lnTo>
                  <a:pt x="7455288" y="214"/>
                </a:lnTo>
                <a:lnTo>
                  <a:pt x="7496556" y="321"/>
                </a:lnTo>
                <a:lnTo>
                  <a:pt x="7534715" y="345"/>
                </a:lnTo>
                <a:lnTo>
                  <a:pt x="7610463" y="964"/>
                </a:lnTo>
                <a:lnTo>
                  <a:pt x="7683615" y="3095"/>
                </a:lnTo>
                <a:lnTo>
                  <a:pt x="7718964" y="4417"/>
                </a:lnTo>
                <a:lnTo>
                  <a:pt x="7754171" y="5595"/>
                </a:lnTo>
                <a:lnTo>
                  <a:pt x="7789164" y="6417"/>
                </a:lnTo>
                <a:lnTo>
                  <a:pt x="7817036" y="6869"/>
                </a:lnTo>
                <a:lnTo>
                  <a:pt x="7844694" y="7179"/>
                </a:lnTo>
                <a:lnTo>
                  <a:pt x="7872210" y="7489"/>
                </a:lnTo>
                <a:lnTo>
                  <a:pt x="7899654" y="7941"/>
                </a:lnTo>
                <a:lnTo>
                  <a:pt x="7909488" y="8060"/>
                </a:lnTo>
                <a:lnTo>
                  <a:pt x="7919465" y="8322"/>
                </a:lnTo>
                <a:lnTo>
                  <a:pt x="7929443" y="8584"/>
                </a:lnTo>
                <a:lnTo>
                  <a:pt x="7939278" y="8703"/>
                </a:lnTo>
                <a:lnTo>
                  <a:pt x="7940040" y="8703"/>
                </a:lnTo>
                <a:lnTo>
                  <a:pt x="7940802" y="8703"/>
                </a:lnTo>
                <a:lnTo>
                  <a:pt x="7933944" y="8703"/>
                </a:lnTo>
                <a:lnTo>
                  <a:pt x="7928609" y="7179"/>
                </a:lnTo>
                <a:lnTo>
                  <a:pt x="7921752" y="4893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4"/>
          <p:cNvSpPr/>
          <p:nvPr/>
        </p:nvSpPr>
        <p:spPr>
          <a:xfrm>
            <a:off x="2847802" y="4021342"/>
            <a:ext cx="43339" cy="43709"/>
          </a:xfrm>
          <a:custGeom>
            <a:rect b="b" l="l" r="r" t="t"/>
            <a:pathLst>
              <a:path extrusionOk="0" h="49529" w="47625">
                <a:moveTo>
                  <a:pt x="17525" y="14477"/>
                </a:moveTo>
                <a:lnTo>
                  <a:pt x="27431" y="18287"/>
                </a:lnTo>
                <a:lnTo>
                  <a:pt x="33527" y="19049"/>
                </a:lnTo>
                <a:lnTo>
                  <a:pt x="35051" y="29717"/>
                </a:lnTo>
                <a:lnTo>
                  <a:pt x="35813" y="35813"/>
                </a:lnTo>
                <a:lnTo>
                  <a:pt x="35813" y="41147"/>
                </a:lnTo>
                <a:lnTo>
                  <a:pt x="32003" y="44957"/>
                </a:lnTo>
                <a:lnTo>
                  <a:pt x="28193" y="48005"/>
                </a:lnTo>
                <a:lnTo>
                  <a:pt x="22859" y="49529"/>
                </a:lnTo>
                <a:lnTo>
                  <a:pt x="18287" y="48767"/>
                </a:lnTo>
                <a:lnTo>
                  <a:pt x="9905" y="47243"/>
                </a:lnTo>
                <a:lnTo>
                  <a:pt x="8381" y="38099"/>
                </a:lnTo>
                <a:lnTo>
                  <a:pt x="6095" y="31241"/>
                </a:lnTo>
                <a:lnTo>
                  <a:pt x="4714" y="25134"/>
                </a:lnTo>
                <a:lnTo>
                  <a:pt x="3619" y="17240"/>
                </a:lnTo>
                <a:lnTo>
                  <a:pt x="3952" y="9489"/>
                </a:lnTo>
                <a:lnTo>
                  <a:pt x="6857" y="3809"/>
                </a:lnTo>
                <a:lnTo>
                  <a:pt x="10667" y="0"/>
                </a:lnTo>
                <a:lnTo>
                  <a:pt x="22097" y="0"/>
                </a:lnTo>
                <a:lnTo>
                  <a:pt x="26669" y="1523"/>
                </a:lnTo>
                <a:lnTo>
                  <a:pt x="33527" y="4571"/>
                </a:lnTo>
                <a:lnTo>
                  <a:pt x="38861" y="12191"/>
                </a:lnTo>
                <a:lnTo>
                  <a:pt x="41147" y="19049"/>
                </a:lnTo>
                <a:lnTo>
                  <a:pt x="43433" y="25907"/>
                </a:lnTo>
                <a:lnTo>
                  <a:pt x="19811" y="47243"/>
                </a:lnTo>
                <a:lnTo>
                  <a:pt x="11429" y="47243"/>
                </a:lnTo>
                <a:lnTo>
                  <a:pt x="6857" y="42671"/>
                </a:lnTo>
                <a:lnTo>
                  <a:pt x="3809" y="35051"/>
                </a:lnTo>
                <a:lnTo>
                  <a:pt x="2285" y="30479"/>
                </a:lnTo>
                <a:lnTo>
                  <a:pt x="0" y="15239"/>
                </a:lnTo>
                <a:lnTo>
                  <a:pt x="3047" y="10667"/>
                </a:lnTo>
                <a:lnTo>
                  <a:pt x="6857" y="4571"/>
                </a:lnTo>
                <a:lnTo>
                  <a:pt x="17525" y="5333"/>
                </a:lnTo>
                <a:lnTo>
                  <a:pt x="23621" y="6095"/>
                </a:lnTo>
                <a:lnTo>
                  <a:pt x="31241" y="6857"/>
                </a:lnTo>
                <a:lnTo>
                  <a:pt x="37337" y="11429"/>
                </a:lnTo>
                <a:lnTo>
                  <a:pt x="41147" y="19049"/>
                </a:lnTo>
                <a:lnTo>
                  <a:pt x="43433" y="24383"/>
                </a:lnTo>
                <a:lnTo>
                  <a:pt x="44195" y="33527"/>
                </a:lnTo>
                <a:lnTo>
                  <a:pt x="41147" y="38861"/>
                </a:lnTo>
                <a:lnTo>
                  <a:pt x="38099" y="44195"/>
                </a:lnTo>
                <a:lnTo>
                  <a:pt x="32765" y="48005"/>
                </a:lnTo>
                <a:lnTo>
                  <a:pt x="26669" y="48767"/>
                </a:lnTo>
                <a:lnTo>
                  <a:pt x="19811" y="48767"/>
                </a:lnTo>
                <a:lnTo>
                  <a:pt x="18287" y="44957"/>
                </a:lnTo>
                <a:lnTo>
                  <a:pt x="16763" y="38861"/>
                </a:lnTo>
                <a:lnTo>
                  <a:pt x="15239" y="33527"/>
                </a:lnTo>
                <a:lnTo>
                  <a:pt x="14477" y="22859"/>
                </a:lnTo>
                <a:lnTo>
                  <a:pt x="18287" y="18287"/>
                </a:lnTo>
                <a:lnTo>
                  <a:pt x="21335" y="14477"/>
                </a:lnTo>
                <a:lnTo>
                  <a:pt x="31241" y="13715"/>
                </a:lnTo>
                <a:lnTo>
                  <a:pt x="35813" y="16001"/>
                </a:lnTo>
                <a:lnTo>
                  <a:pt x="40385" y="17525"/>
                </a:lnTo>
                <a:lnTo>
                  <a:pt x="44957" y="24383"/>
                </a:lnTo>
                <a:lnTo>
                  <a:pt x="46481" y="28955"/>
                </a:lnTo>
                <a:lnTo>
                  <a:pt x="47243" y="32765"/>
                </a:lnTo>
                <a:lnTo>
                  <a:pt x="47243" y="38099"/>
                </a:lnTo>
                <a:lnTo>
                  <a:pt x="43433" y="40385"/>
                </a:lnTo>
                <a:lnTo>
                  <a:pt x="40385" y="42671"/>
                </a:lnTo>
                <a:lnTo>
                  <a:pt x="32003" y="44195"/>
                </a:lnTo>
                <a:lnTo>
                  <a:pt x="28193" y="42671"/>
                </a:lnTo>
                <a:lnTo>
                  <a:pt x="22097" y="40385"/>
                </a:lnTo>
                <a:lnTo>
                  <a:pt x="19049" y="29717"/>
                </a:lnTo>
                <a:lnTo>
                  <a:pt x="17525" y="23621"/>
                </a:lnTo>
                <a:lnTo>
                  <a:pt x="16763" y="19049"/>
                </a:lnTo>
                <a:lnTo>
                  <a:pt x="15239" y="10667"/>
                </a:lnTo>
                <a:lnTo>
                  <a:pt x="19811" y="8381"/>
                </a:lnTo>
                <a:lnTo>
                  <a:pt x="22097" y="6857"/>
                </a:lnTo>
                <a:lnTo>
                  <a:pt x="29717" y="6857"/>
                </a:lnTo>
                <a:lnTo>
                  <a:pt x="32003" y="8381"/>
                </a:lnTo>
                <a:lnTo>
                  <a:pt x="34289" y="10667"/>
                </a:lnTo>
                <a:lnTo>
                  <a:pt x="35813" y="21335"/>
                </a:lnTo>
                <a:lnTo>
                  <a:pt x="34289" y="24383"/>
                </a:lnTo>
                <a:lnTo>
                  <a:pt x="32765" y="26669"/>
                </a:lnTo>
                <a:lnTo>
                  <a:pt x="28193" y="27431"/>
                </a:lnTo>
                <a:lnTo>
                  <a:pt x="25907" y="26669"/>
                </a:lnTo>
                <a:lnTo>
                  <a:pt x="22859" y="26669"/>
                </a:lnTo>
                <a:lnTo>
                  <a:pt x="21335" y="21335"/>
                </a:lnTo>
                <a:lnTo>
                  <a:pt x="20573" y="19049"/>
                </a:lnTo>
                <a:lnTo>
                  <a:pt x="19811" y="17525"/>
                </a:lnTo>
                <a:lnTo>
                  <a:pt x="19049" y="16001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34"/>
          <p:cNvGrpSpPr/>
          <p:nvPr/>
        </p:nvGrpSpPr>
        <p:grpSpPr>
          <a:xfrm>
            <a:off x="3272031" y="3956324"/>
            <a:ext cx="387695" cy="190129"/>
            <a:chOff x="3599198" y="4483595"/>
            <a:chExt cx="426460" cy="215468"/>
          </a:xfrm>
        </p:grpSpPr>
        <p:pic>
          <p:nvPicPr>
            <p:cNvPr id="235" name="Google Shape;235;p34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3599198" y="4483595"/>
              <a:ext cx="181857" cy="215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34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3803891" y="4546841"/>
              <a:ext cx="221767" cy="960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7" name="Google Shape;237;p34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3905985" y="3983680"/>
            <a:ext cx="140245" cy="105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4282428" y="3924513"/>
            <a:ext cx="185082" cy="10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721314" y="3876776"/>
            <a:ext cx="148569" cy="161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5229386" y="3830383"/>
            <a:ext cx="63754" cy="605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34"/>
          <p:cNvGrpSpPr/>
          <p:nvPr/>
        </p:nvGrpSpPr>
        <p:grpSpPr>
          <a:xfrm>
            <a:off x="5372968" y="3842691"/>
            <a:ext cx="230493" cy="110519"/>
            <a:chOff x="5910035" y="4354817"/>
            <a:chExt cx="348282" cy="166998"/>
          </a:xfrm>
        </p:grpSpPr>
        <p:pic>
          <p:nvPicPr>
            <p:cNvPr id="242" name="Google Shape;242;p34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5910035" y="4354817"/>
              <a:ext cx="76249" cy="166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34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6009404" y="4386821"/>
              <a:ext cx="248913" cy="1341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4" name="Google Shape;244;p34"/>
          <p:cNvGrpSpPr/>
          <p:nvPr/>
        </p:nvGrpSpPr>
        <p:grpSpPr>
          <a:xfrm>
            <a:off x="5762151" y="3789572"/>
            <a:ext cx="534120" cy="255530"/>
            <a:chOff x="6338303" y="4294619"/>
            <a:chExt cx="587526" cy="289585"/>
          </a:xfrm>
        </p:grpSpPr>
        <p:pic>
          <p:nvPicPr>
            <p:cNvPr id="245" name="Google Shape;245;p34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6338303" y="4357865"/>
              <a:ext cx="171094" cy="2263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Google Shape;246;p34"/>
            <p:cNvSpPr/>
            <p:nvPr/>
          </p:nvSpPr>
          <p:spPr>
            <a:xfrm>
              <a:off x="6548628" y="4405121"/>
              <a:ext cx="6984" cy="52070"/>
            </a:xfrm>
            <a:custGeom>
              <a:rect b="b" l="l" r="r" t="t"/>
              <a:pathLst>
                <a:path extrusionOk="0" h="52070" w="6984">
                  <a:moveTo>
                    <a:pt x="0" y="0"/>
                  </a:moveTo>
                  <a:lnTo>
                    <a:pt x="6096" y="40386"/>
                  </a:lnTo>
                  <a:lnTo>
                    <a:pt x="6858" y="46482"/>
                  </a:lnTo>
                  <a:lnTo>
                    <a:pt x="6858" y="51816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6530340" y="4357877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8"/>
                  </a:moveTo>
                  <a:lnTo>
                    <a:pt x="0" y="12192"/>
                  </a:lnTo>
                  <a:lnTo>
                    <a:pt x="3048" y="15240"/>
                  </a:lnTo>
                  <a:lnTo>
                    <a:pt x="12192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048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8" name="Google Shape;248;p34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6582714" y="4294619"/>
              <a:ext cx="343115" cy="2072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9" name="Google Shape;249;p34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6728448" y="3735581"/>
            <a:ext cx="61675" cy="69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34"/>
          <p:cNvGrpSpPr/>
          <p:nvPr/>
        </p:nvGrpSpPr>
        <p:grpSpPr>
          <a:xfrm>
            <a:off x="6882562" y="3718310"/>
            <a:ext cx="913236" cy="182606"/>
            <a:chOff x="7570743" y="4213860"/>
            <a:chExt cx="1004550" cy="206943"/>
          </a:xfrm>
        </p:grpSpPr>
        <p:pic>
          <p:nvPicPr>
            <p:cNvPr id="251" name="Google Shape;251;p34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7570743" y="4319765"/>
              <a:ext cx="176678" cy="1010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34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7784008" y="4261091"/>
              <a:ext cx="226148" cy="1547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34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8052398" y="4255757"/>
              <a:ext cx="347140" cy="1416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34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8428469" y="4244327"/>
              <a:ext cx="83083" cy="1252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34"/>
            <p:cNvSpPr/>
            <p:nvPr/>
          </p:nvSpPr>
          <p:spPr>
            <a:xfrm>
              <a:off x="8545830" y="4213860"/>
              <a:ext cx="14604" cy="44450"/>
            </a:xfrm>
            <a:custGeom>
              <a:rect b="b" l="l" r="r" t="t"/>
              <a:pathLst>
                <a:path extrusionOk="0" h="44450" w="14604">
                  <a:moveTo>
                    <a:pt x="14477" y="0"/>
                  </a:moveTo>
                  <a:lnTo>
                    <a:pt x="12168" y="9013"/>
                  </a:lnTo>
                  <a:lnTo>
                    <a:pt x="9715" y="17811"/>
                  </a:lnTo>
                  <a:lnTo>
                    <a:pt x="6977" y="26467"/>
                  </a:lnTo>
                  <a:lnTo>
                    <a:pt x="3809" y="35052"/>
                  </a:lnTo>
                  <a:lnTo>
                    <a:pt x="3047" y="38100"/>
                  </a:lnTo>
                  <a:lnTo>
                    <a:pt x="1523" y="41148"/>
                  </a:lnTo>
                  <a:lnTo>
                    <a:pt x="0" y="44196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8558784" y="4226052"/>
              <a:ext cx="16509" cy="48895"/>
            </a:xfrm>
            <a:custGeom>
              <a:rect b="b" l="l" r="r" t="t"/>
              <a:pathLst>
                <a:path extrusionOk="0" h="48895" w="16509">
                  <a:moveTo>
                    <a:pt x="16001" y="0"/>
                  </a:moveTo>
                  <a:lnTo>
                    <a:pt x="6857" y="44196"/>
                  </a:lnTo>
                  <a:lnTo>
                    <a:pt x="5333" y="46482"/>
                  </a:lnTo>
                  <a:lnTo>
                    <a:pt x="0" y="48768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7" name="Google Shape;257;p34"/>
          <p:cNvSpPr/>
          <p:nvPr/>
        </p:nvSpPr>
        <p:spPr>
          <a:xfrm>
            <a:off x="5385262" y="4001171"/>
            <a:ext cx="858684" cy="68927"/>
          </a:xfrm>
          <a:custGeom>
            <a:rect b="b" l="l" r="r" t="t"/>
            <a:pathLst>
              <a:path extrusionOk="0" h="78104" w="943609">
                <a:moveTo>
                  <a:pt x="0" y="77723"/>
                </a:moveTo>
                <a:lnTo>
                  <a:pt x="19431" y="74521"/>
                </a:lnTo>
                <a:lnTo>
                  <a:pt x="38862" y="70961"/>
                </a:lnTo>
                <a:lnTo>
                  <a:pt x="58293" y="67544"/>
                </a:lnTo>
                <a:lnTo>
                  <a:pt x="77724" y="64769"/>
                </a:lnTo>
                <a:lnTo>
                  <a:pt x="92583" y="63734"/>
                </a:lnTo>
                <a:lnTo>
                  <a:pt x="107442" y="62769"/>
                </a:lnTo>
                <a:lnTo>
                  <a:pt x="122301" y="61662"/>
                </a:lnTo>
                <a:lnTo>
                  <a:pt x="137160" y="60197"/>
                </a:lnTo>
                <a:lnTo>
                  <a:pt x="154876" y="58233"/>
                </a:lnTo>
                <a:lnTo>
                  <a:pt x="172593" y="55911"/>
                </a:lnTo>
                <a:lnTo>
                  <a:pt x="190309" y="53447"/>
                </a:lnTo>
                <a:lnTo>
                  <a:pt x="208026" y="51053"/>
                </a:lnTo>
                <a:lnTo>
                  <a:pt x="224599" y="48672"/>
                </a:lnTo>
                <a:lnTo>
                  <a:pt x="241172" y="46291"/>
                </a:lnTo>
                <a:lnTo>
                  <a:pt x="257746" y="44195"/>
                </a:lnTo>
                <a:lnTo>
                  <a:pt x="274320" y="42671"/>
                </a:lnTo>
                <a:lnTo>
                  <a:pt x="297168" y="41433"/>
                </a:lnTo>
                <a:lnTo>
                  <a:pt x="319944" y="40766"/>
                </a:lnTo>
                <a:lnTo>
                  <a:pt x="342578" y="40100"/>
                </a:lnTo>
                <a:lnTo>
                  <a:pt x="364998" y="38861"/>
                </a:lnTo>
                <a:lnTo>
                  <a:pt x="376880" y="37849"/>
                </a:lnTo>
                <a:lnTo>
                  <a:pt x="388620" y="37052"/>
                </a:lnTo>
                <a:lnTo>
                  <a:pt x="400359" y="36397"/>
                </a:lnTo>
                <a:lnTo>
                  <a:pt x="412242" y="35813"/>
                </a:lnTo>
                <a:lnTo>
                  <a:pt x="423672" y="35802"/>
                </a:lnTo>
                <a:lnTo>
                  <a:pt x="435102" y="35718"/>
                </a:lnTo>
                <a:lnTo>
                  <a:pt x="446531" y="35492"/>
                </a:lnTo>
                <a:lnTo>
                  <a:pt x="457962" y="35051"/>
                </a:lnTo>
                <a:lnTo>
                  <a:pt x="471558" y="34361"/>
                </a:lnTo>
                <a:lnTo>
                  <a:pt x="485013" y="33527"/>
                </a:lnTo>
                <a:lnTo>
                  <a:pt x="498467" y="32694"/>
                </a:lnTo>
                <a:lnTo>
                  <a:pt x="539972" y="30860"/>
                </a:lnTo>
                <a:lnTo>
                  <a:pt x="568452" y="29717"/>
                </a:lnTo>
                <a:lnTo>
                  <a:pt x="583299" y="29027"/>
                </a:lnTo>
                <a:lnTo>
                  <a:pt x="598074" y="28193"/>
                </a:lnTo>
                <a:lnTo>
                  <a:pt x="612707" y="27360"/>
                </a:lnTo>
                <a:lnTo>
                  <a:pt x="627126" y="26669"/>
                </a:lnTo>
                <a:lnTo>
                  <a:pt x="666880" y="25276"/>
                </a:lnTo>
                <a:lnTo>
                  <a:pt x="693491" y="25122"/>
                </a:lnTo>
                <a:lnTo>
                  <a:pt x="706374" y="24955"/>
                </a:lnTo>
                <a:lnTo>
                  <a:pt x="719256" y="24503"/>
                </a:lnTo>
                <a:lnTo>
                  <a:pt x="732282" y="23621"/>
                </a:lnTo>
                <a:lnTo>
                  <a:pt x="745295" y="22788"/>
                </a:lnTo>
                <a:lnTo>
                  <a:pt x="758094" y="21526"/>
                </a:lnTo>
                <a:lnTo>
                  <a:pt x="770751" y="19978"/>
                </a:lnTo>
                <a:lnTo>
                  <a:pt x="783336" y="18287"/>
                </a:lnTo>
                <a:lnTo>
                  <a:pt x="795349" y="16585"/>
                </a:lnTo>
                <a:lnTo>
                  <a:pt x="807434" y="14954"/>
                </a:lnTo>
                <a:lnTo>
                  <a:pt x="854582" y="10382"/>
                </a:lnTo>
                <a:lnTo>
                  <a:pt x="877062" y="9143"/>
                </a:lnTo>
                <a:lnTo>
                  <a:pt x="887229" y="8572"/>
                </a:lnTo>
                <a:lnTo>
                  <a:pt x="897254" y="8000"/>
                </a:lnTo>
                <a:lnTo>
                  <a:pt x="907280" y="7429"/>
                </a:lnTo>
                <a:lnTo>
                  <a:pt x="917447" y="6857"/>
                </a:lnTo>
                <a:lnTo>
                  <a:pt x="924306" y="6857"/>
                </a:lnTo>
                <a:lnTo>
                  <a:pt x="933450" y="6857"/>
                </a:lnTo>
                <a:lnTo>
                  <a:pt x="941069" y="5333"/>
                </a:lnTo>
                <a:lnTo>
                  <a:pt x="943356" y="4571"/>
                </a:lnTo>
                <a:lnTo>
                  <a:pt x="942594" y="4571"/>
                </a:lnTo>
                <a:lnTo>
                  <a:pt x="939546" y="2285"/>
                </a:lnTo>
                <a:lnTo>
                  <a:pt x="938784" y="1523"/>
                </a:lnTo>
                <a:lnTo>
                  <a:pt x="937260" y="761"/>
                </a:lnTo>
                <a:lnTo>
                  <a:pt x="936497" y="0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4"/>
          <p:cNvSpPr/>
          <p:nvPr/>
        </p:nvSpPr>
        <p:spPr>
          <a:xfrm>
            <a:off x="6912032" y="3942004"/>
            <a:ext cx="858107" cy="59401"/>
          </a:xfrm>
          <a:custGeom>
            <a:rect b="b" l="l" r="r" t="t"/>
            <a:pathLst>
              <a:path extrusionOk="0" h="67310" w="942975">
                <a:moveTo>
                  <a:pt x="0" y="67056"/>
                </a:moveTo>
                <a:lnTo>
                  <a:pt x="50292" y="62484"/>
                </a:lnTo>
                <a:lnTo>
                  <a:pt x="71318" y="59090"/>
                </a:lnTo>
                <a:lnTo>
                  <a:pt x="92202" y="55911"/>
                </a:lnTo>
                <a:lnTo>
                  <a:pt x="134112" y="51054"/>
                </a:lnTo>
                <a:lnTo>
                  <a:pt x="188309" y="46672"/>
                </a:lnTo>
                <a:lnTo>
                  <a:pt x="243078" y="43434"/>
                </a:lnTo>
                <a:lnTo>
                  <a:pt x="299084" y="40481"/>
                </a:lnTo>
                <a:lnTo>
                  <a:pt x="355092" y="38100"/>
                </a:lnTo>
                <a:lnTo>
                  <a:pt x="416909" y="36385"/>
                </a:lnTo>
                <a:lnTo>
                  <a:pt x="479298" y="35814"/>
                </a:lnTo>
                <a:lnTo>
                  <a:pt x="502717" y="35361"/>
                </a:lnTo>
                <a:lnTo>
                  <a:pt x="549271" y="34742"/>
                </a:lnTo>
                <a:lnTo>
                  <a:pt x="599110" y="33468"/>
                </a:lnTo>
                <a:lnTo>
                  <a:pt x="652522" y="30968"/>
                </a:lnTo>
                <a:lnTo>
                  <a:pt x="678942" y="29718"/>
                </a:lnTo>
                <a:lnTo>
                  <a:pt x="698373" y="29265"/>
                </a:lnTo>
                <a:lnTo>
                  <a:pt x="717804" y="28956"/>
                </a:lnTo>
                <a:lnTo>
                  <a:pt x="737235" y="28646"/>
                </a:lnTo>
                <a:lnTo>
                  <a:pt x="756666" y="28194"/>
                </a:lnTo>
                <a:lnTo>
                  <a:pt x="774370" y="27932"/>
                </a:lnTo>
                <a:lnTo>
                  <a:pt x="792003" y="27241"/>
                </a:lnTo>
                <a:lnTo>
                  <a:pt x="843212" y="23872"/>
                </a:lnTo>
                <a:lnTo>
                  <a:pt x="891540" y="19050"/>
                </a:lnTo>
                <a:lnTo>
                  <a:pt x="923794" y="14978"/>
                </a:lnTo>
                <a:lnTo>
                  <a:pt x="934212" y="13716"/>
                </a:lnTo>
                <a:lnTo>
                  <a:pt x="937260" y="12954"/>
                </a:lnTo>
                <a:lnTo>
                  <a:pt x="940308" y="12954"/>
                </a:lnTo>
                <a:lnTo>
                  <a:pt x="942594" y="12192"/>
                </a:lnTo>
                <a:lnTo>
                  <a:pt x="939546" y="6858"/>
                </a:lnTo>
                <a:lnTo>
                  <a:pt x="938784" y="6096"/>
                </a:lnTo>
                <a:lnTo>
                  <a:pt x="932688" y="0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34"/>
          <p:cNvGrpSpPr/>
          <p:nvPr/>
        </p:nvGrpSpPr>
        <p:grpSpPr>
          <a:xfrm>
            <a:off x="3537191" y="4367154"/>
            <a:ext cx="276872" cy="121551"/>
            <a:chOff x="3890759" y="4949177"/>
            <a:chExt cx="418362" cy="183667"/>
          </a:xfrm>
        </p:grpSpPr>
        <p:pic>
          <p:nvPicPr>
            <p:cNvPr id="260" name="Google Shape;260;p34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3890759" y="4949177"/>
              <a:ext cx="190644" cy="183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34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4106083" y="4991087"/>
              <a:ext cx="203038" cy="1178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2" name="Google Shape;262;p34"/>
          <p:cNvGrpSpPr/>
          <p:nvPr/>
        </p:nvGrpSpPr>
        <p:grpSpPr>
          <a:xfrm>
            <a:off x="3960350" y="4361102"/>
            <a:ext cx="343377" cy="226717"/>
            <a:chOff x="4356341" y="4942319"/>
            <a:chExt cx="377711" cy="256932"/>
          </a:xfrm>
        </p:grpSpPr>
        <p:pic>
          <p:nvPicPr>
            <p:cNvPr id="263" name="Google Shape;263;p34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4356341" y="4942319"/>
              <a:ext cx="192049" cy="1493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34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4580274" y="4975561"/>
              <a:ext cx="73498" cy="83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34"/>
            <p:cNvSpPr/>
            <p:nvPr/>
          </p:nvSpPr>
          <p:spPr>
            <a:xfrm>
              <a:off x="4645152" y="4952237"/>
              <a:ext cx="88900" cy="247014"/>
            </a:xfrm>
            <a:custGeom>
              <a:rect b="b" l="l" r="r" t="t"/>
              <a:pathLst>
                <a:path extrusionOk="0" h="247014" w="88900">
                  <a:moveTo>
                    <a:pt x="62484" y="38100"/>
                  </a:moveTo>
                  <a:lnTo>
                    <a:pt x="59543" y="29979"/>
                  </a:lnTo>
                  <a:lnTo>
                    <a:pt x="57245" y="21717"/>
                  </a:lnTo>
                  <a:lnTo>
                    <a:pt x="55090" y="13454"/>
                  </a:lnTo>
                  <a:lnTo>
                    <a:pt x="52578" y="5333"/>
                  </a:lnTo>
                  <a:lnTo>
                    <a:pt x="50292" y="0"/>
                  </a:lnTo>
                  <a:lnTo>
                    <a:pt x="43434" y="1524"/>
                  </a:lnTo>
                  <a:lnTo>
                    <a:pt x="40386" y="4572"/>
                  </a:lnTo>
                  <a:lnTo>
                    <a:pt x="19812" y="43434"/>
                  </a:lnTo>
                  <a:lnTo>
                    <a:pt x="17049" y="61150"/>
                  </a:lnTo>
                  <a:lnTo>
                    <a:pt x="18204" y="70437"/>
                  </a:lnTo>
                  <a:lnTo>
                    <a:pt x="22860" y="77724"/>
                  </a:lnTo>
                  <a:lnTo>
                    <a:pt x="28944" y="80569"/>
                  </a:lnTo>
                  <a:lnTo>
                    <a:pt x="36099" y="80486"/>
                  </a:lnTo>
                  <a:lnTo>
                    <a:pt x="58090" y="50030"/>
                  </a:lnTo>
                  <a:lnTo>
                    <a:pt x="57912" y="41148"/>
                  </a:lnTo>
                  <a:lnTo>
                    <a:pt x="57150" y="36576"/>
                  </a:lnTo>
                  <a:lnTo>
                    <a:pt x="55626" y="34290"/>
                  </a:lnTo>
                  <a:lnTo>
                    <a:pt x="54102" y="31242"/>
                  </a:lnTo>
                  <a:lnTo>
                    <a:pt x="58674" y="69342"/>
                  </a:lnTo>
                  <a:lnTo>
                    <a:pt x="67246" y="106680"/>
                  </a:lnTo>
                  <a:lnTo>
                    <a:pt x="71318" y="125277"/>
                  </a:lnTo>
                  <a:lnTo>
                    <a:pt x="74676" y="144018"/>
                  </a:lnTo>
                  <a:lnTo>
                    <a:pt x="76962" y="162448"/>
                  </a:lnTo>
                  <a:lnTo>
                    <a:pt x="78676" y="181737"/>
                  </a:lnTo>
                  <a:lnTo>
                    <a:pt x="78962" y="201025"/>
                  </a:lnTo>
                  <a:lnTo>
                    <a:pt x="76962" y="219456"/>
                  </a:lnTo>
                  <a:lnTo>
                    <a:pt x="73878" y="230064"/>
                  </a:lnTo>
                  <a:lnTo>
                    <a:pt x="68865" y="239172"/>
                  </a:lnTo>
                  <a:lnTo>
                    <a:pt x="61424" y="245280"/>
                  </a:lnTo>
                  <a:lnTo>
                    <a:pt x="51054" y="246888"/>
                  </a:lnTo>
                  <a:lnTo>
                    <a:pt x="39469" y="243042"/>
                  </a:lnTo>
                  <a:lnTo>
                    <a:pt x="9429" y="200632"/>
                  </a:lnTo>
                  <a:lnTo>
                    <a:pt x="0" y="160020"/>
                  </a:lnTo>
                  <a:lnTo>
                    <a:pt x="952" y="148292"/>
                  </a:lnTo>
                  <a:lnTo>
                    <a:pt x="30920" y="115181"/>
                  </a:lnTo>
                  <a:lnTo>
                    <a:pt x="53994" y="101893"/>
                  </a:lnTo>
                  <a:lnTo>
                    <a:pt x="65532" y="95250"/>
                  </a:lnTo>
                  <a:lnTo>
                    <a:pt x="72318" y="91213"/>
                  </a:lnTo>
                  <a:lnTo>
                    <a:pt x="78105" y="86963"/>
                  </a:lnTo>
                  <a:lnTo>
                    <a:pt x="83319" y="82284"/>
                  </a:lnTo>
                  <a:lnTo>
                    <a:pt x="88392" y="76962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" name="Google Shape;266;p34"/>
          <p:cNvGrpSpPr/>
          <p:nvPr/>
        </p:nvGrpSpPr>
        <p:grpSpPr>
          <a:xfrm>
            <a:off x="4538794" y="4277737"/>
            <a:ext cx="502936" cy="177522"/>
            <a:chOff x="4992624" y="4847843"/>
            <a:chExt cx="553224" cy="201181"/>
          </a:xfrm>
        </p:grpSpPr>
        <p:sp>
          <p:nvSpPr>
            <p:cNvPr id="267" name="Google Shape;267;p34"/>
            <p:cNvSpPr/>
            <p:nvPr/>
          </p:nvSpPr>
          <p:spPr>
            <a:xfrm>
              <a:off x="4992624" y="4858511"/>
              <a:ext cx="7620" cy="24764"/>
            </a:xfrm>
            <a:custGeom>
              <a:rect b="b" l="l" r="r" t="t"/>
              <a:pathLst>
                <a:path extrusionOk="0" h="24764" w="7620">
                  <a:moveTo>
                    <a:pt x="0" y="0"/>
                  </a:moveTo>
                  <a:lnTo>
                    <a:pt x="1619" y="5953"/>
                  </a:lnTo>
                  <a:lnTo>
                    <a:pt x="3238" y="12192"/>
                  </a:lnTo>
                  <a:lnTo>
                    <a:pt x="5143" y="18430"/>
                  </a:lnTo>
                  <a:lnTo>
                    <a:pt x="7620" y="24384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4"/>
            <p:cNvSpPr/>
            <p:nvPr/>
          </p:nvSpPr>
          <p:spPr>
            <a:xfrm>
              <a:off x="5016246" y="4847843"/>
              <a:ext cx="19050" cy="47625"/>
            </a:xfrm>
            <a:custGeom>
              <a:rect b="b" l="l" r="r" t="t"/>
              <a:pathLst>
                <a:path extrusionOk="0" h="47625" w="19050">
                  <a:moveTo>
                    <a:pt x="0" y="0"/>
                  </a:moveTo>
                  <a:lnTo>
                    <a:pt x="5655" y="10310"/>
                  </a:lnTo>
                  <a:lnTo>
                    <a:pt x="11525" y="20764"/>
                  </a:lnTo>
                  <a:lnTo>
                    <a:pt x="16394" y="31503"/>
                  </a:lnTo>
                  <a:lnTo>
                    <a:pt x="19050" y="42672"/>
                  </a:lnTo>
                  <a:lnTo>
                    <a:pt x="19050" y="44196"/>
                  </a:lnTo>
                  <a:lnTo>
                    <a:pt x="19050" y="45720"/>
                  </a:lnTo>
                  <a:lnTo>
                    <a:pt x="19050" y="47244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9" name="Google Shape;269;p34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5083289" y="4856213"/>
              <a:ext cx="462559" cy="1928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0" name="Google Shape;270;p34"/>
          <p:cNvSpPr/>
          <p:nvPr/>
        </p:nvSpPr>
        <p:spPr>
          <a:xfrm>
            <a:off x="4664825" y="4518212"/>
            <a:ext cx="370402" cy="16250"/>
          </a:xfrm>
          <a:custGeom>
            <a:rect b="b" l="l" r="r" t="t"/>
            <a:pathLst>
              <a:path extrusionOk="0" h="18414" w="407035">
                <a:moveTo>
                  <a:pt x="0" y="14478"/>
                </a:moveTo>
                <a:lnTo>
                  <a:pt x="4572" y="16002"/>
                </a:lnTo>
                <a:lnTo>
                  <a:pt x="7620" y="16002"/>
                </a:lnTo>
                <a:lnTo>
                  <a:pt x="12954" y="16764"/>
                </a:lnTo>
                <a:lnTo>
                  <a:pt x="22538" y="17204"/>
                </a:lnTo>
                <a:lnTo>
                  <a:pt x="31908" y="17430"/>
                </a:lnTo>
                <a:lnTo>
                  <a:pt x="41136" y="17514"/>
                </a:lnTo>
                <a:lnTo>
                  <a:pt x="50292" y="17526"/>
                </a:lnTo>
                <a:lnTo>
                  <a:pt x="74854" y="17740"/>
                </a:lnTo>
                <a:lnTo>
                  <a:pt x="99345" y="18097"/>
                </a:lnTo>
                <a:lnTo>
                  <a:pt x="123694" y="18168"/>
                </a:lnTo>
                <a:lnTo>
                  <a:pt x="147828" y="17526"/>
                </a:lnTo>
                <a:lnTo>
                  <a:pt x="160389" y="16490"/>
                </a:lnTo>
                <a:lnTo>
                  <a:pt x="172878" y="15525"/>
                </a:lnTo>
                <a:lnTo>
                  <a:pt x="185225" y="14418"/>
                </a:lnTo>
                <a:lnTo>
                  <a:pt x="197358" y="12954"/>
                </a:lnTo>
                <a:lnTo>
                  <a:pt x="207645" y="11251"/>
                </a:lnTo>
                <a:lnTo>
                  <a:pt x="217932" y="9620"/>
                </a:lnTo>
                <a:lnTo>
                  <a:pt x="263259" y="4393"/>
                </a:lnTo>
                <a:lnTo>
                  <a:pt x="284988" y="3048"/>
                </a:lnTo>
                <a:lnTo>
                  <a:pt x="291845" y="2738"/>
                </a:lnTo>
                <a:lnTo>
                  <a:pt x="298704" y="2286"/>
                </a:lnTo>
                <a:lnTo>
                  <a:pt x="307157" y="1285"/>
                </a:lnTo>
                <a:lnTo>
                  <a:pt x="315468" y="571"/>
                </a:lnTo>
                <a:lnTo>
                  <a:pt x="323778" y="142"/>
                </a:lnTo>
                <a:lnTo>
                  <a:pt x="332232" y="0"/>
                </a:lnTo>
                <a:lnTo>
                  <a:pt x="350972" y="0"/>
                </a:lnTo>
                <a:lnTo>
                  <a:pt x="369570" y="0"/>
                </a:lnTo>
                <a:lnTo>
                  <a:pt x="388167" y="0"/>
                </a:lnTo>
                <a:lnTo>
                  <a:pt x="406908" y="0"/>
                </a:lnTo>
                <a:lnTo>
                  <a:pt x="403860" y="3810"/>
                </a:lnTo>
                <a:lnTo>
                  <a:pt x="397764" y="3810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" name="Google Shape;271;p34"/>
          <p:cNvGrpSpPr/>
          <p:nvPr/>
        </p:nvGrpSpPr>
        <p:grpSpPr>
          <a:xfrm>
            <a:off x="5090903" y="4266306"/>
            <a:ext cx="30134" cy="28464"/>
            <a:chOff x="5599937" y="4834889"/>
            <a:chExt cx="33147" cy="32258"/>
          </a:xfrm>
        </p:grpSpPr>
        <p:sp>
          <p:nvSpPr>
            <p:cNvPr id="272" name="Google Shape;272;p34"/>
            <p:cNvSpPr/>
            <p:nvPr/>
          </p:nvSpPr>
          <p:spPr>
            <a:xfrm>
              <a:off x="5599937" y="4837937"/>
              <a:ext cx="0" cy="29210"/>
            </a:xfrm>
            <a:custGeom>
              <a:rect b="b" l="l" r="r" t="t"/>
              <a:pathLst>
                <a:path extrusionOk="0" h="29210" w="120000">
                  <a:moveTo>
                    <a:pt x="0" y="0"/>
                  </a:moveTo>
                  <a:lnTo>
                    <a:pt x="0" y="6750"/>
                  </a:lnTo>
                  <a:lnTo>
                    <a:pt x="0" y="13430"/>
                  </a:lnTo>
                  <a:lnTo>
                    <a:pt x="0" y="20252"/>
                  </a:lnTo>
                  <a:lnTo>
                    <a:pt x="0" y="27431"/>
                  </a:lnTo>
                  <a:lnTo>
                    <a:pt x="0" y="28193"/>
                  </a:lnTo>
                  <a:lnTo>
                    <a:pt x="0" y="28955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4"/>
            <p:cNvSpPr/>
            <p:nvPr/>
          </p:nvSpPr>
          <p:spPr>
            <a:xfrm>
              <a:off x="5615939" y="4834889"/>
              <a:ext cx="17145" cy="29845"/>
            </a:xfrm>
            <a:custGeom>
              <a:rect b="b" l="l" r="r" t="t"/>
              <a:pathLst>
                <a:path extrusionOk="0" h="29845" w="17145">
                  <a:moveTo>
                    <a:pt x="16763" y="0"/>
                  </a:moveTo>
                  <a:lnTo>
                    <a:pt x="12430" y="7429"/>
                  </a:lnTo>
                  <a:lnTo>
                    <a:pt x="8381" y="14858"/>
                  </a:lnTo>
                  <a:lnTo>
                    <a:pt x="4333" y="22288"/>
                  </a:lnTo>
                  <a:lnTo>
                    <a:pt x="0" y="29717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" name="Google Shape;274;p34"/>
          <p:cNvGrpSpPr/>
          <p:nvPr/>
        </p:nvGrpSpPr>
        <p:grpSpPr>
          <a:xfrm>
            <a:off x="5382602" y="4254865"/>
            <a:ext cx="282986" cy="117288"/>
            <a:chOff x="5920632" y="4821923"/>
            <a:chExt cx="427601" cy="177226"/>
          </a:xfrm>
        </p:grpSpPr>
        <p:pic>
          <p:nvPicPr>
            <p:cNvPr id="275" name="Google Shape;275;p34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5920632" y="4832591"/>
              <a:ext cx="188334" cy="1665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34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6129324" y="4821923"/>
              <a:ext cx="218909" cy="14556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7" name="Google Shape;277;p34"/>
          <p:cNvGrpSpPr/>
          <p:nvPr/>
        </p:nvGrpSpPr>
        <p:grpSpPr>
          <a:xfrm>
            <a:off x="6016397" y="4238728"/>
            <a:ext cx="380311" cy="99860"/>
            <a:chOff x="6617970" y="4803635"/>
            <a:chExt cx="418338" cy="113169"/>
          </a:xfrm>
        </p:grpSpPr>
        <p:sp>
          <p:nvSpPr>
            <p:cNvPr id="278" name="Google Shape;278;p34"/>
            <p:cNvSpPr/>
            <p:nvPr/>
          </p:nvSpPr>
          <p:spPr>
            <a:xfrm>
              <a:off x="6646164" y="4808219"/>
              <a:ext cx="10159" cy="108585"/>
            </a:xfrm>
            <a:custGeom>
              <a:rect b="b" l="l" r="r" t="t"/>
              <a:pathLst>
                <a:path extrusionOk="0" h="108585" w="10159">
                  <a:moveTo>
                    <a:pt x="0" y="0"/>
                  </a:moveTo>
                  <a:lnTo>
                    <a:pt x="8786" y="42433"/>
                  </a:lnTo>
                  <a:lnTo>
                    <a:pt x="9155" y="70484"/>
                  </a:lnTo>
                  <a:lnTo>
                    <a:pt x="9239" y="83057"/>
                  </a:lnTo>
                  <a:lnTo>
                    <a:pt x="9465" y="95630"/>
                  </a:lnTo>
                  <a:lnTo>
                    <a:pt x="9906" y="108203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4"/>
            <p:cNvSpPr/>
            <p:nvPr/>
          </p:nvSpPr>
          <p:spPr>
            <a:xfrm>
              <a:off x="6617970" y="4807457"/>
              <a:ext cx="254000" cy="109220"/>
            </a:xfrm>
            <a:custGeom>
              <a:rect b="b" l="l" r="r" t="t"/>
              <a:pathLst>
                <a:path extrusionOk="0" h="109220" w="254000">
                  <a:moveTo>
                    <a:pt x="0" y="48768"/>
                  </a:moveTo>
                  <a:lnTo>
                    <a:pt x="36575" y="24384"/>
                  </a:lnTo>
                  <a:lnTo>
                    <a:pt x="47624" y="20907"/>
                  </a:lnTo>
                  <a:lnTo>
                    <a:pt x="58102" y="17145"/>
                  </a:lnTo>
                  <a:lnTo>
                    <a:pt x="68294" y="12811"/>
                  </a:lnTo>
                  <a:lnTo>
                    <a:pt x="78485" y="7620"/>
                  </a:lnTo>
                  <a:lnTo>
                    <a:pt x="83057" y="5334"/>
                  </a:lnTo>
                  <a:lnTo>
                    <a:pt x="86105" y="3048"/>
                  </a:lnTo>
                  <a:lnTo>
                    <a:pt x="89153" y="0"/>
                  </a:lnTo>
                  <a:lnTo>
                    <a:pt x="89094" y="20574"/>
                  </a:lnTo>
                  <a:lnTo>
                    <a:pt x="90118" y="61722"/>
                  </a:lnTo>
                  <a:lnTo>
                    <a:pt x="96595" y="102548"/>
                  </a:lnTo>
                  <a:lnTo>
                    <a:pt x="98298" y="108966"/>
                  </a:lnTo>
                  <a:lnTo>
                    <a:pt x="97536" y="108204"/>
                  </a:lnTo>
                  <a:lnTo>
                    <a:pt x="96012" y="99060"/>
                  </a:lnTo>
                  <a:lnTo>
                    <a:pt x="95250" y="96012"/>
                  </a:lnTo>
                  <a:lnTo>
                    <a:pt x="93618" y="88880"/>
                  </a:lnTo>
                  <a:lnTo>
                    <a:pt x="92487" y="80676"/>
                  </a:lnTo>
                  <a:lnTo>
                    <a:pt x="92356" y="72330"/>
                  </a:lnTo>
                  <a:lnTo>
                    <a:pt x="93726" y="64770"/>
                  </a:lnTo>
                  <a:lnTo>
                    <a:pt x="131445" y="45053"/>
                  </a:lnTo>
                  <a:lnTo>
                    <a:pt x="139303" y="44993"/>
                  </a:lnTo>
                  <a:lnTo>
                    <a:pt x="146304" y="45720"/>
                  </a:lnTo>
                  <a:lnTo>
                    <a:pt x="155448" y="48006"/>
                  </a:lnTo>
                  <a:lnTo>
                    <a:pt x="157734" y="54864"/>
                  </a:lnTo>
                  <a:lnTo>
                    <a:pt x="158496" y="64008"/>
                  </a:lnTo>
                  <a:lnTo>
                    <a:pt x="158436" y="71651"/>
                  </a:lnTo>
                  <a:lnTo>
                    <a:pt x="157448" y="78867"/>
                  </a:lnTo>
                  <a:lnTo>
                    <a:pt x="156031" y="86082"/>
                  </a:lnTo>
                  <a:lnTo>
                    <a:pt x="154686" y="93726"/>
                  </a:lnTo>
                  <a:lnTo>
                    <a:pt x="153162" y="102108"/>
                  </a:lnTo>
                  <a:lnTo>
                    <a:pt x="152400" y="106680"/>
                  </a:lnTo>
                  <a:lnTo>
                    <a:pt x="161544" y="108204"/>
                  </a:lnTo>
                  <a:lnTo>
                    <a:pt x="195834" y="89916"/>
                  </a:lnTo>
                  <a:lnTo>
                    <a:pt x="220218" y="48768"/>
                  </a:lnTo>
                  <a:lnTo>
                    <a:pt x="201168" y="27432"/>
                  </a:lnTo>
                  <a:lnTo>
                    <a:pt x="192024" y="28194"/>
                  </a:lnTo>
                  <a:lnTo>
                    <a:pt x="192035" y="69711"/>
                  </a:lnTo>
                  <a:lnTo>
                    <a:pt x="230124" y="80486"/>
                  </a:lnTo>
                  <a:lnTo>
                    <a:pt x="251460" y="75438"/>
                  </a:lnTo>
                  <a:lnTo>
                    <a:pt x="253746" y="74676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0" name="Google Shape;280;p34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6874846" y="4803635"/>
              <a:ext cx="118040" cy="93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34"/>
            <p:cNvSpPr/>
            <p:nvPr/>
          </p:nvSpPr>
          <p:spPr>
            <a:xfrm>
              <a:off x="7021068" y="4869941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7"/>
                  </a:moveTo>
                  <a:lnTo>
                    <a:pt x="0" y="11429"/>
                  </a:lnTo>
                  <a:lnTo>
                    <a:pt x="3810" y="15239"/>
                  </a:lnTo>
                  <a:lnTo>
                    <a:pt x="12192" y="15239"/>
                  </a:lnTo>
                  <a:lnTo>
                    <a:pt x="15240" y="11429"/>
                  </a:lnTo>
                  <a:lnTo>
                    <a:pt x="15240" y="7619"/>
                  </a:lnTo>
                  <a:lnTo>
                    <a:pt x="15240" y="3047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" name="Google Shape;282;p34"/>
          <p:cNvSpPr/>
          <p:nvPr/>
        </p:nvSpPr>
        <p:spPr>
          <a:xfrm>
            <a:off x="5664430" y="5166360"/>
            <a:ext cx="481927" cy="38105"/>
          </a:xfrm>
          <a:custGeom>
            <a:rect b="b" l="l" r="r" t="t"/>
            <a:pathLst>
              <a:path extrusionOk="0" h="43179" w="529590">
                <a:moveTo>
                  <a:pt x="0" y="42672"/>
                </a:moveTo>
                <a:lnTo>
                  <a:pt x="49613" y="32170"/>
                </a:lnTo>
                <a:lnTo>
                  <a:pt x="95059" y="28313"/>
                </a:lnTo>
                <a:lnTo>
                  <a:pt x="151066" y="24264"/>
                </a:lnTo>
                <a:lnTo>
                  <a:pt x="179070" y="22098"/>
                </a:lnTo>
                <a:lnTo>
                  <a:pt x="213479" y="19681"/>
                </a:lnTo>
                <a:lnTo>
                  <a:pt x="248031" y="17049"/>
                </a:lnTo>
                <a:lnTo>
                  <a:pt x="282582" y="14275"/>
                </a:lnTo>
                <a:lnTo>
                  <a:pt x="316992" y="11430"/>
                </a:lnTo>
                <a:lnTo>
                  <a:pt x="352996" y="8596"/>
                </a:lnTo>
                <a:lnTo>
                  <a:pt x="389001" y="5905"/>
                </a:lnTo>
                <a:lnTo>
                  <a:pt x="425005" y="3500"/>
                </a:lnTo>
                <a:lnTo>
                  <a:pt x="461009" y="1524"/>
                </a:lnTo>
                <a:lnTo>
                  <a:pt x="475738" y="642"/>
                </a:lnTo>
                <a:lnTo>
                  <a:pt x="490251" y="190"/>
                </a:lnTo>
                <a:lnTo>
                  <a:pt x="504622" y="23"/>
                </a:lnTo>
                <a:lnTo>
                  <a:pt x="518922" y="0"/>
                </a:lnTo>
                <a:lnTo>
                  <a:pt x="522731" y="0"/>
                </a:lnTo>
                <a:lnTo>
                  <a:pt x="526542" y="0"/>
                </a:lnTo>
                <a:lnTo>
                  <a:pt x="529590" y="0"/>
                </a:lnTo>
                <a:lnTo>
                  <a:pt x="522731" y="0"/>
                </a:lnTo>
                <a:lnTo>
                  <a:pt x="515112" y="762"/>
                </a:lnTo>
                <a:lnTo>
                  <a:pt x="507492" y="762"/>
                </a:lnTo>
                <a:lnTo>
                  <a:pt x="505206" y="762"/>
                </a:lnTo>
                <a:lnTo>
                  <a:pt x="502920" y="762"/>
                </a:lnTo>
                <a:lnTo>
                  <a:pt x="500634" y="762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" name="Google Shape;283;p34"/>
          <p:cNvGrpSpPr/>
          <p:nvPr/>
        </p:nvGrpSpPr>
        <p:grpSpPr>
          <a:xfrm>
            <a:off x="3666630" y="5023405"/>
            <a:ext cx="399038" cy="149965"/>
            <a:chOff x="4033253" y="5692889"/>
            <a:chExt cx="438937" cy="169951"/>
          </a:xfrm>
        </p:grpSpPr>
        <p:pic>
          <p:nvPicPr>
            <p:cNvPr id="284" name="Google Shape;284;p34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4033253" y="5692889"/>
              <a:ext cx="119540" cy="169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34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4190225" y="5703557"/>
              <a:ext cx="161569" cy="14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34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4376153" y="5716511"/>
              <a:ext cx="96037" cy="140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7" name="Google Shape;287;p34"/>
          <p:cNvSpPr/>
          <p:nvPr/>
        </p:nvSpPr>
        <p:spPr>
          <a:xfrm>
            <a:off x="3746269" y="5236956"/>
            <a:ext cx="342087" cy="21854"/>
          </a:xfrm>
          <a:custGeom>
            <a:rect b="b" l="l" r="r" t="t"/>
            <a:pathLst>
              <a:path extrusionOk="0" h="24764" w="375920">
                <a:moveTo>
                  <a:pt x="0" y="19812"/>
                </a:moveTo>
                <a:lnTo>
                  <a:pt x="41148" y="20776"/>
                </a:lnTo>
                <a:lnTo>
                  <a:pt x="77033" y="22348"/>
                </a:lnTo>
                <a:lnTo>
                  <a:pt x="99060" y="23145"/>
                </a:lnTo>
                <a:lnTo>
                  <a:pt x="121086" y="23800"/>
                </a:lnTo>
                <a:lnTo>
                  <a:pt x="143256" y="24384"/>
                </a:lnTo>
                <a:lnTo>
                  <a:pt x="172854" y="24181"/>
                </a:lnTo>
                <a:lnTo>
                  <a:pt x="231767" y="21490"/>
                </a:lnTo>
                <a:lnTo>
                  <a:pt x="286071" y="14287"/>
                </a:lnTo>
                <a:lnTo>
                  <a:pt x="310991" y="9715"/>
                </a:lnTo>
                <a:lnTo>
                  <a:pt x="336053" y="5429"/>
                </a:lnTo>
                <a:lnTo>
                  <a:pt x="361188" y="2286"/>
                </a:lnTo>
                <a:lnTo>
                  <a:pt x="364998" y="2286"/>
                </a:lnTo>
                <a:lnTo>
                  <a:pt x="375666" y="0"/>
                </a:lnTo>
                <a:lnTo>
                  <a:pt x="371856" y="7620"/>
                </a:lnTo>
                <a:lnTo>
                  <a:pt x="370332" y="9144"/>
                </a:lnTo>
                <a:lnTo>
                  <a:pt x="369570" y="9906"/>
                </a:lnTo>
                <a:lnTo>
                  <a:pt x="368046" y="9144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34"/>
          <p:cNvGrpSpPr/>
          <p:nvPr/>
        </p:nvGrpSpPr>
        <p:grpSpPr>
          <a:xfrm>
            <a:off x="4195198" y="4995165"/>
            <a:ext cx="473841" cy="229856"/>
            <a:chOff x="4614672" y="5660885"/>
            <a:chExt cx="521220" cy="260490"/>
          </a:xfrm>
        </p:grpSpPr>
        <p:sp>
          <p:nvSpPr>
            <p:cNvPr id="289" name="Google Shape;289;p34"/>
            <p:cNvSpPr/>
            <p:nvPr/>
          </p:nvSpPr>
          <p:spPr>
            <a:xfrm>
              <a:off x="4614672" y="5706237"/>
              <a:ext cx="61595" cy="81914"/>
            </a:xfrm>
            <a:custGeom>
              <a:rect b="b" l="l" r="r" t="t"/>
              <a:pathLst>
                <a:path extrusionOk="0" h="81914" w="61595">
                  <a:moveTo>
                    <a:pt x="0" y="20955"/>
                  </a:moveTo>
                  <a:lnTo>
                    <a:pt x="35623" y="0"/>
                  </a:lnTo>
                  <a:lnTo>
                    <a:pt x="43910" y="1262"/>
                  </a:lnTo>
                  <a:lnTo>
                    <a:pt x="51053" y="4953"/>
                  </a:lnTo>
                  <a:lnTo>
                    <a:pt x="57400" y="12846"/>
                  </a:lnTo>
                  <a:lnTo>
                    <a:pt x="60674" y="22955"/>
                  </a:lnTo>
                  <a:lnTo>
                    <a:pt x="61233" y="33778"/>
                  </a:lnTo>
                  <a:lnTo>
                    <a:pt x="59436" y="43815"/>
                  </a:lnTo>
                  <a:lnTo>
                    <a:pt x="55661" y="52208"/>
                  </a:lnTo>
                  <a:lnTo>
                    <a:pt x="50387" y="60102"/>
                  </a:lnTo>
                  <a:lnTo>
                    <a:pt x="44112" y="67282"/>
                  </a:lnTo>
                  <a:lnTo>
                    <a:pt x="37338" y="73533"/>
                  </a:lnTo>
                  <a:lnTo>
                    <a:pt x="35814" y="75057"/>
                  </a:lnTo>
                  <a:lnTo>
                    <a:pt x="28194" y="81915"/>
                  </a:lnTo>
                  <a:lnTo>
                    <a:pt x="26670" y="78105"/>
                  </a:lnTo>
                  <a:lnTo>
                    <a:pt x="26670" y="76581"/>
                  </a:lnTo>
                  <a:lnTo>
                    <a:pt x="26670" y="75057"/>
                  </a:lnTo>
                  <a:lnTo>
                    <a:pt x="26670" y="73533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4624673" y="5705094"/>
              <a:ext cx="3810" cy="128904"/>
            </a:xfrm>
            <a:custGeom>
              <a:rect b="b" l="l" r="r" t="t"/>
              <a:pathLst>
                <a:path extrusionOk="0" h="128904" w="3810">
                  <a:moveTo>
                    <a:pt x="1428" y="0"/>
                  </a:moveTo>
                  <a:lnTo>
                    <a:pt x="250" y="14370"/>
                  </a:lnTo>
                  <a:lnTo>
                    <a:pt x="0" y="28098"/>
                  </a:lnTo>
                  <a:lnTo>
                    <a:pt x="464" y="41683"/>
                  </a:lnTo>
                  <a:lnTo>
                    <a:pt x="1428" y="55626"/>
                  </a:lnTo>
                  <a:lnTo>
                    <a:pt x="1654" y="73330"/>
                  </a:lnTo>
                  <a:lnTo>
                    <a:pt x="1524" y="90963"/>
                  </a:lnTo>
                  <a:lnTo>
                    <a:pt x="1535" y="108454"/>
                  </a:lnTo>
                  <a:lnTo>
                    <a:pt x="2190" y="125730"/>
                  </a:lnTo>
                  <a:lnTo>
                    <a:pt x="2952" y="128016"/>
                  </a:lnTo>
                  <a:lnTo>
                    <a:pt x="2190" y="128778"/>
                  </a:lnTo>
                  <a:lnTo>
                    <a:pt x="3714" y="12877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4645914" y="5863590"/>
              <a:ext cx="411479" cy="57785"/>
            </a:xfrm>
            <a:custGeom>
              <a:rect b="b" l="l" r="r" t="t"/>
              <a:pathLst>
                <a:path extrusionOk="0" h="57785" w="411479">
                  <a:moveTo>
                    <a:pt x="0" y="57150"/>
                  </a:moveTo>
                  <a:lnTo>
                    <a:pt x="46398" y="56292"/>
                  </a:lnTo>
                  <a:lnTo>
                    <a:pt x="91451" y="51280"/>
                  </a:lnTo>
                  <a:lnTo>
                    <a:pt x="151197" y="42969"/>
                  </a:lnTo>
                  <a:lnTo>
                    <a:pt x="213371" y="32837"/>
                  </a:lnTo>
                  <a:lnTo>
                    <a:pt x="245459" y="27431"/>
                  </a:lnTo>
                  <a:lnTo>
                    <a:pt x="277689" y="22026"/>
                  </a:lnTo>
                  <a:lnTo>
                    <a:pt x="330946" y="13489"/>
                  </a:lnTo>
                  <a:lnTo>
                    <a:pt x="373141" y="8084"/>
                  </a:lnTo>
                  <a:lnTo>
                    <a:pt x="393954" y="6095"/>
                  </a:lnTo>
                  <a:lnTo>
                    <a:pt x="400050" y="5333"/>
                  </a:lnTo>
                  <a:lnTo>
                    <a:pt x="406146" y="5333"/>
                  </a:lnTo>
                  <a:lnTo>
                    <a:pt x="411480" y="4571"/>
                  </a:lnTo>
                  <a:lnTo>
                    <a:pt x="406908" y="5333"/>
                  </a:lnTo>
                  <a:lnTo>
                    <a:pt x="395478" y="7619"/>
                  </a:lnTo>
                  <a:lnTo>
                    <a:pt x="390906" y="5333"/>
                  </a:lnTo>
                  <a:lnTo>
                    <a:pt x="390144" y="3809"/>
                  </a:lnTo>
                  <a:lnTo>
                    <a:pt x="388620" y="1523"/>
                  </a:lnTo>
                  <a:lnTo>
                    <a:pt x="387858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2" name="Google Shape;292;p34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4704670" y="5731751"/>
              <a:ext cx="69938" cy="891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p34"/>
            <p:cNvSpPr/>
            <p:nvPr/>
          </p:nvSpPr>
          <p:spPr>
            <a:xfrm>
              <a:off x="4815078" y="5712714"/>
              <a:ext cx="1904" cy="90804"/>
            </a:xfrm>
            <a:custGeom>
              <a:rect b="b" l="l" r="r" t="t"/>
              <a:pathLst>
                <a:path extrusionOk="0" h="90804" w="1904">
                  <a:moveTo>
                    <a:pt x="0" y="0"/>
                  </a:moveTo>
                  <a:lnTo>
                    <a:pt x="130" y="10167"/>
                  </a:lnTo>
                  <a:lnTo>
                    <a:pt x="476" y="20193"/>
                  </a:lnTo>
                  <a:lnTo>
                    <a:pt x="964" y="30218"/>
                  </a:lnTo>
                  <a:lnTo>
                    <a:pt x="1524" y="40386"/>
                  </a:lnTo>
                  <a:lnTo>
                    <a:pt x="1524" y="49541"/>
                  </a:lnTo>
                  <a:lnTo>
                    <a:pt x="1524" y="58769"/>
                  </a:lnTo>
                  <a:lnTo>
                    <a:pt x="1524" y="68139"/>
                  </a:lnTo>
                  <a:lnTo>
                    <a:pt x="1524" y="77724"/>
                  </a:lnTo>
                  <a:lnTo>
                    <a:pt x="1524" y="82296"/>
                  </a:lnTo>
                  <a:lnTo>
                    <a:pt x="1524" y="86868"/>
                  </a:lnTo>
                  <a:lnTo>
                    <a:pt x="1524" y="9067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4" name="Google Shape;294;p34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4859261" y="5660885"/>
              <a:ext cx="276631" cy="1539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" name="Google Shape;295;p34"/>
          <p:cNvGrpSpPr/>
          <p:nvPr/>
        </p:nvGrpSpPr>
        <p:grpSpPr>
          <a:xfrm>
            <a:off x="5100601" y="5059725"/>
            <a:ext cx="178264" cy="71721"/>
            <a:chOff x="5610605" y="5734049"/>
            <a:chExt cx="196088" cy="81279"/>
          </a:xfrm>
        </p:grpSpPr>
        <p:sp>
          <p:nvSpPr>
            <p:cNvPr id="296" name="Google Shape;296;p34"/>
            <p:cNvSpPr/>
            <p:nvPr/>
          </p:nvSpPr>
          <p:spPr>
            <a:xfrm>
              <a:off x="5610605" y="5771387"/>
              <a:ext cx="140970" cy="3175"/>
            </a:xfrm>
            <a:custGeom>
              <a:rect b="b" l="l" r="r" t="t"/>
              <a:pathLst>
                <a:path extrusionOk="0" h="3175" w="140970">
                  <a:moveTo>
                    <a:pt x="0" y="2285"/>
                  </a:moveTo>
                  <a:lnTo>
                    <a:pt x="19311" y="2726"/>
                  </a:lnTo>
                  <a:lnTo>
                    <a:pt x="38481" y="2952"/>
                  </a:lnTo>
                  <a:lnTo>
                    <a:pt x="57650" y="3036"/>
                  </a:lnTo>
                  <a:lnTo>
                    <a:pt x="76962" y="3047"/>
                  </a:lnTo>
                  <a:lnTo>
                    <a:pt x="89665" y="3024"/>
                  </a:lnTo>
                  <a:lnTo>
                    <a:pt x="102584" y="2857"/>
                  </a:lnTo>
                  <a:lnTo>
                    <a:pt x="115645" y="2405"/>
                  </a:lnTo>
                  <a:lnTo>
                    <a:pt x="128778" y="1523"/>
                  </a:lnTo>
                  <a:lnTo>
                    <a:pt x="132588" y="1523"/>
                  </a:lnTo>
                  <a:lnTo>
                    <a:pt x="136398" y="1523"/>
                  </a:lnTo>
                  <a:lnTo>
                    <a:pt x="140970" y="1523"/>
                  </a:lnTo>
                  <a:lnTo>
                    <a:pt x="132588" y="1523"/>
                  </a:lnTo>
                  <a:lnTo>
                    <a:pt x="124968" y="1523"/>
                  </a:lnTo>
                  <a:lnTo>
                    <a:pt x="116586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5735573" y="5734049"/>
              <a:ext cx="71120" cy="81279"/>
            </a:xfrm>
            <a:custGeom>
              <a:rect b="b" l="l" r="r" t="t"/>
              <a:pathLst>
                <a:path extrusionOk="0" h="81279" w="71120">
                  <a:moveTo>
                    <a:pt x="2286" y="0"/>
                  </a:moveTo>
                  <a:lnTo>
                    <a:pt x="11430" y="3750"/>
                  </a:lnTo>
                  <a:lnTo>
                    <a:pt x="20574" y="7143"/>
                  </a:lnTo>
                  <a:lnTo>
                    <a:pt x="29718" y="10394"/>
                  </a:lnTo>
                  <a:lnTo>
                    <a:pt x="38862" y="13716"/>
                  </a:lnTo>
                  <a:lnTo>
                    <a:pt x="44696" y="15906"/>
                  </a:lnTo>
                  <a:lnTo>
                    <a:pt x="50673" y="18097"/>
                  </a:lnTo>
                  <a:lnTo>
                    <a:pt x="56649" y="20574"/>
                  </a:lnTo>
                  <a:lnTo>
                    <a:pt x="62484" y="23622"/>
                  </a:lnTo>
                  <a:lnTo>
                    <a:pt x="64008" y="23622"/>
                  </a:lnTo>
                  <a:lnTo>
                    <a:pt x="69342" y="25908"/>
                  </a:lnTo>
                  <a:lnTo>
                    <a:pt x="70104" y="27432"/>
                  </a:lnTo>
                  <a:lnTo>
                    <a:pt x="70866" y="30480"/>
                  </a:lnTo>
                  <a:lnTo>
                    <a:pt x="68580" y="33528"/>
                  </a:lnTo>
                  <a:lnTo>
                    <a:pt x="67056" y="35814"/>
                  </a:lnTo>
                  <a:lnTo>
                    <a:pt x="61722" y="42672"/>
                  </a:lnTo>
                  <a:lnTo>
                    <a:pt x="55626" y="48768"/>
                  </a:lnTo>
                  <a:lnTo>
                    <a:pt x="49530" y="54102"/>
                  </a:lnTo>
                  <a:lnTo>
                    <a:pt x="43291" y="60328"/>
                  </a:lnTo>
                  <a:lnTo>
                    <a:pt x="36195" y="66198"/>
                  </a:lnTo>
                  <a:lnTo>
                    <a:pt x="28527" y="71354"/>
                  </a:lnTo>
                  <a:lnTo>
                    <a:pt x="20574" y="75438"/>
                  </a:lnTo>
                  <a:lnTo>
                    <a:pt x="10668" y="79248"/>
                  </a:lnTo>
                  <a:lnTo>
                    <a:pt x="6858" y="80772"/>
                  </a:lnTo>
                  <a:lnTo>
                    <a:pt x="0" y="8001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" name="Google Shape;298;p34"/>
          <p:cNvGrpSpPr/>
          <p:nvPr/>
        </p:nvGrpSpPr>
        <p:grpSpPr>
          <a:xfrm>
            <a:off x="5552253" y="4954161"/>
            <a:ext cx="620239" cy="180211"/>
            <a:chOff x="6107417" y="5614416"/>
            <a:chExt cx="682256" cy="204228"/>
          </a:xfrm>
        </p:grpSpPr>
        <p:pic>
          <p:nvPicPr>
            <p:cNvPr id="299" name="Google Shape;299;p34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6107417" y="5702033"/>
              <a:ext cx="79273" cy="1166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34"/>
            <p:cNvSpPr/>
            <p:nvPr/>
          </p:nvSpPr>
          <p:spPr>
            <a:xfrm>
              <a:off x="6234409" y="5697474"/>
              <a:ext cx="62864" cy="90170"/>
            </a:xfrm>
            <a:custGeom>
              <a:rect b="b" l="l" r="r" t="t"/>
              <a:pathLst>
                <a:path extrusionOk="0" h="90170" w="62864">
                  <a:moveTo>
                    <a:pt x="273" y="0"/>
                  </a:moveTo>
                  <a:lnTo>
                    <a:pt x="3321" y="41910"/>
                  </a:lnTo>
                  <a:lnTo>
                    <a:pt x="5024" y="50482"/>
                  </a:lnTo>
                  <a:lnTo>
                    <a:pt x="6655" y="59054"/>
                  </a:lnTo>
                  <a:lnTo>
                    <a:pt x="8143" y="67627"/>
                  </a:lnTo>
                  <a:lnTo>
                    <a:pt x="9417" y="76200"/>
                  </a:lnTo>
                  <a:lnTo>
                    <a:pt x="10179" y="80772"/>
                  </a:lnTo>
                  <a:lnTo>
                    <a:pt x="11703" y="84582"/>
                  </a:lnTo>
                  <a:lnTo>
                    <a:pt x="12465" y="89154"/>
                  </a:lnTo>
                  <a:lnTo>
                    <a:pt x="12465" y="89916"/>
                  </a:lnTo>
                  <a:lnTo>
                    <a:pt x="14751" y="89916"/>
                  </a:lnTo>
                  <a:lnTo>
                    <a:pt x="15513" y="89916"/>
                  </a:lnTo>
                  <a:lnTo>
                    <a:pt x="18561" y="88392"/>
                  </a:lnTo>
                  <a:lnTo>
                    <a:pt x="25443" y="85486"/>
                  </a:lnTo>
                  <a:lnTo>
                    <a:pt x="58185" y="79247"/>
                  </a:lnTo>
                  <a:lnTo>
                    <a:pt x="62757" y="76199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6235445" y="5724906"/>
              <a:ext cx="41275" cy="11429"/>
            </a:xfrm>
            <a:custGeom>
              <a:rect b="b" l="l" r="r" t="t"/>
              <a:pathLst>
                <a:path extrusionOk="0" h="11429" w="41275">
                  <a:moveTo>
                    <a:pt x="0" y="11430"/>
                  </a:moveTo>
                  <a:lnTo>
                    <a:pt x="8572" y="8703"/>
                  </a:lnTo>
                  <a:lnTo>
                    <a:pt x="17145" y="6191"/>
                  </a:lnTo>
                  <a:lnTo>
                    <a:pt x="25717" y="3821"/>
                  </a:lnTo>
                  <a:lnTo>
                    <a:pt x="34290" y="1524"/>
                  </a:lnTo>
                  <a:lnTo>
                    <a:pt x="36576" y="762"/>
                  </a:lnTo>
                  <a:lnTo>
                    <a:pt x="38862" y="762"/>
                  </a:lnTo>
                  <a:lnTo>
                    <a:pt x="41148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6240779" y="5680710"/>
              <a:ext cx="30479" cy="24129"/>
            </a:xfrm>
            <a:custGeom>
              <a:rect b="b" l="l" r="r" t="t"/>
              <a:pathLst>
                <a:path extrusionOk="0" h="24129" w="30479">
                  <a:moveTo>
                    <a:pt x="0" y="23622"/>
                  </a:moveTo>
                  <a:lnTo>
                    <a:pt x="7119" y="16180"/>
                  </a:lnTo>
                  <a:lnTo>
                    <a:pt x="14096" y="10382"/>
                  </a:lnTo>
                  <a:lnTo>
                    <a:pt x="21645" y="5298"/>
                  </a:lnTo>
                  <a:lnTo>
                    <a:pt x="30479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6329350" y="5683758"/>
              <a:ext cx="73025" cy="107314"/>
            </a:xfrm>
            <a:custGeom>
              <a:rect b="b" l="l" r="r" t="t"/>
              <a:pathLst>
                <a:path extrusionOk="0" h="107314" w="73025">
                  <a:moveTo>
                    <a:pt x="44017" y="14477"/>
                  </a:moveTo>
                  <a:lnTo>
                    <a:pt x="37302" y="8358"/>
                  </a:lnTo>
                  <a:lnTo>
                    <a:pt x="32015" y="3809"/>
                  </a:lnTo>
                  <a:lnTo>
                    <a:pt x="26443" y="976"/>
                  </a:lnTo>
                  <a:lnTo>
                    <a:pt x="18871" y="0"/>
                  </a:lnTo>
                  <a:lnTo>
                    <a:pt x="10489" y="0"/>
                  </a:lnTo>
                  <a:lnTo>
                    <a:pt x="488" y="42290"/>
                  </a:lnTo>
                  <a:lnTo>
                    <a:pt x="0" y="53673"/>
                  </a:lnTo>
                  <a:lnTo>
                    <a:pt x="583" y="64769"/>
                  </a:lnTo>
                  <a:lnTo>
                    <a:pt x="16585" y="99821"/>
                  </a:lnTo>
                  <a:lnTo>
                    <a:pt x="34801" y="106894"/>
                  </a:lnTo>
                  <a:lnTo>
                    <a:pt x="41731" y="106679"/>
                  </a:lnTo>
                  <a:lnTo>
                    <a:pt x="69163" y="86105"/>
                  </a:lnTo>
                  <a:lnTo>
                    <a:pt x="71449" y="83819"/>
                  </a:lnTo>
                  <a:lnTo>
                    <a:pt x="72973" y="81533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6398513" y="5672328"/>
              <a:ext cx="55879" cy="85725"/>
            </a:xfrm>
            <a:custGeom>
              <a:rect b="b" l="l" r="r" t="t"/>
              <a:pathLst>
                <a:path extrusionOk="0" h="85725" w="55879">
                  <a:moveTo>
                    <a:pt x="0" y="9906"/>
                  </a:moveTo>
                  <a:lnTo>
                    <a:pt x="12251" y="12001"/>
                  </a:lnTo>
                  <a:lnTo>
                    <a:pt x="22002" y="12382"/>
                  </a:lnTo>
                  <a:lnTo>
                    <a:pt x="31611" y="10763"/>
                  </a:lnTo>
                  <a:lnTo>
                    <a:pt x="43434" y="6858"/>
                  </a:lnTo>
                  <a:lnTo>
                    <a:pt x="47244" y="5334"/>
                  </a:lnTo>
                  <a:lnTo>
                    <a:pt x="52577" y="3048"/>
                  </a:lnTo>
                  <a:lnTo>
                    <a:pt x="55626" y="762"/>
                  </a:lnTo>
                  <a:lnTo>
                    <a:pt x="50292" y="762"/>
                  </a:lnTo>
                  <a:lnTo>
                    <a:pt x="44958" y="0"/>
                  </a:lnTo>
                  <a:lnTo>
                    <a:pt x="40386" y="3048"/>
                  </a:lnTo>
                  <a:lnTo>
                    <a:pt x="33528" y="7620"/>
                  </a:lnTo>
                  <a:lnTo>
                    <a:pt x="29718" y="13716"/>
                  </a:lnTo>
                  <a:lnTo>
                    <a:pt x="29718" y="21336"/>
                  </a:lnTo>
                  <a:lnTo>
                    <a:pt x="29253" y="28872"/>
                  </a:lnTo>
                  <a:lnTo>
                    <a:pt x="30003" y="36480"/>
                  </a:lnTo>
                  <a:lnTo>
                    <a:pt x="31753" y="43945"/>
                  </a:lnTo>
                  <a:lnTo>
                    <a:pt x="34290" y="51054"/>
                  </a:lnTo>
                  <a:lnTo>
                    <a:pt x="37135" y="57340"/>
                  </a:lnTo>
                  <a:lnTo>
                    <a:pt x="39909" y="63627"/>
                  </a:lnTo>
                  <a:lnTo>
                    <a:pt x="42541" y="69913"/>
                  </a:lnTo>
                  <a:lnTo>
                    <a:pt x="44958" y="76200"/>
                  </a:lnTo>
                  <a:lnTo>
                    <a:pt x="46482" y="79248"/>
                  </a:lnTo>
                  <a:lnTo>
                    <a:pt x="48006" y="82296"/>
                  </a:lnTo>
                  <a:lnTo>
                    <a:pt x="49530" y="8534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6486905" y="5682996"/>
              <a:ext cx="59690" cy="80010"/>
            </a:xfrm>
            <a:custGeom>
              <a:rect b="b" l="l" r="r" t="t"/>
              <a:pathLst>
                <a:path extrusionOk="0" h="80010" w="59690">
                  <a:moveTo>
                    <a:pt x="2286" y="16763"/>
                  </a:moveTo>
                  <a:lnTo>
                    <a:pt x="5810" y="60102"/>
                  </a:lnTo>
                  <a:lnTo>
                    <a:pt x="21336" y="80009"/>
                  </a:lnTo>
                  <a:lnTo>
                    <a:pt x="29718" y="79247"/>
                  </a:lnTo>
                  <a:lnTo>
                    <a:pt x="58578" y="43243"/>
                  </a:lnTo>
                  <a:lnTo>
                    <a:pt x="59090" y="32170"/>
                  </a:lnTo>
                  <a:lnTo>
                    <a:pt x="56388" y="22097"/>
                  </a:lnTo>
                  <a:lnTo>
                    <a:pt x="21336" y="2285"/>
                  </a:lnTo>
                  <a:lnTo>
                    <a:pt x="6858" y="0"/>
                  </a:lnTo>
                  <a:lnTo>
                    <a:pt x="3810" y="5333"/>
                  </a:lnTo>
                  <a:lnTo>
                    <a:pt x="0" y="9905"/>
                  </a:lnTo>
                  <a:lnTo>
                    <a:pt x="4572" y="9905"/>
                  </a:lnTo>
                  <a:lnTo>
                    <a:pt x="6858" y="11429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6578345" y="5674614"/>
              <a:ext cx="7620" cy="87629"/>
            </a:xfrm>
            <a:custGeom>
              <a:rect b="b" l="l" r="r" t="t"/>
              <a:pathLst>
                <a:path extrusionOk="0" h="87629" w="7620">
                  <a:moveTo>
                    <a:pt x="0" y="0"/>
                  </a:moveTo>
                  <a:lnTo>
                    <a:pt x="2797" y="12918"/>
                  </a:lnTo>
                  <a:lnTo>
                    <a:pt x="5238" y="25622"/>
                  </a:lnTo>
                  <a:lnTo>
                    <a:pt x="6965" y="38469"/>
                  </a:lnTo>
                  <a:lnTo>
                    <a:pt x="7620" y="51815"/>
                  </a:lnTo>
                  <a:lnTo>
                    <a:pt x="7596" y="59578"/>
                  </a:lnTo>
                  <a:lnTo>
                    <a:pt x="7429" y="67055"/>
                  </a:lnTo>
                  <a:lnTo>
                    <a:pt x="6977" y="74533"/>
                  </a:lnTo>
                  <a:lnTo>
                    <a:pt x="6096" y="82295"/>
                  </a:lnTo>
                  <a:lnTo>
                    <a:pt x="6096" y="85343"/>
                  </a:lnTo>
                  <a:lnTo>
                    <a:pt x="6096" y="86105"/>
                  </a:lnTo>
                  <a:lnTo>
                    <a:pt x="6096" y="87629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6565201" y="5660433"/>
              <a:ext cx="100329" cy="97789"/>
            </a:xfrm>
            <a:custGeom>
              <a:rect b="b" l="l" r="r" t="t"/>
              <a:pathLst>
                <a:path extrusionOk="0" h="97789" w="100329">
                  <a:moveTo>
                    <a:pt x="5524" y="32468"/>
                  </a:moveTo>
                  <a:lnTo>
                    <a:pt x="2119" y="25038"/>
                  </a:lnTo>
                  <a:lnTo>
                    <a:pt x="0" y="19323"/>
                  </a:lnTo>
                  <a:lnTo>
                    <a:pt x="1023" y="14466"/>
                  </a:lnTo>
                  <a:lnTo>
                    <a:pt x="39052" y="464"/>
                  </a:lnTo>
                  <a:lnTo>
                    <a:pt x="46124" y="0"/>
                  </a:lnTo>
                  <a:lnTo>
                    <a:pt x="53339" y="178"/>
                  </a:lnTo>
                  <a:lnTo>
                    <a:pt x="60269" y="1643"/>
                  </a:lnTo>
                  <a:lnTo>
                    <a:pt x="66484" y="5036"/>
                  </a:lnTo>
                  <a:lnTo>
                    <a:pt x="72580" y="11132"/>
                  </a:lnTo>
                  <a:lnTo>
                    <a:pt x="72580" y="21800"/>
                  </a:lnTo>
                  <a:lnTo>
                    <a:pt x="46672" y="53804"/>
                  </a:lnTo>
                  <a:lnTo>
                    <a:pt x="33718" y="60662"/>
                  </a:lnTo>
                  <a:lnTo>
                    <a:pt x="39814" y="60662"/>
                  </a:lnTo>
                  <a:lnTo>
                    <a:pt x="78676" y="77426"/>
                  </a:lnTo>
                  <a:lnTo>
                    <a:pt x="84772" y="81236"/>
                  </a:lnTo>
                  <a:lnTo>
                    <a:pt x="92392" y="85808"/>
                  </a:lnTo>
                  <a:lnTo>
                    <a:pt x="96964" y="91142"/>
                  </a:lnTo>
                  <a:lnTo>
                    <a:pt x="99250" y="93428"/>
                  </a:lnTo>
                  <a:lnTo>
                    <a:pt x="99250" y="94952"/>
                  </a:lnTo>
                  <a:lnTo>
                    <a:pt x="100012" y="9723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6699503" y="5614416"/>
              <a:ext cx="90170" cy="125729"/>
            </a:xfrm>
            <a:custGeom>
              <a:rect b="b" l="l" r="r" t="t"/>
              <a:pathLst>
                <a:path extrusionOk="0" h="125729" w="90170">
                  <a:moveTo>
                    <a:pt x="51816" y="28193"/>
                  </a:moveTo>
                  <a:lnTo>
                    <a:pt x="51816" y="23621"/>
                  </a:lnTo>
                  <a:lnTo>
                    <a:pt x="53340" y="10667"/>
                  </a:lnTo>
                  <a:lnTo>
                    <a:pt x="50292" y="5333"/>
                  </a:lnTo>
                  <a:lnTo>
                    <a:pt x="46482" y="0"/>
                  </a:lnTo>
                  <a:lnTo>
                    <a:pt x="41910" y="0"/>
                  </a:lnTo>
                  <a:lnTo>
                    <a:pt x="11287" y="25717"/>
                  </a:lnTo>
                  <a:lnTo>
                    <a:pt x="7096" y="45815"/>
                  </a:lnTo>
                  <a:lnTo>
                    <a:pt x="9144" y="54863"/>
                  </a:lnTo>
                  <a:lnTo>
                    <a:pt x="42600" y="66413"/>
                  </a:lnTo>
                  <a:lnTo>
                    <a:pt x="50292" y="66103"/>
                  </a:lnTo>
                  <a:lnTo>
                    <a:pt x="57983" y="66079"/>
                  </a:lnTo>
                  <a:lnTo>
                    <a:pt x="89916" y="88391"/>
                  </a:lnTo>
                  <a:lnTo>
                    <a:pt x="89916" y="94487"/>
                  </a:lnTo>
                  <a:lnTo>
                    <a:pt x="89916" y="102869"/>
                  </a:lnTo>
                  <a:lnTo>
                    <a:pt x="53435" y="119919"/>
                  </a:lnTo>
                  <a:lnTo>
                    <a:pt x="17145" y="125729"/>
                  </a:lnTo>
                  <a:lnTo>
                    <a:pt x="10144" y="124110"/>
                  </a:lnTo>
                  <a:lnTo>
                    <a:pt x="4572" y="119633"/>
                  </a:lnTo>
                  <a:lnTo>
                    <a:pt x="2286" y="114299"/>
                  </a:lnTo>
                  <a:lnTo>
                    <a:pt x="1524" y="112775"/>
                  </a:lnTo>
                  <a:lnTo>
                    <a:pt x="0" y="108965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5709457" y="5184514"/>
            <a:ext cx="464013" cy="55477"/>
          </a:xfrm>
          <a:custGeom>
            <a:rect b="b" l="l" r="r" t="t"/>
            <a:pathLst>
              <a:path extrusionOk="0" h="62864" w="509904">
                <a:moveTo>
                  <a:pt x="0" y="62484"/>
                </a:moveTo>
                <a:lnTo>
                  <a:pt x="16454" y="60317"/>
                </a:lnTo>
                <a:lnTo>
                  <a:pt x="32766" y="58293"/>
                </a:lnTo>
                <a:lnTo>
                  <a:pt x="49077" y="56268"/>
                </a:lnTo>
                <a:lnTo>
                  <a:pt x="65532" y="54102"/>
                </a:lnTo>
                <a:lnTo>
                  <a:pt x="92380" y="50792"/>
                </a:lnTo>
                <a:lnTo>
                  <a:pt x="119157" y="47625"/>
                </a:lnTo>
                <a:lnTo>
                  <a:pt x="145792" y="44457"/>
                </a:lnTo>
                <a:lnTo>
                  <a:pt x="172212" y="41148"/>
                </a:lnTo>
                <a:lnTo>
                  <a:pt x="204216" y="36718"/>
                </a:lnTo>
                <a:lnTo>
                  <a:pt x="236220" y="32575"/>
                </a:lnTo>
                <a:lnTo>
                  <a:pt x="300228" y="25146"/>
                </a:lnTo>
                <a:lnTo>
                  <a:pt x="368427" y="18573"/>
                </a:lnTo>
                <a:lnTo>
                  <a:pt x="436626" y="13716"/>
                </a:lnTo>
                <a:lnTo>
                  <a:pt x="478416" y="12965"/>
                </a:lnTo>
                <a:lnTo>
                  <a:pt x="492252" y="12954"/>
                </a:lnTo>
                <a:lnTo>
                  <a:pt x="498348" y="12954"/>
                </a:lnTo>
                <a:lnTo>
                  <a:pt x="503681" y="12954"/>
                </a:lnTo>
                <a:lnTo>
                  <a:pt x="509016" y="13716"/>
                </a:lnTo>
                <a:lnTo>
                  <a:pt x="509778" y="13716"/>
                </a:lnTo>
                <a:lnTo>
                  <a:pt x="504444" y="9906"/>
                </a:lnTo>
                <a:lnTo>
                  <a:pt x="502920" y="5334"/>
                </a:lnTo>
                <a:lnTo>
                  <a:pt x="499872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34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7119146" y="4765594"/>
            <a:ext cx="182903" cy="110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4"/>
          <p:cNvPicPr preferRelativeResize="0"/>
          <p:nvPr/>
        </p:nvPicPr>
        <p:blipFill rotWithShape="1">
          <a:blip r:embed="rId59">
            <a:alphaModFix/>
          </a:blip>
          <a:srcRect b="0" l="0" r="0" t="0"/>
          <a:stretch/>
        </p:blipFill>
        <p:spPr>
          <a:xfrm>
            <a:off x="7142006" y="4989520"/>
            <a:ext cx="120032" cy="77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4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7172486" y="5224171"/>
            <a:ext cx="145917" cy="1190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34"/>
          <p:cNvGrpSpPr/>
          <p:nvPr/>
        </p:nvGrpSpPr>
        <p:grpSpPr>
          <a:xfrm>
            <a:off x="7409484" y="4784719"/>
            <a:ext cx="260583" cy="52670"/>
            <a:chOff x="8150351" y="5422392"/>
            <a:chExt cx="286638" cy="59689"/>
          </a:xfrm>
        </p:grpSpPr>
        <p:sp>
          <p:nvSpPr>
            <p:cNvPr id="314" name="Google Shape;314;p34"/>
            <p:cNvSpPr/>
            <p:nvPr/>
          </p:nvSpPr>
          <p:spPr>
            <a:xfrm>
              <a:off x="8150351" y="5446014"/>
              <a:ext cx="229870" cy="16510"/>
            </a:xfrm>
            <a:custGeom>
              <a:rect b="b" l="l" r="r" t="t"/>
              <a:pathLst>
                <a:path extrusionOk="0" h="16510" w="229870">
                  <a:moveTo>
                    <a:pt x="0" y="16001"/>
                  </a:moveTo>
                  <a:lnTo>
                    <a:pt x="17728" y="15239"/>
                  </a:lnTo>
                  <a:lnTo>
                    <a:pt x="35528" y="15049"/>
                  </a:lnTo>
                  <a:lnTo>
                    <a:pt x="53470" y="15144"/>
                  </a:lnTo>
                  <a:lnTo>
                    <a:pt x="71628" y="15239"/>
                  </a:lnTo>
                  <a:lnTo>
                    <a:pt x="93916" y="14739"/>
                  </a:lnTo>
                  <a:lnTo>
                    <a:pt x="116205" y="13525"/>
                  </a:lnTo>
                  <a:lnTo>
                    <a:pt x="138493" y="12025"/>
                  </a:lnTo>
                  <a:lnTo>
                    <a:pt x="160782" y="10667"/>
                  </a:lnTo>
                  <a:lnTo>
                    <a:pt x="175069" y="10001"/>
                  </a:lnTo>
                  <a:lnTo>
                    <a:pt x="189357" y="9334"/>
                  </a:lnTo>
                  <a:lnTo>
                    <a:pt x="203644" y="8953"/>
                  </a:lnTo>
                  <a:lnTo>
                    <a:pt x="217932" y="9143"/>
                  </a:lnTo>
                  <a:lnTo>
                    <a:pt x="220979" y="9143"/>
                  </a:lnTo>
                  <a:lnTo>
                    <a:pt x="229361" y="10667"/>
                  </a:lnTo>
                  <a:lnTo>
                    <a:pt x="229361" y="8381"/>
                  </a:lnTo>
                  <a:lnTo>
                    <a:pt x="228600" y="6095"/>
                  </a:lnTo>
                  <a:lnTo>
                    <a:pt x="225552" y="3047"/>
                  </a:lnTo>
                  <a:lnTo>
                    <a:pt x="224790" y="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8372855" y="5422392"/>
              <a:ext cx="64134" cy="59689"/>
            </a:xfrm>
            <a:custGeom>
              <a:rect b="b" l="l" r="r" t="t"/>
              <a:pathLst>
                <a:path extrusionOk="0" h="59689" w="64134">
                  <a:moveTo>
                    <a:pt x="0" y="0"/>
                  </a:moveTo>
                  <a:lnTo>
                    <a:pt x="42672" y="9143"/>
                  </a:lnTo>
                  <a:lnTo>
                    <a:pt x="50292" y="9143"/>
                  </a:lnTo>
                  <a:lnTo>
                    <a:pt x="58674" y="10667"/>
                  </a:lnTo>
                  <a:lnTo>
                    <a:pt x="63246" y="11429"/>
                  </a:lnTo>
                  <a:lnTo>
                    <a:pt x="61722" y="11429"/>
                  </a:lnTo>
                  <a:lnTo>
                    <a:pt x="64008" y="13715"/>
                  </a:lnTo>
                  <a:lnTo>
                    <a:pt x="62484" y="19049"/>
                  </a:lnTo>
                  <a:lnTo>
                    <a:pt x="60198" y="22097"/>
                  </a:lnTo>
                  <a:lnTo>
                    <a:pt x="54864" y="26669"/>
                  </a:lnTo>
                  <a:lnTo>
                    <a:pt x="48684" y="32361"/>
                  </a:lnTo>
                  <a:lnTo>
                    <a:pt x="15811" y="55435"/>
                  </a:lnTo>
                  <a:lnTo>
                    <a:pt x="8715" y="57864"/>
                  </a:lnTo>
                  <a:lnTo>
                    <a:pt x="762" y="59435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" name="Google Shape;316;p34"/>
          <p:cNvGrpSpPr/>
          <p:nvPr/>
        </p:nvGrpSpPr>
        <p:grpSpPr>
          <a:xfrm>
            <a:off x="7833925" y="4709411"/>
            <a:ext cx="375321" cy="148261"/>
            <a:chOff x="8617231" y="5337048"/>
            <a:chExt cx="412849" cy="168020"/>
          </a:xfrm>
        </p:grpSpPr>
        <p:sp>
          <p:nvSpPr>
            <p:cNvPr id="317" name="Google Shape;317;p34"/>
            <p:cNvSpPr/>
            <p:nvPr/>
          </p:nvSpPr>
          <p:spPr>
            <a:xfrm>
              <a:off x="8617231" y="5337048"/>
              <a:ext cx="69850" cy="133350"/>
            </a:xfrm>
            <a:custGeom>
              <a:rect b="b" l="l" r="r" t="t"/>
              <a:pathLst>
                <a:path extrusionOk="0" h="133350" w="69850">
                  <a:moveTo>
                    <a:pt x="226" y="0"/>
                  </a:moveTo>
                  <a:lnTo>
                    <a:pt x="0" y="15978"/>
                  </a:lnTo>
                  <a:lnTo>
                    <a:pt x="1273" y="31242"/>
                  </a:lnTo>
                  <a:lnTo>
                    <a:pt x="3548" y="46505"/>
                  </a:lnTo>
                  <a:lnTo>
                    <a:pt x="6322" y="62484"/>
                  </a:lnTo>
                  <a:lnTo>
                    <a:pt x="8584" y="76319"/>
                  </a:lnTo>
                  <a:lnTo>
                    <a:pt x="10703" y="90297"/>
                  </a:lnTo>
                  <a:lnTo>
                    <a:pt x="12537" y="104274"/>
                  </a:lnTo>
                  <a:lnTo>
                    <a:pt x="13942" y="118110"/>
                  </a:lnTo>
                  <a:lnTo>
                    <a:pt x="14704" y="123444"/>
                  </a:lnTo>
                  <a:lnTo>
                    <a:pt x="14704" y="128778"/>
                  </a:lnTo>
                  <a:lnTo>
                    <a:pt x="15466" y="133350"/>
                  </a:lnTo>
                  <a:lnTo>
                    <a:pt x="14942" y="122801"/>
                  </a:lnTo>
                  <a:lnTo>
                    <a:pt x="14132" y="111252"/>
                  </a:lnTo>
                  <a:lnTo>
                    <a:pt x="14180" y="99702"/>
                  </a:lnTo>
                  <a:lnTo>
                    <a:pt x="16228" y="89154"/>
                  </a:lnTo>
                  <a:lnTo>
                    <a:pt x="19276" y="80772"/>
                  </a:lnTo>
                  <a:lnTo>
                    <a:pt x="24610" y="79248"/>
                  </a:lnTo>
                  <a:lnTo>
                    <a:pt x="32230" y="79247"/>
                  </a:lnTo>
                  <a:lnTo>
                    <a:pt x="39933" y="80200"/>
                  </a:lnTo>
                  <a:lnTo>
                    <a:pt x="46993" y="82867"/>
                  </a:lnTo>
                  <a:lnTo>
                    <a:pt x="53339" y="86963"/>
                  </a:lnTo>
                  <a:lnTo>
                    <a:pt x="58900" y="92201"/>
                  </a:lnTo>
                  <a:lnTo>
                    <a:pt x="64234" y="96773"/>
                  </a:lnTo>
                  <a:lnTo>
                    <a:pt x="68044" y="105155"/>
                  </a:lnTo>
                  <a:lnTo>
                    <a:pt x="68806" y="112013"/>
                  </a:lnTo>
                  <a:lnTo>
                    <a:pt x="68806" y="117347"/>
                  </a:lnTo>
                  <a:lnTo>
                    <a:pt x="69568" y="123443"/>
                  </a:lnTo>
                  <a:lnTo>
                    <a:pt x="65758" y="128015"/>
                  </a:lnTo>
                  <a:lnTo>
                    <a:pt x="64996" y="129539"/>
                  </a:lnTo>
                  <a:lnTo>
                    <a:pt x="64234" y="130301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8713565" y="5399532"/>
              <a:ext cx="33020" cy="64135"/>
            </a:xfrm>
            <a:custGeom>
              <a:rect b="b" l="l" r="r" t="t"/>
              <a:pathLst>
                <a:path extrusionOk="0" h="64135" w="33020">
                  <a:moveTo>
                    <a:pt x="2952" y="0"/>
                  </a:moveTo>
                  <a:lnTo>
                    <a:pt x="1012" y="10013"/>
                  </a:lnTo>
                  <a:lnTo>
                    <a:pt x="0" y="18954"/>
                  </a:lnTo>
                  <a:lnTo>
                    <a:pt x="273" y="27753"/>
                  </a:lnTo>
                  <a:lnTo>
                    <a:pt x="2190" y="37338"/>
                  </a:lnTo>
                  <a:lnTo>
                    <a:pt x="4476" y="44958"/>
                  </a:lnTo>
                  <a:lnTo>
                    <a:pt x="7524" y="54102"/>
                  </a:lnTo>
                  <a:lnTo>
                    <a:pt x="13620" y="58674"/>
                  </a:lnTo>
                  <a:lnTo>
                    <a:pt x="15906" y="60960"/>
                  </a:lnTo>
                  <a:lnTo>
                    <a:pt x="23526" y="64008"/>
                  </a:lnTo>
                  <a:lnTo>
                    <a:pt x="26574" y="61722"/>
                  </a:lnTo>
                  <a:lnTo>
                    <a:pt x="30384" y="57150"/>
                  </a:lnTo>
                  <a:lnTo>
                    <a:pt x="31908" y="56388"/>
                  </a:lnTo>
                  <a:lnTo>
                    <a:pt x="32670" y="52578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8724900" y="5391150"/>
              <a:ext cx="38100" cy="27304"/>
            </a:xfrm>
            <a:custGeom>
              <a:rect b="b" l="l" r="r" t="t"/>
              <a:pathLst>
                <a:path extrusionOk="0" h="27304" w="38100">
                  <a:moveTo>
                    <a:pt x="2285" y="23621"/>
                  </a:moveTo>
                  <a:lnTo>
                    <a:pt x="10548" y="25955"/>
                  </a:lnTo>
                  <a:lnTo>
                    <a:pt x="16954" y="26860"/>
                  </a:lnTo>
                  <a:lnTo>
                    <a:pt x="23074" y="25765"/>
                  </a:lnTo>
                  <a:lnTo>
                    <a:pt x="30479" y="22097"/>
                  </a:lnTo>
                  <a:lnTo>
                    <a:pt x="33527" y="20573"/>
                  </a:lnTo>
                  <a:lnTo>
                    <a:pt x="38099" y="13715"/>
                  </a:lnTo>
                  <a:lnTo>
                    <a:pt x="35051" y="9143"/>
                  </a:lnTo>
                  <a:lnTo>
                    <a:pt x="31241" y="3809"/>
                  </a:lnTo>
                  <a:lnTo>
                    <a:pt x="21335" y="2285"/>
                  </a:lnTo>
                  <a:lnTo>
                    <a:pt x="15239" y="1523"/>
                  </a:lnTo>
                  <a:lnTo>
                    <a:pt x="8381" y="1523"/>
                  </a:lnTo>
                  <a:lnTo>
                    <a:pt x="1523" y="0"/>
                  </a:lnTo>
                  <a:lnTo>
                    <a:pt x="0" y="8381"/>
                  </a:lnTo>
                  <a:lnTo>
                    <a:pt x="0" y="11429"/>
                  </a:lnTo>
                  <a:lnTo>
                    <a:pt x="0" y="12191"/>
                  </a:lnTo>
                  <a:lnTo>
                    <a:pt x="0" y="14477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8797992" y="5397246"/>
              <a:ext cx="5715" cy="51435"/>
            </a:xfrm>
            <a:custGeom>
              <a:rect b="b" l="l" r="r" t="t"/>
              <a:pathLst>
                <a:path extrusionOk="0" h="51435" w="5715">
                  <a:moveTo>
                    <a:pt x="59" y="0"/>
                  </a:moveTo>
                  <a:lnTo>
                    <a:pt x="0" y="10334"/>
                  </a:lnTo>
                  <a:lnTo>
                    <a:pt x="726" y="19240"/>
                  </a:lnTo>
                  <a:lnTo>
                    <a:pt x="1881" y="27860"/>
                  </a:lnTo>
                  <a:lnTo>
                    <a:pt x="3107" y="37337"/>
                  </a:lnTo>
                  <a:lnTo>
                    <a:pt x="3869" y="41909"/>
                  </a:lnTo>
                  <a:lnTo>
                    <a:pt x="4631" y="48005"/>
                  </a:lnTo>
                  <a:lnTo>
                    <a:pt x="5393" y="51053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8780526" y="5346192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09"/>
                  </a:moveTo>
                  <a:lnTo>
                    <a:pt x="0" y="12191"/>
                  </a:lnTo>
                  <a:lnTo>
                    <a:pt x="3048" y="15239"/>
                  </a:lnTo>
                  <a:lnTo>
                    <a:pt x="11430" y="15239"/>
                  </a:lnTo>
                  <a:lnTo>
                    <a:pt x="15240" y="12191"/>
                  </a:lnTo>
                  <a:lnTo>
                    <a:pt x="15240" y="7619"/>
                  </a:lnTo>
                  <a:lnTo>
                    <a:pt x="15240" y="3809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809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8829294" y="5366004"/>
              <a:ext cx="53975" cy="139064"/>
            </a:xfrm>
            <a:custGeom>
              <a:rect b="b" l="l" r="r" t="t"/>
              <a:pathLst>
                <a:path extrusionOk="0" h="139064" w="53975">
                  <a:moveTo>
                    <a:pt x="42672" y="47244"/>
                  </a:moveTo>
                  <a:lnTo>
                    <a:pt x="43148" y="40183"/>
                  </a:lnTo>
                  <a:lnTo>
                    <a:pt x="44196" y="33623"/>
                  </a:lnTo>
                  <a:lnTo>
                    <a:pt x="45243" y="27205"/>
                  </a:lnTo>
                  <a:lnTo>
                    <a:pt x="45720" y="20574"/>
                  </a:lnTo>
                  <a:lnTo>
                    <a:pt x="46482" y="14478"/>
                  </a:lnTo>
                  <a:lnTo>
                    <a:pt x="47244" y="6858"/>
                  </a:lnTo>
                  <a:lnTo>
                    <a:pt x="41148" y="3810"/>
                  </a:lnTo>
                  <a:lnTo>
                    <a:pt x="34290" y="0"/>
                  </a:lnTo>
                  <a:lnTo>
                    <a:pt x="10739" y="38219"/>
                  </a:lnTo>
                  <a:lnTo>
                    <a:pt x="8774" y="55566"/>
                  </a:lnTo>
                  <a:lnTo>
                    <a:pt x="9620" y="62769"/>
                  </a:lnTo>
                  <a:lnTo>
                    <a:pt x="12894" y="68687"/>
                  </a:lnTo>
                  <a:lnTo>
                    <a:pt x="19812" y="72390"/>
                  </a:lnTo>
                  <a:lnTo>
                    <a:pt x="26705" y="72997"/>
                  </a:lnTo>
                  <a:lnTo>
                    <a:pt x="32670" y="71532"/>
                  </a:lnTo>
                  <a:lnTo>
                    <a:pt x="37921" y="68210"/>
                  </a:lnTo>
                  <a:lnTo>
                    <a:pt x="42672" y="63246"/>
                  </a:lnTo>
                  <a:lnTo>
                    <a:pt x="48006" y="57150"/>
                  </a:lnTo>
                  <a:lnTo>
                    <a:pt x="48768" y="49530"/>
                  </a:lnTo>
                  <a:lnTo>
                    <a:pt x="48768" y="41910"/>
                  </a:lnTo>
                  <a:lnTo>
                    <a:pt x="48768" y="38862"/>
                  </a:lnTo>
                  <a:lnTo>
                    <a:pt x="48768" y="38100"/>
                  </a:lnTo>
                  <a:lnTo>
                    <a:pt x="48768" y="35814"/>
                  </a:lnTo>
                  <a:lnTo>
                    <a:pt x="48898" y="43815"/>
                  </a:lnTo>
                  <a:lnTo>
                    <a:pt x="49244" y="51816"/>
                  </a:lnTo>
                  <a:lnTo>
                    <a:pt x="49732" y="59817"/>
                  </a:lnTo>
                  <a:lnTo>
                    <a:pt x="50292" y="67818"/>
                  </a:lnTo>
                  <a:lnTo>
                    <a:pt x="51411" y="79569"/>
                  </a:lnTo>
                  <a:lnTo>
                    <a:pt x="52387" y="90963"/>
                  </a:lnTo>
                  <a:lnTo>
                    <a:pt x="53078" y="102215"/>
                  </a:lnTo>
                  <a:lnTo>
                    <a:pt x="53340" y="113538"/>
                  </a:lnTo>
                  <a:lnTo>
                    <a:pt x="53542" y="120122"/>
                  </a:lnTo>
                  <a:lnTo>
                    <a:pt x="53244" y="126777"/>
                  </a:lnTo>
                  <a:lnTo>
                    <a:pt x="51089" y="132718"/>
                  </a:lnTo>
                  <a:lnTo>
                    <a:pt x="45720" y="137160"/>
                  </a:lnTo>
                  <a:lnTo>
                    <a:pt x="39397" y="138624"/>
                  </a:lnTo>
                  <a:lnTo>
                    <a:pt x="31718" y="138588"/>
                  </a:lnTo>
                  <a:lnTo>
                    <a:pt x="1357" y="109049"/>
                  </a:lnTo>
                  <a:lnTo>
                    <a:pt x="0" y="98298"/>
                  </a:lnTo>
                  <a:lnTo>
                    <a:pt x="0" y="94488"/>
                  </a:lnTo>
                  <a:lnTo>
                    <a:pt x="0" y="89916"/>
                  </a:lnTo>
                  <a:lnTo>
                    <a:pt x="0" y="86106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>
              <a:off x="8914542" y="5340096"/>
              <a:ext cx="60325" cy="98425"/>
            </a:xfrm>
            <a:custGeom>
              <a:rect b="b" l="l" r="r" t="t"/>
              <a:pathLst>
                <a:path extrusionOk="0" h="98425" w="60325">
                  <a:moveTo>
                    <a:pt x="857" y="0"/>
                  </a:moveTo>
                  <a:lnTo>
                    <a:pt x="35" y="13680"/>
                  </a:lnTo>
                  <a:lnTo>
                    <a:pt x="0" y="26574"/>
                  </a:lnTo>
                  <a:lnTo>
                    <a:pt x="964" y="39326"/>
                  </a:lnTo>
                  <a:lnTo>
                    <a:pt x="10965" y="80760"/>
                  </a:lnTo>
                  <a:lnTo>
                    <a:pt x="13811" y="89916"/>
                  </a:lnTo>
                  <a:lnTo>
                    <a:pt x="14573" y="92964"/>
                  </a:lnTo>
                  <a:lnTo>
                    <a:pt x="15335" y="96012"/>
                  </a:lnTo>
                  <a:lnTo>
                    <a:pt x="16859" y="98298"/>
                  </a:lnTo>
                  <a:lnTo>
                    <a:pt x="16680" y="88475"/>
                  </a:lnTo>
                  <a:lnTo>
                    <a:pt x="16573" y="78581"/>
                  </a:lnTo>
                  <a:lnTo>
                    <a:pt x="34385" y="43433"/>
                  </a:lnTo>
                  <a:lnTo>
                    <a:pt x="43529" y="42671"/>
                  </a:lnTo>
                  <a:lnTo>
                    <a:pt x="47339" y="48005"/>
                  </a:lnTo>
                  <a:lnTo>
                    <a:pt x="51911" y="54863"/>
                  </a:lnTo>
                  <a:lnTo>
                    <a:pt x="56483" y="62483"/>
                  </a:lnTo>
                  <a:lnTo>
                    <a:pt x="58769" y="70865"/>
                  </a:lnTo>
                  <a:lnTo>
                    <a:pt x="58769" y="79247"/>
                  </a:lnTo>
                  <a:lnTo>
                    <a:pt x="59531" y="84581"/>
                  </a:lnTo>
                  <a:lnTo>
                    <a:pt x="60293" y="91439"/>
                  </a:lnTo>
                  <a:lnTo>
                    <a:pt x="57245" y="96773"/>
                  </a:lnTo>
                  <a:lnTo>
                    <a:pt x="56483" y="96773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4"/>
            <p:cNvSpPr/>
            <p:nvPr/>
          </p:nvSpPr>
          <p:spPr>
            <a:xfrm>
              <a:off x="8990076" y="5346192"/>
              <a:ext cx="40004" cy="93345"/>
            </a:xfrm>
            <a:custGeom>
              <a:rect b="b" l="l" r="r" t="t"/>
              <a:pathLst>
                <a:path extrusionOk="0" h="93345" w="40004">
                  <a:moveTo>
                    <a:pt x="0" y="0"/>
                  </a:moveTo>
                  <a:lnTo>
                    <a:pt x="2655" y="12311"/>
                  </a:lnTo>
                  <a:lnTo>
                    <a:pt x="4095" y="23621"/>
                  </a:lnTo>
                  <a:lnTo>
                    <a:pt x="4822" y="34932"/>
                  </a:lnTo>
                  <a:lnTo>
                    <a:pt x="5334" y="47243"/>
                  </a:lnTo>
                  <a:lnTo>
                    <a:pt x="4929" y="56542"/>
                  </a:lnTo>
                  <a:lnTo>
                    <a:pt x="4381" y="67341"/>
                  </a:lnTo>
                  <a:lnTo>
                    <a:pt x="4691" y="77997"/>
                  </a:lnTo>
                  <a:lnTo>
                    <a:pt x="6858" y="86867"/>
                  </a:lnTo>
                  <a:lnTo>
                    <a:pt x="9144" y="92201"/>
                  </a:lnTo>
                  <a:lnTo>
                    <a:pt x="19050" y="92963"/>
                  </a:lnTo>
                  <a:lnTo>
                    <a:pt x="23622" y="90677"/>
                  </a:lnTo>
                  <a:lnTo>
                    <a:pt x="30515" y="86772"/>
                  </a:lnTo>
                  <a:lnTo>
                    <a:pt x="35337" y="81152"/>
                  </a:lnTo>
                  <a:lnTo>
                    <a:pt x="38302" y="74390"/>
                  </a:lnTo>
                  <a:lnTo>
                    <a:pt x="39624" y="67055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8976360" y="5390388"/>
              <a:ext cx="45720" cy="12700"/>
            </a:xfrm>
            <a:custGeom>
              <a:rect b="b" l="l" r="r" t="t"/>
              <a:pathLst>
                <a:path extrusionOk="0" h="12700" w="45720">
                  <a:moveTo>
                    <a:pt x="0" y="12192"/>
                  </a:moveTo>
                  <a:lnTo>
                    <a:pt x="39624" y="2286"/>
                  </a:lnTo>
                  <a:lnTo>
                    <a:pt x="43434" y="762"/>
                  </a:lnTo>
                  <a:lnTo>
                    <a:pt x="45720" y="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6" name="Google Shape;326;p34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7407321" y="5010363"/>
            <a:ext cx="249404" cy="726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34"/>
          <p:cNvGrpSpPr/>
          <p:nvPr/>
        </p:nvGrpSpPr>
        <p:grpSpPr>
          <a:xfrm>
            <a:off x="7807806" y="4944075"/>
            <a:ext cx="359759" cy="122473"/>
            <a:chOff x="8588501" y="5602986"/>
            <a:chExt cx="395731" cy="138795"/>
          </a:xfrm>
        </p:grpSpPr>
        <p:sp>
          <p:nvSpPr>
            <p:cNvPr id="328" name="Google Shape;328;p34"/>
            <p:cNvSpPr/>
            <p:nvPr/>
          </p:nvSpPr>
          <p:spPr>
            <a:xfrm>
              <a:off x="8588501" y="5648706"/>
              <a:ext cx="89534" cy="78104"/>
            </a:xfrm>
            <a:custGeom>
              <a:rect b="b" l="l" r="r" t="t"/>
              <a:pathLst>
                <a:path extrusionOk="0" h="78104" w="89534">
                  <a:moveTo>
                    <a:pt x="0" y="0"/>
                  </a:moveTo>
                  <a:lnTo>
                    <a:pt x="7620" y="42672"/>
                  </a:lnTo>
                  <a:lnTo>
                    <a:pt x="9334" y="50101"/>
                  </a:lnTo>
                  <a:lnTo>
                    <a:pt x="11049" y="57530"/>
                  </a:lnTo>
                  <a:lnTo>
                    <a:pt x="12763" y="64960"/>
                  </a:lnTo>
                  <a:lnTo>
                    <a:pt x="14478" y="72390"/>
                  </a:lnTo>
                  <a:lnTo>
                    <a:pt x="14478" y="73914"/>
                  </a:lnTo>
                  <a:lnTo>
                    <a:pt x="16002" y="76962"/>
                  </a:lnTo>
                  <a:lnTo>
                    <a:pt x="16764" y="77724"/>
                  </a:lnTo>
                  <a:lnTo>
                    <a:pt x="18288" y="73914"/>
                  </a:lnTo>
                  <a:lnTo>
                    <a:pt x="20574" y="67056"/>
                  </a:lnTo>
                  <a:lnTo>
                    <a:pt x="22860" y="62484"/>
                  </a:lnTo>
                  <a:lnTo>
                    <a:pt x="46541" y="42040"/>
                  </a:lnTo>
                  <a:lnTo>
                    <a:pt x="52673" y="43338"/>
                  </a:lnTo>
                  <a:lnTo>
                    <a:pt x="58376" y="46208"/>
                  </a:lnTo>
                  <a:lnTo>
                    <a:pt x="64008" y="50291"/>
                  </a:lnTo>
                  <a:lnTo>
                    <a:pt x="68627" y="54971"/>
                  </a:lnTo>
                  <a:lnTo>
                    <a:pt x="73533" y="60293"/>
                  </a:lnTo>
                  <a:lnTo>
                    <a:pt x="79009" y="65186"/>
                  </a:lnTo>
                  <a:lnTo>
                    <a:pt x="85344" y="68580"/>
                  </a:lnTo>
                  <a:lnTo>
                    <a:pt x="87630" y="68580"/>
                  </a:lnTo>
                  <a:lnTo>
                    <a:pt x="89154" y="68580"/>
                  </a:lnTo>
                  <a:lnTo>
                    <a:pt x="89213" y="61507"/>
                  </a:lnTo>
                  <a:lnTo>
                    <a:pt x="76676" y="21538"/>
                  </a:lnTo>
                  <a:lnTo>
                    <a:pt x="73152" y="15239"/>
                  </a:lnTo>
                  <a:lnTo>
                    <a:pt x="71628" y="12191"/>
                  </a:lnTo>
                  <a:lnTo>
                    <a:pt x="71628" y="11429"/>
                  </a:lnTo>
                  <a:lnTo>
                    <a:pt x="70866" y="9143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8692419" y="5656326"/>
              <a:ext cx="43179" cy="69214"/>
            </a:xfrm>
            <a:custGeom>
              <a:rect b="b" l="l" r="r" t="t"/>
              <a:pathLst>
                <a:path extrusionOk="0" h="69214" w="43179">
                  <a:moveTo>
                    <a:pt x="11144" y="0"/>
                  </a:moveTo>
                  <a:lnTo>
                    <a:pt x="5619" y="7762"/>
                  </a:lnTo>
                  <a:lnTo>
                    <a:pt x="1809" y="14097"/>
                  </a:lnTo>
                  <a:lnTo>
                    <a:pt x="0" y="21002"/>
                  </a:lnTo>
                  <a:lnTo>
                    <a:pt x="476" y="30480"/>
                  </a:lnTo>
                  <a:lnTo>
                    <a:pt x="15716" y="67818"/>
                  </a:lnTo>
                  <a:lnTo>
                    <a:pt x="28682" y="68710"/>
                  </a:lnTo>
                  <a:lnTo>
                    <a:pt x="33909" y="66198"/>
                  </a:lnTo>
                  <a:lnTo>
                    <a:pt x="38421" y="61829"/>
                  </a:lnTo>
                  <a:lnTo>
                    <a:pt x="43148" y="56388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8706611" y="5645658"/>
              <a:ext cx="35559" cy="27939"/>
            </a:xfrm>
            <a:custGeom>
              <a:rect b="b" l="l" r="r" t="t"/>
              <a:pathLst>
                <a:path extrusionOk="0" h="27939" w="35559">
                  <a:moveTo>
                    <a:pt x="0" y="25907"/>
                  </a:moveTo>
                  <a:lnTo>
                    <a:pt x="9155" y="27503"/>
                  </a:lnTo>
                  <a:lnTo>
                    <a:pt x="16668" y="27812"/>
                  </a:lnTo>
                  <a:lnTo>
                    <a:pt x="23467" y="25265"/>
                  </a:lnTo>
                  <a:lnTo>
                    <a:pt x="30480" y="18287"/>
                  </a:lnTo>
                  <a:lnTo>
                    <a:pt x="32766" y="15239"/>
                  </a:lnTo>
                  <a:lnTo>
                    <a:pt x="35051" y="7619"/>
                  </a:lnTo>
                  <a:lnTo>
                    <a:pt x="30479" y="4571"/>
                  </a:lnTo>
                  <a:lnTo>
                    <a:pt x="25145" y="1523"/>
                  </a:lnTo>
                  <a:lnTo>
                    <a:pt x="17525" y="0"/>
                  </a:lnTo>
                  <a:lnTo>
                    <a:pt x="12191" y="1523"/>
                  </a:lnTo>
                  <a:lnTo>
                    <a:pt x="6095" y="2285"/>
                  </a:lnTo>
                  <a:lnTo>
                    <a:pt x="6857" y="6095"/>
                  </a:lnTo>
                  <a:lnTo>
                    <a:pt x="6095" y="10667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8783192" y="5657850"/>
              <a:ext cx="6984" cy="49529"/>
            </a:xfrm>
            <a:custGeom>
              <a:rect b="b" l="l" r="r" t="t"/>
              <a:pathLst>
                <a:path extrusionOk="0" h="49529" w="6984">
                  <a:moveTo>
                    <a:pt x="2667" y="0"/>
                  </a:moveTo>
                  <a:lnTo>
                    <a:pt x="833" y="10275"/>
                  </a:lnTo>
                  <a:lnTo>
                    <a:pt x="0" y="17621"/>
                  </a:lnTo>
                  <a:lnTo>
                    <a:pt x="309" y="24538"/>
                  </a:lnTo>
                  <a:lnTo>
                    <a:pt x="1905" y="33528"/>
                  </a:lnTo>
                  <a:lnTo>
                    <a:pt x="3429" y="39624"/>
                  </a:lnTo>
                  <a:lnTo>
                    <a:pt x="4953" y="44196"/>
                  </a:lnTo>
                  <a:lnTo>
                    <a:pt x="6477" y="4953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8764523" y="5606034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7"/>
                  </a:moveTo>
                  <a:lnTo>
                    <a:pt x="0" y="11429"/>
                  </a:lnTo>
                  <a:lnTo>
                    <a:pt x="3810" y="15239"/>
                  </a:lnTo>
                  <a:lnTo>
                    <a:pt x="12192" y="15239"/>
                  </a:lnTo>
                  <a:lnTo>
                    <a:pt x="15240" y="11429"/>
                  </a:lnTo>
                  <a:lnTo>
                    <a:pt x="15240" y="7619"/>
                  </a:lnTo>
                  <a:lnTo>
                    <a:pt x="15240" y="3047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8815577" y="5636371"/>
              <a:ext cx="43815" cy="105410"/>
            </a:xfrm>
            <a:custGeom>
              <a:rect b="b" l="l" r="r" t="t"/>
              <a:pathLst>
                <a:path extrusionOk="0" h="105410" w="43815">
                  <a:moveTo>
                    <a:pt x="32003" y="41290"/>
                  </a:moveTo>
                  <a:lnTo>
                    <a:pt x="32944" y="33432"/>
                  </a:lnTo>
                  <a:lnTo>
                    <a:pt x="34385" y="26431"/>
                  </a:lnTo>
                  <a:lnTo>
                    <a:pt x="35968" y="19430"/>
                  </a:lnTo>
                  <a:lnTo>
                    <a:pt x="37337" y="11572"/>
                  </a:lnTo>
                  <a:lnTo>
                    <a:pt x="38099" y="5476"/>
                  </a:lnTo>
                  <a:lnTo>
                    <a:pt x="38099" y="904"/>
                  </a:lnTo>
                  <a:lnTo>
                    <a:pt x="32003" y="142"/>
                  </a:lnTo>
                  <a:lnTo>
                    <a:pt x="25693" y="0"/>
                  </a:lnTo>
                  <a:lnTo>
                    <a:pt x="20383" y="2428"/>
                  </a:lnTo>
                  <a:lnTo>
                    <a:pt x="15930" y="6572"/>
                  </a:lnTo>
                  <a:lnTo>
                    <a:pt x="12191" y="11572"/>
                  </a:lnTo>
                  <a:lnTo>
                    <a:pt x="7191" y="18228"/>
                  </a:lnTo>
                  <a:lnTo>
                    <a:pt x="3619" y="24812"/>
                  </a:lnTo>
                  <a:lnTo>
                    <a:pt x="1476" y="31825"/>
                  </a:lnTo>
                  <a:lnTo>
                    <a:pt x="761" y="39766"/>
                  </a:lnTo>
                  <a:lnTo>
                    <a:pt x="0" y="49672"/>
                  </a:lnTo>
                  <a:lnTo>
                    <a:pt x="6095" y="50434"/>
                  </a:lnTo>
                  <a:lnTo>
                    <a:pt x="14477" y="50434"/>
                  </a:lnTo>
                  <a:lnTo>
                    <a:pt x="22859" y="51196"/>
                  </a:lnTo>
                  <a:lnTo>
                    <a:pt x="27431" y="48148"/>
                  </a:lnTo>
                  <a:lnTo>
                    <a:pt x="32003" y="41290"/>
                  </a:lnTo>
                  <a:lnTo>
                    <a:pt x="33527" y="38242"/>
                  </a:lnTo>
                  <a:lnTo>
                    <a:pt x="34289" y="35194"/>
                  </a:lnTo>
                  <a:lnTo>
                    <a:pt x="35051" y="32146"/>
                  </a:lnTo>
                  <a:lnTo>
                    <a:pt x="35516" y="38992"/>
                  </a:lnTo>
                  <a:lnTo>
                    <a:pt x="35909" y="45767"/>
                  </a:lnTo>
                  <a:lnTo>
                    <a:pt x="36445" y="52399"/>
                  </a:lnTo>
                  <a:lnTo>
                    <a:pt x="41147" y="91582"/>
                  </a:lnTo>
                  <a:lnTo>
                    <a:pt x="41909" y="99202"/>
                  </a:lnTo>
                  <a:lnTo>
                    <a:pt x="43433" y="102250"/>
                  </a:lnTo>
                  <a:lnTo>
                    <a:pt x="35813" y="103774"/>
                  </a:lnTo>
                  <a:lnTo>
                    <a:pt x="28193" y="105298"/>
                  </a:lnTo>
                  <a:lnTo>
                    <a:pt x="18287" y="105298"/>
                  </a:lnTo>
                  <a:lnTo>
                    <a:pt x="12191" y="99964"/>
                  </a:lnTo>
                  <a:lnTo>
                    <a:pt x="7072" y="94868"/>
                  </a:lnTo>
                  <a:lnTo>
                    <a:pt x="3809" y="88915"/>
                  </a:lnTo>
                  <a:lnTo>
                    <a:pt x="1690" y="82391"/>
                  </a:lnTo>
                  <a:lnTo>
                    <a:pt x="0" y="7558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8872727" y="5622036"/>
              <a:ext cx="52070" cy="77470"/>
            </a:xfrm>
            <a:custGeom>
              <a:rect b="b" l="l" r="r" t="t"/>
              <a:pathLst>
                <a:path extrusionOk="0" h="77470" w="52070">
                  <a:moveTo>
                    <a:pt x="0" y="0"/>
                  </a:moveTo>
                  <a:lnTo>
                    <a:pt x="4572" y="40386"/>
                  </a:lnTo>
                  <a:lnTo>
                    <a:pt x="6274" y="47934"/>
                  </a:lnTo>
                  <a:lnTo>
                    <a:pt x="7905" y="55626"/>
                  </a:lnTo>
                  <a:lnTo>
                    <a:pt x="9394" y="63317"/>
                  </a:lnTo>
                  <a:lnTo>
                    <a:pt x="10668" y="70866"/>
                  </a:lnTo>
                  <a:lnTo>
                    <a:pt x="11430" y="74676"/>
                  </a:lnTo>
                  <a:lnTo>
                    <a:pt x="11430" y="75438"/>
                  </a:lnTo>
                  <a:lnTo>
                    <a:pt x="11430" y="76962"/>
                  </a:lnTo>
                  <a:lnTo>
                    <a:pt x="12954" y="68580"/>
                  </a:lnTo>
                  <a:lnTo>
                    <a:pt x="13716" y="60960"/>
                  </a:lnTo>
                  <a:lnTo>
                    <a:pt x="16002" y="52577"/>
                  </a:lnTo>
                  <a:lnTo>
                    <a:pt x="19050" y="44957"/>
                  </a:lnTo>
                  <a:lnTo>
                    <a:pt x="22098" y="36575"/>
                  </a:lnTo>
                  <a:lnTo>
                    <a:pt x="29718" y="33527"/>
                  </a:lnTo>
                  <a:lnTo>
                    <a:pt x="35052" y="31241"/>
                  </a:lnTo>
                  <a:lnTo>
                    <a:pt x="41148" y="32003"/>
                  </a:lnTo>
                  <a:lnTo>
                    <a:pt x="44958" y="35813"/>
                  </a:lnTo>
                  <a:lnTo>
                    <a:pt x="50292" y="39623"/>
                  </a:lnTo>
                  <a:lnTo>
                    <a:pt x="51054" y="46481"/>
                  </a:lnTo>
                  <a:lnTo>
                    <a:pt x="51054" y="52577"/>
                  </a:lnTo>
                  <a:lnTo>
                    <a:pt x="51816" y="54863"/>
                  </a:lnTo>
                  <a:lnTo>
                    <a:pt x="51054" y="57911"/>
                  </a:lnTo>
                  <a:lnTo>
                    <a:pt x="51054" y="60197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4"/>
            <p:cNvSpPr/>
            <p:nvPr/>
          </p:nvSpPr>
          <p:spPr>
            <a:xfrm>
              <a:off x="8939783" y="5602986"/>
              <a:ext cx="10795" cy="75564"/>
            </a:xfrm>
            <a:custGeom>
              <a:rect b="b" l="l" r="r" t="t"/>
              <a:pathLst>
                <a:path extrusionOk="0" h="75564" w="10795">
                  <a:moveTo>
                    <a:pt x="0" y="0"/>
                  </a:moveTo>
                  <a:lnTo>
                    <a:pt x="9906" y="44196"/>
                  </a:lnTo>
                  <a:lnTo>
                    <a:pt x="10656" y="67556"/>
                  </a:lnTo>
                  <a:lnTo>
                    <a:pt x="10668" y="75438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4"/>
            <p:cNvSpPr/>
            <p:nvPr/>
          </p:nvSpPr>
          <p:spPr>
            <a:xfrm>
              <a:off x="8935973" y="5630418"/>
              <a:ext cx="48259" cy="11429"/>
            </a:xfrm>
            <a:custGeom>
              <a:rect b="b" l="l" r="r" t="t"/>
              <a:pathLst>
                <a:path extrusionOk="0" h="11429" w="48259">
                  <a:moveTo>
                    <a:pt x="0" y="11429"/>
                  </a:moveTo>
                  <a:lnTo>
                    <a:pt x="39624" y="3047"/>
                  </a:lnTo>
                  <a:lnTo>
                    <a:pt x="41910" y="1523"/>
                  </a:lnTo>
                  <a:lnTo>
                    <a:pt x="44958" y="761"/>
                  </a:lnTo>
                  <a:lnTo>
                    <a:pt x="48006" y="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7" name="Google Shape;337;p34"/>
          <p:cNvSpPr/>
          <p:nvPr/>
        </p:nvSpPr>
        <p:spPr>
          <a:xfrm>
            <a:off x="7335982" y="4672853"/>
            <a:ext cx="158331" cy="702165"/>
          </a:xfrm>
          <a:custGeom>
            <a:rect b="b" l="l" r="r" t="t"/>
            <a:pathLst>
              <a:path extrusionOk="0" h="795654" w="173990">
                <a:moveTo>
                  <a:pt x="0" y="14477"/>
                </a:moveTo>
                <a:lnTo>
                  <a:pt x="37719" y="6012"/>
                </a:lnTo>
                <a:lnTo>
                  <a:pt x="87379" y="2428"/>
                </a:lnTo>
                <a:lnTo>
                  <a:pt x="106680" y="2285"/>
                </a:lnTo>
                <a:lnTo>
                  <a:pt x="115823" y="0"/>
                </a:lnTo>
                <a:lnTo>
                  <a:pt x="119634" y="6857"/>
                </a:lnTo>
                <a:lnTo>
                  <a:pt x="122622" y="15501"/>
                </a:lnTo>
                <a:lnTo>
                  <a:pt x="124110" y="25717"/>
                </a:lnTo>
                <a:lnTo>
                  <a:pt x="124884" y="36218"/>
                </a:lnTo>
                <a:lnTo>
                  <a:pt x="125730" y="45719"/>
                </a:lnTo>
                <a:lnTo>
                  <a:pt x="128420" y="69020"/>
                </a:lnTo>
                <a:lnTo>
                  <a:pt x="131826" y="92106"/>
                </a:lnTo>
                <a:lnTo>
                  <a:pt x="135802" y="115050"/>
                </a:lnTo>
                <a:lnTo>
                  <a:pt x="140208" y="137921"/>
                </a:lnTo>
                <a:lnTo>
                  <a:pt x="146006" y="170830"/>
                </a:lnTo>
                <a:lnTo>
                  <a:pt x="157031" y="236077"/>
                </a:lnTo>
                <a:lnTo>
                  <a:pt x="164877" y="306704"/>
                </a:lnTo>
                <a:lnTo>
                  <a:pt x="168402" y="382142"/>
                </a:lnTo>
                <a:lnTo>
                  <a:pt x="169164" y="419861"/>
                </a:lnTo>
                <a:lnTo>
                  <a:pt x="169033" y="455735"/>
                </a:lnTo>
                <a:lnTo>
                  <a:pt x="168687" y="491394"/>
                </a:lnTo>
                <a:lnTo>
                  <a:pt x="168199" y="526911"/>
                </a:lnTo>
                <a:lnTo>
                  <a:pt x="167640" y="562355"/>
                </a:lnTo>
                <a:lnTo>
                  <a:pt x="167759" y="589204"/>
                </a:lnTo>
                <a:lnTo>
                  <a:pt x="168021" y="615981"/>
                </a:lnTo>
                <a:lnTo>
                  <a:pt x="168282" y="642616"/>
                </a:lnTo>
                <a:lnTo>
                  <a:pt x="168402" y="669035"/>
                </a:lnTo>
                <a:lnTo>
                  <a:pt x="169044" y="719399"/>
                </a:lnTo>
                <a:lnTo>
                  <a:pt x="171069" y="755141"/>
                </a:lnTo>
                <a:lnTo>
                  <a:pt x="171640" y="764595"/>
                </a:lnTo>
                <a:lnTo>
                  <a:pt x="172212" y="774191"/>
                </a:lnTo>
                <a:lnTo>
                  <a:pt x="172974" y="779525"/>
                </a:lnTo>
                <a:lnTo>
                  <a:pt x="172974" y="784859"/>
                </a:lnTo>
                <a:lnTo>
                  <a:pt x="173736" y="790193"/>
                </a:lnTo>
                <a:lnTo>
                  <a:pt x="173736" y="790955"/>
                </a:lnTo>
                <a:lnTo>
                  <a:pt x="173736" y="791717"/>
                </a:lnTo>
                <a:lnTo>
                  <a:pt x="173736" y="792479"/>
                </a:lnTo>
                <a:lnTo>
                  <a:pt x="153090" y="793694"/>
                </a:lnTo>
                <a:lnTo>
                  <a:pt x="128587" y="795337"/>
                </a:lnTo>
                <a:lnTo>
                  <a:pt x="104941" y="794408"/>
                </a:lnTo>
                <a:lnTo>
                  <a:pt x="86868" y="787907"/>
                </a:lnTo>
                <a:lnTo>
                  <a:pt x="80772" y="781811"/>
                </a:lnTo>
                <a:lnTo>
                  <a:pt x="78486" y="778763"/>
                </a:lnTo>
                <a:lnTo>
                  <a:pt x="77724" y="772667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4"/>
          <p:cNvSpPr/>
          <p:nvPr/>
        </p:nvSpPr>
        <p:spPr>
          <a:xfrm>
            <a:off x="6983275" y="4693527"/>
            <a:ext cx="155442" cy="762127"/>
          </a:xfrm>
          <a:custGeom>
            <a:rect b="b" l="l" r="r" t="t"/>
            <a:pathLst>
              <a:path extrusionOk="0" h="863600" w="170815">
                <a:moveTo>
                  <a:pt x="122039" y="952"/>
                </a:moveTo>
                <a:lnTo>
                  <a:pt x="118991" y="952"/>
                </a:lnTo>
                <a:lnTo>
                  <a:pt x="116705" y="190"/>
                </a:lnTo>
                <a:lnTo>
                  <a:pt x="113657" y="190"/>
                </a:lnTo>
                <a:lnTo>
                  <a:pt x="101095" y="95"/>
                </a:lnTo>
                <a:lnTo>
                  <a:pt x="88606" y="0"/>
                </a:lnTo>
                <a:lnTo>
                  <a:pt x="76259" y="190"/>
                </a:lnTo>
                <a:lnTo>
                  <a:pt x="64127" y="952"/>
                </a:lnTo>
                <a:lnTo>
                  <a:pt x="51435" y="2786"/>
                </a:lnTo>
                <a:lnTo>
                  <a:pt x="38600" y="4762"/>
                </a:lnTo>
                <a:lnTo>
                  <a:pt x="25765" y="6738"/>
                </a:lnTo>
                <a:lnTo>
                  <a:pt x="13073" y="8572"/>
                </a:lnTo>
                <a:lnTo>
                  <a:pt x="12311" y="9334"/>
                </a:lnTo>
                <a:lnTo>
                  <a:pt x="2405" y="10096"/>
                </a:lnTo>
                <a:lnTo>
                  <a:pt x="881" y="11620"/>
                </a:lnTo>
                <a:lnTo>
                  <a:pt x="0" y="16954"/>
                </a:lnTo>
                <a:lnTo>
                  <a:pt x="1833" y="24574"/>
                </a:lnTo>
                <a:lnTo>
                  <a:pt x="4524" y="32194"/>
                </a:lnTo>
                <a:lnTo>
                  <a:pt x="6215" y="37528"/>
                </a:lnTo>
                <a:lnTo>
                  <a:pt x="13608" y="85855"/>
                </a:lnTo>
                <a:lnTo>
                  <a:pt x="18526" y="132587"/>
                </a:lnTo>
                <a:lnTo>
                  <a:pt x="23717" y="193166"/>
                </a:lnTo>
                <a:lnTo>
                  <a:pt x="27610" y="250447"/>
                </a:lnTo>
                <a:lnTo>
                  <a:pt x="30206" y="305002"/>
                </a:lnTo>
                <a:lnTo>
                  <a:pt x="31361" y="332422"/>
                </a:lnTo>
                <a:lnTo>
                  <a:pt x="32527" y="359723"/>
                </a:lnTo>
                <a:lnTo>
                  <a:pt x="35433" y="413754"/>
                </a:lnTo>
                <a:lnTo>
                  <a:pt x="40112" y="462914"/>
                </a:lnTo>
                <a:lnTo>
                  <a:pt x="46565" y="507491"/>
                </a:lnTo>
                <a:lnTo>
                  <a:pt x="49649" y="529780"/>
                </a:lnTo>
                <a:lnTo>
                  <a:pt x="53554" y="570547"/>
                </a:lnTo>
                <a:lnTo>
                  <a:pt x="55745" y="611314"/>
                </a:lnTo>
                <a:lnTo>
                  <a:pt x="57138" y="664463"/>
                </a:lnTo>
                <a:lnTo>
                  <a:pt x="57269" y="682180"/>
                </a:lnTo>
                <a:lnTo>
                  <a:pt x="57054" y="696134"/>
                </a:lnTo>
                <a:lnTo>
                  <a:pt x="56697" y="710374"/>
                </a:lnTo>
                <a:lnTo>
                  <a:pt x="56626" y="724614"/>
                </a:lnTo>
                <a:lnTo>
                  <a:pt x="57269" y="738568"/>
                </a:lnTo>
                <a:lnTo>
                  <a:pt x="58531" y="748283"/>
                </a:lnTo>
                <a:lnTo>
                  <a:pt x="59936" y="757999"/>
                </a:lnTo>
                <a:lnTo>
                  <a:pt x="61341" y="767714"/>
                </a:lnTo>
                <a:lnTo>
                  <a:pt x="65651" y="808672"/>
                </a:lnTo>
                <a:lnTo>
                  <a:pt x="66413" y="821626"/>
                </a:lnTo>
                <a:lnTo>
                  <a:pt x="66722" y="828174"/>
                </a:lnTo>
                <a:lnTo>
                  <a:pt x="67175" y="834580"/>
                </a:lnTo>
                <a:lnTo>
                  <a:pt x="67937" y="839914"/>
                </a:lnTo>
                <a:lnTo>
                  <a:pt x="67175" y="846010"/>
                </a:lnTo>
                <a:lnTo>
                  <a:pt x="67937" y="850582"/>
                </a:lnTo>
                <a:lnTo>
                  <a:pt x="68699" y="853630"/>
                </a:lnTo>
                <a:lnTo>
                  <a:pt x="69461" y="857440"/>
                </a:lnTo>
                <a:lnTo>
                  <a:pt x="70223" y="860488"/>
                </a:lnTo>
                <a:lnTo>
                  <a:pt x="70223" y="861250"/>
                </a:lnTo>
                <a:lnTo>
                  <a:pt x="70985" y="862774"/>
                </a:lnTo>
                <a:lnTo>
                  <a:pt x="70985" y="863536"/>
                </a:lnTo>
                <a:lnTo>
                  <a:pt x="75557" y="863536"/>
                </a:lnTo>
                <a:lnTo>
                  <a:pt x="77843" y="862774"/>
                </a:lnTo>
                <a:lnTo>
                  <a:pt x="81653" y="862012"/>
                </a:lnTo>
                <a:lnTo>
                  <a:pt x="86987" y="860488"/>
                </a:lnTo>
                <a:lnTo>
                  <a:pt x="93083" y="859726"/>
                </a:lnTo>
                <a:lnTo>
                  <a:pt x="98417" y="858202"/>
                </a:lnTo>
                <a:lnTo>
                  <a:pt x="141946" y="846581"/>
                </a:lnTo>
                <a:lnTo>
                  <a:pt x="167568" y="822626"/>
                </a:lnTo>
                <a:lnTo>
                  <a:pt x="170807" y="817054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34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7393466" y="5250393"/>
            <a:ext cx="237628" cy="6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4"/>
          <p:cNvPicPr preferRelativeResize="0"/>
          <p:nvPr/>
        </p:nvPicPr>
        <p:blipFill rotWithShape="1">
          <a:blip r:embed="rId63">
            <a:alphaModFix/>
          </a:blip>
          <a:srcRect b="0" l="0" r="0" t="0"/>
          <a:stretch/>
        </p:blipFill>
        <p:spPr>
          <a:xfrm>
            <a:off x="7798452" y="5212436"/>
            <a:ext cx="151989" cy="111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4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8424417" y="4994899"/>
            <a:ext cx="78555" cy="82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4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8645225" y="4869736"/>
            <a:ext cx="120536" cy="16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8" name="Google Shape;125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1357" y="1838033"/>
            <a:ext cx="222901" cy="149405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43"/>
          <p:cNvSpPr/>
          <p:nvPr/>
        </p:nvSpPr>
        <p:spPr>
          <a:xfrm>
            <a:off x="3024446" y="1892000"/>
            <a:ext cx="3467" cy="15130"/>
          </a:xfrm>
          <a:custGeom>
            <a:rect b="b" l="l" r="r" t="t"/>
            <a:pathLst>
              <a:path extrusionOk="0" h="17144" w="3810">
                <a:moveTo>
                  <a:pt x="3810" y="0"/>
                </a:moveTo>
                <a:lnTo>
                  <a:pt x="762" y="9906"/>
                </a:lnTo>
                <a:lnTo>
                  <a:pt x="0" y="10668"/>
                </a:lnTo>
                <a:lnTo>
                  <a:pt x="762" y="16764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43"/>
          <p:cNvSpPr/>
          <p:nvPr/>
        </p:nvSpPr>
        <p:spPr>
          <a:xfrm>
            <a:off x="3044536" y="1972683"/>
            <a:ext cx="15024" cy="13448"/>
          </a:xfrm>
          <a:custGeom>
            <a:rect b="b" l="l" r="r" t="t"/>
            <a:pathLst>
              <a:path extrusionOk="0" h="15239" w="16510">
                <a:moveTo>
                  <a:pt x="0" y="3048"/>
                </a:moveTo>
                <a:lnTo>
                  <a:pt x="0" y="11430"/>
                </a:lnTo>
                <a:lnTo>
                  <a:pt x="3809" y="15240"/>
                </a:lnTo>
                <a:lnTo>
                  <a:pt x="12191" y="15240"/>
                </a:lnTo>
                <a:lnTo>
                  <a:pt x="16001" y="11430"/>
                </a:lnTo>
                <a:lnTo>
                  <a:pt x="16001" y="7620"/>
                </a:lnTo>
                <a:lnTo>
                  <a:pt x="16001" y="3048"/>
                </a:lnTo>
                <a:lnTo>
                  <a:pt x="12191" y="0"/>
                </a:lnTo>
                <a:lnTo>
                  <a:pt x="3809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1" name="Google Shape;1261;p43"/>
          <p:cNvGrpSpPr/>
          <p:nvPr/>
        </p:nvGrpSpPr>
        <p:grpSpPr>
          <a:xfrm>
            <a:off x="3410417" y="1845696"/>
            <a:ext cx="208793" cy="100874"/>
            <a:chOff x="3751313" y="2091677"/>
            <a:chExt cx="315492" cy="152424"/>
          </a:xfrm>
        </p:grpSpPr>
        <p:pic>
          <p:nvPicPr>
            <p:cNvPr id="1262" name="Google Shape;1262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51313" y="2093010"/>
              <a:ext cx="128041" cy="151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3" name="Google Shape;1263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03903" y="2091677"/>
              <a:ext cx="162902" cy="1318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64" name="Google Shape;1264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52245" y="1837529"/>
            <a:ext cx="144740" cy="756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5" name="Google Shape;1265;p43"/>
          <p:cNvGrpSpPr/>
          <p:nvPr/>
        </p:nvGrpSpPr>
        <p:grpSpPr>
          <a:xfrm>
            <a:off x="4329577" y="1788543"/>
            <a:ext cx="270882" cy="129121"/>
            <a:chOff x="4762487" y="2026907"/>
            <a:chExt cx="297967" cy="146329"/>
          </a:xfrm>
        </p:grpSpPr>
        <p:pic>
          <p:nvPicPr>
            <p:cNvPr id="1266" name="Google Shape;1266;p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762487" y="2026907"/>
              <a:ext cx="198466" cy="1455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7" name="Google Shape;1267;p4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989563" y="2069579"/>
              <a:ext cx="70891" cy="1036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68" name="Google Shape;1268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04745" y="1815341"/>
            <a:ext cx="144236" cy="85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88515" y="1764915"/>
            <a:ext cx="177014" cy="99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643637" y="1758191"/>
            <a:ext cx="252653" cy="90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1" name="Google Shape;1271;p43"/>
          <p:cNvGrpSpPr/>
          <p:nvPr/>
        </p:nvGrpSpPr>
        <p:grpSpPr>
          <a:xfrm>
            <a:off x="6233221" y="1762330"/>
            <a:ext cx="392099" cy="123605"/>
            <a:chOff x="6856475" y="1997201"/>
            <a:chExt cx="431305" cy="140078"/>
          </a:xfrm>
        </p:grpSpPr>
        <p:sp>
          <p:nvSpPr>
            <p:cNvPr id="1272" name="Google Shape;1272;p43"/>
            <p:cNvSpPr/>
            <p:nvPr/>
          </p:nvSpPr>
          <p:spPr>
            <a:xfrm>
              <a:off x="6856475" y="2004059"/>
              <a:ext cx="24129" cy="22225"/>
            </a:xfrm>
            <a:custGeom>
              <a:rect b="b" l="l" r="r" t="t"/>
              <a:pathLst>
                <a:path extrusionOk="0" h="22225" w="24129">
                  <a:moveTo>
                    <a:pt x="0" y="0"/>
                  </a:moveTo>
                  <a:lnTo>
                    <a:pt x="6155" y="5274"/>
                  </a:lnTo>
                  <a:lnTo>
                    <a:pt x="12096" y="10763"/>
                  </a:lnTo>
                  <a:lnTo>
                    <a:pt x="17895" y="16394"/>
                  </a:lnTo>
                  <a:lnTo>
                    <a:pt x="23622" y="22097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43"/>
            <p:cNvSpPr/>
            <p:nvPr/>
          </p:nvSpPr>
          <p:spPr>
            <a:xfrm>
              <a:off x="6896861" y="1997201"/>
              <a:ext cx="3175" cy="11430"/>
            </a:xfrm>
            <a:custGeom>
              <a:rect b="b" l="l" r="r" t="t"/>
              <a:pathLst>
                <a:path extrusionOk="0" h="11430" w="3175">
                  <a:moveTo>
                    <a:pt x="0" y="0"/>
                  </a:moveTo>
                  <a:lnTo>
                    <a:pt x="762" y="3810"/>
                  </a:lnTo>
                  <a:lnTo>
                    <a:pt x="1524" y="7620"/>
                  </a:lnTo>
                  <a:lnTo>
                    <a:pt x="3048" y="1143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74" name="Google Shape;1274;p4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938759" y="2013953"/>
              <a:ext cx="349021" cy="1233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5" name="Google Shape;1275;p43"/>
          <p:cNvGrpSpPr/>
          <p:nvPr/>
        </p:nvGrpSpPr>
        <p:grpSpPr>
          <a:xfrm>
            <a:off x="6675187" y="1736108"/>
            <a:ext cx="30248" cy="32499"/>
            <a:chOff x="7342632" y="1967484"/>
            <a:chExt cx="33273" cy="36830"/>
          </a:xfrm>
        </p:grpSpPr>
        <p:sp>
          <p:nvSpPr>
            <p:cNvPr id="1276" name="Google Shape;1276;p43"/>
            <p:cNvSpPr/>
            <p:nvPr/>
          </p:nvSpPr>
          <p:spPr>
            <a:xfrm>
              <a:off x="7342632" y="1967484"/>
              <a:ext cx="5079" cy="36830"/>
            </a:xfrm>
            <a:custGeom>
              <a:rect b="b" l="l" r="r" t="t"/>
              <a:pathLst>
                <a:path extrusionOk="0" h="36830" w="5079">
                  <a:moveTo>
                    <a:pt x="1524" y="0"/>
                  </a:moveTo>
                  <a:lnTo>
                    <a:pt x="3774" y="8727"/>
                  </a:lnTo>
                  <a:lnTo>
                    <a:pt x="4667" y="15525"/>
                  </a:lnTo>
                  <a:lnTo>
                    <a:pt x="3988" y="22181"/>
                  </a:lnTo>
                  <a:lnTo>
                    <a:pt x="1524" y="30480"/>
                  </a:lnTo>
                  <a:lnTo>
                    <a:pt x="0" y="33528"/>
                  </a:lnTo>
                  <a:lnTo>
                    <a:pt x="0" y="34290"/>
                  </a:lnTo>
                  <a:lnTo>
                    <a:pt x="0" y="3657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43"/>
            <p:cNvSpPr/>
            <p:nvPr/>
          </p:nvSpPr>
          <p:spPr>
            <a:xfrm>
              <a:off x="7370826" y="1967484"/>
              <a:ext cx="5079" cy="28575"/>
            </a:xfrm>
            <a:custGeom>
              <a:rect b="b" l="l" r="r" t="t"/>
              <a:pathLst>
                <a:path extrusionOk="0" h="28575" w="5079">
                  <a:moveTo>
                    <a:pt x="1524" y="0"/>
                  </a:moveTo>
                  <a:lnTo>
                    <a:pt x="3536" y="9870"/>
                  </a:lnTo>
                  <a:lnTo>
                    <a:pt x="4476" y="15525"/>
                  </a:lnTo>
                  <a:lnTo>
                    <a:pt x="3559" y="20466"/>
                  </a:lnTo>
                  <a:lnTo>
                    <a:pt x="0" y="2819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8" name="Google Shape;1278;p43"/>
          <p:cNvGrpSpPr/>
          <p:nvPr/>
        </p:nvGrpSpPr>
        <p:grpSpPr>
          <a:xfrm>
            <a:off x="6347523" y="1916980"/>
            <a:ext cx="385171" cy="176177"/>
            <a:chOff x="6982206" y="2172461"/>
            <a:chExt cx="423684" cy="199657"/>
          </a:xfrm>
        </p:grpSpPr>
        <p:sp>
          <p:nvSpPr>
            <p:cNvPr id="1279" name="Google Shape;1279;p43"/>
            <p:cNvSpPr/>
            <p:nvPr/>
          </p:nvSpPr>
          <p:spPr>
            <a:xfrm>
              <a:off x="6982206" y="2172461"/>
              <a:ext cx="299720" cy="49530"/>
            </a:xfrm>
            <a:custGeom>
              <a:rect b="b" l="l" r="r" t="t"/>
              <a:pathLst>
                <a:path extrusionOk="0" h="49530" w="299720">
                  <a:moveTo>
                    <a:pt x="0" y="49529"/>
                  </a:moveTo>
                  <a:lnTo>
                    <a:pt x="16132" y="45350"/>
                  </a:lnTo>
                  <a:lnTo>
                    <a:pt x="32480" y="41814"/>
                  </a:lnTo>
                  <a:lnTo>
                    <a:pt x="48970" y="38707"/>
                  </a:lnTo>
                  <a:lnTo>
                    <a:pt x="65532" y="35813"/>
                  </a:lnTo>
                  <a:lnTo>
                    <a:pt x="94107" y="30694"/>
                  </a:lnTo>
                  <a:lnTo>
                    <a:pt x="151257" y="21026"/>
                  </a:lnTo>
                  <a:lnTo>
                    <a:pt x="203382" y="14049"/>
                  </a:lnTo>
                  <a:lnTo>
                    <a:pt x="250769" y="9477"/>
                  </a:lnTo>
                  <a:lnTo>
                    <a:pt x="274320" y="7619"/>
                  </a:lnTo>
                  <a:lnTo>
                    <a:pt x="282702" y="6857"/>
                  </a:lnTo>
                  <a:lnTo>
                    <a:pt x="291084" y="6095"/>
                  </a:lnTo>
                  <a:lnTo>
                    <a:pt x="299466" y="4571"/>
                  </a:lnTo>
                  <a:lnTo>
                    <a:pt x="290322" y="4571"/>
                  </a:lnTo>
                  <a:lnTo>
                    <a:pt x="284226" y="4571"/>
                  </a:lnTo>
                  <a:lnTo>
                    <a:pt x="275844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80" name="Google Shape;1280;p4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245369" y="2252459"/>
              <a:ext cx="160521" cy="1196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81" name="Google Shape;1281;p43"/>
          <p:cNvGrpSpPr/>
          <p:nvPr/>
        </p:nvGrpSpPr>
        <p:grpSpPr>
          <a:xfrm>
            <a:off x="6920403" y="1921015"/>
            <a:ext cx="909755" cy="164073"/>
            <a:chOff x="7612367" y="2177034"/>
            <a:chExt cx="1000721" cy="185940"/>
          </a:xfrm>
        </p:grpSpPr>
        <p:pic>
          <p:nvPicPr>
            <p:cNvPr id="1282" name="Google Shape;1282;p4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7612367" y="2241029"/>
              <a:ext cx="170713" cy="1219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3" name="Google Shape;1283;p43"/>
            <p:cNvSpPr/>
            <p:nvPr/>
          </p:nvSpPr>
          <p:spPr>
            <a:xfrm>
              <a:off x="7817072" y="2245899"/>
              <a:ext cx="41909" cy="77469"/>
            </a:xfrm>
            <a:custGeom>
              <a:rect b="b" l="l" r="r" t="t"/>
              <a:pathLst>
                <a:path extrusionOk="0" h="77469" w="41909">
                  <a:moveTo>
                    <a:pt x="29241" y="3524"/>
                  </a:moveTo>
                  <a:lnTo>
                    <a:pt x="22669" y="1512"/>
                  </a:lnTo>
                  <a:lnTo>
                    <a:pt x="16668" y="0"/>
                  </a:lnTo>
                  <a:lnTo>
                    <a:pt x="11239" y="631"/>
                  </a:lnTo>
                  <a:lnTo>
                    <a:pt x="285" y="35528"/>
                  </a:lnTo>
                  <a:lnTo>
                    <a:pt x="0" y="44755"/>
                  </a:lnTo>
                  <a:lnTo>
                    <a:pt x="24574" y="76866"/>
                  </a:lnTo>
                  <a:lnTo>
                    <a:pt x="33111" y="76366"/>
                  </a:lnTo>
                  <a:lnTo>
                    <a:pt x="41433" y="7515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43"/>
            <p:cNvSpPr/>
            <p:nvPr/>
          </p:nvSpPr>
          <p:spPr>
            <a:xfrm>
              <a:off x="7862315" y="2267712"/>
              <a:ext cx="43179" cy="51435"/>
            </a:xfrm>
            <a:custGeom>
              <a:rect b="b" l="l" r="r" t="t"/>
              <a:pathLst>
                <a:path extrusionOk="0" h="51435" w="43179">
                  <a:moveTo>
                    <a:pt x="18288" y="10667"/>
                  </a:moveTo>
                  <a:lnTo>
                    <a:pt x="9144" y="7619"/>
                  </a:lnTo>
                  <a:lnTo>
                    <a:pt x="8382" y="6095"/>
                  </a:lnTo>
                  <a:lnTo>
                    <a:pt x="3810" y="6095"/>
                  </a:lnTo>
                  <a:lnTo>
                    <a:pt x="0" y="13715"/>
                  </a:lnTo>
                  <a:lnTo>
                    <a:pt x="762" y="19049"/>
                  </a:lnTo>
                  <a:lnTo>
                    <a:pt x="762" y="27431"/>
                  </a:lnTo>
                  <a:lnTo>
                    <a:pt x="24574" y="51434"/>
                  </a:lnTo>
                  <a:lnTo>
                    <a:pt x="31146" y="49744"/>
                  </a:lnTo>
                  <a:lnTo>
                    <a:pt x="36576" y="46481"/>
                  </a:lnTo>
                  <a:lnTo>
                    <a:pt x="40088" y="41588"/>
                  </a:lnTo>
                  <a:lnTo>
                    <a:pt x="42386" y="34766"/>
                  </a:lnTo>
                  <a:lnTo>
                    <a:pt x="43112" y="27515"/>
                  </a:lnTo>
                  <a:lnTo>
                    <a:pt x="41910" y="21335"/>
                  </a:lnTo>
                  <a:lnTo>
                    <a:pt x="17526" y="0"/>
                  </a:lnTo>
                  <a:lnTo>
                    <a:pt x="19812" y="1523"/>
                  </a:lnTo>
                  <a:lnTo>
                    <a:pt x="22098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43"/>
            <p:cNvSpPr/>
            <p:nvPr/>
          </p:nvSpPr>
          <p:spPr>
            <a:xfrm>
              <a:off x="7938515" y="2253234"/>
              <a:ext cx="56515" cy="59055"/>
            </a:xfrm>
            <a:custGeom>
              <a:rect b="b" l="l" r="r" t="t"/>
              <a:pathLst>
                <a:path extrusionOk="0" h="59055" w="56515">
                  <a:moveTo>
                    <a:pt x="0" y="11429"/>
                  </a:moveTo>
                  <a:lnTo>
                    <a:pt x="702" y="18740"/>
                  </a:lnTo>
                  <a:lnTo>
                    <a:pt x="1619" y="25907"/>
                  </a:lnTo>
                  <a:lnTo>
                    <a:pt x="2678" y="33075"/>
                  </a:lnTo>
                  <a:lnTo>
                    <a:pt x="3810" y="40385"/>
                  </a:lnTo>
                  <a:lnTo>
                    <a:pt x="4572" y="45719"/>
                  </a:lnTo>
                  <a:lnTo>
                    <a:pt x="6096" y="51815"/>
                  </a:lnTo>
                  <a:lnTo>
                    <a:pt x="6096" y="57149"/>
                  </a:lnTo>
                  <a:lnTo>
                    <a:pt x="6096" y="57911"/>
                  </a:lnTo>
                  <a:lnTo>
                    <a:pt x="6096" y="58673"/>
                  </a:lnTo>
                  <a:lnTo>
                    <a:pt x="5334" y="51053"/>
                  </a:lnTo>
                  <a:lnTo>
                    <a:pt x="3810" y="42671"/>
                  </a:lnTo>
                  <a:lnTo>
                    <a:pt x="19812" y="6857"/>
                  </a:lnTo>
                  <a:lnTo>
                    <a:pt x="35052" y="0"/>
                  </a:lnTo>
                  <a:lnTo>
                    <a:pt x="41910" y="1523"/>
                  </a:lnTo>
                  <a:lnTo>
                    <a:pt x="49208" y="5584"/>
                  </a:lnTo>
                  <a:lnTo>
                    <a:pt x="53435" y="12287"/>
                  </a:lnTo>
                  <a:lnTo>
                    <a:pt x="55518" y="20276"/>
                  </a:lnTo>
                  <a:lnTo>
                    <a:pt x="56388" y="28193"/>
                  </a:lnTo>
                  <a:lnTo>
                    <a:pt x="56388" y="36575"/>
                  </a:lnTo>
                  <a:lnTo>
                    <a:pt x="54102" y="42671"/>
                  </a:lnTo>
                  <a:lnTo>
                    <a:pt x="51816" y="50291"/>
                  </a:lnTo>
                  <a:lnTo>
                    <a:pt x="51816" y="51053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43"/>
            <p:cNvSpPr/>
            <p:nvPr/>
          </p:nvSpPr>
          <p:spPr>
            <a:xfrm>
              <a:off x="8025348" y="2215134"/>
              <a:ext cx="59054" cy="86360"/>
            </a:xfrm>
            <a:custGeom>
              <a:rect b="b" l="l" r="r" t="t"/>
              <a:pathLst>
                <a:path extrusionOk="0" h="86360" w="59054">
                  <a:moveTo>
                    <a:pt x="29753" y="17525"/>
                  </a:moveTo>
                  <a:lnTo>
                    <a:pt x="25943" y="9905"/>
                  </a:lnTo>
                  <a:lnTo>
                    <a:pt x="25181" y="2285"/>
                  </a:lnTo>
                  <a:lnTo>
                    <a:pt x="16799" y="761"/>
                  </a:lnTo>
                  <a:lnTo>
                    <a:pt x="10703" y="0"/>
                  </a:lnTo>
                  <a:lnTo>
                    <a:pt x="6131" y="15239"/>
                  </a:lnTo>
                  <a:lnTo>
                    <a:pt x="4607" y="19049"/>
                  </a:lnTo>
                  <a:lnTo>
                    <a:pt x="2309" y="26967"/>
                  </a:lnTo>
                  <a:lnTo>
                    <a:pt x="511" y="35528"/>
                  </a:lnTo>
                  <a:lnTo>
                    <a:pt x="0" y="44231"/>
                  </a:lnTo>
                  <a:lnTo>
                    <a:pt x="1559" y="52577"/>
                  </a:lnTo>
                  <a:lnTo>
                    <a:pt x="35968" y="65008"/>
                  </a:lnTo>
                  <a:lnTo>
                    <a:pt x="43088" y="64960"/>
                  </a:lnTo>
                  <a:lnTo>
                    <a:pt x="50208" y="65198"/>
                  </a:lnTo>
                  <a:lnTo>
                    <a:pt x="57185" y="66293"/>
                  </a:lnTo>
                  <a:lnTo>
                    <a:pt x="57947" y="67055"/>
                  </a:lnTo>
                  <a:lnTo>
                    <a:pt x="58709" y="67055"/>
                  </a:lnTo>
                  <a:lnTo>
                    <a:pt x="54137" y="73151"/>
                  </a:lnTo>
                  <a:lnTo>
                    <a:pt x="50327" y="74675"/>
                  </a:lnTo>
                  <a:lnTo>
                    <a:pt x="41945" y="76961"/>
                  </a:lnTo>
                  <a:lnTo>
                    <a:pt x="34385" y="79783"/>
                  </a:lnTo>
                  <a:lnTo>
                    <a:pt x="26610" y="82391"/>
                  </a:lnTo>
                  <a:lnTo>
                    <a:pt x="18692" y="84570"/>
                  </a:lnTo>
                  <a:lnTo>
                    <a:pt x="10703" y="86105"/>
                  </a:lnTo>
                  <a:lnTo>
                    <a:pt x="5369" y="86105"/>
                  </a:lnTo>
                  <a:lnTo>
                    <a:pt x="8417" y="80009"/>
                  </a:lnTo>
                  <a:lnTo>
                    <a:pt x="8417" y="76961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43"/>
            <p:cNvSpPr/>
            <p:nvPr/>
          </p:nvSpPr>
          <p:spPr>
            <a:xfrm>
              <a:off x="8100417" y="2196846"/>
              <a:ext cx="12065" cy="100330"/>
            </a:xfrm>
            <a:custGeom>
              <a:rect b="b" l="l" r="r" t="t"/>
              <a:pathLst>
                <a:path extrusionOk="0" h="100330" w="12065">
                  <a:moveTo>
                    <a:pt x="1928" y="0"/>
                  </a:moveTo>
                  <a:lnTo>
                    <a:pt x="619" y="9477"/>
                  </a:lnTo>
                  <a:lnTo>
                    <a:pt x="23" y="18668"/>
                  </a:lnTo>
                  <a:lnTo>
                    <a:pt x="0" y="27860"/>
                  </a:lnTo>
                  <a:lnTo>
                    <a:pt x="404" y="37338"/>
                  </a:lnTo>
                  <a:lnTo>
                    <a:pt x="809" y="49208"/>
                  </a:lnTo>
                  <a:lnTo>
                    <a:pt x="1928" y="60864"/>
                  </a:lnTo>
                  <a:lnTo>
                    <a:pt x="3619" y="72378"/>
                  </a:lnTo>
                  <a:lnTo>
                    <a:pt x="5738" y="83820"/>
                  </a:lnTo>
                  <a:lnTo>
                    <a:pt x="7262" y="91440"/>
                  </a:lnTo>
                  <a:lnTo>
                    <a:pt x="7262" y="94488"/>
                  </a:lnTo>
                  <a:lnTo>
                    <a:pt x="11834" y="9982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43"/>
            <p:cNvSpPr/>
            <p:nvPr/>
          </p:nvSpPr>
          <p:spPr>
            <a:xfrm>
              <a:off x="8093963" y="2238756"/>
              <a:ext cx="187959" cy="62230"/>
            </a:xfrm>
            <a:custGeom>
              <a:rect b="b" l="l" r="r" t="t"/>
              <a:pathLst>
                <a:path extrusionOk="0" h="62230" w="187959">
                  <a:moveTo>
                    <a:pt x="0" y="16763"/>
                  </a:moveTo>
                  <a:lnTo>
                    <a:pt x="37338" y="2285"/>
                  </a:lnTo>
                  <a:lnTo>
                    <a:pt x="45208" y="1928"/>
                  </a:lnTo>
                  <a:lnTo>
                    <a:pt x="52863" y="2285"/>
                  </a:lnTo>
                  <a:lnTo>
                    <a:pt x="84641" y="24002"/>
                  </a:lnTo>
                  <a:lnTo>
                    <a:pt x="89916" y="46481"/>
                  </a:lnTo>
                  <a:lnTo>
                    <a:pt x="87630" y="51053"/>
                  </a:lnTo>
                  <a:lnTo>
                    <a:pt x="85344" y="54101"/>
                  </a:lnTo>
                  <a:lnTo>
                    <a:pt x="83820" y="54101"/>
                  </a:lnTo>
                  <a:lnTo>
                    <a:pt x="80772" y="54863"/>
                  </a:lnTo>
                  <a:lnTo>
                    <a:pt x="79248" y="51815"/>
                  </a:lnTo>
                  <a:lnTo>
                    <a:pt x="77724" y="46481"/>
                  </a:lnTo>
                  <a:lnTo>
                    <a:pt x="78486" y="41147"/>
                  </a:lnTo>
                  <a:lnTo>
                    <a:pt x="101346" y="4571"/>
                  </a:lnTo>
                  <a:lnTo>
                    <a:pt x="121920" y="0"/>
                  </a:lnTo>
                  <a:lnTo>
                    <a:pt x="121920" y="7619"/>
                  </a:lnTo>
                  <a:lnTo>
                    <a:pt x="122682" y="13715"/>
                  </a:lnTo>
                  <a:lnTo>
                    <a:pt x="122372" y="23907"/>
                  </a:lnTo>
                  <a:lnTo>
                    <a:pt x="121348" y="35242"/>
                  </a:lnTo>
                  <a:lnTo>
                    <a:pt x="121181" y="46291"/>
                  </a:lnTo>
                  <a:lnTo>
                    <a:pt x="123444" y="55625"/>
                  </a:lnTo>
                  <a:lnTo>
                    <a:pt x="125730" y="61721"/>
                  </a:lnTo>
                  <a:lnTo>
                    <a:pt x="137922" y="57911"/>
                  </a:lnTo>
                  <a:lnTo>
                    <a:pt x="162306" y="19049"/>
                  </a:lnTo>
                  <a:lnTo>
                    <a:pt x="165354" y="3047"/>
                  </a:lnTo>
                  <a:lnTo>
                    <a:pt x="163830" y="6095"/>
                  </a:lnTo>
                  <a:lnTo>
                    <a:pt x="163830" y="5333"/>
                  </a:lnTo>
                  <a:lnTo>
                    <a:pt x="161544" y="39623"/>
                  </a:lnTo>
                  <a:lnTo>
                    <a:pt x="161544" y="48005"/>
                  </a:lnTo>
                  <a:lnTo>
                    <a:pt x="164592" y="52577"/>
                  </a:lnTo>
                  <a:lnTo>
                    <a:pt x="173736" y="53339"/>
                  </a:lnTo>
                  <a:lnTo>
                    <a:pt x="179832" y="54101"/>
                  </a:lnTo>
                  <a:lnTo>
                    <a:pt x="182880" y="51815"/>
                  </a:lnTo>
                  <a:lnTo>
                    <a:pt x="187452" y="48767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43"/>
            <p:cNvSpPr/>
            <p:nvPr/>
          </p:nvSpPr>
          <p:spPr>
            <a:xfrm>
              <a:off x="8280427" y="2177034"/>
              <a:ext cx="102870" cy="113030"/>
            </a:xfrm>
            <a:custGeom>
              <a:rect b="b" l="l" r="r" t="t"/>
              <a:pathLst>
                <a:path extrusionOk="0" h="113030" w="102870">
                  <a:moveTo>
                    <a:pt x="38326" y="55625"/>
                  </a:moveTo>
                  <a:lnTo>
                    <a:pt x="6322" y="76961"/>
                  </a:lnTo>
                  <a:lnTo>
                    <a:pt x="0" y="99036"/>
                  </a:lnTo>
                  <a:lnTo>
                    <a:pt x="2512" y="105917"/>
                  </a:lnTo>
                  <a:lnTo>
                    <a:pt x="8465" y="110299"/>
                  </a:lnTo>
                  <a:lnTo>
                    <a:pt x="16990" y="112394"/>
                  </a:lnTo>
                  <a:lnTo>
                    <a:pt x="26086" y="112775"/>
                  </a:lnTo>
                  <a:lnTo>
                    <a:pt x="33754" y="112013"/>
                  </a:lnTo>
                  <a:lnTo>
                    <a:pt x="69568" y="89153"/>
                  </a:lnTo>
                  <a:lnTo>
                    <a:pt x="84046" y="43433"/>
                  </a:lnTo>
                  <a:lnTo>
                    <a:pt x="87094" y="2285"/>
                  </a:lnTo>
                  <a:lnTo>
                    <a:pt x="87094" y="1523"/>
                  </a:lnTo>
                  <a:lnTo>
                    <a:pt x="87094" y="761"/>
                  </a:lnTo>
                  <a:lnTo>
                    <a:pt x="87094" y="0"/>
                  </a:lnTo>
                  <a:lnTo>
                    <a:pt x="85272" y="9596"/>
                  </a:lnTo>
                  <a:lnTo>
                    <a:pt x="83379" y="19049"/>
                  </a:lnTo>
                  <a:lnTo>
                    <a:pt x="78426" y="60674"/>
                  </a:lnTo>
                  <a:lnTo>
                    <a:pt x="78414" y="72497"/>
                  </a:lnTo>
                  <a:lnTo>
                    <a:pt x="79474" y="83819"/>
                  </a:lnTo>
                  <a:lnTo>
                    <a:pt x="80998" y="90677"/>
                  </a:lnTo>
                  <a:lnTo>
                    <a:pt x="85570" y="101345"/>
                  </a:lnTo>
                  <a:lnTo>
                    <a:pt x="93190" y="102869"/>
                  </a:lnTo>
                  <a:lnTo>
                    <a:pt x="100810" y="104393"/>
                  </a:lnTo>
                  <a:lnTo>
                    <a:pt x="98524" y="102107"/>
                  </a:lnTo>
                  <a:lnTo>
                    <a:pt x="102334" y="98297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43"/>
            <p:cNvSpPr/>
            <p:nvPr/>
          </p:nvSpPr>
          <p:spPr>
            <a:xfrm>
              <a:off x="8367521" y="2238756"/>
              <a:ext cx="64770" cy="29210"/>
            </a:xfrm>
            <a:custGeom>
              <a:rect b="b" l="l" r="r" t="t"/>
              <a:pathLst>
                <a:path extrusionOk="0" h="29210" w="64770">
                  <a:moveTo>
                    <a:pt x="0" y="12953"/>
                  </a:moveTo>
                  <a:lnTo>
                    <a:pt x="41910" y="2285"/>
                  </a:lnTo>
                  <a:lnTo>
                    <a:pt x="47244" y="761"/>
                  </a:lnTo>
                  <a:lnTo>
                    <a:pt x="51816" y="0"/>
                  </a:lnTo>
                  <a:lnTo>
                    <a:pt x="52577" y="0"/>
                  </a:lnTo>
                  <a:lnTo>
                    <a:pt x="53340" y="0"/>
                  </a:lnTo>
                  <a:lnTo>
                    <a:pt x="54102" y="3047"/>
                  </a:lnTo>
                  <a:lnTo>
                    <a:pt x="53340" y="6857"/>
                  </a:lnTo>
                  <a:lnTo>
                    <a:pt x="54102" y="10667"/>
                  </a:lnTo>
                  <a:lnTo>
                    <a:pt x="54864" y="15239"/>
                  </a:lnTo>
                  <a:lnTo>
                    <a:pt x="57912" y="25145"/>
                  </a:lnTo>
                  <a:lnTo>
                    <a:pt x="61722" y="27431"/>
                  </a:lnTo>
                  <a:lnTo>
                    <a:pt x="63246" y="28955"/>
                  </a:lnTo>
                  <a:lnTo>
                    <a:pt x="64769" y="28955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43"/>
            <p:cNvSpPr/>
            <p:nvPr/>
          </p:nvSpPr>
          <p:spPr>
            <a:xfrm>
              <a:off x="8423147" y="2186178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92" name="Google Shape;1292;p4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8465045" y="2211882"/>
              <a:ext cx="148043" cy="703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3" name="Google Shape;1293;p43"/>
          <p:cNvGrpSpPr/>
          <p:nvPr/>
        </p:nvGrpSpPr>
        <p:grpSpPr>
          <a:xfrm>
            <a:off x="8295480" y="2728542"/>
            <a:ext cx="244558" cy="101553"/>
            <a:chOff x="9124937" y="3092183"/>
            <a:chExt cx="269011" cy="115087"/>
          </a:xfrm>
        </p:grpSpPr>
        <p:pic>
          <p:nvPicPr>
            <p:cNvPr id="1294" name="Google Shape;1294;p4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9124937" y="3100565"/>
              <a:ext cx="118135" cy="106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5" name="Google Shape;1295;p4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9265145" y="3092183"/>
              <a:ext cx="128803" cy="10289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96" name="Google Shape;1296;p4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598119" y="2688728"/>
            <a:ext cx="359548" cy="107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7" name="Google Shape;1297;p43"/>
          <p:cNvGrpSpPr/>
          <p:nvPr/>
        </p:nvGrpSpPr>
        <p:grpSpPr>
          <a:xfrm>
            <a:off x="2386468" y="2705020"/>
            <a:ext cx="602910" cy="187709"/>
            <a:chOff x="2625089" y="3065526"/>
            <a:chExt cx="663194" cy="212725"/>
          </a:xfrm>
        </p:grpSpPr>
        <p:sp>
          <p:nvSpPr>
            <p:cNvPr id="1298" name="Google Shape;1298;p43"/>
            <p:cNvSpPr/>
            <p:nvPr/>
          </p:nvSpPr>
          <p:spPr>
            <a:xfrm>
              <a:off x="2659320" y="3065526"/>
              <a:ext cx="9525" cy="144780"/>
            </a:xfrm>
            <a:custGeom>
              <a:rect b="b" l="l" r="r" t="t"/>
              <a:pathLst>
                <a:path extrusionOk="0" h="144780" w="9525">
                  <a:moveTo>
                    <a:pt x="59" y="0"/>
                  </a:moveTo>
                  <a:lnTo>
                    <a:pt x="0" y="12573"/>
                  </a:lnTo>
                  <a:lnTo>
                    <a:pt x="726" y="25146"/>
                  </a:lnTo>
                  <a:lnTo>
                    <a:pt x="1881" y="37719"/>
                  </a:lnTo>
                  <a:lnTo>
                    <a:pt x="3107" y="50292"/>
                  </a:lnTo>
                  <a:lnTo>
                    <a:pt x="4441" y="65151"/>
                  </a:lnTo>
                  <a:lnTo>
                    <a:pt x="5203" y="80010"/>
                  </a:lnTo>
                  <a:lnTo>
                    <a:pt x="5679" y="94869"/>
                  </a:lnTo>
                  <a:lnTo>
                    <a:pt x="6155" y="109728"/>
                  </a:lnTo>
                  <a:lnTo>
                    <a:pt x="6631" y="118169"/>
                  </a:lnTo>
                  <a:lnTo>
                    <a:pt x="7108" y="126396"/>
                  </a:lnTo>
                  <a:lnTo>
                    <a:pt x="7870" y="134481"/>
                  </a:lnTo>
                  <a:lnTo>
                    <a:pt x="9203" y="142494"/>
                  </a:lnTo>
                  <a:lnTo>
                    <a:pt x="9203" y="143256"/>
                  </a:lnTo>
                  <a:lnTo>
                    <a:pt x="9203" y="144018"/>
                  </a:lnTo>
                  <a:lnTo>
                    <a:pt x="9203" y="14478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43"/>
            <p:cNvSpPr/>
            <p:nvPr/>
          </p:nvSpPr>
          <p:spPr>
            <a:xfrm>
              <a:off x="2625089" y="3068097"/>
              <a:ext cx="138430" cy="170814"/>
            </a:xfrm>
            <a:custGeom>
              <a:rect b="b" l="l" r="r" t="t"/>
              <a:pathLst>
                <a:path extrusionOk="0" h="170814" w="138430">
                  <a:moveTo>
                    <a:pt x="0" y="2762"/>
                  </a:moveTo>
                  <a:lnTo>
                    <a:pt x="12918" y="916"/>
                  </a:lnTo>
                  <a:lnTo>
                    <a:pt x="25622" y="0"/>
                  </a:lnTo>
                  <a:lnTo>
                    <a:pt x="38469" y="83"/>
                  </a:lnTo>
                  <a:lnTo>
                    <a:pt x="83629" y="10572"/>
                  </a:lnTo>
                  <a:lnTo>
                    <a:pt x="122170" y="37647"/>
                  </a:lnTo>
                  <a:lnTo>
                    <a:pt x="137922" y="75152"/>
                  </a:lnTo>
                  <a:lnTo>
                    <a:pt x="137552" y="88772"/>
                  </a:lnTo>
                  <a:lnTo>
                    <a:pt x="121158" y="123920"/>
                  </a:lnTo>
                  <a:lnTo>
                    <a:pt x="89225" y="155638"/>
                  </a:lnTo>
                  <a:lnTo>
                    <a:pt x="57673" y="170735"/>
                  </a:lnTo>
                  <a:lnTo>
                    <a:pt x="51816" y="169640"/>
                  </a:lnTo>
                  <a:lnTo>
                    <a:pt x="47244" y="167354"/>
                  </a:lnTo>
                  <a:lnTo>
                    <a:pt x="48006" y="158972"/>
                  </a:lnTo>
                  <a:lnTo>
                    <a:pt x="48006" y="15516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43"/>
            <p:cNvSpPr/>
            <p:nvPr/>
          </p:nvSpPr>
          <p:spPr>
            <a:xfrm>
              <a:off x="2797206" y="3115056"/>
              <a:ext cx="67310" cy="125094"/>
            </a:xfrm>
            <a:custGeom>
              <a:rect b="b" l="l" r="r" t="t"/>
              <a:pathLst>
                <a:path extrusionOk="0" h="125094" w="67310">
                  <a:moveTo>
                    <a:pt x="35147" y="38862"/>
                  </a:moveTo>
                  <a:lnTo>
                    <a:pt x="35849" y="31384"/>
                  </a:lnTo>
                  <a:lnTo>
                    <a:pt x="36195" y="25336"/>
                  </a:lnTo>
                  <a:lnTo>
                    <a:pt x="35254" y="19573"/>
                  </a:lnTo>
                  <a:lnTo>
                    <a:pt x="32099" y="12954"/>
                  </a:lnTo>
                  <a:lnTo>
                    <a:pt x="29813" y="8382"/>
                  </a:lnTo>
                  <a:lnTo>
                    <a:pt x="25241" y="1524"/>
                  </a:lnTo>
                  <a:lnTo>
                    <a:pt x="19907" y="0"/>
                  </a:lnTo>
                  <a:lnTo>
                    <a:pt x="14692" y="1476"/>
                  </a:lnTo>
                  <a:lnTo>
                    <a:pt x="3619" y="50292"/>
                  </a:lnTo>
                  <a:lnTo>
                    <a:pt x="1619" y="81534"/>
                  </a:lnTo>
                  <a:lnTo>
                    <a:pt x="702" y="90868"/>
                  </a:lnTo>
                  <a:lnTo>
                    <a:pt x="0" y="103060"/>
                  </a:lnTo>
                  <a:lnTo>
                    <a:pt x="869" y="114966"/>
                  </a:lnTo>
                  <a:lnTo>
                    <a:pt x="4667" y="123444"/>
                  </a:lnTo>
                  <a:lnTo>
                    <a:pt x="10441" y="124825"/>
                  </a:lnTo>
                  <a:lnTo>
                    <a:pt x="16573" y="120205"/>
                  </a:lnTo>
                  <a:lnTo>
                    <a:pt x="35052" y="86201"/>
                  </a:lnTo>
                  <a:lnTo>
                    <a:pt x="42291" y="47910"/>
                  </a:lnTo>
                  <a:lnTo>
                    <a:pt x="42517" y="40183"/>
                  </a:lnTo>
                  <a:lnTo>
                    <a:pt x="41243" y="33528"/>
                  </a:lnTo>
                  <a:lnTo>
                    <a:pt x="39719" y="29718"/>
                  </a:lnTo>
                  <a:lnTo>
                    <a:pt x="39719" y="32766"/>
                  </a:lnTo>
                  <a:lnTo>
                    <a:pt x="38195" y="32004"/>
                  </a:lnTo>
                  <a:lnTo>
                    <a:pt x="37659" y="38409"/>
                  </a:lnTo>
                  <a:lnTo>
                    <a:pt x="37338" y="44958"/>
                  </a:lnTo>
                  <a:lnTo>
                    <a:pt x="37445" y="51506"/>
                  </a:lnTo>
                  <a:lnTo>
                    <a:pt x="48863" y="89916"/>
                  </a:lnTo>
                  <a:lnTo>
                    <a:pt x="58769" y="100584"/>
                  </a:lnTo>
                  <a:lnTo>
                    <a:pt x="64103" y="96012"/>
                  </a:lnTo>
                  <a:lnTo>
                    <a:pt x="64865" y="94488"/>
                  </a:lnTo>
                  <a:lnTo>
                    <a:pt x="66389" y="92202"/>
                  </a:lnTo>
                  <a:lnTo>
                    <a:pt x="67151" y="9067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43"/>
            <p:cNvSpPr/>
            <p:nvPr/>
          </p:nvSpPr>
          <p:spPr>
            <a:xfrm>
              <a:off x="2879597" y="3092958"/>
              <a:ext cx="20319" cy="120650"/>
            </a:xfrm>
            <a:custGeom>
              <a:rect b="b" l="l" r="r" t="t"/>
              <a:pathLst>
                <a:path extrusionOk="0" h="120650" w="20319">
                  <a:moveTo>
                    <a:pt x="0" y="0"/>
                  </a:moveTo>
                  <a:lnTo>
                    <a:pt x="607" y="12203"/>
                  </a:lnTo>
                  <a:lnTo>
                    <a:pt x="1428" y="23907"/>
                  </a:lnTo>
                  <a:lnTo>
                    <a:pt x="2678" y="35468"/>
                  </a:lnTo>
                  <a:lnTo>
                    <a:pt x="4572" y="47244"/>
                  </a:lnTo>
                  <a:lnTo>
                    <a:pt x="6167" y="59364"/>
                  </a:lnTo>
                  <a:lnTo>
                    <a:pt x="12906" y="110537"/>
                  </a:lnTo>
                  <a:lnTo>
                    <a:pt x="15382" y="120443"/>
                  </a:lnTo>
                  <a:lnTo>
                    <a:pt x="16764" y="120396"/>
                  </a:lnTo>
                  <a:lnTo>
                    <a:pt x="19050" y="120396"/>
                  </a:lnTo>
                  <a:lnTo>
                    <a:pt x="19812" y="119634"/>
                  </a:lnTo>
                  <a:lnTo>
                    <a:pt x="19812" y="115823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43"/>
            <p:cNvSpPr/>
            <p:nvPr/>
          </p:nvSpPr>
          <p:spPr>
            <a:xfrm>
              <a:off x="2871977" y="3132582"/>
              <a:ext cx="52705" cy="10160"/>
            </a:xfrm>
            <a:custGeom>
              <a:rect b="b" l="l" r="r" t="t"/>
              <a:pathLst>
                <a:path extrusionOk="0" h="10160" w="52705">
                  <a:moveTo>
                    <a:pt x="0" y="9144"/>
                  </a:moveTo>
                  <a:lnTo>
                    <a:pt x="13037" y="9798"/>
                  </a:lnTo>
                  <a:lnTo>
                    <a:pt x="23717" y="9239"/>
                  </a:lnTo>
                  <a:lnTo>
                    <a:pt x="33968" y="7108"/>
                  </a:lnTo>
                  <a:lnTo>
                    <a:pt x="45720" y="3048"/>
                  </a:lnTo>
                  <a:lnTo>
                    <a:pt x="48006" y="1524"/>
                  </a:lnTo>
                  <a:lnTo>
                    <a:pt x="50292" y="762"/>
                  </a:lnTo>
                  <a:lnTo>
                    <a:pt x="52577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43"/>
            <p:cNvSpPr/>
            <p:nvPr/>
          </p:nvSpPr>
          <p:spPr>
            <a:xfrm>
              <a:off x="2947404" y="3120390"/>
              <a:ext cx="94614" cy="91439"/>
            </a:xfrm>
            <a:custGeom>
              <a:rect b="b" l="l" r="r" t="t"/>
              <a:pathLst>
                <a:path extrusionOk="0" h="91439" w="94614">
                  <a:moveTo>
                    <a:pt x="47255" y="58674"/>
                  </a:moveTo>
                  <a:lnTo>
                    <a:pt x="44767" y="51030"/>
                  </a:lnTo>
                  <a:lnTo>
                    <a:pt x="42779" y="43815"/>
                  </a:lnTo>
                  <a:lnTo>
                    <a:pt x="40933" y="36599"/>
                  </a:lnTo>
                  <a:lnTo>
                    <a:pt x="38873" y="28956"/>
                  </a:lnTo>
                  <a:lnTo>
                    <a:pt x="36587" y="21336"/>
                  </a:lnTo>
                  <a:lnTo>
                    <a:pt x="32777" y="14478"/>
                  </a:lnTo>
                  <a:lnTo>
                    <a:pt x="28205" y="7620"/>
                  </a:lnTo>
                  <a:lnTo>
                    <a:pt x="25157" y="3810"/>
                  </a:lnTo>
                  <a:lnTo>
                    <a:pt x="23633" y="0"/>
                  </a:lnTo>
                  <a:lnTo>
                    <a:pt x="18299" y="0"/>
                  </a:lnTo>
                  <a:lnTo>
                    <a:pt x="13715" y="2928"/>
                  </a:lnTo>
                  <a:lnTo>
                    <a:pt x="1059" y="49244"/>
                  </a:lnTo>
                  <a:lnTo>
                    <a:pt x="0" y="62614"/>
                  </a:lnTo>
                  <a:lnTo>
                    <a:pt x="11" y="76200"/>
                  </a:lnTo>
                  <a:lnTo>
                    <a:pt x="11" y="83820"/>
                  </a:lnTo>
                  <a:lnTo>
                    <a:pt x="3059" y="91440"/>
                  </a:lnTo>
                  <a:lnTo>
                    <a:pt x="12203" y="88392"/>
                  </a:lnTo>
                  <a:lnTo>
                    <a:pt x="20443" y="82986"/>
                  </a:lnTo>
                  <a:lnTo>
                    <a:pt x="43576" y="48625"/>
                  </a:lnTo>
                  <a:lnTo>
                    <a:pt x="51827" y="19050"/>
                  </a:lnTo>
                  <a:lnTo>
                    <a:pt x="51827" y="16002"/>
                  </a:lnTo>
                  <a:lnTo>
                    <a:pt x="51827" y="12192"/>
                  </a:lnTo>
                  <a:lnTo>
                    <a:pt x="51827" y="9144"/>
                  </a:lnTo>
                  <a:lnTo>
                    <a:pt x="49541" y="16764"/>
                  </a:lnTo>
                  <a:lnTo>
                    <a:pt x="48017" y="22098"/>
                  </a:lnTo>
                  <a:lnTo>
                    <a:pt x="48017" y="30480"/>
                  </a:lnTo>
                  <a:lnTo>
                    <a:pt x="70401" y="65913"/>
                  </a:lnTo>
                  <a:lnTo>
                    <a:pt x="78581" y="66722"/>
                  </a:lnTo>
                  <a:lnTo>
                    <a:pt x="86117" y="65532"/>
                  </a:lnTo>
                  <a:lnTo>
                    <a:pt x="88403" y="64008"/>
                  </a:lnTo>
                  <a:lnTo>
                    <a:pt x="91451" y="62484"/>
                  </a:lnTo>
                  <a:lnTo>
                    <a:pt x="94499" y="6096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43"/>
            <p:cNvSpPr/>
            <p:nvPr/>
          </p:nvSpPr>
          <p:spPr>
            <a:xfrm>
              <a:off x="3053774" y="3083052"/>
              <a:ext cx="59055" cy="107314"/>
            </a:xfrm>
            <a:custGeom>
              <a:rect b="b" l="l" r="r" t="t"/>
              <a:pathLst>
                <a:path extrusionOk="0" h="107314" w="59055">
                  <a:moveTo>
                    <a:pt x="42993" y="19050"/>
                  </a:moveTo>
                  <a:lnTo>
                    <a:pt x="40147" y="14358"/>
                  </a:lnTo>
                  <a:lnTo>
                    <a:pt x="36230" y="7810"/>
                  </a:lnTo>
                  <a:lnTo>
                    <a:pt x="31313" y="2119"/>
                  </a:lnTo>
                  <a:lnTo>
                    <a:pt x="4405" y="32635"/>
                  </a:lnTo>
                  <a:lnTo>
                    <a:pt x="0" y="50756"/>
                  </a:lnTo>
                  <a:lnTo>
                    <a:pt x="1083" y="58674"/>
                  </a:lnTo>
                  <a:lnTo>
                    <a:pt x="3369" y="67056"/>
                  </a:lnTo>
                  <a:lnTo>
                    <a:pt x="16323" y="68580"/>
                  </a:lnTo>
                  <a:lnTo>
                    <a:pt x="23943" y="69342"/>
                  </a:lnTo>
                  <a:lnTo>
                    <a:pt x="31599" y="70187"/>
                  </a:lnTo>
                  <a:lnTo>
                    <a:pt x="58995" y="83058"/>
                  </a:lnTo>
                  <a:lnTo>
                    <a:pt x="55947" y="86106"/>
                  </a:lnTo>
                  <a:lnTo>
                    <a:pt x="50256" y="91832"/>
                  </a:lnTo>
                  <a:lnTo>
                    <a:pt x="42993" y="96488"/>
                  </a:lnTo>
                  <a:lnTo>
                    <a:pt x="35159" y="100143"/>
                  </a:lnTo>
                  <a:lnTo>
                    <a:pt x="27753" y="102870"/>
                  </a:lnTo>
                  <a:lnTo>
                    <a:pt x="22979" y="104715"/>
                  </a:lnTo>
                  <a:lnTo>
                    <a:pt x="15275" y="106775"/>
                  </a:lnTo>
                  <a:lnTo>
                    <a:pt x="7715" y="107263"/>
                  </a:lnTo>
                  <a:lnTo>
                    <a:pt x="3369" y="104394"/>
                  </a:lnTo>
                  <a:lnTo>
                    <a:pt x="3369" y="102870"/>
                  </a:lnTo>
                  <a:lnTo>
                    <a:pt x="3369" y="100584"/>
                  </a:lnTo>
                  <a:lnTo>
                    <a:pt x="3369" y="9829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43"/>
            <p:cNvSpPr/>
            <p:nvPr/>
          </p:nvSpPr>
          <p:spPr>
            <a:xfrm>
              <a:off x="3134677" y="3108198"/>
              <a:ext cx="39369" cy="86994"/>
            </a:xfrm>
            <a:custGeom>
              <a:rect b="b" l="l" r="r" t="t"/>
              <a:pathLst>
                <a:path extrusionOk="0" h="86994" w="39369">
                  <a:moveTo>
                    <a:pt x="5524" y="0"/>
                  </a:moveTo>
                  <a:lnTo>
                    <a:pt x="4274" y="8001"/>
                  </a:lnTo>
                  <a:lnTo>
                    <a:pt x="2952" y="16002"/>
                  </a:lnTo>
                  <a:lnTo>
                    <a:pt x="1774" y="24003"/>
                  </a:lnTo>
                  <a:lnTo>
                    <a:pt x="952" y="32004"/>
                  </a:lnTo>
                  <a:lnTo>
                    <a:pt x="190" y="40576"/>
                  </a:lnTo>
                  <a:lnTo>
                    <a:pt x="0" y="49148"/>
                  </a:lnTo>
                  <a:lnTo>
                    <a:pt x="95" y="57721"/>
                  </a:lnTo>
                  <a:lnTo>
                    <a:pt x="190" y="66294"/>
                  </a:lnTo>
                  <a:lnTo>
                    <a:pt x="190" y="73914"/>
                  </a:lnTo>
                  <a:lnTo>
                    <a:pt x="1714" y="83058"/>
                  </a:lnTo>
                  <a:lnTo>
                    <a:pt x="10096" y="85344"/>
                  </a:lnTo>
                  <a:lnTo>
                    <a:pt x="16894" y="86594"/>
                  </a:lnTo>
                  <a:lnTo>
                    <a:pt x="23336" y="85058"/>
                  </a:lnTo>
                  <a:lnTo>
                    <a:pt x="29063" y="81379"/>
                  </a:lnTo>
                  <a:lnTo>
                    <a:pt x="33718" y="76200"/>
                  </a:lnTo>
                  <a:lnTo>
                    <a:pt x="35242" y="73914"/>
                  </a:lnTo>
                  <a:lnTo>
                    <a:pt x="37528" y="70865"/>
                  </a:lnTo>
                  <a:lnTo>
                    <a:pt x="39052" y="67817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43"/>
            <p:cNvSpPr/>
            <p:nvPr/>
          </p:nvSpPr>
          <p:spPr>
            <a:xfrm>
              <a:off x="3135629" y="3097530"/>
              <a:ext cx="49530" cy="46355"/>
            </a:xfrm>
            <a:custGeom>
              <a:rect b="b" l="l" r="r" t="t"/>
              <a:pathLst>
                <a:path extrusionOk="0" h="46355" w="49530">
                  <a:moveTo>
                    <a:pt x="0" y="44958"/>
                  </a:moveTo>
                  <a:lnTo>
                    <a:pt x="37338" y="34290"/>
                  </a:lnTo>
                  <a:lnTo>
                    <a:pt x="49529" y="13716"/>
                  </a:lnTo>
                  <a:lnTo>
                    <a:pt x="47243" y="5334"/>
                  </a:lnTo>
                  <a:lnTo>
                    <a:pt x="32765" y="4572"/>
                  </a:lnTo>
                  <a:lnTo>
                    <a:pt x="26669" y="3810"/>
                  </a:lnTo>
                  <a:lnTo>
                    <a:pt x="23621" y="3048"/>
                  </a:lnTo>
                  <a:lnTo>
                    <a:pt x="6857" y="0"/>
                  </a:lnTo>
                  <a:lnTo>
                    <a:pt x="4571" y="3048"/>
                  </a:lnTo>
                  <a:lnTo>
                    <a:pt x="3047" y="4572"/>
                  </a:lnTo>
                  <a:lnTo>
                    <a:pt x="4571" y="6096"/>
                  </a:lnTo>
                  <a:lnTo>
                    <a:pt x="3809" y="762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43"/>
            <p:cNvSpPr/>
            <p:nvPr/>
          </p:nvSpPr>
          <p:spPr>
            <a:xfrm>
              <a:off x="3216687" y="3065526"/>
              <a:ext cx="64770" cy="116205"/>
            </a:xfrm>
            <a:custGeom>
              <a:rect b="b" l="l" r="r" t="t"/>
              <a:pathLst>
                <a:path extrusionOk="0" h="116205" w="64770">
                  <a:moveTo>
                    <a:pt x="5048" y="0"/>
                  </a:moveTo>
                  <a:lnTo>
                    <a:pt x="1345" y="12846"/>
                  </a:lnTo>
                  <a:lnTo>
                    <a:pt x="0" y="23336"/>
                  </a:lnTo>
                  <a:lnTo>
                    <a:pt x="226" y="33968"/>
                  </a:lnTo>
                  <a:lnTo>
                    <a:pt x="1238" y="47244"/>
                  </a:lnTo>
                  <a:lnTo>
                    <a:pt x="1678" y="56387"/>
                  </a:lnTo>
                  <a:lnTo>
                    <a:pt x="1905" y="65531"/>
                  </a:lnTo>
                  <a:lnTo>
                    <a:pt x="1988" y="74675"/>
                  </a:lnTo>
                  <a:lnTo>
                    <a:pt x="2000" y="83820"/>
                  </a:lnTo>
                  <a:lnTo>
                    <a:pt x="2762" y="90678"/>
                  </a:lnTo>
                  <a:lnTo>
                    <a:pt x="4286" y="99060"/>
                  </a:lnTo>
                  <a:lnTo>
                    <a:pt x="7334" y="105155"/>
                  </a:lnTo>
                  <a:lnTo>
                    <a:pt x="9620" y="110489"/>
                  </a:lnTo>
                  <a:lnTo>
                    <a:pt x="14192" y="113538"/>
                  </a:lnTo>
                  <a:lnTo>
                    <a:pt x="19526" y="114300"/>
                  </a:lnTo>
                  <a:lnTo>
                    <a:pt x="28670" y="115823"/>
                  </a:lnTo>
                  <a:lnTo>
                    <a:pt x="59959" y="90332"/>
                  </a:lnTo>
                  <a:lnTo>
                    <a:pt x="64484" y="82296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3213354" y="3120390"/>
              <a:ext cx="74929" cy="13969"/>
            </a:xfrm>
            <a:custGeom>
              <a:rect b="b" l="l" r="r" t="t"/>
              <a:pathLst>
                <a:path extrusionOk="0" h="13969" w="74929">
                  <a:moveTo>
                    <a:pt x="0" y="12191"/>
                  </a:moveTo>
                  <a:lnTo>
                    <a:pt x="11608" y="13418"/>
                  </a:lnTo>
                  <a:lnTo>
                    <a:pt x="22002" y="12858"/>
                  </a:lnTo>
                  <a:lnTo>
                    <a:pt x="32254" y="11013"/>
                  </a:lnTo>
                  <a:lnTo>
                    <a:pt x="43434" y="8381"/>
                  </a:lnTo>
                  <a:lnTo>
                    <a:pt x="51744" y="6536"/>
                  </a:lnTo>
                  <a:lnTo>
                    <a:pt x="59626" y="4476"/>
                  </a:lnTo>
                  <a:lnTo>
                    <a:pt x="67222" y="2274"/>
                  </a:lnTo>
                  <a:lnTo>
                    <a:pt x="74676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2768345" y="3252216"/>
              <a:ext cx="427989" cy="26035"/>
            </a:xfrm>
            <a:custGeom>
              <a:rect b="b" l="l" r="r" t="t"/>
              <a:pathLst>
                <a:path extrusionOk="0" h="26035" w="427989">
                  <a:moveTo>
                    <a:pt x="0" y="22098"/>
                  </a:moveTo>
                  <a:lnTo>
                    <a:pt x="14287" y="22348"/>
                  </a:lnTo>
                  <a:lnTo>
                    <a:pt x="28575" y="22955"/>
                  </a:lnTo>
                  <a:lnTo>
                    <a:pt x="42862" y="23705"/>
                  </a:lnTo>
                  <a:lnTo>
                    <a:pt x="57150" y="24384"/>
                  </a:lnTo>
                  <a:lnTo>
                    <a:pt x="83546" y="25348"/>
                  </a:lnTo>
                  <a:lnTo>
                    <a:pt x="110013" y="25812"/>
                  </a:lnTo>
                  <a:lnTo>
                    <a:pt x="136338" y="25562"/>
                  </a:lnTo>
                  <a:lnTo>
                    <a:pt x="196476" y="22395"/>
                  </a:lnTo>
                  <a:lnTo>
                    <a:pt x="264533" y="16990"/>
                  </a:lnTo>
                  <a:lnTo>
                    <a:pt x="298704" y="13716"/>
                  </a:lnTo>
                  <a:lnTo>
                    <a:pt x="322718" y="11418"/>
                  </a:lnTo>
                  <a:lnTo>
                    <a:pt x="346805" y="9048"/>
                  </a:lnTo>
                  <a:lnTo>
                    <a:pt x="371034" y="6536"/>
                  </a:lnTo>
                  <a:lnTo>
                    <a:pt x="395478" y="3810"/>
                  </a:lnTo>
                  <a:lnTo>
                    <a:pt x="403479" y="2678"/>
                  </a:lnTo>
                  <a:lnTo>
                    <a:pt x="411480" y="1619"/>
                  </a:lnTo>
                  <a:lnTo>
                    <a:pt x="419481" y="702"/>
                  </a:lnTo>
                  <a:lnTo>
                    <a:pt x="427481" y="0"/>
                  </a:lnTo>
                  <a:lnTo>
                    <a:pt x="424434" y="6096"/>
                  </a:lnTo>
                  <a:lnTo>
                    <a:pt x="419862" y="6858"/>
                  </a:lnTo>
                  <a:lnTo>
                    <a:pt x="413004" y="762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0" name="Google Shape;1310;p43"/>
          <p:cNvGrpSpPr/>
          <p:nvPr/>
        </p:nvGrpSpPr>
        <p:grpSpPr>
          <a:xfrm>
            <a:off x="3217263" y="2569197"/>
            <a:ext cx="224251" cy="373176"/>
            <a:chOff x="3538954" y="2911601"/>
            <a:chExt cx="246674" cy="422910"/>
          </a:xfrm>
        </p:grpSpPr>
        <p:sp>
          <p:nvSpPr>
            <p:cNvPr id="1311" name="Google Shape;1311;p43"/>
            <p:cNvSpPr/>
            <p:nvPr/>
          </p:nvSpPr>
          <p:spPr>
            <a:xfrm>
              <a:off x="3538954" y="2911601"/>
              <a:ext cx="93979" cy="422910"/>
            </a:xfrm>
            <a:custGeom>
              <a:rect b="b" l="l" r="r" t="t"/>
              <a:pathLst>
                <a:path extrusionOk="0" h="422910" w="93979">
                  <a:moveTo>
                    <a:pt x="58447" y="30479"/>
                  </a:moveTo>
                  <a:lnTo>
                    <a:pt x="59388" y="24634"/>
                  </a:lnTo>
                  <a:lnTo>
                    <a:pt x="60257" y="18002"/>
                  </a:lnTo>
                  <a:lnTo>
                    <a:pt x="59840" y="11513"/>
                  </a:lnTo>
                  <a:lnTo>
                    <a:pt x="56923" y="6095"/>
                  </a:lnTo>
                  <a:lnTo>
                    <a:pt x="52351" y="761"/>
                  </a:lnTo>
                  <a:lnTo>
                    <a:pt x="41683" y="0"/>
                  </a:lnTo>
                  <a:lnTo>
                    <a:pt x="36349" y="3047"/>
                  </a:lnTo>
                  <a:lnTo>
                    <a:pt x="7393" y="41147"/>
                  </a:lnTo>
                  <a:lnTo>
                    <a:pt x="0" y="83046"/>
                  </a:lnTo>
                  <a:lnTo>
                    <a:pt x="2059" y="96773"/>
                  </a:lnTo>
                  <a:lnTo>
                    <a:pt x="27967" y="135635"/>
                  </a:lnTo>
                  <a:lnTo>
                    <a:pt x="43684" y="150399"/>
                  </a:lnTo>
                  <a:lnTo>
                    <a:pt x="51220" y="158245"/>
                  </a:lnTo>
                  <a:lnTo>
                    <a:pt x="57685" y="166877"/>
                  </a:lnTo>
                  <a:lnTo>
                    <a:pt x="61495" y="175843"/>
                  </a:lnTo>
                  <a:lnTo>
                    <a:pt x="63591" y="186023"/>
                  </a:lnTo>
                  <a:lnTo>
                    <a:pt x="63686" y="196345"/>
                  </a:lnTo>
                  <a:lnTo>
                    <a:pt x="61495" y="205739"/>
                  </a:lnTo>
                  <a:lnTo>
                    <a:pt x="53375" y="221372"/>
                  </a:lnTo>
                  <a:lnTo>
                    <a:pt x="41683" y="235362"/>
                  </a:lnTo>
                  <a:lnTo>
                    <a:pt x="28277" y="248066"/>
                  </a:lnTo>
                  <a:lnTo>
                    <a:pt x="15013" y="259841"/>
                  </a:lnTo>
                  <a:lnTo>
                    <a:pt x="13489" y="261365"/>
                  </a:lnTo>
                  <a:lnTo>
                    <a:pt x="10441" y="263651"/>
                  </a:lnTo>
                  <a:lnTo>
                    <a:pt x="9679" y="264413"/>
                  </a:lnTo>
                  <a:lnTo>
                    <a:pt x="15013" y="265175"/>
                  </a:lnTo>
                  <a:lnTo>
                    <a:pt x="20347" y="264413"/>
                  </a:lnTo>
                  <a:lnTo>
                    <a:pt x="26443" y="265175"/>
                  </a:lnTo>
                  <a:lnTo>
                    <a:pt x="34063" y="265937"/>
                  </a:lnTo>
                  <a:lnTo>
                    <a:pt x="43969" y="265937"/>
                  </a:lnTo>
                  <a:lnTo>
                    <a:pt x="49303" y="272033"/>
                  </a:lnTo>
                  <a:lnTo>
                    <a:pt x="52673" y="278403"/>
                  </a:lnTo>
                  <a:lnTo>
                    <a:pt x="53971" y="286988"/>
                  </a:lnTo>
                  <a:lnTo>
                    <a:pt x="53697" y="295715"/>
                  </a:lnTo>
                  <a:lnTo>
                    <a:pt x="52351" y="302513"/>
                  </a:lnTo>
                  <a:lnTo>
                    <a:pt x="48613" y="314372"/>
                  </a:lnTo>
                  <a:lnTo>
                    <a:pt x="43588" y="325945"/>
                  </a:lnTo>
                  <a:lnTo>
                    <a:pt x="37992" y="337232"/>
                  </a:lnTo>
                  <a:lnTo>
                    <a:pt x="32539" y="348233"/>
                  </a:lnTo>
                  <a:lnTo>
                    <a:pt x="28455" y="357997"/>
                  </a:lnTo>
                  <a:lnTo>
                    <a:pt x="25015" y="368617"/>
                  </a:lnTo>
                  <a:lnTo>
                    <a:pt x="23431" y="379523"/>
                  </a:lnTo>
                  <a:lnTo>
                    <a:pt x="24919" y="390143"/>
                  </a:lnTo>
                  <a:lnTo>
                    <a:pt x="56638" y="419004"/>
                  </a:lnTo>
                  <a:lnTo>
                    <a:pt x="79879" y="422624"/>
                  </a:lnTo>
                  <a:lnTo>
                    <a:pt x="93499" y="419861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12" name="Google Shape;1312;p4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673589" y="3063227"/>
              <a:ext cx="112039" cy="1265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3" name="Google Shape;1313;p43"/>
          <p:cNvSpPr/>
          <p:nvPr/>
        </p:nvSpPr>
        <p:spPr>
          <a:xfrm>
            <a:off x="3495502" y="2772784"/>
            <a:ext cx="24270" cy="38666"/>
          </a:xfrm>
          <a:custGeom>
            <a:rect b="b" l="l" r="r" t="t"/>
            <a:pathLst>
              <a:path extrusionOk="0" h="43814" w="26670">
                <a:moveTo>
                  <a:pt x="17525" y="0"/>
                </a:moveTo>
                <a:lnTo>
                  <a:pt x="23967" y="7834"/>
                </a:lnTo>
                <a:lnTo>
                  <a:pt x="26193" y="13525"/>
                </a:lnTo>
                <a:lnTo>
                  <a:pt x="24276" y="19502"/>
                </a:lnTo>
                <a:lnTo>
                  <a:pt x="18287" y="28194"/>
                </a:lnTo>
                <a:lnTo>
                  <a:pt x="12953" y="35052"/>
                </a:lnTo>
                <a:lnTo>
                  <a:pt x="8381" y="41910"/>
                </a:lnTo>
                <a:lnTo>
                  <a:pt x="0" y="43434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4" name="Google Shape;1314;p43"/>
          <p:cNvGrpSpPr/>
          <p:nvPr/>
        </p:nvGrpSpPr>
        <p:grpSpPr>
          <a:xfrm>
            <a:off x="3569648" y="2678786"/>
            <a:ext cx="214181" cy="117792"/>
            <a:chOff x="3926573" y="3035795"/>
            <a:chExt cx="235597" cy="133490"/>
          </a:xfrm>
        </p:grpSpPr>
        <p:pic>
          <p:nvPicPr>
            <p:cNvPr id="1315" name="Google Shape;1315;p43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926573" y="3035795"/>
              <a:ext cx="80035" cy="94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6" name="Google Shape;1316;p43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032491" y="3083789"/>
              <a:ext cx="76225" cy="808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7" name="Google Shape;1317;p43"/>
            <p:cNvSpPr/>
            <p:nvPr/>
          </p:nvSpPr>
          <p:spPr>
            <a:xfrm>
              <a:off x="4139945" y="3128010"/>
              <a:ext cx="22225" cy="41275"/>
            </a:xfrm>
            <a:custGeom>
              <a:rect b="b" l="l" r="r" t="t"/>
              <a:pathLst>
                <a:path extrusionOk="0" h="41275" w="22225">
                  <a:moveTo>
                    <a:pt x="16763" y="0"/>
                  </a:moveTo>
                  <a:lnTo>
                    <a:pt x="20252" y="10167"/>
                  </a:lnTo>
                  <a:lnTo>
                    <a:pt x="21812" y="17907"/>
                  </a:lnTo>
                  <a:lnTo>
                    <a:pt x="20085" y="25074"/>
                  </a:lnTo>
                  <a:lnTo>
                    <a:pt x="13715" y="33528"/>
                  </a:lnTo>
                  <a:lnTo>
                    <a:pt x="9143" y="38100"/>
                  </a:lnTo>
                  <a:lnTo>
                    <a:pt x="5333" y="40386"/>
                  </a:lnTo>
                  <a:lnTo>
                    <a:pt x="0" y="4114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8" name="Google Shape;1318;p43"/>
          <p:cNvSpPr/>
          <p:nvPr/>
        </p:nvSpPr>
        <p:spPr>
          <a:xfrm>
            <a:off x="3896591" y="2728407"/>
            <a:ext cx="13867" cy="13448"/>
          </a:xfrm>
          <a:custGeom>
            <a:rect b="b" l="l" r="r" t="t"/>
            <a:pathLst>
              <a:path extrusionOk="0" h="15239" w="15239">
                <a:moveTo>
                  <a:pt x="0" y="3810"/>
                </a:moveTo>
                <a:lnTo>
                  <a:pt x="0" y="12192"/>
                </a:lnTo>
                <a:lnTo>
                  <a:pt x="3809" y="15240"/>
                </a:lnTo>
                <a:lnTo>
                  <a:pt x="12191" y="15240"/>
                </a:lnTo>
                <a:lnTo>
                  <a:pt x="15239" y="12192"/>
                </a:lnTo>
                <a:lnTo>
                  <a:pt x="15239" y="7620"/>
                </a:lnTo>
                <a:lnTo>
                  <a:pt x="15239" y="3810"/>
                </a:lnTo>
                <a:lnTo>
                  <a:pt x="12191" y="0"/>
                </a:lnTo>
                <a:lnTo>
                  <a:pt x="3809" y="0"/>
                </a:lnTo>
                <a:lnTo>
                  <a:pt x="0" y="3810"/>
                </a:lnTo>
                <a:close/>
              </a:path>
            </a:pathLst>
          </a:custGeom>
          <a:solidFill>
            <a:srgbClr val="336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43"/>
          <p:cNvSpPr/>
          <p:nvPr/>
        </p:nvSpPr>
        <p:spPr>
          <a:xfrm>
            <a:off x="3994958" y="2706892"/>
            <a:ext cx="62407" cy="22415"/>
          </a:xfrm>
          <a:custGeom>
            <a:rect b="b" l="l" r="r" t="t"/>
            <a:pathLst>
              <a:path extrusionOk="0" h="25400" w="68579">
                <a:moveTo>
                  <a:pt x="15240" y="13716"/>
                </a:moveTo>
                <a:lnTo>
                  <a:pt x="12192" y="9906"/>
                </a:lnTo>
                <a:lnTo>
                  <a:pt x="3810" y="9906"/>
                </a:lnTo>
                <a:lnTo>
                  <a:pt x="0" y="13716"/>
                </a:lnTo>
                <a:lnTo>
                  <a:pt x="0" y="22098"/>
                </a:lnTo>
                <a:lnTo>
                  <a:pt x="3810" y="25146"/>
                </a:lnTo>
                <a:lnTo>
                  <a:pt x="12192" y="25146"/>
                </a:lnTo>
                <a:lnTo>
                  <a:pt x="15240" y="22098"/>
                </a:lnTo>
                <a:lnTo>
                  <a:pt x="15240" y="17526"/>
                </a:lnTo>
                <a:lnTo>
                  <a:pt x="15240" y="13716"/>
                </a:lnTo>
                <a:close/>
              </a:path>
              <a:path extrusionOk="0" h="25400" w="68579">
                <a:moveTo>
                  <a:pt x="68580" y="3810"/>
                </a:moveTo>
                <a:lnTo>
                  <a:pt x="65532" y="0"/>
                </a:lnTo>
                <a:lnTo>
                  <a:pt x="57150" y="0"/>
                </a:lnTo>
                <a:lnTo>
                  <a:pt x="53340" y="3810"/>
                </a:lnTo>
                <a:lnTo>
                  <a:pt x="53340" y="12192"/>
                </a:lnTo>
                <a:lnTo>
                  <a:pt x="57150" y="15240"/>
                </a:lnTo>
                <a:lnTo>
                  <a:pt x="65532" y="15240"/>
                </a:lnTo>
                <a:lnTo>
                  <a:pt x="68580" y="12192"/>
                </a:lnTo>
                <a:lnTo>
                  <a:pt x="68580" y="7620"/>
                </a:lnTo>
                <a:lnTo>
                  <a:pt x="68580" y="3810"/>
                </a:lnTo>
                <a:close/>
              </a:path>
            </a:pathLst>
          </a:custGeom>
          <a:solidFill>
            <a:srgbClr val="336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0" name="Google Shape;1320;p43"/>
          <p:cNvGrpSpPr/>
          <p:nvPr/>
        </p:nvGrpSpPr>
        <p:grpSpPr>
          <a:xfrm>
            <a:off x="4159869" y="2491336"/>
            <a:ext cx="390009" cy="351883"/>
            <a:chOff x="4575810" y="2823364"/>
            <a:chExt cx="429006" cy="398780"/>
          </a:xfrm>
        </p:grpSpPr>
        <p:sp>
          <p:nvSpPr>
            <p:cNvPr id="1321" name="Google Shape;1321;p43"/>
            <p:cNvSpPr/>
            <p:nvPr/>
          </p:nvSpPr>
          <p:spPr>
            <a:xfrm>
              <a:off x="4575810" y="3123378"/>
              <a:ext cx="47625" cy="67310"/>
            </a:xfrm>
            <a:custGeom>
              <a:rect b="b" l="l" r="r" t="t"/>
              <a:pathLst>
                <a:path extrusionOk="0" h="67310" w="47625">
                  <a:moveTo>
                    <a:pt x="1524" y="9965"/>
                  </a:moveTo>
                  <a:lnTo>
                    <a:pt x="10632" y="5786"/>
                  </a:lnTo>
                  <a:lnTo>
                    <a:pt x="21240" y="1678"/>
                  </a:lnTo>
                  <a:lnTo>
                    <a:pt x="32277" y="0"/>
                  </a:lnTo>
                  <a:lnTo>
                    <a:pt x="42672" y="3107"/>
                  </a:lnTo>
                  <a:lnTo>
                    <a:pt x="47446" y="9917"/>
                  </a:lnTo>
                  <a:lnTo>
                    <a:pt x="47148" y="18728"/>
                  </a:lnTo>
                  <a:lnTo>
                    <a:pt x="24860" y="52256"/>
                  </a:lnTo>
                  <a:lnTo>
                    <a:pt x="4572" y="66353"/>
                  </a:lnTo>
                  <a:lnTo>
                    <a:pt x="2286" y="66353"/>
                  </a:lnTo>
                  <a:lnTo>
                    <a:pt x="0" y="67115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22" name="Google Shape;1322;p43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638281" y="2999981"/>
              <a:ext cx="72415" cy="87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3" name="Google Shape;1323;p43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738103" y="3041891"/>
              <a:ext cx="69367" cy="76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4" name="Google Shape;1324;p43"/>
            <p:cNvSpPr/>
            <p:nvPr/>
          </p:nvSpPr>
          <p:spPr>
            <a:xfrm>
              <a:off x="4852416" y="2823364"/>
              <a:ext cx="152400" cy="398780"/>
            </a:xfrm>
            <a:custGeom>
              <a:rect b="b" l="l" r="r" t="t"/>
              <a:pathLst>
                <a:path extrusionOk="0" h="398780" w="152400">
                  <a:moveTo>
                    <a:pt x="0" y="9751"/>
                  </a:moveTo>
                  <a:lnTo>
                    <a:pt x="10537" y="3929"/>
                  </a:lnTo>
                  <a:lnTo>
                    <a:pt x="20288" y="892"/>
                  </a:lnTo>
                  <a:lnTo>
                    <a:pt x="30753" y="0"/>
                  </a:lnTo>
                  <a:lnTo>
                    <a:pt x="43434" y="607"/>
                  </a:lnTo>
                  <a:lnTo>
                    <a:pt x="85439" y="16252"/>
                  </a:lnTo>
                  <a:lnTo>
                    <a:pt x="116014" y="52137"/>
                  </a:lnTo>
                  <a:lnTo>
                    <a:pt x="124360" y="101584"/>
                  </a:lnTo>
                  <a:lnTo>
                    <a:pt x="122015" y="119002"/>
                  </a:lnTo>
                  <a:lnTo>
                    <a:pt x="118098" y="136278"/>
                  </a:lnTo>
                  <a:lnTo>
                    <a:pt x="113538" y="153769"/>
                  </a:lnTo>
                  <a:lnTo>
                    <a:pt x="109323" y="169366"/>
                  </a:lnTo>
                  <a:lnTo>
                    <a:pt x="105537" y="185963"/>
                  </a:lnTo>
                  <a:lnTo>
                    <a:pt x="103465" y="202846"/>
                  </a:lnTo>
                  <a:lnTo>
                    <a:pt x="104394" y="219301"/>
                  </a:lnTo>
                  <a:lnTo>
                    <a:pt x="106608" y="225921"/>
                  </a:lnTo>
                  <a:lnTo>
                    <a:pt x="110680" y="231683"/>
                  </a:lnTo>
                  <a:lnTo>
                    <a:pt x="116181" y="236017"/>
                  </a:lnTo>
                  <a:lnTo>
                    <a:pt x="122682" y="238351"/>
                  </a:lnTo>
                  <a:lnTo>
                    <a:pt x="129540" y="239875"/>
                  </a:lnTo>
                  <a:lnTo>
                    <a:pt x="137922" y="239875"/>
                  </a:lnTo>
                  <a:lnTo>
                    <a:pt x="144018" y="236827"/>
                  </a:lnTo>
                  <a:lnTo>
                    <a:pt x="145542" y="235303"/>
                  </a:lnTo>
                  <a:lnTo>
                    <a:pt x="146304" y="235303"/>
                  </a:lnTo>
                  <a:lnTo>
                    <a:pt x="147066" y="235303"/>
                  </a:lnTo>
                  <a:lnTo>
                    <a:pt x="142208" y="241053"/>
                  </a:lnTo>
                  <a:lnTo>
                    <a:pt x="137922" y="247018"/>
                  </a:lnTo>
                  <a:lnTo>
                    <a:pt x="134207" y="253412"/>
                  </a:lnTo>
                  <a:lnTo>
                    <a:pt x="131064" y="260449"/>
                  </a:lnTo>
                  <a:lnTo>
                    <a:pt x="128039" y="272117"/>
                  </a:lnTo>
                  <a:lnTo>
                    <a:pt x="126873" y="284071"/>
                  </a:lnTo>
                  <a:lnTo>
                    <a:pt x="127420" y="296025"/>
                  </a:lnTo>
                  <a:lnTo>
                    <a:pt x="129540" y="307693"/>
                  </a:lnTo>
                  <a:lnTo>
                    <a:pt x="133028" y="318861"/>
                  </a:lnTo>
                  <a:lnTo>
                    <a:pt x="137445" y="329600"/>
                  </a:lnTo>
                  <a:lnTo>
                    <a:pt x="142291" y="340054"/>
                  </a:lnTo>
                  <a:lnTo>
                    <a:pt x="147066" y="350365"/>
                  </a:lnTo>
                  <a:lnTo>
                    <a:pt x="149566" y="356318"/>
                  </a:lnTo>
                  <a:lnTo>
                    <a:pt x="151638" y="363128"/>
                  </a:lnTo>
                  <a:lnTo>
                    <a:pt x="151995" y="369653"/>
                  </a:lnTo>
                  <a:lnTo>
                    <a:pt x="149352" y="374749"/>
                  </a:lnTo>
                  <a:lnTo>
                    <a:pt x="141386" y="380666"/>
                  </a:lnTo>
                  <a:lnTo>
                    <a:pt x="131921" y="384940"/>
                  </a:lnTo>
                  <a:lnTo>
                    <a:pt x="122027" y="387929"/>
                  </a:lnTo>
                  <a:lnTo>
                    <a:pt x="112776" y="389989"/>
                  </a:lnTo>
                  <a:lnTo>
                    <a:pt x="100060" y="393120"/>
                  </a:lnTo>
                  <a:lnTo>
                    <a:pt x="87058" y="395608"/>
                  </a:lnTo>
                  <a:lnTo>
                    <a:pt x="73771" y="397382"/>
                  </a:lnTo>
                  <a:lnTo>
                    <a:pt x="60198" y="398371"/>
                  </a:lnTo>
                  <a:lnTo>
                    <a:pt x="50292" y="398371"/>
                  </a:lnTo>
                  <a:lnTo>
                    <a:pt x="47244" y="398371"/>
                  </a:lnTo>
                  <a:lnTo>
                    <a:pt x="41910" y="393037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5" name="Google Shape;1325;p43"/>
          <p:cNvGrpSpPr/>
          <p:nvPr/>
        </p:nvGrpSpPr>
        <p:grpSpPr>
          <a:xfrm>
            <a:off x="4858826" y="2612230"/>
            <a:ext cx="101381" cy="110955"/>
            <a:chOff x="5344655" y="2960370"/>
            <a:chExt cx="111518" cy="125742"/>
          </a:xfrm>
        </p:grpSpPr>
        <p:pic>
          <p:nvPicPr>
            <p:cNvPr id="1326" name="Google Shape;1326;p43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5344655" y="2961881"/>
              <a:ext cx="71653" cy="1242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7" name="Google Shape;1327;p43"/>
            <p:cNvSpPr/>
            <p:nvPr/>
          </p:nvSpPr>
          <p:spPr>
            <a:xfrm>
              <a:off x="5439155" y="2960370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8"/>
                  </a:moveTo>
                  <a:lnTo>
                    <a:pt x="0" y="11430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1430"/>
                  </a:lnTo>
                  <a:lnTo>
                    <a:pt x="15239" y="7620"/>
                  </a:lnTo>
                  <a:lnTo>
                    <a:pt x="15239" y="3048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43"/>
            <p:cNvSpPr/>
            <p:nvPr/>
          </p:nvSpPr>
          <p:spPr>
            <a:xfrm>
              <a:off x="5449823" y="3026664"/>
              <a:ext cx="6350" cy="58419"/>
            </a:xfrm>
            <a:custGeom>
              <a:rect b="b" l="l" r="r" t="t"/>
              <a:pathLst>
                <a:path extrusionOk="0" h="58419" w="6350">
                  <a:moveTo>
                    <a:pt x="6096" y="0"/>
                  </a:moveTo>
                  <a:lnTo>
                    <a:pt x="3536" y="10263"/>
                  </a:lnTo>
                  <a:lnTo>
                    <a:pt x="1619" y="19812"/>
                  </a:lnTo>
                  <a:lnTo>
                    <a:pt x="416" y="29360"/>
                  </a:lnTo>
                  <a:lnTo>
                    <a:pt x="0" y="39624"/>
                  </a:lnTo>
                  <a:lnTo>
                    <a:pt x="0" y="45720"/>
                  </a:lnTo>
                  <a:lnTo>
                    <a:pt x="0" y="53340"/>
                  </a:lnTo>
                  <a:lnTo>
                    <a:pt x="762" y="5791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9" name="Google Shape;1329;p43"/>
          <p:cNvGrpSpPr/>
          <p:nvPr/>
        </p:nvGrpSpPr>
        <p:grpSpPr>
          <a:xfrm>
            <a:off x="5042546" y="2448156"/>
            <a:ext cx="176519" cy="181057"/>
            <a:chOff x="5546585" y="2774429"/>
            <a:chExt cx="266725" cy="273582"/>
          </a:xfrm>
        </p:grpSpPr>
        <p:pic>
          <p:nvPicPr>
            <p:cNvPr id="1330" name="Google Shape;1330;p43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546585" y="2933401"/>
              <a:ext cx="82321" cy="1102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1" name="Google Shape;1331;p43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669267" y="2913303"/>
              <a:ext cx="118897" cy="1347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" name="Google Shape;1332;p43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5746991" y="2774429"/>
              <a:ext cx="66319" cy="11508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3" name="Google Shape;1333;p43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8457495" y="2898502"/>
            <a:ext cx="60983" cy="6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43"/>
          <p:cNvSpPr/>
          <p:nvPr/>
        </p:nvSpPr>
        <p:spPr>
          <a:xfrm>
            <a:off x="8580119" y="2934820"/>
            <a:ext cx="13868" cy="13448"/>
          </a:xfrm>
          <a:custGeom>
            <a:rect b="b" l="l" r="r" t="t"/>
            <a:pathLst>
              <a:path extrusionOk="0" h="15239" w="15240">
                <a:moveTo>
                  <a:pt x="0" y="3048"/>
                </a:moveTo>
                <a:lnTo>
                  <a:pt x="0" y="11430"/>
                </a:lnTo>
                <a:lnTo>
                  <a:pt x="3810" y="15240"/>
                </a:lnTo>
                <a:lnTo>
                  <a:pt x="12192" y="15240"/>
                </a:lnTo>
                <a:lnTo>
                  <a:pt x="15240" y="11430"/>
                </a:lnTo>
                <a:lnTo>
                  <a:pt x="15240" y="7620"/>
                </a:lnTo>
                <a:lnTo>
                  <a:pt x="15240" y="3048"/>
                </a:lnTo>
                <a:lnTo>
                  <a:pt x="12192" y="0"/>
                </a:lnTo>
                <a:lnTo>
                  <a:pt x="381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43"/>
          <p:cNvSpPr/>
          <p:nvPr/>
        </p:nvSpPr>
        <p:spPr>
          <a:xfrm>
            <a:off x="8729748" y="2919356"/>
            <a:ext cx="13868" cy="13448"/>
          </a:xfrm>
          <a:custGeom>
            <a:rect b="b" l="l" r="r" t="t"/>
            <a:pathLst>
              <a:path extrusionOk="0" h="15239" w="15240">
                <a:moveTo>
                  <a:pt x="0" y="3048"/>
                </a:moveTo>
                <a:lnTo>
                  <a:pt x="0" y="11430"/>
                </a:lnTo>
                <a:lnTo>
                  <a:pt x="3048" y="15240"/>
                </a:lnTo>
                <a:lnTo>
                  <a:pt x="11430" y="15240"/>
                </a:lnTo>
                <a:lnTo>
                  <a:pt x="15240" y="11430"/>
                </a:lnTo>
                <a:lnTo>
                  <a:pt x="15240" y="7620"/>
                </a:lnTo>
                <a:lnTo>
                  <a:pt x="15240" y="3048"/>
                </a:lnTo>
                <a:lnTo>
                  <a:pt x="11430" y="0"/>
                </a:lnTo>
                <a:lnTo>
                  <a:pt x="3048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6" name="Google Shape;1336;p43"/>
          <p:cNvGrpSpPr/>
          <p:nvPr/>
        </p:nvGrpSpPr>
        <p:grpSpPr>
          <a:xfrm>
            <a:off x="8055805" y="3948939"/>
            <a:ext cx="105410" cy="36421"/>
            <a:chOff x="8861297" y="4475225"/>
            <a:chExt cx="115950" cy="41275"/>
          </a:xfrm>
        </p:grpSpPr>
        <p:sp>
          <p:nvSpPr>
            <p:cNvPr id="1337" name="Google Shape;1337;p43"/>
            <p:cNvSpPr/>
            <p:nvPr/>
          </p:nvSpPr>
          <p:spPr>
            <a:xfrm>
              <a:off x="8861297" y="4497323"/>
              <a:ext cx="73659" cy="9525"/>
            </a:xfrm>
            <a:custGeom>
              <a:rect b="b" l="l" r="r" t="t"/>
              <a:pathLst>
                <a:path extrusionOk="0" h="9525" w="73659">
                  <a:moveTo>
                    <a:pt x="0" y="9144"/>
                  </a:moveTo>
                  <a:lnTo>
                    <a:pt x="11989" y="7322"/>
                  </a:lnTo>
                  <a:lnTo>
                    <a:pt x="23907" y="5429"/>
                  </a:lnTo>
                  <a:lnTo>
                    <a:pt x="35683" y="3679"/>
                  </a:lnTo>
                  <a:lnTo>
                    <a:pt x="47244" y="2286"/>
                  </a:lnTo>
                  <a:lnTo>
                    <a:pt x="54864" y="1524"/>
                  </a:lnTo>
                  <a:lnTo>
                    <a:pt x="65532" y="2286"/>
                  </a:lnTo>
                  <a:lnTo>
                    <a:pt x="72390" y="762"/>
                  </a:lnTo>
                  <a:lnTo>
                    <a:pt x="73152" y="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43"/>
            <p:cNvSpPr/>
            <p:nvPr/>
          </p:nvSpPr>
          <p:spPr>
            <a:xfrm>
              <a:off x="8932163" y="4475225"/>
              <a:ext cx="45084" cy="41275"/>
            </a:xfrm>
            <a:custGeom>
              <a:rect b="b" l="l" r="r" t="t"/>
              <a:pathLst>
                <a:path extrusionOk="0" h="41275" w="45084">
                  <a:moveTo>
                    <a:pt x="1524" y="4572"/>
                  </a:moveTo>
                  <a:lnTo>
                    <a:pt x="37338" y="0"/>
                  </a:lnTo>
                  <a:lnTo>
                    <a:pt x="43434" y="762"/>
                  </a:lnTo>
                  <a:lnTo>
                    <a:pt x="44196" y="7620"/>
                  </a:lnTo>
                  <a:lnTo>
                    <a:pt x="44958" y="16764"/>
                  </a:lnTo>
                  <a:lnTo>
                    <a:pt x="37338" y="21336"/>
                  </a:lnTo>
                  <a:lnTo>
                    <a:pt x="30480" y="25908"/>
                  </a:lnTo>
                  <a:lnTo>
                    <a:pt x="23360" y="31182"/>
                  </a:lnTo>
                  <a:lnTo>
                    <a:pt x="16383" y="35528"/>
                  </a:lnTo>
                  <a:lnTo>
                    <a:pt x="8834" y="38873"/>
                  </a:lnTo>
                  <a:lnTo>
                    <a:pt x="0" y="41148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39" name="Google Shape;1339;p43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8273923" y="4000489"/>
            <a:ext cx="50947" cy="53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43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8394457" y="3958803"/>
            <a:ext cx="64338" cy="98186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43"/>
          <p:cNvSpPr/>
          <p:nvPr/>
        </p:nvSpPr>
        <p:spPr>
          <a:xfrm>
            <a:off x="8426335" y="4100681"/>
            <a:ext cx="13868" cy="13448"/>
          </a:xfrm>
          <a:custGeom>
            <a:rect b="b" l="l" r="r" t="t"/>
            <a:pathLst>
              <a:path extrusionOk="0" h="15239" w="15240">
                <a:moveTo>
                  <a:pt x="0" y="3048"/>
                </a:moveTo>
                <a:lnTo>
                  <a:pt x="0" y="11430"/>
                </a:lnTo>
                <a:lnTo>
                  <a:pt x="3048" y="15240"/>
                </a:lnTo>
                <a:lnTo>
                  <a:pt x="11430" y="15240"/>
                </a:lnTo>
                <a:lnTo>
                  <a:pt x="15240" y="11430"/>
                </a:lnTo>
                <a:lnTo>
                  <a:pt x="15240" y="7620"/>
                </a:lnTo>
                <a:lnTo>
                  <a:pt x="15240" y="3048"/>
                </a:lnTo>
                <a:lnTo>
                  <a:pt x="11430" y="0"/>
                </a:lnTo>
                <a:lnTo>
                  <a:pt x="3048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800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2" name="Google Shape;1342;p43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8539237" y="3985024"/>
            <a:ext cx="61537" cy="42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3" name="Google Shape;1343;p43"/>
          <p:cNvGrpSpPr/>
          <p:nvPr/>
        </p:nvGrpSpPr>
        <p:grpSpPr>
          <a:xfrm>
            <a:off x="7674238" y="3878422"/>
            <a:ext cx="1194145" cy="593646"/>
            <a:chOff x="8441577" y="4395311"/>
            <a:chExt cx="1313546" cy="672763"/>
          </a:xfrm>
        </p:grpSpPr>
        <p:grpSp>
          <p:nvGrpSpPr>
            <p:cNvPr id="1344" name="Google Shape;1344;p43"/>
            <p:cNvGrpSpPr/>
            <p:nvPr/>
          </p:nvGrpSpPr>
          <p:grpSpPr>
            <a:xfrm>
              <a:off x="8441577" y="4531601"/>
              <a:ext cx="516874" cy="228041"/>
              <a:chOff x="8441577" y="4531601"/>
              <a:chExt cx="516874" cy="228041"/>
            </a:xfrm>
          </p:grpSpPr>
          <p:pic>
            <p:nvPicPr>
              <p:cNvPr id="1345" name="Google Shape;1345;p43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8441577" y="4531601"/>
                <a:ext cx="332435" cy="2280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46" name="Google Shape;1346;p43"/>
              <p:cNvSpPr/>
              <p:nvPr/>
            </p:nvSpPr>
            <p:spPr>
              <a:xfrm>
                <a:off x="8804147" y="4593336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809"/>
                    </a:moveTo>
                    <a:lnTo>
                      <a:pt x="0" y="12191"/>
                    </a:lnTo>
                    <a:lnTo>
                      <a:pt x="3048" y="15239"/>
                    </a:lnTo>
                    <a:lnTo>
                      <a:pt x="11430" y="15239"/>
                    </a:lnTo>
                    <a:lnTo>
                      <a:pt x="15240" y="12191"/>
                    </a:lnTo>
                    <a:lnTo>
                      <a:pt x="15240" y="7619"/>
                    </a:lnTo>
                    <a:lnTo>
                      <a:pt x="15240" y="3809"/>
                    </a:lnTo>
                    <a:lnTo>
                      <a:pt x="11430" y="0"/>
                    </a:lnTo>
                    <a:lnTo>
                      <a:pt x="3048" y="0"/>
                    </a:lnTo>
                    <a:lnTo>
                      <a:pt x="0" y="3809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43"/>
              <p:cNvSpPr/>
              <p:nvPr/>
            </p:nvSpPr>
            <p:spPr>
              <a:xfrm>
                <a:off x="8868917" y="4539996"/>
                <a:ext cx="89534" cy="86360"/>
              </a:xfrm>
              <a:custGeom>
                <a:rect b="b" l="l" r="r" t="t"/>
                <a:pathLst>
                  <a:path extrusionOk="0" h="86360" w="89534">
                    <a:moveTo>
                      <a:pt x="9905" y="27431"/>
                    </a:moveTo>
                    <a:lnTo>
                      <a:pt x="6143" y="36206"/>
                    </a:lnTo>
                    <a:lnTo>
                      <a:pt x="3809" y="43910"/>
                    </a:lnTo>
                    <a:lnTo>
                      <a:pt x="2619" y="51756"/>
                    </a:lnTo>
                    <a:lnTo>
                      <a:pt x="2285" y="60959"/>
                    </a:lnTo>
                    <a:lnTo>
                      <a:pt x="2285" y="68579"/>
                    </a:lnTo>
                    <a:lnTo>
                      <a:pt x="0" y="78485"/>
                    </a:lnTo>
                    <a:lnTo>
                      <a:pt x="7619" y="83057"/>
                    </a:lnTo>
                    <a:lnTo>
                      <a:pt x="12953" y="86105"/>
                    </a:lnTo>
                    <a:lnTo>
                      <a:pt x="23621" y="85343"/>
                    </a:lnTo>
                    <a:lnTo>
                      <a:pt x="44957" y="51053"/>
                    </a:lnTo>
                    <a:lnTo>
                      <a:pt x="44957" y="48005"/>
                    </a:lnTo>
                    <a:lnTo>
                      <a:pt x="44957" y="44957"/>
                    </a:lnTo>
                    <a:lnTo>
                      <a:pt x="45719" y="51815"/>
                    </a:lnTo>
                    <a:lnTo>
                      <a:pt x="47243" y="58673"/>
                    </a:lnTo>
                    <a:lnTo>
                      <a:pt x="49529" y="64769"/>
                    </a:lnTo>
                    <a:lnTo>
                      <a:pt x="52577" y="73151"/>
                    </a:lnTo>
                    <a:lnTo>
                      <a:pt x="57911" y="77723"/>
                    </a:lnTo>
                    <a:lnTo>
                      <a:pt x="66293" y="78485"/>
                    </a:lnTo>
                    <a:lnTo>
                      <a:pt x="75437" y="80009"/>
                    </a:lnTo>
                    <a:lnTo>
                      <a:pt x="89189" y="41826"/>
                    </a:lnTo>
                    <a:lnTo>
                      <a:pt x="88391" y="32765"/>
                    </a:lnTo>
                    <a:lnTo>
                      <a:pt x="86867" y="25145"/>
                    </a:lnTo>
                    <a:lnTo>
                      <a:pt x="83057" y="16001"/>
                    </a:lnTo>
                    <a:lnTo>
                      <a:pt x="80009" y="9143"/>
                    </a:lnTo>
                    <a:lnTo>
                      <a:pt x="78485" y="5333"/>
                    </a:lnTo>
                    <a:lnTo>
                      <a:pt x="78485" y="3809"/>
                    </a:lnTo>
                    <a:lnTo>
                      <a:pt x="78485" y="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8" name="Google Shape;1348;p43"/>
            <p:cNvGrpSpPr/>
            <p:nvPr/>
          </p:nvGrpSpPr>
          <p:grpSpPr>
            <a:xfrm>
              <a:off x="9616426" y="4395311"/>
              <a:ext cx="138697" cy="153841"/>
              <a:chOff x="9616426" y="4395311"/>
              <a:chExt cx="138697" cy="153841"/>
            </a:xfrm>
          </p:grpSpPr>
          <p:pic>
            <p:nvPicPr>
              <p:cNvPr id="1349" name="Google Shape;1349;p43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9616426" y="4463021"/>
                <a:ext cx="124231" cy="8613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50" name="Google Shape;1350;p43"/>
              <p:cNvSpPr/>
              <p:nvPr/>
            </p:nvSpPr>
            <p:spPr>
              <a:xfrm>
                <a:off x="9643109" y="4415790"/>
                <a:ext cx="63500" cy="7620"/>
              </a:xfrm>
              <a:custGeom>
                <a:rect b="b" l="l" r="r" t="t"/>
                <a:pathLst>
                  <a:path extrusionOk="0" h="7620" w="63500">
                    <a:moveTo>
                      <a:pt x="0" y="7620"/>
                    </a:moveTo>
                    <a:lnTo>
                      <a:pt x="42672" y="3810"/>
                    </a:lnTo>
                    <a:lnTo>
                      <a:pt x="51053" y="3810"/>
                    </a:lnTo>
                    <a:lnTo>
                      <a:pt x="59436" y="1524"/>
                    </a:lnTo>
                    <a:lnTo>
                      <a:pt x="61722" y="762"/>
                    </a:lnTo>
                    <a:lnTo>
                      <a:pt x="63246" y="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p43"/>
              <p:cNvSpPr/>
              <p:nvPr/>
            </p:nvSpPr>
            <p:spPr>
              <a:xfrm>
                <a:off x="9709403" y="4395311"/>
                <a:ext cx="45720" cy="40004"/>
              </a:xfrm>
              <a:custGeom>
                <a:rect b="b" l="l" r="r" t="t"/>
                <a:pathLst>
                  <a:path extrusionOk="0" h="40004" w="45720">
                    <a:moveTo>
                      <a:pt x="9144" y="2190"/>
                    </a:moveTo>
                    <a:lnTo>
                      <a:pt x="16894" y="916"/>
                    </a:lnTo>
                    <a:lnTo>
                      <a:pt x="24288" y="0"/>
                    </a:lnTo>
                    <a:lnTo>
                      <a:pt x="31539" y="369"/>
                    </a:lnTo>
                    <a:lnTo>
                      <a:pt x="38862" y="2952"/>
                    </a:lnTo>
                    <a:lnTo>
                      <a:pt x="42672" y="4476"/>
                    </a:lnTo>
                    <a:lnTo>
                      <a:pt x="45720" y="11334"/>
                    </a:lnTo>
                    <a:lnTo>
                      <a:pt x="43434" y="15144"/>
                    </a:lnTo>
                    <a:lnTo>
                      <a:pt x="12192" y="38004"/>
                    </a:lnTo>
                    <a:lnTo>
                      <a:pt x="8382" y="38766"/>
                    </a:lnTo>
                    <a:lnTo>
                      <a:pt x="0" y="39528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2" name="Google Shape;1352;p43"/>
            <p:cNvGrpSpPr/>
            <p:nvPr/>
          </p:nvGrpSpPr>
          <p:grpSpPr>
            <a:xfrm>
              <a:off x="8794229" y="4975085"/>
              <a:ext cx="223024" cy="92989"/>
              <a:chOff x="8794229" y="4975085"/>
              <a:chExt cx="223024" cy="92989"/>
            </a:xfrm>
          </p:grpSpPr>
          <p:pic>
            <p:nvPicPr>
              <p:cNvPr id="1353" name="Google Shape;1353;p43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8794229" y="4975085"/>
                <a:ext cx="126517" cy="929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54" name="Google Shape;1354;p43"/>
              <p:cNvSpPr/>
              <p:nvPr/>
            </p:nvSpPr>
            <p:spPr>
              <a:xfrm>
                <a:off x="8958833" y="5004054"/>
                <a:ext cx="58420" cy="5714"/>
              </a:xfrm>
              <a:custGeom>
                <a:rect b="b" l="l" r="r" t="t"/>
                <a:pathLst>
                  <a:path extrusionOk="0" h="5714" w="58420">
                    <a:moveTo>
                      <a:pt x="0" y="3810"/>
                    </a:moveTo>
                    <a:lnTo>
                      <a:pt x="10298" y="3571"/>
                    </a:lnTo>
                    <a:lnTo>
                      <a:pt x="20669" y="3048"/>
                    </a:lnTo>
                    <a:lnTo>
                      <a:pt x="31182" y="2524"/>
                    </a:lnTo>
                    <a:lnTo>
                      <a:pt x="41910" y="2286"/>
                    </a:lnTo>
                    <a:lnTo>
                      <a:pt x="47244" y="1524"/>
                    </a:lnTo>
                    <a:lnTo>
                      <a:pt x="52577" y="1524"/>
                    </a:lnTo>
                    <a:lnTo>
                      <a:pt x="57912" y="1524"/>
                    </a:lnTo>
                    <a:lnTo>
                      <a:pt x="55626" y="3048"/>
                    </a:lnTo>
                    <a:lnTo>
                      <a:pt x="55626" y="4572"/>
                    </a:lnTo>
                    <a:lnTo>
                      <a:pt x="51053" y="5334"/>
                    </a:lnTo>
                    <a:lnTo>
                      <a:pt x="44958" y="5334"/>
                    </a:lnTo>
                    <a:lnTo>
                      <a:pt x="48006" y="5334"/>
                    </a:lnTo>
                    <a:lnTo>
                      <a:pt x="46482" y="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5" name="Google Shape;1355;p43"/>
            <p:cNvGrpSpPr/>
            <p:nvPr/>
          </p:nvGrpSpPr>
          <p:grpSpPr>
            <a:xfrm>
              <a:off x="9131009" y="4855451"/>
              <a:ext cx="430293" cy="210432"/>
              <a:chOff x="9131009" y="4855451"/>
              <a:chExt cx="430293" cy="210432"/>
            </a:xfrm>
          </p:grpSpPr>
          <p:pic>
            <p:nvPicPr>
              <p:cNvPr id="1356" name="Google Shape;1356;p43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9131009" y="4855451"/>
                <a:ext cx="286180" cy="2104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7" name="Google Shape;1357;p43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9456966" y="4860023"/>
                <a:ext cx="104336" cy="1074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58" name="Google Shape;1358;p43"/>
          <p:cNvGrpSpPr/>
          <p:nvPr/>
        </p:nvGrpSpPr>
        <p:grpSpPr>
          <a:xfrm>
            <a:off x="5904855" y="2493879"/>
            <a:ext cx="3135326" cy="1399936"/>
            <a:chOff x="6495275" y="2826245"/>
            <a:chExt cx="3448824" cy="1586509"/>
          </a:xfrm>
        </p:grpSpPr>
        <p:sp>
          <p:nvSpPr>
            <p:cNvPr id="1359" name="Google Shape;1359;p43"/>
            <p:cNvSpPr/>
            <p:nvPr/>
          </p:nvSpPr>
          <p:spPr>
            <a:xfrm>
              <a:off x="9529571" y="3317747"/>
              <a:ext cx="15240" cy="5714"/>
            </a:xfrm>
            <a:custGeom>
              <a:rect b="b" l="l" r="r" t="t"/>
              <a:pathLst>
                <a:path extrusionOk="0" h="5714" w="15240">
                  <a:moveTo>
                    <a:pt x="0" y="5334"/>
                  </a:moveTo>
                  <a:lnTo>
                    <a:pt x="4572" y="3810"/>
                  </a:lnTo>
                  <a:lnTo>
                    <a:pt x="9906" y="1524"/>
                  </a:lnTo>
                  <a:lnTo>
                    <a:pt x="15240" y="0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60" name="Google Shape;1360;p43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9523463" y="3377171"/>
              <a:ext cx="420636" cy="141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1" name="Google Shape;1361;p43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6495275" y="2826245"/>
              <a:ext cx="2396515" cy="15865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62" name="Google Shape;1362;p43"/>
          <p:cNvGrpSpPr/>
          <p:nvPr/>
        </p:nvGrpSpPr>
        <p:grpSpPr>
          <a:xfrm>
            <a:off x="4476448" y="4665033"/>
            <a:ext cx="2267318" cy="515386"/>
            <a:chOff x="4924044" y="5286755"/>
            <a:chExt cx="2494025" cy="584073"/>
          </a:xfrm>
        </p:grpSpPr>
        <p:grpSp>
          <p:nvGrpSpPr>
            <p:cNvPr id="1363" name="Google Shape;1363;p43"/>
            <p:cNvGrpSpPr/>
            <p:nvPr/>
          </p:nvGrpSpPr>
          <p:grpSpPr>
            <a:xfrm>
              <a:off x="4924044" y="5583936"/>
              <a:ext cx="67563" cy="51815"/>
              <a:chOff x="4924044" y="5583936"/>
              <a:chExt cx="67563" cy="51815"/>
            </a:xfrm>
          </p:grpSpPr>
          <p:sp>
            <p:nvSpPr>
              <p:cNvPr id="1364" name="Google Shape;1364;p43"/>
              <p:cNvSpPr/>
              <p:nvPr/>
            </p:nvSpPr>
            <p:spPr>
              <a:xfrm>
                <a:off x="4924044" y="5583936"/>
                <a:ext cx="48895" cy="0"/>
              </a:xfrm>
              <a:custGeom>
                <a:rect b="b" l="l" r="r" t="t"/>
                <a:pathLst>
                  <a:path extrusionOk="0" h="120000" w="48895">
                    <a:moveTo>
                      <a:pt x="0" y="0"/>
                    </a:moveTo>
                    <a:lnTo>
                      <a:pt x="6858" y="0"/>
                    </a:lnTo>
                    <a:lnTo>
                      <a:pt x="10668" y="0"/>
                    </a:lnTo>
                    <a:lnTo>
                      <a:pt x="17526" y="0"/>
                    </a:lnTo>
                    <a:lnTo>
                      <a:pt x="25515" y="0"/>
                    </a:lnTo>
                    <a:lnTo>
                      <a:pt x="33432" y="0"/>
                    </a:lnTo>
                    <a:lnTo>
                      <a:pt x="41207" y="0"/>
                    </a:lnTo>
                    <a:lnTo>
                      <a:pt x="48768" y="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43"/>
              <p:cNvSpPr/>
              <p:nvPr/>
            </p:nvSpPr>
            <p:spPr>
              <a:xfrm>
                <a:off x="4944618" y="5624322"/>
                <a:ext cx="46989" cy="11429"/>
              </a:xfrm>
              <a:custGeom>
                <a:rect b="b" l="l" r="r" t="t"/>
                <a:pathLst>
                  <a:path extrusionOk="0" h="11429" w="46989">
                    <a:moveTo>
                      <a:pt x="0" y="11430"/>
                    </a:moveTo>
                    <a:lnTo>
                      <a:pt x="12620" y="10072"/>
                    </a:lnTo>
                    <a:lnTo>
                      <a:pt x="23812" y="8001"/>
                    </a:lnTo>
                    <a:lnTo>
                      <a:pt x="34718" y="4786"/>
                    </a:lnTo>
                    <a:lnTo>
                      <a:pt x="46482" y="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66" name="Google Shape;1366;p43"/>
            <p:cNvSpPr/>
            <p:nvPr/>
          </p:nvSpPr>
          <p:spPr>
            <a:xfrm>
              <a:off x="5401055" y="5522214"/>
              <a:ext cx="270510" cy="193675"/>
            </a:xfrm>
            <a:custGeom>
              <a:rect b="b" l="l" r="r" t="t"/>
              <a:pathLst>
                <a:path extrusionOk="0" h="193675" w="270510">
                  <a:moveTo>
                    <a:pt x="217931" y="0"/>
                  </a:moveTo>
                  <a:lnTo>
                    <a:pt x="204668" y="2178"/>
                  </a:lnTo>
                  <a:lnTo>
                    <a:pt x="191261" y="4286"/>
                  </a:lnTo>
                  <a:lnTo>
                    <a:pt x="177855" y="6536"/>
                  </a:lnTo>
                  <a:lnTo>
                    <a:pt x="164591" y="9143"/>
                  </a:lnTo>
                  <a:lnTo>
                    <a:pt x="146542" y="13275"/>
                  </a:lnTo>
                  <a:lnTo>
                    <a:pt x="128777" y="17621"/>
                  </a:lnTo>
                  <a:lnTo>
                    <a:pt x="111013" y="22109"/>
                  </a:lnTo>
                  <a:lnTo>
                    <a:pt x="92963" y="26669"/>
                  </a:lnTo>
                  <a:lnTo>
                    <a:pt x="84593" y="28753"/>
                  </a:lnTo>
                  <a:lnTo>
                    <a:pt x="75152" y="30765"/>
                  </a:lnTo>
                  <a:lnTo>
                    <a:pt x="65853" y="33206"/>
                  </a:lnTo>
                  <a:lnTo>
                    <a:pt x="57911" y="36575"/>
                  </a:lnTo>
                  <a:lnTo>
                    <a:pt x="54101" y="38861"/>
                  </a:lnTo>
                  <a:lnTo>
                    <a:pt x="57911" y="36575"/>
                  </a:lnTo>
                  <a:lnTo>
                    <a:pt x="103453" y="51184"/>
                  </a:lnTo>
                  <a:lnTo>
                    <a:pt x="132337" y="56685"/>
                  </a:lnTo>
                  <a:lnTo>
                    <a:pt x="147065" y="59435"/>
                  </a:lnTo>
                  <a:lnTo>
                    <a:pt x="160781" y="62186"/>
                  </a:lnTo>
                  <a:lnTo>
                    <a:pt x="174497" y="64865"/>
                  </a:lnTo>
                  <a:lnTo>
                    <a:pt x="188213" y="67687"/>
                  </a:lnTo>
                  <a:lnTo>
                    <a:pt x="201929" y="70865"/>
                  </a:lnTo>
                  <a:lnTo>
                    <a:pt x="205739" y="71627"/>
                  </a:lnTo>
                  <a:lnTo>
                    <a:pt x="217931" y="73151"/>
                  </a:lnTo>
                  <a:lnTo>
                    <a:pt x="220217" y="77723"/>
                  </a:lnTo>
                  <a:lnTo>
                    <a:pt x="184880" y="108108"/>
                  </a:lnTo>
                  <a:lnTo>
                    <a:pt x="169533" y="115431"/>
                  </a:lnTo>
                  <a:lnTo>
                    <a:pt x="154685" y="122681"/>
                  </a:lnTo>
                  <a:lnTo>
                    <a:pt x="133421" y="132718"/>
                  </a:lnTo>
                  <a:lnTo>
                    <a:pt x="112013" y="142398"/>
                  </a:lnTo>
                  <a:lnTo>
                    <a:pt x="90606" y="151935"/>
                  </a:lnTo>
                  <a:lnTo>
                    <a:pt x="69341" y="161543"/>
                  </a:lnTo>
                  <a:lnTo>
                    <a:pt x="23800" y="181153"/>
                  </a:lnTo>
                  <a:lnTo>
                    <a:pt x="5333" y="188213"/>
                  </a:lnTo>
                  <a:lnTo>
                    <a:pt x="2285" y="189737"/>
                  </a:lnTo>
                  <a:lnTo>
                    <a:pt x="36575" y="192785"/>
                  </a:lnTo>
                  <a:lnTo>
                    <a:pt x="64912" y="193143"/>
                  </a:lnTo>
                  <a:lnTo>
                    <a:pt x="121015" y="191285"/>
                  </a:lnTo>
                  <a:lnTo>
                    <a:pt x="170949" y="185213"/>
                  </a:lnTo>
                  <a:lnTo>
                    <a:pt x="213860" y="178355"/>
                  </a:lnTo>
                  <a:lnTo>
                    <a:pt x="244042" y="172926"/>
                  </a:lnTo>
                  <a:lnTo>
                    <a:pt x="252698" y="171640"/>
                  </a:lnTo>
                  <a:lnTo>
                    <a:pt x="261496" y="170640"/>
                  </a:lnTo>
                  <a:lnTo>
                    <a:pt x="270509" y="169925"/>
                  </a:lnTo>
                  <a:lnTo>
                    <a:pt x="264413" y="176021"/>
                  </a:lnTo>
                  <a:lnTo>
                    <a:pt x="258317" y="178307"/>
                  </a:lnTo>
                  <a:lnTo>
                    <a:pt x="249173" y="182117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67" name="Google Shape;1367;p43"/>
            <p:cNvGrpSpPr/>
            <p:nvPr/>
          </p:nvGrpSpPr>
          <p:grpSpPr>
            <a:xfrm>
              <a:off x="5436108" y="5750814"/>
              <a:ext cx="160020" cy="120014"/>
              <a:chOff x="5436108" y="5750814"/>
              <a:chExt cx="160020" cy="120014"/>
            </a:xfrm>
          </p:grpSpPr>
          <p:sp>
            <p:nvSpPr>
              <p:cNvPr id="1368" name="Google Shape;1368;p43"/>
              <p:cNvSpPr/>
              <p:nvPr/>
            </p:nvSpPr>
            <p:spPr>
              <a:xfrm>
                <a:off x="5452110" y="5811774"/>
                <a:ext cx="10160" cy="59054"/>
              </a:xfrm>
              <a:custGeom>
                <a:rect b="b" l="l" r="r" t="t"/>
                <a:pathLst>
                  <a:path extrusionOk="0" h="59054" w="10160">
                    <a:moveTo>
                      <a:pt x="9905" y="0"/>
                    </a:moveTo>
                    <a:lnTo>
                      <a:pt x="8334" y="7762"/>
                    </a:lnTo>
                    <a:lnTo>
                      <a:pt x="7048" y="15240"/>
                    </a:lnTo>
                    <a:lnTo>
                      <a:pt x="6048" y="22717"/>
                    </a:lnTo>
                    <a:lnTo>
                      <a:pt x="5333" y="30480"/>
                    </a:lnTo>
                    <a:lnTo>
                      <a:pt x="5333" y="38100"/>
                    </a:lnTo>
                    <a:lnTo>
                      <a:pt x="5333" y="45720"/>
                    </a:lnTo>
                    <a:lnTo>
                      <a:pt x="3809" y="53340"/>
                    </a:lnTo>
                    <a:lnTo>
                      <a:pt x="2285" y="58674"/>
                    </a:lnTo>
                    <a:lnTo>
                      <a:pt x="2285" y="55626"/>
                    </a:lnTo>
                    <a:lnTo>
                      <a:pt x="0" y="57912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43"/>
              <p:cNvSpPr/>
              <p:nvPr/>
            </p:nvSpPr>
            <p:spPr>
              <a:xfrm>
                <a:off x="5436108" y="5750814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047"/>
                    </a:moveTo>
                    <a:lnTo>
                      <a:pt x="0" y="11429"/>
                    </a:lnTo>
                    <a:lnTo>
                      <a:pt x="3047" y="15239"/>
                    </a:lnTo>
                    <a:lnTo>
                      <a:pt x="11429" y="15239"/>
                    </a:lnTo>
                    <a:lnTo>
                      <a:pt x="15239" y="11429"/>
                    </a:lnTo>
                    <a:lnTo>
                      <a:pt x="15239" y="7619"/>
                    </a:lnTo>
                    <a:lnTo>
                      <a:pt x="15239" y="3047"/>
                    </a:lnTo>
                    <a:lnTo>
                      <a:pt x="11429" y="0"/>
                    </a:lnTo>
                    <a:lnTo>
                      <a:pt x="3047" y="0"/>
                    </a:lnTo>
                    <a:lnTo>
                      <a:pt x="0" y="3047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70" name="Google Shape;1370;p43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5499341" y="5791949"/>
                <a:ext cx="65557" cy="686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71" name="Google Shape;1371;p43"/>
              <p:cNvSpPr/>
              <p:nvPr/>
            </p:nvSpPr>
            <p:spPr>
              <a:xfrm>
                <a:off x="5596128" y="5792724"/>
                <a:ext cx="0" cy="69850"/>
              </a:xfrm>
              <a:custGeom>
                <a:rect b="b" l="l" r="r" t="t"/>
                <a:pathLst>
                  <a:path extrusionOk="0" h="69850" w="120000">
                    <a:moveTo>
                      <a:pt x="0" y="0"/>
                    </a:moveTo>
                    <a:lnTo>
                      <a:pt x="0" y="17156"/>
                    </a:lnTo>
                    <a:lnTo>
                      <a:pt x="0" y="34385"/>
                    </a:lnTo>
                    <a:lnTo>
                      <a:pt x="0" y="51756"/>
                    </a:lnTo>
                    <a:lnTo>
                      <a:pt x="0" y="69342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72" name="Google Shape;1372;p43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5455907" y="5429999"/>
              <a:ext cx="83083" cy="68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3" name="Google Shape;1373;p43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5884317" y="5430856"/>
              <a:ext cx="461630" cy="2826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74" name="Google Shape;1374;p43"/>
            <p:cNvGrpSpPr/>
            <p:nvPr/>
          </p:nvGrpSpPr>
          <p:grpSpPr>
            <a:xfrm>
              <a:off x="6416361" y="5439155"/>
              <a:ext cx="238197" cy="244475"/>
              <a:chOff x="6416361" y="5439155"/>
              <a:chExt cx="238197" cy="244475"/>
            </a:xfrm>
          </p:grpSpPr>
          <p:sp>
            <p:nvSpPr>
              <p:cNvPr id="1375" name="Google Shape;1375;p43"/>
              <p:cNvSpPr/>
              <p:nvPr/>
            </p:nvSpPr>
            <p:spPr>
              <a:xfrm>
                <a:off x="6416361" y="5439155"/>
                <a:ext cx="95884" cy="244475"/>
              </a:xfrm>
              <a:custGeom>
                <a:rect b="b" l="l" r="r" t="t"/>
                <a:pathLst>
                  <a:path extrusionOk="0" h="244475" w="95884">
                    <a:moveTo>
                      <a:pt x="55304" y="0"/>
                    </a:moveTo>
                    <a:lnTo>
                      <a:pt x="35587" y="34004"/>
                    </a:lnTo>
                    <a:lnTo>
                      <a:pt x="21014" y="70866"/>
                    </a:lnTo>
                    <a:lnTo>
                      <a:pt x="7584" y="111061"/>
                    </a:lnTo>
                    <a:lnTo>
                      <a:pt x="440" y="152400"/>
                    </a:lnTo>
                    <a:lnTo>
                      <a:pt x="0" y="168104"/>
                    </a:lnTo>
                    <a:lnTo>
                      <a:pt x="1488" y="183165"/>
                    </a:lnTo>
                    <a:lnTo>
                      <a:pt x="20157" y="219741"/>
                    </a:lnTo>
                    <a:lnTo>
                      <a:pt x="57840" y="240732"/>
                    </a:lnTo>
                    <a:lnTo>
                      <a:pt x="77485" y="243851"/>
                    </a:lnTo>
                    <a:lnTo>
                      <a:pt x="87308" y="243840"/>
                    </a:lnTo>
                    <a:lnTo>
                      <a:pt x="90356" y="243078"/>
                    </a:lnTo>
                    <a:lnTo>
                      <a:pt x="92642" y="243078"/>
                    </a:lnTo>
                    <a:lnTo>
                      <a:pt x="95690" y="242316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76" name="Google Shape;1376;p43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6537185" y="5497055"/>
                <a:ext cx="117373" cy="929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77" name="Google Shape;1377;p43"/>
            <p:cNvSpPr/>
            <p:nvPr/>
          </p:nvSpPr>
          <p:spPr>
            <a:xfrm>
              <a:off x="6713219" y="5529071"/>
              <a:ext cx="38100" cy="1904"/>
            </a:xfrm>
            <a:custGeom>
              <a:rect b="b" l="l" r="r" t="t"/>
              <a:pathLst>
                <a:path extrusionOk="0" h="1904" w="38100">
                  <a:moveTo>
                    <a:pt x="0" y="1523"/>
                  </a:moveTo>
                  <a:lnTo>
                    <a:pt x="6858" y="1404"/>
                  </a:lnTo>
                  <a:lnTo>
                    <a:pt x="13716" y="1142"/>
                  </a:lnTo>
                  <a:lnTo>
                    <a:pt x="20574" y="881"/>
                  </a:lnTo>
                  <a:lnTo>
                    <a:pt x="27432" y="761"/>
                  </a:lnTo>
                  <a:lnTo>
                    <a:pt x="32004" y="761"/>
                  </a:lnTo>
                  <a:lnTo>
                    <a:pt x="35052" y="761"/>
                  </a:lnTo>
                  <a:lnTo>
                    <a:pt x="38100" y="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78" name="Google Shape;1378;p43"/>
            <p:cNvGrpSpPr/>
            <p:nvPr/>
          </p:nvGrpSpPr>
          <p:grpSpPr>
            <a:xfrm>
              <a:off x="6832674" y="5286755"/>
              <a:ext cx="585395" cy="326458"/>
              <a:chOff x="6832674" y="5286755"/>
              <a:chExt cx="585395" cy="326458"/>
            </a:xfrm>
          </p:grpSpPr>
          <p:pic>
            <p:nvPicPr>
              <p:cNvPr id="1379" name="Google Shape;1379;p43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6832674" y="5378183"/>
                <a:ext cx="317707" cy="2350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0" name="Google Shape;1380;p43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7193267" y="5395709"/>
                <a:ext cx="106336" cy="1082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81" name="Google Shape;1381;p43"/>
              <p:cNvSpPr/>
              <p:nvPr/>
            </p:nvSpPr>
            <p:spPr>
              <a:xfrm>
                <a:off x="7334249" y="5286755"/>
                <a:ext cx="83820" cy="283845"/>
              </a:xfrm>
              <a:custGeom>
                <a:rect b="b" l="l" r="r" t="t"/>
                <a:pathLst>
                  <a:path extrusionOk="0" h="283845" w="83820">
                    <a:moveTo>
                      <a:pt x="0" y="0"/>
                    </a:moveTo>
                    <a:lnTo>
                      <a:pt x="35468" y="27324"/>
                    </a:lnTo>
                    <a:lnTo>
                      <a:pt x="64103" y="69056"/>
                    </a:lnTo>
                    <a:lnTo>
                      <a:pt x="80164" y="116705"/>
                    </a:lnTo>
                    <a:lnTo>
                      <a:pt x="83808" y="149137"/>
                    </a:lnTo>
                    <a:lnTo>
                      <a:pt x="83058" y="165353"/>
                    </a:lnTo>
                    <a:lnTo>
                      <a:pt x="68056" y="208645"/>
                    </a:lnTo>
                    <a:lnTo>
                      <a:pt x="41910" y="246888"/>
                    </a:lnTo>
                    <a:lnTo>
                      <a:pt x="11430" y="277368"/>
                    </a:lnTo>
                    <a:lnTo>
                      <a:pt x="9144" y="279654"/>
                    </a:lnTo>
                    <a:lnTo>
                      <a:pt x="1524" y="283464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82" name="Google Shape;1382;p43"/>
          <p:cNvGrpSpPr/>
          <p:nvPr/>
        </p:nvGrpSpPr>
        <p:grpSpPr>
          <a:xfrm>
            <a:off x="2339352" y="4068625"/>
            <a:ext cx="4069363" cy="519419"/>
            <a:chOff x="2573261" y="4610862"/>
            <a:chExt cx="4476254" cy="588644"/>
          </a:xfrm>
        </p:grpSpPr>
        <p:grpSp>
          <p:nvGrpSpPr>
            <p:cNvPr id="1383" name="Google Shape;1383;p43"/>
            <p:cNvGrpSpPr/>
            <p:nvPr/>
          </p:nvGrpSpPr>
          <p:grpSpPr>
            <a:xfrm>
              <a:off x="2573261" y="4812207"/>
              <a:ext cx="543331" cy="163665"/>
              <a:chOff x="2573261" y="4812207"/>
              <a:chExt cx="543331" cy="163665"/>
            </a:xfrm>
          </p:grpSpPr>
          <p:pic>
            <p:nvPicPr>
              <p:cNvPr id="1384" name="Google Shape;1384;p43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2573261" y="4819637"/>
                <a:ext cx="416077" cy="1562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5" name="Google Shape;1385;p43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3012935" y="4812207"/>
                <a:ext cx="103657" cy="1415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86" name="Google Shape;1386;p43"/>
            <p:cNvGrpSpPr/>
            <p:nvPr/>
          </p:nvGrpSpPr>
          <p:grpSpPr>
            <a:xfrm>
              <a:off x="3215259" y="4666487"/>
              <a:ext cx="495216" cy="379095"/>
              <a:chOff x="3215259" y="4666487"/>
              <a:chExt cx="495216" cy="379095"/>
            </a:xfrm>
          </p:grpSpPr>
          <p:sp>
            <p:nvSpPr>
              <p:cNvPr id="1387" name="Google Shape;1387;p43"/>
              <p:cNvSpPr/>
              <p:nvPr/>
            </p:nvSpPr>
            <p:spPr>
              <a:xfrm>
                <a:off x="3215259" y="4666487"/>
                <a:ext cx="125095" cy="379095"/>
              </a:xfrm>
              <a:custGeom>
                <a:rect b="b" l="l" r="r" t="t"/>
                <a:pathLst>
                  <a:path extrusionOk="0" h="379095" w="125095">
                    <a:moveTo>
                      <a:pt x="61340" y="0"/>
                    </a:moveTo>
                    <a:lnTo>
                      <a:pt x="29336" y="39624"/>
                    </a:lnTo>
                    <a:lnTo>
                      <a:pt x="12953" y="96964"/>
                    </a:lnTo>
                    <a:lnTo>
                      <a:pt x="3428" y="155448"/>
                    </a:lnTo>
                    <a:lnTo>
                      <a:pt x="0" y="210311"/>
                    </a:lnTo>
                    <a:lnTo>
                      <a:pt x="642" y="237958"/>
                    </a:lnTo>
                    <a:lnTo>
                      <a:pt x="6881" y="282154"/>
                    </a:lnTo>
                    <a:lnTo>
                      <a:pt x="25526" y="329946"/>
                    </a:lnTo>
                    <a:lnTo>
                      <a:pt x="58292" y="365760"/>
                    </a:lnTo>
                    <a:lnTo>
                      <a:pt x="100964" y="378714"/>
                    </a:lnTo>
                    <a:lnTo>
                      <a:pt x="109263" y="376475"/>
                    </a:lnTo>
                    <a:lnTo>
                      <a:pt x="115347" y="373951"/>
                    </a:lnTo>
                    <a:lnTo>
                      <a:pt x="120145" y="370570"/>
                    </a:lnTo>
                    <a:lnTo>
                      <a:pt x="124586" y="365760"/>
                    </a:lnTo>
                  </a:path>
                </a:pathLst>
              </a:custGeom>
              <a:noFill/>
              <a:ln cap="flat" cmpd="sng" w="152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88" name="Google Shape;1388;p43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3343607" y="4786525"/>
                <a:ext cx="366868" cy="2053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89" name="Google Shape;1389;p43"/>
            <p:cNvGrpSpPr/>
            <p:nvPr/>
          </p:nvGrpSpPr>
          <p:grpSpPr>
            <a:xfrm>
              <a:off x="3842004" y="4610862"/>
              <a:ext cx="657606" cy="277495"/>
              <a:chOff x="3842004" y="4610862"/>
              <a:chExt cx="657606" cy="277495"/>
            </a:xfrm>
          </p:grpSpPr>
          <p:sp>
            <p:nvSpPr>
              <p:cNvPr id="1390" name="Google Shape;1390;p43"/>
              <p:cNvSpPr/>
              <p:nvPr/>
            </p:nvSpPr>
            <p:spPr>
              <a:xfrm>
                <a:off x="3880104" y="4712970"/>
                <a:ext cx="22860" cy="168910"/>
              </a:xfrm>
              <a:custGeom>
                <a:rect b="b" l="l" r="r" t="t"/>
                <a:pathLst>
                  <a:path extrusionOk="0" h="168910" w="22860">
                    <a:moveTo>
                      <a:pt x="0" y="0"/>
                    </a:moveTo>
                    <a:lnTo>
                      <a:pt x="11787" y="44898"/>
                    </a:lnTo>
                    <a:lnTo>
                      <a:pt x="18383" y="96012"/>
                    </a:lnTo>
                    <a:lnTo>
                      <a:pt x="21038" y="141077"/>
                    </a:lnTo>
                    <a:lnTo>
                      <a:pt x="21431" y="150399"/>
                    </a:lnTo>
                    <a:lnTo>
                      <a:pt x="21967" y="159579"/>
                    </a:lnTo>
                    <a:lnTo>
                      <a:pt x="22860" y="168402"/>
                    </a:lnTo>
                  </a:path>
                </a:pathLst>
              </a:custGeom>
              <a:noFill/>
              <a:ln cap="flat" cmpd="sng" w="152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43"/>
              <p:cNvSpPr/>
              <p:nvPr/>
            </p:nvSpPr>
            <p:spPr>
              <a:xfrm>
                <a:off x="3842004" y="4720590"/>
                <a:ext cx="111760" cy="163829"/>
              </a:xfrm>
              <a:custGeom>
                <a:rect b="b" l="l" r="r" t="t"/>
                <a:pathLst>
                  <a:path extrusionOk="0" h="163829" w="111760">
                    <a:moveTo>
                      <a:pt x="0" y="0"/>
                    </a:moveTo>
                    <a:lnTo>
                      <a:pt x="42862" y="6000"/>
                    </a:lnTo>
                    <a:lnTo>
                      <a:pt x="82296" y="25146"/>
                    </a:lnTo>
                    <a:lnTo>
                      <a:pt x="108334" y="63079"/>
                    </a:lnTo>
                    <a:lnTo>
                      <a:pt x="111252" y="79248"/>
                    </a:lnTo>
                    <a:lnTo>
                      <a:pt x="110228" y="96607"/>
                    </a:lnTo>
                    <a:lnTo>
                      <a:pt x="86868" y="140970"/>
                    </a:lnTo>
                    <a:lnTo>
                      <a:pt x="53340" y="163830"/>
                    </a:lnTo>
                    <a:lnTo>
                      <a:pt x="50077" y="162294"/>
                    </a:lnTo>
                    <a:lnTo>
                      <a:pt x="51816" y="156686"/>
                    </a:lnTo>
                    <a:lnTo>
                      <a:pt x="55268" y="150649"/>
                    </a:lnTo>
                    <a:lnTo>
                      <a:pt x="57150" y="147828"/>
                    </a:lnTo>
                  </a:path>
                </a:pathLst>
              </a:custGeom>
              <a:noFill/>
              <a:ln cap="flat" cmpd="sng" w="152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43"/>
              <p:cNvSpPr/>
              <p:nvPr/>
            </p:nvSpPr>
            <p:spPr>
              <a:xfrm>
                <a:off x="3983902" y="4776216"/>
                <a:ext cx="68579" cy="87629"/>
              </a:xfrm>
              <a:custGeom>
                <a:rect b="b" l="l" r="r" t="t"/>
                <a:pathLst>
                  <a:path extrusionOk="0" h="87629" w="68579">
                    <a:moveTo>
                      <a:pt x="47077" y="41148"/>
                    </a:moveTo>
                    <a:lnTo>
                      <a:pt x="25741" y="7620"/>
                    </a:lnTo>
                    <a:lnTo>
                      <a:pt x="24979" y="6096"/>
                    </a:lnTo>
                    <a:lnTo>
                      <a:pt x="18121" y="0"/>
                    </a:lnTo>
                    <a:lnTo>
                      <a:pt x="3643" y="36576"/>
                    </a:lnTo>
                    <a:lnTo>
                      <a:pt x="0" y="67008"/>
                    </a:lnTo>
                    <a:lnTo>
                      <a:pt x="595" y="76962"/>
                    </a:lnTo>
                    <a:lnTo>
                      <a:pt x="1357" y="83058"/>
                    </a:lnTo>
                    <a:lnTo>
                      <a:pt x="8977" y="87630"/>
                    </a:lnTo>
                    <a:lnTo>
                      <a:pt x="14311" y="84582"/>
                    </a:lnTo>
                    <a:lnTo>
                      <a:pt x="34051" y="47815"/>
                    </a:lnTo>
                    <a:lnTo>
                      <a:pt x="36409" y="22098"/>
                    </a:lnTo>
                    <a:lnTo>
                      <a:pt x="36409" y="18288"/>
                    </a:lnTo>
                    <a:lnTo>
                      <a:pt x="37171" y="16764"/>
                    </a:lnTo>
                    <a:lnTo>
                      <a:pt x="37933" y="14478"/>
                    </a:lnTo>
                    <a:lnTo>
                      <a:pt x="40219" y="20574"/>
                    </a:lnTo>
                    <a:lnTo>
                      <a:pt x="42505" y="28194"/>
                    </a:lnTo>
                    <a:lnTo>
                      <a:pt x="44029" y="35052"/>
                    </a:lnTo>
                    <a:lnTo>
                      <a:pt x="46124" y="42576"/>
                    </a:lnTo>
                    <a:lnTo>
                      <a:pt x="48220" y="50101"/>
                    </a:lnTo>
                    <a:lnTo>
                      <a:pt x="50887" y="57340"/>
                    </a:lnTo>
                    <a:lnTo>
                      <a:pt x="54697" y="64008"/>
                    </a:lnTo>
                    <a:lnTo>
                      <a:pt x="58507" y="70104"/>
                    </a:lnTo>
                    <a:lnTo>
                      <a:pt x="62317" y="69342"/>
                    </a:lnTo>
                    <a:lnTo>
                      <a:pt x="68413" y="69342"/>
                    </a:lnTo>
                  </a:path>
                </a:pathLst>
              </a:custGeom>
              <a:noFill/>
              <a:ln cap="flat" cmpd="sng" w="152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43"/>
              <p:cNvSpPr/>
              <p:nvPr/>
            </p:nvSpPr>
            <p:spPr>
              <a:xfrm>
                <a:off x="4069842" y="4744212"/>
                <a:ext cx="12700" cy="105410"/>
              </a:xfrm>
              <a:custGeom>
                <a:rect b="b" l="l" r="r" t="t"/>
                <a:pathLst>
                  <a:path extrusionOk="0" h="105410" w="12700">
                    <a:moveTo>
                      <a:pt x="0" y="0"/>
                    </a:moveTo>
                    <a:lnTo>
                      <a:pt x="1083" y="13037"/>
                    </a:lnTo>
                    <a:lnTo>
                      <a:pt x="2952" y="26003"/>
                    </a:lnTo>
                    <a:lnTo>
                      <a:pt x="5250" y="39112"/>
                    </a:lnTo>
                    <a:lnTo>
                      <a:pt x="7620" y="52578"/>
                    </a:lnTo>
                    <a:lnTo>
                      <a:pt x="8763" y="64127"/>
                    </a:lnTo>
                    <a:lnTo>
                      <a:pt x="9906" y="75819"/>
                    </a:lnTo>
                    <a:lnTo>
                      <a:pt x="11049" y="87510"/>
                    </a:lnTo>
                    <a:lnTo>
                      <a:pt x="12192" y="99060"/>
                    </a:lnTo>
                    <a:lnTo>
                      <a:pt x="12192" y="102870"/>
                    </a:lnTo>
                    <a:lnTo>
                      <a:pt x="12192" y="103632"/>
                    </a:lnTo>
                    <a:lnTo>
                      <a:pt x="12192" y="105156"/>
                    </a:lnTo>
                  </a:path>
                </a:pathLst>
              </a:custGeom>
              <a:noFill/>
              <a:ln cap="flat" cmpd="sng" w="152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p43"/>
              <p:cNvSpPr/>
              <p:nvPr/>
            </p:nvSpPr>
            <p:spPr>
              <a:xfrm>
                <a:off x="4066794" y="4786122"/>
                <a:ext cx="50800" cy="5714"/>
              </a:xfrm>
              <a:custGeom>
                <a:rect b="b" l="l" r="r" t="t"/>
                <a:pathLst>
                  <a:path extrusionOk="0" h="5714" w="50800">
                    <a:moveTo>
                      <a:pt x="0" y="3048"/>
                    </a:moveTo>
                    <a:lnTo>
                      <a:pt x="10287" y="4667"/>
                    </a:lnTo>
                    <a:lnTo>
                      <a:pt x="20574" y="5715"/>
                    </a:lnTo>
                    <a:lnTo>
                      <a:pt x="30861" y="5619"/>
                    </a:lnTo>
                    <a:lnTo>
                      <a:pt x="41148" y="3810"/>
                    </a:lnTo>
                    <a:lnTo>
                      <a:pt x="44196" y="2286"/>
                    </a:lnTo>
                    <a:lnTo>
                      <a:pt x="47244" y="1524"/>
                    </a:lnTo>
                    <a:lnTo>
                      <a:pt x="50292" y="0"/>
                    </a:lnTo>
                  </a:path>
                </a:pathLst>
              </a:custGeom>
              <a:noFill/>
              <a:ln cap="flat" cmpd="sng" w="152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43"/>
              <p:cNvSpPr/>
              <p:nvPr/>
            </p:nvSpPr>
            <p:spPr>
              <a:xfrm>
                <a:off x="4120717" y="4771644"/>
                <a:ext cx="74295" cy="96520"/>
              </a:xfrm>
              <a:custGeom>
                <a:rect b="b" l="l" r="r" t="t"/>
                <a:pathLst>
                  <a:path extrusionOk="0" h="96520" w="74295">
                    <a:moveTo>
                      <a:pt x="45898" y="52577"/>
                    </a:moveTo>
                    <a:lnTo>
                      <a:pt x="23800" y="16763"/>
                    </a:lnTo>
                    <a:lnTo>
                      <a:pt x="19990" y="9143"/>
                    </a:lnTo>
                    <a:lnTo>
                      <a:pt x="16180" y="3047"/>
                    </a:lnTo>
                    <a:lnTo>
                      <a:pt x="13894" y="0"/>
                    </a:lnTo>
                    <a:lnTo>
                      <a:pt x="13132" y="761"/>
                    </a:lnTo>
                    <a:lnTo>
                      <a:pt x="10084" y="0"/>
                    </a:lnTo>
                    <a:lnTo>
                      <a:pt x="1262" y="45755"/>
                    </a:lnTo>
                    <a:lnTo>
                      <a:pt x="0" y="70496"/>
                    </a:lnTo>
                    <a:lnTo>
                      <a:pt x="940" y="82295"/>
                    </a:lnTo>
                    <a:lnTo>
                      <a:pt x="2464" y="88177"/>
                    </a:lnTo>
                    <a:lnTo>
                      <a:pt x="5703" y="93344"/>
                    </a:lnTo>
                    <a:lnTo>
                      <a:pt x="10370" y="96226"/>
                    </a:lnTo>
                    <a:lnTo>
                      <a:pt x="16180" y="95249"/>
                    </a:lnTo>
                    <a:lnTo>
                      <a:pt x="38350" y="56257"/>
                    </a:lnTo>
                    <a:lnTo>
                      <a:pt x="41350" y="37135"/>
                    </a:lnTo>
                    <a:lnTo>
                      <a:pt x="42850" y="27431"/>
                    </a:lnTo>
                    <a:lnTo>
                      <a:pt x="42850" y="21335"/>
                    </a:lnTo>
                    <a:lnTo>
                      <a:pt x="43612" y="34289"/>
                    </a:lnTo>
                    <a:lnTo>
                      <a:pt x="44374" y="34289"/>
                    </a:lnTo>
                    <a:lnTo>
                      <a:pt x="61900" y="63245"/>
                    </a:lnTo>
                    <a:lnTo>
                      <a:pt x="67234" y="61721"/>
                    </a:lnTo>
                    <a:lnTo>
                      <a:pt x="74092" y="62483"/>
                    </a:lnTo>
                  </a:path>
                </a:pathLst>
              </a:custGeom>
              <a:noFill/>
              <a:ln cap="flat" cmpd="sng" w="152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43"/>
              <p:cNvSpPr/>
              <p:nvPr/>
            </p:nvSpPr>
            <p:spPr>
              <a:xfrm>
                <a:off x="4200751" y="4742450"/>
                <a:ext cx="55245" cy="95885"/>
              </a:xfrm>
              <a:custGeom>
                <a:rect b="b" l="l" r="r" t="t"/>
                <a:pathLst>
                  <a:path extrusionOk="0" h="95885" w="55245">
                    <a:moveTo>
                      <a:pt x="27586" y="1762"/>
                    </a:moveTo>
                    <a:lnTo>
                      <a:pt x="18323" y="0"/>
                    </a:lnTo>
                    <a:lnTo>
                      <a:pt x="12346" y="238"/>
                    </a:lnTo>
                    <a:lnTo>
                      <a:pt x="8084" y="3905"/>
                    </a:lnTo>
                    <a:lnTo>
                      <a:pt x="3964" y="12430"/>
                    </a:lnTo>
                    <a:lnTo>
                      <a:pt x="1690" y="19466"/>
                    </a:lnTo>
                    <a:lnTo>
                      <a:pt x="59" y="28146"/>
                    </a:lnTo>
                    <a:lnTo>
                      <a:pt x="0" y="36968"/>
                    </a:lnTo>
                    <a:lnTo>
                      <a:pt x="2440" y="44434"/>
                    </a:lnTo>
                    <a:lnTo>
                      <a:pt x="37492" y="57388"/>
                    </a:lnTo>
                    <a:lnTo>
                      <a:pt x="51208" y="56626"/>
                    </a:lnTo>
                    <a:lnTo>
                      <a:pt x="54256" y="62722"/>
                    </a:lnTo>
                    <a:lnTo>
                      <a:pt x="54923" y="68127"/>
                    </a:lnTo>
                    <a:lnTo>
                      <a:pt x="51589" y="72818"/>
                    </a:lnTo>
                    <a:lnTo>
                      <a:pt x="46541" y="76652"/>
                    </a:lnTo>
                    <a:lnTo>
                      <a:pt x="42064" y="79486"/>
                    </a:lnTo>
                    <a:lnTo>
                      <a:pt x="34932" y="84439"/>
                    </a:lnTo>
                    <a:lnTo>
                      <a:pt x="27301" y="88820"/>
                    </a:lnTo>
                    <a:lnTo>
                      <a:pt x="19240" y="92344"/>
                    </a:lnTo>
                    <a:lnTo>
                      <a:pt x="10822" y="94726"/>
                    </a:lnTo>
                    <a:lnTo>
                      <a:pt x="3964" y="95488"/>
                    </a:lnTo>
                    <a:lnTo>
                      <a:pt x="6250" y="90916"/>
                    </a:lnTo>
                    <a:lnTo>
                      <a:pt x="5488" y="85582"/>
                    </a:lnTo>
                  </a:path>
                </a:pathLst>
              </a:custGeom>
              <a:noFill/>
              <a:ln cap="flat" cmpd="sng" w="152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43"/>
              <p:cNvSpPr/>
              <p:nvPr/>
            </p:nvSpPr>
            <p:spPr>
              <a:xfrm>
                <a:off x="4269581" y="4751832"/>
                <a:ext cx="45720" cy="81279"/>
              </a:xfrm>
              <a:custGeom>
                <a:rect b="b" l="l" r="r" t="t"/>
                <a:pathLst>
                  <a:path extrusionOk="0" h="81279" w="45720">
                    <a:moveTo>
                      <a:pt x="3714" y="0"/>
                    </a:moveTo>
                    <a:lnTo>
                      <a:pt x="3452" y="9727"/>
                    </a:lnTo>
                    <a:lnTo>
                      <a:pt x="2762" y="19526"/>
                    </a:lnTo>
                    <a:lnTo>
                      <a:pt x="1785" y="29467"/>
                    </a:lnTo>
                    <a:lnTo>
                      <a:pt x="666" y="39623"/>
                    </a:lnTo>
                    <a:lnTo>
                      <a:pt x="369" y="47077"/>
                    </a:lnTo>
                    <a:lnTo>
                      <a:pt x="0" y="55244"/>
                    </a:lnTo>
                    <a:lnTo>
                      <a:pt x="345" y="63412"/>
                    </a:lnTo>
                    <a:lnTo>
                      <a:pt x="2190" y="70865"/>
                    </a:lnTo>
                    <a:lnTo>
                      <a:pt x="6000" y="78485"/>
                    </a:lnTo>
                    <a:lnTo>
                      <a:pt x="15906" y="80771"/>
                    </a:lnTo>
                    <a:lnTo>
                      <a:pt x="23526" y="78485"/>
                    </a:lnTo>
                    <a:lnTo>
                      <a:pt x="30194" y="75533"/>
                    </a:lnTo>
                    <a:lnTo>
                      <a:pt x="35718" y="71437"/>
                    </a:lnTo>
                    <a:lnTo>
                      <a:pt x="40671" y="66484"/>
                    </a:lnTo>
                    <a:lnTo>
                      <a:pt x="45624" y="60959"/>
                    </a:lnTo>
                  </a:path>
                </a:pathLst>
              </a:custGeom>
              <a:noFill/>
              <a:ln cap="flat" cmpd="sng" w="152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43"/>
              <p:cNvSpPr/>
              <p:nvPr/>
            </p:nvSpPr>
            <p:spPr>
              <a:xfrm>
                <a:off x="4275582" y="4743450"/>
                <a:ext cx="43179" cy="41910"/>
              </a:xfrm>
              <a:custGeom>
                <a:rect b="b" l="l" r="r" t="t"/>
                <a:pathLst>
                  <a:path extrusionOk="0" h="41910" w="43179">
                    <a:moveTo>
                      <a:pt x="0" y="41910"/>
                    </a:moveTo>
                    <a:lnTo>
                      <a:pt x="36575" y="25146"/>
                    </a:lnTo>
                    <a:lnTo>
                      <a:pt x="42671" y="16002"/>
                    </a:lnTo>
                    <a:lnTo>
                      <a:pt x="39623" y="10668"/>
                    </a:lnTo>
                    <a:lnTo>
                      <a:pt x="35813" y="5334"/>
                    </a:lnTo>
                    <a:lnTo>
                      <a:pt x="25907" y="2286"/>
                    </a:lnTo>
                    <a:lnTo>
                      <a:pt x="20573" y="762"/>
                    </a:lnTo>
                    <a:lnTo>
                      <a:pt x="16763" y="0"/>
                    </a:lnTo>
                    <a:lnTo>
                      <a:pt x="12953" y="0"/>
                    </a:lnTo>
                    <a:lnTo>
                      <a:pt x="9143" y="0"/>
                    </a:lnTo>
                  </a:path>
                </a:pathLst>
              </a:custGeom>
              <a:noFill/>
              <a:ln cap="flat" cmpd="sng" w="152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43"/>
              <p:cNvSpPr/>
              <p:nvPr/>
            </p:nvSpPr>
            <p:spPr>
              <a:xfrm>
                <a:off x="4342638" y="4716018"/>
                <a:ext cx="48895" cy="102870"/>
              </a:xfrm>
              <a:custGeom>
                <a:rect b="b" l="l" r="r" t="t"/>
                <a:pathLst>
                  <a:path extrusionOk="0" h="102870" w="48895">
                    <a:moveTo>
                      <a:pt x="0" y="0"/>
                    </a:moveTo>
                    <a:lnTo>
                      <a:pt x="2774" y="8798"/>
                    </a:lnTo>
                    <a:lnTo>
                      <a:pt x="4476" y="17240"/>
                    </a:lnTo>
                    <a:lnTo>
                      <a:pt x="5464" y="25824"/>
                    </a:lnTo>
                    <a:lnTo>
                      <a:pt x="6096" y="35052"/>
                    </a:lnTo>
                    <a:lnTo>
                      <a:pt x="5584" y="48779"/>
                    </a:lnTo>
                    <a:lnTo>
                      <a:pt x="4857" y="63150"/>
                    </a:lnTo>
                    <a:lnTo>
                      <a:pt x="5131" y="77378"/>
                    </a:lnTo>
                    <a:lnTo>
                      <a:pt x="32766" y="102870"/>
                    </a:lnTo>
                    <a:lnTo>
                      <a:pt x="38862" y="97535"/>
                    </a:lnTo>
                    <a:lnTo>
                      <a:pt x="43434" y="90677"/>
                    </a:lnTo>
                    <a:lnTo>
                      <a:pt x="48006" y="83819"/>
                    </a:lnTo>
                    <a:lnTo>
                      <a:pt x="48006" y="78485"/>
                    </a:lnTo>
                    <a:lnTo>
                      <a:pt x="48768" y="70103"/>
                    </a:lnTo>
                  </a:path>
                </a:pathLst>
              </a:custGeom>
              <a:noFill/>
              <a:ln cap="flat" cmpd="sng" w="152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43"/>
              <p:cNvSpPr/>
              <p:nvPr/>
            </p:nvSpPr>
            <p:spPr>
              <a:xfrm>
                <a:off x="4338828" y="4748784"/>
                <a:ext cx="59054" cy="18414"/>
              </a:xfrm>
              <a:custGeom>
                <a:rect b="b" l="l" r="r" t="t"/>
                <a:pathLst>
                  <a:path extrusionOk="0" h="18414" w="59054">
                    <a:moveTo>
                      <a:pt x="0" y="18287"/>
                    </a:moveTo>
                    <a:lnTo>
                      <a:pt x="43434" y="9143"/>
                    </a:lnTo>
                    <a:lnTo>
                      <a:pt x="54102" y="3809"/>
                    </a:lnTo>
                    <a:lnTo>
                      <a:pt x="58674" y="0"/>
                    </a:lnTo>
                  </a:path>
                </a:pathLst>
              </a:custGeom>
              <a:noFill/>
              <a:ln cap="flat" cmpd="sng" w="152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43"/>
              <p:cNvSpPr/>
              <p:nvPr/>
            </p:nvSpPr>
            <p:spPr>
              <a:xfrm>
                <a:off x="4419600" y="4610862"/>
                <a:ext cx="80010" cy="277495"/>
              </a:xfrm>
              <a:custGeom>
                <a:rect b="b" l="l" r="r" t="t"/>
                <a:pathLst>
                  <a:path extrusionOk="0" h="277495" w="80010">
                    <a:moveTo>
                      <a:pt x="0" y="0"/>
                    </a:moveTo>
                    <a:lnTo>
                      <a:pt x="36325" y="27753"/>
                    </a:lnTo>
                    <a:lnTo>
                      <a:pt x="66770" y="70770"/>
                    </a:lnTo>
                    <a:lnTo>
                      <a:pt x="79879" y="128718"/>
                    </a:lnTo>
                    <a:lnTo>
                      <a:pt x="79533" y="150399"/>
                    </a:lnTo>
                    <a:lnTo>
                      <a:pt x="71628" y="193547"/>
                    </a:lnTo>
                    <a:lnTo>
                      <a:pt x="54375" y="243375"/>
                    </a:lnTo>
                    <a:lnTo>
                      <a:pt x="44243" y="265568"/>
                    </a:lnTo>
                    <a:lnTo>
                      <a:pt x="40957" y="272700"/>
                    </a:lnTo>
                    <a:lnTo>
                      <a:pt x="37385" y="277403"/>
                    </a:lnTo>
                    <a:lnTo>
                      <a:pt x="33528" y="276605"/>
                    </a:lnTo>
                    <a:lnTo>
                      <a:pt x="32766" y="274319"/>
                    </a:lnTo>
                    <a:lnTo>
                      <a:pt x="32004" y="272795"/>
                    </a:lnTo>
                    <a:lnTo>
                      <a:pt x="31242" y="270509"/>
                    </a:lnTo>
                  </a:path>
                </a:pathLst>
              </a:custGeom>
              <a:noFill/>
              <a:ln cap="flat" cmpd="sng" w="152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2" name="Google Shape;1402;p43"/>
            <p:cNvGrpSpPr/>
            <p:nvPr/>
          </p:nvGrpSpPr>
          <p:grpSpPr>
            <a:xfrm>
              <a:off x="4738878" y="4785360"/>
              <a:ext cx="81280" cy="70485"/>
              <a:chOff x="4738878" y="4785360"/>
              <a:chExt cx="81280" cy="70485"/>
            </a:xfrm>
          </p:grpSpPr>
          <p:sp>
            <p:nvSpPr>
              <p:cNvPr id="1403" name="Google Shape;1403;p43"/>
              <p:cNvSpPr/>
              <p:nvPr/>
            </p:nvSpPr>
            <p:spPr>
              <a:xfrm>
                <a:off x="4738878" y="4785360"/>
                <a:ext cx="57150" cy="4445"/>
              </a:xfrm>
              <a:custGeom>
                <a:rect b="b" l="l" r="r" t="t"/>
                <a:pathLst>
                  <a:path extrusionOk="0" h="4445" w="57150">
                    <a:moveTo>
                      <a:pt x="0" y="1523"/>
                    </a:moveTo>
                    <a:lnTo>
                      <a:pt x="9929" y="3059"/>
                    </a:lnTo>
                    <a:lnTo>
                      <a:pt x="19430" y="4095"/>
                    </a:lnTo>
                    <a:lnTo>
                      <a:pt x="28932" y="4417"/>
                    </a:lnTo>
                    <a:lnTo>
                      <a:pt x="38862" y="3809"/>
                    </a:lnTo>
                    <a:lnTo>
                      <a:pt x="45720" y="3047"/>
                    </a:lnTo>
                    <a:lnTo>
                      <a:pt x="51053" y="1523"/>
                    </a:lnTo>
                    <a:lnTo>
                      <a:pt x="57150" y="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43"/>
              <p:cNvSpPr/>
              <p:nvPr/>
            </p:nvSpPr>
            <p:spPr>
              <a:xfrm>
                <a:off x="4750308" y="4842510"/>
                <a:ext cx="69850" cy="13335"/>
              </a:xfrm>
              <a:custGeom>
                <a:rect b="b" l="l" r="r" t="t"/>
                <a:pathLst>
                  <a:path extrusionOk="0" h="13335" w="69850">
                    <a:moveTo>
                      <a:pt x="0" y="12191"/>
                    </a:moveTo>
                    <a:lnTo>
                      <a:pt x="9036" y="12703"/>
                    </a:lnTo>
                    <a:lnTo>
                      <a:pt x="18002" y="12858"/>
                    </a:lnTo>
                    <a:lnTo>
                      <a:pt x="27110" y="12299"/>
                    </a:lnTo>
                    <a:lnTo>
                      <a:pt x="36576" y="10667"/>
                    </a:lnTo>
                    <a:lnTo>
                      <a:pt x="43898" y="9143"/>
                    </a:lnTo>
                    <a:lnTo>
                      <a:pt x="51720" y="7619"/>
                    </a:lnTo>
                    <a:lnTo>
                      <a:pt x="59400" y="5524"/>
                    </a:lnTo>
                    <a:lnTo>
                      <a:pt x="66294" y="2285"/>
                    </a:lnTo>
                    <a:lnTo>
                      <a:pt x="67056" y="1523"/>
                    </a:lnTo>
                    <a:lnTo>
                      <a:pt x="67818" y="761"/>
                    </a:lnTo>
                    <a:lnTo>
                      <a:pt x="69342" y="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5" name="Google Shape;1405;p43"/>
            <p:cNvGrpSpPr/>
            <p:nvPr/>
          </p:nvGrpSpPr>
          <p:grpSpPr>
            <a:xfrm>
              <a:off x="5319521" y="5084064"/>
              <a:ext cx="128396" cy="115442"/>
              <a:chOff x="5319521" y="5084064"/>
              <a:chExt cx="128396" cy="115442"/>
            </a:xfrm>
          </p:grpSpPr>
          <p:sp>
            <p:nvSpPr>
              <p:cNvPr id="1406" name="Google Shape;1406;p43"/>
              <p:cNvSpPr/>
              <p:nvPr/>
            </p:nvSpPr>
            <p:spPr>
              <a:xfrm>
                <a:off x="5323331" y="5136642"/>
                <a:ext cx="40639" cy="62864"/>
              </a:xfrm>
              <a:custGeom>
                <a:rect b="b" l="l" r="r" t="t"/>
                <a:pathLst>
                  <a:path extrusionOk="0" h="62864" w="40639">
                    <a:moveTo>
                      <a:pt x="762" y="0"/>
                    </a:moveTo>
                    <a:lnTo>
                      <a:pt x="762" y="3810"/>
                    </a:lnTo>
                    <a:lnTo>
                      <a:pt x="762" y="6096"/>
                    </a:lnTo>
                    <a:lnTo>
                      <a:pt x="762" y="9906"/>
                    </a:lnTo>
                    <a:lnTo>
                      <a:pt x="452" y="19978"/>
                    </a:lnTo>
                    <a:lnTo>
                      <a:pt x="0" y="30480"/>
                    </a:lnTo>
                    <a:lnTo>
                      <a:pt x="119" y="40981"/>
                    </a:lnTo>
                    <a:lnTo>
                      <a:pt x="19050" y="62484"/>
                    </a:lnTo>
                    <a:lnTo>
                      <a:pt x="25146" y="61722"/>
                    </a:lnTo>
                    <a:lnTo>
                      <a:pt x="31242" y="57912"/>
                    </a:lnTo>
                    <a:lnTo>
                      <a:pt x="36576" y="53339"/>
                    </a:lnTo>
                    <a:lnTo>
                      <a:pt x="38100" y="52577"/>
                    </a:lnTo>
                    <a:lnTo>
                      <a:pt x="40386" y="48767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43"/>
              <p:cNvSpPr/>
              <p:nvPr/>
            </p:nvSpPr>
            <p:spPr>
              <a:xfrm>
                <a:off x="5319521" y="5084064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809"/>
                    </a:moveTo>
                    <a:lnTo>
                      <a:pt x="0" y="12191"/>
                    </a:lnTo>
                    <a:lnTo>
                      <a:pt x="3809" y="15239"/>
                    </a:lnTo>
                    <a:lnTo>
                      <a:pt x="12191" y="15239"/>
                    </a:lnTo>
                    <a:lnTo>
                      <a:pt x="15239" y="12191"/>
                    </a:lnTo>
                    <a:lnTo>
                      <a:pt x="15239" y="7619"/>
                    </a:lnTo>
                    <a:lnTo>
                      <a:pt x="15239" y="3809"/>
                    </a:lnTo>
                    <a:lnTo>
                      <a:pt x="12191" y="0"/>
                    </a:lnTo>
                    <a:lnTo>
                      <a:pt x="3809" y="0"/>
                    </a:lnTo>
                    <a:lnTo>
                      <a:pt x="0" y="3809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43"/>
              <p:cNvSpPr/>
              <p:nvPr/>
            </p:nvSpPr>
            <p:spPr>
              <a:xfrm>
                <a:off x="5400293" y="5146548"/>
                <a:ext cx="39370" cy="1270"/>
              </a:xfrm>
              <a:custGeom>
                <a:rect b="b" l="l" r="r" t="t"/>
                <a:pathLst>
                  <a:path extrusionOk="0" h="1270" w="39370">
                    <a:moveTo>
                      <a:pt x="0" y="0"/>
                    </a:moveTo>
                    <a:lnTo>
                      <a:pt x="7881" y="440"/>
                    </a:lnTo>
                    <a:lnTo>
                      <a:pt x="15621" y="666"/>
                    </a:lnTo>
                    <a:lnTo>
                      <a:pt x="23360" y="750"/>
                    </a:lnTo>
                    <a:lnTo>
                      <a:pt x="31242" y="762"/>
                    </a:lnTo>
                    <a:lnTo>
                      <a:pt x="35052" y="762"/>
                    </a:lnTo>
                    <a:lnTo>
                      <a:pt x="35814" y="762"/>
                    </a:lnTo>
                    <a:lnTo>
                      <a:pt x="38862" y="762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43"/>
              <p:cNvSpPr/>
              <p:nvPr/>
            </p:nvSpPr>
            <p:spPr>
              <a:xfrm>
                <a:off x="5407913" y="5189220"/>
                <a:ext cx="40004" cy="8889"/>
              </a:xfrm>
              <a:custGeom>
                <a:rect b="b" l="l" r="r" t="t"/>
                <a:pathLst>
                  <a:path extrusionOk="0" h="8889" w="40004">
                    <a:moveTo>
                      <a:pt x="0" y="8382"/>
                    </a:moveTo>
                    <a:lnTo>
                      <a:pt x="8203" y="8763"/>
                    </a:lnTo>
                    <a:lnTo>
                      <a:pt x="15906" y="8572"/>
                    </a:lnTo>
                    <a:lnTo>
                      <a:pt x="23467" y="7524"/>
                    </a:lnTo>
                    <a:lnTo>
                      <a:pt x="31242" y="5334"/>
                    </a:lnTo>
                    <a:lnTo>
                      <a:pt x="35814" y="3048"/>
                    </a:lnTo>
                    <a:lnTo>
                      <a:pt x="37338" y="3048"/>
                    </a:lnTo>
                    <a:lnTo>
                      <a:pt x="39624" y="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10" name="Google Shape;1410;p43"/>
            <p:cNvSpPr/>
            <p:nvPr/>
          </p:nvSpPr>
          <p:spPr>
            <a:xfrm>
              <a:off x="5518403" y="5115305"/>
              <a:ext cx="5714" cy="73660"/>
            </a:xfrm>
            <a:custGeom>
              <a:rect b="b" l="l" r="r" t="t"/>
              <a:pathLst>
                <a:path extrusionOk="0" h="73660" w="5714">
                  <a:moveTo>
                    <a:pt x="0" y="0"/>
                  </a:moveTo>
                  <a:lnTo>
                    <a:pt x="4929" y="41469"/>
                  </a:lnTo>
                  <a:lnTo>
                    <a:pt x="5334" y="61721"/>
                  </a:lnTo>
                  <a:lnTo>
                    <a:pt x="5334" y="67817"/>
                  </a:lnTo>
                  <a:lnTo>
                    <a:pt x="5334" y="73151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11" name="Google Shape;1411;p43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5403972" y="4637257"/>
              <a:ext cx="74165" cy="818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12" name="Google Shape;1412;p43"/>
            <p:cNvGrpSpPr/>
            <p:nvPr/>
          </p:nvGrpSpPr>
          <p:grpSpPr>
            <a:xfrm>
              <a:off x="5745157" y="4824209"/>
              <a:ext cx="354665" cy="131958"/>
              <a:chOff x="5745157" y="4824209"/>
              <a:chExt cx="354665" cy="131958"/>
            </a:xfrm>
          </p:grpSpPr>
          <p:pic>
            <p:nvPicPr>
              <p:cNvPr id="1413" name="Google Shape;1413;p43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5745157" y="4834115"/>
                <a:ext cx="64342" cy="1220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14" name="Google Shape;1414;p43"/>
              <p:cNvSpPr/>
              <p:nvPr/>
            </p:nvSpPr>
            <p:spPr>
              <a:xfrm>
                <a:off x="5846826" y="4837938"/>
                <a:ext cx="29845" cy="73660"/>
              </a:xfrm>
              <a:custGeom>
                <a:rect b="b" l="l" r="r" t="t"/>
                <a:pathLst>
                  <a:path extrusionOk="0" h="73660" w="29845">
                    <a:moveTo>
                      <a:pt x="0" y="28956"/>
                    </a:moveTo>
                    <a:lnTo>
                      <a:pt x="23598" y="65222"/>
                    </a:lnTo>
                    <a:lnTo>
                      <a:pt x="23622" y="71628"/>
                    </a:lnTo>
                    <a:lnTo>
                      <a:pt x="23622" y="72390"/>
                    </a:lnTo>
                    <a:lnTo>
                      <a:pt x="23622" y="73152"/>
                    </a:lnTo>
                    <a:lnTo>
                      <a:pt x="23610" y="60579"/>
                    </a:lnTo>
                    <a:lnTo>
                      <a:pt x="23526" y="48006"/>
                    </a:lnTo>
                    <a:lnTo>
                      <a:pt x="23300" y="35433"/>
                    </a:lnTo>
                    <a:lnTo>
                      <a:pt x="22860" y="22860"/>
                    </a:lnTo>
                    <a:lnTo>
                      <a:pt x="22097" y="18288"/>
                    </a:lnTo>
                    <a:lnTo>
                      <a:pt x="19049" y="6096"/>
                    </a:lnTo>
                    <a:lnTo>
                      <a:pt x="22097" y="762"/>
                    </a:lnTo>
                    <a:lnTo>
                      <a:pt x="25907" y="762"/>
                    </a:lnTo>
                    <a:lnTo>
                      <a:pt x="27431" y="0"/>
                    </a:lnTo>
                    <a:lnTo>
                      <a:pt x="29717" y="762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415" name="Google Shape;1415;p43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5910821" y="4824209"/>
                <a:ext cx="189001" cy="11051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16" name="Google Shape;1416;p43"/>
            <p:cNvGrpSpPr/>
            <p:nvPr/>
          </p:nvGrpSpPr>
          <p:grpSpPr>
            <a:xfrm>
              <a:off x="6179057" y="4756404"/>
              <a:ext cx="446912" cy="250189"/>
              <a:chOff x="6179057" y="4756404"/>
              <a:chExt cx="446912" cy="250189"/>
            </a:xfrm>
          </p:grpSpPr>
          <p:sp>
            <p:nvSpPr>
              <p:cNvPr id="1417" name="Google Shape;1417;p43"/>
              <p:cNvSpPr/>
              <p:nvPr/>
            </p:nvSpPr>
            <p:spPr>
              <a:xfrm>
                <a:off x="6179057" y="4756404"/>
                <a:ext cx="86360" cy="250189"/>
              </a:xfrm>
              <a:custGeom>
                <a:rect b="b" l="l" r="r" t="t"/>
                <a:pathLst>
                  <a:path extrusionOk="0" h="250189" w="86360">
                    <a:moveTo>
                      <a:pt x="66293" y="0"/>
                    </a:moveTo>
                    <a:lnTo>
                      <a:pt x="28955" y="24384"/>
                    </a:lnTo>
                    <a:lnTo>
                      <a:pt x="9334" y="70389"/>
                    </a:lnTo>
                    <a:lnTo>
                      <a:pt x="2285" y="120396"/>
                    </a:lnTo>
                    <a:lnTo>
                      <a:pt x="0" y="167163"/>
                    </a:lnTo>
                    <a:lnTo>
                      <a:pt x="1857" y="190797"/>
                    </a:lnTo>
                    <a:lnTo>
                      <a:pt x="13680" y="228397"/>
                    </a:lnTo>
                    <a:lnTo>
                      <a:pt x="52577" y="249936"/>
                    </a:lnTo>
                    <a:lnTo>
                      <a:pt x="63388" y="249709"/>
                    </a:lnTo>
                    <a:lnTo>
                      <a:pt x="71627" y="248697"/>
                    </a:lnTo>
                    <a:lnTo>
                      <a:pt x="78724" y="246399"/>
                    </a:lnTo>
                    <a:lnTo>
                      <a:pt x="86105" y="242315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418" name="Google Shape;1418;p43"/>
              <p:cNvPicPr preferRelativeResize="0"/>
              <p:nvPr/>
            </p:nvPicPr>
            <p:blipFill rotWithShape="1">
              <a:blip r:embed="rId51">
                <a:alphaModFix/>
              </a:blip>
              <a:srcRect b="0" l="0" r="0" t="0"/>
              <a:stretch/>
            </p:blipFill>
            <p:spPr>
              <a:xfrm>
                <a:off x="6291821" y="4774679"/>
                <a:ext cx="269773" cy="1310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19" name="Google Shape;1419;p43"/>
              <p:cNvSpPr/>
              <p:nvPr/>
            </p:nvSpPr>
            <p:spPr>
              <a:xfrm>
                <a:off x="6593585" y="4872990"/>
                <a:ext cx="32384" cy="56514"/>
              </a:xfrm>
              <a:custGeom>
                <a:rect b="b" l="l" r="r" t="t"/>
                <a:pathLst>
                  <a:path extrusionOk="0" h="56514" w="32384">
                    <a:moveTo>
                      <a:pt x="32003" y="0"/>
                    </a:moveTo>
                    <a:lnTo>
                      <a:pt x="19931" y="41171"/>
                    </a:lnTo>
                    <a:lnTo>
                      <a:pt x="7786" y="52173"/>
                    </a:lnTo>
                    <a:lnTo>
                      <a:pt x="0" y="56387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0" name="Google Shape;1420;p43"/>
            <p:cNvGrpSpPr/>
            <p:nvPr/>
          </p:nvGrpSpPr>
          <p:grpSpPr>
            <a:xfrm>
              <a:off x="6743687" y="4746497"/>
              <a:ext cx="153175" cy="118885"/>
              <a:chOff x="6743687" y="4746497"/>
              <a:chExt cx="153175" cy="118885"/>
            </a:xfrm>
          </p:grpSpPr>
          <p:pic>
            <p:nvPicPr>
              <p:cNvPr id="1421" name="Google Shape;1421;p43"/>
              <p:cNvPicPr preferRelativeResize="0"/>
              <p:nvPr/>
            </p:nvPicPr>
            <p:blipFill rotWithShape="1">
              <a:blip r:embed="rId52">
                <a:alphaModFix/>
              </a:blip>
              <a:srcRect b="0" l="0" r="0" t="0"/>
              <a:stretch/>
            </p:blipFill>
            <p:spPr>
              <a:xfrm>
                <a:off x="6743687" y="4754867"/>
                <a:ext cx="104419" cy="1105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22" name="Google Shape;1422;p43"/>
              <p:cNvSpPr/>
              <p:nvPr/>
            </p:nvSpPr>
            <p:spPr>
              <a:xfrm>
                <a:off x="6885432" y="4812791"/>
                <a:ext cx="3809" cy="50800"/>
              </a:xfrm>
              <a:custGeom>
                <a:rect b="b" l="l" r="r" t="t"/>
                <a:pathLst>
                  <a:path extrusionOk="0" h="50800" w="3809">
                    <a:moveTo>
                      <a:pt x="0" y="0"/>
                    </a:moveTo>
                    <a:lnTo>
                      <a:pt x="571" y="8572"/>
                    </a:lnTo>
                    <a:lnTo>
                      <a:pt x="1143" y="17144"/>
                    </a:lnTo>
                    <a:lnTo>
                      <a:pt x="1714" y="25717"/>
                    </a:lnTo>
                    <a:lnTo>
                      <a:pt x="2286" y="34289"/>
                    </a:lnTo>
                    <a:lnTo>
                      <a:pt x="2286" y="38861"/>
                    </a:lnTo>
                    <a:lnTo>
                      <a:pt x="1524" y="44957"/>
                    </a:lnTo>
                    <a:lnTo>
                      <a:pt x="3048" y="49529"/>
                    </a:lnTo>
                    <a:lnTo>
                      <a:pt x="3048" y="50291"/>
                    </a:lnTo>
                    <a:lnTo>
                      <a:pt x="3048" y="49529"/>
                    </a:lnTo>
                    <a:lnTo>
                      <a:pt x="3810" y="48005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Google Shape;1423;p43"/>
              <p:cNvSpPr/>
              <p:nvPr/>
            </p:nvSpPr>
            <p:spPr>
              <a:xfrm>
                <a:off x="6881622" y="4746497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048"/>
                    </a:moveTo>
                    <a:lnTo>
                      <a:pt x="0" y="11430"/>
                    </a:lnTo>
                    <a:lnTo>
                      <a:pt x="3048" y="15240"/>
                    </a:lnTo>
                    <a:lnTo>
                      <a:pt x="11430" y="15240"/>
                    </a:lnTo>
                    <a:lnTo>
                      <a:pt x="15240" y="11430"/>
                    </a:lnTo>
                    <a:lnTo>
                      <a:pt x="15240" y="7620"/>
                    </a:lnTo>
                    <a:lnTo>
                      <a:pt x="15240" y="3048"/>
                    </a:lnTo>
                    <a:lnTo>
                      <a:pt x="11430" y="0"/>
                    </a:lnTo>
                    <a:lnTo>
                      <a:pt x="3048" y="0"/>
                    </a:lnTo>
                    <a:lnTo>
                      <a:pt x="0" y="3048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24" name="Google Shape;1424;p43"/>
            <p:cNvSpPr/>
            <p:nvPr/>
          </p:nvSpPr>
          <p:spPr>
            <a:xfrm>
              <a:off x="6963156" y="4652009"/>
              <a:ext cx="86359" cy="274320"/>
            </a:xfrm>
            <a:custGeom>
              <a:rect b="b" l="l" r="r" t="t"/>
              <a:pathLst>
                <a:path extrusionOk="0" h="274320" w="86359">
                  <a:moveTo>
                    <a:pt x="0" y="0"/>
                  </a:moveTo>
                  <a:lnTo>
                    <a:pt x="36540" y="23895"/>
                  </a:lnTo>
                  <a:lnTo>
                    <a:pt x="71247" y="66484"/>
                  </a:lnTo>
                  <a:lnTo>
                    <a:pt x="83820" y="105155"/>
                  </a:lnTo>
                  <a:lnTo>
                    <a:pt x="85927" y="127420"/>
                  </a:lnTo>
                  <a:lnTo>
                    <a:pt x="85248" y="149542"/>
                  </a:lnTo>
                  <a:lnTo>
                    <a:pt x="74676" y="192785"/>
                  </a:lnTo>
                  <a:lnTo>
                    <a:pt x="56292" y="229266"/>
                  </a:lnTo>
                  <a:lnTo>
                    <a:pt x="30480" y="260603"/>
                  </a:lnTo>
                  <a:lnTo>
                    <a:pt x="12799" y="272498"/>
                  </a:lnTo>
                  <a:lnTo>
                    <a:pt x="6858" y="274319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43"/>
            <p:cNvSpPr/>
            <p:nvPr/>
          </p:nvSpPr>
          <p:spPr>
            <a:xfrm>
              <a:off x="5264658" y="4755641"/>
              <a:ext cx="381000" cy="261620"/>
            </a:xfrm>
            <a:custGeom>
              <a:rect b="b" l="l" r="r" t="t"/>
              <a:pathLst>
                <a:path extrusionOk="0" h="261620" w="381000">
                  <a:moveTo>
                    <a:pt x="337565" y="0"/>
                  </a:moveTo>
                  <a:lnTo>
                    <a:pt x="287202" y="11501"/>
                  </a:lnTo>
                  <a:lnTo>
                    <a:pt x="269747" y="15049"/>
                  </a:lnTo>
                  <a:lnTo>
                    <a:pt x="210133" y="28729"/>
                  </a:lnTo>
                  <a:lnTo>
                    <a:pt x="161293" y="41612"/>
                  </a:lnTo>
                  <a:lnTo>
                    <a:pt x="137159" y="48768"/>
                  </a:lnTo>
                  <a:lnTo>
                    <a:pt x="125027" y="52125"/>
                  </a:lnTo>
                  <a:lnTo>
                    <a:pt x="112109" y="55626"/>
                  </a:lnTo>
                  <a:lnTo>
                    <a:pt x="99333" y="59697"/>
                  </a:lnTo>
                  <a:lnTo>
                    <a:pt x="87629" y="64770"/>
                  </a:lnTo>
                  <a:lnTo>
                    <a:pt x="86867" y="64770"/>
                  </a:lnTo>
                  <a:lnTo>
                    <a:pt x="86105" y="64770"/>
                  </a:lnTo>
                  <a:lnTo>
                    <a:pt x="86867" y="65532"/>
                  </a:lnTo>
                  <a:lnTo>
                    <a:pt x="124908" y="70139"/>
                  </a:lnTo>
                  <a:lnTo>
                    <a:pt x="174497" y="71913"/>
                  </a:lnTo>
                  <a:lnTo>
                    <a:pt x="192785" y="72044"/>
                  </a:lnTo>
                  <a:lnTo>
                    <a:pt x="211073" y="72390"/>
                  </a:lnTo>
                  <a:lnTo>
                    <a:pt x="250316" y="74676"/>
                  </a:lnTo>
                  <a:lnTo>
                    <a:pt x="289559" y="79248"/>
                  </a:lnTo>
                  <a:lnTo>
                    <a:pt x="329945" y="92202"/>
                  </a:lnTo>
                  <a:lnTo>
                    <a:pt x="336803" y="101346"/>
                  </a:lnTo>
                  <a:lnTo>
                    <a:pt x="332231" y="105918"/>
                  </a:lnTo>
                  <a:lnTo>
                    <a:pt x="324266" y="111883"/>
                  </a:lnTo>
                  <a:lnTo>
                    <a:pt x="314801" y="116490"/>
                  </a:lnTo>
                  <a:lnTo>
                    <a:pt x="304907" y="120384"/>
                  </a:lnTo>
                  <a:lnTo>
                    <a:pt x="295655" y="124205"/>
                  </a:lnTo>
                  <a:lnTo>
                    <a:pt x="278391" y="131635"/>
                  </a:lnTo>
                  <a:lnTo>
                    <a:pt x="260984" y="139065"/>
                  </a:lnTo>
                  <a:lnTo>
                    <a:pt x="243578" y="146494"/>
                  </a:lnTo>
                  <a:lnTo>
                    <a:pt x="226313" y="153924"/>
                  </a:lnTo>
                  <a:lnTo>
                    <a:pt x="205728" y="162746"/>
                  </a:lnTo>
                  <a:lnTo>
                    <a:pt x="185070" y="171926"/>
                  </a:lnTo>
                  <a:lnTo>
                    <a:pt x="164270" y="181248"/>
                  </a:lnTo>
                  <a:lnTo>
                    <a:pt x="143255" y="190500"/>
                  </a:lnTo>
                  <a:lnTo>
                    <a:pt x="122562" y="200215"/>
                  </a:lnTo>
                  <a:lnTo>
                    <a:pt x="101726" y="209931"/>
                  </a:lnTo>
                  <a:lnTo>
                    <a:pt x="80891" y="219646"/>
                  </a:lnTo>
                  <a:lnTo>
                    <a:pt x="33527" y="242030"/>
                  </a:lnTo>
                  <a:lnTo>
                    <a:pt x="2285" y="258318"/>
                  </a:lnTo>
                  <a:lnTo>
                    <a:pt x="0" y="259842"/>
                  </a:lnTo>
                  <a:lnTo>
                    <a:pt x="5333" y="260604"/>
                  </a:lnTo>
                  <a:lnTo>
                    <a:pt x="13715" y="261366"/>
                  </a:lnTo>
                  <a:lnTo>
                    <a:pt x="20573" y="261366"/>
                  </a:lnTo>
                  <a:lnTo>
                    <a:pt x="47434" y="260449"/>
                  </a:lnTo>
                  <a:lnTo>
                    <a:pt x="74294" y="258032"/>
                  </a:lnTo>
                  <a:lnTo>
                    <a:pt x="101155" y="254615"/>
                  </a:lnTo>
                  <a:lnTo>
                    <a:pt x="128015" y="250698"/>
                  </a:lnTo>
                  <a:lnTo>
                    <a:pt x="158305" y="246709"/>
                  </a:lnTo>
                  <a:lnTo>
                    <a:pt x="218884" y="239017"/>
                  </a:lnTo>
                  <a:lnTo>
                    <a:pt x="276034" y="232636"/>
                  </a:lnTo>
                  <a:lnTo>
                    <a:pt x="329755" y="227849"/>
                  </a:lnTo>
                  <a:lnTo>
                    <a:pt x="356615" y="226314"/>
                  </a:lnTo>
                  <a:lnTo>
                    <a:pt x="361949" y="225552"/>
                  </a:lnTo>
                  <a:lnTo>
                    <a:pt x="377951" y="223265"/>
                  </a:lnTo>
                  <a:lnTo>
                    <a:pt x="380999" y="227076"/>
                  </a:lnTo>
                  <a:lnTo>
                    <a:pt x="380999" y="227838"/>
                  </a:lnTo>
                  <a:lnTo>
                    <a:pt x="380999" y="228600"/>
                  </a:lnTo>
                  <a:lnTo>
                    <a:pt x="372617" y="232410"/>
                  </a:lnTo>
                  <a:lnTo>
                    <a:pt x="366521" y="233172"/>
                  </a:lnTo>
                  <a:lnTo>
                    <a:pt x="356615" y="233934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272" name="Shape 1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3" name="Google Shape;11273;p133"/>
          <p:cNvSpPr txBox="1"/>
          <p:nvPr/>
        </p:nvSpPr>
        <p:spPr>
          <a:xfrm>
            <a:off x="4113164" y="739588"/>
            <a:ext cx="1800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Normalize?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4" name="Google Shape;11274;p133"/>
          <p:cNvSpPr txBox="1"/>
          <p:nvPr/>
        </p:nvSpPr>
        <p:spPr>
          <a:xfrm>
            <a:off x="207818" y="1882588"/>
            <a:ext cx="9093900" cy="28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Observations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In the ideal case if the solution H we obtain is of the form ZL</a:t>
            </a:r>
            <a:r>
              <a:rPr b="0" baseline="30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1/2 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some Z,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row normalization recovers Z from H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Hope is that this is not a bad idea even if H is not necessarily of the form ZL</a:t>
            </a:r>
            <a:r>
              <a:rPr b="0" baseline="30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1/2 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any Z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baseline="3000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baseline="3000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Thus, we need an extra step after row-normalization which is to run Llyod’s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 that in the ideal case (i.e., when H = ZL</a:t>
            </a:r>
            <a:r>
              <a:rPr b="0" baseline="30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1/2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Llyods’s will still return the correct clustering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75" name="Google Shape;11275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812800"/>
            <a:ext cx="8601727" cy="67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6" name="Google Shape;11276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5900" y="3979333"/>
            <a:ext cx="7086600" cy="18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77" name="Google Shape;11277;p133"/>
          <p:cNvSpPr txBox="1"/>
          <p:nvPr/>
        </p:nvSpPr>
        <p:spPr>
          <a:xfrm>
            <a:off x="4228225" y="3486891"/>
            <a:ext cx="186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Kernel K =  X</a:t>
            </a:r>
            <a:r>
              <a:rPr b="1" baseline="3000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8" name="Google Shape;11278;p133"/>
          <p:cNvSpPr/>
          <p:nvPr/>
        </p:nvSpPr>
        <p:spPr>
          <a:xfrm>
            <a:off x="1485900" y="4165600"/>
            <a:ext cx="3314700" cy="1016100"/>
          </a:xfrm>
          <a:prstGeom prst="rect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9" name="Google Shape;11279;p133"/>
          <p:cNvSpPr/>
          <p:nvPr/>
        </p:nvSpPr>
        <p:spPr>
          <a:xfrm>
            <a:off x="5054600" y="5181600"/>
            <a:ext cx="3314700" cy="1016100"/>
          </a:xfrm>
          <a:prstGeom prst="rect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0" name="Google Shape;11280;p133"/>
          <p:cNvSpPr/>
          <p:nvPr/>
        </p:nvSpPr>
        <p:spPr>
          <a:xfrm>
            <a:off x="5054600" y="4165600"/>
            <a:ext cx="3314700" cy="1016100"/>
          </a:xfrm>
          <a:prstGeom prst="rect">
            <a:avLst/>
          </a:prstGeom>
          <a:noFill/>
          <a:ln cap="flat" cmpd="sng" w="25400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1" name="Google Shape;11281;p133"/>
          <p:cNvSpPr/>
          <p:nvPr/>
        </p:nvSpPr>
        <p:spPr>
          <a:xfrm>
            <a:off x="1502833" y="5166043"/>
            <a:ext cx="3314700" cy="1016100"/>
          </a:xfrm>
          <a:prstGeom prst="rect">
            <a:avLst/>
          </a:prstGeom>
          <a:noFill/>
          <a:ln cap="flat" cmpd="sng" w="25400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285" name="Shape 1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6" name="Google Shape;11286;p134"/>
          <p:cNvSpPr txBox="1"/>
          <p:nvPr/>
        </p:nvSpPr>
        <p:spPr>
          <a:xfrm>
            <a:off x="1179151" y="508000"/>
            <a:ext cx="87816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Observations</a:t>
            </a: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 is a rank 1 matrix; K is real and symmetric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⇒"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 = ƛ(𝛂𝛂</a:t>
            </a:r>
            <a:r>
              <a:rPr b="0" baseline="3000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 for positive real number ƛ and vector 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⇒"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ƛ is the Eigen value and 𝛂 is the corresponding Eigen vector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7" name="Google Shape;11287;p134"/>
          <p:cNvSpPr txBox="1"/>
          <p:nvPr/>
        </p:nvSpPr>
        <p:spPr>
          <a:xfrm>
            <a:off x="2743200" y="5181600"/>
            <a:ext cx="3121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Thus, for all (i,j)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</a:t>
            </a:r>
            <a:r>
              <a:rPr b="0" baseline="-25000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ij </a:t>
            </a:r>
            <a:r>
              <a:rPr b="0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ƛ 𝛂</a:t>
            </a:r>
            <a:r>
              <a:rPr b="0" baseline="-25000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0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𝛂</a:t>
            </a:r>
            <a:r>
              <a:rPr b="0" baseline="-25000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b="0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baseline="-2500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8" name="Google Shape;11288;p134"/>
          <p:cNvSpPr txBox="1"/>
          <p:nvPr/>
        </p:nvSpPr>
        <p:spPr>
          <a:xfrm>
            <a:off x="1204551" y="7559287"/>
            <a:ext cx="8625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inspection, we can conclude that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sign(𝛂</a:t>
            </a:r>
            <a:r>
              <a:rPr b="0" baseline="-2500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= sign(𝛂</a:t>
            </a:r>
            <a:r>
              <a:rPr b="0" baseline="-2500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= sign(𝛂</a:t>
            </a:r>
            <a:r>
              <a:rPr b="0" baseline="-2500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≠  sign(𝛂</a:t>
            </a:r>
            <a:r>
              <a:rPr b="0" baseline="-2500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= sign(𝛂</a:t>
            </a:r>
            <a:r>
              <a:rPr b="0" baseline="-2500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= sign(𝛂</a:t>
            </a:r>
            <a:r>
              <a:rPr b="0" baseline="-2500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293" name="Shape 1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4" name="Google Shape;11294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182" y="537882"/>
            <a:ext cx="7589759" cy="5983942"/>
          </a:xfrm>
          <a:prstGeom prst="rect">
            <a:avLst/>
          </a:prstGeom>
          <a:noFill/>
          <a:ln>
            <a:noFill/>
          </a:ln>
        </p:spPr>
      </p:pic>
      <p:sp>
        <p:nvSpPr>
          <p:cNvPr id="11295" name="Google Shape;11295;p135"/>
          <p:cNvSpPr txBox="1"/>
          <p:nvPr/>
        </p:nvSpPr>
        <p:spPr>
          <a:xfrm>
            <a:off x="5957455" y="1506234"/>
            <a:ext cx="1108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50" lIns="82300" spcFirstLastPara="1" rIns="82300" wrap="square" tIns="41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-0.3701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6" name="Google Shape;11296;p135"/>
          <p:cNvSpPr txBox="1"/>
          <p:nvPr/>
        </p:nvSpPr>
        <p:spPr>
          <a:xfrm>
            <a:off x="2424545" y="4975412"/>
            <a:ext cx="1108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50" lIns="82300" spcFirstLastPara="1" rIns="82300" wrap="square" tIns="41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0.3701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7" name="Google Shape;11297;p135"/>
          <p:cNvSpPr txBox="1"/>
          <p:nvPr/>
        </p:nvSpPr>
        <p:spPr>
          <a:xfrm>
            <a:off x="6096000" y="1210235"/>
            <a:ext cx="1108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50" lIns="82300" spcFirstLastPara="1" rIns="82300" wrap="square" tIns="41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- 0.4071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8" name="Google Shape;11298;p135"/>
          <p:cNvSpPr txBox="1"/>
          <p:nvPr/>
        </p:nvSpPr>
        <p:spPr>
          <a:xfrm>
            <a:off x="6511636" y="941294"/>
            <a:ext cx="1108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50" lIns="82300" spcFirstLastPara="1" rIns="82300" wrap="square" tIns="41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- 0.4441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9" name="Google Shape;11299;p135"/>
          <p:cNvSpPr txBox="1"/>
          <p:nvPr/>
        </p:nvSpPr>
        <p:spPr>
          <a:xfrm>
            <a:off x="2147455" y="5301293"/>
            <a:ext cx="1108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50" lIns="82300" spcFirstLastPara="1" rIns="82300" wrap="square" tIns="41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0.4071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0" name="Google Shape;11300;p135"/>
          <p:cNvSpPr txBox="1"/>
          <p:nvPr/>
        </p:nvSpPr>
        <p:spPr>
          <a:xfrm>
            <a:off x="1731818" y="5477763"/>
            <a:ext cx="1108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50" lIns="82300" spcFirstLastPara="1" rIns="82300" wrap="square" tIns="41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0.4441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305" name="Shape 1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6" name="Google Shape;11306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182" y="537882"/>
            <a:ext cx="7589759" cy="5983942"/>
          </a:xfrm>
          <a:prstGeom prst="rect">
            <a:avLst/>
          </a:prstGeom>
          <a:noFill/>
          <a:ln>
            <a:noFill/>
          </a:ln>
        </p:spPr>
      </p:pic>
      <p:sp>
        <p:nvSpPr>
          <p:cNvPr id="11307" name="Google Shape;11307;p136"/>
          <p:cNvSpPr txBox="1"/>
          <p:nvPr/>
        </p:nvSpPr>
        <p:spPr>
          <a:xfrm>
            <a:off x="5957455" y="1506234"/>
            <a:ext cx="1108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50" lIns="82300" spcFirstLastPara="1" rIns="82300" wrap="square" tIns="41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-0.3701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8" name="Google Shape;11308;p136"/>
          <p:cNvSpPr txBox="1"/>
          <p:nvPr/>
        </p:nvSpPr>
        <p:spPr>
          <a:xfrm>
            <a:off x="2424545" y="4975412"/>
            <a:ext cx="1108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50" lIns="82300" spcFirstLastPara="1" rIns="82300" wrap="square" tIns="41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0.3701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9" name="Google Shape;11309;p136"/>
          <p:cNvSpPr txBox="1"/>
          <p:nvPr/>
        </p:nvSpPr>
        <p:spPr>
          <a:xfrm>
            <a:off x="6096000" y="1210235"/>
            <a:ext cx="1108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50" lIns="82300" spcFirstLastPara="1" rIns="82300" wrap="square" tIns="41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- 0.4071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0" name="Google Shape;11310;p136"/>
          <p:cNvSpPr txBox="1"/>
          <p:nvPr/>
        </p:nvSpPr>
        <p:spPr>
          <a:xfrm>
            <a:off x="6511636" y="941294"/>
            <a:ext cx="1108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50" lIns="82300" spcFirstLastPara="1" rIns="82300" wrap="square" tIns="41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- 0.4441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1" name="Google Shape;11311;p136"/>
          <p:cNvSpPr txBox="1"/>
          <p:nvPr/>
        </p:nvSpPr>
        <p:spPr>
          <a:xfrm>
            <a:off x="2147455" y="5301293"/>
            <a:ext cx="1108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50" lIns="82300" spcFirstLastPara="1" rIns="82300" wrap="square" tIns="41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0.4071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2" name="Google Shape;11312;p136"/>
          <p:cNvSpPr txBox="1"/>
          <p:nvPr/>
        </p:nvSpPr>
        <p:spPr>
          <a:xfrm>
            <a:off x="1731818" y="5477763"/>
            <a:ext cx="1108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50" lIns="82300" spcFirstLastPara="1" rIns="82300" wrap="square" tIns="41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0.4441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317" name="Shape 1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8" name="Google Shape;11318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8516073">
            <a:off x="733754" y="836813"/>
            <a:ext cx="7589758" cy="5983941"/>
          </a:xfrm>
          <a:prstGeom prst="rect">
            <a:avLst/>
          </a:prstGeom>
          <a:noFill/>
          <a:ln>
            <a:noFill/>
          </a:ln>
        </p:spPr>
      </p:pic>
      <p:sp>
        <p:nvSpPr>
          <p:cNvPr id="11319" name="Google Shape;11319;p137"/>
          <p:cNvSpPr txBox="1"/>
          <p:nvPr/>
        </p:nvSpPr>
        <p:spPr>
          <a:xfrm rot="-204884">
            <a:off x="1454982" y="3590110"/>
            <a:ext cx="1108067" cy="329470"/>
          </a:xfrm>
          <a:prstGeom prst="rect">
            <a:avLst/>
          </a:prstGeom>
          <a:noFill/>
          <a:ln>
            <a:noFill/>
          </a:ln>
        </p:spPr>
        <p:txBody>
          <a:bodyPr anchorCtr="0" anchor="t" bIns="41150" lIns="82300" spcFirstLastPara="1" rIns="82300" wrap="square" tIns="41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-0.3701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0" name="Google Shape;11320;p137"/>
          <p:cNvSpPr txBox="1"/>
          <p:nvPr/>
        </p:nvSpPr>
        <p:spPr>
          <a:xfrm>
            <a:off x="6404635" y="3613541"/>
            <a:ext cx="1108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50" lIns="82300" spcFirstLastPara="1" rIns="82300" wrap="square" tIns="41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0.3701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1" name="Google Shape;11321;p137"/>
          <p:cNvSpPr txBox="1"/>
          <p:nvPr/>
        </p:nvSpPr>
        <p:spPr>
          <a:xfrm rot="-204884">
            <a:off x="-113609" y="3622819"/>
            <a:ext cx="1108067" cy="329470"/>
          </a:xfrm>
          <a:prstGeom prst="rect">
            <a:avLst/>
          </a:prstGeom>
          <a:noFill/>
          <a:ln>
            <a:noFill/>
          </a:ln>
        </p:spPr>
        <p:txBody>
          <a:bodyPr anchorCtr="0" anchor="t" bIns="41150" lIns="82300" spcFirstLastPara="1" rIns="82300" wrap="square" tIns="41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- 0.4071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2" name="Google Shape;11322;p137"/>
          <p:cNvSpPr txBox="1"/>
          <p:nvPr/>
        </p:nvSpPr>
        <p:spPr>
          <a:xfrm rot="-204884">
            <a:off x="614449" y="3523280"/>
            <a:ext cx="1108067" cy="329470"/>
          </a:xfrm>
          <a:prstGeom prst="rect">
            <a:avLst/>
          </a:prstGeom>
          <a:noFill/>
          <a:ln>
            <a:noFill/>
          </a:ln>
        </p:spPr>
        <p:txBody>
          <a:bodyPr anchorCtr="0" anchor="t" bIns="41150" lIns="82300" spcFirstLastPara="1" rIns="82300" wrap="square" tIns="41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- 0.4441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3" name="Google Shape;11323;p137"/>
          <p:cNvSpPr txBox="1"/>
          <p:nvPr/>
        </p:nvSpPr>
        <p:spPr>
          <a:xfrm>
            <a:off x="7046299" y="3818480"/>
            <a:ext cx="1108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50" lIns="82300" spcFirstLastPara="1" rIns="82300" wrap="square" tIns="41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0.4071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4" name="Google Shape;11324;p137"/>
          <p:cNvSpPr txBox="1"/>
          <p:nvPr/>
        </p:nvSpPr>
        <p:spPr>
          <a:xfrm>
            <a:off x="7512999" y="3496837"/>
            <a:ext cx="1108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50" lIns="82300" spcFirstLastPara="1" rIns="82300" wrap="square" tIns="41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0.4441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25" name="Google Shape;11325;p137"/>
          <p:cNvCxnSpPr/>
          <p:nvPr/>
        </p:nvCxnSpPr>
        <p:spPr>
          <a:xfrm flipH="1" rot="10800000">
            <a:off x="569575" y="3853682"/>
            <a:ext cx="7620000" cy="28200"/>
          </a:xfrm>
          <a:prstGeom prst="straightConnector1">
            <a:avLst/>
          </a:prstGeom>
          <a:noFill/>
          <a:ln cap="flat" cmpd="sng" w="57150">
            <a:solidFill>
              <a:srgbClr val="D8D8D8"/>
            </a:solidFill>
            <a:prstDash val="lg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330" name="Shape 1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31" name="Google Shape;11331;p138"/>
          <p:cNvGrpSpPr/>
          <p:nvPr/>
        </p:nvGrpSpPr>
        <p:grpSpPr>
          <a:xfrm>
            <a:off x="1801108" y="336211"/>
            <a:ext cx="5599601" cy="2061414"/>
            <a:chOff x="1896533" y="743605"/>
            <a:chExt cx="6159500" cy="2336145"/>
          </a:xfrm>
        </p:grpSpPr>
        <p:pic>
          <p:nvPicPr>
            <p:cNvPr id="11332" name="Google Shape;11332;p1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96533" y="1339850"/>
              <a:ext cx="6159500" cy="173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33" name="Google Shape;11333;p138"/>
            <p:cNvSpPr/>
            <p:nvPr/>
          </p:nvSpPr>
          <p:spPr>
            <a:xfrm>
              <a:off x="1905000" y="1371600"/>
              <a:ext cx="914400" cy="1676400"/>
            </a:xfrm>
            <a:prstGeom prst="bracketPair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1150" lIns="82300" spcFirstLastPara="1" rIns="82300" wrap="square" tIns="41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4" name="Google Shape;11334;p138"/>
            <p:cNvSpPr/>
            <p:nvPr/>
          </p:nvSpPr>
          <p:spPr>
            <a:xfrm>
              <a:off x="3048000" y="1371600"/>
              <a:ext cx="838200" cy="1614900"/>
            </a:xfrm>
            <a:prstGeom prst="bracketPair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1150" lIns="82300" spcFirstLastPara="1" rIns="82300" wrap="square" tIns="41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5" name="Google Shape;11335;p138"/>
            <p:cNvSpPr/>
            <p:nvPr/>
          </p:nvSpPr>
          <p:spPr>
            <a:xfrm>
              <a:off x="4066116" y="1346200"/>
              <a:ext cx="838200" cy="1614900"/>
            </a:xfrm>
            <a:prstGeom prst="bracketPair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1150" lIns="82300" spcFirstLastPara="1" rIns="82300" wrap="square" tIns="41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6" name="Google Shape;11336;p138"/>
            <p:cNvSpPr/>
            <p:nvPr/>
          </p:nvSpPr>
          <p:spPr>
            <a:xfrm>
              <a:off x="5084232" y="1371600"/>
              <a:ext cx="838200" cy="1614900"/>
            </a:xfrm>
            <a:prstGeom prst="bracketPair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1150" lIns="82300" spcFirstLastPara="1" rIns="82300" wrap="square" tIns="41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7" name="Google Shape;11337;p138"/>
            <p:cNvSpPr/>
            <p:nvPr/>
          </p:nvSpPr>
          <p:spPr>
            <a:xfrm>
              <a:off x="6055783" y="1371600"/>
              <a:ext cx="838200" cy="1614900"/>
            </a:xfrm>
            <a:prstGeom prst="bracketPair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1150" lIns="82300" spcFirstLastPara="1" rIns="82300" wrap="square" tIns="41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8" name="Google Shape;11338;p138"/>
            <p:cNvSpPr/>
            <p:nvPr/>
          </p:nvSpPr>
          <p:spPr>
            <a:xfrm>
              <a:off x="7073899" y="1391708"/>
              <a:ext cx="838200" cy="1614900"/>
            </a:xfrm>
            <a:prstGeom prst="bracketPair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1150" lIns="82300" spcFirstLastPara="1" rIns="82300" wrap="square" tIns="41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9" name="Google Shape;11339;p138"/>
            <p:cNvSpPr txBox="1"/>
            <p:nvPr/>
          </p:nvSpPr>
          <p:spPr>
            <a:xfrm>
              <a:off x="7219526" y="743605"/>
              <a:ext cx="5469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1150" lIns="82300" spcFirstLastPara="1" rIns="82300" wrap="square" tIns="411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𝛂</a:t>
              </a:r>
              <a:r>
                <a:rPr b="0" baseline="-25000" i="0" lang="en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baseline="-2500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0" name="Google Shape;11340;p138"/>
            <p:cNvSpPr txBox="1"/>
            <p:nvPr/>
          </p:nvSpPr>
          <p:spPr>
            <a:xfrm>
              <a:off x="2088727" y="743605"/>
              <a:ext cx="5469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1150" lIns="82300" spcFirstLastPara="1" rIns="82300" wrap="square" tIns="411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𝛂</a:t>
              </a:r>
              <a:r>
                <a:rPr b="0" baseline="-25000" i="0" lang="en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b="0" baseline="-2500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1" name="Google Shape;11341;p138"/>
            <p:cNvSpPr txBox="1"/>
            <p:nvPr/>
          </p:nvSpPr>
          <p:spPr>
            <a:xfrm>
              <a:off x="6201410" y="743605"/>
              <a:ext cx="5469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1150" lIns="82300" spcFirstLastPara="1" rIns="82300" wrap="square" tIns="411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𝛂</a:t>
              </a:r>
              <a:r>
                <a:rPr b="0" baseline="-25000" i="0" lang="en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342" name="Google Shape;11342;p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1045" y="2704531"/>
            <a:ext cx="4538383" cy="3630706"/>
          </a:xfrm>
          <a:prstGeom prst="rect">
            <a:avLst/>
          </a:prstGeom>
          <a:noFill/>
          <a:ln>
            <a:noFill/>
          </a:ln>
        </p:spPr>
      </p:pic>
      <p:sp>
        <p:nvSpPr>
          <p:cNvPr id="11343" name="Google Shape;11343;p138"/>
          <p:cNvSpPr txBox="1"/>
          <p:nvPr/>
        </p:nvSpPr>
        <p:spPr>
          <a:xfrm>
            <a:off x="3282288" y="2581623"/>
            <a:ext cx="31524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50" lIns="82300" spcFirstLastPara="1" rIns="82300" wrap="square" tIns="41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2D representation of data points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4" name="Google Shape;11344;p138"/>
          <p:cNvSpPr txBox="1"/>
          <p:nvPr/>
        </p:nvSpPr>
        <p:spPr>
          <a:xfrm>
            <a:off x="4442542" y="6180622"/>
            <a:ext cx="497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50" lIns="82300" spcFirstLastPara="1" rIns="82300" wrap="square" tIns="41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𝛂</a:t>
            </a:r>
            <a:r>
              <a:rPr b="0" baseline="-25000" i="0" lang="e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baseline="-2500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5" name="Google Shape;11345;p138"/>
          <p:cNvSpPr txBox="1"/>
          <p:nvPr/>
        </p:nvSpPr>
        <p:spPr>
          <a:xfrm>
            <a:off x="1735280" y="4077050"/>
            <a:ext cx="497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50" lIns="82300" spcFirstLastPara="1" rIns="82300" wrap="square" tIns="41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𝛂</a:t>
            </a:r>
            <a:r>
              <a:rPr b="0" baseline="-25000" i="0" lang="e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350" name="Shape 1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1" name="Google Shape;11351;p139"/>
          <p:cNvSpPr txBox="1"/>
          <p:nvPr/>
        </p:nvSpPr>
        <p:spPr>
          <a:xfrm>
            <a:off x="2663445" y="403412"/>
            <a:ext cx="42366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50" lIns="82300" spcFirstLastPara="1" rIns="82300" wrap="square" tIns="41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2D </a:t>
            </a:r>
            <a:r>
              <a:rPr b="0" i="0" lang="en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normalized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representation of data points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2" name="Google Shape;11352;p139"/>
          <p:cNvSpPr txBox="1"/>
          <p:nvPr/>
        </p:nvSpPr>
        <p:spPr>
          <a:xfrm>
            <a:off x="3773439" y="6396335"/>
            <a:ext cx="2372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50" lIns="82300" spcFirstLastPara="1" rIns="82300" wrap="square" tIns="41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𝛂</a:t>
            </a:r>
            <a:r>
              <a:rPr b="0" baseline="-25000" i="0" lang="e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/√ </a:t>
            </a: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(𝛂</a:t>
            </a:r>
            <a:r>
              <a:rPr b="0" baseline="-2500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baseline="3000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  (𝛂</a:t>
            </a:r>
            <a:r>
              <a:rPr b="0" baseline="-2500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baseline="3000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53" name="Google Shape;11353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9897" y="729293"/>
            <a:ext cx="5924166" cy="5562239"/>
          </a:xfrm>
          <a:prstGeom prst="rect">
            <a:avLst/>
          </a:prstGeom>
          <a:noFill/>
          <a:ln>
            <a:noFill/>
          </a:ln>
        </p:spPr>
      </p:pic>
      <p:sp>
        <p:nvSpPr>
          <p:cNvPr id="11354" name="Google Shape;11354;p139"/>
          <p:cNvSpPr txBox="1"/>
          <p:nvPr/>
        </p:nvSpPr>
        <p:spPr>
          <a:xfrm rot="-5400000">
            <a:off x="121691" y="2867374"/>
            <a:ext cx="2302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50" lIns="82300" spcFirstLastPara="1" rIns="82300" wrap="square" tIns="41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𝛂</a:t>
            </a:r>
            <a:r>
              <a:rPr b="0" baseline="-25000" i="0" lang="e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/√ </a:t>
            </a: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(𝛂</a:t>
            </a:r>
            <a:r>
              <a:rPr b="0" baseline="-2500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baseline="3000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  (𝛂</a:t>
            </a:r>
            <a:r>
              <a:rPr b="0" baseline="-2500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baseline="3000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5" name="Google Shape;11355;p139"/>
          <p:cNvSpPr/>
          <p:nvPr/>
        </p:nvSpPr>
        <p:spPr>
          <a:xfrm>
            <a:off x="2355273" y="1949824"/>
            <a:ext cx="415500" cy="4035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150" lIns="82300" spcFirstLastPara="1" rIns="82300" wrap="square" tIns="41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6" name="Google Shape;11356;p139"/>
          <p:cNvSpPr/>
          <p:nvPr/>
        </p:nvSpPr>
        <p:spPr>
          <a:xfrm>
            <a:off x="2978727" y="5177118"/>
            <a:ext cx="415500" cy="4035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150" lIns="82300" spcFirstLastPara="1" rIns="82300" wrap="square" tIns="41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7" name="Google Shape;11357;p139"/>
          <p:cNvSpPr/>
          <p:nvPr/>
        </p:nvSpPr>
        <p:spPr>
          <a:xfrm>
            <a:off x="3671455" y="5513294"/>
            <a:ext cx="415500" cy="4035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150" lIns="82300" spcFirstLastPara="1" rIns="82300" wrap="square" tIns="41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8" name="Google Shape;11358;p139"/>
          <p:cNvSpPr/>
          <p:nvPr/>
        </p:nvSpPr>
        <p:spPr>
          <a:xfrm>
            <a:off x="6096000" y="5244353"/>
            <a:ext cx="415500" cy="403500"/>
          </a:xfrm>
          <a:prstGeom prst="ellipse">
            <a:avLst/>
          </a:prstGeom>
          <a:solidFill>
            <a:srgbClr val="00B050"/>
          </a:solidFill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150" lIns="82300" spcFirstLastPara="1" rIns="82300" wrap="square" tIns="41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9" name="Google Shape;11359;p139"/>
          <p:cNvSpPr/>
          <p:nvPr/>
        </p:nvSpPr>
        <p:spPr>
          <a:xfrm>
            <a:off x="6692218" y="1882588"/>
            <a:ext cx="415500" cy="403500"/>
          </a:xfrm>
          <a:prstGeom prst="ellipse">
            <a:avLst/>
          </a:prstGeom>
          <a:solidFill>
            <a:srgbClr val="00B050"/>
          </a:solidFill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150" lIns="82300" spcFirstLastPara="1" rIns="82300" wrap="square" tIns="41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0" name="Google Shape;11360;p139"/>
          <p:cNvSpPr/>
          <p:nvPr/>
        </p:nvSpPr>
        <p:spPr>
          <a:xfrm>
            <a:off x="5403273" y="1025291"/>
            <a:ext cx="415500" cy="403500"/>
          </a:xfrm>
          <a:prstGeom prst="ellipse">
            <a:avLst/>
          </a:prstGeom>
          <a:solidFill>
            <a:srgbClr val="00B050"/>
          </a:solidFill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150" lIns="82300" spcFirstLastPara="1" rIns="82300" wrap="square" tIns="41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1" name="Google Shape;11361;p139"/>
          <p:cNvSpPr txBox="1"/>
          <p:nvPr/>
        </p:nvSpPr>
        <p:spPr>
          <a:xfrm>
            <a:off x="2167971" y="3180649"/>
            <a:ext cx="5227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50" lIns="82300" spcFirstLastPara="1" rIns="82300" wrap="square" tIns="41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the in-fact the optimal clustering for this dataset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2" name="Google Shape;11362;p139"/>
          <p:cNvSpPr txBox="1"/>
          <p:nvPr/>
        </p:nvSpPr>
        <p:spPr>
          <a:xfrm>
            <a:off x="3026879" y="2666089"/>
            <a:ext cx="36654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50" lIns="82300" spcFirstLastPara="1" rIns="82300" wrap="square" tIns="41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Typical output on running K-means++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366" name="Shape 1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7" name="Google Shape;11367;p140"/>
          <p:cNvSpPr txBox="1"/>
          <p:nvPr/>
        </p:nvSpPr>
        <p:spPr>
          <a:xfrm>
            <a:off x="2770909" y="403412"/>
            <a:ext cx="3781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Last point about Spectral Clustering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8" name="Google Shape;11368;p140"/>
          <p:cNvSpPr txBox="1"/>
          <p:nvPr/>
        </p:nvSpPr>
        <p:spPr>
          <a:xfrm>
            <a:off x="219685" y="1135010"/>
            <a:ext cx="9039900" cy="23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-2476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search for spectral clustering on Google, you may find a graph-based algorithm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Though </a:t>
            </a:r>
            <a:r>
              <a:rPr b="1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not covered in this course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you are encouraged to read about it. In fact there are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many variants that are called spectral clustering.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think for a bit, you will realize it is nothing but kernel-K-means that we have seen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with a specific choice of kernel (pseudo inverse of the Laplacian matrix associated with data)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69" name="Google Shape;11369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9979" y="3630706"/>
            <a:ext cx="5488081" cy="2269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373" name="Shape 1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4" name="Google Shape;11374;p141"/>
          <p:cNvSpPr/>
          <p:nvPr/>
        </p:nvSpPr>
        <p:spPr>
          <a:xfrm>
            <a:off x="9126681" y="2698646"/>
            <a:ext cx="9245" cy="50995"/>
          </a:xfrm>
          <a:custGeom>
            <a:rect b="b" l="l" r="r" t="t"/>
            <a:pathLst>
              <a:path extrusionOk="0" h="57785" w="10159">
                <a:moveTo>
                  <a:pt x="8381" y="964"/>
                </a:moveTo>
                <a:lnTo>
                  <a:pt x="9965" y="2262"/>
                </a:lnTo>
                <a:lnTo>
                  <a:pt x="8477" y="1059"/>
                </a:lnTo>
                <a:lnTo>
                  <a:pt x="6560" y="0"/>
                </a:lnTo>
                <a:lnTo>
                  <a:pt x="6857" y="1726"/>
                </a:lnTo>
                <a:lnTo>
                  <a:pt x="8381" y="5536"/>
                </a:lnTo>
                <a:lnTo>
                  <a:pt x="4571" y="202"/>
                </a:lnTo>
                <a:lnTo>
                  <a:pt x="6095" y="4012"/>
                </a:lnTo>
                <a:lnTo>
                  <a:pt x="6857" y="6298"/>
                </a:lnTo>
                <a:lnTo>
                  <a:pt x="6857" y="10108"/>
                </a:lnTo>
                <a:lnTo>
                  <a:pt x="7619" y="13918"/>
                </a:lnTo>
                <a:lnTo>
                  <a:pt x="6857" y="20776"/>
                </a:lnTo>
                <a:lnTo>
                  <a:pt x="6857" y="23824"/>
                </a:lnTo>
                <a:lnTo>
                  <a:pt x="6857" y="26872"/>
                </a:lnTo>
                <a:lnTo>
                  <a:pt x="8381" y="29158"/>
                </a:lnTo>
                <a:lnTo>
                  <a:pt x="6095" y="31444"/>
                </a:lnTo>
                <a:lnTo>
                  <a:pt x="2285" y="36778"/>
                </a:lnTo>
                <a:lnTo>
                  <a:pt x="3047" y="29158"/>
                </a:lnTo>
                <a:lnTo>
                  <a:pt x="4571" y="34492"/>
                </a:lnTo>
                <a:lnTo>
                  <a:pt x="5333" y="36778"/>
                </a:lnTo>
                <a:lnTo>
                  <a:pt x="761" y="34492"/>
                </a:lnTo>
                <a:lnTo>
                  <a:pt x="2285" y="36016"/>
                </a:lnTo>
                <a:lnTo>
                  <a:pt x="4571" y="36778"/>
                </a:lnTo>
                <a:lnTo>
                  <a:pt x="0" y="36016"/>
                </a:lnTo>
                <a:lnTo>
                  <a:pt x="2285" y="36016"/>
                </a:lnTo>
                <a:lnTo>
                  <a:pt x="9144" y="38302"/>
                </a:lnTo>
                <a:lnTo>
                  <a:pt x="3047" y="36016"/>
                </a:lnTo>
                <a:lnTo>
                  <a:pt x="5333" y="36016"/>
                </a:lnTo>
                <a:lnTo>
                  <a:pt x="6095" y="36016"/>
                </a:lnTo>
                <a:lnTo>
                  <a:pt x="4571" y="36016"/>
                </a:lnTo>
                <a:lnTo>
                  <a:pt x="2285" y="35254"/>
                </a:lnTo>
                <a:lnTo>
                  <a:pt x="0" y="36778"/>
                </a:lnTo>
                <a:lnTo>
                  <a:pt x="2285" y="36016"/>
                </a:lnTo>
                <a:lnTo>
                  <a:pt x="4571" y="36016"/>
                </a:lnTo>
                <a:lnTo>
                  <a:pt x="761" y="34492"/>
                </a:lnTo>
                <a:lnTo>
                  <a:pt x="2285" y="36016"/>
                </a:lnTo>
                <a:lnTo>
                  <a:pt x="5333" y="37540"/>
                </a:lnTo>
                <a:lnTo>
                  <a:pt x="8381" y="35254"/>
                </a:lnTo>
                <a:lnTo>
                  <a:pt x="5333" y="37540"/>
                </a:lnTo>
                <a:lnTo>
                  <a:pt x="761" y="41350"/>
                </a:lnTo>
                <a:lnTo>
                  <a:pt x="5333" y="39064"/>
                </a:lnTo>
                <a:lnTo>
                  <a:pt x="3809" y="39826"/>
                </a:lnTo>
                <a:lnTo>
                  <a:pt x="2285" y="39826"/>
                </a:lnTo>
                <a:lnTo>
                  <a:pt x="2285" y="40588"/>
                </a:lnTo>
                <a:lnTo>
                  <a:pt x="3809" y="42874"/>
                </a:lnTo>
                <a:lnTo>
                  <a:pt x="761" y="42874"/>
                </a:lnTo>
                <a:lnTo>
                  <a:pt x="2285" y="43636"/>
                </a:lnTo>
                <a:lnTo>
                  <a:pt x="5333" y="45922"/>
                </a:lnTo>
                <a:lnTo>
                  <a:pt x="6095" y="43636"/>
                </a:lnTo>
                <a:lnTo>
                  <a:pt x="4571" y="46684"/>
                </a:lnTo>
                <a:lnTo>
                  <a:pt x="3809" y="48970"/>
                </a:lnTo>
                <a:lnTo>
                  <a:pt x="6095" y="49732"/>
                </a:lnTo>
                <a:lnTo>
                  <a:pt x="4571" y="51256"/>
                </a:lnTo>
                <a:lnTo>
                  <a:pt x="1523" y="57352"/>
                </a:lnTo>
                <a:lnTo>
                  <a:pt x="4571" y="49732"/>
                </a:lnTo>
                <a:lnTo>
                  <a:pt x="2285" y="53542"/>
                </a:lnTo>
                <a:lnTo>
                  <a:pt x="3809" y="53542"/>
                </a:lnTo>
                <a:lnTo>
                  <a:pt x="761" y="53542"/>
                </a:lnTo>
                <a:lnTo>
                  <a:pt x="2285" y="53542"/>
                </a:lnTo>
                <a:lnTo>
                  <a:pt x="4571" y="53542"/>
                </a:lnTo>
                <a:lnTo>
                  <a:pt x="6857" y="52018"/>
                </a:lnTo>
                <a:lnTo>
                  <a:pt x="4571" y="52780"/>
                </a:lnTo>
                <a:lnTo>
                  <a:pt x="3809" y="52780"/>
                </a:lnTo>
                <a:lnTo>
                  <a:pt x="3047" y="52780"/>
                </a:lnTo>
                <a:lnTo>
                  <a:pt x="2285" y="53542"/>
                </a:lnTo>
                <a:lnTo>
                  <a:pt x="3809" y="53542"/>
                </a:lnTo>
                <a:lnTo>
                  <a:pt x="7619" y="53542"/>
                </a:lnTo>
                <a:lnTo>
                  <a:pt x="3047" y="53542"/>
                </a:lnTo>
                <a:lnTo>
                  <a:pt x="1523" y="52780"/>
                </a:lnTo>
                <a:lnTo>
                  <a:pt x="761" y="53542"/>
                </a:lnTo>
                <a:lnTo>
                  <a:pt x="2285" y="53542"/>
                </a:lnTo>
                <a:lnTo>
                  <a:pt x="9144" y="53542"/>
                </a:lnTo>
                <a:lnTo>
                  <a:pt x="2285" y="52018"/>
                </a:lnTo>
                <a:lnTo>
                  <a:pt x="1523" y="51256"/>
                </a:lnTo>
                <a:lnTo>
                  <a:pt x="761" y="51256"/>
                </a:lnTo>
              </a:path>
            </a:pathLst>
          </a:custGeom>
          <a:noFill/>
          <a:ln cap="flat" cmpd="sng" w="153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75" name="Google Shape;11375;p141"/>
          <p:cNvGrpSpPr/>
          <p:nvPr/>
        </p:nvGrpSpPr>
        <p:grpSpPr>
          <a:xfrm>
            <a:off x="1905124" y="1778185"/>
            <a:ext cx="6090412" cy="1625607"/>
            <a:chOff x="3118059" y="2380562"/>
            <a:chExt cx="5623649" cy="1259770"/>
          </a:xfrm>
        </p:grpSpPr>
        <p:pic>
          <p:nvPicPr>
            <p:cNvPr id="11376" name="Google Shape;11376;p1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18059" y="3443814"/>
              <a:ext cx="4357134" cy="196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77" name="Google Shape;11377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05171" y="2431497"/>
              <a:ext cx="137248" cy="1441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78" name="Google Shape;11378;p1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436724" y="2422770"/>
              <a:ext cx="116770" cy="132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79" name="Google Shape;11379;p1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602459" y="2380562"/>
              <a:ext cx="139249" cy="1546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80" name="Google Shape;11380;p141"/>
            <p:cNvSpPr/>
            <p:nvPr/>
          </p:nvSpPr>
          <p:spPr>
            <a:xfrm>
              <a:off x="3143250" y="2757677"/>
              <a:ext cx="4467859" cy="632460"/>
            </a:xfrm>
            <a:custGeom>
              <a:rect b="b" l="l" r="r" t="t"/>
              <a:pathLst>
                <a:path extrusionOk="0" h="632460" w="4467859">
                  <a:moveTo>
                    <a:pt x="3048" y="611886"/>
                  </a:moveTo>
                  <a:lnTo>
                    <a:pt x="2286" y="610362"/>
                  </a:lnTo>
                  <a:lnTo>
                    <a:pt x="0" y="610362"/>
                  </a:lnTo>
                  <a:lnTo>
                    <a:pt x="3048" y="611124"/>
                  </a:lnTo>
                  <a:lnTo>
                    <a:pt x="9906" y="611886"/>
                  </a:lnTo>
                  <a:lnTo>
                    <a:pt x="16002" y="612648"/>
                  </a:lnTo>
                  <a:lnTo>
                    <a:pt x="22098" y="613410"/>
                  </a:lnTo>
                  <a:lnTo>
                    <a:pt x="33408" y="614219"/>
                  </a:lnTo>
                  <a:lnTo>
                    <a:pt x="44577" y="615315"/>
                  </a:lnTo>
                  <a:lnTo>
                    <a:pt x="55745" y="616410"/>
                  </a:lnTo>
                  <a:lnTo>
                    <a:pt x="67056" y="617220"/>
                  </a:lnTo>
                  <a:lnTo>
                    <a:pt x="83748" y="617577"/>
                  </a:lnTo>
                  <a:lnTo>
                    <a:pt x="100584" y="616648"/>
                  </a:lnTo>
                  <a:lnTo>
                    <a:pt x="150876" y="609921"/>
                  </a:lnTo>
                  <a:lnTo>
                    <a:pt x="198882" y="595884"/>
                  </a:lnTo>
                  <a:lnTo>
                    <a:pt x="245709" y="575524"/>
                  </a:lnTo>
                  <a:lnTo>
                    <a:pt x="290226" y="548068"/>
                  </a:lnTo>
                  <a:lnTo>
                    <a:pt x="328981" y="513766"/>
                  </a:lnTo>
                  <a:lnTo>
                    <a:pt x="364236" y="477012"/>
                  </a:lnTo>
                  <a:lnTo>
                    <a:pt x="386524" y="444436"/>
                  </a:lnTo>
                  <a:lnTo>
                    <a:pt x="408408" y="399383"/>
                  </a:lnTo>
                  <a:lnTo>
                    <a:pt x="417611" y="375546"/>
                  </a:lnTo>
                  <a:lnTo>
                    <a:pt x="422433" y="363664"/>
                  </a:lnTo>
                  <a:lnTo>
                    <a:pt x="440257" y="329684"/>
                  </a:lnTo>
                  <a:lnTo>
                    <a:pt x="463296" y="299466"/>
                  </a:lnTo>
                  <a:lnTo>
                    <a:pt x="469594" y="290774"/>
                  </a:lnTo>
                  <a:lnTo>
                    <a:pt x="497466" y="254591"/>
                  </a:lnTo>
                  <a:lnTo>
                    <a:pt x="524256" y="225552"/>
                  </a:lnTo>
                  <a:lnTo>
                    <a:pt x="555652" y="200691"/>
                  </a:lnTo>
                  <a:lnTo>
                    <a:pt x="566928" y="193548"/>
                  </a:lnTo>
                  <a:lnTo>
                    <a:pt x="575524" y="187987"/>
                  </a:lnTo>
                  <a:lnTo>
                    <a:pt x="611004" y="170961"/>
                  </a:lnTo>
                  <a:lnTo>
                    <a:pt x="637794" y="167640"/>
                  </a:lnTo>
                  <a:lnTo>
                    <a:pt x="649914" y="167794"/>
                  </a:lnTo>
                  <a:lnTo>
                    <a:pt x="699254" y="173366"/>
                  </a:lnTo>
                  <a:lnTo>
                    <a:pt x="737616" y="184404"/>
                  </a:lnTo>
                  <a:lnTo>
                    <a:pt x="775335" y="198012"/>
                  </a:lnTo>
                  <a:lnTo>
                    <a:pt x="810196" y="215265"/>
                  </a:lnTo>
                  <a:lnTo>
                    <a:pt x="842391" y="238053"/>
                  </a:lnTo>
                  <a:lnTo>
                    <a:pt x="863060" y="255722"/>
                  </a:lnTo>
                  <a:lnTo>
                    <a:pt x="873252" y="264414"/>
                  </a:lnTo>
                  <a:lnTo>
                    <a:pt x="884670" y="274022"/>
                  </a:lnTo>
                  <a:lnTo>
                    <a:pt x="896016" y="283559"/>
                  </a:lnTo>
                  <a:lnTo>
                    <a:pt x="907220" y="293239"/>
                  </a:lnTo>
                  <a:lnTo>
                    <a:pt x="918210" y="303276"/>
                  </a:lnTo>
                  <a:lnTo>
                    <a:pt x="927592" y="312431"/>
                  </a:lnTo>
                  <a:lnTo>
                    <a:pt x="937260" y="321659"/>
                  </a:lnTo>
                  <a:lnTo>
                    <a:pt x="964977" y="350591"/>
                  </a:lnTo>
                  <a:lnTo>
                    <a:pt x="989838" y="382524"/>
                  </a:lnTo>
                  <a:lnTo>
                    <a:pt x="998434" y="394013"/>
                  </a:lnTo>
                  <a:lnTo>
                    <a:pt x="1025652" y="425196"/>
                  </a:lnTo>
                  <a:lnTo>
                    <a:pt x="1053405" y="452628"/>
                  </a:lnTo>
                  <a:lnTo>
                    <a:pt x="1073300" y="469344"/>
                  </a:lnTo>
                  <a:lnTo>
                    <a:pt x="1083754" y="477964"/>
                  </a:lnTo>
                  <a:lnTo>
                    <a:pt x="1116651" y="500955"/>
                  </a:lnTo>
                  <a:lnTo>
                    <a:pt x="1139201" y="514457"/>
                  </a:lnTo>
                  <a:lnTo>
                    <a:pt x="1150620" y="521208"/>
                  </a:lnTo>
                  <a:lnTo>
                    <a:pt x="1188017" y="538245"/>
                  </a:lnTo>
                  <a:lnTo>
                    <a:pt x="1224629" y="552354"/>
                  </a:lnTo>
                  <a:lnTo>
                    <a:pt x="1272635" y="567975"/>
                  </a:lnTo>
                  <a:lnTo>
                    <a:pt x="1284815" y="571226"/>
                  </a:lnTo>
                  <a:lnTo>
                    <a:pt x="1296924" y="574548"/>
                  </a:lnTo>
                  <a:lnTo>
                    <a:pt x="1310068" y="577988"/>
                  </a:lnTo>
                  <a:lnTo>
                    <a:pt x="1323213" y="581501"/>
                  </a:lnTo>
                  <a:lnTo>
                    <a:pt x="1336357" y="585156"/>
                  </a:lnTo>
                  <a:lnTo>
                    <a:pt x="1349502" y="589026"/>
                  </a:lnTo>
                  <a:lnTo>
                    <a:pt x="1362063" y="592693"/>
                  </a:lnTo>
                  <a:lnTo>
                    <a:pt x="1374552" y="596646"/>
                  </a:lnTo>
                  <a:lnTo>
                    <a:pt x="1386899" y="600598"/>
                  </a:lnTo>
                  <a:lnTo>
                    <a:pt x="1399032" y="604266"/>
                  </a:lnTo>
                  <a:lnTo>
                    <a:pt x="1440180" y="612409"/>
                  </a:lnTo>
                  <a:lnTo>
                    <a:pt x="1487709" y="614934"/>
                  </a:lnTo>
                  <a:lnTo>
                    <a:pt x="1504366" y="615553"/>
                  </a:lnTo>
                  <a:lnTo>
                    <a:pt x="1520952" y="616458"/>
                  </a:lnTo>
                  <a:lnTo>
                    <a:pt x="1533644" y="616886"/>
                  </a:lnTo>
                  <a:lnTo>
                    <a:pt x="1546479" y="617029"/>
                  </a:lnTo>
                  <a:lnTo>
                    <a:pt x="1559313" y="616886"/>
                  </a:lnTo>
                  <a:lnTo>
                    <a:pt x="1608486" y="611314"/>
                  </a:lnTo>
                  <a:lnTo>
                    <a:pt x="1657992" y="598741"/>
                  </a:lnTo>
                  <a:lnTo>
                    <a:pt x="1684901" y="590740"/>
                  </a:lnTo>
                  <a:lnTo>
                    <a:pt x="1698498" y="586740"/>
                  </a:lnTo>
                  <a:lnTo>
                    <a:pt x="1709237" y="583501"/>
                  </a:lnTo>
                  <a:lnTo>
                    <a:pt x="1719833" y="579691"/>
                  </a:lnTo>
                  <a:lnTo>
                    <a:pt x="1730430" y="575595"/>
                  </a:lnTo>
                  <a:lnTo>
                    <a:pt x="1741170" y="571500"/>
                  </a:lnTo>
                  <a:lnTo>
                    <a:pt x="1781556" y="552450"/>
                  </a:lnTo>
                  <a:lnTo>
                    <a:pt x="1815846" y="528066"/>
                  </a:lnTo>
                  <a:lnTo>
                    <a:pt x="1823025" y="521886"/>
                  </a:lnTo>
                  <a:lnTo>
                    <a:pt x="1830419" y="515778"/>
                  </a:lnTo>
                  <a:lnTo>
                    <a:pt x="1860744" y="482453"/>
                  </a:lnTo>
                  <a:lnTo>
                    <a:pt x="1886712" y="447734"/>
                  </a:lnTo>
                  <a:lnTo>
                    <a:pt x="1906047" y="414147"/>
                  </a:lnTo>
                  <a:lnTo>
                    <a:pt x="1918716" y="390144"/>
                  </a:lnTo>
                  <a:lnTo>
                    <a:pt x="1925955" y="377023"/>
                  </a:lnTo>
                  <a:lnTo>
                    <a:pt x="1949958" y="339090"/>
                  </a:lnTo>
                  <a:lnTo>
                    <a:pt x="1968627" y="317277"/>
                  </a:lnTo>
                  <a:lnTo>
                    <a:pt x="1978032" y="306193"/>
                  </a:lnTo>
                  <a:lnTo>
                    <a:pt x="1987296" y="294894"/>
                  </a:lnTo>
                  <a:lnTo>
                    <a:pt x="1995177" y="285059"/>
                  </a:lnTo>
                  <a:lnTo>
                    <a:pt x="2002917" y="275082"/>
                  </a:lnTo>
                  <a:lnTo>
                    <a:pt x="2010656" y="265104"/>
                  </a:lnTo>
                  <a:lnTo>
                    <a:pt x="2018538" y="255270"/>
                  </a:lnTo>
                  <a:lnTo>
                    <a:pt x="2025610" y="246006"/>
                  </a:lnTo>
                  <a:lnTo>
                    <a:pt x="2032254" y="236601"/>
                  </a:lnTo>
                  <a:lnTo>
                    <a:pt x="2038897" y="227195"/>
                  </a:lnTo>
                  <a:lnTo>
                    <a:pt x="2045970" y="217932"/>
                  </a:lnTo>
                  <a:lnTo>
                    <a:pt x="2053387" y="208907"/>
                  </a:lnTo>
                  <a:lnTo>
                    <a:pt x="2060733" y="200025"/>
                  </a:lnTo>
                  <a:lnTo>
                    <a:pt x="2067937" y="191142"/>
                  </a:lnTo>
                  <a:lnTo>
                    <a:pt x="2100536" y="153721"/>
                  </a:lnTo>
                  <a:lnTo>
                    <a:pt x="2133552" y="130968"/>
                  </a:lnTo>
                  <a:lnTo>
                    <a:pt x="2170056" y="116538"/>
                  </a:lnTo>
                  <a:lnTo>
                    <a:pt x="2222075" y="109906"/>
                  </a:lnTo>
                  <a:lnTo>
                    <a:pt x="2236470" y="110490"/>
                  </a:lnTo>
                  <a:lnTo>
                    <a:pt x="2273808" y="122682"/>
                  </a:lnTo>
                  <a:lnTo>
                    <a:pt x="2303526" y="152400"/>
                  </a:lnTo>
                  <a:lnTo>
                    <a:pt x="2328922" y="185939"/>
                  </a:lnTo>
                  <a:lnTo>
                    <a:pt x="2337054" y="197358"/>
                  </a:lnTo>
                  <a:lnTo>
                    <a:pt x="2345590" y="208799"/>
                  </a:lnTo>
                  <a:lnTo>
                    <a:pt x="2369058" y="243840"/>
                  </a:lnTo>
                  <a:lnTo>
                    <a:pt x="2385988" y="279737"/>
                  </a:lnTo>
                  <a:lnTo>
                    <a:pt x="2391156" y="291846"/>
                  </a:lnTo>
                  <a:lnTo>
                    <a:pt x="2396906" y="303835"/>
                  </a:lnTo>
                  <a:lnTo>
                    <a:pt x="2416302" y="339090"/>
                  </a:lnTo>
                  <a:lnTo>
                    <a:pt x="2442555" y="373487"/>
                  </a:lnTo>
                  <a:lnTo>
                    <a:pt x="2451354" y="384810"/>
                  </a:lnTo>
                  <a:lnTo>
                    <a:pt x="2479750" y="420814"/>
                  </a:lnTo>
                  <a:lnTo>
                    <a:pt x="2511456" y="451770"/>
                  </a:lnTo>
                  <a:lnTo>
                    <a:pt x="2547235" y="476833"/>
                  </a:lnTo>
                  <a:lnTo>
                    <a:pt x="2573738" y="492097"/>
                  </a:lnTo>
                  <a:lnTo>
                    <a:pt x="2586990" y="499872"/>
                  </a:lnTo>
                  <a:lnTo>
                    <a:pt x="2598181" y="506658"/>
                  </a:lnTo>
                  <a:lnTo>
                    <a:pt x="2609088" y="514159"/>
                  </a:lnTo>
                  <a:lnTo>
                    <a:pt x="2619994" y="521946"/>
                  </a:lnTo>
                  <a:lnTo>
                    <a:pt x="2631186" y="529590"/>
                  </a:lnTo>
                  <a:lnTo>
                    <a:pt x="2642997" y="536662"/>
                  </a:lnTo>
                  <a:lnTo>
                    <a:pt x="2655379" y="543306"/>
                  </a:lnTo>
                  <a:lnTo>
                    <a:pt x="2668047" y="549949"/>
                  </a:lnTo>
                  <a:lnTo>
                    <a:pt x="2680716" y="557022"/>
                  </a:lnTo>
                  <a:lnTo>
                    <a:pt x="2692276" y="563999"/>
                  </a:lnTo>
                  <a:lnTo>
                    <a:pt x="2704052" y="571119"/>
                  </a:lnTo>
                  <a:lnTo>
                    <a:pt x="2715970" y="578238"/>
                  </a:lnTo>
                  <a:lnTo>
                    <a:pt x="2753963" y="596646"/>
                  </a:lnTo>
                  <a:lnTo>
                    <a:pt x="2794825" y="609671"/>
                  </a:lnTo>
                  <a:lnTo>
                    <a:pt x="2823400" y="617148"/>
                  </a:lnTo>
                  <a:lnTo>
                    <a:pt x="2837688" y="621030"/>
                  </a:lnTo>
                  <a:lnTo>
                    <a:pt x="2880443" y="629709"/>
                  </a:lnTo>
                  <a:lnTo>
                    <a:pt x="2910268" y="632412"/>
                  </a:lnTo>
                  <a:lnTo>
                    <a:pt x="2925699" y="632269"/>
                  </a:lnTo>
                  <a:lnTo>
                    <a:pt x="2973443" y="626602"/>
                  </a:lnTo>
                  <a:lnTo>
                    <a:pt x="3022092" y="614172"/>
                  </a:lnTo>
                  <a:lnTo>
                    <a:pt x="3066240" y="595955"/>
                  </a:lnTo>
                  <a:lnTo>
                    <a:pt x="3108769" y="571595"/>
                  </a:lnTo>
                  <a:lnTo>
                    <a:pt x="3149905" y="542377"/>
                  </a:lnTo>
                  <a:lnTo>
                    <a:pt x="3185160" y="504444"/>
                  </a:lnTo>
                  <a:lnTo>
                    <a:pt x="3210115" y="473773"/>
                  </a:lnTo>
                  <a:lnTo>
                    <a:pt x="3233928" y="441960"/>
                  </a:lnTo>
                  <a:lnTo>
                    <a:pt x="3255549" y="410432"/>
                  </a:lnTo>
                  <a:lnTo>
                    <a:pt x="3274314" y="377190"/>
                  </a:lnTo>
                  <a:lnTo>
                    <a:pt x="3292530" y="338506"/>
                  </a:lnTo>
                  <a:lnTo>
                    <a:pt x="3308223" y="297561"/>
                  </a:lnTo>
                  <a:lnTo>
                    <a:pt x="3319998" y="255460"/>
                  </a:lnTo>
                  <a:lnTo>
                    <a:pt x="3323558" y="241173"/>
                  </a:lnTo>
                  <a:lnTo>
                    <a:pt x="3327261" y="226885"/>
                  </a:lnTo>
                  <a:lnTo>
                    <a:pt x="3331464" y="212598"/>
                  </a:lnTo>
                  <a:lnTo>
                    <a:pt x="3335476" y="198310"/>
                  </a:lnTo>
                  <a:lnTo>
                    <a:pt x="3339560" y="184023"/>
                  </a:lnTo>
                  <a:lnTo>
                    <a:pt x="3351930" y="145863"/>
                  </a:lnTo>
                  <a:lnTo>
                    <a:pt x="3371040" y="108977"/>
                  </a:lnTo>
                  <a:lnTo>
                    <a:pt x="3393447" y="76021"/>
                  </a:lnTo>
                  <a:lnTo>
                    <a:pt x="3426142" y="44100"/>
                  </a:lnTo>
                  <a:lnTo>
                    <a:pt x="3466147" y="19050"/>
                  </a:lnTo>
                  <a:lnTo>
                    <a:pt x="3510819" y="1905"/>
                  </a:lnTo>
                  <a:lnTo>
                    <a:pt x="3533394" y="0"/>
                  </a:lnTo>
                  <a:lnTo>
                    <a:pt x="3545502" y="797"/>
                  </a:lnTo>
                  <a:lnTo>
                    <a:pt x="3590186" y="13835"/>
                  </a:lnTo>
                  <a:lnTo>
                    <a:pt x="3606903" y="23407"/>
                  </a:lnTo>
                  <a:lnTo>
                    <a:pt x="3615690" y="28194"/>
                  </a:lnTo>
                  <a:lnTo>
                    <a:pt x="3626107" y="32527"/>
                  </a:lnTo>
                  <a:lnTo>
                    <a:pt x="3636740" y="36576"/>
                  </a:lnTo>
                  <a:lnTo>
                    <a:pt x="3647515" y="40624"/>
                  </a:lnTo>
                  <a:lnTo>
                    <a:pt x="3658362" y="44958"/>
                  </a:lnTo>
                  <a:lnTo>
                    <a:pt x="3692866" y="63603"/>
                  </a:lnTo>
                  <a:lnTo>
                    <a:pt x="3723989" y="95738"/>
                  </a:lnTo>
                  <a:lnTo>
                    <a:pt x="3730752" y="103632"/>
                  </a:lnTo>
                  <a:lnTo>
                    <a:pt x="3758184" y="140970"/>
                  </a:lnTo>
                  <a:lnTo>
                    <a:pt x="3765744" y="153078"/>
                  </a:lnTo>
                  <a:lnTo>
                    <a:pt x="3773519" y="165258"/>
                  </a:lnTo>
                  <a:lnTo>
                    <a:pt x="3781436" y="177295"/>
                  </a:lnTo>
                  <a:lnTo>
                    <a:pt x="3789426" y="188976"/>
                  </a:lnTo>
                  <a:lnTo>
                    <a:pt x="3796617" y="200417"/>
                  </a:lnTo>
                  <a:lnTo>
                    <a:pt x="3803523" y="211931"/>
                  </a:lnTo>
                  <a:lnTo>
                    <a:pt x="3810428" y="223587"/>
                  </a:lnTo>
                  <a:lnTo>
                    <a:pt x="3817620" y="235458"/>
                  </a:lnTo>
                  <a:lnTo>
                    <a:pt x="3823811" y="246995"/>
                  </a:lnTo>
                  <a:lnTo>
                    <a:pt x="3830002" y="258603"/>
                  </a:lnTo>
                  <a:lnTo>
                    <a:pt x="3836479" y="270069"/>
                  </a:lnTo>
                  <a:lnTo>
                    <a:pt x="3858577" y="301371"/>
                  </a:lnTo>
                  <a:lnTo>
                    <a:pt x="3883211" y="330838"/>
                  </a:lnTo>
                  <a:lnTo>
                    <a:pt x="3891438" y="340328"/>
                  </a:lnTo>
                  <a:lnTo>
                    <a:pt x="3899523" y="349960"/>
                  </a:lnTo>
                  <a:lnTo>
                    <a:pt x="3907536" y="359664"/>
                  </a:lnTo>
                  <a:lnTo>
                    <a:pt x="3916001" y="369951"/>
                  </a:lnTo>
                  <a:lnTo>
                    <a:pt x="3924395" y="380238"/>
                  </a:lnTo>
                  <a:lnTo>
                    <a:pt x="3932932" y="390525"/>
                  </a:lnTo>
                  <a:lnTo>
                    <a:pt x="3941826" y="400812"/>
                  </a:lnTo>
                  <a:lnTo>
                    <a:pt x="3951029" y="410277"/>
                  </a:lnTo>
                  <a:lnTo>
                    <a:pt x="3961161" y="419385"/>
                  </a:lnTo>
                  <a:lnTo>
                    <a:pt x="3971722" y="428351"/>
                  </a:lnTo>
                  <a:lnTo>
                    <a:pt x="3982212" y="437388"/>
                  </a:lnTo>
                  <a:lnTo>
                    <a:pt x="3993761" y="446412"/>
                  </a:lnTo>
                  <a:lnTo>
                    <a:pt x="4005453" y="455295"/>
                  </a:lnTo>
                  <a:lnTo>
                    <a:pt x="4017144" y="464177"/>
                  </a:lnTo>
                  <a:lnTo>
                    <a:pt x="4028694" y="473202"/>
                  </a:lnTo>
                  <a:lnTo>
                    <a:pt x="4040576" y="482334"/>
                  </a:lnTo>
                  <a:lnTo>
                    <a:pt x="4052316" y="491394"/>
                  </a:lnTo>
                  <a:lnTo>
                    <a:pt x="4064055" y="500312"/>
                  </a:lnTo>
                  <a:lnTo>
                    <a:pt x="4102417" y="524541"/>
                  </a:lnTo>
                  <a:lnTo>
                    <a:pt x="4144589" y="542496"/>
                  </a:lnTo>
                  <a:lnTo>
                    <a:pt x="4190238" y="553212"/>
                  </a:lnTo>
                  <a:lnTo>
                    <a:pt x="4228338" y="557784"/>
                  </a:lnTo>
                  <a:lnTo>
                    <a:pt x="4266438" y="560070"/>
                  </a:lnTo>
                  <a:lnTo>
                    <a:pt x="4285869" y="560165"/>
                  </a:lnTo>
                  <a:lnTo>
                    <a:pt x="4305300" y="559689"/>
                  </a:lnTo>
                  <a:lnTo>
                    <a:pt x="4324731" y="559212"/>
                  </a:lnTo>
                  <a:lnTo>
                    <a:pt x="4344162" y="559308"/>
                  </a:lnTo>
                  <a:lnTo>
                    <a:pt x="4357437" y="559308"/>
                  </a:lnTo>
                  <a:lnTo>
                    <a:pt x="4370927" y="559308"/>
                  </a:lnTo>
                  <a:lnTo>
                    <a:pt x="4384559" y="559308"/>
                  </a:lnTo>
                  <a:lnTo>
                    <a:pt x="4398264" y="559308"/>
                  </a:lnTo>
                  <a:lnTo>
                    <a:pt x="4407288" y="558986"/>
                  </a:lnTo>
                  <a:lnTo>
                    <a:pt x="4416170" y="559022"/>
                  </a:lnTo>
                  <a:lnTo>
                    <a:pt x="4425053" y="559200"/>
                  </a:lnTo>
                  <a:lnTo>
                    <a:pt x="4434078" y="559308"/>
                  </a:lnTo>
                  <a:lnTo>
                    <a:pt x="4440483" y="559212"/>
                  </a:lnTo>
                  <a:lnTo>
                    <a:pt x="4447032" y="559117"/>
                  </a:lnTo>
                  <a:lnTo>
                    <a:pt x="4453580" y="559308"/>
                  </a:lnTo>
                  <a:lnTo>
                    <a:pt x="4459986" y="560070"/>
                  </a:lnTo>
                  <a:lnTo>
                    <a:pt x="4467606" y="560832"/>
                  </a:lnTo>
                  <a:lnTo>
                    <a:pt x="4460748" y="563118"/>
                  </a:lnTo>
                  <a:lnTo>
                    <a:pt x="4458462" y="566928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81" name="Google Shape;11381;p141"/>
          <p:cNvGrpSpPr/>
          <p:nvPr/>
        </p:nvGrpSpPr>
        <p:grpSpPr>
          <a:xfrm>
            <a:off x="1038839" y="4034017"/>
            <a:ext cx="7627080" cy="2250917"/>
            <a:chOff x="3515275" y="4069797"/>
            <a:chExt cx="6094351" cy="2156257"/>
          </a:xfrm>
        </p:grpSpPr>
        <p:pic>
          <p:nvPicPr>
            <p:cNvPr id="11382" name="Google Shape;11382;p1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515275" y="4462227"/>
              <a:ext cx="120270" cy="224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83" name="Google Shape;11383;p14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877011" y="4532331"/>
              <a:ext cx="198970" cy="131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84" name="Google Shape;11384;p14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128471" y="4483563"/>
              <a:ext cx="131367" cy="1494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385" name="Google Shape;11385;p141"/>
            <p:cNvGrpSpPr/>
            <p:nvPr/>
          </p:nvGrpSpPr>
          <p:grpSpPr>
            <a:xfrm>
              <a:off x="4848287" y="4376121"/>
              <a:ext cx="968864" cy="263740"/>
              <a:chOff x="4848287" y="4376121"/>
              <a:chExt cx="968864" cy="263740"/>
            </a:xfrm>
          </p:grpSpPr>
          <p:pic>
            <p:nvPicPr>
              <p:cNvPr id="11386" name="Google Shape;11386;p141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848287" y="4436319"/>
                <a:ext cx="350882" cy="2035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87" name="Google Shape;11387;p141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5232609" y="4409649"/>
                <a:ext cx="408628" cy="1982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88" name="Google Shape;11388;p141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669997" y="4376121"/>
                <a:ext cx="147154" cy="1311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389" name="Google Shape;11389;p14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116529" y="4302969"/>
              <a:ext cx="496912" cy="213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90" name="Google Shape;11390;p141"/>
            <p:cNvSpPr/>
            <p:nvPr/>
          </p:nvSpPr>
          <p:spPr>
            <a:xfrm>
              <a:off x="6915531" y="4373879"/>
              <a:ext cx="97154" cy="12700"/>
            </a:xfrm>
            <a:custGeom>
              <a:rect b="b" l="l" r="r" t="t"/>
              <a:pathLst>
                <a:path extrusionOk="0" h="12700" w="97154">
                  <a:moveTo>
                    <a:pt x="380" y="9906"/>
                  </a:moveTo>
                  <a:lnTo>
                    <a:pt x="1262" y="11537"/>
                  </a:lnTo>
                  <a:lnTo>
                    <a:pt x="0" y="12096"/>
                  </a:lnTo>
                  <a:lnTo>
                    <a:pt x="1023" y="11941"/>
                  </a:lnTo>
                  <a:lnTo>
                    <a:pt x="8762" y="11430"/>
                  </a:lnTo>
                  <a:lnTo>
                    <a:pt x="19169" y="10691"/>
                  </a:lnTo>
                  <a:lnTo>
                    <a:pt x="29717" y="8953"/>
                  </a:lnTo>
                  <a:lnTo>
                    <a:pt x="40266" y="6929"/>
                  </a:lnTo>
                  <a:lnTo>
                    <a:pt x="50672" y="5334"/>
                  </a:lnTo>
                  <a:lnTo>
                    <a:pt x="60721" y="3536"/>
                  </a:lnTo>
                  <a:lnTo>
                    <a:pt x="70484" y="1809"/>
                  </a:lnTo>
                  <a:lnTo>
                    <a:pt x="80248" y="511"/>
                  </a:lnTo>
                  <a:lnTo>
                    <a:pt x="90296" y="0"/>
                  </a:lnTo>
                  <a:lnTo>
                    <a:pt x="94106" y="0"/>
                  </a:lnTo>
                  <a:lnTo>
                    <a:pt x="94868" y="0"/>
                  </a:lnTo>
                  <a:lnTo>
                    <a:pt x="97154" y="762"/>
                  </a:lnTo>
                  <a:lnTo>
                    <a:pt x="95630" y="1524"/>
                  </a:lnTo>
                  <a:lnTo>
                    <a:pt x="94106" y="2286"/>
                  </a:lnTo>
                  <a:lnTo>
                    <a:pt x="92582" y="3048"/>
                  </a:lnTo>
                  <a:lnTo>
                    <a:pt x="88010" y="6096"/>
                  </a:lnTo>
                  <a:lnTo>
                    <a:pt x="86486" y="6858"/>
                  </a:lnTo>
                  <a:lnTo>
                    <a:pt x="82676" y="8382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91" name="Google Shape;11391;p141"/>
            <p:cNvGrpSpPr/>
            <p:nvPr/>
          </p:nvGrpSpPr>
          <p:grpSpPr>
            <a:xfrm>
              <a:off x="7379163" y="4218387"/>
              <a:ext cx="691222" cy="214972"/>
              <a:chOff x="7379163" y="4218387"/>
              <a:chExt cx="691222" cy="214972"/>
            </a:xfrm>
          </p:grpSpPr>
          <p:pic>
            <p:nvPicPr>
              <p:cNvPr id="11392" name="Google Shape;11392;p141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7379163" y="4256487"/>
                <a:ext cx="136486" cy="1768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393" name="Google Shape;11393;p141"/>
              <p:cNvSpPr/>
              <p:nvPr/>
            </p:nvSpPr>
            <p:spPr>
              <a:xfrm>
                <a:off x="7544561" y="4283963"/>
                <a:ext cx="20954" cy="106045"/>
              </a:xfrm>
              <a:custGeom>
                <a:rect b="b" l="l" r="r" t="t"/>
                <a:pathLst>
                  <a:path extrusionOk="0" h="106045" w="20954">
                    <a:moveTo>
                      <a:pt x="4572" y="0"/>
                    </a:moveTo>
                    <a:lnTo>
                      <a:pt x="0" y="3810"/>
                    </a:lnTo>
                    <a:lnTo>
                      <a:pt x="2286" y="762"/>
                    </a:lnTo>
                    <a:lnTo>
                      <a:pt x="3048" y="9144"/>
                    </a:lnTo>
                    <a:lnTo>
                      <a:pt x="4810" y="18037"/>
                    </a:lnTo>
                    <a:lnTo>
                      <a:pt x="7429" y="26574"/>
                    </a:lnTo>
                    <a:lnTo>
                      <a:pt x="10334" y="34968"/>
                    </a:lnTo>
                    <a:lnTo>
                      <a:pt x="12954" y="43434"/>
                    </a:lnTo>
                    <a:lnTo>
                      <a:pt x="15859" y="54280"/>
                    </a:lnTo>
                    <a:lnTo>
                      <a:pt x="18478" y="64484"/>
                    </a:lnTo>
                    <a:lnTo>
                      <a:pt x="20240" y="74830"/>
                    </a:lnTo>
                    <a:lnTo>
                      <a:pt x="20574" y="86106"/>
                    </a:lnTo>
                    <a:lnTo>
                      <a:pt x="20574" y="92964"/>
                    </a:lnTo>
                    <a:lnTo>
                      <a:pt x="20574" y="99822"/>
                    </a:lnTo>
                    <a:lnTo>
                      <a:pt x="19812" y="105918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394" name="Google Shape;11394;p141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7598619" y="4218387"/>
                <a:ext cx="471766" cy="1860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395" name="Google Shape;11395;p14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8288432" y="4186002"/>
              <a:ext cx="174384" cy="1703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396" name="Google Shape;11396;p141"/>
            <p:cNvGrpSpPr/>
            <p:nvPr/>
          </p:nvGrpSpPr>
          <p:grpSpPr>
            <a:xfrm>
              <a:off x="8650406" y="4069797"/>
              <a:ext cx="911213" cy="253072"/>
              <a:chOff x="8650406" y="4069797"/>
              <a:chExt cx="911213" cy="253072"/>
            </a:xfrm>
          </p:grpSpPr>
          <p:pic>
            <p:nvPicPr>
              <p:cNvPr id="11397" name="Google Shape;11397;p141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650406" y="4152569"/>
                <a:ext cx="311615" cy="170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98" name="Google Shape;11398;p141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8981649" y="4129995"/>
                <a:ext cx="183730" cy="1479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99" name="Google Shape;11399;p141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9195009" y="4069797"/>
                <a:ext cx="366610" cy="1776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400" name="Google Shape;11400;p141"/>
            <p:cNvGrpSpPr/>
            <p:nvPr/>
          </p:nvGrpSpPr>
          <p:grpSpPr>
            <a:xfrm>
              <a:off x="4181811" y="5147265"/>
              <a:ext cx="588352" cy="298241"/>
              <a:chOff x="4181811" y="5147265"/>
              <a:chExt cx="588352" cy="298241"/>
            </a:xfrm>
          </p:grpSpPr>
          <p:pic>
            <p:nvPicPr>
              <p:cNvPr id="11401" name="Google Shape;11401;p141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4181811" y="5183079"/>
                <a:ext cx="126580" cy="1722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402" name="Google Shape;11402;p141"/>
              <p:cNvSpPr/>
              <p:nvPr/>
            </p:nvSpPr>
            <p:spPr>
              <a:xfrm>
                <a:off x="4248149" y="5362956"/>
                <a:ext cx="490854" cy="82550"/>
              </a:xfrm>
              <a:custGeom>
                <a:rect b="b" l="l" r="r" t="t"/>
                <a:pathLst>
                  <a:path extrusionOk="0" h="82550" w="490854">
                    <a:moveTo>
                      <a:pt x="10667" y="82296"/>
                    </a:moveTo>
                    <a:lnTo>
                      <a:pt x="3809" y="79248"/>
                    </a:lnTo>
                    <a:lnTo>
                      <a:pt x="3809" y="77724"/>
                    </a:lnTo>
                    <a:lnTo>
                      <a:pt x="0" y="77724"/>
                    </a:lnTo>
                    <a:lnTo>
                      <a:pt x="12692" y="75187"/>
                    </a:lnTo>
                    <a:lnTo>
                      <a:pt x="25526" y="72294"/>
                    </a:lnTo>
                    <a:lnTo>
                      <a:pt x="38361" y="69258"/>
                    </a:lnTo>
                    <a:lnTo>
                      <a:pt x="51053" y="66294"/>
                    </a:lnTo>
                    <a:lnTo>
                      <a:pt x="114109" y="54578"/>
                    </a:lnTo>
                    <a:lnTo>
                      <a:pt x="178307" y="45720"/>
                    </a:lnTo>
                    <a:lnTo>
                      <a:pt x="253460" y="38671"/>
                    </a:lnTo>
                    <a:lnTo>
                      <a:pt x="291357" y="35861"/>
                    </a:lnTo>
                    <a:lnTo>
                      <a:pt x="329183" y="32766"/>
                    </a:lnTo>
                    <a:lnTo>
                      <a:pt x="356604" y="30134"/>
                    </a:lnTo>
                    <a:lnTo>
                      <a:pt x="383952" y="27717"/>
                    </a:lnTo>
                    <a:lnTo>
                      <a:pt x="411158" y="25157"/>
                    </a:lnTo>
                    <a:lnTo>
                      <a:pt x="450615" y="20383"/>
                    </a:lnTo>
                    <a:lnTo>
                      <a:pt x="488441" y="8382"/>
                    </a:lnTo>
                    <a:lnTo>
                      <a:pt x="490727" y="6858"/>
                    </a:lnTo>
                    <a:lnTo>
                      <a:pt x="482345" y="2286"/>
                    </a:lnTo>
                    <a:lnTo>
                      <a:pt x="480821" y="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403" name="Google Shape;11403;p141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4296873" y="5157945"/>
                <a:ext cx="288124" cy="1738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04" name="Google Shape;11404;p141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4658823" y="5147265"/>
                <a:ext cx="111340" cy="1463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405" name="Google Shape;11405;p141"/>
            <p:cNvSpPr/>
            <p:nvPr/>
          </p:nvSpPr>
          <p:spPr>
            <a:xfrm>
              <a:off x="4827270" y="5170932"/>
              <a:ext cx="6350" cy="10795"/>
            </a:xfrm>
            <a:custGeom>
              <a:rect b="b" l="l" r="r" t="t"/>
              <a:pathLst>
                <a:path extrusionOk="0" h="10795" w="6350">
                  <a:moveTo>
                    <a:pt x="1524" y="2286"/>
                  </a:moveTo>
                  <a:lnTo>
                    <a:pt x="762" y="1524"/>
                  </a:lnTo>
                  <a:lnTo>
                    <a:pt x="0" y="0"/>
                  </a:lnTo>
                  <a:lnTo>
                    <a:pt x="2286" y="2286"/>
                  </a:lnTo>
                  <a:lnTo>
                    <a:pt x="3810" y="4572"/>
                  </a:lnTo>
                  <a:lnTo>
                    <a:pt x="4572" y="6858"/>
                  </a:lnTo>
                  <a:lnTo>
                    <a:pt x="5334" y="8382"/>
                  </a:lnTo>
                  <a:lnTo>
                    <a:pt x="6096" y="10668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6" name="Google Shape;11406;p141"/>
            <p:cNvSpPr/>
            <p:nvPr/>
          </p:nvSpPr>
          <p:spPr>
            <a:xfrm>
              <a:off x="4859273" y="5299709"/>
              <a:ext cx="11429" cy="2539"/>
            </a:xfrm>
            <a:custGeom>
              <a:rect b="b" l="l" r="r" t="t"/>
              <a:pathLst>
                <a:path extrusionOk="0" h="2539" w="11429">
                  <a:moveTo>
                    <a:pt x="11429" y="2286"/>
                  </a:moveTo>
                  <a:lnTo>
                    <a:pt x="9143" y="1524"/>
                  </a:lnTo>
                  <a:lnTo>
                    <a:pt x="8381" y="0"/>
                  </a:lnTo>
                  <a:lnTo>
                    <a:pt x="3809" y="0"/>
                  </a:lnTo>
                  <a:lnTo>
                    <a:pt x="3047" y="0"/>
                  </a:lnTo>
                  <a:lnTo>
                    <a:pt x="1523" y="0"/>
                  </a:lnTo>
                  <a:lnTo>
                    <a:pt x="0" y="0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407" name="Google Shape;11407;p141"/>
            <p:cNvGrpSpPr/>
            <p:nvPr/>
          </p:nvGrpSpPr>
          <p:grpSpPr>
            <a:xfrm>
              <a:off x="5383530" y="5088647"/>
              <a:ext cx="376936" cy="210426"/>
              <a:chOff x="5383530" y="5088647"/>
              <a:chExt cx="376936" cy="210426"/>
            </a:xfrm>
          </p:grpSpPr>
          <p:sp>
            <p:nvSpPr>
              <p:cNvPr id="11408" name="Google Shape;11408;p141"/>
              <p:cNvSpPr/>
              <p:nvPr/>
            </p:nvSpPr>
            <p:spPr>
              <a:xfrm>
                <a:off x="5403342" y="5109209"/>
                <a:ext cx="17779" cy="189864"/>
              </a:xfrm>
              <a:custGeom>
                <a:rect b="b" l="l" r="r" t="t"/>
                <a:pathLst>
                  <a:path extrusionOk="0" h="189864" w="17779">
                    <a:moveTo>
                      <a:pt x="1524" y="762"/>
                    </a:moveTo>
                    <a:lnTo>
                      <a:pt x="1524" y="1524"/>
                    </a:lnTo>
                    <a:lnTo>
                      <a:pt x="0" y="0"/>
                    </a:lnTo>
                    <a:lnTo>
                      <a:pt x="762" y="3048"/>
                    </a:lnTo>
                    <a:lnTo>
                      <a:pt x="7620" y="49530"/>
                    </a:lnTo>
                    <a:lnTo>
                      <a:pt x="12870" y="105036"/>
                    </a:lnTo>
                    <a:lnTo>
                      <a:pt x="13716" y="123444"/>
                    </a:lnTo>
                    <a:lnTo>
                      <a:pt x="14692" y="137029"/>
                    </a:lnTo>
                    <a:lnTo>
                      <a:pt x="15240" y="150399"/>
                    </a:lnTo>
                    <a:lnTo>
                      <a:pt x="15216" y="163627"/>
                    </a:lnTo>
                    <a:lnTo>
                      <a:pt x="14478" y="176784"/>
                    </a:lnTo>
                    <a:lnTo>
                      <a:pt x="12192" y="189738"/>
                    </a:lnTo>
                    <a:lnTo>
                      <a:pt x="15240" y="185166"/>
                    </a:lnTo>
                    <a:lnTo>
                      <a:pt x="16002" y="182880"/>
                    </a:lnTo>
                    <a:lnTo>
                      <a:pt x="16764" y="181356"/>
                    </a:lnTo>
                    <a:lnTo>
                      <a:pt x="17526" y="17907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9" name="Google Shape;11409;p141"/>
              <p:cNvSpPr/>
              <p:nvPr/>
            </p:nvSpPr>
            <p:spPr>
              <a:xfrm>
                <a:off x="5383530" y="5088647"/>
                <a:ext cx="116204" cy="113664"/>
              </a:xfrm>
              <a:custGeom>
                <a:rect b="b" l="l" r="r" t="t"/>
                <a:pathLst>
                  <a:path extrusionOk="0" h="113664" w="116204">
                    <a:moveTo>
                      <a:pt x="9905" y="38850"/>
                    </a:moveTo>
                    <a:lnTo>
                      <a:pt x="3809" y="33516"/>
                    </a:lnTo>
                    <a:lnTo>
                      <a:pt x="2285" y="32754"/>
                    </a:lnTo>
                    <a:lnTo>
                      <a:pt x="0" y="28944"/>
                    </a:lnTo>
                    <a:lnTo>
                      <a:pt x="36337" y="2690"/>
                    </a:lnTo>
                    <a:lnTo>
                      <a:pt x="62626" y="0"/>
                    </a:lnTo>
                    <a:lnTo>
                      <a:pt x="76199" y="1512"/>
                    </a:lnTo>
                    <a:lnTo>
                      <a:pt x="114299" y="26658"/>
                    </a:lnTo>
                    <a:lnTo>
                      <a:pt x="115871" y="38230"/>
                    </a:lnTo>
                    <a:lnTo>
                      <a:pt x="112585" y="48946"/>
                    </a:lnTo>
                    <a:lnTo>
                      <a:pt x="86772" y="79486"/>
                    </a:lnTo>
                    <a:lnTo>
                      <a:pt x="46481" y="108954"/>
                    </a:lnTo>
                    <a:lnTo>
                      <a:pt x="40385" y="112764"/>
                    </a:lnTo>
                    <a:lnTo>
                      <a:pt x="35051" y="113526"/>
                    </a:lnTo>
                    <a:lnTo>
                      <a:pt x="32003" y="112764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0" name="Google Shape;11410;p141"/>
              <p:cNvSpPr/>
              <p:nvPr/>
            </p:nvSpPr>
            <p:spPr>
              <a:xfrm>
                <a:off x="5535168" y="5162549"/>
                <a:ext cx="14604" cy="74929"/>
              </a:xfrm>
              <a:custGeom>
                <a:rect b="b" l="l" r="r" t="t"/>
                <a:pathLst>
                  <a:path extrusionOk="0" h="74929" w="14604">
                    <a:moveTo>
                      <a:pt x="2286" y="0"/>
                    </a:moveTo>
                    <a:lnTo>
                      <a:pt x="0" y="6096"/>
                    </a:lnTo>
                    <a:lnTo>
                      <a:pt x="3810" y="12192"/>
                    </a:lnTo>
                    <a:lnTo>
                      <a:pt x="5334" y="19050"/>
                    </a:lnTo>
                    <a:lnTo>
                      <a:pt x="7715" y="26931"/>
                    </a:lnTo>
                    <a:lnTo>
                      <a:pt x="10096" y="34671"/>
                    </a:lnTo>
                    <a:lnTo>
                      <a:pt x="12192" y="42410"/>
                    </a:lnTo>
                    <a:lnTo>
                      <a:pt x="13716" y="50292"/>
                    </a:lnTo>
                    <a:lnTo>
                      <a:pt x="14478" y="58674"/>
                    </a:lnTo>
                    <a:lnTo>
                      <a:pt x="13716" y="66294"/>
                    </a:lnTo>
                    <a:lnTo>
                      <a:pt x="12192" y="74676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1" name="Google Shape;11411;p141"/>
              <p:cNvSpPr/>
              <p:nvPr/>
            </p:nvSpPr>
            <p:spPr>
              <a:xfrm>
                <a:off x="5507736" y="5090159"/>
                <a:ext cx="11429" cy="5079"/>
              </a:xfrm>
              <a:custGeom>
                <a:rect b="b" l="l" r="r" t="t"/>
                <a:pathLst>
                  <a:path extrusionOk="0" h="5079" w="11429">
                    <a:moveTo>
                      <a:pt x="11429" y="4572"/>
                    </a:moveTo>
                    <a:lnTo>
                      <a:pt x="6857" y="3048"/>
                    </a:lnTo>
                    <a:lnTo>
                      <a:pt x="0" y="0"/>
                    </a:lnTo>
                    <a:lnTo>
                      <a:pt x="4571" y="0"/>
                    </a:lnTo>
                    <a:lnTo>
                      <a:pt x="6857" y="762"/>
                    </a:lnTo>
                    <a:lnTo>
                      <a:pt x="9143" y="762"/>
                    </a:lnTo>
                    <a:lnTo>
                      <a:pt x="11429" y="1524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2" name="Google Shape;11412;p141"/>
              <p:cNvSpPr/>
              <p:nvPr/>
            </p:nvSpPr>
            <p:spPr>
              <a:xfrm>
                <a:off x="5575863" y="5140451"/>
                <a:ext cx="87629" cy="109220"/>
              </a:xfrm>
              <a:custGeom>
                <a:rect b="b" l="l" r="r" t="t"/>
                <a:pathLst>
                  <a:path extrusionOk="0" h="109220" w="87629">
                    <a:moveTo>
                      <a:pt x="37790" y="9906"/>
                    </a:moveTo>
                    <a:lnTo>
                      <a:pt x="32456" y="6858"/>
                    </a:lnTo>
                    <a:lnTo>
                      <a:pt x="24074" y="0"/>
                    </a:lnTo>
                    <a:lnTo>
                      <a:pt x="17216" y="0"/>
                    </a:lnTo>
                    <a:lnTo>
                      <a:pt x="9596" y="0"/>
                    </a:lnTo>
                    <a:lnTo>
                      <a:pt x="7310" y="15240"/>
                    </a:lnTo>
                    <a:lnTo>
                      <a:pt x="5786" y="19812"/>
                    </a:lnTo>
                    <a:lnTo>
                      <a:pt x="2619" y="35028"/>
                    </a:lnTo>
                    <a:lnTo>
                      <a:pt x="452" y="50673"/>
                    </a:lnTo>
                    <a:lnTo>
                      <a:pt x="0" y="66317"/>
                    </a:lnTo>
                    <a:lnTo>
                      <a:pt x="1976" y="81534"/>
                    </a:lnTo>
                    <a:lnTo>
                      <a:pt x="29408" y="108204"/>
                    </a:lnTo>
                    <a:lnTo>
                      <a:pt x="42029" y="108858"/>
                    </a:lnTo>
                    <a:lnTo>
                      <a:pt x="53792" y="106584"/>
                    </a:lnTo>
                    <a:lnTo>
                      <a:pt x="64984" y="101881"/>
                    </a:lnTo>
                    <a:lnTo>
                      <a:pt x="75890" y="95250"/>
                    </a:lnTo>
                    <a:lnTo>
                      <a:pt x="79700" y="92202"/>
                    </a:lnTo>
                    <a:lnTo>
                      <a:pt x="83510" y="89154"/>
                    </a:lnTo>
                    <a:lnTo>
                      <a:pt x="87320" y="86106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3" name="Google Shape;11413;p141"/>
              <p:cNvSpPr/>
              <p:nvPr/>
            </p:nvSpPr>
            <p:spPr>
              <a:xfrm>
                <a:off x="5676423" y="5098541"/>
                <a:ext cx="22860" cy="125095"/>
              </a:xfrm>
              <a:custGeom>
                <a:rect b="b" l="l" r="r" t="t"/>
                <a:pathLst>
                  <a:path extrusionOk="0" h="125095" w="22860">
                    <a:moveTo>
                      <a:pt x="2762" y="0"/>
                    </a:moveTo>
                    <a:lnTo>
                      <a:pt x="202" y="7667"/>
                    </a:lnTo>
                    <a:lnTo>
                      <a:pt x="0" y="15049"/>
                    </a:lnTo>
                    <a:lnTo>
                      <a:pt x="1369" y="22717"/>
                    </a:lnTo>
                    <a:lnTo>
                      <a:pt x="3524" y="31242"/>
                    </a:lnTo>
                    <a:lnTo>
                      <a:pt x="6822" y="42564"/>
                    </a:lnTo>
                    <a:lnTo>
                      <a:pt x="9905" y="53816"/>
                    </a:lnTo>
                    <a:lnTo>
                      <a:pt x="19716" y="100679"/>
                    </a:lnTo>
                    <a:lnTo>
                      <a:pt x="21288" y="112645"/>
                    </a:lnTo>
                    <a:lnTo>
                      <a:pt x="22574" y="124968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4" name="Google Shape;11414;p141"/>
              <p:cNvSpPr/>
              <p:nvPr/>
            </p:nvSpPr>
            <p:spPr>
              <a:xfrm>
                <a:off x="5682996" y="5113019"/>
                <a:ext cx="77470" cy="109220"/>
              </a:xfrm>
              <a:custGeom>
                <a:rect b="b" l="l" r="r" t="t"/>
                <a:pathLst>
                  <a:path extrusionOk="0" h="109220" w="77470">
                    <a:moveTo>
                      <a:pt x="58674" y="0"/>
                    </a:moveTo>
                    <a:lnTo>
                      <a:pt x="31182" y="38016"/>
                    </a:lnTo>
                    <a:lnTo>
                      <a:pt x="10668" y="61626"/>
                    </a:lnTo>
                    <a:lnTo>
                      <a:pt x="4429" y="69234"/>
                    </a:lnTo>
                    <a:lnTo>
                      <a:pt x="762" y="76200"/>
                    </a:lnTo>
                    <a:lnTo>
                      <a:pt x="0" y="80010"/>
                    </a:lnTo>
                    <a:lnTo>
                      <a:pt x="3810" y="84582"/>
                    </a:lnTo>
                    <a:lnTo>
                      <a:pt x="7620" y="86868"/>
                    </a:lnTo>
                    <a:lnTo>
                      <a:pt x="14204" y="90106"/>
                    </a:lnTo>
                    <a:lnTo>
                      <a:pt x="22002" y="92202"/>
                    </a:lnTo>
                    <a:lnTo>
                      <a:pt x="30229" y="93726"/>
                    </a:lnTo>
                    <a:lnTo>
                      <a:pt x="38100" y="95250"/>
                    </a:lnTo>
                    <a:lnTo>
                      <a:pt x="46208" y="97440"/>
                    </a:lnTo>
                    <a:lnTo>
                      <a:pt x="54387" y="99631"/>
                    </a:lnTo>
                    <a:lnTo>
                      <a:pt x="62424" y="102108"/>
                    </a:lnTo>
                    <a:lnTo>
                      <a:pt x="70104" y="105155"/>
                    </a:lnTo>
                    <a:lnTo>
                      <a:pt x="72390" y="106680"/>
                    </a:lnTo>
                    <a:lnTo>
                      <a:pt x="74676" y="107442"/>
                    </a:lnTo>
                    <a:lnTo>
                      <a:pt x="76962" y="108966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415" name="Google Shape;11415;p141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099765" y="4997913"/>
              <a:ext cx="480065" cy="22106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416" name="Google Shape;11416;p141"/>
            <p:cNvGrpSpPr/>
            <p:nvPr/>
          </p:nvGrpSpPr>
          <p:grpSpPr>
            <a:xfrm>
              <a:off x="6862571" y="4966671"/>
              <a:ext cx="615740" cy="177971"/>
              <a:chOff x="6862571" y="4966671"/>
              <a:chExt cx="615740" cy="177971"/>
            </a:xfrm>
          </p:grpSpPr>
          <p:sp>
            <p:nvSpPr>
              <p:cNvPr id="11417" name="Google Shape;11417;p141"/>
              <p:cNvSpPr/>
              <p:nvPr/>
            </p:nvSpPr>
            <p:spPr>
              <a:xfrm>
                <a:off x="6862571" y="5043678"/>
                <a:ext cx="148590" cy="100964"/>
              </a:xfrm>
              <a:custGeom>
                <a:rect b="b" l="l" r="r" t="t"/>
                <a:pathLst>
                  <a:path extrusionOk="0" h="100964" w="148590">
                    <a:moveTo>
                      <a:pt x="0" y="15239"/>
                    </a:moveTo>
                    <a:lnTo>
                      <a:pt x="500" y="20240"/>
                    </a:lnTo>
                    <a:lnTo>
                      <a:pt x="1714" y="26669"/>
                    </a:lnTo>
                    <a:lnTo>
                      <a:pt x="3214" y="33670"/>
                    </a:lnTo>
                    <a:lnTo>
                      <a:pt x="4572" y="40385"/>
                    </a:lnTo>
                    <a:lnTo>
                      <a:pt x="7381" y="51935"/>
                    </a:lnTo>
                    <a:lnTo>
                      <a:pt x="9334" y="63626"/>
                    </a:lnTo>
                    <a:lnTo>
                      <a:pt x="11001" y="75318"/>
                    </a:lnTo>
                    <a:lnTo>
                      <a:pt x="12954" y="86867"/>
                    </a:lnTo>
                    <a:lnTo>
                      <a:pt x="12954" y="89915"/>
                    </a:lnTo>
                    <a:lnTo>
                      <a:pt x="13716" y="98297"/>
                    </a:lnTo>
                    <a:lnTo>
                      <a:pt x="14478" y="100583"/>
                    </a:lnTo>
                    <a:lnTo>
                      <a:pt x="11430" y="96773"/>
                    </a:lnTo>
                    <a:lnTo>
                      <a:pt x="3333" y="50625"/>
                    </a:lnTo>
                    <a:lnTo>
                      <a:pt x="4572" y="39623"/>
                    </a:lnTo>
                    <a:lnTo>
                      <a:pt x="7834" y="31075"/>
                    </a:lnTo>
                    <a:lnTo>
                      <a:pt x="12954" y="22669"/>
                    </a:lnTo>
                    <a:lnTo>
                      <a:pt x="19788" y="16263"/>
                    </a:lnTo>
                    <a:lnTo>
                      <a:pt x="28194" y="13715"/>
                    </a:lnTo>
                    <a:lnTo>
                      <a:pt x="40088" y="16013"/>
                    </a:lnTo>
                    <a:lnTo>
                      <a:pt x="50768" y="21812"/>
                    </a:lnTo>
                    <a:lnTo>
                      <a:pt x="60448" y="29467"/>
                    </a:lnTo>
                    <a:lnTo>
                      <a:pt x="69342" y="37337"/>
                    </a:lnTo>
                    <a:lnTo>
                      <a:pt x="76902" y="43695"/>
                    </a:lnTo>
                    <a:lnTo>
                      <a:pt x="83058" y="77723"/>
                    </a:lnTo>
                    <a:lnTo>
                      <a:pt x="76962" y="71627"/>
                    </a:lnTo>
                    <a:lnTo>
                      <a:pt x="73152" y="65531"/>
                    </a:lnTo>
                    <a:lnTo>
                      <a:pt x="69663" y="54078"/>
                    </a:lnTo>
                    <a:lnTo>
                      <a:pt x="69818" y="41909"/>
                    </a:lnTo>
                    <a:lnTo>
                      <a:pt x="85534" y="4571"/>
                    </a:lnTo>
                    <a:lnTo>
                      <a:pt x="100584" y="0"/>
                    </a:lnTo>
                    <a:lnTo>
                      <a:pt x="108406" y="1190"/>
                    </a:lnTo>
                    <a:lnTo>
                      <a:pt x="138207" y="27050"/>
                    </a:lnTo>
                    <a:lnTo>
                      <a:pt x="148590" y="51053"/>
                    </a:lnTo>
                    <a:lnTo>
                      <a:pt x="145542" y="55625"/>
                    </a:lnTo>
                    <a:lnTo>
                      <a:pt x="143256" y="64769"/>
                    </a:lnTo>
                    <a:lnTo>
                      <a:pt x="143256" y="69341"/>
                    </a:lnTo>
                    <a:lnTo>
                      <a:pt x="143256" y="70103"/>
                    </a:lnTo>
                    <a:lnTo>
                      <a:pt x="141732" y="72389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8" name="Google Shape;11418;p141"/>
              <p:cNvSpPr/>
              <p:nvPr/>
            </p:nvSpPr>
            <p:spPr>
              <a:xfrm>
                <a:off x="7034021" y="5037582"/>
                <a:ext cx="6350" cy="79375"/>
              </a:xfrm>
              <a:custGeom>
                <a:rect b="b" l="l" r="r" t="t"/>
                <a:pathLst>
                  <a:path extrusionOk="0" h="79375" w="6350">
                    <a:moveTo>
                      <a:pt x="0" y="0"/>
                    </a:moveTo>
                    <a:lnTo>
                      <a:pt x="0" y="5334"/>
                    </a:lnTo>
                    <a:lnTo>
                      <a:pt x="0" y="11430"/>
                    </a:lnTo>
                    <a:lnTo>
                      <a:pt x="762" y="16764"/>
                    </a:lnTo>
                    <a:lnTo>
                      <a:pt x="1321" y="27170"/>
                    </a:lnTo>
                    <a:lnTo>
                      <a:pt x="1809" y="37719"/>
                    </a:lnTo>
                    <a:lnTo>
                      <a:pt x="2155" y="48267"/>
                    </a:lnTo>
                    <a:lnTo>
                      <a:pt x="2286" y="58674"/>
                    </a:lnTo>
                    <a:lnTo>
                      <a:pt x="3048" y="66294"/>
                    </a:lnTo>
                    <a:lnTo>
                      <a:pt x="3810" y="71628"/>
                    </a:lnTo>
                    <a:lnTo>
                      <a:pt x="6096" y="79248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9" name="Google Shape;11419;p141"/>
              <p:cNvSpPr/>
              <p:nvPr/>
            </p:nvSpPr>
            <p:spPr>
              <a:xfrm>
                <a:off x="6994397" y="4981194"/>
                <a:ext cx="12700" cy="10160"/>
              </a:xfrm>
              <a:custGeom>
                <a:rect b="b" l="l" r="r" t="t"/>
                <a:pathLst>
                  <a:path extrusionOk="0" h="10160" w="12700">
                    <a:moveTo>
                      <a:pt x="6857" y="3048"/>
                    </a:moveTo>
                    <a:lnTo>
                      <a:pt x="2285" y="762"/>
                    </a:lnTo>
                    <a:lnTo>
                      <a:pt x="0" y="0"/>
                    </a:lnTo>
                    <a:lnTo>
                      <a:pt x="3809" y="3048"/>
                    </a:lnTo>
                    <a:lnTo>
                      <a:pt x="8381" y="6858"/>
                    </a:lnTo>
                    <a:lnTo>
                      <a:pt x="12191" y="9906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420" name="Google Shape;11420;p141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7073601" y="4966671"/>
                <a:ext cx="404710" cy="1776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421" name="Google Shape;11421;p141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7803383" y="4938894"/>
              <a:ext cx="139749" cy="113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22" name="Google Shape;11422;p141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105730" y="4848561"/>
              <a:ext cx="311365" cy="1606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423" name="Google Shape;11423;p141"/>
            <p:cNvGrpSpPr/>
            <p:nvPr/>
          </p:nvGrpSpPr>
          <p:grpSpPr>
            <a:xfrm>
              <a:off x="8583694" y="4790530"/>
              <a:ext cx="435381" cy="254715"/>
              <a:chOff x="8583694" y="4790530"/>
              <a:chExt cx="435381" cy="254715"/>
            </a:xfrm>
          </p:grpSpPr>
          <p:pic>
            <p:nvPicPr>
              <p:cNvPr id="11424" name="Google Shape;11424;p141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8583694" y="4790530"/>
                <a:ext cx="225069" cy="2547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25" name="Google Shape;11425;p141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840214" y="4795983"/>
                <a:ext cx="178861" cy="1281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426" name="Google Shape;11426;p141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764318" y="5429205"/>
              <a:ext cx="486411" cy="175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27" name="Google Shape;11427;p141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6520389" y="5373579"/>
              <a:ext cx="397281" cy="15248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428" name="Google Shape;11428;p141"/>
            <p:cNvGrpSpPr/>
            <p:nvPr/>
          </p:nvGrpSpPr>
          <p:grpSpPr>
            <a:xfrm>
              <a:off x="4418317" y="5963367"/>
              <a:ext cx="522534" cy="262687"/>
              <a:chOff x="4418317" y="5963367"/>
              <a:chExt cx="522534" cy="262687"/>
            </a:xfrm>
          </p:grpSpPr>
          <p:pic>
            <p:nvPicPr>
              <p:cNvPr id="11429" name="Google Shape;11429;p141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4418317" y="5986227"/>
                <a:ext cx="163633" cy="1723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430" name="Google Shape;11430;p141"/>
              <p:cNvSpPr/>
              <p:nvPr/>
            </p:nvSpPr>
            <p:spPr>
              <a:xfrm>
                <a:off x="4528565" y="6141600"/>
                <a:ext cx="403860" cy="84454"/>
              </a:xfrm>
              <a:custGeom>
                <a:rect b="b" l="l" r="r" t="t"/>
                <a:pathLst>
                  <a:path extrusionOk="0" h="84454" w="403860">
                    <a:moveTo>
                      <a:pt x="3810" y="83939"/>
                    </a:moveTo>
                    <a:lnTo>
                      <a:pt x="2286" y="83177"/>
                    </a:lnTo>
                    <a:lnTo>
                      <a:pt x="1524" y="82415"/>
                    </a:lnTo>
                    <a:lnTo>
                      <a:pt x="0" y="81653"/>
                    </a:lnTo>
                    <a:lnTo>
                      <a:pt x="41148" y="73271"/>
                    </a:lnTo>
                    <a:lnTo>
                      <a:pt x="106203" y="57364"/>
                    </a:lnTo>
                    <a:lnTo>
                      <a:pt x="170688" y="39743"/>
                    </a:lnTo>
                    <a:lnTo>
                      <a:pt x="204549" y="30218"/>
                    </a:lnTo>
                    <a:lnTo>
                      <a:pt x="238696" y="21264"/>
                    </a:lnTo>
                    <a:lnTo>
                      <a:pt x="307848" y="6215"/>
                    </a:lnTo>
                    <a:lnTo>
                      <a:pt x="346424" y="500"/>
                    </a:lnTo>
                    <a:lnTo>
                      <a:pt x="366033" y="0"/>
                    </a:lnTo>
                    <a:lnTo>
                      <a:pt x="385572" y="1643"/>
                    </a:lnTo>
                    <a:lnTo>
                      <a:pt x="393192" y="2405"/>
                    </a:lnTo>
                    <a:lnTo>
                      <a:pt x="396240" y="4691"/>
                    </a:lnTo>
                    <a:lnTo>
                      <a:pt x="403860" y="3167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431" name="Google Shape;11431;p141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4600149" y="5977750"/>
                <a:ext cx="195910" cy="1442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32" name="Google Shape;11432;p141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4818843" y="5963367"/>
                <a:ext cx="122008" cy="1281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433" name="Google Shape;11433;p141"/>
            <p:cNvSpPr/>
            <p:nvPr/>
          </p:nvSpPr>
          <p:spPr>
            <a:xfrm>
              <a:off x="5001767" y="5961126"/>
              <a:ext cx="5079" cy="26670"/>
            </a:xfrm>
            <a:custGeom>
              <a:rect b="b" l="l" r="r" t="t"/>
              <a:pathLst>
                <a:path extrusionOk="0" h="26670" w="5079">
                  <a:moveTo>
                    <a:pt x="3048" y="762"/>
                  </a:moveTo>
                  <a:lnTo>
                    <a:pt x="1524" y="3810"/>
                  </a:lnTo>
                  <a:lnTo>
                    <a:pt x="4572" y="0"/>
                  </a:lnTo>
                  <a:lnTo>
                    <a:pt x="2286" y="3810"/>
                  </a:lnTo>
                  <a:lnTo>
                    <a:pt x="0" y="9906"/>
                  </a:lnTo>
                  <a:lnTo>
                    <a:pt x="1524" y="12954"/>
                  </a:lnTo>
                  <a:lnTo>
                    <a:pt x="2286" y="19050"/>
                  </a:lnTo>
                  <a:lnTo>
                    <a:pt x="2286" y="22098"/>
                  </a:lnTo>
                  <a:lnTo>
                    <a:pt x="2286" y="24384"/>
                  </a:lnTo>
                  <a:lnTo>
                    <a:pt x="2286" y="26670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4" name="Google Shape;11434;p141"/>
            <p:cNvSpPr/>
            <p:nvPr/>
          </p:nvSpPr>
          <p:spPr>
            <a:xfrm>
              <a:off x="5028438" y="6086094"/>
              <a:ext cx="8889" cy="2539"/>
            </a:xfrm>
            <a:custGeom>
              <a:rect b="b" l="l" r="r" t="t"/>
              <a:pathLst>
                <a:path extrusionOk="0" h="2539" w="8889">
                  <a:moveTo>
                    <a:pt x="8382" y="2286"/>
                  </a:moveTo>
                  <a:lnTo>
                    <a:pt x="6096" y="1524"/>
                  </a:lnTo>
                  <a:lnTo>
                    <a:pt x="4572" y="762"/>
                  </a:lnTo>
                  <a:lnTo>
                    <a:pt x="3048" y="762"/>
                  </a:lnTo>
                  <a:lnTo>
                    <a:pt x="2286" y="762"/>
                  </a:lnTo>
                  <a:lnTo>
                    <a:pt x="762" y="0"/>
                  </a:lnTo>
                  <a:lnTo>
                    <a:pt x="0" y="0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435" name="Google Shape;11435;p141"/>
            <p:cNvGrpSpPr/>
            <p:nvPr/>
          </p:nvGrpSpPr>
          <p:grpSpPr>
            <a:xfrm>
              <a:off x="5716524" y="5910072"/>
              <a:ext cx="681481" cy="156210"/>
              <a:chOff x="5716524" y="5910072"/>
              <a:chExt cx="681481" cy="156210"/>
            </a:xfrm>
          </p:grpSpPr>
          <p:sp>
            <p:nvSpPr>
              <p:cNvPr id="11436" name="Google Shape;11436;p141"/>
              <p:cNvSpPr/>
              <p:nvPr/>
            </p:nvSpPr>
            <p:spPr>
              <a:xfrm>
                <a:off x="5716524" y="5910072"/>
                <a:ext cx="106679" cy="156210"/>
              </a:xfrm>
              <a:custGeom>
                <a:rect b="b" l="l" r="r" t="t"/>
                <a:pathLst>
                  <a:path extrusionOk="0" h="156210" w="106679">
                    <a:moveTo>
                      <a:pt x="32765" y="6857"/>
                    </a:moveTo>
                    <a:lnTo>
                      <a:pt x="30479" y="0"/>
                    </a:lnTo>
                    <a:lnTo>
                      <a:pt x="29717" y="0"/>
                    </a:lnTo>
                    <a:lnTo>
                      <a:pt x="24383" y="761"/>
                    </a:lnTo>
                    <a:lnTo>
                      <a:pt x="4190" y="34670"/>
                    </a:lnTo>
                    <a:lnTo>
                      <a:pt x="0" y="65531"/>
                    </a:lnTo>
                    <a:lnTo>
                      <a:pt x="214" y="81629"/>
                    </a:lnTo>
                    <a:lnTo>
                      <a:pt x="13715" y="128777"/>
                    </a:lnTo>
                    <a:lnTo>
                      <a:pt x="35683" y="140350"/>
                    </a:lnTo>
                    <a:lnTo>
                      <a:pt x="44957" y="137921"/>
                    </a:lnTo>
                    <a:lnTo>
                      <a:pt x="50649" y="134350"/>
                    </a:lnTo>
                    <a:lnTo>
                      <a:pt x="56197" y="128777"/>
                    </a:lnTo>
                    <a:lnTo>
                      <a:pt x="59745" y="122062"/>
                    </a:lnTo>
                    <a:lnTo>
                      <a:pt x="59435" y="115061"/>
                    </a:lnTo>
                    <a:lnTo>
                      <a:pt x="55542" y="109025"/>
                    </a:lnTo>
                    <a:lnTo>
                      <a:pt x="49434" y="102774"/>
                    </a:lnTo>
                    <a:lnTo>
                      <a:pt x="42612" y="96952"/>
                    </a:lnTo>
                    <a:lnTo>
                      <a:pt x="36575" y="92201"/>
                    </a:lnTo>
                    <a:lnTo>
                      <a:pt x="35813" y="91439"/>
                    </a:lnTo>
                    <a:lnTo>
                      <a:pt x="38099" y="90677"/>
                    </a:lnTo>
                    <a:lnTo>
                      <a:pt x="40385" y="89153"/>
                    </a:lnTo>
                    <a:lnTo>
                      <a:pt x="43433" y="88391"/>
                    </a:lnTo>
                    <a:lnTo>
                      <a:pt x="54935" y="86379"/>
                    </a:lnTo>
                    <a:lnTo>
                      <a:pt x="65722" y="83724"/>
                    </a:lnTo>
                    <a:lnTo>
                      <a:pt x="76223" y="80355"/>
                    </a:lnTo>
                    <a:lnTo>
                      <a:pt x="86867" y="76199"/>
                    </a:lnTo>
                    <a:lnTo>
                      <a:pt x="88391" y="76199"/>
                    </a:lnTo>
                    <a:lnTo>
                      <a:pt x="89915" y="75437"/>
                    </a:lnTo>
                    <a:lnTo>
                      <a:pt x="91439" y="74675"/>
                    </a:lnTo>
                    <a:lnTo>
                      <a:pt x="89915" y="75437"/>
                    </a:lnTo>
                    <a:lnTo>
                      <a:pt x="90677" y="74675"/>
                    </a:lnTo>
                    <a:lnTo>
                      <a:pt x="89153" y="76199"/>
                    </a:lnTo>
                    <a:lnTo>
                      <a:pt x="85343" y="80009"/>
                    </a:lnTo>
                    <a:lnTo>
                      <a:pt x="87629" y="87629"/>
                    </a:lnTo>
                    <a:lnTo>
                      <a:pt x="88391" y="92963"/>
                    </a:lnTo>
                    <a:lnTo>
                      <a:pt x="90928" y="101857"/>
                    </a:lnTo>
                    <a:lnTo>
                      <a:pt x="93821" y="110394"/>
                    </a:lnTo>
                    <a:lnTo>
                      <a:pt x="96857" y="118788"/>
                    </a:lnTo>
                    <a:lnTo>
                      <a:pt x="99821" y="127253"/>
                    </a:lnTo>
                    <a:lnTo>
                      <a:pt x="101536" y="134564"/>
                    </a:lnTo>
                    <a:lnTo>
                      <a:pt x="103250" y="141731"/>
                    </a:lnTo>
                    <a:lnTo>
                      <a:pt x="104965" y="148899"/>
                    </a:lnTo>
                    <a:lnTo>
                      <a:pt x="106679" y="156209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7" name="Google Shape;11437;p141"/>
              <p:cNvSpPr/>
              <p:nvPr/>
            </p:nvSpPr>
            <p:spPr>
              <a:xfrm>
                <a:off x="5855208" y="5963412"/>
                <a:ext cx="64770" cy="94614"/>
              </a:xfrm>
              <a:custGeom>
                <a:rect b="b" l="l" r="r" t="t"/>
                <a:pathLst>
                  <a:path extrusionOk="0" h="94614" w="64770">
                    <a:moveTo>
                      <a:pt x="4572" y="1524"/>
                    </a:moveTo>
                    <a:lnTo>
                      <a:pt x="3048" y="762"/>
                    </a:lnTo>
                    <a:lnTo>
                      <a:pt x="1524" y="762"/>
                    </a:lnTo>
                    <a:lnTo>
                      <a:pt x="0" y="0"/>
                    </a:lnTo>
                    <a:lnTo>
                      <a:pt x="0" y="2286"/>
                    </a:lnTo>
                    <a:lnTo>
                      <a:pt x="762" y="3048"/>
                    </a:lnTo>
                    <a:lnTo>
                      <a:pt x="762" y="6858"/>
                    </a:lnTo>
                    <a:lnTo>
                      <a:pt x="1476" y="16109"/>
                    </a:lnTo>
                    <a:lnTo>
                      <a:pt x="2476" y="25431"/>
                    </a:lnTo>
                    <a:lnTo>
                      <a:pt x="3762" y="34611"/>
                    </a:lnTo>
                    <a:lnTo>
                      <a:pt x="5334" y="43434"/>
                    </a:lnTo>
                    <a:lnTo>
                      <a:pt x="7096" y="53578"/>
                    </a:lnTo>
                    <a:lnTo>
                      <a:pt x="19050" y="89916"/>
                    </a:lnTo>
                    <a:lnTo>
                      <a:pt x="22860" y="94488"/>
                    </a:lnTo>
                    <a:lnTo>
                      <a:pt x="31242" y="92964"/>
                    </a:lnTo>
                    <a:lnTo>
                      <a:pt x="41195" y="89594"/>
                    </a:lnTo>
                    <a:lnTo>
                      <a:pt x="49720" y="83724"/>
                    </a:lnTo>
                    <a:lnTo>
                      <a:pt x="57388" y="76569"/>
                    </a:lnTo>
                    <a:lnTo>
                      <a:pt x="64770" y="69342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8" name="Google Shape;11438;p141"/>
              <p:cNvSpPr/>
              <p:nvPr/>
            </p:nvSpPr>
            <p:spPr>
              <a:xfrm>
                <a:off x="5842254" y="5951982"/>
                <a:ext cx="54610" cy="34289"/>
              </a:xfrm>
              <a:custGeom>
                <a:rect b="b" l="l" r="r" t="t"/>
                <a:pathLst>
                  <a:path extrusionOk="0" h="34289" w="54610">
                    <a:moveTo>
                      <a:pt x="6858" y="34289"/>
                    </a:moveTo>
                    <a:lnTo>
                      <a:pt x="4572" y="33527"/>
                    </a:lnTo>
                    <a:lnTo>
                      <a:pt x="2286" y="33527"/>
                    </a:lnTo>
                    <a:lnTo>
                      <a:pt x="0" y="32765"/>
                    </a:lnTo>
                    <a:lnTo>
                      <a:pt x="2286" y="33527"/>
                    </a:lnTo>
                    <a:lnTo>
                      <a:pt x="762" y="33527"/>
                    </a:lnTo>
                    <a:lnTo>
                      <a:pt x="4572" y="33527"/>
                    </a:lnTo>
                    <a:lnTo>
                      <a:pt x="47244" y="22097"/>
                    </a:lnTo>
                    <a:lnTo>
                      <a:pt x="49530" y="20573"/>
                    </a:lnTo>
                    <a:lnTo>
                      <a:pt x="51816" y="19811"/>
                    </a:lnTo>
                    <a:lnTo>
                      <a:pt x="17526" y="0"/>
                    </a:lnTo>
                    <a:lnTo>
                      <a:pt x="16002" y="0"/>
                    </a:lnTo>
                    <a:lnTo>
                      <a:pt x="14478" y="0"/>
                    </a:lnTo>
                    <a:lnTo>
                      <a:pt x="12954" y="0"/>
                    </a:lnTo>
                    <a:lnTo>
                      <a:pt x="16002" y="7619"/>
                    </a:lnTo>
                    <a:lnTo>
                      <a:pt x="13716" y="4571"/>
                    </a:lnTo>
                    <a:lnTo>
                      <a:pt x="20574" y="13715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9" name="Google Shape;11439;p141"/>
              <p:cNvSpPr/>
              <p:nvPr/>
            </p:nvSpPr>
            <p:spPr>
              <a:xfrm>
                <a:off x="5942076" y="5959030"/>
                <a:ext cx="83185" cy="91439"/>
              </a:xfrm>
              <a:custGeom>
                <a:rect b="b" l="l" r="r" t="t"/>
                <a:pathLst>
                  <a:path extrusionOk="0" h="91439" w="83185">
                    <a:moveTo>
                      <a:pt x="6096" y="21145"/>
                    </a:moveTo>
                    <a:lnTo>
                      <a:pt x="0" y="21907"/>
                    </a:lnTo>
                    <a:lnTo>
                      <a:pt x="2286" y="21907"/>
                    </a:lnTo>
                    <a:lnTo>
                      <a:pt x="1524" y="29527"/>
                    </a:lnTo>
                    <a:lnTo>
                      <a:pt x="6060" y="68258"/>
                    </a:lnTo>
                    <a:lnTo>
                      <a:pt x="7334" y="75152"/>
                    </a:lnTo>
                    <a:lnTo>
                      <a:pt x="8751" y="81903"/>
                    </a:lnTo>
                    <a:lnTo>
                      <a:pt x="10668" y="87439"/>
                    </a:lnTo>
                    <a:lnTo>
                      <a:pt x="11430" y="88201"/>
                    </a:lnTo>
                    <a:lnTo>
                      <a:pt x="12192" y="88963"/>
                    </a:lnTo>
                    <a:lnTo>
                      <a:pt x="12954" y="89725"/>
                    </a:lnTo>
                    <a:lnTo>
                      <a:pt x="12192" y="86677"/>
                    </a:lnTo>
                    <a:lnTo>
                      <a:pt x="9906" y="82105"/>
                    </a:lnTo>
                    <a:lnTo>
                      <a:pt x="6131" y="72937"/>
                    </a:lnTo>
                    <a:lnTo>
                      <a:pt x="3714" y="63626"/>
                    </a:lnTo>
                    <a:lnTo>
                      <a:pt x="2297" y="54030"/>
                    </a:lnTo>
                    <a:lnTo>
                      <a:pt x="1524" y="44005"/>
                    </a:lnTo>
                    <a:lnTo>
                      <a:pt x="1416" y="33123"/>
                    </a:lnTo>
                    <a:lnTo>
                      <a:pt x="3524" y="23240"/>
                    </a:lnTo>
                    <a:lnTo>
                      <a:pt x="8060" y="14216"/>
                    </a:lnTo>
                    <a:lnTo>
                      <a:pt x="15240" y="5905"/>
                    </a:lnTo>
                    <a:lnTo>
                      <a:pt x="21574" y="1666"/>
                    </a:lnTo>
                    <a:lnTo>
                      <a:pt x="28765" y="0"/>
                    </a:lnTo>
                    <a:lnTo>
                      <a:pt x="36242" y="333"/>
                    </a:lnTo>
                    <a:lnTo>
                      <a:pt x="70866" y="23431"/>
                    </a:lnTo>
                    <a:lnTo>
                      <a:pt x="83058" y="58483"/>
                    </a:lnTo>
                    <a:lnTo>
                      <a:pt x="81724" y="67032"/>
                    </a:lnTo>
                    <a:lnTo>
                      <a:pt x="79248" y="75437"/>
                    </a:lnTo>
                    <a:lnTo>
                      <a:pt x="76200" y="83558"/>
                    </a:lnTo>
                    <a:lnTo>
                      <a:pt x="73152" y="91249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0" name="Google Shape;11440;p141"/>
              <p:cNvSpPr/>
              <p:nvPr/>
            </p:nvSpPr>
            <p:spPr>
              <a:xfrm>
                <a:off x="6049887" y="5945886"/>
                <a:ext cx="45085" cy="107950"/>
              </a:xfrm>
              <a:custGeom>
                <a:rect b="b" l="l" r="r" t="t"/>
                <a:pathLst>
                  <a:path extrusionOk="0" h="107950" w="45085">
                    <a:moveTo>
                      <a:pt x="7250" y="1524"/>
                    </a:moveTo>
                    <a:lnTo>
                      <a:pt x="4964" y="762"/>
                    </a:lnTo>
                    <a:lnTo>
                      <a:pt x="4202" y="762"/>
                    </a:lnTo>
                    <a:lnTo>
                      <a:pt x="2678" y="0"/>
                    </a:lnTo>
                    <a:lnTo>
                      <a:pt x="3440" y="4572"/>
                    </a:lnTo>
                    <a:lnTo>
                      <a:pt x="1154" y="6096"/>
                    </a:lnTo>
                    <a:lnTo>
                      <a:pt x="392" y="12192"/>
                    </a:lnTo>
                    <a:lnTo>
                      <a:pt x="0" y="23157"/>
                    </a:lnTo>
                    <a:lnTo>
                      <a:pt x="678" y="34194"/>
                    </a:lnTo>
                    <a:lnTo>
                      <a:pt x="1785" y="45088"/>
                    </a:lnTo>
                    <a:lnTo>
                      <a:pt x="2678" y="55626"/>
                    </a:lnTo>
                    <a:lnTo>
                      <a:pt x="10298" y="96774"/>
                    </a:lnTo>
                    <a:lnTo>
                      <a:pt x="16394" y="107442"/>
                    </a:lnTo>
                    <a:lnTo>
                      <a:pt x="23252" y="105918"/>
                    </a:lnTo>
                    <a:lnTo>
                      <a:pt x="29051" y="103167"/>
                    </a:lnTo>
                    <a:lnTo>
                      <a:pt x="34778" y="98202"/>
                    </a:lnTo>
                    <a:lnTo>
                      <a:pt x="40076" y="92523"/>
                    </a:lnTo>
                    <a:lnTo>
                      <a:pt x="44588" y="8763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1" name="Google Shape;11441;p141"/>
              <p:cNvSpPr/>
              <p:nvPr/>
            </p:nvSpPr>
            <p:spPr>
              <a:xfrm>
                <a:off x="6043422" y="5936742"/>
                <a:ext cx="54610" cy="64135"/>
              </a:xfrm>
              <a:custGeom>
                <a:rect b="b" l="l" r="r" t="t"/>
                <a:pathLst>
                  <a:path extrusionOk="0" h="64135" w="54610">
                    <a:moveTo>
                      <a:pt x="6858" y="50292"/>
                    </a:moveTo>
                    <a:lnTo>
                      <a:pt x="3810" y="52578"/>
                    </a:lnTo>
                    <a:lnTo>
                      <a:pt x="0" y="59436"/>
                    </a:lnTo>
                    <a:lnTo>
                      <a:pt x="6096" y="62484"/>
                    </a:lnTo>
                    <a:lnTo>
                      <a:pt x="15001" y="63817"/>
                    </a:lnTo>
                    <a:lnTo>
                      <a:pt x="24765" y="61150"/>
                    </a:lnTo>
                    <a:lnTo>
                      <a:pt x="54113" y="36706"/>
                    </a:lnTo>
                    <a:lnTo>
                      <a:pt x="51816" y="29718"/>
                    </a:lnTo>
                    <a:lnTo>
                      <a:pt x="22860" y="6858"/>
                    </a:lnTo>
                    <a:lnTo>
                      <a:pt x="11430" y="0"/>
                    </a:lnTo>
                    <a:lnTo>
                      <a:pt x="7620" y="4572"/>
                    </a:lnTo>
                    <a:lnTo>
                      <a:pt x="8382" y="9144"/>
                    </a:lnTo>
                    <a:lnTo>
                      <a:pt x="9144" y="11430"/>
                    </a:lnTo>
                    <a:lnTo>
                      <a:pt x="11430" y="14478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2" name="Google Shape;11442;p141"/>
              <p:cNvSpPr/>
              <p:nvPr/>
            </p:nvSpPr>
            <p:spPr>
              <a:xfrm>
                <a:off x="6120384" y="5947410"/>
                <a:ext cx="60960" cy="104775"/>
              </a:xfrm>
              <a:custGeom>
                <a:rect b="b" l="l" r="r" t="t"/>
                <a:pathLst>
                  <a:path extrusionOk="0" h="104775" w="60960">
                    <a:moveTo>
                      <a:pt x="3048" y="26669"/>
                    </a:moveTo>
                    <a:lnTo>
                      <a:pt x="762" y="24383"/>
                    </a:lnTo>
                    <a:lnTo>
                      <a:pt x="0" y="23621"/>
                    </a:lnTo>
                    <a:lnTo>
                      <a:pt x="0" y="21335"/>
                    </a:lnTo>
                    <a:lnTo>
                      <a:pt x="6096" y="18287"/>
                    </a:lnTo>
                    <a:lnTo>
                      <a:pt x="9906" y="16001"/>
                    </a:lnTo>
                    <a:lnTo>
                      <a:pt x="48768" y="35813"/>
                    </a:lnTo>
                    <a:lnTo>
                      <a:pt x="54983" y="64853"/>
                    </a:lnTo>
                    <a:lnTo>
                      <a:pt x="54102" y="74675"/>
                    </a:lnTo>
                    <a:lnTo>
                      <a:pt x="52387" y="83069"/>
                    </a:lnTo>
                    <a:lnTo>
                      <a:pt x="49530" y="90963"/>
                    </a:lnTo>
                    <a:lnTo>
                      <a:pt x="45529" y="98143"/>
                    </a:lnTo>
                    <a:lnTo>
                      <a:pt x="40386" y="104393"/>
                    </a:lnTo>
                    <a:lnTo>
                      <a:pt x="37338" y="100583"/>
                    </a:lnTo>
                    <a:lnTo>
                      <a:pt x="37338" y="95249"/>
                    </a:lnTo>
                    <a:lnTo>
                      <a:pt x="37338" y="88391"/>
                    </a:lnTo>
                    <a:lnTo>
                      <a:pt x="39802" y="73544"/>
                    </a:lnTo>
                    <a:lnTo>
                      <a:pt x="43338" y="58769"/>
                    </a:lnTo>
                    <a:lnTo>
                      <a:pt x="47303" y="44136"/>
                    </a:lnTo>
                    <a:lnTo>
                      <a:pt x="51054" y="29717"/>
                    </a:lnTo>
                    <a:lnTo>
                      <a:pt x="52816" y="21859"/>
                    </a:lnTo>
                    <a:lnTo>
                      <a:pt x="54864" y="14287"/>
                    </a:lnTo>
                    <a:lnTo>
                      <a:pt x="57483" y="7000"/>
                    </a:lnTo>
                    <a:lnTo>
                      <a:pt x="60960" y="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3" name="Google Shape;11443;p141"/>
              <p:cNvSpPr/>
              <p:nvPr/>
            </p:nvSpPr>
            <p:spPr>
              <a:xfrm>
                <a:off x="6190392" y="5949696"/>
                <a:ext cx="89535" cy="95250"/>
              </a:xfrm>
              <a:custGeom>
                <a:rect b="b" l="l" r="r" t="t"/>
                <a:pathLst>
                  <a:path extrusionOk="0" h="95250" w="89535">
                    <a:moveTo>
                      <a:pt x="66389" y="63245"/>
                    </a:moveTo>
                    <a:lnTo>
                      <a:pt x="60293" y="53339"/>
                    </a:lnTo>
                    <a:lnTo>
                      <a:pt x="59531" y="51053"/>
                    </a:lnTo>
                    <a:lnTo>
                      <a:pt x="59531" y="39623"/>
                    </a:lnTo>
                    <a:lnTo>
                      <a:pt x="59364" y="33432"/>
                    </a:lnTo>
                    <a:lnTo>
                      <a:pt x="48101" y="0"/>
                    </a:lnTo>
                    <a:lnTo>
                      <a:pt x="40481" y="761"/>
                    </a:lnTo>
                    <a:lnTo>
                      <a:pt x="10275" y="29968"/>
                    </a:lnTo>
                    <a:lnTo>
                      <a:pt x="0" y="75747"/>
                    </a:lnTo>
                    <a:lnTo>
                      <a:pt x="1619" y="84772"/>
                    </a:lnTo>
                    <a:lnTo>
                      <a:pt x="6096" y="91797"/>
                    </a:lnTo>
                    <a:lnTo>
                      <a:pt x="14573" y="95249"/>
                    </a:lnTo>
                    <a:lnTo>
                      <a:pt x="24288" y="94868"/>
                    </a:lnTo>
                    <a:lnTo>
                      <a:pt x="53566" y="68198"/>
                    </a:lnTo>
                    <a:lnTo>
                      <a:pt x="62579" y="29717"/>
                    </a:lnTo>
                    <a:lnTo>
                      <a:pt x="64865" y="20573"/>
                    </a:lnTo>
                    <a:lnTo>
                      <a:pt x="64103" y="12953"/>
                    </a:lnTo>
                    <a:lnTo>
                      <a:pt x="63341" y="12953"/>
                    </a:lnTo>
                    <a:lnTo>
                      <a:pt x="65627" y="18287"/>
                    </a:lnTo>
                    <a:lnTo>
                      <a:pt x="67151" y="23621"/>
                    </a:lnTo>
                    <a:lnTo>
                      <a:pt x="77128" y="61210"/>
                    </a:lnTo>
                    <a:lnTo>
                      <a:pt x="85439" y="80009"/>
                    </a:lnTo>
                    <a:lnTo>
                      <a:pt x="89249" y="83819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4" name="Google Shape;11444;p141"/>
              <p:cNvSpPr/>
              <p:nvPr/>
            </p:nvSpPr>
            <p:spPr>
              <a:xfrm>
                <a:off x="6299168" y="5910834"/>
                <a:ext cx="16510" cy="135889"/>
              </a:xfrm>
              <a:custGeom>
                <a:rect b="b" l="l" r="r" t="t"/>
                <a:pathLst>
                  <a:path extrusionOk="0" h="135889" w="16510">
                    <a:moveTo>
                      <a:pt x="7905" y="2285"/>
                    </a:moveTo>
                    <a:lnTo>
                      <a:pt x="6381" y="1523"/>
                    </a:lnTo>
                    <a:lnTo>
                      <a:pt x="5619" y="761"/>
                    </a:lnTo>
                    <a:lnTo>
                      <a:pt x="4857" y="0"/>
                    </a:lnTo>
                    <a:lnTo>
                      <a:pt x="3333" y="3809"/>
                    </a:lnTo>
                    <a:lnTo>
                      <a:pt x="1809" y="11429"/>
                    </a:lnTo>
                    <a:lnTo>
                      <a:pt x="1047" y="16763"/>
                    </a:lnTo>
                    <a:lnTo>
                      <a:pt x="0" y="29908"/>
                    </a:lnTo>
                    <a:lnTo>
                      <a:pt x="95" y="43052"/>
                    </a:lnTo>
                    <a:lnTo>
                      <a:pt x="1047" y="56197"/>
                    </a:lnTo>
                    <a:lnTo>
                      <a:pt x="2571" y="69341"/>
                    </a:lnTo>
                    <a:lnTo>
                      <a:pt x="3905" y="84236"/>
                    </a:lnTo>
                    <a:lnTo>
                      <a:pt x="12477" y="131063"/>
                    </a:lnTo>
                    <a:lnTo>
                      <a:pt x="14763" y="134111"/>
                    </a:lnTo>
                    <a:lnTo>
                      <a:pt x="16287" y="135635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5" name="Google Shape;11445;p141"/>
              <p:cNvSpPr/>
              <p:nvPr/>
            </p:nvSpPr>
            <p:spPr>
              <a:xfrm>
                <a:off x="6293358" y="5970270"/>
                <a:ext cx="104139" cy="68579"/>
              </a:xfrm>
              <a:custGeom>
                <a:rect b="b" l="l" r="r" t="t"/>
                <a:pathLst>
                  <a:path extrusionOk="0" h="68579" w="104139">
                    <a:moveTo>
                      <a:pt x="6858" y="10668"/>
                    </a:moveTo>
                    <a:lnTo>
                      <a:pt x="1524" y="9906"/>
                    </a:lnTo>
                    <a:lnTo>
                      <a:pt x="3048" y="10668"/>
                    </a:lnTo>
                    <a:lnTo>
                      <a:pt x="0" y="12192"/>
                    </a:lnTo>
                    <a:lnTo>
                      <a:pt x="5334" y="13716"/>
                    </a:lnTo>
                    <a:lnTo>
                      <a:pt x="11430" y="14478"/>
                    </a:lnTo>
                    <a:lnTo>
                      <a:pt x="17526" y="14478"/>
                    </a:lnTo>
                    <a:lnTo>
                      <a:pt x="58674" y="6096"/>
                    </a:lnTo>
                    <a:lnTo>
                      <a:pt x="67818" y="0"/>
                    </a:lnTo>
                    <a:lnTo>
                      <a:pt x="64770" y="5334"/>
                    </a:lnTo>
                    <a:lnTo>
                      <a:pt x="51685" y="42791"/>
                    </a:lnTo>
                    <a:lnTo>
                      <a:pt x="52578" y="51816"/>
                    </a:lnTo>
                    <a:lnTo>
                      <a:pt x="54864" y="60198"/>
                    </a:lnTo>
                    <a:lnTo>
                      <a:pt x="60198" y="67056"/>
                    </a:lnTo>
                    <a:lnTo>
                      <a:pt x="69342" y="68580"/>
                    </a:lnTo>
                    <a:lnTo>
                      <a:pt x="78986" y="67806"/>
                    </a:lnTo>
                    <a:lnTo>
                      <a:pt x="87630" y="64103"/>
                    </a:lnTo>
                    <a:lnTo>
                      <a:pt x="95702" y="58828"/>
                    </a:lnTo>
                    <a:lnTo>
                      <a:pt x="103632" y="5334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6" name="Google Shape;11446;p141"/>
              <p:cNvSpPr/>
              <p:nvPr/>
            </p:nvSpPr>
            <p:spPr>
              <a:xfrm>
                <a:off x="6319266" y="5937754"/>
                <a:ext cx="78739" cy="49529"/>
              </a:xfrm>
              <a:custGeom>
                <a:rect b="b" l="l" r="r" t="t"/>
                <a:pathLst>
                  <a:path extrusionOk="0" h="49529" w="78739">
                    <a:moveTo>
                      <a:pt x="29717" y="46993"/>
                    </a:moveTo>
                    <a:lnTo>
                      <a:pt x="32003" y="48517"/>
                    </a:lnTo>
                    <a:lnTo>
                      <a:pt x="32765" y="49279"/>
                    </a:lnTo>
                    <a:lnTo>
                      <a:pt x="35813" y="49279"/>
                    </a:lnTo>
                    <a:lnTo>
                      <a:pt x="73913" y="35563"/>
                    </a:lnTo>
                    <a:lnTo>
                      <a:pt x="78485" y="26419"/>
                    </a:lnTo>
                    <a:lnTo>
                      <a:pt x="76961" y="19561"/>
                    </a:lnTo>
                    <a:lnTo>
                      <a:pt x="45910" y="0"/>
                    </a:lnTo>
                    <a:lnTo>
                      <a:pt x="35242" y="3274"/>
                    </a:lnTo>
                    <a:lnTo>
                      <a:pt x="25431" y="8977"/>
                    </a:lnTo>
                    <a:lnTo>
                      <a:pt x="16763" y="15751"/>
                    </a:lnTo>
                    <a:lnTo>
                      <a:pt x="7619" y="24895"/>
                    </a:lnTo>
                    <a:lnTo>
                      <a:pt x="4571" y="27181"/>
                    </a:lnTo>
                    <a:lnTo>
                      <a:pt x="0" y="34801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447" name="Google Shape;11447;p141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6629831" y="5908503"/>
              <a:ext cx="117722" cy="13366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448" name="Google Shape;11448;p141"/>
            <p:cNvGrpSpPr/>
            <p:nvPr/>
          </p:nvGrpSpPr>
          <p:grpSpPr>
            <a:xfrm>
              <a:off x="6966835" y="5830824"/>
              <a:ext cx="703455" cy="247395"/>
              <a:chOff x="6966835" y="5830824"/>
              <a:chExt cx="703455" cy="247395"/>
            </a:xfrm>
          </p:grpSpPr>
          <p:sp>
            <p:nvSpPr>
              <p:cNvPr id="11449" name="Google Shape;11449;p141"/>
              <p:cNvSpPr/>
              <p:nvPr/>
            </p:nvSpPr>
            <p:spPr>
              <a:xfrm>
                <a:off x="6966835" y="5830824"/>
                <a:ext cx="192404" cy="196850"/>
              </a:xfrm>
              <a:custGeom>
                <a:rect b="b" l="l" r="r" t="t"/>
                <a:pathLst>
                  <a:path extrusionOk="0" h="196850" w="192404">
                    <a:moveTo>
                      <a:pt x="51946" y="4572"/>
                    </a:moveTo>
                    <a:lnTo>
                      <a:pt x="51184" y="3048"/>
                    </a:lnTo>
                    <a:lnTo>
                      <a:pt x="51184" y="1524"/>
                    </a:lnTo>
                    <a:lnTo>
                      <a:pt x="50422" y="0"/>
                    </a:lnTo>
                    <a:lnTo>
                      <a:pt x="53566" y="7143"/>
                    </a:lnTo>
                    <a:lnTo>
                      <a:pt x="58423" y="17716"/>
                    </a:lnTo>
                    <a:lnTo>
                      <a:pt x="63281" y="29146"/>
                    </a:lnTo>
                    <a:lnTo>
                      <a:pt x="66424" y="38862"/>
                    </a:lnTo>
                    <a:lnTo>
                      <a:pt x="70354" y="61876"/>
                    </a:lnTo>
                    <a:lnTo>
                      <a:pt x="71568" y="85820"/>
                    </a:lnTo>
                    <a:lnTo>
                      <a:pt x="71354" y="109906"/>
                    </a:lnTo>
                    <a:lnTo>
                      <a:pt x="70996" y="133350"/>
                    </a:lnTo>
                    <a:lnTo>
                      <a:pt x="71116" y="146506"/>
                    </a:lnTo>
                    <a:lnTo>
                      <a:pt x="71377" y="159734"/>
                    </a:lnTo>
                    <a:lnTo>
                      <a:pt x="71639" y="173104"/>
                    </a:lnTo>
                    <a:lnTo>
                      <a:pt x="71758" y="186690"/>
                    </a:lnTo>
                    <a:lnTo>
                      <a:pt x="71758" y="188976"/>
                    </a:lnTo>
                    <a:lnTo>
                      <a:pt x="70996" y="189738"/>
                    </a:lnTo>
                    <a:lnTo>
                      <a:pt x="72520" y="189738"/>
                    </a:lnTo>
                    <a:lnTo>
                      <a:pt x="74044" y="182118"/>
                    </a:lnTo>
                    <a:lnTo>
                      <a:pt x="74806" y="175260"/>
                    </a:lnTo>
                    <a:lnTo>
                      <a:pt x="73282" y="166116"/>
                    </a:lnTo>
                    <a:lnTo>
                      <a:pt x="70389" y="153126"/>
                    </a:lnTo>
                    <a:lnTo>
                      <a:pt x="65567" y="140493"/>
                    </a:lnTo>
                    <a:lnTo>
                      <a:pt x="59459" y="128289"/>
                    </a:lnTo>
                    <a:lnTo>
                      <a:pt x="52708" y="116586"/>
                    </a:lnTo>
                    <a:lnTo>
                      <a:pt x="48065" y="107525"/>
                    </a:lnTo>
                    <a:lnTo>
                      <a:pt x="7655" y="111442"/>
                    </a:lnTo>
                    <a:lnTo>
                      <a:pt x="0" y="149494"/>
                    </a:lnTo>
                    <a:lnTo>
                      <a:pt x="1178" y="162877"/>
                    </a:lnTo>
                    <a:lnTo>
                      <a:pt x="5072" y="175402"/>
                    </a:lnTo>
                    <a:lnTo>
                      <a:pt x="12322" y="185928"/>
                    </a:lnTo>
                    <a:lnTo>
                      <a:pt x="24395" y="193857"/>
                    </a:lnTo>
                    <a:lnTo>
                      <a:pt x="37468" y="196786"/>
                    </a:lnTo>
                    <a:lnTo>
                      <a:pt x="51113" y="196000"/>
                    </a:lnTo>
                    <a:lnTo>
                      <a:pt x="95952" y="178403"/>
                    </a:lnTo>
                    <a:lnTo>
                      <a:pt x="127658" y="145232"/>
                    </a:lnTo>
                    <a:lnTo>
                      <a:pt x="127575" y="102536"/>
                    </a:lnTo>
                    <a:lnTo>
                      <a:pt x="105286" y="88392"/>
                    </a:lnTo>
                    <a:lnTo>
                      <a:pt x="95428" y="93321"/>
                    </a:lnTo>
                    <a:lnTo>
                      <a:pt x="75307" y="133361"/>
                    </a:lnTo>
                    <a:lnTo>
                      <a:pt x="95166" y="166342"/>
                    </a:lnTo>
                    <a:lnTo>
                      <a:pt x="133159" y="152673"/>
                    </a:lnTo>
                    <a:lnTo>
                      <a:pt x="141565" y="133981"/>
                    </a:lnTo>
                    <a:lnTo>
                      <a:pt x="140338" y="121920"/>
                    </a:lnTo>
                    <a:lnTo>
                      <a:pt x="138517" y="113919"/>
                    </a:lnTo>
                    <a:lnTo>
                      <a:pt x="136624" y="105918"/>
                    </a:lnTo>
                    <a:lnTo>
                      <a:pt x="134873" y="97917"/>
                    </a:lnTo>
                    <a:lnTo>
                      <a:pt x="133480" y="89916"/>
                    </a:lnTo>
                    <a:lnTo>
                      <a:pt x="134242" y="92202"/>
                    </a:lnTo>
                    <a:lnTo>
                      <a:pt x="134242" y="93726"/>
                    </a:lnTo>
                    <a:lnTo>
                      <a:pt x="135004" y="96012"/>
                    </a:lnTo>
                    <a:lnTo>
                      <a:pt x="138207" y="105834"/>
                    </a:lnTo>
                    <a:lnTo>
                      <a:pt x="141196" y="115728"/>
                    </a:lnTo>
                    <a:lnTo>
                      <a:pt x="144327" y="125479"/>
                    </a:lnTo>
                    <a:lnTo>
                      <a:pt x="175390" y="156210"/>
                    </a:lnTo>
                    <a:lnTo>
                      <a:pt x="180724" y="150876"/>
                    </a:lnTo>
                    <a:lnTo>
                      <a:pt x="183010" y="144780"/>
                    </a:lnTo>
                    <a:lnTo>
                      <a:pt x="184832" y="135159"/>
                    </a:lnTo>
                    <a:lnTo>
                      <a:pt x="185011" y="124968"/>
                    </a:lnTo>
                    <a:lnTo>
                      <a:pt x="184189" y="114776"/>
                    </a:lnTo>
                    <a:lnTo>
                      <a:pt x="183010" y="105156"/>
                    </a:lnTo>
                    <a:lnTo>
                      <a:pt x="181510" y="92011"/>
                    </a:lnTo>
                    <a:lnTo>
                      <a:pt x="179581" y="78867"/>
                    </a:lnTo>
                    <a:lnTo>
                      <a:pt x="177653" y="65722"/>
                    </a:lnTo>
                    <a:lnTo>
                      <a:pt x="176152" y="52578"/>
                    </a:lnTo>
                    <a:lnTo>
                      <a:pt x="176152" y="48006"/>
                    </a:lnTo>
                    <a:lnTo>
                      <a:pt x="174628" y="40386"/>
                    </a:lnTo>
                    <a:lnTo>
                      <a:pt x="175736" y="48077"/>
                    </a:lnTo>
                    <a:lnTo>
                      <a:pt x="176629" y="56197"/>
                    </a:lnTo>
                    <a:lnTo>
                      <a:pt x="177093" y="64603"/>
                    </a:lnTo>
                    <a:lnTo>
                      <a:pt x="176914" y="73152"/>
                    </a:lnTo>
                    <a:lnTo>
                      <a:pt x="176629" y="89034"/>
                    </a:lnTo>
                    <a:lnTo>
                      <a:pt x="179200" y="136398"/>
                    </a:lnTo>
                    <a:lnTo>
                      <a:pt x="186809" y="165115"/>
                    </a:lnTo>
                    <a:lnTo>
                      <a:pt x="192154" y="173736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0" name="Google Shape;11450;p141"/>
              <p:cNvSpPr/>
              <p:nvPr/>
            </p:nvSpPr>
            <p:spPr>
              <a:xfrm>
                <a:off x="7126985" y="5919978"/>
                <a:ext cx="66675" cy="2539"/>
              </a:xfrm>
              <a:custGeom>
                <a:rect b="b" l="l" r="r" t="t"/>
                <a:pathLst>
                  <a:path extrusionOk="0" h="2539" w="66675">
                    <a:moveTo>
                      <a:pt x="6096" y="2286"/>
                    </a:moveTo>
                    <a:lnTo>
                      <a:pt x="3810" y="1524"/>
                    </a:lnTo>
                    <a:lnTo>
                      <a:pt x="2286" y="762"/>
                    </a:lnTo>
                    <a:lnTo>
                      <a:pt x="0" y="0"/>
                    </a:lnTo>
                    <a:lnTo>
                      <a:pt x="6858" y="762"/>
                    </a:lnTo>
                    <a:lnTo>
                      <a:pt x="12954" y="1524"/>
                    </a:lnTo>
                    <a:lnTo>
                      <a:pt x="19812" y="2286"/>
                    </a:lnTo>
                    <a:lnTo>
                      <a:pt x="31682" y="2155"/>
                    </a:lnTo>
                    <a:lnTo>
                      <a:pt x="43338" y="1809"/>
                    </a:lnTo>
                    <a:lnTo>
                      <a:pt x="54852" y="1321"/>
                    </a:lnTo>
                    <a:lnTo>
                      <a:pt x="66294" y="762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1" name="Google Shape;11451;p141"/>
              <p:cNvSpPr/>
              <p:nvPr/>
            </p:nvSpPr>
            <p:spPr>
              <a:xfrm>
                <a:off x="7176611" y="5896606"/>
                <a:ext cx="106045" cy="102870"/>
              </a:xfrm>
              <a:custGeom>
                <a:rect b="b" l="l" r="r" t="t"/>
                <a:pathLst>
                  <a:path extrusionOk="0" h="102870" w="106045">
                    <a:moveTo>
                      <a:pt x="77628" y="50041"/>
                    </a:moveTo>
                    <a:lnTo>
                      <a:pt x="54328" y="19609"/>
                    </a:lnTo>
                    <a:lnTo>
                      <a:pt x="50482" y="13084"/>
                    </a:lnTo>
                    <a:lnTo>
                      <a:pt x="45922" y="7131"/>
                    </a:lnTo>
                    <a:lnTo>
                      <a:pt x="40290" y="2035"/>
                    </a:lnTo>
                    <a:lnTo>
                      <a:pt x="35063" y="0"/>
                    </a:lnTo>
                    <a:lnTo>
                      <a:pt x="29908" y="1178"/>
                    </a:lnTo>
                    <a:lnTo>
                      <a:pt x="9143" y="35849"/>
                    </a:lnTo>
                    <a:lnTo>
                      <a:pt x="773" y="73652"/>
                    </a:lnTo>
                    <a:lnTo>
                      <a:pt x="0" y="83855"/>
                    </a:lnTo>
                    <a:lnTo>
                      <a:pt x="1654" y="93345"/>
                    </a:lnTo>
                    <a:lnTo>
                      <a:pt x="7524" y="100333"/>
                    </a:lnTo>
                    <a:lnTo>
                      <a:pt x="16311" y="102762"/>
                    </a:lnTo>
                    <a:lnTo>
                      <a:pt x="25812" y="100905"/>
                    </a:lnTo>
                    <a:lnTo>
                      <a:pt x="55340" y="76045"/>
                    </a:lnTo>
                    <a:lnTo>
                      <a:pt x="61436" y="41755"/>
                    </a:lnTo>
                    <a:lnTo>
                      <a:pt x="60650" y="33861"/>
                    </a:lnTo>
                    <a:lnTo>
                      <a:pt x="58578" y="27181"/>
                    </a:lnTo>
                    <a:lnTo>
                      <a:pt x="58578" y="26419"/>
                    </a:lnTo>
                    <a:lnTo>
                      <a:pt x="57816" y="26419"/>
                    </a:lnTo>
                    <a:lnTo>
                      <a:pt x="57816" y="30229"/>
                    </a:lnTo>
                    <a:lnTo>
                      <a:pt x="56292" y="42421"/>
                    </a:lnTo>
                    <a:lnTo>
                      <a:pt x="55530" y="46231"/>
                    </a:lnTo>
                    <a:lnTo>
                      <a:pt x="54959" y="56792"/>
                    </a:lnTo>
                    <a:lnTo>
                      <a:pt x="75604" y="89951"/>
                    </a:lnTo>
                    <a:lnTo>
                      <a:pt x="95464" y="93761"/>
                    </a:lnTo>
                    <a:lnTo>
                      <a:pt x="105822" y="94237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2" name="Google Shape;11452;p141"/>
              <p:cNvSpPr/>
              <p:nvPr/>
            </p:nvSpPr>
            <p:spPr>
              <a:xfrm>
                <a:off x="7324343" y="5840730"/>
                <a:ext cx="17779" cy="237489"/>
              </a:xfrm>
              <a:custGeom>
                <a:rect b="b" l="l" r="r" t="t"/>
                <a:pathLst>
                  <a:path extrusionOk="0" h="237489" w="17779">
                    <a:moveTo>
                      <a:pt x="5333" y="12192"/>
                    </a:moveTo>
                    <a:lnTo>
                      <a:pt x="3809" y="9144"/>
                    </a:lnTo>
                    <a:lnTo>
                      <a:pt x="761" y="2286"/>
                    </a:lnTo>
                    <a:lnTo>
                      <a:pt x="0" y="0"/>
                    </a:lnTo>
                    <a:lnTo>
                      <a:pt x="928" y="8477"/>
                    </a:lnTo>
                    <a:lnTo>
                      <a:pt x="7215" y="63174"/>
                    </a:lnTo>
                    <a:lnTo>
                      <a:pt x="9072" y="119705"/>
                    </a:lnTo>
                    <a:lnTo>
                      <a:pt x="9143" y="147828"/>
                    </a:lnTo>
                    <a:lnTo>
                      <a:pt x="8322" y="167020"/>
                    </a:lnTo>
                    <a:lnTo>
                      <a:pt x="7715" y="185928"/>
                    </a:lnTo>
                    <a:lnTo>
                      <a:pt x="8393" y="204835"/>
                    </a:lnTo>
                    <a:lnTo>
                      <a:pt x="11429" y="224028"/>
                    </a:lnTo>
                    <a:lnTo>
                      <a:pt x="13715" y="231648"/>
                    </a:lnTo>
                    <a:lnTo>
                      <a:pt x="13715" y="233934"/>
                    </a:lnTo>
                    <a:lnTo>
                      <a:pt x="17525" y="236982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3" name="Google Shape;11453;p141"/>
              <p:cNvSpPr/>
              <p:nvPr/>
            </p:nvSpPr>
            <p:spPr>
              <a:xfrm>
                <a:off x="7307389" y="5890938"/>
                <a:ext cx="109220" cy="108585"/>
              </a:xfrm>
              <a:custGeom>
                <a:rect b="b" l="l" r="r" t="t"/>
                <a:pathLst>
                  <a:path extrusionOk="0" h="108585" w="109220">
                    <a:moveTo>
                      <a:pt x="7048" y="55709"/>
                    </a:moveTo>
                    <a:lnTo>
                      <a:pt x="2952" y="41505"/>
                    </a:lnTo>
                    <a:lnTo>
                      <a:pt x="0" y="27229"/>
                    </a:lnTo>
                    <a:lnTo>
                      <a:pt x="1904" y="14239"/>
                    </a:lnTo>
                    <a:lnTo>
                      <a:pt x="12382" y="3893"/>
                    </a:lnTo>
                    <a:lnTo>
                      <a:pt x="25229" y="0"/>
                    </a:lnTo>
                    <a:lnTo>
                      <a:pt x="39719" y="750"/>
                    </a:lnTo>
                    <a:lnTo>
                      <a:pt x="80117" y="13846"/>
                    </a:lnTo>
                    <a:lnTo>
                      <a:pt x="109156" y="44279"/>
                    </a:lnTo>
                    <a:lnTo>
                      <a:pt x="106168" y="58590"/>
                    </a:lnTo>
                    <a:lnTo>
                      <a:pt x="75628" y="89237"/>
                    </a:lnTo>
                    <a:lnTo>
                      <a:pt x="31432" y="108287"/>
                    </a:lnTo>
                    <a:lnTo>
                      <a:pt x="30670" y="107525"/>
                    </a:lnTo>
                    <a:lnTo>
                      <a:pt x="30670" y="106763"/>
                    </a:lnTo>
                    <a:lnTo>
                      <a:pt x="29908" y="106001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4" name="Google Shape;11454;p141"/>
              <p:cNvSpPr/>
              <p:nvPr/>
            </p:nvSpPr>
            <p:spPr>
              <a:xfrm>
                <a:off x="7409152" y="5883402"/>
                <a:ext cx="65404" cy="96520"/>
              </a:xfrm>
              <a:custGeom>
                <a:rect b="b" l="l" r="r" t="t"/>
                <a:pathLst>
                  <a:path extrusionOk="0" h="96520" w="65404">
                    <a:moveTo>
                      <a:pt x="9679" y="3048"/>
                    </a:moveTo>
                    <a:lnTo>
                      <a:pt x="4345" y="6096"/>
                    </a:lnTo>
                    <a:lnTo>
                      <a:pt x="8917" y="762"/>
                    </a:lnTo>
                    <a:lnTo>
                      <a:pt x="7393" y="7620"/>
                    </a:lnTo>
                    <a:lnTo>
                      <a:pt x="3881" y="25157"/>
                    </a:lnTo>
                    <a:lnTo>
                      <a:pt x="1012" y="43910"/>
                    </a:lnTo>
                    <a:lnTo>
                      <a:pt x="0" y="62805"/>
                    </a:lnTo>
                    <a:lnTo>
                      <a:pt x="2059" y="80772"/>
                    </a:lnTo>
                    <a:lnTo>
                      <a:pt x="4881" y="88618"/>
                    </a:lnTo>
                    <a:lnTo>
                      <a:pt x="9775" y="93821"/>
                    </a:lnTo>
                    <a:lnTo>
                      <a:pt x="16525" y="96309"/>
                    </a:lnTo>
                    <a:lnTo>
                      <a:pt x="24919" y="96012"/>
                    </a:lnTo>
                    <a:lnTo>
                      <a:pt x="57816" y="72330"/>
                    </a:lnTo>
                    <a:lnTo>
                      <a:pt x="64889" y="47470"/>
                    </a:lnTo>
                    <a:lnTo>
                      <a:pt x="61210" y="34766"/>
                    </a:lnTo>
                    <a:lnTo>
                      <a:pt x="31492" y="4286"/>
                    </a:lnTo>
                    <a:lnTo>
                      <a:pt x="23955" y="1393"/>
                    </a:lnTo>
                    <a:lnTo>
                      <a:pt x="15775" y="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5" name="Google Shape;11455;p141"/>
              <p:cNvSpPr/>
              <p:nvPr/>
            </p:nvSpPr>
            <p:spPr>
              <a:xfrm>
                <a:off x="7494460" y="5884926"/>
                <a:ext cx="7620" cy="73660"/>
              </a:xfrm>
              <a:custGeom>
                <a:rect b="b" l="l" r="r" t="t"/>
                <a:pathLst>
                  <a:path extrusionOk="0" h="73660" w="7620">
                    <a:moveTo>
                      <a:pt x="2095" y="0"/>
                    </a:moveTo>
                    <a:lnTo>
                      <a:pt x="0" y="3178"/>
                    </a:lnTo>
                    <a:lnTo>
                      <a:pt x="1333" y="4286"/>
                    </a:lnTo>
                    <a:lnTo>
                      <a:pt x="3809" y="6107"/>
                    </a:lnTo>
                    <a:lnTo>
                      <a:pt x="5143" y="11430"/>
                    </a:lnTo>
                    <a:lnTo>
                      <a:pt x="4357" y="18978"/>
                    </a:lnTo>
                    <a:lnTo>
                      <a:pt x="3428" y="26670"/>
                    </a:lnTo>
                    <a:lnTo>
                      <a:pt x="2786" y="34361"/>
                    </a:lnTo>
                    <a:lnTo>
                      <a:pt x="2857" y="41910"/>
                    </a:lnTo>
                    <a:lnTo>
                      <a:pt x="3464" y="49791"/>
                    </a:lnTo>
                    <a:lnTo>
                      <a:pt x="4857" y="57531"/>
                    </a:lnTo>
                    <a:lnTo>
                      <a:pt x="6393" y="65270"/>
                    </a:lnTo>
                    <a:lnTo>
                      <a:pt x="7429" y="73152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6" name="Google Shape;11456;p141"/>
              <p:cNvSpPr/>
              <p:nvPr/>
            </p:nvSpPr>
            <p:spPr>
              <a:xfrm>
                <a:off x="7478268" y="5833110"/>
                <a:ext cx="10795" cy="12700"/>
              </a:xfrm>
              <a:custGeom>
                <a:rect b="b" l="l" r="r" t="t"/>
                <a:pathLst>
                  <a:path extrusionOk="0" h="12700" w="10795">
                    <a:moveTo>
                      <a:pt x="10668" y="12192"/>
                    </a:moveTo>
                    <a:lnTo>
                      <a:pt x="6858" y="8382"/>
                    </a:lnTo>
                    <a:lnTo>
                      <a:pt x="0" y="0"/>
                    </a:lnTo>
                    <a:lnTo>
                      <a:pt x="2286" y="5334"/>
                    </a:lnTo>
                    <a:lnTo>
                      <a:pt x="3048" y="6858"/>
                    </a:lnTo>
                    <a:lnTo>
                      <a:pt x="3810" y="8382"/>
                    </a:lnTo>
                    <a:lnTo>
                      <a:pt x="5334" y="9906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7" name="Google Shape;11457;p141"/>
              <p:cNvSpPr/>
              <p:nvPr/>
            </p:nvSpPr>
            <p:spPr>
              <a:xfrm>
                <a:off x="7534941" y="5875710"/>
                <a:ext cx="83184" cy="81279"/>
              </a:xfrm>
              <a:custGeom>
                <a:rect b="b" l="l" r="r" t="t"/>
                <a:pathLst>
                  <a:path extrusionOk="0" h="81279" w="83184">
                    <a:moveTo>
                      <a:pt x="11144" y="28265"/>
                    </a:moveTo>
                    <a:lnTo>
                      <a:pt x="9620" y="35885"/>
                    </a:lnTo>
                    <a:lnTo>
                      <a:pt x="10382" y="43505"/>
                    </a:lnTo>
                    <a:lnTo>
                      <a:pt x="11144" y="51125"/>
                    </a:lnTo>
                    <a:lnTo>
                      <a:pt x="11906" y="58745"/>
                    </a:lnTo>
                    <a:lnTo>
                      <a:pt x="12668" y="66365"/>
                    </a:lnTo>
                    <a:lnTo>
                      <a:pt x="13430" y="73985"/>
                    </a:lnTo>
                    <a:lnTo>
                      <a:pt x="13430" y="75509"/>
                    </a:lnTo>
                    <a:lnTo>
                      <a:pt x="12668" y="77033"/>
                    </a:lnTo>
                    <a:lnTo>
                      <a:pt x="14192" y="76271"/>
                    </a:lnTo>
                    <a:lnTo>
                      <a:pt x="10382" y="71699"/>
                    </a:lnTo>
                    <a:lnTo>
                      <a:pt x="5810" y="65603"/>
                    </a:lnTo>
                    <a:lnTo>
                      <a:pt x="3524" y="59507"/>
                    </a:lnTo>
                    <a:lnTo>
                      <a:pt x="654" y="49220"/>
                    </a:lnTo>
                    <a:lnTo>
                      <a:pt x="0" y="38933"/>
                    </a:lnTo>
                    <a:lnTo>
                      <a:pt x="1488" y="28646"/>
                    </a:lnTo>
                    <a:lnTo>
                      <a:pt x="29432" y="71"/>
                    </a:lnTo>
                    <a:lnTo>
                      <a:pt x="38314" y="0"/>
                    </a:lnTo>
                    <a:lnTo>
                      <a:pt x="46767" y="1785"/>
                    </a:lnTo>
                    <a:lnTo>
                      <a:pt x="79248" y="24860"/>
                    </a:lnTo>
                    <a:lnTo>
                      <a:pt x="82581" y="42731"/>
                    </a:lnTo>
                    <a:lnTo>
                      <a:pt x="80295" y="51982"/>
                    </a:lnTo>
                    <a:lnTo>
                      <a:pt x="76009" y="60805"/>
                    </a:lnTo>
                    <a:lnTo>
                      <a:pt x="70580" y="69413"/>
                    </a:lnTo>
                    <a:lnTo>
                      <a:pt x="66008" y="75509"/>
                    </a:lnTo>
                    <a:lnTo>
                      <a:pt x="64484" y="77033"/>
                    </a:lnTo>
                    <a:lnTo>
                      <a:pt x="61436" y="80843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8" name="Google Shape;11458;p141"/>
              <p:cNvSpPr/>
              <p:nvPr/>
            </p:nvSpPr>
            <p:spPr>
              <a:xfrm>
                <a:off x="7645145" y="5836158"/>
                <a:ext cx="10795" cy="131445"/>
              </a:xfrm>
              <a:custGeom>
                <a:rect b="b" l="l" r="r" t="t"/>
                <a:pathLst>
                  <a:path extrusionOk="0" h="131445" w="10795">
                    <a:moveTo>
                      <a:pt x="4572" y="2286"/>
                    </a:moveTo>
                    <a:lnTo>
                      <a:pt x="3048" y="762"/>
                    </a:lnTo>
                    <a:lnTo>
                      <a:pt x="2286" y="0"/>
                    </a:lnTo>
                    <a:lnTo>
                      <a:pt x="0" y="762"/>
                    </a:lnTo>
                    <a:lnTo>
                      <a:pt x="2297" y="9632"/>
                    </a:lnTo>
                    <a:lnTo>
                      <a:pt x="2952" y="17430"/>
                    </a:lnTo>
                    <a:lnTo>
                      <a:pt x="2893" y="25086"/>
                    </a:lnTo>
                    <a:lnTo>
                      <a:pt x="3048" y="33528"/>
                    </a:lnTo>
                    <a:lnTo>
                      <a:pt x="4179" y="46672"/>
                    </a:lnTo>
                    <a:lnTo>
                      <a:pt x="5238" y="59817"/>
                    </a:lnTo>
                    <a:lnTo>
                      <a:pt x="6155" y="72961"/>
                    </a:lnTo>
                    <a:lnTo>
                      <a:pt x="6858" y="86106"/>
                    </a:lnTo>
                    <a:lnTo>
                      <a:pt x="6798" y="96833"/>
                    </a:lnTo>
                    <a:lnTo>
                      <a:pt x="6953" y="107346"/>
                    </a:lnTo>
                    <a:lnTo>
                      <a:pt x="7822" y="117717"/>
                    </a:lnTo>
                    <a:lnTo>
                      <a:pt x="9906" y="128016"/>
                    </a:lnTo>
                    <a:lnTo>
                      <a:pt x="9906" y="128778"/>
                    </a:lnTo>
                    <a:lnTo>
                      <a:pt x="9906" y="130302"/>
                    </a:lnTo>
                    <a:lnTo>
                      <a:pt x="10668" y="131064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9" name="Google Shape;11459;p141"/>
              <p:cNvSpPr/>
              <p:nvPr/>
            </p:nvSpPr>
            <p:spPr>
              <a:xfrm>
                <a:off x="7609331" y="5895594"/>
                <a:ext cx="60959" cy="3810"/>
              </a:xfrm>
              <a:custGeom>
                <a:rect b="b" l="l" r="r" t="t"/>
                <a:pathLst>
                  <a:path extrusionOk="0" h="3810" w="60959">
                    <a:moveTo>
                      <a:pt x="0" y="0"/>
                    </a:moveTo>
                    <a:lnTo>
                      <a:pt x="5334" y="761"/>
                    </a:lnTo>
                    <a:lnTo>
                      <a:pt x="16002" y="2285"/>
                    </a:lnTo>
                    <a:lnTo>
                      <a:pt x="22860" y="3047"/>
                    </a:lnTo>
                    <a:lnTo>
                      <a:pt x="32134" y="3381"/>
                    </a:lnTo>
                    <a:lnTo>
                      <a:pt x="41624" y="3428"/>
                    </a:lnTo>
                    <a:lnTo>
                      <a:pt x="51256" y="3476"/>
                    </a:lnTo>
                    <a:lnTo>
                      <a:pt x="60960" y="3809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60" name="Google Shape;11460;p141"/>
            <p:cNvGrpSpPr/>
            <p:nvPr/>
          </p:nvGrpSpPr>
          <p:grpSpPr>
            <a:xfrm>
              <a:off x="7832553" y="5803347"/>
              <a:ext cx="402210" cy="172300"/>
              <a:chOff x="7832553" y="5803347"/>
              <a:chExt cx="402210" cy="172300"/>
            </a:xfrm>
          </p:grpSpPr>
          <p:pic>
            <p:nvPicPr>
              <p:cNvPr id="11461" name="Google Shape;11461;p141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7832553" y="5803347"/>
                <a:ext cx="249262" cy="172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62" name="Google Shape;11462;p141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8102301" y="5835482"/>
                <a:ext cx="132462" cy="1020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463" name="Google Shape;11463;p141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8453583" y="5759913"/>
              <a:ext cx="326224" cy="16087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464" name="Google Shape;11464;p141"/>
            <p:cNvGrpSpPr/>
            <p:nvPr/>
          </p:nvGrpSpPr>
          <p:grpSpPr>
            <a:xfrm>
              <a:off x="8999175" y="5716479"/>
              <a:ext cx="610451" cy="168490"/>
              <a:chOff x="8999175" y="5716479"/>
              <a:chExt cx="610451" cy="168490"/>
            </a:xfrm>
          </p:grpSpPr>
          <p:pic>
            <p:nvPicPr>
              <p:cNvPr id="11465" name="Google Shape;11465;p141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8999175" y="5727147"/>
                <a:ext cx="186778" cy="1578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66" name="Google Shape;11466;p141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9219953" y="5716479"/>
                <a:ext cx="389673" cy="1684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467" name="Google Shape;11467;p141"/>
          <p:cNvGrpSpPr/>
          <p:nvPr/>
        </p:nvGrpSpPr>
        <p:grpSpPr>
          <a:xfrm>
            <a:off x="9129543" y="4336908"/>
            <a:ext cx="15010" cy="81135"/>
            <a:chOff x="10042397" y="4914900"/>
            <a:chExt cx="16511" cy="91948"/>
          </a:xfrm>
        </p:grpSpPr>
        <p:sp>
          <p:nvSpPr>
            <p:cNvPr id="11468" name="Google Shape;11468;p141"/>
            <p:cNvSpPr/>
            <p:nvPr/>
          </p:nvSpPr>
          <p:spPr>
            <a:xfrm>
              <a:off x="10042397" y="4914900"/>
              <a:ext cx="16509" cy="28575"/>
            </a:xfrm>
            <a:custGeom>
              <a:rect b="b" l="l" r="r" t="t"/>
              <a:pathLst>
                <a:path extrusionOk="0" h="28575" w="16509">
                  <a:moveTo>
                    <a:pt x="3809" y="4571"/>
                  </a:moveTo>
                  <a:lnTo>
                    <a:pt x="1523" y="3809"/>
                  </a:lnTo>
                  <a:lnTo>
                    <a:pt x="0" y="3809"/>
                  </a:lnTo>
                  <a:lnTo>
                    <a:pt x="3809" y="3047"/>
                  </a:lnTo>
                  <a:lnTo>
                    <a:pt x="4571" y="0"/>
                  </a:lnTo>
                  <a:lnTo>
                    <a:pt x="5333" y="3809"/>
                  </a:lnTo>
                  <a:lnTo>
                    <a:pt x="6858" y="6857"/>
                  </a:lnTo>
                  <a:lnTo>
                    <a:pt x="10668" y="3047"/>
                  </a:lnTo>
                  <a:lnTo>
                    <a:pt x="8382" y="4571"/>
                  </a:lnTo>
                  <a:lnTo>
                    <a:pt x="3809" y="8381"/>
                  </a:lnTo>
                  <a:lnTo>
                    <a:pt x="8382" y="7619"/>
                  </a:lnTo>
                  <a:lnTo>
                    <a:pt x="12191" y="9905"/>
                  </a:lnTo>
                  <a:lnTo>
                    <a:pt x="8382" y="16763"/>
                  </a:lnTo>
                  <a:lnTo>
                    <a:pt x="12191" y="16001"/>
                  </a:lnTo>
                  <a:lnTo>
                    <a:pt x="11430" y="22097"/>
                  </a:lnTo>
                  <a:lnTo>
                    <a:pt x="12191" y="25907"/>
                  </a:lnTo>
                  <a:lnTo>
                    <a:pt x="12953" y="27431"/>
                  </a:lnTo>
                  <a:lnTo>
                    <a:pt x="16002" y="28193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9" name="Google Shape;11469;p141"/>
            <p:cNvSpPr/>
            <p:nvPr/>
          </p:nvSpPr>
          <p:spPr>
            <a:xfrm>
              <a:off x="10044683" y="4917948"/>
              <a:ext cx="13970" cy="88900"/>
            </a:xfrm>
            <a:custGeom>
              <a:rect b="b" l="l" r="r" t="t"/>
              <a:pathLst>
                <a:path extrusionOk="0" h="88900" w="13970">
                  <a:moveTo>
                    <a:pt x="9144" y="0"/>
                  </a:moveTo>
                  <a:lnTo>
                    <a:pt x="12954" y="4571"/>
                  </a:lnTo>
                  <a:lnTo>
                    <a:pt x="11429" y="9143"/>
                  </a:lnTo>
                  <a:lnTo>
                    <a:pt x="8739" y="14311"/>
                  </a:lnTo>
                  <a:lnTo>
                    <a:pt x="7048" y="16763"/>
                  </a:lnTo>
                  <a:lnTo>
                    <a:pt x="7358" y="19216"/>
                  </a:lnTo>
                  <a:lnTo>
                    <a:pt x="10668" y="24383"/>
                  </a:lnTo>
                  <a:lnTo>
                    <a:pt x="7405" y="30932"/>
                  </a:lnTo>
                  <a:lnTo>
                    <a:pt x="8001" y="36194"/>
                  </a:lnTo>
                  <a:lnTo>
                    <a:pt x="9167" y="40886"/>
                  </a:lnTo>
                  <a:lnTo>
                    <a:pt x="7620" y="45719"/>
                  </a:lnTo>
                  <a:lnTo>
                    <a:pt x="4333" y="51768"/>
                  </a:lnTo>
                  <a:lnTo>
                    <a:pt x="4190" y="54673"/>
                  </a:lnTo>
                  <a:lnTo>
                    <a:pt x="4619" y="57292"/>
                  </a:lnTo>
                  <a:lnTo>
                    <a:pt x="3047" y="62483"/>
                  </a:lnTo>
                  <a:lnTo>
                    <a:pt x="1523" y="67055"/>
                  </a:lnTo>
                  <a:lnTo>
                    <a:pt x="1523" y="68579"/>
                  </a:lnTo>
                  <a:lnTo>
                    <a:pt x="7620" y="67817"/>
                  </a:lnTo>
                  <a:lnTo>
                    <a:pt x="6096" y="71627"/>
                  </a:lnTo>
                  <a:lnTo>
                    <a:pt x="11429" y="72389"/>
                  </a:lnTo>
                  <a:lnTo>
                    <a:pt x="7620" y="74675"/>
                  </a:lnTo>
                  <a:lnTo>
                    <a:pt x="5334" y="75437"/>
                  </a:lnTo>
                  <a:lnTo>
                    <a:pt x="3810" y="75437"/>
                  </a:lnTo>
                  <a:lnTo>
                    <a:pt x="1523" y="76199"/>
                  </a:lnTo>
                  <a:lnTo>
                    <a:pt x="10668" y="79247"/>
                  </a:lnTo>
                  <a:lnTo>
                    <a:pt x="3047" y="77723"/>
                  </a:lnTo>
                  <a:lnTo>
                    <a:pt x="10668" y="79247"/>
                  </a:lnTo>
                  <a:lnTo>
                    <a:pt x="7620" y="77723"/>
                  </a:lnTo>
                  <a:lnTo>
                    <a:pt x="3047" y="79247"/>
                  </a:lnTo>
                  <a:lnTo>
                    <a:pt x="7620" y="77723"/>
                  </a:lnTo>
                  <a:lnTo>
                    <a:pt x="12191" y="77723"/>
                  </a:lnTo>
                  <a:lnTo>
                    <a:pt x="1523" y="78485"/>
                  </a:lnTo>
                  <a:lnTo>
                    <a:pt x="6096" y="78485"/>
                  </a:lnTo>
                  <a:lnTo>
                    <a:pt x="7620" y="77723"/>
                  </a:lnTo>
                  <a:lnTo>
                    <a:pt x="3047" y="79247"/>
                  </a:lnTo>
                  <a:lnTo>
                    <a:pt x="8382" y="78485"/>
                  </a:lnTo>
                  <a:lnTo>
                    <a:pt x="12191" y="76961"/>
                  </a:lnTo>
                  <a:lnTo>
                    <a:pt x="7620" y="79247"/>
                  </a:lnTo>
                  <a:lnTo>
                    <a:pt x="4572" y="80009"/>
                  </a:lnTo>
                  <a:lnTo>
                    <a:pt x="3810" y="79247"/>
                  </a:lnTo>
                  <a:lnTo>
                    <a:pt x="1523" y="80771"/>
                  </a:lnTo>
                  <a:lnTo>
                    <a:pt x="8322" y="81891"/>
                  </a:lnTo>
                  <a:lnTo>
                    <a:pt x="6762" y="81724"/>
                  </a:lnTo>
                  <a:lnTo>
                    <a:pt x="3345" y="81843"/>
                  </a:lnTo>
                  <a:lnTo>
                    <a:pt x="4572" y="83819"/>
                  </a:lnTo>
                  <a:lnTo>
                    <a:pt x="9144" y="86105"/>
                  </a:lnTo>
                  <a:lnTo>
                    <a:pt x="13716" y="84581"/>
                  </a:lnTo>
                  <a:lnTo>
                    <a:pt x="9144" y="86867"/>
                  </a:lnTo>
                  <a:lnTo>
                    <a:pt x="9144" y="88391"/>
                  </a:lnTo>
                  <a:lnTo>
                    <a:pt x="8382" y="88391"/>
                  </a:lnTo>
                  <a:lnTo>
                    <a:pt x="4572" y="86867"/>
                  </a:lnTo>
                  <a:lnTo>
                    <a:pt x="8382" y="86867"/>
                  </a:lnTo>
                  <a:lnTo>
                    <a:pt x="762" y="86105"/>
                  </a:lnTo>
                  <a:lnTo>
                    <a:pt x="4572" y="86867"/>
                  </a:lnTo>
                  <a:lnTo>
                    <a:pt x="6096" y="86867"/>
                  </a:lnTo>
                  <a:lnTo>
                    <a:pt x="7620" y="87629"/>
                  </a:lnTo>
                  <a:lnTo>
                    <a:pt x="9144" y="87629"/>
                  </a:lnTo>
                  <a:lnTo>
                    <a:pt x="9144" y="86867"/>
                  </a:lnTo>
                  <a:lnTo>
                    <a:pt x="0" y="86105"/>
                  </a:lnTo>
                  <a:lnTo>
                    <a:pt x="6096" y="87629"/>
                  </a:lnTo>
                  <a:lnTo>
                    <a:pt x="9906" y="86105"/>
                  </a:lnTo>
                  <a:lnTo>
                    <a:pt x="4214" y="84867"/>
                  </a:lnTo>
                  <a:lnTo>
                    <a:pt x="6096" y="84772"/>
                  </a:lnTo>
                  <a:lnTo>
                    <a:pt x="9691" y="84391"/>
                  </a:lnTo>
                  <a:lnTo>
                    <a:pt x="9144" y="82295"/>
                  </a:lnTo>
                  <a:lnTo>
                    <a:pt x="6417" y="80891"/>
                  </a:lnTo>
                  <a:lnTo>
                    <a:pt x="6762" y="81343"/>
                  </a:lnTo>
                  <a:lnTo>
                    <a:pt x="7536" y="80367"/>
                  </a:lnTo>
                  <a:lnTo>
                    <a:pt x="6096" y="74675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0" name="Google Shape;11470;p141"/>
            <p:cNvSpPr/>
            <p:nvPr/>
          </p:nvSpPr>
          <p:spPr>
            <a:xfrm>
              <a:off x="10055351" y="4943094"/>
              <a:ext cx="3175" cy="15239"/>
            </a:xfrm>
            <a:custGeom>
              <a:rect b="b" l="l" r="r" t="t"/>
              <a:pathLst>
                <a:path extrusionOk="0" h="15239" w="3175">
                  <a:moveTo>
                    <a:pt x="3048" y="0"/>
                  </a:moveTo>
                  <a:lnTo>
                    <a:pt x="0" y="9906"/>
                  </a:lnTo>
                  <a:lnTo>
                    <a:pt x="1523" y="3810"/>
                  </a:lnTo>
                  <a:lnTo>
                    <a:pt x="3048" y="9144"/>
                  </a:lnTo>
                  <a:lnTo>
                    <a:pt x="3048" y="13716"/>
                  </a:lnTo>
                  <a:lnTo>
                    <a:pt x="3048" y="12192"/>
                  </a:lnTo>
                  <a:lnTo>
                    <a:pt x="3048" y="15240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1" name="Google Shape;11471;p141"/>
            <p:cNvSpPr/>
            <p:nvPr/>
          </p:nvSpPr>
          <p:spPr>
            <a:xfrm>
              <a:off x="10049256" y="4961382"/>
              <a:ext cx="9525" cy="7620"/>
            </a:xfrm>
            <a:custGeom>
              <a:rect b="b" l="l" r="r" t="t"/>
              <a:pathLst>
                <a:path extrusionOk="0" h="7620" w="9525">
                  <a:moveTo>
                    <a:pt x="9144" y="7619"/>
                  </a:moveTo>
                  <a:lnTo>
                    <a:pt x="6095" y="5333"/>
                  </a:lnTo>
                  <a:lnTo>
                    <a:pt x="3047" y="2285"/>
                  </a:lnTo>
                  <a:lnTo>
                    <a:pt x="0" y="0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2" name="Google Shape;11472;p141"/>
            <p:cNvSpPr/>
            <p:nvPr/>
          </p:nvSpPr>
          <p:spPr>
            <a:xfrm>
              <a:off x="10056875" y="4964430"/>
              <a:ext cx="1904" cy="6985"/>
            </a:xfrm>
            <a:custGeom>
              <a:rect b="b" l="l" r="r" t="t"/>
              <a:pathLst>
                <a:path extrusionOk="0" h="6985" w="1904">
                  <a:moveTo>
                    <a:pt x="1524" y="0"/>
                  </a:moveTo>
                  <a:lnTo>
                    <a:pt x="762" y="2285"/>
                  </a:lnTo>
                  <a:lnTo>
                    <a:pt x="0" y="2285"/>
                  </a:lnTo>
                  <a:lnTo>
                    <a:pt x="1524" y="3047"/>
                  </a:lnTo>
                  <a:lnTo>
                    <a:pt x="1524" y="4571"/>
                  </a:lnTo>
                  <a:lnTo>
                    <a:pt x="1524" y="5333"/>
                  </a:lnTo>
                  <a:lnTo>
                    <a:pt x="1524" y="6857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3" name="Google Shape;11473;p141"/>
            <p:cNvSpPr/>
            <p:nvPr/>
          </p:nvSpPr>
          <p:spPr>
            <a:xfrm>
              <a:off x="10057638" y="4975098"/>
              <a:ext cx="1270" cy="1904"/>
            </a:xfrm>
            <a:custGeom>
              <a:rect b="b" l="l" r="r" t="t"/>
              <a:pathLst>
                <a:path extrusionOk="0" h="1904" w="1270">
                  <a:moveTo>
                    <a:pt x="761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1" y="1524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74" name="Google Shape;11474;p141"/>
          <p:cNvGrpSpPr/>
          <p:nvPr/>
        </p:nvGrpSpPr>
        <p:grpSpPr>
          <a:xfrm>
            <a:off x="1772892" y="347032"/>
            <a:ext cx="4633136" cy="1346156"/>
            <a:chOff x="1950162" y="393282"/>
            <a:chExt cx="5096399" cy="1525562"/>
          </a:xfrm>
        </p:grpSpPr>
        <p:pic>
          <p:nvPicPr>
            <p:cNvPr id="11475" name="Google Shape;11475;p141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1950162" y="1045585"/>
              <a:ext cx="5096399" cy="8732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76" name="Google Shape;11476;p141"/>
            <p:cNvSpPr txBox="1"/>
            <p:nvPr/>
          </p:nvSpPr>
          <p:spPr>
            <a:xfrm>
              <a:off x="4162371" y="393282"/>
              <a:ext cx="6720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7775" lIns="75575" spcFirstLastPara="1" rIns="75575" wrap="square" tIns="377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480" name="Shape 1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81" name="Google Shape;11481;p142"/>
          <p:cNvGrpSpPr/>
          <p:nvPr/>
        </p:nvGrpSpPr>
        <p:grpSpPr>
          <a:xfrm>
            <a:off x="831285" y="672260"/>
            <a:ext cx="8038475" cy="4282879"/>
            <a:chOff x="2761488" y="1916715"/>
            <a:chExt cx="6538003" cy="3351498"/>
          </a:xfrm>
        </p:grpSpPr>
        <p:sp>
          <p:nvSpPr>
            <p:cNvPr id="11482" name="Google Shape;11482;p142"/>
            <p:cNvSpPr/>
            <p:nvPr/>
          </p:nvSpPr>
          <p:spPr>
            <a:xfrm>
              <a:off x="2761488" y="1916715"/>
              <a:ext cx="6038850" cy="199389"/>
            </a:xfrm>
            <a:custGeom>
              <a:rect b="b" l="l" r="r" t="t"/>
              <a:pathLst>
                <a:path extrusionOk="0" h="199389" w="6038850">
                  <a:moveTo>
                    <a:pt x="0" y="196310"/>
                  </a:moveTo>
                  <a:lnTo>
                    <a:pt x="11025" y="198786"/>
                  </a:lnTo>
                  <a:lnTo>
                    <a:pt x="23050" y="198977"/>
                  </a:lnTo>
                  <a:lnTo>
                    <a:pt x="35361" y="198024"/>
                  </a:lnTo>
                  <a:lnTo>
                    <a:pt x="47244" y="197072"/>
                  </a:lnTo>
                  <a:lnTo>
                    <a:pt x="87820" y="194655"/>
                  </a:lnTo>
                  <a:lnTo>
                    <a:pt x="128397" y="192024"/>
                  </a:lnTo>
                  <a:lnTo>
                    <a:pt x="168973" y="189249"/>
                  </a:lnTo>
                  <a:lnTo>
                    <a:pt x="209550" y="186404"/>
                  </a:lnTo>
                  <a:lnTo>
                    <a:pt x="257686" y="183118"/>
                  </a:lnTo>
                  <a:lnTo>
                    <a:pt x="306038" y="180117"/>
                  </a:lnTo>
                  <a:lnTo>
                    <a:pt x="354532" y="177403"/>
                  </a:lnTo>
                  <a:lnTo>
                    <a:pt x="403098" y="174974"/>
                  </a:lnTo>
                  <a:lnTo>
                    <a:pt x="450726" y="173078"/>
                  </a:lnTo>
                  <a:lnTo>
                    <a:pt x="498463" y="171145"/>
                  </a:lnTo>
                  <a:lnTo>
                    <a:pt x="546238" y="169323"/>
                  </a:lnTo>
                  <a:lnTo>
                    <a:pt x="593975" y="167756"/>
                  </a:lnTo>
                  <a:lnTo>
                    <a:pt x="641604" y="166592"/>
                  </a:lnTo>
                  <a:lnTo>
                    <a:pt x="694182" y="165543"/>
                  </a:lnTo>
                  <a:lnTo>
                    <a:pt x="746760" y="164970"/>
                  </a:lnTo>
                  <a:lnTo>
                    <a:pt x="799338" y="164617"/>
                  </a:lnTo>
                  <a:lnTo>
                    <a:pt x="851916" y="164227"/>
                  </a:lnTo>
                  <a:lnTo>
                    <a:pt x="904494" y="163544"/>
                  </a:lnTo>
                  <a:lnTo>
                    <a:pt x="953586" y="163099"/>
                  </a:lnTo>
                  <a:lnTo>
                    <a:pt x="1002594" y="162528"/>
                  </a:lnTo>
                  <a:lnTo>
                    <a:pt x="1051560" y="161829"/>
                  </a:lnTo>
                  <a:lnTo>
                    <a:pt x="1100525" y="161004"/>
                  </a:lnTo>
                  <a:lnTo>
                    <a:pt x="1149533" y="160051"/>
                  </a:lnTo>
                  <a:lnTo>
                    <a:pt x="1198626" y="158972"/>
                  </a:lnTo>
                  <a:lnTo>
                    <a:pt x="1249302" y="157645"/>
                  </a:lnTo>
                  <a:lnTo>
                    <a:pt x="1300000" y="155980"/>
                  </a:lnTo>
                  <a:lnTo>
                    <a:pt x="1350740" y="154019"/>
                  </a:lnTo>
                  <a:lnTo>
                    <a:pt x="1401543" y="151803"/>
                  </a:lnTo>
                  <a:lnTo>
                    <a:pt x="1452431" y="149376"/>
                  </a:lnTo>
                  <a:lnTo>
                    <a:pt x="1503426" y="146780"/>
                  </a:lnTo>
                  <a:lnTo>
                    <a:pt x="1556825" y="144113"/>
                  </a:lnTo>
                  <a:lnTo>
                    <a:pt x="1610331" y="141446"/>
                  </a:lnTo>
                  <a:lnTo>
                    <a:pt x="1663922" y="138779"/>
                  </a:lnTo>
                  <a:lnTo>
                    <a:pt x="1717576" y="136112"/>
                  </a:lnTo>
                  <a:lnTo>
                    <a:pt x="1771272" y="133445"/>
                  </a:lnTo>
                  <a:lnTo>
                    <a:pt x="1824989" y="130778"/>
                  </a:lnTo>
                  <a:lnTo>
                    <a:pt x="1878329" y="128552"/>
                  </a:lnTo>
                  <a:lnTo>
                    <a:pt x="1931669" y="126432"/>
                  </a:lnTo>
                  <a:lnTo>
                    <a:pt x="1985009" y="124396"/>
                  </a:lnTo>
                  <a:lnTo>
                    <a:pt x="2038349" y="122424"/>
                  </a:lnTo>
                  <a:lnTo>
                    <a:pt x="2091689" y="120494"/>
                  </a:lnTo>
                  <a:lnTo>
                    <a:pt x="2145030" y="118586"/>
                  </a:lnTo>
                  <a:lnTo>
                    <a:pt x="2196750" y="116584"/>
                  </a:lnTo>
                  <a:lnTo>
                    <a:pt x="2248471" y="114573"/>
                  </a:lnTo>
                  <a:lnTo>
                    <a:pt x="2300192" y="112545"/>
                  </a:lnTo>
                  <a:lnTo>
                    <a:pt x="2351912" y="110490"/>
                  </a:lnTo>
                  <a:lnTo>
                    <a:pt x="2403633" y="108398"/>
                  </a:lnTo>
                  <a:lnTo>
                    <a:pt x="2455354" y="106263"/>
                  </a:lnTo>
                  <a:lnTo>
                    <a:pt x="2507075" y="104074"/>
                  </a:lnTo>
                  <a:lnTo>
                    <a:pt x="2558796" y="101822"/>
                  </a:lnTo>
                  <a:lnTo>
                    <a:pt x="2606148" y="99454"/>
                  </a:lnTo>
                  <a:lnTo>
                    <a:pt x="2653501" y="96965"/>
                  </a:lnTo>
                  <a:lnTo>
                    <a:pt x="2700854" y="94424"/>
                  </a:lnTo>
                  <a:lnTo>
                    <a:pt x="2748207" y="91896"/>
                  </a:lnTo>
                  <a:lnTo>
                    <a:pt x="2795560" y="89448"/>
                  </a:lnTo>
                  <a:lnTo>
                    <a:pt x="2842913" y="87146"/>
                  </a:lnTo>
                  <a:lnTo>
                    <a:pt x="2890266" y="85058"/>
                  </a:lnTo>
                  <a:lnTo>
                    <a:pt x="2943987" y="82948"/>
                  </a:lnTo>
                  <a:lnTo>
                    <a:pt x="2997708" y="81135"/>
                  </a:lnTo>
                  <a:lnTo>
                    <a:pt x="3051429" y="79533"/>
                  </a:lnTo>
                  <a:lnTo>
                    <a:pt x="3105149" y="78059"/>
                  </a:lnTo>
                  <a:lnTo>
                    <a:pt x="3158870" y="76626"/>
                  </a:lnTo>
                  <a:lnTo>
                    <a:pt x="3212592" y="75152"/>
                  </a:lnTo>
                  <a:lnTo>
                    <a:pt x="3267018" y="73938"/>
                  </a:lnTo>
                  <a:lnTo>
                    <a:pt x="3321360" y="72555"/>
                  </a:lnTo>
                  <a:lnTo>
                    <a:pt x="3375660" y="70961"/>
                  </a:lnTo>
                  <a:lnTo>
                    <a:pt x="3429959" y="69112"/>
                  </a:lnTo>
                  <a:lnTo>
                    <a:pt x="3484301" y="66967"/>
                  </a:lnTo>
                  <a:lnTo>
                    <a:pt x="3538728" y="64484"/>
                  </a:lnTo>
                  <a:lnTo>
                    <a:pt x="3590735" y="61814"/>
                  </a:lnTo>
                  <a:lnTo>
                    <a:pt x="3642752" y="58983"/>
                  </a:lnTo>
                  <a:lnTo>
                    <a:pt x="3694787" y="56045"/>
                  </a:lnTo>
                  <a:lnTo>
                    <a:pt x="3746849" y="53054"/>
                  </a:lnTo>
                  <a:lnTo>
                    <a:pt x="3798946" y="50062"/>
                  </a:lnTo>
                  <a:lnTo>
                    <a:pt x="3851088" y="47124"/>
                  </a:lnTo>
                  <a:lnTo>
                    <a:pt x="3903283" y="44294"/>
                  </a:lnTo>
                  <a:lnTo>
                    <a:pt x="3955541" y="41624"/>
                  </a:lnTo>
                  <a:lnTo>
                    <a:pt x="4006215" y="39394"/>
                  </a:lnTo>
                  <a:lnTo>
                    <a:pt x="4056888" y="37249"/>
                  </a:lnTo>
                  <a:lnTo>
                    <a:pt x="4107561" y="35147"/>
                  </a:lnTo>
                  <a:lnTo>
                    <a:pt x="4158234" y="33044"/>
                  </a:lnTo>
                  <a:lnTo>
                    <a:pt x="4208907" y="30899"/>
                  </a:lnTo>
                  <a:lnTo>
                    <a:pt x="4259580" y="28670"/>
                  </a:lnTo>
                  <a:lnTo>
                    <a:pt x="4308672" y="26655"/>
                  </a:lnTo>
                  <a:lnTo>
                    <a:pt x="4357680" y="24493"/>
                  </a:lnTo>
                  <a:lnTo>
                    <a:pt x="4406645" y="22288"/>
                  </a:lnTo>
                  <a:lnTo>
                    <a:pt x="4455611" y="20147"/>
                  </a:lnTo>
                  <a:lnTo>
                    <a:pt x="4504619" y="18175"/>
                  </a:lnTo>
                  <a:lnTo>
                    <a:pt x="4553712" y="16478"/>
                  </a:lnTo>
                  <a:lnTo>
                    <a:pt x="4603947" y="15017"/>
                  </a:lnTo>
                  <a:lnTo>
                    <a:pt x="4654098" y="13684"/>
                  </a:lnTo>
                  <a:lnTo>
                    <a:pt x="4704207" y="12477"/>
                  </a:lnTo>
                  <a:lnTo>
                    <a:pt x="4754315" y="11398"/>
                  </a:lnTo>
                  <a:lnTo>
                    <a:pt x="4804466" y="10445"/>
                  </a:lnTo>
                  <a:lnTo>
                    <a:pt x="4854702" y="9620"/>
                  </a:lnTo>
                  <a:lnTo>
                    <a:pt x="4901946" y="8974"/>
                  </a:lnTo>
                  <a:lnTo>
                    <a:pt x="4949190" y="8519"/>
                  </a:lnTo>
                  <a:lnTo>
                    <a:pt x="4996434" y="8191"/>
                  </a:lnTo>
                  <a:lnTo>
                    <a:pt x="5043678" y="7926"/>
                  </a:lnTo>
                  <a:lnTo>
                    <a:pt x="5090922" y="7662"/>
                  </a:lnTo>
                  <a:lnTo>
                    <a:pt x="5138166" y="7334"/>
                  </a:lnTo>
                  <a:lnTo>
                    <a:pt x="5191207" y="6877"/>
                  </a:lnTo>
                  <a:lnTo>
                    <a:pt x="5244285" y="6419"/>
                  </a:lnTo>
                  <a:lnTo>
                    <a:pt x="5297436" y="5962"/>
                  </a:lnTo>
                  <a:lnTo>
                    <a:pt x="5350696" y="5505"/>
                  </a:lnTo>
                  <a:lnTo>
                    <a:pt x="5404104" y="5048"/>
                  </a:lnTo>
                  <a:lnTo>
                    <a:pt x="5455598" y="4762"/>
                  </a:lnTo>
                  <a:lnTo>
                    <a:pt x="5507199" y="4032"/>
                  </a:lnTo>
                  <a:lnTo>
                    <a:pt x="5558885" y="3048"/>
                  </a:lnTo>
                  <a:lnTo>
                    <a:pt x="5610634" y="2000"/>
                  </a:lnTo>
                  <a:lnTo>
                    <a:pt x="5662425" y="1079"/>
                  </a:lnTo>
                  <a:lnTo>
                    <a:pt x="5714238" y="476"/>
                  </a:lnTo>
                  <a:lnTo>
                    <a:pt x="5765792" y="59"/>
                  </a:lnTo>
                  <a:lnTo>
                    <a:pt x="5817489" y="0"/>
                  </a:lnTo>
                  <a:lnTo>
                    <a:pt x="5869185" y="369"/>
                  </a:lnTo>
                  <a:lnTo>
                    <a:pt x="5920740" y="1238"/>
                  </a:lnTo>
                  <a:lnTo>
                    <a:pt x="5976270" y="2286"/>
                  </a:lnTo>
                  <a:lnTo>
                    <a:pt x="6031230" y="5048"/>
                  </a:lnTo>
                  <a:lnTo>
                    <a:pt x="6034278" y="5810"/>
                  </a:lnTo>
                  <a:lnTo>
                    <a:pt x="6036564" y="5810"/>
                  </a:lnTo>
                  <a:lnTo>
                    <a:pt x="6038850" y="5810"/>
                  </a:lnTo>
                  <a:lnTo>
                    <a:pt x="6031432" y="6250"/>
                  </a:lnTo>
                  <a:lnTo>
                    <a:pt x="6021228" y="6477"/>
                  </a:lnTo>
                  <a:lnTo>
                    <a:pt x="6010882" y="6560"/>
                  </a:lnTo>
                  <a:lnTo>
                    <a:pt x="6003036" y="6572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483" name="Google Shape;11483;p142"/>
            <p:cNvGrpSpPr/>
            <p:nvPr/>
          </p:nvGrpSpPr>
          <p:grpSpPr>
            <a:xfrm>
              <a:off x="3438861" y="2436114"/>
              <a:ext cx="637075" cy="291845"/>
              <a:chOff x="3438861" y="2436114"/>
              <a:chExt cx="637075" cy="291845"/>
            </a:xfrm>
          </p:grpSpPr>
          <p:pic>
            <p:nvPicPr>
              <p:cNvPr id="11484" name="Google Shape;11484;p14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438861" y="2470359"/>
                <a:ext cx="231736" cy="18525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485" name="Google Shape;11485;p142"/>
              <p:cNvSpPr/>
              <p:nvPr/>
            </p:nvSpPr>
            <p:spPr>
              <a:xfrm>
                <a:off x="3603497" y="2663190"/>
                <a:ext cx="472439" cy="64769"/>
              </a:xfrm>
              <a:custGeom>
                <a:rect b="b" l="l" r="r" t="t"/>
                <a:pathLst>
                  <a:path extrusionOk="0" h="64769" w="472439">
                    <a:moveTo>
                      <a:pt x="15239" y="64770"/>
                    </a:moveTo>
                    <a:lnTo>
                      <a:pt x="9905" y="63246"/>
                    </a:lnTo>
                    <a:lnTo>
                      <a:pt x="6095" y="62484"/>
                    </a:lnTo>
                    <a:lnTo>
                      <a:pt x="0" y="60960"/>
                    </a:lnTo>
                    <a:lnTo>
                      <a:pt x="76759" y="54840"/>
                    </a:lnTo>
                    <a:lnTo>
                      <a:pt x="118395" y="49530"/>
                    </a:lnTo>
                    <a:lnTo>
                      <a:pt x="159889" y="44219"/>
                    </a:lnTo>
                    <a:lnTo>
                      <a:pt x="201167" y="39624"/>
                    </a:lnTo>
                    <a:lnTo>
                      <a:pt x="246423" y="35004"/>
                    </a:lnTo>
                    <a:lnTo>
                      <a:pt x="291750" y="30099"/>
                    </a:lnTo>
                    <a:lnTo>
                      <a:pt x="336934" y="24622"/>
                    </a:lnTo>
                    <a:lnTo>
                      <a:pt x="381761" y="18288"/>
                    </a:lnTo>
                    <a:lnTo>
                      <a:pt x="420623" y="11811"/>
                    </a:lnTo>
                    <a:lnTo>
                      <a:pt x="440054" y="9072"/>
                    </a:lnTo>
                    <a:lnTo>
                      <a:pt x="459485" y="7620"/>
                    </a:lnTo>
                    <a:lnTo>
                      <a:pt x="463295" y="7620"/>
                    </a:lnTo>
                    <a:lnTo>
                      <a:pt x="465581" y="9906"/>
                    </a:lnTo>
                    <a:lnTo>
                      <a:pt x="468629" y="9144"/>
                    </a:lnTo>
                    <a:lnTo>
                      <a:pt x="472439" y="7620"/>
                    </a:lnTo>
                    <a:lnTo>
                      <a:pt x="469391" y="3810"/>
                    </a:lnTo>
                    <a:lnTo>
                      <a:pt x="469391" y="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486" name="Google Shape;11486;p14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675081" y="2458596"/>
                <a:ext cx="195160" cy="1512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487" name="Google Shape;11487;p142"/>
              <p:cNvSpPr/>
              <p:nvPr/>
            </p:nvSpPr>
            <p:spPr>
              <a:xfrm>
                <a:off x="4019549" y="2436114"/>
                <a:ext cx="14604" cy="113664"/>
              </a:xfrm>
              <a:custGeom>
                <a:rect b="b" l="l" r="r" t="t"/>
                <a:pathLst>
                  <a:path extrusionOk="0" h="113664" w="14604">
                    <a:moveTo>
                      <a:pt x="0" y="0"/>
                    </a:moveTo>
                    <a:lnTo>
                      <a:pt x="9620" y="47815"/>
                    </a:lnTo>
                    <a:lnTo>
                      <a:pt x="10668" y="71628"/>
                    </a:lnTo>
                    <a:lnTo>
                      <a:pt x="11239" y="79188"/>
                    </a:lnTo>
                    <a:lnTo>
                      <a:pt x="11811" y="86963"/>
                    </a:lnTo>
                    <a:lnTo>
                      <a:pt x="12382" y="94880"/>
                    </a:lnTo>
                    <a:lnTo>
                      <a:pt x="12954" y="102870"/>
                    </a:lnTo>
                    <a:lnTo>
                      <a:pt x="12954" y="106680"/>
                    </a:lnTo>
                    <a:lnTo>
                      <a:pt x="13716" y="109728"/>
                    </a:lnTo>
                    <a:lnTo>
                      <a:pt x="14478" y="113538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488" name="Google Shape;11488;p142"/>
            <p:cNvSpPr/>
            <p:nvPr/>
          </p:nvSpPr>
          <p:spPr>
            <a:xfrm>
              <a:off x="4174235" y="2483357"/>
              <a:ext cx="5079" cy="18414"/>
            </a:xfrm>
            <a:custGeom>
              <a:rect b="b" l="l" r="r" t="t"/>
              <a:pathLst>
                <a:path extrusionOk="0" h="18414" w="5079">
                  <a:moveTo>
                    <a:pt x="2286" y="762"/>
                  </a:moveTo>
                  <a:lnTo>
                    <a:pt x="2286" y="2286"/>
                  </a:lnTo>
                  <a:lnTo>
                    <a:pt x="0" y="0"/>
                  </a:lnTo>
                  <a:lnTo>
                    <a:pt x="2286" y="1524"/>
                  </a:lnTo>
                  <a:lnTo>
                    <a:pt x="4572" y="4572"/>
                  </a:lnTo>
                  <a:lnTo>
                    <a:pt x="4572" y="5334"/>
                  </a:lnTo>
                  <a:lnTo>
                    <a:pt x="3810" y="9144"/>
                  </a:lnTo>
                  <a:lnTo>
                    <a:pt x="3048" y="12192"/>
                  </a:lnTo>
                  <a:lnTo>
                    <a:pt x="2286" y="15240"/>
                  </a:lnTo>
                  <a:lnTo>
                    <a:pt x="2286" y="18288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9" name="Google Shape;11489;p142"/>
            <p:cNvSpPr/>
            <p:nvPr/>
          </p:nvSpPr>
          <p:spPr>
            <a:xfrm>
              <a:off x="4194809" y="2615945"/>
              <a:ext cx="9525" cy="6350"/>
            </a:xfrm>
            <a:custGeom>
              <a:rect b="b" l="l" r="r" t="t"/>
              <a:pathLst>
                <a:path extrusionOk="0" h="6350" w="9525">
                  <a:moveTo>
                    <a:pt x="9144" y="6096"/>
                  </a:moveTo>
                  <a:lnTo>
                    <a:pt x="8382" y="5334"/>
                  </a:lnTo>
                  <a:lnTo>
                    <a:pt x="8382" y="4572"/>
                  </a:lnTo>
                  <a:lnTo>
                    <a:pt x="6858" y="3810"/>
                  </a:lnTo>
                  <a:lnTo>
                    <a:pt x="3810" y="2286"/>
                  </a:lnTo>
                  <a:lnTo>
                    <a:pt x="2286" y="2286"/>
                  </a:lnTo>
                  <a:lnTo>
                    <a:pt x="0" y="0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490" name="Google Shape;11490;p142"/>
            <p:cNvGrpSpPr/>
            <p:nvPr/>
          </p:nvGrpSpPr>
          <p:grpSpPr>
            <a:xfrm>
              <a:off x="4903806" y="2418543"/>
              <a:ext cx="746467" cy="227164"/>
              <a:chOff x="4903806" y="2418543"/>
              <a:chExt cx="746467" cy="227164"/>
            </a:xfrm>
          </p:grpSpPr>
          <p:pic>
            <p:nvPicPr>
              <p:cNvPr id="11491" name="Google Shape;11491;p14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903806" y="2418543"/>
                <a:ext cx="248119" cy="2271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92" name="Google Shape;11492;p14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176316" y="2462739"/>
                <a:ext cx="261312" cy="1311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93" name="Google Shape;11493;p14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464257" y="2423115"/>
                <a:ext cx="186016" cy="1555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494" name="Google Shape;11494;p14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974321" y="2436676"/>
              <a:ext cx="108007" cy="10616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495" name="Google Shape;11495;p142"/>
            <p:cNvGrpSpPr/>
            <p:nvPr/>
          </p:nvGrpSpPr>
          <p:grpSpPr>
            <a:xfrm>
              <a:off x="6462477" y="2347677"/>
              <a:ext cx="671994" cy="176872"/>
              <a:chOff x="6462477" y="2347677"/>
              <a:chExt cx="671994" cy="176872"/>
            </a:xfrm>
          </p:grpSpPr>
          <p:pic>
            <p:nvPicPr>
              <p:cNvPr id="11496" name="Google Shape;11496;p14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462477" y="2399112"/>
                <a:ext cx="197542" cy="1193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497" name="Google Shape;11497;p142"/>
              <p:cNvSpPr/>
              <p:nvPr/>
            </p:nvSpPr>
            <p:spPr>
              <a:xfrm>
                <a:off x="6609778" y="2360723"/>
                <a:ext cx="12065" cy="10160"/>
              </a:xfrm>
              <a:custGeom>
                <a:rect b="b" l="l" r="r" t="t"/>
                <a:pathLst>
                  <a:path extrusionOk="0" h="10160" w="12065">
                    <a:moveTo>
                      <a:pt x="12001" y="9858"/>
                    </a:moveTo>
                    <a:lnTo>
                      <a:pt x="7334" y="6286"/>
                    </a:lnTo>
                    <a:lnTo>
                      <a:pt x="2667" y="2428"/>
                    </a:lnTo>
                    <a:lnTo>
                      <a:pt x="0" y="0"/>
                    </a:lnTo>
                    <a:lnTo>
                      <a:pt x="1333" y="714"/>
                    </a:lnTo>
                    <a:lnTo>
                      <a:pt x="2095" y="2238"/>
                    </a:lnTo>
                    <a:lnTo>
                      <a:pt x="2857" y="3000"/>
                    </a:lnTo>
                    <a:lnTo>
                      <a:pt x="4381" y="3762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498" name="Google Shape;11498;p14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688029" y="2347677"/>
                <a:ext cx="446442" cy="1768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499" name="Google Shape;11499;p142"/>
            <p:cNvGrpSpPr/>
            <p:nvPr/>
          </p:nvGrpSpPr>
          <p:grpSpPr>
            <a:xfrm>
              <a:off x="7427975" y="2214372"/>
              <a:ext cx="851154" cy="296926"/>
              <a:chOff x="7427975" y="2214372"/>
              <a:chExt cx="851154" cy="296926"/>
            </a:xfrm>
          </p:grpSpPr>
          <p:sp>
            <p:nvSpPr>
              <p:cNvPr id="11500" name="Google Shape;11500;p142"/>
              <p:cNvSpPr/>
              <p:nvPr/>
            </p:nvSpPr>
            <p:spPr>
              <a:xfrm>
                <a:off x="7427975" y="2312670"/>
                <a:ext cx="71120" cy="129539"/>
              </a:xfrm>
              <a:custGeom>
                <a:rect b="b" l="l" r="r" t="t"/>
                <a:pathLst>
                  <a:path extrusionOk="0" h="129539" w="71120">
                    <a:moveTo>
                      <a:pt x="38861" y="5334"/>
                    </a:moveTo>
                    <a:lnTo>
                      <a:pt x="30849" y="1738"/>
                    </a:lnTo>
                    <a:lnTo>
                      <a:pt x="24479" y="0"/>
                    </a:lnTo>
                    <a:lnTo>
                      <a:pt x="18823" y="1690"/>
                    </a:lnTo>
                    <a:lnTo>
                      <a:pt x="2476" y="36195"/>
                    </a:lnTo>
                    <a:lnTo>
                      <a:pt x="0" y="66294"/>
                    </a:lnTo>
                    <a:lnTo>
                      <a:pt x="904" y="79783"/>
                    </a:lnTo>
                    <a:lnTo>
                      <a:pt x="16763" y="120396"/>
                    </a:lnTo>
                    <a:lnTo>
                      <a:pt x="36766" y="129063"/>
                    </a:lnTo>
                    <a:lnTo>
                      <a:pt x="47624" y="127575"/>
                    </a:lnTo>
                    <a:lnTo>
                      <a:pt x="57911" y="123444"/>
                    </a:lnTo>
                    <a:lnTo>
                      <a:pt x="62483" y="120396"/>
                    </a:lnTo>
                    <a:lnTo>
                      <a:pt x="66293" y="117348"/>
                    </a:lnTo>
                    <a:lnTo>
                      <a:pt x="70865" y="114300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1" name="Google Shape;11501;p142"/>
              <p:cNvSpPr/>
              <p:nvPr/>
            </p:nvSpPr>
            <p:spPr>
              <a:xfrm>
                <a:off x="7489912" y="2347722"/>
                <a:ext cx="66040" cy="79375"/>
              </a:xfrm>
              <a:custGeom>
                <a:rect b="b" l="l" r="r" t="t"/>
                <a:pathLst>
                  <a:path extrusionOk="0" h="79375" w="66040">
                    <a:moveTo>
                      <a:pt x="26455" y="57912"/>
                    </a:moveTo>
                    <a:lnTo>
                      <a:pt x="21645" y="18930"/>
                    </a:lnTo>
                    <a:lnTo>
                      <a:pt x="0" y="28789"/>
                    </a:lnTo>
                    <a:lnTo>
                      <a:pt x="547" y="35052"/>
                    </a:lnTo>
                    <a:lnTo>
                      <a:pt x="18073" y="73914"/>
                    </a:lnTo>
                    <a:lnTo>
                      <a:pt x="35980" y="79343"/>
                    </a:lnTo>
                    <a:lnTo>
                      <a:pt x="45291" y="77664"/>
                    </a:lnTo>
                    <a:lnTo>
                      <a:pt x="53887" y="73914"/>
                    </a:lnTo>
                    <a:lnTo>
                      <a:pt x="61436" y="67163"/>
                    </a:lnTo>
                    <a:lnTo>
                      <a:pt x="65127" y="58769"/>
                    </a:lnTo>
                    <a:lnTo>
                      <a:pt x="65674" y="49375"/>
                    </a:lnTo>
                    <a:lnTo>
                      <a:pt x="63793" y="39624"/>
                    </a:lnTo>
                    <a:lnTo>
                      <a:pt x="37885" y="3810"/>
                    </a:lnTo>
                    <a:lnTo>
                      <a:pt x="32551" y="0"/>
                    </a:lnTo>
                    <a:lnTo>
                      <a:pt x="30265" y="762"/>
                    </a:lnTo>
                    <a:lnTo>
                      <a:pt x="24931" y="3048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2" name="Google Shape;11502;p142"/>
              <p:cNvSpPr/>
              <p:nvPr/>
            </p:nvSpPr>
            <p:spPr>
              <a:xfrm>
                <a:off x="7571993" y="2342245"/>
                <a:ext cx="138429" cy="91439"/>
              </a:xfrm>
              <a:custGeom>
                <a:rect b="b" l="l" r="r" t="t"/>
                <a:pathLst>
                  <a:path extrusionOk="0" h="91439" w="138429">
                    <a:moveTo>
                      <a:pt x="0" y="15382"/>
                    </a:moveTo>
                    <a:lnTo>
                      <a:pt x="762" y="17668"/>
                    </a:lnTo>
                    <a:lnTo>
                      <a:pt x="1524" y="22240"/>
                    </a:lnTo>
                    <a:lnTo>
                      <a:pt x="3048" y="25288"/>
                    </a:lnTo>
                    <a:lnTo>
                      <a:pt x="5214" y="33170"/>
                    </a:lnTo>
                    <a:lnTo>
                      <a:pt x="7239" y="40909"/>
                    </a:lnTo>
                    <a:lnTo>
                      <a:pt x="9263" y="48648"/>
                    </a:lnTo>
                    <a:lnTo>
                      <a:pt x="11430" y="56530"/>
                    </a:lnTo>
                    <a:lnTo>
                      <a:pt x="13489" y="63627"/>
                    </a:lnTo>
                    <a:lnTo>
                      <a:pt x="15335" y="71008"/>
                    </a:lnTo>
                    <a:lnTo>
                      <a:pt x="17323" y="78390"/>
                    </a:lnTo>
                    <a:lnTo>
                      <a:pt x="19812" y="85486"/>
                    </a:lnTo>
                    <a:lnTo>
                      <a:pt x="22098" y="90820"/>
                    </a:lnTo>
                    <a:lnTo>
                      <a:pt x="21336" y="87772"/>
                    </a:lnTo>
                    <a:lnTo>
                      <a:pt x="22098" y="89296"/>
                    </a:lnTo>
                    <a:lnTo>
                      <a:pt x="10227" y="54387"/>
                    </a:lnTo>
                    <a:lnTo>
                      <a:pt x="10382" y="43386"/>
                    </a:lnTo>
                    <a:lnTo>
                      <a:pt x="12394" y="32670"/>
                    </a:lnTo>
                    <a:lnTo>
                      <a:pt x="16764" y="22240"/>
                    </a:lnTo>
                    <a:lnTo>
                      <a:pt x="21336" y="14620"/>
                    </a:lnTo>
                    <a:lnTo>
                      <a:pt x="31242" y="13858"/>
                    </a:lnTo>
                    <a:lnTo>
                      <a:pt x="38862" y="17668"/>
                    </a:lnTo>
                    <a:lnTo>
                      <a:pt x="46065" y="22574"/>
                    </a:lnTo>
                    <a:lnTo>
                      <a:pt x="51911" y="28908"/>
                    </a:lnTo>
                    <a:lnTo>
                      <a:pt x="56757" y="36099"/>
                    </a:lnTo>
                    <a:lnTo>
                      <a:pt x="60960" y="43576"/>
                    </a:lnTo>
                    <a:lnTo>
                      <a:pt x="64841" y="49970"/>
                    </a:lnTo>
                    <a:lnTo>
                      <a:pt x="68580" y="56435"/>
                    </a:lnTo>
                    <a:lnTo>
                      <a:pt x="72318" y="62757"/>
                    </a:lnTo>
                    <a:lnTo>
                      <a:pt x="76200" y="68722"/>
                    </a:lnTo>
                    <a:lnTo>
                      <a:pt x="77724" y="70246"/>
                    </a:lnTo>
                    <a:lnTo>
                      <a:pt x="78486" y="71008"/>
                    </a:lnTo>
                    <a:lnTo>
                      <a:pt x="79248" y="71770"/>
                    </a:lnTo>
                    <a:lnTo>
                      <a:pt x="78486" y="69484"/>
                    </a:lnTo>
                    <a:lnTo>
                      <a:pt x="77724" y="67198"/>
                    </a:lnTo>
                    <a:lnTo>
                      <a:pt x="77724" y="63388"/>
                    </a:lnTo>
                    <a:lnTo>
                      <a:pt x="76795" y="55959"/>
                    </a:lnTo>
                    <a:lnTo>
                      <a:pt x="75438" y="48529"/>
                    </a:lnTo>
                    <a:lnTo>
                      <a:pt x="74080" y="41100"/>
                    </a:lnTo>
                    <a:lnTo>
                      <a:pt x="73152" y="33670"/>
                    </a:lnTo>
                    <a:lnTo>
                      <a:pt x="95857" y="0"/>
                    </a:lnTo>
                    <a:lnTo>
                      <a:pt x="102393" y="2238"/>
                    </a:lnTo>
                    <a:lnTo>
                      <a:pt x="108215" y="6477"/>
                    </a:lnTo>
                    <a:lnTo>
                      <a:pt x="113538" y="11572"/>
                    </a:lnTo>
                    <a:lnTo>
                      <a:pt x="119884" y="17359"/>
                    </a:lnTo>
                    <a:lnTo>
                      <a:pt x="137922" y="54244"/>
                    </a:lnTo>
                    <a:lnTo>
                      <a:pt x="137136" y="62150"/>
                    </a:lnTo>
                    <a:lnTo>
                      <a:pt x="135636" y="69484"/>
                    </a:lnTo>
                    <a:lnTo>
                      <a:pt x="135636" y="71770"/>
                    </a:lnTo>
                    <a:lnTo>
                      <a:pt x="134874" y="74056"/>
                    </a:lnTo>
                    <a:lnTo>
                      <a:pt x="134112" y="77104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3" name="Google Shape;11503;p142"/>
              <p:cNvSpPr/>
              <p:nvPr/>
            </p:nvSpPr>
            <p:spPr>
              <a:xfrm>
                <a:off x="7722869" y="2296668"/>
                <a:ext cx="75565" cy="214630"/>
              </a:xfrm>
              <a:custGeom>
                <a:rect b="b" l="l" r="r" t="t"/>
                <a:pathLst>
                  <a:path extrusionOk="0" h="214630" w="75565">
                    <a:moveTo>
                      <a:pt x="3809" y="27432"/>
                    </a:moveTo>
                    <a:lnTo>
                      <a:pt x="3107" y="20574"/>
                    </a:lnTo>
                    <a:lnTo>
                      <a:pt x="2190" y="13716"/>
                    </a:lnTo>
                    <a:lnTo>
                      <a:pt x="1131" y="6858"/>
                    </a:lnTo>
                    <a:lnTo>
                      <a:pt x="0" y="0"/>
                    </a:lnTo>
                    <a:lnTo>
                      <a:pt x="761" y="6096"/>
                    </a:lnTo>
                    <a:lnTo>
                      <a:pt x="0" y="18288"/>
                    </a:lnTo>
                    <a:lnTo>
                      <a:pt x="1809" y="61245"/>
                    </a:lnTo>
                    <a:lnTo>
                      <a:pt x="5333" y="97536"/>
                    </a:lnTo>
                    <a:lnTo>
                      <a:pt x="6917" y="117419"/>
                    </a:lnTo>
                    <a:lnTo>
                      <a:pt x="9513" y="156900"/>
                    </a:lnTo>
                    <a:lnTo>
                      <a:pt x="10953" y="196310"/>
                    </a:lnTo>
                    <a:lnTo>
                      <a:pt x="12061" y="206251"/>
                    </a:lnTo>
                    <a:lnTo>
                      <a:pt x="15239" y="214122"/>
                    </a:lnTo>
                    <a:lnTo>
                      <a:pt x="12953" y="207264"/>
                    </a:lnTo>
                    <a:lnTo>
                      <a:pt x="13715" y="200406"/>
                    </a:lnTo>
                    <a:lnTo>
                      <a:pt x="14477" y="192024"/>
                    </a:lnTo>
                    <a:lnTo>
                      <a:pt x="13977" y="175331"/>
                    </a:lnTo>
                    <a:lnTo>
                      <a:pt x="12763" y="158496"/>
                    </a:lnTo>
                    <a:lnTo>
                      <a:pt x="11263" y="141660"/>
                    </a:lnTo>
                    <a:lnTo>
                      <a:pt x="9905" y="124968"/>
                    </a:lnTo>
                    <a:lnTo>
                      <a:pt x="8715" y="110359"/>
                    </a:lnTo>
                    <a:lnTo>
                      <a:pt x="8953" y="96107"/>
                    </a:lnTo>
                    <a:lnTo>
                      <a:pt x="11191" y="81998"/>
                    </a:lnTo>
                    <a:lnTo>
                      <a:pt x="16001" y="67818"/>
                    </a:lnTo>
                    <a:lnTo>
                      <a:pt x="20133" y="62876"/>
                    </a:lnTo>
                    <a:lnTo>
                      <a:pt x="26193" y="60293"/>
                    </a:lnTo>
                    <a:lnTo>
                      <a:pt x="33254" y="59566"/>
                    </a:lnTo>
                    <a:lnTo>
                      <a:pt x="40385" y="60198"/>
                    </a:lnTo>
                    <a:lnTo>
                      <a:pt x="75259" y="86927"/>
                    </a:lnTo>
                    <a:lnTo>
                      <a:pt x="74390" y="93059"/>
                    </a:lnTo>
                    <a:lnTo>
                      <a:pt x="45434" y="118205"/>
                    </a:lnTo>
                    <a:lnTo>
                      <a:pt x="25145" y="130302"/>
                    </a:lnTo>
                    <a:lnTo>
                      <a:pt x="23621" y="130302"/>
                    </a:lnTo>
                    <a:lnTo>
                      <a:pt x="22097" y="131064"/>
                    </a:lnTo>
                    <a:lnTo>
                      <a:pt x="20573" y="131826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4" name="Google Shape;11504;p142"/>
              <p:cNvSpPr/>
              <p:nvPr/>
            </p:nvSpPr>
            <p:spPr>
              <a:xfrm>
                <a:off x="7803046" y="2335530"/>
                <a:ext cx="63500" cy="81914"/>
              </a:xfrm>
              <a:custGeom>
                <a:rect b="b" l="l" r="r" t="t"/>
                <a:pathLst>
                  <a:path extrusionOk="0" h="81914" w="63500">
                    <a:moveTo>
                      <a:pt x="15835" y="12953"/>
                    </a:moveTo>
                    <a:lnTo>
                      <a:pt x="5167" y="12191"/>
                    </a:lnTo>
                    <a:lnTo>
                      <a:pt x="4405" y="11429"/>
                    </a:lnTo>
                    <a:lnTo>
                      <a:pt x="1357" y="22097"/>
                    </a:lnTo>
                    <a:lnTo>
                      <a:pt x="0" y="30301"/>
                    </a:lnTo>
                    <a:lnTo>
                      <a:pt x="214" y="38004"/>
                    </a:lnTo>
                    <a:lnTo>
                      <a:pt x="1571" y="45565"/>
                    </a:lnTo>
                    <a:lnTo>
                      <a:pt x="24979" y="80771"/>
                    </a:lnTo>
                    <a:lnTo>
                      <a:pt x="34599" y="81510"/>
                    </a:lnTo>
                    <a:lnTo>
                      <a:pt x="43648" y="78676"/>
                    </a:lnTo>
                    <a:lnTo>
                      <a:pt x="51554" y="73271"/>
                    </a:lnTo>
                    <a:lnTo>
                      <a:pt x="57745" y="66293"/>
                    </a:lnTo>
                    <a:lnTo>
                      <a:pt x="61829" y="57054"/>
                    </a:lnTo>
                    <a:lnTo>
                      <a:pt x="62984" y="48386"/>
                    </a:lnTo>
                    <a:lnTo>
                      <a:pt x="61710" y="39719"/>
                    </a:lnTo>
                    <a:lnTo>
                      <a:pt x="37719" y="6584"/>
                    </a:lnTo>
                    <a:lnTo>
                      <a:pt x="21931" y="0"/>
                    </a:lnTo>
                    <a:lnTo>
                      <a:pt x="18883" y="1523"/>
                    </a:lnTo>
                    <a:lnTo>
                      <a:pt x="15073" y="4571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5" name="Google Shape;11505;p142"/>
              <p:cNvSpPr/>
              <p:nvPr/>
            </p:nvSpPr>
            <p:spPr>
              <a:xfrm>
                <a:off x="7897367" y="2323635"/>
                <a:ext cx="81279" cy="67944"/>
              </a:xfrm>
              <a:custGeom>
                <a:rect b="b" l="l" r="r" t="t"/>
                <a:pathLst>
                  <a:path extrusionOk="0" h="67944" w="81279">
                    <a:moveTo>
                      <a:pt x="0" y="20276"/>
                    </a:moveTo>
                    <a:lnTo>
                      <a:pt x="762" y="22562"/>
                    </a:lnTo>
                    <a:lnTo>
                      <a:pt x="1524" y="27134"/>
                    </a:lnTo>
                    <a:lnTo>
                      <a:pt x="1524" y="30944"/>
                    </a:lnTo>
                    <a:lnTo>
                      <a:pt x="2286" y="38564"/>
                    </a:lnTo>
                    <a:lnTo>
                      <a:pt x="3048" y="46184"/>
                    </a:lnTo>
                    <a:lnTo>
                      <a:pt x="4572" y="53804"/>
                    </a:lnTo>
                    <a:lnTo>
                      <a:pt x="4572" y="58376"/>
                    </a:lnTo>
                    <a:lnTo>
                      <a:pt x="5334" y="63710"/>
                    </a:lnTo>
                    <a:lnTo>
                      <a:pt x="8382" y="67520"/>
                    </a:lnTo>
                    <a:lnTo>
                      <a:pt x="9144" y="67520"/>
                    </a:lnTo>
                    <a:lnTo>
                      <a:pt x="7620" y="59900"/>
                    </a:lnTo>
                    <a:lnTo>
                      <a:pt x="6858" y="53804"/>
                    </a:lnTo>
                    <a:lnTo>
                      <a:pt x="7620" y="46184"/>
                    </a:lnTo>
                    <a:lnTo>
                      <a:pt x="8239" y="36218"/>
                    </a:lnTo>
                    <a:lnTo>
                      <a:pt x="32956" y="1702"/>
                    </a:lnTo>
                    <a:lnTo>
                      <a:pt x="40814" y="0"/>
                    </a:lnTo>
                    <a:lnTo>
                      <a:pt x="49529" y="1226"/>
                    </a:lnTo>
                    <a:lnTo>
                      <a:pt x="78914" y="30599"/>
                    </a:lnTo>
                    <a:lnTo>
                      <a:pt x="80772" y="38850"/>
                    </a:lnTo>
                    <a:lnTo>
                      <a:pt x="80343" y="47529"/>
                    </a:lnTo>
                    <a:lnTo>
                      <a:pt x="78486" y="56852"/>
                    </a:lnTo>
                    <a:lnTo>
                      <a:pt x="77724" y="59900"/>
                    </a:lnTo>
                    <a:lnTo>
                      <a:pt x="76962" y="62186"/>
                    </a:lnTo>
                    <a:lnTo>
                      <a:pt x="76200" y="65234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6" name="Google Shape;11506;p142"/>
              <p:cNvSpPr/>
              <p:nvPr/>
            </p:nvSpPr>
            <p:spPr>
              <a:xfrm>
                <a:off x="8010905" y="2304288"/>
                <a:ext cx="31750" cy="86994"/>
              </a:xfrm>
              <a:custGeom>
                <a:rect b="b" l="l" r="r" t="t"/>
                <a:pathLst>
                  <a:path extrusionOk="0" h="86994" w="31750">
                    <a:moveTo>
                      <a:pt x="5333" y="0"/>
                    </a:moveTo>
                    <a:lnTo>
                      <a:pt x="0" y="0"/>
                    </a:lnTo>
                    <a:lnTo>
                      <a:pt x="1523" y="762"/>
                    </a:lnTo>
                    <a:lnTo>
                      <a:pt x="1523" y="9906"/>
                    </a:lnTo>
                    <a:lnTo>
                      <a:pt x="1643" y="19633"/>
                    </a:lnTo>
                    <a:lnTo>
                      <a:pt x="1904" y="29432"/>
                    </a:lnTo>
                    <a:lnTo>
                      <a:pt x="2166" y="39373"/>
                    </a:lnTo>
                    <a:lnTo>
                      <a:pt x="2285" y="49530"/>
                    </a:lnTo>
                    <a:lnTo>
                      <a:pt x="2250" y="57280"/>
                    </a:lnTo>
                    <a:lnTo>
                      <a:pt x="2571" y="64674"/>
                    </a:lnTo>
                    <a:lnTo>
                      <a:pt x="3893" y="71925"/>
                    </a:lnTo>
                    <a:lnTo>
                      <a:pt x="6857" y="79248"/>
                    </a:lnTo>
                    <a:lnTo>
                      <a:pt x="9905" y="86106"/>
                    </a:lnTo>
                    <a:lnTo>
                      <a:pt x="16763" y="86868"/>
                    </a:lnTo>
                    <a:lnTo>
                      <a:pt x="23621" y="83820"/>
                    </a:lnTo>
                    <a:lnTo>
                      <a:pt x="25907" y="81534"/>
                    </a:lnTo>
                    <a:lnTo>
                      <a:pt x="28955" y="80010"/>
                    </a:lnTo>
                    <a:lnTo>
                      <a:pt x="31241" y="78486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7" name="Google Shape;11507;p142"/>
              <p:cNvSpPr/>
              <p:nvPr/>
            </p:nvSpPr>
            <p:spPr>
              <a:xfrm>
                <a:off x="7994141" y="2298096"/>
                <a:ext cx="63500" cy="48894"/>
              </a:xfrm>
              <a:custGeom>
                <a:rect b="b" l="l" r="r" t="t"/>
                <a:pathLst>
                  <a:path extrusionOk="0" h="48894" w="63500">
                    <a:moveTo>
                      <a:pt x="4572" y="39719"/>
                    </a:moveTo>
                    <a:lnTo>
                      <a:pt x="0" y="41243"/>
                    </a:lnTo>
                    <a:lnTo>
                      <a:pt x="762" y="40481"/>
                    </a:lnTo>
                    <a:lnTo>
                      <a:pt x="762" y="45053"/>
                    </a:lnTo>
                    <a:lnTo>
                      <a:pt x="6203" y="47755"/>
                    </a:lnTo>
                    <a:lnTo>
                      <a:pt x="46291" y="41243"/>
                    </a:lnTo>
                    <a:lnTo>
                      <a:pt x="62972" y="23360"/>
                    </a:lnTo>
                    <a:lnTo>
                      <a:pt x="60674" y="17240"/>
                    </a:lnTo>
                    <a:lnTo>
                      <a:pt x="30289" y="0"/>
                    </a:lnTo>
                    <a:lnTo>
                      <a:pt x="22860" y="857"/>
                    </a:lnTo>
                    <a:lnTo>
                      <a:pt x="22098" y="1619"/>
                    </a:lnTo>
                    <a:lnTo>
                      <a:pt x="20574" y="2381"/>
                    </a:lnTo>
                    <a:lnTo>
                      <a:pt x="19050" y="3143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8" name="Google Shape;11508;p142"/>
              <p:cNvSpPr/>
              <p:nvPr/>
            </p:nvSpPr>
            <p:spPr>
              <a:xfrm>
                <a:off x="8071901" y="2280177"/>
                <a:ext cx="86359" cy="80644"/>
              </a:xfrm>
              <a:custGeom>
                <a:rect b="b" l="l" r="r" t="t"/>
                <a:pathLst>
                  <a:path extrusionOk="0" h="80644" w="86359">
                    <a:moveTo>
                      <a:pt x="13680" y="31730"/>
                    </a:moveTo>
                    <a:lnTo>
                      <a:pt x="10632" y="38588"/>
                    </a:lnTo>
                    <a:lnTo>
                      <a:pt x="9870" y="43160"/>
                    </a:lnTo>
                    <a:lnTo>
                      <a:pt x="9870" y="50780"/>
                    </a:lnTo>
                    <a:lnTo>
                      <a:pt x="9298" y="57507"/>
                    </a:lnTo>
                    <a:lnTo>
                      <a:pt x="8727" y="64019"/>
                    </a:lnTo>
                    <a:lnTo>
                      <a:pt x="8155" y="70389"/>
                    </a:lnTo>
                    <a:lnTo>
                      <a:pt x="7584" y="76688"/>
                    </a:lnTo>
                    <a:lnTo>
                      <a:pt x="7584" y="78974"/>
                    </a:lnTo>
                    <a:lnTo>
                      <a:pt x="7584" y="80498"/>
                    </a:lnTo>
                    <a:lnTo>
                      <a:pt x="5298" y="75926"/>
                    </a:lnTo>
                    <a:lnTo>
                      <a:pt x="2250" y="71354"/>
                    </a:lnTo>
                    <a:lnTo>
                      <a:pt x="726" y="66020"/>
                    </a:lnTo>
                    <a:lnTo>
                      <a:pt x="0" y="53042"/>
                    </a:lnTo>
                    <a:lnTo>
                      <a:pt x="2917" y="39921"/>
                    </a:lnTo>
                    <a:lnTo>
                      <a:pt x="33016" y="3440"/>
                    </a:lnTo>
                    <a:lnTo>
                      <a:pt x="43291" y="0"/>
                    </a:lnTo>
                    <a:lnTo>
                      <a:pt x="54066" y="488"/>
                    </a:lnTo>
                    <a:lnTo>
                      <a:pt x="79974" y="29444"/>
                    </a:lnTo>
                    <a:lnTo>
                      <a:pt x="86296" y="58483"/>
                    </a:lnTo>
                    <a:lnTo>
                      <a:pt x="86070" y="67544"/>
                    </a:lnTo>
                    <a:lnTo>
                      <a:pt x="85308" y="71354"/>
                    </a:lnTo>
                    <a:lnTo>
                      <a:pt x="83022" y="76688"/>
                    </a:lnTo>
                    <a:lnTo>
                      <a:pt x="83022" y="79736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9" name="Google Shape;11509;p142"/>
              <p:cNvSpPr/>
              <p:nvPr/>
            </p:nvSpPr>
            <p:spPr>
              <a:xfrm>
                <a:off x="8210645" y="2214372"/>
                <a:ext cx="10795" cy="125730"/>
              </a:xfrm>
              <a:custGeom>
                <a:rect b="b" l="l" r="r" t="t"/>
                <a:pathLst>
                  <a:path extrusionOk="0" h="125730" w="10795">
                    <a:moveTo>
                      <a:pt x="6000" y="0"/>
                    </a:moveTo>
                    <a:lnTo>
                      <a:pt x="5179" y="8691"/>
                    </a:lnTo>
                    <a:lnTo>
                      <a:pt x="4000" y="17526"/>
                    </a:lnTo>
                    <a:lnTo>
                      <a:pt x="2678" y="26360"/>
                    </a:lnTo>
                    <a:lnTo>
                      <a:pt x="1428" y="35052"/>
                    </a:lnTo>
                    <a:lnTo>
                      <a:pt x="464" y="49208"/>
                    </a:lnTo>
                    <a:lnTo>
                      <a:pt x="0" y="63150"/>
                    </a:lnTo>
                    <a:lnTo>
                      <a:pt x="250" y="76950"/>
                    </a:lnTo>
                    <a:lnTo>
                      <a:pt x="6679" y="115431"/>
                    </a:lnTo>
                    <a:lnTo>
                      <a:pt x="9810" y="124205"/>
                    </a:lnTo>
                    <a:lnTo>
                      <a:pt x="9810" y="124968"/>
                    </a:lnTo>
                    <a:lnTo>
                      <a:pt x="10572" y="125730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0" name="Google Shape;11510;p142"/>
              <p:cNvSpPr/>
              <p:nvPr/>
            </p:nvSpPr>
            <p:spPr>
              <a:xfrm>
                <a:off x="8187689" y="2241804"/>
                <a:ext cx="91440" cy="24130"/>
              </a:xfrm>
              <a:custGeom>
                <a:rect b="b" l="l" r="r" t="t"/>
                <a:pathLst>
                  <a:path extrusionOk="0" h="24130" w="91440">
                    <a:moveTo>
                      <a:pt x="0" y="22098"/>
                    </a:moveTo>
                    <a:lnTo>
                      <a:pt x="3048" y="22860"/>
                    </a:lnTo>
                    <a:lnTo>
                      <a:pt x="3810" y="23622"/>
                    </a:lnTo>
                    <a:lnTo>
                      <a:pt x="7620" y="23622"/>
                    </a:lnTo>
                    <a:lnTo>
                      <a:pt x="23038" y="21895"/>
                    </a:lnTo>
                    <a:lnTo>
                      <a:pt x="38385" y="18383"/>
                    </a:lnTo>
                    <a:lnTo>
                      <a:pt x="53590" y="13870"/>
                    </a:lnTo>
                    <a:lnTo>
                      <a:pt x="68580" y="9144"/>
                    </a:lnTo>
                    <a:lnTo>
                      <a:pt x="77724" y="6858"/>
                    </a:lnTo>
                    <a:lnTo>
                      <a:pt x="83820" y="5334"/>
                    </a:lnTo>
                    <a:lnTo>
                      <a:pt x="91440" y="0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511" name="Google Shape;11511;p14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920082" y="2902413"/>
              <a:ext cx="506164" cy="2157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512" name="Google Shape;11512;p142"/>
            <p:cNvGrpSpPr/>
            <p:nvPr/>
          </p:nvGrpSpPr>
          <p:grpSpPr>
            <a:xfrm>
              <a:off x="5628131" y="2757677"/>
              <a:ext cx="246507" cy="328930"/>
              <a:chOff x="5628131" y="2757677"/>
              <a:chExt cx="246507" cy="328930"/>
            </a:xfrm>
          </p:grpSpPr>
          <p:sp>
            <p:nvSpPr>
              <p:cNvPr id="11513" name="Google Shape;11513;p142"/>
              <p:cNvSpPr/>
              <p:nvPr/>
            </p:nvSpPr>
            <p:spPr>
              <a:xfrm>
                <a:off x="5628131" y="2757677"/>
                <a:ext cx="109854" cy="328930"/>
              </a:xfrm>
              <a:custGeom>
                <a:rect b="b" l="l" r="r" t="t"/>
                <a:pathLst>
                  <a:path extrusionOk="0" h="328930" w="109854">
                    <a:moveTo>
                      <a:pt x="70865" y="48005"/>
                    </a:moveTo>
                    <a:lnTo>
                      <a:pt x="67734" y="40921"/>
                    </a:lnTo>
                    <a:lnTo>
                      <a:pt x="65817" y="34194"/>
                    </a:lnTo>
                    <a:lnTo>
                      <a:pt x="64329" y="27324"/>
                    </a:lnTo>
                    <a:lnTo>
                      <a:pt x="62483" y="19811"/>
                    </a:lnTo>
                    <a:lnTo>
                      <a:pt x="60959" y="13715"/>
                    </a:lnTo>
                    <a:lnTo>
                      <a:pt x="57911" y="3809"/>
                    </a:lnTo>
                    <a:lnTo>
                      <a:pt x="52577" y="0"/>
                    </a:lnTo>
                    <a:lnTo>
                      <a:pt x="45791" y="1107"/>
                    </a:lnTo>
                    <a:lnTo>
                      <a:pt x="23217" y="37230"/>
                    </a:lnTo>
                    <a:lnTo>
                      <a:pt x="11429" y="85343"/>
                    </a:lnTo>
                    <a:lnTo>
                      <a:pt x="11251" y="95130"/>
                    </a:lnTo>
                    <a:lnTo>
                      <a:pt x="12287" y="104774"/>
                    </a:lnTo>
                    <a:lnTo>
                      <a:pt x="38897" y="131885"/>
                    </a:lnTo>
                    <a:lnTo>
                      <a:pt x="44957" y="134873"/>
                    </a:lnTo>
                    <a:lnTo>
                      <a:pt x="50291" y="137921"/>
                    </a:lnTo>
                    <a:lnTo>
                      <a:pt x="54863" y="142493"/>
                    </a:lnTo>
                    <a:lnTo>
                      <a:pt x="54863" y="148589"/>
                    </a:lnTo>
                    <a:lnTo>
                      <a:pt x="53351" y="156102"/>
                    </a:lnTo>
                    <a:lnTo>
                      <a:pt x="24574" y="195071"/>
                    </a:lnTo>
                    <a:lnTo>
                      <a:pt x="761" y="214883"/>
                    </a:lnTo>
                    <a:lnTo>
                      <a:pt x="0" y="218693"/>
                    </a:lnTo>
                    <a:lnTo>
                      <a:pt x="1523" y="217931"/>
                    </a:lnTo>
                    <a:lnTo>
                      <a:pt x="2285" y="217931"/>
                    </a:lnTo>
                    <a:lnTo>
                      <a:pt x="4571" y="217931"/>
                    </a:lnTo>
                    <a:lnTo>
                      <a:pt x="12322" y="217265"/>
                    </a:lnTo>
                    <a:lnTo>
                      <a:pt x="19716" y="216598"/>
                    </a:lnTo>
                    <a:lnTo>
                      <a:pt x="26967" y="216217"/>
                    </a:lnTo>
                    <a:lnTo>
                      <a:pt x="64007" y="227837"/>
                    </a:lnTo>
                    <a:lnTo>
                      <a:pt x="65317" y="234707"/>
                    </a:lnTo>
                    <a:lnTo>
                      <a:pt x="64198" y="242220"/>
                    </a:lnTo>
                    <a:lnTo>
                      <a:pt x="61650" y="249590"/>
                    </a:lnTo>
                    <a:lnTo>
                      <a:pt x="58673" y="256031"/>
                    </a:lnTo>
                    <a:lnTo>
                      <a:pt x="52506" y="267223"/>
                    </a:lnTo>
                    <a:lnTo>
                      <a:pt x="45910" y="278129"/>
                    </a:lnTo>
                    <a:lnTo>
                      <a:pt x="39600" y="289036"/>
                    </a:lnTo>
                    <a:lnTo>
                      <a:pt x="34289" y="300227"/>
                    </a:lnTo>
                    <a:lnTo>
                      <a:pt x="31753" y="306621"/>
                    </a:lnTo>
                    <a:lnTo>
                      <a:pt x="30575" y="313658"/>
                    </a:lnTo>
                    <a:lnTo>
                      <a:pt x="31825" y="320266"/>
                    </a:lnTo>
                    <a:lnTo>
                      <a:pt x="36575" y="325373"/>
                    </a:lnTo>
                    <a:lnTo>
                      <a:pt x="43588" y="328088"/>
                    </a:lnTo>
                    <a:lnTo>
                      <a:pt x="51530" y="328802"/>
                    </a:lnTo>
                    <a:lnTo>
                      <a:pt x="59614" y="328374"/>
                    </a:lnTo>
                    <a:lnTo>
                      <a:pt x="102107" y="317753"/>
                    </a:lnTo>
                    <a:lnTo>
                      <a:pt x="104393" y="316229"/>
                    </a:lnTo>
                    <a:lnTo>
                      <a:pt x="107441" y="315467"/>
                    </a:lnTo>
                    <a:lnTo>
                      <a:pt x="109727" y="313943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4" name="Google Shape;11514;p142"/>
              <p:cNvSpPr/>
              <p:nvPr/>
            </p:nvSpPr>
            <p:spPr>
              <a:xfrm>
                <a:off x="5781293" y="2843783"/>
                <a:ext cx="10160" cy="113664"/>
              </a:xfrm>
              <a:custGeom>
                <a:rect b="b" l="l" r="r" t="t"/>
                <a:pathLst>
                  <a:path extrusionOk="0" h="113664" w="10160">
                    <a:moveTo>
                      <a:pt x="0" y="0"/>
                    </a:moveTo>
                    <a:lnTo>
                      <a:pt x="762" y="3810"/>
                    </a:lnTo>
                    <a:lnTo>
                      <a:pt x="3810" y="15240"/>
                    </a:lnTo>
                    <a:lnTo>
                      <a:pt x="5334" y="20574"/>
                    </a:lnTo>
                    <a:lnTo>
                      <a:pt x="6798" y="32563"/>
                    </a:lnTo>
                    <a:lnTo>
                      <a:pt x="7905" y="44481"/>
                    </a:lnTo>
                    <a:lnTo>
                      <a:pt x="8870" y="56257"/>
                    </a:lnTo>
                    <a:lnTo>
                      <a:pt x="9906" y="67818"/>
                    </a:lnTo>
                    <a:lnTo>
                      <a:pt x="10144" y="78200"/>
                    </a:lnTo>
                    <a:lnTo>
                      <a:pt x="8953" y="88011"/>
                    </a:lnTo>
                    <a:lnTo>
                      <a:pt x="6905" y="97821"/>
                    </a:lnTo>
                    <a:lnTo>
                      <a:pt x="4572" y="108204"/>
                    </a:lnTo>
                    <a:lnTo>
                      <a:pt x="4572" y="109728"/>
                    </a:lnTo>
                    <a:lnTo>
                      <a:pt x="3810" y="111252"/>
                    </a:lnTo>
                    <a:lnTo>
                      <a:pt x="3810" y="113538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5" name="Google Shape;11515;p142"/>
              <p:cNvSpPr/>
              <p:nvPr/>
            </p:nvSpPr>
            <p:spPr>
              <a:xfrm>
                <a:off x="5838443" y="2935985"/>
                <a:ext cx="36195" cy="78739"/>
              </a:xfrm>
              <a:custGeom>
                <a:rect b="b" l="l" r="r" t="t"/>
                <a:pathLst>
                  <a:path extrusionOk="0" h="78739" w="36195">
                    <a:moveTo>
                      <a:pt x="19050" y="0"/>
                    </a:moveTo>
                    <a:lnTo>
                      <a:pt x="19812" y="1523"/>
                    </a:lnTo>
                    <a:lnTo>
                      <a:pt x="22860" y="4571"/>
                    </a:lnTo>
                    <a:lnTo>
                      <a:pt x="25146" y="6095"/>
                    </a:lnTo>
                    <a:lnTo>
                      <a:pt x="30480" y="11429"/>
                    </a:lnTo>
                    <a:lnTo>
                      <a:pt x="35814" y="20574"/>
                    </a:lnTo>
                    <a:lnTo>
                      <a:pt x="35052" y="27431"/>
                    </a:lnTo>
                    <a:lnTo>
                      <a:pt x="32789" y="38754"/>
                    </a:lnTo>
                    <a:lnTo>
                      <a:pt x="6858" y="73152"/>
                    </a:lnTo>
                    <a:lnTo>
                      <a:pt x="4572" y="74676"/>
                    </a:lnTo>
                    <a:lnTo>
                      <a:pt x="0" y="78486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516" name="Google Shape;11516;p142"/>
            <p:cNvSpPr/>
            <p:nvPr/>
          </p:nvSpPr>
          <p:spPr>
            <a:xfrm>
              <a:off x="5958840" y="2921507"/>
              <a:ext cx="7620" cy="3810"/>
            </a:xfrm>
            <a:custGeom>
              <a:rect b="b" l="l" r="r" t="t"/>
              <a:pathLst>
                <a:path extrusionOk="0" h="3810" w="7620">
                  <a:moveTo>
                    <a:pt x="2286" y="0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1524" y="762"/>
                  </a:lnTo>
                  <a:lnTo>
                    <a:pt x="4572" y="1523"/>
                  </a:lnTo>
                  <a:lnTo>
                    <a:pt x="5334" y="2285"/>
                  </a:lnTo>
                  <a:lnTo>
                    <a:pt x="7620" y="3809"/>
                  </a:lnTo>
                </a:path>
              </a:pathLst>
            </a:custGeom>
            <a:noFill/>
            <a:ln cap="flat" cmpd="sng" w="153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7" name="Google Shape;11517;p142"/>
            <p:cNvSpPr/>
            <p:nvPr/>
          </p:nvSpPr>
          <p:spPr>
            <a:xfrm>
              <a:off x="6079997" y="2907792"/>
              <a:ext cx="10160" cy="5714"/>
            </a:xfrm>
            <a:custGeom>
              <a:rect b="b" l="l" r="r" t="t"/>
              <a:pathLst>
                <a:path extrusionOk="0" h="5714" w="10160">
                  <a:moveTo>
                    <a:pt x="4572" y="5334"/>
                  </a:moveTo>
                  <a:lnTo>
                    <a:pt x="3048" y="3810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3810" y="762"/>
                  </a:lnTo>
                  <a:lnTo>
                    <a:pt x="7620" y="762"/>
                  </a:lnTo>
                  <a:lnTo>
                    <a:pt x="9906" y="0"/>
                  </a:lnTo>
                </a:path>
              </a:pathLst>
            </a:custGeom>
            <a:noFill/>
            <a:ln cap="flat" cmpd="sng" w="153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8" name="Google Shape;11518;p142"/>
            <p:cNvSpPr/>
            <p:nvPr/>
          </p:nvSpPr>
          <p:spPr>
            <a:xfrm>
              <a:off x="6153911" y="2898648"/>
              <a:ext cx="8889" cy="5714"/>
            </a:xfrm>
            <a:custGeom>
              <a:rect b="b" l="l" r="r" t="t"/>
              <a:pathLst>
                <a:path extrusionOk="0" h="5714" w="8889">
                  <a:moveTo>
                    <a:pt x="3810" y="5334"/>
                  </a:moveTo>
                  <a:lnTo>
                    <a:pt x="3048" y="4572"/>
                  </a:lnTo>
                  <a:lnTo>
                    <a:pt x="0" y="4572"/>
                  </a:lnTo>
                  <a:lnTo>
                    <a:pt x="2286" y="3048"/>
                  </a:lnTo>
                  <a:lnTo>
                    <a:pt x="4572" y="1524"/>
                  </a:lnTo>
                  <a:lnTo>
                    <a:pt x="6096" y="762"/>
                  </a:lnTo>
                  <a:lnTo>
                    <a:pt x="8382" y="0"/>
                  </a:lnTo>
                </a:path>
              </a:pathLst>
            </a:custGeom>
            <a:noFill/>
            <a:ln cap="flat" cmpd="sng" w="153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9" name="Google Shape;11519;p142"/>
            <p:cNvSpPr/>
            <p:nvPr/>
          </p:nvSpPr>
          <p:spPr>
            <a:xfrm>
              <a:off x="6224778" y="2904744"/>
              <a:ext cx="43814" cy="62864"/>
            </a:xfrm>
            <a:custGeom>
              <a:rect b="b" l="l" r="r" t="t"/>
              <a:pathLst>
                <a:path extrusionOk="0" h="62864" w="43814">
                  <a:moveTo>
                    <a:pt x="16763" y="0"/>
                  </a:moveTo>
                  <a:lnTo>
                    <a:pt x="19811" y="0"/>
                  </a:lnTo>
                  <a:lnTo>
                    <a:pt x="26669" y="0"/>
                  </a:lnTo>
                  <a:lnTo>
                    <a:pt x="32003" y="1523"/>
                  </a:lnTo>
                  <a:lnTo>
                    <a:pt x="38861" y="3809"/>
                  </a:lnTo>
                  <a:lnTo>
                    <a:pt x="43433" y="10667"/>
                  </a:lnTo>
                  <a:lnTo>
                    <a:pt x="43433" y="17525"/>
                  </a:lnTo>
                  <a:lnTo>
                    <a:pt x="41445" y="27920"/>
                  </a:lnTo>
                  <a:lnTo>
                    <a:pt x="9143" y="57150"/>
                  </a:lnTo>
                  <a:lnTo>
                    <a:pt x="6095" y="58674"/>
                  </a:lnTo>
                  <a:lnTo>
                    <a:pt x="0" y="62484"/>
                  </a:lnTo>
                </a:path>
              </a:pathLst>
            </a:custGeom>
            <a:noFill/>
            <a:ln cap="flat" cmpd="sng" w="153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520" name="Google Shape;11520;p142"/>
            <p:cNvGrpSpPr/>
            <p:nvPr/>
          </p:nvGrpSpPr>
          <p:grpSpPr>
            <a:xfrm>
              <a:off x="6438093" y="2709195"/>
              <a:ext cx="235628" cy="267335"/>
              <a:chOff x="6438093" y="2709195"/>
              <a:chExt cx="235628" cy="267335"/>
            </a:xfrm>
          </p:grpSpPr>
          <p:pic>
            <p:nvPicPr>
              <p:cNvPr id="11521" name="Google Shape;11521;p142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6438093" y="2756871"/>
                <a:ext cx="89242" cy="1357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522" name="Google Shape;11522;p142"/>
              <p:cNvSpPr/>
              <p:nvPr/>
            </p:nvSpPr>
            <p:spPr>
              <a:xfrm>
                <a:off x="6544817" y="2709195"/>
                <a:ext cx="128904" cy="267335"/>
              </a:xfrm>
              <a:custGeom>
                <a:rect b="b" l="l" r="r" t="t"/>
                <a:pathLst>
                  <a:path extrusionOk="0" h="267335" w="128904">
                    <a:moveTo>
                      <a:pt x="1524" y="23336"/>
                    </a:moveTo>
                    <a:lnTo>
                      <a:pt x="762" y="14954"/>
                    </a:lnTo>
                    <a:lnTo>
                      <a:pt x="0" y="11144"/>
                    </a:lnTo>
                    <a:lnTo>
                      <a:pt x="8382" y="5810"/>
                    </a:lnTo>
                    <a:lnTo>
                      <a:pt x="16156" y="1797"/>
                    </a:lnTo>
                    <a:lnTo>
                      <a:pt x="23717" y="0"/>
                    </a:lnTo>
                    <a:lnTo>
                      <a:pt x="31420" y="345"/>
                    </a:lnTo>
                    <a:lnTo>
                      <a:pt x="65984" y="23336"/>
                    </a:lnTo>
                    <a:lnTo>
                      <a:pt x="78914" y="70413"/>
                    </a:lnTo>
                    <a:lnTo>
                      <a:pt x="76962" y="83534"/>
                    </a:lnTo>
                    <a:lnTo>
                      <a:pt x="72366" y="98024"/>
                    </a:lnTo>
                    <a:lnTo>
                      <a:pt x="67056" y="112013"/>
                    </a:lnTo>
                    <a:lnTo>
                      <a:pt x="61745" y="125860"/>
                    </a:lnTo>
                    <a:lnTo>
                      <a:pt x="57150" y="139922"/>
                    </a:lnTo>
                    <a:lnTo>
                      <a:pt x="55090" y="147304"/>
                    </a:lnTo>
                    <a:lnTo>
                      <a:pt x="53244" y="156686"/>
                    </a:lnTo>
                    <a:lnTo>
                      <a:pt x="52970" y="166068"/>
                    </a:lnTo>
                    <a:lnTo>
                      <a:pt x="55626" y="173450"/>
                    </a:lnTo>
                    <a:lnTo>
                      <a:pt x="60960" y="179546"/>
                    </a:lnTo>
                    <a:lnTo>
                      <a:pt x="72390" y="181070"/>
                    </a:lnTo>
                    <a:lnTo>
                      <a:pt x="79248" y="179546"/>
                    </a:lnTo>
                    <a:lnTo>
                      <a:pt x="115824" y="162782"/>
                    </a:lnTo>
                    <a:lnTo>
                      <a:pt x="124206" y="154400"/>
                    </a:lnTo>
                    <a:lnTo>
                      <a:pt x="128778" y="150590"/>
                    </a:lnTo>
                    <a:lnTo>
                      <a:pt x="124206" y="152114"/>
                    </a:lnTo>
                    <a:lnTo>
                      <a:pt x="121920" y="152876"/>
                    </a:lnTo>
                    <a:lnTo>
                      <a:pt x="117348" y="156686"/>
                    </a:lnTo>
                    <a:lnTo>
                      <a:pt x="91440" y="191738"/>
                    </a:lnTo>
                    <a:lnTo>
                      <a:pt x="88392" y="212312"/>
                    </a:lnTo>
                    <a:lnTo>
                      <a:pt x="88868" y="222599"/>
                    </a:lnTo>
                    <a:lnTo>
                      <a:pt x="89916" y="232886"/>
                    </a:lnTo>
                    <a:lnTo>
                      <a:pt x="91297" y="240315"/>
                    </a:lnTo>
                    <a:lnTo>
                      <a:pt x="92964" y="247745"/>
                    </a:lnTo>
                    <a:lnTo>
                      <a:pt x="94630" y="255174"/>
                    </a:lnTo>
                    <a:lnTo>
                      <a:pt x="96012" y="262604"/>
                    </a:lnTo>
                    <a:lnTo>
                      <a:pt x="96012" y="265652"/>
                    </a:lnTo>
                    <a:lnTo>
                      <a:pt x="95250" y="266414"/>
                    </a:lnTo>
                    <a:lnTo>
                      <a:pt x="96774" y="267176"/>
                    </a:lnTo>
                    <a:lnTo>
                      <a:pt x="91440" y="267176"/>
                    </a:lnTo>
                    <a:lnTo>
                      <a:pt x="85344" y="267176"/>
                    </a:lnTo>
                    <a:lnTo>
                      <a:pt x="80010" y="266414"/>
                    </a:lnTo>
                    <a:lnTo>
                      <a:pt x="69711" y="264080"/>
                    </a:lnTo>
                    <a:lnTo>
                      <a:pt x="59340" y="260889"/>
                    </a:lnTo>
                    <a:lnTo>
                      <a:pt x="48827" y="257413"/>
                    </a:lnTo>
                    <a:lnTo>
                      <a:pt x="38100" y="254222"/>
                    </a:lnTo>
                    <a:lnTo>
                      <a:pt x="29075" y="251769"/>
                    </a:lnTo>
                    <a:lnTo>
                      <a:pt x="20193" y="250031"/>
                    </a:lnTo>
                    <a:lnTo>
                      <a:pt x="11310" y="248864"/>
                    </a:lnTo>
                    <a:lnTo>
                      <a:pt x="2286" y="248126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523" name="Google Shape;11523;p14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336491" y="2753061"/>
              <a:ext cx="186016" cy="164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24" name="Google Shape;11524;p14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7637481" y="2702007"/>
              <a:ext cx="111340" cy="123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25" name="Google Shape;11525;p142"/>
            <p:cNvSpPr/>
            <p:nvPr/>
          </p:nvSpPr>
          <p:spPr>
            <a:xfrm>
              <a:off x="7835645" y="2615945"/>
              <a:ext cx="78740" cy="264160"/>
            </a:xfrm>
            <a:custGeom>
              <a:rect b="b" l="l" r="r" t="t"/>
              <a:pathLst>
                <a:path extrusionOk="0" h="264160" w="78740">
                  <a:moveTo>
                    <a:pt x="69342" y="44196"/>
                  </a:moveTo>
                  <a:lnTo>
                    <a:pt x="49553" y="8667"/>
                  </a:lnTo>
                  <a:lnTo>
                    <a:pt x="32766" y="0"/>
                  </a:lnTo>
                  <a:lnTo>
                    <a:pt x="28956" y="3048"/>
                  </a:lnTo>
                  <a:lnTo>
                    <a:pt x="13084" y="49994"/>
                  </a:lnTo>
                  <a:lnTo>
                    <a:pt x="13620" y="62579"/>
                  </a:lnTo>
                  <a:lnTo>
                    <a:pt x="31146" y="98298"/>
                  </a:lnTo>
                  <a:lnTo>
                    <a:pt x="36873" y="103036"/>
                  </a:lnTo>
                  <a:lnTo>
                    <a:pt x="42672" y="108204"/>
                  </a:lnTo>
                  <a:lnTo>
                    <a:pt x="48006" y="113538"/>
                  </a:lnTo>
                  <a:lnTo>
                    <a:pt x="48768" y="117348"/>
                  </a:lnTo>
                  <a:lnTo>
                    <a:pt x="47244" y="124206"/>
                  </a:lnTo>
                  <a:lnTo>
                    <a:pt x="23098" y="158496"/>
                  </a:lnTo>
                  <a:lnTo>
                    <a:pt x="1524" y="172974"/>
                  </a:lnTo>
                  <a:lnTo>
                    <a:pt x="2286" y="172212"/>
                  </a:lnTo>
                  <a:lnTo>
                    <a:pt x="0" y="172974"/>
                  </a:lnTo>
                  <a:lnTo>
                    <a:pt x="5334" y="172212"/>
                  </a:lnTo>
                  <a:lnTo>
                    <a:pt x="11430" y="170688"/>
                  </a:lnTo>
                  <a:lnTo>
                    <a:pt x="16764" y="170688"/>
                  </a:lnTo>
                  <a:lnTo>
                    <a:pt x="25146" y="169926"/>
                  </a:lnTo>
                  <a:lnTo>
                    <a:pt x="33528" y="170688"/>
                  </a:lnTo>
                  <a:lnTo>
                    <a:pt x="40386" y="176022"/>
                  </a:lnTo>
                  <a:lnTo>
                    <a:pt x="45720" y="179070"/>
                  </a:lnTo>
                  <a:lnTo>
                    <a:pt x="48006" y="186690"/>
                  </a:lnTo>
                  <a:lnTo>
                    <a:pt x="47244" y="192786"/>
                  </a:lnTo>
                  <a:lnTo>
                    <a:pt x="44541" y="201799"/>
                  </a:lnTo>
                  <a:lnTo>
                    <a:pt x="40481" y="210597"/>
                  </a:lnTo>
                  <a:lnTo>
                    <a:pt x="35992" y="219253"/>
                  </a:lnTo>
                  <a:lnTo>
                    <a:pt x="32004" y="227838"/>
                  </a:lnTo>
                  <a:lnTo>
                    <a:pt x="28515" y="234481"/>
                  </a:lnTo>
                  <a:lnTo>
                    <a:pt x="25241" y="240982"/>
                  </a:lnTo>
                  <a:lnTo>
                    <a:pt x="22681" y="247769"/>
                  </a:lnTo>
                  <a:lnTo>
                    <a:pt x="21336" y="255270"/>
                  </a:lnTo>
                  <a:lnTo>
                    <a:pt x="21336" y="260604"/>
                  </a:lnTo>
                  <a:lnTo>
                    <a:pt x="25908" y="261366"/>
                  </a:lnTo>
                  <a:lnTo>
                    <a:pt x="31242" y="262890"/>
                  </a:lnTo>
                  <a:lnTo>
                    <a:pt x="37528" y="264021"/>
                  </a:lnTo>
                  <a:lnTo>
                    <a:pt x="43815" y="263366"/>
                  </a:lnTo>
                  <a:lnTo>
                    <a:pt x="50101" y="261711"/>
                  </a:lnTo>
                  <a:lnTo>
                    <a:pt x="56388" y="259842"/>
                  </a:lnTo>
                  <a:lnTo>
                    <a:pt x="64008" y="256794"/>
                  </a:lnTo>
                  <a:lnTo>
                    <a:pt x="70866" y="254508"/>
                  </a:lnTo>
                  <a:lnTo>
                    <a:pt x="78486" y="252222"/>
                  </a:lnTo>
                </a:path>
              </a:pathLst>
            </a:custGeom>
            <a:noFill/>
            <a:ln cap="flat" cmpd="sng" w="153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526" name="Google Shape;11526;p142"/>
            <p:cNvGrpSpPr/>
            <p:nvPr/>
          </p:nvGrpSpPr>
          <p:grpSpPr>
            <a:xfrm>
              <a:off x="7977377" y="2684526"/>
              <a:ext cx="71881" cy="131317"/>
              <a:chOff x="7977377" y="2684526"/>
              <a:chExt cx="71881" cy="131317"/>
            </a:xfrm>
          </p:grpSpPr>
          <p:sp>
            <p:nvSpPr>
              <p:cNvPr id="11527" name="Google Shape;11527;p142"/>
              <p:cNvSpPr/>
              <p:nvPr/>
            </p:nvSpPr>
            <p:spPr>
              <a:xfrm>
                <a:off x="7977377" y="2684526"/>
                <a:ext cx="3175" cy="85725"/>
              </a:xfrm>
              <a:custGeom>
                <a:rect b="b" l="l" r="r" t="t"/>
                <a:pathLst>
                  <a:path extrusionOk="0" h="85725" w="3175">
                    <a:moveTo>
                      <a:pt x="0" y="0"/>
                    </a:moveTo>
                    <a:lnTo>
                      <a:pt x="0" y="5334"/>
                    </a:lnTo>
                    <a:lnTo>
                      <a:pt x="762" y="11430"/>
                    </a:lnTo>
                    <a:lnTo>
                      <a:pt x="762" y="17526"/>
                    </a:lnTo>
                    <a:lnTo>
                      <a:pt x="1440" y="26550"/>
                    </a:lnTo>
                    <a:lnTo>
                      <a:pt x="2190" y="35433"/>
                    </a:lnTo>
                    <a:lnTo>
                      <a:pt x="2797" y="44315"/>
                    </a:lnTo>
                    <a:lnTo>
                      <a:pt x="3048" y="53340"/>
                    </a:lnTo>
                    <a:lnTo>
                      <a:pt x="2690" y="61341"/>
                    </a:lnTo>
                    <a:lnTo>
                      <a:pt x="1905" y="69342"/>
                    </a:lnTo>
                    <a:lnTo>
                      <a:pt x="1119" y="77343"/>
                    </a:lnTo>
                    <a:lnTo>
                      <a:pt x="762" y="85344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8" name="Google Shape;11528;p142"/>
              <p:cNvSpPr/>
              <p:nvPr/>
            </p:nvSpPr>
            <p:spPr>
              <a:xfrm>
                <a:off x="8020049" y="2756154"/>
                <a:ext cx="29209" cy="59689"/>
              </a:xfrm>
              <a:custGeom>
                <a:rect b="b" l="l" r="r" t="t"/>
                <a:pathLst>
                  <a:path extrusionOk="0" h="59689" w="29209">
                    <a:moveTo>
                      <a:pt x="2285" y="2286"/>
                    </a:moveTo>
                    <a:lnTo>
                      <a:pt x="1523" y="762"/>
                    </a:lnTo>
                    <a:lnTo>
                      <a:pt x="761" y="0"/>
                    </a:lnTo>
                    <a:lnTo>
                      <a:pt x="0" y="0"/>
                    </a:lnTo>
                    <a:lnTo>
                      <a:pt x="7619" y="3048"/>
                    </a:lnTo>
                    <a:lnTo>
                      <a:pt x="12953" y="5334"/>
                    </a:lnTo>
                    <a:lnTo>
                      <a:pt x="19811" y="10668"/>
                    </a:lnTo>
                    <a:lnTo>
                      <a:pt x="24538" y="15418"/>
                    </a:lnTo>
                    <a:lnTo>
                      <a:pt x="27908" y="20669"/>
                    </a:lnTo>
                    <a:lnTo>
                      <a:pt x="29134" y="26634"/>
                    </a:lnTo>
                    <a:lnTo>
                      <a:pt x="27431" y="33528"/>
                    </a:lnTo>
                    <a:lnTo>
                      <a:pt x="22300" y="41433"/>
                    </a:lnTo>
                    <a:lnTo>
                      <a:pt x="15525" y="48196"/>
                    </a:lnTo>
                    <a:lnTo>
                      <a:pt x="8036" y="54102"/>
                    </a:lnTo>
                    <a:lnTo>
                      <a:pt x="761" y="59436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529" name="Google Shape;11529;p142"/>
            <p:cNvSpPr/>
            <p:nvPr/>
          </p:nvSpPr>
          <p:spPr>
            <a:xfrm>
              <a:off x="8157209" y="2726435"/>
              <a:ext cx="6984" cy="5080"/>
            </a:xfrm>
            <a:custGeom>
              <a:rect b="b" l="l" r="r" t="t"/>
              <a:pathLst>
                <a:path extrusionOk="0" h="5080" w="6984">
                  <a:moveTo>
                    <a:pt x="6857" y="4572"/>
                  </a:moveTo>
                  <a:lnTo>
                    <a:pt x="4571" y="3048"/>
                  </a:lnTo>
                  <a:lnTo>
                    <a:pt x="0" y="0"/>
                  </a:lnTo>
                  <a:lnTo>
                    <a:pt x="761" y="1524"/>
                  </a:lnTo>
                  <a:lnTo>
                    <a:pt x="1523" y="1524"/>
                  </a:lnTo>
                  <a:lnTo>
                    <a:pt x="6095" y="3048"/>
                  </a:lnTo>
                  <a:lnTo>
                    <a:pt x="6857" y="3048"/>
                  </a:lnTo>
                </a:path>
              </a:pathLst>
            </a:custGeom>
            <a:noFill/>
            <a:ln cap="flat" cmpd="sng" w="153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0" name="Google Shape;11530;p142"/>
            <p:cNvSpPr/>
            <p:nvPr/>
          </p:nvSpPr>
          <p:spPr>
            <a:xfrm>
              <a:off x="8257031" y="2713482"/>
              <a:ext cx="14604" cy="5714"/>
            </a:xfrm>
            <a:custGeom>
              <a:rect b="b" l="l" r="r" t="t"/>
              <a:pathLst>
                <a:path extrusionOk="0" h="5714" w="14604">
                  <a:moveTo>
                    <a:pt x="3809" y="5334"/>
                  </a:moveTo>
                  <a:lnTo>
                    <a:pt x="2285" y="4572"/>
                  </a:lnTo>
                  <a:lnTo>
                    <a:pt x="1523" y="3810"/>
                  </a:lnTo>
                  <a:lnTo>
                    <a:pt x="0" y="3810"/>
                  </a:lnTo>
                  <a:lnTo>
                    <a:pt x="3809" y="3048"/>
                  </a:lnTo>
                  <a:lnTo>
                    <a:pt x="9143" y="1524"/>
                  </a:lnTo>
                  <a:lnTo>
                    <a:pt x="14477" y="0"/>
                  </a:lnTo>
                </a:path>
              </a:pathLst>
            </a:custGeom>
            <a:noFill/>
            <a:ln cap="flat" cmpd="sng" w="153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1" name="Google Shape;11531;p142"/>
            <p:cNvSpPr/>
            <p:nvPr/>
          </p:nvSpPr>
          <p:spPr>
            <a:xfrm>
              <a:off x="8333231" y="2710433"/>
              <a:ext cx="10795" cy="6985"/>
            </a:xfrm>
            <a:custGeom>
              <a:rect b="b" l="l" r="r" t="t"/>
              <a:pathLst>
                <a:path extrusionOk="0" h="6985" w="10795">
                  <a:moveTo>
                    <a:pt x="10668" y="6858"/>
                  </a:moveTo>
                  <a:lnTo>
                    <a:pt x="6096" y="4572"/>
                  </a:lnTo>
                  <a:lnTo>
                    <a:pt x="0" y="4572"/>
                  </a:lnTo>
                  <a:lnTo>
                    <a:pt x="4572" y="2286"/>
                  </a:lnTo>
                  <a:lnTo>
                    <a:pt x="6096" y="1524"/>
                  </a:lnTo>
                  <a:lnTo>
                    <a:pt x="6858" y="762"/>
                  </a:lnTo>
                  <a:lnTo>
                    <a:pt x="8382" y="0"/>
                  </a:lnTo>
                </a:path>
              </a:pathLst>
            </a:custGeom>
            <a:noFill/>
            <a:ln cap="flat" cmpd="sng" w="153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2" name="Google Shape;11532;p142"/>
            <p:cNvSpPr/>
            <p:nvPr/>
          </p:nvSpPr>
          <p:spPr>
            <a:xfrm>
              <a:off x="8446007" y="2715767"/>
              <a:ext cx="47625" cy="62230"/>
            </a:xfrm>
            <a:custGeom>
              <a:rect b="b" l="l" r="r" t="t"/>
              <a:pathLst>
                <a:path extrusionOk="0" h="62230" w="47625">
                  <a:moveTo>
                    <a:pt x="16001" y="0"/>
                  </a:moveTo>
                  <a:lnTo>
                    <a:pt x="20573" y="761"/>
                  </a:lnTo>
                  <a:lnTo>
                    <a:pt x="30479" y="0"/>
                  </a:lnTo>
                  <a:lnTo>
                    <a:pt x="36575" y="2285"/>
                  </a:lnTo>
                  <a:lnTo>
                    <a:pt x="41909" y="4571"/>
                  </a:lnTo>
                  <a:lnTo>
                    <a:pt x="47243" y="15239"/>
                  </a:lnTo>
                  <a:lnTo>
                    <a:pt x="47243" y="20573"/>
                  </a:lnTo>
                  <a:lnTo>
                    <a:pt x="44731" y="30396"/>
                  </a:lnTo>
                  <a:lnTo>
                    <a:pt x="16763" y="57150"/>
                  </a:lnTo>
                  <a:lnTo>
                    <a:pt x="5333" y="60960"/>
                  </a:lnTo>
                  <a:lnTo>
                    <a:pt x="0" y="61722"/>
                  </a:lnTo>
                </a:path>
              </a:pathLst>
            </a:custGeom>
            <a:noFill/>
            <a:ln cap="flat" cmpd="sng" w="153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533" name="Google Shape;11533;p142"/>
            <p:cNvGrpSpPr/>
            <p:nvPr/>
          </p:nvGrpSpPr>
          <p:grpSpPr>
            <a:xfrm>
              <a:off x="8557215" y="2518029"/>
              <a:ext cx="193212" cy="285750"/>
              <a:chOff x="8557215" y="2518029"/>
              <a:chExt cx="193212" cy="285750"/>
            </a:xfrm>
          </p:grpSpPr>
          <p:pic>
            <p:nvPicPr>
              <p:cNvPr id="11534" name="Google Shape;11534;p14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8557215" y="2606757"/>
                <a:ext cx="73240" cy="1037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535" name="Google Shape;11535;p142"/>
              <p:cNvSpPr/>
              <p:nvPr/>
            </p:nvSpPr>
            <p:spPr>
              <a:xfrm>
                <a:off x="8611362" y="2518029"/>
                <a:ext cx="139065" cy="285750"/>
              </a:xfrm>
              <a:custGeom>
                <a:rect b="b" l="l" r="r" t="t"/>
                <a:pathLst>
                  <a:path extrusionOk="0" h="285750" w="139065">
                    <a:moveTo>
                      <a:pt x="29718" y="25526"/>
                    </a:moveTo>
                    <a:lnTo>
                      <a:pt x="59007" y="857"/>
                    </a:lnTo>
                    <a:lnTo>
                      <a:pt x="65913" y="0"/>
                    </a:lnTo>
                    <a:lnTo>
                      <a:pt x="72818" y="857"/>
                    </a:lnTo>
                    <a:lnTo>
                      <a:pt x="102870" y="36194"/>
                    </a:lnTo>
                    <a:lnTo>
                      <a:pt x="105441" y="57149"/>
                    </a:lnTo>
                    <a:lnTo>
                      <a:pt x="104691" y="67913"/>
                    </a:lnTo>
                    <a:lnTo>
                      <a:pt x="85832" y="113895"/>
                    </a:lnTo>
                    <a:lnTo>
                      <a:pt x="79248" y="125348"/>
                    </a:lnTo>
                    <a:lnTo>
                      <a:pt x="76009" y="132683"/>
                    </a:lnTo>
                    <a:lnTo>
                      <a:pt x="73342" y="140017"/>
                    </a:lnTo>
                    <a:lnTo>
                      <a:pt x="71532" y="147637"/>
                    </a:lnTo>
                    <a:lnTo>
                      <a:pt x="70866" y="155828"/>
                    </a:lnTo>
                    <a:lnTo>
                      <a:pt x="70866" y="162686"/>
                    </a:lnTo>
                    <a:lnTo>
                      <a:pt x="74676" y="167258"/>
                    </a:lnTo>
                    <a:lnTo>
                      <a:pt x="81534" y="169544"/>
                    </a:lnTo>
                    <a:lnTo>
                      <a:pt x="92618" y="171319"/>
                    </a:lnTo>
                    <a:lnTo>
                      <a:pt x="103917" y="171164"/>
                    </a:lnTo>
                    <a:lnTo>
                      <a:pt x="115073" y="169437"/>
                    </a:lnTo>
                    <a:lnTo>
                      <a:pt x="125730" y="166496"/>
                    </a:lnTo>
                    <a:lnTo>
                      <a:pt x="131064" y="165734"/>
                    </a:lnTo>
                    <a:lnTo>
                      <a:pt x="134874" y="164210"/>
                    </a:lnTo>
                    <a:lnTo>
                      <a:pt x="138684" y="161924"/>
                    </a:lnTo>
                    <a:lnTo>
                      <a:pt x="137160" y="161924"/>
                    </a:lnTo>
                    <a:lnTo>
                      <a:pt x="131826" y="161162"/>
                    </a:lnTo>
                    <a:lnTo>
                      <a:pt x="130302" y="161924"/>
                    </a:lnTo>
                    <a:lnTo>
                      <a:pt x="120491" y="164461"/>
                    </a:lnTo>
                    <a:lnTo>
                      <a:pt x="110109" y="168497"/>
                    </a:lnTo>
                    <a:lnTo>
                      <a:pt x="81593" y="202715"/>
                    </a:lnTo>
                    <a:lnTo>
                      <a:pt x="81534" y="211454"/>
                    </a:lnTo>
                    <a:lnTo>
                      <a:pt x="82629" y="218967"/>
                    </a:lnTo>
                    <a:lnTo>
                      <a:pt x="84582" y="225837"/>
                    </a:lnTo>
                    <a:lnTo>
                      <a:pt x="87106" y="232564"/>
                    </a:lnTo>
                    <a:lnTo>
                      <a:pt x="89916" y="239648"/>
                    </a:lnTo>
                    <a:lnTo>
                      <a:pt x="92583" y="245387"/>
                    </a:lnTo>
                    <a:lnTo>
                      <a:pt x="94678" y="251269"/>
                    </a:lnTo>
                    <a:lnTo>
                      <a:pt x="95916" y="257436"/>
                    </a:lnTo>
                    <a:lnTo>
                      <a:pt x="96012" y="264032"/>
                    </a:lnTo>
                    <a:lnTo>
                      <a:pt x="96012" y="271652"/>
                    </a:lnTo>
                    <a:lnTo>
                      <a:pt x="66925" y="285738"/>
                    </a:lnTo>
                    <a:lnTo>
                      <a:pt x="60198" y="285368"/>
                    </a:lnTo>
                    <a:lnTo>
                      <a:pt x="18288" y="275462"/>
                    </a:lnTo>
                    <a:lnTo>
                      <a:pt x="12192" y="270890"/>
                    </a:lnTo>
                    <a:lnTo>
                      <a:pt x="5334" y="267080"/>
                    </a:lnTo>
                    <a:lnTo>
                      <a:pt x="3810" y="265556"/>
                    </a:lnTo>
                    <a:lnTo>
                      <a:pt x="1524" y="264794"/>
                    </a:lnTo>
                    <a:lnTo>
                      <a:pt x="0" y="264032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536" name="Google Shape;11536;p14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106117" y="3671140"/>
              <a:ext cx="119056" cy="2737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37" name="Google Shape;11537;p142"/>
            <p:cNvSpPr/>
            <p:nvPr/>
          </p:nvSpPr>
          <p:spPr>
            <a:xfrm>
              <a:off x="5302186" y="3557778"/>
              <a:ext cx="152400" cy="452754"/>
            </a:xfrm>
            <a:custGeom>
              <a:rect b="b" l="l" r="r" t="t"/>
              <a:pathLst>
                <a:path extrusionOk="0" h="452754" w="152400">
                  <a:moveTo>
                    <a:pt x="66865" y="0"/>
                  </a:moveTo>
                  <a:lnTo>
                    <a:pt x="63817" y="0"/>
                  </a:lnTo>
                  <a:lnTo>
                    <a:pt x="62293" y="0"/>
                  </a:lnTo>
                  <a:lnTo>
                    <a:pt x="59245" y="762"/>
                  </a:lnTo>
                  <a:lnTo>
                    <a:pt x="36480" y="35623"/>
                  </a:lnTo>
                  <a:lnTo>
                    <a:pt x="21907" y="85344"/>
                  </a:lnTo>
                  <a:lnTo>
                    <a:pt x="11144" y="147542"/>
                  </a:lnTo>
                  <a:lnTo>
                    <a:pt x="4381" y="210311"/>
                  </a:lnTo>
                  <a:lnTo>
                    <a:pt x="1404" y="248507"/>
                  </a:lnTo>
                  <a:lnTo>
                    <a:pt x="0" y="287273"/>
                  </a:lnTo>
                  <a:lnTo>
                    <a:pt x="1166" y="326040"/>
                  </a:lnTo>
                  <a:lnTo>
                    <a:pt x="5905" y="364236"/>
                  </a:lnTo>
                  <a:lnTo>
                    <a:pt x="23157" y="410634"/>
                  </a:lnTo>
                  <a:lnTo>
                    <a:pt x="56006" y="439578"/>
                  </a:lnTo>
                  <a:lnTo>
                    <a:pt x="94440" y="450365"/>
                  </a:lnTo>
                  <a:lnTo>
                    <a:pt x="118538" y="452127"/>
                  </a:lnTo>
                  <a:lnTo>
                    <a:pt x="130873" y="451866"/>
                  </a:lnTo>
                  <a:lnTo>
                    <a:pt x="138493" y="451866"/>
                  </a:lnTo>
                  <a:lnTo>
                    <a:pt x="145351" y="451104"/>
                  </a:lnTo>
                  <a:lnTo>
                    <a:pt x="152209" y="450342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38" name="Google Shape;11538;p14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523693" y="3670509"/>
              <a:ext cx="224878" cy="184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539" name="Google Shape;11539;p142"/>
            <p:cNvGrpSpPr/>
            <p:nvPr/>
          </p:nvGrpSpPr>
          <p:grpSpPr>
            <a:xfrm>
              <a:off x="5811774" y="3703319"/>
              <a:ext cx="59054" cy="62230"/>
              <a:chOff x="5811774" y="3703319"/>
              <a:chExt cx="59054" cy="62230"/>
            </a:xfrm>
          </p:grpSpPr>
          <p:sp>
            <p:nvSpPr>
              <p:cNvPr id="11540" name="Google Shape;11540;p142"/>
              <p:cNvSpPr/>
              <p:nvPr/>
            </p:nvSpPr>
            <p:spPr>
              <a:xfrm>
                <a:off x="5814060" y="3703319"/>
                <a:ext cx="53339" cy="5714"/>
              </a:xfrm>
              <a:custGeom>
                <a:rect b="b" l="l" r="r" t="t"/>
                <a:pathLst>
                  <a:path extrusionOk="0" h="5714" w="53339">
                    <a:moveTo>
                      <a:pt x="0" y="3810"/>
                    </a:moveTo>
                    <a:lnTo>
                      <a:pt x="762" y="3810"/>
                    </a:lnTo>
                    <a:lnTo>
                      <a:pt x="0" y="4572"/>
                    </a:lnTo>
                    <a:lnTo>
                      <a:pt x="1524" y="4572"/>
                    </a:lnTo>
                    <a:lnTo>
                      <a:pt x="9906" y="5334"/>
                    </a:lnTo>
                    <a:lnTo>
                      <a:pt x="19050" y="4572"/>
                    </a:lnTo>
                    <a:lnTo>
                      <a:pt x="26670" y="3048"/>
                    </a:lnTo>
                    <a:lnTo>
                      <a:pt x="34290" y="2286"/>
                    </a:lnTo>
                    <a:lnTo>
                      <a:pt x="42672" y="0"/>
                    </a:lnTo>
                    <a:lnTo>
                      <a:pt x="50292" y="0"/>
                    </a:lnTo>
                    <a:lnTo>
                      <a:pt x="51816" y="762"/>
                    </a:lnTo>
                    <a:lnTo>
                      <a:pt x="52577" y="762"/>
                    </a:lnTo>
                    <a:lnTo>
                      <a:pt x="53340" y="762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1" name="Google Shape;11541;p142"/>
              <p:cNvSpPr/>
              <p:nvPr/>
            </p:nvSpPr>
            <p:spPr>
              <a:xfrm>
                <a:off x="5811774" y="3752849"/>
                <a:ext cx="59054" cy="12700"/>
              </a:xfrm>
              <a:custGeom>
                <a:rect b="b" l="l" r="r" t="t"/>
                <a:pathLst>
                  <a:path extrusionOk="0" h="12700" w="59054">
                    <a:moveTo>
                      <a:pt x="0" y="8382"/>
                    </a:moveTo>
                    <a:lnTo>
                      <a:pt x="762" y="9144"/>
                    </a:lnTo>
                    <a:lnTo>
                      <a:pt x="1524" y="12192"/>
                    </a:lnTo>
                    <a:lnTo>
                      <a:pt x="9144" y="12192"/>
                    </a:lnTo>
                    <a:lnTo>
                      <a:pt x="18168" y="10882"/>
                    </a:lnTo>
                    <a:lnTo>
                      <a:pt x="27051" y="8572"/>
                    </a:lnTo>
                    <a:lnTo>
                      <a:pt x="35933" y="5976"/>
                    </a:lnTo>
                    <a:lnTo>
                      <a:pt x="44958" y="3810"/>
                    </a:lnTo>
                    <a:lnTo>
                      <a:pt x="52577" y="2286"/>
                    </a:lnTo>
                    <a:lnTo>
                      <a:pt x="58674" y="0"/>
                    </a:lnTo>
                    <a:lnTo>
                      <a:pt x="57912" y="762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42" name="Google Shape;11542;p142"/>
            <p:cNvGrpSpPr/>
            <p:nvPr/>
          </p:nvGrpSpPr>
          <p:grpSpPr>
            <a:xfrm>
              <a:off x="6099765" y="3485387"/>
              <a:ext cx="267380" cy="390525"/>
              <a:chOff x="6099765" y="3485387"/>
              <a:chExt cx="267380" cy="390525"/>
            </a:xfrm>
          </p:grpSpPr>
          <p:pic>
            <p:nvPicPr>
              <p:cNvPr id="11543" name="Google Shape;11543;p142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6099765" y="3598881"/>
                <a:ext cx="120484" cy="18220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544" name="Google Shape;11544;p142"/>
              <p:cNvSpPr/>
              <p:nvPr/>
            </p:nvSpPr>
            <p:spPr>
              <a:xfrm>
                <a:off x="6252210" y="3485387"/>
                <a:ext cx="114935" cy="390525"/>
              </a:xfrm>
              <a:custGeom>
                <a:rect b="b" l="l" r="r" t="t"/>
                <a:pathLst>
                  <a:path extrusionOk="0" h="390525" w="114935">
                    <a:moveTo>
                      <a:pt x="3048" y="4572"/>
                    </a:moveTo>
                    <a:lnTo>
                      <a:pt x="762" y="2286"/>
                    </a:lnTo>
                    <a:lnTo>
                      <a:pt x="0" y="2286"/>
                    </a:lnTo>
                    <a:lnTo>
                      <a:pt x="0" y="0"/>
                    </a:lnTo>
                    <a:lnTo>
                      <a:pt x="762" y="0"/>
                    </a:lnTo>
                    <a:lnTo>
                      <a:pt x="762" y="762"/>
                    </a:lnTo>
                    <a:lnTo>
                      <a:pt x="1524" y="762"/>
                    </a:lnTo>
                    <a:lnTo>
                      <a:pt x="42993" y="31908"/>
                    </a:lnTo>
                    <a:lnTo>
                      <a:pt x="76962" y="73914"/>
                    </a:lnTo>
                    <a:lnTo>
                      <a:pt x="96202" y="107156"/>
                    </a:lnTo>
                    <a:lnTo>
                      <a:pt x="109728" y="143256"/>
                    </a:lnTo>
                    <a:lnTo>
                      <a:pt x="114395" y="186404"/>
                    </a:lnTo>
                    <a:lnTo>
                      <a:pt x="113264" y="208299"/>
                    </a:lnTo>
                    <a:lnTo>
                      <a:pt x="105191" y="254662"/>
                    </a:lnTo>
                    <a:lnTo>
                      <a:pt x="90023" y="302883"/>
                    </a:lnTo>
                    <a:lnTo>
                      <a:pt x="72651" y="340864"/>
                    </a:lnTo>
                    <a:lnTo>
                      <a:pt x="56221" y="369748"/>
                    </a:lnTo>
                    <a:lnTo>
                      <a:pt x="48006" y="384048"/>
                    </a:lnTo>
                    <a:lnTo>
                      <a:pt x="47244" y="385572"/>
                    </a:lnTo>
                    <a:lnTo>
                      <a:pt x="45720" y="387858"/>
                    </a:lnTo>
                    <a:lnTo>
                      <a:pt x="44958" y="389382"/>
                    </a:lnTo>
                    <a:lnTo>
                      <a:pt x="44958" y="388620"/>
                    </a:lnTo>
                    <a:lnTo>
                      <a:pt x="44958" y="390144"/>
                    </a:lnTo>
                    <a:lnTo>
                      <a:pt x="44958" y="389382"/>
                    </a:lnTo>
                    <a:lnTo>
                      <a:pt x="43434" y="387096"/>
                    </a:lnTo>
                    <a:lnTo>
                      <a:pt x="40386" y="384810"/>
                    </a:lnTo>
                    <a:lnTo>
                      <a:pt x="38862" y="383286"/>
                    </a:lnTo>
                    <a:lnTo>
                      <a:pt x="36576" y="381762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45" name="Google Shape;11545;p142"/>
            <p:cNvGrpSpPr/>
            <p:nvPr/>
          </p:nvGrpSpPr>
          <p:grpSpPr>
            <a:xfrm>
              <a:off x="6682739" y="3676780"/>
              <a:ext cx="65024" cy="73275"/>
              <a:chOff x="6682739" y="3676780"/>
              <a:chExt cx="65024" cy="73275"/>
            </a:xfrm>
          </p:grpSpPr>
          <p:sp>
            <p:nvSpPr>
              <p:cNvPr id="11546" name="Google Shape;11546;p142"/>
              <p:cNvSpPr/>
              <p:nvPr/>
            </p:nvSpPr>
            <p:spPr>
              <a:xfrm>
                <a:off x="6684263" y="3676780"/>
                <a:ext cx="63500" cy="6985"/>
              </a:xfrm>
              <a:custGeom>
                <a:rect b="b" l="l" r="r" t="t"/>
                <a:pathLst>
                  <a:path extrusionOk="0" h="6985" w="63500">
                    <a:moveTo>
                      <a:pt x="761" y="5965"/>
                    </a:moveTo>
                    <a:lnTo>
                      <a:pt x="1523" y="6727"/>
                    </a:lnTo>
                    <a:lnTo>
                      <a:pt x="0" y="6727"/>
                    </a:lnTo>
                    <a:lnTo>
                      <a:pt x="1523" y="6727"/>
                    </a:lnTo>
                    <a:lnTo>
                      <a:pt x="9203" y="6107"/>
                    </a:lnTo>
                    <a:lnTo>
                      <a:pt x="17240" y="4631"/>
                    </a:lnTo>
                    <a:lnTo>
                      <a:pt x="25419" y="2869"/>
                    </a:lnTo>
                    <a:lnTo>
                      <a:pt x="33527" y="1393"/>
                    </a:lnTo>
                    <a:lnTo>
                      <a:pt x="39933" y="738"/>
                    </a:lnTo>
                    <a:lnTo>
                      <a:pt x="46481" y="154"/>
                    </a:lnTo>
                    <a:lnTo>
                      <a:pt x="53030" y="0"/>
                    </a:lnTo>
                    <a:lnTo>
                      <a:pt x="59435" y="631"/>
                    </a:lnTo>
                    <a:lnTo>
                      <a:pt x="60959" y="1393"/>
                    </a:lnTo>
                    <a:lnTo>
                      <a:pt x="61721" y="1393"/>
                    </a:lnTo>
                    <a:lnTo>
                      <a:pt x="63245" y="1393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7" name="Google Shape;11547;p142"/>
              <p:cNvSpPr/>
              <p:nvPr/>
            </p:nvSpPr>
            <p:spPr>
              <a:xfrm>
                <a:off x="6682739" y="3739895"/>
                <a:ext cx="52704" cy="10160"/>
              </a:xfrm>
              <a:custGeom>
                <a:rect b="b" l="l" r="r" t="t"/>
                <a:pathLst>
                  <a:path extrusionOk="0" h="10160" w="52704">
                    <a:moveTo>
                      <a:pt x="0" y="9905"/>
                    </a:moveTo>
                    <a:lnTo>
                      <a:pt x="6096" y="9143"/>
                    </a:lnTo>
                    <a:lnTo>
                      <a:pt x="12192" y="8381"/>
                    </a:lnTo>
                    <a:lnTo>
                      <a:pt x="19050" y="6857"/>
                    </a:lnTo>
                    <a:lnTo>
                      <a:pt x="26253" y="4500"/>
                    </a:lnTo>
                    <a:lnTo>
                      <a:pt x="33242" y="2285"/>
                    </a:lnTo>
                    <a:lnTo>
                      <a:pt x="40374" y="642"/>
                    </a:lnTo>
                    <a:lnTo>
                      <a:pt x="48006" y="0"/>
                    </a:lnTo>
                    <a:lnTo>
                      <a:pt x="50292" y="0"/>
                    </a:lnTo>
                    <a:lnTo>
                      <a:pt x="51053" y="0"/>
                    </a:lnTo>
                    <a:lnTo>
                      <a:pt x="52577" y="761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548" name="Google Shape;11548;p14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850335" y="3587451"/>
              <a:ext cx="218020" cy="2142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49" name="Google Shape;11549;p142"/>
            <p:cNvSpPr/>
            <p:nvPr/>
          </p:nvSpPr>
          <p:spPr>
            <a:xfrm>
              <a:off x="7939182" y="3423796"/>
              <a:ext cx="145415" cy="755014"/>
            </a:xfrm>
            <a:custGeom>
              <a:rect b="b" l="l" r="r" t="t"/>
              <a:pathLst>
                <a:path extrusionOk="0" h="755014" w="145415">
                  <a:moveTo>
                    <a:pt x="144875" y="9013"/>
                  </a:moveTo>
                  <a:lnTo>
                    <a:pt x="138779" y="5965"/>
                  </a:lnTo>
                  <a:lnTo>
                    <a:pt x="134969" y="5203"/>
                  </a:lnTo>
                  <a:lnTo>
                    <a:pt x="127349" y="4441"/>
                  </a:lnTo>
                  <a:lnTo>
                    <a:pt x="120491" y="3679"/>
                  </a:lnTo>
                  <a:lnTo>
                    <a:pt x="114395" y="1393"/>
                  </a:lnTo>
                  <a:lnTo>
                    <a:pt x="107537" y="631"/>
                  </a:lnTo>
                  <a:lnTo>
                    <a:pt x="96678" y="0"/>
                  </a:lnTo>
                  <a:lnTo>
                    <a:pt x="85820" y="154"/>
                  </a:lnTo>
                  <a:lnTo>
                    <a:pt x="42005" y="3869"/>
                  </a:lnTo>
                  <a:lnTo>
                    <a:pt x="4667" y="18919"/>
                  </a:lnTo>
                  <a:lnTo>
                    <a:pt x="0" y="48732"/>
                  </a:lnTo>
                  <a:lnTo>
                    <a:pt x="702" y="64246"/>
                  </a:lnTo>
                  <a:lnTo>
                    <a:pt x="1619" y="79117"/>
                  </a:lnTo>
                  <a:lnTo>
                    <a:pt x="2321" y="112835"/>
                  </a:lnTo>
                  <a:lnTo>
                    <a:pt x="3238" y="146554"/>
                  </a:lnTo>
                  <a:lnTo>
                    <a:pt x="4298" y="180272"/>
                  </a:lnTo>
                  <a:lnTo>
                    <a:pt x="5429" y="213991"/>
                  </a:lnTo>
                  <a:lnTo>
                    <a:pt x="6453" y="253865"/>
                  </a:lnTo>
                  <a:lnTo>
                    <a:pt x="7334" y="293524"/>
                  </a:lnTo>
                  <a:lnTo>
                    <a:pt x="8215" y="333041"/>
                  </a:lnTo>
                  <a:lnTo>
                    <a:pt x="9239" y="372487"/>
                  </a:lnTo>
                  <a:lnTo>
                    <a:pt x="10441" y="413635"/>
                  </a:lnTo>
                  <a:lnTo>
                    <a:pt x="10858" y="454783"/>
                  </a:lnTo>
                  <a:lnTo>
                    <a:pt x="10846" y="495931"/>
                  </a:lnTo>
                  <a:lnTo>
                    <a:pt x="10763" y="537079"/>
                  </a:lnTo>
                  <a:lnTo>
                    <a:pt x="10453" y="567940"/>
                  </a:lnTo>
                  <a:lnTo>
                    <a:pt x="10572" y="598801"/>
                  </a:lnTo>
                  <a:lnTo>
                    <a:pt x="11525" y="660523"/>
                  </a:lnTo>
                  <a:lnTo>
                    <a:pt x="15811" y="711958"/>
                  </a:lnTo>
                  <a:lnTo>
                    <a:pt x="21050" y="741676"/>
                  </a:lnTo>
                  <a:lnTo>
                    <a:pt x="22455" y="747962"/>
                  </a:lnTo>
                  <a:lnTo>
                    <a:pt x="23717" y="754249"/>
                  </a:lnTo>
                  <a:lnTo>
                    <a:pt x="23717" y="755011"/>
                  </a:lnTo>
                  <a:lnTo>
                    <a:pt x="22955" y="752725"/>
                  </a:lnTo>
                  <a:lnTo>
                    <a:pt x="23717" y="755011"/>
                  </a:lnTo>
                  <a:lnTo>
                    <a:pt x="26003" y="754249"/>
                  </a:lnTo>
                  <a:lnTo>
                    <a:pt x="30575" y="751963"/>
                  </a:lnTo>
                  <a:lnTo>
                    <a:pt x="32861" y="751201"/>
                  </a:lnTo>
                  <a:lnTo>
                    <a:pt x="44279" y="748010"/>
                  </a:lnTo>
                  <a:lnTo>
                    <a:pt x="55626" y="745105"/>
                  </a:lnTo>
                  <a:lnTo>
                    <a:pt x="66829" y="742199"/>
                  </a:lnTo>
                  <a:lnTo>
                    <a:pt x="77819" y="739009"/>
                  </a:lnTo>
                  <a:lnTo>
                    <a:pt x="87975" y="735699"/>
                  </a:lnTo>
                  <a:lnTo>
                    <a:pt x="97917" y="732532"/>
                  </a:lnTo>
                  <a:lnTo>
                    <a:pt x="107715" y="729364"/>
                  </a:lnTo>
                  <a:lnTo>
                    <a:pt x="117443" y="726055"/>
                  </a:lnTo>
                </a:path>
              </a:pathLst>
            </a:custGeom>
            <a:noFill/>
            <a:ln cap="flat" cmpd="sng" w="153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550" name="Google Shape;11550;p142"/>
            <p:cNvGrpSpPr/>
            <p:nvPr/>
          </p:nvGrpSpPr>
          <p:grpSpPr>
            <a:xfrm>
              <a:off x="8266937" y="3354279"/>
              <a:ext cx="400094" cy="457288"/>
              <a:chOff x="8266937" y="3354279"/>
              <a:chExt cx="400094" cy="457288"/>
            </a:xfrm>
          </p:grpSpPr>
          <p:pic>
            <p:nvPicPr>
              <p:cNvPr id="11551" name="Google Shape;11551;p142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8291277" y="3354279"/>
                <a:ext cx="73240" cy="945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552" name="Google Shape;11552;p142"/>
              <p:cNvSpPr/>
              <p:nvPr/>
            </p:nvSpPr>
            <p:spPr>
              <a:xfrm>
                <a:off x="8266937" y="3489197"/>
                <a:ext cx="245109" cy="204470"/>
              </a:xfrm>
              <a:custGeom>
                <a:rect b="b" l="l" r="r" t="t"/>
                <a:pathLst>
                  <a:path extrusionOk="0" h="204470" w="245109">
                    <a:moveTo>
                      <a:pt x="226314" y="6858"/>
                    </a:moveTo>
                    <a:lnTo>
                      <a:pt x="226314" y="4572"/>
                    </a:lnTo>
                    <a:lnTo>
                      <a:pt x="224790" y="3810"/>
                    </a:lnTo>
                    <a:lnTo>
                      <a:pt x="226314" y="3048"/>
                    </a:lnTo>
                    <a:lnTo>
                      <a:pt x="226314" y="3810"/>
                    </a:lnTo>
                    <a:lnTo>
                      <a:pt x="227076" y="3810"/>
                    </a:lnTo>
                    <a:lnTo>
                      <a:pt x="227838" y="3048"/>
                    </a:lnTo>
                    <a:lnTo>
                      <a:pt x="221742" y="762"/>
                    </a:lnTo>
                    <a:lnTo>
                      <a:pt x="218694" y="0"/>
                    </a:lnTo>
                    <a:lnTo>
                      <a:pt x="212598" y="762"/>
                    </a:lnTo>
                    <a:lnTo>
                      <a:pt x="162770" y="14906"/>
                    </a:lnTo>
                    <a:lnTo>
                      <a:pt x="127182" y="29718"/>
                    </a:lnTo>
                    <a:lnTo>
                      <a:pt x="87701" y="47910"/>
                    </a:lnTo>
                    <a:lnTo>
                      <a:pt x="67818" y="57150"/>
                    </a:lnTo>
                    <a:lnTo>
                      <a:pt x="65532" y="58674"/>
                    </a:lnTo>
                    <a:lnTo>
                      <a:pt x="67056" y="57912"/>
                    </a:lnTo>
                    <a:lnTo>
                      <a:pt x="64770" y="59436"/>
                    </a:lnTo>
                    <a:lnTo>
                      <a:pt x="75092" y="62412"/>
                    </a:lnTo>
                    <a:lnTo>
                      <a:pt x="86201" y="63817"/>
                    </a:lnTo>
                    <a:lnTo>
                      <a:pt x="97452" y="64365"/>
                    </a:lnTo>
                    <a:lnTo>
                      <a:pt x="108204" y="64770"/>
                    </a:lnTo>
                    <a:lnTo>
                      <a:pt x="128527" y="65960"/>
                    </a:lnTo>
                    <a:lnTo>
                      <a:pt x="148494" y="67437"/>
                    </a:lnTo>
                    <a:lnTo>
                      <a:pt x="168318" y="69484"/>
                    </a:lnTo>
                    <a:lnTo>
                      <a:pt x="188214" y="72390"/>
                    </a:lnTo>
                    <a:lnTo>
                      <a:pt x="197084" y="73509"/>
                    </a:lnTo>
                    <a:lnTo>
                      <a:pt x="205454" y="75057"/>
                    </a:lnTo>
                    <a:lnTo>
                      <a:pt x="213395" y="77747"/>
                    </a:lnTo>
                    <a:lnTo>
                      <a:pt x="220980" y="82296"/>
                    </a:lnTo>
                    <a:lnTo>
                      <a:pt x="214503" y="89320"/>
                    </a:lnTo>
                    <a:lnTo>
                      <a:pt x="163365" y="121705"/>
                    </a:lnTo>
                    <a:lnTo>
                      <a:pt x="107668" y="149756"/>
                    </a:lnTo>
                    <a:lnTo>
                      <a:pt x="62233" y="170640"/>
                    </a:lnTo>
                    <a:lnTo>
                      <a:pt x="45434" y="178498"/>
                    </a:lnTo>
                    <a:lnTo>
                      <a:pt x="28777" y="186642"/>
                    </a:lnTo>
                    <a:lnTo>
                      <a:pt x="12192" y="195072"/>
                    </a:lnTo>
                    <a:lnTo>
                      <a:pt x="5334" y="198120"/>
                    </a:lnTo>
                    <a:lnTo>
                      <a:pt x="3810" y="198882"/>
                    </a:lnTo>
                    <a:lnTo>
                      <a:pt x="0" y="201930"/>
                    </a:lnTo>
                    <a:lnTo>
                      <a:pt x="6096" y="202692"/>
                    </a:lnTo>
                    <a:lnTo>
                      <a:pt x="9144" y="204216"/>
                    </a:lnTo>
                    <a:lnTo>
                      <a:pt x="16764" y="204216"/>
                    </a:lnTo>
                    <a:lnTo>
                      <a:pt x="40862" y="202084"/>
                    </a:lnTo>
                    <a:lnTo>
                      <a:pt x="64960" y="196881"/>
                    </a:lnTo>
                    <a:lnTo>
                      <a:pt x="88773" y="190392"/>
                    </a:lnTo>
                    <a:lnTo>
                      <a:pt x="112014" y="184404"/>
                    </a:lnTo>
                    <a:lnTo>
                      <a:pt x="137160" y="178486"/>
                    </a:lnTo>
                    <a:lnTo>
                      <a:pt x="162306" y="173069"/>
                    </a:lnTo>
                    <a:lnTo>
                      <a:pt x="187452" y="167794"/>
                    </a:lnTo>
                    <a:lnTo>
                      <a:pt x="212598" y="162306"/>
                    </a:lnTo>
                    <a:lnTo>
                      <a:pt x="220599" y="160150"/>
                    </a:lnTo>
                    <a:lnTo>
                      <a:pt x="228600" y="158210"/>
                    </a:lnTo>
                    <a:lnTo>
                      <a:pt x="236601" y="156412"/>
                    </a:lnTo>
                    <a:lnTo>
                      <a:pt x="244602" y="154686"/>
                    </a:lnTo>
                    <a:lnTo>
                      <a:pt x="243078" y="154686"/>
                    </a:lnTo>
                    <a:lnTo>
                      <a:pt x="242316" y="154686"/>
                    </a:lnTo>
                    <a:lnTo>
                      <a:pt x="235458" y="155448"/>
                    </a:lnTo>
                    <a:lnTo>
                      <a:pt x="227838" y="157734"/>
                    </a:lnTo>
                    <a:lnTo>
                      <a:pt x="221742" y="160020"/>
                    </a:lnTo>
                  </a:path>
                </a:pathLst>
              </a:custGeom>
              <a:noFill/>
              <a:ln cap="flat" cmpd="sng" w="15325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553" name="Google Shape;11553;p142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8304993" y="3707847"/>
                <a:ext cx="169419" cy="1037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54" name="Google Shape;11554;p142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8518353" y="3475437"/>
                <a:ext cx="148678" cy="1562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555" name="Google Shape;11555;p142"/>
            <p:cNvGrpSpPr/>
            <p:nvPr/>
          </p:nvGrpSpPr>
          <p:grpSpPr>
            <a:xfrm>
              <a:off x="8762237" y="3502735"/>
              <a:ext cx="66675" cy="62154"/>
              <a:chOff x="8762237" y="3502735"/>
              <a:chExt cx="66675" cy="62154"/>
            </a:xfrm>
          </p:grpSpPr>
          <p:sp>
            <p:nvSpPr>
              <p:cNvPr id="11556" name="Google Shape;11556;p142"/>
              <p:cNvSpPr/>
              <p:nvPr/>
            </p:nvSpPr>
            <p:spPr>
              <a:xfrm>
                <a:off x="8762237" y="3502735"/>
                <a:ext cx="57150" cy="9525"/>
              </a:xfrm>
              <a:custGeom>
                <a:rect b="b" l="l" r="r" t="t"/>
                <a:pathLst>
                  <a:path extrusionOk="0" h="9525" w="57150">
                    <a:moveTo>
                      <a:pt x="4572" y="9322"/>
                    </a:moveTo>
                    <a:lnTo>
                      <a:pt x="2286" y="6274"/>
                    </a:lnTo>
                    <a:lnTo>
                      <a:pt x="2286" y="5512"/>
                    </a:lnTo>
                    <a:lnTo>
                      <a:pt x="0" y="6274"/>
                    </a:lnTo>
                    <a:lnTo>
                      <a:pt x="6096" y="4750"/>
                    </a:lnTo>
                    <a:lnTo>
                      <a:pt x="12954" y="3226"/>
                    </a:lnTo>
                    <a:lnTo>
                      <a:pt x="19812" y="2464"/>
                    </a:lnTo>
                    <a:lnTo>
                      <a:pt x="27824" y="1357"/>
                    </a:lnTo>
                    <a:lnTo>
                      <a:pt x="35909" y="464"/>
                    </a:lnTo>
                    <a:lnTo>
                      <a:pt x="44136" y="0"/>
                    </a:lnTo>
                    <a:lnTo>
                      <a:pt x="52578" y="178"/>
                    </a:lnTo>
                    <a:lnTo>
                      <a:pt x="54102" y="940"/>
                    </a:lnTo>
                    <a:lnTo>
                      <a:pt x="55626" y="940"/>
                    </a:lnTo>
                    <a:lnTo>
                      <a:pt x="57150" y="940"/>
                    </a:lnTo>
                  </a:path>
                </a:pathLst>
              </a:custGeom>
              <a:noFill/>
              <a:ln cap="flat" cmpd="sng" w="15325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7" name="Google Shape;11557;p142"/>
              <p:cNvSpPr/>
              <p:nvPr/>
            </p:nvSpPr>
            <p:spPr>
              <a:xfrm>
                <a:off x="8762237" y="3550919"/>
                <a:ext cx="66675" cy="13970"/>
              </a:xfrm>
              <a:custGeom>
                <a:rect b="b" l="l" r="r" t="t"/>
                <a:pathLst>
                  <a:path extrusionOk="0" h="13970" w="66675">
                    <a:moveTo>
                      <a:pt x="3809" y="11429"/>
                    </a:moveTo>
                    <a:lnTo>
                      <a:pt x="761" y="12191"/>
                    </a:lnTo>
                    <a:lnTo>
                      <a:pt x="761" y="11429"/>
                    </a:lnTo>
                    <a:lnTo>
                      <a:pt x="0" y="12953"/>
                    </a:lnTo>
                    <a:lnTo>
                      <a:pt x="7619" y="13715"/>
                    </a:lnTo>
                    <a:lnTo>
                      <a:pt x="13715" y="13715"/>
                    </a:lnTo>
                    <a:lnTo>
                      <a:pt x="21335" y="11429"/>
                    </a:lnTo>
                    <a:lnTo>
                      <a:pt x="32646" y="7822"/>
                    </a:lnTo>
                    <a:lnTo>
                      <a:pt x="43814" y="4857"/>
                    </a:lnTo>
                    <a:lnTo>
                      <a:pt x="54983" y="2321"/>
                    </a:lnTo>
                    <a:lnTo>
                      <a:pt x="66293" y="0"/>
                    </a:lnTo>
                  </a:path>
                </a:pathLst>
              </a:custGeom>
              <a:noFill/>
              <a:ln cap="flat" cmpd="sng" w="15325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558" name="Google Shape;11558;p142"/>
            <p:cNvSpPr/>
            <p:nvPr/>
          </p:nvSpPr>
          <p:spPr>
            <a:xfrm>
              <a:off x="8926830" y="3461003"/>
              <a:ext cx="7620" cy="116839"/>
            </a:xfrm>
            <a:custGeom>
              <a:rect b="b" l="l" r="r" t="t"/>
              <a:pathLst>
                <a:path extrusionOk="0" h="116839" w="7620">
                  <a:moveTo>
                    <a:pt x="6096" y="1524"/>
                  </a:moveTo>
                  <a:lnTo>
                    <a:pt x="2286" y="762"/>
                  </a:lnTo>
                  <a:lnTo>
                    <a:pt x="1524" y="0"/>
                  </a:lnTo>
                  <a:lnTo>
                    <a:pt x="0" y="1524"/>
                  </a:lnTo>
                  <a:lnTo>
                    <a:pt x="1821" y="11811"/>
                  </a:lnTo>
                  <a:lnTo>
                    <a:pt x="3714" y="22098"/>
                  </a:lnTo>
                  <a:lnTo>
                    <a:pt x="5464" y="32385"/>
                  </a:lnTo>
                  <a:lnTo>
                    <a:pt x="6858" y="42672"/>
                  </a:lnTo>
                  <a:lnTo>
                    <a:pt x="7358" y="56149"/>
                  </a:lnTo>
                  <a:lnTo>
                    <a:pt x="6858" y="69342"/>
                  </a:lnTo>
                  <a:lnTo>
                    <a:pt x="5786" y="82534"/>
                  </a:lnTo>
                  <a:lnTo>
                    <a:pt x="4572" y="96012"/>
                  </a:lnTo>
                  <a:lnTo>
                    <a:pt x="4572" y="106680"/>
                  </a:lnTo>
                  <a:lnTo>
                    <a:pt x="4572" y="109728"/>
                  </a:lnTo>
                  <a:lnTo>
                    <a:pt x="3048" y="116586"/>
                  </a:lnTo>
                </a:path>
              </a:pathLst>
            </a:custGeom>
            <a:noFill/>
            <a:ln cap="flat" cmpd="sng" w="153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559" name="Google Shape;11559;p142"/>
            <p:cNvGrpSpPr/>
            <p:nvPr/>
          </p:nvGrpSpPr>
          <p:grpSpPr>
            <a:xfrm>
              <a:off x="8311053" y="3896061"/>
              <a:ext cx="515998" cy="182968"/>
              <a:chOff x="8311053" y="3896061"/>
              <a:chExt cx="515998" cy="182968"/>
            </a:xfrm>
          </p:grpSpPr>
          <p:pic>
            <p:nvPicPr>
              <p:cNvPr id="11560" name="Google Shape;11560;p142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8311053" y="3939495"/>
                <a:ext cx="96898" cy="1201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61" name="Google Shape;11561;p142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8433009" y="3923493"/>
                <a:ext cx="85432" cy="1357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62" name="Google Shape;11562;p142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8539689" y="3896061"/>
                <a:ext cx="287362" cy="1829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563" name="Google Shape;11563;p142"/>
            <p:cNvSpPr/>
            <p:nvPr/>
          </p:nvSpPr>
          <p:spPr>
            <a:xfrm>
              <a:off x="8882633" y="3915155"/>
              <a:ext cx="13334" cy="92710"/>
            </a:xfrm>
            <a:custGeom>
              <a:rect b="b" l="l" r="r" t="t"/>
              <a:pathLst>
                <a:path extrusionOk="0" h="92710" w="13334">
                  <a:moveTo>
                    <a:pt x="5333" y="3048"/>
                  </a:moveTo>
                  <a:lnTo>
                    <a:pt x="0" y="0"/>
                  </a:lnTo>
                  <a:lnTo>
                    <a:pt x="5333" y="6858"/>
                  </a:lnTo>
                  <a:lnTo>
                    <a:pt x="6857" y="11430"/>
                  </a:lnTo>
                  <a:lnTo>
                    <a:pt x="9739" y="21264"/>
                  </a:lnTo>
                  <a:lnTo>
                    <a:pt x="11620" y="31242"/>
                  </a:lnTo>
                  <a:lnTo>
                    <a:pt x="12644" y="41219"/>
                  </a:lnTo>
                  <a:lnTo>
                    <a:pt x="12953" y="51054"/>
                  </a:lnTo>
                  <a:lnTo>
                    <a:pt x="11727" y="61662"/>
                  </a:lnTo>
                  <a:lnTo>
                    <a:pt x="9429" y="71913"/>
                  </a:lnTo>
                  <a:lnTo>
                    <a:pt x="6417" y="82022"/>
                  </a:lnTo>
                  <a:lnTo>
                    <a:pt x="3047" y="92202"/>
                  </a:lnTo>
                </a:path>
              </a:pathLst>
            </a:custGeom>
            <a:noFill/>
            <a:ln cap="flat" cmpd="sng" w="153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64" name="Google Shape;11564;p142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9060135" y="3820623"/>
              <a:ext cx="102315" cy="1204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65" name="Google Shape;11565;p142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9209487" y="3809955"/>
              <a:ext cx="90004" cy="12962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566" name="Google Shape;11566;p142"/>
            <p:cNvGrpSpPr/>
            <p:nvPr/>
          </p:nvGrpSpPr>
          <p:grpSpPr>
            <a:xfrm>
              <a:off x="3840435" y="4859991"/>
              <a:ext cx="651682" cy="275889"/>
              <a:chOff x="3840435" y="4859991"/>
              <a:chExt cx="651682" cy="275889"/>
            </a:xfrm>
          </p:grpSpPr>
          <p:pic>
            <p:nvPicPr>
              <p:cNvPr id="11567" name="Google Shape;11567;p142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3840435" y="4859991"/>
                <a:ext cx="227164" cy="1933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568" name="Google Shape;11568;p142"/>
              <p:cNvSpPr/>
              <p:nvPr/>
            </p:nvSpPr>
            <p:spPr>
              <a:xfrm>
                <a:off x="3986022" y="5055870"/>
                <a:ext cx="506095" cy="80010"/>
              </a:xfrm>
              <a:custGeom>
                <a:rect b="b" l="l" r="r" t="t"/>
                <a:pathLst>
                  <a:path extrusionOk="0" h="80010" w="506095">
                    <a:moveTo>
                      <a:pt x="3810" y="80010"/>
                    </a:moveTo>
                    <a:lnTo>
                      <a:pt x="2286" y="79248"/>
                    </a:lnTo>
                    <a:lnTo>
                      <a:pt x="1524" y="77724"/>
                    </a:lnTo>
                    <a:lnTo>
                      <a:pt x="0" y="76962"/>
                    </a:lnTo>
                    <a:lnTo>
                      <a:pt x="10406" y="74223"/>
                    </a:lnTo>
                    <a:lnTo>
                      <a:pt x="20955" y="71628"/>
                    </a:lnTo>
                    <a:lnTo>
                      <a:pt x="31503" y="69032"/>
                    </a:lnTo>
                    <a:lnTo>
                      <a:pt x="70377" y="59793"/>
                    </a:lnTo>
                    <a:lnTo>
                      <a:pt x="127313" y="51077"/>
                    </a:lnTo>
                    <a:lnTo>
                      <a:pt x="156210" y="48006"/>
                    </a:lnTo>
                    <a:lnTo>
                      <a:pt x="190940" y="43886"/>
                    </a:lnTo>
                    <a:lnTo>
                      <a:pt x="225456" y="39624"/>
                    </a:lnTo>
                    <a:lnTo>
                      <a:pt x="259830" y="35361"/>
                    </a:lnTo>
                    <a:lnTo>
                      <a:pt x="294132" y="31242"/>
                    </a:lnTo>
                    <a:lnTo>
                      <a:pt x="327969" y="26527"/>
                    </a:lnTo>
                    <a:lnTo>
                      <a:pt x="361950" y="21526"/>
                    </a:lnTo>
                    <a:lnTo>
                      <a:pt x="395930" y="16240"/>
                    </a:lnTo>
                    <a:lnTo>
                      <a:pt x="429768" y="10668"/>
                    </a:lnTo>
                    <a:lnTo>
                      <a:pt x="446341" y="8191"/>
                    </a:lnTo>
                    <a:lnTo>
                      <a:pt x="462915" y="5715"/>
                    </a:lnTo>
                    <a:lnTo>
                      <a:pt x="479488" y="3810"/>
                    </a:lnTo>
                    <a:lnTo>
                      <a:pt x="496062" y="3048"/>
                    </a:lnTo>
                    <a:lnTo>
                      <a:pt x="505968" y="3048"/>
                    </a:lnTo>
                    <a:lnTo>
                      <a:pt x="501396" y="3810"/>
                    </a:lnTo>
                    <a:lnTo>
                      <a:pt x="500634" y="3810"/>
                    </a:lnTo>
                    <a:lnTo>
                      <a:pt x="499872" y="3048"/>
                    </a:lnTo>
                    <a:lnTo>
                      <a:pt x="497586" y="1524"/>
                    </a:lnTo>
                    <a:lnTo>
                      <a:pt x="496062" y="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569" name="Google Shape;11569;p142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4074369" y="4885137"/>
                <a:ext cx="96862" cy="1372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70" name="Google Shape;11570;p142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4191717" y="4863527"/>
                <a:ext cx="93814" cy="136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71" name="Google Shape;11571;p142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4345641" y="4868087"/>
                <a:ext cx="120484" cy="1367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572" name="Google Shape;11572;p142"/>
            <p:cNvSpPr/>
            <p:nvPr/>
          </p:nvSpPr>
          <p:spPr>
            <a:xfrm>
              <a:off x="4559046" y="4892040"/>
              <a:ext cx="3175" cy="18414"/>
            </a:xfrm>
            <a:custGeom>
              <a:rect b="b" l="l" r="r" t="t"/>
              <a:pathLst>
                <a:path extrusionOk="0" h="18414" w="3175">
                  <a:moveTo>
                    <a:pt x="3048" y="3047"/>
                  </a:moveTo>
                  <a:lnTo>
                    <a:pt x="2286" y="2285"/>
                  </a:lnTo>
                  <a:lnTo>
                    <a:pt x="3048" y="0"/>
                  </a:lnTo>
                  <a:lnTo>
                    <a:pt x="2286" y="761"/>
                  </a:lnTo>
                  <a:lnTo>
                    <a:pt x="762" y="5333"/>
                  </a:lnTo>
                  <a:lnTo>
                    <a:pt x="762" y="13715"/>
                  </a:lnTo>
                  <a:lnTo>
                    <a:pt x="0" y="18287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3" name="Google Shape;11573;p142"/>
            <p:cNvSpPr/>
            <p:nvPr/>
          </p:nvSpPr>
          <p:spPr>
            <a:xfrm>
              <a:off x="4589526" y="5003291"/>
              <a:ext cx="3810" cy="3175"/>
            </a:xfrm>
            <a:custGeom>
              <a:rect b="b" l="l" r="r" t="t"/>
              <a:pathLst>
                <a:path extrusionOk="0" h="3175" w="3810">
                  <a:moveTo>
                    <a:pt x="1524" y="2285"/>
                  </a:moveTo>
                  <a:lnTo>
                    <a:pt x="762" y="761"/>
                  </a:lnTo>
                  <a:lnTo>
                    <a:pt x="3810" y="3047"/>
                  </a:lnTo>
                  <a:lnTo>
                    <a:pt x="1524" y="1523"/>
                  </a:lnTo>
                  <a:lnTo>
                    <a:pt x="762" y="761"/>
                  </a:lnTo>
                  <a:lnTo>
                    <a:pt x="0" y="761"/>
                  </a:lnTo>
                  <a:lnTo>
                    <a:pt x="0" y="0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574" name="Google Shape;11574;p142"/>
            <p:cNvGrpSpPr/>
            <p:nvPr/>
          </p:nvGrpSpPr>
          <p:grpSpPr>
            <a:xfrm>
              <a:off x="5114162" y="5032319"/>
              <a:ext cx="711454" cy="234950"/>
              <a:chOff x="5114162" y="5032319"/>
              <a:chExt cx="711454" cy="234950"/>
            </a:xfrm>
          </p:grpSpPr>
          <p:sp>
            <p:nvSpPr>
              <p:cNvPr id="11575" name="Google Shape;11575;p142"/>
              <p:cNvSpPr/>
              <p:nvPr/>
            </p:nvSpPr>
            <p:spPr>
              <a:xfrm>
                <a:off x="5114162" y="5032319"/>
                <a:ext cx="156845" cy="234950"/>
              </a:xfrm>
              <a:custGeom>
                <a:rect b="b" l="l" r="r" t="t"/>
                <a:pathLst>
                  <a:path extrusionOk="0" h="234950" w="156845">
                    <a:moveTo>
                      <a:pt x="85725" y="10596"/>
                    </a:moveTo>
                    <a:lnTo>
                      <a:pt x="81915" y="7548"/>
                    </a:lnTo>
                    <a:lnTo>
                      <a:pt x="78867" y="2976"/>
                    </a:lnTo>
                    <a:lnTo>
                      <a:pt x="74295" y="1452"/>
                    </a:lnTo>
                    <a:lnTo>
                      <a:pt x="30277" y="29575"/>
                    </a:lnTo>
                    <a:lnTo>
                      <a:pt x="12632" y="72009"/>
                    </a:lnTo>
                    <a:lnTo>
                      <a:pt x="2405" y="120312"/>
                    </a:lnTo>
                    <a:lnTo>
                      <a:pt x="0" y="148042"/>
                    </a:lnTo>
                    <a:lnTo>
                      <a:pt x="1023" y="175629"/>
                    </a:lnTo>
                    <a:lnTo>
                      <a:pt x="13739" y="215014"/>
                    </a:lnTo>
                    <a:lnTo>
                      <a:pt x="52959" y="234624"/>
                    </a:lnTo>
                    <a:lnTo>
                      <a:pt x="68246" y="232267"/>
                    </a:lnTo>
                    <a:lnTo>
                      <a:pt x="105537" y="207192"/>
                    </a:lnTo>
                    <a:lnTo>
                      <a:pt x="114204" y="187285"/>
                    </a:lnTo>
                    <a:lnTo>
                      <a:pt x="113145" y="177081"/>
                    </a:lnTo>
                    <a:lnTo>
                      <a:pt x="86082" y="143125"/>
                    </a:lnTo>
                    <a:lnTo>
                      <a:pt x="73533" y="134802"/>
                    </a:lnTo>
                    <a:lnTo>
                      <a:pt x="73533" y="134040"/>
                    </a:lnTo>
                    <a:lnTo>
                      <a:pt x="71247" y="133278"/>
                    </a:lnTo>
                    <a:lnTo>
                      <a:pt x="72771" y="132516"/>
                    </a:lnTo>
                    <a:lnTo>
                      <a:pt x="76581" y="130230"/>
                    </a:lnTo>
                    <a:lnTo>
                      <a:pt x="79629" y="129468"/>
                    </a:lnTo>
                    <a:lnTo>
                      <a:pt x="91630" y="126706"/>
                    </a:lnTo>
                    <a:lnTo>
                      <a:pt x="103632" y="123944"/>
                    </a:lnTo>
                    <a:lnTo>
                      <a:pt x="115633" y="120896"/>
                    </a:lnTo>
                    <a:lnTo>
                      <a:pt x="127635" y="117276"/>
                    </a:lnTo>
                    <a:lnTo>
                      <a:pt x="132207" y="115752"/>
                    </a:lnTo>
                    <a:lnTo>
                      <a:pt x="139827" y="111942"/>
                    </a:lnTo>
                    <a:lnTo>
                      <a:pt x="144399" y="110418"/>
                    </a:lnTo>
                    <a:lnTo>
                      <a:pt x="144399" y="114228"/>
                    </a:lnTo>
                    <a:lnTo>
                      <a:pt x="143637" y="119562"/>
                    </a:lnTo>
                    <a:lnTo>
                      <a:pt x="143637" y="122610"/>
                    </a:lnTo>
                    <a:lnTo>
                      <a:pt x="143220" y="131956"/>
                    </a:lnTo>
                    <a:lnTo>
                      <a:pt x="143160" y="140803"/>
                    </a:lnTo>
                    <a:lnTo>
                      <a:pt x="143529" y="149506"/>
                    </a:lnTo>
                    <a:lnTo>
                      <a:pt x="144399" y="158424"/>
                    </a:lnTo>
                    <a:lnTo>
                      <a:pt x="146363" y="167437"/>
                    </a:lnTo>
                    <a:lnTo>
                      <a:pt x="148685" y="176236"/>
                    </a:lnTo>
                    <a:lnTo>
                      <a:pt x="151149" y="184892"/>
                    </a:lnTo>
                    <a:lnTo>
                      <a:pt x="153543" y="193476"/>
                    </a:lnTo>
                    <a:lnTo>
                      <a:pt x="154305" y="198048"/>
                    </a:lnTo>
                    <a:lnTo>
                      <a:pt x="154305" y="199572"/>
                    </a:lnTo>
                    <a:lnTo>
                      <a:pt x="156591" y="201096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6" name="Google Shape;11576;p142"/>
              <p:cNvSpPr/>
              <p:nvPr/>
            </p:nvSpPr>
            <p:spPr>
              <a:xfrm>
                <a:off x="5300471" y="5118353"/>
                <a:ext cx="58420" cy="113029"/>
              </a:xfrm>
              <a:custGeom>
                <a:rect b="b" l="l" r="r" t="t"/>
                <a:pathLst>
                  <a:path extrusionOk="0" h="113029" w="58420">
                    <a:moveTo>
                      <a:pt x="4572" y="0"/>
                    </a:moveTo>
                    <a:lnTo>
                      <a:pt x="2286" y="5334"/>
                    </a:lnTo>
                    <a:lnTo>
                      <a:pt x="0" y="9906"/>
                    </a:lnTo>
                    <a:lnTo>
                      <a:pt x="762" y="17526"/>
                    </a:lnTo>
                    <a:lnTo>
                      <a:pt x="1738" y="26419"/>
                    </a:lnTo>
                    <a:lnTo>
                      <a:pt x="3429" y="34956"/>
                    </a:lnTo>
                    <a:lnTo>
                      <a:pt x="5691" y="43350"/>
                    </a:lnTo>
                    <a:lnTo>
                      <a:pt x="8382" y="51816"/>
                    </a:lnTo>
                    <a:lnTo>
                      <a:pt x="12072" y="64603"/>
                    </a:lnTo>
                    <a:lnTo>
                      <a:pt x="15621" y="77533"/>
                    </a:lnTo>
                    <a:lnTo>
                      <a:pt x="19740" y="90177"/>
                    </a:lnTo>
                    <a:lnTo>
                      <a:pt x="25146" y="102107"/>
                    </a:lnTo>
                    <a:lnTo>
                      <a:pt x="28194" y="108966"/>
                    </a:lnTo>
                    <a:lnTo>
                      <a:pt x="34290" y="112776"/>
                    </a:lnTo>
                    <a:lnTo>
                      <a:pt x="41148" y="108204"/>
                    </a:lnTo>
                    <a:lnTo>
                      <a:pt x="49530" y="101346"/>
                    </a:lnTo>
                    <a:lnTo>
                      <a:pt x="52578" y="98297"/>
                    </a:lnTo>
                    <a:lnTo>
                      <a:pt x="57912" y="92963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7" name="Google Shape;11577;p142"/>
              <p:cNvSpPr/>
              <p:nvPr/>
            </p:nvSpPr>
            <p:spPr>
              <a:xfrm>
                <a:off x="5301995" y="5113781"/>
                <a:ext cx="45085" cy="47625"/>
              </a:xfrm>
              <a:custGeom>
                <a:rect b="b" l="l" r="r" t="t"/>
                <a:pathLst>
                  <a:path extrusionOk="0" h="47625" w="45085">
                    <a:moveTo>
                      <a:pt x="7620" y="33527"/>
                    </a:moveTo>
                    <a:lnTo>
                      <a:pt x="3048" y="35813"/>
                    </a:lnTo>
                    <a:lnTo>
                      <a:pt x="0" y="40385"/>
                    </a:lnTo>
                    <a:lnTo>
                      <a:pt x="6096" y="44957"/>
                    </a:lnTo>
                    <a:lnTo>
                      <a:pt x="12477" y="47577"/>
                    </a:lnTo>
                    <a:lnTo>
                      <a:pt x="18859" y="47053"/>
                    </a:lnTo>
                    <a:lnTo>
                      <a:pt x="44731" y="28182"/>
                    </a:lnTo>
                    <a:lnTo>
                      <a:pt x="44196" y="22097"/>
                    </a:lnTo>
                    <a:lnTo>
                      <a:pt x="6096" y="0"/>
                    </a:lnTo>
                    <a:lnTo>
                      <a:pt x="4572" y="3047"/>
                    </a:lnTo>
                    <a:lnTo>
                      <a:pt x="4572" y="6095"/>
                    </a:lnTo>
                    <a:lnTo>
                      <a:pt x="5334" y="7619"/>
                    </a:lnTo>
                    <a:lnTo>
                      <a:pt x="6858" y="9143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8" name="Google Shape;11578;p142"/>
              <p:cNvSpPr/>
              <p:nvPr/>
            </p:nvSpPr>
            <p:spPr>
              <a:xfrm>
                <a:off x="5387435" y="5113162"/>
                <a:ext cx="76200" cy="99695"/>
              </a:xfrm>
              <a:custGeom>
                <a:rect b="b" l="l" r="r" t="t"/>
                <a:pathLst>
                  <a:path extrusionOk="0" h="99695" w="76200">
                    <a:moveTo>
                      <a:pt x="12096" y="15859"/>
                    </a:moveTo>
                    <a:lnTo>
                      <a:pt x="8286" y="22717"/>
                    </a:lnTo>
                    <a:lnTo>
                      <a:pt x="8286" y="30337"/>
                    </a:lnTo>
                    <a:lnTo>
                      <a:pt x="8286" y="38719"/>
                    </a:lnTo>
                    <a:lnTo>
                      <a:pt x="8667" y="47291"/>
                    </a:lnTo>
                    <a:lnTo>
                      <a:pt x="9620" y="55864"/>
                    </a:lnTo>
                    <a:lnTo>
                      <a:pt x="10858" y="64436"/>
                    </a:lnTo>
                    <a:lnTo>
                      <a:pt x="12096" y="73009"/>
                    </a:lnTo>
                    <a:lnTo>
                      <a:pt x="13120" y="79426"/>
                    </a:lnTo>
                    <a:lnTo>
                      <a:pt x="14001" y="86058"/>
                    </a:lnTo>
                    <a:lnTo>
                      <a:pt x="14882" y="92833"/>
                    </a:lnTo>
                    <a:lnTo>
                      <a:pt x="15906" y="99679"/>
                    </a:lnTo>
                    <a:lnTo>
                      <a:pt x="95" y="56626"/>
                    </a:lnTo>
                    <a:lnTo>
                      <a:pt x="0" y="43172"/>
                    </a:lnTo>
                    <a:lnTo>
                      <a:pt x="2190" y="29575"/>
                    </a:lnTo>
                    <a:lnTo>
                      <a:pt x="31503" y="0"/>
                    </a:lnTo>
                    <a:lnTo>
                      <a:pt x="39338" y="1190"/>
                    </a:lnTo>
                    <a:lnTo>
                      <a:pt x="71580" y="30753"/>
                    </a:lnTo>
                    <a:lnTo>
                      <a:pt x="75866" y="54530"/>
                    </a:lnTo>
                    <a:lnTo>
                      <a:pt x="75152" y="68818"/>
                    </a:lnTo>
                    <a:lnTo>
                      <a:pt x="74152" y="83105"/>
                    </a:lnTo>
                    <a:lnTo>
                      <a:pt x="74580" y="97393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9" name="Google Shape;11579;p142"/>
              <p:cNvSpPr/>
              <p:nvPr/>
            </p:nvSpPr>
            <p:spPr>
              <a:xfrm>
                <a:off x="5483351" y="5116877"/>
                <a:ext cx="48260" cy="59054"/>
              </a:xfrm>
              <a:custGeom>
                <a:rect b="b" l="l" r="r" t="t"/>
                <a:pathLst>
                  <a:path extrusionOk="0" h="59054" w="48260">
                    <a:moveTo>
                      <a:pt x="8382" y="45672"/>
                    </a:moveTo>
                    <a:lnTo>
                      <a:pt x="0" y="50244"/>
                    </a:lnTo>
                    <a:lnTo>
                      <a:pt x="1524" y="50244"/>
                    </a:lnTo>
                    <a:lnTo>
                      <a:pt x="1524" y="58626"/>
                    </a:lnTo>
                    <a:lnTo>
                      <a:pt x="36325" y="41290"/>
                    </a:lnTo>
                    <a:lnTo>
                      <a:pt x="48006" y="19002"/>
                    </a:lnTo>
                    <a:lnTo>
                      <a:pt x="46482" y="10620"/>
                    </a:lnTo>
                    <a:lnTo>
                      <a:pt x="11608" y="0"/>
                    </a:lnTo>
                    <a:lnTo>
                      <a:pt x="7620" y="3000"/>
                    </a:lnTo>
                    <a:lnTo>
                      <a:pt x="7620" y="3762"/>
                    </a:lnTo>
                    <a:lnTo>
                      <a:pt x="8382" y="4524"/>
                    </a:lnTo>
                    <a:lnTo>
                      <a:pt x="8382" y="5286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0" name="Google Shape;11580;p142"/>
              <p:cNvSpPr/>
              <p:nvPr/>
            </p:nvSpPr>
            <p:spPr>
              <a:xfrm>
                <a:off x="5486399" y="5110733"/>
                <a:ext cx="38100" cy="111760"/>
              </a:xfrm>
              <a:custGeom>
                <a:rect b="b" l="l" r="r" t="t"/>
                <a:pathLst>
                  <a:path extrusionOk="0" h="111760" w="38100">
                    <a:moveTo>
                      <a:pt x="9905" y="1524"/>
                    </a:moveTo>
                    <a:lnTo>
                      <a:pt x="5333" y="0"/>
                    </a:lnTo>
                    <a:lnTo>
                      <a:pt x="3809" y="0"/>
                    </a:lnTo>
                    <a:lnTo>
                      <a:pt x="761" y="762"/>
                    </a:lnTo>
                    <a:lnTo>
                      <a:pt x="761" y="6858"/>
                    </a:lnTo>
                    <a:lnTo>
                      <a:pt x="0" y="12192"/>
                    </a:lnTo>
                    <a:lnTo>
                      <a:pt x="761" y="18288"/>
                    </a:lnTo>
                    <a:lnTo>
                      <a:pt x="2714" y="29729"/>
                    </a:lnTo>
                    <a:lnTo>
                      <a:pt x="4952" y="41243"/>
                    </a:lnTo>
                    <a:lnTo>
                      <a:pt x="7191" y="52899"/>
                    </a:lnTo>
                    <a:lnTo>
                      <a:pt x="9143" y="64770"/>
                    </a:lnTo>
                    <a:lnTo>
                      <a:pt x="10453" y="74830"/>
                    </a:lnTo>
                    <a:lnTo>
                      <a:pt x="11620" y="85248"/>
                    </a:lnTo>
                    <a:lnTo>
                      <a:pt x="13644" y="95523"/>
                    </a:lnTo>
                    <a:lnTo>
                      <a:pt x="17525" y="105156"/>
                    </a:lnTo>
                    <a:lnTo>
                      <a:pt x="22133" y="110216"/>
                    </a:lnTo>
                    <a:lnTo>
                      <a:pt x="26955" y="111347"/>
                    </a:lnTo>
                    <a:lnTo>
                      <a:pt x="32206" y="109763"/>
                    </a:lnTo>
                    <a:lnTo>
                      <a:pt x="38099" y="106680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1" name="Google Shape;11581;p142"/>
              <p:cNvSpPr/>
              <p:nvPr/>
            </p:nvSpPr>
            <p:spPr>
              <a:xfrm>
                <a:off x="5561837" y="5108447"/>
                <a:ext cx="48895" cy="97154"/>
              </a:xfrm>
              <a:custGeom>
                <a:rect b="b" l="l" r="r" t="t"/>
                <a:pathLst>
                  <a:path extrusionOk="0" h="97154" w="48895">
                    <a:moveTo>
                      <a:pt x="6096" y="25146"/>
                    </a:moveTo>
                    <a:lnTo>
                      <a:pt x="2286" y="23622"/>
                    </a:lnTo>
                    <a:lnTo>
                      <a:pt x="2286" y="22860"/>
                    </a:lnTo>
                    <a:lnTo>
                      <a:pt x="0" y="23622"/>
                    </a:lnTo>
                    <a:lnTo>
                      <a:pt x="2286" y="24384"/>
                    </a:lnTo>
                    <a:lnTo>
                      <a:pt x="3810" y="23622"/>
                    </a:lnTo>
                    <a:lnTo>
                      <a:pt x="7620" y="24384"/>
                    </a:lnTo>
                    <a:lnTo>
                      <a:pt x="42874" y="51030"/>
                    </a:lnTo>
                    <a:lnTo>
                      <a:pt x="48898" y="72223"/>
                    </a:lnTo>
                    <a:lnTo>
                      <a:pt x="48768" y="83820"/>
                    </a:lnTo>
                    <a:lnTo>
                      <a:pt x="48006" y="90678"/>
                    </a:lnTo>
                    <a:lnTo>
                      <a:pt x="46482" y="94488"/>
                    </a:lnTo>
                    <a:lnTo>
                      <a:pt x="42672" y="96774"/>
                    </a:lnTo>
                    <a:lnTo>
                      <a:pt x="38576" y="88749"/>
                    </a:lnTo>
                    <a:lnTo>
                      <a:pt x="33718" y="40005"/>
                    </a:lnTo>
                    <a:lnTo>
                      <a:pt x="39624" y="3810"/>
                    </a:lnTo>
                    <a:lnTo>
                      <a:pt x="47244" y="0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2" name="Google Shape;11582;p142"/>
              <p:cNvSpPr/>
              <p:nvPr/>
            </p:nvSpPr>
            <p:spPr>
              <a:xfrm>
                <a:off x="5639442" y="5103113"/>
                <a:ext cx="92075" cy="90170"/>
              </a:xfrm>
              <a:custGeom>
                <a:rect b="b" l="l" r="r" t="t"/>
                <a:pathLst>
                  <a:path extrusionOk="0" h="90170" w="92075">
                    <a:moveTo>
                      <a:pt x="60317" y="55625"/>
                    </a:moveTo>
                    <a:lnTo>
                      <a:pt x="53459" y="48767"/>
                    </a:lnTo>
                    <a:lnTo>
                      <a:pt x="52697" y="38861"/>
                    </a:lnTo>
                    <a:lnTo>
                      <a:pt x="53125" y="32337"/>
                    </a:lnTo>
                    <a:lnTo>
                      <a:pt x="47363" y="0"/>
                    </a:lnTo>
                    <a:lnTo>
                      <a:pt x="39743" y="761"/>
                    </a:lnTo>
                    <a:lnTo>
                      <a:pt x="7191" y="37909"/>
                    </a:lnTo>
                    <a:lnTo>
                      <a:pt x="0" y="61721"/>
                    </a:lnTo>
                    <a:lnTo>
                      <a:pt x="119" y="73913"/>
                    </a:lnTo>
                    <a:lnTo>
                      <a:pt x="2488" y="81224"/>
                    </a:lnTo>
                    <a:lnTo>
                      <a:pt x="7072" y="86677"/>
                    </a:lnTo>
                    <a:lnTo>
                      <a:pt x="13513" y="89558"/>
                    </a:lnTo>
                    <a:lnTo>
                      <a:pt x="21455" y="89153"/>
                    </a:lnTo>
                    <a:lnTo>
                      <a:pt x="51935" y="62483"/>
                    </a:lnTo>
                    <a:lnTo>
                      <a:pt x="58793" y="27431"/>
                    </a:lnTo>
                    <a:lnTo>
                      <a:pt x="58031" y="25907"/>
                    </a:lnTo>
                    <a:lnTo>
                      <a:pt x="58031" y="24383"/>
                    </a:lnTo>
                    <a:lnTo>
                      <a:pt x="58031" y="22859"/>
                    </a:lnTo>
                    <a:lnTo>
                      <a:pt x="58031" y="24383"/>
                    </a:lnTo>
                    <a:lnTo>
                      <a:pt x="58031" y="22859"/>
                    </a:lnTo>
                    <a:lnTo>
                      <a:pt x="58031" y="24383"/>
                    </a:lnTo>
                    <a:lnTo>
                      <a:pt x="58197" y="32611"/>
                    </a:lnTo>
                    <a:lnTo>
                      <a:pt x="67460" y="72389"/>
                    </a:lnTo>
                    <a:lnTo>
                      <a:pt x="85463" y="84581"/>
                    </a:lnTo>
                    <a:lnTo>
                      <a:pt x="87749" y="84581"/>
                    </a:lnTo>
                    <a:lnTo>
                      <a:pt x="91559" y="82295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3" name="Google Shape;11583;p142"/>
              <p:cNvSpPr/>
              <p:nvPr/>
            </p:nvSpPr>
            <p:spPr>
              <a:xfrm>
                <a:off x="5727191" y="5078729"/>
                <a:ext cx="98425" cy="98425"/>
              </a:xfrm>
              <a:custGeom>
                <a:rect b="b" l="l" r="r" t="t"/>
                <a:pathLst>
                  <a:path extrusionOk="0" h="98425" w="98425">
                    <a:moveTo>
                      <a:pt x="5334" y="51816"/>
                    </a:moveTo>
                    <a:lnTo>
                      <a:pt x="2286" y="52578"/>
                    </a:lnTo>
                    <a:lnTo>
                      <a:pt x="762" y="53340"/>
                    </a:lnTo>
                    <a:lnTo>
                      <a:pt x="0" y="55626"/>
                    </a:lnTo>
                    <a:lnTo>
                      <a:pt x="2286" y="60198"/>
                    </a:lnTo>
                    <a:lnTo>
                      <a:pt x="3810" y="62484"/>
                    </a:lnTo>
                    <a:lnTo>
                      <a:pt x="11430" y="62484"/>
                    </a:lnTo>
                    <a:lnTo>
                      <a:pt x="51816" y="50292"/>
                    </a:lnTo>
                    <a:lnTo>
                      <a:pt x="83058" y="20574"/>
                    </a:lnTo>
                    <a:lnTo>
                      <a:pt x="79248" y="12192"/>
                    </a:lnTo>
                    <a:lnTo>
                      <a:pt x="73152" y="6858"/>
                    </a:lnTo>
                    <a:lnTo>
                      <a:pt x="67056" y="1524"/>
                    </a:lnTo>
                    <a:lnTo>
                      <a:pt x="37028" y="30837"/>
                    </a:lnTo>
                    <a:lnTo>
                      <a:pt x="35814" y="40386"/>
                    </a:lnTo>
                    <a:lnTo>
                      <a:pt x="36254" y="51554"/>
                    </a:lnTo>
                    <a:lnTo>
                      <a:pt x="57578" y="88201"/>
                    </a:lnTo>
                    <a:lnTo>
                      <a:pt x="90678" y="97536"/>
                    </a:lnTo>
                    <a:lnTo>
                      <a:pt x="93726" y="97536"/>
                    </a:lnTo>
                    <a:lnTo>
                      <a:pt x="98298" y="98298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4" name="Google Shape;11584;p142"/>
              <p:cNvSpPr/>
              <p:nvPr/>
            </p:nvSpPr>
            <p:spPr>
              <a:xfrm>
                <a:off x="5742146" y="5041391"/>
                <a:ext cx="13335" cy="144779"/>
              </a:xfrm>
              <a:custGeom>
                <a:rect b="b" l="l" r="r" t="t"/>
                <a:pathLst>
                  <a:path extrusionOk="0" h="144779" w="13335">
                    <a:moveTo>
                      <a:pt x="7905" y="0"/>
                    </a:moveTo>
                    <a:lnTo>
                      <a:pt x="3750" y="3655"/>
                    </a:lnTo>
                    <a:lnTo>
                      <a:pt x="2667" y="8667"/>
                    </a:lnTo>
                    <a:lnTo>
                      <a:pt x="2869" y="14680"/>
                    </a:lnTo>
                    <a:lnTo>
                      <a:pt x="2571" y="21335"/>
                    </a:lnTo>
                    <a:lnTo>
                      <a:pt x="607" y="35063"/>
                    </a:lnTo>
                    <a:lnTo>
                      <a:pt x="0" y="48863"/>
                    </a:lnTo>
                    <a:lnTo>
                      <a:pt x="107" y="62805"/>
                    </a:lnTo>
                    <a:lnTo>
                      <a:pt x="285" y="76961"/>
                    </a:lnTo>
                    <a:lnTo>
                      <a:pt x="345" y="90130"/>
                    </a:lnTo>
                    <a:lnTo>
                      <a:pt x="4095" y="131063"/>
                    </a:lnTo>
                    <a:lnTo>
                      <a:pt x="8667" y="142493"/>
                    </a:lnTo>
                    <a:lnTo>
                      <a:pt x="13239" y="144779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585" name="Google Shape;11585;p142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6183585" y="5042871"/>
              <a:ext cx="170014" cy="171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86" name="Google Shape;11586;p142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6475431" y="5018487"/>
              <a:ext cx="135927" cy="111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87" name="Google Shape;11587;p142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6841191" y="4950669"/>
              <a:ext cx="156298" cy="2020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588" name="Google Shape;11588;p142"/>
            <p:cNvGrpSpPr/>
            <p:nvPr/>
          </p:nvGrpSpPr>
          <p:grpSpPr>
            <a:xfrm>
              <a:off x="7098637" y="4783074"/>
              <a:ext cx="534360" cy="485139"/>
              <a:chOff x="7098637" y="4783074"/>
              <a:chExt cx="534360" cy="485139"/>
            </a:xfrm>
          </p:grpSpPr>
          <p:sp>
            <p:nvSpPr>
              <p:cNvPr id="11589" name="Google Shape;11589;p142"/>
              <p:cNvSpPr/>
              <p:nvPr/>
            </p:nvSpPr>
            <p:spPr>
              <a:xfrm>
                <a:off x="7098637" y="4783074"/>
                <a:ext cx="153034" cy="485139"/>
              </a:xfrm>
              <a:custGeom>
                <a:rect b="b" l="l" r="r" t="t"/>
                <a:pathLst>
                  <a:path extrusionOk="0" h="485139" w="153034">
                    <a:moveTo>
                      <a:pt x="127408" y="6095"/>
                    </a:moveTo>
                    <a:lnTo>
                      <a:pt x="123598" y="2285"/>
                    </a:lnTo>
                    <a:lnTo>
                      <a:pt x="122074" y="0"/>
                    </a:lnTo>
                    <a:lnTo>
                      <a:pt x="116740" y="1523"/>
                    </a:lnTo>
                    <a:lnTo>
                      <a:pt x="86260" y="28955"/>
                    </a:lnTo>
                    <a:lnTo>
                      <a:pt x="58162" y="78390"/>
                    </a:lnTo>
                    <a:lnTo>
                      <a:pt x="37492" y="131825"/>
                    </a:lnTo>
                    <a:lnTo>
                      <a:pt x="16252" y="202882"/>
                    </a:lnTo>
                    <a:lnTo>
                      <a:pt x="2440" y="275081"/>
                    </a:lnTo>
                    <a:lnTo>
                      <a:pt x="0" y="303847"/>
                    </a:lnTo>
                    <a:lnTo>
                      <a:pt x="631" y="332041"/>
                    </a:lnTo>
                    <a:lnTo>
                      <a:pt x="10822" y="387857"/>
                    </a:lnTo>
                    <a:lnTo>
                      <a:pt x="25967" y="425005"/>
                    </a:lnTo>
                    <a:lnTo>
                      <a:pt x="49684" y="456437"/>
                    </a:lnTo>
                    <a:lnTo>
                      <a:pt x="85046" y="477333"/>
                    </a:lnTo>
                    <a:lnTo>
                      <a:pt x="121217" y="484917"/>
                    </a:lnTo>
                    <a:lnTo>
                      <a:pt x="132945" y="483834"/>
                    </a:lnTo>
                    <a:lnTo>
                      <a:pt x="144172" y="480821"/>
                    </a:lnTo>
                    <a:lnTo>
                      <a:pt x="147220" y="480059"/>
                    </a:lnTo>
                    <a:lnTo>
                      <a:pt x="149506" y="478535"/>
                    </a:lnTo>
                    <a:lnTo>
                      <a:pt x="152554" y="477011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590" name="Google Shape;11590;p142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7296105" y="4870659"/>
                <a:ext cx="336892" cy="2965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591" name="Google Shape;11591;p142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7861509" y="4706067"/>
              <a:ext cx="232498" cy="345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92" name="Google Shape;11592;p142"/>
            <p:cNvSpPr/>
            <p:nvPr/>
          </p:nvSpPr>
          <p:spPr>
            <a:xfrm>
              <a:off x="8166354" y="4658867"/>
              <a:ext cx="92075" cy="409575"/>
            </a:xfrm>
            <a:custGeom>
              <a:rect b="b" l="l" r="r" t="t"/>
              <a:pathLst>
                <a:path extrusionOk="0" h="409575" w="92075">
                  <a:moveTo>
                    <a:pt x="2285" y="0"/>
                  </a:moveTo>
                  <a:lnTo>
                    <a:pt x="1523" y="3047"/>
                  </a:lnTo>
                  <a:lnTo>
                    <a:pt x="0" y="761"/>
                  </a:lnTo>
                  <a:lnTo>
                    <a:pt x="2285" y="4571"/>
                  </a:lnTo>
                  <a:lnTo>
                    <a:pt x="6095" y="9905"/>
                  </a:lnTo>
                  <a:lnTo>
                    <a:pt x="12191" y="16763"/>
                  </a:lnTo>
                  <a:lnTo>
                    <a:pt x="16763" y="21335"/>
                  </a:lnTo>
                  <a:lnTo>
                    <a:pt x="26050" y="31682"/>
                  </a:lnTo>
                  <a:lnTo>
                    <a:pt x="48767" y="66293"/>
                  </a:lnTo>
                  <a:lnTo>
                    <a:pt x="67151" y="109156"/>
                  </a:lnTo>
                  <a:lnTo>
                    <a:pt x="81533" y="153161"/>
                  </a:lnTo>
                  <a:lnTo>
                    <a:pt x="90677" y="204025"/>
                  </a:lnTo>
                  <a:lnTo>
                    <a:pt x="91820" y="229885"/>
                  </a:lnTo>
                  <a:lnTo>
                    <a:pt x="90677" y="256031"/>
                  </a:lnTo>
                  <a:lnTo>
                    <a:pt x="79628" y="306895"/>
                  </a:lnTo>
                  <a:lnTo>
                    <a:pt x="61721" y="356615"/>
                  </a:lnTo>
                  <a:lnTo>
                    <a:pt x="43076" y="391120"/>
                  </a:lnTo>
                  <a:lnTo>
                    <a:pt x="35813" y="401573"/>
                  </a:lnTo>
                  <a:lnTo>
                    <a:pt x="35051" y="403097"/>
                  </a:lnTo>
                  <a:lnTo>
                    <a:pt x="31241" y="406907"/>
                  </a:lnTo>
                  <a:lnTo>
                    <a:pt x="31241" y="407669"/>
                  </a:lnTo>
                  <a:lnTo>
                    <a:pt x="31241" y="409193"/>
                  </a:lnTo>
                  <a:lnTo>
                    <a:pt x="32765" y="408431"/>
                  </a:lnTo>
                  <a:lnTo>
                    <a:pt x="32003" y="407669"/>
                  </a:lnTo>
                  <a:lnTo>
                    <a:pt x="32003" y="406907"/>
                  </a:lnTo>
                  <a:lnTo>
                    <a:pt x="31241" y="406907"/>
                  </a:lnTo>
                  <a:lnTo>
                    <a:pt x="31241" y="406145"/>
                  </a:lnTo>
                </a:path>
              </a:pathLst>
            </a:custGeom>
            <a:noFill/>
            <a:ln cap="flat" cmpd="sng" w="153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93" name="Google Shape;11593;p142"/>
          <p:cNvGrpSpPr/>
          <p:nvPr/>
        </p:nvGrpSpPr>
        <p:grpSpPr>
          <a:xfrm>
            <a:off x="9128849" y="3177037"/>
            <a:ext cx="15703" cy="65221"/>
            <a:chOff x="10041634" y="3600450"/>
            <a:chExt cx="17273" cy="73913"/>
          </a:xfrm>
        </p:grpSpPr>
        <p:sp>
          <p:nvSpPr>
            <p:cNvPr id="11594" name="Google Shape;11594;p142"/>
            <p:cNvSpPr/>
            <p:nvPr/>
          </p:nvSpPr>
          <p:spPr>
            <a:xfrm>
              <a:off x="10041634" y="3600450"/>
              <a:ext cx="17145" cy="36195"/>
            </a:xfrm>
            <a:custGeom>
              <a:rect b="b" l="l" r="r" t="t"/>
              <a:pathLst>
                <a:path extrusionOk="0" h="36195" w="17145">
                  <a:moveTo>
                    <a:pt x="6096" y="0"/>
                  </a:moveTo>
                  <a:lnTo>
                    <a:pt x="3048" y="1524"/>
                  </a:lnTo>
                  <a:lnTo>
                    <a:pt x="0" y="1524"/>
                  </a:lnTo>
                  <a:lnTo>
                    <a:pt x="3048" y="3810"/>
                  </a:lnTo>
                  <a:lnTo>
                    <a:pt x="6096" y="5334"/>
                  </a:lnTo>
                  <a:lnTo>
                    <a:pt x="10668" y="4571"/>
                  </a:lnTo>
                  <a:lnTo>
                    <a:pt x="3810" y="5334"/>
                  </a:lnTo>
                  <a:lnTo>
                    <a:pt x="12192" y="9905"/>
                  </a:lnTo>
                  <a:lnTo>
                    <a:pt x="6096" y="5334"/>
                  </a:lnTo>
                  <a:lnTo>
                    <a:pt x="6096" y="8382"/>
                  </a:lnTo>
                  <a:lnTo>
                    <a:pt x="6858" y="9144"/>
                  </a:lnTo>
                  <a:lnTo>
                    <a:pt x="10668" y="16002"/>
                  </a:lnTo>
                  <a:lnTo>
                    <a:pt x="10668" y="17526"/>
                  </a:lnTo>
                  <a:lnTo>
                    <a:pt x="15240" y="24383"/>
                  </a:lnTo>
                  <a:lnTo>
                    <a:pt x="12954" y="24384"/>
                  </a:lnTo>
                  <a:lnTo>
                    <a:pt x="16002" y="28956"/>
                  </a:lnTo>
                  <a:lnTo>
                    <a:pt x="16764" y="29718"/>
                  </a:lnTo>
                  <a:lnTo>
                    <a:pt x="16764" y="34290"/>
                  </a:lnTo>
                  <a:lnTo>
                    <a:pt x="16764" y="32766"/>
                  </a:lnTo>
                  <a:lnTo>
                    <a:pt x="16764" y="35814"/>
                  </a:lnTo>
                </a:path>
              </a:pathLst>
            </a:custGeom>
            <a:noFill/>
            <a:ln cap="flat" cmpd="sng" w="153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5" name="Google Shape;11595;p142"/>
            <p:cNvSpPr/>
            <p:nvPr/>
          </p:nvSpPr>
          <p:spPr>
            <a:xfrm>
              <a:off x="10056874" y="3640074"/>
              <a:ext cx="1904" cy="3175"/>
            </a:xfrm>
            <a:custGeom>
              <a:rect b="b" l="l" r="r" t="t"/>
              <a:pathLst>
                <a:path extrusionOk="0" h="3175" w="1904">
                  <a:moveTo>
                    <a:pt x="1524" y="0"/>
                  </a:moveTo>
                  <a:lnTo>
                    <a:pt x="762" y="762"/>
                  </a:lnTo>
                  <a:lnTo>
                    <a:pt x="0" y="1524"/>
                  </a:lnTo>
                  <a:lnTo>
                    <a:pt x="1524" y="3048"/>
                  </a:lnTo>
                </a:path>
              </a:pathLst>
            </a:custGeom>
            <a:noFill/>
            <a:ln cap="flat" cmpd="sng" w="153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6" name="Google Shape;11596;p142"/>
            <p:cNvSpPr/>
            <p:nvPr/>
          </p:nvSpPr>
          <p:spPr>
            <a:xfrm>
              <a:off x="10057637" y="3646170"/>
              <a:ext cx="1270" cy="2539"/>
            </a:xfrm>
            <a:custGeom>
              <a:rect b="b" l="l" r="r" t="t"/>
              <a:pathLst>
                <a:path extrusionOk="0" h="2539" w="1270">
                  <a:moveTo>
                    <a:pt x="761" y="0"/>
                  </a:moveTo>
                  <a:lnTo>
                    <a:pt x="761" y="1524"/>
                  </a:lnTo>
                  <a:lnTo>
                    <a:pt x="0" y="2286"/>
                  </a:lnTo>
                  <a:lnTo>
                    <a:pt x="761" y="2286"/>
                  </a:lnTo>
                </a:path>
              </a:pathLst>
            </a:custGeom>
            <a:noFill/>
            <a:ln cap="flat" cmpd="sng" w="153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7" name="Google Shape;11597;p142"/>
            <p:cNvSpPr/>
            <p:nvPr/>
          </p:nvSpPr>
          <p:spPr>
            <a:xfrm>
              <a:off x="10052303" y="3662934"/>
              <a:ext cx="6350" cy="11429"/>
            </a:xfrm>
            <a:custGeom>
              <a:rect b="b" l="l" r="r" t="t"/>
              <a:pathLst>
                <a:path extrusionOk="0" h="11429" w="6350">
                  <a:moveTo>
                    <a:pt x="6096" y="11429"/>
                  </a:moveTo>
                  <a:lnTo>
                    <a:pt x="3047" y="6095"/>
                  </a:lnTo>
                  <a:lnTo>
                    <a:pt x="1523" y="3809"/>
                  </a:lnTo>
                  <a:lnTo>
                    <a:pt x="0" y="0"/>
                  </a:lnTo>
                </a:path>
              </a:pathLst>
            </a:custGeom>
            <a:noFill/>
            <a:ln cap="flat" cmpd="sng" w="153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44"/>
          <p:cNvSpPr/>
          <p:nvPr/>
        </p:nvSpPr>
        <p:spPr>
          <a:xfrm>
            <a:off x="4620491" y="1900069"/>
            <a:ext cx="34092" cy="1120"/>
          </a:xfrm>
          <a:custGeom>
            <a:rect b="b" l="l" r="r" t="t"/>
            <a:pathLst>
              <a:path extrusionOk="0" h="1269" w="37464">
                <a:moveTo>
                  <a:pt x="0" y="0"/>
                </a:moveTo>
                <a:lnTo>
                  <a:pt x="9155" y="440"/>
                </a:lnTo>
                <a:lnTo>
                  <a:pt x="18383" y="666"/>
                </a:lnTo>
                <a:lnTo>
                  <a:pt x="27753" y="750"/>
                </a:lnTo>
                <a:lnTo>
                  <a:pt x="37338" y="761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p44"/>
          <p:cNvSpPr/>
          <p:nvPr/>
        </p:nvSpPr>
        <p:spPr>
          <a:xfrm>
            <a:off x="4614256" y="1955201"/>
            <a:ext cx="55474" cy="2241"/>
          </a:xfrm>
          <a:custGeom>
            <a:rect b="b" l="l" r="r" t="t"/>
            <a:pathLst>
              <a:path extrusionOk="0" h="2539" w="60960">
                <a:moveTo>
                  <a:pt x="0" y="762"/>
                </a:moveTo>
                <a:lnTo>
                  <a:pt x="9036" y="1643"/>
                </a:lnTo>
                <a:lnTo>
                  <a:pt x="18002" y="2095"/>
                </a:lnTo>
                <a:lnTo>
                  <a:pt x="27110" y="2262"/>
                </a:lnTo>
                <a:lnTo>
                  <a:pt x="36576" y="2286"/>
                </a:lnTo>
                <a:lnTo>
                  <a:pt x="44958" y="2286"/>
                </a:lnTo>
                <a:lnTo>
                  <a:pt x="53340" y="2286"/>
                </a:lnTo>
                <a:lnTo>
                  <a:pt x="60960" y="0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2" name="Google Shape;143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7997" y="1733314"/>
            <a:ext cx="46913" cy="52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3" name="Google Shape;1433;p44"/>
          <p:cNvGrpSpPr/>
          <p:nvPr/>
        </p:nvGrpSpPr>
        <p:grpSpPr>
          <a:xfrm>
            <a:off x="4971061" y="1797956"/>
            <a:ext cx="247074" cy="264371"/>
            <a:chOff x="5468112" y="2037575"/>
            <a:chExt cx="271779" cy="299605"/>
          </a:xfrm>
        </p:grpSpPr>
        <p:pic>
          <p:nvPicPr>
            <p:cNvPr id="1434" name="Google Shape;1434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32548" y="2037575"/>
              <a:ext cx="66640" cy="807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5" name="Google Shape;1435;p44"/>
            <p:cNvSpPr/>
            <p:nvPr/>
          </p:nvSpPr>
          <p:spPr>
            <a:xfrm>
              <a:off x="5468112" y="2158745"/>
              <a:ext cx="271779" cy="178435"/>
            </a:xfrm>
            <a:custGeom>
              <a:rect b="b" l="l" r="r" t="t"/>
              <a:pathLst>
                <a:path extrusionOk="0" h="178435" w="271779">
                  <a:moveTo>
                    <a:pt x="245363" y="0"/>
                  </a:moveTo>
                  <a:lnTo>
                    <a:pt x="190499" y="9215"/>
                  </a:lnTo>
                  <a:lnTo>
                    <a:pt x="150959" y="18002"/>
                  </a:lnTo>
                  <a:lnTo>
                    <a:pt x="129635" y="23050"/>
                  </a:lnTo>
                  <a:lnTo>
                    <a:pt x="108454" y="28384"/>
                  </a:lnTo>
                  <a:lnTo>
                    <a:pt x="87629" y="34290"/>
                  </a:lnTo>
                  <a:lnTo>
                    <a:pt x="79486" y="36504"/>
                  </a:lnTo>
                  <a:lnTo>
                    <a:pt x="69913" y="38862"/>
                  </a:lnTo>
                  <a:lnTo>
                    <a:pt x="60626" y="41790"/>
                  </a:lnTo>
                  <a:lnTo>
                    <a:pt x="53339" y="45720"/>
                  </a:lnTo>
                  <a:lnTo>
                    <a:pt x="53339" y="46482"/>
                  </a:lnTo>
                  <a:lnTo>
                    <a:pt x="60698" y="48934"/>
                  </a:lnTo>
                  <a:lnTo>
                    <a:pt x="68770" y="50673"/>
                  </a:lnTo>
                  <a:lnTo>
                    <a:pt x="77128" y="51839"/>
                  </a:lnTo>
                  <a:lnTo>
                    <a:pt x="85343" y="52578"/>
                  </a:lnTo>
                  <a:lnTo>
                    <a:pt x="102477" y="54625"/>
                  </a:lnTo>
                  <a:lnTo>
                    <a:pt x="119538" y="56388"/>
                  </a:lnTo>
                  <a:lnTo>
                    <a:pt x="136457" y="58150"/>
                  </a:lnTo>
                  <a:lnTo>
                    <a:pt x="153161" y="60198"/>
                  </a:lnTo>
                  <a:lnTo>
                    <a:pt x="169271" y="62103"/>
                  </a:lnTo>
                  <a:lnTo>
                    <a:pt x="217169" y="72390"/>
                  </a:lnTo>
                  <a:lnTo>
                    <a:pt x="223265" y="75438"/>
                  </a:lnTo>
                  <a:lnTo>
                    <a:pt x="227075" y="78486"/>
                  </a:lnTo>
                  <a:lnTo>
                    <a:pt x="186178" y="103120"/>
                  </a:lnTo>
                  <a:lnTo>
                    <a:pt x="151054" y="118288"/>
                  </a:lnTo>
                  <a:lnTo>
                    <a:pt x="112633" y="134290"/>
                  </a:lnTo>
                  <a:lnTo>
                    <a:pt x="70342" y="151126"/>
                  </a:lnTo>
                  <a:lnTo>
                    <a:pt x="48767" y="159258"/>
                  </a:lnTo>
                  <a:lnTo>
                    <a:pt x="37778" y="163699"/>
                  </a:lnTo>
                  <a:lnTo>
                    <a:pt x="26574" y="167925"/>
                  </a:lnTo>
                  <a:lnTo>
                    <a:pt x="15228" y="172009"/>
                  </a:lnTo>
                  <a:lnTo>
                    <a:pt x="3809" y="176022"/>
                  </a:lnTo>
                  <a:lnTo>
                    <a:pt x="1523" y="176784"/>
                  </a:lnTo>
                  <a:lnTo>
                    <a:pt x="0" y="177546"/>
                  </a:lnTo>
                  <a:lnTo>
                    <a:pt x="6857" y="177867"/>
                  </a:lnTo>
                  <a:lnTo>
                    <a:pt x="13715" y="177831"/>
                  </a:lnTo>
                  <a:lnTo>
                    <a:pt x="20573" y="177653"/>
                  </a:lnTo>
                  <a:lnTo>
                    <a:pt x="27431" y="177546"/>
                  </a:lnTo>
                  <a:lnTo>
                    <a:pt x="47315" y="177129"/>
                  </a:lnTo>
                  <a:lnTo>
                    <a:pt x="67055" y="175926"/>
                  </a:lnTo>
                  <a:lnTo>
                    <a:pt x="86796" y="174009"/>
                  </a:lnTo>
                  <a:lnTo>
                    <a:pt x="106679" y="171450"/>
                  </a:lnTo>
                  <a:lnTo>
                    <a:pt x="130111" y="168473"/>
                  </a:lnTo>
                  <a:lnTo>
                    <a:pt x="153542" y="165354"/>
                  </a:lnTo>
                  <a:lnTo>
                    <a:pt x="176974" y="162234"/>
                  </a:lnTo>
                  <a:lnTo>
                    <a:pt x="200405" y="159258"/>
                  </a:lnTo>
                  <a:lnTo>
                    <a:pt x="215836" y="157114"/>
                  </a:lnTo>
                  <a:lnTo>
                    <a:pt x="231266" y="155257"/>
                  </a:lnTo>
                  <a:lnTo>
                    <a:pt x="246697" y="153685"/>
                  </a:lnTo>
                  <a:lnTo>
                    <a:pt x="262127" y="152400"/>
                  </a:lnTo>
                  <a:lnTo>
                    <a:pt x="267461" y="152400"/>
                  </a:lnTo>
                  <a:lnTo>
                    <a:pt x="268223" y="152400"/>
                  </a:lnTo>
                  <a:lnTo>
                    <a:pt x="271271" y="152400"/>
                  </a:lnTo>
                  <a:lnTo>
                    <a:pt x="264521" y="154102"/>
                  </a:lnTo>
                  <a:lnTo>
                    <a:pt x="257841" y="155733"/>
                  </a:lnTo>
                  <a:lnTo>
                    <a:pt x="251019" y="157222"/>
                  </a:lnTo>
                  <a:lnTo>
                    <a:pt x="243839" y="158496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6" name="Google Shape;1436;p44"/>
          <p:cNvGrpSpPr/>
          <p:nvPr/>
        </p:nvGrpSpPr>
        <p:grpSpPr>
          <a:xfrm>
            <a:off x="4991149" y="2116008"/>
            <a:ext cx="116495" cy="98841"/>
            <a:chOff x="5490209" y="2398014"/>
            <a:chExt cx="128143" cy="112014"/>
          </a:xfrm>
        </p:grpSpPr>
        <p:sp>
          <p:nvSpPr>
            <p:cNvPr id="1437" name="Google Shape;1437;p44"/>
            <p:cNvSpPr/>
            <p:nvPr/>
          </p:nvSpPr>
          <p:spPr>
            <a:xfrm>
              <a:off x="5498591" y="2460498"/>
              <a:ext cx="5079" cy="49530"/>
            </a:xfrm>
            <a:custGeom>
              <a:rect b="b" l="l" r="r" t="t"/>
              <a:pathLst>
                <a:path extrusionOk="0" h="49530" w="5079">
                  <a:moveTo>
                    <a:pt x="1524" y="0"/>
                  </a:moveTo>
                  <a:lnTo>
                    <a:pt x="1762" y="9024"/>
                  </a:lnTo>
                  <a:lnTo>
                    <a:pt x="2286" y="17907"/>
                  </a:lnTo>
                  <a:lnTo>
                    <a:pt x="2809" y="26789"/>
                  </a:lnTo>
                  <a:lnTo>
                    <a:pt x="3048" y="35814"/>
                  </a:lnTo>
                  <a:lnTo>
                    <a:pt x="3048" y="41910"/>
                  </a:lnTo>
                  <a:lnTo>
                    <a:pt x="4572" y="44958"/>
                  </a:lnTo>
                  <a:lnTo>
                    <a:pt x="0" y="4953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44"/>
            <p:cNvSpPr/>
            <p:nvPr/>
          </p:nvSpPr>
          <p:spPr>
            <a:xfrm>
              <a:off x="5490209" y="2398014"/>
              <a:ext cx="16510" cy="15239"/>
            </a:xfrm>
            <a:custGeom>
              <a:rect b="b" l="l" r="r" t="t"/>
              <a:pathLst>
                <a:path extrusionOk="0" h="15239" w="16510">
                  <a:moveTo>
                    <a:pt x="0" y="3048"/>
                  </a:moveTo>
                  <a:lnTo>
                    <a:pt x="0" y="11430"/>
                  </a:lnTo>
                  <a:lnTo>
                    <a:pt x="3809" y="15240"/>
                  </a:lnTo>
                  <a:lnTo>
                    <a:pt x="12191" y="15240"/>
                  </a:lnTo>
                  <a:lnTo>
                    <a:pt x="16001" y="11430"/>
                  </a:lnTo>
                  <a:lnTo>
                    <a:pt x="16001" y="7620"/>
                  </a:lnTo>
                  <a:lnTo>
                    <a:pt x="16001" y="3048"/>
                  </a:lnTo>
                  <a:lnTo>
                    <a:pt x="12191" y="0"/>
                  </a:lnTo>
                  <a:lnTo>
                    <a:pt x="3809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44"/>
            <p:cNvSpPr/>
            <p:nvPr/>
          </p:nvSpPr>
          <p:spPr>
            <a:xfrm>
              <a:off x="5560313" y="2443734"/>
              <a:ext cx="33654" cy="635"/>
            </a:xfrm>
            <a:custGeom>
              <a:rect b="b" l="l" r="r" t="t"/>
              <a:pathLst>
                <a:path extrusionOk="0" h="635" w="33654">
                  <a:moveTo>
                    <a:pt x="0" y="0"/>
                  </a:moveTo>
                  <a:lnTo>
                    <a:pt x="8131" y="107"/>
                  </a:lnTo>
                  <a:lnTo>
                    <a:pt x="16478" y="285"/>
                  </a:lnTo>
                  <a:lnTo>
                    <a:pt x="24967" y="321"/>
                  </a:lnTo>
                  <a:lnTo>
                    <a:pt x="33528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44"/>
            <p:cNvSpPr/>
            <p:nvPr/>
          </p:nvSpPr>
          <p:spPr>
            <a:xfrm>
              <a:off x="5569457" y="2487168"/>
              <a:ext cx="48895" cy="1269"/>
            </a:xfrm>
            <a:custGeom>
              <a:rect b="b" l="l" r="r" t="t"/>
              <a:pathLst>
                <a:path extrusionOk="0" h="1269" w="48895">
                  <a:moveTo>
                    <a:pt x="0" y="0"/>
                  </a:moveTo>
                  <a:lnTo>
                    <a:pt x="12120" y="642"/>
                  </a:lnTo>
                  <a:lnTo>
                    <a:pt x="24384" y="1142"/>
                  </a:lnTo>
                  <a:lnTo>
                    <a:pt x="36647" y="1071"/>
                  </a:lnTo>
                  <a:lnTo>
                    <a:pt x="48768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1" name="Google Shape;1441;p44"/>
          <p:cNvSpPr/>
          <p:nvPr/>
        </p:nvSpPr>
        <p:spPr>
          <a:xfrm>
            <a:off x="5166360" y="2143460"/>
            <a:ext cx="1733" cy="59961"/>
          </a:xfrm>
          <a:custGeom>
            <a:rect b="b" l="l" r="r" t="t"/>
            <a:pathLst>
              <a:path extrusionOk="0" h="67944" w="1904">
                <a:moveTo>
                  <a:pt x="1524" y="0"/>
                </a:moveTo>
                <a:lnTo>
                  <a:pt x="642" y="9596"/>
                </a:lnTo>
                <a:lnTo>
                  <a:pt x="190" y="19050"/>
                </a:lnTo>
                <a:lnTo>
                  <a:pt x="23" y="28503"/>
                </a:lnTo>
                <a:lnTo>
                  <a:pt x="0" y="38100"/>
                </a:lnTo>
                <a:lnTo>
                  <a:pt x="0" y="45529"/>
                </a:lnTo>
                <a:lnTo>
                  <a:pt x="0" y="52959"/>
                </a:lnTo>
                <a:lnTo>
                  <a:pt x="0" y="60388"/>
                </a:lnTo>
                <a:lnTo>
                  <a:pt x="0" y="67818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2" name="Google Shape;1442;p44"/>
          <p:cNvGrpSpPr/>
          <p:nvPr/>
        </p:nvGrpSpPr>
        <p:grpSpPr>
          <a:xfrm>
            <a:off x="5403326" y="1944548"/>
            <a:ext cx="82088" cy="63904"/>
            <a:chOff x="5943599" y="2203704"/>
            <a:chExt cx="90296" cy="72421"/>
          </a:xfrm>
        </p:grpSpPr>
        <p:sp>
          <p:nvSpPr>
            <p:cNvPr id="1443" name="Google Shape;1443;p44"/>
            <p:cNvSpPr/>
            <p:nvPr/>
          </p:nvSpPr>
          <p:spPr>
            <a:xfrm>
              <a:off x="5943599" y="2215800"/>
              <a:ext cx="43179" cy="60325"/>
            </a:xfrm>
            <a:custGeom>
              <a:rect b="b" l="l" r="r" t="t"/>
              <a:pathLst>
                <a:path extrusionOk="0" h="60325" w="43179">
                  <a:moveTo>
                    <a:pt x="0" y="3143"/>
                  </a:moveTo>
                  <a:lnTo>
                    <a:pt x="7989" y="1321"/>
                  </a:lnTo>
                  <a:lnTo>
                    <a:pt x="15906" y="0"/>
                  </a:lnTo>
                  <a:lnTo>
                    <a:pt x="23681" y="250"/>
                  </a:lnTo>
                  <a:lnTo>
                    <a:pt x="31242" y="3143"/>
                  </a:lnTo>
                  <a:lnTo>
                    <a:pt x="38100" y="7715"/>
                  </a:lnTo>
                  <a:lnTo>
                    <a:pt x="41910" y="14573"/>
                  </a:lnTo>
                  <a:lnTo>
                    <a:pt x="42672" y="22955"/>
                  </a:lnTo>
                  <a:lnTo>
                    <a:pt x="42648" y="29753"/>
                  </a:lnTo>
                  <a:lnTo>
                    <a:pt x="12192" y="59531"/>
                  </a:lnTo>
                  <a:lnTo>
                    <a:pt x="7620" y="60293"/>
                  </a:lnTo>
                  <a:lnTo>
                    <a:pt x="9906" y="60293"/>
                  </a:lnTo>
                  <a:lnTo>
                    <a:pt x="8382" y="56483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44"/>
            <p:cNvSpPr/>
            <p:nvPr/>
          </p:nvSpPr>
          <p:spPr>
            <a:xfrm>
              <a:off x="5990081" y="2203704"/>
              <a:ext cx="43814" cy="64135"/>
            </a:xfrm>
            <a:custGeom>
              <a:rect b="b" l="l" r="r" t="t"/>
              <a:pathLst>
                <a:path extrusionOk="0" h="64135" w="43814">
                  <a:moveTo>
                    <a:pt x="16001" y="0"/>
                  </a:moveTo>
                  <a:lnTo>
                    <a:pt x="9667" y="8905"/>
                  </a:lnTo>
                  <a:lnTo>
                    <a:pt x="5333" y="16383"/>
                  </a:lnTo>
                  <a:lnTo>
                    <a:pt x="2714" y="24431"/>
                  </a:lnTo>
                  <a:lnTo>
                    <a:pt x="1523" y="35052"/>
                  </a:lnTo>
                  <a:lnTo>
                    <a:pt x="1523" y="41910"/>
                  </a:lnTo>
                  <a:lnTo>
                    <a:pt x="0" y="51053"/>
                  </a:lnTo>
                  <a:lnTo>
                    <a:pt x="31241" y="64008"/>
                  </a:lnTo>
                  <a:lnTo>
                    <a:pt x="38099" y="64008"/>
                  </a:lnTo>
                  <a:lnTo>
                    <a:pt x="39623" y="64008"/>
                  </a:lnTo>
                  <a:lnTo>
                    <a:pt x="43433" y="6096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5" name="Google Shape;1445;p44"/>
          <p:cNvSpPr/>
          <p:nvPr/>
        </p:nvSpPr>
        <p:spPr>
          <a:xfrm>
            <a:off x="5567449" y="1968649"/>
            <a:ext cx="47961" cy="8406"/>
          </a:xfrm>
          <a:custGeom>
            <a:rect b="b" l="l" r="r" t="t"/>
            <a:pathLst>
              <a:path extrusionOk="0" h="9525" w="52704">
                <a:moveTo>
                  <a:pt x="0" y="7620"/>
                </a:moveTo>
                <a:lnTo>
                  <a:pt x="10858" y="8060"/>
                </a:lnTo>
                <a:lnTo>
                  <a:pt x="21717" y="8286"/>
                </a:lnTo>
                <a:lnTo>
                  <a:pt x="32575" y="8370"/>
                </a:lnTo>
                <a:lnTo>
                  <a:pt x="43434" y="8382"/>
                </a:lnTo>
                <a:lnTo>
                  <a:pt x="45720" y="8382"/>
                </a:lnTo>
                <a:lnTo>
                  <a:pt x="51816" y="9144"/>
                </a:lnTo>
                <a:lnTo>
                  <a:pt x="52577" y="7620"/>
                </a:lnTo>
                <a:lnTo>
                  <a:pt x="52577" y="3810"/>
                </a:lnTo>
                <a:lnTo>
                  <a:pt x="52577" y="2286"/>
                </a:lnTo>
                <a:lnTo>
                  <a:pt x="52577" y="0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6" name="Google Shape;1446;p44"/>
          <p:cNvGrpSpPr/>
          <p:nvPr/>
        </p:nvGrpSpPr>
        <p:grpSpPr>
          <a:xfrm>
            <a:off x="5724649" y="1784508"/>
            <a:ext cx="390717" cy="173493"/>
            <a:chOff x="6296869" y="2022335"/>
            <a:chExt cx="590385" cy="262153"/>
          </a:xfrm>
        </p:grpSpPr>
        <p:pic>
          <p:nvPicPr>
            <p:cNvPr id="1447" name="Google Shape;1447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96869" y="2099297"/>
              <a:ext cx="461511" cy="1851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8" name="Google Shape;1448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801599" y="2022335"/>
              <a:ext cx="85655" cy="2110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9" name="Google Shape;1449;p44"/>
          <p:cNvSpPr/>
          <p:nvPr/>
        </p:nvSpPr>
        <p:spPr>
          <a:xfrm>
            <a:off x="5330276" y="1892673"/>
            <a:ext cx="97656" cy="193334"/>
          </a:xfrm>
          <a:custGeom>
            <a:rect b="b" l="l" r="r" t="t"/>
            <a:pathLst>
              <a:path extrusionOk="0" h="219075" w="107314">
                <a:moveTo>
                  <a:pt x="29241" y="0"/>
                </a:moveTo>
                <a:lnTo>
                  <a:pt x="7596" y="35468"/>
                </a:lnTo>
                <a:lnTo>
                  <a:pt x="0" y="81915"/>
                </a:lnTo>
                <a:lnTo>
                  <a:pt x="226" y="98607"/>
                </a:lnTo>
                <a:lnTo>
                  <a:pt x="11620" y="148970"/>
                </a:lnTo>
                <a:lnTo>
                  <a:pt x="36909" y="194024"/>
                </a:lnTo>
                <a:lnTo>
                  <a:pt x="74199" y="217170"/>
                </a:lnTo>
                <a:lnTo>
                  <a:pt x="92583" y="218694"/>
                </a:lnTo>
                <a:lnTo>
                  <a:pt x="99595" y="218670"/>
                </a:lnTo>
                <a:lnTo>
                  <a:pt x="106965" y="217932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0" name="Google Shape;1450;p44"/>
          <p:cNvGrpSpPr/>
          <p:nvPr/>
        </p:nvGrpSpPr>
        <p:grpSpPr>
          <a:xfrm>
            <a:off x="6377818" y="1764337"/>
            <a:ext cx="273237" cy="186988"/>
            <a:chOff x="7015530" y="1999475"/>
            <a:chExt cx="300558" cy="211909"/>
          </a:xfrm>
        </p:grpSpPr>
        <p:pic>
          <p:nvPicPr>
            <p:cNvPr id="1451" name="Google Shape;1451;p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015530" y="1999475"/>
              <a:ext cx="203669" cy="2119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2" name="Google Shape;1452;p44"/>
            <p:cNvSpPr/>
            <p:nvPr/>
          </p:nvSpPr>
          <p:spPr>
            <a:xfrm>
              <a:off x="7267193" y="2095499"/>
              <a:ext cx="48895" cy="1269"/>
            </a:xfrm>
            <a:custGeom>
              <a:rect b="b" l="l" r="r" t="t"/>
              <a:pathLst>
                <a:path extrusionOk="0" h="1269" w="48895">
                  <a:moveTo>
                    <a:pt x="0" y="0"/>
                  </a:moveTo>
                  <a:lnTo>
                    <a:pt x="9239" y="750"/>
                  </a:lnTo>
                  <a:lnTo>
                    <a:pt x="17906" y="857"/>
                  </a:lnTo>
                  <a:lnTo>
                    <a:pt x="26574" y="535"/>
                  </a:lnTo>
                  <a:lnTo>
                    <a:pt x="35814" y="0"/>
                  </a:lnTo>
                  <a:lnTo>
                    <a:pt x="40386" y="0"/>
                  </a:lnTo>
                  <a:lnTo>
                    <a:pt x="44196" y="0"/>
                  </a:lnTo>
                  <a:lnTo>
                    <a:pt x="48768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53" name="Google Shape;1453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65975" y="1729280"/>
            <a:ext cx="222311" cy="115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4" name="Google Shape;1454;p44"/>
          <p:cNvGrpSpPr/>
          <p:nvPr/>
        </p:nvGrpSpPr>
        <p:grpSpPr>
          <a:xfrm>
            <a:off x="7119228" y="1673564"/>
            <a:ext cx="221254" cy="195015"/>
            <a:chOff x="7831073" y="1896605"/>
            <a:chExt cx="243377" cy="221005"/>
          </a:xfrm>
        </p:grpSpPr>
        <p:sp>
          <p:nvSpPr>
            <p:cNvPr id="1455" name="Google Shape;1455;p44"/>
            <p:cNvSpPr/>
            <p:nvPr/>
          </p:nvSpPr>
          <p:spPr>
            <a:xfrm>
              <a:off x="7831073" y="2026158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56" name="Google Shape;1456;p4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872209" y="1896605"/>
              <a:ext cx="202241" cy="2210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57" name="Google Shape;1457;p44"/>
          <p:cNvGrpSpPr/>
          <p:nvPr/>
        </p:nvGrpSpPr>
        <p:grpSpPr>
          <a:xfrm>
            <a:off x="6934962" y="2247796"/>
            <a:ext cx="79203" cy="48636"/>
            <a:chOff x="7628382" y="2547366"/>
            <a:chExt cx="87122" cy="55118"/>
          </a:xfrm>
        </p:grpSpPr>
        <p:sp>
          <p:nvSpPr>
            <p:cNvPr id="1458" name="Google Shape;1458;p44"/>
            <p:cNvSpPr/>
            <p:nvPr/>
          </p:nvSpPr>
          <p:spPr>
            <a:xfrm>
              <a:off x="7628382" y="2547366"/>
              <a:ext cx="59054" cy="8255"/>
            </a:xfrm>
            <a:custGeom>
              <a:rect b="b" l="l" r="r" t="t"/>
              <a:pathLst>
                <a:path extrusionOk="0" h="8255" w="59054">
                  <a:moveTo>
                    <a:pt x="0" y="7620"/>
                  </a:moveTo>
                  <a:lnTo>
                    <a:pt x="12442" y="7881"/>
                  </a:lnTo>
                  <a:lnTo>
                    <a:pt x="24669" y="7429"/>
                  </a:lnTo>
                  <a:lnTo>
                    <a:pt x="36754" y="6119"/>
                  </a:lnTo>
                  <a:lnTo>
                    <a:pt x="48768" y="3810"/>
                  </a:lnTo>
                  <a:lnTo>
                    <a:pt x="53340" y="3048"/>
                  </a:lnTo>
                  <a:lnTo>
                    <a:pt x="54864" y="1524"/>
                  </a:lnTo>
                  <a:lnTo>
                    <a:pt x="58674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44"/>
            <p:cNvSpPr/>
            <p:nvPr/>
          </p:nvSpPr>
          <p:spPr>
            <a:xfrm>
              <a:off x="7652004" y="2592324"/>
              <a:ext cx="63500" cy="10160"/>
            </a:xfrm>
            <a:custGeom>
              <a:rect b="b" l="l" r="r" t="t"/>
              <a:pathLst>
                <a:path extrusionOk="0" h="10160" w="63500">
                  <a:moveTo>
                    <a:pt x="0" y="8382"/>
                  </a:moveTo>
                  <a:lnTo>
                    <a:pt x="11977" y="9644"/>
                  </a:lnTo>
                  <a:lnTo>
                    <a:pt x="23241" y="9906"/>
                  </a:lnTo>
                  <a:lnTo>
                    <a:pt x="34504" y="9024"/>
                  </a:lnTo>
                  <a:lnTo>
                    <a:pt x="46482" y="6858"/>
                  </a:lnTo>
                  <a:lnTo>
                    <a:pt x="54864" y="3810"/>
                  </a:lnTo>
                  <a:lnTo>
                    <a:pt x="57912" y="3048"/>
                  </a:lnTo>
                  <a:lnTo>
                    <a:pt x="63246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0" name="Google Shape;1460;p44"/>
          <p:cNvGrpSpPr/>
          <p:nvPr/>
        </p:nvGrpSpPr>
        <p:grpSpPr>
          <a:xfrm>
            <a:off x="7296768" y="2091685"/>
            <a:ext cx="158364" cy="201056"/>
            <a:chOff x="8026133" y="2370450"/>
            <a:chExt cx="239293" cy="303801"/>
          </a:xfrm>
        </p:grpSpPr>
        <p:pic>
          <p:nvPicPr>
            <p:cNvPr id="1461" name="Google Shape;1461;p4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026133" y="2483964"/>
              <a:ext cx="239293" cy="190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2" name="Google Shape;1462;p4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110715" y="2370450"/>
              <a:ext cx="93751" cy="710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3" name="Google Shape;1463;p44"/>
          <p:cNvGrpSpPr/>
          <p:nvPr/>
        </p:nvGrpSpPr>
        <p:grpSpPr>
          <a:xfrm>
            <a:off x="7324279" y="2403790"/>
            <a:ext cx="13855" cy="101530"/>
            <a:chOff x="8056626" y="2724150"/>
            <a:chExt cx="15240" cy="115061"/>
          </a:xfrm>
        </p:grpSpPr>
        <p:sp>
          <p:nvSpPr>
            <p:cNvPr id="1464" name="Google Shape;1464;p44"/>
            <p:cNvSpPr/>
            <p:nvPr/>
          </p:nvSpPr>
          <p:spPr>
            <a:xfrm>
              <a:off x="8062400" y="2789681"/>
              <a:ext cx="5079" cy="49530"/>
            </a:xfrm>
            <a:custGeom>
              <a:rect b="b" l="l" r="r" t="t"/>
              <a:pathLst>
                <a:path extrusionOk="0" h="49530" w="5079">
                  <a:moveTo>
                    <a:pt x="321" y="0"/>
                  </a:moveTo>
                  <a:lnTo>
                    <a:pt x="214" y="7417"/>
                  </a:lnTo>
                  <a:lnTo>
                    <a:pt x="35" y="14763"/>
                  </a:lnTo>
                  <a:lnTo>
                    <a:pt x="0" y="21967"/>
                  </a:lnTo>
                  <a:lnTo>
                    <a:pt x="321" y="28956"/>
                  </a:lnTo>
                  <a:lnTo>
                    <a:pt x="1083" y="35052"/>
                  </a:lnTo>
                  <a:lnTo>
                    <a:pt x="3369" y="41148"/>
                  </a:lnTo>
                  <a:lnTo>
                    <a:pt x="4893" y="47244"/>
                  </a:lnTo>
                  <a:lnTo>
                    <a:pt x="4893" y="48768"/>
                  </a:lnTo>
                  <a:lnTo>
                    <a:pt x="4893" y="4953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44"/>
            <p:cNvSpPr/>
            <p:nvPr/>
          </p:nvSpPr>
          <p:spPr>
            <a:xfrm>
              <a:off x="8056626" y="2724150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8"/>
                  </a:moveTo>
                  <a:lnTo>
                    <a:pt x="0" y="12192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048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6" name="Google Shape;1466;p44"/>
          <p:cNvGrpSpPr/>
          <p:nvPr/>
        </p:nvGrpSpPr>
        <p:grpSpPr>
          <a:xfrm>
            <a:off x="7392166" y="2417909"/>
            <a:ext cx="98599" cy="61971"/>
            <a:chOff x="8131301" y="2740151"/>
            <a:chExt cx="108458" cy="70230"/>
          </a:xfrm>
        </p:grpSpPr>
        <p:sp>
          <p:nvSpPr>
            <p:cNvPr id="1467" name="Google Shape;1467;p44"/>
            <p:cNvSpPr/>
            <p:nvPr/>
          </p:nvSpPr>
          <p:spPr>
            <a:xfrm>
              <a:off x="8131301" y="2763011"/>
              <a:ext cx="31750" cy="6985"/>
            </a:xfrm>
            <a:custGeom>
              <a:rect b="b" l="l" r="r" t="t"/>
              <a:pathLst>
                <a:path extrusionOk="0" h="6985" w="31750">
                  <a:moveTo>
                    <a:pt x="0" y="0"/>
                  </a:moveTo>
                  <a:lnTo>
                    <a:pt x="6858" y="1345"/>
                  </a:lnTo>
                  <a:lnTo>
                    <a:pt x="13716" y="2190"/>
                  </a:lnTo>
                  <a:lnTo>
                    <a:pt x="20574" y="2893"/>
                  </a:lnTo>
                  <a:lnTo>
                    <a:pt x="27432" y="3809"/>
                  </a:lnTo>
                  <a:lnTo>
                    <a:pt x="29718" y="4571"/>
                  </a:lnTo>
                  <a:lnTo>
                    <a:pt x="31242" y="4571"/>
                  </a:lnTo>
                  <a:lnTo>
                    <a:pt x="31242" y="6857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44"/>
            <p:cNvSpPr/>
            <p:nvPr/>
          </p:nvSpPr>
          <p:spPr>
            <a:xfrm>
              <a:off x="8143493" y="2799587"/>
              <a:ext cx="51434" cy="10794"/>
            </a:xfrm>
            <a:custGeom>
              <a:rect b="b" l="l" r="r" t="t"/>
              <a:pathLst>
                <a:path extrusionOk="0" h="10794" w="51434">
                  <a:moveTo>
                    <a:pt x="0" y="10667"/>
                  </a:moveTo>
                  <a:lnTo>
                    <a:pt x="44958" y="2285"/>
                  </a:lnTo>
                  <a:lnTo>
                    <a:pt x="47244" y="1523"/>
                  </a:lnTo>
                  <a:lnTo>
                    <a:pt x="49530" y="761"/>
                  </a:lnTo>
                  <a:lnTo>
                    <a:pt x="51053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44"/>
            <p:cNvSpPr/>
            <p:nvPr/>
          </p:nvSpPr>
          <p:spPr>
            <a:xfrm>
              <a:off x="8237219" y="2740151"/>
              <a:ext cx="2540" cy="57150"/>
            </a:xfrm>
            <a:custGeom>
              <a:rect b="b" l="l" r="r" t="t"/>
              <a:pathLst>
                <a:path extrusionOk="0" h="57150" w="2540">
                  <a:moveTo>
                    <a:pt x="1524" y="0"/>
                  </a:moveTo>
                  <a:lnTo>
                    <a:pt x="964" y="9144"/>
                  </a:lnTo>
                  <a:lnTo>
                    <a:pt x="476" y="18288"/>
                  </a:lnTo>
                  <a:lnTo>
                    <a:pt x="130" y="27432"/>
                  </a:lnTo>
                  <a:lnTo>
                    <a:pt x="0" y="36576"/>
                  </a:lnTo>
                  <a:lnTo>
                    <a:pt x="762" y="43434"/>
                  </a:lnTo>
                  <a:lnTo>
                    <a:pt x="1524" y="50292"/>
                  </a:lnTo>
                  <a:lnTo>
                    <a:pt x="2286" y="5715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0" name="Google Shape;1470;p44"/>
          <p:cNvGrpSpPr/>
          <p:nvPr/>
        </p:nvGrpSpPr>
        <p:grpSpPr>
          <a:xfrm>
            <a:off x="7693072" y="2150972"/>
            <a:ext cx="57930" cy="191294"/>
            <a:chOff x="8462295" y="2437638"/>
            <a:chExt cx="63722" cy="216788"/>
          </a:xfrm>
        </p:grpSpPr>
        <p:sp>
          <p:nvSpPr>
            <p:cNvPr id="1471" name="Google Shape;1471;p44"/>
            <p:cNvSpPr/>
            <p:nvPr/>
          </p:nvSpPr>
          <p:spPr>
            <a:xfrm>
              <a:off x="8462295" y="2446782"/>
              <a:ext cx="8890" cy="207644"/>
            </a:xfrm>
            <a:custGeom>
              <a:rect b="b" l="l" r="r" t="t"/>
              <a:pathLst>
                <a:path extrusionOk="0" h="207644" w="8890">
                  <a:moveTo>
                    <a:pt x="5048" y="0"/>
                  </a:moveTo>
                  <a:lnTo>
                    <a:pt x="1559" y="16204"/>
                  </a:lnTo>
                  <a:lnTo>
                    <a:pt x="0" y="31337"/>
                  </a:lnTo>
                  <a:lnTo>
                    <a:pt x="11" y="46612"/>
                  </a:lnTo>
                  <a:lnTo>
                    <a:pt x="1238" y="63246"/>
                  </a:lnTo>
                  <a:lnTo>
                    <a:pt x="3262" y="87820"/>
                  </a:lnTo>
                  <a:lnTo>
                    <a:pt x="4857" y="112395"/>
                  </a:lnTo>
                  <a:lnTo>
                    <a:pt x="6167" y="136969"/>
                  </a:lnTo>
                  <a:lnTo>
                    <a:pt x="7334" y="161544"/>
                  </a:lnTo>
                  <a:lnTo>
                    <a:pt x="7667" y="171831"/>
                  </a:lnTo>
                  <a:lnTo>
                    <a:pt x="7715" y="182118"/>
                  </a:lnTo>
                  <a:lnTo>
                    <a:pt x="7762" y="192405"/>
                  </a:lnTo>
                  <a:lnTo>
                    <a:pt x="8096" y="202692"/>
                  </a:lnTo>
                  <a:lnTo>
                    <a:pt x="8858" y="204978"/>
                  </a:lnTo>
                  <a:lnTo>
                    <a:pt x="8858" y="205740"/>
                  </a:lnTo>
                  <a:lnTo>
                    <a:pt x="8858" y="207264"/>
                  </a:lnTo>
                  <a:lnTo>
                    <a:pt x="8858" y="198882"/>
                  </a:lnTo>
                  <a:lnTo>
                    <a:pt x="8858" y="190500"/>
                  </a:lnTo>
                  <a:lnTo>
                    <a:pt x="8858" y="18211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44"/>
            <p:cNvSpPr/>
            <p:nvPr/>
          </p:nvSpPr>
          <p:spPr>
            <a:xfrm>
              <a:off x="8506967" y="2437638"/>
              <a:ext cx="19050" cy="216535"/>
            </a:xfrm>
            <a:custGeom>
              <a:rect b="b" l="l" r="r" t="t"/>
              <a:pathLst>
                <a:path extrusionOk="0" h="216535" w="19050">
                  <a:moveTo>
                    <a:pt x="0" y="0"/>
                  </a:moveTo>
                  <a:lnTo>
                    <a:pt x="4822" y="40505"/>
                  </a:lnTo>
                  <a:lnTo>
                    <a:pt x="9239" y="94773"/>
                  </a:lnTo>
                  <a:lnTo>
                    <a:pt x="10668" y="134874"/>
                  </a:lnTo>
                  <a:lnTo>
                    <a:pt x="11680" y="150185"/>
                  </a:lnTo>
                  <a:lnTo>
                    <a:pt x="12477" y="165354"/>
                  </a:lnTo>
                  <a:lnTo>
                    <a:pt x="13132" y="180522"/>
                  </a:lnTo>
                  <a:lnTo>
                    <a:pt x="13716" y="195834"/>
                  </a:lnTo>
                  <a:lnTo>
                    <a:pt x="13716" y="201168"/>
                  </a:lnTo>
                  <a:lnTo>
                    <a:pt x="12192" y="209550"/>
                  </a:lnTo>
                  <a:lnTo>
                    <a:pt x="13716" y="214884"/>
                  </a:lnTo>
                  <a:lnTo>
                    <a:pt x="14478" y="214884"/>
                  </a:lnTo>
                  <a:lnTo>
                    <a:pt x="14478" y="216408"/>
                  </a:lnTo>
                  <a:lnTo>
                    <a:pt x="15240" y="215646"/>
                  </a:lnTo>
                  <a:lnTo>
                    <a:pt x="17526" y="213360"/>
                  </a:lnTo>
                  <a:lnTo>
                    <a:pt x="18288" y="211836"/>
                  </a:lnTo>
                  <a:lnTo>
                    <a:pt x="19050" y="20955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3" name="Google Shape;1473;p44"/>
          <p:cNvGrpSpPr/>
          <p:nvPr/>
        </p:nvGrpSpPr>
        <p:grpSpPr>
          <a:xfrm>
            <a:off x="7841047" y="2178528"/>
            <a:ext cx="173887" cy="86760"/>
            <a:chOff x="8625065" y="2468867"/>
            <a:chExt cx="191274" cy="98323"/>
          </a:xfrm>
        </p:grpSpPr>
        <p:pic>
          <p:nvPicPr>
            <p:cNvPr id="1474" name="Google Shape;1474;p4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625065" y="2468867"/>
              <a:ext cx="101371" cy="983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5" name="Google Shape;1475;p44"/>
            <p:cNvSpPr/>
            <p:nvPr/>
          </p:nvSpPr>
          <p:spPr>
            <a:xfrm>
              <a:off x="8770619" y="2506218"/>
              <a:ext cx="45720" cy="3810"/>
            </a:xfrm>
            <a:custGeom>
              <a:rect b="b" l="l" r="r" t="t"/>
              <a:pathLst>
                <a:path extrusionOk="0" h="3810" w="45720">
                  <a:moveTo>
                    <a:pt x="0" y="3810"/>
                  </a:moveTo>
                  <a:lnTo>
                    <a:pt x="8322" y="3655"/>
                  </a:lnTo>
                  <a:lnTo>
                    <a:pt x="16287" y="3143"/>
                  </a:lnTo>
                  <a:lnTo>
                    <a:pt x="24110" y="2202"/>
                  </a:lnTo>
                  <a:lnTo>
                    <a:pt x="32004" y="762"/>
                  </a:lnTo>
                  <a:lnTo>
                    <a:pt x="37338" y="0"/>
                  </a:lnTo>
                  <a:lnTo>
                    <a:pt x="41148" y="0"/>
                  </a:lnTo>
                  <a:lnTo>
                    <a:pt x="45720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6" name="Google Shape;1476;p44"/>
          <p:cNvGrpSpPr/>
          <p:nvPr/>
        </p:nvGrpSpPr>
        <p:grpSpPr>
          <a:xfrm>
            <a:off x="8078827" y="2083049"/>
            <a:ext cx="442333" cy="205017"/>
            <a:chOff x="8886621" y="2360663"/>
            <a:chExt cx="486562" cy="232340"/>
          </a:xfrm>
        </p:grpSpPr>
        <p:pic>
          <p:nvPicPr>
            <p:cNvPr id="1477" name="Google Shape;1477;p4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886621" y="2360663"/>
              <a:ext cx="313552" cy="232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8" name="Google Shape;1478;p44"/>
            <p:cNvSpPr/>
            <p:nvPr/>
          </p:nvSpPr>
          <p:spPr>
            <a:xfrm>
              <a:off x="9223248" y="2442209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8"/>
                  </a:moveTo>
                  <a:lnTo>
                    <a:pt x="0" y="12192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048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79" name="Google Shape;1479;p4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270193" y="2372855"/>
              <a:ext cx="102990" cy="945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0" name="Google Shape;1480;p44"/>
          <p:cNvGrpSpPr/>
          <p:nvPr/>
        </p:nvGrpSpPr>
        <p:grpSpPr>
          <a:xfrm>
            <a:off x="8571199" y="1958657"/>
            <a:ext cx="141330" cy="260226"/>
            <a:chOff x="9428225" y="2219693"/>
            <a:chExt cx="155461" cy="294907"/>
          </a:xfrm>
        </p:grpSpPr>
        <p:sp>
          <p:nvSpPr>
            <p:cNvPr id="1481" name="Google Shape;1481;p44"/>
            <p:cNvSpPr/>
            <p:nvPr/>
          </p:nvSpPr>
          <p:spPr>
            <a:xfrm>
              <a:off x="9428225" y="2318004"/>
              <a:ext cx="5079" cy="189230"/>
            </a:xfrm>
            <a:custGeom>
              <a:rect b="b" l="l" r="r" t="t"/>
              <a:pathLst>
                <a:path extrusionOk="0" h="189230" w="5079">
                  <a:moveTo>
                    <a:pt x="4572" y="0"/>
                  </a:moveTo>
                  <a:lnTo>
                    <a:pt x="4012" y="13025"/>
                  </a:lnTo>
                  <a:lnTo>
                    <a:pt x="3524" y="25908"/>
                  </a:lnTo>
                  <a:lnTo>
                    <a:pt x="3178" y="38790"/>
                  </a:lnTo>
                  <a:lnTo>
                    <a:pt x="3048" y="51816"/>
                  </a:lnTo>
                  <a:lnTo>
                    <a:pt x="3929" y="69080"/>
                  </a:lnTo>
                  <a:lnTo>
                    <a:pt x="4381" y="86487"/>
                  </a:lnTo>
                  <a:lnTo>
                    <a:pt x="4548" y="103893"/>
                  </a:lnTo>
                  <a:lnTo>
                    <a:pt x="4572" y="121157"/>
                  </a:lnTo>
                  <a:lnTo>
                    <a:pt x="4417" y="133719"/>
                  </a:lnTo>
                  <a:lnTo>
                    <a:pt x="3905" y="146208"/>
                  </a:lnTo>
                  <a:lnTo>
                    <a:pt x="2964" y="158555"/>
                  </a:lnTo>
                  <a:lnTo>
                    <a:pt x="1524" y="170688"/>
                  </a:lnTo>
                  <a:lnTo>
                    <a:pt x="1524" y="175260"/>
                  </a:lnTo>
                  <a:lnTo>
                    <a:pt x="762" y="188976"/>
                  </a:lnTo>
                  <a:lnTo>
                    <a:pt x="0" y="184404"/>
                  </a:lnTo>
                  <a:lnTo>
                    <a:pt x="0" y="180594"/>
                  </a:lnTo>
                  <a:lnTo>
                    <a:pt x="0" y="178308"/>
                  </a:lnTo>
                  <a:lnTo>
                    <a:pt x="0" y="17526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44"/>
            <p:cNvSpPr/>
            <p:nvPr/>
          </p:nvSpPr>
          <p:spPr>
            <a:xfrm>
              <a:off x="9468611" y="2324100"/>
              <a:ext cx="16509" cy="190500"/>
            </a:xfrm>
            <a:custGeom>
              <a:rect b="b" l="l" r="r" t="t"/>
              <a:pathLst>
                <a:path extrusionOk="0" h="190500" w="16509">
                  <a:moveTo>
                    <a:pt x="0" y="0"/>
                  </a:moveTo>
                  <a:lnTo>
                    <a:pt x="4607" y="42219"/>
                  </a:lnTo>
                  <a:lnTo>
                    <a:pt x="6191" y="92201"/>
                  </a:lnTo>
                  <a:lnTo>
                    <a:pt x="6727" y="110180"/>
                  </a:lnTo>
                  <a:lnTo>
                    <a:pt x="10001" y="150495"/>
                  </a:lnTo>
                  <a:lnTo>
                    <a:pt x="13716" y="176022"/>
                  </a:lnTo>
                  <a:lnTo>
                    <a:pt x="16002" y="185166"/>
                  </a:lnTo>
                  <a:lnTo>
                    <a:pt x="15240" y="188976"/>
                  </a:lnTo>
                  <a:lnTo>
                    <a:pt x="14478" y="189738"/>
                  </a:lnTo>
                  <a:lnTo>
                    <a:pt x="16002" y="190500"/>
                  </a:lnTo>
                  <a:lnTo>
                    <a:pt x="13716" y="18592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83" name="Google Shape;1483;p4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492983" y="2219693"/>
              <a:ext cx="90703" cy="73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4" name="Google Shape;1484;p44"/>
          <p:cNvGrpSpPr/>
          <p:nvPr/>
        </p:nvGrpSpPr>
        <p:grpSpPr>
          <a:xfrm>
            <a:off x="3106035" y="1947909"/>
            <a:ext cx="465454" cy="215164"/>
            <a:chOff x="3416604" y="2207513"/>
            <a:chExt cx="511994" cy="243839"/>
          </a:xfrm>
        </p:grpSpPr>
        <p:pic>
          <p:nvPicPr>
            <p:cNvPr id="1485" name="Google Shape;1485;p4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416604" y="2284463"/>
              <a:ext cx="312635" cy="135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6" name="Google Shape;1486;p44"/>
            <p:cNvSpPr/>
            <p:nvPr/>
          </p:nvSpPr>
          <p:spPr>
            <a:xfrm>
              <a:off x="3776090" y="2207513"/>
              <a:ext cx="37464" cy="243839"/>
            </a:xfrm>
            <a:custGeom>
              <a:rect b="b" l="l" r="r" t="t"/>
              <a:pathLst>
                <a:path extrusionOk="0" h="243839" w="37464">
                  <a:moveTo>
                    <a:pt x="15621" y="0"/>
                  </a:moveTo>
                  <a:lnTo>
                    <a:pt x="4048" y="41790"/>
                  </a:lnTo>
                  <a:lnTo>
                    <a:pt x="1238" y="97536"/>
                  </a:lnTo>
                  <a:lnTo>
                    <a:pt x="845" y="117800"/>
                  </a:lnTo>
                  <a:lnTo>
                    <a:pt x="381" y="137922"/>
                  </a:lnTo>
                  <a:lnTo>
                    <a:pt x="119" y="157007"/>
                  </a:lnTo>
                  <a:lnTo>
                    <a:pt x="0" y="176307"/>
                  </a:lnTo>
                  <a:lnTo>
                    <a:pt x="1023" y="195464"/>
                  </a:lnTo>
                  <a:lnTo>
                    <a:pt x="12382" y="232981"/>
                  </a:lnTo>
                  <a:lnTo>
                    <a:pt x="28575" y="243840"/>
                  </a:lnTo>
                  <a:lnTo>
                    <a:pt x="31623" y="243840"/>
                  </a:lnTo>
                  <a:lnTo>
                    <a:pt x="33909" y="243840"/>
                  </a:lnTo>
                  <a:lnTo>
                    <a:pt x="36957" y="24384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87" name="Google Shape;1487;p4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829037" y="2238743"/>
              <a:ext cx="99561" cy="1151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8" name="Google Shape;1488;p44"/>
          <p:cNvGrpSpPr/>
          <p:nvPr/>
        </p:nvGrpSpPr>
        <p:grpSpPr>
          <a:xfrm>
            <a:off x="3628541" y="1876636"/>
            <a:ext cx="316349" cy="255508"/>
            <a:chOff x="3991355" y="2126741"/>
            <a:chExt cx="347980" cy="289560"/>
          </a:xfrm>
        </p:grpSpPr>
        <p:sp>
          <p:nvSpPr>
            <p:cNvPr id="1489" name="Google Shape;1489;p44"/>
            <p:cNvSpPr/>
            <p:nvPr/>
          </p:nvSpPr>
          <p:spPr>
            <a:xfrm>
              <a:off x="3991355" y="2342387"/>
              <a:ext cx="32385" cy="67310"/>
            </a:xfrm>
            <a:custGeom>
              <a:rect b="b" l="l" r="r" t="t"/>
              <a:pathLst>
                <a:path extrusionOk="0" h="67310" w="32385">
                  <a:moveTo>
                    <a:pt x="19812" y="0"/>
                  </a:moveTo>
                  <a:lnTo>
                    <a:pt x="25467" y="8227"/>
                  </a:lnTo>
                  <a:lnTo>
                    <a:pt x="29622" y="15525"/>
                  </a:lnTo>
                  <a:lnTo>
                    <a:pt x="31920" y="23252"/>
                  </a:lnTo>
                  <a:lnTo>
                    <a:pt x="32004" y="32766"/>
                  </a:lnTo>
                  <a:lnTo>
                    <a:pt x="30218" y="41469"/>
                  </a:lnTo>
                  <a:lnTo>
                    <a:pt x="26289" y="49244"/>
                  </a:lnTo>
                  <a:lnTo>
                    <a:pt x="20645" y="56018"/>
                  </a:lnTo>
                  <a:lnTo>
                    <a:pt x="13716" y="61722"/>
                  </a:lnTo>
                  <a:lnTo>
                    <a:pt x="6858" y="65532"/>
                  </a:lnTo>
                  <a:lnTo>
                    <a:pt x="4572" y="67056"/>
                  </a:lnTo>
                  <a:lnTo>
                    <a:pt x="0" y="66294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90" name="Google Shape;1490;p4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066019" y="2201488"/>
              <a:ext cx="160045" cy="1424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1" name="Google Shape;1491;p44"/>
            <p:cNvSpPr/>
            <p:nvPr/>
          </p:nvSpPr>
          <p:spPr>
            <a:xfrm>
              <a:off x="4242815" y="2126741"/>
              <a:ext cx="96520" cy="289560"/>
            </a:xfrm>
            <a:custGeom>
              <a:rect b="b" l="l" r="r" t="t"/>
              <a:pathLst>
                <a:path extrusionOk="0" h="289560" w="96520">
                  <a:moveTo>
                    <a:pt x="0" y="0"/>
                  </a:moveTo>
                  <a:lnTo>
                    <a:pt x="46482" y="21335"/>
                  </a:lnTo>
                  <a:lnTo>
                    <a:pt x="71056" y="51815"/>
                  </a:lnTo>
                  <a:lnTo>
                    <a:pt x="87630" y="86867"/>
                  </a:lnTo>
                  <a:lnTo>
                    <a:pt x="95726" y="131159"/>
                  </a:lnTo>
                  <a:lnTo>
                    <a:pt x="96523" y="153840"/>
                  </a:lnTo>
                  <a:lnTo>
                    <a:pt x="95250" y="176021"/>
                  </a:lnTo>
                  <a:lnTo>
                    <a:pt x="87249" y="216884"/>
                  </a:lnTo>
                  <a:lnTo>
                    <a:pt x="72390" y="256032"/>
                  </a:lnTo>
                  <a:lnTo>
                    <a:pt x="51054" y="289560"/>
                  </a:lnTo>
                  <a:lnTo>
                    <a:pt x="47244" y="289560"/>
                  </a:lnTo>
                  <a:lnTo>
                    <a:pt x="45720" y="288798"/>
                  </a:lnTo>
                  <a:lnTo>
                    <a:pt x="44196" y="286512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2" name="Google Shape;1492;p44"/>
          <p:cNvGrpSpPr/>
          <p:nvPr/>
        </p:nvGrpSpPr>
        <p:grpSpPr>
          <a:xfrm>
            <a:off x="3321649" y="2943034"/>
            <a:ext cx="3573146" cy="821445"/>
            <a:chOff x="3653777" y="3335261"/>
            <a:chExt cx="3930421" cy="930921"/>
          </a:xfrm>
        </p:grpSpPr>
        <p:grpSp>
          <p:nvGrpSpPr>
            <p:cNvPr id="1493" name="Google Shape;1493;p44"/>
            <p:cNvGrpSpPr/>
            <p:nvPr/>
          </p:nvGrpSpPr>
          <p:grpSpPr>
            <a:xfrm>
              <a:off x="3653777" y="3617963"/>
              <a:ext cx="509028" cy="279030"/>
              <a:chOff x="3653777" y="3617963"/>
              <a:chExt cx="509028" cy="279030"/>
            </a:xfrm>
          </p:grpSpPr>
          <p:pic>
            <p:nvPicPr>
              <p:cNvPr id="1494" name="Google Shape;1494;p44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3653777" y="3617963"/>
                <a:ext cx="409219" cy="2105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95" name="Google Shape;1495;p44"/>
              <p:cNvSpPr/>
              <p:nvPr/>
            </p:nvSpPr>
            <p:spPr>
              <a:xfrm>
                <a:off x="3765042" y="3821429"/>
                <a:ext cx="276860" cy="75564"/>
              </a:xfrm>
              <a:custGeom>
                <a:rect b="b" l="l" r="r" t="t"/>
                <a:pathLst>
                  <a:path extrusionOk="0" h="75564" w="276860">
                    <a:moveTo>
                      <a:pt x="0" y="75437"/>
                    </a:moveTo>
                    <a:lnTo>
                      <a:pt x="25467" y="70592"/>
                    </a:lnTo>
                    <a:lnTo>
                      <a:pt x="50577" y="65246"/>
                    </a:lnTo>
                    <a:lnTo>
                      <a:pt x="75545" y="59471"/>
                    </a:lnTo>
                    <a:lnTo>
                      <a:pt x="100584" y="53339"/>
                    </a:lnTo>
                    <a:lnTo>
                      <a:pt x="128468" y="47208"/>
                    </a:lnTo>
                    <a:lnTo>
                      <a:pt x="183951" y="36087"/>
                    </a:lnTo>
                    <a:lnTo>
                      <a:pt x="225897" y="29384"/>
                    </a:lnTo>
                    <a:lnTo>
                      <a:pt x="240315" y="27812"/>
                    </a:lnTo>
                    <a:lnTo>
                      <a:pt x="254591" y="25669"/>
                    </a:lnTo>
                    <a:lnTo>
                      <a:pt x="268224" y="22097"/>
                    </a:lnTo>
                    <a:lnTo>
                      <a:pt x="274034" y="18323"/>
                    </a:lnTo>
                    <a:lnTo>
                      <a:pt x="276415" y="13049"/>
                    </a:lnTo>
                    <a:lnTo>
                      <a:pt x="276796" y="6774"/>
                    </a:lnTo>
                    <a:lnTo>
                      <a:pt x="276606" y="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44"/>
              <p:cNvSpPr/>
              <p:nvPr/>
            </p:nvSpPr>
            <p:spPr>
              <a:xfrm>
                <a:off x="4112514" y="3696461"/>
                <a:ext cx="3175" cy="13970"/>
              </a:xfrm>
              <a:custGeom>
                <a:rect b="b" l="l" r="r" t="t"/>
                <a:pathLst>
                  <a:path extrusionOk="0" h="13970" w="3175">
                    <a:moveTo>
                      <a:pt x="3048" y="0"/>
                    </a:moveTo>
                    <a:lnTo>
                      <a:pt x="2286" y="4572"/>
                    </a:lnTo>
                    <a:lnTo>
                      <a:pt x="762" y="9144"/>
                    </a:lnTo>
                    <a:lnTo>
                      <a:pt x="0" y="13716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44"/>
              <p:cNvSpPr/>
              <p:nvPr/>
            </p:nvSpPr>
            <p:spPr>
              <a:xfrm>
                <a:off x="4147566" y="3784091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810"/>
                    </a:moveTo>
                    <a:lnTo>
                      <a:pt x="0" y="12192"/>
                    </a:lnTo>
                    <a:lnTo>
                      <a:pt x="3809" y="15240"/>
                    </a:lnTo>
                    <a:lnTo>
                      <a:pt x="12191" y="15240"/>
                    </a:lnTo>
                    <a:lnTo>
                      <a:pt x="15239" y="12192"/>
                    </a:lnTo>
                    <a:lnTo>
                      <a:pt x="15239" y="7620"/>
                    </a:lnTo>
                    <a:lnTo>
                      <a:pt x="15239" y="3810"/>
                    </a:lnTo>
                    <a:lnTo>
                      <a:pt x="12191" y="0"/>
                    </a:lnTo>
                    <a:lnTo>
                      <a:pt x="3809" y="0"/>
                    </a:lnTo>
                    <a:lnTo>
                      <a:pt x="0" y="3810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98" name="Google Shape;1498;p44"/>
            <p:cNvSpPr/>
            <p:nvPr/>
          </p:nvSpPr>
          <p:spPr>
            <a:xfrm>
              <a:off x="5775959" y="3639311"/>
              <a:ext cx="367029" cy="245745"/>
            </a:xfrm>
            <a:custGeom>
              <a:rect b="b" l="l" r="r" t="t"/>
              <a:pathLst>
                <a:path extrusionOk="0" h="245745" w="367029">
                  <a:moveTo>
                    <a:pt x="307848" y="0"/>
                  </a:moveTo>
                  <a:lnTo>
                    <a:pt x="267342" y="13287"/>
                  </a:lnTo>
                  <a:lnTo>
                    <a:pt x="209550" y="25812"/>
                  </a:lnTo>
                  <a:lnTo>
                    <a:pt x="166116" y="34290"/>
                  </a:lnTo>
                  <a:lnTo>
                    <a:pt x="144529" y="37742"/>
                  </a:lnTo>
                  <a:lnTo>
                    <a:pt x="123158" y="41338"/>
                  </a:lnTo>
                  <a:lnTo>
                    <a:pt x="101929" y="45219"/>
                  </a:lnTo>
                  <a:lnTo>
                    <a:pt x="80772" y="49530"/>
                  </a:lnTo>
                  <a:lnTo>
                    <a:pt x="76200" y="51054"/>
                  </a:lnTo>
                  <a:lnTo>
                    <a:pt x="75438" y="51054"/>
                  </a:lnTo>
                  <a:lnTo>
                    <a:pt x="73152" y="51816"/>
                  </a:lnTo>
                  <a:lnTo>
                    <a:pt x="78486" y="53340"/>
                  </a:lnTo>
                  <a:lnTo>
                    <a:pt x="87630" y="54102"/>
                  </a:lnTo>
                  <a:lnTo>
                    <a:pt x="93726" y="54102"/>
                  </a:lnTo>
                  <a:lnTo>
                    <a:pt x="112014" y="55566"/>
                  </a:lnTo>
                  <a:lnTo>
                    <a:pt x="130302" y="56673"/>
                  </a:lnTo>
                  <a:lnTo>
                    <a:pt x="148590" y="57638"/>
                  </a:lnTo>
                  <a:lnTo>
                    <a:pt x="166878" y="58674"/>
                  </a:lnTo>
                  <a:lnTo>
                    <a:pt x="212979" y="63436"/>
                  </a:lnTo>
                  <a:lnTo>
                    <a:pt x="259080" y="69342"/>
                  </a:lnTo>
                  <a:lnTo>
                    <a:pt x="300549" y="77485"/>
                  </a:lnTo>
                  <a:lnTo>
                    <a:pt x="322326" y="92964"/>
                  </a:lnTo>
                  <a:lnTo>
                    <a:pt x="319278" y="99060"/>
                  </a:lnTo>
                  <a:lnTo>
                    <a:pt x="273986" y="125396"/>
                  </a:lnTo>
                  <a:lnTo>
                    <a:pt x="225552" y="145542"/>
                  </a:lnTo>
                  <a:lnTo>
                    <a:pt x="198120" y="156293"/>
                  </a:lnTo>
                  <a:lnTo>
                    <a:pt x="170688" y="166973"/>
                  </a:lnTo>
                  <a:lnTo>
                    <a:pt x="143256" y="177796"/>
                  </a:lnTo>
                  <a:lnTo>
                    <a:pt x="115824" y="188976"/>
                  </a:lnTo>
                  <a:lnTo>
                    <a:pt x="87225" y="199477"/>
                  </a:lnTo>
                  <a:lnTo>
                    <a:pt x="55054" y="211264"/>
                  </a:lnTo>
                  <a:lnTo>
                    <a:pt x="24312" y="225623"/>
                  </a:lnTo>
                  <a:lnTo>
                    <a:pt x="0" y="243840"/>
                  </a:lnTo>
                  <a:lnTo>
                    <a:pt x="0" y="244602"/>
                  </a:lnTo>
                  <a:lnTo>
                    <a:pt x="13596" y="245316"/>
                  </a:lnTo>
                  <a:lnTo>
                    <a:pt x="27051" y="245173"/>
                  </a:lnTo>
                  <a:lnTo>
                    <a:pt x="86558" y="236660"/>
                  </a:lnTo>
                  <a:lnTo>
                    <a:pt x="151185" y="223349"/>
                  </a:lnTo>
                  <a:lnTo>
                    <a:pt x="183642" y="216408"/>
                  </a:lnTo>
                  <a:lnTo>
                    <a:pt x="213371" y="210264"/>
                  </a:lnTo>
                  <a:lnTo>
                    <a:pt x="273117" y="198834"/>
                  </a:lnTo>
                  <a:lnTo>
                    <a:pt x="318706" y="191607"/>
                  </a:lnTo>
                  <a:lnTo>
                    <a:pt x="334137" y="190023"/>
                  </a:lnTo>
                  <a:lnTo>
                    <a:pt x="349567" y="188297"/>
                  </a:lnTo>
                  <a:lnTo>
                    <a:pt x="364998" y="185928"/>
                  </a:lnTo>
                  <a:lnTo>
                    <a:pt x="365760" y="185928"/>
                  </a:lnTo>
                  <a:lnTo>
                    <a:pt x="366522" y="185928"/>
                  </a:lnTo>
                  <a:lnTo>
                    <a:pt x="360426" y="183642"/>
                  </a:lnTo>
                  <a:lnTo>
                    <a:pt x="355854" y="182118"/>
                  </a:lnTo>
                  <a:lnTo>
                    <a:pt x="350520" y="178308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9" name="Google Shape;1499;p44"/>
            <p:cNvGrpSpPr/>
            <p:nvPr/>
          </p:nvGrpSpPr>
          <p:grpSpPr>
            <a:xfrm>
              <a:off x="5855970" y="3943350"/>
              <a:ext cx="192913" cy="106298"/>
              <a:chOff x="5855970" y="3943350"/>
              <a:chExt cx="192913" cy="106298"/>
            </a:xfrm>
          </p:grpSpPr>
          <p:sp>
            <p:nvSpPr>
              <p:cNvPr id="1500" name="Google Shape;1500;p44"/>
              <p:cNvSpPr/>
              <p:nvPr/>
            </p:nvSpPr>
            <p:spPr>
              <a:xfrm>
                <a:off x="5891022" y="3994403"/>
                <a:ext cx="1270" cy="55245"/>
              </a:xfrm>
              <a:custGeom>
                <a:rect b="b" l="l" r="r" t="t"/>
                <a:pathLst>
                  <a:path extrusionOk="0" h="55245" w="1270">
                    <a:moveTo>
                      <a:pt x="0" y="0"/>
                    </a:moveTo>
                    <a:lnTo>
                      <a:pt x="762" y="41148"/>
                    </a:lnTo>
                    <a:lnTo>
                      <a:pt x="762" y="48006"/>
                    </a:lnTo>
                    <a:lnTo>
                      <a:pt x="762" y="54864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44"/>
              <p:cNvSpPr/>
              <p:nvPr/>
            </p:nvSpPr>
            <p:spPr>
              <a:xfrm>
                <a:off x="5855970" y="3943350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810"/>
                    </a:moveTo>
                    <a:lnTo>
                      <a:pt x="0" y="12192"/>
                    </a:lnTo>
                    <a:lnTo>
                      <a:pt x="3047" y="15240"/>
                    </a:lnTo>
                    <a:lnTo>
                      <a:pt x="11429" y="15240"/>
                    </a:lnTo>
                    <a:lnTo>
                      <a:pt x="15239" y="12192"/>
                    </a:lnTo>
                    <a:lnTo>
                      <a:pt x="15239" y="7620"/>
                    </a:lnTo>
                    <a:lnTo>
                      <a:pt x="15239" y="3810"/>
                    </a:lnTo>
                    <a:lnTo>
                      <a:pt x="11429" y="0"/>
                    </a:lnTo>
                    <a:lnTo>
                      <a:pt x="3047" y="0"/>
                    </a:lnTo>
                    <a:lnTo>
                      <a:pt x="0" y="3810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44"/>
              <p:cNvSpPr/>
              <p:nvPr/>
            </p:nvSpPr>
            <p:spPr>
              <a:xfrm>
                <a:off x="5936742" y="3989832"/>
                <a:ext cx="43814" cy="0"/>
              </a:xfrm>
              <a:custGeom>
                <a:rect b="b" l="l" r="r" t="t"/>
                <a:pathLst>
                  <a:path extrusionOk="0" h="120000" w="43814">
                    <a:moveTo>
                      <a:pt x="0" y="0"/>
                    </a:moveTo>
                    <a:lnTo>
                      <a:pt x="10858" y="0"/>
                    </a:lnTo>
                    <a:lnTo>
                      <a:pt x="21717" y="0"/>
                    </a:lnTo>
                    <a:lnTo>
                      <a:pt x="32575" y="0"/>
                    </a:lnTo>
                    <a:lnTo>
                      <a:pt x="43434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44"/>
              <p:cNvSpPr/>
              <p:nvPr/>
            </p:nvSpPr>
            <p:spPr>
              <a:xfrm>
                <a:off x="5951220" y="4017264"/>
                <a:ext cx="53339" cy="13970"/>
              </a:xfrm>
              <a:custGeom>
                <a:rect b="b" l="l" r="r" t="t"/>
                <a:pathLst>
                  <a:path extrusionOk="0" h="13970" w="53339">
                    <a:moveTo>
                      <a:pt x="0" y="13715"/>
                    </a:moveTo>
                    <a:lnTo>
                      <a:pt x="41910" y="4571"/>
                    </a:lnTo>
                    <a:lnTo>
                      <a:pt x="49530" y="1523"/>
                    </a:lnTo>
                    <a:lnTo>
                      <a:pt x="53340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44"/>
              <p:cNvSpPr/>
              <p:nvPr/>
            </p:nvSpPr>
            <p:spPr>
              <a:xfrm>
                <a:off x="6045708" y="3963924"/>
                <a:ext cx="3175" cy="66039"/>
              </a:xfrm>
              <a:custGeom>
                <a:rect b="b" l="l" r="r" t="t"/>
                <a:pathLst>
                  <a:path extrusionOk="0" h="66039" w="3175">
                    <a:moveTo>
                      <a:pt x="0" y="0"/>
                    </a:moveTo>
                    <a:lnTo>
                      <a:pt x="250" y="10739"/>
                    </a:lnTo>
                    <a:lnTo>
                      <a:pt x="857" y="21336"/>
                    </a:lnTo>
                    <a:lnTo>
                      <a:pt x="1607" y="31932"/>
                    </a:lnTo>
                    <a:lnTo>
                      <a:pt x="2286" y="42672"/>
                    </a:lnTo>
                    <a:lnTo>
                      <a:pt x="3048" y="50292"/>
                    </a:lnTo>
                    <a:lnTo>
                      <a:pt x="3048" y="57912"/>
                    </a:lnTo>
                    <a:lnTo>
                      <a:pt x="3048" y="6553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505" name="Google Shape;1505;p4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5895581" y="3496043"/>
              <a:ext cx="104419" cy="785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6" name="Google Shape;1506;p4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5281409" y="3698830"/>
              <a:ext cx="81368" cy="90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7" name="Google Shape;1507;p44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5085575" y="3940289"/>
              <a:ext cx="100609" cy="10746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8" name="Google Shape;1508;p44"/>
            <p:cNvGrpSpPr/>
            <p:nvPr/>
          </p:nvGrpSpPr>
          <p:grpSpPr>
            <a:xfrm>
              <a:off x="5250942" y="3941063"/>
              <a:ext cx="33527" cy="93217"/>
              <a:chOff x="5250942" y="3941063"/>
              <a:chExt cx="33527" cy="93217"/>
            </a:xfrm>
          </p:grpSpPr>
          <p:sp>
            <p:nvSpPr>
              <p:cNvPr id="1509" name="Google Shape;1509;p44"/>
              <p:cNvSpPr/>
              <p:nvPr/>
            </p:nvSpPr>
            <p:spPr>
              <a:xfrm>
                <a:off x="5250942" y="3941063"/>
                <a:ext cx="14604" cy="17145"/>
              </a:xfrm>
              <a:custGeom>
                <a:rect b="b" l="l" r="r" t="t"/>
                <a:pathLst>
                  <a:path extrusionOk="0" h="17145" w="14604">
                    <a:moveTo>
                      <a:pt x="1524" y="7620"/>
                    </a:moveTo>
                    <a:lnTo>
                      <a:pt x="3048" y="6858"/>
                    </a:lnTo>
                    <a:lnTo>
                      <a:pt x="0" y="6858"/>
                    </a:lnTo>
                    <a:lnTo>
                      <a:pt x="2286" y="6096"/>
                    </a:lnTo>
                    <a:lnTo>
                      <a:pt x="5334" y="5334"/>
                    </a:lnTo>
                    <a:lnTo>
                      <a:pt x="7620" y="6858"/>
                    </a:lnTo>
                    <a:lnTo>
                      <a:pt x="9906" y="8382"/>
                    </a:lnTo>
                    <a:lnTo>
                      <a:pt x="11430" y="9906"/>
                    </a:lnTo>
                    <a:lnTo>
                      <a:pt x="12192" y="11430"/>
                    </a:lnTo>
                    <a:lnTo>
                      <a:pt x="13716" y="12954"/>
                    </a:lnTo>
                    <a:lnTo>
                      <a:pt x="14478" y="16764"/>
                    </a:lnTo>
                    <a:lnTo>
                      <a:pt x="11430" y="12192"/>
                    </a:lnTo>
                    <a:lnTo>
                      <a:pt x="10668" y="9906"/>
                    </a:lnTo>
                    <a:lnTo>
                      <a:pt x="9144" y="5334"/>
                    </a:lnTo>
                    <a:lnTo>
                      <a:pt x="9906" y="3048"/>
                    </a:lnTo>
                    <a:lnTo>
                      <a:pt x="10668" y="0"/>
                    </a:lnTo>
                    <a:lnTo>
                      <a:pt x="9906" y="1524"/>
                    </a:lnTo>
                    <a:lnTo>
                      <a:pt x="12954" y="762"/>
                    </a:lnTo>
                    <a:lnTo>
                      <a:pt x="13716" y="76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44"/>
              <p:cNvSpPr/>
              <p:nvPr/>
            </p:nvSpPr>
            <p:spPr>
              <a:xfrm>
                <a:off x="5269230" y="4012691"/>
                <a:ext cx="15239" cy="21589"/>
              </a:xfrm>
              <a:custGeom>
                <a:rect b="b" l="l" r="r" t="t"/>
                <a:pathLst>
                  <a:path extrusionOk="0" h="21589" w="15239">
                    <a:moveTo>
                      <a:pt x="3810" y="8382"/>
                    </a:moveTo>
                    <a:lnTo>
                      <a:pt x="9906" y="4572"/>
                    </a:lnTo>
                    <a:lnTo>
                      <a:pt x="10668" y="0"/>
                    </a:lnTo>
                    <a:lnTo>
                      <a:pt x="13716" y="3810"/>
                    </a:lnTo>
                    <a:lnTo>
                      <a:pt x="14478" y="7620"/>
                    </a:lnTo>
                    <a:lnTo>
                      <a:pt x="15240" y="11430"/>
                    </a:lnTo>
                    <a:lnTo>
                      <a:pt x="12954" y="15240"/>
                    </a:lnTo>
                    <a:lnTo>
                      <a:pt x="9906" y="19050"/>
                    </a:lnTo>
                    <a:lnTo>
                      <a:pt x="5334" y="20574"/>
                    </a:lnTo>
                    <a:lnTo>
                      <a:pt x="762" y="21336"/>
                    </a:lnTo>
                    <a:lnTo>
                      <a:pt x="1524" y="16764"/>
                    </a:lnTo>
                    <a:lnTo>
                      <a:pt x="0" y="16764"/>
                    </a:lnTo>
                    <a:lnTo>
                      <a:pt x="3810" y="14478"/>
                    </a:lnTo>
                    <a:lnTo>
                      <a:pt x="5334" y="13716"/>
                    </a:lnTo>
                    <a:lnTo>
                      <a:pt x="9144" y="12192"/>
                    </a:lnTo>
                    <a:lnTo>
                      <a:pt x="9906" y="12954"/>
                    </a:lnTo>
                    <a:lnTo>
                      <a:pt x="12954" y="15240"/>
                    </a:lnTo>
                    <a:lnTo>
                      <a:pt x="8382" y="15240"/>
                    </a:lnTo>
                    <a:lnTo>
                      <a:pt x="7620" y="1524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11" name="Google Shape;1511;p44"/>
            <p:cNvSpPr/>
            <p:nvPr/>
          </p:nvSpPr>
          <p:spPr>
            <a:xfrm>
              <a:off x="5395721" y="4155947"/>
              <a:ext cx="14604" cy="94614"/>
            </a:xfrm>
            <a:custGeom>
              <a:rect b="b" l="l" r="r" t="t"/>
              <a:pathLst>
                <a:path extrusionOk="0" h="94614" w="14604">
                  <a:moveTo>
                    <a:pt x="0" y="0"/>
                  </a:moveTo>
                  <a:lnTo>
                    <a:pt x="1273" y="10727"/>
                  </a:lnTo>
                  <a:lnTo>
                    <a:pt x="2762" y="21240"/>
                  </a:lnTo>
                  <a:lnTo>
                    <a:pt x="4393" y="31611"/>
                  </a:lnTo>
                  <a:lnTo>
                    <a:pt x="6096" y="41910"/>
                  </a:lnTo>
                  <a:lnTo>
                    <a:pt x="7369" y="52768"/>
                  </a:lnTo>
                  <a:lnTo>
                    <a:pt x="8858" y="63627"/>
                  </a:lnTo>
                  <a:lnTo>
                    <a:pt x="10489" y="74485"/>
                  </a:lnTo>
                  <a:lnTo>
                    <a:pt x="12192" y="85344"/>
                  </a:lnTo>
                  <a:lnTo>
                    <a:pt x="13716" y="90678"/>
                  </a:lnTo>
                  <a:lnTo>
                    <a:pt x="12954" y="91440"/>
                  </a:lnTo>
                  <a:lnTo>
                    <a:pt x="14478" y="94488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44"/>
            <p:cNvSpPr/>
            <p:nvPr/>
          </p:nvSpPr>
          <p:spPr>
            <a:xfrm>
              <a:off x="5065871" y="4194809"/>
              <a:ext cx="66675" cy="71120"/>
            </a:xfrm>
            <a:custGeom>
              <a:rect b="b" l="l" r="r" t="t"/>
              <a:pathLst>
                <a:path extrusionOk="0" h="71120" w="66675">
                  <a:moveTo>
                    <a:pt x="7524" y="762"/>
                  </a:moveTo>
                  <a:lnTo>
                    <a:pt x="4476" y="8382"/>
                  </a:lnTo>
                  <a:lnTo>
                    <a:pt x="2190" y="16002"/>
                  </a:lnTo>
                  <a:lnTo>
                    <a:pt x="1428" y="24384"/>
                  </a:lnTo>
                  <a:lnTo>
                    <a:pt x="678" y="31503"/>
                  </a:lnTo>
                  <a:lnTo>
                    <a:pt x="0" y="39624"/>
                  </a:lnTo>
                  <a:lnTo>
                    <a:pt x="35" y="47744"/>
                  </a:lnTo>
                  <a:lnTo>
                    <a:pt x="1428" y="54864"/>
                  </a:lnTo>
                  <a:lnTo>
                    <a:pt x="2190" y="57912"/>
                  </a:lnTo>
                  <a:lnTo>
                    <a:pt x="5238" y="63246"/>
                  </a:lnTo>
                  <a:lnTo>
                    <a:pt x="8286" y="64770"/>
                  </a:lnTo>
                  <a:lnTo>
                    <a:pt x="11334" y="66294"/>
                  </a:lnTo>
                  <a:lnTo>
                    <a:pt x="28098" y="31242"/>
                  </a:lnTo>
                  <a:lnTo>
                    <a:pt x="29622" y="23622"/>
                  </a:lnTo>
                  <a:lnTo>
                    <a:pt x="31146" y="19812"/>
                  </a:lnTo>
                  <a:lnTo>
                    <a:pt x="31908" y="22860"/>
                  </a:lnTo>
                  <a:lnTo>
                    <a:pt x="32670" y="28956"/>
                  </a:lnTo>
                  <a:lnTo>
                    <a:pt x="33432" y="32766"/>
                  </a:lnTo>
                  <a:lnTo>
                    <a:pt x="50958" y="70104"/>
                  </a:lnTo>
                  <a:lnTo>
                    <a:pt x="57816" y="70866"/>
                  </a:lnTo>
                  <a:lnTo>
                    <a:pt x="60102" y="66294"/>
                  </a:lnTo>
                  <a:lnTo>
                    <a:pt x="63150" y="60198"/>
                  </a:lnTo>
                  <a:lnTo>
                    <a:pt x="65234" y="52185"/>
                  </a:lnTo>
                  <a:lnTo>
                    <a:pt x="66103" y="44100"/>
                  </a:lnTo>
                  <a:lnTo>
                    <a:pt x="66258" y="35873"/>
                  </a:lnTo>
                  <a:lnTo>
                    <a:pt x="66198" y="27432"/>
                  </a:lnTo>
                  <a:lnTo>
                    <a:pt x="66198" y="19812"/>
                  </a:lnTo>
                  <a:lnTo>
                    <a:pt x="53244" y="0"/>
                  </a:lnTo>
                  <a:lnTo>
                    <a:pt x="52482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13" name="Google Shape;1513;p44"/>
            <p:cNvGrpSpPr/>
            <p:nvPr/>
          </p:nvGrpSpPr>
          <p:grpSpPr>
            <a:xfrm>
              <a:off x="5301234" y="4181093"/>
              <a:ext cx="70358" cy="56642"/>
              <a:chOff x="5301234" y="4181093"/>
              <a:chExt cx="70358" cy="56642"/>
            </a:xfrm>
          </p:grpSpPr>
          <p:sp>
            <p:nvSpPr>
              <p:cNvPr id="1514" name="Google Shape;1514;p44"/>
              <p:cNvSpPr/>
              <p:nvPr/>
            </p:nvSpPr>
            <p:spPr>
              <a:xfrm>
                <a:off x="5327142" y="4223765"/>
                <a:ext cx="44450" cy="13970"/>
              </a:xfrm>
              <a:custGeom>
                <a:rect b="b" l="l" r="r" t="t"/>
                <a:pathLst>
                  <a:path extrusionOk="0" h="13970" w="44450">
                    <a:moveTo>
                      <a:pt x="0" y="13715"/>
                    </a:moveTo>
                    <a:lnTo>
                      <a:pt x="39624" y="2285"/>
                    </a:lnTo>
                    <a:lnTo>
                      <a:pt x="41148" y="2285"/>
                    </a:lnTo>
                    <a:lnTo>
                      <a:pt x="44196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44"/>
              <p:cNvSpPr/>
              <p:nvPr/>
            </p:nvSpPr>
            <p:spPr>
              <a:xfrm>
                <a:off x="5301234" y="4181093"/>
                <a:ext cx="36829" cy="6985"/>
              </a:xfrm>
              <a:custGeom>
                <a:rect b="b" l="l" r="r" t="t"/>
                <a:pathLst>
                  <a:path extrusionOk="0" h="6985" w="36829">
                    <a:moveTo>
                      <a:pt x="0" y="0"/>
                    </a:moveTo>
                    <a:lnTo>
                      <a:pt x="6774" y="345"/>
                    </a:lnTo>
                    <a:lnTo>
                      <a:pt x="14192" y="476"/>
                    </a:lnTo>
                    <a:lnTo>
                      <a:pt x="21752" y="750"/>
                    </a:lnTo>
                    <a:lnTo>
                      <a:pt x="28956" y="1523"/>
                    </a:lnTo>
                    <a:lnTo>
                      <a:pt x="34290" y="3047"/>
                    </a:lnTo>
                    <a:lnTo>
                      <a:pt x="33528" y="3809"/>
                    </a:lnTo>
                    <a:lnTo>
                      <a:pt x="36576" y="6857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6" name="Google Shape;1516;p44"/>
            <p:cNvGrpSpPr/>
            <p:nvPr/>
          </p:nvGrpSpPr>
          <p:grpSpPr>
            <a:xfrm>
              <a:off x="5118354" y="4122419"/>
              <a:ext cx="140707" cy="143763"/>
              <a:chOff x="5118354" y="4122419"/>
              <a:chExt cx="140707" cy="143763"/>
            </a:xfrm>
          </p:grpSpPr>
          <p:sp>
            <p:nvSpPr>
              <p:cNvPr id="1517" name="Google Shape;1517;p44"/>
              <p:cNvSpPr/>
              <p:nvPr/>
            </p:nvSpPr>
            <p:spPr>
              <a:xfrm>
                <a:off x="5118354" y="4122419"/>
                <a:ext cx="51435" cy="14604"/>
              </a:xfrm>
              <a:custGeom>
                <a:rect b="b" l="l" r="r" t="t"/>
                <a:pathLst>
                  <a:path extrusionOk="0" h="14604" w="51435">
                    <a:moveTo>
                      <a:pt x="0" y="14477"/>
                    </a:moveTo>
                    <a:lnTo>
                      <a:pt x="3048" y="13715"/>
                    </a:lnTo>
                    <a:lnTo>
                      <a:pt x="5334" y="12953"/>
                    </a:lnTo>
                    <a:lnTo>
                      <a:pt x="8382" y="12953"/>
                    </a:lnTo>
                    <a:lnTo>
                      <a:pt x="14906" y="11346"/>
                    </a:lnTo>
                    <a:lnTo>
                      <a:pt x="21717" y="9810"/>
                    </a:lnTo>
                    <a:lnTo>
                      <a:pt x="28527" y="8131"/>
                    </a:lnTo>
                    <a:lnTo>
                      <a:pt x="35052" y="6095"/>
                    </a:lnTo>
                    <a:lnTo>
                      <a:pt x="40386" y="3809"/>
                    </a:lnTo>
                    <a:lnTo>
                      <a:pt x="45720" y="2285"/>
                    </a:lnTo>
                    <a:lnTo>
                      <a:pt x="51053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44"/>
              <p:cNvSpPr/>
              <p:nvPr/>
            </p:nvSpPr>
            <p:spPr>
              <a:xfrm>
                <a:off x="5138166" y="4139183"/>
                <a:ext cx="11429" cy="54610"/>
              </a:xfrm>
              <a:custGeom>
                <a:rect b="b" l="l" r="r" t="t"/>
                <a:pathLst>
                  <a:path extrusionOk="0" h="54610" w="11429">
                    <a:moveTo>
                      <a:pt x="0" y="0"/>
                    </a:moveTo>
                    <a:lnTo>
                      <a:pt x="11430" y="43434"/>
                    </a:lnTo>
                    <a:lnTo>
                      <a:pt x="11430" y="51053"/>
                    </a:lnTo>
                    <a:lnTo>
                      <a:pt x="11430" y="51816"/>
                    </a:lnTo>
                    <a:lnTo>
                      <a:pt x="11430" y="53340"/>
                    </a:lnTo>
                    <a:lnTo>
                      <a:pt x="11430" y="5410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44"/>
              <p:cNvSpPr/>
              <p:nvPr/>
            </p:nvSpPr>
            <p:spPr>
              <a:xfrm>
                <a:off x="5171432" y="4181093"/>
                <a:ext cx="87629" cy="85089"/>
              </a:xfrm>
              <a:custGeom>
                <a:rect b="b" l="l" r="r" t="t"/>
                <a:pathLst>
                  <a:path extrusionOk="0" h="85089" w="87629">
                    <a:moveTo>
                      <a:pt x="4071" y="19050"/>
                    </a:moveTo>
                    <a:lnTo>
                      <a:pt x="1666" y="27813"/>
                    </a:lnTo>
                    <a:lnTo>
                      <a:pt x="261" y="35433"/>
                    </a:lnTo>
                    <a:lnTo>
                      <a:pt x="0" y="43053"/>
                    </a:lnTo>
                    <a:lnTo>
                      <a:pt x="1023" y="51816"/>
                    </a:lnTo>
                    <a:lnTo>
                      <a:pt x="1512" y="58209"/>
                    </a:lnTo>
                    <a:lnTo>
                      <a:pt x="13215" y="84582"/>
                    </a:lnTo>
                    <a:lnTo>
                      <a:pt x="17787" y="82296"/>
                    </a:lnTo>
                    <a:lnTo>
                      <a:pt x="24991" y="75866"/>
                    </a:lnTo>
                    <a:lnTo>
                      <a:pt x="30837" y="66865"/>
                    </a:lnTo>
                    <a:lnTo>
                      <a:pt x="35683" y="57007"/>
                    </a:lnTo>
                    <a:lnTo>
                      <a:pt x="39885" y="48006"/>
                    </a:lnTo>
                    <a:lnTo>
                      <a:pt x="42933" y="41909"/>
                    </a:lnTo>
                    <a:lnTo>
                      <a:pt x="44457" y="36575"/>
                    </a:lnTo>
                    <a:lnTo>
                      <a:pt x="46743" y="30479"/>
                    </a:lnTo>
                    <a:lnTo>
                      <a:pt x="45981" y="37337"/>
                    </a:lnTo>
                    <a:lnTo>
                      <a:pt x="45981" y="44957"/>
                    </a:lnTo>
                    <a:lnTo>
                      <a:pt x="45981" y="52577"/>
                    </a:lnTo>
                    <a:lnTo>
                      <a:pt x="45981" y="60198"/>
                    </a:lnTo>
                    <a:lnTo>
                      <a:pt x="49029" y="65532"/>
                    </a:lnTo>
                    <a:lnTo>
                      <a:pt x="57411" y="67055"/>
                    </a:lnTo>
                    <a:lnTo>
                      <a:pt x="66555" y="68579"/>
                    </a:lnTo>
                    <a:lnTo>
                      <a:pt x="73413" y="64769"/>
                    </a:lnTo>
                    <a:lnTo>
                      <a:pt x="78747" y="57149"/>
                    </a:lnTo>
                    <a:lnTo>
                      <a:pt x="82950" y="51268"/>
                    </a:lnTo>
                    <a:lnTo>
                      <a:pt x="85510" y="44957"/>
                    </a:lnTo>
                    <a:lnTo>
                      <a:pt x="86784" y="38076"/>
                    </a:lnTo>
                    <a:lnTo>
                      <a:pt x="87129" y="30479"/>
                    </a:lnTo>
                    <a:lnTo>
                      <a:pt x="87129" y="22097"/>
                    </a:lnTo>
                    <a:lnTo>
                      <a:pt x="85605" y="15239"/>
                    </a:lnTo>
                    <a:lnTo>
                      <a:pt x="80271" y="8381"/>
                    </a:lnTo>
                    <a:lnTo>
                      <a:pt x="77985" y="5333"/>
                    </a:lnTo>
                    <a:lnTo>
                      <a:pt x="75699" y="2285"/>
                    </a:lnTo>
                    <a:lnTo>
                      <a:pt x="72651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520" name="Google Shape;1520;p44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5097100" y="3702545"/>
              <a:ext cx="156902" cy="111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1" name="Google Shape;1521;p44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272771" y="3597389"/>
              <a:ext cx="72415" cy="2415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2" name="Google Shape;1522;p44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483083" y="3633203"/>
              <a:ext cx="118135" cy="90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3" name="Google Shape;1523;p44"/>
            <p:cNvSpPr/>
            <p:nvPr/>
          </p:nvSpPr>
          <p:spPr>
            <a:xfrm>
              <a:off x="6658356" y="3670553"/>
              <a:ext cx="52070" cy="10795"/>
            </a:xfrm>
            <a:custGeom>
              <a:rect b="b" l="l" r="r" t="t"/>
              <a:pathLst>
                <a:path extrusionOk="0" h="10795" w="52070">
                  <a:moveTo>
                    <a:pt x="0" y="10667"/>
                  </a:moveTo>
                  <a:lnTo>
                    <a:pt x="8905" y="10275"/>
                  </a:lnTo>
                  <a:lnTo>
                    <a:pt x="17526" y="9239"/>
                  </a:lnTo>
                  <a:lnTo>
                    <a:pt x="26146" y="7774"/>
                  </a:lnTo>
                  <a:lnTo>
                    <a:pt x="35052" y="6095"/>
                  </a:lnTo>
                  <a:lnTo>
                    <a:pt x="41910" y="5333"/>
                  </a:lnTo>
                  <a:lnTo>
                    <a:pt x="46482" y="5333"/>
                  </a:lnTo>
                  <a:lnTo>
                    <a:pt x="51816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24" name="Google Shape;1524;p44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814291" y="3489947"/>
              <a:ext cx="331066" cy="2448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5" name="Google Shape;1525;p44"/>
            <p:cNvSpPr/>
            <p:nvPr/>
          </p:nvSpPr>
          <p:spPr>
            <a:xfrm>
              <a:off x="6901433" y="3745991"/>
              <a:ext cx="400050" cy="58420"/>
            </a:xfrm>
            <a:custGeom>
              <a:rect b="b" l="l" r="r" t="t"/>
              <a:pathLst>
                <a:path extrusionOk="0" h="58420" w="400050">
                  <a:moveTo>
                    <a:pt x="7620" y="57912"/>
                  </a:moveTo>
                  <a:lnTo>
                    <a:pt x="27622" y="54232"/>
                  </a:lnTo>
                  <a:lnTo>
                    <a:pt x="47625" y="50196"/>
                  </a:lnTo>
                  <a:lnTo>
                    <a:pt x="67627" y="46017"/>
                  </a:lnTo>
                  <a:lnTo>
                    <a:pt x="87630" y="41910"/>
                  </a:lnTo>
                  <a:lnTo>
                    <a:pt x="116216" y="36492"/>
                  </a:lnTo>
                  <a:lnTo>
                    <a:pt x="144875" y="31718"/>
                  </a:lnTo>
                  <a:lnTo>
                    <a:pt x="173676" y="27658"/>
                  </a:lnTo>
                  <a:lnTo>
                    <a:pt x="202692" y="24383"/>
                  </a:lnTo>
                  <a:lnTo>
                    <a:pt x="228992" y="21097"/>
                  </a:lnTo>
                  <a:lnTo>
                    <a:pt x="255365" y="18097"/>
                  </a:lnTo>
                  <a:lnTo>
                    <a:pt x="281880" y="15382"/>
                  </a:lnTo>
                  <a:lnTo>
                    <a:pt x="308610" y="12953"/>
                  </a:lnTo>
                  <a:lnTo>
                    <a:pt x="322326" y="11691"/>
                  </a:lnTo>
                  <a:lnTo>
                    <a:pt x="336042" y="10286"/>
                  </a:lnTo>
                  <a:lnTo>
                    <a:pt x="349758" y="8882"/>
                  </a:lnTo>
                  <a:lnTo>
                    <a:pt x="363474" y="7619"/>
                  </a:lnTo>
                  <a:lnTo>
                    <a:pt x="367284" y="7619"/>
                  </a:lnTo>
                  <a:lnTo>
                    <a:pt x="367284" y="6857"/>
                  </a:lnTo>
                  <a:lnTo>
                    <a:pt x="369570" y="7619"/>
                  </a:lnTo>
                  <a:lnTo>
                    <a:pt x="345555" y="7798"/>
                  </a:lnTo>
                  <a:lnTo>
                    <a:pt x="321468" y="8477"/>
                  </a:lnTo>
                  <a:lnTo>
                    <a:pt x="272796" y="12191"/>
                  </a:lnTo>
                  <a:lnTo>
                    <a:pt x="226599" y="17716"/>
                  </a:lnTo>
                  <a:lnTo>
                    <a:pt x="179832" y="24383"/>
                  </a:lnTo>
                  <a:lnTo>
                    <a:pt x="117062" y="35147"/>
                  </a:lnTo>
                  <a:lnTo>
                    <a:pt x="54864" y="46482"/>
                  </a:lnTo>
                  <a:lnTo>
                    <a:pt x="42410" y="48648"/>
                  </a:lnTo>
                  <a:lnTo>
                    <a:pt x="30099" y="50673"/>
                  </a:lnTo>
                  <a:lnTo>
                    <a:pt x="17787" y="52697"/>
                  </a:lnTo>
                  <a:lnTo>
                    <a:pt x="5334" y="54864"/>
                  </a:lnTo>
                  <a:lnTo>
                    <a:pt x="2286" y="55626"/>
                  </a:lnTo>
                  <a:lnTo>
                    <a:pt x="2286" y="56388"/>
                  </a:lnTo>
                  <a:lnTo>
                    <a:pt x="0" y="56388"/>
                  </a:lnTo>
                  <a:lnTo>
                    <a:pt x="9346" y="55554"/>
                  </a:lnTo>
                  <a:lnTo>
                    <a:pt x="18192" y="54292"/>
                  </a:lnTo>
                  <a:lnTo>
                    <a:pt x="26896" y="52744"/>
                  </a:lnTo>
                  <a:lnTo>
                    <a:pt x="35814" y="51054"/>
                  </a:lnTo>
                  <a:lnTo>
                    <a:pt x="61412" y="46612"/>
                  </a:lnTo>
                  <a:lnTo>
                    <a:pt x="112323" y="38302"/>
                  </a:lnTo>
                  <a:lnTo>
                    <a:pt x="168913" y="29860"/>
                  </a:lnTo>
                  <a:lnTo>
                    <a:pt x="231469" y="21859"/>
                  </a:lnTo>
                  <a:lnTo>
                    <a:pt x="262890" y="18287"/>
                  </a:lnTo>
                  <a:lnTo>
                    <a:pt x="286773" y="15549"/>
                  </a:lnTo>
                  <a:lnTo>
                    <a:pt x="310515" y="12953"/>
                  </a:lnTo>
                  <a:lnTo>
                    <a:pt x="334256" y="10358"/>
                  </a:lnTo>
                  <a:lnTo>
                    <a:pt x="358140" y="7619"/>
                  </a:lnTo>
                  <a:lnTo>
                    <a:pt x="368534" y="6131"/>
                  </a:lnTo>
                  <a:lnTo>
                    <a:pt x="378999" y="4857"/>
                  </a:lnTo>
                  <a:lnTo>
                    <a:pt x="389322" y="3440"/>
                  </a:lnTo>
                  <a:lnTo>
                    <a:pt x="399288" y="1523"/>
                  </a:lnTo>
                  <a:lnTo>
                    <a:pt x="400050" y="1523"/>
                  </a:lnTo>
                  <a:lnTo>
                    <a:pt x="396240" y="761"/>
                  </a:lnTo>
                  <a:lnTo>
                    <a:pt x="390144" y="0"/>
                  </a:lnTo>
                  <a:lnTo>
                    <a:pt x="385572" y="0"/>
                  </a:lnTo>
                  <a:lnTo>
                    <a:pt x="378594" y="119"/>
                  </a:lnTo>
                  <a:lnTo>
                    <a:pt x="371475" y="380"/>
                  </a:lnTo>
                  <a:lnTo>
                    <a:pt x="364355" y="642"/>
                  </a:lnTo>
                  <a:lnTo>
                    <a:pt x="357378" y="761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26" name="Google Shape;1526;p44"/>
            <p:cNvGrpSpPr/>
            <p:nvPr/>
          </p:nvGrpSpPr>
          <p:grpSpPr>
            <a:xfrm>
              <a:off x="7240225" y="3335261"/>
              <a:ext cx="343973" cy="312051"/>
              <a:chOff x="7240225" y="3335261"/>
              <a:chExt cx="343973" cy="312051"/>
            </a:xfrm>
          </p:grpSpPr>
          <p:pic>
            <p:nvPicPr>
              <p:cNvPr id="1527" name="Google Shape;1527;p44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7240225" y="3500615"/>
                <a:ext cx="102419" cy="1028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28" name="Google Shape;1528;p44"/>
              <p:cNvSpPr/>
              <p:nvPr/>
            </p:nvSpPr>
            <p:spPr>
              <a:xfrm>
                <a:off x="7394614" y="3432809"/>
                <a:ext cx="13334" cy="210820"/>
              </a:xfrm>
              <a:custGeom>
                <a:rect b="b" l="l" r="r" t="t"/>
                <a:pathLst>
                  <a:path extrusionOk="0" h="210820" w="13334">
                    <a:moveTo>
                      <a:pt x="595" y="0"/>
                    </a:moveTo>
                    <a:lnTo>
                      <a:pt x="0" y="12084"/>
                    </a:lnTo>
                    <a:lnTo>
                      <a:pt x="404" y="23526"/>
                    </a:lnTo>
                    <a:lnTo>
                      <a:pt x="1666" y="34825"/>
                    </a:lnTo>
                    <a:lnTo>
                      <a:pt x="3643" y="46482"/>
                    </a:lnTo>
                    <a:lnTo>
                      <a:pt x="6441" y="63507"/>
                    </a:lnTo>
                    <a:lnTo>
                      <a:pt x="8882" y="80391"/>
                    </a:lnTo>
                    <a:lnTo>
                      <a:pt x="10608" y="97274"/>
                    </a:lnTo>
                    <a:lnTo>
                      <a:pt x="11263" y="114300"/>
                    </a:lnTo>
                    <a:lnTo>
                      <a:pt x="11668" y="131325"/>
                    </a:lnTo>
                    <a:lnTo>
                      <a:pt x="11644" y="148208"/>
                    </a:lnTo>
                    <a:lnTo>
                      <a:pt x="11049" y="165092"/>
                    </a:lnTo>
                    <a:lnTo>
                      <a:pt x="9739" y="182118"/>
                    </a:lnTo>
                    <a:lnTo>
                      <a:pt x="8096" y="191345"/>
                    </a:lnTo>
                    <a:lnTo>
                      <a:pt x="5738" y="202215"/>
                    </a:lnTo>
                    <a:lnTo>
                      <a:pt x="4810" y="210085"/>
                    </a:lnTo>
                    <a:lnTo>
                      <a:pt x="7453" y="210311"/>
                    </a:lnTo>
                    <a:lnTo>
                      <a:pt x="11263" y="208788"/>
                    </a:lnTo>
                    <a:lnTo>
                      <a:pt x="12787" y="207264"/>
                    </a:lnTo>
                    <a:lnTo>
                      <a:pt x="12787" y="20269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44"/>
              <p:cNvSpPr/>
              <p:nvPr/>
            </p:nvSpPr>
            <p:spPr>
              <a:xfrm>
                <a:off x="7437703" y="3428237"/>
                <a:ext cx="8890" cy="219075"/>
              </a:xfrm>
              <a:custGeom>
                <a:rect b="b" l="l" r="r" t="t"/>
                <a:pathLst>
                  <a:path extrusionOk="0" h="219075" w="8890">
                    <a:moveTo>
                      <a:pt x="178" y="0"/>
                    </a:moveTo>
                    <a:lnTo>
                      <a:pt x="1357" y="39219"/>
                    </a:lnTo>
                    <a:lnTo>
                      <a:pt x="4036" y="70866"/>
                    </a:lnTo>
                    <a:lnTo>
                      <a:pt x="5322" y="89154"/>
                    </a:lnTo>
                    <a:lnTo>
                      <a:pt x="6322" y="107442"/>
                    </a:lnTo>
                    <a:lnTo>
                      <a:pt x="7036" y="125730"/>
                    </a:lnTo>
                    <a:lnTo>
                      <a:pt x="6929" y="146756"/>
                    </a:lnTo>
                    <a:lnTo>
                      <a:pt x="6750" y="167640"/>
                    </a:lnTo>
                    <a:lnTo>
                      <a:pt x="6715" y="188523"/>
                    </a:lnTo>
                    <a:lnTo>
                      <a:pt x="7036" y="209550"/>
                    </a:lnTo>
                    <a:lnTo>
                      <a:pt x="7036" y="212597"/>
                    </a:lnTo>
                    <a:lnTo>
                      <a:pt x="6274" y="218694"/>
                    </a:lnTo>
                    <a:lnTo>
                      <a:pt x="8560" y="216408"/>
                    </a:lnTo>
                    <a:lnTo>
                      <a:pt x="8560" y="211836"/>
                    </a:lnTo>
                    <a:lnTo>
                      <a:pt x="8560" y="209550"/>
                    </a:lnTo>
                    <a:lnTo>
                      <a:pt x="8560" y="20574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30" name="Google Shape;1530;p44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7481303" y="3335261"/>
                <a:ext cx="102895" cy="76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531" name="Google Shape;1531;p44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7256999" y="3074659"/>
            <a:ext cx="115997" cy="63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44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8469272" y="3145928"/>
            <a:ext cx="73135" cy="89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3" name="Google Shape;1533;p44"/>
          <p:cNvGrpSpPr/>
          <p:nvPr/>
        </p:nvGrpSpPr>
        <p:grpSpPr>
          <a:xfrm>
            <a:off x="3904238" y="3662963"/>
            <a:ext cx="5173004" cy="1932207"/>
            <a:chOff x="4294619" y="4151137"/>
            <a:chExt cx="5690247" cy="2189718"/>
          </a:xfrm>
        </p:grpSpPr>
        <p:grpSp>
          <p:nvGrpSpPr>
            <p:cNvPr id="1534" name="Google Shape;1534;p44"/>
            <p:cNvGrpSpPr/>
            <p:nvPr/>
          </p:nvGrpSpPr>
          <p:grpSpPr>
            <a:xfrm>
              <a:off x="9178276" y="4651997"/>
              <a:ext cx="350533" cy="218088"/>
              <a:chOff x="9178276" y="4651997"/>
              <a:chExt cx="350533" cy="218088"/>
            </a:xfrm>
          </p:grpSpPr>
          <p:pic>
            <p:nvPicPr>
              <p:cNvPr id="1535" name="Google Shape;1535;p44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9178276" y="4651997"/>
                <a:ext cx="293395" cy="2180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36" name="Google Shape;1536;p44"/>
              <p:cNvSpPr/>
              <p:nvPr/>
            </p:nvSpPr>
            <p:spPr>
              <a:xfrm>
                <a:off x="9521189" y="4739640"/>
                <a:ext cx="7620" cy="1904"/>
              </a:xfrm>
              <a:custGeom>
                <a:rect b="b" l="l" r="r" t="t"/>
                <a:pathLst>
                  <a:path extrusionOk="0" h="1904" w="7620">
                    <a:moveTo>
                      <a:pt x="7620" y="1524"/>
                    </a:moveTo>
                    <a:lnTo>
                      <a:pt x="5334" y="762"/>
                    </a:lnTo>
                    <a:lnTo>
                      <a:pt x="2286" y="762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7" name="Google Shape;1537;p44"/>
            <p:cNvGrpSpPr/>
            <p:nvPr/>
          </p:nvGrpSpPr>
          <p:grpSpPr>
            <a:xfrm>
              <a:off x="9594520" y="4603229"/>
              <a:ext cx="347115" cy="188227"/>
              <a:chOff x="9594520" y="4603229"/>
              <a:chExt cx="347115" cy="188227"/>
            </a:xfrm>
          </p:grpSpPr>
          <p:sp>
            <p:nvSpPr>
              <p:cNvPr id="1538" name="Google Shape;1538;p44"/>
              <p:cNvSpPr/>
              <p:nvPr/>
            </p:nvSpPr>
            <p:spPr>
              <a:xfrm>
                <a:off x="9633203" y="4703826"/>
                <a:ext cx="32384" cy="59689"/>
              </a:xfrm>
              <a:custGeom>
                <a:rect b="b" l="l" r="r" t="t"/>
                <a:pathLst>
                  <a:path extrusionOk="0" h="59689" w="32384">
                    <a:moveTo>
                      <a:pt x="2285" y="2286"/>
                    </a:moveTo>
                    <a:lnTo>
                      <a:pt x="4571" y="1524"/>
                    </a:lnTo>
                    <a:lnTo>
                      <a:pt x="3809" y="762"/>
                    </a:lnTo>
                    <a:lnTo>
                      <a:pt x="6857" y="0"/>
                    </a:lnTo>
                    <a:lnTo>
                      <a:pt x="12953" y="0"/>
                    </a:lnTo>
                    <a:lnTo>
                      <a:pt x="18287" y="0"/>
                    </a:lnTo>
                    <a:lnTo>
                      <a:pt x="23621" y="3810"/>
                    </a:lnTo>
                    <a:lnTo>
                      <a:pt x="31241" y="9144"/>
                    </a:lnTo>
                    <a:lnTo>
                      <a:pt x="32003" y="16002"/>
                    </a:lnTo>
                    <a:lnTo>
                      <a:pt x="31241" y="25146"/>
                    </a:lnTo>
                    <a:lnTo>
                      <a:pt x="29051" y="32718"/>
                    </a:lnTo>
                    <a:lnTo>
                      <a:pt x="2285" y="59436"/>
                    </a:lnTo>
                    <a:lnTo>
                      <a:pt x="0" y="5410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44"/>
              <p:cNvSpPr/>
              <p:nvPr/>
            </p:nvSpPr>
            <p:spPr>
              <a:xfrm>
                <a:off x="9671303" y="4687824"/>
                <a:ext cx="33654" cy="53975"/>
              </a:xfrm>
              <a:custGeom>
                <a:rect b="b" l="l" r="r" t="t"/>
                <a:pathLst>
                  <a:path extrusionOk="0" h="53975" w="33654">
                    <a:moveTo>
                      <a:pt x="6096" y="0"/>
                    </a:moveTo>
                    <a:lnTo>
                      <a:pt x="4417" y="9144"/>
                    </a:lnTo>
                    <a:lnTo>
                      <a:pt x="2952" y="18288"/>
                    </a:lnTo>
                    <a:lnTo>
                      <a:pt x="1916" y="27432"/>
                    </a:lnTo>
                    <a:lnTo>
                      <a:pt x="1524" y="36576"/>
                    </a:lnTo>
                    <a:lnTo>
                      <a:pt x="1524" y="42672"/>
                    </a:lnTo>
                    <a:lnTo>
                      <a:pt x="0" y="51053"/>
                    </a:lnTo>
                    <a:lnTo>
                      <a:pt x="8382" y="53340"/>
                    </a:lnTo>
                    <a:lnTo>
                      <a:pt x="16061" y="53351"/>
                    </a:lnTo>
                    <a:lnTo>
                      <a:pt x="22383" y="50577"/>
                    </a:lnTo>
                    <a:lnTo>
                      <a:pt x="27991" y="45946"/>
                    </a:lnTo>
                    <a:lnTo>
                      <a:pt x="33528" y="40386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44"/>
              <p:cNvSpPr/>
              <p:nvPr/>
            </p:nvSpPr>
            <p:spPr>
              <a:xfrm>
                <a:off x="9678923" y="4610862"/>
                <a:ext cx="52070" cy="45720"/>
              </a:xfrm>
              <a:custGeom>
                <a:rect b="b" l="l" r="r" t="t"/>
                <a:pathLst>
                  <a:path extrusionOk="0" h="45720" w="52070">
                    <a:moveTo>
                      <a:pt x="0" y="6095"/>
                    </a:moveTo>
                    <a:lnTo>
                      <a:pt x="10489" y="6596"/>
                    </a:lnTo>
                    <a:lnTo>
                      <a:pt x="20478" y="6667"/>
                    </a:lnTo>
                    <a:lnTo>
                      <a:pt x="30325" y="5881"/>
                    </a:lnTo>
                    <a:lnTo>
                      <a:pt x="40386" y="3809"/>
                    </a:lnTo>
                    <a:lnTo>
                      <a:pt x="44196" y="3047"/>
                    </a:lnTo>
                    <a:lnTo>
                      <a:pt x="48768" y="1523"/>
                    </a:lnTo>
                    <a:lnTo>
                      <a:pt x="51816" y="0"/>
                    </a:lnTo>
                    <a:lnTo>
                      <a:pt x="45720" y="3047"/>
                    </a:lnTo>
                    <a:lnTo>
                      <a:pt x="43434" y="6095"/>
                    </a:lnTo>
                    <a:lnTo>
                      <a:pt x="40386" y="12191"/>
                    </a:lnTo>
                    <a:lnTo>
                      <a:pt x="38016" y="19752"/>
                    </a:lnTo>
                    <a:lnTo>
                      <a:pt x="36861" y="28098"/>
                    </a:lnTo>
                    <a:lnTo>
                      <a:pt x="35563" y="36302"/>
                    </a:lnTo>
                    <a:lnTo>
                      <a:pt x="32766" y="43433"/>
                    </a:lnTo>
                    <a:lnTo>
                      <a:pt x="29718" y="45719"/>
                    </a:lnTo>
                    <a:lnTo>
                      <a:pt x="28956" y="45719"/>
                    </a:lnTo>
                    <a:lnTo>
                      <a:pt x="25908" y="44957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41" name="Google Shape;1541;p44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9771113" y="4603229"/>
                <a:ext cx="170522" cy="1463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42" name="Google Shape;1542;p44"/>
              <p:cNvSpPr/>
              <p:nvPr/>
            </p:nvSpPr>
            <p:spPr>
              <a:xfrm>
                <a:off x="9594520" y="4612386"/>
                <a:ext cx="109220" cy="179070"/>
              </a:xfrm>
              <a:custGeom>
                <a:rect b="b" l="l" r="r" t="t"/>
                <a:pathLst>
                  <a:path extrusionOk="0" h="179070" w="109220">
                    <a:moveTo>
                      <a:pt x="21157" y="0"/>
                    </a:moveTo>
                    <a:lnTo>
                      <a:pt x="2940" y="47684"/>
                    </a:lnTo>
                    <a:lnTo>
                      <a:pt x="0" y="83558"/>
                    </a:lnTo>
                    <a:lnTo>
                      <a:pt x="1059" y="101155"/>
                    </a:lnTo>
                    <a:lnTo>
                      <a:pt x="22657" y="152602"/>
                    </a:lnTo>
                    <a:lnTo>
                      <a:pt x="56042" y="174533"/>
                    </a:lnTo>
                    <a:lnTo>
                      <a:pt x="76021" y="179070"/>
                    </a:lnTo>
                    <a:lnTo>
                      <a:pt x="86713" y="179058"/>
                    </a:lnTo>
                    <a:lnTo>
                      <a:pt x="94690" y="178974"/>
                    </a:lnTo>
                    <a:lnTo>
                      <a:pt x="101524" y="178748"/>
                    </a:lnTo>
                    <a:lnTo>
                      <a:pt x="108787" y="178307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3" name="Google Shape;1543;p44"/>
            <p:cNvGrpSpPr/>
            <p:nvPr/>
          </p:nvGrpSpPr>
          <p:grpSpPr>
            <a:xfrm>
              <a:off x="4294619" y="4748784"/>
              <a:ext cx="457720" cy="272808"/>
              <a:chOff x="4294619" y="4748784"/>
              <a:chExt cx="457720" cy="272808"/>
            </a:xfrm>
          </p:grpSpPr>
          <p:pic>
            <p:nvPicPr>
              <p:cNvPr id="1544" name="Google Shape;1544;p44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4294619" y="4808112"/>
                <a:ext cx="132613" cy="2012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5" name="Google Shape;1545;p44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4462890" y="4771631"/>
                <a:ext cx="198276" cy="2499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46" name="Google Shape;1546;p44"/>
              <p:cNvSpPr/>
              <p:nvPr/>
            </p:nvSpPr>
            <p:spPr>
              <a:xfrm>
                <a:off x="4682489" y="4748784"/>
                <a:ext cx="69850" cy="239395"/>
              </a:xfrm>
              <a:custGeom>
                <a:rect b="b" l="l" r="r" t="t"/>
                <a:pathLst>
                  <a:path extrusionOk="0" h="239395" w="69850">
                    <a:moveTo>
                      <a:pt x="0" y="0"/>
                    </a:moveTo>
                    <a:lnTo>
                      <a:pt x="33539" y="37611"/>
                    </a:lnTo>
                    <a:lnTo>
                      <a:pt x="60674" y="85153"/>
                    </a:lnTo>
                    <a:lnTo>
                      <a:pt x="69342" y="122681"/>
                    </a:lnTo>
                    <a:lnTo>
                      <a:pt x="69615" y="139576"/>
                    </a:lnTo>
                    <a:lnTo>
                      <a:pt x="68103" y="156114"/>
                    </a:lnTo>
                    <a:lnTo>
                      <a:pt x="54911" y="199810"/>
                    </a:lnTo>
                    <a:lnTo>
                      <a:pt x="30480" y="239268"/>
                    </a:lnTo>
                    <a:lnTo>
                      <a:pt x="33528" y="233934"/>
                    </a:lnTo>
                    <a:lnTo>
                      <a:pt x="30480" y="234696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7" name="Google Shape;1547;p44"/>
            <p:cNvGrpSpPr/>
            <p:nvPr/>
          </p:nvGrpSpPr>
          <p:grpSpPr>
            <a:xfrm>
              <a:off x="4897374" y="4829555"/>
              <a:ext cx="69468" cy="57150"/>
              <a:chOff x="4897374" y="4829555"/>
              <a:chExt cx="69468" cy="57150"/>
            </a:xfrm>
          </p:grpSpPr>
          <p:sp>
            <p:nvSpPr>
              <p:cNvPr id="1548" name="Google Shape;1548;p44"/>
              <p:cNvSpPr/>
              <p:nvPr/>
            </p:nvSpPr>
            <p:spPr>
              <a:xfrm>
                <a:off x="4897374" y="4829555"/>
                <a:ext cx="55879" cy="10160"/>
              </a:xfrm>
              <a:custGeom>
                <a:rect b="b" l="l" r="r" t="t"/>
                <a:pathLst>
                  <a:path extrusionOk="0" h="10160" w="55879">
                    <a:moveTo>
                      <a:pt x="0" y="9905"/>
                    </a:moveTo>
                    <a:lnTo>
                      <a:pt x="9465" y="8060"/>
                    </a:lnTo>
                    <a:lnTo>
                      <a:pt x="18573" y="6000"/>
                    </a:lnTo>
                    <a:lnTo>
                      <a:pt x="27539" y="3798"/>
                    </a:lnTo>
                    <a:lnTo>
                      <a:pt x="36576" y="1523"/>
                    </a:lnTo>
                    <a:lnTo>
                      <a:pt x="43434" y="0"/>
                    </a:lnTo>
                    <a:lnTo>
                      <a:pt x="48768" y="0"/>
                    </a:lnTo>
                    <a:lnTo>
                      <a:pt x="55626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44"/>
              <p:cNvSpPr/>
              <p:nvPr/>
            </p:nvSpPr>
            <p:spPr>
              <a:xfrm>
                <a:off x="4914138" y="4882895"/>
                <a:ext cx="52704" cy="3810"/>
              </a:xfrm>
              <a:custGeom>
                <a:rect b="b" l="l" r="r" t="t"/>
                <a:pathLst>
                  <a:path extrusionOk="0" h="3810" w="52704">
                    <a:moveTo>
                      <a:pt x="0" y="2286"/>
                    </a:moveTo>
                    <a:lnTo>
                      <a:pt x="9917" y="3155"/>
                    </a:lnTo>
                    <a:lnTo>
                      <a:pt x="19335" y="3524"/>
                    </a:lnTo>
                    <a:lnTo>
                      <a:pt x="28610" y="3464"/>
                    </a:lnTo>
                    <a:lnTo>
                      <a:pt x="38100" y="3048"/>
                    </a:lnTo>
                    <a:lnTo>
                      <a:pt x="44196" y="3048"/>
                    </a:lnTo>
                    <a:lnTo>
                      <a:pt x="47244" y="2286"/>
                    </a:lnTo>
                    <a:lnTo>
                      <a:pt x="52577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50" name="Google Shape;1550;p44"/>
            <p:cNvSpPr/>
            <p:nvPr/>
          </p:nvSpPr>
          <p:spPr>
            <a:xfrm>
              <a:off x="5314950" y="4777740"/>
              <a:ext cx="3175" cy="80010"/>
            </a:xfrm>
            <a:custGeom>
              <a:rect b="b" l="l" r="r" t="t"/>
              <a:pathLst>
                <a:path extrusionOk="0" h="80010" w="3175">
                  <a:moveTo>
                    <a:pt x="762" y="0"/>
                  </a:moveTo>
                  <a:lnTo>
                    <a:pt x="452" y="17252"/>
                  </a:lnTo>
                  <a:lnTo>
                    <a:pt x="0" y="34575"/>
                  </a:lnTo>
                  <a:lnTo>
                    <a:pt x="119" y="51756"/>
                  </a:lnTo>
                  <a:lnTo>
                    <a:pt x="1524" y="68580"/>
                  </a:lnTo>
                  <a:lnTo>
                    <a:pt x="1524" y="72390"/>
                  </a:lnTo>
                  <a:lnTo>
                    <a:pt x="2286" y="76200"/>
                  </a:lnTo>
                  <a:lnTo>
                    <a:pt x="3048" y="8001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44"/>
            <p:cNvSpPr/>
            <p:nvPr/>
          </p:nvSpPr>
          <p:spPr>
            <a:xfrm>
              <a:off x="5244084" y="4924805"/>
              <a:ext cx="112395" cy="10160"/>
            </a:xfrm>
            <a:custGeom>
              <a:rect b="b" l="l" r="r" t="t"/>
              <a:pathLst>
                <a:path extrusionOk="0" h="10160" w="112395">
                  <a:moveTo>
                    <a:pt x="0" y="7619"/>
                  </a:moveTo>
                  <a:lnTo>
                    <a:pt x="13942" y="9036"/>
                  </a:lnTo>
                  <a:lnTo>
                    <a:pt x="27527" y="9810"/>
                  </a:lnTo>
                  <a:lnTo>
                    <a:pt x="41255" y="9870"/>
                  </a:lnTo>
                  <a:lnTo>
                    <a:pt x="55626" y="9143"/>
                  </a:lnTo>
                  <a:lnTo>
                    <a:pt x="65913" y="7750"/>
                  </a:lnTo>
                  <a:lnTo>
                    <a:pt x="76200" y="6000"/>
                  </a:lnTo>
                  <a:lnTo>
                    <a:pt x="86487" y="4107"/>
                  </a:lnTo>
                  <a:lnTo>
                    <a:pt x="96774" y="2285"/>
                  </a:lnTo>
                  <a:lnTo>
                    <a:pt x="99822" y="1523"/>
                  </a:lnTo>
                  <a:lnTo>
                    <a:pt x="109728" y="0"/>
                  </a:lnTo>
                  <a:lnTo>
                    <a:pt x="112014" y="1523"/>
                  </a:lnTo>
                  <a:lnTo>
                    <a:pt x="111252" y="2285"/>
                  </a:lnTo>
                  <a:lnTo>
                    <a:pt x="111252" y="3047"/>
                  </a:lnTo>
                  <a:lnTo>
                    <a:pt x="110489" y="3809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52" name="Google Shape;1552;p44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5256263" y="5002695"/>
              <a:ext cx="85369" cy="920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3" name="Google Shape;1553;p44"/>
            <p:cNvSpPr/>
            <p:nvPr/>
          </p:nvSpPr>
          <p:spPr>
            <a:xfrm>
              <a:off x="5525261" y="4676394"/>
              <a:ext cx="255270" cy="217804"/>
            </a:xfrm>
            <a:custGeom>
              <a:rect b="b" l="l" r="r" t="t"/>
              <a:pathLst>
                <a:path extrusionOk="0" h="217804" w="255270">
                  <a:moveTo>
                    <a:pt x="250698" y="0"/>
                  </a:moveTo>
                  <a:lnTo>
                    <a:pt x="195834" y="6750"/>
                  </a:lnTo>
                  <a:lnTo>
                    <a:pt x="151959" y="14763"/>
                  </a:lnTo>
                  <a:lnTo>
                    <a:pt x="101357" y="26193"/>
                  </a:lnTo>
                  <a:lnTo>
                    <a:pt x="64650" y="36087"/>
                  </a:lnTo>
                  <a:lnTo>
                    <a:pt x="52959" y="39338"/>
                  </a:lnTo>
                  <a:lnTo>
                    <a:pt x="41267" y="42731"/>
                  </a:lnTo>
                  <a:lnTo>
                    <a:pt x="29718" y="46482"/>
                  </a:lnTo>
                  <a:lnTo>
                    <a:pt x="28956" y="46482"/>
                  </a:lnTo>
                  <a:lnTo>
                    <a:pt x="28956" y="47244"/>
                  </a:lnTo>
                  <a:lnTo>
                    <a:pt x="35052" y="48006"/>
                  </a:lnTo>
                  <a:lnTo>
                    <a:pt x="44958" y="48768"/>
                  </a:lnTo>
                  <a:lnTo>
                    <a:pt x="52578" y="48768"/>
                  </a:lnTo>
                  <a:lnTo>
                    <a:pt x="72009" y="50375"/>
                  </a:lnTo>
                  <a:lnTo>
                    <a:pt x="91440" y="51911"/>
                  </a:lnTo>
                  <a:lnTo>
                    <a:pt x="130302" y="55626"/>
                  </a:lnTo>
                  <a:lnTo>
                    <a:pt x="168211" y="60674"/>
                  </a:lnTo>
                  <a:lnTo>
                    <a:pt x="213538" y="70866"/>
                  </a:lnTo>
                  <a:lnTo>
                    <a:pt x="240637" y="89999"/>
                  </a:lnTo>
                  <a:lnTo>
                    <a:pt x="238982" y="94773"/>
                  </a:lnTo>
                  <a:lnTo>
                    <a:pt x="183642" y="128301"/>
                  </a:lnTo>
                  <a:lnTo>
                    <a:pt x="134112" y="149352"/>
                  </a:lnTo>
                  <a:lnTo>
                    <a:pt x="105691" y="161865"/>
                  </a:lnTo>
                  <a:lnTo>
                    <a:pt x="77628" y="174593"/>
                  </a:lnTo>
                  <a:lnTo>
                    <a:pt x="49994" y="188035"/>
                  </a:lnTo>
                  <a:lnTo>
                    <a:pt x="22860" y="202692"/>
                  </a:lnTo>
                  <a:lnTo>
                    <a:pt x="17252" y="205239"/>
                  </a:lnTo>
                  <a:lnTo>
                    <a:pt x="11144" y="208216"/>
                  </a:lnTo>
                  <a:lnTo>
                    <a:pt x="5179" y="211478"/>
                  </a:lnTo>
                  <a:lnTo>
                    <a:pt x="0" y="214884"/>
                  </a:lnTo>
                  <a:lnTo>
                    <a:pt x="0" y="215646"/>
                  </a:lnTo>
                  <a:lnTo>
                    <a:pt x="0" y="216408"/>
                  </a:lnTo>
                  <a:lnTo>
                    <a:pt x="10417" y="216955"/>
                  </a:lnTo>
                  <a:lnTo>
                    <a:pt x="21050" y="217360"/>
                  </a:lnTo>
                  <a:lnTo>
                    <a:pt x="65520" y="215812"/>
                  </a:lnTo>
                  <a:lnTo>
                    <a:pt x="110930" y="209669"/>
                  </a:lnTo>
                  <a:lnTo>
                    <a:pt x="133350" y="205740"/>
                  </a:lnTo>
                  <a:lnTo>
                    <a:pt x="153924" y="202334"/>
                  </a:lnTo>
                  <a:lnTo>
                    <a:pt x="195072" y="196095"/>
                  </a:lnTo>
                  <a:lnTo>
                    <a:pt x="241363" y="192154"/>
                  </a:lnTo>
                  <a:lnTo>
                    <a:pt x="249936" y="192024"/>
                  </a:lnTo>
                  <a:lnTo>
                    <a:pt x="255270" y="192024"/>
                  </a:lnTo>
                  <a:lnTo>
                    <a:pt x="236982" y="192024"/>
                  </a:lnTo>
                  <a:lnTo>
                    <a:pt x="235458" y="19202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54" name="Google Shape;1554;p44"/>
            <p:cNvGrpSpPr/>
            <p:nvPr/>
          </p:nvGrpSpPr>
          <p:grpSpPr>
            <a:xfrm>
              <a:off x="5540502" y="4936235"/>
              <a:ext cx="181610" cy="110109"/>
              <a:chOff x="5540502" y="4936235"/>
              <a:chExt cx="181610" cy="110109"/>
            </a:xfrm>
          </p:grpSpPr>
          <p:sp>
            <p:nvSpPr>
              <p:cNvPr id="1555" name="Google Shape;1555;p44"/>
              <p:cNvSpPr/>
              <p:nvPr/>
            </p:nvSpPr>
            <p:spPr>
              <a:xfrm>
                <a:off x="5564886" y="4991099"/>
                <a:ext cx="3810" cy="55245"/>
              </a:xfrm>
              <a:custGeom>
                <a:rect b="b" l="l" r="r" t="t"/>
                <a:pathLst>
                  <a:path extrusionOk="0" h="55245" w="3810">
                    <a:moveTo>
                      <a:pt x="3048" y="0"/>
                    </a:moveTo>
                    <a:lnTo>
                      <a:pt x="3262" y="10977"/>
                    </a:lnTo>
                    <a:lnTo>
                      <a:pt x="3619" y="22098"/>
                    </a:lnTo>
                    <a:lnTo>
                      <a:pt x="3690" y="33218"/>
                    </a:lnTo>
                    <a:lnTo>
                      <a:pt x="3048" y="44196"/>
                    </a:lnTo>
                    <a:lnTo>
                      <a:pt x="2286" y="48006"/>
                    </a:lnTo>
                    <a:lnTo>
                      <a:pt x="1524" y="51816"/>
                    </a:lnTo>
                    <a:lnTo>
                      <a:pt x="0" y="54864"/>
                    </a:lnTo>
                    <a:lnTo>
                      <a:pt x="0" y="5410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44"/>
              <p:cNvSpPr/>
              <p:nvPr/>
            </p:nvSpPr>
            <p:spPr>
              <a:xfrm>
                <a:off x="5540502" y="4936235"/>
                <a:ext cx="16510" cy="15239"/>
              </a:xfrm>
              <a:custGeom>
                <a:rect b="b" l="l" r="r" t="t"/>
                <a:pathLst>
                  <a:path extrusionOk="0" h="15239" w="16510">
                    <a:moveTo>
                      <a:pt x="0" y="3047"/>
                    </a:moveTo>
                    <a:lnTo>
                      <a:pt x="0" y="11429"/>
                    </a:lnTo>
                    <a:lnTo>
                      <a:pt x="3809" y="15239"/>
                    </a:lnTo>
                    <a:lnTo>
                      <a:pt x="12191" y="15239"/>
                    </a:lnTo>
                    <a:lnTo>
                      <a:pt x="16001" y="11429"/>
                    </a:lnTo>
                    <a:lnTo>
                      <a:pt x="16001" y="7619"/>
                    </a:lnTo>
                    <a:lnTo>
                      <a:pt x="16001" y="3047"/>
                    </a:lnTo>
                    <a:lnTo>
                      <a:pt x="12191" y="0"/>
                    </a:lnTo>
                    <a:lnTo>
                      <a:pt x="3809" y="0"/>
                    </a:lnTo>
                    <a:lnTo>
                      <a:pt x="0" y="3047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p44"/>
              <p:cNvSpPr/>
              <p:nvPr/>
            </p:nvSpPr>
            <p:spPr>
              <a:xfrm>
                <a:off x="5606796" y="4985003"/>
                <a:ext cx="40004" cy="5714"/>
              </a:xfrm>
              <a:custGeom>
                <a:rect b="b" l="l" r="r" t="t"/>
                <a:pathLst>
                  <a:path extrusionOk="0" h="5714" w="40004">
                    <a:moveTo>
                      <a:pt x="0" y="0"/>
                    </a:moveTo>
                    <a:lnTo>
                      <a:pt x="8120" y="464"/>
                    </a:lnTo>
                    <a:lnTo>
                      <a:pt x="16383" y="857"/>
                    </a:lnTo>
                    <a:lnTo>
                      <a:pt x="24645" y="1393"/>
                    </a:lnTo>
                    <a:lnTo>
                      <a:pt x="32766" y="2285"/>
                    </a:lnTo>
                    <a:lnTo>
                      <a:pt x="35814" y="3047"/>
                    </a:lnTo>
                    <a:lnTo>
                      <a:pt x="37338" y="3809"/>
                    </a:lnTo>
                    <a:lnTo>
                      <a:pt x="39624" y="5333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44"/>
              <p:cNvSpPr/>
              <p:nvPr/>
            </p:nvSpPr>
            <p:spPr>
              <a:xfrm>
                <a:off x="5615178" y="5017007"/>
                <a:ext cx="54610" cy="14604"/>
              </a:xfrm>
              <a:custGeom>
                <a:rect b="b" l="l" r="r" t="t"/>
                <a:pathLst>
                  <a:path extrusionOk="0" h="14604" w="54610">
                    <a:moveTo>
                      <a:pt x="0" y="14478"/>
                    </a:moveTo>
                    <a:lnTo>
                      <a:pt x="40386" y="6096"/>
                    </a:lnTo>
                    <a:lnTo>
                      <a:pt x="48006" y="3048"/>
                    </a:lnTo>
                    <a:lnTo>
                      <a:pt x="50292" y="3048"/>
                    </a:lnTo>
                    <a:lnTo>
                      <a:pt x="54102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44"/>
              <p:cNvSpPr/>
              <p:nvPr/>
            </p:nvSpPr>
            <p:spPr>
              <a:xfrm>
                <a:off x="5715762" y="4958333"/>
                <a:ext cx="6350" cy="60960"/>
              </a:xfrm>
              <a:custGeom>
                <a:rect b="b" l="l" r="r" t="t"/>
                <a:pathLst>
                  <a:path extrusionOk="0" h="60960" w="6350">
                    <a:moveTo>
                      <a:pt x="3810" y="0"/>
                    </a:moveTo>
                    <a:lnTo>
                      <a:pt x="4655" y="13382"/>
                    </a:lnTo>
                    <a:lnTo>
                      <a:pt x="6000" y="32194"/>
                    </a:lnTo>
                    <a:lnTo>
                      <a:pt x="6060" y="50149"/>
                    </a:lnTo>
                    <a:lnTo>
                      <a:pt x="3048" y="60959"/>
                    </a:lnTo>
                    <a:lnTo>
                      <a:pt x="2286" y="60959"/>
                    </a:lnTo>
                    <a:lnTo>
                      <a:pt x="762" y="60959"/>
                    </a:lnTo>
                    <a:lnTo>
                      <a:pt x="0" y="60959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560" name="Google Shape;1560;p44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5615165" y="4522492"/>
              <a:ext cx="72415" cy="8152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61" name="Google Shape;1561;p44"/>
            <p:cNvGrpSpPr/>
            <p:nvPr/>
          </p:nvGrpSpPr>
          <p:grpSpPr>
            <a:xfrm>
              <a:off x="5903821" y="4626101"/>
              <a:ext cx="279300" cy="262254"/>
              <a:chOff x="5903821" y="4626101"/>
              <a:chExt cx="279300" cy="262254"/>
            </a:xfrm>
          </p:grpSpPr>
          <p:sp>
            <p:nvSpPr>
              <p:cNvPr id="1562" name="Google Shape;1562;p44"/>
              <p:cNvSpPr/>
              <p:nvPr/>
            </p:nvSpPr>
            <p:spPr>
              <a:xfrm>
                <a:off x="5903821" y="4626101"/>
                <a:ext cx="124460" cy="262254"/>
              </a:xfrm>
              <a:custGeom>
                <a:rect b="b" l="l" r="r" t="t"/>
                <a:pathLst>
                  <a:path extrusionOk="0" h="262254" w="124460">
                    <a:moveTo>
                      <a:pt x="916" y="0"/>
                    </a:moveTo>
                    <a:lnTo>
                      <a:pt x="797" y="21133"/>
                    </a:lnTo>
                    <a:lnTo>
                      <a:pt x="535" y="42195"/>
                    </a:lnTo>
                    <a:lnTo>
                      <a:pt x="273" y="63115"/>
                    </a:lnTo>
                    <a:lnTo>
                      <a:pt x="154" y="83820"/>
                    </a:lnTo>
                    <a:lnTo>
                      <a:pt x="0" y="104953"/>
                    </a:lnTo>
                    <a:lnTo>
                      <a:pt x="59" y="126015"/>
                    </a:lnTo>
                    <a:lnTo>
                      <a:pt x="1119" y="146935"/>
                    </a:lnTo>
                    <a:lnTo>
                      <a:pt x="8739" y="186082"/>
                    </a:lnTo>
                    <a:lnTo>
                      <a:pt x="24002" y="221539"/>
                    </a:lnTo>
                    <a:lnTo>
                      <a:pt x="60448" y="255270"/>
                    </a:lnTo>
                    <a:lnTo>
                      <a:pt x="90832" y="262128"/>
                    </a:lnTo>
                    <a:lnTo>
                      <a:pt x="101643" y="262032"/>
                    </a:lnTo>
                    <a:lnTo>
                      <a:pt x="109882" y="261366"/>
                    </a:lnTo>
                    <a:lnTo>
                      <a:pt x="116978" y="259556"/>
                    </a:lnTo>
                    <a:lnTo>
                      <a:pt x="124360" y="25603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63" name="Google Shape;1563;p44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5968733" y="4685525"/>
                <a:ext cx="108229" cy="1465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64" name="Google Shape;1564;p44"/>
              <p:cNvSpPr/>
              <p:nvPr/>
            </p:nvSpPr>
            <p:spPr>
              <a:xfrm>
                <a:off x="6123432" y="4719065"/>
                <a:ext cx="59689" cy="7620"/>
              </a:xfrm>
              <a:custGeom>
                <a:rect b="b" l="l" r="r" t="t"/>
                <a:pathLst>
                  <a:path extrusionOk="0" h="7620" w="59689">
                    <a:moveTo>
                      <a:pt x="0" y="7619"/>
                    </a:moveTo>
                    <a:lnTo>
                      <a:pt x="11156" y="7215"/>
                    </a:lnTo>
                    <a:lnTo>
                      <a:pt x="21240" y="6095"/>
                    </a:lnTo>
                    <a:lnTo>
                      <a:pt x="31182" y="4405"/>
                    </a:lnTo>
                    <a:lnTo>
                      <a:pt x="41910" y="2285"/>
                    </a:lnTo>
                    <a:lnTo>
                      <a:pt x="47244" y="1523"/>
                    </a:lnTo>
                    <a:lnTo>
                      <a:pt x="55626" y="761"/>
                    </a:lnTo>
                    <a:lnTo>
                      <a:pt x="59436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5" name="Google Shape;1565;p44"/>
            <p:cNvGrpSpPr/>
            <p:nvPr/>
          </p:nvGrpSpPr>
          <p:grpSpPr>
            <a:xfrm>
              <a:off x="6314681" y="4346435"/>
              <a:ext cx="672871" cy="445909"/>
              <a:chOff x="6314681" y="4346435"/>
              <a:chExt cx="672871" cy="445909"/>
            </a:xfrm>
          </p:grpSpPr>
          <p:pic>
            <p:nvPicPr>
              <p:cNvPr id="1566" name="Google Shape;1566;p44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6314681" y="4571225"/>
                <a:ext cx="276559" cy="2080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67" name="Google Shape;1567;p44"/>
              <p:cNvSpPr/>
              <p:nvPr/>
            </p:nvSpPr>
            <p:spPr>
              <a:xfrm>
                <a:off x="6466331" y="4754880"/>
                <a:ext cx="420370" cy="37464"/>
              </a:xfrm>
              <a:custGeom>
                <a:rect b="b" l="l" r="r" t="t"/>
                <a:pathLst>
                  <a:path extrusionOk="0" h="37464" w="420370">
                    <a:moveTo>
                      <a:pt x="0" y="33528"/>
                    </a:moveTo>
                    <a:lnTo>
                      <a:pt x="16585" y="35504"/>
                    </a:lnTo>
                    <a:lnTo>
                      <a:pt x="33242" y="36766"/>
                    </a:lnTo>
                    <a:lnTo>
                      <a:pt x="50041" y="37171"/>
                    </a:lnTo>
                    <a:lnTo>
                      <a:pt x="67056" y="36576"/>
                    </a:lnTo>
                    <a:lnTo>
                      <a:pt x="100762" y="34540"/>
                    </a:lnTo>
                    <a:lnTo>
                      <a:pt x="134397" y="31146"/>
                    </a:lnTo>
                    <a:lnTo>
                      <a:pt x="167890" y="27039"/>
                    </a:lnTo>
                    <a:lnTo>
                      <a:pt x="201168" y="22860"/>
                    </a:lnTo>
                    <a:lnTo>
                      <a:pt x="229743" y="19561"/>
                    </a:lnTo>
                    <a:lnTo>
                      <a:pt x="286893" y="13537"/>
                    </a:lnTo>
                    <a:lnTo>
                      <a:pt x="335339" y="8965"/>
                    </a:lnTo>
                    <a:lnTo>
                      <a:pt x="374511" y="5845"/>
                    </a:lnTo>
                    <a:lnTo>
                      <a:pt x="393954" y="4572"/>
                    </a:lnTo>
                    <a:lnTo>
                      <a:pt x="402336" y="4572"/>
                    </a:lnTo>
                    <a:lnTo>
                      <a:pt x="410718" y="3810"/>
                    </a:lnTo>
                    <a:lnTo>
                      <a:pt x="419100" y="3048"/>
                    </a:lnTo>
                    <a:lnTo>
                      <a:pt x="419862" y="3048"/>
                    </a:lnTo>
                    <a:lnTo>
                      <a:pt x="412896" y="3214"/>
                    </a:lnTo>
                    <a:lnTo>
                      <a:pt x="405860" y="3238"/>
                    </a:lnTo>
                    <a:lnTo>
                      <a:pt x="398966" y="2405"/>
                    </a:lnTo>
                    <a:lnTo>
                      <a:pt x="392430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68" name="Google Shape;1568;p44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6579095" y="4546079"/>
                <a:ext cx="66414" cy="1608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69" name="Google Shape;1569;p44"/>
              <p:cNvSpPr/>
              <p:nvPr/>
            </p:nvSpPr>
            <p:spPr>
              <a:xfrm>
                <a:off x="6708647" y="4645152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809"/>
                    </a:moveTo>
                    <a:lnTo>
                      <a:pt x="0" y="12191"/>
                    </a:lnTo>
                    <a:lnTo>
                      <a:pt x="3048" y="15239"/>
                    </a:lnTo>
                    <a:lnTo>
                      <a:pt x="11430" y="15239"/>
                    </a:lnTo>
                    <a:lnTo>
                      <a:pt x="15240" y="12191"/>
                    </a:lnTo>
                    <a:lnTo>
                      <a:pt x="15240" y="7619"/>
                    </a:lnTo>
                    <a:lnTo>
                      <a:pt x="15240" y="3809"/>
                    </a:lnTo>
                    <a:lnTo>
                      <a:pt x="11430" y="0"/>
                    </a:lnTo>
                    <a:lnTo>
                      <a:pt x="3048" y="0"/>
                    </a:lnTo>
                    <a:lnTo>
                      <a:pt x="0" y="3809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70" name="Google Shape;1570;p44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6752759" y="4552175"/>
                <a:ext cx="92822" cy="10518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71" name="Google Shape;1571;p44"/>
              <p:cNvSpPr/>
              <p:nvPr/>
            </p:nvSpPr>
            <p:spPr>
              <a:xfrm>
                <a:off x="6876287" y="4456938"/>
                <a:ext cx="74929" cy="239395"/>
              </a:xfrm>
              <a:custGeom>
                <a:rect b="b" l="l" r="r" t="t"/>
                <a:pathLst>
                  <a:path extrusionOk="0" h="239395" w="74929">
                    <a:moveTo>
                      <a:pt x="0" y="0"/>
                    </a:moveTo>
                    <a:lnTo>
                      <a:pt x="8227" y="9108"/>
                    </a:lnTo>
                    <a:lnTo>
                      <a:pt x="16668" y="17430"/>
                    </a:lnTo>
                    <a:lnTo>
                      <a:pt x="24967" y="25610"/>
                    </a:lnTo>
                    <a:lnTo>
                      <a:pt x="32766" y="34290"/>
                    </a:lnTo>
                    <a:lnTo>
                      <a:pt x="59447" y="74795"/>
                    </a:lnTo>
                    <a:lnTo>
                      <a:pt x="73342" y="122015"/>
                    </a:lnTo>
                    <a:lnTo>
                      <a:pt x="74533" y="139195"/>
                    </a:lnTo>
                    <a:lnTo>
                      <a:pt x="73152" y="155447"/>
                    </a:lnTo>
                    <a:lnTo>
                      <a:pt x="51077" y="200989"/>
                    </a:lnTo>
                    <a:lnTo>
                      <a:pt x="19919" y="233624"/>
                    </a:lnTo>
                    <a:lnTo>
                      <a:pt x="12192" y="239268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72" name="Google Shape;1572;p44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6913613" y="4346435"/>
                <a:ext cx="73939" cy="876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73" name="Google Shape;1573;p44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7072573" y="4417860"/>
              <a:ext cx="357701" cy="26102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74" name="Google Shape;1574;p44"/>
            <p:cNvGrpSpPr/>
            <p:nvPr/>
          </p:nvGrpSpPr>
          <p:grpSpPr>
            <a:xfrm>
              <a:off x="7546073" y="4255007"/>
              <a:ext cx="691019" cy="376301"/>
              <a:chOff x="7546073" y="4255007"/>
              <a:chExt cx="691019" cy="376301"/>
            </a:xfrm>
          </p:grpSpPr>
          <p:pic>
            <p:nvPicPr>
              <p:cNvPr id="1575" name="Google Shape;1575;p44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7546073" y="4370057"/>
                <a:ext cx="181381" cy="2156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76" name="Google Shape;1576;p44"/>
              <p:cNvSpPr/>
              <p:nvPr/>
            </p:nvSpPr>
            <p:spPr>
              <a:xfrm>
                <a:off x="7649718" y="4592573"/>
                <a:ext cx="400050" cy="38735"/>
              </a:xfrm>
              <a:custGeom>
                <a:rect b="b" l="l" r="r" t="t"/>
                <a:pathLst>
                  <a:path extrusionOk="0" h="38735" w="400050">
                    <a:moveTo>
                      <a:pt x="22098" y="30480"/>
                    </a:moveTo>
                    <a:lnTo>
                      <a:pt x="69342" y="38100"/>
                    </a:lnTo>
                    <a:lnTo>
                      <a:pt x="90356" y="38504"/>
                    </a:lnTo>
                    <a:lnTo>
                      <a:pt x="111156" y="38481"/>
                    </a:lnTo>
                    <a:lnTo>
                      <a:pt x="152400" y="36576"/>
                    </a:lnTo>
                    <a:lnTo>
                      <a:pt x="208657" y="32504"/>
                    </a:lnTo>
                    <a:lnTo>
                      <a:pt x="227076" y="31242"/>
                    </a:lnTo>
                    <a:lnTo>
                      <a:pt x="242375" y="30349"/>
                    </a:lnTo>
                    <a:lnTo>
                      <a:pt x="257460" y="29813"/>
                    </a:lnTo>
                    <a:lnTo>
                      <a:pt x="272403" y="29420"/>
                    </a:lnTo>
                    <a:lnTo>
                      <a:pt x="287274" y="28956"/>
                    </a:lnTo>
                    <a:lnTo>
                      <a:pt x="298144" y="28384"/>
                    </a:lnTo>
                    <a:lnTo>
                      <a:pt x="309086" y="27813"/>
                    </a:lnTo>
                    <a:lnTo>
                      <a:pt x="320170" y="27241"/>
                    </a:lnTo>
                    <a:lnTo>
                      <a:pt x="331470" y="26670"/>
                    </a:lnTo>
                    <a:lnTo>
                      <a:pt x="334518" y="26670"/>
                    </a:lnTo>
                    <a:lnTo>
                      <a:pt x="339090" y="26670"/>
                    </a:lnTo>
                    <a:lnTo>
                      <a:pt x="342138" y="25908"/>
                    </a:lnTo>
                    <a:lnTo>
                      <a:pt x="343662" y="25146"/>
                    </a:lnTo>
                    <a:lnTo>
                      <a:pt x="345948" y="25146"/>
                    </a:lnTo>
                    <a:lnTo>
                      <a:pt x="347472" y="24384"/>
                    </a:lnTo>
                    <a:lnTo>
                      <a:pt x="345948" y="23622"/>
                    </a:lnTo>
                    <a:lnTo>
                      <a:pt x="341376" y="22860"/>
                    </a:lnTo>
                    <a:lnTo>
                      <a:pt x="339090" y="22860"/>
                    </a:lnTo>
                    <a:lnTo>
                      <a:pt x="311205" y="23026"/>
                    </a:lnTo>
                    <a:lnTo>
                      <a:pt x="283464" y="23622"/>
                    </a:lnTo>
                    <a:lnTo>
                      <a:pt x="255722" y="24788"/>
                    </a:lnTo>
                    <a:lnTo>
                      <a:pt x="227838" y="26670"/>
                    </a:lnTo>
                    <a:lnTo>
                      <a:pt x="206811" y="28360"/>
                    </a:lnTo>
                    <a:lnTo>
                      <a:pt x="185928" y="29908"/>
                    </a:lnTo>
                    <a:lnTo>
                      <a:pt x="165044" y="31170"/>
                    </a:lnTo>
                    <a:lnTo>
                      <a:pt x="144018" y="32004"/>
                    </a:lnTo>
                    <a:lnTo>
                      <a:pt x="126753" y="32134"/>
                    </a:lnTo>
                    <a:lnTo>
                      <a:pt x="109347" y="32480"/>
                    </a:lnTo>
                    <a:lnTo>
                      <a:pt x="91940" y="32968"/>
                    </a:lnTo>
                    <a:lnTo>
                      <a:pt x="74676" y="33528"/>
                    </a:lnTo>
                    <a:lnTo>
                      <a:pt x="67937" y="34087"/>
                    </a:lnTo>
                    <a:lnTo>
                      <a:pt x="61341" y="34575"/>
                    </a:lnTo>
                    <a:lnTo>
                      <a:pt x="54744" y="34921"/>
                    </a:lnTo>
                    <a:lnTo>
                      <a:pt x="48006" y="35052"/>
                    </a:lnTo>
                    <a:lnTo>
                      <a:pt x="44958" y="35052"/>
                    </a:lnTo>
                    <a:lnTo>
                      <a:pt x="44196" y="35052"/>
                    </a:lnTo>
                    <a:lnTo>
                      <a:pt x="42672" y="35052"/>
                    </a:lnTo>
                    <a:lnTo>
                      <a:pt x="44958" y="35052"/>
                    </a:lnTo>
                    <a:lnTo>
                      <a:pt x="44196" y="35052"/>
                    </a:lnTo>
                    <a:lnTo>
                      <a:pt x="46482" y="35052"/>
                    </a:lnTo>
                    <a:lnTo>
                      <a:pt x="94488" y="34766"/>
                    </a:lnTo>
                    <a:lnTo>
                      <a:pt x="142494" y="32766"/>
                    </a:lnTo>
                    <a:lnTo>
                      <a:pt x="184308" y="30099"/>
                    </a:lnTo>
                    <a:lnTo>
                      <a:pt x="204966" y="28694"/>
                    </a:lnTo>
                    <a:lnTo>
                      <a:pt x="225552" y="27432"/>
                    </a:lnTo>
                    <a:lnTo>
                      <a:pt x="257996" y="26050"/>
                    </a:lnTo>
                    <a:lnTo>
                      <a:pt x="290226" y="24955"/>
                    </a:lnTo>
                    <a:lnTo>
                      <a:pt x="322314" y="23574"/>
                    </a:lnTo>
                    <a:lnTo>
                      <a:pt x="354330" y="21336"/>
                    </a:lnTo>
                    <a:lnTo>
                      <a:pt x="362200" y="20323"/>
                    </a:lnTo>
                    <a:lnTo>
                      <a:pt x="369855" y="19526"/>
                    </a:lnTo>
                    <a:lnTo>
                      <a:pt x="377368" y="18871"/>
                    </a:lnTo>
                    <a:lnTo>
                      <a:pt x="384810" y="18288"/>
                    </a:lnTo>
                    <a:lnTo>
                      <a:pt x="388620" y="18288"/>
                    </a:lnTo>
                    <a:lnTo>
                      <a:pt x="393192" y="17526"/>
                    </a:lnTo>
                    <a:lnTo>
                      <a:pt x="397002" y="16764"/>
                    </a:lnTo>
                    <a:lnTo>
                      <a:pt x="398526" y="16764"/>
                    </a:lnTo>
                    <a:lnTo>
                      <a:pt x="399288" y="16764"/>
                    </a:lnTo>
                    <a:lnTo>
                      <a:pt x="400050" y="16764"/>
                    </a:lnTo>
                    <a:lnTo>
                      <a:pt x="394716" y="16764"/>
                    </a:lnTo>
                    <a:lnTo>
                      <a:pt x="389382" y="17526"/>
                    </a:lnTo>
                    <a:lnTo>
                      <a:pt x="384048" y="18288"/>
                    </a:lnTo>
                    <a:lnTo>
                      <a:pt x="334518" y="22098"/>
                    </a:lnTo>
                    <a:lnTo>
                      <a:pt x="292989" y="23241"/>
                    </a:lnTo>
                    <a:lnTo>
                      <a:pt x="272153" y="23812"/>
                    </a:lnTo>
                    <a:lnTo>
                      <a:pt x="251460" y="24384"/>
                    </a:lnTo>
                    <a:lnTo>
                      <a:pt x="229040" y="25527"/>
                    </a:lnTo>
                    <a:lnTo>
                      <a:pt x="206406" y="26670"/>
                    </a:lnTo>
                    <a:lnTo>
                      <a:pt x="183630" y="27813"/>
                    </a:lnTo>
                    <a:lnTo>
                      <a:pt x="160782" y="28956"/>
                    </a:lnTo>
                    <a:lnTo>
                      <a:pt x="139184" y="29646"/>
                    </a:lnTo>
                    <a:lnTo>
                      <a:pt x="117729" y="30480"/>
                    </a:lnTo>
                    <a:lnTo>
                      <a:pt x="96273" y="31313"/>
                    </a:lnTo>
                    <a:lnTo>
                      <a:pt x="74676" y="32004"/>
                    </a:lnTo>
                    <a:lnTo>
                      <a:pt x="59936" y="32587"/>
                    </a:lnTo>
                    <a:lnTo>
                      <a:pt x="45339" y="33242"/>
                    </a:lnTo>
                    <a:lnTo>
                      <a:pt x="30741" y="34039"/>
                    </a:lnTo>
                    <a:lnTo>
                      <a:pt x="16002" y="35052"/>
                    </a:lnTo>
                    <a:lnTo>
                      <a:pt x="10668" y="35052"/>
                    </a:lnTo>
                    <a:lnTo>
                      <a:pt x="5334" y="35052"/>
                    </a:lnTo>
                    <a:lnTo>
                      <a:pt x="0" y="35814"/>
                    </a:lnTo>
                    <a:lnTo>
                      <a:pt x="7620" y="35814"/>
                    </a:lnTo>
                    <a:lnTo>
                      <a:pt x="15240" y="35814"/>
                    </a:lnTo>
                    <a:lnTo>
                      <a:pt x="22860" y="35052"/>
                    </a:lnTo>
                    <a:lnTo>
                      <a:pt x="41719" y="32658"/>
                    </a:lnTo>
                    <a:lnTo>
                      <a:pt x="60579" y="30194"/>
                    </a:lnTo>
                    <a:lnTo>
                      <a:pt x="79438" y="27872"/>
                    </a:lnTo>
                    <a:lnTo>
                      <a:pt x="98298" y="25908"/>
                    </a:lnTo>
                    <a:lnTo>
                      <a:pt x="125039" y="22943"/>
                    </a:lnTo>
                    <a:lnTo>
                      <a:pt x="151638" y="19907"/>
                    </a:lnTo>
                    <a:lnTo>
                      <a:pt x="178236" y="17014"/>
                    </a:lnTo>
                    <a:lnTo>
                      <a:pt x="204978" y="14478"/>
                    </a:lnTo>
                    <a:lnTo>
                      <a:pt x="230695" y="12192"/>
                    </a:lnTo>
                    <a:lnTo>
                      <a:pt x="256413" y="9906"/>
                    </a:lnTo>
                    <a:lnTo>
                      <a:pt x="307848" y="5334"/>
                    </a:lnTo>
                    <a:lnTo>
                      <a:pt x="348674" y="2547"/>
                    </a:lnTo>
                    <a:lnTo>
                      <a:pt x="361950" y="2286"/>
                    </a:lnTo>
                    <a:lnTo>
                      <a:pt x="365760" y="2286"/>
                    </a:lnTo>
                    <a:lnTo>
                      <a:pt x="369570" y="2286"/>
                    </a:lnTo>
                    <a:lnTo>
                      <a:pt x="372618" y="1524"/>
                    </a:lnTo>
                    <a:lnTo>
                      <a:pt x="372618" y="762"/>
                    </a:lnTo>
                    <a:lnTo>
                      <a:pt x="368046" y="762"/>
                    </a:lnTo>
                    <a:lnTo>
                      <a:pt x="364236" y="762"/>
                    </a:lnTo>
                    <a:lnTo>
                      <a:pt x="358902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77" name="Google Shape;1577;p44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7740859" y="4354055"/>
                <a:ext cx="152711" cy="1684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78" name="Google Shape;1578;p44"/>
              <p:cNvSpPr/>
              <p:nvPr/>
            </p:nvSpPr>
            <p:spPr>
              <a:xfrm>
                <a:off x="7952232" y="4438649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048"/>
                    </a:moveTo>
                    <a:lnTo>
                      <a:pt x="0" y="11430"/>
                    </a:lnTo>
                    <a:lnTo>
                      <a:pt x="3810" y="15240"/>
                    </a:lnTo>
                    <a:lnTo>
                      <a:pt x="12192" y="15240"/>
                    </a:lnTo>
                    <a:lnTo>
                      <a:pt x="15240" y="11430"/>
                    </a:lnTo>
                    <a:lnTo>
                      <a:pt x="15240" y="7620"/>
                    </a:lnTo>
                    <a:lnTo>
                      <a:pt x="15240" y="3048"/>
                    </a:lnTo>
                    <a:lnTo>
                      <a:pt x="12192" y="0"/>
                    </a:lnTo>
                    <a:lnTo>
                      <a:pt x="3810" y="0"/>
                    </a:lnTo>
                    <a:lnTo>
                      <a:pt x="0" y="3048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79" name="Google Shape;1579;p44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7999273" y="4360151"/>
                <a:ext cx="100049" cy="967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80" name="Google Shape;1580;p44"/>
              <p:cNvSpPr/>
              <p:nvPr/>
            </p:nvSpPr>
            <p:spPr>
              <a:xfrm>
                <a:off x="8114538" y="4255007"/>
                <a:ext cx="122554" cy="277495"/>
              </a:xfrm>
              <a:custGeom>
                <a:rect b="b" l="l" r="r" t="t"/>
                <a:pathLst>
                  <a:path extrusionOk="0" h="277495" w="122554">
                    <a:moveTo>
                      <a:pt x="18287" y="0"/>
                    </a:moveTo>
                    <a:lnTo>
                      <a:pt x="54863" y="12953"/>
                    </a:lnTo>
                    <a:lnTo>
                      <a:pt x="89153" y="41028"/>
                    </a:lnTo>
                    <a:lnTo>
                      <a:pt x="113728" y="81629"/>
                    </a:lnTo>
                    <a:lnTo>
                      <a:pt x="122217" y="131218"/>
                    </a:lnTo>
                    <a:lnTo>
                      <a:pt x="121634" y="148685"/>
                    </a:lnTo>
                    <a:lnTo>
                      <a:pt x="105215" y="198179"/>
                    </a:lnTo>
                    <a:lnTo>
                      <a:pt x="67817" y="236220"/>
                    </a:lnTo>
                    <a:lnTo>
                      <a:pt x="34766" y="258508"/>
                    </a:lnTo>
                    <a:lnTo>
                      <a:pt x="17561" y="268366"/>
                    </a:lnTo>
                    <a:lnTo>
                      <a:pt x="0" y="277368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581" name="Google Shape;1581;p44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9114269" y="4368533"/>
              <a:ext cx="92227" cy="922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82" name="Google Shape;1582;p44"/>
            <p:cNvGrpSpPr/>
            <p:nvPr/>
          </p:nvGrpSpPr>
          <p:grpSpPr>
            <a:xfrm>
              <a:off x="9155430" y="4158234"/>
              <a:ext cx="544664" cy="417195"/>
              <a:chOff x="9155430" y="4158234"/>
              <a:chExt cx="544664" cy="417195"/>
            </a:xfrm>
          </p:grpSpPr>
          <p:sp>
            <p:nvSpPr>
              <p:cNvPr id="1583" name="Google Shape;1583;p44"/>
              <p:cNvSpPr/>
              <p:nvPr/>
            </p:nvSpPr>
            <p:spPr>
              <a:xfrm>
                <a:off x="9155430" y="4251960"/>
                <a:ext cx="52704" cy="45720"/>
              </a:xfrm>
              <a:custGeom>
                <a:rect b="b" l="l" r="r" t="t"/>
                <a:pathLst>
                  <a:path extrusionOk="0" h="45720" w="52704">
                    <a:moveTo>
                      <a:pt x="0" y="3810"/>
                    </a:moveTo>
                    <a:lnTo>
                      <a:pt x="12001" y="3905"/>
                    </a:lnTo>
                    <a:lnTo>
                      <a:pt x="24003" y="4000"/>
                    </a:lnTo>
                    <a:lnTo>
                      <a:pt x="36004" y="3810"/>
                    </a:lnTo>
                    <a:lnTo>
                      <a:pt x="48006" y="3048"/>
                    </a:lnTo>
                    <a:lnTo>
                      <a:pt x="50292" y="3048"/>
                    </a:lnTo>
                    <a:lnTo>
                      <a:pt x="51053" y="3048"/>
                    </a:lnTo>
                    <a:lnTo>
                      <a:pt x="52577" y="1524"/>
                    </a:lnTo>
                    <a:lnTo>
                      <a:pt x="50292" y="762"/>
                    </a:lnTo>
                    <a:lnTo>
                      <a:pt x="44958" y="0"/>
                    </a:lnTo>
                    <a:lnTo>
                      <a:pt x="41910" y="762"/>
                    </a:lnTo>
                    <a:lnTo>
                      <a:pt x="34290" y="1524"/>
                    </a:lnTo>
                    <a:lnTo>
                      <a:pt x="28194" y="5334"/>
                    </a:lnTo>
                    <a:lnTo>
                      <a:pt x="25908" y="12192"/>
                    </a:lnTo>
                    <a:lnTo>
                      <a:pt x="23622" y="16764"/>
                    </a:lnTo>
                    <a:lnTo>
                      <a:pt x="22860" y="25908"/>
                    </a:lnTo>
                    <a:lnTo>
                      <a:pt x="24384" y="30480"/>
                    </a:lnTo>
                    <a:lnTo>
                      <a:pt x="25908" y="35814"/>
                    </a:lnTo>
                    <a:lnTo>
                      <a:pt x="29718" y="39624"/>
                    </a:lnTo>
                    <a:lnTo>
                      <a:pt x="33528" y="43434"/>
                    </a:lnTo>
                    <a:lnTo>
                      <a:pt x="35052" y="45720"/>
                    </a:lnTo>
                    <a:lnTo>
                      <a:pt x="37338" y="4572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44"/>
              <p:cNvSpPr/>
              <p:nvPr/>
            </p:nvSpPr>
            <p:spPr>
              <a:xfrm>
                <a:off x="9265646" y="4158234"/>
                <a:ext cx="130809" cy="417195"/>
              </a:xfrm>
              <a:custGeom>
                <a:rect b="b" l="l" r="r" t="t"/>
                <a:pathLst>
                  <a:path extrusionOk="0" h="417195" w="130809">
                    <a:moveTo>
                      <a:pt x="95523" y="0"/>
                    </a:moveTo>
                    <a:lnTo>
                      <a:pt x="61995" y="20574"/>
                    </a:lnTo>
                    <a:lnTo>
                      <a:pt x="29801" y="89154"/>
                    </a:lnTo>
                    <a:lnTo>
                      <a:pt x="18704" y="125801"/>
                    </a:lnTo>
                    <a:lnTo>
                      <a:pt x="4881" y="192154"/>
                    </a:lnTo>
                    <a:lnTo>
                      <a:pt x="0" y="252424"/>
                    </a:lnTo>
                    <a:lnTo>
                      <a:pt x="273" y="282702"/>
                    </a:lnTo>
                    <a:lnTo>
                      <a:pt x="6465" y="327564"/>
                    </a:lnTo>
                    <a:lnTo>
                      <a:pt x="26943" y="367284"/>
                    </a:lnTo>
                    <a:lnTo>
                      <a:pt x="69913" y="399645"/>
                    </a:lnTo>
                    <a:lnTo>
                      <a:pt x="105906" y="413861"/>
                    </a:lnTo>
                    <a:lnTo>
                      <a:pt x="126003" y="416814"/>
                    </a:lnTo>
                    <a:lnTo>
                      <a:pt x="127527" y="416814"/>
                    </a:lnTo>
                    <a:lnTo>
                      <a:pt x="129051" y="416814"/>
                    </a:lnTo>
                    <a:lnTo>
                      <a:pt x="130575" y="41605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85" name="Google Shape;1585;p44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9381148" y="4222991"/>
                <a:ext cx="318946" cy="2221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86" name="Google Shape;1586;p44"/>
            <p:cNvGrpSpPr/>
            <p:nvPr/>
          </p:nvGrpSpPr>
          <p:grpSpPr>
            <a:xfrm>
              <a:off x="9776459" y="4151137"/>
              <a:ext cx="208407" cy="243839"/>
              <a:chOff x="9776459" y="4151137"/>
              <a:chExt cx="208407" cy="243839"/>
            </a:xfrm>
          </p:grpSpPr>
          <p:sp>
            <p:nvSpPr>
              <p:cNvPr id="1587" name="Google Shape;1587;p44"/>
              <p:cNvSpPr/>
              <p:nvPr/>
            </p:nvSpPr>
            <p:spPr>
              <a:xfrm>
                <a:off x="9776459" y="4289298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810"/>
                    </a:moveTo>
                    <a:lnTo>
                      <a:pt x="0" y="12192"/>
                    </a:lnTo>
                    <a:lnTo>
                      <a:pt x="3048" y="15240"/>
                    </a:lnTo>
                    <a:lnTo>
                      <a:pt x="11430" y="15240"/>
                    </a:lnTo>
                    <a:lnTo>
                      <a:pt x="15240" y="12192"/>
                    </a:lnTo>
                    <a:lnTo>
                      <a:pt x="15240" y="7620"/>
                    </a:lnTo>
                    <a:lnTo>
                      <a:pt x="15240" y="3810"/>
                    </a:lnTo>
                    <a:lnTo>
                      <a:pt x="11430" y="0"/>
                    </a:lnTo>
                    <a:lnTo>
                      <a:pt x="3048" y="0"/>
                    </a:lnTo>
                    <a:lnTo>
                      <a:pt x="0" y="3810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88" name="Google Shape;1588;p44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9816773" y="4220705"/>
                <a:ext cx="92120" cy="10060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89" name="Google Shape;1589;p44"/>
              <p:cNvSpPr/>
              <p:nvPr/>
            </p:nvSpPr>
            <p:spPr>
              <a:xfrm>
                <a:off x="9883901" y="4151137"/>
                <a:ext cx="100965" cy="243839"/>
              </a:xfrm>
              <a:custGeom>
                <a:rect b="b" l="l" r="r" t="t"/>
                <a:pathLst>
                  <a:path extrusionOk="0" h="243839" w="100965">
                    <a:moveTo>
                      <a:pt x="25146" y="2524"/>
                    </a:moveTo>
                    <a:lnTo>
                      <a:pt x="37445" y="0"/>
                    </a:lnTo>
                    <a:lnTo>
                      <a:pt x="46386" y="619"/>
                    </a:lnTo>
                    <a:lnTo>
                      <a:pt x="54613" y="4667"/>
                    </a:lnTo>
                    <a:lnTo>
                      <a:pt x="84486" y="34242"/>
                    </a:lnTo>
                    <a:lnTo>
                      <a:pt x="99476" y="76688"/>
                    </a:lnTo>
                    <a:lnTo>
                      <a:pt x="100679" y="93678"/>
                    </a:lnTo>
                    <a:lnTo>
                      <a:pt x="100310" y="110811"/>
                    </a:lnTo>
                    <a:lnTo>
                      <a:pt x="85058" y="159305"/>
                    </a:lnTo>
                    <a:lnTo>
                      <a:pt x="54828" y="201060"/>
                    </a:lnTo>
                    <a:lnTo>
                      <a:pt x="18288" y="234172"/>
                    </a:lnTo>
                    <a:lnTo>
                      <a:pt x="11430" y="240268"/>
                    </a:lnTo>
                    <a:lnTo>
                      <a:pt x="8382" y="242554"/>
                    </a:lnTo>
                    <a:lnTo>
                      <a:pt x="0" y="243316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90" name="Google Shape;1590;p44"/>
            <p:cNvSpPr/>
            <p:nvPr/>
          </p:nvSpPr>
          <p:spPr>
            <a:xfrm>
              <a:off x="9462516" y="4462271"/>
              <a:ext cx="174625" cy="21589"/>
            </a:xfrm>
            <a:custGeom>
              <a:rect b="b" l="l" r="r" t="t"/>
              <a:pathLst>
                <a:path extrusionOk="0" h="21589" w="174625">
                  <a:moveTo>
                    <a:pt x="17525" y="14477"/>
                  </a:moveTo>
                  <a:lnTo>
                    <a:pt x="32718" y="15204"/>
                  </a:lnTo>
                  <a:lnTo>
                    <a:pt x="47624" y="15144"/>
                  </a:lnTo>
                  <a:lnTo>
                    <a:pt x="62531" y="14370"/>
                  </a:lnTo>
                  <a:lnTo>
                    <a:pt x="77723" y="12953"/>
                  </a:lnTo>
                  <a:lnTo>
                    <a:pt x="97607" y="11465"/>
                  </a:lnTo>
                  <a:lnTo>
                    <a:pt x="117347" y="9620"/>
                  </a:lnTo>
                  <a:lnTo>
                    <a:pt x="137088" y="7917"/>
                  </a:lnTo>
                  <a:lnTo>
                    <a:pt x="156971" y="6857"/>
                  </a:lnTo>
                  <a:lnTo>
                    <a:pt x="163067" y="6857"/>
                  </a:lnTo>
                  <a:lnTo>
                    <a:pt x="164591" y="6857"/>
                  </a:lnTo>
                  <a:lnTo>
                    <a:pt x="168401" y="6857"/>
                  </a:lnTo>
                  <a:lnTo>
                    <a:pt x="123443" y="16763"/>
                  </a:lnTo>
                  <a:lnTo>
                    <a:pt x="80390" y="19907"/>
                  </a:lnTo>
                  <a:lnTo>
                    <a:pt x="37337" y="21335"/>
                  </a:lnTo>
                  <a:lnTo>
                    <a:pt x="28074" y="21335"/>
                  </a:lnTo>
                  <a:lnTo>
                    <a:pt x="18668" y="21335"/>
                  </a:lnTo>
                  <a:lnTo>
                    <a:pt x="9263" y="21335"/>
                  </a:lnTo>
                  <a:lnTo>
                    <a:pt x="0" y="21335"/>
                  </a:lnTo>
                  <a:lnTo>
                    <a:pt x="8453" y="20323"/>
                  </a:lnTo>
                  <a:lnTo>
                    <a:pt x="16763" y="19526"/>
                  </a:lnTo>
                  <a:lnTo>
                    <a:pt x="25074" y="18871"/>
                  </a:lnTo>
                  <a:lnTo>
                    <a:pt x="33527" y="18287"/>
                  </a:lnTo>
                  <a:lnTo>
                    <a:pt x="53530" y="16252"/>
                  </a:lnTo>
                  <a:lnTo>
                    <a:pt x="73532" y="14573"/>
                  </a:lnTo>
                  <a:lnTo>
                    <a:pt x="93535" y="13037"/>
                  </a:lnTo>
                  <a:lnTo>
                    <a:pt x="113537" y="11429"/>
                  </a:lnTo>
                  <a:lnTo>
                    <a:pt x="124408" y="10417"/>
                  </a:lnTo>
                  <a:lnTo>
                    <a:pt x="135350" y="9620"/>
                  </a:lnTo>
                  <a:lnTo>
                    <a:pt x="146434" y="8965"/>
                  </a:lnTo>
                  <a:lnTo>
                    <a:pt x="157733" y="8381"/>
                  </a:lnTo>
                  <a:lnTo>
                    <a:pt x="150113" y="8381"/>
                  </a:lnTo>
                  <a:lnTo>
                    <a:pt x="144017" y="8381"/>
                  </a:lnTo>
                  <a:lnTo>
                    <a:pt x="136397" y="8381"/>
                  </a:lnTo>
                  <a:lnTo>
                    <a:pt x="112966" y="9453"/>
                  </a:lnTo>
                  <a:lnTo>
                    <a:pt x="89534" y="11239"/>
                  </a:lnTo>
                  <a:lnTo>
                    <a:pt x="66103" y="13311"/>
                  </a:lnTo>
                  <a:lnTo>
                    <a:pt x="42671" y="15239"/>
                  </a:lnTo>
                  <a:lnTo>
                    <a:pt x="35051" y="16001"/>
                  </a:lnTo>
                  <a:lnTo>
                    <a:pt x="27431" y="16763"/>
                  </a:lnTo>
                  <a:lnTo>
                    <a:pt x="19811" y="17525"/>
                  </a:lnTo>
                  <a:lnTo>
                    <a:pt x="38088" y="17621"/>
                  </a:lnTo>
                  <a:lnTo>
                    <a:pt x="56292" y="17716"/>
                  </a:lnTo>
                  <a:lnTo>
                    <a:pt x="74354" y="17525"/>
                  </a:lnTo>
                  <a:lnTo>
                    <a:pt x="123062" y="14001"/>
                  </a:lnTo>
                  <a:lnTo>
                    <a:pt x="160019" y="9905"/>
                  </a:lnTo>
                  <a:lnTo>
                    <a:pt x="168401" y="9905"/>
                  </a:lnTo>
                  <a:lnTo>
                    <a:pt x="174497" y="7619"/>
                  </a:lnTo>
                  <a:lnTo>
                    <a:pt x="174497" y="6857"/>
                  </a:lnTo>
                  <a:lnTo>
                    <a:pt x="172973" y="6857"/>
                  </a:lnTo>
                  <a:lnTo>
                    <a:pt x="169163" y="6857"/>
                  </a:lnTo>
                  <a:lnTo>
                    <a:pt x="168401" y="6095"/>
                  </a:lnTo>
                  <a:lnTo>
                    <a:pt x="167639" y="5333"/>
                  </a:lnTo>
                  <a:lnTo>
                    <a:pt x="170687" y="4571"/>
                  </a:lnTo>
                  <a:lnTo>
                    <a:pt x="169925" y="3809"/>
                  </a:lnTo>
                  <a:lnTo>
                    <a:pt x="168401" y="2285"/>
                  </a:lnTo>
                  <a:lnTo>
                    <a:pt x="168401" y="3047"/>
                  </a:lnTo>
                  <a:lnTo>
                    <a:pt x="166115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91" name="Google Shape;1591;p44"/>
            <p:cNvGrpSpPr/>
            <p:nvPr/>
          </p:nvGrpSpPr>
          <p:grpSpPr>
            <a:xfrm>
              <a:off x="5973318" y="4801362"/>
              <a:ext cx="119380" cy="26923"/>
              <a:chOff x="5973318" y="4801362"/>
              <a:chExt cx="119380" cy="26923"/>
            </a:xfrm>
          </p:grpSpPr>
          <p:sp>
            <p:nvSpPr>
              <p:cNvPr id="1592" name="Google Shape;1592;p44"/>
              <p:cNvSpPr/>
              <p:nvPr/>
            </p:nvSpPr>
            <p:spPr>
              <a:xfrm>
                <a:off x="5984748" y="4801362"/>
                <a:ext cx="107950" cy="24129"/>
              </a:xfrm>
              <a:custGeom>
                <a:rect b="b" l="l" r="r" t="t"/>
                <a:pathLst>
                  <a:path extrusionOk="0" h="24129" w="107950">
                    <a:moveTo>
                      <a:pt x="4572" y="22098"/>
                    </a:moveTo>
                    <a:lnTo>
                      <a:pt x="16668" y="22133"/>
                    </a:lnTo>
                    <a:lnTo>
                      <a:pt x="28194" y="21240"/>
                    </a:lnTo>
                    <a:lnTo>
                      <a:pt x="39719" y="19633"/>
                    </a:lnTo>
                    <a:lnTo>
                      <a:pt x="51816" y="17526"/>
                    </a:lnTo>
                    <a:lnTo>
                      <a:pt x="59697" y="16525"/>
                    </a:lnTo>
                    <a:lnTo>
                      <a:pt x="67437" y="15811"/>
                    </a:lnTo>
                    <a:lnTo>
                      <a:pt x="75176" y="15382"/>
                    </a:lnTo>
                    <a:lnTo>
                      <a:pt x="83058" y="15240"/>
                    </a:lnTo>
                    <a:lnTo>
                      <a:pt x="83820" y="15240"/>
                    </a:lnTo>
                    <a:lnTo>
                      <a:pt x="84582" y="15240"/>
                    </a:lnTo>
                    <a:lnTo>
                      <a:pt x="85344" y="15240"/>
                    </a:lnTo>
                    <a:lnTo>
                      <a:pt x="82296" y="14478"/>
                    </a:lnTo>
                    <a:lnTo>
                      <a:pt x="76962" y="12954"/>
                    </a:lnTo>
                    <a:lnTo>
                      <a:pt x="72390" y="12192"/>
                    </a:lnTo>
                    <a:lnTo>
                      <a:pt x="63234" y="11430"/>
                    </a:lnTo>
                    <a:lnTo>
                      <a:pt x="54006" y="11239"/>
                    </a:lnTo>
                    <a:lnTo>
                      <a:pt x="44636" y="11334"/>
                    </a:lnTo>
                    <a:lnTo>
                      <a:pt x="35052" y="11430"/>
                    </a:lnTo>
                    <a:lnTo>
                      <a:pt x="26598" y="11346"/>
                    </a:lnTo>
                    <a:lnTo>
                      <a:pt x="18288" y="11334"/>
                    </a:lnTo>
                    <a:lnTo>
                      <a:pt x="9977" y="11751"/>
                    </a:lnTo>
                    <a:lnTo>
                      <a:pt x="1524" y="12954"/>
                    </a:lnTo>
                    <a:lnTo>
                      <a:pt x="1524" y="13716"/>
                    </a:lnTo>
                    <a:lnTo>
                      <a:pt x="762" y="13716"/>
                    </a:lnTo>
                    <a:lnTo>
                      <a:pt x="0" y="13716"/>
                    </a:lnTo>
                    <a:lnTo>
                      <a:pt x="8905" y="13692"/>
                    </a:lnTo>
                    <a:lnTo>
                      <a:pt x="17526" y="13525"/>
                    </a:lnTo>
                    <a:lnTo>
                      <a:pt x="60579" y="8286"/>
                    </a:lnTo>
                    <a:lnTo>
                      <a:pt x="92964" y="2286"/>
                    </a:lnTo>
                    <a:lnTo>
                      <a:pt x="100584" y="762"/>
                    </a:lnTo>
                    <a:lnTo>
                      <a:pt x="107442" y="0"/>
                    </a:lnTo>
                    <a:lnTo>
                      <a:pt x="100131" y="1095"/>
                    </a:lnTo>
                    <a:lnTo>
                      <a:pt x="92964" y="3048"/>
                    </a:lnTo>
                    <a:lnTo>
                      <a:pt x="85796" y="5572"/>
                    </a:lnTo>
                    <a:lnTo>
                      <a:pt x="78486" y="8382"/>
                    </a:lnTo>
                    <a:lnTo>
                      <a:pt x="66925" y="12239"/>
                    </a:lnTo>
                    <a:lnTo>
                      <a:pt x="26670" y="22860"/>
                    </a:lnTo>
                    <a:lnTo>
                      <a:pt x="16764" y="23622"/>
                    </a:lnTo>
                    <a:lnTo>
                      <a:pt x="23491" y="22228"/>
                    </a:lnTo>
                    <a:lnTo>
                      <a:pt x="30003" y="20478"/>
                    </a:lnTo>
                    <a:lnTo>
                      <a:pt x="36373" y="18585"/>
                    </a:lnTo>
                    <a:lnTo>
                      <a:pt x="42672" y="16764"/>
                    </a:lnTo>
                    <a:lnTo>
                      <a:pt x="50172" y="15454"/>
                    </a:lnTo>
                    <a:lnTo>
                      <a:pt x="60960" y="13716"/>
                    </a:lnTo>
                    <a:lnTo>
                      <a:pt x="71175" y="11406"/>
                    </a:lnTo>
                    <a:lnTo>
                      <a:pt x="76962" y="8382"/>
                    </a:lnTo>
                    <a:lnTo>
                      <a:pt x="76962" y="6858"/>
                    </a:lnTo>
                    <a:lnTo>
                      <a:pt x="76962" y="6096"/>
                    </a:lnTo>
                    <a:lnTo>
                      <a:pt x="76962" y="457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p44"/>
              <p:cNvSpPr/>
              <p:nvPr/>
            </p:nvSpPr>
            <p:spPr>
              <a:xfrm>
                <a:off x="5973318" y="4810506"/>
                <a:ext cx="114300" cy="17779"/>
              </a:xfrm>
              <a:custGeom>
                <a:rect b="b" l="l" r="r" t="t"/>
                <a:pathLst>
                  <a:path extrusionOk="0" h="17779" w="114300">
                    <a:moveTo>
                      <a:pt x="27432" y="9143"/>
                    </a:moveTo>
                    <a:lnTo>
                      <a:pt x="39600" y="14799"/>
                    </a:lnTo>
                    <a:lnTo>
                      <a:pt x="49339" y="17240"/>
                    </a:lnTo>
                    <a:lnTo>
                      <a:pt x="59364" y="16966"/>
                    </a:lnTo>
                    <a:lnTo>
                      <a:pt x="100572" y="7084"/>
                    </a:lnTo>
                    <a:lnTo>
                      <a:pt x="109728" y="3809"/>
                    </a:lnTo>
                    <a:lnTo>
                      <a:pt x="112776" y="3047"/>
                    </a:lnTo>
                    <a:lnTo>
                      <a:pt x="113538" y="3809"/>
                    </a:lnTo>
                    <a:lnTo>
                      <a:pt x="114300" y="1523"/>
                    </a:lnTo>
                    <a:lnTo>
                      <a:pt x="99107" y="1809"/>
                    </a:lnTo>
                    <a:lnTo>
                      <a:pt x="54102" y="6095"/>
                    </a:lnTo>
                    <a:lnTo>
                      <a:pt x="31623" y="9905"/>
                    </a:lnTo>
                    <a:lnTo>
                      <a:pt x="20454" y="11882"/>
                    </a:lnTo>
                    <a:lnTo>
                      <a:pt x="9144" y="13715"/>
                    </a:lnTo>
                    <a:lnTo>
                      <a:pt x="8382" y="13715"/>
                    </a:lnTo>
                    <a:lnTo>
                      <a:pt x="762" y="15239"/>
                    </a:lnTo>
                    <a:lnTo>
                      <a:pt x="0" y="16001"/>
                    </a:lnTo>
                    <a:lnTo>
                      <a:pt x="15061" y="15478"/>
                    </a:lnTo>
                    <a:lnTo>
                      <a:pt x="29622" y="14096"/>
                    </a:lnTo>
                    <a:lnTo>
                      <a:pt x="44041" y="12144"/>
                    </a:lnTo>
                    <a:lnTo>
                      <a:pt x="58674" y="9905"/>
                    </a:lnTo>
                    <a:lnTo>
                      <a:pt x="70675" y="7750"/>
                    </a:lnTo>
                    <a:lnTo>
                      <a:pt x="82677" y="5810"/>
                    </a:lnTo>
                    <a:lnTo>
                      <a:pt x="94678" y="4012"/>
                    </a:lnTo>
                    <a:lnTo>
                      <a:pt x="106680" y="2285"/>
                    </a:lnTo>
                    <a:lnTo>
                      <a:pt x="111252" y="1523"/>
                    </a:lnTo>
                    <a:lnTo>
                      <a:pt x="112014" y="761"/>
                    </a:lnTo>
                    <a:lnTo>
                      <a:pt x="114300" y="761"/>
                    </a:lnTo>
                    <a:lnTo>
                      <a:pt x="105918" y="2285"/>
                    </a:lnTo>
                    <a:lnTo>
                      <a:pt x="97536" y="4571"/>
                    </a:lnTo>
                    <a:lnTo>
                      <a:pt x="89916" y="6857"/>
                    </a:lnTo>
                    <a:lnTo>
                      <a:pt x="82605" y="8798"/>
                    </a:lnTo>
                    <a:lnTo>
                      <a:pt x="75438" y="10953"/>
                    </a:lnTo>
                    <a:lnTo>
                      <a:pt x="68270" y="12965"/>
                    </a:lnTo>
                    <a:lnTo>
                      <a:pt x="60960" y="14477"/>
                    </a:lnTo>
                    <a:lnTo>
                      <a:pt x="59436" y="14477"/>
                    </a:lnTo>
                    <a:lnTo>
                      <a:pt x="58674" y="14477"/>
                    </a:lnTo>
                    <a:lnTo>
                      <a:pt x="57912" y="14477"/>
                    </a:lnTo>
                    <a:lnTo>
                      <a:pt x="60198" y="9143"/>
                    </a:lnTo>
                    <a:lnTo>
                      <a:pt x="62484" y="4571"/>
                    </a:lnTo>
                    <a:lnTo>
                      <a:pt x="65532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4" name="Google Shape;1594;p44"/>
            <p:cNvGrpSpPr/>
            <p:nvPr/>
          </p:nvGrpSpPr>
          <p:grpSpPr>
            <a:xfrm>
              <a:off x="6291072" y="4462272"/>
              <a:ext cx="607695" cy="443230"/>
              <a:chOff x="6291072" y="4462272"/>
              <a:chExt cx="607695" cy="443230"/>
            </a:xfrm>
          </p:grpSpPr>
          <p:sp>
            <p:nvSpPr>
              <p:cNvPr id="1595" name="Google Shape;1595;p44"/>
              <p:cNvSpPr/>
              <p:nvPr/>
            </p:nvSpPr>
            <p:spPr>
              <a:xfrm>
                <a:off x="6291072" y="4462272"/>
                <a:ext cx="607695" cy="341629"/>
              </a:xfrm>
              <a:custGeom>
                <a:rect b="b" l="l" r="r" t="t"/>
                <a:pathLst>
                  <a:path extrusionOk="0" h="341629" w="607695">
                    <a:moveTo>
                      <a:pt x="49529" y="336804"/>
                    </a:moveTo>
                    <a:lnTo>
                      <a:pt x="47684" y="330517"/>
                    </a:lnTo>
                    <a:lnTo>
                      <a:pt x="45624" y="324231"/>
                    </a:lnTo>
                    <a:lnTo>
                      <a:pt x="43422" y="317944"/>
                    </a:lnTo>
                    <a:lnTo>
                      <a:pt x="41147" y="311658"/>
                    </a:lnTo>
                    <a:lnTo>
                      <a:pt x="37730" y="301251"/>
                    </a:lnTo>
                    <a:lnTo>
                      <a:pt x="24895" y="253757"/>
                    </a:lnTo>
                    <a:lnTo>
                      <a:pt x="16001" y="206502"/>
                    </a:lnTo>
                    <a:lnTo>
                      <a:pt x="13037" y="193345"/>
                    </a:lnTo>
                    <a:lnTo>
                      <a:pt x="4571" y="153162"/>
                    </a:lnTo>
                    <a:lnTo>
                      <a:pt x="2285" y="103632"/>
                    </a:lnTo>
                    <a:lnTo>
                      <a:pt x="2702" y="95380"/>
                    </a:lnTo>
                    <a:lnTo>
                      <a:pt x="3333" y="86201"/>
                    </a:lnTo>
                    <a:lnTo>
                      <a:pt x="3250" y="77164"/>
                    </a:lnTo>
                    <a:lnTo>
                      <a:pt x="1523" y="69342"/>
                    </a:lnTo>
                    <a:lnTo>
                      <a:pt x="761" y="68580"/>
                    </a:lnTo>
                    <a:lnTo>
                      <a:pt x="0" y="67818"/>
                    </a:lnTo>
                    <a:lnTo>
                      <a:pt x="8000" y="67675"/>
                    </a:lnTo>
                    <a:lnTo>
                      <a:pt x="16001" y="67246"/>
                    </a:lnTo>
                    <a:lnTo>
                      <a:pt x="24002" y="66532"/>
                    </a:lnTo>
                    <a:lnTo>
                      <a:pt x="32003" y="65532"/>
                    </a:lnTo>
                    <a:lnTo>
                      <a:pt x="45148" y="63126"/>
                    </a:lnTo>
                    <a:lnTo>
                      <a:pt x="58292" y="60579"/>
                    </a:lnTo>
                    <a:lnTo>
                      <a:pt x="71437" y="58031"/>
                    </a:lnTo>
                    <a:lnTo>
                      <a:pt x="118205" y="50673"/>
                    </a:lnTo>
                    <a:lnTo>
                      <a:pt x="169544" y="47101"/>
                    </a:lnTo>
                    <a:lnTo>
                      <a:pt x="203834" y="45862"/>
                    </a:lnTo>
                    <a:lnTo>
                      <a:pt x="220979" y="44958"/>
                    </a:lnTo>
                    <a:lnTo>
                      <a:pt x="279272" y="41148"/>
                    </a:lnTo>
                    <a:lnTo>
                      <a:pt x="337565" y="35052"/>
                    </a:lnTo>
                    <a:lnTo>
                      <a:pt x="350841" y="32766"/>
                    </a:lnTo>
                    <a:lnTo>
                      <a:pt x="364331" y="30480"/>
                    </a:lnTo>
                    <a:lnTo>
                      <a:pt x="377963" y="28194"/>
                    </a:lnTo>
                    <a:lnTo>
                      <a:pt x="391667" y="25908"/>
                    </a:lnTo>
                    <a:lnTo>
                      <a:pt x="414420" y="20574"/>
                    </a:lnTo>
                    <a:lnTo>
                      <a:pt x="459926" y="10477"/>
                    </a:lnTo>
                    <a:lnTo>
                      <a:pt x="501014" y="5143"/>
                    </a:lnTo>
                    <a:lnTo>
                      <a:pt x="518921" y="4572"/>
                    </a:lnTo>
                    <a:lnTo>
                      <a:pt x="530911" y="4774"/>
                    </a:lnTo>
                    <a:lnTo>
                      <a:pt x="542829" y="5048"/>
                    </a:lnTo>
                    <a:lnTo>
                      <a:pt x="554605" y="4893"/>
                    </a:lnTo>
                    <a:lnTo>
                      <a:pt x="566165" y="3810"/>
                    </a:lnTo>
                    <a:lnTo>
                      <a:pt x="573023" y="2286"/>
                    </a:lnTo>
                    <a:lnTo>
                      <a:pt x="580643" y="762"/>
                    </a:lnTo>
                    <a:lnTo>
                      <a:pt x="587501" y="0"/>
                    </a:lnTo>
                    <a:lnTo>
                      <a:pt x="590549" y="0"/>
                    </a:lnTo>
                    <a:lnTo>
                      <a:pt x="592835" y="0"/>
                    </a:lnTo>
                    <a:lnTo>
                      <a:pt x="595121" y="0"/>
                    </a:lnTo>
                    <a:lnTo>
                      <a:pt x="595538" y="13477"/>
                    </a:lnTo>
                    <a:lnTo>
                      <a:pt x="596741" y="26670"/>
                    </a:lnTo>
                    <a:lnTo>
                      <a:pt x="598658" y="39862"/>
                    </a:lnTo>
                    <a:lnTo>
                      <a:pt x="601217" y="53340"/>
                    </a:lnTo>
                    <a:lnTo>
                      <a:pt x="603111" y="64198"/>
                    </a:lnTo>
                    <a:lnTo>
                      <a:pt x="604361" y="75057"/>
                    </a:lnTo>
                    <a:lnTo>
                      <a:pt x="605182" y="85915"/>
                    </a:lnTo>
                    <a:lnTo>
                      <a:pt x="605789" y="96774"/>
                    </a:lnTo>
                    <a:lnTo>
                      <a:pt x="605897" y="108787"/>
                    </a:lnTo>
                    <a:lnTo>
                      <a:pt x="606075" y="120872"/>
                    </a:lnTo>
                    <a:lnTo>
                      <a:pt x="606111" y="133099"/>
                    </a:lnTo>
                    <a:lnTo>
                      <a:pt x="605789" y="145542"/>
                    </a:lnTo>
                    <a:lnTo>
                      <a:pt x="605789" y="157674"/>
                    </a:lnTo>
                    <a:lnTo>
                      <a:pt x="605789" y="170021"/>
                    </a:lnTo>
                    <a:lnTo>
                      <a:pt x="605789" y="182510"/>
                    </a:lnTo>
                    <a:lnTo>
                      <a:pt x="605789" y="195072"/>
                    </a:lnTo>
                    <a:lnTo>
                      <a:pt x="606028" y="203525"/>
                    </a:lnTo>
                    <a:lnTo>
                      <a:pt x="606551" y="211836"/>
                    </a:lnTo>
                    <a:lnTo>
                      <a:pt x="607075" y="220146"/>
                    </a:lnTo>
                    <a:lnTo>
                      <a:pt x="607313" y="228600"/>
                    </a:lnTo>
                    <a:lnTo>
                      <a:pt x="607290" y="237172"/>
                    </a:lnTo>
                    <a:lnTo>
                      <a:pt x="603503" y="276606"/>
                    </a:lnTo>
                    <a:lnTo>
                      <a:pt x="602741" y="283464"/>
                    </a:lnTo>
                    <a:lnTo>
                      <a:pt x="602741" y="284226"/>
                    </a:lnTo>
                    <a:lnTo>
                      <a:pt x="602741" y="287274"/>
                    </a:lnTo>
                    <a:lnTo>
                      <a:pt x="601979" y="288036"/>
                    </a:lnTo>
                    <a:lnTo>
                      <a:pt x="601217" y="288798"/>
                    </a:lnTo>
                    <a:lnTo>
                      <a:pt x="600455" y="289560"/>
                    </a:lnTo>
                    <a:lnTo>
                      <a:pt x="598931" y="289560"/>
                    </a:lnTo>
                    <a:lnTo>
                      <a:pt x="592835" y="291084"/>
                    </a:lnTo>
                    <a:lnTo>
                      <a:pt x="585977" y="290322"/>
                    </a:lnTo>
                    <a:lnTo>
                      <a:pt x="579119" y="291084"/>
                    </a:lnTo>
                    <a:lnTo>
                      <a:pt x="569975" y="291214"/>
                    </a:lnTo>
                    <a:lnTo>
                      <a:pt x="560831" y="291560"/>
                    </a:lnTo>
                    <a:lnTo>
                      <a:pt x="551687" y="292048"/>
                    </a:lnTo>
                    <a:lnTo>
                      <a:pt x="542543" y="292608"/>
                    </a:lnTo>
                    <a:lnTo>
                      <a:pt x="528708" y="292738"/>
                    </a:lnTo>
                    <a:lnTo>
                      <a:pt x="486917" y="294132"/>
                    </a:lnTo>
                    <a:lnTo>
                      <a:pt x="432696" y="299489"/>
                    </a:lnTo>
                    <a:lnTo>
                      <a:pt x="414527" y="301752"/>
                    </a:lnTo>
                    <a:lnTo>
                      <a:pt x="393382" y="304359"/>
                    </a:lnTo>
                    <a:lnTo>
                      <a:pt x="372236" y="306609"/>
                    </a:lnTo>
                    <a:lnTo>
                      <a:pt x="351091" y="308717"/>
                    </a:lnTo>
                    <a:lnTo>
                      <a:pt x="329945" y="310896"/>
                    </a:lnTo>
                    <a:lnTo>
                      <a:pt x="306955" y="313646"/>
                    </a:lnTo>
                    <a:lnTo>
                      <a:pt x="283749" y="316325"/>
                    </a:lnTo>
                    <a:lnTo>
                      <a:pt x="260401" y="319147"/>
                    </a:lnTo>
                    <a:lnTo>
                      <a:pt x="236981" y="322326"/>
                    </a:lnTo>
                    <a:lnTo>
                      <a:pt x="215253" y="325528"/>
                    </a:lnTo>
                    <a:lnTo>
                      <a:pt x="193452" y="329088"/>
                    </a:lnTo>
                    <a:lnTo>
                      <a:pt x="171509" y="332505"/>
                    </a:lnTo>
                    <a:lnTo>
                      <a:pt x="149351" y="335280"/>
                    </a:lnTo>
                    <a:lnTo>
                      <a:pt x="135969" y="336696"/>
                    </a:lnTo>
                    <a:lnTo>
                      <a:pt x="122300" y="337470"/>
                    </a:lnTo>
                    <a:lnTo>
                      <a:pt x="108632" y="337530"/>
                    </a:lnTo>
                    <a:lnTo>
                      <a:pt x="95249" y="336804"/>
                    </a:lnTo>
                    <a:lnTo>
                      <a:pt x="88511" y="335875"/>
                    </a:lnTo>
                    <a:lnTo>
                      <a:pt x="81914" y="334518"/>
                    </a:lnTo>
                    <a:lnTo>
                      <a:pt x="75318" y="333160"/>
                    </a:lnTo>
                    <a:lnTo>
                      <a:pt x="68579" y="332232"/>
                    </a:lnTo>
                    <a:lnTo>
                      <a:pt x="62483" y="331470"/>
                    </a:lnTo>
                    <a:lnTo>
                      <a:pt x="57911" y="330708"/>
                    </a:lnTo>
                    <a:lnTo>
                      <a:pt x="54101" y="335280"/>
                    </a:lnTo>
                    <a:lnTo>
                      <a:pt x="52577" y="339090"/>
                    </a:lnTo>
                    <a:lnTo>
                      <a:pt x="53339" y="339090"/>
                    </a:lnTo>
                    <a:lnTo>
                      <a:pt x="52577" y="341376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96" name="Google Shape;1596;p44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6369545" y="4705337"/>
                <a:ext cx="225577" cy="777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97" name="Google Shape;1597;p44"/>
              <p:cNvSpPr/>
              <p:nvPr/>
            </p:nvSpPr>
            <p:spPr>
              <a:xfrm>
                <a:off x="6410706" y="4847082"/>
                <a:ext cx="469900" cy="58420"/>
              </a:xfrm>
              <a:custGeom>
                <a:rect b="b" l="l" r="r" t="t"/>
                <a:pathLst>
                  <a:path extrusionOk="0" h="58420" w="469900">
                    <a:moveTo>
                      <a:pt x="0" y="55625"/>
                    </a:moveTo>
                    <a:lnTo>
                      <a:pt x="762" y="55625"/>
                    </a:lnTo>
                    <a:lnTo>
                      <a:pt x="1524" y="57149"/>
                    </a:lnTo>
                    <a:lnTo>
                      <a:pt x="6096" y="57911"/>
                    </a:lnTo>
                    <a:lnTo>
                      <a:pt x="18097" y="58328"/>
                    </a:lnTo>
                    <a:lnTo>
                      <a:pt x="30099" y="58388"/>
                    </a:lnTo>
                    <a:lnTo>
                      <a:pt x="42100" y="58019"/>
                    </a:lnTo>
                    <a:lnTo>
                      <a:pt x="54102" y="57149"/>
                    </a:lnTo>
                    <a:lnTo>
                      <a:pt x="80271" y="54125"/>
                    </a:lnTo>
                    <a:lnTo>
                      <a:pt x="106299" y="50101"/>
                    </a:lnTo>
                    <a:lnTo>
                      <a:pt x="132326" y="45791"/>
                    </a:lnTo>
                    <a:lnTo>
                      <a:pt x="158496" y="41909"/>
                    </a:lnTo>
                    <a:lnTo>
                      <a:pt x="193929" y="36897"/>
                    </a:lnTo>
                    <a:lnTo>
                      <a:pt x="229362" y="32099"/>
                    </a:lnTo>
                    <a:lnTo>
                      <a:pt x="264795" y="27443"/>
                    </a:lnTo>
                    <a:lnTo>
                      <a:pt x="300228" y="22859"/>
                    </a:lnTo>
                    <a:lnTo>
                      <a:pt x="328933" y="18883"/>
                    </a:lnTo>
                    <a:lnTo>
                      <a:pt x="357854" y="15049"/>
                    </a:lnTo>
                    <a:lnTo>
                      <a:pt x="386917" y="11501"/>
                    </a:lnTo>
                    <a:lnTo>
                      <a:pt x="416052" y="8381"/>
                    </a:lnTo>
                    <a:lnTo>
                      <a:pt x="427612" y="7131"/>
                    </a:lnTo>
                    <a:lnTo>
                      <a:pt x="439388" y="5810"/>
                    </a:lnTo>
                    <a:lnTo>
                      <a:pt x="451306" y="4631"/>
                    </a:lnTo>
                    <a:lnTo>
                      <a:pt x="463295" y="3809"/>
                    </a:lnTo>
                    <a:lnTo>
                      <a:pt x="469392" y="3809"/>
                    </a:lnTo>
                    <a:lnTo>
                      <a:pt x="464058" y="5333"/>
                    </a:lnTo>
                    <a:lnTo>
                      <a:pt x="461772" y="3047"/>
                    </a:lnTo>
                    <a:lnTo>
                      <a:pt x="461009" y="2285"/>
                    </a:lnTo>
                    <a:lnTo>
                      <a:pt x="460248" y="761"/>
                    </a:lnTo>
                    <a:lnTo>
                      <a:pt x="459486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44"/>
              <p:cNvSpPr/>
              <p:nvPr/>
            </p:nvSpPr>
            <p:spPr>
              <a:xfrm>
                <a:off x="6776466" y="4688586"/>
                <a:ext cx="80009" cy="17145"/>
              </a:xfrm>
              <a:custGeom>
                <a:rect b="b" l="l" r="r" t="t"/>
                <a:pathLst>
                  <a:path extrusionOk="0" h="17145" w="80009">
                    <a:moveTo>
                      <a:pt x="1524" y="16002"/>
                    </a:moveTo>
                    <a:lnTo>
                      <a:pt x="5334" y="16002"/>
                    </a:lnTo>
                    <a:lnTo>
                      <a:pt x="7620" y="16002"/>
                    </a:lnTo>
                    <a:lnTo>
                      <a:pt x="10668" y="15240"/>
                    </a:lnTo>
                    <a:lnTo>
                      <a:pt x="18669" y="14168"/>
                    </a:lnTo>
                    <a:lnTo>
                      <a:pt x="26670" y="12382"/>
                    </a:lnTo>
                    <a:lnTo>
                      <a:pt x="34671" y="10310"/>
                    </a:lnTo>
                    <a:lnTo>
                      <a:pt x="42672" y="8382"/>
                    </a:lnTo>
                    <a:lnTo>
                      <a:pt x="50542" y="6667"/>
                    </a:lnTo>
                    <a:lnTo>
                      <a:pt x="58197" y="4953"/>
                    </a:lnTo>
                    <a:lnTo>
                      <a:pt x="65710" y="3238"/>
                    </a:lnTo>
                    <a:lnTo>
                      <a:pt x="73152" y="1524"/>
                    </a:lnTo>
                    <a:lnTo>
                      <a:pt x="76962" y="762"/>
                    </a:lnTo>
                    <a:lnTo>
                      <a:pt x="77724" y="0"/>
                    </a:lnTo>
                    <a:lnTo>
                      <a:pt x="80010" y="0"/>
                    </a:lnTo>
                    <a:lnTo>
                      <a:pt x="73152" y="833"/>
                    </a:lnTo>
                    <a:lnTo>
                      <a:pt x="66294" y="2095"/>
                    </a:lnTo>
                    <a:lnTo>
                      <a:pt x="59436" y="3643"/>
                    </a:lnTo>
                    <a:lnTo>
                      <a:pt x="52578" y="5334"/>
                    </a:lnTo>
                    <a:lnTo>
                      <a:pt x="42398" y="8167"/>
                    </a:lnTo>
                    <a:lnTo>
                      <a:pt x="32289" y="10858"/>
                    </a:lnTo>
                    <a:lnTo>
                      <a:pt x="22038" y="13263"/>
                    </a:lnTo>
                    <a:lnTo>
                      <a:pt x="11430" y="15240"/>
                    </a:lnTo>
                    <a:lnTo>
                      <a:pt x="7620" y="16002"/>
                    </a:lnTo>
                    <a:lnTo>
                      <a:pt x="3810" y="16764"/>
                    </a:lnTo>
                    <a:lnTo>
                      <a:pt x="0" y="16764"/>
                    </a:lnTo>
                    <a:lnTo>
                      <a:pt x="6858" y="16002"/>
                    </a:lnTo>
                    <a:lnTo>
                      <a:pt x="13716" y="12954"/>
                    </a:lnTo>
                    <a:lnTo>
                      <a:pt x="20574" y="12192"/>
                    </a:lnTo>
                    <a:lnTo>
                      <a:pt x="28194" y="10668"/>
                    </a:lnTo>
                    <a:lnTo>
                      <a:pt x="36576" y="9906"/>
                    </a:lnTo>
                    <a:lnTo>
                      <a:pt x="44196" y="9144"/>
                    </a:lnTo>
                    <a:lnTo>
                      <a:pt x="47244" y="9144"/>
                    </a:lnTo>
                    <a:lnTo>
                      <a:pt x="49530" y="9906"/>
                    </a:lnTo>
                    <a:lnTo>
                      <a:pt x="51816" y="7620"/>
                    </a:lnTo>
                    <a:lnTo>
                      <a:pt x="52578" y="6096"/>
                    </a:lnTo>
                    <a:lnTo>
                      <a:pt x="53340" y="5334"/>
                    </a:lnTo>
                    <a:lnTo>
                      <a:pt x="54864" y="381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99" name="Google Shape;1599;p44"/>
            <p:cNvSpPr/>
            <p:nvPr/>
          </p:nvSpPr>
          <p:spPr>
            <a:xfrm>
              <a:off x="7215378" y="4655058"/>
              <a:ext cx="79375" cy="16510"/>
            </a:xfrm>
            <a:custGeom>
              <a:rect b="b" l="l" r="r" t="t"/>
              <a:pathLst>
                <a:path extrusionOk="0" h="16510" w="79375">
                  <a:moveTo>
                    <a:pt x="0" y="16001"/>
                  </a:moveTo>
                  <a:lnTo>
                    <a:pt x="10727" y="14156"/>
                  </a:lnTo>
                  <a:lnTo>
                    <a:pt x="21240" y="12096"/>
                  </a:lnTo>
                  <a:lnTo>
                    <a:pt x="31611" y="9894"/>
                  </a:lnTo>
                  <a:lnTo>
                    <a:pt x="41910" y="7619"/>
                  </a:lnTo>
                  <a:lnTo>
                    <a:pt x="49899" y="6143"/>
                  </a:lnTo>
                  <a:lnTo>
                    <a:pt x="57816" y="4952"/>
                  </a:lnTo>
                  <a:lnTo>
                    <a:pt x="65591" y="3762"/>
                  </a:lnTo>
                  <a:lnTo>
                    <a:pt x="73152" y="2285"/>
                  </a:lnTo>
                  <a:lnTo>
                    <a:pt x="76962" y="1523"/>
                  </a:lnTo>
                  <a:lnTo>
                    <a:pt x="76962" y="761"/>
                  </a:lnTo>
                  <a:lnTo>
                    <a:pt x="79248" y="1523"/>
                  </a:lnTo>
                  <a:lnTo>
                    <a:pt x="40386" y="5631"/>
                  </a:lnTo>
                  <a:lnTo>
                    <a:pt x="31242" y="7524"/>
                  </a:lnTo>
                  <a:lnTo>
                    <a:pt x="22098" y="9274"/>
                  </a:lnTo>
                  <a:lnTo>
                    <a:pt x="12954" y="10667"/>
                  </a:lnTo>
                  <a:lnTo>
                    <a:pt x="8381" y="11429"/>
                  </a:lnTo>
                  <a:lnTo>
                    <a:pt x="5333" y="12191"/>
                  </a:lnTo>
                  <a:lnTo>
                    <a:pt x="1523" y="13715"/>
                  </a:lnTo>
                  <a:lnTo>
                    <a:pt x="11822" y="13442"/>
                  </a:lnTo>
                  <a:lnTo>
                    <a:pt x="22193" y="12668"/>
                  </a:lnTo>
                  <a:lnTo>
                    <a:pt x="32706" y="11465"/>
                  </a:lnTo>
                  <a:lnTo>
                    <a:pt x="43434" y="9905"/>
                  </a:lnTo>
                  <a:lnTo>
                    <a:pt x="50851" y="8893"/>
                  </a:lnTo>
                  <a:lnTo>
                    <a:pt x="58197" y="8096"/>
                  </a:lnTo>
                  <a:lnTo>
                    <a:pt x="65401" y="7441"/>
                  </a:lnTo>
                  <a:lnTo>
                    <a:pt x="72390" y="6857"/>
                  </a:lnTo>
                  <a:lnTo>
                    <a:pt x="74676" y="6857"/>
                  </a:lnTo>
                  <a:lnTo>
                    <a:pt x="74676" y="6095"/>
                  </a:lnTo>
                  <a:lnTo>
                    <a:pt x="75438" y="6095"/>
                  </a:lnTo>
                  <a:lnTo>
                    <a:pt x="71628" y="6095"/>
                  </a:lnTo>
                  <a:lnTo>
                    <a:pt x="67818" y="6095"/>
                  </a:lnTo>
                  <a:lnTo>
                    <a:pt x="64769" y="6095"/>
                  </a:lnTo>
                  <a:lnTo>
                    <a:pt x="64769" y="2285"/>
                  </a:lnTo>
                  <a:lnTo>
                    <a:pt x="63246" y="1523"/>
                  </a:lnTo>
                  <a:lnTo>
                    <a:pt x="61722" y="0"/>
                  </a:lnTo>
                  <a:lnTo>
                    <a:pt x="60960" y="0"/>
                  </a:lnTo>
                  <a:lnTo>
                    <a:pt x="59436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00" name="Google Shape;1600;p44"/>
            <p:cNvGrpSpPr/>
            <p:nvPr/>
          </p:nvGrpSpPr>
          <p:grpSpPr>
            <a:xfrm>
              <a:off x="7672578" y="4590287"/>
              <a:ext cx="388620" cy="130048"/>
              <a:chOff x="7672578" y="4590287"/>
              <a:chExt cx="388620" cy="130048"/>
            </a:xfrm>
          </p:grpSpPr>
          <p:sp>
            <p:nvSpPr>
              <p:cNvPr id="1601" name="Google Shape;1601;p44"/>
              <p:cNvSpPr/>
              <p:nvPr/>
            </p:nvSpPr>
            <p:spPr>
              <a:xfrm>
                <a:off x="7761732" y="4590287"/>
                <a:ext cx="281304" cy="44450"/>
              </a:xfrm>
              <a:custGeom>
                <a:rect b="b" l="l" r="r" t="t"/>
                <a:pathLst>
                  <a:path extrusionOk="0" h="44450" w="281304">
                    <a:moveTo>
                      <a:pt x="3048" y="44196"/>
                    </a:moveTo>
                    <a:lnTo>
                      <a:pt x="15621" y="41802"/>
                    </a:lnTo>
                    <a:lnTo>
                      <a:pt x="28194" y="39338"/>
                    </a:lnTo>
                    <a:lnTo>
                      <a:pt x="40767" y="37016"/>
                    </a:lnTo>
                    <a:lnTo>
                      <a:pt x="53340" y="35052"/>
                    </a:lnTo>
                    <a:lnTo>
                      <a:pt x="72901" y="31884"/>
                    </a:lnTo>
                    <a:lnTo>
                      <a:pt x="92678" y="29146"/>
                    </a:lnTo>
                    <a:lnTo>
                      <a:pt x="112597" y="26693"/>
                    </a:lnTo>
                    <a:lnTo>
                      <a:pt x="132588" y="24384"/>
                    </a:lnTo>
                    <a:lnTo>
                      <a:pt x="152709" y="22193"/>
                    </a:lnTo>
                    <a:lnTo>
                      <a:pt x="172974" y="20002"/>
                    </a:lnTo>
                    <a:lnTo>
                      <a:pt x="193238" y="17526"/>
                    </a:lnTo>
                    <a:lnTo>
                      <a:pt x="238506" y="10096"/>
                    </a:lnTo>
                    <a:lnTo>
                      <a:pt x="263652" y="4572"/>
                    </a:lnTo>
                    <a:lnTo>
                      <a:pt x="268986" y="3810"/>
                    </a:lnTo>
                    <a:lnTo>
                      <a:pt x="274320" y="3048"/>
                    </a:lnTo>
                    <a:lnTo>
                      <a:pt x="280416" y="762"/>
                    </a:lnTo>
                    <a:lnTo>
                      <a:pt x="281178" y="762"/>
                    </a:lnTo>
                    <a:lnTo>
                      <a:pt x="281178" y="0"/>
                    </a:lnTo>
                    <a:lnTo>
                      <a:pt x="245745" y="404"/>
                    </a:lnTo>
                    <a:lnTo>
                      <a:pt x="174879" y="3214"/>
                    </a:lnTo>
                    <a:lnTo>
                      <a:pt x="116455" y="7167"/>
                    </a:lnTo>
                    <a:lnTo>
                      <a:pt x="93249" y="9144"/>
                    </a:lnTo>
                    <a:lnTo>
                      <a:pt x="69901" y="11120"/>
                    </a:lnTo>
                    <a:lnTo>
                      <a:pt x="23241" y="15335"/>
                    </a:lnTo>
                    <a:lnTo>
                      <a:pt x="0" y="18288"/>
                    </a:lnTo>
                    <a:lnTo>
                      <a:pt x="40576" y="18121"/>
                    </a:lnTo>
                    <a:lnTo>
                      <a:pt x="81153" y="17526"/>
                    </a:lnTo>
                    <a:lnTo>
                      <a:pt x="121729" y="16359"/>
                    </a:lnTo>
                    <a:lnTo>
                      <a:pt x="162306" y="14478"/>
                    </a:lnTo>
                    <a:lnTo>
                      <a:pt x="183451" y="13454"/>
                    </a:lnTo>
                    <a:lnTo>
                      <a:pt x="204597" y="12573"/>
                    </a:lnTo>
                    <a:lnTo>
                      <a:pt x="225742" y="11691"/>
                    </a:lnTo>
                    <a:lnTo>
                      <a:pt x="246888" y="10668"/>
                    </a:lnTo>
                    <a:lnTo>
                      <a:pt x="254889" y="10668"/>
                    </a:lnTo>
                    <a:lnTo>
                      <a:pt x="262890" y="10668"/>
                    </a:lnTo>
                    <a:lnTo>
                      <a:pt x="270891" y="10668"/>
                    </a:lnTo>
                    <a:lnTo>
                      <a:pt x="278892" y="10668"/>
                    </a:lnTo>
                    <a:lnTo>
                      <a:pt x="279654" y="10668"/>
                    </a:lnTo>
                    <a:lnTo>
                      <a:pt x="280416" y="10668"/>
                    </a:lnTo>
                    <a:lnTo>
                      <a:pt x="277368" y="10668"/>
                    </a:lnTo>
                    <a:lnTo>
                      <a:pt x="276606" y="11430"/>
                    </a:lnTo>
                    <a:lnTo>
                      <a:pt x="273558" y="10668"/>
                    </a:lnTo>
                    <a:lnTo>
                      <a:pt x="272034" y="9906"/>
                    </a:lnTo>
                    <a:lnTo>
                      <a:pt x="270510" y="9144"/>
                    </a:lnTo>
                    <a:lnTo>
                      <a:pt x="268224" y="9144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44"/>
              <p:cNvSpPr/>
              <p:nvPr/>
            </p:nvSpPr>
            <p:spPr>
              <a:xfrm>
                <a:off x="7672578" y="4688585"/>
                <a:ext cx="388620" cy="31750"/>
              </a:xfrm>
              <a:custGeom>
                <a:rect b="b" l="l" r="r" t="t"/>
                <a:pathLst>
                  <a:path extrusionOk="0" h="31750" w="388620">
                    <a:moveTo>
                      <a:pt x="0" y="30480"/>
                    </a:moveTo>
                    <a:lnTo>
                      <a:pt x="16573" y="31206"/>
                    </a:lnTo>
                    <a:lnTo>
                      <a:pt x="33147" y="31146"/>
                    </a:lnTo>
                    <a:lnTo>
                      <a:pt x="49720" y="30372"/>
                    </a:lnTo>
                    <a:lnTo>
                      <a:pt x="66294" y="28956"/>
                    </a:lnTo>
                    <a:lnTo>
                      <a:pt x="95309" y="26539"/>
                    </a:lnTo>
                    <a:lnTo>
                      <a:pt x="124110" y="23907"/>
                    </a:lnTo>
                    <a:lnTo>
                      <a:pt x="152769" y="21133"/>
                    </a:lnTo>
                    <a:lnTo>
                      <a:pt x="181356" y="18288"/>
                    </a:lnTo>
                    <a:lnTo>
                      <a:pt x="211062" y="16144"/>
                    </a:lnTo>
                    <a:lnTo>
                      <a:pt x="240696" y="14287"/>
                    </a:lnTo>
                    <a:lnTo>
                      <a:pt x="270188" y="12715"/>
                    </a:lnTo>
                    <a:lnTo>
                      <a:pt x="299466" y="11430"/>
                    </a:lnTo>
                    <a:lnTo>
                      <a:pt x="317754" y="10858"/>
                    </a:lnTo>
                    <a:lnTo>
                      <a:pt x="336042" y="10287"/>
                    </a:lnTo>
                    <a:lnTo>
                      <a:pt x="354330" y="9715"/>
                    </a:lnTo>
                    <a:lnTo>
                      <a:pt x="372618" y="9144"/>
                    </a:lnTo>
                    <a:lnTo>
                      <a:pt x="377952" y="9144"/>
                    </a:lnTo>
                    <a:lnTo>
                      <a:pt x="383286" y="9144"/>
                    </a:lnTo>
                    <a:lnTo>
                      <a:pt x="388620" y="9144"/>
                    </a:lnTo>
                    <a:lnTo>
                      <a:pt x="385572" y="8382"/>
                    </a:lnTo>
                    <a:lnTo>
                      <a:pt x="384048" y="7620"/>
                    </a:lnTo>
                    <a:lnTo>
                      <a:pt x="381000" y="5334"/>
                    </a:lnTo>
                    <a:lnTo>
                      <a:pt x="378714" y="3810"/>
                    </a:lnTo>
                    <a:lnTo>
                      <a:pt x="376428" y="2286"/>
                    </a:lnTo>
                    <a:lnTo>
                      <a:pt x="374142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03" name="Google Shape;1603;p44"/>
            <p:cNvSpPr/>
            <p:nvPr/>
          </p:nvSpPr>
          <p:spPr>
            <a:xfrm>
              <a:off x="7483947" y="5205984"/>
              <a:ext cx="354965" cy="295910"/>
            </a:xfrm>
            <a:custGeom>
              <a:rect b="b" l="l" r="r" t="t"/>
              <a:pathLst>
                <a:path extrusionOk="0" h="295910" w="354965">
                  <a:moveTo>
                    <a:pt x="354746" y="0"/>
                  </a:moveTo>
                  <a:lnTo>
                    <a:pt x="321956" y="39219"/>
                  </a:lnTo>
                  <a:lnTo>
                    <a:pt x="285499" y="74973"/>
                  </a:lnTo>
                  <a:lnTo>
                    <a:pt x="235207" y="119860"/>
                  </a:lnTo>
                  <a:lnTo>
                    <a:pt x="177260" y="167378"/>
                  </a:lnTo>
                  <a:lnTo>
                    <a:pt x="144529" y="192024"/>
                  </a:lnTo>
                  <a:lnTo>
                    <a:pt x="111371" y="216098"/>
                  </a:lnTo>
                  <a:lnTo>
                    <a:pt x="78140" y="240030"/>
                  </a:lnTo>
                  <a:lnTo>
                    <a:pt x="39564" y="266223"/>
                  </a:lnTo>
                  <a:lnTo>
                    <a:pt x="20597" y="279570"/>
                  </a:lnTo>
                  <a:lnTo>
                    <a:pt x="2702" y="294132"/>
                  </a:lnTo>
                  <a:lnTo>
                    <a:pt x="0" y="295596"/>
                  </a:lnTo>
                  <a:lnTo>
                    <a:pt x="2226" y="292131"/>
                  </a:lnTo>
                  <a:lnTo>
                    <a:pt x="6024" y="287381"/>
                  </a:lnTo>
                  <a:lnTo>
                    <a:pt x="8036" y="28498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44"/>
            <p:cNvSpPr/>
            <p:nvPr/>
          </p:nvSpPr>
          <p:spPr>
            <a:xfrm>
              <a:off x="8119109" y="5225034"/>
              <a:ext cx="429259" cy="285114"/>
            </a:xfrm>
            <a:custGeom>
              <a:rect b="b" l="l" r="r" t="t"/>
              <a:pathLst>
                <a:path extrusionOk="0" h="285114" w="429259">
                  <a:moveTo>
                    <a:pt x="429005" y="0"/>
                  </a:moveTo>
                  <a:lnTo>
                    <a:pt x="410753" y="261"/>
                  </a:lnTo>
                  <a:lnTo>
                    <a:pt x="395573" y="6667"/>
                  </a:lnTo>
                  <a:lnTo>
                    <a:pt x="381107" y="17359"/>
                  </a:lnTo>
                  <a:lnTo>
                    <a:pt x="364997" y="30480"/>
                  </a:lnTo>
                  <a:lnTo>
                    <a:pt x="332660" y="55971"/>
                  </a:lnTo>
                  <a:lnTo>
                    <a:pt x="300608" y="81819"/>
                  </a:lnTo>
                  <a:lnTo>
                    <a:pt x="268557" y="107525"/>
                  </a:lnTo>
                  <a:lnTo>
                    <a:pt x="236219" y="132588"/>
                  </a:lnTo>
                  <a:lnTo>
                    <a:pt x="201084" y="158353"/>
                  </a:lnTo>
                  <a:lnTo>
                    <a:pt x="165449" y="183261"/>
                  </a:lnTo>
                  <a:lnTo>
                    <a:pt x="129385" y="207597"/>
                  </a:lnTo>
                  <a:lnTo>
                    <a:pt x="92963" y="231648"/>
                  </a:lnTo>
                  <a:lnTo>
                    <a:pt x="47624" y="260032"/>
                  </a:lnTo>
                  <a:lnTo>
                    <a:pt x="24383" y="273010"/>
                  </a:lnTo>
                  <a:lnTo>
                    <a:pt x="0" y="28498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44"/>
            <p:cNvSpPr/>
            <p:nvPr/>
          </p:nvSpPr>
          <p:spPr>
            <a:xfrm>
              <a:off x="5713095" y="5323213"/>
              <a:ext cx="49529" cy="61595"/>
            </a:xfrm>
            <a:custGeom>
              <a:rect b="b" l="l" r="r" t="t"/>
              <a:pathLst>
                <a:path extrusionOk="0" h="61595" w="49529">
                  <a:moveTo>
                    <a:pt x="1904" y="24503"/>
                  </a:moveTo>
                  <a:lnTo>
                    <a:pt x="1345" y="32623"/>
                  </a:lnTo>
                  <a:lnTo>
                    <a:pt x="857" y="40886"/>
                  </a:lnTo>
                  <a:lnTo>
                    <a:pt x="511" y="49148"/>
                  </a:lnTo>
                  <a:lnTo>
                    <a:pt x="380" y="57269"/>
                  </a:lnTo>
                  <a:lnTo>
                    <a:pt x="380" y="61079"/>
                  </a:lnTo>
                  <a:lnTo>
                    <a:pt x="380" y="58031"/>
                  </a:lnTo>
                  <a:lnTo>
                    <a:pt x="380" y="55745"/>
                  </a:lnTo>
                  <a:lnTo>
                    <a:pt x="190" y="47065"/>
                  </a:lnTo>
                  <a:lnTo>
                    <a:pt x="0" y="38314"/>
                  </a:lnTo>
                  <a:lnTo>
                    <a:pt x="380" y="29706"/>
                  </a:lnTo>
                  <a:lnTo>
                    <a:pt x="26824" y="0"/>
                  </a:lnTo>
                  <a:lnTo>
                    <a:pt x="32289" y="2595"/>
                  </a:lnTo>
                  <a:lnTo>
                    <a:pt x="48386" y="40505"/>
                  </a:lnTo>
                  <a:lnTo>
                    <a:pt x="49148" y="48125"/>
                  </a:lnTo>
                  <a:lnTo>
                    <a:pt x="43814" y="51173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06" name="Google Shape;1606;p44"/>
            <p:cNvGrpSpPr/>
            <p:nvPr/>
          </p:nvGrpSpPr>
          <p:grpSpPr>
            <a:xfrm>
              <a:off x="5024628" y="5565648"/>
              <a:ext cx="60452" cy="62738"/>
              <a:chOff x="5024628" y="5565648"/>
              <a:chExt cx="60452" cy="62738"/>
            </a:xfrm>
          </p:grpSpPr>
          <p:sp>
            <p:nvSpPr>
              <p:cNvPr id="1607" name="Google Shape;1607;p44"/>
              <p:cNvSpPr/>
              <p:nvPr/>
            </p:nvSpPr>
            <p:spPr>
              <a:xfrm>
                <a:off x="5024628" y="5565648"/>
                <a:ext cx="55245" cy="11429"/>
              </a:xfrm>
              <a:custGeom>
                <a:rect b="b" l="l" r="r" t="t"/>
                <a:pathLst>
                  <a:path extrusionOk="0" h="11429" w="55245">
                    <a:moveTo>
                      <a:pt x="0" y="11430"/>
                    </a:moveTo>
                    <a:lnTo>
                      <a:pt x="38100" y="6096"/>
                    </a:lnTo>
                    <a:lnTo>
                      <a:pt x="43434" y="3810"/>
                    </a:lnTo>
                    <a:lnTo>
                      <a:pt x="48768" y="2286"/>
                    </a:lnTo>
                    <a:lnTo>
                      <a:pt x="54864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44"/>
              <p:cNvSpPr/>
              <p:nvPr/>
            </p:nvSpPr>
            <p:spPr>
              <a:xfrm>
                <a:off x="5033010" y="5618226"/>
                <a:ext cx="52070" cy="10160"/>
              </a:xfrm>
              <a:custGeom>
                <a:rect b="b" l="l" r="r" t="t"/>
                <a:pathLst>
                  <a:path extrusionOk="0" h="10160" w="52070">
                    <a:moveTo>
                      <a:pt x="0" y="7619"/>
                    </a:moveTo>
                    <a:lnTo>
                      <a:pt x="11787" y="9405"/>
                    </a:lnTo>
                    <a:lnTo>
                      <a:pt x="21145" y="9905"/>
                    </a:lnTo>
                    <a:lnTo>
                      <a:pt x="30218" y="8691"/>
                    </a:lnTo>
                    <a:lnTo>
                      <a:pt x="41148" y="5333"/>
                    </a:lnTo>
                    <a:lnTo>
                      <a:pt x="44958" y="3809"/>
                    </a:lnTo>
                    <a:lnTo>
                      <a:pt x="48768" y="1523"/>
                    </a:lnTo>
                    <a:lnTo>
                      <a:pt x="51816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609" name="Google Shape;1609;p44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5342369" y="5487149"/>
              <a:ext cx="120421" cy="1653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0" name="Google Shape;1610;p44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5370848" y="5705081"/>
              <a:ext cx="91584" cy="11508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11" name="Google Shape;1611;p44"/>
            <p:cNvGrpSpPr/>
            <p:nvPr/>
          </p:nvGrpSpPr>
          <p:grpSpPr>
            <a:xfrm>
              <a:off x="5656325" y="5410962"/>
              <a:ext cx="233679" cy="272795"/>
              <a:chOff x="5656325" y="5410962"/>
              <a:chExt cx="233679" cy="272795"/>
            </a:xfrm>
          </p:grpSpPr>
          <p:sp>
            <p:nvSpPr>
              <p:cNvPr id="1612" name="Google Shape;1612;p44"/>
              <p:cNvSpPr/>
              <p:nvPr/>
            </p:nvSpPr>
            <p:spPr>
              <a:xfrm>
                <a:off x="5656325" y="5410962"/>
                <a:ext cx="233679" cy="219075"/>
              </a:xfrm>
              <a:custGeom>
                <a:rect b="b" l="l" r="r" t="t"/>
                <a:pathLst>
                  <a:path extrusionOk="0" h="219075" w="233679">
                    <a:moveTo>
                      <a:pt x="181355" y="0"/>
                    </a:moveTo>
                    <a:lnTo>
                      <a:pt x="163615" y="6786"/>
                    </a:lnTo>
                    <a:lnTo>
                      <a:pt x="145732" y="12572"/>
                    </a:lnTo>
                    <a:lnTo>
                      <a:pt x="127563" y="17787"/>
                    </a:lnTo>
                    <a:lnTo>
                      <a:pt x="108965" y="22859"/>
                    </a:lnTo>
                    <a:lnTo>
                      <a:pt x="89427" y="28729"/>
                    </a:lnTo>
                    <a:lnTo>
                      <a:pt x="69818" y="34956"/>
                    </a:lnTo>
                    <a:lnTo>
                      <a:pt x="50351" y="41612"/>
                    </a:lnTo>
                    <a:lnTo>
                      <a:pt x="31241" y="48767"/>
                    </a:lnTo>
                    <a:lnTo>
                      <a:pt x="22859" y="52577"/>
                    </a:lnTo>
                    <a:lnTo>
                      <a:pt x="15239" y="55625"/>
                    </a:lnTo>
                    <a:lnTo>
                      <a:pt x="9143" y="60959"/>
                    </a:lnTo>
                    <a:lnTo>
                      <a:pt x="21145" y="61281"/>
                    </a:lnTo>
                    <a:lnTo>
                      <a:pt x="33146" y="61245"/>
                    </a:lnTo>
                    <a:lnTo>
                      <a:pt x="45148" y="61067"/>
                    </a:lnTo>
                    <a:lnTo>
                      <a:pt x="57149" y="60959"/>
                    </a:lnTo>
                    <a:lnTo>
                      <a:pt x="99536" y="61150"/>
                    </a:lnTo>
                    <a:lnTo>
                      <a:pt x="142493" y="62483"/>
                    </a:lnTo>
                    <a:lnTo>
                      <a:pt x="192535" y="67091"/>
                    </a:lnTo>
                    <a:lnTo>
                      <a:pt x="230123" y="84581"/>
                    </a:lnTo>
                    <a:lnTo>
                      <a:pt x="227004" y="93714"/>
                    </a:lnTo>
                    <a:lnTo>
                      <a:pt x="184070" y="123884"/>
                    </a:lnTo>
                    <a:lnTo>
                      <a:pt x="147494" y="142577"/>
                    </a:lnTo>
                    <a:lnTo>
                      <a:pt x="109216" y="160662"/>
                    </a:lnTo>
                    <a:lnTo>
                      <a:pt x="69520" y="178427"/>
                    </a:lnTo>
                    <a:lnTo>
                      <a:pt x="49529" y="187451"/>
                    </a:lnTo>
                    <a:lnTo>
                      <a:pt x="4571" y="210311"/>
                    </a:lnTo>
                    <a:lnTo>
                      <a:pt x="1523" y="212597"/>
                    </a:lnTo>
                    <a:lnTo>
                      <a:pt x="761" y="212597"/>
                    </a:lnTo>
                    <a:lnTo>
                      <a:pt x="0" y="214883"/>
                    </a:lnTo>
                    <a:lnTo>
                      <a:pt x="5333" y="217169"/>
                    </a:lnTo>
                    <a:lnTo>
                      <a:pt x="12953" y="218693"/>
                    </a:lnTo>
                    <a:lnTo>
                      <a:pt x="20573" y="218693"/>
                    </a:lnTo>
                    <a:lnTo>
                      <a:pt x="76616" y="215157"/>
                    </a:lnTo>
                    <a:lnTo>
                      <a:pt x="120395" y="208025"/>
                    </a:lnTo>
                    <a:lnTo>
                      <a:pt x="145541" y="203453"/>
                    </a:lnTo>
                    <a:lnTo>
                      <a:pt x="170687" y="198881"/>
                    </a:lnTo>
                    <a:lnTo>
                      <a:pt x="195833" y="194309"/>
                    </a:lnTo>
                    <a:lnTo>
                      <a:pt x="202049" y="193274"/>
                    </a:lnTo>
                    <a:lnTo>
                      <a:pt x="212978" y="191166"/>
                    </a:lnTo>
                    <a:lnTo>
                      <a:pt x="223908" y="189487"/>
                    </a:lnTo>
                    <a:lnTo>
                      <a:pt x="230123" y="189737"/>
                    </a:lnTo>
                    <a:lnTo>
                      <a:pt x="233171" y="192785"/>
                    </a:lnTo>
                    <a:lnTo>
                      <a:pt x="224789" y="192023"/>
                    </a:lnTo>
                    <a:lnTo>
                      <a:pt x="220979" y="192785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44"/>
              <p:cNvSpPr/>
              <p:nvPr/>
            </p:nvSpPr>
            <p:spPr>
              <a:xfrm>
                <a:off x="5663183" y="5668518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047"/>
                    </a:moveTo>
                    <a:lnTo>
                      <a:pt x="0" y="11429"/>
                    </a:lnTo>
                    <a:lnTo>
                      <a:pt x="3047" y="15239"/>
                    </a:lnTo>
                    <a:lnTo>
                      <a:pt x="11429" y="15239"/>
                    </a:lnTo>
                    <a:lnTo>
                      <a:pt x="15239" y="11429"/>
                    </a:lnTo>
                    <a:lnTo>
                      <a:pt x="15239" y="7619"/>
                    </a:lnTo>
                    <a:lnTo>
                      <a:pt x="15239" y="3047"/>
                    </a:lnTo>
                    <a:lnTo>
                      <a:pt x="11429" y="0"/>
                    </a:lnTo>
                    <a:lnTo>
                      <a:pt x="3047" y="0"/>
                    </a:lnTo>
                    <a:lnTo>
                      <a:pt x="0" y="3047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4" name="Google Shape;1614;p44"/>
            <p:cNvGrpSpPr/>
            <p:nvPr/>
          </p:nvGrpSpPr>
          <p:grpSpPr>
            <a:xfrm>
              <a:off x="5678424" y="5692139"/>
              <a:ext cx="153178" cy="97535"/>
              <a:chOff x="5678424" y="5692139"/>
              <a:chExt cx="153178" cy="97535"/>
            </a:xfrm>
          </p:grpSpPr>
          <p:sp>
            <p:nvSpPr>
              <p:cNvPr id="1615" name="Google Shape;1615;p44"/>
              <p:cNvSpPr/>
              <p:nvPr/>
            </p:nvSpPr>
            <p:spPr>
              <a:xfrm>
                <a:off x="5678424" y="5736335"/>
                <a:ext cx="1270" cy="53339"/>
              </a:xfrm>
              <a:custGeom>
                <a:rect b="b" l="l" r="r" t="t"/>
                <a:pathLst>
                  <a:path extrusionOk="0" h="53339" w="1270">
                    <a:moveTo>
                      <a:pt x="0" y="0"/>
                    </a:moveTo>
                    <a:lnTo>
                      <a:pt x="11" y="8584"/>
                    </a:lnTo>
                    <a:lnTo>
                      <a:pt x="95" y="17240"/>
                    </a:lnTo>
                    <a:lnTo>
                      <a:pt x="321" y="26038"/>
                    </a:lnTo>
                    <a:lnTo>
                      <a:pt x="762" y="35051"/>
                    </a:lnTo>
                    <a:lnTo>
                      <a:pt x="762" y="40385"/>
                    </a:lnTo>
                    <a:lnTo>
                      <a:pt x="762" y="48005"/>
                    </a:lnTo>
                    <a:lnTo>
                      <a:pt x="0" y="53339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44"/>
              <p:cNvSpPr/>
              <p:nvPr/>
            </p:nvSpPr>
            <p:spPr>
              <a:xfrm>
                <a:off x="5731002" y="5716523"/>
                <a:ext cx="32385" cy="1270"/>
              </a:xfrm>
              <a:custGeom>
                <a:rect b="b" l="l" r="r" t="t"/>
                <a:pathLst>
                  <a:path extrusionOk="0" h="1270" w="32385">
                    <a:moveTo>
                      <a:pt x="0" y="0"/>
                    </a:moveTo>
                    <a:lnTo>
                      <a:pt x="8001" y="440"/>
                    </a:lnTo>
                    <a:lnTo>
                      <a:pt x="16002" y="666"/>
                    </a:lnTo>
                    <a:lnTo>
                      <a:pt x="24003" y="750"/>
                    </a:lnTo>
                    <a:lnTo>
                      <a:pt x="32004" y="76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7" name="Google Shape;1617;p44"/>
              <p:cNvSpPr/>
              <p:nvPr/>
            </p:nvSpPr>
            <p:spPr>
              <a:xfrm>
                <a:off x="5746242" y="5752337"/>
                <a:ext cx="36829" cy="10795"/>
              </a:xfrm>
              <a:custGeom>
                <a:rect b="b" l="l" r="r" t="t"/>
                <a:pathLst>
                  <a:path extrusionOk="0" h="10795" w="36829">
                    <a:moveTo>
                      <a:pt x="0" y="10667"/>
                    </a:moveTo>
                    <a:lnTo>
                      <a:pt x="8846" y="9691"/>
                    </a:lnTo>
                    <a:lnTo>
                      <a:pt x="16478" y="8572"/>
                    </a:lnTo>
                    <a:lnTo>
                      <a:pt x="23681" y="6596"/>
                    </a:lnTo>
                    <a:lnTo>
                      <a:pt x="31242" y="3047"/>
                    </a:lnTo>
                    <a:lnTo>
                      <a:pt x="33528" y="2285"/>
                    </a:lnTo>
                    <a:lnTo>
                      <a:pt x="35052" y="761"/>
                    </a:lnTo>
                    <a:lnTo>
                      <a:pt x="36576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8" name="Google Shape;1618;p44"/>
              <p:cNvSpPr/>
              <p:nvPr/>
            </p:nvSpPr>
            <p:spPr>
              <a:xfrm>
                <a:off x="5827157" y="5692139"/>
                <a:ext cx="4445" cy="77470"/>
              </a:xfrm>
              <a:custGeom>
                <a:rect b="b" l="l" r="r" t="t"/>
                <a:pathLst>
                  <a:path extrusionOk="0" h="77470" w="4445">
                    <a:moveTo>
                      <a:pt x="2143" y="0"/>
                    </a:moveTo>
                    <a:lnTo>
                      <a:pt x="1047" y="9477"/>
                    </a:lnTo>
                    <a:lnTo>
                      <a:pt x="238" y="18668"/>
                    </a:lnTo>
                    <a:lnTo>
                      <a:pt x="0" y="27860"/>
                    </a:lnTo>
                    <a:lnTo>
                      <a:pt x="619" y="37337"/>
                    </a:lnTo>
                    <a:lnTo>
                      <a:pt x="1857" y="46362"/>
                    </a:lnTo>
                    <a:lnTo>
                      <a:pt x="3095" y="55244"/>
                    </a:lnTo>
                    <a:lnTo>
                      <a:pt x="4048" y="64127"/>
                    </a:lnTo>
                    <a:lnTo>
                      <a:pt x="4429" y="73151"/>
                    </a:lnTo>
                    <a:lnTo>
                      <a:pt x="4429" y="73913"/>
                    </a:lnTo>
                    <a:lnTo>
                      <a:pt x="4429" y="75437"/>
                    </a:lnTo>
                    <a:lnTo>
                      <a:pt x="4429" y="76961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9" name="Google Shape;1619;p44"/>
            <p:cNvGrpSpPr/>
            <p:nvPr/>
          </p:nvGrpSpPr>
          <p:grpSpPr>
            <a:xfrm>
              <a:off x="5052822" y="6108192"/>
              <a:ext cx="61341" cy="69342"/>
              <a:chOff x="5052822" y="6108192"/>
              <a:chExt cx="61341" cy="69342"/>
            </a:xfrm>
          </p:grpSpPr>
          <p:sp>
            <p:nvSpPr>
              <p:cNvPr id="1620" name="Google Shape;1620;p44"/>
              <p:cNvSpPr/>
              <p:nvPr/>
            </p:nvSpPr>
            <p:spPr>
              <a:xfrm>
                <a:off x="5052822" y="6108192"/>
                <a:ext cx="43814" cy="8889"/>
              </a:xfrm>
              <a:custGeom>
                <a:rect b="b" l="l" r="r" t="t"/>
                <a:pathLst>
                  <a:path extrusionOk="0" h="8889" w="43814">
                    <a:moveTo>
                      <a:pt x="0" y="0"/>
                    </a:moveTo>
                    <a:lnTo>
                      <a:pt x="8536" y="2464"/>
                    </a:lnTo>
                    <a:lnTo>
                      <a:pt x="16287" y="4286"/>
                    </a:lnTo>
                    <a:lnTo>
                      <a:pt x="23895" y="5679"/>
                    </a:lnTo>
                    <a:lnTo>
                      <a:pt x="32004" y="6858"/>
                    </a:lnTo>
                    <a:lnTo>
                      <a:pt x="35814" y="6858"/>
                    </a:lnTo>
                    <a:lnTo>
                      <a:pt x="41148" y="7620"/>
                    </a:lnTo>
                    <a:lnTo>
                      <a:pt x="43434" y="8382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44"/>
              <p:cNvSpPr/>
              <p:nvPr/>
            </p:nvSpPr>
            <p:spPr>
              <a:xfrm>
                <a:off x="5058918" y="6169914"/>
                <a:ext cx="55245" cy="7620"/>
              </a:xfrm>
              <a:custGeom>
                <a:rect b="b" l="l" r="r" t="t"/>
                <a:pathLst>
                  <a:path extrusionOk="0" h="7620" w="55245">
                    <a:moveTo>
                      <a:pt x="0" y="6858"/>
                    </a:moveTo>
                    <a:lnTo>
                      <a:pt x="41148" y="3810"/>
                    </a:lnTo>
                    <a:lnTo>
                      <a:pt x="50292" y="1524"/>
                    </a:lnTo>
                    <a:lnTo>
                      <a:pt x="54864" y="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622" name="Google Shape;1622;p44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5470385" y="6041123"/>
              <a:ext cx="141757" cy="14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3" name="Google Shape;1623;p44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5505437" y="6230861"/>
              <a:ext cx="76225" cy="838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4" name="Google Shape;1624;p44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5817857" y="6022835"/>
              <a:ext cx="232435" cy="1794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25" name="Google Shape;1625;p44"/>
            <p:cNvGrpSpPr/>
            <p:nvPr/>
          </p:nvGrpSpPr>
          <p:grpSpPr>
            <a:xfrm>
              <a:off x="5846064" y="6237732"/>
              <a:ext cx="163321" cy="103123"/>
              <a:chOff x="5846064" y="6237732"/>
              <a:chExt cx="163321" cy="103123"/>
            </a:xfrm>
          </p:grpSpPr>
          <p:sp>
            <p:nvSpPr>
              <p:cNvPr id="1626" name="Google Shape;1626;p44"/>
              <p:cNvSpPr/>
              <p:nvPr/>
            </p:nvSpPr>
            <p:spPr>
              <a:xfrm>
                <a:off x="5860542" y="6292596"/>
                <a:ext cx="3175" cy="45720"/>
              </a:xfrm>
              <a:custGeom>
                <a:rect b="b" l="l" r="r" t="t"/>
                <a:pathLst>
                  <a:path extrusionOk="0" h="45720" w="3175">
                    <a:moveTo>
                      <a:pt x="3048" y="0"/>
                    </a:moveTo>
                    <a:lnTo>
                      <a:pt x="2595" y="8239"/>
                    </a:lnTo>
                    <a:lnTo>
                      <a:pt x="2286" y="16763"/>
                    </a:lnTo>
                    <a:lnTo>
                      <a:pt x="1976" y="25288"/>
                    </a:lnTo>
                    <a:lnTo>
                      <a:pt x="1524" y="33527"/>
                    </a:lnTo>
                    <a:lnTo>
                      <a:pt x="762" y="37337"/>
                    </a:lnTo>
                    <a:lnTo>
                      <a:pt x="762" y="41909"/>
                    </a:lnTo>
                    <a:lnTo>
                      <a:pt x="0" y="45719"/>
                    </a:lnTo>
                    <a:lnTo>
                      <a:pt x="0" y="44957"/>
                    </a:lnTo>
                    <a:lnTo>
                      <a:pt x="0" y="44195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p44"/>
              <p:cNvSpPr/>
              <p:nvPr/>
            </p:nvSpPr>
            <p:spPr>
              <a:xfrm>
                <a:off x="5846064" y="6237732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810"/>
                    </a:moveTo>
                    <a:lnTo>
                      <a:pt x="0" y="12192"/>
                    </a:lnTo>
                    <a:lnTo>
                      <a:pt x="3809" y="15240"/>
                    </a:lnTo>
                    <a:lnTo>
                      <a:pt x="12191" y="15240"/>
                    </a:lnTo>
                    <a:lnTo>
                      <a:pt x="15239" y="12192"/>
                    </a:lnTo>
                    <a:lnTo>
                      <a:pt x="15239" y="7620"/>
                    </a:lnTo>
                    <a:lnTo>
                      <a:pt x="15239" y="3810"/>
                    </a:lnTo>
                    <a:lnTo>
                      <a:pt x="12191" y="0"/>
                    </a:lnTo>
                    <a:lnTo>
                      <a:pt x="3809" y="0"/>
                    </a:lnTo>
                    <a:lnTo>
                      <a:pt x="0" y="3810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44"/>
              <p:cNvSpPr/>
              <p:nvPr/>
            </p:nvSpPr>
            <p:spPr>
              <a:xfrm>
                <a:off x="5913882" y="6274308"/>
                <a:ext cx="33020" cy="1904"/>
              </a:xfrm>
              <a:custGeom>
                <a:rect b="b" l="l" r="r" t="t"/>
                <a:pathLst>
                  <a:path extrusionOk="0" h="1904" w="33020">
                    <a:moveTo>
                      <a:pt x="0" y="0"/>
                    </a:moveTo>
                    <a:lnTo>
                      <a:pt x="7429" y="333"/>
                    </a:lnTo>
                    <a:lnTo>
                      <a:pt x="14859" y="381"/>
                    </a:lnTo>
                    <a:lnTo>
                      <a:pt x="22288" y="428"/>
                    </a:lnTo>
                    <a:lnTo>
                      <a:pt x="29718" y="762"/>
                    </a:lnTo>
                    <a:lnTo>
                      <a:pt x="31242" y="762"/>
                    </a:lnTo>
                    <a:lnTo>
                      <a:pt x="32004" y="762"/>
                    </a:lnTo>
                    <a:lnTo>
                      <a:pt x="32766" y="1524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44"/>
              <p:cNvSpPr/>
              <p:nvPr/>
            </p:nvSpPr>
            <p:spPr>
              <a:xfrm>
                <a:off x="5918454" y="6318504"/>
                <a:ext cx="51435" cy="11429"/>
              </a:xfrm>
              <a:custGeom>
                <a:rect b="b" l="l" r="r" t="t"/>
                <a:pathLst>
                  <a:path extrusionOk="0" h="11429" w="51435">
                    <a:moveTo>
                      <a:pt x="0" y="10668"/>
                    </a:moveTo>
                    <a:lnTo>
                      <a:pt x="43434" y="3810"/>
                    </a:lnTo>
                    <a:lnTo>
                      <a:pt x="45720" y="3048"/>
                    </a:lnTo>
                    <a:lnTo>
                      <a:pt x="51053" y="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44"/>
              <p:cNvSpPr/>
              <p:nvPr/>
            </p:nvSpPr>
            <p:spPr>
              <a:xfrm>
                <a:off x="6006846" y="6281166"/>
                <a:ext cx="2539" cy="59689"/>
              </a:xfrm>
              <a:custGeom>
                <a:rect b="b" l="l" r="r" t="t"/>
                <a:pathLst>
                  <a:path extrusionOk="0" h="59689" w="2539">
                    <a:moveTo>
                      <a:pt x="2286" y="0"/>
                    </a:moveTo>
                    <a:lnTo>
                      <a:pt x="2047" y="10167"/>
                    </a:lnTo>
                    <a:lnTo>
                      <a:pt x="1524" y="20193"/>
                    </a:lnTo>
                    <a:lnTo>
                      <a:pt x="1000" y="30218"/>
                    </a:lnTo>
                    <a:lnTo>
                      <a:pt x="762" y="40386"/>
                    </a:lnTo>
                    <a:lnTo>
                      <a:pt x="0" y="47244"/>
                    </a:lnTo>
                    <a:lnTo>
                      <a:pt x="762" y="53340"/>
                    </a:lnTo>
                    <a:lnTo>
                      <a:pt x="762" y="59436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631" name="Google Shape;1631;p44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5874816" y="5910821"/>
              <a:ext cx="66509" cy="8079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32" name="Google Shape;1632;p44"/>
            <p:cNvGrpSpPr/>
            <p:nvPr/>
          </p:nvGrpSpPr>
          <p:grpSpPr>
            <a:xfrm>
              <a:off x="6162281" y="5950445"/>
              <a:ext cx="243865" cy="189763"/>
              <a:chOff x="6162281" y="5950445"/>
              <a:chExt cx="243865" cy="189763"/>
            </a:xfrm>
          </p:grpSpPr>
          <p:pic>
            <p:nvPicPr>
              <p:cNvPr id="1633" name="Google Shape;1633;p44"/>
              <p:cNvPicPr preferRelativeResize="0"/>
              <p:nvPr/>
            </p:nvPicPr>
            <p:blipFill rotWithShape="1">
              <a:blip r:embed="rId56">
                <a:alphaModFix/>
              </a:blip>
              <a:srcRect b="0" l="0" r="0" t="0"/>
              <a:stretch/>
            </p:blipFill>
            <p:spPr>
              <a:xfrm>
                <a:off x="6162281" y="5950445"/>
                <a:ext cx="92227" cy="1897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34" name="Google Shape;1634;p44"/>
              <p:cNvPicPr preferRelativeResize="0"/>
              <p:nvPr/>
            </p:nvPicPr>
            <p:blipFill rotWithShape="1">
              <a:blip r:embed="rId57">
                <a:alphaModFix/>
              </a:blip>
              <a:srcRect b="0" l="0" r="0" t="0"/>
              <a:stretch/>
            </p:blipFill>
            <p:spPr>
              <a:xfrm>
                <a:off x="6293345" y="6026645"/>
                <a:ext cx="112801" cy="975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35" name="Google Shape;1635;p44"/>
            <p:cNvSpPr/>
            <p:nvPr/>
          </p:nvSpPr>
          <p:spPr>
            <a:xfrm>
              <a:off x="6601968" y="6044946"/>
              <a:ext cx="58420" cy="1904"/>
            </a:xfrm>
            <a:custGeom>
              <a:rect b="b" l="l" r="r" t="t"/>
              <a:pathLst>
                <a:path extrusionOk="0" h="1904" w="58420">
                  <a:moveTo>
                    <a:pt x="0" y="0"/>
                  </a:moveTo>
                  <a:lnTo>
                    <a:pt x="8691" y="440"/>
                  </a:lnTo>
                  <a:lnTo>
                    <a:pt x="17526" y="666"/>
                  </a:lnTo>
                  <a:lnTo>
                    <a:pt x="26360" y="750"/>
                  </a:lnTo>
                  <a:lnTo>
                    <a:pt x="35052" y="762"/>
                  </a:lnTo>
                  <a:lnTo>
                    <a:pt x="41910" y="762"/>
                  </a:lnTo>
                  <a:lnTo>
                    <a:pt x="48768" y="1524"/>
                  </a:lnTo>
                  <a:lnTo>
                    <a:pt x="55626" y="1524"/>
                  </a:lnTo>
                  <a:lnTo>
                    <a:pt x="56388" y="1524"/>
                  </a:lnTo>
                  <a:lnTo>
                    <a:pt x="57912" y="76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6" name="Google Shape;1636;p44"/>
            <p:cNvGrpSpPr/>
            <p:nvPr/>
          </p:nvGrpSpPr>
          <p:grpSpPr>
            <a:xfrm>
              <a:off x="6739128" y="5775960"/>
              <a:ext cx="443484" cy="340741"/>
              <a:chOff x="6739128" y="5775960"/>
              <a:chExt cx="443484" cy="340741"/>
            </a:xfrm>
          </p:grpSpPr>
          <p:sp>
            <p:nvSpPr>
              <p:cNvPr id="1637" name="Google Shape;1637;p44"/>
              <p:cNvSpPr/>
              <p:nvPr/>
            </p:nvSpPr>
            <p:spPr>
              <a:xfrm>
                <a:off x="6769608" y="5999226"/>
                <a:ext cx="43815" cy="65404"/>
              </a:xfrm>
              <a:custGeom>
                <a:rect b="b" l="l" r="r" t="t"/>
                <a:pathLst>
                  <a:path extrusionOk="0" h="65404" w="43815">
                    <a:moveTo>
                      <a:pt x="0" y="14477"/>
                    </a:moveTo>
                    <a:lnTo>
                      <a:pt x="5333" y="6429"/>
                    </a:lnTo>
                    <a:lnTo>
                      <a:pt x="10096" y="2095"/>
                    </a:lnTo>
                    <a:lnTo>
                      <a:pt x="16287" y="333"/>
                    </a:lnTo>
                    <a:lnTo>
                      <a:pt x="25908" y="0"/>
                    </a:lnTo>
                    <a:lnTo>
                      <a:pt x="35052" y="0"/>
                    </a:lnTo>
                    <a:lnTo>
                      <a:pt x="41148" y="4571"/>
                    </a:lnTo>
                    <a:lnTo>
                      <a:pt x="43434" y="14477"/>
                    </a:lnTo>
                    <a:lnTo>
                      <a:pt x="43374" y="23895"/>
                    </a:lnTo>
                    <a:lnTo>
                      <a:pt x="23717" y="60674"/>
                    </a:lnTo>
                    <a:lnTo>
                      <a:pt x="19157" y="64829"/>
                    </a:lnTo>
                    <a:lnTo>
                      <a:pt x="15240" y="64769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44"/>
              <p:cNvSpPr/>
              <p:nvPr/>
            </p:nvSpPr>
            <p:spPr>
              <a:xfrm>
                <a:off x="6813804" y="5990844"/>
                <a:ext cx="54609" cy="54610"/>
              </a:xfrm>
              <a:custGeom>
                <a:rect b="b" l="l" r="r" t="t"/>
                <a:pathLst>
                  <a:path extrusionOk="0" h="54610" w="54609">
                    <a:moveTo>
                      <a:pt x="6857" y="0"/>
                    </a:moveTo>
                    <a:lnTo>
                      <a:pt x="3857" y="9584"/>
                    </a:lnTo>
                    <a:lnTo>
                      <a:pt x="1714" y="18383"/>
                    </a:lnTo>
                    <a:lnTo>
                      <a:pt x="428" y="27324"/>
                    </a:lnTo>
                    <a:lnTo>
                      <a:pt x="0" y="37338"/>
                    </a:lnTo>
                    <a:lnTo>
                      <a:pt x="0" y="44958"/>
                    </a:lnTo>
                    <a:lnTo>
                      <a:pt x="1523" y="51816"/>
                    </a:lnTo>
                    <a:lnTo>
                      <a:pt x="9905" y="53340"/>
                    </a:lnTo>
                    <a:lnTo>
                      <a:pt x="17430" y="54102"/>
                    </a:lnTo>
                    <a:lnTo>
                      <a:pt x="24955" y="53149"/>
                    </a:lnTo>
                    <a:lnTo>
                      <a:pt x="32194" y="50768"/>
                    </a:lnTo>
                    <a:lnTo>
                      <a:pt x="38861" y="47243"/>
                    </a:lnTo>
                    <a:lnTo>
                      <a:pt x="46481" y="40386"/>
                    </a:lnTo>
                    <a:lnTo>
                      <a:pt x="49529" y="38099"/>
                    </a:lnTo>
                    <a:lnTo>
                      <a:pt x="54101" y="32765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44"/>
              <p:cNvSpPr/>
              <p:nvPr/>
            </p:nvSpPr>
            <p:spPr>
              <a:xfrm>
                <a:off x="6793992" y="5901690"/>
                <a:ext cx="64134" cy="72389"/>
              </a:xfrm>
              <a:custGeom>
                <a:rect b="b" l="l" r="r" t="t"/>
                <a:pathLst>
                  <a:path extrusionOk="0" h="72389" w="64134">
                    <a:moveTo>
                      <a:pt x="0" y="6095"/>
                    </a:moveTo>
                    <a:lnTo>
                      <a:pt x="38100" y="3809"/>
                    </a:lnTo>
                    <a:lnTo>
                      <a:pt x="44386" y="2678"/>
                    </a:lnTo>
                    <a:lnTo>
                      <a:pt x="50673" y="1619"/>
                    </a:lnTo>
                    <a:lnTo>
                      <a:pt x="56959" y="702"/>
                    </a:lnTo>
                    <a:lnTo>
                      <a:pt x="63246" y="0"/>
                    </a:lnTo>
                    <a:lnTo>
                      <a:pt x="64008" y="0"/>
                    </a:lnTo>
                    <a:lnTo>
                      <a:pt x="63246" y="0"/>
                    </a:lnTo>
                    <a:lnTo>
                      <a:pt x="57150" y="761"/>
                    </a:lnTo>
                    <a:lnTo>
                      <a:pt x="51816" y="3047"/>
                    </a:lnTo>
                    <a:lnTo>
                      <a:pt x="48006" y="7619"/>
                    </a:lnTo>
                    <a:lnTo>
                      <a:pt x="42672" y="12953"/>
                    </a:lnTo>
                    <a:lnTo>
                      <a:pt x="43434" y="19811"/>
                    </a:lnTo>
                    <a:lnTo>
                      <a:pt x="43434" y="26669"/>
                    </a:lnTo>
                    <a:lnTo>
                      <a:pt x="43279" y="33730"/>
                    </a:lnTo>
                    <a:lnTo>
                      <a:pt x="43910" y="40290"/>
                    </a:lnTo>
                    <a:lnTo>
                      <a:pt x="45255" y="46708"/>
                    </a:lnTo>
                    <a:lnTo>
                      <a:pt x="47244" y="53339"/>
                    </a:lnTo>
                    <a:lnTo>
                      <a:pt x="49530" y="60959"/>
                    </a:lnTo>
                    <a:lnTo>
                      <a:pt x="51816" y="66293"/>
                    </a:lnTo>
                    <a:lnTo>
                      <a:pt x="54864" y="72389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44"/>
              <p:cNvSpPr/>
              <p:nvPr/>
            </p:nvSpPr>
            <p:spPr>
              <a:xfrm>
                <a:off x="6904482" y="5948172"/>
                <a:ext cx="77470" cy="83820"/>
              </a:xfrm>
              <a:custGeom>
                <a:rect b="b" l="l" r="r" t="t"/>
                <a:pathLst>
                  <a:path extrusionOk="0" h="83820" w="77470">
                    <a:moveTo>
                      <a:pt x="0" y="46482"/>
                    </a:moveTo>
                    <a:lnTo>
                      <a:pt x="261" y="53459"/>
                    </a:lnTo>
                    <a:lnTo>
                      <a:pt x="381" y="60579"/>
                    </a:lnTo>
                    <a:lnTo>
                      <a:pt x="1071" y="67698"/>
                    </a:lnTo>
                    <a:lnTo>
                      <a:pt x="3048" y="74676"/>
                    </a:lnTo>
                    <a:lnTo>
                      <a:pt x="5334" y="79248"/>
                    </a:lnTo>
                    <a:lnTo>
                      <a:pt x="6858" y="82296"/>
                    </a:lnTo>
                    <a:lnTo>
                      <a:pt x="12192" y="83058"/>
                    </a:lnTo>
                    <a:lnTo>
                      <a:pt x="19812" y="83820"/>
                    </a:lnTo>
                    <a:lnTo>
                      <a:pt x="22098" y="80010"/>
                    </a:lnTo>
                    <a:lnTo>
                      <a:pt x="26670" y="74676"/>
                    </a:lnTo>
                    <a:lnTo>
                      <a:pt x="30480" y="70866"/>
                    </a:lnTo>
                    <a:lnTo>
                      <a:pt x="34290" y="64008"/>
                    </a:lnTo>
                    <a:lnTo>
                      <a:pt x="39624" y="60960"/>
                    </a:lnTo>
                    <a:lnTo>
                      <a:pt x="40386" y="60960"/>
                    </a:lnTo>
                    <a:lnTo>
                      <a:pt x="41148" y="60960"/>
                    </a:lnTo>
                    <a:lnTo>
                      <a:pt x="41148" y="63246"/>
                    </a:lnTo>
                    <a:lnTo>
                      <a:pt x="42672" y="68580"/>
                    </a:lnTo>
                    <a:lnTo>
                      <a:pt x="44958" y="70104"/>
                    </a:lnTo>
                    <a:lnTo>
                      <a:pt x="48006" y="72390"/>
                    </a:lnTo>
                    <a:lnTo>
                      <a:pt x="57150" y="73152"/>
                    </a:lnTo>
                    <a:lnTo>
                      <a:pt x="60198" y="71628"/>
                    </a:lnTo>
                    <a:lnTo>
                      <a:pt x="67818" y="67818"/>
                    </a:lnTo>
                    <a:lnTo>
                      <a:pt x="73152" y="59436"/>
                    </a:lnTo>
                    <a:lnTo>
                      <a:pt x="75438" y="51816"/>
                    </a:lnTo>
                    <a:lnTo>
                      <a:pt x="76914" y="44838"/>
                    </a:lnTo>
                    <a:lnTo>
                      <a:pt x="76962" y="37719"/>
                    </a:lnTo>
                    <a:lnTo>
                      <a:pt x="75866" y="30599"/>
                    </a:lnTo>
                    <a:lnTo>
                      <a:pt x="73914" y="23622"/>
                    </a:lnTo>
                    <a:lnTo>
                      <a:pt x="71068" y="17895"/>
                    </a:lnTo>
                    <a:lnTo>
                      <a:pt x="68294" y="12096"/>
                    </a:lnTo>
                    <a:lnTo>
                      <a:pt x="65662" y="6155"/>
                    </a:lnTo>
                    <a:lnTo>
                      <a:pt x="63245" y="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44"/>
              <p:cNvSpPr/>
              <p:nvPr/>
            </p:nvSpPr>
            <p:spPr>
              <a:xfrm>
                <a:off x="7002018" y="5898642"/>
                <a:ext cx="36829" cy="121285"/>
              </a:xfrm>
              <a:custGeom>
                <a:rect b="b" l="l" r="r" t="t"/>
                <a:pathLst>
                  <a:path extrusionOk="0" h="121285" w="36829">
                    <a:moveTo>
                      <a:pt x="0" y="0"/>
                    </a:moveTo>
                    <a:lnTo>
                      <a:pt x="33885" y="34647"/>
                    </a:lnTo>
                    <a:lnTo>
                      <a:pt x="36790" y="58983"/>
                    </a:lnTo>
                    <a:lnTo>
                      <a:pt x="35814" y="70865"/>
                    </a:lnTo>
                    <a:lnTo>
                      <a:pt x="32349" y="84617"/>
                    </a:lnTo>
                    <a:lnTo>
                      <a:pt x="26955" y="97440"/>
                    </a:lnTo>
                    <a:lnTo>
                      <a:pt x="20276" y="109549"/>
                    </a:lnTo>
                    <a:lnTo>
                      <a:pt x="12954" y="121157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44"/>
              <p:cNvSpPr/>
              <p:nvPr/>
            </p:nvSpPr>
            <p:spPr>
              <a:xfrm>
                <a:off x="6739128" y="5923026"/>
                <a:ext cx="95250" cy="193675"/>
              </a:xfrm>
              <a:custGeom>
                <a:rect b="b" l="l" r="r" t="t"/>
                <a:pathLst>
                  <a:path extrusionOk="0" h="193675" w="95250">
                    <a:moveTo>
                      <a:pt x="25907" y="0"/>
                    </a:moveTo>
                    <a:lnTo>
                      <a:pt x="7619" y="47244"/>
                    </a:lnTo>
                    <a:lnTo>
                      <a:pt x="440" y="93214"/>
                    </a:lnTo>
                    <a:lnTo>
                      <a:pt x="0" y="108966"/>
                    </a:lnTo>
                    <a:lnTo>
                      <a:pt x="726" y="124872"/>
                    </a:lnTo>
                    <a:lnTo>
                      <a:pt x="19049" y="166878"/>
                    </a:lnTo>
                    <a:lnTo>
                      <a:pt x="51946" y="190881"/>
                    </a:lnTo>
                    <a:lnTo>
                      <a:pt x="65531" y="193548"/>
                    </a:lnTo>
                    <a:lnTo>
                      <a:pt x="75211" y="193500"/>
                    </a:lnTo>
                    <a:lnTo>
                      <a:pt x="82391" y="193167"/>
                    </a:lnTo>
                    <a:lnTo>
                      <a:pt x="88570" y="192262"/>
                    </a:lnTo>
                    <a:lnTo>
                      <a:pt x="95249" y="190499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44"/>
              <p:cNvSpPr/>
              <p:nvPr/>
            </p:nvSpPr>
            <p:spPr>
              <a:xfrm>
                <a:off x="7021068" y="5814798"/>
                <a:ext cx="54609" cy="56514"/>
              </a:xfrm>
              <a:custGeom>
                <a:rect b="b" l="l" r="r" t="t"/>
                <a:pathLst>
                  <a:path extrusionOk="0" h="56514" w="54609">
                    <a:moveTo>
                      <a:pt x="0" y="5357"/>
                    </a:moveTo>
                    <a:lnTo>
                      <a:pt x="6727" y="2333"/>
                    </a:lnTo>
                    <a:lnTo>
                      <a:pt x="13239" y="23"/>
                    </a:lnTo>
                    <a:lnTo>
                      <a:pt x="19609" y="0"/>
                    </a:lnTo>
                    <a:lnTo>
                      <a:pt x="25908" y="3833"/>
                    </a:lnTo>
                    <a:lnTo>
                      <a:pt x="31242" y="8405"/>
                    </a:lnTo>
                    <a:lnTo>
                      <a:pt x="32004" y="19835"/>
                    </a:lnTo>
                    <a:lnTo>
                      <a:pt x="29718" y="26693"/>
                    </a:lnTo>
                    <a:lnTo>
                      <a:pt x="27253" y="32968"/>
                    </a:lnTo>
                    <a:lnTo>
                      <a:pt x="23717" y="39171"/>
                    </a:lnTo>
                    <a:lnTo>
                      <a:pt x="19752" y="45231"/>
                    </a:lnTo>
                    <a:lnTo>
                      <a:pt x="16002" y="51077"/>
                    </a:lnTo>
                    <a:lnTo>
                      <a:pt x="14478" y="53363"/>
                    </a:lnTo>
                    <a:lnTo>
                      <a:pt x="14478" y="54887"/>
                    </a:lnTo>
                    <a:lnTo>
                      <a:pt x="13716" y="56411"/>
                    </a:lnTo>
                    <a:lnTo>
                      <a:pt x="22098" y="55649"/>
                    </a:lnTo>
                    <a:lnTo>
                      <a:pt x="28194" y="52601"/>
                    </a:lnTo>
                    <a:lnTo>
                      <a:pt x="35814" y="50315"/>
                    </a:lnTo>
                    <a:lnTo>
                      <a:pt x="41910" y="48791"/>
                    </a:lnTo>
                    <a:lnTo>
                      <a:pt x="48006" y="46505"/>
                    </a:lnTo>
                    <a:lnTo>
                      <a:pt x="54102" y="44219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44"/>
              <p:cNvSpPr/>
              <p:nvPr/>
            </p:nvSpPr>
            <p:spPr>
              <a:xfrm>
                <a:off x="7125462" y="5775960"/>
                <a:ext cx="57150" cy="293370"/>
              </a:xfrm>
              <a:custGeom>
                <a:rect b="b" l="l" r="r" t="t"/>
                <a:pathLst>
                  <a:path extrusionOk="0" h="293370" w="57150">
                    <a:moveTo>
                      <a:pt x="6096" y="0"/>
                    </a:moveTo>
                    <a:lnTo>
                      <a:pt x="11037" y="11751"/>
                    </a:lnTo>
                    <a:lnTo>
                      <a:pt x="16478" y="23145"/>
                    </a:lnTo>
                    <a:lnTo>
                      <a:pt x="22062" y="34397"/>
                    </a:lnTo>
                    <a:lnTo>
                      <a:pt x="27432" y="45719"/>
                    </a:lnTo>
                    <a:lnTo>
                      <a:pt x="45755" y="91904"/>
                    </a:lnTo>
                    <a:lnTo>
                      <a:pt x="56007" y="142589"/>
                    </a:lnTo>
                    <a:lnTo>
                      <a:pt x="57150" y="160174"/>
                    </a:lnTo>
                    <a:lnTo>
                      <a:pt x="57150" y="177546"/>
                    </a:lnTo>
                    <a:lnTo>
                      <a:pt x="44398" y="227480"/>
                    </a:lnTo>
                    <a:lnTo>
                      <a:pt x="22955" y="267462"/>
                    </a:lnTo>
                    <a:lnTo>
                      <a:pt x="1524" y="291846"/>
                    </a:lnTo>
                    <a:lnTo>
                      <a:pt x="0" y="29337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45" name="Google Shape;1645;p44"/>
            <p:cNvSpPr/>
            <p:nvPr/>
          </p:nvSpPr>
          <p:spPr>
            <a:xfrm>
              <a:off x="5957411" y="5369814"/>
              <a:ext cx="74929" cy="357504"/>
            </a:xfrm>
            <a:custGeom>
              <a:rect b="b" l="l" r="r" t="t"/>
              <a:pathLst>
                <a:path extrusionOk="0" h="357504" w="74929">
                  <a:moveTo>
                    <a:pt x="28098" y="0"/>
                  </a:moveTo>
                  <a:lnTo>
                    <a:pt x="27146" y="6857"/>
                  </a:lnTo>
                  <a:lnTo>
                    <a:pt x="25622" y="13715"/>
                  </a:lnTo>
                  <a:lnTo>
                    <a:pt x="23812" y="20573"/>
                  </a:lnTo>
                  <a:lnTo>
                    <a:pt x="22002" y="27431"/>
                  </a:lnTo>
                  <a:lnTo>
                    <a:pt x="9143" y="80795"/>
                  </a:lnTo>
                  <a:lnTo>
                    <a:pt x="2035" y="134516"/>
                  </a:lnTo>
                  <a:lnTo>
                    <a:pt x="0" y="170687"/>
                  </a:lnTo>
                  <a:lnTo>
                    <a:pt x="964" y="206859"/>
                  </a:lnTo>
                  <a:lnTo>
                    <a:pt x="10679" y="260580"/>
                  </a:lnTo>
                  <a:lnTo>
                    <a:pt x="23467" y="296537"/>
                  </a:lnTo>
                  <a:lnTo>
                    <a:pt x="41814" y="334327"/>
                  </a:lnTo>
                  <a:lnTo>
                    <a:pt x="66198" y="357377"/>
                  </a:lnTo>
                  <a:lnTo>
                    <a:pt x="68484" y="352043"/>
                  </a:lnTo>
                  <a:lnTo>
                    <a:pt x="74580" y="345947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46" name="Google Shape;1646;p44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6102083" y="5388089"/>
              <a:ext cx="246151" cy="1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7" name="Google Shape;1647;p44"/>
            <p:cNvSpPr/>
            <p:nvPr/>
          </p:nvSpPr>
          <p:spPr>
            <a:xfrm>
              <a:off x="6518147" y="5462778"/>
              <a:ext cx="76200" cy="17779"/>
            </a:xfrm>
            <a:custGeom>
              <a:rect b="b" l="l" r="r" t="t"/>
              <a:pathLst>
                <a:path extrusionOk="0" h="17779" w="76200">
                  <a:moveTo>
                    <a:pt x="0" y="17525"/>
                  </a:moveTo>
                  <a:lnTo>
                    <a:pt x="38100" y="12191"/>
                  </a:lnTo>
                  <a:lnTo>
                    <a:pt x="44958" y="10382"/>
                  </a:lnTo>
                  <a:lnTo>
                    <a:pt x="51816" y="8572"/>
                  </a:lnTo>
                  <a:lnTo>
                    <a:pt x="58674" y="7048"/>
                  </a:lnTo>
                  <a:lnTo>
                    <a:pt x="65532" y="6095"/>
                  </a:lnTo>
                  <a:lnTo>
                    <a:pt x="67056" y="6095"/>
                  </a:lnTo>
                  <a:lnTo>
                    <a:pt x="70866" y="6095"/>
                  </a:lnTo>
                  <a:lnTo>
                    <a:pt x="72390" y="5333"/>
                  </a:lnTo>
                  <a:lnTo>
                    <a:pt x="74676" y="4571"/>
                  </a:lnTo>
                  <a:lnTo>
                    <a:pt x="75438" y="2285"/>
                  </a:lnTo>
                  <a:lnTo>
                    <a:pt x="76200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48" name="Google Shape;1648;p44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6718541" y="5230450"/>
              <a:ext cx="394741" cy="339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9" name="Google Shape;1649;p44"/>
            <p:cNvSpPr/>
            <p:nvPr/>
          </p:nvSpPr>
          <p:spPr>
            <a:xfrm>
              <a:off x="7200138" y="5427726"/>
              <a:ext cx="54609" cy="5079"/>
            </a:xfrm>
            <a:custGeom>
              <a:rect b="b" l="l" r="r" t="t"/>
              <a:pathLst>
                <a:path extrusionOk="0" h="5079" w="54609">
                  <a:moveTo>
                    <a:pt x="0" y="4572"/>
                  </a:moveTo>
                  <a:lnTo>
                    <a:pt x="10489" y="4417"/>
                  </a:lnTo>
                  <a:lnTo>
                    <a:pt x="20478" y="3905"/>
                  </a:lnTo>
                  <a:lnTo>
                    <a:pt x="30325" y="2964"/>
                  </a:lnTo>
                  <a:lnTo>
                    <a:pt x="40386" y="1524"/>
                  </a:lnTo>
                  <a:lnTo>
                    <a:pt x="45720" y="1524"/>
                  </a:lnTo>
                  <a:lnTo>
                    <a:pt x="54102" y="3810"/>
                  </a:lnTo>
                  <a:lnTo>
                    <a:pt x="49530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50" name="Google Shape;1650;p44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7387005" y="5254739"/>
              <a:ext cx="326732" cy="2537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1" name="Google Shape;1651;p44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7690853" y="5105089"/>
              <a:ext cx="99085" cy="9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2" name="Google Shape;1652;p44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7949933" y="5285219"/>
              <a:ext cx="82321" cy="8308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53" name="Google Shape;1653;p44"/>
            <p:cNvGrpSpPr/>
            <p:nvPr/>
          </p:nvGrpSpPr>
          <p:grpSpPr>
            <a:xfrm>
              <a:off x="8181117" y="5079348"/>
              <a:ext cx="405873" cy="360824"/>
              <a:chOff x="8181117" y="5079348"/>
              <a:chExt cx="405873" cy="360824"/>
            </a:xfrm>
          </p:grpSpPr>
          <p:sp>
            <p:nvSpPr>
              <p:cNvPr id="1654" name="Google Shape;1654;p44"/>
              <p:cNvSpPr/>
              <p:nvPr/>
            </p:nvSpPr>
            <p:spPr>
              <a:xfrm>
                <a:off x="8231885" y="5311806"/>
                <a:ext cx="39370" cy="73025"/>
              </a:xfrm>
              <a:custGeom>
                <a:rect b="b" l="l" r="r" t="t"/>
                <a:pathLst>
                  <a:path extrusionOk="0" h="73025" w="39370">
                    <a:moveTo>
                      <a:pt x="0" y="7715"/>
                    </a:moveTo>
                    <a:lnTo>
                      <a:pt x="7322" y="4000"/>
                    </a:lnTo>
                    <a:lnTo>
                      <a:pt x="14573" y="857"/>
                    </a:lnTo>
                    <a:lnTo>
                      <a:pt x="21967" y="0"/>
                    </a:lnTo>
                    <a:lnTo>
                      <a:pt x="29718" y="3143"/>
                    </a:lnTo>
                    <a:lnTo>
                      <a:pt x="37338" y="9239"/>
                    </a:lnTo>
                    <a:lnTo>
                      <a:pt x="38100" y="17621"/>
                    </a:lnTo>
                    <a:lnTo>
                      <a:pt x="38862" y="26765"/>
                    </a:lnTo>
                    <a:lnTo>
                      <a:pt x="38385" y="35278"/>
                    </a:lnTo>
                    <a:lnTo>
                      <a:pt x="17621" y="68008"/>
                    </a:lnTo>
                    <a:lnTo>
                      <a:pt x="9775" y="72997"/>
                    </a:lnTo>
                    <a:lnTo>
                      <a:pt x="4572" y="72485"/>
                    </a:lnTo>
                    <a:lnTo>
                      <a:pt x="2286" y="70961"/>
                    </a:lnTo>
                    <a:lnTo>
                      <a:pt x="1524" y="69437"/>
                    </a:lnTo>
                    <a:lnTo>
                      <a:pt x="3810" y="66389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44"/>
              <p:cNvSpPr/>
              <p:nvPr/>
            </p:nvSpPr>
            <p:spPr>
              <a:xfrm>
                <a:off x="8270938" y="5298186"/>
                <a:ext cx="50165" cy="60325"/>
              </a:xfrm>
              <a:custGeom>
                <a:rect b="b" l="l" r="r" t="t"/>
                <a:pathLst>
                  <a:path extrusionOk="0" h="60325" w="50165">
                    <a:moveTo>
                      <a:pt x="16573" y="0"/>
                    </a:moveTo>
                    <a:lnTo>
                      <a:pt x="0" y="36004"/>
                    </a:lnTo>
                    <a:lnTo>
                      <a:pt x="785" y="42886"/>
                    </a:lnTo>
                    <a:lnTo>
                      <a:pt x="27420" y="60293"/>
                    </a:lnTo>
                    <a:lnTo>
                      <a:pt x="33813" y="59245"/>
                    </a:lnTo>
                    <a:lnTo>
                      <a:pt x="39778" y="56769"/>
                    </a:lnTo>
                    <a:lnTo>
                      <a:pt x="45529" y="52578"/>
                    </a:lnTo>
                    <a:lnTo>
                      <a:pt x="47053" y="50292"/>
                    </a:lnTo>
                    <a:lnTo>
                      <a:pt x="48577" y="48768"/>
                    </a:lnTo>
                    <a:lnTo>
                      <a:pt x="50101" y="4648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44"/>
              <p:cNvSpPr/>
              <p:nvPr/>
            </p:nvSpPr>
            <p:spPr>
              <a:xfrm>
                <a:off x="8265413" y="5204460"/>
                <a:ext cx="51434" cy="62229"/>
              </a:xfrm>
              <a:custGeom>
                <a:rect b="b" l="l" r="r" t="t"/>
                <a:pathLst>
                  <a:path extrusionOk="0" h="62229" w="51434">
                    <a:moveTo>
                      <a:pt x="0" y="6858"/>
                    </a:moveTo>
                    <a:lnTo>
                      <a:pt x="9263" y="5703"/>
                    </a:lnTo>
                    <a:lnTo>
                      <a:pt x="18669" y="4476"/>
                    </a:lnTo>
                    <a:lnTo>
                      <a:pt x="28074" y="3107"/>
                    </a:lnTo>
                    <a:lnTo>
                      <a:pt x="37338" y="1524"/>
                    </a:lnTo>
                    <a:lnTo>
                      <a:pt x="41910" y="762"/>
                    </a:lnTo>
                    <a:lnTo>
                      <a:pt x="46482" y="762"/>
                    </a:lnTo>
                    <a:lnTo>
                      <a:pt x="51053" y="0"/>
                    </a:lnTo>
                    <a:lnTo>
                      <a:pt x="44958" y="762"/>
                    </a:lnTo>
                    <a:lnTo>
                      <a:pt x="21336" y="26670"/>
                    </a:lnTo>
                    <a:lnTo>
                      <a:pt x="22098" y="33528"/>
                    </a:lnTo>
                    <a:lnTo>
                      <a:pt x="36576" y="59436"/>
                    </a:lnTo>
                    <a:lnTo>
                      <a:pt x="37338" y="60960"/>
                    </a:lnTo>
                    <a:lnTo>
                      <a:pt x="37338" y="6172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657" name="Google Shape;1657;p44"/>
              <p:cNvPicPr preferRelativeResize="0"/>
              <p:nvPr/>
            </p:nvPicPr>
            <p:blipFill rotWithShape="1">
              <a:blip r:embed="rId63">
                <a:alphaModFix/>
              </a:blip>
              <a:srcRect b="0" l="0" r="0" t="0"/>
              <a:stretch/>
            </p:blipFill>
            <p:spPr>
              <a:xfrm>
                <a:off x="8348459" y="5190731"/>
                <a:ext cx="173761" cy="1615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58" name="Google Shape;1658;p44"/>
              <p:cNvSpPr/>
              <p:nvPr/>
            </p:nvSpPr>
            <p:spPr>
              <a:xfrm>
                <a:off x="8181117" y="5235702"/>
                <a:ext cx="109854" cy="204470"/>
              </a:xfrm>
              <a:custGeom>
                <a:rect b="b" l="l" r="r" t="t"/>
                <a:pathLst>
                  <a:path extrusionOk="0" h="204470" w="109854">
                    <a:moveTo>
                      <a:pt x="19526" y="0"/>
                    </a:moveTo>
                    <a:lnTo>
                      <a:pt x="3452" y="34932"/>
                    </a:lnTo>
                    <a:lnTo>
                      <a:pt x="0" y="95631"/>
                    </a:lnTo>
                    <a:lnTo>
                      <a:pt x="1035" y="118967"/>
                    </a:lnTo>
                    <a:lnTo>
                      <a:pt x="14287" y="170021"/>
                    </a:lnTo>
                    <a:lnTo>
                      <a:pt x="47351" y="198941"/>
                    </a:lnTo>
                    <a:lnTo>
                      <a:pt x="78045" y="203918"/>
                    </a:lnTo>
                    <a:lnTo>
                      <a:pt x="92678" y="202692"/>
                    </a:lnTo>
                    <a:lnTo>
                      <a:pt x="98774" y="200405"/>
                    </a:lnTo>
                    <a:lnTo>
                      <a:pt x="104108" y="198881"/>
                    </a:lnTo>
                    <a:lnTo>
                      <a:pt x="109442" y="197357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659" name="Google Shape;1659;p44"/>
              <p:cNvPicPr preferRelativeResize="0"/>
              <p:nvPr/>
            </p:nvPicPr>
            <p:blipFill rotWithShape="1">
              <a:blip r:embed="rId64">
                <a:alphaModFix/>
              </a:blip>
              <a:srcRect b="0" l="0" r="0" t="0"/>
              <a:stretch/>
            </p:blipFill>
            <p:spPr>
              <a:xfrm>
                <a:off x="8490191" y="5079348"/>
                <a:ext cx="96799" cy="816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60" name="Google Shape;1660;p44"/>
            <p:cNvSpPr/>
            <p:nvPr/>
          </p:nvSpPr>
          <p:spPr>
            <a:xfrm>
              <a:off x="8920733" y="4969764"/>
              <a:ext cx="120015" cy="406400"/>
            </a:xfrm>
            <a:custGeom>
              <a:rect b="b" l="l" r="r" t="t"/>
              <a:pathLst>
                <a:path extrusionOk="0" h="406400" w="120015">
                  <a:moveTo>
                    <a:pt x="0" y="0"/>
                  </a:moveTo>
                  <a:lnTo>
                    <a:pt x="2286" y="2285"/>
                  </a:lnTo>
                  <a:lnTo>
                    <a:pt x="5334" y="5333"/>
                  </a:lnTo>
                  <a:lnTo>
                    <a:pt x="9144" y="6857"/>
                  </a:lnTo>
                  <a:lnTo>
                    <a:pt x="48006" y="35813"/>
                  </a:lnTo>
                  <a:lnTo>
                    <a:pt x="81010" y="80390"/>
                  </a:lnTo>
                  <a:lnTo>
                    <a:pt x="96690" y="115657"/>
                  </a:lnTo>
                  <a:lnTo>
                    <a:pt x="107477" y="153995"/>
                  </a:lnTo>
                  <a:lnTo>
                    <a:pt x="115454" y="192035"/>
                  </a:lnTo>
                  <a:lnTo>
                    <a:pt x="119634" y="247650"/>
                  </a:lnTo>
                  <a:lnTo>
                    <a:pt x="119705" y="265902"/>
                  </a:lnTo>
                  <a:lnTo>
                    <a:pt x="118491" y="283368"/>
                  </a:lnTo>
                  <a:lnTo>
                    <a:pt x="104489" y="333244"/>
                  </a:lnTo>
                  <a:lnTo>
                    <a:pt x="83058" y="376428"/>
                  </a:lnTo>
                  <a:lnTo>
                    <a:pt x="63246" y="406146"/>
                  </a:lnTo>
                  <a:lnTo>
                    <a:pt x="64008" y="403098"/>
                  </a:lnTo>
                  <a:lnTo>
                    <a:pt x="61722" y="404622"/>
                  </a:lnTo>
                  <a:lnTo>
                    <a:pt x="60960" y="400050"/>
                  </a:lnTo>
                  <a:lnTo>
                    <a:pt x="60960" y="397764"/>
                  </a:lnTo>
                  <a:lnTo>
                    <a:pt x="60198" y="395478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44"/>
            <p:cNvSpPr/>
            <p:nvPr/>
          </p:nvSpPr>
          <p:spPr>
            <a:xfrm>
              <a:off x="6064269" y="5923026"/>
              <a:ext cx="128904" cy="297179"/>
            </a:xfrm>
            <a:custGeom>
              <a:rect b="b" l="l" r="r" t="t"/>
              <a:pathLst>
                <a:path extrusionOk="0" h="297179" w="128904">
                  <a:moveTo>
                    <a:pt x="35540" y="0"/>
                  </a:moveTo>
                  <a:lnTo>
                    <a:pt x="18502" y="36004"/>
                  </a:lnTo>
                  <a:lnTo>
                    <a:pt x="4202" y="89249"/>
                  </a:lnTo>
                  <a:lnTo>
                    <a:pt x="488" y="130302"/>
                  </a:lnTo>
                  <a:lnTo>
                    <a:pt x="0" y="151757"/>
                  </a:lnTo>
                  <a:lnTo>
                    <a:pt x="1154" y="172783"/>
                  </a:lnTo>
                  <a:lnTo>
                    <a:pt x="10394" y="214122"/>
                  </a:lnTo>
                  <a:lnTo>
                    <a:pt x="34289" y="260520"/>
                  </a:lnTo>
                  <a:lnTo>
                    <a:pt x="76878" y="292989"/>
                  </a:lnTo>
                  <a:lnTo>
                    <a:pt x="95166" y="296703"/>
                  </a:lnTo>
                  <a:lnTo>
                    <a:pt x="114026" y="296418"/>
                  </a:lnTo>
                  <a:lnTo>
                    <a:pt x="118598" y="295656"/>
                  </a:lnTo>
                  <a:lnTo>
                    <a:pt x="123932" y="294132"/>
                  </a:lnTo>
                  <a:lnTo>
                    <a:pt x="128504" y="29260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601" name="Shape 1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2" name="Google Shape;11602;p143"/>
          <p:cNvSpPr/>
          <p:nvPr/>
        </p:nvSpPr>
        <p:spPr>
          <a:xfrm>
            <a:off x="9119062" y="2346511"/>
            <a:ext cx="22536" cy="89101"/>
          </a:xfrm>
          <a:custGeom>
            <a:rect b="b" l="l" r="r" t="t"/>
            <a:pathLst>
              <a:path extrusionOk="0" h="100964" w="24765">
                <a:moveTo>
                  <a:pt x="12953" y="762"/>
                </a:moveTo>
                <a:lnTo>
                  <a:pt x="9143" y="762"/>
                </a:lnTo>
                <a:lnTo>
                  <a:pt x="7619" y="762"/>
                </a:lnTo>
                <a:lnTo>
                  <a:pt x="5333" y="762"/>
                </a:lnTo>
                <a:lnTo>
                  <a:pt x="9739" y="381"/>
                </a:lnTo>
                <a:lnTo>
                  <a:pt x="9715" y="0"/>
                </a:lnTo>
                <a:lnTo>
                  <a:pt x="9405" y="762"/>
                </a:lnTo>
                <a:lnTo>
                  <a:pt x="12953" y="3810"/>
                </a:lnTo>
                <a:lnTo>
                  <a:pt x="8763" y="7524"/>
                </a:lnTo>
                <a:lnTo>
                  <a:pt x="10287" y="8953"/>
                </a:lnTo>
                <a:lnTo>
                  <a:pt x="12954" y="10668"/>
                </a:lnTo>
                <a:lnTo>
                  <a:pt x="12191" y="15240"/>
                </a:lnTo>
                <a:lnTo>
                  <a:pt x="8381" y="22860"/>
                </a:lnTo>
                <a:lnTo>
                  <a:pt x="9905" y="25146"/>
                </a:lnTo>
                <a:lnTo>
                  <a:pt x="4571" y="32004"/>
                </a:lnTo>
                <a:lnTo>
                  <a:pt x="2571" y="35909"/>
                </a:lnTo>
                <a:lnTo>
                  <a:pt x="2857" y="39243"/>
                </a:lnTo>
                <a:lnTo>
                  <a:pt x="2857" y="43148"/>
                </a:lnTo>
                <a:lnTo>
                  <a:pt x="0" y="48768"/>
                </a:lnTo>
                <a:lnTo>
                  <a:pt x="6857" y="54102"/>
                </a:lnTo>
                <a:lnTo>
                  <a:pt x="6857" y="52578"/>
                </a:lnTo>
                <a:lnTo>
                  <a:pt x="2285" y="59436"/>
                </a:lnTo>
                <a:lnTo>
                  <a:pt x="5333" y="63246"/>
                </a:lnTo>
                <a:lnTo>
                  <a:pt x="10667" y="70104"/>
                </a:lnTo>
                <a:lnTo>
                  <a:pt x="8858" y="73068"/>
                </a:lnTo>
                <a:lnTo>
                  <a:pt x="6476" y="72675"/>
                </a:lnTo>
                <a:lnTo>
                  <a:pt x="6381" y="72139"/>
                </a:lnTo>
                <a:lnTo>
                  <a:pt x="11429" y="74676"/>
                </a:lnTo>
                <a:lnTo>
                  <a:pt x="11429" y="75438"/>
                </a:lnTo>
                <a:lnTo>
                  <a:pt x="12191" y="75438"/>
                </a:lnTo>
                <a:lnTo>
                  <a:pt x="12191" y="76200"/>
                </a:lnTo>
                <a:lnTo>
                  <a:pt x="7619" y="77724"/>
                </a:lnTo>
                <a:lnTo>
                  <a:pt x="3047" y="75438"/>
                </a:lnTo>
                <a:lnTo>
                  <a:pt x="6857" y="79248"/>
                </a:lnTo>
                <a:lnTo>
                  <a:pt x="7619" y="80010"/>
                </a:lnTo>
                <a:lnTo>
                  <a:pt x="10667" y="80772"/>
                </a:lnTo>
                <a:lnTo>
                  <a:pt x="12953" y="82296"/>
                </a:lnTo>
                <a:lnTo>
                  <a:pt x="10667" y="82296"/>
                </a:lnTo>
                <a:lnTo>
                  <a:pt x="9143" y="83058"/>
                </a:lnTo>
                <a:lnTo>
                  <a:pt x="6857" y="83820"/>
                </a:lnTo>
                <a:lnTo>
                  <a:pt x="7619" y="84582"/>
                </a:lnTo>
                <a:lnTo>
                  <a:pt x="12953" y="86868"/>
                </a:lnTo>
                <a:lnTo>
                  <a:pt x="11429" y="89916"/>
                </a:lnTo>
                <a:lnTo>
                  <a:pt x="10667" y="90678"/>
                </a:lnTo>
                <a:lnTo>
                  <a:pt x="9143" y="91440"/>
                </a:lnTo>
                <a:lnTo>
                  <a:pt x="8381" y="92202"/>
                </a:lnTo>
                <a:lnTo>
                  <a:pt x="11429" y="93726"/>
                </a:lnTo>
                <a:lnTo>
                  <a:pt x="7619" y="93726"/>
                </a:lnTo>
                <a:lnTo>
                  <a:pt x="10667" y="95250"/>
                </a:lnTo>
                <a:lnTo>
                  <a:pt x="13715" y="96774"/>
                </a:lnTo>
                <a:lnTo>
                  <a:pt x="7619" y="96774"/>
                </a:lnTo>
                <a:lnTo>
                  <a:pt x="10667" y="98298"/>
                </a:lnTo>
                <a:lnTo>
                  <a:pt x="14085" y="99917"/>
                </a:lnTo>
                <a:lnTo>
                  <a:pt x="12287" y="99822"/>
                </a:lnTo>
                <a:lnTo>
                  <a:pt x="11203" y="99155"/>
                </a:lnTo>
                <a:lnTo>
                  <a:pt x="16763" y="99060"/>
                </a:lnTo>
                <a:lnTo>
                  <a:pt x="13715" y="99060"/>
                </a:lnTo>
                <a:lnTo>
                  <a:pt x="19812" y="98298"/>
                </a:lnTo>
                <a:lnTo>
                  <a:pt x="16763" y="99060"/>
                </a:lnTo>
                <a:lnTo>
                  <a:pt x="16763" y="100584"/>
                </a:lnTo>
                <a:lnTo>
                  <a:pt x="16001" y="100584"/>
                </a:lnTo>
                <a:lnTo>
                  <a:pt x="13715" y="99822"/>
                </a:lnTo>
                <a:lnTo>
                  <a:pt x="24383" y="98298"/>
                </a:lnTo>
                <a:lnTo>
                  <a:pt x="13715" y="99060"/>
                </a:lnTo>
                <a:lnTo>
                  <a:pt x="15239" y="99060"/>
                </a:lnTo>
                <a:lnTo>
                  <a:pt x="16763" y="99060"/>
                </a:lnTo>
                <a:lnTo>
                  <a:pt x="18288" y="99060"/>
                </a:lnTo>
                <a:lnTo>
                  <a:pt x="15787" y="95607"/>
                </a:lnTo>
                <a:lnTo>
                  <a:pt x="17145" y="95440"/>
                </a:lnTo>
                <a:lnTo>
                  <a:pt x="20216" y="94988"/>
                </a:lnTo>
                <a:lnTo>
                  <a:pt x="22859" y="90678"/>
                </a:lnTo>
                <a:lnTo>
                  <a:pt x="22097" y="88392"/>
                </a:lnTo>
                <a:lnTo>
                  <a:pt x="21335" y="86868"/>
                </a:lnTo>
                <a:lnTo>
                  <a:pt x="21335" y="85344"/>
                </a:lnTo>
              </a:path>
            </a:pathLst>
          </a:custGeom>
          <a:noFill/>
          <a:ln cap="flat" cmpd="sng" w="15325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03" name="Google Shape;11603;p143"/>
          <p:cNvGrpSpPr/>
          <p:nvPr/>
        </p:nvGrpSpPr>
        <p:grpSpPr>
          <a:xfrm>
            <a:off x="1345231" y="903755"/>
            <a:ext cx="7269894" cy="2299175"/>
            <a:chOff x="3560019" y="2095500"/>
            <a:chExt cx="5963329" cy="2088640"/>
          </a:xfrm>
        </p:grpSpPr>
        <p:sp>
          <p:nvSpPr>
            <p:cNvPr id="11604" name="Google Shape;11604;p143"/>
            <p:cNvSpPr/>
            <p:nvPr/>
          </p:nvSpPr>
          <p:spPr>
            <a:xfrm>
              <a:off x="5933694" y="2095500"/>
              <a:ext cx="93345" cy="1760220"/>
            </a:xfrm>
            <a:custGeom>
              <a:rect b="b" l="l" r="r" t="t"/>
              <a:pathLst>
                <a:path extrusionOk="0" h="1760220" w="93345">
                  <a:moveTo>
                    <a:pt x="2286" y="1524"/>
                  </a:moveTo>
                  <a:lnTo>
                    <a:pt x="4572" y="762"/>
                  </a:lnTo>
                  <a:lnTo>
                    <a:pt x="5334" y="1524"/>
                  </a:lnTo>
                  <a:lnTo>
                    <a:pt x="2286" y="762"/>
                  </a:lnTo>
                  <a:lnTo>
                    <a:pt x="3810" y="762"/>
                  </a:lnTo>
                  <a:lnTo>
                    <a:pt x="4572" y="762"/>
                  </a:lnTo>
                  <a:lnTo>
                    <a:pt x="2286" y="762"/>
                  </a:lnTo>
                  <a:lnTo>
                    <a:pt x="0" y="1524"/>
                  </a:lnTo>
                  <a:lnTo>
                    <a:pt x="3810" y="0"/>
                  </a:lnTo>
                  <a:lnTo>
                    <a:pt x="4572" y="2286"/>
                  </a:lnTo>
                  <a:lnTo>
                    <a:pt x="6096" y="8382"/>
                  </a:lnTo>
                  <a:lnTo>
                    <a:pt x="8382" y="12954"/>
                  </a:lnTo>
                  <a:lnTo>
                    <a:pt x="9906" y="19050"/>
                  </a:lnTo>
                  <a:lnTo>
                    <a:pt x="13239" y="32111"/>
                  </a:lnTo>
                  <a:lnTo>
                    <a:pt x="15430" y="45815"/>
                  </a:lnTo>
                  <a:lnTo>
                    <a:pt x="16764" y="59662"/>
                  </a:lnTo>
                  <a:lnTo>
                    <a:pt x="17526" y="73152"/>
                  </a:lnTo>
                  <a:lnTo>
                    <a:pt x="19692" y="94988"/>
                  </a:lnTo>
                  <a:lnTo>
                    <a:pt x="22288" y="116967"/>
                  </a:lnTo>
                  <a:lnTo>
                    <a:pt x="24598" y="138945"/>
                  </a:lnTo>
                  <a:lnTo>
                    <a:pt x="25908" y="160782"/>
                  </a:lnTo>
                  <a:lnTo>
                    <a:pt x="26455" y="191071"/>
                  </a:lnTo>
                  <a:lnTo>
                    <a:pt x="26289" y="221361"/>
                  </a:lnTo>
                  <a:lnTo>
                    <a:pt x="26122" y="251650"/>
                  </a:lnTo>
                  <a:lnTo>
                    <a:pt x="26670" y="281940"/>
                  </a:lnTo>
                  <a:lnTo>
                    <a:pt x="28860" y="344805"/>
                  </a:lnTo>
                  <a:lnTo>
                    <a:pt x="32766" y="407670"/>
                  </a:lnTo>
                  <a:lnTo>
                    <a:pt x="38195" y="471201"/>
                  </a:lnTo>
                  <a:lnTo>
                    <a:pt x="41445" y="502717"/>
                  </a:lnTo>
                  <a:lnTo>
                    <a:pt x="44196" y="534162"/>
                  </a:lnTo>
                  <a:lnTo>
                    <a:pt x="46589" y="570285"/>
                  </a:lnTo>
                  <a:lnTo>
                    <a:pt x="49053" y="606552"/>
                  </a:lnTo>
                  <a:lnTo>
                    <a:pt x="51375" y="642818"/>
                  </a:lnTo>
                  <a:lnTo>
                    <a:pt x="53340" y="678942"/>
                  </a:lnTo>
                  <a:lnTo>
                    <a:pt x="54316" y="714815"/>
                  </a:lnTo>
                  <a:lnTo>
                    <a:pt x="54292" y="750474"/>
                  </a:lnTo>
                  <a:lnTo>
                    <a:pt x="53982" y="785991"/>
                  </a:lnTo>
                  <a:lnTo>
                    <a:pt x="54102" y="821436"/>
                  </a:lnTo>
                  <a:lnTo>
                    <a:pt x="54911" y="860309"/>
                  </a:lnTo>
                  <a:lnTo>
                    <a:pt x="56007" y="899255"/>
                  </a:lnTo>
                  <a:lnTo>
                    <a:pt x="57102" y="938343"/>
                  </a:lnTo>
                  <a:lnTo>
                    <a:pt x="57912" y="977646"/>
                  </a:lnTo>
                  <a:lnTo>
                    <a:pt x="58543" y="1011816"/>
                  </a:lnTo>
                  <a:lnTo>
                    <a:pt x="60102" y="1045844"/>
                  </a:lnTo>
                  <a:lnTo>
                    <a:pt x="62091" y="1079873"/>
                  </a:lnTo>
                  <a:lnTo>
                    <a:pt x="64008" y="1114044"/>
                  </a:lnTo>
                  <a:lnTo>
                    <a:pt x="65901" y="1146750"/>
                  </a:lnTo>
                  <a:lnTo>
                    <a:pt x="67151" y="1179671"/>
                  </a:lnTo>
                  <a:lnTo>
                    <a:pt x="67972" y="1212734"/>
                  </a:lnTo>
                  <a:lnTo>
                    <a:pt x="68580" y="1245870"/>
                  </a:lnTo>
                  <a:lnTo>
                    <a:pt x="68580" y="1287470"/>
                  </a:lnTo>
                  <a:lnTo>
                    <a:pt x="68580" y="1328928"/>
                  </a:lnTo>
                  <a:lnTo>
                    <a:pt x="68580" y="1370385"/>
                  </a:lnTo>
                  <a:lnTo>
                    <a:pt x="68580" y="1411986"/>
                  </a:lnTo>
                  <a:lnTo>
                    <a:pt x="68389" y="1442275"/>
                  </a:lnTo>
                  <a:lnTo>
                    <a:pt x="68580" y="1502854"/>
                  </a:lnTo>
                  <a:lnTo>
                    <a:pt x="72520" y="1558861"/>
                  </a:lnTo>
                  <a:lnTo>
                    <a:pt x="77926" y="1610296"/>
                  </a:lnTo>
                  <a:lnTo>
                    <a:pt x="83069" y="1653742"/>
                  </a:lnTo>
                  <a:lnTo>
                    <a:pt x="86010" y="1671542"/>
                  </a:lnTo>
                  <a:lnTo>
                    <a:pt x="88808" y="1689484"/>
                  </a:lnTo>
                  <a:lnTo>
                    <a:pt x="90678" y="1707642"/>
                  </a:lnTo>
                  <a:lnTo>
                    <a:pt x="91785" y="1719072"/>
                  </a:lnTo>
                  <a:lnTo>
                    <a:pt x="92678" y="1730502"/>
                  </a:lnTo>
                  <a:lnTo>
                    <a:pt x="93142" y="1741932"/>
                  </a:lnTo>
                  <a:lnTo>
                    <a:pt x="92964" y="1753362"/>
                  </a:lnTo>
                  <a:lnTo>
                    <a:pt x="92964" y="1754886"/>
                  </a:lnTo>
                  <a:lnTo>
                    <a:pt x="92202" y="1757172"/>
                  </a:lnTo>
                  <a:lnTo>
                    <a:pt x="92202" y="1759458"/>
                  </a:lnTo>
                  <a:lnTo>
                    <a:pt x="91440" y="1758696"/>
                  </a:lnTo>
                  <a:lnTo>
                    <a:pt x="91440" y="1760220"/>
                  </a:lnTo>
                  <a:lnTo>
                    <a:pt x="91440" y="1759458"/>
                  </a:lnTo>
                  <a:lnTo>
                    <a:pt x="90678" y="1756410"/>
                  </a:lnTo>
                  <a:lnTo>
                    <a:pt x="88392" y="1754124"/>
                  </a:lnTo>
                  <a:lnTo>
                    <a:pt x="88392" y="1750314"/>
                  </a:lnTo>
                  <a:lnTo>
                    <a:pt x="90678" y="1738884"/>
                  </a:lnTo>
                  <a:lnTo>
                    <a:pt x="91440" y="1733550"/>
                  </a:lnTo>
                  <a:lnTo>
                    <a:pt x="91440" y="1725168"/>
                  </a:lnTo>
                </a:path>
              </a:pathLst>
            </a:custGeom>
            <a:noFill/>
            <a:ln cap="flat" cmpd="sng" w="153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05" name="Google Shape;11605;p143"/>
            <p:cNvGrpSpPr/>
            <p:nvPr/>
          </p:nvGrpSpPr>
          <p:grpSpPr>
            <a:xfrm>
              <a:off x="6490430" y="2199132"/>
              <a:ext cx="244380" cy="337819"/>
              <a:chOff x="6490430" y="2199132"/>
              <a:chExt cx="244380" cy="337819"/>
            </a:xfrm>
          </p:grpSpPr>
          <p:sp>
            <p:nvSpPr>
              <p:cNvPr id="11606" name="Google Shape;11606;p143"/>
              <p:cNvSpPr/>
              <p:nvPr/>
            </p:nvSpPr>
            <p:spPr>
              <a:xfrm>
                <a:off x="6490430" y="2199132"/>
                <a:ext cx="88265" cy="337819"/>
              </a:xfrm>
              <a:custGeom>
                <a:rect b="b" l="l" r="r" t="t"/>
                <a:pathLst>
                  <a:path extrusionOk="0" h="337819" w="88265">
                    <a:moveTo>
                      <a:pt x="87915" y="9144"/>
                    </a:moveTo>
                    <a:lnTo>
                      <a:pt x="86391" y="6858"/>
                    </a:lnTo>
                    <a:lnTo>
                      <a:pt x="87915" y="7620"/>
                    </a:lnTo>
                    <a:lnTo>
                      <a:pt x="87153" y="6858"/>
                    </a:lnTo>
                    <a:lnTo>
                      <a:pt x="84105" y="5334"/>
                    </a:lnTo>
                    <a:lnTo>
                      <a:pt x="83343" y="3810"/>
                    </a:lnTo>
                    <a:lnTo>
                      <a:pt x="78009" y="0"/>
                    </a:lnTo>
                    <a:lnTo>
                      <a:pt x="74199" y="762"/>
                    </a:lnTo>
                    <a:lnTo>
                      <a:pt x="67341" y="0"/>
                    </a:lnTo>
                    <a:lnTo>
                      <a:pt x="22181" y="10846"/>
                    </a:lnTo>
                    <a:lnTo>
                      <a:pt x="0" y="42576"/>
                    </a:lnTo>
                    <a:lnTo>
                      <a:pt x="1607" y="49422"/>
                    </a:lnTo>
                    <a:lnTo>
                      <a:pt x="26955" y="76962"/>
                    </a:lnTo>
                    <a:lnTo>
                      <a:pt x="32754" y="81450"/>
                    </a:lnTo>
                    <a:lnTo>
                      <a:pt x="54185" y="114561"/>
                    </a:lnTo>
                    <a:lnTo>
                      <a:pt x="53625" y="121158"/>
                    </a:lnTo>
                    <a:lnTo>
                      <a:pt x="38385" y="159258"/>
                    </a:lnTo>
                    <a:lnTo>
                      <a:pt x="8667" y="192786"/>
                    </a:lnTo>
                    <a:lnTo>
                      <a:pt x="5619" y="195072"/>
                    </a:lnTo>
                    <a:lnTo>
                      <a:pt x="4857" y="195072"/>
                    </a:lnTo>
                    <a:lnTo>
                      <a:pt x="2571" y="195834"/>
                    </a:lnTo>
                    <a:lnTo>
                      <a:pt x="4857" y="195072"/>
                    </a:lnTo>
                    <a:lnTo>
                      <a:pt x="5619" y="194310"/>
                    </a:lnTo>
                    <a:lnTo>
                      <a:pt x="8667" y="193548"/>
                    </a:lnTo>
                    <a:lnTo>
                      <a:pt x="16287" y="192786"/>
                    </a:lnTo>
                    <a:lnTo>
                      <a:pt x="23907" y="193548"/>
                    </a:lnTo>
                    <a:lnTo>
                      <a:pt x="30765" y="196596"/>
                    </a:lnTo>
                    <a:lnTo>
                      <a:pt x="38385" y="199644"/>
                    </a:lnTo>
                    <a:lnTo>
                      <a:pt x="42195" y="203454"/>
                    </a:lnTo>
                    <a:lnTo>
                      <a:pt x="44481" y="211074"/>
                    </a:lnTo>
                    <a:lnTo>
                      <a:pt x="45958" y="218586"/>
                    </a:lnTo>
                    <a:lnTo>
                      <a:pt x="46005" y="225456"/>
                    </a:lnTo>
                    <a:lnTo>
                      <a:pt x="44910" y="232183"/>
                    </a:lnTo>
                    <a:lnTo>
                      <a:pt x="42957" y="239268"/>
                    </a:lnTo>
                    <a:lnTo>
                      <a:pt x="40171" y="249304"/>
                    </a:lnTo>
                    <a:lnTo>
                      <a:pt x="36671" y="258984"/>
                    </a:lnTo>
                    <a:lnTo>
                      <a:pt x="32885" y="268521"/>
                    </a:lnTo>
                    <a:lnTo>
                      <a:pt x="29241" y="278130"/>
                    </a:lnTo>
                    <a:lnTo>
                      <a:pt x="26384" y="286023"/>
                    </a:lnTo>
                    <a:lnTo>
                      <a:pt x="24098" y="293846"/>
                    </a:lnTo>
                    <a:lnTo>
                      <a:pt x="23241" y="301811"/>
                    </a:lnTo>
                    <a:lnTo>
                      <a:pt x="24669" y="310134"/>
                    </a:lnTo>
                    <a:lnTo>
                      <a:pt x="60078" y="336458"/>
                    </a:lnTo>
                    <a:lnTo>
                      <a:pt x="66579" y="337566"/>
                    </a:lnTo>
                    <a:lnTo>
                      <a:pt x="68865" y="337566"/>
                    </a:lnTo>
                    <a:lnTo>
                      <a:pt x="71151" y="337566"/>
                    </a:lnTo>
                    <a:lnTo>
                      <a:pt x="73437" y="337566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607" name="Google Shape;11607;p14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613353" y="2299671"/>
                <a:ext cx="86956" cy="1105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608" name="Google Shape;11608;p143"/>
              <p:cNvSpPr/>
              <p:nvPr/>
            </p:nvSpPr>
            <p:spPr>
              <a:xfrm>
                <a:off x="6728460" y="2378964"/>
                <a:ext cx="6350" cy="48894"/>
              </a:xfrm>
              <a:custGeom>
                <a:rect b="b" l="l" r="r" t="t"/>
                <a:pathLst>
                  <a:path extrusionOk="0" h="48894" w="6350">
                    <a:moveTo>
                      <a:pt x="1524" y="0"/>
                    </a:moveTo>
                    <a:lnTo>
                      <a:pt x="0" y="5334"/>
                    </a:lnTo>
                    <a:lnTo>
                      <a:pt x="762" y="10668"/>
                    </a:lnTo>
                    <a:lnTo>
                      <a:pt x="2286" y="16764"/>
                    </a:lnTo>
                    <a:lnTo>
                      <a:pt x="2750" y="23610"/>
                    </a:lnTo>
                    <a:lnTo>
                      <a:pt x="3143" y="30384"/>
                    </a:lnTo>
                    <a:lnTo>
                      <a:pt x="3679" y="37016"/>
                    </a:lnTo>
                    <a:lnTo>
                      <a:pt x="4572" y="43434"/>
                    </a:lnTo>
                    <a:lnTo>
                      <a:pt x="5334" y="44958"/>
                    </a:lnTo>
                    <a:lnTo>
                      <a:pt x="5334" y="47244"/>
                    </a:lnTo>
                    <a:lnTo>
                      <a:pt x="6096" y="48768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609" name="Google Shape;11609;p1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89375" y="2374347"/>
              <a:ext cx="68668" cy="877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10" name="Google Shape;11610;p143"/>
            <p:cNvSpPr/>
            <p:nvPr/>
          </p:nvSpPr>
          <p:spPr>
            <a:xfrm>
              <a:off x="6966204" y="2358389"/>
              <a:ext cx="7620" cy="7619"/>
            </a:xfrm>
            <a:custGeom>
              <a:rect b="b" l="l" r="r" t="t"/>
              <a:pathLst>
                <a:path extrusionOk="0" h="7619" w="7620">
                  <a:moveTo>
                    <a:pt x="7620" y="0"/>
                  </a:moveTo>
                  <a:lnTo>
                    <a:pt x="3810" y="0"/>
                  </a:lnTo>
                  <a:lnTo>
                    <a:pt x="2286" y="0"/>
                  </a:lnTo>
                  <a:lnTo>
                    <a:pt x="0" y="2286"/>
                  </a:lnTo>
                  <a:lnTo>
                    <a:pt x="5334" y="6096"/>
                  </a:lnTo>
                  <a:lnTo>
                    <a:pt x="6858" y="7620"/>
                  </a:lnTo>
                </a:path>
              </a:pathLst>
            </a:custGeom>
            <a:noFill/>
            <a:ln cap="flat" cmpd="sng" w="153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1" name="Google Shape;11611;p143"/>
            <p:cNvSpPr/>
            <p:nvPr/>
          </p:nvSpPr>
          <p:spPr>
            <a:xfrm>
              <a:off x="7125461" y="2343911"/>
              <a:ext cx="15240" cy="7619"/>
            </a:xfrm>
            <a:custGeom>
              <a:rect b="b" l="l" r="r" t="t"/>
              <a:pathLst>
                <a:path extrusionOk="0" h="7619" w="15240">
                  <a:moveTo>
                    <a:pt x="6096" y="7620"/>
                  </a:moveTo>
                  <a:lnTo>
                    <a:pt x="2286" y="6096"/>
                  </a:lnTo>
                  <a:lnTo>
                    <a:pt x="0" y="5334"/>
                  </a:lnTo>
                  <a:lnTo>
                    <a:pt x="3048" y="3048"/>
                  </a:lnTo>
                  <a:lnTo>
                    <a:pt x="3048" y="2286"/>
                  </a:lnTo>
                  <a:lnTo>
                    <a:pt x="7620" y="1524"/>
                  </a:lnTo>
                  <a:lnTo>
                    <a:pt x="9906" y="762"/>
                  </a:lnTo>
                  <a:lnTo>
                    <a:pt x="12954" y="762"/>
                  </a:lnTo>
                  <a:lnTo>
                    <a:pt x="15240" y="0"/>
                  </a:lnTo>
                </a:path>
              </a:pathLst>
            </a:custGeom>
            <a:noFill/>
            <a:ln cap="flat" cmpd="sng" w="153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12" name="Google Shape;11612;p143"/>
            <p:cNvGrpSpPr/>
            <p:nvPr/>
          </p:nvGrpSpPr>
          <p:grpSpPr>
            <a:xfrm>
              <a:off x="7238237" y="2333244"/>
              <a:ext cx="76961" cy="5334"/>
              <a:chOff x="7238237" y="2333244"/>
              <a:chExt cx="76961" cy="5334"/>
            </a:xfrm>
          </p:grpSpPr>
          <p:sp>
            <p:nvSpPr>
              <p:cNvPr id="11613" name="Google Shape;11613;p143"/>
              <p:cNvSpPr/>
              <p:nvPr/>
            </p:nvSpPr>
            <p:spPr>
              <a:xfrm>
                <a:off x="7238237" y="2334768"/>
                <a:ext cx="16509" cy="3810"/>
              </a:xfrm>
              <a:custGeom>
                <a:rect b="b" l="l" r="r" t="t"/>
                <a:pathLst>
                  <a:path extrusionOk="0" h="3810" w="16509">
                    <a:moveTo>
                      <a:pt x="16001" y="3810"/>
                    </a:moveTo>
                    <a:lnTo>
                      <a:pt x="11429" y="0"/>
                    </a:lnTo>
                    <a:lnTo>
                      <a:pt x="9143" y="0"/>
                    </a:lnTo>
                    <a:lnTo>
                      <a:pt x="3809" y="762"/>
                    </a:lnTo>
                    <a:lnTo>
                      <a:pt x="1523" y="762"/>
                    </a:lnTo>
                    <a:lnTo>
                      <a:pt x="761" y="762"/>
                    </a:lnTo>
                    <a:lnTo>
                      <a:pt x="0" y="762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4" name="Google Shape;11614;p143"/>
              <p:cNvSpPr/>
              <p:nvPr/>
            </p:nvSpPr>
            <p:spPr>
              <a:xfrm>
                <a:off x="7311389" y="2333244"/>
                <a:ext cx="3809" cy="1905"/>
              </a:xfrm>
              <a:custGeom>
                <a:rect b="b" l="l" r="r" t="t"/>
                <a:pathLst>
                  <a:path extrusionOk="0" h="1905" w="3809">
                    <a:moveTo>
                      <a:pt x="3809" y="1524"/>
                    </a:moveTo>
                    <a:lnTo>
                      <a:pt x="1523" y="762"/>
                    </a:lnTo>
                    <a:lnTo>
                      <a:pt x="761" y="762"/>
                    </a:lnTo>
                    <a:lnTo>
                      <a:pt x="0" y="0"/>
                    </a:lnTo>
                    <a:lnTo>
                      <a:pt x="761" y="0"/>
                    </a:lnTo>
                    <a:lnTo>
                      <a:pt x="1523" y="0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15" name="Google Shape;11615;p143"/>
            <p:cNvGrpSpPr/>
            <p:nvPr/>
          </p:nvGrpSpPr>
          <p:grpSpPr>
            <a:xfrm>
              <a:off x="7488891" y="2135123"/>
              <a:ext cx="376091" cy="284480"/>
              <a:chOff x="7488891" y="2135123"/>
              <a:chExt cx="376091" cy="284480"/>
            </a:xfrm>
          </p:grpSpPr>
          <p:pic>
            <p:nvPicPr>
              <p:cNvPr id="11616" name="Google Shape;11616;p14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488891" y="2313387"/>
                <a:ext cx="70954" cy="991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17" name="Google Shape;11617;p14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600143" y="2224995"/>
                <a:ext cx="157060" cy="134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618" name="Google Shape;11618;p143"/>
              <p:cNvSpPr/>
              <p:nvPr/>
            </p:nvSpPr>
            <p:spPr>
              <a:xfrm>
                <a:off x="7748778" y="2135123"/>
                <a:ext cx="116204" cy="284480"/>
              </a:xfrm>
              <a:custGeom>
                <a:rect b="b" l="l" r="r" t="t"/>
                <a:pathLst>
                  <a:path extrusionOk="0" h="284480" w="116204">
                    <a:moveTo>
                      <a:pt x="7620" y="29717"/>
                    </a:moveTo>
                    <a:lnTo>
                      <a:pt x="4572" y="23621"/>
                    </a:lnTo>
                    <a:lnTo>
                      <a:pt x="0" y="16001"/>
                    </a:lnTo>
                    <a:lnTo>
                      <a:pt x="5334" y="9143"/>
                    </a:lnTo>
                    <a:lnTo>
                      <a:pt x="10668" y="3047"/>
                    </a:lnTo>
                    <a:lnTo>
                      <a:pt x="19812" y="0"/>
                    </a:lnTo>
                    <a:lnTo>
                      <a:pt x="27432" y="1523"/>
                    </a:lnTo>
                    <a:lnTo>
                      <a:pt x="63817" y="29396"/>
                    </a:lnTo>
                    <a:lnTo>
                      <a:pt x="79248" y="64007"/>
                    </a:lnTo>
                    <a:lnTo>
                      <a:pt x="79224" y="77140"/>
                    </a:lnTo>
                    <a:lnTo>
                      <a:pt x="76771" y="90201"/>
                    </a:lnTo>
                    <a:lnTo>
                      <a:pt x="73461" y="103120"/>
                    </a:lnTo>
                    <a:lnTo>
                      <a:pt x="70866" y="115823"/>
                    </a:lnTo>
                    <a:lnTo>
                      <a:pt x="69258" y="125325"/>
                    </a:lnTo>
                    <a:lnTo>
                      <a:pt x="67722" y="135826"/>
                    </a:lnTo>
                    <a:lnTo>
                      <a:pt x="67758" y="146042"/>
                    </a:lnTo>
                    <a:lnTo>
                      <a:pt x="70866" y="154685"/>
                    </a:lnTo>
                    <a:lnTo>
                      <a:pt x="74676" y="161543"/>
                    </a:lnTo>
                    <a:lnTo>
                      <a:pt x="83058" y="160019"/>
                    </a:lnTo>
                    <a:lnTo>
                      <a:pt x="89154" y="159257"/>
                    </a:lnTo>
                    <a:lnTo>
                      <a:pt x="115062" y="141731"/>
                    </a:lnTo>
                    <a:lnTo>
                      <a:pt x="115062" y="140969"/>
                    </a:lnTo>
                    <a:lnTo>
                      <a:pt x="115824" y="139445"/>
                    </a:lnTo>
                    <a:lnTo>
                      <a:pt x="93726" y="175545"/>
                    </a:lnTo>
                    <a:lnTo>
                      <a:pt x="92035" y="186511"/>
                    </a:lnTo>
                    <a:lnTo>
                      <a:pt x="92202" y="198119"/>
                    </a:lnTo>
                    <a:lnTo>
                      <a:pt x="97774" y="237232"/>
                    </a:lnTo>
                    <a:lnTo>
                      <a:pt x="102143" y="255139"/>
                    </a:lnTo>
                    <a:lnTo>
                      <a:pt x="103917" y="261842"/>
                    </a:lnTo>
                    <a:lnTo>
                      <a:pt x="104977" y="268688"/>
                    </a:lnTo>
                    <a:lnTo>
                      <a:pt x="104394" y="274319"/>
                    </a:lnTo>
                    <a:lnTo>
                      <a:pt x="102108" y="278891"/>
                    </a:lnTo>
                    <a:lnTo>
                      <a:pt x="88392" y="281177"/>
                    </a:lnTo>
                    <a:lnTo>
                      <a:pt x="84582" y="281939"/>
                    </a:lnTo>
                    <a:lnTo>
                      <a:pt x="71449" y="283023"/>
                    </a:lnTo>
                    <a:lnTo>
                      <a:pt x="58388" y="283178"/>
                    </a:lnTo>
                    <a:lnTo>
                      <a:pt x="45469" y="282904"/>
                    </a:lnTo>
                    <a:lnTo>
                      <a:pt x="32766" y="282701"/>
                    </a:lnTo>
                    <a:lnTo>
                      <a:pt x="21336" y="282701"/>
                    </a:lnTo>
                    <a:lnTo>
                      <a:pt x="16002" y="284225"/>
                    </a:lnTo>
                    <a:lnTo>
                      <a:pt x="10668" y="277367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619" name="Google Shape;11619;p1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084013" y="2215089"/>
              <a:ext cx="132676" cy="1006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620" name="Google Shape;11620;p143"/>
            <p:cNvGrpSpPr/>
            <p:nvPr/>
          </p:nvGrpSpPr>
          <p:grpSpPr>
            <a:xfrm>
              <a:off x="8396668" y="2157983"/>
              <a:ext cx="765112" cy="172719"/>
              <a:chOff x="8396668" y="2157983"/>
              <a:chExt cx="765112" cy="172719"/>
            </a:xfrm>
          </p:grpSpPr>
          <p:sp>
            <p:nvSpPr>
              <p:cNvPr id="11621" name="Google Shape;11621;p143"/>
              <p:cNvSpPr/>
              <p:nvPr/>
            </p:nvSpPr>
            <p:spPr>
              <a:xfrm>
                <a:off x="8396668" y="2207513"/>
                <a:ext cx="74929" cy="123189"/>
              </a:xfrm>
              <a:custGeom>
                <a:rect b="b" l="l" r="r" t="t"/>
                <a:pathLst>
                  <a:path extrusionOk="0" h="123189" w="74929">
                    <a:moveTo>
                      <a:pt x="21907" y="5334"/>
                    </a:moveTo>
                    <a:lnTo>
                      <a:pt x="13525" y="0"/>
                    </a:lnTo>
                    <a:lnTo>
                      <a:pt x="19621" y="3048"/>
                    </a:lnTo>
                    <a:lnTo>
                      <a:pt x="12763" y="762"/>
                    </a:lnTo>
                    <a:lnTo>
                      <a:pt x="11132" y="11370"/>
                    </a:lnTo>
                    <a:lnTo>
                      <a:pt x="8858" y="21621"/>
                    </a:lnTo>
                    <a:lnTo>
                      <a:pt x="6441" y="31730"/>
                    </a:lnTo>
                    <a:lnTo>
                      <a:pt x="4381" y="41910"/>
                    </a:lnTo>
                    <a:lnTo>
                      <a:pt x="1690" y="59066"/>
                    </a:lnTo>
                    <a:lnTo>
                      <a:pt x="0" y="76866"/>
                    </a:lnTo>
                    <a:lnTo>
                      <a:pt x="309" y="94523"/>
                    </a:lnTo>
                    <a:lnTo>
                      <a:pt x="3619" y="111252"/>
                    </a:lnTo>
                    <a:lnTo>
                      <a:pt x="9179" y="119419"/>
                    </a:lnTo>
                    <a:lnTo>
                      <a:pt x="17811" y="122872"/>
                    </a:lnTo>
                    <a:lnTo>
                      <a:pt x="27729" y="122610"/>
                    </a:lnTo>
                    <a:lnTo>
                      <a:pt x="60007" y="100107"/>
                    </a:lnTo>
                    <a:lnTo>
                      <a:pt x="74390" y="57245"/>
                    </a:lnTo>
                    <a:lnTo>
                      <a:pt x="69342" y="43624"/>
                    </a:lnTo>
                    <a:lnTo>
                      <a:pt x="38814" y="16204"/>
                    </a:lnTo>
                    <a:lnTo>
                      <a:pt x="17383" y="7846"/>
                    </a:lnTo>
                    <a:lnTo>
                      <a:pt x="6667" y="8382"/>
                    </a:lnTo>
                    <a:lnTo>
                      <a:pt x="2857" y="10668"/>
                    </a:lnTo>
                    <a:lnTo>
                      <a:pt x="2095" y="10668"/>
                    </a:lnTo>
                    <a:lnTo>
                      <a:pt x="571" y="12954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2" name="Google Shape;11622;p143"/>
              <p:cNvSpPr/>
              <p:nvPr/>
            </p:nvSpPr>
            <p:spPr>
              <a:xfrm>
                <a:off x="8489442" y="2199131"/>
                <a:ext cx="11429" cy="108585"/>
              </a:xfrm>
              <a:custGeom>
                <a:rect b="b" l="l" r="r" t="t"/>
                <a:pathLst>
                  <a:path extrusionOk="0" h="108585" w="11429">
                    <a:moveTo>
                      <a:pt x="5333" y="0"/>
                    </a:moveTo>
                    <a:lnTo>
                      <a:pt x="0" y="8382"/>
                    </a:lnTo>
                    <a:lnTo>
                      <a:pt x="761" y="9906"/>
                    </a:lnTo>
                    <a:lnTo>
                      <a:pt x="2285" y="21336"/>
                    </a:lnTo>
                    <a:lnTo>
                      <a:pt x="3798" y="30932"/>
                    </a:lnTo>
                    <a:lnTo>
                      <a:pt x="5810" y="40386"/>
                    </a:lnTo>
                    <a:lnTo>
                      <a:pt x="7965" y="49839"/>
                    </a:lnTo>
                    <a:lnTo>
                      <a:pt x="9905" y="59436"/>
                    </a:lnTo>
                    <a:lnTo>
                      <a:pt x="10882" y="69746"/>
                    </a:lnTo>
                    <a:lnTo>
                      <a:pt x="11429" y="80772"/>
                    </a:lnTo>
                    <a:lnTo>
                      <a:pt x="11406" y="91797"/>
                    </a:lnTo>
                    <a:lnTo>
                      <a:pt x="10667" y="102107"/>
                    </a:lnTo>
                    <a:lnTo>
                      <a:pt x="9905" y="104394"/>
                    </a:lnTo>
                    <a:lnTo>
                      <a:pt x="9905" y="106680"/>
                    </a:lnTo>
                    <a:lnTo>
                      <a:pt x="9143" y="108204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3" name="Google Shape;11623;p143"/>
              <p:cNvSpPr/>
              <p:nvPr/>
            </p:nvSpPr>
            <p:spPr>
              <a:xfrm>
                <a:off x="8468868" y="2183701"/>
                <a:ext cx="99059" cy="144780"/>
              </a:xfrm>
              <a:custGeom>
                <a:rect b="b" l="l" r="r" t="t"/>
                <a:pathLst>
                  <a:path extrusionOk="0" h="144780" w="99059">
                    <a:moveTo>
                      <a:pt x="13716" y="19240"/>
                    </a:moveTo>
                    <a:lnTo>
                      <a:pt x="12954" y="11620"/>
                    </a:lnTo>
                    <a:lnTo>
                      <a:pt x="12192" y="7048"/>
                    </a:lnTo>
                    <a:lnTo>
                      <a:pt x="21336" y="3238"/>
                    </a:lnTo>
                    <a:lnTo>
                      <a:pt x="29587" y="761"/>
                    </a:lnTo>
                    <a:lnTo>
                      <a:pt x="38195" y="0"/>
                    </a:lnTo>
                    <a:lnTo>
                      <a:pt x="46946" y="666"/>
                    </a:lnTo>
                    <a:lnTo>
                      <a:pt x="55626" y="2476"/>
                    </a:lnTo>
                    <a:lnTo>
                      <a:pt x="65532" y="4762"/>
                    </a:lnTo>
                    <a:lnTo>
                      <a:pt x="73152" y="9334"/>
                    </a:lnTo>
                    <a:lnTo>
                      <a:pt x="73152" y="20764"/>
                    </a:lnTo>
                    <a:lnTo>
                      <a:pt x="51054" y="64960"/>
                    </a:lnTo>
                    <a:lnTo>
                      <a:pt x="28872" y="87677"/>
                    </a:lnTo>
                    <a:lnTo>
                      <a:pt x="21336" y="95440"/>
                    </a:lnTo>
                    <a:lnTo>
                      <a:pt x="27432" y="96964"/>
                    </a:lnTo>
                    <a:lnTo>
                      <a:pt x="30480" y="96202"/>
                    </a:lnTo>
                    <a:lnTo>
                      <a:pt x="36576" y="93916"/>
                    </a:lnTo>
                    <a:lnTo>
                      <a:pt x="48910" y="90416"/>
                    </a:lnTo>
                    <a:lnTo>
                      <a:pt x="60960" y="87629"/>
                    </a:lnTo>
                    <a:lnTo>
                      <a:pt x="73009" y="86844"/>
                    </a:lnTo>
                    <a:lnTo>
                      <a:pt x="85344" y="89344"/>
                    </a:lnTo>
                    <a:lnTo>
                      <a:pt x="89916" y="90868"/>
                    </a:lnTo>
                    <a:lnTo>
                      <a:pt x="99060" y="96202"/>
                    </a:lnTo>
                    <a:lnTo>
                      <a:pt x="96012" y="103060"/>
                    </a:lnTo>
                    <a:lnTo>
                      <a:pt x="63246" y="128206"/>
                    </a:lnTo>
                    <a:lnTo>
                      <a:pt x="24026" y="141386"/>
                    </a:lnTo>
                    <a:lnTo>
                      <a:pt x="0" y="144208"/>
                    </a:lnTo>
                    <a:lnTo>
                      <a:pt x="0" y="143446"/>
                    </a:lnTo>
                    <a:lnTo>
                      <a:pt x="0" y="135826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4" name="Google Shape;11624;p143"/>
              <p:cNvSpPr/>
              <p:nvPr/>
            </p:nvSpPr>
            <p:spPr>
              <a:xfrm>
                <a:off x="8574786" y="2187701"/>
                <a:ext cx="83184" cy="114300"/>
              </a:xfrm>
              <a:custGeom>
                <a:rect b="b" l="l" r="r" t="t"/>
                <a:pathLst>
                  <a:path extrusionOk="0" h="114300" w="83184">
                    <a:moveTo>
                      <a:pt x="76961" y="24384"/>
                    </a:moveTo>
                    <a:lnTo>
                      <a:pt x="72366" y="19240"/>
                    </a:lnTo>
                    <a:lnTo>
                      <a:pt x="67627" y="13525"/>
                    </a:lnTo>
                    <a:lnTo>
                      <a:pt x="62603" y="8096"/>
                    </a:lnTo>
                    <a:lnTo>
                      <a:pt x="57149" y="3810"/>
                    </a:lnTo>
                    <a:lnTo>
                      <a:pt x="51053" y="0"/>
                    </a:lnTo>
                    <a:lnTo>
                      <a:pt x="44957" y="3048"/>
                    </a:lnTo>
                    <a:lnTo>
                      <a:pt x="24383" y="42672"/>
                    </a:lnTo>
                    <a:lnTo>
                      <a:pt x="26753" y="50875"/>
                    </a:lnTo>
                    <a:lnTo>
                      <a:pt x="59912" y="73437"/>
                    </a:lnTo>
                    <a:lnTo>
                      <a:pt x="67258" y="76164"/>
                    </a:lnTo>
                    <a:lnTo>
                      <a:pt x="74675" y="79248"/>
                    </a:lnTo>
                    <a:lnTo>
                      <a:pt x="79247" y="80772"/>
                    </a:lnTo>
                    <a:lnTo>
                      <a:pt x="83057" y="85344"/>
                    </a:lnTo>
                    <a:lnTo>
                      <a:pt x="78485" y="89916"/>
                    </a:lnTo>
                    <a:lnTo>
                      <a:pt x="34289" y="109728"/>
                    </a:lnTo>
                    <a:lnTo>
                      <a:pt x="16287" y="113823"/>
                    </a:lnTo>
                    <a:lnTo>
                      <a:pt x="7393" y="113692"/>
                    </a:lnTo>
                    <a:lnTo>
                      <a:pt x="0" y="110490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5" name="Google Shape;11625;p143"/>
              <p:cNvSpPr/>
              <p:nvPr/>
            </p:nvSpPr>
            <p:spPr>
              <a:xfrm>
                <a:off x="8682228" y="2205989"/>
                <a:ext cx="59690" cy="96519"/>
              </a:xfrm>
              <a:custGeom>
                <a:rect b="b" l="l" r="r" t="t"/>
                <a:pathLst>
                  <a:path extrusionOk="0" h="96519" w="59690">
                    <a:moveTo>
                      <a:pt x="3048" y="0"/>
                    </a:moveTo>
                    <a:lnTo>
                      <a:pt x="0" y="3048"/>
                    </a:lnTo>
                    <a:lnTo>
                      <a:pt x="2286" y="1524"/>
                    </a:lnTo>
                    <a:lnTo>
                      <a:pt x="3048" y="8382"/>
                    </a:lnTo>
                    <a:lnTo>
                      <a:pt x="3964" y="18919"/>
                    </a:lnTo>
                    <a:lnTo>
                      <a:pt x="5238" y="29813"/>
                    </a:lnTo>
                    <a:lnTo>
                      <a:pt x="6369" y="40850"/>
                    </a:lnTo>
                    <a:lnTo>
                      <a:pt x="6858" y="51816"/>
                    </a:lnTo>
                    <a:lnTo>
                      <a:pt x="6667" y="60721"/>
                    </a:lnTo>
                    <a:lnTo>
                      <a:pt x="6477" y="69342"/>
                    </a:lnTo>
                    <a:lnTo>
                      <a:pt x="6858" y="77962"/>
                    </a:lnTo>
                    <a:lnTo>
                      <a:pt x="8382" y="86868"/>
                    </a:lnTo>
                    <a:lnTo>
                      <a:pt x="9144" y="90678"/>
                    </a:lnTo>
                    <a:lnTo>
                      <a:pt x="10668" y="93726"/>
                    </a:lnTo>
                    <a:lnTo>
                      <a:pt x="14478" y="94488"/>
                    </a:lnTo>
                    <a:lnTo>
                      <a:pt x="20574" y="96012"/>
                    </a:lnTo>
                    <a:lnTo>
                      <a:pt x="30480" y="88392"/>
                    </a:lnTo>
                    <a:lnTo>
                      <a:pt x="35052" y="85343"/>
                    </a:lnTo>
                    <a:lnTo>
                      <a:pt x="41648" y="82331"/>
                    </a:lnTo>
                    <a:lnTo>
                      <a:pt x="47815" y="78962"/>
                    </a:lnTo>
                    <a:lnTo>
                      <a:pt x="53697" y="75164"/>
                    </a:lnTo>
                    <a:lnTo>
                      <a:pt x="59436" y="70865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6" name="Google Shape;11626;p143"/>
              <p:cNvSpPr/>
              <p:nvPr/>
            </p:nvSpPr>
            <p:spPr>
              <a:xfrm>
                <a:off x="8693658" y="2243327"/>
                <a:ext cx="36195" cy="13335"/>
              </a:xfrm>
              <a:custGeom>
                <a:rect b="b" l="l" r="r" t="t"/>
                <a:pathLst>
                  <a:path extrusionOk="0" h="13335" w="36195">
                    <a:moveTo>
                      <a:pt x="3048" y="12953"/>
                    </a:moveTo>
                    <a:lnTo>
                      <a:pt x="2286" y="12191"/>
                    </a:lnTo>
                    <a:lnTo>
                      <a:pt x="762" y="12191"/>
                    </a:lnTo>
                    <a:lnTo>
                      <a:pt x="0" y="11429"/>
                    </a:lnTo>
                    <a:lnTo>
                      <a:pt x="762" y="11429"/>
                    </a:lnTo>
                    <a:lnTo>
                      <a:pt x="9144" y="8381"/>
                    </a:lnTo>
                    <a:lnTo>
                      <a:pt x="11430" y="7619"/>
                    </a:lnTo>
                    <a:lnTo>
                      <a:pt x="17704" y="5786"/>
                    </a:lnTo>
                    <a:lnTo>
                      <a:pt x="23907" y="3809"/>
                    </a:lnTo>
                    <a:lnTo>
                      <a:pt x="29968" y="1833"/>
                    </a:lnTo>
                    <a:lnTo>
                      <a:pt x="35814" y="0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7" name="Google Shape;11627;p143"/>
              <p:cNvSpPr/>
              <p:nvPr/>
            </p:nvSpPr>
            <p:spPr>
              <a:xfrm>
                <a:off x="8680704" y="2190749"/>
                <a:ext cx="53340" cy="24130"/>
              </a:xfrm>
              <a:custGeom>
                <a:rect b="b" l="l" r="r" t="t"/>
                <a:pathLst>
                  <a:path extrusionOk="0" h="24130" w="53340">
                    <a:moveTo>
                      <a:pt x="6096" y="23622"/>
                    </a:moveTo>
                    <a:lnTo>
                      <a:pt x="2286" y="20574"/>
                    </a:lnTo>
                    <a:lnTo>
                      <a:pt x="1524" y="19812"/>
                    </a:lnTo>
                    <a:lnTo>
                      <a:pt x="0" y="18288"/>
                    </a:lnTo>
                    <a:lnTo>
                      <a:pt x="4572" y="12954"/>
                    </a:lnTo>
                    <a:lnTo>
                      <a:pt x="44076" y="1738"/>
                    </a:lnTo>
                    <a:lnTo>
                      <a:pt x="53340" y="0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8" name="Google Shape;11628;p143"/>
              <p:cNvSpPr/>
              <p:nvPr/>
            </p:nvSpPr>
            <p:spPr>
              <a:xfrm>
                <a:off x="8759190" y="2217419"/>
                <a:ext cx="13334" cy="82550"/>
              </a:xfrm>
              <a:custGeom>
                <a:rect b="b" l="l" r="r" t="t"/>
                <a:pathLst>
                  <a:path extrusionOk="0" h="82550" w="13334">
                    <a:moveTo>
                      <a:pt x="12953" y="0"/>
                    </a:moveTo>
                    <a:lnTo>
                      <a:pt x="4571" y="33147"/>
                    </a:lnTo>
                    <a:lnTo>
                      <a:pt x="4262" y="40266"/>
                    </a:lnTo>
                    <a:lnTo>
                      <a:pt x="3809" y="47244"/>
                    </a:lnTo>
                    <a:lnTo>
                      <a:pt x="3000" y="55828"/>
                    </a:lnTo>
                    <a:lnTo>
                      <a:pt x="1904" y="64484"/>
                    </a:lnTo>
                    <a:lnTo>
                      <a:pt x="809" y="73282"/>
                    </a:lnTo>
                    <a:lnTo>
                      <a:pt x="0" y="82296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9" name="Google Shape;11629;p143"/>
              <p:cNvSpPr/>
              <p:nvPr/>
            </p:nvSpPr>
            <p:spPr>
              <a:xfrm>
                <a:off x="8744235" y="2195702"/>
                <a:ext cx="99059" cy="77469"/>
              </a:xfrm>
              <a:custGeom>
                <a:rect b="b" l="l" r="r" t="t"/>
                <a:pathLst>
                  <a:path extrusionOk="0" h="77469" w="99059">
                    <a:moveTo>
                      <a:pt x="2762" y="32385"/>
                    </a:moveTo>
                    <a:lnTo>
                      <a:pt x="702" y="24479"/>
                    </a:lnTo>
                    <a:lnTo>
                      <a:pt x="0" y="17716"/>
                    </a:lnTo>
                    <a:lnTo>
                      <a:pt x="2012" y="11811"/>
                    </a:lnTo>
                    <a:lnTo>
                      <a:pt x="8096" y="6477"/>
                    </a:lnTo>
                    <a:lnTo>
                      <a:pt x="20824" y="1595"/>
                    </a:lnTo>
                    <a:lnTo>
                      <a:pt x="34480" y="0"/>
                    </a:lnTo>
                    <a:lnTo>
                      <a:pt x="48279" y="690"/>
                    </a:lnTo>
                    <a:lnTo>
                      <a:pt x="61436" y="2667"/>
                    </a:lnTo>
                    <a:lnTo>
                      <a:pt x="68175" y="3643"/>
                    </a:lnTo>
                    <a:lnTo>
                      <a:pt x="75914" y="5905"/>
                    </a:lnTo>
                    <a:lnTo>
                      <a:pt x="81367" y="10167"/>
                    </a:lnTo>
                    <a:lnTo>
                      <a:pt x="81248" y="17145"/>
                    </a:lnTo>
                    <a:lnTo>
                      <a:pt x="45434" y="44577"/>
                    </a:lnTo>
                    <a:lnTo>
                      <a:pt x="34766" y="49149"/>
                    </a:lnTo>
                    <a:lnTo>
                      <a:pt x="30194" y="52197"/>
                    </a:lnTo>
                    <a:lnTo>
                      <a:pt x="34766" y="55245"/>
                    </a:lnTo>
                    <a:lnTo>
                      <a:pt x="37814" y="57531"/>
                    </a:lnTo>
                    <a:lnTo>
                      <a:pt x="43910" y="59055"/>
                    </a:lnTo>
                    <a:lnTo>
                      <a:pt x="55780" y="62400"/>
                    </a:lnTo>
                    <a:lnTo>
                      <a:pt x="67436" y="65817"/>
                    </a:lnTo>
                    <a:lnTo>
                      <a:pt x="78950" y="69663"/>
                    </a:lnTo>
                    <a:lnTo>
                      <a:pt x="90392" y="74295"/>
                    </a:lnTo>
                    <a:lnTo>
                      <a:pt x="92678" y="75057"/>
                    </a:lnTo>
                    <a:lnTo>
                      <a:pt x="95726" y="75819"/>
                    </a:lnTo>
                    <a:lnTo>
                      <a:pt x="98774" y="77343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0" name="Google Shape;11630;p143"/>
              <p:cNvSpPr/>
              <p:nvPr/>
            </p:nvSpPr>
            <p:spPr>
              <a:xfrm>
                <a:off x="8860536" y="2181605"/>
                <a:ext cx="52070" cy="88900"/>
              </a:xfrm>
              <a:custGeom>
                <a:rect b="b" l="l" r="r" t="t"/>
                <a:pathLst>
                  <a:path extrusionOk="0" h="88900" w="52070">
                    <a:moveTo>
                      <a:pt x="0" y="25908"/>
                    </a:moveTo>
                    <a:lnTo>
                      <a:pt x="27813" y="63341"/>
                    </a:lnTo>
                    <a:lnTo>
                      <a:pt x="34623" y="71044"/>
                    </a:lnTo>
                    <a:lnTo>
                      <a:pt x="41148" y="79248"/>
                    </a:lnTo>
                    <a:lnTo>
                      <a:pt x="43434" y="82296"/>
                    </a:lnTo>
                    <a:lnTo>
                      <a:pt x="45720" y="85344"/>
                    </a:lnTo>
                    <a:lnTo>
                      <a:pt x="48006" y="88392"/>
                    </a:lnTo>
                    <a:lnTo>
                      <a:pt x="47767" y="81534"/>
                    </a:lnTo>
                    <a:lnTo>
                      <a:pt x="47244" y="74676"/>
                    </a:lnTo>
                    <a:lnTo>
                      <a:pt x="46720" y="67818"/>
                    </a:lnTo>
                    <a:lnTo>
                      <a:pt x="46482" y="60960"/>
                    </a:lnTo>
                    <a:lnTo>
                      <a:pt x="46398" y="48506"/>
                    </a:lnTo>
                    <a:lnTo>
                      <a:pt x="46386" y="36195"/>
                    </a:lnTo>
                    <a:lnTo>
                      <a:pt x="46803" y="23883"/>
                    </a:lnTo>
                    <a:lnTo>
                      <a:pt x="48006" y="11430"/>
                    </a:lnTo>
                    <a:lnTo>
                      <a:pt x="48767" y="4572"/>
                    </a:lnTo>
                    <a:lnTo>
                      <a:pt x="48767" y="3048"/>
                    </a:lnTo>
                    <a:lnTo>
                      <a:pt x="51816" y="0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1" name="Google Shape;11631;p143"/>
              <p:cNvSpPr/>
              <p:nvPr/>
            </p:nvSpPr>
            <p:spPr>
              <a:xfrm>
                <a:off x="8960608" y="2185415"/>
                <a:ext cx="56515" cy="89535"/>
              </a:xfrm>
              <a:custGeom>
                <a:rect b="b" l="l" r="r" t="t"/>
                <a:pathLst>
                  <a:path extrusionOk="0" h="89535" w="56515">
                    <a:moveTo>
                      <a:pt x="2797" y="0"/>
                    </a:moveTo>
                    <a:lnTo>
                      <a:pt x="1273" y="3810"/>
                    </a:lnTo>
                    <a:lnTo>
                      <a:pt x="511" y="8382"/>
                    </a:lnTo>
                    <a:lnTo>
                      <a:pt x="511" y="12954"/>
                    </a:lnTo>
                    <a:lnTo>
                      <a:pt x="0" y="19371"/>
                    </a:lnTo>
                    <a:lnTo>
                      <a:pt x="416" y="26003"/>
                    </a:lnTo>
                    <a:lnTo>
                      <a:pt x="1262" y="32777"/>
                    </a:lnTo>
                    <a:lnTo>
                      <a:pt x="2035" y="39624"/>
                    </a:lnTo>
                    <a:lnTo>
                      <a:pt x="6607" y="79248"/>
                    </a:lnTo>
                    <a:lnTo>
                      <a:pt x="8131" y="84582"/>
                    </a:lnTo>
                    <a:lnTo>
                      <a:pt x="12703" y="86868"/>
                    </a:lnTo>
                    <a:lnTo>
                      <a:pt x="15751" y="89154"/>
                    </a:lnTo>
                    <a:lnTo>
                      <a:pt x="19561" y="86868"/>
                    </a:lnTo>
                    <a:lnTo>
                      <a:pt x="22609" y="85344"/>
                    </a:lnTo>
                    <a:lnTo>
                      <a:pt x="28884" y="82462"/>
                    </a:lnTo>
                    <a:lnTo>
                      <a:pt x="35087" y="79438"/>
                    </a:lnTo>
                    <a:lnTo>
                      <a:pt x="41147" y="76128"/>
                    </a:lnTo>
                    <a:lnTo>
                      <a:pt x="46993" y="72389"/>
                    </a:lnTo>
                    <a:lnTo>
                      <a:pt x="51565" y="68580"/>
                    </a:lnTo>
                    <a:lnTo>
                      <a:pt x="53089" y="67817"/>
                    </a:lnTo>
                    <a:lnTo>
                      <a:pt x="56137" y="65531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2" name="Google Shape;11632;p143"/>
              <p:cNvSpPr/>
              <p:nvPr/>
            </p:nvSpPr>
            <p:spPr>
              <a:xfrm>
                <a:off x="8945880" y="2212085"/>
                <a:ext cx="60959" cy="18414"/>
              </a:xfrm>
              <a:custGeom>
                <a:rect b="b" l="l" r="r" t="t"/>
                <a:pathLst>
                  <a:path extrusionOk="0" h="18414" w="60959">
                    <a:moveTo>
                      <a:pt x="3809" y="18287"/>
                    </a:moveTo>
                    <a:lnTo>
                      <a:pt x="3047" y="18287"/>
                    </a:lnTo>
                    <a:lnTo>
                      <a:pt x="1523" y="18287"/>
                    </a:lnTo>
                    <a:lnTo>
                      <a:pt x="0" y="18287"/>
                    </a:lnTo>
                    <a:lnTo>
                      <a:pt x="1523" y="17525"/>
                    </a:lnTo>
                    <a:lnTo>
                      <a:pt x="10667" y="14477"/>
                    </a:lnTo>
                    <a:lnTo>
                      <a:pt x="15239" y="12953"/>
                    </a:lnTo>
                    <a:lnTo>
                      <a:pt x="25396" y="10751"/>
                    </a:lnTo>
                    <a:lnTo>
                      <a:pt x="35337" y="8477"/>
                    </a:lnTo>
                    <a:lnTo>
                      <a:pt x="45136" y="5774"/>
                    </a:lnTo>
                    <a:lnTo>
                      <a:pt x="54863" y="2285"/>
                    </a:lnTo>
                    <a:lnTo>
                      <a:pt x="57149" y="1523"/>
                    </a:lnTo>
                    <a:lnTo>
                      <a:pt x="58673" y="761"/>
                    </a:lnTo>
                    <a:lnTo>
                      <a:pt x="60959" y="0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3" name="Google Shape;11633;p143"/>
              <p:cNvSpPr/>
              <p:nvPr/>
            </p:nvSpPr>
            <p:spPr>
              <a:xfrm>
                <a:off x="8961120" y="2170175"/>
                <a:ext cx="57150" cy="21589"/>
              </a:xfrm>
              <a:custGeom>
                <a:rect b="b" l="l" r="r" t="t"/>
                <a:pathLst>
                  <a:path extrusionOk="0" h="21589" w="57150">
                    <a:moveTo>
                      <a:pt x="761" y="21336"/>
                    </a:moveTo>
                    <a:lnTo>
                      <a:pt x="36992" y="4048"/>
                    </a:lnTo>
                    <a:lnTo>
                      <a:pt x="46481" y="2286"/>
                    </a:lnTo>
                    <a:lnTo>
                      <a:pt x="50291" y="1524"/>
                    </a:lnTo>
                    <a:lnTo>
                      <a:pt x="54101" y="762"/>
                    </a:lnTo>
                    <a:lnTo>
                      <a:pt x="57149" y="0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4" name="Google Shape;11634;p143"/>
              <p:cNvSpPr/>
              <p:nvPr/>
            </p:nvSpPr>
            <p:spPr>
              <a:xfrm>
                <a:off x="9063990" y="2174747"/>
                <a:ext cx="11429" cy="91439"/>
              </a:xfrm>
              <a:custGeom>
                <a:rect b="b" l="l" r="r" t="t"/>
                <a:pathLst>
                  <a:path extrusionOk="0" h="91439" w="11429">
                    <a:moveTo>
                      <a:pt x="11429" y="0"/>
                    </a:moveTo>
                    <a:lnTo>
                      <a:pt x="10667" y="6096"/>
                    </a:lnTo>
                    <a:lnTo>
                      <a:pt x="9905" y="12192"/>
                    </a:lnTo>
                    <a:lnTo>
                      <a:pt x="9905" y="18288"/>
                    </a:lnTo>
                    <a:lnTo>
                      <a:pt x="9703" y="25265"/>
                    </a:lnTo>
                    <a:lnTo>
                      <a:pt x="10001" y="32384"/>
                    </a:lnTo>
                    <a:lnTo>
                      <a:pt x="10441" y="39504"/>
                    </a:lnTo>
                    <a:lnTo>
                      <a:pt x="10667" y="46482"/>
                    </a:lnTo>
                    <a:lnTo>
                      <a:pt x="10322" y="56495"/>
                    </a:lnTo>
                    <a:lnTo>
                      <a:pt x="8477" y="65436"/>
                    </a:lnTo>
                    <a:lnTo>
                      <a:pt x="5631" y="74235"/>
                    </a:lnTo>
                    <a:lnTo>
                      <a:pt x="2285" y="83820"/>
                    </a:lnTo>
                    <a:lnTo>
                      <a:pt x="1523" y="86106"/>
                    </a:lnTo>
                    <a:lnTo>
                      <a:pt x="761" y="89154"/>
                    </a:lnTo>
                    <a:lnTo>
                      <a:pt x="0" y="91440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5" name="Google Shape;11635;p143"/>
              <p:cNvSpPr/>
              <p:nvPr/>
            </p:nvSpPr>
            <p:spPr>
              <a:xfrm>
                <a:off x="9033510" y="2157983"/>
                <a:ext cx="128270" cy="121285"/>
              </a:xfrm>
              <a:custGeom>
                <a:rect b="b" l="l" r="r" t="t"/>
                <a:pathLst>
                  <a:path extrusionOk="0" h="121285" w="128270">
                    <a:moveTo>
                      <a:pt x="3048" y="6096"/>
                    </a:moveTo>
                    <a:lnTo>
                      <a:pt x="1524" y="2286"/>
                    </a:lnTo>
                    <a:lnTo>
                      <a:pt x="1524" y="0"/>
                    </a:lnTo>
                    <a:lnTo>
                      <a:pt x="0" y="2286"/>
                    </a:lnTo>
                    <a:lnTo>
                      <a:pt x="38862" y="6096"/>
                    </a:lnTo>
                    <a:lnTo>
                      <a:pt x="87832" y="20776"/>
                    </a:lnTo>
                    <a:lnTo>
                      <a:pt x="121824" y="39433"/>
                    </a:lnTo>
                    <a:lnTo>
                      <a:pt x="128016" y="59436"/>
                    </a:lnTo>
                    <a:lnTo>
                      <a:pt x="121193" y="73009"/>
                    </a:lnTo>
                    <a:lnTo>
                      <a:pt x="82296" y="98298"/>
                    </a:lnTo>
                    <a:lnTo>
                      <a:pt x="37338" y="118110"/>
                    </a:lnTo>
                    <a:lnTo>
                      <a:pt x="30480" y="121158"/>
                    </a:lnTo>
                    <a:lnTo>
                      <a:pt x="25146" y="121158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36" name="Google Shape;11636;p143"/>
            <p:cNvGrpSpPr/>
            <p:nvPr/>
          </p:nvGrpSpPr>
          <p:grpSpPr>
            <a:xfrm>
              <a:off x="8743187" y="3118104"/>
              <a:ext cx="527049" cy="192786"/>
              <a:chOff x="8743187" y="3118104"/>
              <a:chExt cx="527049" cy="192786"/>
            </a:xfrm>
          </p:grpSpPr>
          <p:sp>
            <p:nvSpPr>
              <p:cNvPr id="11637" name="Google Shape;11637;p143"/>
              <p:cNvSpPr/>
              <p:nvPr/>
            </p:nvSpPr>
            <p:spPr>
              <a:xfrm>
                <a:off x="8743187" y="3150870"/>
                <a:ext cx="93345" cy="160020"/>
              </a:xfrm>
              <a:custGeom>
                <a:rect b="b" l="l" r="r" t="t"/>
                <a:pathLst>
                  <a:path extrusionOk="0" h="160020" w="93345">
                    <a:moveTo>
                      <a:pt x="3048" y="1524"/>
                    </a:moveTo>
                    <a:lnTo>
                      <a:pt x="2286" y="762"/>
                    </a:lnTo>
                    <a:lnTo>
                      <a:pt x="762" y="762"/>
                    </a:lnTo>
                    <a:lnTo>
                      <a:pt x="0" y="0"/>
                    </a:lnTo>
                    <a:lnTo>
                      <a:pt x="8251" y="44350"/>
                    </a:lnTo>
                    <a:lnTo>
                      <a:pt x="12942" y="82474"/>
                    </a:lnTo>
                    <a:lnTo>
                      <a:pt x="13716" y="102108"/>
                    </a:lnTo>
                    <a:lnTo>
                      <a:pt x="13025" y="114347"/>
                    </a:lnTo>
                    <a:lnTo>
                      <a:pt x="11620" y="126873"/>
                    </a:lnTo>
                    <a:lnTo>
                      <a:pt x="10501" y="139398"/>
                    </a:lnTo>
                    <a:lnTo>
                      <a:pt x="10668" y="151638"/>
                    </a:lnTo>
                    <a:lnTo>
                      <a:pt x="10668" y="156972"/>
                    </a:lnTo>
                    <a:lnTo>
                      <a:pt x="15240" y="160020"/>
                    </a:lnTo>
                    <a:lnTo>
                      <a:pt x="20574" y="160020"/>
                    </a:lnTo>
                    <a:lnTo>
                      <a:pt x="29384" y="159246"/>
                    </a:lnTo>
                    <a:lnTo>
                      <a:pt x="74390" y="144780"/>
                    </a:lnTo>
                    <a:lnTo>
                      <a:pt x="83498" y="141351"/>
                    </a:lnTo>
                    <a:lnTo>
                      <a:pt x="92964" y="137922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8" name="Google Shape;11638;p143"/>
              <p:cNvSpPr/>
              <p:nvPr/>
            </p:nvSpPr>
            <p:spPr>
              <a:xfrm>
                <a:off x="8850629" y="3155442"/>
                <a:ext cx="25400" cy="116204"/>
              </a:xfrm>
              <a:custGeom>
                <a:rect b="b" l="l" r="r" t="t"/>
                <a:pathLst>
                  <a:path extrusionOk="0" h="116204" w="25400">
                    <a:moveTo>
                      <a:pt x="24383" y="0"/>
                    </a:moveTo>
                    <a:lnTo>
                      <a:pt x="25145" y="8382"/>
                    </a:lnTo>
                    <a:lnTo>
                      <a:pt x="25145" y="9906"/>
                    </a:lnTo>
                    <a:lnTo>
                      <a:pt x="24419" y="20645"/>
                    </a:lnTo>
                    <a:lnTo>
                      <a:pt x="15859" y="68460"/>
                    </a:lnTo>
                    <a:lnTo>
                      <a:pt x="4810" y="99941"/>
                    </a:lnTo>
                    <a:lnTo>
                      <a:pt x="0" y="115823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9" name="Google Shape;11639;p143"/>
              <p:cNvSpPr/>
              <p:nvPr/>
            </p:nvSpPr>
            <p:spPr>
              <a:xfrm>
                <a:off x="8873489" y="3151632"/>
                <a:ext cx="60959" cy="118110"/>
              </a:xfrm>
              <a:custGeom>
                <a:rect b="b" l="l" r="r" t="t"/>
                <a:pathLst>
                  <a:path extrusionOk="0" h="118110" w="60959">
                    <a:moveTo>
                      <a:pt x="0" y="1524"/>
                    </a:moveTo>
                    <a:lnTo>
                      <a:pt x="1523" y="0"/>
                    </a:lnTo>
                    <a:lnTo>
                      <a:pt x="1524" y="1524"/>
                    </a:lnTo>
                    <a:lnTo>
                      <a:pt x="5334" y="6858"/>
                    </a:lnTo>
                    <a:lnTo>
                      <a:pt x="30515" y="43076"/>
                    </a:lnTo>
                    <a:lnTo>
                      <a:pt x="47434" y="79724"/>
                    </a:lnTo>
                    <a:lnTo>
                      <a:pt x="56388" y="103632"/>
                    </a:lnTo>
                    <a:lnTo>
                      <a:pt x="59436" y="111252"/>
                    </a:lnTo>
                    <a:lnTo>
                      <a:pt x="60198" y="112776"/>
                    </a:lnTo>
                    <a:lnTo>
                      <a:pt x="60960" y="11811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0" name="Google Shape;11640;p143"/>
              <p:cNvSpPr/>
              <p:nvPr/>
            </p:nvSpPr>
            <p:spPr>
              <a:xfrm>
                <a:off x="8862821" y="3209544"/>
                <a:ext cx="52704" cy="15239"/>
              </a:xfrm>
              <a:custGeom>
                <a:rect b="b" l="l" r="r" t="t"/>
                <a:pathLst>
                  <a:path extrusionOk="0" h="15239" w="52704">
                    <a:moveTo>
                      <a:pt x="0" y="15239"/>
                    </a:moveTo>
                    <a:lnTo>
                      <a:pt x="1523" y="11429"/>
                    </a:lnTo>
                    <a:lnTo>
                      <a:pt x="4571" y="11429"/>
                    </a:lnTo>
                    <a:lnTo>
                      <a:pt x="12191" y="9143"/>
                    </a:lnTo>
                    <a:lnTo>
                      <a:pt x="22359" y="6857"/>
                    </a:lnTo>
                    <a:lnTo>
                      <a:pt x="32385" y="4571"/>
                    </a:lnTo>
                    <a:lnTo>
                      <a:pt x="42410" y="2285"/>
                    </a:lnTo>
                    <a:lnTo>
                      <a:pt x="52577" y="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1" name="Google Shape;11641;p143"/>
              <p:cNvSpPr/>
              <p:nvPr/>
            </p:nvSpPr>
            <p:spPr>
              <a:xfrm>
                <a:off x="8927591" y="3155442"/>
                <a:ext cx="64770" cy="92710"/>
              </a:xfrm>
              <a:custGeom>
                <a:rect b="b" l="l" r="r" t="t"/>
                <a:pathLst>
                  <a:path extrusionOk="0" h="92710" w="64770">
                    <a:moveTo>
                      <a:pt x="5333" y="16763"/>
                    </a:moveTo>
                    <a:lnTo>
                      <a:pt x="2285" y="16001"/>
                    </a:lnTo>
                    <a:lnTo>
                      <a:pt x="1523" y="16001"/>
                    </a:lnTo>
                    <a:lnTo>
                      <a:pt x="0" y="15239"/>
                    </a:lnTo>
                    <a:lnTo>
                      <a:pt x="3809" y="15239"/>
                    </a:lnTo>
                    <a:lnTo>
                      <a:pt x="5333" y="15239"/>
                    </a:lnTo>
                    <a:lnTo>
                      <a:pt x="10667" y="15239"/>
                    </a:lnTo>
                    <a:lnTo>
                      <a:pt x="21407" y="13596"/>
                    </a:lnTo>
                    <a:lnTo>
                      <a:pt x="32003" y="11239"/>
                    </a:lnTo>
                    <a:lnTo>
                      <a:pt x="42600" y="8596"/>
                    </a:lnTo>
                    <a:lnTo>
                      <a:pt x="53339" y="6095"/>
                    </a:lnTo>
                    <a:lnTo>
                      <a:pt x="61721" y="3809"/>
                    </a:lnTo>
                    <a:lnTo>
                      <a:pt x="58673" y="3809"/>
                    </a:lnTo>
                    <a:lnTo>
                      <a:pt x="64769" y="1523"/>
                    </a:lnTo>
                    <a:lnTo>
                      <a:pt x="60959" y="761"/>
                    </a:lnTo>
                    <a:lnTo>
                      <a:pt x="57911" y="0"/>
                    </a:lnTo>
                    <a:lnTo>
                      <a:pt x="54101" y="1523"/>
                    </a:lnTo>
                    <a:lnTo>
                      <a:pt x="43433" y="3809"/>
                    </a:lnTo>
                    <a:lnTo>
                      <a:pt x="44195" y="8381"/>
                    </a:lnTo>
                    <a:lnTo>
                      <a:pt x="41909" y="16763"/>
                    </a:lnTo>
                    <a:lnTo>
                      <a:pt x="39612" y="27360"/>
                    </a:lnTo>
                    <a:lnTo>
                      <a:pt x="38385" y="36956"/>
                    </a:lnTo>
                    <a:lnTo>
                      <a:pt x="38159" y="46553"/>
                    </a:lnTo>
                    <a:lnTo>
                      <a:pt x="38861" y="57149"/>
                    </a:lnTo>
                    <a:lnTo>
                      <a:pt x="40219" y="67127"/>
                    </a:lnTo>
                    <a:lnTo>
                      <a:pt x="42290" y="75818"/>
                    </a:lnTo>
                    <a:lnTo>
                      <a:pt x="45505" y="83939"/>
                    </a:lnTo>
                    <a:lnTo>
                      <a:pt x="50291" y="92201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2" name="Google Shape;11642;p143"/>
              <p:cNvSpPr/>
              <p:nvPr/>
            </p:nvSpPr>
            <p:spPr>
              <a:xfrm>
                <a:off x="9015221" y="3153156"/>
                <a:ext cx="69850" cy="102235"/>
              </a:xfrm>
              <a:custGeom>
                <a:rect b="b" l="l" r="r" t="t"/>
                <a:pathLst>
                  <a:path extrusionOk="0" h="102235" w="69850">
                    <a:moveTo>
                      <a:pt x="4572" y="0"/>
                    </a:moveTo>
                    <a:lnTo>
                      <a:pt x="0" y="3810"/>
                    </a:lnTo>
                    <a:lnTo>
                      <a:pt x="762" y="6096"/>
                    </a:lnTo>
                    <a:lnTo>
                      <a:pt x="3048" y="14478"/>
                    </a:lnTo>
                    <a:lnTo>
                      <a:pt x="13716" y="57912"/>
                    </a:lnTo>
                    <a:lnTo>
                      <a:pt x="14275" y="67294"/>
                    </a:lnTo>
                    <a:lnTo>
                      <a:pt x="14192" y="76962"/>
                    </a:lnTo>
                    <a:lnTo>
                      <a:pt x="14251" y="86629"/>
                    </a:lnTo>
                    <a:lnTo>
                      <a:pt x="15240" y="96012"/>
                    </a:lnTo>
                    <a:lnTo>
                      <a:pt x="15240" y="98298"/>
                    </a:lnTo>
                    <a:lnTo>
                      <a:pt x="19050" y="102107"/>
                    </a:lnTo>
                    <a:lnTo>
                      <a:pt x="21336" y="102107"/>
                    </a:lnTo>
                    <a:lnTo>
                      <a:pt x="28408" y="100524"/>
                    </a:lnTo>
                    <a:lnTo>
                      <a:pt x="64627" y="78343"/>
                    </a:lnTo>
                    <a:lnTo>
                      <a:pt x="69342" y="73913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3" name="Google Shape;11643;p143"/>
              <p:cNvSpPr/>
              <p:nvPr/>
            </p:nvSpPr>
            <p:spPr>
              <a:xfrm>
                <a:off x="9011411" y="3181350"/>
                <a:ext cx="55879" cy="17780"/>
              </a:xfrm>
              <a:custGeom>
                <a:rect b="b" l="l" r="r" t="t"/>
                <a:pathLst>
                  <a:path extrusionOk="0" h="17780" w="55879">
                    <a:moveTo>
                      <a:pt x="7620" y="17525"/>
                    </a:moveTo>
                    <a:lnTo>
                      <a:pt x="3048" y="15239"/>
                    </a:lnTo>
                    <a:lnTo>
                      <a:pt x="1524" y="15239"/>
                    </a:lnTo>
                    <a:lnTo>
                      <a:pt x="0" y="12953"/>
                    </a:lnTo>
                    <a:lnTo>
                      <a:pt x="5845" y="11644"/>
                    </a:lnTo>
                    <a:lnTo>
                      <a:pt x="11906" y="9334"/>
                    </a:lnTo>
                    <a:lnTo>
                      <a:pt x="18109" y="6738"/>
                    </a:lnTo>
                    <a:lnTo>
                      <a:pt x="24384" y="4571"/>
                    </a:lnTo>
                    <a:lnTo>
                      <a:pt x="32265" y="3000"/>
                    </a:lnTo>
                    <a:lnTo>
                      <a:pt x="40005" y="1714"/>
                    </a:lnTo>
                    <a:lnTo>
                      <a:pt x="47744" y="714"/>
                    </a:lnTo>
                    <a:lnTo>
                      <a:pt x="55626" y="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4" name="Google Shape;11644;p143"/>
              <p:cNvSpPr/>
              <p:nvPr/>
            </p:nvSpPr>
            <p:spPr>
              <a:xfrm>
                <a:off x="9013697" y="3134868"/>
                <a:ext cx="66040" cy="26669"/>
              </a:xfrm>
              <a:custGeom>
                <a:rect b="b" l="l" r="r" t="t"/>
                <a:pathLst>
                  <a:path extrusionOk="0" h="26669" w="66040">
                    <a:moveTo>
                      <a:pt x="1524" y="26670"/>
                    </a:moveTo>
                    <a:lnTo>
                      <a:pt x="762" y="20574"/>
                    </a:lnTo>
                    <a:lnTo>
                      <a:pt x="0" y="18288"/>
                    </a:lnTo>
                    <a:lnTo>
                      <a:pt x="7620" y="13716"/>
                    </a:lnTo>
                    <a:lnTo>
                      <a:pt x="21062" y="6965"/>
                    </a:lnTo>
                    <a:lnTo>
                      <a:pt x="35718" y="3143"/>
                    </a:lnTo>
                    <a:lnTo>
                      <a:pt x="50803" y="1178"/>
                    </a:lnTo>
                    <a:lnTo>
                      <a:pt x="65532" y="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5" name="Google Shape;11645;p143"/>
              <p:cNvSpPr/>
              <p:nvPr/>
            </p:nvSpPr>
            <p:spPr>
              <a:xfrm>
                <a:off x="9102851" y="3164586"/>
                <a:ext cx="10159" cy="78105"/>
              </a:xfrm>
              <a:custGeom>
                <a:rect b="b" l="l" r="r" t="t"/>
                <a:pathLst>
                  <a:path extrusionOk="0" h="78105" w="10159">
                    <a:moveTo>
                      <a:pt x="3809" y="0"/>
                    </a:moveTo>
                    <a:lnTo>
                      <a:pt x="0" y="6096"/>
                    </a:lnTo>
                    <a:lnTo>
                      <a:pt x="2285" y="9906"/>
                    </a:lnTo>
                    <a:lnTo>
                      <a:pt x="3047" y="17526"/>
                    </a:lnTo>
                    <a:lnTo>
                      <a:pt x="4655" y="25872"/>
                    </a:lnTo>
                    <a:lnTo>
                      <a:pt x="6762" y="34004"/>
                    </a:lnTo>
                    <a:lnTo>
                      <a:pt x="8727" y="42279"/>
                    </a:lnTo>
                    <a:lnTo>
                      <a:pt x="9905" y="51053"/>
                    </a:lnTo>
                    <a:lnTo>
                      <a:pt x="9727" y="57792"/>
                    </a:lnTo>
                    <a:lnTo>
                      <a:pt x="9048" y="64389"/>
                    </a:lnTo>
                    <a:lnTo>
                      <a:pt x="7655" y="70985"/>
                    </a:lnTo>
                    <a:lnTo>
                      <a:pt x="5333" y="77724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6" name="Google Shape;11646;p143"/>
              <p:cNvSpPr/>
              <p:nvPr/>
            </p:nvSpPr>
            <p:spPr>
              <a:xfrm>
                <a:off x="9096755" y="3134868"/>
                <a:ext cx="83184" cy="94614"/>
              </a:xfrm>
              <a:custGeom>
                <a:rect b="b" l="l" r="r" t="t"/>
                <a:pathLst>
                  <a:path extrusionOk="0" h="94614" w="83184">
                    <a:moveTo>
                      <a:pt x="0" y="32765"/>
                    </a:moveTo>
                    <a:lnTo>
                      <a:pt x="2286" y="35051"/>
                    </a:lnTo>
                    <a:lnTo>
                      <a:pt x="1524" y="34289"/>
                    </a:lnTo>
                    <a:lnTo>
                      <a:pt x="3810" y="36575"/>
                    </a:lnTo>
                    <a:lnTo>
                      <a:pt x="12049" y="44338"/>
                    </a:lnTo>
                    <a:lnTo>
                      <a:pt x="20574" y="51815"/>
                    </a:lnTo>
                    <a:lnTo>
                      <a:pt x="29098" y="59293"/>
                    </a:lnTo>
                    <a:lnTo>
                      <a:pt x="37338" y="67055"/>
                    </a:lnTo>
                    <a:lnTo>
                      <a:pt x="69342" y="92201"/>
                    </a:lnTo>
                    <a:lnTo>
                      <a:pt x="75438" y="93725"/>
                    </a:lnTo>
                    <a:lnTo>
                      <a:pt x="76200" y="94487"/>
                    </a:lnTo>
                    <a:lnTo>
                      <a:pt x="80010" y="94487"/>
                    </a:lnTo>
                    <a:lnTo>
                      <a:pt x="83058" y="89915"/>
                    </a:lnTo>
                    <a:lnTo>
                      <a:pt x="83058" y="86105"/>
                    </a:lnTo>
                    <a:lnTo>
                      <a:pt x="80010" y="79247"/>
                    </a:lnTo>
                    <a:lnTo>
                      <a:pt x="74640" y="69187"/>
                    </a:lnTo>
                    <a:lnTo>
                      <a:pt x="69056" y="59340"/>
                    </a:lnTo>
                    <a:lnTo>
                      <a:pt x="63615" y="49351"/>
                    </a:lnTo>
                    <a:lnTo>
                      <a:pt x="58674" y="38861"/>
                    </a:lnTo>
                    <a:lnTo>
                      <a:pt x="55316" y="28717"/>
                    </a:lnTo>
                    <a:lnTo>
                      <a:pt x="54102" y="19430"/>
                    </a:lnTo>
                    <a:lnTo>
                      <a:pt x="54602" y="10144"/>
                    </a:lnTo>
                    <a:lnTo>
                      <a:pt x="56387" y="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7" name="Google Shape;11647;p143"/>
              <p:cNvSpPr/>
              <p:nvPr/>
            </p:nvSpPr>
            <p:spPr>
              <a:xfrm>
                <a:off x="9196577" y="3118104"/>
                <a:ext cx="73659" cy="108585"/>
              </a:xfrm>
              <a:custGeom>
                <a:rect b="b" l="l" r="r" t="t"/>
                <a:pathLst>
                  <a:path extrusionOk="0" h="108585" w="73659">
                    <a:moveTo>
                      <a:pt x="1524" y="16001"/>
                    </a:moveTo>
                    <a:lnTo>
                      <a:pt x="2286" y="15239"/>
                    </a:lnTo>
                    <a:lnTo>
                      <a:pt x="0" y="14477"/>
                    </a:lnTo>
                    <a:lnTo>
                      <a:pt x="3810" y="12191"/>
                    </a:lnTo>
                    <a:lnTo>
                      <a:pt x="47244" y="3047"/>
                    </a:lnTo>
                    <a:lnTo>
                      <a:pt x="60483" y="1523"/>
                    </a:lnTo>
                    <a:lnTo>
                      <a:pt x="66853" y="904"/>
                    </a:lnTo>
                    <a:lnTo>
                      <a:pt x="73152" y="0"/>
                    </a:lnTo>
                    <a:lnTo>
                      <a:pt x="70104" y="761"/>
                    </a:lnTo>
                    <a:lnTo>
                      <a:pt x="68580" y="1523"/>
                    </a:lnTo>
                    <a:lnTo>
                      <a:pt x="65532" y="3047"/>
                    </a:lnTo>
                    <a:lnTo>
                      <a:pt x="55602" y="5619"/>
                    </a:lnTo>
                    <a:lnTo>
                      <a:pt x="45529" y="8191"/>
                    </a:lnTo>
                    <a:lnTo>
                      <a:pt x="35742" y="11620"/>
                    </a:lnTo>
                    <a:lnTo>
                      <a:pt x="26670" y="16763"/>
                    </a:lnTo>
                    <a:lnTo>
                      <a:pt x="21336" y="20573"/>
                    </a:lnTo>
                    <a:lnTo>
                      <a:pt x="19812" y="32765"/>
                    </a:lnTo>
                    <a:lnTo>
                      <a:pt x="20574" y="38861"/>
                    </a:lnTo>
                    <a:lnTo>
                      <a:pt x="21586" y="45934"/>
                    </a:lnTo>
                    <a:lnTo>
                      <a:pt x="24098" y="53149"/>
                    </a:lnTo>
                    <a:lnTo>
                      <a:pt x="27324" y="60078"/>
                    </a:lnTo>
                    <a:lnTo>
                      <a:pt x="30480" y="66293"/>
                    </a:lnTo>
                    <a:lnTo>
                      <a:pt x="33373" y="72925"/>
                    </a:lnTo>
                    <a:lnTo>
                      <a:pt x="35337" y="79343"/>
                    </a:lnTo>
                    <a:lnTo>
                      <a:pt x="36587" y="85903"/>
                    </a:lnTo>
                    <a:lnTo>
                      <a:pt x="37338" y="92963"/>
                    </a:lnTo>
                    <a:lnTo>
                      <a:pt x="38100" y="100583"/>
                    </a:lnTo>
                    <a:lnTo>
                      <a:pt x="38100" y="102869"/>
                    </a:lnTo>
                    <a:lnTo>
                      <a:pt x="35814" y="108203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648" name="Google Shape;11648;p143"/>
            <p:cNvSpPr/>
            <p:nvPr/>
          </p:nvSpPr>
          <p:spPr>
            <a:xfrm>
              <a:off x="7069835" y="4134611"/>
              <a:ext cx="631190" cy="49529"/>
            </a:xfrm>
            <a:custGeom>
              <a:rect b="b" l="l" r="r" t="t"/>
              <a:pathLst>
                <a:path extrusionOk="0" h="49529" w="631190">
                  <a:moveTo>
                    <a:pt x="4572" y="49530"/>
                  </a:moveTo>
                  <a:lnTo>
                    <a:pt x="2286" y="48768"/>
                  </a:lnTo>
                  <a:lnTo>
                    <a:pt x="1524" y="49530"/>
                  </a:lnTo>
                  <a:lnTo>
                    <a:pt x="0" y="48768"/>
                  </a:lnTo>
                  <a:lnTo>
                    <a:pt x="762" y="48006"/>
                  </a:lnTo>
                  <a:lnTo>
                    <a:pt x="0" y="48006"/>
                  </a:lnTo>
                  <a:lnTo>
                    <a:pt x="762" y="48006"/>
                  </a:lnTo>
                  <a:lnTo>
                    <a:pt x="4572" y="48768"/>
                  </a:lnTo>
                  <a:lnTo>
                    <a:pt x="8382" y="49530"/>
                  </a:lnTo>
                  <a:lnTo>
                    <a:pt x="12192" y="49530"/>
                  </a:lnTo>
                  <a:lnTo>
                    <a:pt x="20645" y="49530"/>
                  </a:lnTo>
                  <a:lnTo>
                    <a:pt x="28956" y="49530"/>
                  </a:lnTo>
                  <a:lnTo>
                    <a:pt x="37266" y="49530"/>
                  </a:lnTo>
                  <a:lnTo>
                    <a:pt x="45720" y="49530"/>
                  </a:lnTo>
                  <a:lnTo>
                    <a:pt x="60709" y="48720"/>
                  </a:lnTo>
                  <a:lnTo>
                    <a:pt x="75914" y="47625"/>
                  </a:lnTo>
                  <a:lnTo>
                    <a:pt x="91261" y="46529"/>
                  </a:lnTo>
                  <a:lnTo>
                    <a:pt x="106680" y="45720"/>
                  </a:lnTo>
                  <a:lnTo>
                    <a:pt x="126111" y="44124"/>
                  </a:lnTo>
                  <a:lnTo>
                    <a:pt x="145542" y="42672"/>
                  </a:lnTo>
                  <a:lnTo>
                    <a:pt x="164973" y="41219"/>
                  </a:lnTo>
                  <a:lnTo>
                    <a:pt x="184404" y="39624"/>
                  </a:lnTo>
                  <a:lnTo>
                    <a:pt x="205990" y="38111"/>
                  </a:lnTo>
                  <a:lnTo>
                    <a:pt x="227361" y="36099"/>
                  </a:lnTo>
                  <a:lnTo>
                    <a:pt x="248590" y="33944"/>
                  </a:lnTo>
                  <a:lnTo>
                    <a:pt x="269748" y="32004"/>
                  </a:lnTo>
                  <a:lnTo>
                    <a:pt x="290322" y="30408"/>
                  </a:lnTo>
                  <a:lnTo>
                    <a:pt x="310896" y="28956"/>
                  </a:lnTo>
                  <a:lnTo>
                    <a:pt x="331470" y="27503"/>
                  </a:lnTo>
                  <a:lnTo>
                    <a:pt x="352044" y="25908"/>
                  </a:lnTo>
                  <a:lnTo>
                    <a:pt x="398526" y="21907"/>
                  </a:lnTo>
                  <a:lnTo>
                    <a:pt x="445008" y="16764"/>
                  </a:lnTo>
                  <a:lnTo>
                    <a:pt x="467868" y="13918"/>
                  </a:lnTo>
                  <a:lnTo>
                    <a:pt x="490728" y="11144"/>
                  </a:lnTo>
                  <a:lnTo>
                    <a:pt x="513588" y="8512"/>
                  </a:lnTo>
                  <a:lnTo>
                    <a:pt x="536448" y="6096"/>
                  </a:lnTo>
                  <a:lnTo>
                    <a:pt x="555748" y="4286"/>
                  </a:lnTo>
                  <a:lnTo>
                    <a:pt x="574833" y="2476"/>
                  </a:lnTo>
                  <a:lnTo>
                    <a:pt x="593776" y="952"/>
                  </a:lnTo>
                  <a:lnTo>
                    <a:pt x="612648" y="0"/>
                  </a:lnTo>
                  <a:lnTo>
                    <a:pt x="614934" y="0"/>
                  </a:lnTo>
                  <a:lnTo>
                    <a:pt x="628650" y="0"/>
                  </a:lnTo>
                  <a:lnTo>
                    <a:pt x="630936" y="0"/>
                  </a:lnTo>
                  <a:lnTo>
                    <a:pt x="626364" y="762"/>
                  </a:lnTo>
                  <a:lnTo>
                    <a:pt x="621792" y="2286"/>
                  </a:lnTo>
                  <a:lnTo>
                    <a:pt x="617220" y="2286"/>
                  </a:lnTo>
                  <a:lnTo>
                    <a:pt x="614934" y="2286"/>
                  </a:lnTo>
                  <a:lnTo>
                    <a:pt x="614172" y="2286"/>
                  </a:lnTo>
                  <a:lnTo>
                    <a:pt x="614934" y="0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9" name="Google Shape;11649;p143"/>
            <p:cNvSpPr/>
            <p:nvPr/>
          </p:nvSpPr>
          <p:spPr>
            <a:xfrm>
              <a:off x="7903464" y="4057650"/>
              <a:ext cx="598170" cy="45085"/>
            </a:xfrm>
            <a:custGeom>
              <a:rect b="b" l="l" r="r" t="t"/>
              <a:pathLst>
                <a:path extrusionOk="0" h="45085" w="598170">
                  <a:moveTo>
                    <a:pt x="4572" y="43434"/>
                  </a:moveTo>
                  <a:lnTo>
                    <a:pt x="3048" y="42672"/>
                  </a:lnTo>
                  <a:lnTo>
                    <a:pt x="1524" y="41910"/>
                  </a:lnTo>
                  <a:lnTo>
                    <a:pt x="3048" y="42672"/>
                  </a:lnTo>
                  <a:lnTo>
                    <a:pt x="0" y="41910"/>
                  </a:lnTo>
                  <a:lnTo>
                    <a:pt x="3048" y="43434"/>
                  </a:lnTo>
                  <a:lnTo>
                    <a:pt x="9132" y="44636"/>
                  </a:lnTo>
                  <a:lnTo>
                    <a:pt x="15716" y="45053"/>
                  </a:lnTo>
                  <a:lnTo>
                    <a:pt x="22443" y="45041"/>
                  </a:lnTo>
                  <a:lnTo>
                    <a:pt x="28956" y="44958"/>
                  </a:lnTo>
                  <a:lnTo>
                    <a:pt x="48839" y="44648"/>
                  </a:lnTo>
                  <a:lnTo>
                    <a:pt x="68580" y="43053"/>
                  </a:lnTo>
                  <a:lnTo>
                    <a:pt x="88320" y="40886"/>
                  </a:lnTo>
                  <a:lnTo>
                    <a:pt x="108204" y="38862"/>
                  </a:lnTo>
                  <a:lnTo>
                    <a:pt x="176498" y="31432"/>
                  </a:lnTo>
                  <a:lnTo>
                    <a:pt x="245364" y="25146"/>
                  </a:lnTo>
                  <a:lnTo>
                    <a:pt x="321278" y="19621"/>
                  </a:lnTo>
                  <a:lnTo>
                    <a:pt x="359485" y="17216"/>
                  </a:lnTo>
                  <a:lnTo>
                    <a:pt x="397764" y="15240"/>
                  </a:lnTo>
                  <a:lnTo>
                    <a:pt x="432494" y="13620"/>
                  </a:lnTo>
                  <a:lnTo>
                    <a:pt x="467010" y="12001"/>
                  </a:lnTo>
                  <a:lnTo>
                    <a:pt x="501384" y="10096"/>
                  </a:lnTo>
                  <a:lnTo>
                    <a:pt x="535686" y="7620"/>
                  </a:lnTo>
                  <a:lnTo>
                    <a:pt x="550568" y="5917"/>
                  </a:lnTo>
                  <a:lnTo>
                    <a:pt x="566166" y="3714"/>
                  </a:lnTo>
                  <a:lnTo>
                    <a:pt x="581763" y="1940"/>
                  </a:lnTo>
                  <a:lnTo>
                    <a:pt x="596646" y="1524"/>
                  </a:lnTo>
                  <a:lnTo>
                    <a:pt x="598170" y="2286"/>
                  </a:lnTo>
                  <a:lnTo>
                    <a:pt x="595884" y="3048"/>
                  </a:lnTo>
                  <a:lnTo>
                    <a:pt x="588990" y="1714"/>
                  </a:lnTo>
                  <a:lnTo>
                    <a:pt x="581310" y="952"/>
                  </a:lnTo>
                  <a:lnTo>
                    <a:pt x="573488" y="476"/>
                  </a:lnTo>
                  <a:lnTo>
                    <a:pt x="566166" y="0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50" name="Google Shape;11650;p143"/>
            <p:cNvGrpSpPr/>
            <p:nvPr/>
          </p:nvGrpSpPr>
          <p:grpSpPr>
            <a:xfrm>
              <a:off x="7069398" y="3902919"/>
              <a:ext cx="595603" cy="230272"/>
              <a:chOff x="7069398" y="3902919"/>
              <a:chExt cx="595603" cy="230272"/>
            </a:xfrm>
          </p:grpSpPr>
          <p:pic>
            <p:nvPicPr>
              <p:cNvPr id="11651" name="Google Shape;11651;p14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069398" y="3937971"/>
                <a:ext cx="299185" cy="1952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52" name="Google Shape;11652;p14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388307" y="3902919"/>
                <a:ext cx="276694" cy="176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653" name="Google Shape;11653;p143"/>
            <p:cNvGrpSpPr/>
            <p:nvPr/>
          </p:nvGrpSpPr>
          <p:grpSpPr>
            <a:xfrm>
              <a:off x="7866843" y="3810762"/>
              <a:ext cx="776776" cy="207307"/>
              <a:chOff x="7866843" y="3810762"/>
              <a:chExt cx="776776" cy="207307"/>
            </a:xfrm>
          </p:grpSpPr>
          <p:pic>
            <p:nvPicPr>
              <p:cNvPr id="11654" name="Google Shape;11654;p143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866843" y="3905205"/>
                <a:ext cx="92290" cy="1128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655" name="Google Shape;11655;p143"/>
              <p:cNvSpPr/>
              <p:nvPr/>
            </p:nvSpPr>
            <p:spPr>
              <a:xfrm>
                <a:off x="7999476" y="3909060"/>
                <a:ext cx="20320" cy="98425"/>
              </a:xfrm>
              <a:custGeom>
                <a:rect b="b" l="l" r="r" t="t"/>
                <a:pathLst>
                  <a:path extrusionOk="0" h="98425" w="20320">
                    <a:moveTo>
                      <a:pt x="19811" y="3810"/>
                    </a:moveTo>
                    <a:lnTo>
                      <a:pt x="16763" y="762"/>
                    </a:lnTo>
                    <a:lnTo>
                      <a:pt x="16763" y="0"/>
                    </a:lnTo>
                    <a:lnTo>
                      <a:pt x="13715" y="0"/>
                    </a:lnTo>
                    <a:lnTo>
                      <a:pt x="17525" y="3810"/>
                    </a:lnTo>
                    <a:lnTo>
                      <a:pt x="15239" y="4572"/>
                    </a:lnTo>
                    <a:lnTo>
                      <a:pt x="15239" y="12192"/>
                    </a:lnTo>
                    <a:lnTo>
                      <a:pt x="12191" y="55626"/>
                    </a:lnTo>
                    <a:lnTo>
                      <a:pt x="3405" y="87558"/>
                    </a:lnTo>
                    <a:lnTo>
                      <a:pt x="0" y="98298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6" name="Google Shape;11656;p143"/>
              <p:cNvSpPr/>
              <p:nvPr/>
            </p:nvSpPr>
            <p:spPr>
              <a:xfrm>
                <a:off x="8018526" y="3888486"/>
                <a:ext cx="64134" cy="93345"/>
              </a:xfrm>
              <a:custGeom>
                <a:rect b="b" l="l" r="r" t="t"/>
                <a:pathLst>
                  <a:path extrusionOk="0" h="93345" w="64134">
                    <a:moveTo>
                      <a:pt x="0" y="0"/>
                    </a:moveTo>
                    <a:lnTo>
                      <a:pt x="5334" y="3809"/>
                    </a:lnTo>
                    <a:lnTo>
                      <a:pt x="9906" y="5333"/>
                    </a:lnTo>
                    <a:lnTo>
                      <a:pt x="15240" y="9905"/>
                    </a:lnTo>
                    <a:lnTo>
                      <a:pt x="42672" y="44957"/>
                    </a:lnTo>
                    <a:lnTo>
                      <a:pt x="61722" y="84581"/>
                    </a:lnTo>
                    <a:lnTo>
                      <a:pt x="63246" y="89915"/>
                    </a:lnTo>
                    <a:lnTo>
                      <a:pt x="64008" y="92963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7" name="Google Shape;11657;p143"/>
              <p:cNvSpPr/>
              <p:nvPr/>
            </p:nvSpPr>
            <p:spPr>
              <a:xfrm>
                <a:off x="7998714" y="3936492"/>
                <a:ext cx="85090" cy="29210"/>
              </a:xfrm>
              <a:custGeom>
                <a:rect b="b" l="l" r="r" t="t"/>
                <a:pathLst>
                  <a:path extrusionOk="0" h="29210" w="85090">
                    <a:moveTo>
                      <a:pt x="2285" y="28956"/>
                    </a:moveTo>
                    <a:lnTo>
                      <a:pt x="0" y="16002"/>
                    </a:lnTo>
                    <a:lnTo>
                      <a:pt x="2285" y="18288"/>
                    </a:lnTo>
                    <a:lnTo>
                      <a:pt x="14477" y="15240"/>
                    </a:lnTo>
                    <a:lnTo>
                      <a:pt x="31646" y="10179"/>
                    </a:lnTo>
                    <a:lnTo>
                      <a:pt x="48958" y="6191"/>
                    </a:lnTo>
                    <a:lnTo>
                      <a:pt x="66555" y="2917"/>
                    </a:lnTo>
                    <a:lnTo>
                      <a:pt x="84581" y="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8" name="Google Shape;11658;p143"/>
              <p:cNvSpPr/>
              <p:nvPr/>
            </p:nvSpPr>
            <p:spPr>
              <a:xfrm>
                <a:off x="8104632" y="3906012"/>
                <a:ext cx="13334" cy="75564"/>
              </a:xfrm>
              <a:custGeom>
                <a:rect b="b" l="l" r="r" t="t"/>
                <a:pathLst>
                  <a:path extrusionOk="0" h="75564" w="13334">
                    <a:moveTo>
                      <a:pt x="9905" y="15239"/>
                    </a:moveTo>
                    <a:lnTo>
                      <a:pt x="6857" y="9143"/>
                    </a:lnTo>
                    <a:lnTo>
                      <a:pt x="4571" y="5333"/>
                    </a:lnTo>
                    <a:lnTo>
                      <a:pt x="0" y="761"/>
                    </a:lnTo>
                    <a:lnTo>
                      <a:pt x="0" y="0"/>
                    </a:lnTo>
                    <a:lnTo>
                      <a:pt x="940" y="7310"/>
                    </a:lnTo>
                    <a:lnTo>
                      <a:pt x="2381" y="14477"/>
                    </a:lnTo>
                    <a:lnTo>
                      <a:pt x="3964" y="21645"/>
                    </a:lnTo>
                    <a:lnTo>
                      <a:pt x="5333" y="28955"/>
                    </a:lnTo>
                    <a:lnTo>
                      <a:pt x="6607" y="38230"/>
                    </a:lnTo>
                    <a:lnTo>
                      <a:pt x="8096" y="47720"/>
                    </a:lnTo>
                    <a:lnTo>
                      <a:pt x="9727" y="57352"/>
                    </a:lnTo>
                    <a:lnTo>
                      <a:pt x="11429" y="67055"/>
                    </a:lnTo>
                    <a:lnTo>
                      <a:pt x="11429" y="70103"/>
                    </a:lnTo>
                    <a:lnTo>
                      <a:pt x="12191" y="72389"/>
                    </a:lnTo>
                    <a:lnTo>
                      <a:pt x="12953" y="75437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9" name="Google Shape;11659;p143"/>
              <p:cNvSpPr/>
              <p:nvPr/>
            </p:nvSpPr>
            <p:spPr>
              <a:xfrm>
                <a:off x="8096917" y="3869650"/>
                <a:ext cx="100965" cy="108585"/>
              </a:xfrm>
              <a:custGeom>
                <a:rect b="b" l="l" r="r" t="t"/>
                <a:pathLst>
                  <a:path extrusionOk="0" h="108585" w="100965">
                    <a:moveTo>
                      <a:pt x="3905" y="56173"/>
                    </a:moveTo>
                    <a:lnTo>
                      <a:pt x="1416" y="42969"/>
                    </a:lnTo>
                    <a:lnTo>
                      <a:pt x="0" y="29979"/>
                    </a:lnTo>
                    <a:lnTo>
                      <a:pt x="1869" y="17704"/>
                    </a:lnTo>
                    <a:lnTo>
                      <a:pt x="9239" y="6643"/>
                    </a:lnTo>
                    <a:lnTo>
                      <a:pt x="16966" y="2047"/>
                    </a:lnTo>
                    <a:lnTo>
                      <a:pt x="25908" y="166"/>
                    </a:lnTo>
                    <a:lnTo>
                      <a:pt x="35278" y="0"/>
                    </a:lnTo>
                    <a:lnTo>
                      <a:pt x="44291" y="547"/>
                    </a:lnTo>
                    <a:lnTo>
                      <a:pt x="53482" y="1928"/>
                    </a:lnTo>
                    <a:lnTo>
                      <a:pt x="61817" y="5310"/>
                    </a:lnTo>
                    <a:lnTo>
                      <a:pt x="67865" y="11263"/>
                    </a:lnTo>
                    <a:lnTo>
                      <a:pt x="70199" y="20359"/>
                    </a:lnTo>
                    <a:lnTo>
                      <a:pt x="67591" y="32587"/>
                    </a:lnTo>
                    <a:lnTo>
                      <a:pt x="40481" y="62269"/>
                    </a:lnTo>
                    <a:lnTo>
                      <a:pt x="25241" y="72270"/>
                    </a:lnTo>
                    <a:lnTo>
                      <a:pt x="17335" y="78235"/>
                    </a:lnTo>
                    <a:lnTo>
                      <a:pt x="12287" y="85129"/>
                    </a:lnTo>
                    <a:lnTo>
                      <a:pt x="12751" y="90404"/>
                    </a:lnTo>
                    <a:lnTo>
                      <a:pt x="17145" y="94749"/>
                    </a:lnTo>
                    <a:lnTo>
                      <a:pt x="56578" y="106084"/>
                    </a:lnTo>
                    <a:lnTo>
                      <a:pt x="85439" y="107227"/>
                    </a:lnTo>
                    <a:lnTo>
                      <a:pt x="93821" y="107227"/>
                    </a:lnTo>
                    <a:lnTo>
                      <a:pt x="95345" y="107227"/>
                    </a:lnTo>
                    <a:lnTo>
                      <a:pt x="100679" y="107989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0" name="Google Shape;11660;p143"/>
              <p:cNvSpPr/>
              <p:nvPr/>
            </p:nvSpPr>
            <p:spPr>
              <a:xfrm>
                <a:off x="8209026" y="3877818"/>
                <a:ext cx="30479" cy="85089"/>
              </a:xfrm>
              <a:custGeom>
                <a:rect b="b" l="l" r="r" t="t"/>
                <a:pathLst>
                  <a:path extrusionOk="0" h="85089" w="30479">
                    <a:moveTo>
                      <a:pt x="5333" y="13715"/>
                    </a:moveTo>
                    <a:lnTo>
                      <a:pt x="5333" y="12953"/>
                    </a:lnTo>
                    <a:lnTo>
                      <a:pt x="0" y="0"/>
                    </a:lnTo>
                    <a:lnTo>
                      <a:pt x="3047" y="7619"/>
                    </a:lnTo>
                    <a:lnTo>
                      <a:pt x="6250" y="13787"/>
                    </a:lnTo>
                    <a:lnTo>
                      <a:pt x="9810" y="19811"/>
                    </a:lnTo>
                    <a:lnTo>
                      <a:pt x="13227" y="25836"/>
                    </a:lnTo>
                    <a:lnTo>
                      <a:pt x="16001" y="32003"/>
                    </a:lnTo>
                    <a:lnTo>
                      <a:pt x="20728" y="44827"/>
                    </a:lnTo>
                    <a:lnTo>
                      <a:pt x="24669" y="58007"/>
                    </a:lnTo>
                    <a:lnTo>
                      <a:pt x="27896" y="71330"/>
                    </a:lnTo>
                    <a:lnTo>
                      <a:pt x="30479" y="84581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1" name="Google Shape;11661;p143"/>
              <p:cNvSpPr/>
              <p:nvPr/>
            </p:nvSpPr>
            <p:spPr>
              <a:xfrm>
                <a:off x="8269224" y="3861054"/>
                <a:ext cx="29845" cy="109854"/>
              </a:xfrm>
              <a:custGeom>
                <a:rect b="b" l="l" r="r" t="t"/>
                <a:pathLst>
                  <a:path extrusionOk="0" h="109854" w="29845">
                    <a:moveTo>
                      <a:pt x="28955" y="0"/>
                    </a:moveTo>
                    <a:lnTo>
                      <a:pt x="29717" y="9144"/>
                    </a:lnTo>
                    <a:lnTo>
                      <a:pt x="27431" y="13716"/>
                    </a:lnTo>
                    <a:lnTo>
                      <a:pt x="25145" y="22860"/>
                    </a:lnTo>
                    <a:lnTo>
                      <a:pt x="17323" y="61329"/>
                    </a:lnTo>
                    <a:lnTo>
                      <a:pt x="6000" y="91821"/>
                    </a:lnTo>
                    <a:lnTo>
                      <a:pt x="2464" y="100488"/>
                    </a:lnTo>
                    <a:lnTo>
                      <a:pt x="0" y="109728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2" name="Google Shape;11662;p143"/>
              <p:cNvSpPr/>
              <p:nvPr/>
            </p:nvSpPr>
            <p:spPr>
              <a:xfrm>
                <a:off x="8299704" y="3854196"/>
                <a:ext cx="52704" cy="106679"/>
              </a:xfrm>
              <a:custGeom>
                <a:rect b="b" l="l" r="r" t="t"/>
                <a:pathLst>
                  <a:path extrusionOk="0" h="106679" w="52704">
                    <a:moveTo>
                      <a:pt x="0" y="0"/>
                    </a:moveTo>
                    <a:lnTo>
                      <a:pt x="3810" y="5333"/>
                    </a:lnTo>
                    <a:lnTo>
                      <a:pt x="6096" y="7619"/>
                    </a:lnTo>
                    <a:lnTo>
                      <a:pt x="9144" y="12191"/>
                    </a:lnTo>
                    <a:lnTo>
                      <a:pt x="16061" y="22490"/>
                    </a:lnTo>
                    <a:lnTo>
                      <a:pt x="22193" y="32861"/>
                    </a:lnTo>
                    <a:lnTo>
                      <a:pt x="27896" y="43374"/>
                    </a:lnTo>
                    <a:lnTo>
                      <a:pt x="33528" y="54101"/>
                    </a:lnTo>
                    <a:lnTo>
                      <a:pt x="39266" y="64865"/>
                    </a:lnTo>
                    <a:lnTo>
                      <a:pt x="44005" y="75628"/>
                    </a:lnTo>
                    <a:lnTo>
                      <a:pt x="47886" y="86677"/>
                    </a:lnTo>
                    <a:lnTo>
                      <a:pt x="51054" y="98297"/>
                    </a:lnTo>
                    <a:lnTo>
                      <a:pt x="51816" y="101346"/>
                    </a:lnTo>
                    <a:lnTo>
                      <a:pt x="52578" y="103632"/>
                    </a:lnTo>
                    <a:lnTo>
                      <a:pt x="52578" y="10668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3" name="Google Shape;11663;p143"/>
              <p:cNvSpPr/>
              <p:nvPr/>
            </p:nvSpPr>
            <p:spPr>
              <a:xfrm>
                <a:off x="8294370" y="3918966"/>
                <a:ext cx="52070" cy="5079"/>
              </a:xfrm>
              <a:custGeom>
                <a:rect b="b" l="l" r="r" t="t"/>
                <a:pathLst>
                  <a:path extrusionOk="0" h="5079" w="52070">
                    <a:moveTo>
                      <a:pt x="0" y="4572"/>
                    </a:moveTo>
                    <a:lnTo>
                      <a:pt x="1524" y="4572"/>
                    </a:lnTo>
                    <a:lnTo>
                      <a:pt x="11430" y="4572"/>
                    </a:lnTo>
                    <a:lnTo>
                      <a:pt x="16002" y="4572"/>
                    </a:lnTo>
                    <a:lnTo>
                      <a:pt x="24705" y="3429"/>
                    </a:lnTo>
                    <a:lnTo>
                      <a:pt x="33623" y="2286"/>
                    </a:lnTo>
                    <a:lnTo>
                      <a:pt x="42683" y="1143"/>
                    </a:lnTo>
                    <a:lnTo>
                      <a:pt x="51816" y="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4" name="Google Shape;11664;p143"/>
              <p:cNvSpPr/>
              <p:nvPr/>
            </p:nvSpPr>
            <p:spPr>
              <a:xfrm>
                <a:off x="8372856" y="3845052"/>
                <a:ext cx="92709" cy="112395"/>
              </a:xfrm>
              <a:custGeom>
                <a:rect b="b" l="l" r="r" t="t"/>
                <a:pathLst>
                  <a:path extrusionOk="0" h="112395" w="92709">
                    <a:moveTo>
                      <a:pt x="12192" y="15239"/>
                    </a:moveTo>
                    <a:lnTo>
                      <a:pt x="11430" y="12191"/>
                    </a:lnTo>
                    <a:lnTo>
                      <a:pt x="9906" y="11429"/>
                    </a:lnTo>
                    <a:lnTo>
                      <a:pt x="11430" y="9905"/>
                    </a:lnTo>
                    <a:lnTo>
                      <a:pt x="12192" y="16001"/>
                    </a:lnTo>
                    <a:lnTo>
                      <a:pt x="15240" y="22859"/>
                    </a:lnTo>
                    <a:lnTo>
                      <a:pt x="16002" y="28955"/>
                    </a:lnTo>
                    <a:lnTo>
                      <a:pt x="16871" y="41755"/>
                    </a:lnTo>
                    <a:lnTo>
                      <a:pt x="17240" y="54768"/>
                    </a:lnTo>
                    <a:lnTo>
                      <a:pt x="17180" y="67639"/>
                    </a:lnTo>
                    <a:lnTo>
                      <a:pt x="16764" y="80009"/>
                    </a:lnTo>
                    <a:lnTo>
                      <a:pt x="16466" y="87987"/>
                    </a:lnTo>
                    <a:lnTo>
                      <a:pt x="16097" y="95821"/>
                    </a:lnTo>
                    <a:lnTo>
                      <a:pt x="16442" y="103370"/>
                    </a:lnTo>
                    <a:lnTo>
                      <a:pt x="18288" y="110489"/>
                    </a:lnTo>
                    <a:lnTo>
                      <a:pt x="18288" y="111251"/>
                    </a:lnTo>
                    <a:lnTo>
                      <a:pt x="18288" y="112013"/>
                    </a:lnTo>
                    <a:lnTo>
                      <a:pt x="19812" y="111251"/>
                    </a:lnTo>
                    <a:lnTo>
                      <a:pt x="21550" y="105167"/>
                    </a:lnTo>
                    <a:lnTo>
                      <a:pt x="22288" y="98583"/>
                    </a:lnTo>
                    <a:lnTo>
                      <a:pt x="22169" y="91856"/>
                    </a:lnTo>
                    <a:lnTo>
                      <a:pt x="21336" y="85343"/>
                    </a:lnTo>
                    <a:lnTo>
                      <a:pt x="17573" y="71854"/>
                    </a:lnTo>
                    <a:lnTo>
                      <a:pt x="13525" y="58578"/>
                    </a:lnTo>
                    <a:lnTo>
                      <a:pt x="9763" y="45160"/>
                    </a:lnTo>
                    <a:lnTo>
                      <a:pt x="6858" y="31241"/>
                    </a:lnTo>
                    <a:lnTo>
                      <a:pt x="5953" y="24205"/>
                    </a:lnTo>
                    <a:lnTo>
                      <a:pt x="5905" y="17811"/>
                    </a:lnTo>
                    <a:lnTo>
                      <a:pt x="7286" y="11846"/>
                    </a:lnTo>
                    <a:lnTo>
                      <a:pt x="10668" y="6095"/>
                    </a:lnTo>
                    <a:lnTo>
                      <a:pt x="15240" y="0"/>
                    </a:lnTo>
                    <a:lnTo>
                      <a:pt x="28194" y="2285"/>
                    </a:lnTo>
                    <a:lnTo>
                      <a:pt x="34290" y="3047"/>
                    </a:lnTo>
                    <a:lnTo>
                      <a:pt x="42386" y="4286"/>
                    </a:lnTo>
                    <a:lnTo>
                      <a:pt x="50482" y="6667"/>
                    </a:lnTo>
                    <a:lnTo>
                      <a:pt x="58293" y="9905"/>
                    </a:lnTo>
                    <a:lnTo>
                      <a:pt x="65532" y="13715"/>
                    </a:lnTo>
                    <a:lnTo>
                      <a:pt x="71628" y="16763"/>
                    </a:lnTo>
                    <a:lnTo>
                      <a:pt x="40409" y="46386"/>
                    </a:lnTo>
                    <a:lnTo>
                      <a:pt x="30480" y="51815"/>
                    </a:lnTo>
                    <a:lnTo>
                      <a:pt x="22860" y="56387"/>
                    </a:lnTo>
                    <a:lnTo>
                      <a:pt x="16764" y="59435"/>
                    </a:lnTo>
                    <a:lnTo>
                      <a:pt x="10668" y="65531"/>
                    </a:lnTo>
                    <a:lnTo>
                      <a:pt x="16764" y="68579"/>
                    </a:lnTo>
                    <a:lnTo>
                      <a:pt x="19812" y="68579"/>
                    </a:lnTo>
                    <a:lnTo>
                      <a:pt x="27432" y="68579"/>
                    </a:lnTo>
                    <a:lnTo>
                      <a:pt x="38862" y="68246"/>
                    </a:lnTo>
                    <a:lnTo>
                      <a:pt x="50292" y="67627"/>
                    </a:lnTo>
                    <a:lnTo>
                      <a:pt x="61722" y="67294"/>
                    </a:lnTo>
                    <a:lnTo>
                      <a:pt x="73152" y="67817"/>
                    </a:lnTo>
                    <a:lnTo>
                      <a:pt x="81534" y="68579"/>
                    </a:lnTo>
                    <a:lnTo>
                      <a:pt x="86868" y="70865"/>
                    </a:lnTo>
                    <a:lnTo>
                      <a:pt x="92202" y="76961"/>
                    </a:lnTo>
                    <a:lnTo>
                      <a:pt x="86963" y="83034"/>
                    </a:lnTo>
                    <a:lnTo>
                      <a:pt x="51565" y="100083"/>
                    </a:lnTo>
                    <a:lnTo>
                      <a:pt x="8382" y="109727"/>
                    </a:lnTo>
                    <a:lnTo>
                      <a:pt x="3048" y="110489"/>
                    </a:lnTo>
                    <a:lnTo>
                      <a:pt x="2286" y="112013"/>
                    </a:lnTo>
                    <a:lnTo>
                      <a:pt x="0" y="109727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5" name="Google Shape;11665;p143"/>
              <p:cNvSpPr/>
              <p:nvPr/>
            </p:nvSpPr>
            <p:spPr>
              <a:xfrm>
                <a:off x="8495192" y="3838194"/>
                <a:ext cx="62865" cy="102870"/>
              </a:xfrm>
              <a:custGeom>
                <a:rect b="b" l="l" r="r" t="t"/>
                <a:pathLst>
                  <a:path extrusionOk="0" h="102870" w="62865">
                    <a:moveTo>
                      <a:pt x="4155" y="0"/>
                    </a:moveTo>
                    <a:lnTo>
                      <a:pt x="1107" y="3810"/>
                    </a:lnTo>
                    <a:lnTo>
                      <a:pt x="1107" y="6096"/>
                    </a:lnTo>
                    <a:lnTo>
                      <a:pt x="345" y="12954"/>
                    </a:lnTo>
                    <a:lnTo>
                      <a:pt x="8477" y="55637"/>
                    </a:lnTo>
                    <a:lnTo>
                      <a:pt x="10346" y="64865"/>
                    </a:lnTo>
                    <a:lnTo>
                      <a:pt x="23205" y="102870"/>
                    </a:lnTo>
                    <a:lnTo>
                      <a:pt x="30468" y="102405"/>
                    </a:lnTo>
                    <a:lnTo>
                      <a:pt x="37302" y="100298"/>
                    </a:lnTo>
                    <a:lnTo>
                      <a:pt x="43564" y="97190"/>
                    </a:lnTo>
                    <a:lnTo>
                      <a:pt x="49113" y="93725"/>
                    </a:lnTo>
                    <a:lnTo>
                      <a:pt x="57495" y="87630"/>
                    </a:lnTo>
                    <a:lnTo>
                      <a:pt x="59781" y="86105"/>
                    </a:lnTo>
                    <a:lnTo>
                      <a:pt x="62829" y="80009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6" name="Google Shape;11666;p143"/>
              <p:cNvSpPr/>
              <p:nvPr/>
            </p:nvSpPr>
            <p:spPr>
              <a:xfrm>
                <a:off x="8568499" y="3829812"/>
                <a:ext cx="72390" cy="110489"/>
              </a:xfrm>
              <a:custGeom>
                <a:rect b="b" l="l" r="r" t="t"/>
                <a:pathLst>
                  <a:path extrusionOk="0" h="110489" w="72390">
                    <a:moveTo>
                      <a:pt x="5524" y="2286"/>
                    </a:moveTo>
                    <a:lnTo>
                      <a:pt x="4000" y="4572"/>
                    </a:lnTo>
                    <a:lnTo>
                      <a:pt x="6286" y="0"/>
                    </a:lnTo>
                    <a:lnTo>
                      <a:pt x="4000" y="7620"/>
                    </a:lnTo>
                    <a:lnTo>
                      <a:pt x="2786" y="15180"/>
                    </a:lnTo>
                    <a:lnTo>
                      <a:pt x="2285" y="22955"/>
                    </a:lnTo>
                    <a:lnTo>
                      <a:pt x="2071" y="30872"/>
                    </a:lnTo>
                    <a:lnTo>
                      <a:pt x="1714" y="38862"/>
                    </a:lnTo>
                    <a:lnTo>
                      <a:pt x="1381" y="49149"/>
                    </a:lnTo>
                    <a:lnTo>
                      <a:pt x="1333" y="59436"/>
                    </a:lnTo>
                    <a:lnTo>
                      <a:pt x="1285" y="69723"/>
                    </a:lnTo>
                    <a:lnTo>
                      <a:pt x="952" y="80010"/>
                    </a:lnTo>
                    <a:lnTo>
                      <a:pt x="547" y="85332"/>
                    </a:lnTo>
                    <a:lnTo>
                      <a:pt x="0" y="92297"/>
                    </a:lnTo>
                    <a:lnTo>
                      <a:pt x="309" y="99405"/>
                    </a:lnTo>
                    <a:lnTo>
                      <a:pt x="2476" y="105156"/>
                    </a:lnTo>
                    <a:lnTo>
                      <a:pt x="6286" y="110490"/>
                    </a:lnTo>
                    <a:lnTo>
                      <a:pt x="16192" y="108204"/>
                    </a:lnTo>
                    <a:lnTo>
                      <a:pt x="59626" y="90678"/>
                    </a:lnTo>
                    <a:lnTo>
                      <a:pt x="62674" y="89916"/>
                    </a:lnTo>
                    <a:lnTo>
                      <a:pt x="71818" y="86106"/>
                    </a:lnTo>
                    <a:lnTo>
                      <a:pt x="71056" y="83058"/>
                    </a:lnTo>
                    <a:lnTo>
                      <a:pt x="69532" y="82296"/>
                    </a:lnTo>
                    <a:lnTo>
                      <a:pt x="68008" y="81534"/>
                    </a:lnTo>
                    <a:lnTo>
                      <a:pt x="67246" y="8001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7" name="Google Shape;11667;p143"/>
              <p:cNvSpPr/>
              <p:nvPr/>
            </p:nvSpPr>
            <p:spPr>
              <a:xfrm>
                <a:off x="8577072" y="3872484"/>
                <a:ext cx="47625" cy="20954"/>
              </a:xfrm>
              <a:custGeom>
                <a:rect b="b" l="l" r="r" t="t"/>
                <a:pathLst>
                  <a:path extrusionOk="0" h="20954" w="47625">
                    <a:moveTo>
                      <a:pt x="0" y="20574"/>
                    </a:moveTo>
                    <a:lnTo>
                      <a:pt x="761" y="19050"/>
                    </a:lnTo>
                    <a:lnTo>
                      <a:pt x="0" y="19050"/>
                    </a:lnTo>
                    <a:lnTo>
                      <a:pt x="2285" y="17526"/>
                    </a:lnTo>
                    <a:lnTo>
                      <a:pt x="9965" y="13835"/>
                    </a:lnTo>
                    <a:lnTo>
                      <a:pt x="18002" y="11430"/>
                    </a:lnTo>
                    <a:lnTo>
                      <a:pt x="26181" y="9596"/>
                    </a:lnTo>
                    <a:lnTo>
                      <a:pt x="34290" y="7620"/>
                    </a:lnTo>
                    <a:lnTo>
                      <a:pt x="39624" y="5334"/>
                    </a:lnTo>
                    <a:lnTo>
                      <a:pt x="42671" y="3048"/>
                    </a:lnTo>
                    <a:lnTo>
                      <a:pt x="47243" y="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8" name="Google Shape;11668;p143"/>
              <p:cNvSpPr/>
              <p:nvPr/>
            </p:nvSpPr>
            <p:spPr>
              <a:xfrm>
                <a:off x="8576310" y="3810762"/>
                <a:ext cx="67309" cy="20320"/>
              </a:xfrm>
              <a:custGeom>
                <a:rect b="b" l="l" r="r" t="t"/>
                <a:pathLst>
                  <a:path extrusionOk="0" h="20320" w="67309">
                    <a:moveTo>
                      <a:pt x="0" y="19812"/>
                    </a:moveTo>
                    <a:lnTo>
                      <a:pt x="3047" y="17526"/>
                    </a:lnTo>
                    <a:lnTo>
                      <a:pt x="2285" y="16764"/>
                    </a:lnTo>
                    <a:lnTo>
                      <a:pt x="6858" y="16002"/>
                    </a:lnTo>
                    <a:lnTo>
                      <a:pt x="20323" y="12668"/>
                    </a:lnTo>
                    <a:lnTo>
                      <a:pt x="33432" y="8763"/>
                    </a:lnTo>
                    <a:lnTo>
                      <a:pt x="46398" y="4857"/>
                    </a:lnTo>
                    <a:lnTo>
                      <a:pt x="59436" y="1524"/>
                    </a:lnTo>
                    <a:lnTo>
                      <a:pt x="61722" y="762"/>
                    </a:lnTo>
                    <a:lnTo>
                      <a:pt x="64769" y="762"/>
                    </a:lnTo>
                    <a:lnTo>
                      <a:pt x="67056" y="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69" name="Google Shape;11669;p143"/>
            <p:cNvGrpSpPr/>
            <p:nvPr/>
          </p:nvGrpSpPr>
          <p:grpSpPr>
            <a:xfrm>
              <a:off x="8873445" y="3710895"/>
              <a:ext cx="514013" cy="280111"/>
              <a:chOff x="8873445" y="3710895"/>
              <a:chExt cx="514013" cy="280111"/>
            </a:xfrm>
          </p:grpSpPr>
          <p:pic>
            <p:nvPicPr>
              <p:cNvPr id="11670" name="Google Shape;11670;p143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873445" y="3770331"/>
                <a:ext cx="125318" cy="1334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71" name="Google Shape;11671;p143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9022987" y="3729945"/>
                <a:ext cx="249834" cy="1364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72" name="Google Shape;11672;p143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9297367" y="3710895"/>
                <a:ext cx="89754" cy="1319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673" name="Google Shape;11673;p143"/>
              <p:cNvSpPr/>
              <p:nvPr/>
            </p:nvSpPr>
            <p:spPr>
              <a:xfrm>
                <a:off x="8887967" y="3942111"/>
                <a:ext cx="403859" cy="48895"/>
              </a:xfrm>
              <a:custGeom>
                <a:rect b="b" l="l" r="r" t="t"/>
                <a:pathLst>
                  <a:path extrusionOk="0" h="48895" w="403859">
                    <a:moveTo>
                      <a:pt x="0" y="48482"/>
                    </a:moveTo>
                    <a:lnTo>
                      <a:pt x="3440" y="45267"/>
                    </a:lnTo>
                    <a:lnTo>
                      <a:pt x="12096" y="43338"/>
                    </a:lnTo>
                    <a:lnTo>
                      <a:pt x="21752" y="42267"/>
                    </a:lnTo>
                    <a:lnTo>
                      <a:pt x="28194" y="41624"/>
                    </a:lnTo>
                    <a:lnTo>
                      <a:pt x="54935" y="36647"/>
                    </a:lnTo>
                    <a:lnTo>
                      <a:pt x="108132" y="28122"/>
                    </a:lnTo>
                    <a:lnTo>
                      <a:pt x="167449" y="22145"/>
                    </a:lnTo>
                    <a:lnTo>
                      <a:pt x="232600" y="17573"/>
                    </a:lnTo>
                    <a:lnTo>
                      <a:pt x="292036" y="14549"/>
                    </a:lnTo>
                    <a:lnTo>
                      <a:pt x="318897" y="13239"/>
                    </a:lnTo>
                    <a:lnTo>
                      <a:pt x="345757" y="11644"/>
                    </a:lnTo>
                    <a:lnTo>
                      <a:pt x="372618" y="9620"/>
                    </a:lnTo>
                    <a:lnTo>
                      <a:pt x="380285" y="8584"/>
                    </a:lnTo>
                    <a:lnTo>
                      <a:pt x="388239" y="7619"/>
                    </a:lnTo>
                    <a:lnTo>
                      <a:pt x="396192" y="6512"/>
                    </a:lnTo>
                    <a:lnTo>
                      <a:pt x="403860" y="5048"/>
                    </a:lnTo>
                    <a:lnTo>
                      <a:pt x="401574" y="5048"/>
                    </a:lnTo>
                    <a:lnTo>
                      <a:pt x="402336" y="5048"/>
                    </a:lnTo>
                    <a:lnTo>
                      <a:pt x="399288" y="3524"/>
                    </a:lnTo>
                    <a:lnTo>
                      <a:pt x="390382" y="511"/>
                    </a:lnTo>
                    <a:lnTo>
                      <a:pt x="381762" y="0"/>
                    </a:lnTo>
                    <a:lnTo>
                      <a:pt x="373141" y="1059"/>
                    </a:lnTo>
                    <a:lnTo>
                      <a:pt x="364236" y="2762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4" name="Google Shape;11674;p143"/>
              <p:cNvSpPr/>
              <p:nvPr/>
            </p:nvSpPr>
            <p:spPr>
              <a:xfrm>
                <a:off x="9381743" y="3940302"/>
                <a:ext cx="5715" cy="3810"/>
              </a:xfrm>
              <a:custGeom>
                <a:rect b="b" l="l" r="r" t="t"/>
                <a:pathLst>
                  <a:path extrusionOk="0" h="3810" w="5715">
                    <a:moveTo>
                      <a:pt x="5333" y="3810"/>
                    </a:moveTo>
                    <a:lnTo>
                      <a:pt x="3047" y="2286"/>
                    </a:lnTo>
                    <a:lnTo>
                      <a:pt x="2285" y="1524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75" name="Google Shape;11675;p143"/>
            <p:cNvGrpSpPr/>
            <p:nvPr/>
          </p:nvGrpSpPr>
          <p:grpSpPr>
            <a:xfrm>
              <a:off x="3560019" y="2194738"/>
              <a:ext cx="1760308" cy="1507101"/>
              <a:chOff x="3560019" y="2194738"/>
              <a:chExt cx="1760308" cy="1507101"/>
            </a:xfrm>
          </p:grpSpPr>
          <p:sp>
            <p:nvSpPr>
              <p:cNvPr id="11676" name="Google Shape;11676;p143"/>
              <p:cNvSpPr/>
              <p:nvPr/>
            </p:nvSpPr>
            <p:spPr>
              <a:xfrm>
                <a:off x="3998975" y="2414015"/>
                <a:ext cx="45085" cy="299085"/>
              </a:xfrm>
              <a:custGeom>
                <a:rect b="b" l="l" r="r" t="t"/>
                <a:pathLst>
                  <a:path extrusionOk="0" h="299085" w="45085">
                    <a:moveTo>
                      <a:pt x="1524" y="0"/>
                    </a:moveTo>
                    <a:lnTo>
                      <a:pt x="0" y="2286"/>
                    </a:lnTo>
                    <a:lnTo>
                      <a:pt x="0" y="1524"/>
                    </a:lnTo>
                    <a:lnTo>
                      <a:pt x="0" y="3810"/>
                    </a:lnTo>
                    <a:lnTo>
                      <a:pt x="2917" y="18788"/>
                    </a:lnTo>
                    <a:lnTo>
                      <a:pt x="5048" y="33909"/>
                    </a:lnTo>
                    <a:lnTo>
                      <a:pt x="6750" y="49029"/>
                    </a:lnTo>
                    <a:lnTo>
                      <a:pt x="8382" y="64008"/>
                    </a:lnTo>
                    <a:lnTo>
                      <a:pt x="12394" y="93154"/>
                    </a:lnTo>
                    <a:lnTo>
                      <a:pt x="16478" y="122300"/>
                    </a:lnTo>
                    <a:lnTo>
                      <a:pt x="20704" y="151447"/>
                    </a:lnTo>
                    <a:lnTo>
                      <a:pt x="25146" y="180594"/>
                    </a:lnTo>
                    <a:lnTo>
                      <a:pt x="28932" y="205859"/>
                    </a:lnTo>
                    <a:lnTo>
                      <a:pt x="33147" y="231266"/>
                    </a:lnTo>
                    <a:lnTo>
                      <a:pt x="37361" y="256674"/>
                    </a:lnTo>
                    <a:lnTo>
                      <a:pt x="41148" y="281940"/>
                    </a:lnTo>
                    <a:lnTo>
                      <a:pt x="41148" y="283464"/>
                    </a:lnTo>
                    <a:lnTo>
                      <a:pt x="43434" y="294132"/>
                    </a:lnTo>
                    <a:lnTo>
                      <a:pt x="42672" y="295656"/>
                    </a:lnTo>
                    <a:lnTo>
                      <a:pt x="40386" y="298704"/>
                    </a:lnTo>
                    <a:lnTo>
                      <a:pt x="44958" y="293370"/>
                    </a:lnTo>
                    <a:lnTo>
                      <a:pt x="41148" y="294894"/>
                    </a:lnTo>
                  </a:path>
                </a:pathLst>
              </a:custGeom>
              <a:noFill/>
              <a:ln cap="flat" cmpd="sng" w="153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7" name="Google Shape;11677;p143"/>
              <p:cNvSpPr/>
              <p:nvPr/>
            </p:nvSpPr>
            <p:spPr>
              <a:xfrm>
                <a:off x="3996689" y="2333529"/>
                <a:ext cx="485139" cy="380364"/>
              </a:xfrm>
              <a:custGeom>
                <a:rect b="b" l="l" r="r" t="t"/>
                <a:pathLst>
                  <a:path extrusionOk="0" h="380364" w="485139">
                    <a:moveTo>
                      <a:pt x="3810" y="59150"/>
                    </a:moveTo>
                    <a:lnTo>
                      <a:pt x="3810" y="58388"/>
                    </a:lnTo>
                    <a:lnTo>
                      <a:pt x="0" y="59150"/>
                    </a:lnTo>
                    <a:lnTo>
                      <a:pt x="2286" y="58388"/>
                    </a:lnTo>
                    <a:lnTo>
                      <a:pt x="15906" y="54006"/>
                    </a:lnTo>
                    <a:lnTo>
                      <a:pt x="30099" y="50768"/>
                    </a:lnTo>
                    <a:lnTo>
                      <a:pt x="44291" y="48101"/>
                    </a:lnTo>
                    <a:lnTo>
                      <a:pt x="57912" y="45434"/>
                    </a:lnTo>
                    <a:lnTo>
                      <a:pt x="123253" y="32099"/>
                    </a:lnTo>
                    <a:lnTo>
                      <a:pt x="189738" y="23336"/>
                    </a:lnTo>
                    <a:lnTo>
                      <a:pt x="225742" y="20466"/>
                    </a:lnTo>
                    <a:lnTo>
                      <a:pt x="261747" y="17526"/>
                    </a:lnTo>
                    <a:lnTo>
                      <a:pt x="297751" y="14442"/>
                    </a:lnTo>
                    <a:lnTo>
                      <a:pt x="333756" y="11144"/>
                    </a:lnTo>
                    <a:lnTo>
                      <a:pt x="364497" y="6762"/>
                    </a:lnTo>
                    <a:lnTo>
                      <a:pt x="398526" y="1809"/>
                    </a:lnTo>
                    <a:lnTo>
                      <a:pt x="432554" y="0"/>
                    </a:lnTo>
                    <a:lnTo>
                      <a:pt x="463296" y="5048"/>
                    </a:lnTo>
                    <a:lnTo>
                      <a:pt x="469725" y="9501"/>
                    </a:lnTo>
                    <a:lnTo>
                      <a:pt x="471868" y="15525"/>
                    </a:lnTo>
                    <a:lnTo>
                      <a:pt x="471439" y="22407"/>
                    </a:lnTo>
                    <a:lnTo>
                      <a:pt x="470154" y="29432"/>
                    </a:lnTo>
                    <a:lnTo>
                      <a:pt x="467106" y="44053"/>
                    </a:lnTo>
                    <a:lnTo>
                      <a:pt x="464058" y="58388"/>
                    </a:lnTo>
                    <a:lnTo>
                      <a:pt x="461581" y="72723"/>
                    </a:lnTo>
                    <a:lnTo>
                      <a:pt x="460248" y="87344"/>
                    </a:lnTo>
                    <a:lnTo>
                      <a:pt x="461021" y="109501"/>
                    </a:lnTo>
                    <a:lnTo>
                      <a:pt x="463010" y="131445"/>
                    </a:lnTo>
                    <a:lnTo>
                      <a:pt x="465712" y="153245"/>
                    </a:lnTo>
                    <a:lnTo>
                      <a:pt x="468630" y="174974"/>
                    </a:lnTo>
                    <a:lnTo>
                      <a:pt x="471368" y="196250"/>
                    </a:lnTo>
                    <a:lnTo>
                      <a:pt x="473964" y="217741"/>
                    </a:lnTo>
                    <a:lnTo>
                      <a:pt x="476559" y="239375"/>
                    </a:lnTo>
                    <a:lnTo>
                      <a:pt x="479298" y="261080"/>
                    </a:lnTo>
                    <a:lnTo>
                      <a:pt x="483798" y="305228"/>
                    </a:lnTo>
                    <a:lnTo>
                      <a:pt x="485013" y="327052"/>
                    </a:lnTo>
                    <a:lnTo>
                      <a:pt x="484822" y="334137"/>
                    </a:lnTo>
                    <a:lnTo>
                      <a:pt x="455818" y="358259"/>
                    </a:lnTo>
                    <a:lnTo>
                      <a:pt x="445008" y="357854"/>
                    </a:lnTo>
                    <a:lnTo>
                      <a:pt x="434197" y="356877"/>
                    </a:lnTo>
                    <a:lnTo>
                      <a:pt x="423672" y="356330"/>
                    </a:lnTo>
                    <a:lnTo>
                      <a:pt x="400812" y="356365"/>
                    </a:lnTo>
                    <a:lnTo>
                      <a:pt x="377952" y="357187"/>
                    </a:lnTo>
                    <a:lnTo>
                      <a:pt x="355092" y="358151"/>
                    </a:lnTo>
                    <a:lnTo>
                      <a:pt x="332232" y="358616"/>
                    </a:lnTo>
                    <a:lnTo>
                      <a:pt x="293941" y="358449"/>
                    </a:lnTo>
                    <a:lnTo>
                      <a:pt x="255651" y="358425"/>
                    </a:lnTo>
                    <a:lnTo>
                      <a:pt x="217360" y="359259"/>
                    </a:lnTo>
                    <a:lnTo>
                      <a:pt x="179070" y="361664"/>
                    </a:lnTo>
                    <a:lnTo>
                      <a:pt x="151316" y="364712"/>
                    </a:lnTo>
                    <a:lnTo>
                      <a:pt x="123920" y="368903"/>
                    </a:lnTo>
                    <a:lnTo>
                      <a:pt x="96666" y="373665"/>
                    </a:lnTo>
                    <a:lnTo>
                      <a:pt x="69342" y="378428"/>
                    </a:lnTo>
                    <a:lnTo>
                      <a:pt x="64031" y="379261"/>
                    </a:lnTo>
                    <a:lnTo>
                      <a:pt x="57150" y="379952"/>
                    </a:lnTo>
                    <a:lnTo>
                      <a:pt x="50268" y="379499"/>
                    </a:lnTo>
                    <a:lnTo>
                      <a:pt x="44958" y="376904"/>
                    </a:lnTo>
                    <a:lnTo>
                      <a:pt x="42672" y="373856"/>
                    </a:lnTo>
                    <a:lnTo>
                      <a:pt x="41148" y="372332"/>
                    </a:lnTo>
                    <a:lnTo>
                      <a:pt x="39624" y="370046"/>
                    </a:lnTo>
                  </a:path>
                </a:pathLst>
              </a:custGeom>
              <a:noFill/>
              <a:ln cap="flat" cmpd="sng" w="153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8" name="Google Shape;11678;p143"/>
              <p:cNvSpPr/>
              <p:nvPr/>
            </p:nvSpPr>
            <p:spPr>
              <a:xfrm>
                <a:off x="4117847" y="2194738"/>
                <a:ext cx="242570" cy="177800"/>
              </a:xfrm>
              <a:custGeom>
                <a:rect b="b" l="l" r="r" t="t"/>
                <a:pathLst>
                  <a:path extrusionOk="0" h="177800" w="242570">
                    <a:moveTo>
                      <a:pt x="17525" y="175081"/>
                    </a:moveTo>
                    <a:lnTo>
                      <a:pt x="16763" y="174319"/>
                    </a:lnTo>
                    <a:lnTo>
                      <a:pt x="16763" y="177367"/>
                    </a:lnTo>
                    <a:lnTo>
                      <a:pt x="15239" y="173557"/>
                    </a:lnTo>
                    <a:lnTo>
                      <a:pt x="12953" y="169747"/>
                    </a:lnTo>
                    <a:lnTo>
                      <a:pt x="11429" y="156031"/>
                    </a:lnTo>
                    <a:lnTo>
                      <a:pt x="11429" y="152221"/>
                    </a:lnTo>
                    <a:lnTo>
                      <a:pt x="10715" y="140005"/>
                    </a:lnTo>
                    <a:lnTo>
                      <a:pt x="9715" y="128218"/>
                    </a:lnTo>
                    <a:lnTo>
                      <a:pt x="8429" y="116431"/>
                    </a:lnTo>
                    <a:lnTo>
                      <a:pt x="6857" y="104215"/>
                    </a:lnTo>
                    <a:lnTo>
                      <a:pt x="4941" y="89237"/>
                    </a:lnTo>
                    <a:lnTo>
                      <a:pt x="2952" y="74116"/>
                    </a:lnTo>
                    <a:lnTo>
                      <a:pt x="1393" y="58995"/>
                    </a:lnTo>
                    <a:lnTo>
                      <a:pt x="761" y="44017"/>
                    </a:lnTo>
                    <a:lnTo>
                      <a:pt x="761" y="37921"/>
                    </a:lnTo>
                    <a:lnTo>
                      <a:pt x="1523" y="30301"/>
                    </a:lnTo>
                    <a:lnTo>
                      <a:pt x="761" y="24967"/>
                    </a:lnTo>
                    <a:lnTo>
                      <a:pt x="0" y="24967"/>
                    </a:lnTo>
                    <a:lnTo>
                      <a:pt x="0" y="25729"/>
                    </a:lnTo>
                    <a:lnTo>
                      <a:pt x="4571" y="24205"/>
                    </a:lnTo>
                    <a:lnTo>
                      <a:pt x="9905" y="22681"/>
                    </a:lnTo>
                    <a:lnTo>
                      <a:pt x="14477" y="22681"/>
                    </a:lnTo>
                    <a:lnTo>
                      <a:pt x="24645" y="22431"/>
                    </a:lnTo>
                    <a:lnTo>
                      <a:pt x="34670" y="21824"/>
                    </a:lnTo>
                    <a:lnTo>
                      <a:pt x="44696" y="21074"/>
                    </a:lnTo>
                    <a:lnTo>
                      <a:pt x="54863" y="20395"/>
                    </a:lnTo>
                    <a:lnTo>
                      <a:pt x="108013" y="16001"/>
                    </a:lnTo>
                    <a:lnTo>
                      <a:pt x="160781" y="9632"/>
                    </a:lnTo>
                    <a:lnTo>
                      <a:pt x="178236" y="6905"/>
                    </a:lnTo>
                    <a:lnTo>
                      <a:pt x="195833" y="4393"/>
                    </a:lnTo>
                    <a:lnTo>
                      <a:pt x="202846" y="2833"/>
                    </a:lnTo>
                    <a:lnTo>
                      <a:pt x="210788" y="1059"/>
                    </a:lnTo>
                    <a:lnTo>
                      <a:pt x="218872" y="0"/>
                    </a:lnTo>
                    <a:lnTo>
                      <a:pt x="226313" y="583"/>
                    </a:lnTo>
                    <a:lnTo>
                      <a:pt x="228599" y="1345"/>
                    </a:lnTo>
                    <a:lnTo>
                      <a:pt x="230885" y="3631"/>
                    </a:lnTo>
                    <a:lnTo>
                      <a:pt x="230885" y="5917"/>
                    </a:lnTo>
                    <a:lnTo>
                      <a:pt x="230885" y="10489"/>
                    </a:lnTo>
                    <a:lnTo>
                      <a:pt x="228599" y="17347"/>
                    </a:lnTo>
                    <a:lnTo>
                      <a:pt x="229361" y="22681"/>
                    </a:lnTo>
                    <a:lnTo>
                      <a:pt x="229612" y="33301"/>
                    </a:lnTo>
                    <a:lnTo>
                      <a:pt x="230219" y="43636"/>
                    </a:lnTo>
                    <a:lnTo>
                      <a:pt x="230969" y="53971"/>
                    </a:lnTo>
                    <a:lnTo>
                      <a:pt x="231647" y="64591"/>
                    </a:lnTo>
                    <a:lnTo>
                      <a:pt x="232719" y="76033"/>
                    </a:lnTo>
                    <a:lnTo>
                      <a:pt x="234505" y="87546"/>
                    </a:lnTo>
                    <a:lnTo>
                      <a:pt x="236577" y="99202"/>
                    </a:lnTo>
                    <a:lnTo>
                      <a:pt x="238505" y="111073"/>
                    </a:lnTo>
                    <a:lnTo>
                      <a:pt x="239089" y="117490"/>
                    </a:lnTo>
                    <a:lnTo>
                      <a:pt x="239744" y="124122"/>
                    </a:lnTo>
                    <a:lnTo>
                      <a:pt x="240541" y="130897"/>
                    </a:lnTo>
                    <a:lnTo>
                      <a:pt x="241553" y="137743"/>
                    </a:lnTo>
                    <a:lnTo>
                      <a:pt x="242315" y="143077"/>
                    </a:lnTo>
                    <a:lnTo>
                      <a:pt x="242315" y="147649"/>
                    </a:lnTo>
                    <a:lnTo>
                      <a:pt x="241553" y="152983"/>
                    </a:lnTo>
                    <a:lnTo>
                      <a:pt x="240791" y="154507"/>
                    </a:lnTo>
                    <a:lnTo>
                      <a:pt x="240029" y="159079"/>
                    </a:lnTo>
                    <a:lnTo>
                      <a:pt x="238505" y="160603"/>
                    </a:lnTo>
                    <a:lnTo>
                      <a:pt x="236981" y="162127"/>
                    </a:lnTo>
                    <a:lnTo>
                      <a:pt x="234695" y="164413"/>
                    </a:lnTo>
                    <a:lnTo>
                      <a:pt x="233171" y="166699"/>
                    </a:lnTo>
                  </a:path>
                </a:pathLst>
              </a:custGeom>
              <a:noFill/>
              <a:ln cap="flat" cmpd="sng" w="153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679" name="Google Shape;11679;p143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4146307" y="2218899"/>
                <a:ext cx="128557" cy="1418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80" name="Google Shape;11680;p143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4113993" y="2440641"/>
                <a:ext cx="160870" cy="1776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81" name="Google Shape;11681;p143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3560019" y="2763729"/>
                <a:ext cx="1760308" cy="938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682" name="Google Shape;11682;p143"/>
            <p:cNvGrpSpPr/>
            <p:nvPr/>
          </p:nvGrpSpPr>
          <p:grpSpPr>
            <a:xfrm>
              <a:off x="6500622" y="2929663"/>
              <a:ext cx="275207" cy="354964"/>
              <a:chOff x="6500622" y="2929663"/>
              <a:chExt cx="275207" cy="354964"/>
            </a:xfrm>
          </p:grpSpPr>
          <p:sp>
            <p:nvSpPr>
              <p:cNvPr id="11683" name="Google Shape;11683;p143"/>
              <p:cNvSpPr/>
              <p:nvPr/>
            </p:nvSpPr>
            <p:spPr>
              <a:xfrm>
                <a:off x="6500622" y="2929663"/>
                <a:ext cx="99059" cy="354964"/>
              </a:xfrm>
              <a:custGeom>
                <a:rect b="b" l="l" r="r" t="t"/>
                <a:pathLst>
                  <a:path extrusionOk="0" h="354964" w="99059">
                    <a:moveTo>
                      <a:pt x="96012" y="13180"/>
                    </a:moveTo>
                    <a:lnTo>
                      <a:pt x="53816" y="0"/>
                    </a:lnTo>
                    <a:lnTo>
                      <a:pt x="42672" y="2416"/>
                    </a:lnTo>
                    <a:lnTo>
                      <a:pt x="5334" y="30134"/>
                    </a:lnTo>
                    <a:lnTo>
                      <a:pt x="0" y="52804"/>
                    </a:lnTo>
                    <a:lnTo>
                      <a:pt x="4000" y="64960"/>
                    </a:lnTo>
                    <a:lnTo>
                      <a:pt x="29718" y="97000"/>
                    </a:lnTo>
                    <a:lnTo>
                      <a:pt x="50101" y="113954"/>
                    </a:lnTo>
                    <a:lnTo>
                      <a:pt x="60150" y="122503"/>
                    </a:lnTo>
                    <a:lnTo>
                      <a:pt x="69342" y="132052"/>
                    </a:lnTo>
                    <a:lnTo>
                      <a:pt x="75545" y="143815"/>
                    </a:lnTo>
                    <a:lnTo>
                      <a:pt x="76676" y="155293"/>
                    </a:lnTo>
                    <a:lnTo>
                      <a:pt x="73949" y="166770"/>
                    </a:lnTo>
                    <a:lnTo>
                      <a:pt x="49149" y="208537"/>
                    </a:lnTo>
                    <a:lnTo>
                      <a:pt x="16764" y="236446"/>
                    </a:lnTo>
                    <a:lnTo>
                      <a:pt x="15240" y="237970"/>
                    </a:lnTo>
                    <a:lnTo>
                      <a:pt x="11430" y="238732"/>
                    </a:lnTo>
                    <a:lnTo>
                      <a:pt x="16002" y="239494"/>
                    </a:lnTo>
                    <a:lnTo>
                      <a:pt x="17526" y="237970"/>
                    </a:lnTo>
                    <a:lnTo>
                      <a:pt x="23622" y="237970"/>
                    </a:lnTo>
                    <a:lnTo>
                      <a:pt x="60924" y="250090"/>
                    </a:lnTo>
                    <a:lnTo>
                      <a:pt x="65901" y="264425"/>
                    </a:lnTo>
                    <a:lnTo>
                      <a:pt x="65532" y="273022"/>
                    </a:lnTo>
                    <a:lnTo>
                      <a:pt x="63305" y="285595"/>
                    </a:lnTo>
                    <a:lnTo>
                      <a:pt x="60293" y="298168"/>
                    </a:lnTo>
                    <a:lnTo>
                      <a:pt x="56852" y="310741"/>
                    </a:lnTo>
                    <a:lnTo>
                      <a:pt x="53340" y="323314"/>
                    </a:lnTo>
                    <a:lnTo>
                      <a:pt x="51673" y="330160"/>
                    </a:lnTo>
                    <a:lnTo>
                      <a:pt x="71723" y="354556"/>
                    </a:lnTo>
                    <a:lnTo>
                      <a:pt x="79855" y="353841"/>
                    </a:lnTo>
                    <a:lnTo>
                      <a:pt x="87630" y="352270"/>
                    </a:lnTo>
                    <a:lnTo>
                      <a:pt x="91440" y="351508"/>
                    </a:lnTo>
                    <a:lnTo>
                      <a:pt x="95250" y="349984"/>
                    </a:lnTo>
                    <a:lnTo>
                      <a:pt x="99060" y="349222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684" name="Google Shape;11684;p143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635451" y="3044145"/>
                <a:ext cx="104482" cy="1151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685" name="Google Shape;11685;p143"/>
              <p:cNvSpPr/>
              <p:nvPr/>
            </p:nvSpPr>
            <p:spPr>
              <a:xfrm>
                <a:off x="6768845" y="3114294"/>
                <a:ext cx="6984" cy="78105"/>
              </a:xfrm>
              <a:custGeom>
                <a:rect b="b" l="l" r="r" t="t"/>
                <a:pathLst>
                  <a:path extrusionOk="0" h="78105" w="6984">
                    <a:moveTo>
                      <a:pt x="2285" y="0"/>
                    </a:moveTo>
                    <a:lnTo>
                      <a:pt x="1523" y="1524"/>
                    </a:lnTo>
                    <a:lnTo>
                      <a:pt x="1523" y="5334"/>
                    </a:lnTo>
                    <a:lnTo>
                      <a:pt x="2285" y="9906"/>
                    </a:lnTo>
                    <a:lnTo>
                      <a:pt x="4167" y="20562"/>
                    </a:lnTo>
                    <a:lnTo>
                      <a:pt x="5905" y="31718"/>
                    </a:lnTo>
                    <a:lnTo>
                      <a:pt x="6786" y="43017"/>
                    </a:lnTo>
                    <a:lnTo>
                      <a:pt x="6095" y="54102"/>
                    </a:lnTo>
                    <a:lnTo>
                      <a:pt x="5333" y="61722"/>
                    </a:lnTo>
                    <a:lnTo>
                      <a:pt x="1523" y="70104"/>
                    </a:lnTo>
                    <a:lnTo>
                      <a:pt x="0" y="77724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686" name="Google Shape;11686;p143"/>
            <p:cNvSpPr/>
            <p:nvPr/>
          </p:nvSpPr>
          <p:spPr>
            <a:xfrm>
              <a:off x="6864095" y="3108198"/>
              <a:ext cx="38100" cy="68580"/>
            </a:xfrm>
            <a:custGeom>
              <a:rect b="b" l="l" r="r" t="t"/>
              <a:pathLst>
                <a:path extrusionOk="0" h="68580" w="38100">
                  <a:moveTo>
                    <a:pt x="9905" y="6858"/>
                  </a:moveTo>
                  <a:lnTo>
                    <a:pt x="8381" y="5334"/>
                  </a:lnTo>
                  <a:lnTo>
                    <a:pt x="7619" y="3810"/>
                  </a:lnTo>
                  <a:lnTo>
                    <a:pt x="6095" y="2286"/>
                  </a:lnTo>
                  <a:lnTo>
                    <a:pt x="9905" y="1524"/>
                  </a:lnTo>
                  <a:lnTo>
                    <a:pt x="13715" y="0"/>
                  </a:lnTo>
                  <a:lnTo>
                    <a:pt x="17525" y="762"/>
                  </a:lnTo>
                  <a:lnTo>
                    <a:pt x="25145" y="2286"/>
                  </a:lnTo>
                  <a:lnTo>
                    <a:pt x="35051" y="9144"/>
                  </a:lnTo>
                  <a:lnTo>
                    <a:pt x="37337" y="16002"/>
                  </a:lnTo>
                  <a:lnTo>
                    <a:pt x="37897" y="24765"/>
                  </a:lnTo>
                  <a:lnTo>
                    <a:pt x="34956" y="33528"/>
                  </a:lnTo>
                  <a:lnTo>
                    <a:pt x="7250" y="65055"/>
                  </a:lnTo>
                  <a:lnTo>
                    <a:pt x="0" y="68580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7" name="Google Shape;11687;p143"/>
            <p:cNvSpPr/>
            <p:nvPr/>
          </p:nvSpPr>
          <p:spPr>
            <a:xfrm>
              <a:off x="7069835" y="3086100"/>
              <a:ext cx="6350" cy="2539"/>
            </a:xfrm>
            <a:custGeom>
              <a:rect b="b" l="l" r="r" t="t"/>
              <a:pathLst>
                <a:path extrusionOk="0" h="2539" w="6350">
                  <a:moveTo>
                    <a:pt x="6096" y="762"/>
                  </a:moveTo>
                  <a:lnTo>
                    <a:pt x="4572" y="762"/>
                  </a:lnTo>
                  <a:lnTo>
                    <a:pt x="0" y="0"/>
                  </a:lnTo>
                  <a:lnTo>
                    <a:pt x="1524" y="762"/>
                  </a:lnTo>
                  <a:lnTo>
                    <a:pt x="3048" y="2286"/>
                  </a:lnTo>
                  <a:lnTo>
                    <a:pt x="4572" y="1524"/>
                  </a:lnTo>
                  <a:lnTo>
                    <a:pt x="6096" y="2286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8" name="Google Shape;11688;p143"/>
            <p:cNvSpPr/>
            <p:nvPr/>
          </p:nvSpPr>
          <p:spPr>
            <a:xfrm>
              <a:off x="7248906" y="3072383"/>
              <a:ext cx="7620" cy="5080"/>
            </a:xfrm>
            <a:custGeom>
              <a:rect b="b" l="l" r="r" t="t"/>
              <a:pathLst>
                <a:path extrusionOk="0" h="5080" w="7620">
                  <a:moveTo>
                    <a:pt x="7620" y="4572"/>
                  </a:moveTo>
                  <a:lnTo>
                    <a:pt x="3810" y="2286"/>
                  </a:lnTo>
                  <a:lnTo>
                    <a:pt x="1524" y="1524"/>
                  </a:lnTo>
                  <a:lnTo>
                    <a:pt x="0" y="0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9" name="Google Shape;11689;p143"/>
            <p:cNvSpPr/>
            <p:nvPr/>
          </p:nvSpPr>
          <p:spPr>
            <a:xfrm>
              <a:off x="7373873" y="3067811"/>
              <a:ext cx="11429" cy="2539"/>
            </a:xfrm>
            <a:custGeom>
              <a:rect b="b" l="l" r="r" t="t"/>
              <a:pathLst>
                <a:path extrusionOk="0" h="2539" w="11429">
                  <a:moveTo>
                    <a:pt x="11429" y="2286"/>
                  </a:moveTo>
                  <a:lnTo>
                    <a:pt x="6857" y="1524"/>
                  </a:lnTo>
                  <a:lnTo>
                    <a:pt x="2285" y="1524"/>
                  </a:lnTo>
                  <a:lnTo>
                    <a:pt x="0" y="762"/>
                  </a:lnTo>
                  <a:lnTo>
                    <a:pt x="0" y="0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690" name="Google Shape;11690;p14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511751" y="3044145"/>
              <a:ext cx="64096" cy="8009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691" name="Google Shape;11691;p143"/>
            <p:cNvGrpSpPr/>
            <p:nvPr/>
          </p:nvGrpSpPr>
          <p:grpSpPr>
            <a:xfrm>
              <a:off x="7631385" y="2865215"/>
              <a:ext cx="327195" cy="271144"/>
              <a:chOff x="7631385" y="2865215"/>
              <a:chExt cx="327195" cy="271144"/>
            </a:xfrm>
          </p:grpSpPr>
          <p:pic>
            <p:nvPicPr>
              <p:cNvPr id="11692" name="Google Shape;11692;p143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7631385" y="2960015"/>
                <a:ext cx="190672" cy="1299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693" name="Google Shape;11693;p143"/>
              <p:cNvSpPr/>
              <p:nvPr/>
            </p:nvSpPr>
            <p:spPr>
              <a:xfrm>
                <a:off x="7845551" y="2865215"/>
                <a:ext cx="113029" cy="271144"/>
              </a:xfrm>
              <a:custGeom>
                <a:rect b="b" l="l" r="r" t="t"/>
                <a:pathLst>
                  <a:path extrusionOk="0" h="271144" w="113029">
                    <a:moveTo>
                      <a:pt x="6096" y="15144"/>
                    </a:moveTo>
                    <a:lnTo>
                      <a:pt x="4572" y="13620"/>
                    </a:lnTo>
                    <a:lnTo>
                      <a:pt x="3048" y="12858"/>
                    </a:lnTo>
                    <a:lnTo>
                      <a:pt x="1524" y="11334"/>
                    </a:lnTo>
                    <a:lnTo>
                      <a:pt x="28670" y="0"/>
                    </a:lnTo>
                    <a:lnTo>
                      <a:pt x="37897" y="1559"/>
                    </a:lnTo>
                    <a:lnTo>
                      <a:pt x="72092" y="27515"/>
                    </a:lnTo>
                    <a:lnTo>
                      <a:pt x="83724" y="68103"/>
                    </a:lnTo>
                    <a:lnTo>
                      <a:pt x="81903" y="83010"/>
                    </a:lnTo>
                    <a:lnTo>
                      <a:pt x="77724" y="98202"/>
                    </a:lnTo>
                    <a:lnTo>
                      <a:pt x="73128" y="111680"/>
                    </a:lnTo>
                    <a:lnTo>
                      <a:pt x="67818" y="124872"/>
                    </a:lnTo>
                    <a:lnTo>
                      <a:pt x="62507" y="138064"/>
                    </a:lnTo>
                    <a:lnTo>
                      <a:pt x="57912" y="151542"/>
                    </a:lnTo>
                    <a:lnTo>
                      <a:pt x="55626" y="156114"/>
                    </a:lnTo>
                    <a:lnTo>
                      <a:pt x="51816" y="168306"/>
                    </a:lnTo>
                    <a:lnTo>
                      <a:pt x="59436" y="170592"/>
                    </a:lnTo>
                    <a:lnTo>
                      <a:pt x="66424" y="170985"/>
                    </a:lnTo>
                    <a:lnTo>
                      <a:pt x="74199" y="168592"/>
                    </a:lnTo>
                    <a:lnTo>
                      <a:pt x="107037" y="148482"/>
                    </a:lnTo>
                    <a:lnTo>
                      <a:pt x="112776" y="143922"/>
                    </a:lnTo>
                    <a:lnTo>
                      <a:pt x="112776" y="144684"/>
                    </a:lnTo>
                    <a:lnTo>
                      <a:pt x="112014" y="144684"/>
                    </a:lnTo>
                    <a:lnTo>
                      <a:pt x="105156" y="146970"/>
                    </a:lnTo>
                    <a:lnTo>
                      <a:pt x="77914" y="175831"/>
                    </a:lnTo>
                    <a:lnTo>
                      <a:pt x="74676" y="198024"/>
                    </a:lnTo>
                    <a:lnTo>
                      <a:pt x="77188" y="208014"/>
                    </a:lnTo>
                    <a:lnTo>
                      <a:pt x="81057" y="216788"/>
                    </a:lnTo>
                    <a:lnTo>
                      <a:pt x="85927" y="225135"/>
                    </a:lnTo>
                    <a:lnTo>
                      <a:pt x="91440" y="233838"/>
                    </a:lnTo>
                    <a:lnTo>
                      <a:pt x="94071" y="239756"/>
                    </a:lnTo>
                    <a:lnTo>
                      <a:pt x="62674" y="266033"/>
                    </a:lnTo>
                    <a:lnTo>
                      <a:pt x="26789" y="270914"/>
                    </a:lnTo>
                    <a:lnTo>
                      <a:pt x="17907" y="270414"/>
                    </a:lnTo>
                    <a:lnTo>
                      <a:pt x="9024" y="269343"/>
                    </a:lnTo>
                    <a:lnTo>
                      <a:pt x="0" y="268128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694" name="Google Shape;11694;p143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095443" y="2913081"/>
              <a:ext cx="186778" cy="9991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695" name="Google Shape;11695;p143"/>
            <p:cNvGrpSpPr/>
            <p:nvPr/>
          </p:nvGrpSpPr>
          <p:grpSpPr>
            <a:xfrm>
              <a:off x="8529783" y="2707386"/>
              <a:ext cx="993565" cy="273506"/>
              <a:chOff x="8529783" y="2707386"/>
              <a:chExt cx="993565" cy="273506"/>
            </a:xfrm>
          </p:grpSpPr>
          <p:pic>
            <p:nvPicPr>
              <p:cNvPr id="11696" name="Google Shape;11696;p143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8529783" y="2849835"/>
                <a:ext cx="189826" cy="13105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697" name="Google Shape;11697;p143"/>
              <p:cNvSpPr/>
              <p:nvPr/>
            </p:nvSpPr>
            <p:spPr>
              <a:xfrm>
                <a:off x="8747402" y="2849118"/>
                <a:ext cx="50800" cy="86994"/>
              </a:xfrm>
              <a:custGeom>
                <a:rect b="b" l="l" r="r" t="t"/>
                <a:pathLst>
                  <a:path extrusionOk="0" h="86994" w="50800">
                    <a:moveTo>
                      <a:pt x="25503" y="4572"/>
                    </a:moveTo>
                    <a:lnTo>
                      <a:pt x="23217" y="3048"/>
                    </a:lnTo>
                    <a:lnTo>
                      <a:pt x="21693" y="2286"/>
                    </a:lnTo>
                    <a:lnTo>
                      <a:pt x="19407" y="0"/>
                    </a:lnTo>
                    <a:lnTo>
                      <a:pt x="16359" y="4572"/>
                    </a:lnTo>
                    <a:lnTo>
                      <a:pt x="14835" y="6858"/>
                    </a:lnTo>
                    <a:lnTo>
                      <a:pt x="13311" y="11430"/>
                    </a:lnTo>
                    <a:lnTo>
                      <a:pt x="8501" y="23574"/>
                    </a:lnTo>
                    <a:lnTo>
                      <a:pt x="4548" y="36004"/>
                    </a:lnTo>
                    <a:lnTo>
                      <a:pt x="1738" y="48720"/>
                    </a:lnTo>
                    <a:lnTo>
                      <a:pt x="357" y="61722"/>
                    </a:lnTo>
                    <a:lnTo>
                      <a:pt x="0" y="69508"/>
                    </a:lnTo>
                    <a:lnTo>
                      <a:pt x="928" y="77152"/>
                    </a:lnTo>
                    <a:lnTo>
                      <a:pt x="4429" y="83367"/>
                    </a:lnTo>
                    <a:lnTo>
                      <a:pt x="11787" y="86868"/>
                    </a:lnTo>
                    <a:lnTo>
                      <a:pt x="21205" y="86248"/>
                    </a:lnTo>
                    <a:lnTo>
                      <a:pt x="49196" y="59447"/>
                    </a:lnTo>
                    <a:lnTo>
                      <a:pt x="50649" y="50577"/>
                    </a:lnTo>
                    <a:lnTo>
                      <a:pt x="49815" y="41564"/>
                    </a:lnTo>
                    <a:lnTo>
                      <a:pt x="24657" y="8655"/>
                    </a:lnTo>
                    <a:lnTo>
                      <a:pt x="14073" y="4572"/>
                    </a:lnTo>
                    <a:lnTo>
                      <a:pt x="7977" y="4572"/>
                    </a:lnTo>
                    <a:lnTo>
                      <a:pt x="6453" y="4572"/>
                    </a:lnTo>
                    <a:lnTo>
                      <a:pt x="2643" y="6096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8" name="Google Shape;11698;p143"/>
              <p:cNvSpPr/>
              <p:nvPr/>
            </p:nvSpPr>
            <p:spPr>
              <a:xfrm>
                <a:off x="8831579" y="2846070"/>
                <a:ext cx="6350" cy="83819"/>
              </a:xfrm>
              <a:custGeom>
                <a:rect b="b" l="l" r="r" t="t"/>
                <a:pathLst>
                  <a:path extrusionOk="0" h="83819" w="6350">
                    <a:moveTo>
                      <a:pt x="5333" y="3048"/>
                    </a:moveTo>
                    <a:lnTo>
                      <a:pt x="0" y="3810"/>
                    </a:lnTo>
                    <a:lnTo>
                      <a:pt x="3047" y="0"/>
                    </a:lnTo>
                    <a:lnTo>
                      <a:pt x="3047" y="6096"/>
                    </a:lnTo>
                    <a:lnTo>
                      <a:pt x="3202" y="14216"/>
                    </a:lnTo>
                    <a:lnTo>
                      <a:pt x="4286" y="22479"/>
                    </a:lnTo>
                    <a:lnTo>
                      <a:pt x="5512" y="30741"/>
                    </a:lnTo>
                    <a:lnTo>
                      <a:pt x="6095" y="38862"/>
                    </a:lnTo>
                    <a:lnTo>
                      <a:pt x="5976" y="49851"/>
                    </a:lnTo>
                    <a:lnTo>
                      <a:pt x="5714" y="61055"/>
                    </a:lnTo>
                    <a:lnTo>
                      <a:pt x="5453" y="72401"/>
                    </a:lnTo>
                    <a:lnTo>
                      <a:pt x="5333" y="8382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9" name="Google Shape;11699;p143"/>
              <p:cNvSpPr/>
              <p:nvPr/>
            </p:nvSpPr>
            <p:spPr>
              <a:xfrm>
                <a:off x="8813291" y="2833759"/>
                <a:ext cx="81279" cy="105410"/>
              </a:xfrm>
              <a:custGeom>
                <a:rect b="b" l="l" r="r" t="t"/>
                <a:pathLst>
                  <a:path extrusionOk="0" h="105410" w="81279">
                    <a:moveTo>
                      <a:pt x="9905" y="21455"/>
                    </a:moveTo>
                    <a:lnTo>
                      <a:pt x="6857" y="16883"/>
                    </a:lnTo>
                    <a:lnTo>
                      <a:pt x="0" y="11549"/>
                    </a:lnTo>
                    <a:lnTo>
                      <a:pt x="6095" y="6215"/>
                    </a:lnTo>
                    <a:lnTo>
                      <a:pt x="12215" y="2905"/>
                    </a:lnTo>
                    <a:lnTo>
                      <a:pt x="19621" y="881"/>
                    </a:lnTo>
                    <a:lnTo>
                      <a:pt x="27312" y="0"/>
                    </a:lnTo>
                    <a:lnTo>
                      <a:pt x="34289" y="119"/>
                    </a:lnTo>
                    <a:lnTo>
                      <a:pt x="42671" y="119"/>
                    </a:lnTo>
                    <a:lnTo>
                      <a:pt x="51815" y="2405"/>
                    </a:lnTo>
                    <a:lnTo>
                      <a:pt x="57149" y="9263"/>
                    </a:lnTo>
                    <a:lnTo>
                      <a:pt x="58745" y="15549"/>
                    </a:lnTo>
                    <a:lnTo>
                      <a:pt x="56768" y="22407"/>
                    </a:lnTo>
                    <a:lnTo>
                      <a:pt x="53078" y="28979"/>
                    </a:lnTo>
                    <a:lnTo>
                      <a:pt x="49529" y="34409"/>
                    </a:lnTo>
                    <a:lnTo>
                      <a:pt x="44374" y="39766"/>
                    </a:lnTo>
                    <a:lnTo>
                      <a:pt x="38576" y="44696"/>
                    </a:lnTo>
                    <a:lnTo>
                      <a:pt x="32920" y="49625"/>
                    </a:lnTo>
                    <a:lnTo>
                      <a:pt x="28193" y="54983"/>
                    </a:lnTo>
                    <a:lnTo>
                      <a:pt x="27431" y="55745"/>
                    </a:lnTo>
                    <a:lnTo>
                      <a:pt x="27431" y="56507"/>
                    </a:lnTo>
                    <a:lnTo>
                      <a:pt x="27431" y="57269"/>
                    </a:lnTo>
                    <a:lnTo>
                      <a:pt x="31241" y="58793"/>
                    </a:lnTo>
                    <a:lnTo>
                      <a:pt x="33527" y="58793"/>
                    </a:lnTo>
                    <a:lnTo>
                      <a:pt x="38861" y="58793"/>
                    </a:lnTo>
                    <a:lnTo>
                      <a:pt x="46529" y="59162"/>
                    </a:lnTo>
                    <a:lnTo>
                      <a:pt x="54482" y="59459"/>
                    </a:lnTo>
                    <a:lnTo>
                      <a:pt x="62436" y="60186"/>
                    </a:lnTo>
                    <a:lnTo>
                      <a:pt x="70103" y="61841"/>
                    </a:lnTo>
                    <a:lnTo>
                      <a:pt x="76199" y="64127"/>
                    </a:lnTo>
                    <a:lnTo>
                      <a:pt x="77723" y="64127"/>
                    </a:lnTo>
                    <a:lnTo>
                      <a:pt x="80771" y="66413"/>
                    </a:lnTo>
                    <a:lnTo>
                      <a:pt x="80771" y="73271"/>
                    </a:lnTo>
                    <a:lnTo>
                      <a:pt x="37457" y="97488"/>
                    </a:lnTo>
                    <a:lnTo>
                      <a:pt x="22097" y="102989"/>
                    </a:lnTo>
                    <a:lnTo>
                      <a:pt x="19811" y="103751"/>
                    </a:lnTo>
                    <a:lnTo>
                      <a:pt x="16763" y="105275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0" name="Google Shape;11700;p143"/>
              <p:cNvSpPr/>
              <p:nvPr/>
            </p:nvSpPr>
            <p:spPr>
              <a:xfrm>
                <a:off x="8905493" y="2810256"/>
                <a:ext cx="74295" cy="107950"/>
              </a:xfrm>
              <a:custGeom>
                <a:rect b="b" l="l" r="r" t="t"/>
                <a:pathLst>
                  <a:path extrusionOk="0" h="107950" w="74295">
                    <a:moveTo>
                      <a:pt x="51053" y="23622"/>
                    </a:moveTo>
                    <a:lnTo>
                      <a:pt x="46481" y="16764"/>
                    </a:lnTo>
                    <a:lnTo>
                      <a:pt x="41909" y="7620"/>
                    </a:lnTo>
                    <a:lnTo>
                      <a:pt x="36575" y="3048"/>
                    </a:lnTo>
                    <a:lnTo>
                      <a:pt x="34289" y="1524"/>
                    </a:lnTo>
                    <a:lnTo>
                      <a:pt x="33527" y="1524"/>
                    </a:lnTo>
                    <a:lnTo>
                      <a:pt x="32003" y="0"/>
                    </a:lnTo>
                    <a:lnTo>
                      <a:pt x="14668" y="41052"/>
                    </a:lnTo>
                    <a:lnTo>
                      <a:pt x="15620" y="50399"/>
                    </a:lnTo>
                    <a:lnTo>
                      <a:pt x="20573" y="58674"/>
                    </a:lnTo>
                    <a:lnTo>
                      <a:pt x="29122" y="64389"/>
                    </a:lnTo>
                    <a:lnTo>
                      <a:pt x="39242" y="68389"/>
                    </a:lnTo>
                    <a:lnTo>
                      <a:pt x="49934" y="71532"/>
                    </a:lnTo>
                    <a:lnTo>
                      <a:pt x="60197" y="74676"/>
                    </a:lnTo>
                    <a:lnTo>
                      <a:pt x="64769" y="76200"/>
                    </a:lnTo>
                    <a:lnTo>
                      <a:pt x="70103" y="76962"/>
                    </a:lnTo>
                    <a:lnTo>
                      <a:pt x="73913" y="80010"/>
                    </a:lnTo>
                    <a:lnTo>
                      <a:pt x="68151" y="83534"/>
                    </a:lnTo>
                    <a:lnTo>
                      <a:pt x="61531" y="87058"/>
                    </a:lnTo>
                    <a:lnTo>
                      <a:pt x="54625" y="90297"/>
                    </a:lnTo>
                    <a:lnTo>
                      <a:pt x="48005" y="92964"/>
                    </a:lnTo>
                    <a:lnTo>
                      <a:pt x="37778" y="97369"/>
                    </a:lnTo>
                    <a:lnTo>
                      <a:pt x="26193" y="101917"/>
                    </a:lnTo>
                    <a:lnTo>
                      <a:pt x="14466" y="105608"/>
                    </a:lnTo>
                    <a:lnTo>
                      <a:pt x="3809" y="107442"/>
                    </a:lnTo>
                    <a:lnTo>
                      <a:pt x="2285" y="106680"/>
                    </a:lnTo>
                    <a:lnTo>
                      <a:pt x="1523" y="105918"/>
                    </a:lnTo>
                    <a:lnTo>
                      <a:pt x="0" y="105918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1" name="Google Shape;11701;p143"/>
              <p:cNvSpPr/>
              <p:nvPr/>
            </p:nvSpPr>
            <p:spPr>
              <a:xfrm>
                <a:off x="9004553" y="2832354"/>
                <a:ext cx="70484" cy="81280"/>
              </a:xfrm>
              <a:custGeom>
                <a:rect b="b" l="l" r="r" t="t"/>
                <a:pathLst>
                  <a:path extrusionOk="0" h="81280" w="70484">
                    <a:moveTo>
                      <a:pt x="3809" y="762"/>
                    </a:moveTo>
                    <a:lnTo>
                      <a:pt x="2285" y="0"/>
                    </a:lnTo>
                    <a:lnTo>
                      <a:pt x="761" y="0"/>
                    </a:lnTo>
                    <a:lnTo>
                      <a:pt x="0" y="0"/>
                    </a:lnTo>
                    <a:lnTo>
                      <a:pt x="761" y="1524"/>
                    </a:lnTo>
                    <a:lnTo>
                      <a:pt x="0" y="1524"/>
                    </a:lnTo>
                    <a:lnTo>
                      <a:pt x="1523" y="6858"/>
                    </a:lnTo>
                    <a:lnTo>
                      <a:pt x="3333" y="14168"/>
                    </a:lnTo>
                    <a:lnTo>
                      <a:pt x="5143" y="21336"/>
                    </a:lnTo>
                    <a:lnTo>
                      <a:pt x="6667" y="28503"/>
                    </a:lnTo>
                    <a:lnTo>
                      <a:pt x="7619" y="35814"/>
                    </a:lnTo>
                    <a:lnTo>
                      <a:pt x="8012" y="44350"/>
                    </a:lnTo>
                    <a:lnTo>
                      <a:pt x="8477" y="52101"/>
                    </a:lnTo>
                    <a:lnTo>
                      <a:pt x="9655" y="59709"/>
                    </a:lnTo>
                    <a:lnTo>
                      <a:pt x="12191" y="67818"/>
                    </a:lnTo>
                    <a:lnTo>
                      <a:pt x="14477" y="74676"/>
                    </a:lnTo>
                    <a:lnTo>
                      <a:pt x="15239" y="80772"/>
                    </a:lnTo>
                    <a:lnTo>
                      <a:pt x="56387" y="69342"/>
                    </a:lnTo>
                    <a:lnTo>
                      <a:pt x="66293" y="63246"/>
                    </a:lnTo>
                    <a:lnTo>
                      <a:pt x="70103" y="57912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2" name="Google Shape;11702;p143"/>
              <p:cNvSpPr/>
              <p:nvPr/>
            </p:nvSpPr>
            <p:spPr>
              <a:xfrm>
                <a:off x="9006077" y="2846832"/>
                <a:ext cx="51434" cy="17780"/>
              </a:xfrm>
              <a:custGeom>
                <a:rect b="b" l="l" r="r" t="t"/>
                <a:pathLst>
                  <a:path extrusionOk="0" h="17780" w="51434">
                    <a:moveTo>
                      <a:pt x="5333" y="17525"/>
                    </a:moveTo>
                    <a:lnTo>
                      <a:pt x="3047" y="17525"/>
                    </a:lnTo>
                    <a:lnTo>
                      <a:pt x="1523" y="16763"/>
                    </a:lnTo>
                    <a:lnTo>
                      <a:pt x="0" y="16001"/>
                    </a:lnTo>
                    <a:lnTo>
                      <a:pt x="6095" y="12953"/>
                    </a:lnTo>
                    <a:lnTo>
                      <a:pt x="12191" y="9905"/>
                    </a:lnTo>
                    <a:lnTo>
                      <a:pt x="19049" y="7619"/>
                    </a:lnTo>
                    <a:lnTo>
                      <a:pt x="27050" y="5464"/>
                    </a:lnTo>
                    <a:lnTo>
                      <a:pt x="35051" y="3524"/>
                    </a:lnTo>
                    <a:lnTo>
                      <a:pt x="43052" y="1726"/>
                    </a:lnTo>
                    <a:lnTo>
                      <a:pt x="51053" y="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3" name="Google Shape;11703;p143"/>
              <p:cNvSpPr/>
              <p:nvPr/>
            </p:nvSpPr>
            <p:spPr>
              <a:xfrm>
                <a:off x="8999981" y="2810256"/>
                <a:ext cx="51434" cy="22225"/>
              </a:xfrm>
              <a:custGeom>
                <a:rect b="b" l="l" r="r" t="t"/>
                <a:pathLst>
                  <a:path extrusionOk="0" h="22225" w="51434">
                    <a:moveTo>
                      <a:pt x="6096" y="22098"/>
                    </a:moveTo>
                    <a:lnTo>
                      <a:pt x="2286" y="19050"/>
                    </a:lnTo>
                    <a:lnTo>
                      <a:pt x="762" y="19050"/>
                    </a:lnTo>
                    <a:lnTo>
                      <a:pt x="0" y="16764"/>
                    </a:lnTo>
                    <a:lnTo>
                      <a:pt x="32730" y="3750"/>
                    </a:lnTo>
                    <a:lnTo>
                      <a:pt x="39147" y="2381"/>
                    </a:lnTo>
                    <a:lnTo>
                      <a:pt x="44850" y="1154"/>
                    </a:lnTo>
                    <a:lnTo>
                      <a:pt x="51054" y="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4" name="Google Shape;11704;p143"/>
              <p:cNvSpPr/>
              <p:nvPr/>
            </p:nvSpPr>
            <p:spPr>
              <a:xfrm>
                <a:off x="9095231" y="2811780"/>
                <a:ext cx="8890" cy="82550"/>
              </a:xfrm>
              <a:custGeom>
                <a:rect b="b" l="l" r="r" t="t"/>
                <a:pathLst>
                  <a:path extrusionOk="0" h="82550" w="8890">
                    <a:moveTo>
                      <a:pt x="8381" y="0"/>
                    </a:moveTo>
                    <a:lnTo>
                      <a:pt x="7619" y="8382"/>
                    </a:lnTo>
                    <a:lnTo>
                      <a:pt x="6857" y="14478"/>
                    </a:lnTo>
                    <a:lnTo>
                      <a:pt x="4571" y="22098"/>
                    </a:lnTo>
                    <a:lnTo>
                      <a:pt x="3488" y="29622"/>
                    </a:lnTo>
                    <a:lnTo>
                      <a:pt x="3333" y="36576"/>
                    </a:lnTo>
                    <a:lnTo>
                      <a:pt x="3607" y="43529"/>
                    </a:lnTo>
                    <a:lnTo>
                      <a:pt x="3809" y="51053"/>
                    </a:lnTo>
                    <a:lnTo>
                      <a:pt x="4310" y="58221"/>
                    </a:lnTo>
                    <a:lnTo>
                      <a:pt x="4381" y="64389"/>
                    </a:lnTo>
                    <a:lnTo>
                      <a:pt x="3595" y="70556"/>
                    </a:lnTo>
                    <a:lnTo>
                      <a:pt x="1523" y="77724"/>
                    </a:lnTo>
                    <a:lnTo>
                      <a:pt x="761" y="79248"/>
                    </a:lnTo>
                    <a:lnTo>
                      <a:pt x="761" y="80772"/>
                    </a:lnTo>
                    <a:lnTo>
                      <a:pt x="0" y="82296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5" name="Google Shape;11705;p143"/>
              <p:cNvSpPr/>
              <p:nvPr/>
            </p:nvSpPr>
            <p:spPr>
              <a:xfrm>
                <a:off x="9086468" y="2804160"/>
                <a:ext cx="58420" cy="76200"/>
              </a:xfrm>
              <a:custGeom>
                <a:rect b="b" l="l" r="r" t="t"/>
                <a:pathLst>
                  <a:path extrusionOk="0" h="76200" w="58420">
                    <a:moveTo>
                      <a:pt x="3428" y="35813"/>
                    </a:moveTo>
                    <a:lnTo>
                      <a:pt x="2000" y="30158"/>
                    </a:lnTo>
                    <a:lnTo>
                      <a:pt x="571" y="23145"/>
                    </a:lnTo>
                    <a:lnTo>
                      <a:pt x="0" y="15990"/>
                    </a:lnTo>
                    <a:lnTo>
                      <a:pt x="1142" y="9905"/>
                    </a:lnTo>
                    <a:lnTo>
                      <a:pt x="4952" y="761"/>
                    </a:lnTo>
                    <a:lnTo>
                      <a:pt x="14096" y="0"/>
                    </a:lnTo>
                    <a:lnTo>
                      <a:pt x="22478" y="0"/>
                    </a:lnTo>
                    <a:lnTo>
                      <a:pt x="30015" y="357"/>
                    </a:lnTo>
                    <a:lnTo>
                      <a:pt x="38195" y="1714"/>
                    </a:lnTo>
                    <a:lnTo>
                      <a:pt x="45946" y="4500"/>
                    </a:lnTo>
                    <a:lnTo>
                      <a:pt x="52196" y="9143"/>
                    </a:lnTo>
                    <a:lnTo>
                      <a:pt x="54506" y="16537"/>
                    </a:lnTo>
                    <a:lnTo>
                      <a:pt x="51815" y="24288"/>
                    </a:lnTo>
                    <a:lnTo>
                      <a:pt x="22574" y="53828"/>
                    </a:lnTo>
                    <a:lnTo>
                      <a:pt x="16382" y="58673"/>
                    </a:lnTo>
                    <a:lnTo>
                      <a:pt x="17906" y="60959"/>
                    </a:lnTo>
                    <a:lnTo>
                      <a:pt x="20192" y="62483"/>
                    </a:lnTo>
                    <a:lnTo>
                      <a:pt x="24002" y="64007"/>
                    </a:lnTo>
                    <a:lnTo>
                      <a:pt x="27050" y="64769"/>
                    </a:lnTo>
                    <a:lnTo>
                      <a:pt x="30860" y="65531"/>
                    </a:lnTo>
                    <a:lnTo>
                      <a:pt x="37718" y="67948"/>
                    </a:lnTo>
                    <a:lnTo>
                      <a:pt x="44576" y="70580"/>
                    </a:lnTo>
                    <a:lnTo>
                      <a:pt x="51434" y="73354"/>
                    </a:lnTo>
                    <a:lnTo>
                      <a:pt x="58292" y="76199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6" name="Google Shape;11706;p143"/>
              <p:cNvSpPr/>
              <p:nvPr/>
            </p:nvSpPr>
            <p:spPr>
              <a:xfrm>
                <a:off x="9176765" y="2801112"/>
                <a:ext cx="51434" cy="63500"/>
              </a:xfrm>
              <a:custGeom>
                <a:rect b="b" l="l" r="r" t="t"/>
                <a:pathLst>
                  <a:path extrusionOk="0" h="63500" w="51434">
                    <a:moveTo>
                      <a:pt x="0" y="1524"/>
                    </a:moveTo>
                    <a:lnTo>
                      <a:pt x="4572" y="6096"/>
                    </a:lnTo>
                    <a:lnTo>
                      <a:pt x="6858" y="8382"/>
                    </a:lnTo>
                    <a:lnTo>
                      <a:pt x="10668" y="12954"/>
                    </a:lnTo>
                    <a:lnTo>
                      <a:pt x="17847" y="20514"/>
                    </a:lnTo>
                    <a:lnTo>
                      <a:pt x="24669" y="28289"/>
                    </a:lnTo>
                    <a:lnTo>
                      <a:pt x="31349" y="36206"/>
                    </a:lnTo>
                    <a:lnTo>
                      <a:pt x="38100" y="44196"/>
                    </a:lnTo>
                    <a:lnTo>
                      <a:pt x="43434" y="50292"/>
                    </a:lnTo>
                    <a:lnTo>
                      <a:pt x="45720" y="57150"/>
                    </a:lnTo>
                    <a:lnTo>
                      <a:pt x="49530" y="63246"/>
                    </a:lnTo>
                    <a:lnTo>
                      <a:pt x="50292" y="63246"/>
                    </a:lnTo>
                    <a:lnTo>
                      <a:pt x="51054" y="56388"/>
                    </a:lnTo>
                    <a:lnTo>
                      <a:pt x="51054" y="51054"/>
                    </a:lnTo>
                    <a:lnTo>
                      <a:pt x="50292" y="43434"/>
                    </a:lnTo>
                    <a:lnTo>
                      <a:pt x="49518" y="32575"/>
                    </a:lnTo>
                    <a:lnTo>
                      <a:pt x="49244" y="21717"/>
                    </a:lnTo>
                    <a:lnTo>
                      <a:pt x="49113" y="10858"/>
                    </a:lnTo>
                    <a:lnTo>
                      <a:pt x="48768" y="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7" name="Google Shape;11707;p143"/>
              <p:cNvSpPr/>
              <p:nvPr/>
            </p:nvSpPr>
            <p:spPr>
              <a:xfrm>
                <a:off x="9268967" y="2791968"/>
                <a:ext cx="46990" cy="77469"/>
              </a:xfrm>
              <a:custGeom>
                <a:rect b="b" l="l" r="r" t="t"/>
                <a:pathLst>
                  <a:path extrusionOk="0" h="77469" w="46990">
                    <a:moveTo>
                      <a:pt x="761" y="0"/>
                    </a:moveTo>
                    <a:lnTo>
                      <a:pt x="761" y="762"/>
                    </a:lnTo>
                    <a:lnTo>
                      <a:pt x="0" y="5334"/>
                    </a:lnTo>
                    <a:lnTo>
                      <a:pt x="0" y="9906"/>
                    </a:lnTo>
                    <a:lnTo>
                      <a:pt x="47" y="16525"/>
                    </a:lnTo>
                    <a:lnTo>
                      <a:pt x="952" y="22860"/>
                    </a:lnTo>
                    <a:lnTo>
                      <a:pt x="2143" y="29194"/>
                    </a:lnTo>
                    <a:lnTo>
                      <a:pt x="3047" y="35814"/>
                    </a:lnTo>
                    <a:lnTo>
                      <a:pt x="4571" y="67056"/>
                    </a:lnTo>
                    <a:lnTo>
                      <a:pt x="9143" y="73152"/>
                    </a:lnTo>
                    <a:lnTo>
                      <a:pt x="11429" y="74676"/>
                    </a:lnTo>
                    <a:lnTo>
                      <a:pt x="15239" y="76962"/>
                    </a:lnTo>
                    <a:lnTo>
                      <a:pt x="22859" y="74676"/>
                    </a:lnTo>
                    <a:lnTo>
                      <a:pt x="25907" y="73152"/>
                    </a:lnTo>
                    <a:lnTo>
                      <a:pt x="32765" y="70865"/>
                    </a:lnTo>
                    <a:lnTo>
                      <a:pt x="39623" y="67817"/>
                    </a:lnTo>
                    <a:lnTo>
                      <a:pt x="46481" y="64769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8" name="Google Shape;11708;p143"/>
              <p:cNvSpPr/>
              <p:nvPr/>
            </p:nvSpPr>
            <p:spPr>
              <a:xfrm>
                <a:off x="9260585" y="2817876"/>
                <a:ext cx="41909" cy="14605"/>
              </a:xfrm>
              <a:custGeom>
                <a:rect b="b" l="l" r="r" t="t"/>
                <a:pathLst>
                  <a:path extrusionOk="0" h="14605" w="41909">
                    <a:moveTo>
                      <a:pt x="4572" y="14477"/>
                    </a:moveTo>
                    <a:lnTo>
                      <a:pt x="3048" y="14477"/>
                    </a:lnTo>
                    <a:lnTo>
                      <a:pt x="1524" y="14477"/>
                    </a:lnTo>
                    <a:lnTo>
                      <a:pt x="0" y="14477"/>
                    </a:lnTo>
                    <a:lnTo>
                      <a:pt x="7620" y="10667"/>
                    </a:lnTo>
                    <a:lnTo>
                      <a:pt x="11430" y="7619"/>
                    </a:lnTo>
                    <a:lnTo>
                      <a:pt x="19812" y="5333"/>
                    </a:lnTo>
                    <a:lnTo>
                      <a:pt x="32004" y="3047"/>
                    </a:lnTo>
                    <a:lnTo>
                      <a:pt x="35052" y="3047"/>
                    </a:lnTo>
                    <a:lnTo>
                      <a:pt x="41910" y="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9" name="Google Shape;11709;p143"/>
              <p:cNvSpPr/>
              <p:nvPr/>
            </p:nvSpPr>
            <p:spPr>
              <a:xfrm>
                <a:off x="9282683" y="2777490"/>
                <a:ext cx="36829" cy="14605"/>
              </a:xfrm>
              <a:custGeom>
                <a:rect b="b" l="l" r="r" t="t"/>
                <a:pathLst>
                  <a:path extrusionOk="0" h="14605" w="36829">
                    <a:moveTo>
                      <a:pt x="1524" y="14477"/>
                    </a:moveTo>
                    <a:lnTo>
                      <a:pt x="0" y="7619"/>
                    </a:lnTo>
                    <a:lnTo>
                      <a:pt x="1524" y="9143"/>
                    </a:lnTo>
                    <a:lnTo>
                      <a:pt x="10668" y="6095"/>
                    </a:lnTo>
                    <a:lnTo>
                      <a:pt x="17073" y="4393"/>
                    </a:lnTo>
                    <a:lnTo>
                      <a:pt x="23622" y="2762"/>
                    </a:lnTo>
                    <a:lnTo>
                      <a:pt x="30170" y="1273"/>
                    </a:lnTo>
                    <a:lnTo>
                      <a:pt x="36576" y="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0" name="Google Shape;11710;p143"/>
              <p:cNvSpPr/>
              <p:nvPr/>
            </p:nvSpPr>
            <p:spPr>
              <a:xfrm>
                <a:off x="9359645" y="2782824"/>
                <a:ext cx="8890" cy="74930"/>
              </a:xfrm>
              <a:custGeom>
                <a:rect b="b" l="l" r="r" t="t"/>
                <a:pathLst>
                  <a:path extrusionOk="0" h="74930" w="8890">
                    <a:moveTo>
                      <a:pt x="0" y="0"/>
                    </a:moveTo>
                    <a:lnTo>
                      <a:pt x="1524" y="6858"/>
                    </a:lnTo>
                    <a:lnTo>
                      <a:pt x="0" y="15240"/>
                    </a:lnTo>
                    <a:lnTo>
                      <a:pt x="762" y="22098"/>
                    </a:lnTo>
                    <a:lnTo>
                      <a:pt x="2369" y="30099"/>
                    </a:lnTo>
                    <a:lnTo>
                      <a:pt x="4476" y="38100"/>
                    </a:lnTo>
                    <a:lnTo>
                      <a:pt x="6441" y="46101"/>
                    </a:lnTo>
                    <a:lnTo>
                      <a:pt x="7620" y="54102"/>
                    </a:lnTo>
                    <a:lnTo>
                      <a:pt x="8382" y="62484"/>
                    </a:lnTo>
                    <a:lnTo>
                      <a:pt x="6858" y="67056"/>
                    </a:lnTo>
                    <a:lnTo>
                      <a:pt x="4572" y="74676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1" name="Google Shape;11711;p143"/>
              <p:cNvSpPr/>
              <p:nvPr/>
            </p:nvSpPr>
            <p:spPr>
              <a:xfrm>
                <a:off x="9346691" y="2776085"/>
                <a:ext cx="94615" cy="93980"/>
              </a:xfrm>
              <a:custGeom>
                <a:rect b="b" l="l" r="r" t="t"/>
                <a:pathLst>
                  <a:path extrusionOk="0" h="93980" w="94615">
                    <a:moveTo>
                      <a:pt x="5333" y="17406"/>
                    </a:moveTo>
                    <a:lnTo>
                      <a:pt x="3809" y="12834"/>
                    </a:lnTo>
                    <a:lnTo>
                      <a:pt x="0" y="6738"/>
                    </a:lnTo>
                    <a:lnTo>
                      <a:pt x="3809" y="2928"/>
                    </a:lnTo>
                    <a:lnTo>
                      <a:pt x="12453" y="0"/>
                    </a:lnTo>
                    <a:lnTo>
                      <a:pt x="23240" y="1214"/>
                    </a:lnTo>
                    <a:lnTo>
                      <a:pt x="34028" y="4429"/>
                    </a:lnTo>
                    <a:lnTo>
                      <a:pt x="73723" y="24360"/>
                    </a:lnTo>
                    <a:lnTo>
                      <a:pt x="94487" y="50934"/>
                    </a:lnTo>
                    <a:lnTo>
                      <a:pt x="91487" y="62460"/>
                    </a:lnTo>
                    <a:lnTo>
                      <a:pt x="82486" y="71127"/>
                    </a:lnTo>
                    <a:lnTo>
                      <a:pt x="70913" y="77509"/>
                    </a:lnTo>
                    <a:lnTo>
                      <a:pt x="60197" y="82176"/>
                    </a:lnTo>
                    <a:lnTo>
                      <a:pt x="53339" y="85248"/>
                    </a:lnTo>
                    <a:lnTo>
                      <a:pt x="46481" y="87891"/>
                    </a:lnTo>
                    <a:lnTo>
                      <a:pt x="39623" y="90535"/>
                    </a:lnTo>
                    <a:lnTo>
                      <a:pt x="32765" y="93606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2" name="Google Shape;11712;p143"/>
              <p:cNvSpPr/>
              <p:nvPr/>
            </p:nvSpPr>
            <p:spPr>
              <a:xfrm>
                <a:off x="9469373" y="2707386"/>
                <a:ext cx="53975" cy="179069"/>
              </a:xfrm>
              <a:custGeom>
                <a:rect b="b" l="l" r="r" t="t"/>
                <a:pathLst>
                  <a:path extrusionOk="0" h="179069" w="53975">
                    <a:moveTo>
                      <a:pt x="53340" y="0"/>
                    </a:moveTo>
                    <a:lnTo>
                      <a:pt x="53232" y="5226"/>
                    </a:lnTo>
                    <a:lnTo>
                      <a:pt x="53625" y="12096"/>
                    </a:lnTo>
                    <a:lnTo>
                      <a:pt x="53875" y="19395"/>
                    </a:lnTo>
                    <a:lnTo>
                      <a:pt x="46482" y="59245"/>
                    </a:lnTo>
                    <a:lnTo>
                      <a:pt x="27729" y="109489"/>
                    </a:lnTo>
                    <a:lnTo>
                      <a:pt x="19907" y="127254"/>
                    </a:lnTo>
                    <a:lnTo>
                      <a:pt x="12227" y="145018"/>
                    </a:lnTo>
                    <a:lnTo>
                      <a:pt x="5334" y="163068"/>
                    </a:lnTo>
                    <a:lnTo>
                      <a:pt x="3048" y="168402"/>
                    </a:lnTo>
                    <a:lnTo>
                      <a:pt x="1524" y="173736"/>
                    </a:lnTo>
                    <a:lnTo>
                      <a:pt x="0" y="17907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713" name="Google Shape;11713;p143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309065" y="2520651"/>
              <a:ext cx="253834" cy="1006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14" name="Google Shape;11714;p143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615389" y="2444046"/>
              <a:ext cx="191350" cy="197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15" name="Google Shape;11715;p143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4906473" y="2481789"/>
              <a:ext cx="138010" cy="1220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16" name="Google Shape;11716;p143"/>
            <p:cNvGrpSpPr/>
            <p:nvPr/>
          </p:nvGrpSpPr>
          <p:grpSpPr>
            <a:xfrm>
              <a:off x="5109972" y="2514599"/>
              <a:ext cx="114045" cy="29972"/>
              <a:chOff x="5109972" y="2514599"/>
              <a:chExt cx="114045" cy="29972"/>
            </a:xfrm>
          </p:grpSpPr>
          <p:sp>
            <p:nvSpPr>
              <p:cNvPr id="11717" name="Google Shape;11717;p143"/>
              <p:cNvSpPr/>
              <p:nvPr/>
            </p:nvSpPr>
            <p:spPr>
              <a:xfrm>
                <a:off x="5109972" y="2538221"/>
                <a:ext cx="11429" cy="6350"/>
              </a:xfrm>
              <a:custGeom>
                <a:rect b="b" l="l" r="r" t="t"/>
                <a:pathLst>
                  <a:path extrusionOk="0" h="6350" w="11429">
                    <a:moveTo>
                      <a:pt x="6096" y="5334"/>
                    </a:moveTo>
                    <a:lnTo>
                      <a:pt x="4572" y="5334"/>
                    </a:lnTo>
                    <a:lnTo>
                      <a:pt x="0" y="6096"/>
                    </a:lnTo>
                    <a:lnTo>
                      <a:pt x="2286" y="3810"/>
                    </a:lnTo>
                    <a:lnTo>
                      <a:pt x="4572" y="762"/>
                    </a:lnTo>
                    <a:lnTo>
                      <a:pt x="8382" y="762"/>
                    </a:lnTo>
                    <a:lnTo>
                      <a:pt x="11430" y="0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8" name="Google Shape;11718;p143"/>
              <p:cNvSpPr/>
              <p:nvPr/>
            </p:nvSpPr>
            <p:spPr>
              <a:xfrm>
                <a:off x="5180838" y="2520695"/>
                <a:ext cx="19050" cy="5714"/>
              </a:xfrm>
              <a:custGeom>
                <a:rect b="b" l="l" r="r" t="t"/>
                <a:pathLst>
                  <a:path extrusionOk="0" h="5714" w="19050">
                    <a:moveTo>
                      <a:pt x="4572" y="5334"/>
                    </a:moveTo>
                    <a:lnTo>
                      <a:pt x="2286" y="5334"/>
                    </a:lnTo>
                    <a:lnTo>
                      <a:pt x="1524" y="5334"/>
                    </a:lnTo>
                    <a:lnTo>
                      <a:pt x="0" y="4572"/>
                    </a:lnTo>
                    <a:lnTo>
                      <a:pt x="4572" y="1524"/>
                    </a:lnTo>
                    <a:lnTo>
                      <a:pt x="7620" y="762"/>
                    </a:lnTo>
                    <a:lnTo>
                      <a:pt x="12954" y="762"/>
                    </a:lnTo>
                    <a:lnTo>
                      <a:pt x="15240" y="0"/>
                    </a:lnTo>
                    <a:lnTo>
                      <a:pt x="17526" y="0"/>
                    </a:lnTo>
                    <a:lnTo>
                      <a:pt x="19050" y="0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9" name="Google Shape;11719;p143"/>
              <p:cNvSpPr/>
              <p:nvPr/>
            </p:nvSpPr>
            <p:spPr>
              <a:xfrm>
                <a:off x="5207507" y="2514599"/>
                <a:ext cx="16510" cy="15239"/>
              </a:xfrm>
              <a:custGeom>
                <a:rect b="b" l="l" r="r" t="t"/>
                <a:pathLst>
                  <a:path extrusionOk="0" h="15239" w="16510">
                    <a:moveTo>
                      <a:pt x="0" y="3810"/>
                    </a:moveTo>
                    <a:lnTo>
                      <a:pt x="0" y="12192"/>
                    </a:lnTo>
                    <a:lnTo>
                      <a:pt x="3809" y="15240"/>
                    </a:lnTo>
                    <a:lnTo>
                      <a:pt x="12191" y="15240"/>
                    </a:lnTo>
                    <a:lnTo>
                      <a:pt x="16001" y="12192"/>
                    </a:lnTo>
                    <a:lnTo>
                      <a:pt x="16001" y="7620"/>
                    </a:lnTo>
                    <a:lnTo>
                      <a:pt x="16001" y="3810"/>
                    </a:lnTo>
                    <a:lnTo>
                      <a:pt x="12191" y="0"/>
                    </a:lnTo>
                    <a:lnTo>
                      <a:pt x="3809" y="0"/>
                    </a:lnTo>
                    <a:lnTo>
                      <a:pt x="0" y="381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720" name="Google Shape;11720;p143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360696" y="2389587"/>
              <a:ext cx="283481" cy="2378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21" name="Google Shape;11721;p143"/>
          <p:cNvGrpSpPr/>
          <p:nvPr/>
        </p:nvGrpSpPr>
        <p:grpSpPr>
          <a:xfrm>
            <a:off x="1039135" y="4106625"/>
            <a:ext cx="7038519" cy="1540440"/>
            <a:chOff x="3197593" y="4654251"/>
            <a:chExt cx="5687692" cy="1128610"/>
          </a:xfrm>
        </p:grpSpPr>
        <p:sp>
          <p:nvSpPr>
            <p:cNvPr id="11722" name="Google Shape;11722;p143"/>
            <p:cNvSpPr/>
            <p:nvPr/>
          </p:nvSpPr>
          <p:spPr>
            <a:xfrm>
              <a:off x="3310890" y="5260085"/>
              <a:ext cx="986789" cy="130810"/>
            </a:xfrm>
            <a:custGeom>
              <a:rect b="b" l="l" r="r" t="t"/>
              <a:pathLst>
                <a:path extrusionOk="0" h="130810" w="986789">
                  <a:moveTo>
                    <a:pt x="4572" y="130301"/>
                  </a:moveTo>
                  <a:lnTo>
                    <a:pt x="56197" y="103917"/>
                  </a:lnTo>
                  <a:lnTo>
                    <a:pt x="99060" y="96011"/>
                  </a:lnTo>
                  <a:lnTo>
                    <a:pt x="169640" y="86772"/>
                  </a:lnTo>
                  <a:lnTo>
                    <a:pt x="240792" y="79247"/>
                  </a:lnTo>
                  <a:lnTo>
                    <a:pt x="281940" y="75997"/>
                  </a:lnTo>
                  <a:lnTo>
                    <a:pt x="323088" y="73818"/>
                  </a:lnTo>
                  <a:lnTo>
                    <a:pt x="364236" y="72068"/>
                  </a:lnTo>
                  <a:lnTo>
                    <a:pt x="405384" y="70103"/>
                  </a:lnTo>
                  <a:lnTo>
                    <a:pt x="455104" y="66972"/>
                  </a:lnTo>
                  <a:lnTo>
                    <a:pt x="504825" y="63341"/>
                  </a:lnTo>
                  <a:lnTo>
                    <a:pt x="554545" y="59281"/>
                  </a:lnTo>
                  <a:lnTo>
                    <a:pt x="604266" y="54863"/>
                  </a:lnTo>
                  <a:lnTo>
                    <a:pt x="655088" y="49718"/>
                  </a:lnTo>
                  <a:lnTo>
                    <a:pt x="705983" y="44244"/>
                  </a:lnTo>
                  <a:lnTo>
                    <a:pt x="756842" y="38295"/>
                  </a:lnTo>
                  <a:lnTo>
                    <a:pt x="807555" y="31723"/>
                  </a:lnTo>
                  <a:lnTo>
                    <a:pt x="858012" y="24383"/>
                  </a:lnTo>
                  <a:lnTo>
                    <a:pt x="914685" y="15049"/>
                  </a:lnTo>
                  <a:lnTo>
                    <a:pt x="970788" y="4571"/>
                  </a:lnTo>
                  <a:lnTo>
                    <a:pt x="976884" y="3809"/>
                  </a:lnTo>
                  <a:lnTo>
                    <a:pt x="978408" y="0"/>
                  </a:lnTo>
                  <a:lnTo>
                    <a:pt x="982980" y="3809"/>
                  </a:lnTo>
                  <a:lnTo>
                    <a:pt x="986790" y="6095"/>
                  </a:lnTo>
                  <a:lnTo>
                    <a:pt x="978408" y="1523"/>
                  </a:lnTo>
                  <a:lnTo>
                    <a:pt x="974598" y="0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723" name="Google Shape;11723;p143"/>
            <p:cNvGrpSpPr/>
            <p:nvPr/>
          </p:nvGrpSpPr>
          <p:grpSpPr>
            <a:xfrm>
              <a:off x="3197593" y="5065013"/>
              <a:ext cx="1156729" cy="288842"/>
              <a:chOff x="3197593" y="5065013"/>
              <a:chExt cx="1156729" cy="288842"/>
            </a:xfrm>
          </p:grpSpPr>
          <p:pic>
            <p:nvPicPr>
              <p:cNvPr id="11724" name="Google Shape;11724;p143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3197593" y="5085543"/>
                <a:ext cx="141535" cy="2683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725" name="Google Shape;11725;p143"/>
              <p:cNvSpPr/>
              <p:nvPr/>
            </p:nvSpPr>
            <p:spPr>
              <a:xfrm>
                <a:off x="3384804" y="5121401"/>
                <a:ext cx="40004" cy="196214"/>
              </a:xfrm>
              <a:custGeom>
                <a:rect b="b" l="l" r="r" t="t"/>
                <a:pathLst>
                  <a:path extrusionOk="0" h="196214" w="40004">
                    <a:moveTo>
                      <a:pt x="39624" y="6095"/>
                    </a:moveTo>
                    <a:lnTo>
                      <a:pt x="37338" y="3047"/>
                    </a:lnTo>
                    <a:lnTo>
                      <a:pt x="36576" y="2285"/>
                    </a:lnTo>
                    <a:lnTo>
                      <a:pt x="35814" y="0"/>
                    </a:lnTo>
                    <a:lnTo>
                      <a:pt x="34540" y="7441"/>
                    </a:lnTo>
                    <a:lnTo>
                      <a:pt x="33051" y="14954"/>
                    </a:lnTo>
                    <a:lnTo>
                      <a:pt x="31420" y="22609"/>
                    </a:lnTo>
                    <a:lnTo>
                      <a:pt x="29718" y="30479"/>
                    </a:lnTo>
                    <a:lnTo>
                      <a:pt x="25360" y="53006"/>
                    </a:lnTo>
                    <a:lnTo>
                      <a:pt x="21145" y="75818"/>
                    </a:lnTo>
                    <a:lnTo>
                      <a:pt x="16644" y="98631"/>
                    </a:lnTo>
                    <a:lnTo>
                      <a:pt x="11430" y="121157"/>
                    </a:lnTo>
                    <a:lnTo>
                      <a:pt x="7512" y="137386"/>
                    </a:lnTo>
                    <a:lnTo>
                      <a:pt x="4095" y="153257"/>
                    </a:lnTo>
                    <a:lnTo>
                      <a:pt x="1678" y="169271"/>
                    </a:lnTo>
                    <a:lnTo>
                      <a:pt x="762" y="185927"/>
                    </a:lnTo>
                    <a:lnTo>
                      <a:pt x="762" y="195833"/>
                    </a:lnTo>
                    <a:lnTo>
                      <a:pt x="0" y="195833"/>
                    </a:lnTo>
                    <a:lnTo>
                      <a:pt x="6858" y="192785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6" name="Google Shape;11726;p143"/>
              <p:cNvSpPr/>
              <p:nvPr/>
            </p:nvSpPr>
            <p:spPr>
              <a:xfrm>
                <a:off x="3410712" y="5127497"/>
                <a:ext cx="92075" cy="152400"/>
              </a:xfrm>
              <a:custGeom>
                <a:rect b="b" l="l" r="r" t="t"/>
                <a:pathLst>
                  <a:path extrusionOk="0" h="152400" w="92075">
                    <a:moveTo>
                      <a:pt x="5334" y="762"/>
                    </a:moveTo>
                    <a:lnTo>
                      <a:pt x="1524" y="0"/>
                    </a:lnTo>
                    <a:lnTo>
                      <a:pt x="0" y="1524"/>
                    </a:lnTo>
                    <a:lnTo>
                      <a:pt x="0" y="0"/>
                    </a:lnTo>
                    <a:lnTo>
                      <a:pt x="22098" y="32004"/>
                    </a:lnTo>
                    <a:lnTo>
                      <a:pt x="40386" y="57150"/>
                    </a:lnTo>
                    <a:lnTo>
                      <a:pt x="49530" y="69723"/>
                    </a:lnTo>
                    <a:lnTo>
                      <a:pt x="58674" y="82296"/>
                    </a:lnTo>
                    <a:lnTo>
                      <a:pt x="67091" y="92618"/>
                    </a:lnTo>
                    <a:lnTo>
                      <a:pt x="75723" y="103155"/>
                    </a:lnTo>
                    <a:lnTo>
                      <a:pt x="83641" y="114121"/>
                    </a:lnTo>
                    <a:lnTo>
                      <a:pt x="89916" y="125730"/>
                    </a:lnTo>
                    <a:lnTo>
                      <a:pt x="91856" y="133433"/>
                    </a:lnTo>
                    <a:lnTo>
                      <a:pt x="91154" y="139922"/>
                    </a:lnTo>
                    <a:lnTo>
                      <a:pt x="88308" y="145982"/>
                    </a:lnTo>
                    <a:lnTo>
                      <a:pt x="83820" y="152400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7" name="Google Shape;11727;p143"/>
              <p:cNvSpPr/>
              <p:nvPr/>
            </p:nvSpPr>
            <p:spPr>
              <a:xfrm>
                <a:off x="3405378" y="5206745"/>
                <a:ext cx="100329" cy="36195"/>
              </a:xfrm>
              <a:custGeom>
                <a:rect b="b" l="l" r="r" t="t"/>
                <a:pathLst>
                  <a:path extrusionOk="0" h="36195" w="100329">
                    <a:moveTo>
                      <a:pt x="0" y="35814"/>
                    </a:moveTo>
                    <a:lnTo>
                      <a:pt x="41398" y="26158"/>
                    </a:lnTo>
                    <a:lnTo>
                      <a:pt x="84582" y="7620"/>
                    </a:lnTo>
                    <a:lnTo>
                      <a:pt x="89916" y="5334"/>
                    </a:lnTo>
                    <a:lnTo>
                      <a:pt x="95249" y="2286"/>
                    </a:lnTo>
                    <a:lnTo>
                      <a:pt x="99822" y="0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8" name="Google Shape;11728;p143"/>
              <p:cNvSpPr/>
              <p:nvPr/>
            </p:nvSpPr>
            <p:spPr>
              <a:xfrm>
                <a:off x="3532632" y="5142737"/>
                <a:ext cx="13335" cy="128904"/>
              </a:xfrm>
              <a:custGeom>
                <a:rect b="b" l="l" r="r" t="t"/>
                <a:pathLst>
                  <a:path extrusionOk="0" h="128904" w="13335">
                    <a:moveTo>
                      <a:pt x="0" y="0"/>
                    </a:moveTo>
                    <a:lnTo>
                      <a:pt x="0" y="3047"/>
                    </a:lnTo>
                    <a:lnTo>
                      <a:pt x="762" y="13715"/>
                    </a:lnTo>
                    <a:lnTo>
                      <a:pt x="1524" y="17525"/>
                    </a:lnTo>
                    <a:lnTo>
                      <a:pt x="3155" y="28253"/>
                    </a:lnTo>
                    <a:lnTo>
                      <a:pt x="5429" y="38766"/>
                    </a:lnTo>
                    <a:lnTo>
                      <a:pt x="7846" y="49137"/>
                    </a:lnTo>
                    <a:lnTo>
                      <a:pt x="9906" y="59435"/>
                    </a:lnTo>
                    <a:lnTo>
                      <a:pt x="12180" y="73187"/>
                    </a:lnTo>
                    <a:lnTo>
                      <a:pt x="13239" y="87725"/>
                    </a:lnTo>
                    <a:lnTo>
                      <a:pt x="13013" y="102405"/>
                    </a:lnTo>
                    <a:lnTo>
                      <a:pt x="11430" y="116585"/>
                    </a:lnTo>
                    <a:lnTo>
                      <a:pt x="10668" y="120395"/>
                    </a:lnTo>
                    <a:lnTo>
                      <a:pt x="9906" y="124967"/>
                    </a:lnTo>
                    <a:lnTo>
                      <a:pt x="8382" y="128777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9" name="Google Shape;11729;p143"/>
              <p:cNvSpPr/>
              <p:nvPr/>
            </p:nvSpPr>
            <p:spPr>
              <a:xfrm>
                <a:off x="3509772" y="5129879"/>
                <a:ext cx="125729" cy="139064"/>
              </a:xfrm>
              <a:custGeom>
                <a:rect b="b" l="l" r="r" t="t"/>
                <a:pathLst>
                  <a:path extrusionOk="0" h="139064" w="125729">
                    <a:moveTo>
                      <a:pt x="9144" y="25050"/>
                    </a:moveTo>
                    <a:lnTo>
                      <a:pt x="4572" y="19716"/>
                    </a:lnTo>
                    <a:lnTo>
                      <a:pt x="0" y="15906"/>
                    </a:lnTo>
                    <a:lnTo>
                      <a:pt x="7620" y="10572"/>
                    </a:lnTo>
                    <a:lnTo>
                      <a:pt x="52768" y="392"/>
                    </a:lnTo>
                    <a:lnTo>
                      <a:pt x="64198" y="0"/>
                    </a:lnTo>
                    <a:lnTo>
                      <a:pt x="75342" y="892"/>
                    </a:lnTo>
                    <a:lnTo>
                      <a:pt x="85344" y="3714"/>
                    </a:lnTo>
                    <a:lnTo>
                      <a:pt x="92702" y="8751"/>
                    </a:lnTo>
                    <a:lnTo>
                      <a:pt x="95059" y="15430"/>
                    </a:lnTo>
                    <a:lnTo>
                      <a:pt x="93702" y="23110"/>
                    </a:lnTo>
                    <a:lnTo>
                      <a:pt x="63019" y="63186"/>
                    </a:lnTo>
                    <a:lnTo>
                      <a:pt x="48768" y="74580"/>
                    </a:lnTo>
                    <a:lnTo>
                      <a:pt x="48006" y="75342"/>
                    </a:lnTo>
                    <a:lnTo>
                      <a:pt x="46482" y="77628"/>
                    </a:lnTo>
                    <a:lnTo>
                      <a:pt x="51054" y="81438"/>
                    </a:lnTo>
                    <a:lnTo>
                      <a:pt x="54864" y="86010"/>
                    </a:lnTo>
                    <a:lnTo>
                      <a:pt x="60198" y="89058"/>
                    </a:lnTo>
                    <a:lnTo>
                      <a:pt x="69342" y="93535"/>
                    </a:lnTo>
                    <a:lnTo>
                      <a:pt x="78486" y="98012"/>
                    </a:lnTo>
                    <a:lnTo>
                      <a:pt x="112395" y="121920"/>
                    </a:lnTo>
                    <a:lnTo>
                      <a:pt x="119062" y="130075"/>
                    </a:lnTo>
                    <a:lnTo>
                      <a:pt x="125730" y="138588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0" name="Google Shape;11730;p143"/>
              <p:cNvSpPr/>
              <p:nvPr/>
            </p:nvSpPr>
            <p:spPr>
              <a:xfrm>
                <a:off x="3656838" y="5122925"/>
                <a:ext cx="34289" cy="146050"/>
              </a:xfrm>
              <a:custGeom>
                <a:rect b="b" l="l" r="r" t="t"/>
                <a:pathLst>
                  <a:path extrusionOk="0" h="146050" w="34289">
                    <a:moveTo>
                      <a:pt x="33527" y="0"/>
                    </a:moveTo>
                    <a:lnTo>
                      <a:pt x="33527" y="1524"/>
                    </a:lnTo>
                    <a:lnTo>
                      <a:pt x="32765" y="3048"/>
                    </a:lnTo>
                    <a:lnTo>
                      <a:pt x="33527" y="6096"/>
                    </a:lnTo>
                    <a:lnTo>
                      <a:pt x="29884" y="56245"/>
                    </a:lnTo>
                    <a:lnTo>
                      <a:pt x="16287" y="105346"/>
                    </a:lnTo>
                    <a:lnTo>
                      <a:pt x="761" y="141732"/>
                    </a:lnTo>
                    <a:lnTo>
                      <a:pt x="0" y="142494"/>
                    </a:lnTo>
                    <a:lnTo>
                      <a:pt x="761" y="145542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1" name="Google Shape;11731;p143"/>
              <p:cNvSpPr/>
              <p:nvPr/>
            </p:nvSpPr>
            <p:spPr>
              <a:xfrm>
                <a:off x="3680460" y="5135117"/>
                <a:ext cx="66039" cy="135889"/>
              </a:xfrm>
              <a:custGeom>
                <a:rect b="b" l="l" r="r" t="t"/>
                <a:pathLst>
                  <a:path extrusionOk="0" h="135889" w="66039">
                    <a:moveTo>
                      <a:pt x="0" y="0"/>
                    </a:moveTo>
                    <a:lnTo>
                      <a:pt x="3810" y="4571"/>
                    </a:lnTo>
                    <a:lnTo>
                      <a:pt x="8382" y="11429"/>
                    </a:lnTo>
                    <a:lnTo>
                      <a:pt x="12192" y="16763"/>
                    </a:lnTo>
                    <a:lnTo>
                      <a:pt x="38100" y="55625"/>
                    </a:lnTo>
                    <a:lnTo>
                      <a:pt x="59638" y="104489"/>
                    </a:lnTo>
                    <a:lnTo>
                      <a:pt x="65532" y="129539"/>
                    </a:lnTo>
                    <a:lnTo>
                      <a:pt x="65532" y="131063"/>
                    </a:lnTo>
                    <a:lnTo>
                      <a:pt x="64008" y="135635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2" name="Google Shape;11732;p143"/>
              <p:cNvSpPr/>
              <p:nvPr/>
            </p:nvSpPr>
            <p:spPr>
              <a:xfrm>
                <a:off x="3678936" y="5212841"/>
                <a:ext cx="67945" cy="10160"/>
              </a:xfrm>
              <a:custGeom>
                <a:rect b="b" l="l" r="r" t="t"/>
                <a:pathLst>
                  <a:path extrusionOk="0" h="10160" w="67945">
                    <a:moveTo>
                      <a:pt x="1524" y="6095"/>
                    </a:moveTo>
                    <a:lnTo>
                      <a:pt x="0" y="9143"/>
                    </a:lnTo>
                    <a:lnTo>
                      <a:pt x="2286" y="8381"/>
                    </a:lnTo>
                    <a:lnTo>
                      <a:pt x="8382" y="9143"/>
                    </a:lnTo>
                    <a:lnTo>
                      <a:pt x="54102" y="4571"/>
                    </a:lnTo>
                    <a:lnTo>
                      <a:pt x="58674" y="3047"/>
                    </a:lnTo>
                    <a:lnTo>
                      <a:pt x="63246" y="1523"/>
                    </a:lnTo>
                    <a:lnTo>
                      <a:pt x="67818" y="0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3" name="Google Shape;11733;p143"/>
              <p:cNvSpPr/>
              <p:nvPr/>
            </p:nvSpPr>
            <p:spPr>
              <a:xfrm>
                <a:off x="3774186" y="5147309"/>
                <a:ext cx="14604" cy="98425"/>
              </a:xfrm>
              <a:custGeom>
                <a:rect b="b" l="l" r="r" t="t"/>
                <a:pathLst>
                  <a:path extrusionOk="0" h="98425" w="14604">
                    <a:moveTo>
                      <a:pt x="0" y="0"/>
                    </a:moveTo>
                    <a:lnTo>
                      <a:pt x="0" y="2286"/>
                    </a:lnTo>
                    <a:lnTo>
                      <a:pt x="0" y="3810"/>
                    </a:lnTo>
                    <a:lnTo>
                      <a:pt x="762" y="6096"/>
                    </a:lnTo>
                    <a:lnTo>
                      <a:pt x="3286" y="15573"/>
                    </a:lnTo>
                    <a:lnTo>
                      <a:pt x="6096" y="24764"/>
                    </a:lnTo>
                    <a:lnTo>
                      <a:pt x="8905" y="33956"/>
                    </a:lnTo>
                    <a:lnTo>
                      <a:pt x="11430" y="43434"/>
                    </a:lnTo>
                    <a:lnTo>
                      <a:pt x="13823" y="57042"/>
                    </a:lnTo>
                    <a:lnTo>
                      <a:pt x="14573" y="70580"/>
                    </a:lnTo>
                    <a:lnTo>
                      <a:pt x="14323" y="84260"/>
                    </a:lnTo>
                    <a:lnTo>
                      <a:pt x="13716" y="98298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4" name="Google Shape;11734;p143"/>
              <p:cNvSpPr/>
              <p:nvPr/>
            </p:nvSpPr>
            <p:spPr>
              <a:xfrm>
                <a:off x="3777234" y="5116829"/>
                <a:ext cx="93345" cy="138429"/>
              </a:xfrm>
              <a:custGeom>
                <a:rect b="b" l="l" r="r" t="t"/>
                <a:pathLst>
                  <a:path extrusionOk="0" h="138429" w="93345">
                    <a:moveTo>
                      <a:pt x="3048" y="28956"/>
                    </a:moveTo>
                    <a:lnTo>
                      <a:pt x="3048" y="30480"/>
                    </a:lnTo>
                    <a:lnTo>
                      <a:pt x="0" y="27432"/>
                    </a:lnTo>
                    <a:lnTo>
                      <a:pt x="2286" y="31242"/>
                    </a:lnTo>
                    <a:lnTo>
                      <a:pt x="35337" y="61245"/>
                    </a:lnTo>
                    <a:lnTo>
                      <a:pt x="42874" y="62448"/>
                    </a:lnTo>
                    <a:lnTo>
                      <a:pt x="51054" y="61722"/>
                    </a:lnTo>
                    <a:lnTo>
                      <a:pt x="71628" y="29337"/>
                    </a:lnTo>
                    <a:lnTo>
                      <a:pt x="72318" y="21169"/>
                    </a:lnTo>
                    <a:lnTo>
                      <a:pt x="73152" y="13716"/>
                    </a:lnTo>
                    <a:lnTo>
                      <a:pt x="73152" y="7620"/>
                    </a:lnTo>
                    <a:lnTo>
                      <a:pt x="73914" y="4572"/>
                    </a:lnTo>
                    <a:lnTo>
                      <a:pt x="75438" y="0"/>
                    </a:lnTo>
                    <a:lnTo>
                      <a:pt x="77724" y="2286"/>
                    </a:lnTo>
                    <a:lnTo>
                      <a:pt x="80772" y="5334"/>
                    </a:lnTo>
                    <a:lnTo>
                      <a:pt x="82296" y="9144"/>
                    </a:lnTo>
                    <a:lnTo>
                      <a:pt x="86963" y="19692"/>
                    </a:lnTo>
                    <a:lnTo>
                      <a:pt x="89916" y="30670"/>
                    </a:lnTo>
                    <a:lnTo>
                      <a:pt x="91725" y="41933"/>
                    </a:lnTo>
                    <a:lnTo>
                      <a:pt x="92964" y="53340"/>
                    </a:lnTo>
                    <a:lnTo>
                      <a:pt x="92916" y="67627"/>
                    </a:lnTo>
                    <a:lnTo>
                      <a:pt x="92011" y="81915"/>
                    </a:lnTo>
                    <a:lnTo>
                      <a:pt x="90820" y="96202"/>
                    </a:lnTo>
                    <a:lnTo>
                      <a:pt x="89916" y="110490"/>
                    </a:lnTo>
                    <a:lnTo>
                      <a:pt x="89939" y="119276"/>
                    </a:lnTo>
                    <a:lnTo>
                      <a:pt x="90106" y="125920"/>
                    </a:lnTo>
                    <a:lnTo>
                      <a:pt x="90558" y="131706"/>
                    </a:lnTo>
                    <a:lnTo>
                      <a:pt x="91440" y="137922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5" name="Google Shape;11735;p143"/>
              <p:cNvSpPr/>
              <p:nvPr/>
            </p:nvSpPr>
            <p:spPr>
              <a:xfrm>
                <a:off x="3902964" y="5126735"/>
                <a:ext cx="90804" cy="129539"/>
              </a:xfrm>
              <a:custGeom>
                <a:rect b="b" l="l" r="r" t="t"/>
                <a:pathLst>
                  <a:path extrusionOk="0" h="129539" w="90804">
                    <a:moveTo>
                      <a:pt x="5334" y="0"/>
                    </a:moveTo>
                    <a:lnTo>
                      <a:pt x="2286" y="0"/>
                    </a:lnTo>
                    <a:lnTo>
                      <a:pt x="1524" y="0"/>
                    </a:lnTo>
                    <a:lnTo>
                      <a:pt x="0" y="1524"/>
                    </a:lnTo>
                    <a:lnTo>
                      <a:pt x="1524" y="6096"/>
                    </a:lnTo>
                    <a:lnTo>
                      <a:pt x="762" y="16002"/>
                    </a:lnTo>
                    <a:lnTo>
                      <a:pt x="1524" y="22860"/>
                    </a:lnTo>
                    <a:lnTo>
                      <a:pt x="4953" y="39195"/>
                    </a:lnTo>
                    <a:lnTo>
                      <a:pt x="8953" y="55244"/>
                    </a:lnTo>
                    <a:lnTo>
                      <a:pt x="12668" y="71294"/>
                    </a:lnTo>
                    <a:lnTo>
                      <a:pt x="15240" y="87630"/>
                    </a:lnTo>
                    <a:lnTo>
                      <a:pt x="15823" y="96952"/>
                    </a:lnTo>
                    <a:lnTo>
                      <a:pt x="17049" y="105632"/>
                    </a:lnTo>
                    <a:lnTo>
                      <a:pt x="19847" y="113883"/>
                    </a:lnTo>
                    <a:lnTo>
                      <a:pt x="25146" y="121920"/>
                    </a:lnTo>
                    <a:lnTo>
                      <a:pt x="30480" y="128016"/>
                    </a:lnTo>
                    <a:lnTo>
                      <a:pt x="41148" y="129539"/>
                    </a:lnTo>
                    <a:lnTo>
                      <a:pt x="48768" y="128016"/>
                    </a:lnTo>
                    <a:lnTo>
                      <a:pt x="85344" y="105917"/>
                    </a:lnTo>
                    <a:lnTo>
                      <a:pt x="87630" y="104393"/>
                    </a:lnTo>
                    <a:lnTo>
                      <a:pt x="90678" y="99822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6" name="Google Shape;11736;p143"/>
              <p:cNvSpPr/>
              <p:nvPr/>
            </p:nvSpPr>
            <p:spPr>
              <a:xfrm>
                <a:off x="3913632" y="5154929"/>
                <a:ext cx="49529" cy="41910"/>
              </a:xfrm>
              <a:custGeom>
                <a:rect b="b" l="l" r="r" t="t"/>
                <a:pathLst>
                  <a:path extrusionOk="0" h="41910" w="49529">
                    <a:moveTo>
                      <a:pt x="3810" y="41910"/>
                    </a:moveTo>
                    <a:lnTo>
                      <a:pt x="2286" y="41148"/>
                    </a:lnTo>
                    <a:lnTo>
                      <a:pt x="762" y="41148"/>
                    </a:lnTo>
                    <a:lnTo>
                      <a:pt x="0" y="40386"/>
                    </a:lnTo>
                    <a:lnTo>
                      <a:pt x="3810" y="37338"/>
                    </a:lnTo>
                    <a:lnTo>
                      <a:pt x="8382" y="32004"/>
                    </a:lnTo>
                    <a:lnTo>
                      <a:pt x="12954" y="28194"/>
                    </a:lnTo>
                    <a:lnTo>
                      <a:pt x="21169" y="22693"/>
                    </a:lnTo>
                    <a:lnTo>
                      <a:pt x="29527" y="17335"/>
                    </a:lnTo>
                    <a:lnTo>
                      <a:pt x="37599" y="11691"/>
                    </a:lnTo>
                    <a:lnTo>
                      <a:pt x="44958" y="5334"/>
                    </a:lnTo>
                    <a:lnTo>
                      <a:pt x="46482" y="3048"/>
                    </a:lnTo>
                    <a:lnTo>
                      <a:pt x="48006" y="1524"/>
                    </a:lnTo>
                    <a:lnTo>
                      <a:pt x="49530" y="0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7" name="Google Shape;11737;p143"/>
              <p:cNvSpPr/>
              <p:nvPr/>
            </p:nvSpPr>
            <p:spPr>
              <a:xfrm>
                <a:off x="3912870" y="5109971"/>
                <a:ext cx="63500" cy="29210"/>
              </a:xfrm>
              <a:custGeom>
                <a:rect b="b" l="l" r="r" t="t"/>
                <a:pathLst>
                  <a:path extrusionOk="0" h="29210" w="63500">
                    <a:moveTo>
                      <a:pt x="12953" y="28956"/>
                    </a:moveTo>
                    <a:lnTo>
                      <a:pt x="8381" y="28194"/>
                    </a:lnTo>
                    <a:lnTo>
                      <a:pt x="4571" y="28194"/>
                    </a:lnTo>
                    <a:lnTo>
                      <a:pt x="0" y="27432"/>
                    </a:lnTo>
                    <a:lnTo>
                      <a:pt x="37814" y="9239"/>
                    </a:lnTo>
                    <a:lnTo>
                      <a:pt x="50351" y="4583"/>
                    </a:lnTo>
                    <a:lnTo>
                      <a:pt x="63245" y="0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8" name="Google Shape;11738;p143"/>
              <p:cNvSpPr/>
              <p:nvPr/>
            </p:nvSpPr>
            <p:spPr>
              <a:xfrm>
                <a:off x="4003548" y="5096255"/>
                <a:ext cx="52070" cy="124460"/>
              </a:xfrm>
              <a:custGeom>
                <a:rect b="b" l="l" r="r" t="t"/>
                <a:pathLst>
                  <a:path extrusionOk="0" h="124460" w="52070">
                    <a:moveTo>
                      <a:pt x="0" y="10668"/>
                    </a:moveTo>
                    <a:lnTo>
                      <a:pt x="762" y="11430"/>
                    </a:lnTo>
                    <a:lnTo>
                      <a:pt x="0" y="11430"/>
                    </a:lnTo>
                    <a:lnTo>
                      <a:pt x="3048" y="11430"/>
                    </a:lnTo>
                    <a:lnTo>
                      <a:pt x="6096" y="11430"/>
                    </a:lnTo>
                    <a:lnTo>
                      <a:pt x="9906" y="10668"/>
                    </a:lnTo>
                    <a:lnTo>
                      <a:pt x="17895" y="9465"/>
                    </a:lnTo>
                    <a:lnTo>
                      <a:pt x="25812" y="7334"/>
                    </a:lnTo>
                    <a:lnTo>
                      <a:pt x="33587" y="4774"/>
                    </a:lnTo>
                    <a:lnTo>
                      <a:pt x="41148" y="2286"/>
                    </a:lnTo>
                    <a:lnTo>
                      <a:pt x="45720" y="762"/>
                    </a:lnTo>
                    <a:lnTo>
                      <a:pt x="48006" y="762"/>
                    </a:lnTo>
                    <a:lnTo>
                      <a:pt x="51816" y="0"/>
                    </a:lnTo>
                    <a:lnTo>
                      <a:pt x="27384" y="29408"/>
                    </a:lnTo>
                    <a:lnTo>
                      <a:pt x="25086" y="48279"/>
                    </a:lnTo>
                    <a:lnTo>
                      <a:pt x="25622" y="58578"/>
                    </a:lnTo>
                    <a:lnTo>
                      <a:pt x="26872" y="68734"/>
                    </a:lnTo>
                    <a:lnTo>
                      <a:pt x="28194" y="79248"/>
                    </a:lnTo>
                    <a:lnTo>
                      <a:pt x="29206" y="89404"/>
                    </a:lnTo>
                    <a:lnTo>
                      <a:pt x="30003" y="99345"/>
                    </a:lnTo>
                    <a:lnTo>
                      <a:pt x="30658" y="109144"/>
                    </a:lnTo>
                    <a:lnTo>
                      <a:pt x="31242" y="118872"/>
                    </a:lnTo>
                    <a:lnTo>
                      <a:pt x="32004" y="120396"/>
                    </a:lnTo>
                    <a:lnTo>
                      <a:pt x="32766" y="121920"/>
                    </a:lnTo>
                    <a:lnTo>
                      <a:pt x="32766" y="124206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9" name="Google Shape;11739;p143"/>
              <p:cNvSpPr/>
              <p:nvPr/>
            </p:nvSpPr>
            <p:spPr>
              <a:xfrm>
                <a:off x="4082796" y="5117591"/>
                <a:ext cx="64135" cy="103504"/>
              </a:xfrm>
              <a:custGeom>
                <a:rect b="b" l="l" r="r" t="t"/>
                <a:pathLst>
                  <a:path extrusionOk="0" h="103504" w="64135">
                    <a:moveTo>
                      <a:pt x="3048" y="0"/>
                    </a:moveTo>
                    <a:lnTo>
                      <a:pt x="0" y="761"/>
                    </a:lnTo>
                    <a:lnTo>
                      <a:pt x="2286" y="0"/>
                    </a:lnTo>
                    <a:lnTo>
                      <a:pt x="3810" y="5333"/>
                    </a:lnTo>
                    <a:lnTo>
                      <a:pt x="5584" y="13311"/>
                    </a:lnTo>
                    <a:lnTo>
                      <a:pt x="6572" y="20573"/>
                    </a:lnTo>
                    <a:lnTo>
                      <a:pt x="7131" y="27836"/>
                    </a:lnTo>
                    <a:lnTo>
                      <a:pt x="7620" y="35813"/>
                    </a:lnTo>
                    <a:lnTo>
                      <a:pt x="7393" y="48517"/>
                    </a:lnTo>
                    <a:lnTo>
                      <a:pt x="6953" y="61436"/>
                    </a:lnTo>
                    <a:lnTo>
                      <a:pt x="6655" y="74497"/>
                    </a:lnTo>
                    <a:lnTo>
                      <a:pt x="6858" y="87629"/>
                    </a:lnTo>
                    <a:lnTo>
                      <a:pt x="7620" y="93725"/>
                    </a:lnTo>
                    <a:lnTo>
                      <a:pt x="8382" y="99821"/>
                    </a:lnTo>
                    <a:lnTo>
                      <a:pt x="14478" y="102869"/>
                    </a:lnTo>
                    <a:lnTo>
                      <a:pt x="21205" y="103393"/>
                    </a:lnTo>
                    <a:lnTo>
                      <a:pt x="28289" y="101345"/>
                    </a:lnTo>
                    <a:lnTo>
                      <a:pt x="58281" y="81962"/>
                    </a:lnTo>
                    <a:lnTo>
                      <a:pt x="64008" y="77723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0" name="Google Shape;11740;p143"/>
              <p:cNvSpPr/>
              <p:nvPr/>
            </p:nvSpPr>
            <p:spPr>
              <a:xfrm>
                <a:off x="4087368" y="5150357"/>
                <a:ext cx="41910" cy="19050"/>
              </a:xfrm>
              <a:custGeom>
                <a:rect b="b" l="l" r="r" t="t"/>
                <a:pathLst>
                  <a:path extrusionOk="0" h="19050" w="41910">
                    <a:moveTo>
                      <a:pt x="6096" y="19050"/>
                    </a:moveTo>
                    <a:lnTo>
                      <a:pt x="2286" y="18288"/>
                    </a:lnTo>
                    <a:lnTo>
                      <a:pt x="1524" y="16764"/>
                    </a:lnTo>
                    <a:lnTo>
                      <a:pt x="0" y="19050"/>
                    </a:lnTo>
                    <a:lnTo>
                      <a:pt x="3810" y="16764"/>
                    </a:lnTo>
                    <a:lnTo>
                      <a:pt x="9144" y="12954"/>
                    </a:lnTo>
                    <a:lnTo>
                      <a:pt x="12954" y="11429"/>
                    </a:lnTo>
                    <a:lnTo>
                      <a:pt x="20264" y="8679"/>
                    </a:lnTo>
                    <a:lnTo>
                      <a:pt x="27432" y="6000"/>
                    </a:lnTo>
                    <a:lnTo>
                      <a:pt x="34599" y="3178"/>
                    </a:lnTo>
                    <a:lnTo>
                      <a:pt x="41910" y="0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1" name="Google Shape;11741;p143"/>
              <p:cNvSpPr/>
              <p:nvPr/>
            </p:nvSpPr>
            <p:spPr>
              <a:xfrm>
                <a:off x="4091940" y="5093017"/>
                <a:ext cx="93979" cy="123825"/>
              </a:xfrm>
              <a:custGeom>
                <a:rect b="b" l="l" r="r" t="t"/>
                <a:pathLst>
                  <a:path extrusionOk="0" h="123825" w="93979">
                    <a:moveTo>
                      <a:pt x="3048" y="39052"/>
                    </a:moveTo>
                    <a:lnTo>
                      <a:pt x="0" y="32956"/>
                    </a:lnTo>
                    <a:lnTo>
                      <a:pt x="1524" y="29908"/>
                    </a:lnTo>
                    <a:lnTo>
                      <a:pt x="7620" y="24574"/>
                    </a:lnTo>
                    <a:lnTo>
                      <a:pt x="51054" y="1714"/>
                    </a:lnTo>
                    <a:lnTo>
                      <a:pt x="67532" y="0"/>
                    </a:lnTo>
                    <a:lnTo>
                      <a:pt x="75378" y="1714"/>
                    </a:lnTo>
                    <a:lnTo>
                      <a:pt x="82296" y="6286"/>
                    </a:lnTo>
                    <a:lnTo>
                      <a:pt x="85213" y="11501"/>
                    </a:lnTo>
                    <a:lnTo>
                      <a:pt x="87344" y="18287"/>
                    </a:lnTo>
                    <a:lnTo>
                      <a:pt x="89046" y="25360"/>
                    </a:lnTo>
                    <a:lnTo>
                      <a:pt x="90678" y="31432"/>
                    </a:lnTo>
                    <a:lnTo>
                      <a:pt x="92332" y="40255"/>
                    </a:lnTo>
                    <a:lnTo>
                      <a:pt x="93059" y="49434"/>
                    </a:lnTo>
                    <a:lnTo>
                      <a:pt x="93356" y="58757"/>
                    </a:lnTo>
                    <a:lnTo>
                      <a:pt x="93726" y="68008"/>
                    </a:lnTo>
                    <a:lnTo>
                      <a:pt x="93809" y="79200"/>
                    </a:lnTo>
                    <a:lnTo>
                      <a:pt x="93821" y="90106"/>
                    </a:lnTo>
                    <a:lnTo>
                      <a:pt x="93404" y="101012"/>
                    </a:lnTo>
                    <a:lnTo>
                      <a:pt x="92202" y="112204"/>
                    </a:lnTo>
                    <a:lnTo>
                      <a:pt x="91154" y="117252"/>
                    </a:lnTo>
                    <a:lnTo>
                      <a:pt x="90106" y="121729"/>
                    </a:lnTo>
                    <a:lnTo>
                      <a:pt x="90487" y="123348"/>
                    </a:lnTo>
                    <a:lnTo>
                      <a:pt x="93726" y="119824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2" name="Google Shape;11742;p143"/>
              <p:cNvSpPr/>
              <p:nvPr/>
            </p:nvSpPr>
            <p:spPr>
              <a:xfrm>
                <a:off x="4159758" y="5097113"/>
                <a:ext cx="105410" cy="98425"/>
              </a:xfrm>
              <a:custGeom>
                <a:rect b="b" l="l" r="r" t="t"/>
                <a:pathLst>
                  <a:path extrusionOk="0" h="98425" w="105410">
                    <a:moveTo>
                      <a:pt x="16763" y="49434"/>
                    </a:moveTo>
                    <a:lnTo>
                      <a:pt x="0" y="13620"/>
                    </a:lnTo>
                    <a:lnTo>
                      <a:pt x="1523" y="12858"/>
                    </a:lnTo>
                    <a:lnTo>
                      <a:pt x="40719" y="1571"/>
                    </a:lnTo>
                    <a:lnTo>
                      <a:pt x="52577" y="666"/>
                    </a:lnTo>
                    <a:lnTo>
                      <a:pt x="59233" y="11"/>
                    </a:lnTo>
                    <a:lnTo>
                      <a:pt x="68103" y="0"/>
                    </a:lnTo>
                    <a:lnTo>
                      <a:pt x="76259" y="1845"/>
                    </a:lnTo>
                    <a:lnTo>
                      <a:pt x="80771" y="6762"/>
                    </a:lnTo>
                    <a:lnTo>
                      <a:pt x="79700" y="15609"/>
                    </a:lnTo>
                    <a:lnTo>
                      <a:pt x="52101" y="44100"/>
                    </a:lnTo>
                    <a:lnTo>
                      <a:pt x="43433" y="50196"/>
                    </a:lnTo>
                    <a:lnTo>
                      <a:pt x="35337" y="56864"/>
                    </a:lnTo>
                    <a:lnTo>
                      <a:pt x="28955" y="64674"/>
                    </a:lnTo>
                    <a:lnTo>
                      <a:pt x="25907" y="67722"/>
                    </a:lnTo>
                    <a:lnTo>
                      <a:pt x="27431" y="73056"/>
                    </a:lnTo>
                    <a:lnTo>
                      <a:pt x="72389" y="89058"/>
                    </a:lnTo>
                    <a:lnTo>
                      <a:pt x="80831" y="90916"/>
                    </a:lnTo>
                    <a:lnTo>
                      <a:pt x="89058" y="93059"/>
                    </a:lnTo>
                    <a:lnTo>
                      <a:pt x="97143" y="95488"/>
                    </a:lnTo>
                    <a:lnTo>
                      <a:pt x="105155" y="98202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3" name="Google Shape;11743;p143"/>
              <p:cNvSpPr/>
              <p:nvPr/>
            </p:nvSpPr>
            <p:spPr>
              <a:xfrm>
                <a:off x="4271772" y="5065013"/>
                <a:ext cx="82550" cy="143510"/>
              </a:xfrm>
              <a:custGeom>
                <a:rect b="b" l="l" r="r" t="t"/>
                <a:pathLst>
                  <a:path extrusionOk="0" h="143510" w="82550">
                    <a:moveTo>
                      <a:pt x="56387" y="22098"/>
                    </a:moveTo>
                    <a:lnTo>
                      <a:pt x="54101" y="15240"/>
                    </a:lnTo>
                    <a:lnTo>
                      <a:pt x="52577" y="8382"/>
                    </a:lnTo>
                    <a:lnTo>
                      <a:pt x="48767" y="3048"/>
                    </a:lnTo>
                    <a:lnTo>
                      <a:pt x="48767" y="2286"/>
                    </a:lnTo>
                    <a:lnTo>
                      <a:pt x="47243" y="762"/>
                    </a:lnTo>
                    <a:lnTo>
                      <a:pt x="47243" y="0"/>
                    </a:lnTo>
                    <a:lnTo>
                      <a:pt x="34194" y="38481"/>
                    </a:lnTo>
                    <a:lnTo>
                      <a:pt x="36492" y="50482"/>
                    </a:lnTo>
                    <a:lnTo>
                      <a:pt x="65531" y="83820"/>
                    </a:lnTo>
                    <a:lnTo>
                      <a:pt x="78485" y="88392"/>
                    </a:lnTo>
                    <a:lnTo>
                      <a:pt x="80771" y="96774"/>
                    </a:lnTo>
                    <a:lnTo>
                      <a:pt x="82295" y="105156"/>
                    </a:lnTo>
                    <a:lnTo>
                      <a:pt x="76961" y="110490"/>
                    </a:lnTo>
                    <a:lnTo>
                      <a:pt x="72389" y="116586"/>
                    </a:lnTo>
                    <a:lnTo>
                      <a:pt x="35051" y="138684"/>
                    </a:lnTo>
                    <a:lnTo>
                      <a:pt x="8905" y="143077"/>
                    </a:lnTo>
                    <a:lnTo>
                      <a:pt x="0" y="143256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744" name="Google Shape;11744;p143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4450035" y="5030774"/>
              <a:ext cx="77050" cy="121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45" name="Google Shape;11745;p143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991817" y="5032965"/>
              <a:ext cx="190588" cy="1860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46" name="Google Shape;11746;p143"/>
            <p:cNvGrpSpPr/>
            <p:nvPr/>
          </p:nvGrpSpPr>
          <p:grpSpPr>
            <a:xfrm>
              <a:off x="5272277" y="5087290"/>
              <a:ext cx="59690" cy="55828"/>
              <a:chOff x="5272277" y="5087290"/>
              <a:chExt cx="59690" cy="55828"/>
            </a:xfrm>
          </p:grpSpPr>
          <p:sp>
            <p:nvSpPr>
              <p:cNvPr id="11747" name="Google Shape;11747;p143"/>
              <p:cNvSpPr/>
              <p:nvPr/>
            </p:nvSpPr>
            <p:spPr>
              <a:xfrm>
                <a:off x="5272277" y="5087290"/>
                <a:ext cx="53339" cy="5714"/>
              </a:xfrm>
              <a:custGeom>
                <a:rect b="b" l="l" r="r" t="t"/>
                <a:pathLst>
                  <a:path extrusionOk="0" h="5714" w="53339">
                    <a:moveTo>
                      <a:pt x="0" y="4393"/>
                    </a:moveTo>
                    <a:lnTo>
                      <a:pt x="1524" y="5155"/>
                    </a:lnTo>
                    <a:lnTo>
                      <a:pt x="9144" y="5155"/>
                    </a:lnTo>
                    <a:lnTo>
                      <a:pt x="12192" y="4393"/>
                    </a:lnTo>
                    <a:lnTo>
                      <a:pt x="22371" y="2833"/>
                    </a:lnTo>
                    <a:lnTo>
                      <a:pt x="32480" y="1059"/>
                    </a:lnTo>
                    <a:lnTo>
                      <a:pt x="42731" y="0"/>
                    </a:lnTo>
                    <a:lnTo>
                      <a:pt x="53340" y="583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8" name="Google Shape;11748;p143"/>
              <p:cNvSpPr/>
              <p:nvPr/>
            </p:nvSpPr>
            <p:spPr>
              <a:xfrm>
                <a:off x="5283707" y="5129783"/>
                <a:ext cx="48260" cy="13335"/>
              </a:xfrm>
              <a:custGeom>
                <a:rect b="b" l="l" r="r" t="t"/>
                <a:pathLst>
                  <a:path extrusionOk="0" h="13335" w="48260">
                    <a:moveTo>
                      <a:pt x="3048" y="11430"/>
                    </a:moveTo>
                    <a:lnTo>
                      <a:pt x="1524" y="12192"/>
                    </a:lnTo>
                    <a:lnTo>
                      <a:pt x="762" y="12192"/>
                    </a:lnTo>
                    <a:lnTo>
                      <a:pt x="0" y="12954"/>
                    </a:lnTo>
                    <a:lnTo>
                      <a:pt x="1524" y="12192"/>
                    </a:lnTo>
                    <a:lnTo>
                      <a:pt x="2286" y="11430"/>
                    </a:lnTo>
                    <a:lnTo>
                      <a:pt x="4572" y="10668"/>
                    </a:lnTo>
                    <a:lnTo>
                      <a:pt x="13370" y="8048"/>
                    </a:lnTo>
                    <a:lnTo>
                      <a:pt x="21812" y="5143"/>
                    </a:lnTo>
                    <a:lnTo>
                      <a:pt x="30396" y="2524"/>
                    </a:lnTo>
                    <a:lnTo>
                      <a:pt x="39624" y="762"/>
                    </a:lnTo>
                    <a:lnTo>
                      <a:pt x="41910" y="0"/>
                    </a:lnTo>
                    <a:lnTo>
                      <a:pt x="44958" y="0"/>
                    </a:lnTo>
                    <a:lnTo>
                      <a:pt x="48006" y="0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49" name="Google Shape;11749;p143"/>
            <p:cNvGrpSpPr/>
            <p:nvPr/>
          </p:nvGrpSpPr>
          <p:grpSpPr>
            <a:xfrm>
              <a:off x="5483220" y="4942331"/>
              <a:ext cx="185103" cy="276225"/>
              <a:chOff x="5483220" y="4942331"/>
              <a:chExt cx="185103" cy="276225"/>
            </a:xfrm>
          </p:grpSpPr>
          <p:sp>
            <p:nvSpPr>
              <p:cNvPr id="11750" name="Google Shape;11750;p143"/>
              <p:cNvSpPr/>
              <p:nvPr/>
            </p:nvSpPr>
            <p:spPr>
              <a:xfrm>
                <a:off x="5483220" y="4942331"/>
                <a:ext cx="107950" cy="276225"/>
              </a:xfrm>
              <a:custGeom>
                <a:rect b="b" l="l" r="r" t="t"/>
                <a:pathLst>
                  <a:path extrusionOk="0" h="276225" w="107950">
                    <a:moveTo>
                      <a:pt x="107572" y="13715"/>
                    </a:moveTo>
                    <a:lnTo>
                      <a:pt x="63376" y="154"/>
                    </a:lnTo>
                    <a:lnTo>
                      <a:pt x="54232" y="0"/>
                    </a:lnTo>
                    <a:lnTo>
                      <a:pt x="41898" y="119"/>
                    </a:lnTo>
                    <a:lnTo>
                      <a:pt x="1738" y="12525"/>
                    </a:lnTo>
                    <a:lnTo>
                      <a:pt x="0" y="27765"/>
                    </a:lnTo>
                    <a:lnTo>
                      <a:pt x="130" y="33527"/>
                    </a:lnTo>
                    <a:lnTo>
                      <a:pt x="2738" y="56828"/>
                    </a:lnTo>
                    <a:lnTo>
                      <a:pt x="7274" y="79914"/>
                    </a:lnTo>
                    <a:lnTo>
                      <a:pt x="12239" y="102858"/>
                    </a:lnTo>
                    <a:lnTo>
                      <a:pt x="16132" y="125729"/>
                    </a:lnTo>
                    <a:lnTo>
                      <a:pt x="19752" y="164591"/>
                    </a:lnTo>
                    <a:lnTo>
                      <a:pt x="22228" y="203453"/>
                    </a:lnTo>
                    <a:lnTo>
                      <a:pt x="23300" y="246637"/>
                    </a:lnTo>
                    <a:lnTo>
                      <a:pt x="22990" y="261365"/>
                    </a:lnTo>
                    <a:lnTo>
                      <a:pt x="22990" y="265937"/>
                    </a:lnTo>
                    <a:lnTo>
                      <a:pt x="22990" y="271271"/>
                    </a:lnTo>
                    <a:lnTo>
                      <a:pt x="22990" y="275843"/>
                    </a:lnTo>
                    <a:lnTo>
                      <a:pt x="24514" y="275843"/>
                    </a:lnTo>
                    <a:lnTo>
                      <a:pt x="21466" y="275843"/>
                    </a:lnTo>
                    <a:lnTo>
                      <a:pt x="25276" y="275081"/>
                    </a:lnTo>
                    <a:lnTo>
                      <a:pt x="34992" y="274689"/>
                    </a:lnTo>
                    <a:lnTo>
                      <a:pt x="44707" y="273653"/>
                    </a:lnTo>
                    <a:lnTo>
                      <a:pt x="54423" y="272188"/>
                    </a:lnTo>
                    <a:lnTo>
                      <a:pt x="64138" y="270509"/>
                    </a:lnTo>
                    <a:lnTo>
                      <a:pt x="73937" y="269605"/>
                    </a:lnTo>
                    <a:lnTo>
                      <a:pt x="81379" y="268985"/>
                    </a:lnTo>
                    <a:lnTo>
                      <a:pt x="87820" y="268366"/>
                    </a:lnTo>
                    <a:lnTo>
                      <a:pt x="94618" y="267461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751" name="Google Shape;11751;p143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5516835" y="5030584"/>
                <a:ext cx="117436" cy="1342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752" name="Google Shape;11752;p143"/>
              <p:cNvSpPr/>
              <p:nvPr/>
            </p:nvSpPr>
            <p:spPr>
              <a:xfrm>
                <a:off x="5665148" y="5109209"/>
                <a:ext cx="3175" cy="83185"/>
              </a:xfrm>
              <a:custGeom>
                <a:rect b="b" l="l" r="r" t="t"/>
                <a:pathLst>
                  <a:path extrusionOk="0" h="83185" w="3175">
                    <a:moveTo>
                      <a:pt x="321" y="0"/>
                    </a:moveTo>
                    <a:lnTo>
                      <a:pt x="214" y="7417"/>
                    </a:lnTo>
                    <a:lnTo>
                      <a:pt x="35" y="14763"/>
                    </a:lnTo>
                    <a:lnTo>
                      <a:pt x="0" y="21967"/>
                    </a:lnTo>
                    <a:lnTo>
                      <a:pt x="321" y="28956"/>
                    </a:lnTo>
                    <a:lnTo>
                      <a:pt x="1000" y="38100"/>
                    </a:lnTo>
                    <a:lnTo>
                      <a:pt x="1750" y="47244"/>
                    </a:lnTo>
                    <a:lnTo>
                      <a:pt x="2357" y="56387"/>
                    </a:lnTo>
                    <a:lnTo>
                      <a:pt x="2607" y="65532"/>
                    </a:lnTo>
                    <a:lnTo>
                      <a:pt x="2607" y="71628"/>
                    </a:lnTo>
                    <a:lnTo>
                      <a:pt x="2607" y="76962"/>
                    </a:lnTo>
                    <a:lnTo>
                      <a:pt x="2607" y="83058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53" name="Google Shape;11753;p143"/>
            <p:cNvSpPr/>
            <p:nvPr/>
          </p:nvSpPr>
          <p:spPr>
            <a:xfrm>
              <a:off x="5739384" y="5107685"/>
              <a:ext cx="7620" cy="1904"/>
            </a:xfrm>
            <a:custGeom>
              <a:rect b="b" l="l" r="r" t="t"/>
              <a:pathLst>
                <a:path extrusionOk="0" h="1904" w="7620">
                  <a:moveTo>
                    <a:pt x="3810" y="1524"/>
                  </a:moveTo>
                  <a:lnTo>
                    <a:pt x="3810" y="762"/>
                  </a:lnTo>
                  <a:lnTo>
                    <a:pt x="0" y="0"/>
                  </a:lnTo>
                  <a:lnTo>
                    <a:pt x="3810" y="0"/>
                  </a:lnTo>
                  <a:lnTo>
                    <a:pt x="4572" y="0"/>
                  </a:lnTo>
                  <a:lnTo>
                    <a:pt x="6096" y="762"/>
                  </a:lnTo>
                  <a:lnTo>
                    <a:pt x="7620" y="762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4" name="Google Shape;11754;p143"/>
            <p:cNvSpPr/>
            <p:nvPr/>
          </p:nvSpPr>
          <p:spPr>
            <a:xfrm>
              <a:off x="5839205" y="5090159"/>
              <a:ext cx="6985" cy="3810"/>
            </a:xfrm>
            <a:custGeom>
              <a:rect b="b" l="l" r="r" t="t"/>
              <a:pathLst>
                <a:path extrusionOk="0" h="3810" w="6985">
                  <a:moveTo>
                    <a:pt x="6858" y="3048"/>
                  </a:moveTo>
                  <a:lnTo>
                    <a:pt x="4572" y="2286"/>
                  </a:lnTo>
                  <a:lnTo>
                    <a:pt x="0" y="3810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2286" y="0"/>
                  </a:lnTo>
                  <a:lnTo>
                    <a:pt x="4572" y="762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5" name="Google Shape;11755;p143"/>
            <p:cNvSpPr/>
            <p:nvPr/>
          </p:nvSpPr>
          <p:spPr>
            <a:xfrm>
              <a:off x="5917691" y="5085588"/>
              <a:ext cx="5714" cy="1904"/>
            </a:xfrm>
            <a:custGeom>
              <a:rect b="b" l="l" r="r" t="t"/>
              <a:pathLst>
                <a:path extrusionOk="0" h="1904" w="5714">
                  <a:moveTo>
                    <a:pt x="2286" y="0"/>
                  </a:moveTo>
                  <a:lnTo>
                    <a:pt x="0" y="0"/>
                  </a:lnTo>
                  <a:lnTo>
                    <a:pt x="5334" y="1524"/>
                  </a:lnTo>
                  <a:lnTo>
                    <a:pt x="3048" y="762"/>
                  </a:lnTo>
                  <a:lnTo>
                    <a:pt x="2286" y="0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756" name="Google Shape;11756;p143"/>
            <p:cNvGrpSpPr/>
            <p:nvPr/>
          </p:nvGrpSpPr>
          <p:grpSpPr>
            <a:xfrm>
              <a:off x="6021324" y="4910092"/>
              <a:ext cx="358183" cy="243059"/>
              <a:chOff x="6021324" y="4910092"/>
              <a:chExt cx="358183" cy="243059"/>
            </a:xfrm>
          </p:grpSpPr>
          <p:sp>
            <p:nvSpPr>
              <p:cNvPr id="11757" name="Google Shape;11757;p143"/>
              <p:cNvSpPr/>
              <p:nvPr/>
            </p:nvSpPr>
            <p:spPr>
              <a:xfrm>
                <a:off x="6021324" y="5098541"/>
                <a:ext cx="18414" cy="54610"/>
              </a:xfrm>
              <a:custGeom>
                <a:rect b="b" l="l" r="r" t="t"/>
                <a:pathLst>
                  <a:path extrusionOk="0" h="54610" w="18414">
                    <a:moveTo>
                      <a:pt x="17525" y="0"/>
                    </a:moveTo>
                    <a:lnTo>
                      <a:pt x="18287" y="5334"/>
                    </a:lnTo>
                    <a:lnTo>
                      <a:pt x="16763" y="9906"/>
                    </a:lnTo>
                    <a:lnTo>
                      <a:pt x="15239" y="15240"/>
                    </a:lnTo>
                    <a:lnTo>
                      <a:pt x="0" y="49530"/>
                    </a:lnTo>
                    <a:lnTo>
                      <a:pt x="761" y="54102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758" name="Google Shape;11758;p143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6074619" y="4971243"/>
                <a:ext cx="118960" cy="1181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759" name="Google Shape;11759;p143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223209" y="4910092"/>
                <a:ext cx="156298" cy="2281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760" name="Google Shape;11760;p143"/>
            <p:cNvGrpSpPr/>
            <p:nvPr/>
          </p:nvGrpSpPr>
          <p:grpSpPr>
            <a:xfrm>
              <a:off x="5191461" y="5439778"/>
              <a:ext cx="543394" cy="343083"/>
              <a:chOff x="5191461" y="5439778"/>
              <a:chExt cx="543394" cy="343083"/>
            </a:xfrm>
          </p:grpSpPr>
          <p:pic>
            <p:nvPicPr>
              <p:cNvPr id="11761" name="Google Shape;11761;p143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5191461" y="5523693"/>
                <a:ext cx="315556" cy="2591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762" name="Google Shape;11762;p143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5538171" y="5439778"/>
                <a:ext cx="196684" cy="2661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763" name="Google Shape;11763;p143"/>
            <p:cNvGrpSpPr/>
            <p:nvPr/>
          </p:nvGrpSpPr>
          <p:grpSpPr>
            <a:xfrm>
              <a:off x="5907741" y="5452065"/>
              <a:ext cx="243166" cy="138010"/>
              <a:chOff x="5907741" y="5452065"/>
              <a:chExt cx="243166" cy="138010"/>
            </a:xfrm>
          </p:grpSpPr>
          <p:pic>
            <p:nvPicPr>
              <p:cNvPr id="11764" name="Google Shape;11764;p143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5907741" y="5471877"/>
                <a:ext cx="65620" cy="1181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765" name="Google Shape;11765;p143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6016707" y="5452065"/>
                <a:ext cx="134200" cy="13648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766" name="Google Shape;11766;p143"/>
            <p:cNvGrpSpPr/>
            <p:nvPr/>
          </p:nvGrpSpPr>
          <p:grpSpPr>
            <a:xfrm>
              <a:off x="7152087" y="5145786"/>
              <a:ext cx="432860" cy="248030"/>
              <a:chOff x="7152087" y="5145786"/>
              <a:chExt cx="432860" cy="248030"/>
            </a:xfrm>
          </p:grpSpPr>
          <p:pic>
            <p:nvPicPr>
              <p:cNvPr id="11767" name="Google Shape;11767;p143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7152087" y="5170887"/>
                <a:ext cx="181004" cy="14715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768" name="Google Shape;11768;p143"/>
              <p:cNvSpPr/>
              <p:nvPr/>
            </p:nvSpPr>
            <p:spPr>
              <a:xfrm>
                <a:off x="7280909" y="5353812"/>
                <a:ext cx="302895" cy="40004"/>
              </a:xfrm>
              <a:custGeom>
                <a:rect b="b" l="l" r="r" t="t"/>
                <a:pathLst>
                  <a:path extrusionOk="0" h="40004" w="302895">
                    <a:moveTo>
                      <a:pt x="0" y="38862"/>
                    </a:moveTo>
                    <a:lnTo>
                      <a:pt x="8382" y="39624"/>
                    </a:lnTo>
                    <a:lnTo>
                      <a:pt x="15240" y="39624"/>
                    </a:lnTo>
                    <a:lnTo>
                      <a:pt x="24384" y="38862"/>
                    </a:lnTo>
                    <a:lnTo>
                      <a:pt x="50101" y="36361"/>
                    </a:lnTo>
                    <a:lnTo>
                      <a:pt x="75819" y="32004"/>
                    </a:lnTo>
                    <a:lnTo>
                      <a:pt x="101536" y="27074"/>
                    </a:lnTo>
                    <a:lnTo>
                      <a:pt x="127254" y="22860"/>
                    </a:lnTo>
                    <a:lnTo>
                      <a:pt x="155948" y="18990"/>
                    </a:lnTo>
                    <a:lnTo>
                      <a:pt x="184784" y="15335"/>
                    </a:lnTo>
                    <a:lnTo>
                      <a:pt x="213621" y="11822"/>
                    </a:lnTo>
                    <a:lnTo>
                      <a:pt x="242315" y="8381"/>
                    </a:lnTo>
                    <a:lnTo>
                      <a:pt x="257615" y="6107"/>
                    </a:lnTo>
                    <a:lnTo>
                      <a:pt x="272700" y="3905"/>
                    </a:lnTo>
                    <a:lnTo>
                      <a:pt x="287643" y="1845"/>
                    </a:lnTo>
                    <a:lnTo>
                      <a:pt x="302514" y="0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769" name="Google Shape;11769;p143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7331157" y="5160219"/>
                <a:ext cx="211924" cy="1303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770" name="Google Shape;11770;p143"/>
              <p:cNvSpPr/>
              <p:nvPr/>
            </p:nvSpPr>
            <p:spPr>
              <a:xfrm>
                <a:off x="7577327" y="5145786"/>
                <a:ext cx="7620" cy="137160"/>
              </a:xfrm>
              <a:custGeom>
                <a:rect b="b" l="l" r="r" t="t"/>
                <a:pathLst>
                  <a:path extrusionOk="0" h="137160" w="7620">
                    <a:moveTo>
                      <a:pt x="6096" y="3048"/>
                    </a:moveTo>
                    <a:lnTo>
                      <a:pt x="5334" y="2286"/>
                    </a:lnTo>
                    <a:lnTo>
                      <a:pt x="3810" y="1524"/>
                    </a:lnTo>
                    <a:lnTo>
                      <a:pt x="3048" y="0"/>
                    </a:lnTo>
                    <a:lnTo>
                      <a:pt x="1524" y="4572"/>
                    </a:lnTo>
                    <a:lnTo>
                      <a:pt x="762" y="6096"/>
                    </a:lnTo>
                    <a:lnTo>
                      <a:pt x="1524" y="9906"/>
                    </a:lnTo>
                    <a:lnTo>
                      <a:pt x="2226" y="23038"/>
                    </a:lnTo>
                    <a:lnTo>
                      <a:pt x="3143" y="36099"/>
                    </a:lnTo>
                    <a:lnTo>
                      <a:pt x="4202" y="49018"/>
                    </a:lnTo>
                    <a:lnTo>
                      <a:pt x="5334" y="61722"/>
                    </a:lnTo>
                    <a:lnTo>
                      <a:pt x="6500" y="76938"/>
                    </a:lnTo>
                    <a:lnTo>
                      <a:pt x="7239" y="92583"/>
                    </a:lnTo>
                    <a:lnTo>
                      <a:pt x="6834" y="108227"/>
                    </a:lnTo>
                    <a:lnTo>
                      <a:pt x="4572" y="123444"/>
                    </a:lnTo>
                    <a:lnTo>
                      <a:pt x="3048" y="128016"/>
                    </a:lnTo>
                    <a:lnTo>
                      <a:pt x="1524" y="132588"/>
                    </a:lnTo>
                    <a:lnTo>
                      <a:pt x="0" y="137160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71" name="Google Shape;11771;p143"/>
            <p:cNvSpPr/>
            <p:nvPr/>
          </p:nvSpPr>
          <p:spPr>
            <a:xfrm>
              <a:off x="7670292" y="5203697"/>
              <a:ext cx="7620" cy="9525"/>
            </a:xfrm>
            <a:custGeom>
              <a:rect b="b" l="l" r="r" t="t"/>
              <a:pathLst>
                <a:path extrusionOk="0" h="9525" w="7620">
                  <a:moveTo>
                    <a:pt x="7620" y="3047"/>
                  </a:moveTo>
                  <a:lnTo>
                    <a:pt x="5334" y="1523"/>
                  </a:lnTo>
                  <a:lnTo>
                    <a:pt x="6096" y="1523"/>
                  </a:lnTo>
                  <a:lnTo>
                    <a:pt x="3810" y="0"/>
                  </a:lnTo>
                  <a:lnTo>
                    <a:pt x="762" y="5333"/>
                  </a:lnTo>
                  <a:lnTo>
                    <a:pt x="2286" y="761"/>
                  </a:lnTo>
                  <a:lnTo>
                    <a:pt x="0" y="9143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2" name="Google Shape;11772;p143"/>
            <p:cNvSpPr/>
            <p:nvPr/>
          </p:nvSpPr>
          <p:spPr>
            <a:xfrm>
              <a:off x="7690104" y="5308091"/>
              <a:ext cx="12700" cy="5714"/>
            </a:xfrm>
            <a:custGeom>
              <a:rect b="b" l="l" r="r" t="t"/>
              <a:pathLst>
                <a:path extrusionOk="0" h="5714" w="12700">
                  <a:moveTo>
                    <a:pt x="12192" y="5333"/>
                  </a:moveTo>
                  <a:lnTo>
                    <a:pt x="9144" y="4571"/>
                  </a:lnTo>
                  <a:lnTo>
                    <a:pt x="4572" y="3809"/>
                  </a:lnTo>
                  <a:lnTo>
                    <a:pt x="2286" y="2285"/>
                  </a:lnTo>
                  <a:lnTo>
                    <a:pt x="1524" y="1523"/>
                  </a:lnTo>
                  <a:lnTo>
                    <a:pt x="762" y="761"/>
                  </a:lnTo>
                  <a:lnTo>
                    <a:pt x="0" y="0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773" name="Google Shape;11773;p143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8111921" y="4711401"/>
              <a:ext cx="227450" cy="1448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74" name="Google Shape;11774;p143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8425389" y="4702257"/>
              <a:ext cx="102196" cy="111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75" name="Google Shape;11775;p143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8637225" y="4654251"/>
              <a:ext cx="248060" cy="137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76" name="Google Shape;11776;p143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8072583" y="5099509"/>
              <a:ext cx="250024" cy="1774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77" name="Google Shape;11777;p143"/>
            <p:cNvGrpSpPr/>
            <p:nvPr/>
          </p:nvGrpSpPr>
          <p:grpSpPr>
            <a:xfrm>
              <a:off x="8405621" y="5094731"/>
              <a:ext cx="126492" cy="115570"/>
              <a:chOff x="8405621" y="5094731"/>
              <a:chExt cx="126492" cy="115570"/>
            </a:xfrm>
          </p:grpSpPr>
          <p:sp>
            <p:nvSpPr>
              <p:cNvPr id="11778" name="Google Shape;11778;p143"/>
              <p:cNvSpPr/>
              <p:nvPr/>
            </p:nvSpPr>
            <p:spPr>
              <a:xfrm>
                <a:off x="8405621" y="5166359"/>
                <a:ext cx="64134" cy="6350"/>
              </a:xfrm>
              <a:custGeom>
                <a:rect b="b" l="l" r="r" t="t"/>
                <a:pathLst>
                  <a:path extrusionOk="0" h="6350" w="64134">
                    <a:moveTo>
                      <a:pt x="2285" y="6095"/>
                    </a:moveTo>
                    <a:lnTo>
                      <a:pt x="1523" y="6095"/>
                    </a:lnTo>
                    <a:lnTo>
                      <a:pt x="761" y="6095"/>
                    </a:lnTo>
                    <a:lnTo>
                      <a:pt x="0" y="6095"/>
                    </a:lnTo>
                    <a:lnTo>
                      <a:pt x="3809" y="5333"/>
                    </a:lnTo>
                    <a:lnTo>
                      <a:pt x="761" y="5333"/>
                    </a:lnTo>
                    <a:lnTo>
                      <a:pt x="4571" y="4571"/>
                    </a:lnTo>
                    <a:lnTo>
                      <a:pt x="15204" y="3428"/>
                    </a:lnTo>
                    <a:lnTo>
                      <a:pt x="26193" y="1714"/>
                    </a:lnTo>
                    <a:lnTo>
                      <a:pt x="37040" y="285"/>
                    </a:lnTo>
                    <a:lnTo>
                      <a:pt x="47243" y="0"/>
                    </a:lnTo>
                    <a:lnTo>
                      <a:pt x="53339" y="761"/>
                    </a:lnTo>
                    <a:lnTo>
                      <a:pt x="57149" y="1523"/>
                    </a:lnTo>
                    <a:lnTo>
                      <a:pt x="64007" y="761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9" name="Google Shape;11779;p143"/>
              <p:cNvSpPr/>
              <p:nvPr/>
            </p:nvSpPr>
            <p:spPr>
              <a:xfrm>
                <a:off x="8516873" y="5094731"/>
                <a:ext cx="15240" cy="115570"/>
              </a:xfrm>
              <a:custGeom>
                <a:rect b="b" l="l" r="r" t="t"/>
                <a:pathLst>
                  <a:path extrusionOk="0" h="115570" w="15240">
                    <a:moveTo>
                      <a:pt x="15240" y="3047"/>
                    </a:moveTo>
                    <a:lnTo>
                      <a:pt x="9906" y="761"/>
                    </a:lnTo>
                    <a:lnTo>
                      <a:pt x="8382" y="0"/>
                    </a:lnTo>
                    <a:lnTo>
                      <a:pt x="4572" y="0"/>
                    </a:lnTo>
                    <a:lnTo>
                      <a:pt x="3810" y="3047"/>
                    </a:lnTo>
                    <a:lnTo>
                      <a:pt x="762" y="9143"/>
                    </a:lnTo>
                    <a:lnTo>
                      <a:pt x="762" y="12953"/>
                    </a:lnTo>
                    <a:lnTo>
                      <a:pt x="1571" y="22228"/>
                    </a:lnTo>
                    <a:lnTo>
                      <a:pt x="2667" y="31718"/>
                    </a:lnTo>
                    <a:lnTo>
                      <a:pt x="3762" y="41350"/>
                    </a:lnTo>
                    <a:lnTo>
                      <a:pt x="4572" y="51053"/>
                    </a:lnTo>
                    <a:lnTo>
                      <a:pt x="5298" y="63412"/>
                    </a:lnTo>
                    <a:lnTo>
                      <a:pt x="5238" y="76199"/>
                    </a:lnTo>
                    <a:lnTo>
                      <a:pt x="4464" y="88987"/>
                    </a:lnTo>
                    <a:lnTo>
                      <a:pt x="3048" y="101345"/>
                    </a:lnTo>
                    <a:lnTo>
                      <a:pt x="2286" y="105917"/>
                    </a:lnTo>
                    <a:lnTo>
                      <a:pt x="1524" y="110489"/>
                    </a:lnTo>
                    <a:lnTo>
                      <a:pt x="0" y="115061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80" name="Google Shape;11780;p143"/>
          <p:cNvSpPr txBox="1"/>
          <p:nvPr/>
        </p:nvSpPr>
        <p:spPr>
          <a:xfrm>
            <a:off x="3540268" y="263400"/>
            <a:ext cx="25812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Gaussian Mixture Model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784" name="Shape 1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85" name="Google Shape;11785;p144"/>
          <p:cNvGrpSpPr/>
          <p:nvPr/>
        </p:nvGrpSpPr>
        <p:grpSpPr>
          <a:xfrm>
            <a:off x="2710285" y="418146"/>
            <a:ext cx="3750300" cy="872340"/>
            <a:chOff x="5149551" y="2004015"/>
            <a:chExt cx="1868703" cy="462706"/>
          </a:xfrm>
        </p:grpSpPr>
        <p:grpSp>
          <p:nvGrpSpPr>
            <p:cNvPr id="11786" name="Google Shape;11786;p144"/>
            <p:cNvGrpSpPr/>
            <p:nvPr/>
          </p:nvGrpSpPr>
          <p:grpSpPr>
            <a:xfrm>
              <a:off x="5149551" y="2115311"/>
              <a:ext cx="778046" cy="214166"/>
              <a:chOff x="5149551" y="2115311"/>
              <a:chExt cx="778046" cy="214166"/>
            </a:xfrm>
          </p:grpSpPr>
          <p:pic>
            <p:nvPicPr>
              <p:cNvPr id="11787" name="Google Shape;11787;p14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149551" y="2153367"/>
                <a:ext cx="166966" cy="17611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788" name="Google Shape;11788;p144"/>
              <p:cNvSpPr/>
              <p:nvPr/>
            </p:nvSpPr>
            <p:spPr>
              <a:xfrm>
                <a:off x="5347716" y="2142743"/>
                <a:ext cx="24129" cy="140969"/>
              </a:xfrm>
              <a:custGeom>
                <a:rect b="b" l="l" r="r" t="t"/>
                <a:pathLst>
                  <a:path extrusionOk="0" h="140969" w="24129">
                    <a:moveTo>
                      <a:pt x="23622" y="0"/>
                    </a:moveTo>
                    <a:lnTo>
                      <a:pt x="23622" y="1524"/>
                    </a:lnTo>
                    <a:lnTo>
                      <a:pt x="23622" y="2286"/>
                    </a:lnTo>
                    <a:lnTo>
                      <a:pt x="23622" y="5334"/>
                    </a:lnTo>
                    <a:lnTo>
                      <a:pt x="22455" y="18466"/>
                    </a:lnTo>
                    <a:lnTo>
                      <a:pt x="17526" y="57150"/>
                    </a:lnTo>
                    <a:lnTo>
                      <a:pt x="10763" y="87630"/>
                    </a:lnTo>
                    <a:lnTo>
                      <a:pt x="7346" y="102798"/>
                    </a:lnTo>
                    <a:lnTo>
                      <a:pt x="4572" y="118110"/>
                    </a:lnTo>
                    <a:lnTo>
                      <a:pt x="3810" y="124968"/>
                    </a:lnTo>
                    <a:lnTo>
                      <a:pt x="0" y="134112"/>
                    </a:lnTo>
                    <a:lnTo>
                      <a:pt x="1524" y="140970"/>
                    </a:lnTo>
                    <a:lnTo>
                      <a:pt x="2286" y="140970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9" name="Google Shape;11789;p144"/>
              <p:cNvSpPr/>
              <p:nvPr/>
            </p:nvSpPr>
            <p:spPr>
              <a:xfrm>
                <a:off x="5373624" y="2135885"/>
                <a:ext cx="65404" cy="147955"/>
              </a:xfrm>
              <a:custGeom>
                <a:rect b="b" l="l" r="r" t="t"/>
                <a:pathLst>
                  <a:path extrusionOk="0" h="147955" w="65404">
                    <a:moveTo>
                      <a:pt x="4572" y="2286"/>
                    </a:moveTo>
                    <a:lnTo>
                      <a:pt x="3048" y="1524"/>
                    </a:lnTo>
                    <a:lnTo>
                      <a:pt x="1524" y="762"/>
                    </a:lnTo>
                    <a:lnTo>
                      <a:pt x="0" y="0"/>
                    </a:lnTo>
                    <a:lnTo>
                      <a:pt x="1524" y="3810"/>
                    </a:lnTo>
                    <a:lnTo>
                      <a:pt x="2286" y="7620"/>
                    </a:lnTo>
                    <a:lnTo>
                      <a:pt x="4572" y="12192"/>
                    </a:lnTo>
                    <a:lnTo>
                      <a:pt x="10108" y="24634"/>
                    </a:lnTo>
                    <a:lnTo>
                      <a:pt x="29718" y="60960"/>
                    </a:lnTo>
                    <a:lnTo>
                      <a:pt x="44005" y="83439"/>
                    </a:lnTo>
                    <a:lnTo>
                      <a:pt x="50934" y="94607"/>
                    </a:lnTo>
                    <a:lnTo>
                      <a:pt x="57150" y="105918"/>
                    </a:lnTo>
                    <a:lnTo>
                      <a:pt x="60912" y="114169"/>
                    </a:lnTo>
                    <a:lnTo>
                      <a:pt x="63817" y="122777"/>
                    </a:lnTo>
                    <a:lnTo>
                      <a:pt x="65293" y="131528"/>
                    </a:lnTo>
                    <a:lnTo>
                      <a:pt x="64770" y="140208"/>
                    </a:lnTo>
                    <a:lnTo>
                      <a:pt x="64770" y="142494"/>
                    </a:lnTo>
                    <a:lnTo>
                      <a:pt x="64008" y="145542"/>
                    </a:lnTo>
                    <a:lnTo>
                      <a:pt x="63246" y="147828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0" name="Google Shape;11790;p144"/>
              <p:cNvSpPr/>
              <p:nvPr/>
            </p:nvSpPr>
            <p:spPr>
              <a:xfrm>
                <a:off x="5367528" y="2213609"/>
                <a:ext cx="69850" cy="9525"/>
              </a:xfrm>
              <a:custGeom>
                <a:rect b="b" l="l" r="r" t="t"/>
                <a:pathLst>
                  <a:path extrusionOk="0" h="9525" w="69850">
                    <a:moveTo>
                      <a:pt x="0" y="9144"/>
                    </a:moveTo>
                    <a:lnTo>
                      <a:pt x="1524" y="9144"/>
                    </a:lnTo>
                    <a:lnTo>
                      <a:pt x="7620" y="8382"/>
                    </a:lnTo>
                    <a:lnTo>
                      <a:pt x="9906" y="8382"/>
                    </a:lnTo>
                    <a:lnTo>
                      <a:pt x="19621" y="7989"/>
                    </a:lnTo>
                    <a:lnTo>
                      <a:pt x="29336" y="6953"/>
                    </a:lnTo>
                    <a:lnTo>
                      <a:pt x="39052" y="5488"/>
                    </a:lnTo>
                    <a:lnTo>
                      <a:pt x="48768" y="3810"/>
                    </a:lnTo>
                    <a:lnTo>
                      <a:pt x="59436" y="2286"/>
                    </a:lnTo>
                    <a:lnTo>
                      <a:pt x="62484" y="1524"/>
                    </a:lnTo>
                    <a:lnTo>
                      <a:pt x="69342" y="0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1" name="Google Shape;11791;p144"/>
              <p:cNvSpPr/>
              <p:nvPr/>
            </p:nvSpPr>
            <p:spPr>
              <a:xfrm>
                <a:off x="5454396" y="2164841"/>
                <a:ext cx="81914" cy="81914"/>
              </a:xfrm>
              <a:custGeom>
                <a:rect b="b" l="l" r="r" t="t"/>
                <a:pathLst>
                  <a:path extrusionOk="0" h="81914" w="81914">
                    <a:moveTo>
                      <a:pt x="6096" y="0"/>
                    </a:moveTo>
                    <a:lnTo>
                      <a:pt x="0" y="1524"/>
                    </a:lnTo>
                    <a:lnTo>
                      <a:pt x="5334" y="1524"/>
                    </a:lnTo>
                    <a:lnTo>
                      <a:pt x="9144" y="7620"/>
                    </a:lnTo>
                    <a:lnTo>
                      <a:pt x="15394" y="15871"/>
                    </a:lnTo>
                    <a:lnTo>
                      <a:pt x="22574" y="22764"/>
                    </a:lnTo>
                    <a:lnTo>
                      <a:pt x="30468" y="28944"/>
                    </a:lnTo>
                    <a:lnTo>
                      <a:pt x="38862" y="35051"/>
                    </a:lnTo>
                    <a:lnTo>
                      <a:pt x="47148" y="42529"/>
                    </a:lnTo>
                    <a:lnTo>
                      <a:pt x="54864" y="50291"/>
                    </a:lnTo>
                    <a:lnTo>
                      <a:pt x="62007" y="58626"/>
                    </a:lnTo>
                    <a:lnTo>
                      <a:pt x="68580" y="67817"/>
                    </a:lnTo>
                    <a:lnTo>
                      <a:pt x="73152" y="73913"/>
                    </a:lnTo>
                    <a:lnTo>
                      <a:pt x="75438" y="77723"/>
                    </a:lnTo>
                    <a:lnTo>
                      <a:pt x="81534" y="81533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2" name="Google Shape;11792;p144"/>
              <p:cNvSpPr/>
              <p:nvPr/>
            </p:nvSpPr>
            <p:spPr>
              <a:xfrm>
                <a:off x="5468409" y="2153411"/>
                <a:ext cx="45720" cy="128905"/>
              </a:xfrm>
              <a:custGeom>
                <a:rect b="b" l="l" r="r" t="t"/>
                <a:pathLst>
                  <a:path extrusionOk="0" h="128905" w="45720">
                    <a:moveTo>
                      <a:pt x="45422" y="4572"/>
                    </a:moveTo>
                    <a:lnTo>
                      <a:pt x="37040" y="1524"/>
                    </a:lnTo>
                    <a:lnTo>
                      <a:pt x="34754" y="0"/>
                    </a:lnTo>
                    <a:lnTo>
                      <a:pt x="26372" y="5334"/>
                    </a:lnTo>
                    <a:lnTo>
                      <a:pt x="22502" y="10465"/>
                    </a:lnTo>
                    <a:lnTo>
                      <a:pt x="20562" y="17811"/>
                    </a:lnTo>
                    <a:lnTo>
                      <a:pt x="19621" y="25586"/>
                    </a:lnTo>
                    <a:lnTo>
                      <a:pt x="18752" y="32004"/>
                    </a:lnTo>
                    <a:lnTo>
                      <a:pt x="15323" y="45839"/>
                    </a:lnTo>
                    <a:lnTo>
                      <a:pt x="11894" y="59817"/>
                    </a:lnTo>
                    <a:lnTo>
                      <a:pt x="8465" y="73794"/>
                    </a:lnTo>
                    <a:lnTo>
                      <a:pt x="5036" y="87630"/>
                    </a:lnTo>
                    <a:lnTo>
                      <a:pt x="2500" y="98345"/>
                    </a:lnTo>
                    <a:lnTo>
                      <a:pt x="750" y="108204"/>
                    </a:lnTo>
                    <a:lnTo>
                      <a:pt x="0" y="118062"/>
                    </a:lnTo>
                    <a:lnTo>
                      <a:pt x="464" y="128778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3" name="Google Shape;11793;p144"/>
              <p:cNvSpPr/>
              <p:nvPr/>
            </p:nvSpPr>
            <p:spPr>
              <a:xfrm>
                <a:off x="5550408" y="2172461"/>
                <a:ext cx="26035" cy="100330"/>
              </a:xfrm>
              <a:custGeom>
                <a:rect b="b" l="l" r="r" t="t"/>
                <a:pathLst>
                  <a:path extrusionOk="0" h="100330" w="26035">
                    <a:moveTo>
                      <a:pt x="4572" y="3048"/>
                    </a:moveTo>
                    <a:lnTo>
                      <a:pt x="3048" y="1524"/>
                    </a:lnTo>
                    <a:lnTo>
                      <a:pt x="2286" y="762"/>
                    </a:lnTo>
                    <a:lnTo>
                      <a:pt x="762" y="0"/>
                    </a:lnTo>
                    <a:lnTo>
                      <a:pt x="15049" y="35623"/>
                    </a:lnTo>
                    <a:lnTo>
                      <a:pt x="19383" y="44648"/>
                    </a:lnTo>
                    <a:lnTo>
                      <a:pt x="22860" y="54102"/>
                    </a:lnTo>
                    <a:lnTo>
                      <a:pt x="24931" y="65210"/>
                    </a:lnTo>
                    <a:lnTo>
                      <a:pt x="25717" y="76676"/>
                    </a:lnTo>
                    <a:lnTo>
                      <a:pt x="25646" y="88284"/>
                    </a:lnTo>
                    <a:lnTo>
                      <a:pt x="25146" y="99822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4" name="Google Shape;11794;p144"/>
              <p:cNvSpPr/>
              <p:nvPr/>
            </p:nvSpPr>
            <p:spPr>
              <a:xfrm>
                <a:off x="5595461" y="2162555"/>
                <a:ext cx="26670" cy="96519"/>
              </a:xfrm>
              <a:custGeom>
                <a:rect b="b" l="l" r="r" t="t"/>
                <a:pathLst>
                  <a:path extrusionOk="0" h="96519" w="26670">
                    <a:moveTo>
                      <a:pt x="3714" y="0"/>
                    </a:moveTo>
                    <a:lnTo>
                      <a:pt x="821" y="7858"/>
                    </a:lnTo>
                    <a:lnTo>
                      <a:pt x="0" y="14859"/>
                    </a:lnTo>
                    <a:lnTo>
                      <a:pt x="1035" y="21859"/>
                    </a:lnTo>
                    <a:lnTo>
                      <a:pt x="3714" y="29718"/>
                    </a:lnTo>
                    <a:lnTo>
                      <a:pt x="7620" y="39314"/>
                    </a:lnTo>
                    <a:lnTo>
                      <a:pt x="12096" y="48768"/>
                    </a:lnTo>
                    <a:lnTo>
                      <a:pt x="16573" y="58221"/>
                    </a:lnTo>
                    <a:lnTo>
                      <a:pt x="20478" y="67818"/>
                    </a:lnTo>
                    <a:lnTo>
                      <a:pt x="22181" y="74795"/>
                    </a:lnTo>
                    <a:lnTo>
                      <a:pt x="23812" y="81914"/>
                    </a:lnTo>
                    <a:lnTo>
                      <a:pt x="25300" y="89034"/>
                    </a:lnTo>
                    <a:lnTo>
                      <a:pt x="26574" y="96012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5" name="Google Shape;11795;p144"/>
              <p:cNvSpPr/>
              <p:nvPr/>
            </p:nvSpPr>
            <p:spPr>
              <a:xfrm>
                <a:off x="5606034" y="2142743"/>
                <a:ext cx="104139" cy="99060"/>
              </a:xfrm>
              <a:custGeom>
                <a:rect b="b" l="l" r="r" t="t"/>
                <a:pathLst>
                  <a:path extrusionOk="0" h="99060" w="104139">
                    <a:moveTo>
                      <a:pt x="6858" y="11429"/>
                    </a:moveTo>
                    <a:lnTo>
                      <a:pt x="0" y="12191"/>
                    </a:lnTo>
                    <a:lnTo>
                      <a:pt x="4572" y="12953"/>
                    </a:lnTo>
                    <a:lnTo>
                      <a:pt x="8382" y="18287"/>
                    </a:lnTo>
                    <a:lnTo>
                      <a:pt x="37361" y="51018"/>
                    </a:lnTo>
                    <a:lnTo>
                      <a:pt x="52458" y="57519"/>
                    </a:lnTo>
                    <a:lnTo>
                      <a:pt x="59436" y="55625"/>
                    </a:lnTo>
                    <a:lnTo>
                      <a:pt x="64305" y="50387"/>
                    </a:lnTo>
                    <a:lnTo>
                      <a:pt x="66960" y="43433"/>
                    </a:lnTo>
                    <a:lnTo>
                      <a:pt x="68329" y="35909"/>
                    </a:lnTo>
                    <a:lnTo>
                      <a:pt x="69342" y="28955"/>
                    </a:lnTo>
                    <a:lnTo>
                      <a:pt x="70818" y="21657"/>
                    </a:lnTo>
                    <a:lnTo>
                      <a:pt x="72009" y="14573"/>
                    </a:lnTo>
                    <a:lnTo>
                      <a:pt x="73199" y="7631"/>
                    </a:lnTo>
                    <a:lnTo>
                      <a:pt x="74676" y="761"/>
                    </a:lnTo>
                    <a:lnTo>
                      <a:pt x="74676" y="0"/>
                    </a:lnTo>
                    <a:lnTo>
                      <a:pt x="75438" y="2285"/>
                    </a:lnTo>
                    <a:lnTo>
                      <a:pt x="76200" y="3047"/>
                    </a:lnTo>
                    <a:lnTo>
                      <a:pt x="77724" y="8381"/>
                    </a:lnTo>
                    <a:lnTo>
                      <a:pt x="80462" y="18799"/>
                    </a:lnTo>
                    <a:lnTo>
                      <a:pt x="83058" y="29432"/>
                    </a:lnTo>
                    <a:lnTo>
                      <a:pt x="85653" y="40207"/>
                    </a:lnTo>
                    <a:lnTo>
                      <a:pt x="88392" y="51053"/>
                    </a:lnTo>
                    <a:lnTo>
                      <a:pt x="90582" y="60197"/>
                    </a:lnTo>
                    <a:lnTo>
                      <a:pt x="92773" y="69341"/>
                    </a:lnTo>
                    <a:lnTo>
                      <a:pt x="95250" y="78485"/>
                    </a:lnTo>
                    <a:lnTo>
                      <a:pt x="98298" y="87629"/>
                    </a:lnTo>
                    <a:lnTo>
                      <a:pt x="101346" y="93725"/>
                    </a:lnTo>
                    <a:lnTo>
                      <a:pt x="101346" y="95249"/>
                    </a:lnTo>
                    <a:lnTo>
                      <a:pt x="103632" y="99059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6" name="Google Shape;11796;p144"/>
              <p:cNvSpPr/>
              <p:nvPr/>
            </p:nvSpPr>
            <p:spPr>
              <a:xfrm>
                <a:off x="5726430" y="2132075"/>
                <a:ext cx="64770" cy="101600"/>
              </a:xfrm>
              <a:custGeom>
                <a:rect b="b" l="l" r="r" t="t"/>
                <a:pathLst>
                  <a:path extrusionOk="0" h="101600" w="64770">
                    <a:moveTo>
                      <a:pt x="4572" y="12191"/>
                    </a:moveTo>
                    <a:lnTo>
                      <a:pt x="762" y="16763"/>
                    </a:lnTo>
                    <a:lnTo>
                      <a:pt x="0" y="19049"/>
                    </a:lnTo>
                    <a:lnTo>
                      <a:pt x="762" y="26669"/>
                    </a:lnTo>
                    <a:lnTo>
                      <a:pt x="2333" y="36826"/>
                    </a:lnTo>
                    <a:lnTo>
                      <a:pt x="5334" y="46767"/>
                    </a:lnTo>
                    <a:lnTo>
                      <a:pt x="8905" y="56566"/>
                    </a:lnTo>
                    <a:lnTo>
                      <a:pt x="12192" y="66293"/>
                    </a:lnTo>
                    <a:lnTo>
                      <a:pt x="35647" y="101417"/>
                    </a:lnTo>
                    <a:lnTo>
                      <a:pt x="41910" y="100202"/>
                    </a:lnTo>
                    <a:lnTo>
                      <a:pt x="63293" y="60269"/>
                    </a:lnTo>
                    <a:lnTo>
                      <a:pt x="64543" y="37254"/>
                    </a:lnTo>
                    <a:lnTo>
                      <a:pt x="64293" y="25812"/>
                    </a:lnTo>
                    <a:lnTo>
                      <a:pt x="62186" y="14799"/>
                    </a:lnTo>
                    <a:lnTo>
                      <a:pt x="57150" y="4571"/>
                    </a:lnTo>
                    <a:lnTo>
                      <a:pt x="54102" y="2285"/>
                    </a:lnTo>
                    <a:lnTo>
                      <a:pt x="52578" y="1523"/>
                    </a:lnTo>
                    <a:lnTo>
                      <a:pt x="50292" y="0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7" name="Google Shape;11797;p144"/>
              <p:cNvSpPr/>
              <p:nvPr/>
            </p:nvSpPr>
            <p:spPr>
              <a:xfrm>
                <a:off x="5820156" y="2128265"/>
                <a:ext cx="13970" cy="91439"/>
              </a:xfrm>
              <a:custGeom>
                <a:rect b="b" l="l" r="r" t="t"/>
                <a:pathLst>
                  <a:path extrusionOk="0" h="91439" w="13970">
                    <a:moveTo>
                      <a:pt x="3810" y="0"/>
                    </a:moveTo>
                    <a:lnTo>
                      <a:pt x="2286" y="3048"/>
                    </a:lnTo>
                    <a:lnTo>
                      <a:pt x="0" y="1524"/>
                    </a:lnTo>
                    <a:lnTo>
                      <a:pt x="762" y="9906"/>
                    </a:lnTo>
                    <a:lnTo>
                      <a:pt x="5298" y="53649"/>
                    </a:lnTo>
                    <a:lnTo>
                      <a:pt x="7143" y="62484"/>
                    </a:lnTo>
                    <a:lnTo>
                      <a:pt x="8846" y="71318"/>
                    </a:lnTo>
                    <a:lnTo>
                      <a:pt x="9906" y="80010"/>
                    </a:lnTo>
                    <a:lnTo>
                      <a:pt x="9906" y="87630"/>
                    </a:lnTo>
                    <a:lnTo>
                      <a:pt x="7620" y="87630"/>
                    </a:lnTo>
                    <a:lnTo>
                      <a:pt x="13716" y="91440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8" name="Google Shape;11798;p144"/>
              <p:cNvSpPr/>
              <p:nvPr/>
            </p:nvSpPr>
            <p:spPr>
              <a:xfrm>
                <a:off x="5820918" y="2115311"/>
                <a:ext cx="106679" cy="106044"/>
              </a:xfrm>
              <a:custGeom>
                <a:rect b="b" l="l" r="r" t="t"/>
                <a:pathLst>
                  <a:path extrusionOk="0" h="106044" w="106679">
                    <a:moveTo>
                      <a:pt x="4572" y="25146"/>
                    </a:moveTo>
                    <a:lnTo>
                      <a:pt x="3048" y="25146"/>
                    </a:lnTo>
                    <a:lnTo>
                      <a:pt x="1524" y="24384"/>
                    </a:lnTo>
                    <a:lnTo>
                      <a:pt x="0" y="24384"/>
                    </a:lnTo>
                    <a:lnTo>
                      <a:pt x="3810" y="28956"/>
                    </a:lnTo>
                    <a:lnTo>
                      <a:pt x="8382" y="34290"/>
                    </a:lnTo>
                    <a:lnTo>
                      <a:pt x="12954" y="38100"/>
                    </a:lnTo>
                    <a:lnTo>
                      <a:pt x="18811" y="44029"/>
                    </a:lnTo>
                    <a:lnTo>
                      <a:pt x="51054" y="67056"/>
                    </a:lnTo>
                    <a:lnTo>
                      <a:pt x="51816" y="61722"/>
                    </a:lnTo>
                    <a:lnTo>
                      <a:pt x="54102" y="51816"/>
                    </a:lnTo>
                    <a:lnTo>
                      <a:pt x="64008" y="9906"/>
                    </a:lnTo>
                    <a:lnTo>
                      <a:pt x="64770" y="6858"/>
                    </a:lnTo>
                    <a:lnTo>
                      <a:pt x="69342" y="0"/>
                    </a:lnTo>
                    <a:lnTo>
                      <a:pt x="71628" y="0"/>
                    </a:lnTo>
                    <a:lnTo>
                      <a:pt x="78486" y="0"/>
                    </a:lnTo>
                    <a:lnTo>
                      <a:pt x="81534" y="8382"/>
                    </a:lnTo>
                    <a:lnTo>
                      <a:pt x="83820" y="13716"/>
                    </a:lnTo>
                    <a:lnTo>
                      <a:pt x="87963" y="24955"/>
                    </a:lnTo>
                    <a:lnTo>
                      <a:pt x="90678" y="36766"/>
                    </a:lnTo>
                    <a:lnTo>
                      <a:pt x="92821" y="48863"/>
                    </a:lnTo>
                    <a:lnTo>
                      <a:pt x="95250" y="60960"/>
                    </a:lnTo>
                    <a:lnTo>
                      <a:pt x="97309" y="69199"/>
                    </a:lnTo>
                    <a:lnTo>
                      <a:pt x="99726" y="77724"/>
                    </a:lnTo>
                    <a:lnTo>
                      <a:pt x="102000" y="86248"/>
                    </a:lnTo>
                    <a:lnTo>
                      <a:pt x="103632" y="94488"/>
                    </a:lnTo>
                    <a:lnTo>
                      <a:pt x="103632" y="100584"/>
                    </a:lnTo>
                    <a:lnTo>
                      <a:pt x="103632" y="102870"/>
                    </a:lnTo>
                    <a:lnTo>
                      <a:pt x="106680" y="105918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99" name="Google Shape;11799;p144"/>
            <p:cNvGrpSpPr/>
            <p:nvPr/>
          </p:nvGrpSpPr>
          <p:grpSpPr>
            <a:xfrm>
              <a:off x="6153105" y="2004015"/>
              <a:ext cx="865149" cy="212686"/>
              <a:chOff x="6153105" y="2004015"/>
              <a:chExt cx="865149" cy="212686"/>
            </a:xfrm>
          </p:grpSpPr>
          <p:pic>
            <p:nvPicPr>
              <p:cNvPr id="11800" name="Google Shape;11800;p14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153105" y="2067261"/>
                <a:ext cx="148678" cy="1494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01" name="Google Shape;11801;p14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326841" y="2051259"/>
                <a:ext cx="336130" cy="1509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02" name="Google Shape;11802;p14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688791" y="2004015"/>
                <a:ext cx="329463" cy="1738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803" name="Google Shape;11803;p144"/>
            <p:cNvGrpSpPr/>
            <p:nvPr/>
          </p:nvGrpSpPr>
          <p:grpSpPr>
            <a:xfrm>
              <a:off x="5354574" y="2337054"/>
              <a:ext cx="1427479" cy="129667"/>
              <a:chOff x="5354574" y="2337054"/>
              <a:chExt cx="1427479" cy="129667"/>
            </a:xfrm>
          </p:grpSpPr>
          <p:sp>
            <p:nvSpPr>
              <p:cNvPr id="11804" name="Google Shape;11804;p144"/>
              <p:cNvSpPr/>
              <p:nvPr/>
            </p:nvSpPr>
            <p:spPr>
              <a:xfrm>
                <a:off x="5369814" y="2459736"/>
                <a:ext cx="13335" cy="6985"/>
              </a:xfrm>
              <a:custGeom>
                <a:rect b="b" l="l" r="r" t="t"/>
                <a:pathLst>
                  <a:path extrusionOk="0" h="6985" w="13335">
                    <a:moveTo>
                      <a:pt x="12953" y="6858"/>
                    </a:moveTo>
                    <a:lnTo>
                      <a:pt x="6095" y="3048"/>
                    </a:lnTo>
                    <a:lnTo>
                      <a:pt x="4571" y="2286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5" name="Google Shape;11805;p144"/>
              <p:cNvSpPr/>
              <p:nvPr/>
            </p:nvSpPr>
            <p:spPr>
              <a:xfrm>
                <a:off x="5354574" y="2337054"/>
                <a:ext cx="1427479" cy="114300"/>
              </a:xfrm>
              <a:custGeom>
                <a:rect b="b" l="l" r="r" t="t"/>
                <a:pathLst>
                  <a:path extrusionOk="0" h="114300" w="1427479">
                    <a:moveTo>
                      <a:pt x="0" y="114300"/>
                    </a:moveTo>
                    <a:lnTo>
                      <a:pt x="1524" y="114300"/>
                    </a:lnTo>
                    <a:lnTo>
                      <a:pt x="762" y="114300"/>
                    </a:lnTo>
                    <a:lnTo>
                      <a:pt x="2286" y="114300"/>
                    </a:lnTo>
                    <a:lnTo>
                      <a:pt x="14739" y="113609"/>
                    </a:lnTo>
                    <a:lnTo>
                      <a:pt x="27051" y="112775"/>
                    </a:lnTo>
                    <a:lnTo>
                      <a:pt x="39362" y="111942"/>
                    </a:lnTo>
                    <a:lnTo>
                      <a:pt x="51816" y="111252"/>
                    </a:lnTo>
                    <a:lnTo>
                      <a:pt x="82557" y="109073"/>
                    </a:lnTo>
                    <a:lnTo>
                      <a:pt x="113157" y="106965"/>
                    </a:lnTo>
                    <a:lnTo>
                      <a:pt x="143756" y="104715"/>
                    </a:lnTo>
                    <a:lnTo>
                      <a:pt x="174498" y="102107"/>
                    </a:lnTo>
                    <a:lnTo>
                      <a:pt x="220218" y="99036"/>
                    </a:lnTo>
                    <a:lnTo>
                      <a:pt x="265938" y="96392"/>
                    </a:lnTo>
                    <a:lnTo>
                      <a:pt x="311658" y="93749"/>
                    </a:lnTo>
                    <a:lnTo>
                      <a:pt x="357378" y="90677"/>
                    </a:lnTo>
                    <a:lnTo>
                      <a:pt x="412230" y="86320"/>
                    </a:lnTo>
                    <a:lnTo>
                      <a:pt x="467010" y="81533"/>
                    </a:lnTo>
                    <a:lnTo>
                      <a:pt x="521648" y="76747"/>
                    </a:lnTo>
                    <a:lnTo>
                      <a:pt x="576072" y="72389"/>
                    </a:lnTo>
                    <a:lnTo>
                      <a:pt x="622243" y="69390"/>
                    </a:lnTo>
                    <a:lnTo>
                      <a:pt x="668377" y="65952"/>
                    </a:lnTo>
                    <a:lnTo>
                      <a:pt x="714439" y="62185"/>
                    </a:lnTo>
                    <a:lnTo>
                      <a:pt x="760390" y="58198"/>
                    </a:lnTo>
                    <a:lnTo>
                      <a:pt x="806196" y="54101"/>
                    </a:lnTo>
                    <a:lnTo>
                      <a:pt x="862322" y="48625"/>
                    </a:lnTo>
                    <a:lnTo>
                      <a:pt x="918590" y="43433"/>
                    </a:lnTo>
                    <a:lnTo>
                      <a:pt x="974859" y="38242"/>
                    </a:lnTo>
                    <a:lnTo>
                      <a:pt x="1030986" y="32765"/>
                    </a:lnTo>
                    <a:lnTo>
                      <a:pt x="1083111" y="27515"/>
                    </a:lnTo>
                    <a:lnTo>
                      <a:pt x="1135380" y="22193"/>
                    </a:lnTo>
                    <a:lnTo>
                      <a:pt x="1187648" y="17014"/>
                    </a:lnTo>
                    <a:lnTo>
                      <a:pt x="1239774" y="12191"/>
                    </a:lnTo>
                    <a:lnTo>
                      <a:pt x="1276230" y="8810"/>
                    </a:lnTo>
                    <a:lnTo>
                      <a:pt x="1312545" y="5714"/>
                    </a:lnTo>
                    <a:lnTo>
                      <a:pt x="1348859" y="3190"/>
                    </a:lnTo>
                    <a:lnTo>
                      <a:pt x="1385316" y="1523"/>
                    </a:lnTo>
                    <a:lnTo>
                      <a:pt x="1395603" y="1523"/>
                    </a:lnTo>
                    <a:lnTo>
                      <a:pt x="1405890" y="1523"/>
                    </a:lnTo>
                    <a:lnTo>
                      <a:pt x="1416177" y="1523"/>
                    </a:lnTo>
                    <a:lnTo>
                      <a:pt x="1426464" y="1523"/>
                    </a:lnTo>
                    <a:lnTo>
                      <a:pt x="1427047" y="1285"/>
                    </a:lnTo>
                    <a:lnTo>
                      <a:pt x="1421987" y="761"/>
                    </a:lnTo>
                    <a:lnTo>
                      <a:pt x="1414783" y="238"/>
                    </a:lnTo>
                    <a:lnTo>
                      <a:pt x="1408938" y="0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806" name="Google Shape;11806;p144"/>
          <p:cNvSpPr/>
          <p:nvPr/>
        </p:nvSpPr>
        <p:spPr>
          <a:xfrm>
            <a:off x="9134994" y="1203512"/>
            <a:ext cx="9823" cy="56039"/>
          </a:xfrm>
          <a:custGeom>
            <a:rect b="b" l="l" r="r" t="t"/>
            <a:pathLst>
              <a:path extrusionOk="0" h="63500" w="10795">
                <a:moveTo>
                  <a:pt x="3809" y="762"/>
                </a:moveTo>
                <a:lnTo>
                  <a:pt x="6857" y="2286"/>
                </a:lnTo>
                <a:lnTo>
                  <a:pt x="0" y="1524"/>
                </a:lnTo>
                <a:lnTo>
                  <a:pt x="3809" y="1524"/>
                </a:lnTo>
                <a:lnTo>
                  <a:pt x="3809" y="0"/>
                </a:lnTo>
                <a:lnTo>
                  <a:pt x="4571" y="0"/>
                </a:lnTo>
                <a:lnTo>
                  <a:pt x="6857" y="1524"/>
                </a:lnTo>
                <a:lnTo>
                  <a:pt x="3809" y="1524"/>
                </a:lnTo>
                <a:lnTo>
                  <a:pt x="8381" y="2286"/>
                </a:lnTo>
                <a:lnTo>
                  <a:pt x="6095" y="1524"/>
                </a:lnTo>
                <a:lnTo>
                  <a:pt x="3047" y="762"/>
                </a:lnTo>
                <a:lnTo>
                  <a:pt x="2285" y="762"/>
                </a:lnTo>
                <a:lnTo>
                  <a:pt x="3809" y="3810"/>
                </a:lnTo>
                <a:lnTo>
                  <a:pt x="4571" y="6096"/>
                </a:lnTo>
                <a:lnTo>
                  <a:pt x="3047" y="7620"/>
                </a:lnTo>
                <a:lnTo>
                  <a:pt x="3809" y="9906"/>
                </a:lnTo>
                <a:lnTo>
                  <a:pt x="7619" y="16764"/>
                </a:lnTo>
                <a:lnTo>
                  <a:pt x="3809" y="15240"/>
                </a:lnTo>
                <a:lnTo>
                  <a:pt x="5333" y="22098"/>
                </a:lnTo>
                <a:lnTo>
                  <a:pt x="7619" y="27432"/>
                </a:lnTo>
                <a:lnTo>
                  <a:pt x="5333" y="29718"/>
                </a:lnTo>
                <a:lnTo>
                  <a:pt x="9905" y="35052"/>
                </a:lnTo>
                <a:lnTo>
                  <a:pt x="6857" y="44196"/>
                </a:lnTo>
                <a:lnTo>
                  <a:pt x="6095" y="35814"/>
                </a:lnTo>
                <a:lnTo>
                  <a:pt x="9905" y="41148"/>
                </a:lnTo>
                <a:lnTo>
                  <a:pt x="6095" y="46482"/>
                </a:lnTo>
                <a:lnTo>
                  <a:pt x="10667" y="46482"/>
                </a:lnTo>
                <a:lnTo>
                  <a:pt x="8381" y="49530"/>
                </a:lnTo>
                <a:lnTo>
                  <a:pt x="6857" y="51054"/>
                </a:lnTo>
                <a:lnTo>
                  <a:pt x="3047" y="53340"/>
                </a:lnTo>
                <a:lnTo>
                  <a:pt x="3809" y="54102"/>
                </a:lnTo>
                <a:lnTo>
                  <a:pt x="5333" y="58674"/>
                </a:lnTo>
                <a:lnTo>
                  <a:pt x="10667" y="54864"/>
                </a:lnTo>
                <a:lnTo>
                  <a:pt x="3809" y="57150"/>
                </a:lnTo>
                <a:lnTo>
                  <a:pt x="6095" y="58674"/>
                </a:lnTo>
                <a:lnTo>
                  <a:pt x="3047" y="58674"/>
                </a:lnTo>
                <a:lnTo>
                  <a:pt x="5333" y="60198"/>
                </a:lnTo>
                <a:lnTo>
                  <a:pt x="7619" y="62484"/>
                </a:lnTo>
                <a:lnTo>
                  <a:pt x="3809" y="63246"/>
                </a:lnTo>
                <a:lnTo>
                  <a:pt x="6857" y="63246"/>
                </a:lnTo>
                <a:lnTo>
                  <a:pt x="9905" y="62484"/>
                </a:lnTo>
                <a:lnTo>
                  <a:pt x="10667" y="61722"/>
                </a:lnTo>
                <a:lnTo>
                  <a:pt x="6095" y="62484"/>
                </a:lnTo>
                <a:lnTo>
                  <a:pt x="10667" y="62484"/>
                </a:lnTo>
                <a:lnTo>
                  <a:pt x="6095" y="62484"/>
                </a:lnTo>
                <a:lnTo>
                  <a:pt x="9143" y="60960"/>
                </a:lnTo>
                <a:lnTo>
                  <a:pt x="10667" y="62484"/>
                </a:lnTo>
                <a:lnTo>
                  <a:pt x="8381" y="60960"/>
                </a:lnTo>
                <a:lnTo>
                  <a:pt x="5333" y="59436"/>
                </a:lnTo>
                <a:lnTo>
                  <a:pt x="10667" y="59436"/>
                </a:lnTo>
                <a:lnTo>
                  <a:pt x="7619" y="57912"/>
                </a:lnTo>
                <a:lnTo>
                  <a:pt x="3809" y="56388"/>
                </a:lnTo>
                <a:lnTo>
                  <a:pt x="3047" y="56388"/>
                </a:lnTo>
                <a:lnTo>
                  <a:pt x="3809" y="53340"/>
                </a:lnTo>
              </a:path>
            </a:pathLst>
          </a:custGeom>
          <a:noFill/>
          <a:ln cap="flat" cmpd="sng" w="153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07" name="Google Shape;11807;p144"/>
          <p:cNvGrpSpPr/>
          <p:nvPr/>
        </p:nvGrpSpPr>
        <p:grpSpPr>
          <a:xfrm>
            <a:off x="692779" y="2488344"/>
            <a:ext cx="3778330" cy="1089876"/>
            <a:chOff x="1932432" y="2820161"/>
            <a:chExt cx="2985642" cy="914019"/>
          </a:xfrm>
        </p:grpSpPr>
        <p:sp>
          <p:nvSpPr>
            <p:cNvPr id="11808" name="Google Shape;11808;p144"/>
            <p:cNvSpPr/>
            <p:nvPr/>
          </p:nvSpPr>
          <p:spPr>
            <a:xfrm>
              <a:off x="1932432" y="3057144"/>
              <a:ext cx="163830" cy="303529"/>
            </a:xfrm>
            <a:custGeom>
              <a:rect b="b" l="l" r="r" t="t"/>
              <a:pathLst>
                <a:path extrusionOk="0" h="303529" w="163830">
                  <a:moveTo>
                    <a:pt x="84581" y="0"/>
                  </a:moveTo>
                  <a:lnTo>
                    <a:pt x="84581" y="3810"/>
                  </a:lnTo>
                  <a:lnTo>
                    <a:pt x="86105" y="6096"/>
                  </a:lnTo>
                  <a:lnTo>
                    <a:pt x="86105" y="9906"/>
                  </a:lnTo>
                  <a:lnTo>
                    <a:pt x="86820" y="24074"/>
                  </a:lnTo>
                  <a:lnTo>
                    <a:pt x="86677" y="38100"/>
                  </a:lnTo>
                  <a:lnTo>
                    <a:pt x="85677" y="52125"/>
                  </a:lnTo>
                  <a:lnTo>
                    <a:pt x="79843" y="90737"/>
                  </a:lnTo>
                  <a:lnTo>
                    <a:pt x="69032" y="139053"/>
                  </a:lnTo>
                  <a:lnTo>
                    <a:pt x="54256" y="191059"/>
                  </a:lnTo>
                  <a:lnTo>
                    <a:pt x="34944" y="247614"/>
                  </a:lnTo>
                  <a:lnTo>
                    <a:pt x="19812" y="279654"/>
                  </a:lnTo>
                  <a:lnTo>
                    <a:pt x="15240" y="288798"/>
                  </a:lnTo>
                  <a:lnTo>
                    <a:pt x="7620" y="285750"/>
                  </a:lnTo>
                  <a:lnTo>
                    <a:pt x="3048" y="284226"/>
                  </a:lnTo>
                  <a:lnTo>
                    <a:pt x="1524" y="278130"/>
                  </a:lnTo>
                  <a:lnTo>
                    <a:pt x="762" y="273558"/>
                  </a:lnTo>
                  <a:lnTo>
                    <a:pt x="0" y="268986"/>
                  </a:lnTo>
                  <a:lnTo>
                    <a:pt x="1524" y="262128"/>
                  </a:lnTo>
                  <a:lnTo>
                    <a:pt x="6096" y="260604"/>
                  </a:lnTo>
                  <a:lnTo>
                    <a:pt x="13061" y="259389"/>
                  </a:lnTo>
                  <a:lnTo>
                    <a:pt x="20097" y="260603"/>
                  </a:lnTo>
                  <a:lnTo>
                    <a:pt x="26991" y="262961"/>
                  </a:lnTo>
                  <a:lnTo>
                    <a:pt x="33528" y="265176"/>
                  </a:lnTo>
                  <a:lnTo>
                    <a:pt x="44958" y="268164"/>
                  </a:lnTo>
                  <a:lnTo>
                    <a:pt x="56388" y="271367"/>
                  </a:lnTo>
                  <a:lnTo>
                    <a:pt x="67818" y="274712"/>
                  </a:lnTo>
                  <a:lnTo>
                    <a:pt x="79248" y="278130"/>
                  </a:lnTo>
                  <a:lnTo>
                    <a:pt x="90904" y="280892"/>
                  </a:lnTo>
                  <a:lnTo>
                    <a:pt x="133290" y="293417"/>
                  </a:lnTo>
                  <a:lnTo>
                    <a:pt x="141065" y="297370"/>
                  </a:lnTo>
                  <a:lnTo>
                    <a:pt x="148982" y="301037"/>
                  </a:lnTo>
                  <a:lnTo>
                    <a:pt x="156972" y="303276"/>
                  </a:lnTo>
                  <a:lnTo>
                    <a:pt x="160782" y="302514"/>
                  </a:lnTo>
                  <a:lnTo>
                    <a:pt x="161544" y="302514"/>
                  </a:lnTo>
                  <a:lnTo>
                    <a:pt x="163830" y="301752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9" name="Google Shape;11809;p144"/>
            <p:cNvSpPr/>
            <p:nvPr/>
          </p:nvSpPr>
          <p:spPr>
            <a:xfrm>
              <a:off x="2218944" y="2926079"/>
              <a:ext cx="137160" cy="649604"/>
            </a:xfrm>
            <a:custGeom>
              <a:rect b="b" l="l" r="r" t="t"/>
              <a:pathLst>
                <a:path extrusionOk="0" h="649604" w="137160">
                  <a:moveTo>
                    <a:pt x="90677" y="3810"/>
                  </a:moveTo>
                  <a:lnTo>
                    <a:pt x="88391" y="2286"/>
                  </a:lnTo>
                  <a:lnTo>
                    <a:pt x="88391" y="1524"/>
                  </a:lnTo>
                  <a:lnTo>
                    <a:pt x="87629" y="0"/>
                  </a:lnTo>
                  <a:lnTo>
                    <a:pt x="86105" y="762"/>
                  </a:lnTo>
                  <a:lnTo>
                    <a:pt x="81533" y="2286"/>
                  </a:lnTo>
                  <a:lnTo>
                    <a:pt x="80009" y="3810"/>
                  </a:lnTo>
                  <a:lnTo>
                    <a:pt x="51077" y="48577"/>
                  </a:lnTo>
                  <a:lnTo>
                    <a:pt x="32003" y="98298"/>
                  </a:lnTo>
                  <a:lnTo>
                    <a:pt x="17240" y="150304"/>
                  </a:lnTo>
                  <a:lnTo>
                    <a:pt x="7619" y="203454"/>
                  </a:lnTo>
                  <a:lnTo>
                    <a:pt x="1809" y="261366"/>
                  </a:lnTo>
                  <a:lnTo>
                    <a:pt x="0" y="319278"/>
                  </a:lnTo>
                  <a:lnTo>
                    <a:pt x="416" y="345316"/>
                  </a:lnTo>
                  <a:lnTo>
                    <a:pt x="3536" y="396537"/>
                  </a:lnTo>
                  <a:lnTo>
                    <a:pt x="8465" y="442817"/>
                  </a:lnTo>
                  <a:lnTo>
                    <a:pt x="15204" y="483870"/>
                  </a:lnTo>
                  <a:lnTo>
                    <a:pt x="31527" y="530542"/>
                  </a:lnTo>
                  <a:lnTo>
                    <a:pt x="55780" y="570749"/>
                  </a:lnTo>
                  <a:lnTo>
                    <a:pt x="86105" y="612648"/>
                  </a:lnTo>
                  <a:lnTo>
                    <a:pt x="115823" y="641604"/>
                  </a:lnTo>
                  <a:lnTo>
                    <a:pt x="119633" y="643890"/>
                  </a:lnTo>
                  <a:lnTo>
                    <a:pt x="126491" y="649224"/>
                  </a:lnTo>
                  <a:lnTo>
                    <a:pt x="131825" y="648462"/>
                  </a:lnTo>
                  <a:lnTo>
                    <a:pt x="132587" y="648462"/>
                  </a:lnTo>
                  <a:lnTo>
                    <a:pt x="136397" y="643890"/>
                  </a:lnTo>
                  <a:lnTo>
                    <a:pt x="137159" y="643128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810" name="Google Shape;11810;p1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23877" y="3005283"/>
              <a:ext cx="166966" cy="1601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11" name="Google Shape;11811;p144"/>
            <p:cNvSpPr/>
            <p:nvPr/>
          </p:nvSpPr>
          <p:spPr>
            <a:xfrm>
              <a:off x="2650998" y="3092195"/>
              <a:ext cx="28575" cy="67944"/>
            </a:xfrm>
            <a:custGeom>
              <a:rect b="b" l="l" r="r" t="t"/>
              <a:pathLst>
                <a:path extrusionOk="0" h="67944" w="28575">
                  <a:moveTo>
                    <a:pt x="1524" y="1524"/>
                  </a:moveTo>
                  <a:lnTo>
                    <a:pt x="2286" y="1524"/>
                  </a:lnTo>
                  <a:lnTo>
                    <a:pt x="6096" y="0"/>
                  </a:lnTo>
                  <a:lnTo>
                    <a:pt x="9144" y="762"/>
                  </a:lnTo>
                  <a:lnTo>
                    <a:pt x="28384" y="26193"/>
                  </a:lnTo>
                  <a:lnTo>
                    <a:pt x="26646" y="33087"/>
                  </a:lnTo>
                  <a:lnTo>
                    <a:pt x="23622" y="39624"/>
                  </a:lnTo>
                  <a:lnTo>
                    <a:pt x="18752" y="47565"/>
                  </a:lnTo>
                  <a:lnTo>
                    <a:pt x="12668" y="54578"/>
                  </a:lnTo>
                  <a:lnTo>
                    <a:pt x="6155" y="61162"/>
                  </a:lnTo>
                  <a:lnTo>
                    <a:pt x="0" y="67818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2" name="Google Shape;11812;p144"/>
            <p:cNvSpPr/>
            <p:nvPr/>
          </p:nvSpPr>
          <p:spPr>
            <a:xfrm>
              <a:off x="2771394" y="3073145"/>
              <a:ext cx="6985" cy="6350"/>
            </a:xfrm>
            <a:custGeom>
              <a:rect b="b" l="l" r="r" t="t"/>
              <a:pathLst>
                <a:path extrusionOk="0" h="6350" w="6985">
                  <a:moveTo>
                    <a:pt x="1524" y="0"/>
                  </a:moveTo>
                  <a:lnTo>
                    <a:pt x="3048" y="1523"/>
                  </a:lnTo>
                  <a:lnTo>
                    <a:pt x="0" y="762"/>
                  </a:lnTo>
                  <a:lnTo>
                    <a:pt x="1524" y="2286"/>
                  </a:lnTo>
                  <a:lnTo>
                    <a:pt x="3048" y="3810"/>
                  </a:lnTo>
                  <a:lnTo>
                    <a:pt x="5334" y="4571"/>
                  </a:lnTo>
                  <a:lnTo>
                    <a:pt x="6858" y="6095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3" name="Google Shape;11813;p144"/>
            <p:cNvSpPr/>
            <p:nvPr/>
          </p:nvSpPr>
          <p:spPr>
            <a:xfrm>
              <a:off x="2892551" y="3064764"/>
              <a:ext cx="2539" cy="5080"/>
            </a:xfrm>
            <a:custGeom>
              <a:rect b="b" l="l" r="r" t="t"/>
              <a:pathLst>
                <a:path extrusionOk="0" h="5080" w="2539">
                  <a:moveTo>
                    <a:pt x="2286" y="0"/>
                  </a:moveTo>
                  <a:lnTo>
                    <a:pt x="762" y="2286"/>
                  </a:lnTo>
                  <a:lnTo>
                    <a:pt x="762" y="1524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762" y="4572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14" name="Google Shape;11814;p144"/>
            <p:cNvGrpSpPr/>
            <p:nvPr/>
          </p:nvGrpSpPr>
          <p:grpSpPr>
            <a:xfrm>
              <a:off x="3064001" y="2963373"/>
              <a:ext cx="270763" cy="198419"/>
              <a:chOff x="3064001" y="2963373"/>
              <a:chExt cx="270763" cy="198419"/>
            </a:xfrm>
          </p:grpSpPr>
          <p:sp>
            <p:nvSpPr>
              <p:cNvPr id="11815" name="Google Shape;11815;p144"/>
              <p:cNvSpPr/>
              <p:nvPr/>
            </p:nvSpPr>
            <p:spPr>
              <a:xfrm>
                <a:off x="3064001" y="3094482"/>
                <a:ext cx="37464" cy="67310"/>
              </a:xfrm>
              <a:custGeom>
                <a:rect b="b" l="l" r="r" t="t"/>
                <a:pathLst>
                  <a:path extrusionOk="0" h="67310" w="37464">
                    <a:moveTo>
                      <a:pt x="15239" y="0"/>
                    </a:moveTo>
                    <a:lnTo>
                      <a:pt x="22859" y="0"/>
                    </a:lnTo>
                    <a:lnTo>
                      <a:pt x="31241" y="761"/>
                    </a:lnTo>
                    <a:lnTo>
                      <a:pt x="35813" y="9143"/>
                    </a:lnTo>
                    <a:lnTo>
                      <a:pt x="37266" y="17144"/>
                    </a:lnTo>
                    <a:lnTo>
                      <a:pt x="34861" y="25717"/>
                    </a:lnTo>
                    <a:lnTo>
                      <a:pt x="7584" y="61614"/>
                    </a:lnTo>
                    <a:lnTo>
                      <a:pt x="0" y="67056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816" name="Google Shape;11816;p14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140157" y="2963373"/>
                <a:ext cx="99148" cy="1639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817" name="Google Shape;11817;p144"/>
              <p:cNvSpPr/>
              <p:nvPr/>
            </p:nvSpPr>
            <p:spPr>
              <a:xfrm>
                <a:off x="3271265" y="3051810"/>
                <a:ext cx="7620" cy="104139"/>
              </a:xfrm>
              <a:custGeom>
                <a:rect b="b" l="l" r="r" t="t"/>
                <a:pathLst>
                  <a:path extrusionOk="0" h="104139" w="7620">
                    <a:moveTo>
                      <a:pt x="6858" y="0"/>
                    </a:moveTo>
                    <a:lnTo>
                      <a:pt x="6096" y="2286"/>
                    </a:lnTo>
                    <a:lnTo>
                      <a:pt x="5334" y="5334"/>
                    </a:lnTo>
                    <a:lnTo>
                      <a:pt x="6096" y="9906"/>
                    </a:lnTo>
                    <a:lnTo>
                      <a:pt x="6655" y="16966"/>
                    </a:lnTo>
                    <a:lnTo>
                      <a:pt x="7143" y="23526"/>
                    </a:lnTo>
                    <a:lnTo>
                      <a:pt x="7489" y="29944"/>
                    </a:lnTo>
                    <a:lnTo>
                      <a:pt x="7620" y="36576"/>
                    </a:lnTo>
                    <a:lnTo>
                      <a:pt x="7060" y="46505"/>
                    </a:lnTo>
                    <a:lnTo>
                      <a:pt x="6572" y="56007"/>
                    </a:lnTo>
                    <a:lnTo>
                      <a:pt x="6226" y="65508"/>
                    </a:lnTo>
                    <a:lnTo>
                      <a:pt x="6096" y="75438"/>
                    </a:lnTo>
                    <a:lnTo>
                      <a:pt x="5143" y="82629"/>
                    </a:lnTo>
                    <a:lnTo>
                      <a:pt x="3619" y="89535"/>
                    </a:lnTo>
                    <a:lnTo>
                      <a:pt x="1809" y="96440"/>
                    </a:lnTo>
                    <a:lnTo>
                      <a:pt x="0" y="103632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8" name="Google Shape;11818;p144"/>
              <p:cNvSpPr/>
              <p:nvPr/>
            </p:nvSpPr>
            <p:spPr>
              <a:xfrm>
                <a:off x="3275075" y="3064002"/>
                <a:ext cx="59689" cy="91439"/>
              </a:xfrm>
              <a:custGeom>
                <a:rect b="b" l="l" r="r" t="t"/>
                <a:pathLst>
                  <a:path extrusionOk="0" h="91439" w="59689">
                    <a:moveTo>
                      <a:pt x="57912" y="0"/>
                    </a:moveTo>
                    <a:lnTo>
                      <a:pt x="54864" y="0"/>
                    </a:lnTo>
                    <a:lnTo>
                      <a:pt x="51816" y="762"/>
                    </a:lnTo>
                    <a:lnTo>
                      <a:pt x="48768" y="2286"/>
                    </a:lnTo>
                    <a:lnTo>
                      <a:pt x="42672" y="5334"/>
                    </a:lnTo>
                    <a:lnTo>
                      <a:pt x="37338" y="12954"/>
                    </a:lnTo>
                    <a:lnTo>
                      <a:pt x="32766" y="17526"/>
                    </a:lnTo>
                    <a:lnTo>
                      <a:pt x="25562" y="25753"/>
                    </a:lnTo>
                    <a:lnTo>
                      <a:pt x="18573" y="34194"/>
                    </a:lnTo>
                    <a:lnTo>
                      <a:pt x="11441" y="42493"/>
                    </a:lnTo>
                    <a:lnTo>
                      <a:pt x="3810" y="50292"/>
                    </a:lnTo>
                    <a:lnTo>
                      <a:pt x="762" y="52578"/>
                    </a:lnTo>
                    <a:lnTo>
                      <a:pt x="0" y="52578"/>
                    </a:lnTo>
                    <a:lnTo>
                      <a:pt x="762" y="54864"/>
                    </a:lnTo>
                    <a:lnTo>
                      <a:pt x="2286" y="56388"/>
                    </a:lnTo>
                    <a:lnTo>
                      <a:pt x="3048" y="57912"/>
                    </a:lnTo>
                    <a:lnTo>
                      <a:pt x="5334" y="58674"/>
                    </a:lnTo>
                    <a:lnTo>
                      <a:pt x="12192" y="60960"/>
                    </a:lnTo>
                    <a:lnTo>
                      <a:pt x="19050" y="60960"/>
                    </a:lnTo>
                    <a:lnTo>
                      <a:pt x="25908" y="64008"/>
                    </a:lnTo>
                    <a:lnTo>
                      <a:pt x="33528" y="67056"/>
                    </a:lnTo>
                    <a:lnTo>
                      <a:pt x="41910" y="70866"/>
                    </a:lnTo>
                    <a:lnTo>
                      <a:pt x="48006" y="75438"/>
                    </a:lnTo>
                    <a:lnTo>
                      <a:pt x="53340" y="79248"/>
                    </a:lnTo>
                    <a:lnTo>
                      <a:pt x="56388" y="85344"/>
                    </a:lnTo>
                    <a:lnTo>
                      <a:pt x="59436" y="91440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819" name="Google Shape;11819;p144"/>
            <p:cNvSpPr/>
            <p:nvPr/>
          </p:nvSpPr>
          <p:spPr>
            <a:xfrm>
              <a:off x="4732020" y="2820161"/>
              <a:ext cx="186054" cy="741679"/>
            </a:xfrm>
            <a:custGeom>
              <a:rect b="b" l="l" r="r" t="t"/>
              <a:pathLst>
                <a:path extrusionOk="0" h="741679" w="186054">
                  <a:moveTo>
                    <a:pt x="3810" y="2286"/>
                  </a:moveTo>
                  <a:lnTo>
                    <a:pt x="1524" y="3048"/>
                  </a:lnTo>
                  <a:lnTo>
                    <a:pt x="0" y="0"/>
                  </a:lnTo>
                  <a:lnTo>
                    <a:pt x="2286" y="2286"/>
                  </a:lnTo>
                  <a:lnTo>
                    <a:pt x="7620" y="8382"/>
                  </a:lnTo>
                  <a:lnTo>
                    <a:pt x="16002" y="12192"/>
                  </a:lnTo>
                  <a:lnTo>
                    <a:pt x="47053" y="40576"/>
                  </a:lnTo>
                  <a:lnTo>
                    <a:pt x="68580" y="67818"/>
                  </a:lnTo>
                  <a:lnTo>
                    <a:pt x="86856" y="91559"/>
                  </a:lnTo>
                  <a:lnTo>
                    <a:pt x="119693" y="141327"/>
                  </a:lnTo>
                  <a:lnTo>
                    <a:pt x="146768" y="193405"/>
                  </a:lnTo>
                  <a:lnTo>
                    <a:pt x="168080" y="246078"/>
                  </a:lnTo>
                  <a:lnTo>
                    <a:pt x="181201" y="299644"/>
                  </a:lnTo>
                  <a:lnTo>
                    <a:pt x="185558" y="352960"/>
                  </a:lnTo>
                  <a:lnTo>
                    <a:pt x="185166" y="379476"/>
                  </a:lnTo>
                  <a:lnTo>
                    <a:pt x="180022" y="433578"/>
                  </a:lnTo>
                  <a:lnTo>
                    <a:pt x="171450" y="487680"/>
                  </a:lnTo>
                  <a:lnTo>
                    <a:pt x="161258" y="534828"/>
                  </a:lnTo>
                  <a:lnTo>
                    <a:pt x="149352" y="581406"/>
                  </a:lnTo>
                  <a:lnTo>
                    <a:pt x="137064" y="617791"/>
                  </a:lnTo>
                  <a:lnTo>
                    <a:pt x="121920" y="653034"/>
                  </a:lnTo>
                  <a:lnTo>
                    <a:pt x="96095" y="696646"/>
                  </a:lnTo>
                  <a:lnTo>
                    <a:pt x="69711" y="732043"/>
                  </a:lnTo>
                  <a:lnTo>
                    <a:pt x="64008" y="739140"/>
                  </a:lnTo>
                  <a:lnTo>
                    <a:pt x="64008" y="740664"/>
                  </a:lnTo>
                  <a:lnTo>
                    <a:pt x="64008" y="741426"/>
                  </a:lnTo>
                  <a:lnTo>
                    <a:pt x="62484" y="739902"/>
                  </a:lnTo>
                  <a:lnTo>
                    <a:pt x="66746" y="735580"/>
                  </a:lnTo>
                  <a:lnTo>
                    <a:pt x="69723" y="730472"/>
                  </a:lnTo>
                  <a:lnTo>
                    <a:pt x="72128" y="724364"/>
                  </a:lnTo>
                  <a:lnTo>
                    <a:pt x="74676" y="717042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20" name="Google Shape;11820;p144"/>
            <p:cNvGrpSpPr/>
            <p:nvPr/>
          </p:nvGrpSpPr>
          <p:grpSpPr>
            <a:xfrm>
              <a:off x="2451131" y="3233883"/>
              <a:ext cx="220441" cy="222592"/>
              <a:chOff x="2451131" y="3233883"/>
              <a:chExt cx="220441" cy="222592"/>
            </a:xfrm>
          </p:grpSpPr>
          <p:pic>
            <p:nvPicPr>
              <p:cNvPr id="11821" name="Google Shape;11821;p14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2451131" y="3233883"/>
                <a:ext cx="162573" cy="2225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822" name="Google Shape;11822;p144"/>
              <p:cNvSpPr/>
              <p:nvPr/>
            </p:nvSpPr>
            <p:spPr>
              <a:xfrm>
                <a:off x="2652522" y="3396996"/>
                <a:ext cx="19050" cy="55245"/>
              </a:xfrm>
              <a:custGeom>
                <a:rect b="b" l="l" r="r" t="t"/>
                <a:pathLst>
                  <a:path extrusionOk="0" h="55245" w="19050">
                    <a:moveTo>
                      <a:pt x="0" y="762"/>
                    </a:moveTo>
                    <a:lnTo>
                      <a:pt x="3810" y="762"/>
                    </a:lnTo>
                    <a:lnTo>
                      <a:pt x="1523" y="0"/>
                    </a:lnTo>
                    <a:lnTo>
                      <a:pt x="6096" y="2286"/>
                    </a:lnTo>
                    <a:lnTo>
                      <a:pt x="11430" y="4572"/>
                    </a:lnTo>
                    <a:lnTo>
                      <a:pt x="17526" y="9906"/>
                    </a:lnTo>
                    <a:lnTo>
                      <a:pt x="19050" y="16002"/>
                    </a:lnTo>
                    <a:lnTo>
                      <a:pt x="18788" y="22955"/>
                    </a:lnTo>
                    <a:lnTo>
                      <a:pt x="16383" y="29908"/>
                    </a:lnTo>
                    <a:lnTo>
                      <a:pt x="12834" y="36576"/>
                    </a:lnTo>
                    <a:lnTo>
                      <a:pt x="9144" y="42672"/>
                    </a:lnTo>
                    <a:lnTo>
                      <a:pt x="6096" y="46482"/>
                    </a:lnTo>
                    <a:lnTo>
                      <a:pt x="3048" y="51054"/>
                    </a:lnTo>
                    <a:lnTo>
                      <a:pt x="0" y="54864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823" name="Google Shape;11823;p144"/>
            <p:cNvSpPr/>
            <p:nvPr/>
          </p:nvSpPr>
          <p:spPr>
            <a:xfrm>
              <a:off x="2773679" y="3377184"/>
              <a:ext cx="13335" cy="1904"/>
            </a:xfrm>
            <a:custGeom>
              <a:rect b="b" l="l" r="r" t="t"/>
              <a:pathLst>
                <a:path extrusionOk="0" h="1904" w="13335">
                  <a:moveTo>
                    <a:pt x="2286" y="762"/>
                  </a:moveTo>
                  <a:lnTo>
                    <a:pt x="0" y="0"/>
                  </a:lnTo>
                  <a:lnTo>
                    <a:pt x="1524" y="762"/>
                  </a:lnTo>
                  <a:lnTo>
                    <a:pt x="2286" y="762"/>
                  </a:lnTo>
                  <a:lnTo>
                    <a:pt x="5334" y="762"/>
                  </a:lnTo>
                  <a:lnTo>
                    <a:pt x="7620" y="1524"/>
                  </a:lnTo>
                  <a:lnTo>
                    <a:pt x="9144" y="1524"/>
                  </a:lnTo>
                  <a:lnTo>
                    <a:pt x="11430" y="1524"/>
                  </a:lnTo>
                  <a:lnTo>
                    <a:pt x="12954" y="1524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4" name="Google Shape;11824;p144"/>
            <p:cNvSpPr/>
            <p:nvPr/>
          </p:nvSpPr>
          <p:spPr>
            <a:xfrm>
              <a:off x="2956560" y="3358896"/>
              <a:ext cx="3810" cy="1270"/>
            </a:xfrm>
            <a:custGeom>
              <a:rect b="b" l="l" r="r" t="t"/>
              <a:pathLst>
                <a:path extrusionOk="0" h="1270" w="3810">
                  <a:moveTo>
                    <a:pt x="3810" y="762"/>
                  </a:moveTo>
                  <a:lnTo>
                    <a:pt x="0" y="762"/>
                  </a:lnTo>
                  <a:lnTo>
                    <a:pt x="3048" y="0"/>
                  </a:lnTo>
                  <a:lnTo>
                    <a:pt x="1524" y="762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5" name="Google Shape;11825;p144"/>
            <p:cNvSpPr/>
            <p:nvPr/>
          </p:nvSpPr>
          <p:spPr>
            <a:xfrm>
              <a:off x="3062477" y="3380994"/>
              <a:ext cx="29844" cy="63500"/>
            </a:xfrm>
            <a:custGeom>
              <a:rect b="b" l="l" r="r" t="t"/>
              <a:pathLst>
                <a:path extrusionOk="0" h="63500" w="29844">
                  <a:moveTo>
                    <a:pt x="1524" y="11429"/>
                  </a:moveTo>
                  <a:lnTo>
                    <a:pt x="0" y="5333"/>
                  </a:lnTo>
                  <a:lnTo>
                    <a:pt x="0" y="2285"/>
                  </a:lnTo>
                  <a:lnTo>
                    <a:pt x="8382" y="1523"/>
                  </a:lnTo>
                  <a:lnTo>
                    <a:pt x="16764" y="761"/>
                  </a:lnTo>
                  <a:lnTo>
                    <a:pt x="22860" y="0"/>
                  </a:lnTo>
                  <a:lnTo>
                    <a:pt x="27432" y="7619"/>
                  </a:lnTo>
                  <a:lnTo>
                    <a:pt x="29444" y="16513"/>
                  </a:lnTo>
                  <a:lnTo>
                    <a:pt x="27527" y="25622"/>
                  </a:lnTo>
                  <a:lnTo>
                    <a:pt x="6084" y="58090"/>
                  </a:lnTo>
                  <a:lnTo>
                    <a:pt x="1524" y="63245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826" name="Google Shape;11826;p14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147777" y="3229311"/>
              <a:ext cx="201256" cy="2035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27" name="Google Shape;11827;p144"/>
            <p:cNvSpPr/>
            <p:nvPr/>
          </p:nvSpPr>
          <p:spPr>
            <a:xfrm>
              <a:off x="3720846" y="3183635"/>
              <a:ext cx="8889" cy="6350"/>
            </a:xfrm>
            <a:custGeom>
              <a:rect b="b" l="l" r="r" t="t"/>
              <a:pathLst>
                <a:path extrusionOk="0" h="6350" w="8889">
                  <a:moveTo>
                    <a:pt x="8382" y="5334"/>
                  </a:moveTo>
                  <a:lnTo>
                    <a:pt x="5334" y="3810"/>
                  </a:lnTo>
                  <a:lnTo>
                    <a:pt x="3810" y="3048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762" y="0"/>
                  </a:lnTo>
                  <a:lnTo>
                    <a:pt x="1524" y="762"/>
                  </a:lnTo>
                  <a:lnTo>
                    <a:pt x="2286" y="2286"/>
                  </a:lnTo>
                  <a:lnTo>
                    <a:pt x="2286" y="4572"/>
                  </a:lnTo>
                  <a:lnTo>
                    <a:pt x="3048" y="6096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828" name="Google Shape;11828;p14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690321" y="3268173"/>
              <a:ext cx="72478" cy="968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29" name="Google Shape;11829;p144"/>
            <p:cNvGrpSpPr/>
            <p:nvPr/>
          </p:nvGrpSpPr>
          <p:grpSpPr>
            <a:xfrm>
              <a:off x="3829767" y="3156159"/>
              <a:ext cx="214292" cy="180637"/>
              <a:chOff x="3829767" y="3156159"/>
              <a:chExt cx="214292" cy="180637"/>
            </a:xfrm>
          </p:grpSpPr>
          <p:pic>
            <p:nvPicPr>
              <p:cNvPr id="11830" name="Google Shape;11830;p144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3829767" y="3156159"/>
                <a:ext cx="145630" cy="1509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831" name="Google Shape;11831;p144"/>
              <p:cNvSpPr/>
              <p:nvPr/>
            </p:nvSpPr>
            <p:spPr>
              <a:xfrm>
                <a:off x="4006595" y="3264407"/>
                <a:ext cx="37464" cy="72389"/>
              </a:xfrm>
              <a:custGeom>
                <a:rect b="b" l="l" r="r" t="t"/>
                <a:pathLst>
                  <a:path extrusionOk="0" h="72389" w="37464">
                    <a:moveTo>
                      <a:pt x="14477" y="0"/>
                    </a:moveTo>
                    <a:lnTo>
                      <a:pt x="17525" y="761"/>
                    </a:lnTo>
                    <a:lnTo>
                      <a:pt x="22859" y="0"/>
                    </a:lnTo>
                    <a:lnTo>
                      <a:pt x="25907" y="2285"/>
                    </a:lnTo>
                    <a:lnTo>
                      <a:pt x="32003" y="6095"/>
                    </a:lnTo>
                    <a:lnTo>
                      <a:pt x="37337" y="15239"/>
                    </a:lnTo>
                    <a:lnTo>
                      <a:pt x="35813" y="22859"/>
                    </a:lnTo>
                    <a:lnTo>
                      <a:pt x="11429" y="60960"/>
                    </a:lnTo>
                    <a:lnTo>
                      <a:pt x="5333" y="67818"/>
                    </a:lnTo>
                    <a:lnTo>
                      <a:pt x="4571" y="69342"/>
                    </a:lnTo>
                    <a:lnTo>
                      <a:pt x="0" y="72390"/>
                    </a:lnTo>
                  </a:path>
                </a:pathLst>
              </a:custGeom>
              <a:noFill/>
              <a:ln cap="flat" cmpd="sng" w="153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832" name="Google Shape;11832;p144"/>
            <p:cNvSpPr/>
            <p:nvPr/>
          </p:nvSpPr>
          <p:spPr>
            <a:xfrm>
              <a:off x="4137659" y="3246882"/>
              <a:ext cx="9525" cy="5079"/>
            </a:xfrm>
            <a:custGeom>
              <a:rect b="b" l="l" r="r" t="t"/>
              <a:pathLst>
                <a:path extrusionOk="0" h="5079" w="9525">
                  <a:moveTo>
                    <a:pt x="0" y="0"/>
                  </a:moveTo>
                  <a:lnTo>
                    <a:pt x="762" y="0"/>
                  </a:lnTo>
                  <a:lnTo>
                    <a:pt x="3048" y="761"/>
                  </a:lnTo>
                  <a:lnTo>
                    <a:pt x="4572" y="1523"/>
                  </a:lnTo>
                  <a:lnTo>
                    <a:pt x="6096" y="3047"/>
                  </a:lnTo>
                  <a:lnTo>
                    <a:pt x="6858" y="3809"/>
                  </a:lnTo>
                  <a:lnTo>
                    <a:pt x="9144" y="4571"/>
                  </a:lnTo>
                </a:path>
              </a:pathLst>
            </a:custGeom>
            <a:noFill/>
            <a:ln cap="flat" cmpd="sng" w="153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3" name="Google Shape;11833;p144"/>
            <p:cNvSpPr/>
            <p:nvPr/>
          </p:nvSpPr>
          <p:spPr>
            <a:xfrm>
              <a:off x="4254246" y="3236214"/>
              <a:ext cx="5079" cy="1905"/>
            </a:xfrm>
            <a:custGeom>
              <a:rect b="b" l="l" r="r" t="t"/>
              <a:pathLst>
                <a:path extrusionOk="0" h="1905" w="5079">
                  <a:moveTo>
                    <a:pt x="3048" y="1524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3048" y="0"/>
                  </a:lnTo>
                  <a:lnTo>
                    <a:pt x="4572" y="762"/>
                  </a:lnTo>
                </a:path>
              </a:pathLst>
            </a:custGeom>
            <a:noFill/>
            <a:ln cap="flat" cmpd="sng" w="153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34" name="Google Shape;11834;p144"/>
            <p:cNvGrpSpPr/>
            <p:nvPr/>
          </p:nvGrpSpPr>
          <p:grpSpPr>
            <a:xfrm>
              <a:off x="4410456" y="3118059"/>
              <a:ext cx="301033" cy="187877"/>
              <a:chOff x="4410456" y="3118059"/>
              <a:chExt cx="301033" cy="187877"/>
            </a:xfrm>
          </p:grpSpPr>
          <p:sp>
            <p:nvSpPr>
              <p:cNvPr id="11835" name="Google Shape;11835;p144"/>
              <p:cNvSpPr/>
              <p:nvPr/>
            </p:nvSpPr>
            <p:spPr>
              <a:xfrm>
                <a:off x="4410456" y="3250691"/>
                <a:ext cx="37464" cy="55245"/>
              </a:xfrm>
              <a:custGeom>
                <a:rect b="b" l="l" r="r" t="t"/>
                <a:pathLst>
                  <a:path extrusionOk="0" h="55245" w="37464">
                    <a:moveTo>
                      <a:pt x="11429" y="3810"/>
                    </a:moveTo>
                    <a:lnTo>
                      <a:pt x="16001" y="762"/>
                    </a:lnTo>
                    <a:lnTo>
                      <a:pt x="18287" y="0"/>
                    </a:lnTo>
                    <a:lnTo>
                      <a:pt x="25145" y="762"/>
                    </a:lnTo>
                    <a:lnTo>
                      <a:pt x="28955" y="1524"/>
                    </a:lnTo>
                    <a:lnTo>
                      <a:pt x="37337" y="5334"/>
                    </a:lnTo>
                    <a:lnTo>
                      <a:pt x="36575" y="11430"/>
                    </a:lnTo>
                    <a:lnTo>
                      <a:pt x="32396" y="20752"/>
                    </a:lnTo>
                    <a:lnTo>
                      <a:pt x="24860" y="30003"/>
                    </a:lnTo>
                    <a:lnTo>
                      <a:pt x="16323" y="38540"/>
                    </a:lnTo>
                    <a:lnTo>
                      <a:pt x="9143" y="45720"/>
                    </a:lnTo>
                    <a:lnTo>
                      <a:pt x="6095" y="48768"/>
                    </a:lnTo>
                    <a:lnTo>
                      <a:pt x="3047" y="51816"/>
                    </a:lnTo>
                    <a:lnTo>
                      <a:pt x="0" y="54864"/>
                    </a:lnTo>
                  </a:path>
                </a:pathLst>
              </a:custGeom>
              <a:noFill/>
              <a:ln cap="flat" cmpd="sng" w="153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836" name="Google Shape;11836;p144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4488135" y="3118059"/>
                <a:ext cx="223354" cy="1547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837" name="Google Shape;11837;p144"/>
            <p:cNvGrpSpPr/>
            <p:nvPr/>
          </p:nvGrpSpPr>
          <p:grpSpPr>
            <a:xfrm>
              <a:off x="2490933" y="3588213"/>
              <a:ext cx="229280" cy="145967"/>
              <a:chOff x="2490933" y="3588213"/>
              <a:chExt cx="229280" cy="145967"/>
            </a:xfrm>
          </p:grpSpPr>
          <p:pic>
            <p:nvPicPr>
              <p:cNvPr id="11838" name="Google Shape;11838;p144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2490933" y="3588213"/>
                <a:ext cx="154774" cy="1448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839" name="Google Shape;11839;p144"/>
              <p:cNvSpPr/>
              <p:nvPr/>
            </p:nvSpPr>
            <p:spPr>
              <a:xfrm>
                <a:off x="2692908" y="3678935"/>
                <a:ext cx="27305" cy="55245"/>
              </a:xfrm>
              <a:custGeom>
                <a:rect b="b" l="l" r="r" t="t"/>
                <a:pathLst>
                  <a:path extrusionOk="0" h="55245" w="27305">
                    <a:moveTo>
                      <a:pt x="0" y="0"/>
                    </a:moveTo>
                    <a:lnTo>
                      <a:pt x="762" y="761"/>
                    </a:lnTo>
                    <a:lnTo>
                      <a:pt x="3810" y="3047"/>
                    </a:lnTo>
                    <a:lnTo>
                      <a:pt x="8382" y="4571"/>
                    </a:lnTo>
                    <a:lnTo>
                      <a:pt x="14478" y="6857"/>
                    </a:lnTo>
                    <a:lnTo>
                      <a:pt x="21336" y="8381"/>
                    </a:lnTo>
                    <a:lnTo>
                      <a:pt x="25146" y="13715"/>
                    </a:lnTo>
                    <a:lnTo>
                      <a:pt x="26848" y="20335"/>
                    </a:lnTo>
                    <a:lnTo>
                      <a:pt x="25050" y="27241"/>
                    </a:lnTo>
                    <a:lnTo>
                      <a:pt x="21395" y="33861"/>
                    </a:lnTo>
                    <a:lnTo>
                      <a:pt x="17526" y="39623"/>
                    </a:lnTo>
                    <a:lnTo>
                      <a:pt x="9906" y="47244"/>
                    </a:lnTo>
                    <a:lnTo>
                      <a:pt x="7620" y="50292"/>
                    </a:lnTo>
                    <a:lnTo>
                      <a:pt x="3048" y="54864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840" name="Google Shape;11840;p144"/>
            <p:cNvSpPr/>
            <p:nvPr/>
          </p:nvSpPr>
          <p:spPr>
            <a:xfrm>
              <a:off x="2833116" y="3648455"/>
              <a:ext cx="3810" cy="9525"/>
            </a:xfrm>
            <a:custGeom>
              <a:rect b="b" l="l" r="r" t="t"/>
              <a:pathLst>
                <a:path extrusionOk="0" h="9525" w="3810">
                  <a:moveTo>
                    <a:pt x="1524" y="1524"/>
                  </a:moveTo>
                  <a:lnTo>
                    <a:pt x="0" y="3810"/>
                  </a:lnTo>
                  <a:lnTo>
                    <a:pt x="0" y="0"/>
                  </a:lnTo>
                  <a:lnTo>
                    <a:pt x="0" y="3048"/>
                  </a:lnTo>
                  <a:lnTo>
                    <a:pt x="0" y="6858"/>
                  </a:lnTo>
                  <a:lnTo>
                    <a:pt x="1524" y="6858"/>
                  </a:lnTo>
                  <a:lnTo>
                    <a:pt x="3810" y="9144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41" name="Google Shape;11841;p144"/>
            <p:cNvGrpSpPr/>
            <p:nvPr/>
          </p:nvGrpSpPr>
          <p:grpSpPr>
            <a:xfrm>
              <a:off x="2935986" y="3641598"/>
              <a:ext cx="63754" cy="6476"/>
              <a:chOff x="2935986" y="3641598"/>
              <a:chExt cx="63754" cy="6476"/>
            </a:xfrm>
          </p:grpSpPr>
          <p:sp>
            <p:nvSpPr>
              <p:cNvPr id="11842" name="Google Shape;11842;p144"/>
              <p:cNvSpPr/>
              <p:nvPr/>
            </p:nvSpPr>
            <p:spPr>
              <a:xfrm>
                <a:off x="2935986" y="3646170"/>
                <a:ext cx="3810" cy="1904"/>
              </a:xfrm>
              <a:custGeom>
                <a:rect b="b" l="l" r="r" t="t"/>
                <a:pathLst>
                  <a:path extrusionOk="0" h="1904" w="3810">
                    <a:moveTo>
                      <a:pt x="3810" y="0"/>
                    </a:moveTo>
                    <a:lnTo>
                      <a:pt x="1524" y="0"/>
                    </a:lnTo>
                    <a:lnTo>
                      <a:pt x="2286" y="0"/>
                    </a:lnTo>
                    <a:lnTo>
                      <a:pt x="762" y="762"/>
                    </a:lnTo>
                    <a:lnTo>
                      <a:pt x="0" y="1524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3" name="Google Shape;11843;p144"/>
              <p:cNvSpPr/>
              <p:nvPr/>
            </p:nvSpPr>
            <p:spPr>
              <a:xfrm>
                <a:off x="2994660" y="3641598"/>
                <a:ext cx="5080" cy="1904"/>
              </a:xfrm>
              <a:custGeom>
                <a:rect b="b" l="l" r="r" t="t"/>
                <a:pathLst>
                  <a:path extrusionOk="0" h="1904" w="5080">
                    <a:moveTo>
                      <a:pt x="4572" y="762"/>
                    </a:moveTo>
                    <a:lnTo>
                      <a:pt x="1524" y="762"/>
                    </a:lnTo>
                    <a:lnTo>
                      <a:pt x="1524" y="0"/>
                    </a:lnTo>
                    <a:lnTo>
                      <a:pt x="0" y="1524"/>
                    </a:lnTo>
                    <a:lnTo>
                      <a:pt x="762" y="1524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44" name="Google Shape;11844;p144"/>
            <p:cNvGrpSpPr/>
            <p:nvPr/>
          </p:nvGrpSpPr>
          <p:grpSpPr>
            <a:xfrm>
              <a:off x="3127248" y="3558685"/>
              <a:ext cx="251503" cy="147726"/>
              <a:chOff x="3127248" y="3558685"/>
              <a:chExt cx="251503" cy="147726"/>
            </a:xfrm>
          </p:grpSpPr>
          <p:sp>
            <p:nvSpPr>
              <p:cNvPr id="11845" name="Google Shape;11845;p144"/>
              <p:cNvSpPr/>
              <p:nvPr/>
            </p:nvSpPr>
            <p:spPr>
              <a:xfrm>
                <a:off x="3127248" y="3662171"/>
                <a:ext cx="25400" cy="36829"/>
              </a:xfrm>
              <a:custGeom>
                <a:rect b="b" l="l" r="r" t="t"/>
                <a:pathLst>
                  <a:path extrusionOk="0" h="36829" w="25400">
                    <a:moveTo>
                      <a:pt x="12954" y="2286"/>
                    </a:moveTo>
                    <a:lnTo>
                      <a:pt x="16002" y="1524"/>
                    </a:lnTo>
                    <a:lnTo>
                      <a:pt x="19050" y="0"/>
                    </a:lnTo>
                    <a:lnTo>
                      <a:pt x="21336" y="3048"/>
                    </a:lnTo>
                    <a:lnTo>
                      <a:pt x="25146" y="8382"/>
                    </a:lnTo>
                    <a:lnTo>
                      <a:pt x="22098" y="14478"/>
                    </a:lnTo>
                    <a:lnTo>
                      <a:pt x="17526" y="19050"/>
                    </a:lnTo>
                    <a:lnTo>
                      <a:pt x="9144" y="26670"/>
                    </a:lnTo>
                    <a:lnTo>
                      <a:pt x="5334" y="30480"/>
                    </a:lnTo>
                    <a:lnTo>
                      <a:pt x="0" y="36576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846" name="Google Shape;11846;p144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3182067" y="3558685"/>
                <a:ext cx="196684" cy="1477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847" name="Google Shape;11847;p144"/>
          <p:cNvGrpSpPr/>
          <p:nvPr/>
        </p:nvGrpSpPr>
        <p:grpSpPr>
          <a:xfrm>
            <a:off x="4831319" y="2272668"/>
            <a:ext cx="3952847" cy="1187302"/>
            <a:chOff x="5227320" y="2813771"/>
            <a:chExt cx="3397376" cy="1014008"/>
          </a:xfrm>
        </p:grpSpPr>
        <p:grpSp>
          <p:nvGrpSpPr>
            <p:cNvPr id="11848" name="Google Shape;11848;p144"/>
            <p:cNvGrpSpPr/>
            <p:nvPr/>
          </p:nvGrpSpPr>
          <p:grpSpPr>
            <a:xfrm>
              <a:off x="5558789" y="2813771"/>
              <a:ext cx="390525" cy="194603"/>
              <a:chOff x="5558789" y="2813771"/>
              <a:chExt cx="390525" cy="194603"/>
            </a:xfrm>
          </p:grpSpPr>
          <p:sp>
            <p:nvSpPr>
              <p:cNvPr id="11849" name="Google Shape;11849;p144"/>
              <p:cNvSpPr/>
              <p:nvPr/>
            </p:nvSpPr>
            <p:spPr>
              <a:xfrm>
                <a:off x="5558789" y="2921507"/>
                <a:ext cx="390525" cy="67944"/>
              </a:xfrm>
              <a:custGeom>
                <a:rect b="b" l="l" r="r" t="t"/>
                <a:pathLst>
                  <a:path extrusionOk="0" h="67944" w="390525">
                    <a:moveTo>
                      <a:pt x="5334" y="67818"/>
                    </a:moveTo>
                    <a:lnTo>
                      <a:pt x="3048" y="66294"/>
                    </a:lnTo>
                    <a:lnTo>
                      <a:pt x="2286" y="66294"/>
                    </a:lnTo>
                    <a:lnTo>
                      <a:pt x="0" y="66294"/>
                    </a:lnTo>
                    <a:lnTo>
                      <a:pt x="2286" y="64770"/>
                    </a:lnTo>
                    <a:lnTo>
                      <a:pt x="0" y="65532"/>
                    </a:lnTo>
                    <a:lnTo>
                      <a:pt x="2286" y="64008"/>
                    </a:lnTo>
                    <a:lnTo>
                      <a:pt x="14239" y="59007"/>
                    </a:lnTo>
                    <a:lnTo>
                      <a:pt x="27622" y="56007"/>
                    </a:lnTo>
                    <a:lnTo>
                      <a:pt x="41290" y="54149"/>
                    </a:lnTo>
                    <a:lnTo>
                      <a:pt x="54102" y="52578"/>
                    </a:lnTo>
                    <a:lnTo>
                      <a:pt x="85213" y="48291"/>
                    </a:lnTo>
                    <a:lnTo>
                      <a:pt x="116681" y="45148"/>
                    </a:lnTo>
                    <a:lnTo>
                      <a:pt x="148292" y="42291"/>
                    </a:lnTo>
                    <a:lnTo>
                      <a:pt x="179832" y="38862"/>
                    </a:lnTo>
                    <a:lnTo>
                      <a:pt x="251079" y="28098"/>
                    </a:lnTo>
                    <a:lnTo>
                      <a:pt x="322326" y="14478"/>
                    </a:lnTo>
                    <a:lnTo>
                      <a:pt x="365188" y="4941"/>
                    </a:lnTo>
                    <a:lnTo>
                      <a:pt x="379476" y="1524"/>
                    </a:lnTo>
                    <a:lnTo>
                      <a:pt x="383286" y="762"/>
                    </a:lnTo>
                    <a:lnTo>
                      <a:pt x="384810" y="762"/>
                    </a:lnTo>
                    <a:lnTo>
                      <a:pt x="388620" y="0"/>
                    </a:lnTo>
                    <a:lnTo>
                      <a:pt x="389382" y="0"/>
                    </a:lnTo>
                    <a:lnTo>
                      <a:pt x="390144" y="0"/>
                    </a:lnTo>
                    <a:lnTo>
                      <a:pt x="383286" y="1524"/>
                    </a:lnTo>
                    <a:lnTo>
                      <a:pt x="378714" y="3048"/>
                    </a:lnTo>
                    <a:lnTo>
                      <a:pt x="371856" y="6858"/>
                    </a:lnTo>
                    <a:lnTo>
                      <a:pt x="367284" y="9144"/>
                    </a:lnTo>
                    <a:lnTo>
                      <a:pt x="363474" y="10668"/>
                    </a:lnTo>
                    <a:lnTo>
                      <a:pt x="359664" y="12954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0" name="Google Shape;11850;p144"/>
              <p:cNvSpPr/>
              <p:nvPr/>
            </p:nvSpPr>
            <p:spPr>
              <a:xfrm>
                <a:off x="5745479" y="2962655"/>
                <a:ext cx="15239" cy="45719"/>
              </a:xfrm>
              <a:custGeom>
                <a:rect b="b" l="l" r="r" t="t"/>
                <a:pathLst>
                  <a:path extrusionOk="0" h="45719" w="15239">
                    <a:moveTo>
                      <a:pt x="3810" y="6096"/>
                    </a:moveTo>
                    <a:lnTo>
                      <a:pt x="2286" y="5334"/>
                    </a:lnTo>
                    <a:lnTo>
                      <a:pt x="0" y="4572"/>
                    </a:lnTo>
                    <a:lnTo>
                      <a:pt x="0" y="1524"/>
                    </a:lnTo>
                    <a:lnTo>
                      <a:pt x="0" y="762"/>
                    </a:lnTo>
                    <a:lnTo>
                      <a:pt x="0" y="0"/>
                    </a:lnTo>
                    <a:lnTo>
                      <a:pt x="762" y="0"/>
                    </a:lnTo>
                    <a:lnTo>
                      <a:pt x="2286" y="2286"/>
                    </a:lnTo>
                    <a:lnTo>
                      <a:pt x="3048" y="2286"/>
                    </a:lnTo>
                    <a:lnTo>
                      <a:pt x="4572" y="4572"/>
                    </a:lnTo>
                    <a:lnTo>
                      <a:pt x="7620" y="9906"/>
                    </a:lnTo>
                    <a:lnTo>
                      <a:pt x="10668" y="18288"/>
                    </a:lnTo>
                    <a:lnTo>
                      <a:pt x="11430" y="24384"/>
                    </a:lnTo>
                    <a:lnTo>
                      <a:pt x="12954" y="32004"/>
                    </a:lnTo>
                    <a:lnTo>
                      <a:pt x="14478" y="38100"/>
                    </a:lnTo>
                    <a:lnTo>
                      <a:pt x="15240" y="45720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851" name="Google Shape;11851;p144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5616657" y="2813771"/>
                <a:ext cx="91909" cy="955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852" name="Google Shape;11852;p144"/>
            <p:cNvGrpSpPr/>
            <p:nvPr/>
          </p:nvGrpSpPr>
          <p:grpSpPr>
            <a:xfrm>
              <a:off x="6308184" y="2899410"/>
              <a:ext cx="626059" cy="492295"/>
              <a:chOff x="6308184" y="2899410"/>
              <a:chExt cx="626059" cy="492295"/>
            </a:xfrm>
          </p:grpSpPr>
          <p:pic>
            <p:nvPicPr>
              <p:cNvPr id="11853" name="Google Shape;11853;p144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308184" y="3262077"/>
                <a:ext cx="283921" cy="12962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854" name="Google Shape;11854;p144"/>
              <p:cNvSpPr/>
              <p:nvPr/>
            </p:nvSpPr>
            <p:spPr>
              <a:xfrm>
                <a:off x="6640353" y="2899410"/>
                <a:ext cx="77470" cy="380364"/>
              </a:xfrm>
              <a:custGeom>
                <a:rect b="b" l="l" r="r" t="t"/>
                <a:pathLst>
                  <a:path extrusionOk="0" h="380364" w="77470">
                    <a:moveTo>
                      <a:pt x="62960" y="762"/>
                    </a:moveTo>
                    <a:lnTo>
                      <a:pt x="63722" y="762"/>
                    </a:lnTo>
                    <a:lnTo>
                      <a:pt x="64484" y="1524"/>
                    </a:lnTo>
                    <a:lnTo>
                      <a:pt x="65246" y="0"/>
                    </a:lnTo>
                    <a:lnTo>
                      <a:pt x="64484" y="762"/>
                    </a:lnTo>
                    <a:lnTo>
                      <a:pt x="64484" y="1524"/>
                    </a:lnTo>
                    <a:lnTo>
                      <a:pt x="63722" y="1524"/>
                    </a:lnTo>
                    <a:lnTo>
                      <a:pt x="62960" y="1524"/>
                    </a:lnTo>
                    <a:lnTo>
                      <a:pt x="61436" y="2286"/>
                    </a:lnTo>
                    <a:lnTo>
                      <a:pt x="60674" y="3810"/>
                    </a:lnTo>
                    <a:lnTo>
                      <a:pt x="56209" y="9405"/>
                    </a:lnTo>
                    <a:lnTo>
                      <a:pt x="51244" y="14859"/>
                    </a:lnTo>
                    <a:lnTo>
                      <a:pt x="46422" y="20312"/>
                    </a:lnTo>
                    <a:lnTo>
                      <a:pt x="27336" y="55721"/>
                    </a:lnTo>
                    <a:lnTo>
                      <a:pt x="10572" y="103143"/>
                    </a:lnTo>
                    <a:lnTo>
                      <a:pt x="2000" y="154686"/>
                    </a:lnTo>
                    <a:lnTo>
                      <a:pt x="0" y="190881"/>
                    </a:lnTo>
                    <a:lnTo>
                      <a:pt x="392" y="208907"/>
                    </a:lnTo>
                    <a:lnTo>
                      <a:pt x="6667" y="260413"/>
                    </a:lnTo>
                    <a:lnTo>
                      <a:pt x="18395" y="303776"/>
                    </a:lnTo>
                    <a:lnTo>
                      <a:pt x="36290" y="335280"/>
                    </a:lnTo>
                    <a:lnTo>
                      <a:pt x="40695" y="342566"/>
                    </a:lnTo>
                    <a:lnTo>
                      <a:pt x="45815" y="349567"/>
                    </a:lnTo>
                    <a:lnTo>
                      <a:pt x="51506" y="356282"/>
                    </a:lnTo>
                    <a:lnTo>
                      <a:pt x="57626" y="362712"/>
                    </a:lnTo>
                    <a:lnTo>
                      <a:pt x="61436" y="366522"/>
                    </a:lnTo>
                    <a:lnTo>
                      <a:pt x="66770" y="374142"/>
                    </a:lnTo>
                    <a:lnTo>
                      <a:pt x="72104" y="377952"/>
                    </a:lnTo>
                    <a:lnTo>
                      <a:pt x="73628" y="378714"/>
                    </a:lnTo>
                    <a:lnTo>
                      <a:pt x="75914" y="380238"/>
                    </a:lnTo>
                    <a:lnTo>
                      <a:pt x="76676" y="378714"/>
                    </a:lnTo>
                    <a:lnTo>
                      <a:pt x="76676" y="377190"/>
                    </a:lnTo>
                    <a:lnTo>
                      <a:pt x="77438" y="375666"/>
                    </a:lnTo>
                    <a:lnTo>
                      <a:pt x="77438" y="374142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855" name="Google Shape;11855;p144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6758133" y="3008331"/>
                <a:ext cx="176110" cy="1684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856" name="Google Shape;11856;p14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562043" y="3159017"/>
              <a:ext cx="240416" cy="177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57" name="Google Shape;11857;p144"/>
            <p:cNvSpPr/>
            <p:nvPr/>
          </p:nvSpPr>
          <p:spPr>
            <a:xfrm>
              <a:off x="7895081" y="3243833"/>
              <a:ext cx="10795" cy="5080"/>
            </a:xfrm>
            <a:custGeom>
              <a:rect b="b" l="l" r="r" t="t"/>
              <a:pathLst>
                <a:path extrusionOk="0" h="5080" w="10795">
                  <a:moveTo>
                    <a:pt x="3809" y="4572"/>
                  </a:moveTo>
                  <a:lnTo>
                    <a:pt x="1523" y="2286"/>
                  </a:lnTo>
                  <a:lnTo>
                    <a:pt x="761" y="2286"/>
                  </a:lnTo>
                  <a:lnTo>
                    <a:pt x="0" y="0"/>
                  </a:lnTo>
                  <a:lnTo>
                    <a:pt x="2285" y="762"/>
                  </a:lnTo>
                  <a:lnTo>
                    <a:pt x="1523" y="762"/>
                  </a:lnTo>
                  <a:lnTo>
                    <a:pt x="5333" y="1524"/>
                  </a:lnTo>
                  <a:lnTo>
                    <a:pt x="6857" y="2286"/>
                  </a:lnTo>
                  <a:lnTo>
                    <a:pt x="8381" y="2286"/>
                  </a:lnTo>
                  <a:lnTo>
                    <a:pt x="10667" y="3048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8" name="Google Shape;11858;p144"/>
            <p:cNvSpPr/>
            <p:nvPr/>
          </p:nvSpPr>
          <p:spPr>
            <a:xfrm>
              <a:off x="7988807" y="3243833"/>
              <a:ext cx="6350" cy="6350"/>
            </a:xfrm>
            <a:custGeom>
              <a:rect b="b" l="l" r="r" t="t"/>
              <a:pathLst>
                <a:path extrusionOk="0" h="6350" w="6350">
                  <a:moveTo>
                    <a:pt x="2285" y="6096"/>
                  </a:moveTo>
                  <a:lnTo>
                    <a:pt x="1523" y="2286"/>
                  </a:lnTo>
                  <a:lnTo>
                    <a:pt x="0" y="3810"/>
                  </a:lnTo>
                  <a:lnTo>
                    <a:pt x="3047" y="1524"/>
                  </a:lnTo>
                  <a:lnTo>
                    <a:pt x="3809" y="1524"/>
                  </a:lnTo>
                  <a:lnTo>
                    <a:pt x="4571" y="762"/>
                  </a:lnTo>
                  <a:lnTo>
                    <a:pt x="6095" y="0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59" name="Google Shape;11859;p144"/>
            <p:cNvGrpSpPr/>
            <p:nvPr/>
          </p:nvGrpSpPr>
          <p:grpSpPr>
            <a:xfrm>
              <a:off x="8057387" y="3124322"/>
              <a:ext cx="352088" cy="185087"/>
              <a:chOff x="8057387" y="3124322"/>
              <a:chExt cx="352088" cy="185087"/>
            </a:xfrm>
          </p:grpSpPr>
          <p:sp>
            <p:nvSpPr>
              <p:cNvPr id="11860" name="Google Shape;11860;p144"/>
              <p:cNvSpPr/>
              <p:nvPr/>
            </p:nvSpPr>
            <p:spPr>
              <a:xfrm>
                <a:off x="8057387" y="3240786"/>
                <a:ext cx="3175" cy="5080"/>
              </a:xfrm>
              <a:custGeom>
                <a:rect b="b" l="l" r="r" t="t"/>
                <a:pathLst>
                  <a:path extrusionOk="0" h="5080" w="3175">
                    <a:moveTo>
                      <a:pt x="3048" y="4572"/>
                    </a:moveTo>
                    <a:lnTo>
                      <a:pt x="0" y="0"/>
                    </a:lnTo>
                    <a:lnTo>
                      <a:pt x="2286" y="3048"/>
                    </a:lnTo>
                    <a:lnTo>
                      <a:pt x="762" y="0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861" name="Google Shape;11861;p144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8108397" y="3236169"/>
                <a:ext cx="86194" cy="732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62" name="Google Shape;11862;p144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8223459" y="3124322"/>
                <a:ext cx="186016" cy="1584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863" name="Google Shape;11863;p144"/>
            <p:cNvGrpSpPr/>
            <p:nvPr/>
          </p:nvGrpSpPr>
          <p:grpSpPr>
            <a:xfrm>
              <a:off x="7608525" y="3420573"/>
              <a:ext cx="282237" cy="131914"/>
              <a:chOff x="7608525" y="3420573"/>
              <a:chExt cx="282237" cy="131914"/>
            </a:xfrm>
          </p:grpSpPr>
          <p:pic>
            <p:nvPicPr>
              <p:cNvPr id="11864" name="Google Shape;11864;p144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7608525" y="3420573"/>
                <a:ext cx="150202" cy="1319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865" name="Google Shape;11865;p144"/>
              <p:cNvSpPr/>
              <p:nvPr/>
            </p:nvSpPr>
            <p:spPr>
              <a:xfrm>
                <a:off x="7799069" y="3484625"/>
                <a:ext cx="26670" cy="53339"/>
              </a:xfrm>
              <a:custGeom>
                <a:rect b="b" l="l" r="r" t="t"/>
                <a:pathLst>
                  <a:path extrusionOk="0" h="53339" w="26670">
                    <a:moveTo>
                      <a:pt x="0" y="1524"/>
                    </a:moveTo>
                    <a:lnTo>
                      <a:pt x="1523" y="762"/>
                    </a:lnTo>
                    <a:lnTo>
                      <a:pt x="3810" y="0"/>
                    </a:lnTo>
                    <a:lnTo>
                      <a:pt x="10668" y="1524"/>
                    </a:lnTo>
                    <a:lnTo>
                      <a:pt x="16764" y="3048"/>
                    </a:lnTo>
                    <a:lnTo>
                      <a:pt x="24384" y="6858"/>
                    </a:lnTo>
                    <a:lnTo>
                      <a:pt x="26670" y="13716"/>
                    </a:lnTo>
                    <a:lnTo>
                      <a:pt x="26515" y="21800"/>
                    </a:lnTo>
                    <a:lnTo>
                      <a:pt x="3048" y="50292"/>
                    </a:lnTo>
                    <a:lnTo>
                      <a:pt x="0" y="53340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6" name="Google Shape;11866;p144"/>
              <p:cNvSpPr/>
              <p:nvPr/>
            </p:nvSpPr>
            <p:spPr>
              <a:xfrm>
                <a:off x="7880603" y="3476243"/>
                <a:ext cx="10159" cy="6350"/>
              </a:xfrm>
              <a:custGeom>
                <a:rect b="b" l="l" r="r" t="t"/>
                <a:pathLst>
                  <a:path extrusionOk="0" h="6350" w="10159">
                    <a:moveTo>
                      <a:pt x="3809" y="6096"/>
                    </a:moveTo>
                    <a:lnTo>
                      <a:pt x="3047" y="3810"/>
                    </a:lnTo>
                    <a:lnTo>
                      <a:pt x="0" y="1524"/>
                    </a:lnTo>
                    <a:lnTo>
                      <a:pt x="2285" y="0"/>
                    </a:lnTo>
                    <a:lnTo>
                      <a:pt x="3047" y="0"/>
                    </a:lnTo>
                    <a:lnTo>
                      <a:pt x="9143" y="3048"/>
                    </a:lnTo>
                    <a:lnTo>
                      <a:pt x="9905" y="3048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67" name="Google Shape;11867;p144"/>
            <p:cNvGrpSpPr/>
            <p:nvPr/>
          </p:nvGrpSpPr>
          <p:grpSpPr>
            <a:xfrm>
              <a:off x="7973568" y="3463289"/>
              <a:ext cx="78613" cy="6985"/>
              <a:chOff x="7973568" y="3463289"/>
              <a:chExt cx="78613" cy="6985"/>
            </a:xfrm>
          </p:grpSpPr>
          <p:sp>
            <p:nvSpPr>
              <p:cNvPr id="11868" name="Google Shape;11868;p144"/>
              <p:cNvSpPr/>
              <p:nvPr/>
            </p:nvSpPr>
            <p:spPr>
              <a:xfrm>
                <a:off x="7973568" y="3463289"/>
                <a:ext cx="11429" cy="6985"/>
              </a:xfrm>
              <a:custGeom>
                <a:rect b="b" l="l" r="r" t="t"/>
                <a:pathLst>
                  <a:path extrusionOk="0" h="6985" w="11429">
                    <a:moveTo>
                      <a:pt x="2285" y="6858"/>
                    </a:moveTo>
                    <a:lnTo>
                      <a:pt x="0" y="2286"/>
                    </a:lnTo>
                    <a:lnTo>
                      <a:pt x="2285" y="762"/>
                    </a:lnTo>
                    <a:lnTo>
                      <a:pt x="3809" y="0"/>
                    </a:lnTo>
                    <a:lnTo>
                      <a:pt x="9143" y="1524"/>
                    </a:lnTo>
                    <a:lnTo>
                      <a:pt x="11429" y="1524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9" name="Google Shape;11869;p144"/>
              <p:cNvSpPr/>
              <p:nvPr/>
            </p:nvSpPr>
            <p:spPr>
              <a:xfrm>
                <a:off x="8041386" y="3463289"/>
                <a:ext cx="10795" cy="6985"/>
              </a:xfrm>
              <a:custGeom>
                <a:rect b="b" l="l" r="r" t="t"/>
                <a:pathLst>
                  <a:path extrusionOk="0" h="6985" w="10795">
                    <a:moveTo>
                      <a:pt x="5333" y="6858"/>
                    </a:moveTo>
                    <a:lnTo>
                      <a:pt x="4571" y="5334"/>
                    </a:lnTo>
                    <a:lnTo>
                      <a:pt x="0" y="2286"/>
                    </a:lnTo>
                    <a:lnTo>
                      <a:pt x="1523" y="1524"/>
                    </a:lnTo>
                    <a:lnTo>
                      <a:pt x="4571" y="0"/>
                    </a:lnTo>
                    <a:lnTo>
                      <a:pt x="7619" y="1524"/>
                    </a:lnTo>
                    <a:lnTo>
                      <a:pt x="10667" y="1524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870" name="Google Shape;11870;p144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8145735" y="3406857"/>
              <a:ext cx="192874" cy="991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71" name="Google Shape;11871;p144"/>
            <p:cNvSpPr/>
            <p:nvPr/>
          </p:nvSpPr>
          <p:spPr>
            <a:xfrm>
              <a:off x="7184135" y="2993135"/>
              <a:ext cx="6350" cy="16510"/>
            </a:xfrm>
            <a:custGeom>
              <a:rect b="b" l="l" r="r" t="t"/>
              <a:pathLst>
                <a:path extrusionOk="0" h="16510" w="6350">
                  <a:moveTo>
                    <a:pt x="6096" y="3810"/>
                  </a:moveTo>
                  <a:lnTo>
                    <a:pt x="4572" y="1524"/>
                  </a:lnTo>
                  <a:lnTo>
                    <a:pt x="3810" y="0"/>
                  </a:lnTo>
                  <a:lnTo>
                    <a:pt x="1524" y="762"/>
                  </a:lnTo>
                  <a:lnTo>
                    <a:pt x="762" y="2286"/>
                  </a:lnTo>
                  <a:lnTo>
                    <a:pt x="762" y="0"/>
                  </a:lnTo>
                  <a:lnTo>
                    <a:pt x="762" y="1524"/>
                  </a:lnTo>
                  <a:lnTo>
                    <a:pt x="1524" y="7620"/>
                  </a:lnTo>
                  <a:lnTo>
                    <a:pt x="0" y="9906"/>
                  </a:lnTo>
                  <a:lnTo>
                    <a:pt x="762" y="16002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872" name="Google Shape;11872;p144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160469" y="3061671"/>
              <a:ext cx="65620" cy="88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73" name="Google Shape;11873;p144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7497273" y="2906985"/>
              <a:ext cx="164680" cy="1829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74" name="Google Shape;11874;p144"/>
            <p:cNvSpPr/>
            <p:nvPr/>
          </p:nvSpPr>
          <p:spPr>
            <a:xfrm>
              <a:off x="7715250" y="3019805"/>
              <a:ext cx="29845" cy="55244"/>
            </a:xfrm>
            <a:custGeom>
              <a:rect b="b" l="l" r="r" t="t"/>
              <a:pathLst>
                <a:path extrusionOk="0" h="55244" w="29845">
                  <a:moveTo>
                    <a:pt x="0" y="2286"/>
                  </a:moveTo>
                  <a:lnTo>
                    <a:pt x="4572" y="762"/>
                  </a:lnTo>
                  <a:lnTo>
                    <a:pt x="7620" y="0"/>
                  </a:lnTo>
                  <a:lnTo>
                    <a:pt x="12954" y="762"/>
                  </a:lnTo>
                  <a:lnTo>
                    <a:pt x="19050" y="1524"/>
                  </a:lnTo>
                  <a:lnTo>
                    <a:pt x="26670" y="4572"/>
                  </a:lnTo>
                  <a:lnTo>
                    <a:pt x="28956" y="11430"/>
                  </a:lnTo>
                  <a:lnTo>
                    <a:pt x="29313" y="19050"/>
                  </a:lnTo>
                  <a:lnTo>
                    <a:pt x="26670" y="26670"/>
                  </a:lnTo>
                  <a:lnTo>
                    <a:pt x="22312" y="33718"/>
                  </a:lnTo>
                  <a:lnTo>
                    <a:pt x="17526" y="39624"/>
                  </a:lnTo>
                  <a:lnTo>
                    <a:pt x="12192" y="44958"/>
                  </a:lnTo>
                  <a:lnTo>
                    <a:pt x="6858" y="50292"/>
                  </a:lnTo>
                  <a:lnTo>
                    <a:pt x="1524" y="54864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5" name="Google Shape;11875;p144"/>
            <p:cNvSpPr/>
            <p:nvPr/>
          </p:nvSpPr>
          <p:spPr>
            <a:xfrm>
              <a:off x="7834883" y="3000755"/>
              <a:ext cx="12700" cy="5714"/>
            </a:xfrm>
            <a:custGeom>
              <a:rect b="b" l="l" r="r" t="t"/>
              <a:pathLst>
                <a:path extrusionOk="0" h="5714" w="12700">
                  <a:moveTo>
                    <a:pt x="3048" y="2286"/>
                  </a:moveTo>
                  <a:lnTo>
                    <a:pt x="2286" y="1524"/>
                  </a:lnTo>
                  <a:lnTo>
                    <a:pt x="762" y="762"/>
                  </a:lnTo>
                  <a:lnTo>
                    <a:pt x="0" y="0"/>
                  </a:lnTo>
                  <a:lnTo>
                    <a:pt x="1524" y="762"/>
                  </a:lnTo>
                  <a:lnTo>
                    <a:pt x="762" y="762"/>
                  </a:lnTo>
                  <a:lnTo>
                    <a:pt x="2286" y="1524"/>
                  </a:lnTo>
                  <a:lnTo>
                    <a:pt x="6858" y="4572"/>
                  </a:lnTo>
                  <a:lnTo>
                    <a:pt x="8382" y="5334"/>
                  </a:lnTo>
                  <a:lnTo>
                    <a:pt x="12192" y="5334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6" name="Google Shape;11876;p144"/>
            <p:cNvSpPr/>
            <p:nvPr/>
          </p:nvSpPr>
          <p:spPr>
            <a:xfrm>
              <a:off x="7956804" y="2990088"/>
              <a:ext cx="6984" cy="6985"/>
            </a:xfrm>
            <a:custGeom>
              <a:rect b="b" l="l" r="r" t="t"/>
              <a:pathLst>
                <a:path extrusionOk="0" h="6985" w="6984">
                  <a:moveTo>
                    <a:pt x="4572" y="6858"/>
                  </a:moveTo>
                  <a:lnTo>
                    <a:pt x="3048" y="5334"/>
                  </a:lnTo>
                  <a:lnTo>
                    <a:pt x="0" y="4572"/>
                  </a:lnTo>
                  <a:lnTo>
                    <a:pt x="762" y="2286"/>
                  </a:lnTo>
                  <a:lnTo>
                    <a:pt x="762" y="0"/>
                  </a:lnTo>
                  <a:lnTo>
                    <a:pt x="2286" y="762"/>
                  </a:lnTo>
                  <a:lnTo>
                    <a:pt x="6858" y="0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7" name="Google Shape;11877;p144"/>
            <p:cNvSpPr/>
            <p:nvPr/>
          </p:nvSpPr>
          <p:spPr>
            <a:xfrm>
              <a:off x="8029956" y="2985516"/>
              <a:ext cx="6350" cy="6350"/>
            </a:xfrm>
            <a:custGeom>
              <a:rect b="b" l="l" r="r" t="t"/>
              <a:pathLst>
                <a:path extrusionOk="0" h="6350" w="6350">
                  <a:moveTo>
                    <a:pt x="6096" y="6096"/>
                  </a:moveTo>
                  <a:lnTo>
                    <a:pt x="4572" y="457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3048" y="762"/>
                  </a:lnTo>
                  <a:lnTo>
                    <a:pt x="3810" y="0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8" name="Google Shape;11878;p144"/>
            <p:cNvSpPr/>
            <p:nvPr/>
          </p:nvSpPr>
          <p:spPr>
            <a:xfrm>
              <a:off x="8140445" y="2999994"/>
              <a:ext cx="42545" cy="54610"/>
            </a:xfrm>
            <a:custGeom>
              <a:rect b="b" l="l" r="r" t="t"/>
              <a:pathLst>
                <a:path extrusionOk="0" h="54610" w="42545">
                  <a:moveTo>
                    <a:pt x="22098" y="17525"/>
                  </a:moveTo>
                  <a:lnTo>
                    <a:pt x="19812" y="9905"/>
                  </a:lnTo>
                  <a:lnTo>
                    <a:pt x="17526" y="5333"/>
                  </a:lnTo>
                  <a:lnTo>
                    <a:pt x="26670" y="2285"/>
                  </a:lnTo>
                  <a:lnTo>
                    <a:pt x="33528" y="0"/>
                  </a:lnTo>
                  <a:lnTo>
                    <a:pt x="36576" y="2285"/>
                  </a:lnTo>
                  <a:lnTo>
                    <a:pt x="40386" y="7619"/>
                  </a:lnTo>
                  <a:lnTo>
                    <a:pt x="42171" y="13430"/>
                  </a:lnTo>
                  <a:lnTo>
                    <a:pt x="39814" y="19811"/>
                  </a:lnTo>
                  <a:lnTo>
                    <a:pt x="7667" y="48041"/>
                  </a:lnTo>
                  <a:lnTo>
                    <a:pt x="0" y="54101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879" name="Google Shape;11879;p144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246319" y="2865837"/>
              <a:ext cx="185254" cy="16544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80" name="Google Shape;11880;p144"/>
            <p:cNvGrpSpPr/>
            <p:nvPr/>
          </p:nvGrpSpPr>
          <p:grpSpPr>
            <a:xfrm>
              <a:off x="8474201" y="2822448"/>
              <a:ext cx="150495" cy="593216"/>
              <a:chOff x="8474201" y="2822448"/>
              <a:chExt cx="150495" cy="593216"/>
            </a:xfrm>
          </p:grpSpPr>
          <p:sp>
            <p:nvSpPr>
              <p:cNvPr id="11881" name="Google Shape;11881;p144"/>
              <p:cNvSpPr/>
              <p:nvPr/>
            </p:nvSpPr>
            <p:spPr>
              <a:xfrm>
                <a:off x="8510777" y="2822448"/>
                <a:ext cx="10795" cy="6985"/>
              </a:xfrm>
              <a:custGeom>
                <a:rect b="b" l="l" r="r" t="t"/>
                <a:pathLst>
                  <a:path extrusionOk="0" h="6985" w="10795">
                    <a:moveTo>
                      <a:pt x="3809" y="1524"/>
                    </a:moveTo>
                    <a:lnTo>
                      <a:pt x="3809" y="3048"/>
                    </a:lnTo>
                    <a:lnTo>
                      <a:pt x="3809" y="0"/>
                    </a:lnTo>
                    <a:lnTo>
                      <a:pt x="4571" y="1524"/>
                    </a:lnTo>
                    <a:lnTo>
                      <a:pt x="6095" y="3048"/>
                    </a:lnTo>
                    <a:lnTo>
                      <a:pt x="3809" y="3048"/>
                    </a:lnTo>
                    <a:lnTo>
                      <a:pt x="6095" y="4572"/>
                    </a:lnTo>
                    <a:lnTo>
                      <a:pt x="6857" y="5334"/>
                    </a:lnTo>
                    <a:lnTo>
                      <a:pt x="9143" y="5334"/>
                    </a:lnTo>
                    <a:lnTo>
                      <a:pt x="10667" y="6858"/>
                    </a:lnTo>
                    <a:lnTo>
                      <a:pt x="9905" y="6858"/>
                    </a:lnTo>
                    <a:lnTo>
                      <a:pt x="9143" y="6858"/>
                    </a:lnTo>
                    <a:lnTo>
                      <a:pt x="8381" y="6096"/>
                    </a:lnTo>
                    <a:lnTo>
                      <a:pt x="9143" y="6858"/>
                    </a:lnTo>
                    <a:lnTo>
                      <a:pt x="8381" y="6096"/>
                    </a:lnTo>
                    <a:lnTo>
                      <a:pt x="6857" y="4572"/>
                    </a:lnTo>
                    <a:lnTo>
                      <a:pt x="6857" y="3048"/>
                    </a:lnTo>
                    <a:lnTo>
                      <a:pt x="4571" y="2286"/>
                    </a:lnTo>
                    <a:lnTo>
                      <a:pt x="761" y="1524"/>
                    </a:lnTo>
                    <a:lnTo>
                      <a:pt x="4571" y="1524"/>
                    </a:lnTo>
                    <a:lnTo>
                      <a:pt x="1523" y="1524"/>
                    </a:lnTo>
                    <a:lnTo>
                      <a:pt x="761" y="2286"/>
                    </a:lnTo>
                    <a:lnTo>
                      <a:pt x="0" y="2286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2" name="Google Shape;11882;p144"/>
              <p:cNvSpPr/>
              <p:nvPr/>
            </p:nvSpPr>
            <p:spPr>
              <a:xfrm>
                <a:off x="8474201" y="2823210"/>
                <a:ext cx="150495" cy="592454"/>
              </a:xfrm>
              <a:custGeom>
                <a:rect b="b" l="l" r="r" t="t"/>
                <a:pathLst>
                  <a:path extrusionOk="0" h="592454" w="150495">
                    <a:moveTo>
                      <a:pt x="1524" y="3048"/>
                    </a:moveTo>
                    <a:lnTo>
                      <a:pt x="2286" y="1524"/>
                    </a:lnTo>
                    <a:lnTo>
                      <a:pt x="0" y="762"/>
                    </a:lnTo>
                    <a:lnTo>
                      <a:pt x="1524" y="762"/>
                    </a:lnTo>
                    <a:lnTo>
                      <a:pt x="3810" y="0"/>
                    </a:lnTo>
                    <a:lnTo>
                      <a:pt x="5334" y="762"/>
                    </a:lnTo>
                    <a:lnTo>
                      <a:pt x="8382" y="762"/>
                    </a:lnTo>
                    <a:lnTo>
                      <a:pt x="12954" y="762"/>
                    </a:lnTo>
                    <a:lnTo>
                      <a:pt x="16002" y="3810"/>
                    </a:lnTo>
                    <a:lnTo>
                      <a:pt x="20574" y="6096"/>
                    </a:lnTo>
                    <a:lnTo>
                      <a:pt x="26848" y="9989"/>
                    </a:lnTo>
                    <a:lnTo>
                      <a:pt x="33051" y="13811"/>
                    </a:lnTo>
                    <a:lnTo>
                      <a:pt x="39112" y="17776"/>
                    </a:lnTo>
                    <a:lnTo>
                      <a:pt x="69818" y="48672"/>
                    </a:lnTo>
                    <a:lnTo>
                      <a:pt x="91630" y="82391"/>
                    </a:lnTo>
                    <a:lnTo>
                      <a:pt x="98393" y="94571"/>
                    </a:lnTo>
                    <a:lnTo>
                      <a:pt x="105156" y="106680"/>
                    </a:lnTo>
                    <a:lnTo>
                      <a:pt x="124765" y="145041"/>
                    </a:lnTo>
                    <a:lnTo>
                      <a:pt x="136874" y="185737"/>
                    </a:lnTo>
                    <a:lnTo>
                      <a:pt x="144637" y="227718"/>
                    </a:lnTo>
                    <a:lnTo>
                      <a:pt x="149352" y="268224"/>
                    </a:lnTo>
                    <a:lnTo>
                      <a:pt x="150423" y="302192"/>
                    </a:lnTo>
                    <a:lnTo>
                      <a:pt x="150114" y="313182"/>
                    </a:lnTo>
                    <a:lnTo>
                      <a:pt x="146470" y="354758"/>
                    </a:lnTo>
                    <a:lnTo>
                      <a:pt x="138029" y="399776"/>
                    </a:lnTo>
                    <a:lnTo>
                      <a:pt x="122217" y="434387"/>
                    </a:lnTo>
                    <a:lnTo>
                      <a:pt x="118110" y="442722"/>
                    </a:lnTo>
                    <a:lnTo>
                      <a:pt x="113204" y="453247"/>
                    </a:lnTo>
                    <a:lnTo>
                      <a:pt x="108585" y="464058"/>
                    </a:lnTo>
                    <a:lnTo>
                      <a:pt x="103965" y="474868"/>
                    </a:lnTo>
                    <a:lnTo>
                      <a:pt x="99060" y="485394"/>
                    </a:lnTo>
                    <a:lnTo>
                      <a:pt x="94857" y="493966"/>
                    </a:lnTo>
                    <a:lnTo>
                      <a:pt x="91154" y="502539"/>
                    </a:lnTo>
                    <a:lnTo>
                      <a:pt x="71604" y="540365"/>
                    </a:lnTo>
                    <a:lnTo>
                      <a:pt x="67056" y="547116"/>
                    </a:lnTo>
                    <a:lnTo>
                      <a:pt x="63246" y="553974"/>
                    </a:lnTo>
                    <a:lnTo>
                      <a:pt x="59436" y="560832"/>
                    </a:lnTo>
                    <a:lnTo>
                      <a:pt x="54864" y="566928"/>
                    </a:lnTo>
                    <a:lnTo>
                      <a:pt x="50292" y="572262"/>
                    </a:lnTo>
                    <a:lnTo>
                      <a:pt x="47244" y="576072"/>
                    </a:lnTo>
                    <a:lnTo>
                      <a:pt x="42672" y="580644"/>
                    </a:lnTo>
                    <a:lnTo>
                      <a:pt x="39624" y="583692"/>
                    </a:lnTo>
                    <a:lnTo>
                      <a:pt x="36576" y="585978"/>
                    </a:lnTo>
                    <a:lnTo>
                      <a:pt x="32766" y="588264"/>
                    </a:lnTo>
                    <a:lnTo>
                      <a:pt x="32004" y="589026"/>
                    </a:lnTo>
                    <a:lnTo>
                      <a:pt x="28956" y="591312"/>
                    </a:lnTo>
                    <a:lnTo>
                      <a:pt x="28194" y="591312"/>
                    </a:lnTo>
                    <a:lnTo>
                      <a:pt x="28194" y="592074"/>
                    </a:lnTo>
                    <a:lnTo>
                      <a:pt x="28956" y="590550"/>
                    </a:lnTo>
                    <a:lnTo>
                      <a:pt x="28194" y="592074"/>
                    </a:lnTo>
                    <a:lnTo>
                      <a:pt x="29718" y="589788"/>
                    </a:lnTo>
                    <a:lnTo>
                      <a:pt x="32766" y="583692"/>
                    </a:lnTo>
                    <a:lnTo>
                      <a:pt x="33528" y="580644"/>
                    </a:lnTo>
                    <a:lnTo>
                      <a:pt x="33528" y="575310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883" name="Google Shape;11883;p144"/>
            <p:cNvSpPr/>
            <p:nvPr/>
          </p:nvSpPr>
          <p:spPr>
            <a:xfrm>
              <a:off x="6311646" y="3657600"/>
              <a:ext cx="2060575" cy="170179"/>
            </a:xfrm>
            <a:custGeom>
              <a:rect b="b" l="l" r="r" t="t"/>
              <a:pathLst>
                <a:path extrusionOk="0" h="170179" w="2060575">
                  <a:moveTo>
                    <a:pt x="0" y="169926"/>
                  </a:moveTo>
                  <a:lnTo>
                    <a:pt x="761" y="168402"/>
                  </a:lnTo>
                  <a:lnTo>
                    <a:pt x="761" y="167640"/>
                  </a:lnTo>
                  <a:lnTo>
                    <a:pt x="4571" y="166878"/>
                  </a:lnTo>
                  <a:lnTo>
                    <a:pt x="9905" y="164592"/>
                  </a:lnTo>
                  <a:lnTo>
                    <a:pt x="16002" y="164592"/>
                  </a:lnTo>
                  <a:lnTo>
                    <a:pt x="22098" y="164592"/>
                  </a:lnTo>
                  <a:lnTo>
                    <a:pt x="31242" y="164711"/>
                  </a:lnTo>
                  <a:lnTo>
                    <a:pt x="40386" y="164973"/>
                  </a:lnTo>
                  <a:lnTo>
                    <a:pt x="49530" y="165234"/>
                  </a:lnTo>
                  <a:lnTo>
                    <a:pt x="91439" y="163544"/>
                  </a:lnTo>
                  <a:lnTo>
                    <a:pt x="148780" y="157186"/>
                  </a:lnTo>
                  <a:lnTo>
                    <a:pt x="173355" y="154495"/>
                  </a:lnTo>
                  <a:lnTo>
                    <a:pt x="197929" y="152090"/>
                  </a:lnTo>
                  <a:lnTo>
                    <a:pt x="222504" y="150114"/>
                  </a:lnTo>
                  <a:lnTo>
                    <a:pt x="251079" y="147518"/>
                  </a:lnTo>
                  <a:lnTo>
                    <a:pt x="279654" y="145351"/>
                  </a:lnTo>
                  <a:lnTo>
                    <a:pt x="308229" y="143470"/>
                  </a:lnTo>
                  <a:lnTo>
                    <a:pt x="336804" y="141732"/>
                  </a:lnTo>
                  <a:lnTo>
                    <a:pt x="366522" y="139434"/>
                  </a:lnTo>
                  <a:lnTo>
                    <a:pt x="396239" y="137064"/>
                  </a:lnTo>
                  <a:lnTo>
                    <a:pt x="425957" y="134552"/>
                  </a:lnTo>
                  <a:lnTo>
                    <a:pt x="455676" y="131826"/>
                  </a:lnTo>
                  <a:lnTo>
                    <a:pt x="487096" y="129099"/>
                  </a:lnTo>
                  <a:lnTo>
                    <a:pt x="549652" y="124217"/>
                  </a:lnTo>
                  <a:lnTo>
                    <a:pt x="618922" y="119443"/>
                  </a:lnTo>
                  <a:lnTo>
                    <a:pt x="657129" y="117538"/>
                  </a:lnTo>
                  <a:lnTo>
                    <a:pt x="695194" y="115919"/>
                  </a:lnTo>
                  <a:lnTo>
                    <a:pt x="733044" y="114300"/>
                  </a:lnTo>
                  <a:lnTo>
                    <a:pt x="761488" y="112704"/>
                  </a:lnTo>
                  <a:lnTo>
                    <a:pt x="789717" y="111252"/>
                  </a:lnTo>
                  <a:lnTo>
                    <a:pt x="817804" y="109799"/>
                  </a:lnTo>
                  <a:lnTo>
                    <a:pt x="845819" y="108204"/>
                  </a:lnTo>
                  <a:lnTo>
                    <a:pt x="874954" y="105798"/>
                  </a:lnTo>
                  <a:lnTo>
                    <a:pt x="904017" y="103251"/>
                  </a:lnTo>
                  <a:lnTo>
                    <a:pt x="932938" y="100703"/>
                  </a:lnTo>
                  <a:lnTo>
                    <a:pt x="961644" y="98298"/>
                  </a:lnTo>
                  <a:lnTo>
                    <a:pt x="991362" y="95202"/>
                  </a:lnTo>
                  <a:lnTo>
                    <a:pt x="1021080" y="91821"/>
                  </a:lnTo>
                  <a:lnTo>
                    <a:pt x="1050798" y="88439"/>
                  </a:lnTo>
                  <a:lnTo>
                    <a:pt x="1080516" y="85344"/>
                  </a:lnTo>
                  <a:lnTo>
                    <a:pt x="1111365" y="82391"/>
                  </a:lnTo>
                  <a:lnTo>
                    <a:pt x="1142142" y="79438"/>
                  </a:lnTo>
                  <a:lnTo>
                    <a:pt x="1172777" y="76771"/>
                  </a:lnTo>
                  <a:lnTo>
                    <a:pt x="1203198" y="74676"/>
                  </a:lnTo>
                  <a:lnTo>
                    <a:pt x="1231070" y="72949"/>
                  </a:lnTo>
                  <a:lnTo>
                    <a:pt x="1258728" y="71151"/>
                  </a:lnTo>
                  <a:lnTo>
                    <a:pt x="1286244" y="69211"/>
                  </a:lnTo>
                  <a:lnTo>
                    <a:pt x="1313688" y="67056"/>
                  </a:lnTo>
                  <a:lnTo>
                    <a:pt x="1342263" y="64770"/>
                  </a:lnTo>
                  <a:lnTo>
                    <a:pt x="1370838" y="62484"/>
                  </a:lnTo>
                  <a:lnTo>
                    <a:pt x="1399413" y="60198"/>
                  </a:lnTo>
                  <a:lnTo>
                    <a:pt x="1427988" y="57912"/>
                  </a:lnTo>
                  <a:lnTo>
                    <a:pt x="1455431" y="55506"/>
                  </a:lnTo>
                  <a:lnTo>
                    <a:pt x="1482947" y="52959"/>
                  </a:lnTo>
                  <a:lnTo>
                    <a:pt x="1510605" y="50411"/>
                  </a:lnTo>
                  <a:lnTo>
                    <a:pt x="1538478" y="48006"/>
                  </a:lnTo>
                  <a:lnTo>
                    <a:pt x="1567755" y="45398"/>
                  </a:lnTo>
                  <a:lnTo>
                    <a:pt x="1597247" y="43148"/>
                  </a:lnTo>
                  <a:lnTo>
                    <a:pt x="1626881" y="41040"/>
                  </a:lnTo>
                  <a:lnTo>
                    <a:pt x="1656588" y="38862"/>
                  </a:lnTo>
                  <a:lnTo>
                    <a:pt x="1685163" y="36576"/>
                  </a:lnTo>
                  <a:lnTo>
                    <a:pt x="1713738" y="34290"/>
                  </a:lnTo>
                  <a:lnTo>
                    <a:pt x="1742313" y="32004"/>
                  </a:lnTo>
                  <a:lnTo>
                    <a:pt x="1770888" y="29718"/>
                  </a:lnTo>
                  <a:lnTo>
                    <a:pt x="1796486" y="27432"/>
                  </a:lnTo>
                  <a:lnTo>
                    <a:pt x="1821942" y="25146"/>
                  </a:lnTo>
                  <a:lnTo>
                    <a:pt x="1847397" y="22860"/>
                  </a:lnTo>
                  <a:lnTo>
                    <a:pt x="1872995" y="20574"/>
                  </a:lnTo>
                  <a:lnTo>
                    <a:pt x="1895165" y="18645"/>
                  </a:lnTo>
                  <a:lnTo>
                    <a:pt x="1917191" y="17145"/>
                  </a:lnTo>
                  <a:lnTo>
                    <a:pt x="1939218" y="15644"/>
                  </a:lnTo>
                  <a:lnTo>
                    <a:pt x="1961388" y="13716"/>
                  </a:lnTo>
                  <a:lnTo>
                    <a:pt x="1978544" y="12013"/>
                  </a:lnTo>
                  <a:lnTo>
                    <a:pt x="1995773" y="10382"/>
                  </a:lnTo>
                  <a:lnTo>
                    <a:pt x="2013144" y="8893"/>
                  </a:lnTo>
                  <a:lnTo>
                    <a:pt x="2030730" y="7620"/>
                  </a:lnTo>
                  <a:lnTo>
                    <a:pt x="2038159" y="7036"/>
                  </a:lnTo>
                  <a:lnTo>
                    <a:pt x="2045589" y="6381"/>
                  </a:lnTo>
                  <a:lnTo>
                    <a:pt x="2053018" y="5584"/>
                  </a:lnTo>
                  <a:lnTo>
                    <a:pt x="2060448" y="4572"/>
                  </a:lnTo>
                  <a:lnTo>
                    <a:pt x="2052066" y="2286"/>
                  </a:lnTo>
                  <a:lnTo>
                    <a:pt x="2046732" y="1524"/>
                  </a:lnTo>
                  <a:lnTo>
                    <a:pt x="2037588" y="0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4" name="Google Shape;11884;p144"/>
            <p:cNvSpPr/>
            <p:nvPr/>
          </p:nvSpPr>
          <p:spPr>
            <a:xfrm>
              <a:off x="5227320" y="3132867"/>
              <a:ext cx="113029" cy="10794"/>
            </a:xfrm>
            <a:custGeom>
              <a:rect b="b" l="l" r="r" t="t"/>
              <a:pathLst>
                <a:path extrusionOk="0" h="10794" w="113029">
                  <a:moveTo>
                    <a:pt x="3048" y="10382"/>
                  </a:moveTo>
                  <a:lnTo>
                    <a:pt x="2286" y="9620"/>
                  </a:lnTo>
                  <a:lnTo>
                    <a:pt x="1524" y="9620"/>
                  </a:lnTo>
                  <a:lnTo>
                    <a:pt x="0" y="8858"/>
                  </a:lnTo>
                  <a:lnTo>
                    <a:pt x="5334" y="8858"/>
                  </a:lnTo>
                  <a:lnTo>
                    <a:pt x="12954" y="8858"/>
                  </a:lnTo>
                  <a:lnTo>
                    <a:pt x="18288" y="8096"/>
                  </a:lnTo>
                  <a:lnTo>
                    <a:pt x="30861" y="6750"/>
                  </a:lnTo>
                  <a:lnTo>
                    <a:pt x="43434" y="5905"/>
                  </a:lnTo>
                  <a:lnTo>
                    <a:pt x="56007" y="5203"/>
                  </a:lnTo>
                  <a:lnTo>
                    <a:pt x="68580" y="4286"/>
                  </a:lnTo>
                  <a:lnTo>
                    <a:pt x="77069" y="3047"/>
                  </a:lnTo>
                  <a:lnTo>
                    <a:pt x="86201" y="1238"/>
                  </a:lnTo>
                  <a:lnTo>
                    <a:pt x="95476" y="0"/>
                  </a:lnTo>
                  <a:lnTo>
                    <a:pt x="104394" y="476"/>
                  </a:lnTo>
                  <a:lnTo>
                    <a:pt x="112776" y="1238"/>
                  </a:lnTo>
                  <a:lnTo>
                    <a:pt x="100584" y="6572"/>
                  </a:lnTo>
                  <a:lnTo>
                    <a:pt x="99822" y="7334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5" name="Google Shape;11885;p144"/>
            <p:cNvSpPr/>
            <p:nvPr/>
          </p:nvSpPr>
          <p:spPr>
            <a:xfrm>
              <a:off x="5228844" y="3217164"/>
              <a:ext cx="113664" cy="20955"/>
            </a:xfrm>
            <a:custGeom>
              <a:rect b="b" l="l" r="r" t="t"/>
              <a:pathLst>
                <a:path extrusionOk="0" h="20955" w="113664">
                  <a:moveTo>
                    <a:pt x="0" y="18287"/>
                  </a:moveTo>
                  <a:lnTo>
                    <a:pt x="2286" y="19049"/>
                  </a:lnTo>
                  <a:lnTo>
                    <a:pt x="5334" y="20573"/>
                  </a:lnTo>
                  <a:lnTo>
                    <a:pt x="9906" y="20573"/>
                  </a:lnTo>
                  <a:lnTo>
                    <a:pt x="56388" y="15239"/>
                  </a:lnTo>
                  <a:lnTo>
                    <a:pt x="80867" y="8381"/>
                  </a:lnTo>
                  <a:lnTo>
                    <a:pt x="93142" y="4524"/>
                  </a:lnTo>
                  <a:lnTo>
                    <a:pt x="105918" y="1523"/>
                  </a:lnTo>
                  <a:lnTo>
                    <a:pt x="113538" y="0"/>
                  </a:lnTo>
                  <a:lnTo>
                    <a:pt x="108966" y="761"/>
                  </a:lnTo>
                  <a:lnTo>
                    <a:pt x="109728" y="1523"/>
                  </a:lnTo>
                  <a:lnTo>
                    <a:pt x="110489" y="2285"/>
                  </a:lnTo>
                  <a:lnTo>
                    <a:pt x="108966" y="1523"/>
                  </a:lnTo>
                  <a:lnTo>
                    <a:pt x="108966" y="2285"/>
                  </a:lnTo>
                  <a:lnTo>
                    <a:pt x="109728" y="2285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6" name="Google Shape;11886;p144"/>
            <p:cNvSpPr/>
            <p:nvPr/>
          </p:nvSpPr>
          <p:spPr>
            <a:xfrm>
              <a:off x="5597652" y="2958845"/>
              <a:ext cx="87629" cy="427989"/>
            </a:xfrm>
            <a:custGeom>
              <a:rect b="b" l="l" r="r" t="t"/>
              <a:pathLst>
                <a:path extrusionOk="0" h="427989" w="87629">
                  <a:moveTo>
                    <a:pt x="87629" y="0"/>
                  </a:moveTo>
                  <a:lnTo>
                    <a:pt x="84581" y="2286"/>
                  </a:lnTo>
                  <a:lnTo>
                    <a:pt x="82295" y="3810"/>
                  </a:lnTo>
                  <a:lnTo>
                    <a:pt x="80009" y="8382"/>
                  </a:lnTo>
                  <a:lnTo>
                    <a:pt x="74997" y="26372"/>
                  </a:lnTo>
                  <a:lnTo>
                    <a:pt x="71913" y="45434"/>
                  </a:lnTo>
                  <a:lnTo>
                    <a:pt x="69830" y="64639"/>
                  </a:lnTo>
                  <a:lnTo>
                    <a:pt x="67817" y="83058"/>
                  </a:lnTo>
                  <a:lnTo>
                    <a:pt x="59531" y="144779"/>
                  </a:lnTo>
                  <a:lnTo>
                    <a:pt x="49529" y="206502"/>
                  </a:lnTo>
                  <a:lnTo>
                    <a:pt x="35051" y="272319"/>
                  </a:lnTo>
                  <a:lnTo>
                    <a:pt x="18287" y="337566"/>
                  </a:lnTo>
                  <a:lnTo>
                    <a:pt x="13846" y="356997"/>
                  </a:lnTo>
                  <a:lnTo>
                    <a:pt x="9620" y="376428"/>
                  </a:lnTo>
                  <a:lnTo>
                    <a:pt x="5536" y="395859"/>
                  </a:lnTo>
                  <a:lnTo>
                    <a:pt x="1523" y="415290"/>
                  </a:lnTo>
                  <a:lnTo>
                    <a:pt x="0" y="422148"/>
                  </a:lnTo>
                  <a:lnTo>
                    <a:pt x="0" y="423672"/>
                  </a:lnTo>
                  <a:lnTo>
                    <a:pt x="0" y="427481"/>
                  </a:lnTo>
                  <a:lnTo>
                    <a:pt x="761" y="425958"/>
                  </a:lnTo>
                  <a:lnTo>
                    <a:pt x="0" y="426720"/>
                  </a:lnTo>
                  <a:lnTo>
                    <a:pt x="0" y="425958"/>
                  </a:lnTo>
                  <a:lnTo>
                    <a:pt x="2285" y="420623"/>
                  </a:lnTo>
                  <a:lnTo>
                    <a:pt x="4571" y="416052"/>
                  </a:lnTo>
                  <a:lnTo>
                    <a:pt x="6095" y="410718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7" name="Google Shape;11887;p144"/>
            <p:cNvSpPr/>
            <p:nvPr/>
          </p:nvSpPr>
          <p:spPr>
            <a:xfrm>
              <a:off x="5775197" y="2986277"/>
              <a:ext cx="102870" cy="368935"/>
            </a:xfrm>
            <a:custGeom>
              <a:rect b="b" l="l" r="r" t="t"/>
              <a:pathLst>
                <a:path extrusionOk="0" h="368935" w="102870">
                  <a:moveTo>
                    <a:pt x="762" y="1524"/>
                  </a:moveTo>
                  <a:lnTo>
                    <a:pt x="2286" y="2286"/>
                  </a:lnTo>
                  <a:lnTo>
                    <a:pt x="0" y="0"/>
                  </a:lnTo>
                  <a:lnTo>
                    <a:pt x="762" y="1524"/>
                  </a:lnTo>
                  <a:lnTo>
                    <a:pt x="4572" y="8382"/>
                  </a:lnTo>
                  <a:lnTo>
                    <a:pt x="5334" y="15240"/>
                  </a:lnTo>
                  <a:lnTo>
                    <a:pt x="19050" y="62484"/>
                  </a:lnTo>
                  <a:lnTo>
                    <a:pt x="27432" y="102108"/>
                  </a:lnTo>
                  <a:lnTo>
                    <a:pt x="33063" y="131695"/>
                  </a:lnTo>
                  <a:lnTo>
                    <a:pt x="38766" y="161067"/>
                  </a:lnTo>
                  <a:lnTo>
                    <a:pt x="51816" y="219456"/>
                  </a:lnTo>
                  <a:lnTo>
                    <a:pt x="64389" y="256317"/>
                  </a:lnTo>
                  <a:lnTo>
                    <a:pt x="71747" y="274212"/>
                  </a:lnTo>
                  <a:lnTo>
                    <a:pt x="79248" y="292608"/>
                  </a:lnTo>
                  <a:lnTo>
                    <a:pt x="93714" y="334720"/>
                  </a:lnTo>
                  <a:lnTo>
                    <a:pt x="98298" y="354330"/>
                  </a:lnTo>
                  <a:lnTo>
                    <a:pt x="101346" y="366522"/>
                  </a:lnTo>
                  <a:lnTo>
                    <a:pt x="101346" y="368046"/>
                  </a:lnTo>
                  <a:lnTo>
                    <a:pt x="102108" y="368046"/>
                  </a:lnTo>
                  <a:lnTo>
                    <a:pt x="102108" y="368808"/>
                  </a:lnTo>
                  <a:lnTo>
                    <a:pt x="100584" y="368046"/>
                  </a:lnTo>
                  <a:lnTo>
                    <a:pt x="102870" y="368808"/>
                  </a:lnTo>
                  <a:lnTo>
                    <a:pt x="101346" y="368046"/>
                  </a:lnTo>
                  <a:lnTo>
                    <a:pt x="99822" y="368046"/>
                  </a:lnTo>
                  <a:lnTo>
                    <a:pt x="98298" y="368046"/>
                  </a:lnTo>
                  <a:lnTo>
                    <a:pt x="96774" y="367284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88" name="Google Shape;11888;p144"/>
            <p:cNvGrpSpPr/>
            <p:nvPr/>
          </p:nvGrpSpPr>
          <p:grpSpPr>
            <a:xfrm>
              <a:off x="6218681" y="2972561"/>
              <a:ext cx="144145" cy="314960"/>
              <a:chOff x="6218681" y="2972561"/>
              <a:chExt cx="144145" cy="314960"/>
            </a:xfrm>
          </p:grpSpPr>
          <p:sp>
            <p:nvSpPr>
              <p:cNvPr id="11889" name="Google Shape;11889;p144"/>
              <p:cNvSpPr/>
              <p:nvPr/>
            </p:nvSpPr>
            <p:spPr>
              <a:xfrm>
                <a:off x="6218681" y="2972561"/>
                <a:ext cx="144145" cy="314960"/>
              </a:xfrm>
              <a:custGeom>
                <a:rect b="b" l="l" r="r" t="t"/>
                <a:pathLst>
                  <a:path extrusionOk="0" h="314960" w="144145">
                    <a:moveTo>
                      <a:pt x="3810" y="294132"/>
                    </a:moveTo>
                    <a:lnTo>
                      <a:pt x="2286" y="293370"/>
                    </a:lnTo>
                    <a:lnTo>
                      <a:pt x="1524" y="293370"/>
                    </a:lnTo>
                    <a:lnTo>
                      <a:pt x="762" y="292608"/>
                    </a:lnTo>
                    <a:lnTo>
                      <a:pt x="2286" y="294132"/>
                    </a:lnTo>
                    <a:lnTo>
                      <a:pt x="0" y="291084"/>
                    </a:lnTo>
                    <a:lnTo>
                      <a:pt x="1524" y="293370"/>
                    </a:lnTo>
                    <a:lnTo>
                      <a:pt x="3048" y="295656"/>
                    </a:lnTo>
                    <a:lnTo>
                      <a:pt x="3048" y="296418"/>
                    </a:lnTo>
                    <a:lnTo>
                      <a:pt x="4572" y="298704"/>
                    </a:lnTo>
                    <a:lnTo>
                      <a:pt x="9144" y="304800"/>
                    </a:lnTo>
                    <a:lnTo>
                      <a:pt x="11430" y="309372"/>
                    </a:lnTo>
                    <a:lnTo>
                      <a:pt x="19050" y="313182"/>
                    </a:lnTo>
                    <a:lnTo>
                      <a:pt x="26015" y="314825"/>
                    </a:lnTo>
                    <a:lnTo>
                      <a:pt x="33051" y="314325"/>
                    </a:lnTo>
                    <a:lnTo>
                      <a:pt x="66413" y="287393"/>
                    </a:lnTo>
                    <a:lnTo>
                      <a:pt x="76973" y="245780"/>
                    </a:lnTo>
                    <a:lnTo>
                      <a:pt x="76962" y="233934"/>
                    </a:lnTo>
                    <a:lnTo>
                      <a:pt x="76021" y="217801"/>
                    </a:lnTo>
                    <a:lnTo>
                      <a:pt x="74580" y="201453"/>
                    </a:lnTo>
                    <a:lnTo>
                      <a:pt x="72997" y="184963"/>
                    </a:lnTo>
                    <a:lnTo>
                      <a:pt x="71628" y="168402"/>
                    </a:lnTo>
                    <a:lnTo>
                      <a:pt x="68520" y="122110"/>
                    </a:lnTo>
                    <a:lnTo>
                      <a:pt x="67246" y="84963"/>
                    </a:lnTo>
                    <a:lnTo>
                      <a:pt x="67389" y="74104"/>
                    </a:lnTo>
                    <a:lnTo>
                      <a:pt x="67818" y="63246"/>
                    </a:lnTo>
                    <a:lnTo>
                      <a:pt x="68580" y="54102"/>
                    </a:lnTo>
                    <a:lnTo>
                      <a:pt x="68580" y="46482"/>
                    </a:lnTo>
                    <a:lnTo>
                      <a:pt x="85344" y="8382"/>
                    </a:lnTo>
                    <a:lnTo>
                      <a:pt x="111633" y="3429"/>
                    </a:lnTo>
                    <a:lnTo>
                      <a:pt x="117919" y="3071"/>
                    </a:lnTo>
                    <a:lnTo>
                      <a:pt x="124206" y="2286"/>
                    </a:lnTo>
                    <a:lnTo>
                      <a:pt x="131064" y="1524"/>
                    </a:lnTo>
                    <a:lnTo>
                      <a:pt x="136398" y="0"/>
                    </a:lnTo>
                    <a:lnTo>
                      <a:pt x="144018" y="2286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0" name="Google Shape;11890;p144"/>
              <p:cNvSpPr/>
              <p:nvPr/>
            </p:nvSpPr>
            <p:spPr>
              <a:xfrm>
                <a:off x="6239255" y="3118865"/>
                <a:ext cx="121285" cy="36194"/>
              </a:xfrm>
              <a:custGeom>
                <a:rect b="b" l="l" r="r" t="t"/>
                <a:pathLst>
                  <a:path extrusionOk="0" h="36194" w="121285">
                    <a:moveTo>
                      <a:pt x="3048" y="35813"/>
                    </a:moveTo>
                    <a:lnTo>
                      <a:pt x="2286" y="35051"/>
                    </a:lnTo>
                    <a:lnTo>
                      <a:pt x="762" y="35051"/>
                    </a:lnTo>
                    <a:lnTo>
                      <a:pt x="0" y="35051"/>
                    </a:lnTo>
                    <a:lnTo>
                      <a:pt x="3810" y="33527"/>
                    </a:lnTo>
                    <a:lnTo>
                      <a:pt x="8382" y="32003"/>
                    </a:lnTo>
                    <a:lnTo>
                      <a:pt x="12954" y="31241"/>
                    </a:lnTo>
                    <a:lnTo>
                      <a:pt x="24955" y="27920"/>
                    </a:lnTo>
                    <a:lnTo>
                      <a:pt x="36957" y="24669"/>
                    </a:lnTo>
                    <a:lnTo>
                      <a:pt x="48958" y="21276"/>
                    </a:lnTo>
                    <a:lnTo>
                      <a:pt x="60960" y="17525"/>
                    </a:lnTo>
                    <a:lnTo>
                      <a:pt x="73533" y="13882"/>
                    </a:lnTo>
                    <a:lnTo>
                      <a:pt x="86106" y="10096"/>
                    </a:lnTo>
                    <a:lnTo>
                      <a:pt x="98679" y="6596"/>
                    </a:lnTo>
                    <a:lnTo>
                      <a:pt x="111252" y="3809"/>
                    </a:lnTo>
                    <a:lnTo>
                      <a:pt x="115062" y="3047"/>
                    </a:lnTo>
                    <a:lnTo>
                      <a:pt x="121158" y="5333"/>
                    </a:lnTo>
                    <a:lnTo>
                      <a:pt x="121158" y="2285"/>
                    </a:lnTo>
                    <a:lnTo>
                      <a:pt x="121158" y="0"/>
                    </a:lnTo>
                    <a:lnTo>
                      <a:pt x="118110" y="2285"/>
                    </a:lnTo>
                    <a:lnTo>
                      <a:pt x="115824" y="2285"/>
                    </a:lnTo>
                    <a:lnTo>
                      <a:pt x="113538" y="2285"/>
                    </a:lnTo>
                    <a:lnTo>
                      <a:pt x="112776" y="1523"/>
                    </a:lnTo>
                    <a:lnTo>
                      <a:pt x="112776" y="3809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91" name="Google Shape;11891;p144"/>
            <p:cNvGrpSpPr/>
            <p:nvPr/>
          </p:nvGrpSpPr>
          <p:grpSpPr>
            <a:xfrm>
              <a:off x="5574747" y="3459480"/>
              <a:ext cx="230422" cy="130345"/>
              <a:chOff x="5574747" y="3459480"/>
              <a:chExt cx="230422" cy="130345"/>
            </a:xfrm>
          </p:grpSpPr>
          <p:pic>
            <p:nvPicPr>
              <p:cNvPr id="11892" name="Google Shape;11892;p144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5574747" y="3495249"/>
                <a:ext cx="68668" cy="945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893" name="Google Shape;11893;p144"/>
              <p:cNvSpPr/>
              <p:nvPr/>
            </p:nvSpPr>
            <p:spPr>
              <a:xfrm>
                <a:off x="5577077" y="3459480"/>
                <a:ext cx="24764" cy="3810"/>
              </a:xfrm>
              <a:custGeom>
                <a:rect b="b" l="l" r="r" t="t"/>
                <a:pathLst>
                  <a:path extrusionOk="0" h="3810" w="24764">
                    <a:moveTo>
                      <a:pt x="9144" y="3810"/>
                    </a:moveTo>
                    <a:lnTo>
                      <a:pt x="5334" y="2286"/>
                    </a:lnTo>
                    <a:lnTo>
                      <a:pt x="3048" y="3048"/>
                    </a:lnTo>
                    <a:lnTo>
                      <a:pt x="0" y="762"/>
                    </a:lnTo>
                    <a:lnTo>
                      <a:pt x="0" y="0"/>
                    </a:lnTo>
                    <a:lnTo>
                      <a:pt x="8382" y="1524"/>
                    </a:lnTo>
                    <a:lnTo>
                      <a:pt x="16002" y="1524"/>
                    </a:lnTo>
                    <a:lnTo>
                      <a:pt x="24384" y="1524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4" name="Google Shape;11894;p144"/>
              <p:cNvSpPr/>
              <p:nvPr/>
            </p:nvSpPr>
            <p:spPr>
              <a:xfrm>
                <a:off x="5672327" y="3509200"/>
                <a:ext cx="44450" cy="3175"/>
              </a:xfrm>
              <a:custGeom>
                <a:rect b="b" l="l" r="r" t="t"/>
                <a:pathLst>
                  <a:path extrusionOk="0" h="3175" w="44450">
                    <a:moveTo>
                      <a:pt x="0" y="2857"/>
                    </a:moveTo>
                    <a:lnTo>
                      <a:pt x="1524" y="2857"/>
                    </a:lnTo>
                    <a:lnTo>
                      <a:pt x="7620" y="2857"/>
                    </a:lnTo>
                    <a:lnTo>
                      <a:pt x="9906" y="2095"/>
                    </a:lnTo>
                    <a:lnTo>
                      <a:pt x="18692" y="690"/>
                    </a:lnTo>
                    <a:lnTo>
                      <a:pt x="27051" y="0"/>
                    </a:lnTo>
                    <a:lnTo>
                      <a:pt x="35409" y="166"/>
                    </a:lnTo>
                    <a:lnTo>
                      <a:pt x="44196" y="1333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5" name="Google Shape;11895;p144"/>
              <p:cNvSpPr/>
              <p:nvPr/>
            </p:nvSpPr>
            <p:spPr>
              <a:xfrm>
                <a:off x="5686805" y="3548634"/>
                <a:ext cx="58420" cy="17145"/>
              </a:xfrm>
              <a:custGeom>
                <a:rect b="b" l="l" r="r" t="t"/>
                <a:pathLst>
                  <a:path extrusionOk="0" h="17145" w="58420">
                    <a:moveTo>
                      <a:pt x="0" y="16763"/>
                    </a:moveTo>
                    <a:lnTo>
                      <a:pt x="3810" y="16763"/>
                    </a:lnTo>
                    <a:lnTo>
                      <a:pt x="4572" y="16001"/>
                    </a:lnTo>
                    <a:lnTo>
                      <a:pt x="8382" y="15239"/>
                    </a:lnTo>
                    <a:lnTo>
                      <a:pt x="18680" y="11608"/>
                    </a:lnTo>
                    <a:lnTo>
                      <a:pt x="29051" y="8477"/>
                    </a:lnTo>
                    <a:lnTo>
                      <a:pt x="39564" y="5488"/>
                    </a:lnTo>
                    <a:lnTo>
                      <a:pt x="50292" y="2285"/>
                    </a:lnTo>
                    <a:lnTo>
                      <a:pt x="52577" y="1523"/>
                    </a:lnTo>
                    <a:lnTo>
                      <a:pt x="54864" y="761"/>
                    </a:lnTo>
                    <a:lnTo>
                      <a:pt x="57912" y="0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6" name="Google Shape;11896;p144"/>
              <p:cNvSpPr/>
              <p:nvPr/>
            </p:nvSpPr>
            <p:spPr>
              <a:xfrm>
                <a:off x="5791199" y="3489960"/>
                <a:ext cx="13970" cy="85089"/>
              </a:xfrm>
              <a:custGeom>
                <a:rect b="b" l="l" r="r" t="t"/>
                <a:pathLst>
                  <a:path extrusionOk="0" h="85089" w="13970">
                    <a:moveTo>
                      <a:pt x="3810" y="762"/>
                    </a:moveTo>
                    <a:lnTo>
                      <a:pt x="762" y="1524"/>
                    </a:lnTo>
                    <a:lnTo>
                      <a:pt x="0" y="0"/>
                    </a:lnTo>
                    <a:lnTo>
                      <a:pt x="0" y="4572"/>
                    </a:lnTo>
                    <a:lnTo>
                      <a:pt x="1178" y="11120"/>
                    </a:lnTo>
                    <a:lnTo>
                      <a:pt x="3143" y="18669"/>
                    </a:lnTo>
                    <a:lnTo>
                      <a:pt x="5250" y="26217"/>
                    </a:lnTo>
                    <a:lnTo>
                      <a:pt x="6858" y="32766"/>
                    </a:lnTo>
                    <a:lnTo>
                      <a:pt x="9108" y="45791"/>
                    </a:lnTo>
                    <a:lnTo>
                      <a:pt x="10572" y="58674"/>
                    </a:lnTo>
                    <a:lnTo>
                      <a:pt x="11894" y="71556"/>
                    </a:lnTo>
                    <a:lnTo>
                      <a:pt x="13716" y="84582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897" name="Google Shape;11897;p144"/>
          <p:cNvGrpSpPr/>
          <p:nvPr/>
        </p:nvGrpSpPr>
        <p:grpSpPr>
          <a:xfrm>
            <a:off x="3050170" y="4186762"/>
            <a:ext cx="5734161" cy="1824782"/>
            <a:chOff x="4091177" y="3982212"/>
            <a:chExt cx="5130781" cy="1327404"/>
          </a:xfrm>
        </p:grpSpPr>
        <p:grpSp>
          <p:nvGrpSpPr>
            <p:cNvPr id="11898" name="Google Shape;11898;p144"/>
            <p:cNvGrpSpPr/>
            <p:nvPr/>
          </p:nvGrpSpPr>
          <p:grpSpPr>
            <a:xfrm>
              <a:off x="4091177" y="4603242"/>
              <a:ext cx="85344" cy="70993"/>
              <a:chOff x="4091177" y="4603242"/>
              <a:chExt cx="85344" cy="70993"/>
            </a:xfrm>
          </p:grpSpPr>
          <p:sp>
            <p:nvSpPr>
              <p:cNvPr id="11899" name="Google Shape;11899;p144"/>
              <p:cNvSpPr/>
              <p:nvPr/>
            </p:nvSpPr>
            <p:spPr>
              <a:xfrm>
                <a:off x="4091177" y="4603242"/>
                <a:ext cx="72389" cy="6985"/>
              </a:xfrm>
              <a:custGeom>
                <a:rect b="b" l="l" r="r" t="t"/>
                <a:pathLst>
                  <a:path extrusionOk="0" h="6985" w="72389">
                    <a:moveTo>
                      <a:pt x="0" y="0"/>
                    </a:moveTo>
                    <a:lnTo>
                      <a:pt x="2286" y="761"/>
                    </a:lnTo>
                    <a:lnTo>
                      <a:pt x="10668" y="2285"/>
                    </a:lnTo>
                    <a:lnTo>
                      <a:pt x="15240" y="2285"/>
                    </a:lnTo>
                    <a:lnTo>
                      <a:pt x="23693" y="2285"/>
                    </a:lnTo>
                    <a:lnTo>
                      <a:pt x="32004" y="2285"/>
                    </a:lnTo>
                    <a:lnTo>
                      <a:pt x="40314" y="2285"/>
                    </a:lnTo>
                    <a:lnTo>
                      <a:pt x="48768" y="2285"/>
                    </a:lnTo>
                    <a:lnTo>
                      <a:pt x="54864" y="2285"/>
                    </a:lnTo>
                    <a:lnTo>
                      <a:pt x="66294" y="0"/>
                    </a:lnTo>
                    <a:lnTo>
                      <a:pt x="70866" y="3809"/>
                    </a:lnTo>
                    <a:lnTo>
                      <a:pt x="71628" y="4571"/>
                    </a:lnTo>
                    <a:lnTo>
                      <a:pt x="72390" y="6095"/>
                    </a:lnTo>
                    <a:lnTo>
                      <a:pt x="72390" y="6857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0" name="Google Shape;11900;p144"/>
              <p:cNvSpPr/>
              <p:nvPr/>
            </p:nvSpPr>
            <p:spPr>
              <a:xfrm>
                <a:off x="4100321" y="4663440"/>
                <a:ext cx="76200" cy="10795"/>
              </a:xfrm>
              <a:custGeom>
                <a:rect b="b" l="l" r="r" t="t"/>
                <a:pathLst>
                  <a:path extrusionOk="0" h="10795" w="76200">
                    <a:moveTo>
                      <a:pt x="0" y="6095"/>
                    </a:moveTo>
                    <a:lnTo>
                      <a:pt x="762" y="6095"/>
                    </a:lnTo>
                    <a:lnTo>
                      <a:pt x="6096" y="9905"/>
                    </a:lnTo>
                    <a:lnTo>
                      <a:pt x="9144" y="10667"/>
                    </a:lnTo>
                    <a:lnTo>
                      <a:pt x="17156" y="10798"/>
                    </a:lnTo>
                    <a:lnTo>
                      <a:pt x="25812" y="9429"/>
                    </a:lnTo>
                    <a:lnTo>
                      <a:pt x="34325" y="7346"/>
                    </a:lnTo>
                    <a:lnTo>
                      <a:pt x="41910" y="5333"/>
                    </a:lnTo>
                    <a:lnTo>
                      <a:pt x="50696" y="3321"/>
                    </a:lnTo>
                    <a:lnTo>
                      <a:pt x="59055" y="1809"/>
                    </a:lnTo>
                    <a:lnTo>
                      <a:pt x="67413" y="726"/>
                    </a:lnTo>
                    <a:lnTo>
                      <a:pt x="76200" y="0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901" name="Google Shape;11901;p144"/>
            <p:cNvSpPr/>
            <p:nvPr/>
          </p:nvSpPr>
          <p:spPr>
            <a:xfrm>
              <a:off x="6322278" y="4161282"/>
              <a:ext cx="1116965" cy="254635"/>
            </a:xfrm>
            <a:custGeom>
              <a:rect b="b" l="l" r="r" t="t"/>
              <a:pathLst>
                <a:path extrusionOk="0" h="254635" w="1116965">
                  <a:moveTo>
                    <a:pt x="15275" y="254508"/>
                  </a:moveTo>
                  <a:lnTo>
                    <a:pt x="9179" y="246126"/>
                  </a:lnTo>
                  <a:lnTo>
                    <a:pt x="7655" y="241554"/>
                  </a:lnTo>
                  <a:lnTo>
                    <a:pt x="6893" y="231648"/>
                  </a:lnTo>
                  <a:lnTo>
                    <a:pt x="6322" y="219194"/>
                  </a:lnTo>
                  <a:lnTo>
                    <a:pt x="5750" y="206883"/>
                  </a:lnTo>
                  <a:lnTo>
                    <a:pt x="5179" y="194571"/>
                  </a:lnTo>
                  <a:lnTo>
                    <a:pt x="4607" y="182118"/>
                  </a:lnTo>
                  <a:lnTo>
                    <a:pt x="3143" y="166437"/>
                  </a:lnTo>
                  <a:lnTo>
                    <a:pt x="1464" y="150399"/>
                  </a:lnTo>
                  <a:lnTo>
                    <a:pt x="214" y="134219"/>
                  </a:lnTo>
                  <a:lnTo>
                    <a:pt x="35" y="118110"/>
                  </a:lnTo>
                  <a:lnTo>
                    <a:pt x="0" y="112121"/>
                  </a:lnTo>
                  <a:lnTo>
                    <a:pt x="321" y="104489"/>
                  </a:lnTo>
                  <a:lnTo>
                    <a:pt x="1643" y="97000"/>
                  </a:lnTo>
                  <a:lnTo>
                    <a:pt x="4607" y="91440"/>
                  </a:lnTo>
                  <a:lnTo>
                    <a:pt x="9179" y="86106"/>
                  </a:lnTo>
                  <a:lnTo>
                    <a:pt x="19085" y="91440"/>
                  </a:lnTo>
                  <a:lnTo>
                    <a:pt x="23657" y="92964"/>
                  </a:lnTo>
                  <a:lnTo>
                    <a:pt x="56126" y="98726"/>
                  </a:lnTo>
                  <a:lnTo>
                    <a:pt x="88522" y="100774"/>
                  </a:lnTo>
                  <a:lnTo>
                    <a:pt x="121062" y="100250"/>
                  </a:lnTo>
                  <a:lnTo>
                    <a:pt x="153959" y="98298"/>
                  </a:lnTo>
                  <a:lnTo>
                    <a:pt x="197977" y="94404"/>
                  </a:lnTo>
                  <a:lnTo>
                    <a:pt x="242065" y="90582"/>
                  </a:lnTo>
                  <a:lnTo>
                    <a:pt x="286297" y="86617"/>
                  </a:lnTo>
                  <a:lnTo>
                    <a:pt x="330743" y="82296"/>
                  </a:lnTo>
                  <a:lnTo>
                    <a:pt x="378371" y="76894"/>
                  </a:lnTo>
                  <a:lnTo>
                    <a:pt x="426109" y="71640"/>
                  </a:lnTo>
                  <a:lnTo>
                    <a:pt x="473883" y="66495"/>
                  </a:lnTo>
                  <a:lnTo>
                    <a:pt x="521621" y="61423"/>
                  </a:lnTo>
                  <a:lnTo>
                    <a:pt x="569249" y="56388"/>
                  </a:lnTo>
                  <a:lnTo>
                    <a:pt x="618176" y="51797"/>
                  </a:lnTo>
                  <a:lnTo>
                    <a:pt x="667139" y="48012"/>
                  </a:lnTo>
                  <a:lnTo>
                    <a:pt x="716175" y="44921"/>
                  </a:lnTo>
                  <a:lnTo>
                    <a:pt x="765321" y="42415"/>
                  </a:lnTo>
                  <a:lnTo>
                    <a:pt x="814613" y="40386"/>
                  </a:lnTo>
                  <a:lnTo>
                    <a:pt x="855059" y="38659"/>
                  </a:lnTo>
                  <a:lnTo>
                    <a:pt x="895290" y="36861"/>
                  </a:lnTo>
                  <a:lnTo>
                    <a:pt x="935378" y="34921"/>
                  </a:lnTo>
                  <a:lnTo>
                    <a:pt x="975395" y="32766"/>
                  </a:lnTo>
                  <a:lnTo>
                    <a:pt x="1029021" y="27336"/>
                  </a:lnTo>
                  <a:lnTo>
                    <a:pt x="1055655" y="24086"/>
                  </a:lnTo>
                  <a:lnTo>
                    <a:pt x="1082075" y="21336"/>
                  </a:lnTo>
                  <a:lnTo>
                    <a:pt x="1091267" y="20276"/>
                  </a:lnTo>
                  <a:lnTo>
                    <a:pt x="1099030" y="19145"/>
                  </a:lnTo>
                  <a:lnTo>
                    <a:pt x="1106507" y="17585"/>
                  </a:lnTo>
                  <a:lnTo>
                    <a:pt x="1114841" y="15240"/>
                  </a:lnTo>
                  <a:lnTo>
                    <a:pt x="1111793" y="10668"/>
                  </a:lnTo>
                  <a:lnTo>
                    <a:pt x="1116365" y="11430"/>
                  </a:lnTo>
                  <a:lnTo>
                    <a:pt x="1106459" y="7620"/>
                  </a:lnTo>
                  <a:lnTo>
                    <a:pt x="1097065" y="5036"/>
                  </a:lnTo>
                  <a:lnTo>
                    <a:pt x="1087314" y="3524"/>
                  </a:lnTo>
                  <a:lnTo>
                    <a:pt x="1077420" y="2155"/>
                  </a:lnTo>
                  <a:lnTo>
                    <a:pt x="1067597" y="0"/>
                  </a:lnTo>
                </a:path>
              </a:pathLst>
            </a:custGeom>
            <a:noFill/>
            <a:ln cap="flat" cmpd="sng" w="153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2" name="Google Shape;11902;p144"/>
            <p:cNvSpPr/>
            <p:nvPr/>
          </p:nvSpPr>
          <p:spPr>
            <a:xfrm>
              <a:off x="5306567" y="4928615"/>
              <a:ext cx="93345" cy="129539"/>
            </a:xfrm>
            <a:custGeom>
              <a:rect b="b" l="l" r="r" t="t"/>
              <a:pathLst>
                <a:path extrusionOk="0" h="129539" w="93345">
                  <a:moveTo>
                    <a:pt x="0" y="80009"/>
                  </a:moveTo>
                  <a:lnTo>
                    <a:pt x="761" y="77723"/>
                  </a:lnTo>
                  <a:lnTo>
                    <a:pt x="761" y="76199"/>
                  </a:lnTo>
                  <a:lnTo>
                    <a:pt x="2285" y="74675"/>
                  </a:lnTo>
                  <a:lnTo>
                    <a:pt x="10060" y="65770"/>
                  </a:lnTo>
                  <a:lnTo>
                    <a:pt x="18192" y="57149"/>
                  </a:lnTo>
                  <a:lnTo>
                    <a:pt x="26181" y="48529"/>
                  </a:lnTo>
                  <a:lnTo>
                    <a:pt x="33527" y="39623"/>
                  </a:lnTo>
                  <a:lnTo>
                    <a:pt x="38099" y="33527"/>
                  </a:lnTo>
                  <a:lnTo>
                    <a:pt x="43433" y="25145"/>
                  </a:lnTo>
                  <a:lnTo>
                    <a:pt x="43433" y="16763"/>
                  </a:lnTo>
                  <a:lnTo>
                    <a:pt x="44195" y="9905"/>
                  </a:lnTo>
                  <a:lnTo>
                    <a:pt x="41909" y="3809"/>
                  </a:lnTo>
                  <a:lnTo>
                    <a:pt x="35051" y="1523"/>
                  </a:lnTo>
                  <a:lnTo>
                    <a:pt x="27431" y="0"/>
                  </a:lnTo>
                  <a:lnTo>
                    <a:pt x="21335" y="5333"/>
                  </a:lnTo>
                  <a:lnTo>
                    <a:pt x="17525" y="11429"/>
                  </a:lnTo>
                  <a:lnTo>
                    <a:pt x="13846" y="20621"/>
                  </a:lnTo>
                  <a:lnTo>
                    <a:pt x="12668" y="30670"/>
                  </a:lnTo>
                  <a:lnTo>
                    <a:pt x="13346" y="41005"/>
                  </a:lnTo>
                  <a:lnTo>
                    <a:pt x="15239" y="51053"/>
                  </a:lnTo>
                  <a:lnTo>
                    <a:pt x="18228" y="62043"/>
                  </a:lnTo>
                  <a:lnTo>
                    <a:pt x="22002" y="73247"/>
                  </a:lnTo>
                  <a:lnTo>
                    <a:pt x="25634" y="84593"/>
                  </a:lnTo>
                  <a:lnTo>
                    <a:pt x="28194" y="96011"/>
                  </a:lnTo>
                  <a:lnTo>
                    <a:pt x="29027" y="102989"/>
                  </a:lnTo>
                  <a:lnTo>
                    <a:pt x="29146" y="110108"/>
                  </a:lnTo>
                  <a:lnTo>
                    <a:pt x="28408" y="117228"/>
                  </a:lnTo>
                  <a:lnTo>
                    <a:pt x="26670" y="124205"/>
                  </a:lnTo>
                  <a:lnTo>
                    <a:pt x="25908" y="127253"/>
                  </a:lnTo>
                  <a:lnTo>
                    <a:pt x="25908" y="128015"/>
                  </a:lnTo>
                  <a:lnTo>
                    <a:pt x="24384" y="129539"/>
                  </a:lnTo>
                  <a:lnTo>
                    <a:pt x="23622" y="128777"/>
                  </a:lnTo>
                  <a:lnTo>
                    <a:pt x="22098" y="126491"/>
                  </a:lnTo>
                  <a:lnTo>
                    <a:pt x="21336" y="123443"/>
                  </a:lnTo>
                  <a:lnTo>
                    <a:pt x="17716" y="109930"/>
                  </a:lnTo>
                  <a:lnTo>
                    <a:pt x="15811" y="95916"/>
                  </a:lnTo>
                  <a:lnTo>
                    <a:pt x="15335" y="81760"/>
                  </a:lnTo>
                  <a:lnTo>
                    <a:pt x="16001" y="67817"/>
                  </a:lnTo>
                  <a:lnTo>
                    <a:pt x="16001" y="60959"/>
                  </a:lnTo>
                  <a:lnTo>
                    <a:pt x="16763" y="54863"/>
                  </a:lnTo>
                  <a:lnTo>
                    <a:pt x="23621" y="51815"/>
                  </a:lnTo>
                  <a:lnTo>
                    <a:pt x="29813" y="50422"/>
                  </a:lnTo>
                  <a:lnTo>
                    <a:pt x="36575" y="50387"/>
                  </a:lnTo>
                  <a:lnTo>
                    <a:pt x="43338" y="51065"/>
                  </a:lnTo>
                  <a:lnTo>
                    <a:pt x="49529" y="51815"/>
                  </a:lnTo>
                  <a:lnTo>
                    <a:pt x="57150" y="52577"/>
                  </a:lnTo>
                  <a:lnTo>
                    <a:pt x="65532" y="53339"/>
                  </a:lnTo>
                  <a:lnTo>
                    <a:pt x="70866" y="58673"/>
                  </a:lnTo>
                  <a:lnTo>
                    <a:pt x="72199" y="63865"/>
                  </a:lnTo>
                  <a:lnTo>
                    <a:pt x="68961" y="68770"/>
                  </a:lnTo>
                  <a:lnTo>
                    <a:pt x="34909" y="87332"/>
                  </a:lnTo>
                  <a:lnTo>
                    <a:pt x="25146" y="88391"/>
                  </a:lnTo>
                  <a:lnTo>
                    <a:pt x="22860" y="88391"/>
                  </a:lnTo>
                  <a:lnTo>
                    <a:pt x="22098" y="88391"/>
                  </a:lnTo>
                  <a:lnTo>
                    <a:pt x="22098" y="86867"/>
                  </a:lnTo>
                  <a:lnTo>
                    <a:pt x="23622" y="86867"/>
                  </a:lnTo>
                  <a:lnTo>
                    <a:pt x="30480" y="86867"/>
                  </a:lnTo>
                  <a:lnTo>
                    <a:pt x="34290" y="86867"/>
                  </a:lnTo>
                  <a:lnTo>
                    <a:pt x="43100" y="88296"/>
                  </a:lnTo>
                  <a:lnTo>
                    <a:pt x="85344" y="103631"/>
                  </a:lnTo>
                  <a:lnTo>
                    <a:pt x="89916" y="110489"/>
                  </a:lnTo>
                  <a:lnTo>
                    <a:pt x="92202" y="113537"/>
                  </a:lnTo>
                  <a:lnTo>
                    <a:pt x="92964" y="114299"/>
                  </a:lnTo>
                  <a:lnTo>
                    <a:pt x="92964" y="116585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03" name="Google Shape;11903;p144"/>
            <p:cNvGrpSpPr/>
            <p:nvPr/>
          </p:nvGrpSpPr>
          <p:grpSpPr>
            <a:xfrm>
              <a:off x="5430774" y="4930901"/>
              <a:ext cx="116967" cy="90170"/>
              <a:chOff x="5430774" y="4930901"/>
              <a:chExt cx="116967" cy="90170"/>
            </a:xfrm>
          </p:grpSpPr>
          <p:sp>
            <p:nvSpPr>
              <p:cNvPr id="11904" name="Google Shape;11904;p144"/>
              <p:cNvSpPr/>
              <p:nvPr/>
            </p:nvSpPr>
            <p:spPr>
              <a:xfrm>
                <a:off x="5538216" y="4930901"/>
                <a:ext cx="9525" cy="90170"/>
              </a:xfrm>
              <a:custGeom>
                <a:rect b="b" l="l" r="r" t="t"/>
                <a:pathLst>
                  <a:path extrusionOk="0" h="90170" w="9525">
                    <a:moveTo>
                      <a:pt x="6096" y="3048"/>
                    </a:moveTo>
                    <a:lnTo>
                      <a:pt x="3048" y="762"/>
                    </a:lnTo>
                    <a:lnTo>
                      <a:pt x="2286" y="0"/>
                    </a:lnTo>
                    <a:lnTo>
                      <a:pt x="0" y="762"/>
                    </a:lnTo>
                    <a:lnTo>
                      <a:pt x="3048" y="6858"/>
                    </a:lnTo>
                    <a:lnTo>
                      <a:pt x="762" y="9144"/>
                    </a:lnTo>
                    <a:lnTo>
                      <a:pt x="2286" y="16764"/>
                    </a:lnTo>
                    <a:lnTo>
                      <a:pt x="4214" y="29337"/>
                    </a:lnTo>
                    <a:lnTo>
                      <a:pt x="6286" y="41910"/>
                    </a:lnTo>
                    <a:lnTo>
                      <a:pt x="8072" y="54483"/>
                    </a:lnTo>
                    <a:lnTo>
                      <a:pt x="9144" y="67056"/>
                    </a:lnTo>
                    <a:lnTo>
                      <a:pt x="9144" y="74676"/>
                    </a:lnTo>
                    <a:lnTo>
                      <a:pt x="9144" y="82296"/>
                    </a:lnTo>
                    <a:lnTo>
                      <a:pt x="9144" y="89916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5" name="Google Shape;11905;p144"/>
              <p:cNvSpPr/>
              <p:nvPr/>
            </p:nvSpPr>
            <p:spPr>
              <a:xfrm>
                <a:off x="5439918" y="5003291"/>
                <a:ext cx="46989" cy="10795"/>
              </a:xfrm>
              <a:custGeom>
                <a:rect b="b" l="l" r="r" t="t"/>
                <a:pathLst>
                  <a:path extrusionOk="0" h="10795" w="46989">
                    <a:moveTo>
                      <a:pt x="0" y="10668"/>
                    </a:moveTo>
                    <a:lnTo>
                      <a:pt x="4572" y="9144"/>
                    </a:lnTo>
                    <a:lnTo>
                      <a:pt x="6096" y="9144"/>
                    </a:lnTo>
                    <a:lnTo>
                      <a:pt x="9906" y="7620"/>
                    </a:lnTo>
                    <a:lnTo>
                      <a:pt x="17228" y="5250"/>
                    </a:lnTo>
                    <a:lnTo>
                      <a:pt x="24479" y="2952"/>
                    </a:lnTo>
                    <a:lnTo>
                      <a:pt x="31873" y="1083"/>
                    </a:lnTo>
                    <a:lnTo>
                      <a:pt x="39624" y="0"/>
                    </a:lnTo>
                    <a:lnTo>
                      <a:pt x="41910" y="0"/>
                    </a:lnTo>
                    <a:lnTo>
                      <a:pt x="44196" y="0"/>
                    </a:lnTo>
                    <a:lnTo>
                      <a:pt x="46482" y="0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6" name="Google Shape;11906;p144"/>
              <p:cNvSpPr/>
              <p:nvPr/>
            </p:nvSpPr>
            <p:spPr>
              <a:xfrm>
                <a:off x="5430774" y="4966715"/>
                <a:ext cx="41275" cy="6985"/>
              </a:xfrm>
              <a:custGeom>
                <a:rect b="b" l="l" r="r" t="t"/>
                <a:pathLst>
                  <a:path extrusionOk="0" h="6985" w="41275">
                    <a:moveTo>
                      <a:pt x="2286" y="6857"/>
                    </a:moveTo>
                    <a:lnTo>
                      <a:pt x="762" y="5333"/>
                    </a:lnTo>
                    <a:lnTo>
                      <a:pt x="762" y="4571"/>
                    </a:lnTo>
                    <a:lnTo>
                      <a:pt x="0" y="5333"/>
                    </a:lnTo>
                    <a:lnTo>
                      <a:pt x="5334" y="5333"/>
                    </a:lnTo>
                    <a:lnTo>
                      <a:pt x="9906" y="2285"/>
                    </a:lnTo>
                    <a:lnTo>
                      <a:pt x="15240" y="1523"/>
                    </a:lnTo>
                    <a:lnTo>
                      <a:pt x="21336" y="0"/>
                    </a:lnTo>
                    <a:lnTo>
                      <a:pt x="32766" y="0"/>
                    </a:lnTo>
                    <a:lnTo>
                      <a:pt x="38862" y="3047"/>
                    </a:lnTo>
                    <a:lnTo>
                      <a:pt x="39624" y="3809"/>
                    </a:lnTo>
                    <a:lnTo>
                      <a:pt x="40386" y="4571"/>
                    </a:lnTo>
                    <a:lnTo>
                      <a:pt x="41148" y="5333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07" name="Google Shape;11907;p144"/>
            <p:cNvGrpSpPr/>
            <p:nvPr/>
          </p:nvGrpSpPr>
          <p:grpSpPr>
            <a:xfrm>
              <a:off x="5268468" y="4421841"/>
              <a:ext cx="375285" cy="442640"/>
              <a:chOff x="5268468" y="4421841"/>
              <a:chExt cx="375285" cy="442640"/>
            </a:xfrm>
          </p:grpSpPr>
          <p:sp>
            <p:nvSpPr>
              <p:cNvPr id="11908" name="Google Shape;11908;p144"/>
              <p:cNvSpPr/>
              <p:nvPr/>
            </p:nvSpPr>
            <p:spPr>
              <a:xfrm>
                <a:off x="5268468" y="4543806"/>
                <a:ext cx="375285" cy="320675"/>
              </a:xfrm>
              <a:custGeom>
                <a:rect b="b" l="l" r="r" t="t"/>
                <a:pathLst>
                  <a:path extrusionOk="0" h="320675" w="375285">
                    <a:moveTo>
                      <a:pt x="303275" y="0"/>
                    </a:moveTo>
                    <a:lnTo>
                      <a:pt x="301751" y="0"/>
                    </a:lnTo>
                    <a:lnTo>
                      <a:pt x="302513" y="0"/>
                    </a:lnTo>
                    <a:lnTo>
                      <a:pt x="300227" y="762"/>
                    </a:lnTo>
                    <a:lnTo>
                      <a:pt x="295655" y="2286"/>
                    </a:lnTo>
                    <a:lnTo>
                      <a:pt x="293369" y="3048"/>
                    </a:lnTo>
                    <a:lnTo>
                      <a:pt x="283975" y="7358"/>
                    </a:lnTo>
                    <a:lnTo>
                      <a:pt x="274224" y="11239"/>
                    </a:lnTo>
                    <a:lnTo>
                      <a:pt x="264330" y="14835"/>
                    </a:lnTo>
                    <a:lnTo>
                      <a:pt x="254507" y="18288"/>
                    </a:lnTo>
                    <a:lnTo>
                      <a:pt x="232671" y="26527"/>
                    </a:lnTo>
                    <a:lnTo>
                      <a:pt x="188714" y="42719"/>
                    </a:lnTo>
                    <a:lnTo>
                      <a:pt x="148018" y="60400"/>
                    </a:lnTo>
                    <a:lnTo>
                      <a:pt x="110299" y="77854"/>
                    </a:lnTo>
                    <a:lnTo>
                      <a:pt x="81533" y="92202"/>
                    </a:lnTo>
                    <a:lnTo>
                      <a:pt x="76961" y="94488"/>
                    </a:lnTo>
                    <a:lnTo>
                      <a:pt x="77723" y="94488"/>
                    </a:lnTo>
                    <a:lnTo>
                      <a:pt x="80009" y="96012"/>
                    </a:lnTo>
                    <a:lnTo>
                      <a:pt x="80771" y="96012"/>
                    </a:lnTo>
                    <a:lnTo>
                      <a:pt x="128015" y="108204"/>
                    </a:lnTo>
                    <a:lnTo>
                      <a:pt x="142874" y="110037"/>
                    </a:lnTo>
                    <a:lnTo>
                      <a:pt x="157733" y="112014"/>
                    </a:lnTo>
                    <a:lnTo>
                      <a:pt x="172592" y="113990"/>
                    </a:lnTo>
                    <a:lnTo>
                      <a:pt x="187451" y="115824"/>
                    </a:lnTo>
                    <a:lnTo>
                      <a:pt x="205847" y="117931"/>
                    </a:lnTo>
                    <a:lnTo>
                      <a:pt x="224313" y="120110"/>
                    </a:lnTo>
                    <a:lnTo>
                      <a:pt x="266330" y="129123"/>
                    </a:lnTo>
                    <a:lnTo>
                      <a:pt x="277367" y="144018"/>
                    </a:lnTo>
                    <a:lnTo>
                      <a:pt x="275641" y="150471"/>
                    </a:lnTo>
                    <a:lnTo>
                      <a:pt x="249078" y="178343"/>
                    </a:lnTo>
                    <a:lnTo>
                      <a:pt x="201929" y="208026"/>
                    </a:lnTo>
                    <a:lnTo>
                      <a:pt x="154114" y="232600"/>
                    </a:lnTo>
                    <a:lnTo>
                      <a:pt x="129706" y="244244"/>
                    </a:lnTo>
                    <a:lnTo>
                      <a:pt x="105155" y="256032"/>
                    </a:lnTo>
                    <a:lnTo>
                      <a:pt x="81510" y="268188"/>
                    </a:lnTo>
                    <a:lnTo>
                      <a:pt x="58293" y="281273"/>
                    </a:lnTo>
                    <a:lnTo>
                      <a:pt x="35075" y="294501"/>
                    </a:lnTo>
                    <a:lnTo>
                      <a:pt x="11429" y="307086"/>
                    </a:lnTo>
                    <a:lnTo>
                      <a:pt x="4500" y="310181"/>
                    </a:lnTo>
                    <a:lnTo>
                      <a:pt x="2857" y="310705"/>
                    </a:lnTo>
                    <a:lnTo>
                      <a:pt x="2643" y="310943"/>
                    </a:lnTo>
                    <a:lnTo>
                      <a:pt x="0" y="313182"/>
                    </a:lnTo>
                    <a:lnTo>
                      <a:pt x="2285" y="314706"/>
                    </a:lnTo>
                    <a:lnTo>
                      <a:pt x="2285" y="315468"/>
                    </a:lnTo>
                    <a:lnTo>
                      <a:pt x="8382" y="316992"/>
                    </a:lnTo>
                    <a:lnTo>
                      <a:pt x="22919" y="319789"/>
                    </a:lnTo>
                    <a:lnTo>
                      <a:pt x="37814" y="320516"/>
                    </a:lnTo>
                    <a:lnTo>
                      <a:pt x="52851" y="319670"/>
                    </a:lnTo>
                    <a:lnTo>
                      <a:pt x="67818" y="317754"/>
                    </a:lnTo>
                    <a:lnTo>
                      <a:pt x="104405" y="312408"/>
                    </a:lnTo>
                    <a:lnTo>
                      <a:pt x="141065" y="307562"/>
                    </a:lnTo>
                    <a:lnTo>
                      <a:pt x="177867" y="302859"/>
                    </a:lnTo>
                    <a:lnTo>
                      <a:pt x="214884" y="297942"/>
                    </a:lnTo>
                    <a:lnTo>
                      <a:pt x="239006" y="295072"/>
                    </a:lnTo>
                    <a:lnTo>
                      <a:pt x="287535" y="289048"/>
                    </a:lnTo>
                    <a:lnTo>
                      <a:pt x="327088" y="282440"/>
                    </a:lnTo>
                    <a:lnTo>
                      <a:pt x="342519" y="278701"/>
                    </a:lnTo>
                    <a:lnTo>
                      <a:pt x="357949" y="275248"/>
                    </a:lnTo>
                    <a:lnTo>
                      <a:pt x="373380" y="272796"/>
                    </a:lnTo>
                    <a:lnTo>
                      <a:pt x="374904" y="272796"/>
                    </a:lnTo>
                    <a:lnTo>
                      <a:pt x="372618" y="273558"/>
                    </a:lnTo>
                    <a:lnTo>
                      <a:pt x="373380" y="273558"/>
                    </a:lnTo>
                    <a:lnTo>
                      <a:pt x="371856" y="273558"/>
                    </a:lnTo>
                    <a:lnTo>
                      <a:pt x="372618" y="272796"/>
                    </a:lnTo>
                    <a:lnTo>
                      <a:pt x="371094" y="272796"/>
                    </a:lnTo>
                    <a:lnTo>
                      <a:pt x="364998" y="273558"/>
                    </a:lnTo>
                    <a:lnTo>
                      <a:pt x="359664" y="276606"/>
                    </a:lnTo>
                    <a:lnTo>
                      <a:pt x="353568" y="278892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909" name="Google Shape;11909;p144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5362911" y="4421841"/>
                <a:ext cx="98386" cy="1227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910" name="Google Shape;11910;p144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7395927" y="4135329"/>
              <a:ext cx="82384" cy="930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911" name="Google Shape;11911;p144"/>
            <p:cNvGrpSpPr/>
            <p:nvPr/>
          </p:nvGrpSpPr>
          <p:grpSpPr>
            <a:xfrm>
              <a:off x="7779829" y="4078986"/>
              <a:ext cx="692396" cy="191897"/>
              <a:chOff x="7779829" y="4078986"/>
              <a:chExt cx="692396" cy="191897"/>
            </a:xfrm>
          </p:grpSpPr>
          <p:sp>
            <p:nvSpPr>
              <p:cNvPr id="11912" name="Google Shape;11912;p144"/>
              <p:cNvSpPr/>
              <p:nvPr/>
            </p:nvSpPr>
            <p:spPr>
              <a:xfrm>
                <a:off x="7779829" y="4117848"/>
                <a:ext cx="112395" cy="153035"/>
              </a:xfrm>
              <a:custGeom>
                <a:rect b="b" l="l" r="r" t="t"/>
                <a:pathLst>
                  <a:path extrusionOk="0" h="153035" w="112395">
                    <a:moveTo>
                      <a:pt x="69532" y="16001"/>
                    </a:moveTo>
                    <a:lnTo>
                      <a:pt x="69532" y="11429"/>
                    </a:lnTo>
                    <a:lnTo>
                      <a:pt x="68770" y="2285"/>
                    </a:lnTo>
                    <a:lnTo>
                      <a:pt x="68008" y="0"/>
                    </a:lnTo>
                    <a:lnTo>
                      <a:pt x="58507" y="2369"/>
                    </a:lnTo>
                    <a:lnTo>
                      <a:pt x="24765" y="37016"/>
                    </a:lnTo>
                    <a:lnTo>
                      <a:pt x="7715" y="73521"/>
                    </a:lnTo>
                    <a:lnTo>
                      <a:pt x="0" y="120395"/>
                    </a:lnTo>
                    <a:lnTo>
                      <a:pt x="2905" y="134635"/>
                    </a:lnTo>
                    <a:lnTo>
                      <a:pt x="10096" y="146303"/>
                    </a:lnTo>
                    <a:lnTo>
                      <a:pt x="21157" y="151876"/>
                    </a:lnTo>
                    <a:lnTo>
                      <a:pt x="34575" y="152590"/>
                    </a:lnTo>
                    <a:lnTo>
                      <a:pt x="48136" y="150161"/>
                    </a:lnTo>
                    <a:lnTo>
                      <a:pt x="84486" y="124336"/>
                    </a:lnTo>
                    <a:lnTo>
                      <a:pt x="87820" y="114299"/>
                    </a:lnTo>
                    <a:lnTo>
                      <a:pt x="86415" y="105465"/>
                    </a:lnTo>
                    <a:lnTo>
                      <a:pt x="57340" y="82295"/>
                    </a:lnTo>
                    <a:lnTo>
                      <a:pt x="52006" y="79247"/>
                    </a:lnTo>
                    <a:lnTo>
                      <a:pt x="51244" y="79247"/>
                    </a:lnTo>
                    <a:lnTo>
                      <a:pt x="58435" y="79545"/>
                    </a:lnTo>
                    <a:lnTo>
                      <a:pt x="65341" y="79343"/>
                    </a:lnTo>
                    <a:lnTo>
                      <a:pt x="72247" y="78712"/>
                    </a:lnTo>
                    <a:lnTo>
                      <a:pt x="79438" y="77723"/>
                    </a:lnTo>
                    <a:lnTo>
                      <a:pt x="87820" y="76961"/>
                    </a:lnTo>
                    <a:lnTo>
                      <a:pt x="96202" y="75437"/>
                    </a:lnTo>
                    <a:lnTo>
                      <a:pt x="104584" y="74675"/>
                    </a:lnTo>
                    <a:lnTo>
                      <a:pt x="105346" y="74675"/>
                    </a:lnTo>
                    <a:lnTo>
                      <a:pt x="104584" y="76199"/>
                    </a:lnTo>
                    <a:lnTo>
                      <a:pt x="104584" y="77723"/>
                    </a:lnTo>
                    <a:lnTo>
                      <a:pt x="103822" y="79247"/>
                    </a:lnTo>
                    <a:lnTo>
                      <a:pt x="102298" y="87629"/>
                    </a:lnTo>
                    <a:lnTo>
                      <a:pt x="103822" y="96011"/>
                    </a:lnTo>
                    <a:lnTo>
                      <a:pt x="104584" y="103631"/>
                    </a:lnTo>
                    <a:lnTo>
                      <a:pt x="105513" y="111061"/>
                    </a:lnTo>
                    <a:lnTo>
                      <a:pt x="106870" y="118490"/>
                    </a:lnTo>
                    <a:lnTo>
                      <a:pt x="108227" y="125920"/>
                    </a:lnTo>
                    <a:lnTo>
                      <a:pt x="109156" y="133349"/>
                    </a:lnTo>
                    <a:lnTo>
                      <a:pt x="109918" y="139445"/>
                    </a:lnTo>
                    <a:lnTo>
                      <a:pt x="110680" y="144779"/>
                    </a:lnTo>
                    <a:lnTo>
                      <a:pt x="112204" y="150875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3" name="Google Shape;11913;p144"/>
              <p:cNvSpPr/>
              <p:nvPr/>
            </p:nvSpPr>
            <p:spPr>
              <a:xfrm>
                <a:off x="7913024" y="4175760"/>
                <a:ext cx="77470" cy="86995"/>
              </a:xfrm>
              <a:custGeom>
                <a:rect b="b" l="l" r="r" t="t"/>
                <a:pathLst>
                  <a:path extrusionOk="0" h="86995" w="77470">
                    <a:moveTo>
                      <a:pt x="49875" y="32003"/>
                    </a:moveTo>
                    <a:lnTo>
                      <a:pt x="47613" y="25467"/>
                    </a:lnTo>
                    <a:lnTo>
                      <a:pt x="45493" y="18573"/>
                    </a:lnTo>
                    <a:lnTo>
                      <a:pt x="43660" y="11537"/>
                    </a:lnTo>
                    <a:lnTo>
                      <a:pt x="42255" y="4571"/>
                    </a:lnTo>
                    <a:lnTo>
                      <a:pt x="42255" y="3047"/>
                    </a:lnTo>
                    <a:lnTo>
                      <a:pt x="42255" y="2285"/>
                    </a:lnTo>
                    <a:lnTo>
                      <a:pt x="42255" y="761"/>
                    </a:lnTo>
                    <a:lnTo>
                      <a:pt x="36921" y="0"/>
                    </a:lnTo>
                    <a:lnTo>
                      <a:pt x="33873" y="761"/>
                    </a:lnTo>
                    <a:lnTo>
                      <a:pt x="10013" y="36206"/>
                    </a:lnTo>
                    <a:lnTo>
                      <a:pt x="0" y="73163"/>
                    </a:lnTo>
                    <a:lnTo>
                      <a:pt x="2631" y="80771"/>
                    </a:lnTo>
                    <a:lnTo>
                      <a:pt x="8977" y="85713"/>
                    </a:lnTo>
                    <a:lnTo>
                      <a:pt x="16823" y="86582"/>
                    </a:lnTo>
                    <a:lnTo>
                      <a:pt x="24812" y="84736"/>
                    </a:lnTo>
                    <a:lnTo>
                      <a:pt x="53685" y="48005"/>
                    </a:lnTo>
                    <a:lnTo>
                      <a:pt x="54733" y="38421"/>
                    </a:lnTo>
                    <a:lnTo>
                      <a:pt x="54637" y="29051"/>
                    </a:lnTo>
                    <a:lnTo>
                      <a:pt x="53685" y="19823"/>
                    </a:lnTo>
                    <a:lnTo>
                      <a:pt x="52161" y="10667"/>
                    </a:lnTo>
                    <a:lnTo>
                      <a:pt x="52161" y="9905"/>
                    </a:lnTo>
                    <a:lnTo>
                      <a:pt x="52161" y="12191"/>
                    </a:lnTo>
                    <a:lnTo>
                      <a:pt x="52161" y="22097"/>
                    </a:lnTo>
                    <a:lnTo>
                      <a:pt x="52161" y="26669"/>
                    </a:lnTo>
                    <a:lnTo>
                      <a:pt x="53018" y="35016"/>
                    </a:lnTo>
                    <a:lnTo>
                      <a:pt x="66163" y="71723"/>
                    </a:lnTo>
                    <a:lnTo>
                      <a:pt x="71127" y="75735"/>
                    </a:lnTo>
                    <a:lnTo>
                      <a:pt x="77307" y="79247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4" name="Google Shape;11914;p144"/>
              <p:cNvSpPr/>
              <p:nvPr/>
            </p:nvSpPr>
            <p:spPr>
              <a:xfrm>
                <a:off x="8004810" y="4171950"/>
                <a:ext cx="74295" cy="76200"/>
              </a:xfrm>
              <a:custGeom>
                <a:rect b="b" l="l" r="r" t="t"/>
                <a:pathLst>
                  <a:path extrusionOk="0" h="76200" w="74295">
                    <a:moveTo>
                      <a:pt x="6857" y="14477"/>
                    </a:moveTo>
                    <a:lnTo>
                      <a:pt x="3809" y="7619"/>
                    </a:lnTo>
                    <a:lnTo>
                      <a:pt x="3809" y="6095"/>
                    </a:lnTo>
                    <a:lnTo>
                      <a:pt x="0" y="3809"/>
                    </a:lnTo>
                    <a:lnTo>
                      <a:pt x="761" y="9905"/>
                    </a:lnTo>
                    <a:lnTo>
                      <a:pt x="2285" y="16001"/>
                    </a:lnTo>
                    <a:lnTo>
                      <a:pt x="3047" y="22097"/>
                    </a:lnTo>
                    <a:lnTo>
                      <a:pt x="12953" y="59435"/>
                    </a:lnTo>
                    <a:lnTo>
                      <a:pt x="21335" y="76199"/>
                    </a:lnTo>
                    <a:lnTo>
                      <a:pt x="31241" y="75437"/>
                    </a:lnTo>
                    <a:lnTo>
                      <a:pt x="39623" y="74675"/>
                    </a:lnTo>
                    <a:lnTo>
                      <a:pt x="44195" y="64007"/>
                    </a:lnTo>
                    <a:lnTo>
                      <a:pt x="44195" y="57149"/>
                    </a:lnTo>
                    <a:lnTo>
                      <a:pt x="44326" y="44791"/>
                    </a:lnTo>
                    <a:lnTo>
                      <a:pt x="42957" y="32003"/>
                    </a:lnTo>
                    <a:lnTo>
                      <a:pt x="40874" y="19216"/>
                    </a:lnTo>
                    <a:lnTo>
                      <a:pt x="38861" y="6857"/>
                    </a:lnTo>
                    <a:lnTo>
                      <a:pt x="38099" y="3809"/>
                    </a:lnTo>
                    <a:lnTo>
                      <a:pt x="38099" y="0"/>
                    </a:lnTo>
                    <a:lnTo>
                      <a:pt x="41159" y="7429"/>
                    </a:lnTo>
                    <a:lnTo>
                      <a:pt x="43719" y="14858"/>
                    </a:lnTo>
                    <a:lnTo>
                      <a:pt x="46136" y="22288"/>
                    </a:lnTo>
                    <a:lnTo>
                      <a:pt x="48767" y="29717"/>
                    </a:lnTo>
                    <a:lnTo>
                      <a:pt x="66293" y="64007"/>
                    </a:lnTo>
                    <a:lnTo>
                      <a:pt x="71627" y="67817"/>
                    </a:lnTo>
                    <a:lnTo>
                      <a:pt x="73913" y="69341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5" name="Google Shape;11915;p144"/>
              <p:cNvSpPr/>
              <p:nvPr/>
            </p:nvSpPr>
            <p:spPr>
              <a:xfrm>
                <a:off x="8087106" y="4130659"/>
                <a:ext cx="75565" cy="113029"/>
              </a:xfrm>
              <a:custGeom>
                <a:rect b="b" l="l" r="r" t="t"/>
                <a:pathLst>
                  <a:path extrusionOk="0" h="113029" w="75565">
                    <a:moveTo>
                      <a:pt x="47244" y="11572"/>
                    </a:moveTo>
                    <a:lnTo>
                      <a:pt x="41921" y="6572"/>
                    </a:lnTo>
                    <a:lnTo>
                      <a:pt x="36099" y="2428"/>
                    </a:lnTo>
                    <a:lnTo>
                      <a:pt x="29563" y="0"/>
                    </a:lnTo>
                    <a:lnTo>
                      <a:pt x="22098" y="142"/>
                    </a:lnTo>
                    <a:lnTo>
                      <a:pt x="2035" y="37230"/>
                    </a:lnTo>
                    <a:lnTo>
                      <a:pt x="2762" y="49196"/>
                    </a:lnTo>
                    <a:lnTo>
                      <a:pt x="34671" y="79200"/>
                    </a:lnTo>
                    <a:lnTo>
                      <a:pt x="64008" y="83962"/>
                    </a:lnTo>
                    <a:lnTo>
                      <a:pt x="70104" y="85486"/>
                    </a:lnTo>
                    <a:lnTo>
                      <a:pt x="75438" y="87010"/>
                    </a:lnTo>
                    <a:lnTo>
                      <a:pt x="68568" y="89749"/>
                    </a:lnTo>
                    <a:lnTo>
                      <a:pt x="61626" y="92344"/>
                    </a:lnTo>
                    <a:lnTo>
                      <a:pt x="54542" y="94940"/>
                    </a:lnTo>
                    <a:lnTo>
                      <a:pt x="47244" y="97678"/>
                    </a:lnTo>
                    <a:lnTo>
                      <a:pt x="35683" y="101238"/>
                    </a:lnTo>
                    <a:lnTo>
                      <a:pt x="23907" y="105013"/>
                    </a:lnTo>
                    <a:lnTo>
                      <a:pt x="11989" y="108930"/>
                    </a:lnTo>
                    <a:lnTo>
                      <a:pt x="0" y="112918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6" name="Google Shape;11916;p144"/>
              <p:cNvSpPr/>
              <p:nvPr/>
            </p:nvSpPr>
            <p:spPr>
              <a:xfrm>
                <a:off x="8173974" y="4104132"/>
                <a:ext cx="72390" cy="109854"/>
              </a:xfrm>
              <a:custGeom>
                <a:rect b="b" l="l" r="r" t="t"/>
                <a:pathLst>
                  <a:path extrusionOk="0" h="109854" w="72390">
                    <a:moveTo>
                      <a:pt x="64770" y="15239"/>
                    </a:moveTo>
                    <a:lnTo>
                      <a:pt x="59900" y="8786"/>
                    </a:lnTo>
                    <a:lnTo>
                      <a:pt x="54959" y="4190"/>
                    </a:lnTo>
                    <a:lnTo>
                      <a:pt x="49018" y="1309"/>
                    </a:lnTo>
                    <a:lnTo>
                      <a:pt x="41148" y="0"/>
                    </a:lnTo>
                    <a:lnTo>
                      <a:pt x="30539" y="726"/>
                    </a:lnTo>
                    <a:lnTo>
                      <a:pt x="1928" y="28777"/>
                    </a:lnTo>
                    <a:lnTo>
                      <a:pt x="0" y="39147"/>
                    </a:lnTo>
                    <a:lnTo>
                      <a:pt x="1500" y="49375"/>
                    </a:lnTo>
                    <a:lnTo>
                      <a:pt x="41362" y="76997"/>
                    </a:lnTo>
                    <a:lnTo>
                      <a:pt x="60198" y="82295"/>
                    </a:lnTo>
                    <a:lnTo>
                      <a:pt x="66294" y="85343"/>
                    </a:lnTo>
                    <a:lnTo>
                      <a:pt x="72390" y="87629"/>
                    </a:lnTo>
                    <a:lnTo>
                      <a:pt x="71628" y="95249"/>
                    </a:lnTo>
                    <a:lnTo>
                      <a:pt x="64008" y="97535"/>
                    </a:lnTo>
                    <a:lnTo>
                      <a:pt x="57150" y="99821"/>
                    </a:lnTo>
                    <a:lnTo>
                      <a:pt x="47172" y="103405"/>
                    </a:lnTo>
                    <a:lnTo>
                      <a:pt x="36195" y="106775"/>
                    </a:lnTo>
                    <a:lnTo>
                      <a:pt x="25217" y="109144"/>
                    </a:lnTo>
                    <a:lnTo>
                      <a:pt x="15240" y="109727"/>
                    </a:lnTo>
                    <a:lnTo>
                      <a:pt x="9906" y="109727"/>
                    </a:lnTo>
                    <a:lnTo>
                      <a:pt x="15240" y="105155"/>
                    </a:lnTo>
                    <a:lnTo>
                      <a:pt x="16764" y="103631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7" name="Google Shape;11917;p144"/>
              <p:cNvSpPr/>
              <p:nvPr/>
            </p:nvSpPr>
            <p:spPr>
              <a:xfrm>
                <a:off x="8282178" y="4139184"/>
                <a:ext cx="3809" cy="70485"/>
              </a:xfrm>
              <a:custGeom>
                <a:rect b="b" l="l" r="r" t="t"/>
                <a:pathLst>
                  <a:path extrusionOk="0" h="70485" w="3809">
                    <a:moveTo>
                      <a:pt x="1524" y="0"/>
                    </a:moveTo>
                    <a:lnTo>
                      <a:pt x="762" y="3810"/>
                    </a:lnTo>
                    <a:lnTo>
                      <a:pt x="3048" y="8382"/>
                    </a:lnTo>
                    <a:lnTo>
                      <a:pt x="3048" y="14478"/>
                    </a:lnTo>
                    <a:lnTo>
                      <a:pt x="3238" y="22145"/>
                    </a:lnTo>
                    <a:lnTo>
                      <a:pt x="2857" y="30099"/>
                    </a:lnTo>
                    <a:lnTo>
                      <a:pt x="2190" y="38052"/>
                    </a:lnTo>
                    <a:lnTo>
                      <a:pt x="1524" y="45720"/>
                    </a:lnTo>
                    <a:lnTo>
                      <a:pt x="1524" y="54102"/>
                    </a:lnTo>
                    <a:lnTo>
                      <a:pt x="0" y="61722"/>
                    </a:lnTo>
                    <a:lnTo>
                      <a:pt x="1524" y="70104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8" name="Google Shape;11918;p144"/>
              <p:cNvSpPr/>
              <p:nvPr/>
            </p:nvSpPr>
            <p:spPr>
              <a:xfrm>
                <a:off x="8271510" y="4078986"/>
                <a:ext cx="10159" cy="8889"/>
              </a:xfrm>
              <a:custGeom>
                <a:rect b="b" l="l" r="r" t="t"/>
                <a:pathLst>
                  <a:path extrusionOk="0" h="8889" w="10159">
                    <a:moveTo>
                      <a:pt x="9905" y="4572"/>
                    </a:moveTo>
                    <a:lnTo>
                      <a:pt x="0" y="0"/>
                    </a:lnTo>
                    <a:lnTo>
                      <a:pt x="1523" y="0"/>
                    </a:lnTo>
                    <a:lnTo>
                      <a:pt x="3809" y="8382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9" name="Google Shape;11919;p144"/>
              <p:cNvSpPr/>
              <p:nvPr/>
            </p:nvSpPr>
            <p:spPr>
              <a:xfrm>
                <a:off x="8309610" y="4126230"/>
                <a:ext cx="71754" cy="86360"/>
              </a:xfrm>
              <a:custGeom>
                <a:rect b="b" l="l" r="r" t="t"/>
                <a:pathLst>
                  <a:path extrusionOk="0" h="86360" w="71754">
                    <a:moveTo>
                      <a:pt x="63246" y="58674"/>
                    </a:moveTo>
                    <a:lnTo>
                      <a:pt x="52768" y="21455"/>
                    </a:lnTo>
                    <a:lnTo>
                      <a:pt x="52197" y="14859"/>
                    </a:lnTo>
                    <a:lnTo>
                      <a:pt x="51625" y="8262"/>
                    </a:lnTo>
                    <a:lnTo>
                      <a:pt x="51054" y="1524"/>
                    </a:lnTo>
                    <a:lnTo>
                      <a:pt x="43434" y="0"/>
                    </a:lnTo>
                    <a:lnTo>
                      <a:pt x="15335" y="26955"/>
                    </a:lnTo>
                    <a:lnTo>
                      <a:pt x="0" y="68770"/>
                    </a:lnTo>
                    <a:lnTo>
                      <a:pt x="2714" y="77509"/>
                    </a:lnTo>
                    <a:lnTo>
                      <a:pt x="9144" y="83820"/>
                    </a:lnTo>
                    <a:lnTo>
                      <a:pt x="17252" y="85963"/>
                    </a:lnTo>
                    <a:lnTo>
                      <a:pt x="26003" y="84963"/>
                    </a:lnTo>
                    <a:lnTo>
                      <a:pt x="54649" y="53494"/>
                    </a:lnTo>
                    <a:lnTo>
                      <a:pt x="57150" y="41148"/>
                    </a:lnTo>
                    <a:lnTo>
                      <a:pt x="57150" y="32766"/>
                    </a:lnTo>
                    <a:lnTo>
                      <a:pt x="57150" y="29718"/>
                    </a:lnTo>
                    <a:lnTo>
                      <a:pt x="57150" y="35814"/>
                    </a:lnTo>
                    <a:lnTo>
                      <a:pt x="54864" y="42672"/>
                    </a:lnTo>
                    <a:lnTo>
                      <a:pt x="54102" y="49530"/>
                    </a:lnTo>
                    <a:lnTo>
                      <a:pt x="67056" y="83058"/>
                    </a:lnTo>
                    <a:lnTo>
                      <a:pt x="71628" y="83058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0" name="Google Shape;11920;p144"/>
              <p:cNvSpPr/>
              <p:nvPr/>
            </p:nvSpPr>
            <p:spPr>
              <a:xfrm>
                <a:off x="8405550" y="4129611"/>
                <a:ext cx="66675" cy="81279"/>
              </a:xfrm>
              <a:custGeom>
                <a:rect b="b" l="l" r="r" t="t"/>
                <a:pathLst>
                  <a:path extrusionOk="0" h="81279" w="66675">
                    <a:moveTo>
                      <a:pt x="8453" y="14144"/>
                    </a:moveTo>
                    <a:lnTo>
                      <a:pt x="6167" y="11096"/>
                    </a:lnTo>
                    <a:lnTo>
                      <a:pt x="8453" y="7286"/>
                    </a:lnTo>
                    <a:lnTo>
                      <a:pt x="3881" y="14144"/>
                    </a:lnTo>
                    <a:lnTo>
                      <a:pt x="1357" y="20943"/>
                    </a:lnTo>
                    <a:lnTo>
                      <a:pt x="261" y="29098"/>
                    </a:lnTo>
                    <a:lnTo>
                      <a:pt x="23" y="37397"/>
                    </a:lnTo>
                    <a:lnTo>
                      <a:pt x="71" y="44624"/>
                    </a:lnTo>
                    <a:lnTo>
                      <a:pt x="0" y="51351"/>
                    </a:lnTo>
                    <a:lnTo>
                      <a:pt x="71" y="57864"/>
                    </a:lnTo>
                    <a:lnTo>
                      <a:pt x="714" y="64234"/>
                    </a:lnTo>
                    <a:lnTo>
                      <a:pt x="2357" y="70532"/>
                    </a:lnTo>
                    <a:lnTo>
                      <a:pt x="6929" y="69770"/>
                    </a:lnTo>
                    <a:lnTo>
                      <a:pt x="6929" y="70532"/>
                    </a:lnTo>
                    <a:lnTo>
                      <a:pt x="8453" y="63674"/>
                    </a:lnTo>
                    <a:lnTo>
                      <a:pt x="9120" y="55221"/>
                    </a:lnTo>
                    <a:lnTo>
                      <a:pt x="9215" y="46910"/>
                    </a:lnTo>
                    <a:lnTo>
                      <a:pt x="9310" y="38600"/>
                    </a:lnTo>
                    <a:lnTo>
                      <a:pt x="9977" y="30146"/>
                    </a:lnTo>
                    <a:lnTo>
                      <a:pt x="33789" y="0"/>
                    </a:lnTo>
                    <a:lnTo>
                      <a:pt x="40647" y="619"/>
                    </a:lnTo>
                    <a:lnTo>
                      <a:pt x="65829" y="31503"/>
                    </a:lnTo>
                    <a:lnTo>
                      <a:pt x="66365" y="40814"/>
                    </a:lnTo>
                    <a:lnTo>
                      <a:pt x="65329" y="50030"/>
                    </a:lnTo>
                    <a:lnTo>
                      <a:pt x="62650" y="58531"/>
                    </a:lnTo>
                    <a:lnTo>
                      <a:pt x="58971" y="66746"/>
                    </a:lnTo>
                    <a:lnTo>
                      <a:pt x="54935" y="75104"/>
                    </a:lnTo>
                    <a:lnTo>
                      <a:pt x="54935" y="77390"/>
                    </a:lnTo>
                    <a:lnTo>
                      <a:pt x="54173" y="78914"/>
                    </a:lnTo>
                    <a:lnTo>
                      <a:pt x="53411" y="81200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21" name="Google Shape;11921;p144"/>
            <p:cNvGrpSpPr/>
            <p:nvPr/>
          </p:nvGrpSpPr>
          <p:grpSpPr>
            <a:xfrm>
              <a:off x="8673992" y="3982212"/>
              <a:ext cx="367944" cy="223774"/>
              <a:chOff x="8673992" y="3982212"/>
              <a:chExt cx="367944" cy="223774"/>
            </a:xfrm>
          </p:grpSpPr>
          <p:pic>
            <p:nvPicPr>
              <p:cNvPr id="11922" name="Google Shape;11922;p144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8673992" y="4026363"/>
                <a:ext cx="367944" cy="1796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923" name="Google Shape;11923;p144"/>
              <p:cNvSpPr/>
              <p:nvPr/>
            </p:nvSpPr>
            <p:spPr>
              <a:xfrm>
                <a:off x="9018270" y="3982212"/>
                <a:ext cx="17145" cy="14604"/>
              </a:xfrm>
              <a:custGeom>
                <a:rect b="b" l="l" r="r" t="t"/>
                <a:pathLst>
                  <a:path extrusionOk="0" h="14604" w="17145">
                    <a:moveTo>
                      <a:pt x="16764" y="11429"/>
                    </a:moveTo>
                    <a:lnTo>
                      <a:pt x="10668" y="5333"/>
                    </a:lnTo>
                    <a:lnTo>
                      <a:pt x="7620" y="0"/>
                    </a:lnTo>
                    <a:lnTo>
                      <a:pt x="0" y="4571"/>
                    </a:lnTo>
                    <a:lnTo>
                      <a:pt x="0" y="9143"/>
                    </a:lnTo>
                    <a:lnTo>
                      <a:pt x="0" y="11429"/>
                    </a:lnTo>
                    <a:lnTo>
                      <a:pt x="2286" y="14477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924" name="Google Shape;11924;p144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9097473" y="4008075"/>
              <a:ext cx="124485" cy="1552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25" name="Google Shape;11925;p144"/>
            <p:cNvSpPr/>
            <p:nvPr/>
          </p:nvSpPr>
          <p:spPr>
            <a:xfrm>
              <a:off x="5071931" y="4294727"/>
              <a:ext cx="234314" cy="845820"/>
            </a:xfrm>
            <a:custGeom>
              <a:rect b="b" l="l" r="r" t="t"/>
              <a:pathLst>
                <a:path extrusionOk="0" h="845820" w="234314">
                  <a:moveTo>
                    <a:pt x="233874" y="2952"/>
                  </a:moveTo>
                  <a:lnTo>
                    <a:pt x="228969" y="583"/>
                  </a:lnTo>
                  <a:lnTo>
                    <a:pt x="227206" y="0"/>
                  </a:lnTo>
                  <a:lnTo>
                    <a:pt x="225730" y="702"/>
                  </a:lnTo>
                  <a:lnTo>
                    <a:pt x="221682" y="2190"/>
                  </a:lnTo>
                  <a:lnTo>
                    <a:pt x="214824" y="3714"/>
                  </a:lnTo>
                  <a:lnTo>
                    <a:pt x="207204" y="4476"/>
                  </a:lnTo>
                  <a:lnTo>
                    <a:pt x="199584" y="4476"/>
                  </a:lnTo>
                  <a:lnTo>
                    <a:pt x="187011" y="4750"/>
                  </a:lnTo>
                  <a:lnTo>
                    <a:pt x="121634" y="11941"/>
                  </a:lnTo>
                  <a:lnTo>
                    <a:pt x="66032" y="22109"/>
                  </a:lnTo>
                  <a:lnTo>
                    <a:pt x="28384" y="33766"/>
                  </a:lnTo>
                  <a:lnTo>
                    <a:pt x="0" y="66734"/>
                  </a:lnTo>
                  <a:lnTo>
                    <a:pt x="226" y="80772"/>
                  </a:lnTo>
                  <a:lnTo>
                    <a:pt x="2024" y="94952"/>
                  </a:lnTo>
                  <a:lnTo>
                    <a:pt x="3750" y="107346"/>
                  </a:lnTo>
                  <a:lnTo>
                    <a:pt x="8310" y="141636"/>
                  </a:lnTo>
                  <a:lnTo>
                    <a:pt x="17144" y="210216"/>
                  </a:lnTo>
                  <a:lnTo>
                    <a:pt x="26128" y="290305"/>
                  </a:lnTo>
                  <a:lnTo>
                    <a:pt x="30103" y="336214"/>
                  </a:lnTo>
                  <a:lnTo>
                    <a:pt x="33785" y="382160"/>
                  </a:lnTo>
                  <a:lnTo>
                    <a:pt x="37760" y="428069"/>
                  </a:lnTo>
                  <a:lnTo>
                    <a:pt x="42612" y="473868"/>
                  </a:lnTo>
                  <a:lnTo>
                    <a:pt x="48172" y="514326"/>
                  </a:lnTo>
                  <a:lnTo>
                    <a:pt x="53947" y="554640"/>
                  </a:lnTo>
                  <a:lnTo>
                    <a:pt x="59007" y="594955"/>
                  </a:lnTo>
                  <a:lnTo>
                    <a:pt x="62424" y="635412"/>
                  </a:lnTo>
                  <a:lnTo>
                    <a:pt x="63579" y="667857"/>
                  </a:lnTo>
                  <a:lnTo>
                    <a:pt x="63091" y="700087"/>
                  </a:lnTo>
                  <a:lnTo>
                    <a:pt x="61888" y="732174"/>
                  </a:lnTo>
                  <a:lnTo>
                    <a:pt x="60900" y="764190"/>
                  </a:lnTo>
                  <a:lnTo>
                    <a:pt x="61245" y="782026"/>
                  </a:lnTo>
                  <a:lnTo>
                    <a:pt x="61948" y="800004"/>
                  </a:lnTo>
                  <a:lnTo>
                    <a:pt x="62507" y="817983"/>
                  </a:lnTo>
                  <a:lnTo>
                    <a:pt x="62424" y="835818"/>
                  </a:lnTo>
                  <a:lnTo>
                    <a:pt x="62424" y="841914"/>
                  </a:lnTo>
                  <a:lnTo>
                    <a:pt x="62424" y="842676"/>
                  </a:lnTo>
                  <a:lnTo>
                    <a:pt x="62424" y="845724"/>
                  </a:lnTo>
                  <a:lnTo>
                    <a:pt x="62424" y="844200"/>
                  </a:lnTo>
                  <a:lnTo>
                    <a:pt x="61662" y="845724"/>
                  </a:lnTo>
                  <a:lnTo>
                    <a:pt x="62424" y="844962"/>
                  </a:lnTo>
                  <a:lnTo>
                    <a:pt x="66234" y="842676"/>
                  </a:lnTo>
                  <a:lnTo>
                    <a:pt x="72330" y="837342"/>
                  </a:lnTo>
                  <a:lnTo>
                    <a:pt x="76902" y="835056"/>
                  </a:lnTo>
                  <a:lnTo>
                    <a:pt x="97297" y="829270"/>
                  </a:lnTo>
                  <a:lnTo>
                    <a:pt x="118907" y="827055"/>
                  </a:lnTo>
                  <a:lnTo>
                    <a:pt x="140660" y="827127"/>
                  </a:lnTo>
                  <a:lnTo>
                    <a:pt x="161484" y="828198"/>
                  </a:lnTo>
                  <a:lnTo>
                    <a:pt x="169473" y="828770"/>
                  </a:lnTo>
                  <a:lnTo>
                    <a:pt x="177391" y="829341"/>
                  </a:lnTo>
                  <a:lnTo>
                    <a:pt x="185165" y="829913"/>
                  </a:lnTo>
                  <a:lnTo>
                    <a:pt x="192726" y="830484"/>
                  </a:lnTo>
                </a:path>
              </a:pathLst>
            </a:custGeom>
            <a:noFill/>
            <a:ln cap="flat" cmpd="sng" w="153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26" name="Google Shape;11926;p144"/>
            <p:cNvGrpSpPr/>
            <p:nvPr/>
          </p:nvGrpSpPr>
          <p:grpSpPr>
            <a:xfrm>
              <a:off x="4538472" y="4484369"/>
              <a:ext cx="409575" cy="391159"/>
              <a:chOff x="4538472" y="4484369"/>
              <a:chExt cx="409575" cy="391159"/>
            </a:xfrm>
          </p:grpSpPr>
          <p:sp>
            <p:nvSpPr>
              <p:cNvPr id="11927" name="Google Shape;11927;p144"/>
              <p:cNvSpPr/>
              <p:nvPr/>
            </p:nvSpPr>
            <p:spPr>
              <a:xfrm>
                <a:off x="4567428" y="4530089"/>
                <a:ext cx="81279" cy="345439"/>
              </a:xfrm>
              <a:custGeom>
                <a:rect b="b" l="l" r="r" t="t"/>
                <a:pathLst>
                  <a:path extrusionOk="0" h="345439" w="81279">
                    <a:moveTo>
                      <a:pt x="80772" y="2286"/>
                    </a:moveTo>
                    <a:lnTo>
                      <a:pt x="80010" y="2286"/>
                    </a:lnTo>
                    <a:lnTo>
                      <a:pt x="79248" y="762"/>
                    </a:lnTo>
                    <a:lnTo>
                      <a:pt x="79248" y="3048"/>
                    </a:lnTo>
                    <a:lnTo>
                      <a:pt x="79248" y="0"/>
                    </a:lnTo>
                    <a:lnTo>
                      <a:pt x="79248" y="2286"/>
                    </a:lnTo>
                    <a:lnTo>
                      <a:pt x="78867" y="11418"/>
                    </a:lnTo>
                    <a:lnTo>
                      <a:pt x="71354" y="63686"/>
                    </a:lnTo>
                    <a:lnTo>
                      <a:pt x="60328" y="114288"/>
                    </a:lnTo>
                    <a:lnTo>
                      <a:pt x="46279" y="167890"/>
                    </a:lnTo>
                    <a:lnTo>
                      <a:pt x="28920" y="224206"/>
                    </a:lnTo>
                    <a:lnTo>
                      <a:pt x="19812" y="252222"/>
                    </a:lnTo>
                    <a:lnTo>
                      <a:pt x="13311" y="273843"/>
                    </a:lnTo>
                    <a:lnTo>
                      <a:pt x="8382" y="295465"/>
                    </a:lnTo>
                    <a:lnTo>
                      <a:pt x="4595" y="317373"/>
                    </a:lnTo>
                    <a:lnTo>
                      <a:pt x="1524" y="339852"/>
                    </a:lnTo>
                    <a:lnTo>
                      <a:pt x="762" y="341376"/>
                    </a:lnTo>
                    <a:lnTo>
                      <a:pt x="0" y="342138"/>
                    </a:lnTo>
                    <a:lnTo>
                      <a:pt x="0" y="344424"/>
                    </a:lnTo>
                    <a:lnTo>
                      <a:pt x="0" y="345186"/>
                    </a:lnTo>
                    <a:lnTo>
                      <a:pt x="0" y="344424"/>
                    </a:lnTo>
                    <a:lnTo>
                      <a:pt x="762" y="343662"/>
                    </a:lnTo>
                    <a:lnTo>
                      <a:pt x="1524" y="343662"/>
                    </a:lnTo>
                    <a:lnTo>
                      <a:pt x="1524" y="342900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8" name="Google Shape;11928;p144"/>
              <p:cNvSpPr/>
              <p:nvPr/>
            </p:nvSpPr>
            <p:spPr>
              <a:xfrm>
                <a:off x="4538472" y="4484369"/>
                <a:ext cx="409575" cy="66039"/>
              </a:xfrm>
              <a:custGeom>
                <a:rect b="b" l="l" r="r" t="t"/>
                <a:pathLst>
                  <a:path extrusionOk="0" h="66039" w="409575">
                    <a:moveTo>
                      <a:pt x="2286" y="65532"/>
                    </a:moveTo>
                    <a:lnTo>
                      <a:pt x="3048" y="64008"/>
                    </a:lnTo>
                    <a:lnTo>
                      <a:pt x="0" y="65532"/>
                    </a:lnTo>
                    <a:lnTo>
                      <a:pt x="2286" y="64008"/>
                    </a:lnTo>
                    <a:lnTo>
                      <a:pt x="7620" y="61722"/>
                    </a:lnTo>
                    <a:lnTo>
                      <a:pt x="16764" y="60960"/>
                    </a:lnTo>
                    <a:lnTo>
                      <a:pt x="22860" y="60198"/>
                    </a:lnTo>
                    <a:lnTo>
                      <a:pt x="37719" y="58721"/>
                    </a:lnTo>
                    <a:lnTo>
                      <a:pt x="52578" y="57531"/>
                    </a:lnTo>
                    <a:lnTo>
                      <a:pt x="67437" y="56340"/>
                    </a:lnTo>
                    <a:lnTo>
                      <a:pt x="106751" y="52173"/>
                    </a:lnTo>
                    <a:lnTo>
                      <a:pt x="155376" y="44791"/>
                    </a:lnTo>
                    <a:lnTo>
                      <a:pt x="179832" y="40386"/>
                    </a:lnTo>
                    <a:lnTo>
                      <a:pt x="211264" y="35123"/>
                    </a:lnTo>
                    <a:lnTo>
                      <a:pt x="242697" y="29718"/>
                    </a:lnTo>
                    <a:lnTo>
                      <a:pt x="274129" y="24312"/>
                    </a:lnTo>
                    <a:lnTo>
                      <a:pt x="305562" y="19050"/>
                    </a:lnTo>
                    <a:lnTo>
                      <a:pt x="324993" y="16049"/>
                    </a:lnTo>
                    <a:lnTo>
                      <a:pt x="344424" y="12763"/>
                    </a:lnTo>
                    <a:lnTo>
                      <a:pt x="363855" y="9191"/>
                    </a:lnTo>
                    <a:lnTo>
                      <a:pt x="383286" y="5334"/>
                    </a:lnTo>
                    <a:lnTo>
                      <a:pt x="391668" y="3810"/>
                    </a:lnTo>
                    <a:lnTo>
                      <a:pt x="399288" y="2286"/>
                    </a:lnTo>
                    <a:lnTo>
                      <a:pt x="407670" y="762"/>
                    </a:lnTo>
                    <a:lnTo>
                      <a:pt x="408432" y="762"/>
                    </a:lnTo>
                    <a:lnTo>
                      <a:pt x="409194" y="0"/>
                    </a:lnTo>
                    <a:lnTo>
                      <a:pt x="405384" y="2286"/>
                    </a:lnTo>
                    <a:lnTo>
                      <a:pt x="402336" y="3810"/>
                    </a:lnTo>
                    <a:lnTo>
                      <a:pt x="398526" y="6858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929" name="Google Shape;11929;p144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4621842" y="4334211"/>
              <a:ext cx="111745" cy="846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30" name="Google Shape;11930;p144"/>
            <p:cNvSpPr/>
            <p:nvPr/>
          </p:nvSpPr>
          <p:spPr>
            <a:xfrm>
              <a:off x="4745735" y="4533138"/>
              <a:ext cx="80010" cy="317500"/>
            </a:xfrm>
            <a:custGeom>
              <a:rect b="b" l="l" r="r" t="t"/>
              <a:pathLst>
                <a:path extrusionOk="0" h="317500" w="80010">
                  <a:moveTo>
                    <a:pt x="0" y="0"/>
                  </a:moveTo>
                  <a:lnTo>
                    <a:pt x="762" y="2286"/>
                  </a:lnTo>
                  <a:lnTo>
                    <a:pt x="2286" y="5334"/>
                  </a:lnTo>
                  <a:lnTo>
                    <a:pt x="4119" y="12763"/>
                  </a:lnTo>
                  <a:lnTo>
                    <a:pt x="14275" y="58042"/>
                  </a:lnTo>
                  <a:lnTo>
                    <a:pt x="19871" y="104596"/>
                  </a:lnTo>
                  <a:lnTo>
                    <a:pt x="22098" y="128016"/>
                  </a:lnTo>
                  <a:lnTo>
                    <a:pt x="24681" y="147994"/>
                  </a:lnTo>
                  <a:lnTo>
                    <a:pt x="31849" y="187380"/>
                  </a:lnTo>
                  <a:lnTo>
                    <a:pt x="48101" y="240982"/>
                  </a:lnTo>
                  <a:lnTo>
                    <a:pt x="62484" y="274320"/>
                  </a:lnTo>
                  <a:lnTo>
                    <a:pt x="65829" y="283797"/>
                  </a:lnTo>
                  <a:lnTo>
                    <a:pt x="69246" y="293560"/>
                  </a:lnTo>
                  <a:lnTo>
                    <a:pt x="73092" y="303037"/>
                  </a:lnTo>
                  <a:lnTo>
                    <a:pt x="77724" y="311658"/>
                  </a:lnTo>
                  <a:lnTo>
                    <a:pt x="78486" y="313944"/>
                  </a:lnTo>
                  <a:lnTo>
                    <a:pt x="80010" y="316992"/>
                  </a:lnTo>
                  <a:lnTo>
                    <a:pt x="77724" y="313944"/>
                  </a:lnTo>
                  <a:lnTo>
                    <a:pt x="76200" y="311658"/>
                  </a:lnTo>
                  <a:lnTo>
                    <a:pt x="73152" y="308610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1" name="Google Shape;11931;p144"/>
            <p:cNvSpPr/>
            <p:nvPr/>
          </p:nvSpPr>
          <p:spPr>
            <a:xfrm>
              <a:off x="4564379" y="4969002"/>
              <a:ext cx="13970" cy="1904"/>
            </a:xfrm>
            <a:custGeom>
              <a:rect b="b" l="l" r="r" t="t"/>
              <a:pathLst>
                <a:path extrusionOk="0" h="1904" w="13970">
                  <a:moveTo>
                    <a:pt x="4572" y="1524"/>
                  </a:moveTo>
                  <a:lnTo>
                    <a:pt x="3048" y="762"/>
                  </a:lnTo>
                  <a:lnTo>
                    <a:pt x="2286" y="0"/>
                  </a:lnTo>
                  <a:lnTo>
                    <a:pt x="0" y="0"/>
                  </a:lnTo>
                  <a:lnTo>
                    <a:pt x="762" y="0"/>
                  </a:lnTo>
                  <a:lnTo>
                    <a:pt x="6858" y="1524"/>
                  </a:lnTo>
                  <a:lnTo>
                    <a:pt x="7620" y="1524"/>
                  </a:lnTo>
                  <a:lnTo>
                    <a:pt x="9906" y="1524"/>
                  </a:lnTo>
                  <a:lnTo>
                    <a:pt x="12192" y="1524"/>
                  </a:lnTo>
                  <a:lnTo>
                    <a:pt x="13716" y="1524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2" name="Google Shape;11932;p144"/>
            <p:cNvSpPr/>
            <p:nvPr/>
          </p:nvSpPr>
          <p:spPr>
            <a:xfrm>
              <a:off x="4764500" y="4983479"/>
              <a:ext cx="11429" cy="98425"/>
            </a:xfrm>
            <a:custGeom>
              <a:rect b="b" l="l" r="r" t="t"/>
              <a:pathLst>
                <a:path extrusionOk="0" h="98425" w="11429">
                  <a:moveTo>
                    <a:pt x="10953" y="0"/>
                  </a:moveTo>
                  <a:lnTo>
                    <a:pt x="4095" y="762"/>
                  </a:lnTo>
                  <a:lnTo>
                    <a:pt x="4857" y="3048"/>
                  </a:lnTo>
                  <a:lnTo>
                    <a:pt x="2571" y="9144"/>
                  </a:lnTo>
                  <a:lnTo>
                    <a:pt x="607" y="16454"/>
                  </a:lnTo>
                  <a:lnTo>
                    <a:pt x="0" y="23622"/>
                  </a:lnTo>
                  <a:lnTo>
                    <a:pt x="107" y="30789"/>
                  </a:lnTo>
                  <a:lnTo>
                    <a:pt x="2964" y="71318"/>
                  </a:lnTo>
                  <a:lnTo>
                    <a:pt x="4095" y="82296"/>
                  </a:lnTo>
                  <a:lnTo>
                    <a:pt x="4857" y="90678"/>
                  </a:lnTo>
                  <a:lnTo>
                    <a:pt x="4857" y="92964"/>
                  </a:lnTo>
                  <a:lnTo>
                    <a:pt x="6381" y="98298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933" name="Google Shape;11933;p144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4544011" y="4998675"/>
              <a:ext cx="165192" cy="125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34" name="Google Shape;11934;p144"/>
            <p:cNvSpPr/>
            <p:nvPr/>
          </p:nvSpPr>
          <p:spPr>
            <a:xfrm>
              <a:off x="4536947" y="5282946"/>
              <a:ext cx="302260" cy="26670"/>
            </a:xfrm>
            <a:custGeom>
              <a:rect b="b" l="l" r="r" t="t"/>
              <a:pathLst>
                <a:path extrusionOk="0" h="26670" w="302260">
                  <a:moveTo>
                    <a:pt x="0" y="20574"/>
                  </a:moveTo>
                  <a:lnTo>
                    <a:pt x="39743" y="26217"/>
                  </a:lnTo>
                  <a:lnTo>
                    <a:pt x="58293" y="26289"/>
                  </a:lnTo>
                  <a:lnTo>
                    <a:pt x="76842" y="25788"/>
                  </a:lnTo>
                  <a:lnTo>
                    <a:pt x="95250" y="25146"/>
                  </a:lnTo>
                  <a:lnTo>
                    <a:pt x="122348" y="24395"/>
                  </a:lnTo>
                  <a:lnTo>
                    <a:pt x="177117" y="21181"/>
                  </a:lnTo>
                  <a:lnTo>
                    <a:pt x="224206" y="15037"/>
                  </a:lnTo>
                  <a:lnTo>
                    <a:pt x="263902" y="6822"/>
                  </a:lnTo>
                  <a:lnTo>
                    <a:pt x="283464" y="2286"/>
                  </a:lnTo>
                  <a:lnTo>
                    <a:pt x="290322" y="762"/>
                  </a:lnTo>
                  <a:lnTo>
                    <a:pt x="291084" y="0"/>
                  </a:lnTo>
                  <a:lnTo>
                    <a:pt x="294894" y="0"/>
                  </a:lnTo>
                  <a:lnTo>
                    <a:pt x="301752" y="0"/>
                  </a:lnTo>
                  <a:lnTo>
                    <a:pt x="291084" y="1524"/>
                  </a:lnTo>
                  <a:lnTo>
                    <a:pt x="290322" y="1524"/>
                  </a:lnTo>
                  <a:lnTo>
                    <a:pt x="282702" y="3048"/>
                  </a:lnTo>
                  <a:lnTo>
                    <a:pt x="275082" y="3810"/>
                  </a:lnTo>
                  <a:lnTo>
                    <a:pt x="267462" y="4572"/>
                  </a:lnTo>
                  <a:lnTo>
                    <a:pt x="261365" y="5334"/>
                  </a:lnTo>
                  <a:lnTo>
                    <a:pt x="255270" y="4572"/>
                  </a:lnTo>
                  <a:lnTo>
                    <a:pt x="249174" y="5334"/>
                  </a:lnTo>
                  <a:lnTo>
                    <a:pt x="246888" y="5334"/>
                  </a:lnTo>
                  <a:lnTo>
                    <a:pt x="244602" y="5334"/>
                  </a:lnTo>
                  <a:lnTo>
                    <a:pt x="242315" y="6096"/>
                  </a:lnTo>
                </a:path>
              </a:pathLst>
            </a:custGeom>
            <a:noFill/>
            <a:ln cap="flat" cmpd="sng" w="153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935" name="Google Shape;11935;p144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5734005" y="4597863"/>
              <a:ext cx="234784" cy="21268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936" name="Google Shape;11936;p144"/>
            <p:cNvGrpSpPr/>
            <p:nvPr/>
          </p:nvGrpSpPr>
          <p:grpSpPr>
            <a:xfrm>
              <a:off x="6180581" y="4496562"/>
              <a:ext cx="92456" cy="254000"/>
              <a:chOff x="6180581" y="4496562"/>
              <a:chExt cx="92456" cy="254000"/>
            </a:xfrm>
          </p:grpSpPr>
          <p:sp>
            <p:nvSpPr>
              <p:cNvPr id="11937" name="Google Shape;11937;p144"/>
              <p:cNvSpPr/>
              <p:nvPr/>
            </p:nvSpPr>
            <p:spPr>
              <a:xfrm>
                <a:off x="6190487" y="4611624"/>
                <a:ext cx="82550" cy="13970"/>
              </a:xfrm>
              <a:custGeom>
                <a:rect b="b" l="l" r="r" t="t"/>
                <a:pathLst>
                  <a:path extrusionOk="0" h="13970" w="82550">
                    <a:moveTo>
                      <a:pt x="0" y="12192"/>
                    </a:moveTo>
                    <a:lnTo>
                      <a:pt x="9144" y="12954"/>
                    </a:lnTo>
                    <a:lnTo>
                      <a:pt x="15240" y="13716"/>
                    </a:lnTo>
                    <a:lnTo>
                      <a:pt x="24384" y="11430"/>
                    </a:lnTo>
                    <a:lnTo>
                      <a:pt x="36266" y="8572"/>
                    </a:lnTo>
                    <a:lnTo>
                      <a:pt x="48006" y="5143"/>
                    </a:lnTo>
                    <a:lnTo>
                      <a:pt x="59745" y="2000"/>
                    </a:lnTo>
                    <a:lnTo>
                      <a:pt x="71628" y="0"/>
                    </a:lnTo>
                    <a:lnTo>
                      <a:pt x="76962" y="0"/>
                    </a:lnTo>
                    <a:lnTo>
                      <a:pt x="78486" y="0"/>
                    </a:lnTo>
                    <a:lnTo>
                      <a:pt x="82296" y="1524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8" name="Google Shape;11938;p144"/>
              <p:cNvSpPr/>
              <p:nvPr/>
            </p:nvSpPr>
            <p:spPr>
              <a:xfrm>
                <a:off x="6180581" y="4496562"/>
                <a:ext cx="81279" cy="254000"/>
              </a:xfrm>
              <a:custGeom>
                <a:rect b="b" l="l" r="r" t="t"/>
                <a:pathLst>
                  <a:path extrusionOk="0" h="254000" w="81279">
                    <a:moveTo>
                      <a:pt x="0" y="243077"/>
                    </a:moveTo>
                    <a:lnTo>
                      <a:pt x="762" y="246125"/>
                    </a:lnTo>
                    <a:lnTo>
                      <a:pt x="1524" y="247649"/>
                    </a:lnTo>
                    <a:lnTo>
                      <a:pt x="4572" y="250697"/>
                    </a:lnTo>
                    <a:lnTo>
                      <a:pt x="8382" y="253745"/>
                    </a:lnTo>
                    <a:lnTo>
                      <a:pt x="13716" y="253745"/>
                    </a:lnTo>
                    <a:lnTo>
                      <a:pt x="19050" y="253745"/>
                    </a:lnTo>
                    <a:lnTo>
                      <a:pt x="44636" y="225218"/>
                    </a:lnTo>
                    <a:lnTo>
                      <a:pt x="51899" y="193309"/>
                    </a:lnTo>
                    <a:lnTo>
                      <a:pt x="51815" y="176783"/>
                    </a:lnTo>
                    <a:lnTo>
                      <a:pt x="47053" y="136112"/>
                    </a:lnTo>
                    <a:lnTo>
                      <a:pt x="38861" y="96011"/>
                    </a:lnTo>
                    <a:lnTo>
                      <a:pt x="32765" y="70103"/>
                    </a:lnTo>
                    <a:lnTo>
                      <a:pt x="29646" y="57221"/>
                    </a:lnTo>
                    <a:lnTo>
                      <a:pt x="26669" y="44195"/>
                    </a:lnTo>
                    <a:lnTo>
                      <a:pt x="25145" y="37337"/>
                    </a:lnTo>
                    <a:lnTo>
                      <a:pt x="27431" y="30479"/>
                    </a:lnTo>
                    <a:lnTo>
                      <a:pt x="59435" y="3809"/>
                    </a:lnTo>
                    <a:lnTo>
                      <a:pt x="67055" y="0"/>
                    </a:lnTo>
                    <a:lnTo>
                      <a:pt x="73151" y="1523"/>
                    </a:lnTo>
                    <a:lnTo>
                      <a:pt x="80771" y="3809"/>
                    </a:lnTo>
                    <a:lnTo>
                      <a:pt x="78485" y="7619"/>
                    </a:lnTo>
                    <a:lnTo>
                      <a:pt x="79247" y="14477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39" name="Google Shape;11939;p144"/>
            <p:cNvGrpSpPr/>
            <p:nvPr/>
          </p:nvGrpSpPr>
          <p:grpSpPr>
            <a:xfrm>
              <a:off x="6377177" y="4456175"/>
              <a:ext cx="268268" cy="322579"/>
              <a:chOff x="6377177" y="4456175"/>
              <a:chExt cx="268268" cy="322579"/>
            </a:xfrm>
          </p:grpSpPr>
          <p:sp>
            <p:nvSpPr>
              <p:cNvPr id="11940" name="Google Shape;11940;p144"/>
              <p:cNvSpPr/>
              <p:nvPr/>
            </p:nvSpPr>
            <p:spPr>
              <a:xfrm>
                <a:off x="6377177" y="4456175"/>
                <a:ext cx="52070" cy="322579"/>
              </a:xfrm>
              <a:custGeom>
                <a:rect b="b" l="l" r="r" t="t"/>
                <a:pathLst>
                  <a:path extrusionOk="0" h="322579" w="52070">
                    <a:moveTo>
                      <a:pt x="51815" y="0"/>
                    </a:moveTo>
                    <a:lnTo>
                      <a:pt x="44957" y="7620"/>
                    </a:lnTo>
                    <a:lnTo>
                      <a:pt x="44957" y="12192"/>
                    </a:lnTo>
                    <a:lnTo>
                      <a:pt x="41147" y="22098"/>
                    </a:lnTo>
                    <a:lnTo>
                      <a:pt x="28193" y="69437"/>
                    </a:lnTo>
                    <a:lnTo>
                      <a:pt x="17525" y="117348"/>
                    </a:lnTo>
                    <a:lnTo>
                      <a:pt x="5905" y="179165"/>
                    </a:lnTo>
                    <a:lnTo>
                      <a:pt x="0" y="241554"/>
                    </a:lnTo>
                    <a:lnTo>
                      <a:pt x="785" y="258794"/>
                    </a:lnTo>
                    <a:lnTo>
                      <a:pt x="16001" y="309372"/>
                    </a:lnTo>
                    <a:lnTo>
                      <a:pt x="29717" y="322326"/>
                    </a:lnTo>
                    <a:lnTo>
                      <a:pt x="37337" y="322326"/>
                    </a:lnTo>
                    <a:lnTo>
                      <a:pt x="44195" y="321564"/>
                    </a:lnTo>
                    <a:lnTo>
                      <a:pt x="47243" y="320802"/>
                    </a:lnTo>
                    <a:lnTo>
                      <a:pt x="51815" y="318516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941" name="Google Shape;11941;p144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6466287" y="4552143"/>
                <a:ext cx="179158" cy="1326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942" name="Google Shape;11942;p144"/>
            <p:cNvSpPr/>
            <p:nvPr/>
          </p:nvSpPr>
          <p:spPr>
            <a:xfrm>
              <a:off x="6733793" y="4549902"/>
              <a:ext cx="15240" cy="2539"/>
            </a:xfrm>
            <a:custGeom>
              <a:rect b="b" l="l" r="r" t="t"/>
              <a:pathLst>
                <a:path extrusionOk="0" h="2539" w="15240">
                  <a:moveTo>
                    <a:pt x="3809" y="2286"/>
                  </a:moveTo>
                  <a:lnTo>
                    <a:pt x="1523" y="1524"/>
                  </a:lnTo>
                  <a:lnTo>
                    <a:pt x="1523" y="762"/>
                  </a:lnTo>
                  <a:lnTo>
                    <a:pt x="0" y="1524"/>
                  </a:lnTo>
                  <a:lnTo>
                    <a:pt x="1523" y="762"/>
                  </a:lnTo>
                  <a:lnTo>
                    <a:pt x="5333" y="0"/>
                  </a:lnTo>
                  <a:lnTo>
                    <a:pt x="6095" y="0"/>
                  </a:lnTo>
                  <a:lnTo>
                    <a:pt x="10667" y="1524"/>
                  </a:lnTo>
                  <a:lnTo>
                    <a:pt x="12191" y="1524"/>
                  </a:lnTo>
                  <a:lnTo>
                    <a:pt x="15239" y="2286"/>
                  </a:lnTo>
                </a:path>
              </a:pathLst>
            </a:custGeom>
            <a:noFill/>
            <a:ln cap="flat" cmpd="sng" w="153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3" name="Google Shape;11943;p144"/>
            <p:cNvSpPr/>
            <p:nvPr/>
          </p:nvSpPr>
          <p:spPr>
            <a:xfrm>
              <a:off x="6730745" y="4619244"/>
              <a:ext cx="33654" cy="60325"/>
            </a:xfrm>
            <a:custGeom>
              <a:rect b="b" l="l" r="r" t="t"/>
              <a:pathLst>
                <a:path extrusionOk="0" h="60325" w="33654">
                  <a:moveTo>
                    <a:pt x="24383" y="0"/>
                  </a:moveTo>
                  <a:lnTo>
                    <a:pt x="25907" y="3047"/>
                  </a:lnTo>
                  <a:lnTo>
                    <a:pt x="25907" y="6096"/>
                  </a:lnTo>
                  <a:lnTo>
                    <a:pt x="28193" y="8382"/>
                  </a:lnTo>
                  <a:lnTo>
                    <a:pt x="30479" y="11429"/>
                  </a:lnTo>
                  <a:lnTo>
                    <a:pt x="33527" y="19811"/>
                  </a:lnTo>
                  <a:lnTo>
                    <a:pt x="32765" y="25145"/>
                  </a:lnTo>
                  <a:lnTo>
                    <a:pt x="6095" y="54864"/>
                  </a:lnTo>
                  <a:lnTo>
                    <a:pt x="4571" y="56388"/>
                  </a:lnTo>
                  <a:lnTo>
                    <a:pt x="0" y="60198"/>
                  </a:lnTo>
                </a:path>
              </a:pathLst>
            </a:custGeom>
            <a:noFill/>
            <a:ln cap="flat" cmpd="sng" w="153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944" name="Google Shape;11944;p144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6860241" y="4496517"/>
              <a:ext cx="246976" cy="2043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945" name="Google Shape;11945;p144"/>
            <p:cNvGrpSpPr/>
            <p:nvPr/>
          </p:nvGrpSpPr>
          <p:grpSpPr>
            <a:xfrm>
              <a:off x="7162755" y="4152137"/>
              <a:ext cx="492804" cy="715645"/>
              <a:chOff x="7162755" y="4152137"/>
              <a:chExt cx="492804" cy="715645"/>
            </a:xfrm>
          </p:grpSpPr>
          <p:pic>
            <p:nvPicPr>
              <p:cNvPr id="11946" name="Google Shape;11946;p144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7162755" y="4404410"/>
                <a:ext cx="190588" cy="2727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947" name="Google Shape;11947;p144"/>
              <p:cNvSpPr/>
              <p:nvPr/>
            </p:nvSpPr>
            <p:spPr>
              <a:xfrm>
                <a:off x="7396734" y="4347209"/>
                <a:ext cx="125095" cy="317500"/>
              </a:xfrm>
              <a:custGeom>
                <a:rect b="b" l="l" r="r" t="t"/>
                <a:pathLst>
                  <a:path extrusionOk="0" h="317500" w="125095">
                    <a:moveTo>
                      <a:pt x="4572" y="6858"/>
                    </a:moveTo>
                    <a:lnTo>
                      <a:pt x="0" y="0"/>
                    </a:lnTo>
                    <a:lnTo>
                      <a:pt x="3810" y="5334"/>
                    </a:lnTo>
                    <a:lnTo>
                      <a:pt x="3048" y="3810"/>
                    </a:lnTo>
                    <a:lnTo>
                      <a:pt x="8382" y="6858"/>
                    </a:lnTo>
                    <a:lnTo>
                      <a:pt x="13716" y="10668"/>
                    </a:lnTo>
                    <a:lnTo>
                      <a:pt x="19050" y="13716"/>
                    </a:lnTo>
                    <a:lnTo>
                      <a:pt x="61376" y="47684"/>
                    </a:lnTo>
                    <a:lnTo>
                      <a:pt x="88451" y="78688"/>
                    </a:lnTo>
                    <a:lnTo>
                      <a:pt x="111525" y="117859"/>
                    </a:lnTo>
                    <a:lnTo>
                      <a:pt x="123467" y="159007"/>
                    </a:lnTo>
                    <a:lnTo>
                      <a:pt x="124587" y="179355"/>
                    </a:lnTo>
                    <a:lnTo>
                      <a:pt x="122848" y="199560"/>
                    </a:lnTo>
                    <a:lnTo>
                      <a:pt x="110239" y="238363"/>
                    </a:lnTo>
                    <a:lnTo>
                      <a:pt x="87356" y="274843"/>
                    </a:lnTo>
                    <a:lnTo>
                      <a:pt x="73914" y="291084"/>
                    </a:lnTo>
                    <a:lnTo>
                      <a:pt x="68937" y="297489"/>
                    </a:lnTo>
                    <a:lnTo>
                      <a:pt x="60960" y="306324"/>
                    </a:lnTo>
                    <a:lnTo>
                      <a:pt x="51839" y="314015"/>
                    </a:lnTo>
                    <a:lnTo>
                      <a:pt x="43434" y="316992"/>
                    </a:lnTo>
                    <a:lnTo>
                      <a:pt x="38100" y="316230"/>
                    </a:lnTo>
                    <a:lnTo>
                      <a:pt x="41148" y="313944"/>
                    </a:lnTo>
                    <a:lnTo>
                      <a:pt x="41910" y="308610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8" name="Google Shape;11948;p144"/>
              <p:cNvSpPr/>
              <p:nvPr/>
            </p:nvSpPr>
            <p:spPr>
              <a:xfrm>
                <a:off x="7467600" y="4152137"/>
                <a:ext cx="187959" cy="715645"/>
              </a:xfrm>
              <a:custGeom>
                <a:rect b="b" l="l" r="r" t="t"/>
                <a:pathLst>
                  <a:path extrusionOk="0" h="715645" w="187959">
                    <a:moveTo>
                      <a:pt x="75437" y="6096"/>
                    </a:moveTo>
                    <a:lnTo>
                      <a:pt x="73913" y="3048"/>
                    </a:lnTo>
                    <a:lnTo>
                      <a:pt x="72389" y="3810"/>
                    </a:lnTo>
                    <a:lnTo>
                      <a:pt x="70865" y="762"/>
                    </a:lnTo>
                    <a:lnTo>
                      <a:pt x="70865" y="0"/>
                    </a:lnTo>
                    <a:lnTo>
                      <a:pt x="77735" y="1452"/>
                    </a:lnTo>
                    <a:lnTo>
                      <a:pt x="84677" y="2476"/>
                    </a:lnTo>
                    <a:lnTo>
                      <a:pt x="91761" y="3214"/>
                    </a:lnTo>
                    <a:lnTo>
                      <a:pt x="99059" y="3810"/>
                    </a:lnTo>
                    <a:lnTo>
                      <a:pt x="111299" y="4345"/>
                    </a:lnTo>
                    <a:lnTo>
                      <a:pt x="123824" y="4667"/>
                    </a:lnTo>
                    <a:lnTo>
                      <a:pt x="136350" y="4560"/>
                    </a:lnTo>
                    <a:lnTo>
                      <a:pt x="148589" y="3810"/>
                    </a:lnTo>
                    <a:lnTo>
                      <a:pt x="153923" y="3048"/>
                    </a:lnTo>
                    <a:lnTo>
                      <a:pt x="160019" y="762"/>
                    </a:lnTo>
                    <a:lnTo>
                      <a:pt x="165353" y="3048"/>
                    </a:lnTo>
                    <a:lnTo>
                      <a:pt x="166877" y="3810"/>
                    </a:lnTo>
                    <a:lnTo>
                      <a:pt x="168401" y="9144"/>
                    </a:lnTo>
                    <a:lnTo>
                      <a:pt x="168401" y="12192"/>
                    </a:lnTo>
                    <a:lnTo>
                      <a:pt x="168271" y="28074"/>
                    </a:lnTo>
                    <a:lnTo>
                      <a:pt x="167925" y="43815"/>
                    </a:lnTo>
                    <a:lnTo>
                      <a:pt x="167437" y="59555"/>
                    </a:lnTo>
                    <a:lnTo>
                      <a:pt x="166877" y="75438"/>
                    </a:lnTo>
                    <a:lnTo>
                      <a:pt x="165961" y="104822"/>
                    </a:lnTo>
                    <a:lnTo>
                      <a:pt x="166401" y="134493"/>
                    </a:lnTo>
                    <a:lnTo>
                      <a:pt x="167842" y="164163"/>
                    </a:lnTo>
                    <a:lnTo>
                      <a:pt x="169925" y="193548"/>
                    </a:lnTo>
                    <a:lnTo>
                      <a:pt x="173652" y="232421"/>
                    </a:lnTo>
                    <a:lnTo>
                      <a:pt x="176879" y="271367"/>
                    </a:lnTo>
                    <a:lnTo>
                      <a:pt x="179677" y="310455"/>
                    </a:lnTo>
                    <a:lnTo>
                      <a:pt x="182117" y="349758"/>
                    </a:lnTo>
                    <a:lnTo>
                      <a:pt x="184451" y="385202"/>
                    </a:lnTo>
                    <a:lnTo>
                      <a:pt x="185927" y="420719"/>
                    </a:lnTo>
                    <a:lnTo>
                      <a:pt x="186832" y="456378"/>
                    </a:lnTo>
                    <a:lnTo>
                      <a:pt x="187451" y="492252"/>
                    </a:lnTo>
                    <a:lnTo>
                      <a:pt x="187428" y="519695"/>
                    </a:lnTo>
                    <a:lnTo>
                      <a:pt x="186809" y="574869"/>
                    </a:lnTo>
                    <a:lnTo>
                      <a:pt x="184689" y="616338"/>
                    </a:lnTo>
                    <a:lnTo>
                      <a:pt x="183451" y="629793"/>
                    </a:lnTo>
                    <a:lnTo>
                      <a:pt x="182498" y="643247"/>
                    </a:lnTo>
                    <a:lnTo>
                      <a:pt x="182117" y="656844"/>
                    </a:lnTo>
                    <a:lnTo>
                      <a:pt x="182201" y="664404"/>
                    </a:lnTo>
                    <a:lnTo>
                      <a:pt x="182213" y="672750"/>
                    </a:lnTo>
                    <a:lnTo>
                      <a:pt x="179831" y="695706"/>
                    </a:lnTo>
                    <a:lnTo>
                      <a:pt x="176783" y="692658"/>
                    </a:lnTo>
                    <a:lnTo>
                      <a:pt x="179069" y="692658"/>
                    </a:lnTo>
                    <a:lnTo>
                      <a:pt x="180593" y="693420"/>
                    </a:lnTo>
                    <a:lnTo>
                      <a:pt x="176783" y="693420"/>
                    </a:lnTo>
                    <a:lnTo>
                      <a:pt x="178307" y="694182"/>
                    </a:lnTo>
                    <a:lnTo>
                      <a:pt x="179069" y="694182"/>
                    </a:lnTo>
                    <a:lnTo>
                      <a:pt x="179831" y="694182"/>
                    </a:lnTo>
                    <a:lnTo>
                      <a:pt x="180593" y="694182"/>
                    </a:lnTo>
                    <a:lnTo>
                      <a:pt x="172973" y="691134"/>
                    </a:lnTo>
                    <a:lnTo>
                      <a:pt x="165353" y="688848"/>
                    </a:lnTo>
                    <a:lnTo>
                      <a:pt x="157733" y="687324"/>
                    </a:lnTo>
                    <a:lnTo>
                      <a:pt x="141612" y="685168"/>
                    </a:lnTo>
                    <a:lnTo>
                      <a:pt x="125348" y="684371"/>
                    </a:lnTo>
                    <a:lnTo>
                      <a:pt x="109085" y="684859"/>
                    </a:lnTo>
                    <a:lnTo>
                      <a:pt x="92963" y="686562"/>
                    </a:lnTo>
                    <a:lnTo>
                      <a:pt x="68901" y="691086"/>
                    </a:lnTo>
                    <a:lnTo>
                      <a:pt x="45624" y="698182"/>
                    </a:lnTo>
                    <a:lnTo>
                      <a:pt x="22776" y="706707"/>
                    </a:lnTo>
                    <a:lnTo>
                      <a:pt x="0" y="715518"/>
                    </a:lnTo>
                  </a:path>
                </a:pathLst>
              </a:custGeom>
              <a:noFill/>
              <a:ln cap="flat" cmpd="sng" w="153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952" name="Shape 1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53" name="Google Shape;11953;p145"/>
          <p:cNvGrpSpPr/>
          <p:nvPr/>
        </p:nvGrpSpPr>
        <p:grpSpPr>
          <a:xfrm>
            <a:off x="9139934" y="5081914"/>
            <a:ext cx="4387" cy="24318"/>
            <a:chOff x="10053827" y="5759195"/>
            <a:chExt cx="4826" cy="27559"/>
          </a:xfrm>
        </p:grpSpPr>
        <p:sp>
          <p:nvSpPr>
            <p:cNvPr id="11954" name="Google Shape;11954;p145"/>
            <p:cNvSpPr/>
            <p:nvPr/>
          </p:nvSpPr>
          <p:spPr>
            <a:xfrm>
              <a:off x="10056113" y="5759195"/>
              <a:ext cx="2540" cy="9525"/>
            </a:xfrm>
            <a:custGeom>
              <a:rect b="b" l="l" r="r" t="t"/>
              <a:pathLst>
                <a:path extrusionOk="0" h="9525" w="2540">
                  <a:moveTo>
                    <a:pt x="2286" y="9143"/>
                  </a:moveTo>
                  <a:lnTo>
                    <a:pt x="761" y="4571"/>
                  </a:lnTo>
                  <a:lnTo>
                    <a:pt x="0" y="3047"/>
                  </a:lnTo>
                  <a:lnTo>
                    <a:pt x="2286" y="0"/>
                  </a:lnTo>
                </a:path>
              </a:pathLst>
            </a:custGeom>
            <a:noFill/>
            <a:ln cap="flat" cmpd="sng" w="153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5" name="Google Shape;11955;p145"/>
            <p:cNvSpPr/>
            <p:nvPr/>
          </p:nvSpPr>
          <p:spPr>
            <a:xfrm>
              <a:off x="10053827" y="5775959"/>
              <a:ext cx="4445" cy="10795"/>
            </a:xfrm>
            <a:custGeom>
              <a:rect b="b" l="l" r="r" t="t"/>
              <a:pathLst>
                <a:path extrusionOk="0" h="10795" w="4445">
                  <a:moveTo>
                    <a:pt x="761" y="10668"/>
                  </a:moveTo>
                  <a:lnTo>
                    <a:pt x="4191" y="8954"/>
                  </a:lnTo>
                </a:path>
                <a:path extrusionOk="0" h="10795" w="4445">
                  <a:moveTo>
                    <a:pt x="4191" y="10505"/>
                  </a:moveTo>
                  <a:lnTo>
                    <a:pt x="0" y="9906"/>
                  </a:lnTo>
                  <a:lnTo>
                    <a:pt x="3810" y="9906"/>
                  </a:lnTo>
                  <a:lnTo>
                    <a:pt x="4191" y="9906"/>
                  </a:lnTo>
                </a:path>
                <a:path extrusionOk="0" h="10795" w="4445">
                  <a:moveTo>
                    <a:pt x="4191" y="9906"/>
                  </a:moveTo>
                  <a:lnTo>
                    <a:pt x="3047" y="9906"/>
                  </a:lnTo>
                  <a:lnTo>
                    <a:pt x="4191" y="9906"/>
                  </a:lnTo>
                </a:path>
                <a:path extrusionOk="0" h="10795" w="4445">
                  <a:moveTo>
                    <a:pt x="4191" y="9906"/>
                  </a:moveTo>
                  <a:lnTo>
                    <a:pt x="0" y="9906"/>
                  </a:lnTo>
                  <a:lnTo>
                    <a:pt x="3119" y="8096"/>
                  </a:lnTo>
                  <a:lnTo>
                    <a:pt x="2095" y="8001"/>
                  </a:lnTo>
                  <a:lnTo>
                    <a:pt x="214" y="7334"/>
                  </a:lnTo>
                  <a:lnTo>
                    <a:pt x="761" y="3810"/>
                  </a:lnTo>
                  <a:lnTo>
                    <a:pt x="2285" y="2286"/>
                  </a:lnTo>
                  <a:lnTo>
                    <a:pt x="3810" y="762"/>
                  </a:lnTo>
                  <a:lnTo>
                    <a:pt x="4191" y="0"/>
                  </a:lnTo>
                </a:path>
              </a:pathLst>
            </a:custGeom>
            <a:noFill/>
            <a:ln cap="flat" cmpd="sng" w="153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56" name="Google Shape;11956;p145"/>
          <p:cNvSpPr/>
          <p:nvPr/>
        </p:nvSpPr>
        <p:spPr>
          <a:xfrm>
            <a:off x="9136379" y="4910865"/>
            <a:ext cx="8090" cy="6164"/>
          </a:xfrm>
          <a:custGeom>
            <a:rect b="b" l="l" r="r" t="t"/>
            <a:pathLst>
              <a:path extrusionOk="0" h="6985" w="8890">
                <a:moveTo>
                  <a:pt x="8381" y="0"/>
                </a:moveTo>
                <a:lnTo>
                  <a:pt x="6322" y="3321"/>
                </a:lnTo>
                <a:lnTo>
                  <a:pt x="6191" y="4286"/>
                </a:lnTo>
                <a:lnTo>
                  <a:pt x="5060" y="4822"/>
                </a:lnTo>
                <a:lnTo>
                  <a:pt x="0" y="6858"/>
                </a:lnTo>
              </a:path>
            </a:pathLst>
          </a:custGeom>
          <a:noFill/>
          <a:ln cap="flat" cmpd="sng" w="153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57" name="Google Shape;11957;p145"/>
          <p:cNvGrpSpPr/>
          <p:nvPr/>
        </p:nvGrpSpPr>
        <p:grpSpPr>
          <a:xfrm>
            <a:off x="740255" y="192705"/>
            <a:ext cx="7206860" cy="2721546"/>
            <a:chOff x="3180543" y="2047270"/>
            <a:chExt cx="4736681" cy="1566177"/>
          </a:xfrm>
        </p:grpSpPr>
        <p:pic>
          <p:nvPicPr>
            <p:cNvPr id="11958" name="Google Shape;11958;p1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80543" y="2047270"/>
              <a:ext cx="4736681" cy="1566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59" name="Google Shape;11959;p1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619276" y="3492201"/>
              <a:ext cx="80622" cy="1082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60" name="Google Shape;11960;p145"/>
            <p:cNvSpPr/>
            <p:nvPr/>
          </p:nvSpPr>
          <p:spPr>
            <a:xfrm>
              <a:off x="3909059" y="3535179"/>
              <a:ext cx="64135" cy="5079"/>
            </a:xfrm>
            <a:custGeom>
              <a:rect b="b" l="l" r="r" t="t"/>
              <a:pathLst>
                <a:path extrusionOk="0" h="5079" w="64135">
                  <a:moveTo>
                    <a:pt x="4572" y="4310"/>
                  </a:moveTo>
                  <a:lnTo>
                    <a:pt x="2286" y="4310"/>
                  </a:lnTo>
                  <a:lnTo>
                    <a:pt x="1524" y="5072"/>
                  </a:lnTo>
                  <a:lnTo>
                    <a:pt x="0" y="5072"/>
                  </a:lnTo>
                  <a:lnTo>
                    <a:pt x="0" y="4310"/>
                  </a:lnTo>
                  <a:lnTo>
                    <a:pt x="6858" y="5072"/>
                  </a:lnTo>
                  <a:lnTo>
                    <a:pt x="12954" y="3548"/>
                  </a:lnTo>
                  <a:lnTo>
                    <a:pt x="20574" y="2786"/>
                  </a:lnTo>
                  <a:lnTo>
                    <a:pt x="29718" y="1571"/>
                  </a:lnTo>
                  <a:lnTo>
                    <a:pt x="38862" y="500"/>
                  </a:lnTo>
                  <a:lnTo>
                    <a:pt x="48006" y="0"/>
                  </a:lnTo>
                  <a:lnTo>
                    <a:pt x="57150" y="500"/>
                  </a:lnTo>
                  <a:lnTo>
                    <a:pt x="59436" y="1262"/>
                  </a:lnTo>
                  <a:lnTo>
                    <a:pt x="61722" y="1262"/>
                  </a:lnTo>
                  <a:lnTo>
                    <a:pt x="64008" y="2024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961" name="Google Shape;11961;p1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20267" y="3483819"/>
              <a:ext cx="149036" cy="1014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62" name="Google Shape;11962;p145"/>
          <p:cNvGrpSpPr/>
          <p:nvPr/>
        </p:nvGrpSpPr>
        <p:grpSpPr>
          <a:xfrm>
            <a:off x="277100" y="3700636"/>
            <a:ext cx="8514052" cy="2552315"/>
            <a:chOff x="1893525" y="4194003"/>
            <a:chExt cx="7776810" cy="2089492"/>
          </a:xfrm>
        </p:grpSpPr>
        <p:pic>
          <p:nvPicPr>
            <p:cNvPr id="11963" name="Google Shape;11963;p1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93525" y="4194003"/>
              <a:ext cx="7107261" cy="10356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64" name="Google Shape;11964;p14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32915" y="5705811"/>
              <a:ext cx="325462" cy="2111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965" name="Google Shape;11965;p145"/>
            <p:cNvGrpSpPr/>
            <p:nvPr/>
          </p:nvGrpSpPr>
          <p:grpSpPr>
            <a:xfrm>
              <a:off x="5194033" y="5610561"/>
              <a:ext cx="713796" cy="310177"/>
              <a:chOff x="5194033" y="5610561"/>
              <a:chExt cx="713796" cy="310177"/>
            </a:xfrm>
          </p:grpSpPr>
          <p:sp>
            <p:nvSpPr>
              <p:cNvPr id="11966" name="Google Shape;11966;p145"/>
              <p:cNvSpPr/>
              <p:nvPr/>
            </p:nvSpPr>
            <p:spPr>
              <a:xfrm>
                <a:off x="5211318" y="5680709"/>
                <a:ext cx="11429" cy="240029"/>
              </a:xfrm>
              <a:custGeom>
                <a:rect b="b" l="l" r="r" t="t"/>
                <a:pathLst>
                  <a:path extrusionOk="0" h="240029" w="11429">
                    <a:moveTo>
                      <a:pt x="0" y="0"/>
                    </a:moveTo>
                    <a:lnTo>
                      <a:pt x="2178" y="15882"/>
                    </a:lnTo>
                    <a:lnTo>
                      <a:pt x="4857" y="31623"/>
                    </a:lnTo>
                    <a:lnTo>
                      <a:pt x="7393" y="47363"/>
                    </a:lnTo>
                    <a:lnTo>
                      <a:pt x="9144" y="63246"/>
                    </a:lnTo>
                    <a:lnTo>
                      <a:pt x="10560" y="88392"/>
                    </a:lnTo>
                    <a:lnTo>
                      <a:pt x="11334" y="113538"/>
                    </a:lnTo>
                    <a:lnTo>
                      <a:pt x="11394" y="138684"/>
                    </a:lnTo>
                    <a:lnTo>
                      <a:pt x="10668" y="163830"/>
                    </a:lnTo>
                    <a:lnTo>
                      <a:pt x="9715" y="182701"/>
                    </a:lnTo>
                    <a:lnTo>
                      <a:pt x="8191" y="201644"/>
                    </a:lnTo>
                    <a:lnTo>
                      <a:pt x="6381" y="220729"/>
                    </a:lnTo>
                    <a:lnTo>
                      <a:pt x="4572" y="240030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967" name="Google Shape;11967;p14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194033" y="5677617"/>
                <a:ext cx="395281" cy="1730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968" name="Google Shape;11968;p145"/>
              <p:cNvSpPr/>
              <p:nvPr/>
            </p:nvSpPr>
            <p:spPr>
              <a:xfrm>
                <a:off x="5616702" y="5711189"/>
                <a:ext cx="6985" cy="86360"/>
              </a:xfrm>
              <a:custGeom>
                <a:rect b="b" l="l" r="r" t="t"/>
                <a:pathLst>
                  <a:path extrusionOk="0" h="86360" w="6985">
                    <a:moveTo>
                      <a:pt x="6858" y="0"/>
                    </a:moveTo>
                    <a:lnTo>
                      <a:pt x="6858" y="7620"/>
                    </a:lnTo>
                    <a:lnTo>
                      <a:pt x="6858" y="12192"/>
                    </a:lnTo>
                    <a:lnTo>
                      <a:pt x="5334" y="19050"/>
                    </a:lnTo>
                    <a:lnTo>
                      <a:pt x="4107" y="28896"/>
                    </a:lnTo>
                    <a:lnTo>
                      <a:pt x="3524" y="38957"/>
                    </a:lnTo>
                    <a:lnTo>
                      <a:pt x="3083" y="49160"/>
                    </a:lnTo>
                    <a:lnTo>
                      <a:pt x="2286" y="59436"/>
                    </a:lnTo>
                    <a:lnTo>
                      <a:pt x="1285" y="66174"/>
                    </a:lnTo>
                    <a:lnTo>
                      <a:pt x="571" y="72771"/>
                    </a:lnTo>
                    <a:lnTo>
                      <a:pt x="142" y="79367"/>
                    </a:lnTo>
                    <a:lnTo>
                      <a:pt x="0" y="86106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9" name="Google Shape;11969;p145"/>
              <p:cNvSpPr/>
              <p:nvPr/>
            </p:nvSpPr>
            <p:spPr>
              <a:xfrm>
                <a:off x="5584698" y="5626607"/>
                <a:ext cx="11429" cy="5079"/>
              </a:xfrm>
              <a:custGeom>
                <a:rect b="b" l="l" r="r" t="t"/>
                <a:pathLst>
                  <a:path extrusionOk="0" h="5079" w="11429">
                    <a:moveTo>
                      <a:pt x="9905" y="4572"/>
                    </a:moveTo>
                    <a:lnTo>
                      <a:pt x="0" y="0"/>
                    </a:lnTo>
                    <a:lnTo>
                      <a:pt x="8381" y="3048"/>
                    </a:lnTo>
                    <a:lnTo>
                      <a:pt x="11429" y="3810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970" name="Google Shape;11970;p145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672545" y="5610561"/>
                <a:ext cx="235284" cy="1875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971" name="Google Shape;11971;p14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087573" y="5585415"/>
              <a:ext cx="149143" cy="1631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972" name="Google Shape;11972;p145"/>
            <p:cNvGrpSpPr/>
            <p:nvPr/>
          </p:nvGrpSpPr>
          <p:grpSpPr>
            <a:xfrm>
              <a:off x="6438855" y="5541981"/>
              <a:ext cx="420712" cy="175753"/>
              <a:chOff x="6438855" y="5541981"/>
              <a:chExt cx="420712" cy="175753"/>
            </a:xfrm>
          </p:grpSpPr>
          <p:pic>
            <p:nvPicPr>
              <p:cNvPr id="11973" name="Google Shape;11973;p145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438855" y="5576271"/>
                <a:ext cx="83908" cy="1414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74" name="Google Shape;11974;p145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6544773" y="5541981"/>
                <a:ext cx="314794" cy="1637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975" name="Google Shape;11975;p145"/>
            <p:cNvGrpSpPr/>
            <p:nvPr/>
          </p:nvGrpSpPr>
          <p:grpSpPr>
            <a:xfrm>
              <a:off x="7110582" y="5450541"/>
              <a:ext cx="561277" cy="233570"/>
              <a:chOff x="7110582" y="5450541"/>
              <a:chExt cx="561277" cy="233570"/>
            </a:xfrm>
          </p:grpSpPr>
          <p:pic>
            <p:nvPicPr>
              <p:cNvPr id="11976" name="Google Shape;11976;p145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110582" y="5479497"/>
                <a:ext cx="334202" cy="1814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77" name="Google Shape;11977;p145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7466769" y="5450541"/>
                <a:ext cx="205090" cy="2335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978" name="Google Shape;11978;p14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717194" y="5434539"/>
              <a:ext cx="339476" cy="2172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79" name="Google Shape;11979;p145"/>
            <p:cNvSpPr/>
            <p:nvPr/>
          </p:nvSpPr>
          <p:spPr>
            <a:xfrm>
              <a:off x="8177021" y="5548884"/>
              <a:ext cx="12700" cy="5714"/>
            </a:xfrm>
            <a:custGeom>
              <a:rect b="b" l="l" r="r" t="t"/>
              <a:pathLst>
                <a:path extrusionOk="0" h="5714" w="12700">
                  <a:moveTo>
                    <a:pt x="12192" y="5333"/>
                  </a:moveTo>
                  <a:lnTo>
                    <a:pt x="7620" y="0"/>
                  </a:lnTo>
                  <a:lnTo>
                    <a:pt x="8382" y="1523"/>
                  </a:lnTo>
                  <a:lnTo>
                    <a:pt x="0" y="761"/>
                  </a:lnTo>
                </a:path>
              </a:pathLst>
            </a:custGeom>
            <a:noFill/>
            <a:ln cap="flat" cmpd="sng" w="153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80" name="Google Shape;11980;p145"/>
            <p:cNvGrpSpPr/>
            <p:nvPr/>
          </p:nvGrpSpPr>
          <p:grpSpPr>
            <a:xfrm>
              <a:off x="2618187" y="4838655"/>
              <a:ext cx="259993" cy="317036"/>
              <a:chOff x="2618187" y="4838655"/>
              <a:chExt cx="259993" cy="317036"/>
            </a:xfrm>
          </p:grpSpPr>
          <p:pic>
            <p:nvPicPr>
              <p:cNvPr id="11981" name="Google Shape;11981;p145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2618187" y="4838655"/>
                <a:ext cx="165919" cy="2393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982" name="Google Shape;11982;p145"/>
              <p:cNvSpPr/>
              <p:nvPr/>
            </p:nvSpPr>
            <p:spPr>
              <a:xfrm>
                <a:off x="2784836" y="4900421"/>
                <a:ext cx="93344" cy="255270"/>
              </a:xfrm>
              <a:custGeom>
                <a:rect b="b" l="l" r="r" t="t"/>
                <a:pathLst>
                  <a:path extrusionOk="0" h="255270" w="93344">
                    <a:moveTo>
                      <a:pt x="67329" y="76200"/>
                    </a:moveTo>
                    <a:lnTo>
                      <a:pt x="65698" y="69901"/>
                    </a:lnTo>
                    <a:lnTo>
                      <a:pt x="65139" y="63531"/>
                    </a:lnTo>
                    <a:lnTo>
                      <a:pt x="65293" y="57019"/>
                    </a:lnTo>
                    <a:lnTo>
                      <a:pt x="65805" y="50292"/>
                    </a:lnTo>
                    <a:lnTo>
                      <a:pt x="66198" y="41850"/>
                    </a:lnTo>
                    <a:lnTo>
                      <a:pt x="66091" y="33623"/>
                    </a:lnTo>
                    <a:lnTo>
                      <a:pt x="65270" y="25538"/>
                    </a:lnTo>
                    <a:lnTo>
                      <a:pt x="63519" y="17526"/>
                    </a:lnTo>
                    <a:lnTo>
                      <a:pt x="62757" y="11430"/>
                    </a:lnTo>
                    <a:lnTo>
                      <a:pt x="58947" y="0"/>
                    </a:lnTo>
                    <a:lnTo>
                      <a:pt x="50565" y="1524"/>
                    </a:lnTo>
                    <a:lnTo>
                      <a:pt x="43052" y="4798"/>
                    </a:lnTo>
                    <a:lnTo>
                      <a:pt x="24610" y="38981"/>
                    </a:lnTo>
                    <a:lnTo>
                      <a:pt x="21085" y="66841"/>
                    </a:lnTo>
                    <a:lnTo>
                      <a:pt x="21609" y="80772"/>
                    </a:lnTo>
                    <a:lnTo>
                      <a:pt x="23026" y="88415"/>
                    </a:lnTo>
                    <a:lnTo>
                      <a:pt x="25515" y="95631"/>
                    </a:lnTo>
                    <a:lnTo>
                      <a:pt x="29860" y="101131"/>
                    </a:lnTo>
                    <a:lnTo>
                      <a:pt x="36849" y="103632"/>
                    </a:lnTo>
                    <a:lnTo>
                      <a:pt x="44172" y="102191"/>
                    </a:lnTo>
                    <a:lnTo>
                      <a:pt x="65281" y="66722"/>
                    </a:lnTo>
                    <a:lnTo>
                      <a:pt x="65043" y="59436"/>
                    </a:lnTo>
                    <a:lnTo>
                      <a:pt x="64281" y="54102"/>
                    </a:lnTo>
                    <a:lnTo>
                      <a:pt x="62757" y="48768"/>
                    </a:lnTo>
                    <a:lnTo>
                      <a:pt x="60471" y="43434"/>
                    </a:lnTo>
                    <a:lnTo>
                      <a:pt x="61995" y="48768"/>
                    </a:lnTo>
                    <a:lnTo>
                      <a:pt x="62757" y="52578"/>
                    </a:lnTo>
                    <a:lnTo>
                      <a:pt x="64281" y="57912"/>
                    </a:lnTo>
                    <a:lnTo>
                      <a:pt x="67960" y="72651"/>
                    </a:lnTo>
                    <a:lnTo>
                      <a:pt x="71997" y="87249"/>
                    </a:lnTo>
                    <a:lnTo>
                      <a:pt x="84439" y="134445"/>
                    </a:lnTo>
                    <a:lnTo>
                      <a:pt x="92475" y="189738"/>
                    </a:lnTo>
                    <a:lnTo>
                      <a:pt x="93237" y="203108"/>
                    </a:lnTo>
                    <a:lnTo>
                      <a:pt x="92856" y="216693"/>
                    </a:lnTo>
                    <a:lnTo>
                      <a:pt x="76664" y="252888"/>
                    </a:lnTo>
                    <a:lnTo>
                      <a:pt x="63519" y="255270"/>
                    </a:lnTo>
                    <a:lnTo>
                      <a:pt x="50256" y="253317"/>
                    </a:lnTo>
                    <a:lnTo>
                      <a:pt x="17037" y="233172"/>
                    </a:lnTo>
                    <a:lnTo>
                      <a:pt x="0" y="196310"/>
                    </a:lnTo>
                    <a:lnTo>
                      <a:pt x="273" y="182880"/>
                    </a:lnTo>
                    <a:lnTo>
                      <a:pt x="29991" y="147828"/>
                    </a:lnTo>
                    <a:lnTo>
                      <a:pt x="61495" y="132933"/>
                    </a:lnTo>
                    <a:lnTo>
                      <a:pt x="71901" y="128016"/>
                    </a:lnTo>
                  </a:path>
                </a:pathLst>
              </a:custGeom>
              <a:noFill/>
              <a:ln cap="flat" cmpd="sng" w="153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983" name="Google Shape;11983;p14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968386" y="4838655"/>
              <a:ext cx="136808" cy="22106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984" name="Google Shape;11984;p145"/>
            <p:cNvGrpSpPr/>
            <p:nvPr/>
          </p:nvGrpSpPr>
          <p:grpSpPr>
            <a:xfrm>
              <a:off x="3175254" y="4763262"/>
              <a:ext cx="286844" cy="457200"/>
              <a:chOff x="3175254" y="4763262"/>
              <a:chExt cx="286844" cy="457200"/>
            </a:xfrm>
          </p:grpSpPr>
          <p:sp>
            <p:nvSpPr>
              <p:cNvPr id="11985" name="Google Shape;11985;p145"/>
              <p:cNvSpPr/>
              <p:nvPr/>
            </p:nvSpPr>
            <p:spPr>
              <a:xfrm>
                <a:off x="3175254" y="4763262"/>
                <a:ext cx="147320" cy="457200"/>
              </a:xfrm>
              <a:custGeom>
                <a:rect b="b" l="l" r="r" t="t"/>
                <a:pathLst>
                  <a:path extrusionOk="0" h="457200" w="147320">
                    <a:moveTo>
                      <a:pt x="50292" y="2286"/>
                    </a:moveTo>
                    <a:lnTo>
                      <a:pt x="42672" y="0"/>
                    </a:lnTo>
                    <a:lnTo>
                      <a:pt x="40386" y="0"/>
                    </a:lnTo>
                    <a:lnTo>
                      <a:pt x="35052" y="7620"/>
                    </a:lnTo>
                    <a:lnTo>
                      <a:pt x="17156" y="51446"/>
                    </a:lnTo>
                    <a:lnTo>
                      <a:pt x="8143" y="95309"/>
                    </a:lnTo>
                    <a:lnTo>
                      <a:pt x="1285" y="152673"/>
                    </a:lnTo>
                    <a:lnTo>
                      <a:pt x="0" y="181356"/>
                    </a:lnTo>
                    <a:lnTo>
                      <a:pt x="369" y="210609"/>
                    </a:lnTo>
                    <a:lnTo>
                      <a:pt x="5679" y="269116"/>
                    </a:lnTo>
                    <a:lnTo>
                      <a:pt x="15001" y="321540"/>
                    </a:lnTo>
                    <a:lnTo>
                      <a:pt x="30051" y="367593"/>
                    </a:lnTo>
                    <a:lnTo>
                      <a:pt x="52089" y="404669"/>
                    </a:lnTo>
                    <a:lnTo>
                      <a:pt x="80260" y="431911"/>
                    </a:lnTo>
                    <a:lnTo>
                      <a:pt x="121062" y="451294"/>
                    </a:lnTo>
                    <a:lnTo>
                      <a:pt x="133957" y="454390"/>
                    </a:lnTo>
                    <a:lnTo>
                      <a:pt x="147066" y="457200"/>
                    </a:lnTo>
                  </a:path>
                </a:pathLst>
              </a:custGeom>
              <a:noFill/>
              <a:ln cap="flat" cmpd="sng" w="153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6" name="Google Shape;11986;p145"/>
              <p:cNvSpPr/>
              <p:nvPr/>
            </p:nvSpPr>
            <p:spPr>
              <a:xfrm>
                <a:off x="3303984" y="4865203"/>
                <a:ext cx="158114" cy="246379"/>
              </a:xfrm>
              <a:custGeom>
                <a:rect b="b" l="l" r="r" t="t"/>
                <a:pathLst>
                  <a:path extrusionOk="0" h="246379" w="158114">
                    <a:moveTo>
                      <a:pt x="23669" y="30646"/>
                    </a:moveTo>
                    <a:lnTo>
                      <a:pt x="19859" y="29122"/>
                    </a:lnTo>
                    <a:lnTo>
                      <a:pt x="18335" y="29884"/>
                    </a:lnTo>
                    <a:lnTo>
                      <a:pt x="13763" y="32170"/>
                    </a:lnTo>
                    <a:lnTo>
                      <a:pt x="13763" y="35218"/>
                    </a:lnTo>
                    <a:lnTo>
                      <a:pt x="11477" y="39790"/>
                    </a:lnTo>
                    <a:lnTo>
                      <a:pt x="8358" y="48398"/>
                    </a:lnTo>
                    <a:lnTo>
                      <a:pt x="6524" y="57792"/>
                    </a:lnTo>
                    <a:lnTo>
                      <a:pt x="5262" y="67329"/>
                    </a:lnTo>
                    <a:lnTo>
                      <a:pt x="3857" y="76366"/>
                    </a:lnTo>
                    <a:lnTo>
                      <a:pt x="2095" y="91618"/>
                    </a:lnTo>
                    <a:lnTo>
                      <a:pt x="619" y="108084"/>
                    </a:lnTo>
                    <a:lnTo>
                      <a:pt x="0" y="124694"/>
                    </a:lnTo>
                    <a:lnTo>
                      <a:pt x="809" y="140374"/>
                    </a:lnTo>
                    <a:lnTo>
                      <a:pt x="7131" y="185380"/>
                    </a:lnTo>
                    <a:lnTo>
                      <a:pt x="27336" y="223480"/>
                    </a:lnTo>
                    <a:lnTo>
                      <a:pt x="62745" y="242280"/>
                    </a:lnTo>
                    <a:lnTo>
                      <a:pt x="89392" y="246197"/>
                    </a:lnTo>
                    <a:lnTo>
                      <a:pt x="97512" y="245090"/>
                    </a:lnTo>
                    <a:lnTo>
                      <a:pt x="130706" y="221694"/>
                    </a:lnTo>
                    <a:lnTo>
                      <a:pt x="149494" y="181617"/>
                    </a:lnTo>
                    <a:lnTo>
                      <a:pt x="157591" y="134362"/>
                    </a:lnTo>
                    <a:lnTo>
                      <a:pt x="157210" y="120276"/>
                    </a:lnTo>
                    <a:lnTo>
                      <a:pt x="149244" y="79640"/>
                    </a:lnTo>
                    <a:lnTo>
                      <a:pt x="127087" y="38266"/>
                    </a:lnTo>
                    <a:lnTo>
                      <a:pt x="92725" y="9310"/>
                    </a:lnTo>
                    <a:lnTo>
                      <a:pt x="56328" y="0"/>
                    </a:lnTo>
                    <a:lnTo>
                      <a:pt x="49577" y="166"/>
                    </a:lnTo>
                    <a:lnTo>
                      <a:pt x="13894" y="22681"/>
                    </a:lnTo>
                    <a:lnTo>
                      <a:pt x="47" y="62650"/>
                    </a:lnTo>
                    <a:lnTo>
                      <a:pt x="12239" y="103798"/>
                    </a:lnTo>
                    <a:lnTo>
                      <a:pt x="16811" y="106846"/>
                    </a:lnTo>
                    <a:lnTo>
                      <a:pt x="20621" y="110656"/>
                    </a:lnTo>
                    <a:lnTo>
                      <a:pt x="25955" y="112942"/>
                    </a:lnTo>
                    <a:lnTo>
                      <a:pt x="32051" y="114466"/>
                    </a:lnTo>
                    <a:lnTo>
                      <a:pt x="38909" y="115990"/>
                    </a:lnTo>
                    <a:lnTo>
                      <a:pt x="48815" y="113704"/>
                    </a:lnTo>
                    <a:lnTo>
                      <a:pt x="86915" y="98464"/>
                    </a:lnTo>
                    <a:lnTo>
                      <a:pt x="92249" y="96178"/>
                    </a:lnTo>
                    <a:lnTo>
                      <a:pt x="102917" y="88558"/>
                    </a:lnTo>
                    <a:lnTo>
                      <a:pt x="109013" y="90082"/>
                    </a:lnTo>
                    <a:lnTo>
                      <a:pt x="109013" y="88558"/>
                    </a:lnTo>
                    <a:lnTo>
                      <a:pt x="109013" y="89320"/>
                    </a:lnTo>
                    <a:lnTo>
                      <a:pt x="109013" y="90844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987" name="Google Shape;11987;p145"/>
            <p:cNvSpPr/>
            <p:nvPr/>
          </p:nvSpPr>
          <p:spPr>
            <a:xfrm>
              <a:off x="3539490" y="4741164"/>
              <a:ext cx="113664" cy="425450"/>
            </a:xfrm>
            <a:custGeom>
              <a:rect b="b" l="l" r="r" t="t"/>
              <a:pathLst>
                <a:path extrusionOk="0" h="425450" w="113664">
                  <a:moveTo>
                    <a:pt x="3810" y="6096"/>
                  </a:moveTo>
                  <a:lnTo>
                    <a:pt x="2286" y="3810"/>
                  </a:lnTo>
                  <a:lnTo>
                    <a:pt x="1524" y="2286"/>
                  </a:lnTo>
                  <a:lnTo>
                    <a:pt x="0" y="0"/>
                  </a:lnTo>
                  <a:lnTo>
                    <a:pt x="6858" y="762"/>
                  </a:lnTo>
                  <a:lnTo>
                    <a:pt x="6096" y="3810"/>
                  </a:lnTo>
                  <a:lnTo>
                    <a:pt x="12192" y="7620"/>
                  </a:lnTo>
                  <a:lnTo>
                    <a:pt x="45720" y="32766"/>
                  </a:lnTo>
                  <a:lnTo>
                    <a:pt x="79259" y="79164"/>
                  </a:lnTo>
                  <a:lnTo>
                    <a:pt x="94178" y="118919"/>
                  </a:lnTo>
                  <a:lnTo>
                    <a:pt x="105084" y="166735"/>
                  </a:lnTo>
                  <a:lnTo>
                    <a:pt x="112097" y="220551"/>
                  </a:lnTo>
                  <a:lnTo>
                    <a:pt x="113442" y="250317"/>
                  </a:lnTo>
                  <a:lnTo>
                    <a:pt x="112930" y="280082"/>
                  </a:lnTo>
                  <a:lnTo>
                    <a:pt x="107537" y="330005"/>
                  </a:lnTo>
                  <a:lnTo>
                    <a:pt x="98488" y="369177"/>
                  </a:lnTo>
                  <a:lnTo>
                    <a:pt x="92964" y="388620"/>
                  </a:lnTo>
                  <a:lnTo>
                    <a:pt x="90642" y="397299"/>
                  </a:lnTo>
                  <a:lnTo>
                    <a:pt x="88106" y="406050"/>
                  </a:lnTo>
                  <a:lnTo>
                    <a:pt x="85141" y="414658"/>
                  </a:lnTo>
                  <a:lnTo>
                    <a:pt x="81534" y="422910"/>
                  </a:lnTo>
                  <a:lnTo>
                    <a:pt x="80772" y="423672"/>
                  </a:lnTo>
                  <a:lnTo>
                    <a:pt x="81534" y="424434"/>
                  </a:lnTo>
                  <a:lnTo>
                    <a:pt x="80772" y="425196"/>
                  </a:lnTo>
                  <a:lnTo>
                    <a:pt x="80010" y="425196"/>
                  </a:lnTo>
                  <a:lnTo>
                    <a:pt x="80772" y="425196"/>
                  </a:lnTo>
                  <a:lnTo>
                    <a:pt x="80010" y="423672"/>
                  </a:lnTo>
                  <a:lnTo>
                    <a:pt x="79248" y="421386"/>
                  </a:lnTo>
                  <a:lnTo>
                    <a:pt x="78486" y="419862"/>
                  </a:lnTo>
                  <a:lnTo>
                    <a:pt x="77724" y="417576"/>
                  </a:lnTo>
                </a:path>
              </a:pathLst>
            </a:custGeom>
            <a:noFill/>
            <a:ln cap="flat" cmpd="sng" w="153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88" name="Google Shape;11988;p145"/>
            <p:cNvGrpSpPr/>
            <p:nvPr/>
          </p:nvGrpSpPr>
          <p:grpSpPr>
            <a:xfrm>
              <a:off x="3954018" y="4908804"/>
              <a:ext cx="83438" cy="74676"/>
              <a:chOff x="3954018" y="4908804"/>
              <a:chExt cx="83438" cy="74676"/>
            </a:xfrm>
          </p:grpSpPr>
          <p:sp>
            <p:nvSpPr>
              <p:cNvPr id="11989" name="Google Shape;11989;p145"/>
              <p:cNvSpPr/>
              <p:nvPr/>
            </p:nvSpPr>
            <p:spPr>
              <a:xfrm>
                <a:off x="3954018" y="4908804"/>
                <a:ext cx="62864" cy="14604"/>
              </a:xfrm>
              <a:custGeom>
                <a:rect b="b" l="l" r="r" t="t"/>
                <a:pathLst>
                  <a:path extrusionOk="0" h="14604" w="62864">
                    <a:moveTo>
                      <a:pt x="0" y="12191"/>
                    </a:moveTo>
                    <a:lnTo>
                      <a:pt x="1524" y="12953"/>
                    </a:lnTo>
                    <a:lnTo>
                      <a:pt x="0" y="12953"/>
                    </a:lnTo>
                    <a:lnTo>
                      <a:pt x="762" y="13715"/>
                    </a:lnTo>
                    <a:lnTo>
                      <a:pt x="42671" y="3428"/>
                    </a:lnTo>
                    <a:lnTo>
                      <a:pt x="51196" y="1000"/>
                    </a:lnTo>
                    <a:lnTo>
                      <a:pt x="59436" y="0"/>
                    </a:lnTo>
                    <a:lnTo>
                      <a:pt x="60960" y="761"/>
                    </a:lnTo>
                    <a:lnTo>
                      <a:pt x="61722" y="761"/>
                    </a:lnTo>
                    <a:lnTo>
                      <a:pt x="62484" y="761"/>
                    </a:lnTo>
                  </a:path>
                </a:pathLst>
              </a:custGeom>
              <a:noFill/>
              <a:ln cap="flat" cmpd="sng" w="153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0" name="Google Shape;11990;p145"/>
              <p:cNvSpPr/>
              <p:nvPr/>
            </p:nvSpPr>
            <p:spPr>
              <a:xfrm>
                <a:off x="3974592" y="4964430"/>
                <a:ext cx="62864" cy="19050"/>
              </a:xfrm>
              <a:custGeom>
                <a:rect b="b" l="l" r="r" t="t"/>
                <a:pathLst>
                  <a:path extrusionOk="0" h="19050" w="62864">
                    <a:moveTo>
                      <a:pt x="0" y="19049"/>
                    </a:moveTo>
                    <a:lnTo>
                      <a:pt x="6858" y="17525"/>
                    </a:lnTo>
                    <a:lnTo>
                      <a:pt x="14478" y="15239"/>
                    </a:lnTo>
                    <a:lnTo>
                      <a:pt x="21336" y="12953"/>
                    </a:lnTo>
                    <a:lnTo>
                      <a:pt x="31515" y="9536"/>
                    </a:lnTo>
                    <a:lnTo>
                      <a:pt x="41624" y="6191"/>
                    </a:lnTo>
                    <a:lnTo>
                      <a:pt x="51875" y="2988"/>
                    </a:lnTo>
                    <a:lnTo>
                      <a:pt x="62484" y="0"/>
                    </a:lnTo>
                  </a:path>
                </a:pathLst>
              </a:custGeom>
              <a:noFill/>
              <a:ln cap="flat" cmpd="sng" w="153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991" name="Google Shape;11991;p145"/>
            <p:cNvSpPr/>
            <p:nvPr/>
          </p:nvSpPr>
          <p:spPr>
            <a:xfrm>
              <a:off x="4210442" y="5779008"/>
              <a:ext cx="43179" cy="52070"/>
            </a:xfrm>
            <a:custGeom>
              <a:rect b="b" l="l" r="r" t="t"/>
              <a:pathLst>
                <a:path extrusionOk="0" h="52070" w="43179">
                  <a:moveTo>
                    <a:pt x="11799" y="19811"/>
                  </a:moveTo>
                  <a:lnTo>
                    <a:pt x="7227" y="18287"/>
                  </a:lnTo>
                  <a:lnTo>
                    <a:pt x="7227" y="17525"/>
                  </a:lnTo>
                  <a:lnTo>
                    <a:pt x="4179" y="17525"/>
                  </a:lnTo>
                  <a:lnTo>
                    <a:pt x="4941" y="17525"/>
                  </a:lnTo>
                  <a:lnTo>
                    <a:pt x="11037" y="17525"/>
                  </a:lnTo>
                  <a:lnTo>
                    <a:pt x="12561" y="17525"/>
                  </a:lnTo>
                  <a:lnTo>
                    <a:pt x="19419" y="17525"/>
                  </a:lnTo>
                  <a:lnTo>
                    <a:pt x="23991" y="19811"/>
                  </a:lnTo>
                  <a:lnTo>
                    <a:pt x="28563" y="24383"/>
                  </a:lnTo>
                  <a:lnTo>
                    <a:pt x="33897" y="29717"/>
                  </a:lnTo>
                  <a:lnTo>
                    <a:pt x="33897" y="35051"/>
                  </a:lnTo>
                  <a:lnTo>
                    <a:pt x="29325" y="39623"/>
                  </a:lnTo>
                  <a:lnTo>
                    <a:pt x="23991" y="44195"/>
                  </a:lnTo>
                  <a:lnTo>
                    <a:pt x="20181" y="46481"/>
                  </a:lnTo>
                  <a:lnTo>
                    <a:pt x="14085" y="46481"/>
                  </a:lnTo>
                  <a:lnTo>
                    <a:pt x="8751" y="46481"/>
                  </a:lnTo>
                  <a:lnTo>
                    <a:pt x="1893" y="40385"/>
                  </a:lnTo>
                  <a:lnTo>
                    <a:pt x="369" y="35051"/>
                  </a:lnTo>
                  <a:lnTo>
                    <a:pt x="0" y="28515"/>
                  </a:lnTo>
                  <a:lnTo>
                    <a:pt x="1988" y="22193"/>
                  </a:lnTo>
                  <a:lnTo>
                    <a:pt x="5834" y="17156"/>
                  </a:lnTo>
                  <a:lnTo>
                    <a:pt x="11037" y="14477"/>
                  </a:lnTo>
                  <a:lnTo>
                    <a:pt x="17133" y="12953"/>
                  </a:lnTo>
                  <a:lnTo>
                    <a:pt x="23991" y="16001"/>
                  </a:lnTo>
                  <a:lnTo>
                    <a:pt x="27801" y="20573"/>
                  </a:lnTo>
                  <a:lnTo>
                    <a:pt x="31611" y="24383"/>
                  </a:lnTo>
                  <a:lnTo>
                    <a:pt x="34659" y="35051"/>
                  </a:lnTo>
                  <a:lnTo>
                    <a:pt x="31611" y="39623"/>
                  </a:lnTo>
                  <a:lnTo>
                    <a:pt x="29325" y="44195"/>
                  </a:lnTo>
                  <a:lnTo>
                    <a:pt x="23229" y="51053"/>
                  </a:lnTo>
                  <a:lnTo>
                    <a:pt x="17895" y="51053"/>
                  </a:lnTo>
                  <a:lnTo>
                    <a:pt x="10275" y="51815"/>
                  </a:lnTo>
                  <a:lnTo>
                    <a:pt x="4179" y="42671"/>
                  </a:lnTo>
                  <a:lnTo>
                    <a:pt x="1893" y="36575"/>
                  </a:lnTo>
                  <a:lnTo>
                    <a:pt x="809" y="29444"/>
                  </a:lnTo>
                  <a:lnTo>
                    <a:pt x="1226" y="20669"/>
                  </a:lnTo>
                  <a:lnTo>
                    <a:pt x="3500" y="12037"/>
                  </a:lnTo>
                  <a:lnTo>
                    <a:pt x="7989" y="5333"/>
                  </a:lnTo>
                  <a:lnTo>
                    <a:pt x="12561" y="761"/>
                  </a:lnTo>
                  <a:lnTo>
                    <a:pt x="23229" y="0"/>
                  </a:lnTo>
                  <a:lnTo>
                    <a:pt x="29325" y="2285"/>
                  </a:lnTo>
                  <a:lnTo>
                    <a:pt x="34659" y="3809"/>
                  </a:lnTo>
                  <a:lnTo>
                    <a:pt x="42279" y="9143"/>
                  </a:lnTo>
                  <a:lnTo>
                    <a:pt x="42279" y="16001"/>
                  </a:lnTo>
                  <a:lnTo>
                    <a:pt x="20181" y="43433"/>
                  </a:lnTo>
                  <a:lnTo>
                    <a:pt x="14085" y="41909"/>
                  </a:lnTo>
                  <a:lnTo>
                    <a:pt x="12561" y="36575"/>
                  </a:lnTo>
                  <a:lnTo>
                    <a:pt x="9513" y="30479"/>
                  </a:lnTo>
                  <a:lnTo>
                    <a:pt x="14085" y="22097"/>
                  </a:lnTo>
                  <a:lnTo>
                    <a:pt x="18657" y="18287"/>
                  </a:lnTo>
                  <a:lnTo>
                    <a:pt x="23991" y="14477"/>
                  </a:lnTo>
                  <a:lnTo>
                    <a:pt x="31611" y="12191"/>
                  </a:lnTo>
                  <a:lnTo>
                    <a:pt x="36945" y="15239"/>
                  </a:lnTo>
                  <a:lnTo>
                    <a:pt x="43041" y="19049"/>
                  </a:lnTo>
                  <a:lnTo>
                    <a:pt x="40755" y="24383"/>
                  </a:lnTo>
                  <a:lnTo>
                    <a:pt x="38469" y="29717"/>
                  </a:lnTo>
                  <a:lnTo>
                    <a:pt x="36945" y="35051"/>
                  </a:lnTo>
                  <a:lnTo>
                    <a:pt x="30849" y="45719"/>
                  </a:lnTo>
                  <a:lnTo>
                    <a:pt x="26277" y="48767"/>
                  </a:lnTo>
                  <a:lnTo>
                    <a:pt x="24753" y="49529"/>
                  </a:lnTo>
                  <a:lnTo>
                    <a:pt x="23229" y="50291"/>
                  </a:lnTo>
                  <a:lnTo>
                    <a:pt x="21705" y="51053"/>
                  </a:lnTo>
                </a:path>
              </a:pathLst>
            </a:custGeom>
            <a:noFill/>
            <a:ln cap="flat" cmpd="sng" w="153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992" name="Google Shape;11992;p14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281633" y="6140913"/>
              <a:ext cx="64096" cy="7095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993" name="Google Shape;11993;p145"/>
            <p:cNvGrpSpPr/>
            <p:nvPr/>
          </p:nvGrpSpPr>
          <p:grpSpPr>
            <a:xfrm>
              <a:off x="4295239" y="5197601"/>
              <a:ext cx="138965" cy="136016"/>
              <a:chOff x="4295239" y="5197601"/>
              <a:chExt cx="138965" cy="136016"/>
            </a:xfrm>
          </p:grpSpPr>
          <p:sp>
            <p:nvSpPr>
              <p:cNvPr id="11994" name="Google Shape;11994;p145"/>
              <p:cNvSpPr/>
              <p:nvPr/>
            </p:nvSpPr>
            <p:spPr>
              <a:xfrm>
                <a:off x="4295239" y="5251703"/>
                <a:ext cx="36195" cy="81914"/>
              </a:xfrm>
              <a:custGeom>
                <a:rect b="b" l="l" r="r" t="t"/>
                <a:pathLst>
                  <a:path extrusionOk="0" h="81914" w="36195">
                    <a:moveTo>
                      <a:pt x="9298" y="0"/>
                    </a:moveTo>
                    <a:lnTo>
                      <a:pt x="4726" y="3047"/>
                    </a:lnTo>
                    <a:lnTo>
                      <a:pt x="7012" y="761"/>
                    </a:lnTo>
                    <a:lnTo>
                      <a:pt x="3964" y="6857"/>
                    </a:lnTo>
                    <a:lnTo>
                      <a:pt x="1119" y="14061"/>
                    </a:lnTo>
                    <a:lnTo>
                      <a:pt x="59" y="21050"/>
                    </a:lnTo>
                    <a:lnTo>
                      <a:pt x="0" y="28182"/>
                    </a:lnTo>
                    <a:lnTo>
                      <a:pt x="154" y="35813"/>
                    </a:lnTo>
                    <a:lnTo>
                      <a:pt x="13108" y="77723"/>
                    </a:lnTo>
                    <a:lnTo>
                      <a:pt x="17680" y="79247"/>
                    </a:lnTo>
                    <a:lnTo>
                      <a:pt x="22252" y="81533"/>
                    </a:lnTo>
                    <a:lnTo>
                      <a:pt x="27586" y="80009"/>
                    </a:lnTo>
                    <a:lnTo>
                      <a:pt x="31396" y="76199"/>
                    </a:lnTo>
                    <a:lnTo>
                      <a:pt x="32920" y="73913"/>
                    </a:lnTo>
                    <a:lnTo>
                      <a:pt x="34444" y="71627"/>
                    </a:lnTo>
                    <a:lnTo>
                      <a:pt x="35968" y="69341"/>
                    </a:lnTo>
                  </a:path>
                </a:pathLst>
              </a:custGeom>
              <a:noFill/>
              <a:ln cap="flat" cmpd="sng" w="153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5" name="Google Shape;11995;p145"/>
              <p:cNvSpPr/>
              <p:nvPr/>
            </p:nvSpPr>
            <p:spPr>
              <a:xfrm>
                <a:off x="4299965" y="5197601"/>
                <a:ext cx="6350" cy="6985"/>
              </a:xfrm>
              <a:custGeom>
                <a:rect b="b" l="l" r="r" t="t"/>
                <a:pathLst>
                  <a:path extrusionOk="0" h="6985" w="6350">
                    <a:moveTo>
                      <a:pt x="6096" y="3810"/>
                    </a:moveTo>
                    <a:lnTo>
                      <a:pt x="3048" y="3810"/>
                    </a:lnTo>
                    <a:lnTo>
                      <a:pt x="0" y="0"/>
                    </a:lnTo>
                    <a:lnTo>
                      <a:pt x="762" y="3048"/>
                    </a:lnTo>
                    <a:lnTo>
                      <a:pt x="0" y="5334"/>
                    </a:lnTo>
                    <a:lnTo>
                      <a:pt x="762" y="6096"/>
                    </a:lnTo>
                    <a:lnTo>
                      <a:pt x="3810" y="6858"/>
                    </a:lnTo>
                  </a:path>
                </a:pathLst>
              </a:custGeom>
              <a:noFill/>
              <a:ln cap="flat" cmpd="sng" w="153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6" name="Google Shape;11996;p145"/>
              <p:cNvSpPr/>
              <p:nvPr/>
            </p:nvSpPr>
            <p:spPr>
              <a:xfrm>
                <a:off x="4367783" y="5242202"/>
                <a:ext cx="48260" cy="5079"/>
              </a:xfrm>
              <a:custGeom>
                <a:rect b="b" l="l" r="r" t="t"/>
                <a:pathLst>
                  <a:path extrusionOk="0" h="5079" w="48260">
                    <a:moveTo>
                      <a:pt x="0" y="3405"/>
                    </a:moveTo>
                    <a:lnTo>
                      <a:pt x="3048" y="3405"/>
                    </a:lnTo>
                    <a:lnTo>
                      <a:pt x="6858" y="4929"/>
                    </a:lnTo>
                    <a:lnTo>
                      <a:pt x="9144" y="4929"/>
                    </a:lnTo>
                    <a:lnTo>
                      <a:pt x="18061" y="3571"/>
                    </a:lnTo>
                    <a:lnTo>
                      <a:pt x="27336" y="1500"/>
                    </a:lnTo>
                    <a:lnTo>
                      <a:pt x="36468" y="0"/>
                    </a:lnTo>
                    <a:lnTo>
                      <a:pt x="44958" y="357"/>
                    </a:lnTo>
                    <a:lnTo>
                      <a:pt x="45720" y="357"/>
                    </a:lnTo>
                    <a:lnTo>
                      <a:pt x="47244" y="1119"/>
                    </a:lnTo>
                    <a:lnTo>
                      <a:pt x="48006" y="1881"/>
                    </a:lnTo>
                  </a:path>
                </a:pathLst>
              </a:custGeom>
              <a:noFill/>
              <a:ln cap="flat" cmpd="sng" w="153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7" name="Google Shape;11997;p145"/>
              <p:cNvSpPr/>
              <p:nvPr/>
            </p:nvSpPr>
            <p:spPr>
              <a:xfrm>
                <a:off x="4389119" y="5294375"/>
                <a:ext cx="45085" cy="5079"/>
              </a:xfrm>
              <a:custGeom>
                <a:rect b="b" l="l" r="r" t="t"/>
                <a:pathLst>
                  <a:path extrusionOk="0" h="5079" w="45085">
                    <a:moveTo>
                      <a:pt x="0" y="3810"/>
                    </a:moveTo>
                    <a:lnTo>
                      <a:pt x="3048" y="4572"/>
                    </a:lnTo>
                    <a:lnTo>
                      <a:pt x="4572" y="3810"/>
                    </a:lnTo>
                    <a:lnTo>
                      <a:pt x="11108" y="2690"/>
                    </a:lnTo>
                    <a:lnTo>
                      <a:pt x="18002" y="1714"/>
                    </a:lnTo>
                    <a:lnTo>
                      <a:pt x="25038" y="1023"/>
                    </a:lnTo>
                    <a:lnTo>
                      <a:pt x="32004" y="762"/>
                    </a:lnTo>
                    <a:lnTo>
                      <a:pt x="38862" y="762"/>
                    </a:lnTo>
                    <a:lnTo>
                      <a:pt x="40386" y="762"/>
                    </a:lnTo>
                    <a:lnTo>
                      <a:pt x="44958" y="0"/>
                    </a:lnTo>
                  </a:path>
                </a:pathLst>
              </a:custGeom>
              <a:noFill/>
              <a:ln cap="flat" cmpd="sng" w="153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998" name="Google Shape;11998;p145"/>
            <p:cNvSpPr/>
            <p:nvPr/>
          </p:nvSpPr>
          <p:spPr>
            <a:xfrm>
              <a:off x="4513326" y="5204459"/>
              <a:ext cx="14604" cy="68579"/>
            </a:xfrm>
            <a:custGeom>
              <a:rect b="b" l="l" r="r" t="t"/>
              <a:pathLst>
                <a:path extrusionOk="0" h="68579" w="14604">
                  <a:moveTo>
                    <a:pt x="6096" y="0"/>
                  </a:moveTo>
                  <a:lnTo>
                    <a:pt x="0" y="1523"/>
                  </a:lnTo>
                  <a:lnTo>
                    <a:pt x="1524" y="3809"/>
                  </a:lnTo>
                  <a:lnTo>
                    <a:pt x="1524" y="9905"/>
                  </a:lnTo>
                  <a:lnTo>
                    <a:pt x="9120" y="44576"/>
                  </a:lnTo>
                  <a:lnTo>
                    <a:pt x="11239" y="52577"/>
                  </a:lnTo>
                  <a:lnTo>
                    <a:pt x="13073" y="60578"/>
                  </a:lnTo>
                  <a:lnTo>
                    <a:pt x="14478" y="68579"/>
                  </a:lnTo>
                </a:path>
              </a:pathLst>
            </a:custGeom>
            <a:noFill/>
            <a:ln cap="flat" cmpd="sng" w="153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999" name="Google Shape;11999;p14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709115" y="6082239"/>
              <a:ext cx="422998" cy="201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00" name="Google Shape;12000;p145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5367483" y="6090359"/>
              <a:ext cx="477862" cy="17103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001" name="Google Shape;12001;p145"/>
            <p:cNvGrpSpPr/>
            <p:nvPr/>
          </p:nvGrpSpPr>
          <p:grpSpPr>
            <a:xfrm>
              <a:off x="6046997" y="6025089"/>
              <a:ext cx="779043" cy="205305"/>
              <a:chOff x="6046997" y="6025089"/>
              <a:chExt cx="779043" cy="205305"/>
            </a:xfrm>
          </p:grpSpPr>
          <p:pic>
            <p:nvPicPr>
              <p:cNvPr id="12002" name="Google Shape;12002;p145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6046997" y="6028137"/>
                <a:ext cx="419379" cy="2022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03" name="Google Shape;12003;p145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6503911" y="6025089"/>
                <a:ext cx="322129" cy="153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004" name="Google Shape;12004;p145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999687" y="6039746"/>
              <a:ext cx="380326" cy="17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05" name="Google Shape;12005;p145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536075" y="5999943"/>
              <a:ext cx="140356" cy="136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06" name="Google Shape;12006;p145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7891227" y="5958033"/>
              <a:ext cx="373468" cy="166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07" name="Google Shape;12007;p145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535403" y="5885643"/>
              <a:ext cx="353371" cy="160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08" name="Google Shape;12008;p145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8673134" y="6099146"/>
              <a:ext cx="93719" cy="13786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009" name="Google Shape;12009;p145"/>
            <p:cNvGrpSpPr/>
            <p:nvPr/>
          </p:nvGrpSpPr>
          <p:grpSpPr>
            <a:xfrm>
              <a:off x="9018650" y="5823966"/>
              <a:ext cx="158159" cy="244645"/>
              <a:chOff x="9018650" y="5823966"/>
              <a:chExt cx="158159" cy="244645"/>
            </a:xfrm>
          </p:grpSpPr>
          <p:sp>
            <p:nvSpPr>
              <p:cNvPr id="12010" name="Google Shape;12010;p145"/>
              <p:cNvSpPr/>
              <p:nvPr/>
            </p:nvSpPr>
            <p:spPr>
              <a:xfrm>
                <a:off x="9018650" y="5823966"/>
                <a:ext cx="7620" cy="154304"/>
              </a:xfrm>
              <a:custGeom>
                <a:rect b="b" l="l" r="r" t="t"/>
                <a:pathLst>
                  <a:path extrusionOk="0" h="154304" w="7620">
                    <a:moveTo>
                      <a:pt x="7239" y="11430"/>
                    </a:moveTo>
                    <a:lnTo>
                      <a:pt x="5715" y="6858"/>
                    </a:lnTo>
                    <a:lnTo>
                      <a:pt x="6477" y="3810"/>
                    </a:lnTo>
                    <a:lnTo>
                      <a:pt x="5715" y="0"/>
                    </a:lnTo>
                    <a:lnTo>
                      <a:pt x="4953" y="0"/>
                    </a:lnTo>
                    <a:lnTo>
                      <a:pt x="4191" y="0"/>
                    </a:lnTo>
                    <a:lnTo>
                      <a:pt x="6155" y="12120"/>
                    </a:lnTo>
                    <a:lnTo>
                      <a:pt x="6762" y="24384"/>
                    </a:lnTo>
                    <a:lnTo>
                      <a:pt x="6655" y="36647"/>
                    </a:lnTo>
                    <a:lnTo>
                      <a:pt x="6477" y="48768"/>
                    </a:lnTo>
                    <a:lnTo>
                      <a:pt x="5536" y="68068"/>
                    </a:lnTo>
                    <a:lnTo>
                      <a:pt x="4095" y="87153"/>
                    </a:lnTo>
                    <a:lnTo>
                      <a:pt x="2512" y="106096"/>
                    </a:lnTo>
                    <a:lnTo>
                      <a:pt x="1143" y="124968"/>
                    </a:lnTo>
                    <a:lnTo>
                      <a:pt x="285" y="134528"/>
                    </a:lnTo>
                    <a:lnTo>
                      <a:pt x="0" y="141446"/>
                    </a:lnTo>
                    <a:lnTo>
                      <a:pt x="285" y="147363"/>
                    </a:lnTo>
                    <a:lnTo>
                      <a:pt x="1143" y="153924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011" name="Google Shape;12011;p145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9057658" y="5862759"/>
                <a:ext cx="119151" cy="2058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012" name="Google Shape;12012;p145"/>
            <p:cNvGrpSpPr/>
            <p:nvPr/>
          </p:nvGrpSpPr>
          <p:grpSpPr>
            <a:xfrm>
              <a:off x="9252445" y="5716479"/>
              <a:ext cx="417890" cy="273094"/>
              <a:chOff x="9252445" y="5716479"/>
              <a:chExt cx="417890" cy="273094"/>
            </a:xfrm>
          </p:grpSpPr>
          <p:pic>
            <p:nvPicPr>
              <p:cNvPr id="12013" name="Google Shape;12013;p145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9252445" y="5813253"/>
                <a:ext cx="102673" cy="1447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014" name="Google Shape;12014;p145"/>
              <p:cNvSpPr/>
              <p:nvPr/>
            </p:nvSpPr>
            <p:spPr>
              <a:xfrm>
                <a:off x="9377934" y="5747003"/>
                <a:ext cx="53340" cy="242570"/>
              </a:xfrm>
              <a:custGeom>
                <a:rect b="b" l="l" r="r" t="t"/>
                <a:pathLst>
                  <a:path extrusionOk="0" h="242570" w="53340">
                    <a:moveTo>
                      <a:pt x="22859" y="2286"/>
                    </a:moveTo>
                    <a:lnTo>
                      <a:pt x="21335" y="1524"/>
                    </a:lnTo>
                    <a:lnTo>
                      <a:pt x="19811" y="762"/>
                    </a:lnTo>
                    <a:lnTo>
                      <a:pt x="17525" y="0"/>
                    </a:lnTo>
                    <a:lnTo>
                      <a:pt x="14466" y="14859"/>
                    </a:lnTo>
                    <a:lnTo>
                      <a:pt x="11906" y="29718"/>
                    </a:lnTo>
                    <a:lnTo>
                      <a:pt x="9489" y="44577"/>
                    </a:lnTo>
                    <a:lnTo>
                      <a:pt x="6857" y="59436"/>
                    </a:lnTo>
                    <a:lnTo>
                      <a:pt x="3333" y="82617"/>
                    </a:lnTo>
                    <a:lnTo>
                      <a:pt x="952" y="104870"/>
                    </a:lnTo>
                    <a:lnTo>
                      <a:pt x="0" y="127265"/>
                    </a:lnTo>
                    <a:lnTo>
                      <a:pt x="761" y="150876"/>
                    </a:lnTo>
                    <a:lnTo>
                      <a:pt x="9441" y="204454"/>
                    </a:lnTo>
                    <a:lnTo>
                      <a:pt x="30956" y="238601"/>
                    </a:lnTo>
                    <a:lnTo>
                      <a:pt x="40969" y="241351"/>
                    </a:lnTo>
                    <a:lnTo>
                      <a:pt x="53339" y="242316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015" name="Google Shape;12015;p145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9457994" y="5716479"/>
                <a:ext cx="212341" cy="25078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2016" name="Google Shape;12016;p145"/>
          <p:cNvSpPr/>
          <p:nvPr/>
        </p:nvSpPr>
        <p:spPr>
          <a:xfrm>
            <a:off x="9120446" y="5490433"/>
            <a:ext cx="19647" cy="46511"/>
          </a:xfrm>
          <a:custGeom>
            <a:rect b="b" l="l" r="r" t="t"/>
            <a:pathLst>
              <a:path extrusionOk="0" h="52704" w="21590">
                <a:moveTo>
                  <a:pt x="16764" y="1523"/>
                </a:moveTo>
                <a:lnTo>
                  <a:pt x="14477" y="0"/>
                </a:lnTo>
                <a:lnTo>
                  <a:pt x="12954" y="4571"/>
                </a:lnTo>
                <a:lnTo>
                  <a:pt x="18288" y="0"/>
                </a:lnTo>
                <a:lnTo>
                  <a:pt x="16764" y="761"/>
                </a:lnTo>
                <a:lnTo>
                  <a:pt x="16002" y="1523"/>
                </a:lnTo>
                <a:lnTo>
                  <a:pt x="16764" y="0"/>
                </a:lnTo>
                <a:lnTo>
                  <a:pt x="12954" y="1523"/>
                </a:lnTo>
                <a:lnTo>
                  <a:pt x="20573" y="3047"/>
                </a:lnTo>
                <a:lnTo>
                  <a:pt x="16764" y="1523"/>
                </a:lnTo>
                <a:lnTo>
                  <a:pt x="14477" y="761"/>
                </a:lnTo>
                <a:lnTo>
                  <a:pt x="12954" y="0"/>
                </a:lnTo>
                <a:lnTo>
                  <a:pt x="11430" y="0"/>
                </a:lnTo>
                <a:lnTo>
                  <a:pt x="13715" y="1523"/>
                </a:lnTo>
                <a:lnTo>
                  <a:pt x="8382" y="1523"/>
                </a:lnTo>
                <a:lnTo>
                  <a:pt x="11430" y="2285"/>
                </a:lnTo>
                <a:lnTo>
                  <a:pt x="19811" y="3809"/>
                </a:lnTo>
                <a:lnTo>
                  <a:pt x="12192" y="2285"/>
                </a:lnTo>
                <a:lnTo>
                  <a:pt x="9144" y="2285"/>
                </a:lnTo>
                <a:lnTo>
                  <a:pt x="21335" y="1523"/>
                </a:lnTo>
                <a:lnTo>
                  <a:pt x="12192" y="2285"/>
                </a:lnTo>
                <a:lnTo>
                  <a:pt x="9144" y="3047"/>
                </a:lnTo>
                <a:lnTo>
                  <a:pt x="20573" y="761"/>
                </a:lnTo>
                <a:lnTo>
                  <a:pt x="12192" y="2285"/>
                </a:lnTo>
                <a:lnTo>
                  <a:pt x="8382" y="2285"/>
                </a:lnTo>
                <a:lnTo>
                  <a:pt x="11430" y="3809"/>
                </a:lnTo>
                <a:lnTo>
                  <a:pt x="5334" y="3047"/>
                </a:lnTo>
                <a:lnTo>
                  <a:pt x="8382" y="4571"/>
                </a:lnTo>
                <a:lnTo>
                  <a:pt x="11430" y="5333"/>
                </a:lnTo>
                <a:lnTo>
                  <a:pt x="12954" y="4571"/>
                </a:lnTo>
                <a:lnTo>
                  <a:pt x="12192" y="6095"/>
                </a:lnTo>
                <a:lnTo>
                  <a:pt x="6869" y="8572"/>
                </a:lnTo>
                <a:lnTo>
                  <a:pt x="7334" y="8762"/>
                </a:lnTo>
                <a:lnTo>
                  <a:pt x="9084" y="9524"/>
                </a:lnTo>
                <a:lnTo>
                  <a:pt x="7620" y="13715"/>
                </a:lnTo>
                <a:lnTo>
                  <a:pt x="5500" y="17764"/>
                </a:lnTo>
                <a:lnTo>
                  <a:pt x="6667" y="19240"/>
                </a:lnTo>
                <a:lnTo>
                  <a:pt x="6976" y="21002"/>
                </a:lnTo>
                <a:lnTo>
                  <a:pt x="2286" y="25907"/>
                </a:lnTo>
                <a:lnTo>
                  <a:pt x="7620" y="32765"/>
                </a:lnTo>
                <a:lnTo>
                  <a:pt x="1524" y="34289"/>
                </a:lnTo>
                <a:lnTo>
                  <a:pt x="3048" y="36575"/>
                </a:lnTo>
                <a:lnTo>
                  <a:pt x="7620" y="42671"/>
                </a:lnTo>
                <a:lnTo>
                  <a:pt x="9144" y="35813"/>
                </a:lnTo>
                <a:lnTo>
                  <a:pt x="3048" y="41909"/>
                </a:lnTo>
                <a:lnTo>
                  <a:pt x="6096" y="44195"/>
                </a:lnTo>
                <a:lnTo>
                  <a:pt x="0" y="44957"/>
                </a:lnTo>
                <a:lnTo>
                  <a:pt x="3048" y="46481"/>
                </a:lnTo>
                <a:lnTo>
                  <a:pt x="4572" y="47243"/>
                </a:lnTo>
                <a:lnTo>
                  <a:pt x="6858" y="47243"/>
                </a:lnTo>
                <a:lnTo>
                  <a:pt x="8382" y="48005"/>
                </a:lnTo>
                <a:lnTo>
                  <a:pt x="5334" y="50291"/>
                </a:lnTo>
                <a:lnTo>
                  <a:pt x="12192" y="48767"/>
                </a:lnTo>
                <a:lnTo>
                  <a:pt x="9144" y="51053"/>
                </a:lnTo>
                <a:lnTo>
                  <a:pt x="6096" y="52577"/>
                </a:lnTo>
                <a:lnTo>
                  <a:pt x="12192" y="51053"/>
                </a:lnTo>
                <a:lnTo>
                  <a:pt x="9144" y="51053"/>
                </a:lnTo>
                <a:lnTo>
                  <a:pt x="2286" y="51053"/>
                </a:lnTo>
                <a:lnTo>
                  <a:pt x="4572" y="51815"/>
                </a:lnTo>
                <a:lnTo>
                  <a:pt x="9144" y="51815"/>
                </a:lnTo>
                <a:lnTo>
                  <a:pt x="6096" y="50291"/>
                </a:lnTo>
                <a:lnTo>
                  <a:pt x="0" y="52577"/>
                </a:lnTo>
                <a:lnTo>
                  <a:pt x="9144" y="51053"/>
                </a:lnTo>
                <a:lnTo>
                  <a:pt x="3798" y="49529"/>
                </a:lnTo>
                <a:lnTo>
                  <a:pt x="5238" y="49720"/>
                </a:lnTo>
                <a:lnTo>
                  <a:pt x="8822" y="50196"/>
                </a:lnTo>
                <a:lnTo>
                  <a:pt x="9906" y="49529"/>
                </a:lnTo>
                <a:lnTo>
                  <a:pt x="6500" y="45589"/>
                </a:lnTo>
                <a:lnTo>
                  <a:pt x="8953" y="47148"/>
                </a:lnTo>
                <a:lnTo>
                  <a:pt x="12263" y="48565"/>
                </a:lnTo>
                <a:lnTo>
                  <a:pt x="11430" y="44195"/>
                </a:lnTo>
                <a:lnTo>
                  <a:pt x="7620" y="41909"/>
                </a:lnTo>
                <a:lnTo>
                  <a:pt x="6096" y="41909"/>
                </a:lnTo>
                <a:lnTo>
                  <a:pt x="7620" y="38861"/>
                </a:lnTo>
              </a:path>
            </a:pathLst>
          </a:custGeom>
          <a:noFill/>
          <a:ln cap="flat" cmpd="sng" w="153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020" name="Shape 1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21" name="Google Shape;12021;p146"/>
          <p:cNvGrpSpPr/>
          <p:nvPr/>
        </p:nvGrpSpPr>
        <p:grpSpPr>
          <a:xfrm>
            <a:off x="1118323" y="4307569"/>
            <a:ext cx="7874890" cy="1733456"/>
            <a:chOff x="3775710" y="4882089"/>
            <a:chExt cx="6119747" cy="1319321"/>
          </a:xfrm>
        </p:grpSpPr>
        <p:grpSp>
          <p:nvGrpSpPr>
            <p:cNvPr id="12022" name="Google Shape;12022;p146"/>
            <p:cNvGrpSpPr/>
            <p:nvPr/>
          </p:nvGrpSpPr>
          <p:grpSpPr>
            <a:xfrm>
              <a:off x="3775710" y="5052060"/>
              <a:ext cx="2021839" cy="1149350"/>
              <a:chOff x="3775710" y="5052060"/>
              <a:chExt cx="2021839" cy="1149350"/>
            </a:xfrm>
          </p:grpSpPr>
          <p:sp>
            <p:nvSpPr>
              <p:cNvPr id="12023" name="Google Shape;12023;p146"/>
              <p:cNvSpPr/>
              <p:nvPr/>
            </p:nvSpPr>
            <p:spPr>
              <a:xfrm>
                <a:off x="3902202" y="5052060"/>
                <a:ext cx="29210" cy="1149350"/>
              </a:xfrm>
              <a:custGeom>
                <a:rect b="b" l="l" r="r" t="t"/>
                <a:pathLst>
                  <a:path extrusionOk="0" h="1149350" w="29210">
                    <a:moveTo>
                      <a:pt x="1524" y="762"/>
                    </a:moveTo>
                    <a:lnTo>
                      <a:pt x="0" y="1524"/>
                    </a:lnTo>
                    <a:lnTo>
                      <a:pt x="0" y="0"/>
                    </a:lnTo>
                    <a:lnTo>
                      <a:pt x="0" y="1524"/>
                    </a:lnTo>
                    <a:lnTo>
                      <a:pt x="762" y="8382"/>
                    </a:lnTo>
                    <a:lnTo>
                      <a:pt x="3810" y="16002"/>
                    </a:lnTo>
                    <a:lnTo>
                      <a:pt x="5334" y="22860"/>
                    </a:lnTo>
                    <a:lnTo>
                      <a:pt x="12942" y="61221"/>
                    </a:lnTo>
                    <a:lnTo>
                      <a:pt x="20669" y="114300"/>
                    </a:lnTo>
                    <a:lnTo>
                      <a:pt x="24384" y="154686"/>
                    </a:lnTo>
                    <a:lnTo>
                      <a:pt x="26479" y="206883"/>
                    </a:lnTo>
                    <a:lnTo>
                      <a:pt x="26098" y="233124"/>
                    </a:lnTo>
                    <a:lnTo>
                      <a:pt x="25146" y="259080"/>
                    </a:lnTo>
                    <a:lnTo>
                      <a:pt x="23895" y="290500"/>
                    </a:lnTo>
                    <a:lnTo>
                      <a:pt x="22574" y="321849"/>
                    </a:lnTo>
                    <a:lnTo>
                      <a:pt x="21395" y="353056"/>
                    </a:lnTo>
                    <a:lnTo>
                      <a:pt x="20574" y="384048"/>
                    </a:lnTo>
                    <a:lnTo>
                      <a:pt x="19942" y="421183"/>
                    </a:lnTo>
                    <a:lnTo>
                      <a:pt x="20097" y="458247"/>
                    </a:lnTo>
                    <a:lnTo>
                      <a:pt x="20681" y="495169"/>
                    </a:lnTo>
                    <a:lnTo>
                      <a:pt x="21336" y="531876"/>
                    </a:lnTo>
                    <a:lnTo>
                      <a:pt x="22240" y="559879"/>
                    </a:lnTo>
                    <a:lnTo>
                      <a:pt x="23431" y="587883"/>
                    </a:lnTo>
                    <a:lnTo>
                      <a:pt x="24336" y="615886"/>
                    </a:lnTo>
                    <a:lnTo>
                      <a:pt x="23979" y="673155"/>
                    </a:lnTo>
                    <a:lnTo>
                      <a:pt x="21169" y="731972"/>
                    </a:lnTo>
                    <a:lnTo>
                      <a:pt x="16883" y="790836"/>
                    </a:lnTo>
                    <a:lnTo>
                      <a:pt x="14287" y="820293"/>
                    </a:lnTo>
                    <a:lnTo>
                      <a:pt x="11977" y="849749"/>
                    </a:lnTo>
                    <a:lnTo>
                      <a:pt x="10668" y="879348"/>
                    </a:lnTo>
                    <a:lnTo>
                      <a:pt x="11203" y="898767"/>
                    </a:lnTo>
                    <a:lnTo>
                      <a:pt x="12668" y="918114"/>
                    </a:lnTo>
                    <a:lnTo>
                      <a:pt x="14847" y="937319"/>
                    </a:lnTo>
                    <a:lnTo>
                      <a:pt x="17526" y="956310"/>
                    </a:lnTo>
                    <a:lnTo>
                      <a:pt x="21455" y="977217"/>
                    </a:lnTo>
                    <a:lnTo>
                      <a:pt x="24955" y="997838"/>
                    </a:lnTo>
                    <a:lnTo>
                      <a:pt x="27598" y="1018460"/>
                    </a:lnTo>
                    <a:lnTo>
                      <a:pt x="28956" y="1039368"/>
                    </a:lnTo>
                    <a:lnTo>
                      <a:pt x="29122" y="1054107"/>
                    </a:lnTo>
                    <a:lnTo>
                      <a:pt x="28575" y="1068705"/>
                    </a:lnTo>
                    <a:lnTo>
                      <a:pt x="27455" y="1083302"/>
                    </a:lnTo>
                    <a:lnTo>
                      <a:pt x="25908" y="1098042"/>
                    </a:lnTo>
                    <a:lnTo>
                      <a:pt x="24550" y="1107424"/>
                    </a:lnTo>
                    <a:lnTo>
                      <a:pt x="23050" y="1117092"/>
                    </a:lnTo>
                    <a:lnTo>
                      <a:pt x="21836" y="1126759"/>
                    </a:lnTo>
                    <a:lnTo>
                      <a:pt x="21336" y="1136142"/>
                    </a:lnTo>
                    <a:lnTo>
                      <a:pt x="21336" y="1139952"/>
                    </a:lnTo>
                    <a:lnTo>
                      <a:pt x="20574" y="1145286"/>
                    </a:lnTo>
                    <a:lnTo>
                      <a:pt x="20574" y="1148334"/>
                    </a:lnTo>
                    <a:lnTo>
                      <a:pt x="21336" y="1149096"/>
                    </a:lnTo>
                    <a:lnTo>
                      <a:pt x="20574" y="1145286"/>
                    </a:lnTo>
                    <a:lnTo>
                      <a:pt x="22098" y="1148334"/>
                    </a:lnTo>
                    <a:lnTo>
                      <a:pt x="21336" y="1146048"/>
                    </a:lnTo>
                    <a:lnTo>
                      <a:pt x="20574" y="1143762"/>
                    </a:lnTo>
                    <a:lnTo>
                      <a:pt x="19050" y="1140714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4" name="Google Shape;12024;p146"/>
              <p:cNvSpPr/>
              <p:nvPr/>
            </p:nvSpPr>
            <p:spPr>
              <a:xfrm>
                <a:off x="3775710" y="5980973"/>
                <a:ext cx="2021839" cy="72389"/>
              </a:xfrm>
              <a:custGeom>
                <a:rect b="b" l="l" r="r" t="t"/>
                <a:pathLst>
                  <a:path extrusionOk="0" h="72389" w="2021839">
                    <a:moveTo>
                      <a:pt x="0" y="70830"/>
                    </a:moveTo>
                    <a:lnTo>
                      <a:pt x="6096" y="72354"/>
                    </a:lnTo>
                    <a:lnTo>
                      <a:pt x="10668" y="72354"/>
                    </a:lnTo>
                    <a:lnTo>
                      <a:pt x="17526" y="71592"/>
                    </a:lnTo>
                    <a:lnTo>
                      <a:pt x="35802" y="71330"/>
                    </a:lnTo>
                    <a:lnTo>
                      <a:pt x="89916" y="68544"/>
                    </a:lnTo>
                    <a:lnTo>
                      <a:pt x="150018" y="63686"/>
                    </a:lnTo>
                    <a:lnTo>
                      <a:pt x="179820" y="61364"/>
                    </a:lnTo>
                    <a:lnTo>
                      <a:pt x="209550" y="59400"/>
                    </a:lnTo>
                    <a:lnTo>
                      <a:pt x="250007" y="57792"/>
                    </a:lnTo>
                    <a:lnTo>
                      <a:pt x="290322" y="56257"/>
                    </a:lnTo>
                    <a:lnTo>
                      <a:pt x="330636" y="54578"/>
                    </a:lnTo>
                    <a:lnTo>
                      <a:pt x="371094" y="52542"/>
                    </a:lnTo>
                    <a:lnTo>
                      <a:pt x="419219" y="49744"/>
                    </a:lnTo>
                    <a:lnTo>
                      <a:pt x="467487" y="46160"/>
                    </a:lnTo>
                    <a:lnTo>
                      <a:pt x="515754" y="42148"/>
                    </a:lnTo>
                    <a:lnTo>
                      <a:pt x="563880" y="38064"/>
                    </a:lnTo>
                    <a:lnTo>
                      <a:pt x="618732" y="34194"/>
                    </a:lnTo>
                    <a:lnTo>
                      <a:pt x="673512" y="30539"/>
                    </a:lnTo>
                    <a:lnTo>
                      <a:pt x="728150" y="27027"/>
                    </a:lnTo>
                    <a:lnTo>
                      <a:pt x="782574" y="23586"/>
                    </a:lnTo>
                    <a:lnTo>
                      <a:pt x="828373" y="21483"/>
                    </a:lnTo>
                    <a:lnTo>
                      <a:pt x="874282" y="19745"/>
                    </a:lnTo>
                    <a:lnTo>
                      <a:pt x="920227" y="18374"/>
                    </a:lnTo>
                    <a:lnTo>
                      <a:pt x="966136" y="17368"/>
                    </a:lnTo>
                    <a:lnTo>
                      <a:pt x="1011936" y="16728"/>
                    </a:lnTo>
                    <a:lnTo>
                      <a:pt x="1068514" y="16466"/>
                    </a:lnTo>
                    <a:lnTo>
                      <a:pt x="1125093" y="15775"/>
                    </a:lnTo>
                    <a:lnTo>
                      <a:pt x="1181671" y="14799"/>
                    </a:lnTo>
                    <a:lnTo>
                      <a:pt x="1238250" y="13680"/>
                    </a:lnTo>
                    <a:lnTo>
                      <a:pt x="1294137" y="12763"/>
                    </a:lnTo>
                    <a:lnTo>
                      <a:pt x="1349883" y="12061"/>
                    </a:lnTo>
                    <a:lnTo>
                      <a:pt x="1405628" y="11215"/>
                    </a:lnTo>
                    <a:lnTo>
                      <a:pt x="1461516" y="9870"/>
                    </a:lnTo>
                    <a:lnTo>
                      <a:pt x="1514665" y="8620"/>
                    </a:lnTo>
                    <a:lnTo>
                      <a:pt x="1567815" y="7298"/>
                    </a:lnTo>
                    <a:lnTo>
                      <a:pt x="1620964" y="6119"/>
                    </a:lnTo>
                    <a:lnTo>
                      <a:pt x="1674114" y="5298"/>
                    </a:lnTo>
                    <a:lnTo>
                      <a:pt x="1720417" y="4607"/>
                    </a:lnTo>
                    <a:lnTo>
                      <a:pt x="1766792" y="3774"/>
                    </a:lnTo>
                    <a:lnTo>
                      <a:pt x="1813309" y="2940"/>
                    </a:lnTo>
                    <a:lnTo>
                      <a:pt x="1860042" y="2250"/>
                    </a:lnTo>
                    <a:lnTo>
                      <a:pt x="1892165" y="1690"/>
                    </a:lnTo>
                    <a:lnTo>
                      <a:pt x="1924431" y="631"/>
                    </a:lnTo>
                    <a:lnTo>
                      <a:pt x="1956696" y="0"/>
                    </a:lnTo>
                    <a:lnTo>
                      <a:pt x="1988820" y="726"/>
                    </a:lnTo>
                    <a:lnTo>
                      <a:pt x="1997797" y="1595"/>
                    </a:lnTo>
                    <a:lnTo>
                      <a:pt x="2006345" y="3107"/>
                    </a:lnTo>
                    <a:lnTo>
                      <a:pt x="2014323" y="5333"/>
                    </a:lnTo>
                    <a:lnTo>
                      <a:pt x="2021586" y="8346"/>
                    </a:lnTo>
                    <a:lnTo>
                      <a:pt x="2020824" y="8346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25" name="Google Shape;12025;p146"/>
            <p:cNvGrpSpPr/>
            <p:nvPr/>
          </p:nvGrpSpPr>
          <p:grpSpPr>
            <a:xfrm>
              <a:off x="7171137" y="5043677"/>
              <a:ext cx="597706" cy="374948"/>
              <a:chOff x="7171137" y="5043677"/>
              <a:chExt cx="597706" cy="374948"/>
            </a:xfrm>
          </p:grpSpPr>
          <p:pic>
            <p:nvPicPr>
              <p:cNvPr id="12026" name="Google Shape;12026;p14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171137" y="5096211"/>
                <a:ext cx="472528" cy="3224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027" name="Google Shape;12027;p146"/>
              <p:cNvSpPr/>
              <p:nvPr/>
            </p:nvSpPr>
            <p:spPr>
              <a:xfrm>
                <a:off x="7652003" y="5043677"/>
                <a:ext cx="116840" cy="295275"/>
              </a:xfrm>
              <a:custGeom>
                <a:rect b="b" l="l" r="r" t="t"/>
                <a:pathLst>
                  <a:path extrusionOk="0" h="295275" w="116840">
                    <a:moveTo>
                      <a:pt x="4572" y="5334"/>
                    </a:moveTo>
                    <a:lnTo>
                      <a:pt x="3048" y="3810"/>
                    </a:lnTo>
                    <a:lnTo>
                      <a:pt x="1524" y="1524"/>
                    </a:lnTo>
                    <a:lnTo>
                      <a:pt x="0" y="0"/>
                    </a:lnTo>
                    <a:lnTo>
                      <a:pt x="6298" y="5953"/>
                    </a:lnTo>
                    <a:lnTo>
                      <a:pt x="12668" y="12192"/>
                    </a:lnTo>
                    <a:lnTo>
                      <a:pt x="19180" y="18430"/>
                    </a:lnTo>
                    <a:lnTo>
                      <a:pt x="25908" y="24384"/>
                    </a:lnTo>
                    <a:lnTo>
                      <a:pt x="41921" y="36683"/>
                    </a:lnTo>
                    <a:lnTo>
                      <a:pt x="56864" y="49053"/>
                    </a:lnTo>
                    <a:lnTo>
                      <a:pt x="83820" y="77724"/>
                    </a:lnTo>
                    <a:lnTo>
                      <a:pt x="105918" y="117729"/>
                    </a:lnTo>
                    <a:lnTo>
                      <a:pt x="116586" y="162306"/>
                    </a:lnTo>
                    <a:lnTo>
                      <a:pt x="115764" y="184987"/>
                    </a:lnTo>
                    <a:lnTo>
                      <a:pt x="102119" y="229492"/>
                    </a:lnTo>
                    <a:lnTo>
                      <a:pt x="81391" y="261723"/>
                    </a:lnTo>
                    <a:lnTo>
                      <a:pt x="44958" y="291084"/>
                    </a:lnTo>
                    <a:lnTo>
                      <a:pt x="39624" y="294894"/>
                    </a:lnTo>
                    <a:lnTo>
                      <a:pt x="44958" y="291084"/>
                    </a:lnTo>
                    <a:lnTo>
                      <a:pt x="47244" y="289560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028" name="Google Shape;12028;p1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49139" y="5119071"/>
              <a:ext cx="109054" cy="137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29" name="Google Shape;12029;p1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256987" y="5005533"/>
              <a:ext cx="297745" cy="1974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30" name="Google Shape;12030;p1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609793" y="5032965"/>
              <a:ext cx="81622" cy="89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31" name="Google Shape;12031;p14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739333" y="4882089"/>
              <a:ext cx="344512" cy="213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32" name="Google Shape;12032;p146"/>
            <p:cNvSpPr/>
            <p:nvPr/>
          </p:nvSpPr>
          <p:spPr>
            <a:xfrm>
              <a:off x="8269223" y="5233916"/>
              <a:ext cx="631190" cy="62864"/>
            </a:xfrm>
            <a:custGeom>
              <a:rect b="b" l="l" r="r" t="t"/>
              <a:pathLst>
                <a:path extrusionOk="0" h="62864" w="631190">
                  <a:moveTo>
                    <a:pt x="6857" y="62745"/>
                  </a:moveTo>
                  <a:lnTo>
                    <a:pt x="4571" y="61983"/>
                  </a:lnTo>
                  <a:lnTo>
                    <a:pt x="2285" y="60459"/>
                  </a:lnTo>
                  <a:lnTo>
                    <a:pt x="0" y="59697"/>
                  </a:lnTo>
                  <a:lnTo>
                    <a:pt x="9751" y="58674"/>
                  </a:lnTo>
                  <a:lnTo>
                    <a:pt x="20288" y="57792"/>
                  </a:lnTo>
                  <a:lnTo>
                    <a:pt x="30968" y="56911"/>
                  </a:lnTo>
                  <a:lnTo>
                    <a:pt x="41147" y="55887"/>
                  </a:lnTo>
                  <a:lnTo>
                    <a:pt x="76128" y="50696"/>
                  </a:lnTo>
                  <a:lnTo>
                    <a:pt x="111251" y="44648"/>
                  </a:lnTo>
                  <a:lnTo>
                    <a:pt x="146375" y="38314"/>
                  </a:lnTo>
                  <a:lnTo>
                    <a:pt x="181355" y="32265"/>
                  </a:lnTo>
                  <a:lnTo>
                    <a:pt x="228612" y="24871"/>
                  </a:lnTo>
                  <a:lnTo>
                    <a:pt x="276124" y="18281"/>
                  </a:lnTo>
                  <a:lnTo>
                    <a:pt x="323782" y="12569"/>
                  </a:lnTo>
                  <a:lnTo>
                    <a:pt x="371478" y="7808"/>
                  </a:lnTo>
                  <a:lnTo>
                    <a:pt x="419099" y="4071"/>
                  </a:lnTo>
                  <a:lnTo>
                    <a:pt x="463474" y="1571"/>
                  </a:lnTo>
                  <a:lnTo>
                    <a:pt x="508349" y="71"/>
                  </a:lnTo>
                  <a:lnTo>
                    <a:pt x="553366" y="0"/>
                  </a:lnTo>
                  <a:lnTo>
                    <a:pt x="598169" y="1785"/>
                  </a:lnTo>
                  <a:lnTo>
                    <a:pt x="605968" y="2381"/>
                  </a:lnTo>
                  <a:lnTo>
                    <a:pt x="614267" y="3119"/>
                  </a:lnTo>
                  <a:lnTo>
                    <a:pt x="622708" y="4143"/>
                  </a:lnTo>
                  <a:lnTo>
                    <a:pt x="630935" y="5595"/>
                  </a:lnTo>
                  <a:lnTo>
                    <a:pt x="627125" y="6357"/>
                  </a:lnTo>
                  <a:lnTo>
                    <a:pt x="625601" y="5595"/>
                  </a:lnTo>
                  <a:lnTo>
                    <a:pt x="621791" y="5595"/>
                  </a:lnTo>
                  <a:lnTo>
                    <a:pt x="610242" y="6417"/>
                  </a:lnTo>
                  <a:lnTo>
                    <a:pt x="598550" y="7596"/>
                  </a:lnTo>
                  <a:lnTo>
                    <a:pt x="586859" y="8917"/>
                  </a:lnTo>
                  <a:lnTo>
                    <a:pt x="575309" y="10167"/>
                  </a:lnTo>
                </a:path>
              </a:pathLst>
            </a:custGeom>
            <a:noFill/>
            <a:ln cap="flat" cmpd="sng" w="153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3" name="Google Shape;12033;p146"/>
            <p:cNvSpPr/>
            <p:nvPr/>
          </p:nvSpPr>
          <p:spPr>
            <a:xfrm>
              <a:off x="4184141" y="4972050"/>
              <a:ext cx="1414779" cy="787400"/>
            </a:xfrm>
            <a:custGeom>
              <a:rect b="b" l="l" r="r" t="t"/>
              <a:pathLst>
                <a:path extrusionOk="0" h="787400" w="1414779">
                  <a:moveTo>
                    <a:pt x="12191" y="784098"/>
                  </a:moveTo>
                  <a:lnTo>
                    <a:pt x="6095" y="786384"/>
                  </a:lnTo>
                  <a:lnTo>
                    <a:pt x="4571" y="786384"/>
                  </a:lnTo>
                  <a:lnTo>
                    <a:pt x="0" y="787146"/>
                  </a:lnTo>
                  <a:lnTo>
                    <a:pt x="761" y="786384"/>
                  </a:lnTo>
                  <a:lnTo>
                    <a:pt x="1523" y="783336"/>
                  </a:lnTo>
                  <a:lnTo>
                    <a:pt x="1523" y="779526"/>
                  </a:lnTo>
                  <a:lnTo>
                    <a:pt x="3226" y="768441"/>
                  </a:lnTo>
                  <a:lnTo>
                    <a:pt x="8548" y="717042"/>
                  </a:lnTo>
                  <a:lnTo>
                    <a:pt x="9334" y="698754"/>
                  </a:lnTo>
                  <a:lnTo>
                    <a:pt x="10406" y="680466"/>
                  </a:lnTo>
                  <a:lnTo>
                    <a:pt x="16275" y="633972"/>
                  </a:lnTo>
                  <a:lnTo>
                    <a:pt x="26443" y="578703"/>
                  </a:lnTo>
                  <a:lnTo>
                    <a:pt x="43326" y="521779"/>
                  </a:lnTo>
                  <a:lnTo>
                    <a:pt x="69211" y="467772"/>
                  </a:lnTo>
                  <a:lnTo>
                    <a:pt x="98238" y="418576"/>
                  </a:lnTo>
                  <a:lnTo>
                    <a:pt x="126694" y="373046"/>
                  </a:lnTo>
                  <a:lnTo>
                    <a:pt x="155888" y="334267"/>
                  </a:lnTo>
                  <a:lnTo>
                    <a:pt x="183534" y="300811"/>
                  </a:lnTo>
                  <a:lnTo>
                    <a:pt x="197357" y="284226"/>
                  </a:lnTo>
                  <a:lnTo>
                    <a:pt x="209835" y="267545"/>
                  </a:lnTo>
                  <a:lnTo>
                    <a:pt x="222313" y="250793"/>
                  </a:lnTo>
                  <a:lnTo>
                    <a:pt x="235076" y="234184"/>
                  </a:lnTo>
                  <a:lnTo>
                    <a:pt x="259818" y="204954"/>
                  </a:lnTo>
                  <a:lnTo>
                    <a:pt x="299465" y="169164"/>
                  </a:lnTo>
                  <a:lnTo>
                    <a:pt x="339435" y="142910"/>
                  </a:lnTo>
                  <a:lnTo>
                    <a:pt x="377225" y="123586"/>
                  </a:lnTo>
                  <a:lnTo>
                    <a:pt x="401097" y="113157"/>
                  </a:lnTo>
                  <a:lnTo>
                    <a:pt x="424826" y="102727"/>
                  </a:lnTo>
                  <a:lnTo>
                    <a:pt x="448055" y="91440"/>
                  </a:lnTo>
                  <a:lnTo>
                    <a:pt x="470713" y="79759"/>
                  </a:lnTo>
                  <a:lnTo>
                    <a:pt x="493299" y="68865"/>
                  </a:lnTo>
                  <a:lnTo>
                    <a:pt x="540257" y="50292"/>
                  </a:lnTo>
                  <a:lnTo>
                    <a:pt x="585025" y="37052"/>
                  </a:lnTo>
                  <a:lnTo>
                    <a:pt x="630935" y="26670"/>
                  </a:lnTo>
                  <a:lnTo>
                    <a:pt x="651950" y="22217"/>
                  </a:lnTo>
                  <a:lnTo>
                    <a:pt x="672750" y="17907"/>
                  </a:lnTo>
                  <a:lnTo>
                    <a:pt x="693408" y="13596"/>
                  </a:lnTo>
                  <a:lnTo>
                    <a:pt x="713993" y="9143"/>
                  </a:lnTo>
                  <a:lnTo>
                    <a:pt x="736746" y="5036"/>
                  </a:lnTo>
                  <a:lnTo>
                    <a:pt x="759428" y="2000"/>
                  </a:lnTo>
                  <a:lnTo>
                    <a:pt x="782252" y="250"/>
                  </a:lnTo>
                  <a:lnTo>
                    <a:pt x="805433" y="0"/>
                  </a:lnTo>
                  <a:lnTo>
                    <a:pt x="828734" y="785"/>
                  </a:lnTo>
                  <a:lnTo>
                    <a:pt x="874764" y="5786"/>
                  </a:lnTo>
                  <a:lnTo>
                    <a:pt x="919222" y="12846"/>
                  </a:lnTo>
                  <a:lnTo>
                    <a:pt x="961822" y="21681"/>
                  </a:lnTo>
                  <a:lnTo>
                    <a:pt x="982979" y="26669"/>
                  </a:lnTo>
                  <a:lnTo>
                    <a:pt x="1007673" y="31730"/>
                  </a:lnTo>
                  <a:lnTo>
                    <a:pt x="1057346" y="42421"/>
                  </a:lnTo>
                  <a:lnTo>
                    <a:pt x="1101566" y="55137"/>
                  </a:lnTo>
                  <a:lnTo>
                    <a:pt x="1140332" y="70735"/>
                  </a:lnTo>
                  <a:lnTo>
                    <a:pt x="1159001" y="79247"/>
                  </a:lnTo>
                  <a:lnTo>
                    <a:pt x="1175682" y="86701"/>
                  </a:lnTo>
                  <a:lnTo>
                    <a:pt x="1225295" y="110489"/>
                  </a:lnTo>
                  <a:lnTo>
                    <a:pt x="1268479" y="135028"/>
                  </a:lnTo>
                  <a:lnTo>
                    <a:pt x="1283207" y="143255"/>
                  </a:lnTo>
                  <a:lnTo>
                    <a:pt x="1318569" y="161686"/>
                  </a:lnTo>
                  <a:lnTo>
                    <a:pt x="1344167" y="180212"/>
                  </a:lnTo>
                  <a:lnTo>
                    <a:pt x="1351335" y="185880"/>
                  </a:lnTo>
                  <a:lnTo>
                    <a:pt x="1358645" y="191261"/>
                  </a:lnTo>
                  <a:lnTo>
                    <a:pt x="1365634" y="196846"/>
                  </a:lnTo>
                  <a:lnTo>
                    <a:pt x="1372838" y="202215"/>
                  </a:lnTo>
                  <a:lnTo>
                    <a:pt x="1380184" y="207442"/>
                  </a:lnTo>
                  <a:lnTo>
                    <a:pt x="1387601" y="212597"/>
                  </a:lnTo>
                  <a:lnTo>
                    <a:pt x="1392376" y="217181"/>
                  </a:lnTo>
                  <a:lnTo>
                    <a:pt x="1396650" y="221837"/>
                  </a:lnTo>
                  <a:lnTo>
                    <a:pt x="1400782" y="226635"/>
                  </a:lnTo>
                  <a:lnTo>
                    <a:pt x="1405127" y="231647"/>
                  </a:lnTo>
                  <a:lnTo>
                    <a:pt x="1407413" y="233933"/>
                  </a:lnTo>
                  <a:lnTo>
                    <a:pt x="1410461" y="237743"/>
                  </a:lnTo>
                  <a:lnTo>
                    <a:pt x="1413509" y="239267"/>
                  </a:lnTo>
                  <a:lnTo>
                    <a:pt x="1414271" y="240029"/>
                  </a:lnTo>
                  <a:lnTo>
                    <a:pt x="1412747" y="239267"/>
                  </a:lnTo>
                  <a:lnTo>
                    <a:pt x="1413509" y="239267"/>
                  </a:lnTo>
                  <a:lnTo>
                    <a:pt x="1414271" y="239267"/>
                  </a:lnTo>
                  <a:lnTo>
                    <a:pt x="1413509" y="238505"/>
                  </a:lnTo>
                  <a:lnTo>
                    <a:pt x="1414271" y="238505"/>
                  </a:lnTo>
                  <a:lnTo>
                    <a:pt x="1412747" y="238505"/>
                  </a:lnTo>
                  <a:lnTo>
                    <a:pt x="1411223" y="236981"/>
                  </a:lnTo>
                  <a:lnTo>
                    <a:pt x="1408937" y="236219"/>
                  </a:lnTo>
                  <a:lnTo>
                    <a:pt x="1406651" y="236219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034" name="Google Shape;12034;p14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533593" y="5330907"/>
              <a:ext cx="151726" cy="1109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35" name="Google Shape;12035;p14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283657" y="5718765"/>
              <a:ext cx="184123" cy="12734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036" name="Google Shape;12036;p146"/>
            <p:cNvGrpSpPr/>
            <p:nvPr/>
          </p:nvGrpSpPr>
          <p:grpSpPr>
            <a:xfrm>
              <a:off x="8628638" y="5676900"/>
              <a:ext cx="553207" cy="151380"/>
              <a:chOff x="8628638" y="5676900"/>
              <a:chExt cx="553207" cy="151380"/>
            </a:xfrm>
          </p:grpSpPr>
          <p:sp>
            <p:nvSpPr>
              <p:cNvPr id="12037" name="Google Shape;12037;p146"/>
              <p:cNvSpPr/>
              <p:nvPr/>
            </p:nvSpPr>
            <p:spPr>
              <a:xfrm>
                <a:off x="8628638" y="5698105"/>
                <a:ext cx="62229" cy="130175"/>
              </a:xfrm>
              <a:custGeom>
                <a:rect b="b" l="l" r="r" t="t"/>
                <a:pathLst>
                  <a:path extrusionOk="0" h="130175" w="62229">
                    <a:moveTo>
                      <a:pt x="58924" y="5464"/>
                    </a:moveTo>
                    <a:lnTo>
                      <a:pt x="52959" y="3357"/>
                    </a:lnTo>
                    <a:lnTo>
                      <a:pt x="46636" y="1178"/>
                    </a:lnTo>
                    <a:lnTo>
                      <a:pt x="40171" y="0"/>
                    </a:lnTo>
                    <a:lnTo>
                      <a:pt x="33778" y="892"/>
                    </a:lnTo>
                    <a:lnTo>
                      <a:pt x="6357" y="45136"/>
                    </a:lnTo>
                    <a:lnTo>
                      <a:pt x="0" y="74664"/>
                    </a:lnTo>
                    <a:lnTo>
                      <a:pt x="250" y="89284"/>
                    </a:lnTo>
                    <a:lnTo>
                      <a:pt x="24634" y="128146"/>
                    </a:lnTo>
                    <a:lnTo>
                      <a:pt x="34754" y="129647"/>
                    </a:lnTo>
                    <a:lnTo>
                      <a:pt x="43874" y="128146"/>
                    </a:lnTo>
                    <a:lnTo>
                      <a:pt x="52708" y="124932"/>
                    </a:lnTo>
                    <a:lnTo>
                      <a:pt x="61972" y="121288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8" name="Google Shape;12038;p146"/>
              <p:cNvSpPr/>
              <p:nvPr/>
            </p:nvSpPr>
            <p:spPr>
              <a:xfrm>
                <a:off x="8697563" y="5747004"/>
                <a:ext cx="60325" cy="71120"/>
              </a:xfrm>
              <a:custGeom>
                <a:rect b="b" l="l" r="r" t="t"/>
                <a:pathLst>
                  <a:path extrusionOk="0" h="71120" w="60325">
                    <a:moveTo>
                      <a:pt x="20478" y="16763"/>
                    </a:moveTo>
                    <a:lnTo>
                      <a:pt x="16668" y="11429"/>
                    </a:lnTo>
                    <a:lnTo>
                      <a:pt x="13620" y="5333"/>
                    </a:lnTo>
                    <a:lnTo>
                      <a:pt x="6000" y="4571"/>
                    </a:lnTo>
                    <a:lnTo>
                      <a:pt x="1428" y="4571"/>
                    </a:lnTo>
                    <a:lnTo>
                      <a:pt x="1428" y="16001"/>
                    </a:lnTo>
                    <a:lnTo>
                      <a:pt x="666" y="18287"/>
                    </a:lnTo>
                    <a:lnTo>
                      <a:pt x="0" y="28444"/>
                    </a:lnTo>
                    <a:lnTo>
                      <a:pt x="476" y="38385"/>
                    </a:lnTo>
                    <a:lnTo>
                      <a:pt x="2381" y="48184"/>
                    </a:lnTo>
                    <a:lnTo>
                      <a:pt x="6000" y="57911"/>
                    </a:lnTo>
                    <a:lnTo>
                      <a:pt x="12680" y="66413"/>
                    </a:lnTo>
                    <a:lnTo>
                      <a:pt x="21716" y="70484"/>
                    </a:lnTo>
                    <a:lnTo>
                      <a:pt x="32039" y="70556"/>
                    </a:lnTo>
                    <a:lnTo>
                      <a:pt x="42576" y="67055"/>
                    </a:lnTo>
                    <a:lnTo>
                      <a:pt x="50756" y="61626"/>
                    </a:lnTo>
                    <a:lnTo>
                      <a:pt x="57149" y="53911"/>
                    </a:lnTo>
                    <a:lnTo>
                      <a:pt x="60257" y="44767"/>
                    </a:lnTo>
                    <a:lnTo>
                      <a:pt x="58578" y="35051"/>
                    </a:lnTo>
                    <a:lnTo>
                      <a:pt x="19716" y="6095"/>
                    </a:lnTo>
                    <a:lnTo>
                      <a:pt x="12096" y="3047"/>
                    </a:lnTo>
                    <a:lnTo>
                      <a:pt x="7524" y="0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9" name="Google Shape;12039;p146"/>
              <p:cNvSpPr/>
              <p:nvPr/>
            </p:nvSpPr>
            <p:spPr>
              <a:xfrm>
                <a:off x="8765286" y="5725084"/>
                <a:ext cx="88900" cy="75564"/>
              </a:xfrm>
              <a:custGeom>
                <a:rect b="b" l="l" r="r" t="t"/>
                <a:pathLst>
                  <a:path extrusionOk="0" h="75564" w="88900">
                    <a:moveTo>
                      <a:pt x="0" y="7441"/>
                    </a:moveTo>
                    <a:lnTo>
                      <a:pt x="2286" y="12775"/>
                    </a:lnTo>
                    <a:lnTo>
                      <a:pt x="6096" y="18109"/>
                    </a:lnTo>
                    <a:lnTo>
                      <a:pt x="7620" y="24205"/>
                    </a:lnTo>
                    <a:lnTo>
                      <a:pt x="8858" y="31646"/>
                    </a:lnTo>
                    <a:lnTo>
                      <a:pt x="9525" y="39159"/>
                    </a:lnTo>
                    <a:lnTo>
                      <a:pt x="10191" y="46815"/>
                    </a:lnTo>
                    <a:lnTo>
                      <a:pt x="11430" y="54685"/>
                    </a:lnTo>
                    <a:lnTo>
                      <a:pt x="12954" y="61543"/>
                    </a:lnTo>
                    <a:lnTo>
                      <a:pt x="15240" y="67639"/>
                    </a:lnTo>
                    <a:lnTo>
                      <a:pt x="17526" y="74497"/>
                    </a:lnTo>
                    <a:lnTo>
                      <a:pt x="17526" y="75259"/>
                    </a:lnTo>
                    <a:lnTo>
                      <a:pt x="16002" y="66877"/>
                    </a:lnTo>
                    <a:lnTo>
                      <a:pt x="14478" y="59257"/>
                    </a:lnTo>
                    <a:lnTo>
                      <a:pt x="12192" y="50875"/>
                    </a:lnTo>
                    <a:lnTo>
                      <a:pt x="10203" y="40183"/>
                    </a:lnTo>
                    <a:lnTo>
                      <a:pt x="9429" y="30491"/>
                    </a:lnTo>
                    <a:lnTo>
                      <a:pt x="10798" y="21085"/>
                    </a:lnTo>
                    <a:lnTo>
                      <a:pt x="15240" y="11251"/>
                    </a:lnTo>
                    <a:lnTo>
                      <a:pt x="22312" y="4452"/>
                    </a:lnTo>
                    <a:lnTo>
                      <a:pt x="30670" y="869"/>
                    </a:lnTo>
                    <a:lnTo>
                      <a:pt x="39885" y="0"/>
                    </a:lnTo>
                    <a:lnTo>
                      <a:pt x="49530" y="1345"/>
                    </a:lnTo>
                    <a:lnTo>
                      <a:pt x="82534" y="23312"/>
                    </a:lnTo>
                    <a:lnTo>
                      <a:pt x="88463" y="43957"/>
                    </a:lnTo>
                    <a:lnTo>
                      <a:pt x="88011" y="51923"/>
                    </a:lnTo>
                    <a:lnTo>
                      <a:pt x="86987" y="59745"/>
                    </a:lnTo>
                    <a:lnTo>
                      <a:pt x="86106" y="67639"/>
                    </a:lnTo>
                    <a:lnTo>
                      <a:pt x="86106" y="69163"/>
                    </a:lnTo>
                    <a:lnTo>
                      <a:pt x="86106" y="71449"/>
                    </a:lnTo>
                    <a:lnTo>
                      <a:pt x="86106" y="72973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0" name="Google Shape;12040;p146"/>
              <p:cNvSpPr/>
              <p:nvPr/>
            </p:nvSpPr>
            <p:spPr>
              <a:xfrm>
                <a:off x="8876871" y="5697474"/>
                <a:ext cx="48259" cy="102870"/>
              </a:xfrm>
              <a:custGeom>
                <a:rect b="b" l="l" r="r" t="t"/>
                <a:pathLst>
                  <a:path extrusionOk="0" h="102870" w="48259">
                    <a:moveTo>
                      <a:pt x="12620" y="9906"/>
                    </a:moveTo>
                    <a:lnTo>
                      <a:pt x="13382" y="6096"/>
                    </a:lnTo>
                    <a:lnTo>
                      <a:pt x="13382" y="4572"/>
                    </a:lnTo>
                    <a:lnTo>
                      <a:pt x="14144" y="0"/>
                    </a:lnTo>
                    <a:lnTo>
                      <a:pt x="14144" y="762"/>
                    </a:lnTo>
                    <a:lnTo>
                      <a:pt x="14144" y="1524"/>
                    </a:lnTo>
                    <a:lnTo>
                      <a:pt x="13287" y="11453"/>
                    </a:lnTo>
                    <a:lnTo>
                      <a:pt x="11858" y="20955"/>
                    </a:lnTo>
                    <a:lnTo>
                      <a:pt x="9858" y="30456"/>
                    </a:lnTo>
                    <a:lnTo>
                      <a:pt x="7286" y="40386"/>
                    </a:lnTo>
                    <a:lnTo>
                      <a:pt x="4286" y="51161"/>
                    </a:lnTo>
                    <a:lnTo>
                      <a:pt x="1571" y="62579"/>
                    </a:lnTo>
                    <a:lnTo>
                      <a:pt x="0" y="74140"/>
                    </a:lnTo>
                    <a:lnTo>
                      <a:pt x="428" y="85344"/>
                    </a:lnTo>
                    <a:lnTo>
                      <a:pt x="2928" y="93654"/>
                    </a:lnTo>
                    <a:lnTo>
                      <a:pt x="7858" y="99250"/>
                    </a:lnTo>
                    <a:lnTo>
                      <a:pt x="14787" y="102274"/>
                    </a:lnTo>
                    <a:lnTo>
                      <a:pt x="23288" y="102870"/>
                    </a:lnTo>
                    <a:lnTo>
                      <a:pt x="31170" y="101346"/>
                    </a:lnTo>
                    <a:lnTo>
                      <a:pt x="37195" y="99822"/>
                    </a:lnTo>
                    <a:lnTo>
                      <a:pt x="42362" y="97726"/>
                    </a:lnTo>
                    <a:lnTo>
                      <a:pt x="47672" y="94488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1" name="Google Shape;12041;p146"/>
              <p:cNvSpPr/>
              <p:nvPr/>
            </p:nvSpPr>
            <p:spPr>
              <a:xfrm>
                <a:off x="8931628" y="5713476"/>
                <a:ext cx="93979" cy="77470"/>
              </a:xfrm>
              <a:custGeom>
                <a:rect b="b" l="l" r="r" t="t"/>
                <a:pathLst>
                  <a:path extrusionOk="0" h="77470" w="93979">
                    <a:moveTo>
                      <a:pt x="31015" y="27431"/>
                    </a:moveTo>
                    <a:lnTo>
                      <a:pt x="30253" y="19811"/>
                    </a:lnTo>
                    <a:lnTo>
                      <a:pt x="30253" y="12953"/>
                    </a:lnTo>
                    <a:lnTo>
                      <a:pt x="24157" y="8381"/>
                    </a:lnTo>
                    <a:lnTo>
                      <a:pt x="23395" y="8381"/>
                    </a:lnTo>
                    <a:lnTo>
                      <a:pt x="22633" y="7619"/>
                    </a:lnTo>
                    <a:lnTo>
                      <a:pt x="21871" y="7619"/>
                    </a:lnTo>
                    <a:lnTo>
                      <a:pt x="1012" y="49625"/>
                    </a:lnTo>
                    <a:lnTo>
                      <a:pt x="0" y="58376"/>
                    </a:lnTo>
                    <a:lnTo>
                      <a:pt x="2059" y="67055"/>
                    </a:lnTo>
                    <a:lnTo>
                      <a:pt x="7215" y="73616"/>
                    </a:lnTo>
                    <a:lnTo>
                      <a:pt x="14156" y="76676"/>
                    </a:lnTo>
                    <a:lnTo>
                      <a:pt x="22098" y="77021"/>
                    </a:lnTo>
                    <a:lnTo>
                      <a:pt x="30253" y="75437"/>
                    </a:lnTo>
                    <a:lnTo>
                      <a:pt x="63781" y="48005"/>
                    </a:lnTo>
                    <a:lnTo>
                      <a:pt x="65532" y="39909"/>
                    </a:lnTo>
                    <a:lnTo>
                      <a:pt x="64639" y="31813"/>
                    </a:lnTo>
                    <a:lnTo>
                      <a:pt x="62174" y="24002"/>
                    </a:lnTo>
                    <a:lnTo>
                      <a:pt x="59209" y="16763"/>
                    </a:lnTo>
                    <a:lnTo>
                      <a:pt x="56923" y="9905"/>
                    </a:lnTo>
                    <a:lnTo>
                      <a:pt x="55399" y="2285"/>
                    </a:lnTo>
                    <a:lnTo>
                      <a:pt x="47779" y="0"/>
                    </a:lnTo>
                    <a:lnTo>
                      <a:pt x="45493" y="3809"/>
                    </a:lnTo>
                    <a:lnTo>
                      <a:pt x="43207" y="6857"/>
                    </a:lnTo>
                    <a:lnTo>
                      <a:pt x="43207" y="11429"/>
                    </a:lnTo>
                    <a:lnTo>
                      <a:pt x="42445" y="16763"/>
                    </a:lnTo>
                    <a:lnTo>
                      <a:pt x="43969" y="22859"/>
                    </a:lnTo>
                    <a:lnTo>
                      <a:pt x="46255" y="26669"/>
                    </a:lnTo>
                    <a:lnTo>
                      <a:pt x="50065" y="32003"/>
                    </a:lnTo>
                    <a:lnTo>
                      <a:pt x="54637" y="34289"/>
                    </a:lnTo>
                    <a:lnTo>
                      <a:pt x="59209" y="38099"/>
                    </a:lnTo>
                    <a:lnTo>
                      <a:pt x="64543" y="43433"/>
                    </a:lnTo>
                    <a:lnTo>
                      <a:pt x="71401" y="51053"/>
                    </a:lnTo>
                    <a:lnTo>
                      <a:pt x="75973" y="57149"/>
                    </a:lnTo>
                    <a:lnTo>
                      <a:pt x="79783" y="62483"/>
                    </a:lnTo>
                    <a:lnTo>
                      <a:pt x="84355" y="67817"/>
                    </a:lnTo>
                    <a:lnTo>
                      <a:pt x="91213" y="69341"/>
                    </a:lnTo>
                    <a:lnTo>
                      <a:pt x="91975" y="69341"/>
                    </a:lnTo>
                    <a:lnTo>
                      <a:pt x="92737" y="69341"/>
                    </a:lnTo>
                    <a:lnTo>
                      <a:pt x="93499" y="69341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2" name="Google Shape;12042;p146"/>
              <p:cNvSpPr/>
              <p:nvPr/>
            </p:nvSpPr>
            <p:spPr>
              <a:xfrm>
                <a:off x="9027414" y="5676900"/>
                <a:ext cx="59690" cy="90170"/>
              </a:xfrm>
              <a:custGeom>
                <a:rect b="b" l="l" r="r" t="t"/>
                <a:pathLst>
                  <a:path extrusionOk="0" h="90170" w="59690">
                    <a:moveTo>
                      <a:pt x="0" y="35051"/>
                    </a:moveTo>
                    <a:lnTo>
                      <a:pt x="3048" y="39623"/>
                    </a:lnTo>
                    <a:lnTo>
                      <a:pt x="4572" y="42671"/>
                    </a:lnTo>
                    <a:lnTo>
                      <a:pt x="7620" y="46481"/>
                    </a:lnTo>
                    <a:lnTo>
                      <a:pt x="13716" y="53768"/>
                    </a:lnTo>
                    <a:lnTo>
                      <a:pt x="20383" y="60769"/>
                    </a:lnTo>
                    <a:lnTo>
                      <a:pt x="27336" y="67484"/>
                    </a:lnTo>
                    <a:lnTo>
                      <a:pt x="34290" y="73913"/>
                    </a:lnTo>
                    <a:lnTo>
                      <a:pt x="39147" y="78557"/>
                    </a:lnTo>
                    <a:lnTo>
                      <a:pt x="44577" y="83629"/>
                    </a:lnTo>
                    <a:lnTo>
                      <a:pt x="50577" y="87844"/>
                    </a:lnTo>
                    <a:lnTo>
                      <a:pt x="57150" y="89915"/>
                    </a:lnTo>
                    <a:lnTo>
                      <a:pt x="57912" y="89915"/>
                    </a:lnTo>
                    <a:lnTo>
                      <a:pt x="58674" y="89153"/>
                    </a:lnTo>
                    <a:lnTo>
                      <a:pt x="59436" y="82295"/>
                    </a:lnTo>
                    <a:lnTo>
                      <a:pt x="58674" y="77723"/>
                    </a:lnTo>
                    <a:lnTo>
                      <a:pt x="57150" y="71627"/>
                    </a:lnTo>
                    <a:lnTo>
                      <a:pt x="54875" y="60328"/>
                    </a:lnTo>
                    <a:lnTo>
                      <a:pt x="52673" y="49244"/>
                    </a:lnTo>
                    <a:lnTo>
                      <a:pt x="50613" y="38302"/>
                    </a:lnTo>
                    <a:lnTo>
                      <a:pt x="48768" y="27431"/>
                    </a:lnTo>
                    <a:lnTo>
                      <a:pt x="48101" y="18645"/>
                    </a:lnTo>
                    <a:lnTo>
                      <a:pt x="48577" y="12001"/>
                    </a:lnTo>
                    <a:lnTo>
                      <a:pt x="50482" y="6215"/>
                    </a:lnTo>
                    <a:lnTo>
                      <a:pt x="54101" y="0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3" name="Google Shape;12043;p146"/>
              <p:cNvSpPr/>
              <p:nvPr/>
            </p:nvSpPr>
            <p:spPr>
              <a:xfrm>
                <a:off x="9089136" y="5679186"/>
                <a:ext cx="92709" cy="88900"/>
              </a:xfrm>
              <a:custGeom>
                <a:rect b="b" l="l" r="r" t="t"/>
                <a:pathLst>
                  <a:path extrusionOk="0" h="88900" w="92709">
                    <a:moveTo>
                      <a:pt x="0" y="88391"/>
                    </a:moveTo>
                    <a:lnTo>
                      <a:pt x="5334" y="86867"/>
                    </a:lnTo>
                    <a:lnTo>
                      <a:pt x="8382" y="84581"/>
                    </a:lnTo>
                    <a:lnTo>
                      <a:pt x="12954" y="81533"/>
                    </a:lnTo>
                    <a:lnTo>
                      <a:pt x="23919" y="74783"/>
                    </a:lnTo>
                    <a:lnTo>
                      <a:pt x="34956" y="68103"/>
                    </a:lnTo>
                    <a:lnTo>
                      <a:pt x="45850" y="61281"/>
                    </a:lnTo>
                    <a:lnTo>
                      <a:pt x="75354" y="30420"/>
                    </a:lnTo>
                    <a:lnTo>
                      <a:pt x="60959" y="0"/>
                    </a:lnTo>
                    <a:lnTo>
                      <a:pt x="52054" y="2631"/>
                    </a:lnTo>
                    <a:lnTo>
                      <a:pt x="29527" y="41338"/>
                    </a:lnTo>
                    <a:lnTo>
                      <a:pt x="31694" y="49672"/>
                    </a:lnTo>
                    <a:lnTo>
                      <a:pt x="68580" y="70865"/>
                    </a:lnTo>
                    <a:lnTo>
                      <a:pt x="84582" y="73913"/>
                    </a:lnTo>
                    <a:lnTo>
                      <a:pt x="92202" y="75437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44" name="Google Shape;12044;p146"/>
            <p:cNvGrpSpPr/>
            <p:nvPr/>
          </p:nvGrpSpPr>
          <p:grpSpPr>
            <a:xfrm>
              <a:off x="9302496" y="5591889"/>
              <a:ext cx="123190" cy="149225"/>
              <a:chOff x="9302496" y="5591889"/>
              <a:chExt cx="123190" cy="149225"/>
            </a:xfrm>
          </p:grpSpPr>
          <p:sp>
            <p:nvSpPr>
              <p:cNvPr id="12045" name="Google Shape;12045;p146"/>
              <p:cNvSpPr/>
              <p:nvPr/>
            </p:nvSpPr>
            <p:spPr>
              <a:xfrm>
                <a:off x="9308592" y="5591889"/>
                <a:ext cx="55879" cy="149225"/>
              </a:xfrm>
              <a:custGeom>
                <a:rect b="b" l="l" r="r" t="t"/>
                <a:pathLst>
                  <a:path extrusionOk="0" h="149225" w="55879">
                    <a:moveTo>
                      <a:pt x="19811" y="149018"/>
                    </a:moveTo>
                    <a:lnTo>
                      <a:pt x="16763" y="147494"/>
                    </a:lnTo>
                    <a:lnTo>
                      <a:pt x="16763" y="139874"/>
                    </a:lnTo>
                    <a:lnTo>
                      <a:pt x="15239" y="134540"/>
                    </a:lnTo>
                    <a:lnTo>
                      <a:pt x="13751" y="122527"/>
                    </a:lnTo>
                    <a:lnTo>
                      <a:pt x="12477" y="110442"/>
                    </a:lnTo>
                    <a:lnTo>
                      <a:pt x="11060" y="98214"/>
                    </a:lnTo>
                    <a:lnTo>
                      <a:pt x="9143" y="85772"/>
                    </a:lnTo>
                    <a:lnTo>
                      <a:pt x="6107" y="71116"/>
                    </a:lnTo>
                    <a:lnTo>
                      <a:pt x="3143" y="55959"/>
                    </a:lnTo>
                    <a:lnTo>
                      <a:pt x="892" y="40659"/>
                    </a:lnTo>
                    <a:lnTo>
                      <a:pt x="0" y="25574"/>
                    </a:lnTo>
                    <a:lnTo>
                      <a:pt x="333" y="19502"/>
                    </a:lnTo>
                    <a:lnTo>
                      <a:pt x="1523" y="11858"/>
                    </a:lnTo>
                    <a:lnTo>
                      <a:pt x="3857" y="4786"/>
                    </a:lnTo>
                    <a:lnTo>
                      <a:pt x="7619" y="428"/>
                    </a:lnTo>
                    <a:lnTo>
                      <a:pt x="13846" y="0"/>
                    </a:lnTo>
                    <a:lnTo>
                      <a:pt x="22002" y="2143"/>
                    </a:lnTo>
                    <a:lnTo>
                      <a:pt x="30015" y="5143"/>
                    </a:lnTo>
                    <a:lnTo>
                      <a:pt x="35813" y="7286"/>
                    </a:lnTo>
                    <a:lnTo>
                      <a:pt x="44195" y="9572"/>
                    </a:lnTo>
                    <a:lnTo>
                      <a:pt x="48767" y="13382"/>
                    </a:lnTo>
                    <a:lnTo>
                      <a:pt x="55625" y="19478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6" name="Google Shape;12046;p146"/>
              <p:cNvSpPr/>
              <p:nvPr/>
            </p:nvSpPr>
            <p:spPr>
              <a:xfrm>
                <a:off x="9302496" y="5641848"/>
                <a:ext cx="123190" cy="75564"/>
              </a:xfrm>
              <a:custGeom>
                <a:rect b="b" l="l" r="r" t="t"/>
                <a:pathLst>
                  <a:path extrusionOk="0" h="75564" w="123190">
                    <a:moveTo>
                      <a:pt x="0" y="28956"/>
                    </a:moveTo>
                    <a:lnTo>
                      <a:pt x="3810" y="28194"/>
                    </a:lnTo>
                    <a:lnTo>
                      <a:pt x="12954" y="26670"/>
                    </a:lnTo>
                    <a:lnTo>
                      <a:pt x="18288" y="24384"/>
                    </a:lnTo>
                    <a:lnTo>
                      <a:pt x="66294" y="7620"/>
                    </a:lnTo>
                    <a:lnTo>
                      <a:pt x="80772" y="0"/>
                    </a:lnTo>
                    <a:lnTo>
                      <a:pt x="80772" y="762"/>
                    </a:lnTo>
                    <a:lnTo>
                      <a:pt x="76962" y="3048"/>
                    </a:lnTo>
                    <a:lnTo>
                      <a:pt x="77724" y="3048"/>
                    </a:lnTo>
                    <a:lnTo>
                      <a:pt x="77724" y="9144"/>
                    </a:lnTo>
                    <a:lnTo>
                      <a:pt x="77414" y="17597"/>
                    </a:lnTo>
                    <a:lnTo>
                      <a:pt x="77533" y="25908"/>
                    </a:lnTo>
                    <a:lnTo>
                      <a:pt x="77938" y="34218"/>
                    </a:lnTo>
                    <a:lnTo>
                      <a:pt x="88392" y="71628"/>
                    </a:lnTo>
                    <a:lnTo>
                      <a:pt x="93726" y="75438"/>
                    </a:lnTo>
                    <a:lnTo>
                      <a:pt x="98298" y="64770"/>
                    </a:lnTo>
                    <a:lnTo>
                      <a:pt x="99822" y="61722"/>
                    </a:lnTo>
                    <a:lnTo>
                      <a:pt x="103393" y="53399"/>
                    </a:lnTo>
                    <a:lnTo>
                      <a:pt x="104393" y="46005"/>
                    </a:lnTo>
                    <a:lnTo>
                      <a:pt x="103679" y="38469"/>
                    </a:lnTo>
                    <a:lnTo>
                      <a:pt x="102107" y="29718"/>
                    </a:lnTo>
                    <a:lnTo>
                      <a:pt x="101346" y="23622"/>
                    </a:lnTo>
                    <a:lnTo>
                      <a:pt x="99822" y="21336"/>
                    </a:lnTo>
                    <a:lnTo>
                      <a:pt x="97536" y="16764"/>
                    </a:lnTo>
                    <a:lnTo>
                      <a:pt x="99822" y="19812"/>
                    </a:lnTo>
                    <a:lnTo>
                      <a:pt x="102107" y="23622"/>
                    </a:lnTo>
                    <a:lnTo>
                      <a:pt x="103632" y="27432"/>
                    </a:lnTo>
                    <a:lnTo>
                      <a:pt x="107894" y="37361"/>
                    </a:lnTo>
                    <a:lnTo>
                      <a:pt x="112014" y="47434"/>
                    </a:lnTo>
                    <a:lnTo>
                      <a:pt x="116705" y="57221"/>
                    </a:lnTo>
                    <a:lnTo>
                      <a:pt x="122682" y="66294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47" name="Google Shape;12047;p146"/>
            <p:cNvGrpSpPr/>
            <p:nvPr/>
          </p:nvGrpSpPr>
          <p:grpSpPr>
            <a:xfrm>
              <a:off x="9447275" y="5570219"/>
              <a:ext cx="448182" cy="127380"/>
              <a:chOff x="9447275" y="5570219"/>
              <a:chExt cx="448182" cy="127380"/>
            </a:xfrm>
          </p:grpSpPr>
          <p:sp>
            <p:nvSpPr>
              <p:cNvPr id="12048" name="Google Shape;12048;p146"/>
              <p:cNvSpPr/>
              <p:nvPr/>
            </p:nvSpPr>
            <p:spPr>
              <a:xfrm>
                <a:off x="9447275" y="5641085"/>
                <a:ext cx="69215" cy="56514"/>
              </a:xfrm>
              <a:custGeom>
                <a:rect b="b" l="l" r="r" t="t"/>
                <a:pathLst>
                  <a:path extrusionOk="0" h="56514" w="69215">
                    <a:moveTo>
                      <a:pt x="2285" y="9143"/>
                    </a:moveTo>
                    <a:lnTo>
                      <a:pt x="1523" y="6095"/>
                    </a:lnTo>
                    <a:lnTo>
                      <a:pt x="0" y="5333"/>
                    </a:lnTo>
                    <a:lnTo>
                      <a:pt x="2285" y="5333"/>
                    </a:lnTo>
                    <a:lnTo>
                      <a:pt x="1523" y="7619"/>
                    </a:lnTo>
                    <a:lnTo>
                      <a:pt x="3047" y="8381"/>
                    </a:lnTo>
                    <a:lnTo>
                      <a:pt x="4571" y="15239"/>
                    </a:lnTo>
                    <a:lnTo>
                      <a:pt x="9143" y="46481"/>
                    </a:lnTo>
                    <a:lnTo>
                      <a:pt x="9143" y="51053"/>
                    </a:lnTo>
                    <a:lnTo>
                      <a:pt x="9143" y="53339"/>
                    </a:lnTo>
                    <a:lnTo>
                      <a:pt x="9143" y="52577"/>
                    </a:lnTo>
                    <a:lnTo>
                      <a:pt x="4571" y="44957"/>
                    </a:lnTo>
                    <a:lnTo>
                      <a:pt x="4571" y="44195"/>
                    </a:lnTo>
                    <a:lnTo>
                      <a:pt x="2095" y="37052"/>
                    </a:lnTo>
                    <a:lnTo>
                      <a:pt x="761" y="28193"/>
                    </a:lnTo>
                    <a:lnTo>
                      <a:pt x="1142" y="19335"/>
                    </a:lnTo>
                    <a:lnTo>
                      <a:pt x="32003" y="0"/>
                    </a:lnTo>
                    <a:lnTo>
                      <a:pt x="40076" y="928"/>
                    </a:lnTo>
                    <a:lnTo>
                      <a:pt x="68675" y="23621"/>
                    </a:lnTo>
                    <a:lnTo>
                      <a:pt x="68472" y="30289"/>
                    </a:lnTo>
                    <a:lnTo>
                      <a:pt x="67055" y="38099"/>
                    </a:lnTo>
                    <a:lnTo>
                      <a:pt x="64769" y="48005"/>
                    </a:lnTo>
                    <a:lnTo>
                      <a:pt x="64769" y="51053"/>
                    </a:lnTo>
                    <a:lnTo>
                      <a:pt x="60197" y="56387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9" name="Google Shape;12049;p146"/>
              <p:cNvSpPr/>
              <p:nvPr/>
            </p:nvSpPr>
            <p:spPr>
              <a:xfrm>
                <a:off x="9543573" y="5570219"/>
                <a:ext cx="81279" cy="117475"/>
              </a:xfrm>
              <a:custGeom>
                <a:rect b="b" l="l" r="r" t="t"/>
                <a:pathLst>
                  <a:path extrusionOk="0" h="117475" w="81279">
                    <a:moveTo>
                      <a:pt x="11144" y="44958"/>
                    </a:moveTo>
                    <a:lnTo>
                      <a:pt x="11144" y="39624"/>
                    </a:lnTo>
                    <a:lnTo>
                      <a:pt x="11906" y="38100"/>
                    </a:lnTo>
                    <a:lnTo>
                      <a:pt x="8858" y="36576"/>
                    </a:lnTo>
                    <a:lnTo>
                      <a:pt x="7334" y="40386"/>
                    </a:lnTo>
                    <a:lnTo>
                      <a:pt x="4286" y="47244"/>
                    </a:lnTo>
                    <a:lnTo>
                      <a:pt x="3524" y="51054"/>
                    </a:lnTo>
                    <a:lnTo>
                      <a:pt x="1369" y="63043"/>
                    </a:lnTo>
                    <a:lnTo>
                      <a:pt x="0" y="77819"/>
                    </a:lnTo>
                    <a:lnTo>
                      <a:pt x="202" y="92737"/>
                    </a:lnTo>
                    <a:lnTo>
                      <a:pt x="2762" y="105156"/>
                    </a:lnTo>
                    <a:lnTo>
                      <a:pt x="7596" y="111537"/>
                    </a:lnTo>
                    <a:lnTo>
                      <a:pt x="14573" y="115633"/>
                    </a:lnTo>
                    <a:lnTo>
                      <a:pt x="22693" y="117157"/>
                    </a:lnTo>
                    <a:lnTo>
                      <a:pt x="30956" y="115824"/>
                    </a:lnTo>
                    <a:lnTo>
                      <a:pt x="61436" y="86868"/>
                    </a:lnTo>
                    <a:lnTo>
                      <a:pt x="63817" y="64008"/>
                    </a:lnTo>
                    <a:lnTo>
                      <a:pt x="62400" y="52149"/>
                    </a:lnTo>
                    <a:lnTo>
                      <a:pt x="59912" y="41148"/>
                    </a:lnTo>
                    <a:lnTo>
                      <a:pt x="57733" y="31075"/>
                    </a:lnTo>
                    <a:lnTo>
                      <a:pt x="55054" y="20002"/>
                    </a:lnTo>
                    <a:lnTo>
                      <a:pt x="52518" y="9215"/>
                    </a:lnTo>
                    <a:lnTo>
                      <a:pt x="50768" y="0"/>
                    </a:lnTo>
                    <a:lnTo>
                      <a:pt x="51589" y="7250"/>
                    </a:lnTo>
                    <a:lnTo>
                      <a:pt x="52768" y="15716"/>
                    </a:lnTo>
                    <a:lnTo>
                      <a:pt x="54090" y="24324"/>
                    </a:lnTo>
                    <a:lnTo>
                      <a:pt x="55340" y="32004"/>
                    </a:lnTo>
                    <a:lnTo>
                      <a:pt x="57090" y="44243"/>
                    </a:lnTo>
                    <a:lnTo>
                      <a:pt x="67639" y="90654"/>
                    </a:lnTo>
                    <a:lnTo>
                      <a:pt x="75949" y="108323"/>
                    </a:lnTo>
                    <a:lnTo>
                      <a:pt x="81248" y="116586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0" name="Google Shape;12050;p146"/>
              <p:cNvSpPr/>
              <p:nvPr/>
            </p:nvSpPr>
            <p:spPr>
              <a:xfrm>
                <a:off x="9603485" y="5631941"/>
                <a:ext cx="60959" cy="45085"/>
              </a:xfrm>
              <a:custGeom>
                <a:rect b="b" l="l" r="r" t="t"/>
                <a:pathLst>
                  <a:path extrusionOk="0" h="45085" w="60959">
                    <a:moveTo>
                      <a:pt x="4572" y="23622"/>
                    </a:moveTo>
                    <a:lnTo>
                      <a:pt x="1524" y="19050"/>
                    </a:lnTo>
                    <a:lnTo>
                      <a:pt x="762" y="18288"/>
                    </a:lnTo>
                    <a:lnTo>
                      <a:pt x="0" y="14478"/>
                    </a:lnTo>
                    <a:lnTo>
                      <a:pt x="3810" y="12192"/>
                    </a:lnTo>
                    <a:lnTo>
                      <a:pt x="1524" y="11430"/>
                    </a:lnTo>
                    <a:lnTo>
                      <a:pt x="9906" y="9906"/>
                    </a:lnTo>
                    <a:lnTo>
                      <a:pt x="19407" y="8524"/>
                    </a:lnTo>
                    <a:lnTo>
                      <a:pt x="29337" y="7429"/>
                    </a:lnTo>
                    <a:lnTo>
                      <a:pt x="39266" y="6048"/>
                    </a:lnTo>
                    <a:lnTo>
                      <a:pt x="48768" y="3810"/>
                    </a:lnTo>
                    <a:lnTo>
                      <a:pt x="54102" y="2286"/>
                    </a:lnTo>
                    <a:lnTo>
                      <a:pt x="56388" y="762"/>
                    </a:lnTo>
                    <a:lnTo>
                      <a:pt x="54864" y="0"/>
                    </a:lnTo>
                    <a:lnTo>
                      <a:pt x="53340" y="5334"/>
                    </a:lnTo>
                    <a:lnTo>
                      <a:pt x="52578" y="10668"/>
                    </a:lnTo>
                    <a:lnTo>
                      <a:pt x="52578" y="16764"/>
                    </a:lnTo>
                    <a:lnTo>
                      <a:pt x="52578" y="22860"/>
                    </a:lnTo>
                    <a:lnTo>
                      <a:pt x="51054" y="35814"/>
                    </a:lnTo>
                    <a:lnTo>
                      <a:pt x="54864" y="41148"/>
                    </a:lnTo>
                    <a:lnTo>
                      <a:pt x="57912" y="44196"/>
                    </a:lnTo>
                    <a:lnTo>
                      <a:pt x="57912" y="44958"/>
                    </a:lnTo>
                    <a:lnTo>
                      <a:pt x="60960" y="44958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1" name="Google Shape;12051;p146"/>
              <p:cNvSpPr/>
              <p:nvPr/>
            </p:nvSpPr>
            <p:spPr>
              <a:xfrm>
                <a:off x="9662921" y="5591555"/>
                <a:ext cx="7620" cy="16510"/>
              </a:xfrm>
              <a:custGeom>
                <a:rect b="b" l="l" r="r" t="t"/>
                <a:pathLst>
                  <a:path extrusionOk="0" h="16510" w="7620">
                    <a:moveTo>
                      <a:pt x="6096" y="4572"/>
                    </a:moveTo>
                    <a:lnTo>
                      <a:pt x="3048" y="1524"/>
                    </a:lnTo>
                    <a:lnTo>
                      <a:pt x="2286" y="0"/>
                    </a:lnTo>
                    <a:lnTo>
                      <a:pt x="0" y="762"/>
                    </a:lnTo>
                    <a:lnTo>
                      <a:pt x="2286" y="6096"/>
                    </a:lnTo>
                    <a:lnTo>
                      <a:pt x="4572" y="10668"/>
                    </a:lnTo>
                    <a:lnTo>
                      <a:pt x="7620" y="16002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2" name="Google Shape;12052;p146"/>
              <p:cNvSpPr/>
              <p:nvPr/>
            </p:nvSpPr>
            <p:spPr>
              <a:xfrm>
                <a:off x="9687543" y="5632703"/>
                <a:ext cx="41909" cy="55245"/>
              </a:xfrm>
              <a:custGeom>
                <a:rect b="b" l="l" r="r" t="t"/>
                <a:pathLst>
                  <a:path extrusionOk="0" h="55245" w="41909">
                    <a:moveTo>
                      <a:pt x="12715" y="6857"/>
                    </a:moveTo>
                    <a:lnTo>
                      <a:pt x="8143" y="12191"/>
                    </a:lnTo>
                    <a:lnTo>
                      <a:pt x="3571" y="19811"/>
                    </a:lnTo>
                    <a:lnTo>
                      <a:pt x="1285" y="26669"/>
                    </a:lnTo>
                    <a:lnTo>
                      <a:pt x="0" y="33516"/>
                    </a:lnTo>
                    <a:lnTo>
                      <a:pt x="714" y="41433"/>
                    </a:lnTo>
                    <a:lnTo>
                      <a:pt x="3429" y="48637"/>
                    </a:lnTo>
                    <a:lnTo>
                      <a:pt x="8143" y="53339"/>
                    </a:lnTo>
                    <a:lnTo>
                      <a:pt x="14525" y="55102"/>
                    </a:lnTo>
                    <a:lnTo>
                      <a:pt x="20907" y="54863"/>
                    </a:lnTo>
                    <a:lnTo>
                      <a:pt x="41743" y="33242"/>
                    </a:lnTo>
                    <a:lnTo>
                      <a:pt x="40909" y="27431"/>
                    </a:lnTo>
                    <a:lnTo>
                      <a:pt x="20335" y="0"/>
                    </a:lnTo>
                    <a:lnTo>
                      <a:pt x="18811" y="761"/>
                    </a:lnTo>
                    <a:lnTo>
                      <a:pt x="15763" y="761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3" name="Google Shape;12053;p146"/>
              <p:cNvSpPr/>
              <p:nvPr/>
            </p:nvSpPr>
            <p:spPr>
              <a:xfrm>
                <a:off x="9745217" y="5623559"/>
                <a:ext cx="52704" cy="57150"/>
              </a:xfrm>
              <a:custGeom>
                <a:rect b="b" l="l" r="r" t="t"/>
                <a:pathLst>
                  <a:path extrusionOk="0" h="57150" w="52704">
                    <a:moveTo>
                      <a:pt x="6857" y="12192"/>
                    </a:moveTo>
                    <a:lnTo>
                      <a:pt x="6095" y="12954"/>
                    </a:lnTo>
                    <a:lnTo>
                      <a:pt x="4571" y="16002"/>
                    </a:lnTo>
                    <a:lnTo>
                      <a:pt x="4571" y="19812"/>
                    </a:lnTo>
                    <a:lnTo>
                      <a:pt x="3809" y="27432"/>
                    </a:lnTo>
                    <a:lnTo>
                      <a:pt x="4571" y="33528"/>
                    </a:lnTo>
                    <a:lnTo>
                      <a:pt x="4571" y="41148"/>
                    </a:lnTo>
                    <a:lnTo>
                      <a:pt x="4571" y="45720"/>
                    </a:lnTo>
                    <a:lnTo>
                      <a:pt x="0" y="50292"/>
                    </a:lnTo>
                    <a:lnTo>
                      <a:pt x="3047" y="53340"/>
                    </a:lnTo>
                    <a:lnTo>
                      <a:pt x="5333" y="57150"/>
                    </a:lnTo>
                    <a:lnTo>
                      <a:pt x="1523" y="48006"/>
                    </a:lnTo>
                    <a:lnTo>
                      <a:pt x="1523" y="43434"/>
                    </a:lnTo>
                    <a:lnTo>
                      <a:pt x="2476" y="35099"/>
                    </a:lnTo>
                    <a:lnTo>
                      <a:pt x="5143" y="25908"/>
                    </a:lnTo>
                    <a:lnTo>
                      <a:pt x="9239" y="17287"/>
                    </a:lnTo>
                    <a:lnTo>
                      <a:pt x="14477" y="10668"/>
                    </a:lnTo>
                    <a:lnTo>
                      <a:pt x="20573" y="5334"/>
                    </a:lnTo>
                    <a:lnTo>
                      <a:pt x="26669" y="0"/>
                    </a:lnTo>
                    <a:lnTo>
                      <a:pt x="34289" y="1524"/>
                    </a:lnTo>
                    <a:lnTo>
                      <a:pt x="40385" y="3048"/>
                    </a:lnTo>
                    <a:lnTo>
                      <a:pt x="44957" y="9906"/>
                    </a:lnTo>
                    <a:lnTo>
                      <a:pt x="48005" y="14478"/>
                    </a:lnTo>
                    <a:lnTo>
                      <a:pt x="52577" y="22098"/>
                    </a:lnTo>
                    <a:lnTo>
                      <a:pt x="51053" y="27432"/>
                    </a:lnTo>
                    <a:lnTo>
                      <a:pt x="49529" y="36576"/>
                    </a:lnTo>
                    <a:lnTo>
                      <a:pt x="47243" y="43434"/>
                    </a:lnTo>
                    <a:lnTo>
                      <a:pt x="47243" y="44958"/>
                    </a:lnTo>
                    <a:lnTo>
                      <a:pt x="45719" y="48768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4" name="Google Shape;12054;p146"/>
              <p:cNvSpPr/>
              <p:nvPr/>
            </p:nvSpPr>
            <p:spPr>
              <a:xfrm>
                <a:off x="9813905" y="5582411"/>
                <a:ext cx="60325" cy="88900"/>
              </a:xfrm>
              <a:custGeom>
                <a:rect b="b" l="l" r="r" t="t"/>
                <a:pathLst>
                  <a:path extrusionOk="0" h="88900" w="60325">
                    <a:moveTo>
                      <a:pt x="31896" y="21336"/>
                    </a:moveTo>
                    <a:lnTo>
                      <a:pt x="29587" y="14358"/>
                    </a:lnTo>
                    <a:lnTo>
                      <a:pt x="26562" y="6667"/>
                    </a:lnTo>
                    <a:lnTo>
                      <a:pt x="21824" y="976"/>
                    </a:lnTo>
                    <a:lnTo>
                      <a:pt x="14370" y="0"/>
                    </a:lnTo>
                    <a:lnTo>
                      <a:pt x="8798" y="3476"/>
                    </a:lnTo>
                    <a:lnTo>
                      <a:pt x="4655" y="10096"/>
                    </a:lnTo>
                    <a:lnTo>
                      <a:pt x="1940" y="17573"/>
                    </a:lnTo>
                    <a:lnTo>
                      <a:pt x="654" y="23622"/>
                    </a:lnTo>
                    <a:lnTo>
                      <a:pt x="0" y="33551"/>
                    </a:lnTo>
                    <a:lnTo>
                      <a:pt x="1702" y="41910"/>
                    </a:lnTo>
                    <a:lnTo>
                      <a:pt x="42969" y="66020"/>
                    </a:lnTo>
                    <a:lnTo>
                      <a:pt x="53232" y="68580"/>
                    </a:lnTo>
                    <a:lnTo>
                      <a:pt x="57042" y="70104"/>
                    </a:lnTo>
                    <a:lnTo>
                      <a:pt x="57804" y="70104"/>
                    </a:lnTo>
                    <a:lnTo>
                      <a:pt x="60090" y="71628"/>
                    </a:lnTo>
                    <a:lnTo>
                      <a:pt x="57042" y="73914"/>
                    </a:lnTo>
                    <a:lnTo>
                      <a:pt x="52470" y="76962"/>
                    </a:lnTo>
                    <a:lnTo>
                      <a:pt x="45231" y="80879"/>
                    </a:lnTo>
                    <a:lnTo>
                      <a:pt x="37421" y="83724"/>
                    </a:lnTo>
                    <a:lnTo>
                      <a:pt x="29325" y="85855"/>
                    </a:lnTo>
                    <a:lnTo>
                      <a:pt x="21228" y="87630"/>
                    </a:lnTo>
                    <a:lnTo>
                      <a:pt x="18942" y="87630"/>
                    </a:lnTo>
                    <a:lnTo>
                      <a:pt x="17418" y="88392"/>
                    </a:lnTo>
                    <a:lnTo>
                      <a:pt x="15132" y="88392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5" name="Google Shape;12055;p146"/>
              <p:cNvSpPr/>
              <p:nvPr/>
            </p:nvSpPr>
            <p:spPr>
              <a:xfrm>
                <a:off x="9888473" y="5634227"/>
                <a:ext cx="6984" cy="1270"/>
              </a:xfrm>
              <a:custGeom>
                <a:rect b="b" l="l" r="r" t="t"/>
                <a:pathLst>
                  <a:path extrusionOk="0" h="1270" w="6984">
                    <a:moveTo>
                      <a:pt x="6857" y="762"/>
                    </a:moveTo>
                    <a:lnTo>
                      <a:pt x="6095" y="762"/>
                    </a:lnTo>
                    <a:lnTo>
                      <a:pt x="4571" y="0"/>
                    </a:lnTo>
                    <a:lnTo>
                      <a:pt x="0" y="762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056" name="Google Shape;12056;p146"/>
          <p:cNvGrpSpPr/>
          <p:nvPr/>
        </p:nvGrpSpPr>
        <p:grpSpPr>
          <a:xfrm>
            <a:off x="4828913" y="450419"/>
            <a:ext cx="740928" cy="259322"/>
            <a:chOff x="6857110" y="2196468"/>
            <a:chExt cx="644061" cy="207674"/>
          </a:xfrm>
        </p:grpSpPr>
        <p:pic>
          <p:nvPicPr>
            <p:cNvPr id="12057" name="Google Shape;12057;p14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857110" y="2196468"/>
              <a:ext cx="493257" cy="207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58" name="Google Shape;12058;p14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384497" y="2236425"/>
              <a:ext cx="116674" cy="1425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59" name="Google Shape;12059;p146"/>
          <p:cNvGrpSpPr/>
          <p:nvPr/>
        </p:nvGrpSpPr>
        <p:grpSpPr>
          <a:xfrm>
            <a:off x="5717067" y="383704"/>
            <a:ext cx="904947" cy="225137"/>
            <a:chOff x="7629144" y="2143041"/>
            <a:chExt cx="786637" cy="180297"/>
          </a:xfrm>
        </p:grpSpPr>
        <p:sp>
          <p:nvSpPr>
            <p:cNvPr id="12060" name="Google Shape;12060;p146"/>
            <p:cNvSpPr/>
            <p:nvPr/>
          </p:nvSpPr>
          <p:spPr>
            <a:xfrm>
              <a:off x="7663172" y="2143041"/>
              <a:ext cx="62865" cy="179705"/>
            </a:xfrm>
            <a:custGeom>
              <a:rect b="b" l="l" r="r" t="t"/>
              <a:pathLst>
                <a:path extrusionOk="0" h="179705" w="62865">
                  <a:moveTo>
                    <a:pt x="23121" y="171914"/>
                  </a:moveTo>
                  <a:lnTo>
                    <a:pt x="24645" y="174962"/>
                  </a:lnTo>
                  <a:lnTo>
                    <a:pt x="25407" y="176486"/>
                  </a:lnTo>
                  <a:lnTo>
                    <a:pt x="26931" y="179534"/>
                  </a:lnTo>
                  <a:lnTo>
                    <a:pt x="23883" y="173438"/>
                  </a:lnTo>
                  <a:lnTo>
                    <a:pt x="20835" y="167342"/>
                  </a:lnTo>
                  <a:lnTo>
                    <a:pt x="17787" y="160484"/>
                  </a:lnTo>
                  <a:lnTo>
                    <a:pt x="6322" y="121158"/>
                  </a:lnTo>
                  <a:lnTo>
                    <a:pt x="261" y="71616"/>
                  </a:lnTo>
                  <a:lnTo>
                    <a:pt x="0" y="53149"/>
                  </a:lnTo>
                  <a:lnTo>
                    <a:pt x="1023" y="34754"/>
                  </a:lnTo>
                  <a:lnTo>
                    <a:pt x="19169" y="0"/>
                  </a:lnTo>
                  <a:lnTo>
                    <a:pt x="28074" y="178"/>
                  </a:lnTo>
                  <a:lnTo>
                    <a:pt x="36980" y="2214"/>
                  </a:lnTo>
                  <a:lnTo>
                    <a:pt x="44457" y="5036"/>
                  </a:lnTo>
                  <a:lnTo>
                    <a:pt x="54363" y="10370"/>
                  </a:lnTo>
                  <a:lnTo>
                    <a:pt x="57411" y="11894"/>
                  </a:lnTo>
                  <a:lnTo>
                    <a:pt x="62745" y="16466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1" name="Google Shape;12061;p146"/>
            <p:cNvSpPr/>
            <p:nvPr/>
          </p:nvSpPr>
          <p:spPr>
            <a:xfrm>
              <a:off x="7629144" y="2235708"/>
              <a:ext cx="195579" cy="87630"/>
            </a:xfrm>
            <a:custGeom>
              <a:rect b="b" l="l" r="r" t="t"/>
              <a:pathLst>
                <a:path extrusionOk="0" h="87630" w="195579">
                  <a:moveTo>
                    <a:pt x="3048" y="28194"/>
                  </a:moveTo>
                  <a:lnTo>
                    <a:pt x="2286" y="28194"/>
                  </a:lnTo>
                  <a:lnTo>
                    <a:pt x="762" y="28194"/>
                  </a:lnTo>
                  <a:lnTo>
                    <a:pt x="0" y="28194"/>
                  </a:lnTo>
                  <a:lnTo>
                    <a:pt x="3810" y="32766"/>
                  </a:lnTo>
                  <a:lnTo>
                    <a:pt x="6096" y="34290"/>
                  </a:lnTo>
                  <a:lnTo>
                    <a:pt x="13716" y="32766"/>
                  </a:lnTo>
                  <a:lnTo>
                    <a:pt x="28682" y="29575"/>
                  </a:lnTo>
                  <a:lnTo>
                    <a:pt x="73152" y="13716"/>
                  </a:lnTo>
                  <a:lnTo>
                    <a:pt x="89154" y="6858"/>
                  </a:lnTo>
                  <a:lnTo>
                    <a:pt x="97155" y="3214"/>
                  </a:lnTo>
                  <a:lnTo>
                    <a:pt x="105156" y="0"/>
                  </a:lnTo>
                  <a:lnTo>
                    <a:pt x="105918" y="762"/>
                  </a:lnTo>
                  <a:lnTo>
                    <a:pt x="106680" y="762"/>
                  </a:lnTo>
                  <a:lnTo>
                    <a:pt x="105156" y="7620"/>
                  </a:lnTo>
                  <a:lnTo>
                    <a:pt x="104394" y="14478"/>
                  </a:lnTo>
                  <a:lnTo>
                    <a:pt x="103632" y="21336"/>
                  </a:lnTo>
                  <a:lnTo>
                    <a:pt x="102703" y="31384"/>
                  </a:lnTo>
                  <a:lnTo>
                    <a:pt x="103060" y="41148"/>
                  </a:lnTo>
                  <a:lnTo>
                    <a:pt x="114811" y="82605"/>
                  </a:lnTo>
                  <a:lnTo>
                    <a:pt x="130921" y="87546"/>
                  </a:lnTo>
                  <a:lnTo>
                    <a:pt x="140208" y="84867"/>
                  </a:lnTo>
                  <a:lnTo>
                    <a:pt x="168973" y="58293"/>
                  </a:lnTo>
                  <a:lnTo>
                    <a:pt x="171509" y="28015"/>
                  </a:lnTo>
                  <a:lnTo>
                    <a:pt x="170783" y="19526"/>
                  </a:lnTo>
                  <a:lnTo>
                    <a:pt x="169628" y="11179"/>
                  </a:lnTo>
                  <a:lnTo>
                    <a:pt x="168402" y="3048"/>
                  </a:lnTo>
                  <a:lnTo>
                    <a:pt x="166878" y="3810"/>
                  </a:lnTo>
                  <a:lnTo>
                    <a:pt x="166878" y="0"/>
                  </a:lnTo>
                  <a:lnTo>
                    <a:pt x="166878" y="9144"/>
                  </a:lnTo>
                  <a:lnTo>
                    <a:pt x="167401" y="17502"/>
                  </a:lnTo>
                  <a:lnTo>
                    <a:pt x="178974" y="58007"/>
                  </a:lnTo>
                  <a:lnTo>
                    <a:pt x="192786" y="73152"/>
                  </a:lnTo>
                  <a:lnTo>
                    <a:pt x="195072" y="74676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2" name="Google Shape;12062;p146"/>
            <p:cNvSpPr/>
            <p:nvPr/>
          </p:nvSpPr>
          <p:spPr>
            <a:xfrm>
              <a:off x="7834693" y="2215586"/>
              <a:ext cx="85725" cy="95885"/>
            </a:xfrm>
            <a:custGeom>
              <a:rect b="b" l="l" r="r" t="t"/>
              <a:pathLst>
                <a:path extrusionOk="0" h="95885" w="85725">
                  <a:moveTo>
                    <a:pt x="13906" y="26217"/>
                  </a:moveTo>
                  <a:lnTo>
                    <a:pt x="10096" y="23169"/>
                  </a:lnTo>
                  <a:lnTo>
                    <a:pt x="10096" y="21645"/>
                  </a:lnTo>
                  <a:lnTo>
                    <a:pt x="7048" y="21645"/>
                  </a:lnTo>
                  <a:lnTo>
                    <a:pt x="7810" y="27741"/>
                  </a:lnTo>
                  <a:lnTo>
                    <a:pt x="7810" y="34599"/>
                  </a:lnTo>
                  <a:lnTo>
                    <a:pt x="9334" y="40695"/>
                  </a:lnTo>
                  <a:lnTo>
                    <a:pt x="11549" y="51423"/>
                  </a:lnTo>
                  <a:lnTo>
                    <a:pt x="14478" y="61936"/>
                  </a:lnTo>
                  <a:lnTo>
                    <a:pt x="17692" y="72306"/>
                  </a:lnTo>
                  <a:lnTo>
                    <a:pt x="20764" y="82605"/>
                  </a:lnTo>
                  <a:lnTo>
                    <a:pt x="21526" y="87177"/>
                  </a:lnTo>
                  <a:lnTo>
                    <a:pt x="23050" y="90987"/>
                  </a:lnTo>
                  <a:lnTo>
                    <a:pt x="24574" y="95559"/>
                  </a:lnTo>
                  <a:lnTo>
                    <a:pt x="21526" y="92511"/>
                  </a:lnTo>
                  <a:lnTo>
                    <a:pt x="20002" y="88701"/>
                  </a:lnTo>
                  <a:lnTo>
                    <a:pt x="16954" y="85653"/>
                  </a:lnTo>
                  <a:lnTo>
                    <a:pt x="190" y="45267"/>
                  </a:lnTo>
                  <a:lnTo>
                    <a:pt x="0" y="33468"/>
                  </a:lnTo>
                  <a:lnTo>
                    <a:pt x="2095" y="21740"/>
                  </a:lnTo>
                  <a:lnTo>
                    <a:pt x="7048" y="11299"/>
                  </a:lnTo>
                  <a:lnTo>
                    <a:pt x="15430" y="3357"/>
                  </a:lnTo>
                  <a:lnTo>
                    <a:pt x="24372" y="0"/>
                  </a:lnTo>
                  <a:lnTo>
                    <a:pt x="34385" y="500"/>
                  </a:lnTo>
                  <a:lnTo>
                    <a:pt x="68770" y="21264"/>
                  </a:lnTo>
                  <a:lnTo>
                    <a:pt x="85058" y="59078"/>
                  </a:lnTo>
                  <a:lnTo>
                    <a:pt x="85022" y="69068"/>
                  </a:lnTo>
                  <a:lnTo>
                    <a:pt x="84772" y="79557"/>
                  </a:lnTo>
                  <a:lnTo>
                    <a:pt x="84772" y="82605"/>
                  </a:lnTo>
                  <a:lnTo>
                    <a:pt x="85534" y="84891"/>
                  </a:lnTo>
                  <a:lnTo>
                    <a:pt x="85534" y="87939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3" name="Google Shape;12063;p146"/>
            <p:cNvSpPr/>
            <p:nvPr/>
          </p:nvSpPr>
          <p:spPr>
            <a:xfrm>
              <a:off x="7939563" y="2148078"/>
              <a:ext cx="134620" cy="160655"/>
            </a:xfrm>
            <a:custGeom>
              <a:rect b="b" l="l" r="r" t="t"/>
              <a:pathLst>
                <a:path extrusionOk="0" h="160655" w="134620">
                  <a:moveTo>
                    <a:pt x="62198" y="51053"/>
                  </a:moveTo>
                  <a:lnTo>
                    <a:pt x="17145" y="70008"/>
                  </a:lnTo>
                  <a:lnTo>
                    <a:pt x="1035" y="108287"/>
                  </a:lnTo>
                  <a:lnTo>
                    <a:pt x="0" y="122396"/>
                  </a:lnTo>
                  <a:lnTo>
                    <a:pt x="2250" y="136076"/>
                  </a:lnTo>
                  <a:lnTo>
                    <a:pt x="8858" y="147827"/>
                  </a:lnTo>
                  <a:lnTo>
                    <a:pt x="18454" y="155400"/>
                  </a:lnTo>
                  <a:lnTo>
                    <a:pt x="29622" y="159257"/>
                  </a:lnTo>
                  <a:lnTo>
                    <a:pt x="41648" y="160258"/>
                  </a:lnTo>
                  <a:lnTo>
                    <a:pt x="53816" y="159257"/>
                  </a:lnTo>
                  <a:lnTo>
                    <a:pt x="98714" y="143827"/>
                  </a:lnTo>
                  <a:lnTo>
                    <a:pt x="123253" y="109156"/>
                  </a:lnTo>
                  <a:lnTo>
                    <a:pt x="123717" y="94892"/>
                  </a:lnTo>
                  <a:lnTo>
                    <a:pt x="122396" y="80771"/>
                  </a:lnTo>
                  <a:lnTo>
                    <a:pt x="119479" y="63186"/>
                  </a:lnTo>
                  <a:lnTo>
                    <a:pt x="115633" y="45815"/>
                  </a:lnTo>
                  <a:lnTo>
                    <a:pt x="111359" y="28586"/>
                  </a:lnTo>
                  <a:lnTo>
                    <a:pt x="107156" y="11429"/>
                  </a:lnTo>
                  <a:lnTo>
                    <a:pt x="105703" y="5036"/>
                  </a:lnTo>
                  <a:lnTo>
                    <a:pt x="105251" y="3143"/>
                  </a:lnTo>
                  <a:lnTo>
                    <a:pt x="104798" y="2536"/>
                  </a:lnTo>
                  <a:lnTo>
                    <a:pt x="103346" y="0"/>
                  </a:lnTo>
                  <a:lnTo>
                    <a:pt x="104024" y="9394"/>
                  </a:lnTo>
                  <a:lnTo>
                    <a:pt x="104775" y="19145"/>
                  </a:lnTo>
                  <a:lnTo>
                    <a:pt x="105382" y="29039"/>
                  </a:lnTo>
                  <a:lnTo>
                    <a:pt x="108108" y="72770"/>
                  </a:lnTo>
                  <a:lnTo>
                    <a:pt x="117181" y="118205"/>
                  </a:lnTo>
                  <a:lnTo>
                    <a:pt x="131540" y="151637"/>
                  </a:lnTo>
                  <a:lnTo>
                    <a:pt x="132302" y="153161"/>
                  </a:lnTo>
                  <a:lnTo>
                    <a:pt x="133826" y="155447"/>
                  </a:lnTo>
                  <a:lnTo>
                    <a:pt x="134588" y="156971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4" name="Google Shape;12064;p146"/>
            <p:cNvSpPr/>
            <p:nvPr/>
          </p:nvSpPr>
          <p:spPr>
            <a:xfrm>
              <a:off x="8033766" y="2215134"/>
              <a:ext cx="92075" cy="74930"/>
            </a:xfrm>
            <a:custGeom>
              <a:rect b="b" l="l" r="r" t="t"/>
              <a:pathLst>
                <a:path extrusionOk="0" h="74930" w="92075">
                  <a:moveTo>
                    <a:pt x="9905" y="39624"/>
                  </a:moveTo>
                  <a:lnTo>
                    <a:pt x="5333" y="33528"/>
                  </a:lnTo>
                  <a:lnTo>
                    <a:pt x="1523" y="29718"/>
                  </a:lnTo>
                  <a:lnTo>
                    <a:pt x="0" y="23622"/>
                  </a:lnTo>
                  <a:lnTo>
                    <a:pt x="39945" y="8822"/>
                  </a:lnTo>
                  <a:lnTo>
                    <a:pt x="62495" y="4464"/>
                  </a:lnTo>
                  <a:lnTo>
                    <a:pt x="73913" y="2286"/>
                  </a:lnTo>
                  <a:lnTo>
                    <a:pt x="78485" y="1524"/>
                  </a:lnTo>
                  <a:lnTo>
                    <a:pt x="83057" y="0"/>
                  </a:lnTo>
                  <a:lnTo>
                    <a:pt x="86105" y="4572"/>
                  </a:lnTo>
                  <a:lnTo>
                    <a:pt x="89511" y="12977"/>
                  </a:lnTo>
                  <a:lnTo>
                    <a:pt x="91058" y="22669"/>
                  </a:lnTo>
                  <a:lnTo>
                    <a:pt x="91463" y="32646"/>
                  </a:lnTo>
                  <a:lnTo>
                    <a:pt x="91439" y="41910"/>
                  </a:lnTo>
                  <a:lnTo>
                    <a:pt x="90856" y="49208"/>
                  </a:lnTo>
                  <a:lnTo>
                    <a:pt x="90201" y="56292"/>
                  </a:lnTo>
                  <a:lnTo>
                    <a:pt x="89404" y="63234"/>
                  </a:lnTo>
                  <a:lnTo>
                    <a:pt x="88391" y="70104"/>
                  </a:lnTo>
                  <a:lnTo>
                    <a:pt x="88391" y="73152"/>
                  </a:lnTo>
                  <a:lnTo>
                    <a:pt x="89153" y="73914"/>
                  </a:lnTo>
                  <a:lnTo>
                    <a:pt x="86867" y="74676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5" name="Google Shape;12065;p146"/>
            <p:cNvSpPr/>
            <p:nvPr/>
          </p:nvSpPr>
          <p:spPr>
            <a:xfrm>
              <a:off x="8114538" y="2157984"/>
              <a:ext cx="13334" cy="11430"/>
            </a:xfrm>
            <a:custGeom>
              <a:rect b="b" l="l" r="r" t="t"/>
              <a:pathLst>
                <a:path extrusionOk="0" h="11430" w="13334">
                  <a:moveTo>
                    <a:pt x="12953" y="6858"/>
                  </a:moveTo>
                  <a:lnTo>
                    <a:pt x="8381" y="3810"/>
                  </a:lnTo>
                  <a:lnTo>
                    <a:pt x="3809" y="0"/>
                  </a:lnTo>
                  <a:lnTo>
                    <a:pt x="761" y="7620"/>
                  </a:lnTo>
                  <a:lnTo>
                    <a:pt x="761" y="9144"/>
                  </a:lnTo>
                  <a:lnTo>
                    <a:pt x="0" y="9906"/>
                  </a:lnTo>
                  <a:lnTo>
                    <a:pt x="0" y="11430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6" name="Google Shape;12066;p146"/>
            <p:cNvSpPr/>
            <p:nvPr/>
          </p:nvSpPr>
          <p:spPr>
            <a:xfrm>
              <a:off x="8148828" y="2219706"/>
              <a:ext cx="73659" cy="80010"/>
            </a:xfrm>
            <a:custGeom>
              <a:rect b="b" l="l" r="r" t="t"/>
              <a:pathLst>
                <a:path extrusionOk="0" h="80010" w="73659">
                  <a:moveTo>
                    <a:pt x="15240" y="32003"/>
                  </a:moveTo>
                  <a:lnTo>
                    <a:pt x="0" y="72389"/>
                  </a:lnTo>
                  <a:lnTo>
                    <a:pt x="0" y="80009"/>
                  </a:lnTo>
                  <a:lnTo>
                    <a:pt x="7620" y="80009"/>
                  </a:lnTo>
                  <a:lnTo>
                    <a:pt x="18561" y="79021"/>
                  </a:lnTo>
                  <a:lnTo>
                    <a:pt x="59114" y="57519"/>
                  </a:lnTo>
                  <a:lnTo>
                    <a:pt x="73152" y="25907"/>
                  </a:lnTo>
                  <a:lnTo>
                    <a:pt x="70092" y="16990"/>
                  </a:lnTo>
                  <a:lnTo>
                    <a:pt x="64674" y="10572"/>
                  </a:lnTo>
                  <a:lnTo>
                    <a:pt x="57400" y="6298"/>
                  </a:lnTo>
                  <a:lnTo>
                    <a:pt x="48768" y="3809"/>
                  </a:lnTo>
                  <a:lnTo>
                    <a:pt x="44196" y="2285"/>
                  </a:lnTo>
                  <a:lnTo>
                    <a:pt x="32766" y="0"/>
                  </a:lnTo>
                  <a:lnTo>
                    <a:pt x="32004" y="6095"/>
                  </a:lnTo>
                  <a:lnTo>
                    <a:pt x="32766" y="6857"/>
                  </a:lnTo>
                  <a:lnTo>
                    <a:pt x="34290" y="7619"/>
                  </a:lnTo>
                  <a:lnTo>
                    <a:pt x="35052" y="8381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7" name="Google Shape;12067;p146"/>
            <p:cNvSpPr/>
            <p:nvPr/>
          </p:nvSpPr>
          <p:spPr>
            <a:xfrm>
              <a:off x="8238172" y="2193036"/>
              <a:ext cx="64770" cy="93344"/>
            </a:xfrm>
            <a:custGeom>
              <a:rect b="b" l="l" r="r" t="t"/>
              <a:pathLst>
                <a:path extrusionOk="0" h="93344" w="64770">
                  <a:moveTo>
                    <a:pt x="4381" y="30479"/>
                  </a:moveTo>
                  <a:lnTo>
                    <a:pt x="2857" y="33527"/>
                  </a:lnTo>
                  <a:lnTo>
                    <a:pt x="2095" y="38099"/>
                  </a:lnTo>
                  <a:lnTo>
                    <a:pt x="2095" y="44195"/>
                  </a:lnTo>
                  <a:lnTo>
                    <a:pt x="4381" y="77723"/>
                  </a:lnTo>
                  <a:lnTo>
                    <a:pt x="3619" y="85343"/>
                  </a:lnTo>
                  <a:lnTo>
                    <a:pt x="4381" y="92201"/>
                  </a:lnTo>
                  <a:lnTo>
                    <a:pt x="4381" y="92963"/>
                  </a:lnTo>
                  <a:lnTo>
                    <a:pt x="4381" y="90677"/>
                  </a:lnTo>
                  <a:lnTo>
                    <a:pt x="5143" y="92201"/>
                  </a:lnTo>
                  <a:lnTo>
                    <a:pt x="3690" y="84855"/>
                  </a:lnTo>
                  <a:lnTo>
                    <a:pt x="2667" y="76866"/>
                  </a:lnTo>
                  <a:lnTo>
                    <a:pt x="1928" y="68734"/>
                  </a:lnTo>
                  <a:lnTo>
                    <a:pt x="1333" y="60959"/>
                  </a:lnTo>
                  <a:lnTo>
                    <a:pt x="309" y="49625"/>
                  </a:lnTo>
                  <a:lnTo>
                    <a:pt x="7429" y="7619"/>
                  </a:lnTo>
                  <a:lnTo>
                    <a:pt x="16573" y="0"/>
                  </a:lnTo>
                  <a:lnTo>
                    <a:pt x="24193" y="761"/>
                  </a:lnTo>
                  <a:lnTo>
                    <a:pt x="57185" y="27503"/>
                  </a:lnTo>
                  <a:lnTo>
                    <a:pt x="64579" y="52577"/>
                  </a:lnTo>
                  <a:lnTo>
                    <a:pt x="63555" y="61340"/>
                  </a:lnTo>
                  <a:lnTo>
                    <a:pt x="60960" y="69532"/>
                  </a:lnTo>
                  <a:lnTo>
                    <a:pt x="57507" y="77438"/>
                  </a:lnTo>
                  <a:lnTo>
                    <a:pt x="53911" y="85343"/>
                  </a:lnTo>
                  <a:lnTo>
                    <a:pt x="53149" y="86867"/>
                  </a:lnTo>
                  <a:lnTo>
                    <a:pt x="52387" y="89153"/>
                  </a:lnTo>
                  <a:lnTo>
                    <a:pt x="51625" y="90677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8" name="Google Shape;12068;p146"/>
            <p:cNvSpPr/>
            <p:nvPr/>
          </p:nvSpPr>
          <p:spPr>
            <a:xfrm>
              <a:off x="8283702" y="2162556"/>
              <a:ext cx="132079" cy="120650"/>
            </a:xfrm>
            <a:custGeom>
              <a:rect b="b" l="l" r="r" t="t"/>
              <a:pathLst>
                <a:path extrusionOk="0" h="120650" w="132079">
                  <a:moveTo>
                    <a:pt x="110490" y="14477"/>
                  </a:moveTo>
                  <a:lnTo>
                    <a:pt x="106680" y="9905"/>
                  </a:lnTo>
                  <a:lnTo>
                    <a:pt x="102108" y="2285"/>
                  </a:lnTo>
                  <a:lnTo>
                    <a:pt x="96012" y="1523"/>
                  </a:lnTo>
                  <a:lnTo>
                    <a:pt x="89154" y="0"/>
                  </a:lnTo>
                  <a:lnTo>
                    <a:pt x="83058" y="6857"/>
                  </a:lnTo>
                  <a:lnTo>
                    <a:pt x="78486" y="11429"/>
                  </a:lnTo>
                  <a:lnTo>
                    <a:pt x="73235" y="18788"/>
                  </a:lnTo>
                  <a:lnTo>
                    <a:pt x="70199" y="26860"/>
                  </a:lnTo>
                  <a:lnTo>
                    <a:pt x="69592" y="35218"/>
                  </a:lnTo>
                  <a:lnTo>
                    <a:pt x="71628" y="43433"/>
                  </a:lnTo>
                  <a:lnTo>
                    <a:pt x="105132" y="74128"/>
                  </a:lnTo>
                  <a:lnTo>
                    <a:pt x="111823" y="78295"/>
                  </a:lnTo>
                  <a:lnTo>
                    <a:pt x="118229" y="82748"/>
                  </a:lnTo>
                  <a:lnTo>
                    <a:pt x="124206" y="87629"/>
                  </a:lnTo>
                  <a:lnTo>
                    <a:pt x="128016" y="91439"/>
                  </a:lnTo>
                  <a:lnTo>
                    <a:pt x="131826" y="97535"/>
                  </a:lnTo>
                  <a:lnTo>
                    <a:pt x="125730" y="102107"/>
                  </a:lnTo>
                  <a:lnTo>
                    <a:pt x="85117" y="113466"/>
                  </a:lnTo>
                  <a:lnTo>
                    <a:pt x="35814" y="118014"/>
                  </a:lnTo>
                  <a:lnTo>
                    <a:pt x="17835" y="119241"/>
                  </a:lnTo>
                  <a:lnTo>
                    <a:pt x="0" y="120395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69" name="Google Shape;12069;p146"/>
          <p:cNvSpPr/>
          <p:nvPr/>
        </p:nvSpPr>
        <p:spPr>
          <a:xfrm>
            <a:off x="5010135" y="768150"/>
            <a:ext cx="1292542" cy="107950"/>
          </a:xfrm>
          <a:custGeom>
            <a:rect b="b" l="l" r="r" t="t"/>
            <a:pathLst>
              <a:path extrusionOk="0" h="86360" w="1123950">
                <a:moveTo>
                  <a:pt x="0" y="85736"/>
                </a:moveTo>
                <a:lnTo>
                  <a:pt x="7096" y="80593"/>
                </a:lnTo>
                <a:lnTo>
                  <a:pt x="16192" y="78878"/>
                </a:lnTo>
                <a:lnTo>
                  <a:pt x="26146" y="78878"/>
                </a:lnTo>
                <a:lnTo>
                  <a:pt x="35814" y="78878"/>
                </a:lnTo>
                <a:lnTo>
                  <a:pt x="62793" y="76795"/>
                </a:lnTo>
                <a:lnTo>
                  <a:pt x="89915" y="74211"/>
                </a:lnTo>
                <a:lnTo>
                  <a:pt x="117038" y="71485"/>
                </a:lnTo>
                <a:lnTo>
                  <a:pt x="144018" y="68972"/>
                </a:lnTo>
                <a:lnTo>
                  <a:pt x="195905" y="64781"/>
                </a:lnTo>
                <a:lnTo>
                  <a:pt x="247650" y="61162"/>
                </a:lnTo>
                <a:lnTo>
                  <a:pt x="299394" y="57828"/>
                </a:lnTo>
                <a:lnTo>
                  <a:pt x="351282" y="54494"/>
                </a:lnTo>
                <a:lnTo>
                  <a:pt x="403402" y="50843"/>
                </a:lnTo>
                <a:lnTo>
                  <a:pt x="455523" y="47228"/>
                </a:lnTo>
                <a:lnTo>
                  <a:pt x="507644" y="43686"/>
                </a:lnTo>
                <a:lnTo>
                  <a:pt x="559765" y="40254"/>
                </a:lnTo>
                <a:lnTo>
                  <a:pt x="611886" y="36968"/>
                </a:lnTo>
                <a:lnTo>
                  <a:pt x="661263" y="33683"/>
                </a:lnTo>
                <a:lnTo>
                  <a:pt x="710641" y="30251"/>
                </a:lnTo>
                <a:lnTo>
                  <a:pt x="760018" y="26709"/>
                </a:lnTo>
                <a:lnTo>
                  <a:pt x="809396" y="23094"/>
                </a:lnTo>
                <a:lnTo>
                  <a:pt x="858774" y="19442"/>
                </a:lnTo>
                <a:lnTo>
                  <a:pt x="913066" y="14787"/>
                </a:lnTo>
                <a:lnTo>
                  <a:pt x="967358" y="10203"/>
                </a:lnTo>
                <a:lnTo>
                  <a:pt x="1021651" y="6048"/>
                </a:lnTo>
                <a:lnTo>
                  <a:pt x="1075944" y="2678"/>
                </a:lnTo>
                <a:lnTo>
                  <a:pt x="1091767" y="1785"/>
                </a:lnTo>
                <a:lnTo>
                  <a:pt x="1110519" y="678"/>
                </a:lnTo>
                <a:lnTo>
                  <a:pt x="1123414" y="0"/>
                </a:lnTo>
                <a:lnTo>
                  <a:pt x="1121664" y="392"/>
                </a:lnTo>
                <a:lnTo>
                  <a:pt x="1117092" y="392"/>
                </a:lnTo>
                <a:lnTo>
                  <a:pt x="1114044" y="1154"/>
                </a:lnTo>
                <a:lnTo>
                  <a:pt x="1110234" y="1154"/>
                </a:lnTo>
              </a:path>
            </a:pathLst>
          </a:custGeom>
          <a:noFill/>
          <a:ln cap="flat" cmpd="sng" w="15325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70" name="Google Shape;12070;p146"/>
          <p:cNvGrpSpPr/>
          <p:nvPr/>
        </p:nvGrpSpPr>
        <p:grpSpPr>
          <a:xfrm>
            <a:off x="2165889" y="427047"/>
            <a:ext cx="689114" cy="293175"/>
            <a:chOff x="4542237" y="2177751"/>
            <a:chExt cx="599021" cy="234784"/>
          </a:xfrm>
        </p:grpSpPr>
        <p:pic>
          <p:nvPicPr>
            <p:cNvPr id="12071" name="Google Shape;12071;p14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542237" y="2177751"/>
              <a:ext cx="138772" cy="234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72" name="Google Shape;12072;p14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709115" y="2244045"/>
              <a:ext cx="168014" cy="1340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73" name="Google Shape;12073;p146"/>
            <p:cNvSpPr/>
            <p:nvPr/>
          </p:nvSpPr>
          <p:spPr>
            <a:xfrm>
              <a:off x="4834889" y="2205990"/>
              <a:ext cx="15239" cy="2539"/>
            </a:xfrm>
            <a:custGeom>
              <a:rect b="b" l="l" r="r" t="t"/>
              <a:pathLst>
                <a:path extrusionOk="0" h="2539" w="15239">
                  <a:moveTo>
                    <a:pt x="6858" y="2286"/>
                  </a:moveTo>
                  <a:lnTo>
                    <a:pt x="2286" y="1524"/>
                  </a:lnTo>
                  <a:lnTo>
                    <a:pt x="0" y="0"/>
                  </a:lnTo>
                  <a:lnTo>
                    <a:pt x="5334" y="762"/>
                  </a:lnTo>
                  <a:lnTo>
                    <a:pt x="9906" y="1524"/>
                  </a:lnTo>
                  <a:lnTo>
                    <a:pt x="15240" y="2286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074" name="Google Shape;12074;p14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905997" y="2201373"/>
              <a:ext cx="235261" cy="1719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75" name="Google Shape;12075;p146"/>
          <p:cNvGrpSpPr/>
          <p:nvPr/>
        </p:nvGrpSpPr>
        <p:grpSpPr>
          <a:xfrm>
            <a:off x="3216061" y="420385"/>
            <a:ext cx="705768" cy="258341"/>
            <a:chOff x="5455113" y="2172417"/>
            <a:chExt cx="613498" cy="206888"/>
          </a:xfrm>
        </p:grpSpPr>
        <p:pic>
          <p:nvPicPr>
            <p:cNvPr id="12076" name="Google Shape;12076;p14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455113" y="2173179"/>
              <a:ext cx="400900" cy="206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77" name="Google Shape;12077;p14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881833" y="2172417"/>
              <a:ext cx="186778" cy="1486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78" name="Google Shape;12078;p146"/>
          <p:cNvGrpSpPr/>
          <p:nvPr/>
        </p:nvGrpSpPr>
        <p:grpSpPr>
          <a:xfrm>
            <a:off x="4888415" y="1400536"/>
            <a:ext cx="3325942" cy="1721370"/>
            <a:chOff x="5377203" y="1587190"/>
            <a:chExt cx="3658499" cy="1950782"/>
          </a:xfrm>
        </p:grpSpPr>
        <p:grpSp>
          <p:nvGrpSpPr>
            <p:cNvPr id="12079" name="Google Shape;12079;p146"/>
            <p:cNvGrpSpPr/>
            <p:nvPr/>
          </p:nvGrpSpPr>
          <p:grpSpPr>
            <a:xfrm>
              <a:off x="7067503" y="2118814"/>
              <a:ext cx="886365" cy="398048"/>
              <a:chOff x="8244795" y="3332943"/>
              <a:chExt cx="700462" cy="281266"/>
            </a:xfrm>
          </p:grpSpPr>
          <p:pic>
            <p:nvPicPr>
              <p:cNvPr id="12080" name="Google Shape;12080;p146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244795" y="3411429"/>
                <a:ext cx="302507" cy="2027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081" name="Google Shape;12081;p146"/>
              <p:cNvSpPr/>
              <p:nvPr/>
            </p:nvSpPr>
            <p:spPr>
              <a:xfrm>
                <a:off x="8590025" y="3475481"/>
                <a:ext cx="45084" cy="9525"/>
              </a:xfrm>
              <a:custGeom>
                <a:rect b="b" l="l" r="r" t="t"/>
                <a:pathLst>
                  <a:path extrusionOk="0" h="9525" w="45084">
                    <a:moveTo>
                      <a:pt x="0" y="9144"/>
                    </a:moveTo>
                    <a:lnTo>
                      <a:pt x="3810" y="8382"/>
                    </a:lnTo>
                    <a:lnTo>
                      <a:pt x="9906" y="6858"/>
                    </a:lnTo>
                    <a:lnTo>
                      <a:pt x="13716" y="6096"/>
                    </a:lnTo>
                    <a:lnTo>
                      <a:pt x="20002" y="4833"/>
                    </a:lnTo>
                    <a:lnTo>
                      <a:pt x="26288" y="3429"/>
                    </a:lnTo>
                    <a:lnTo>
                      <a:pt x="32575" y="2024"/>
                    </a:lnTo>
                    <a:lnTo>
                      <a:pt x="38862" y="762"/>
                    </a:lnTo>
                    <a:lnTo>
                      <a:pt x="41910" y="762"/>
                    </a:lnTo>
                    <a:lnTo>
                      <a:pt x="42672" y="762"/>
                    </a:lnTo>
                    <a:lnTo>
                      <a:pt x="44958" y="0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2" name="Google Shape;12082;p146"/>
              <p:cNvSpPr/>
              <p:nvPr/>
            </p:nvSpPr>
            <p:spPr>
              <a:xfrm>
                <a:off x="8604503" y="3451097"/>
                <a:ext cx="15240" cy="87629"/>
              </a:xfrm>
              <a:custGeom>
                <a:rect b="b" l="l" r="r" t="t"/>
                <a:pathLst>
                  <a:path extrusionOk="0" h="87629" w="15240">
                    <a:moveTo>
                      <a:pt x="9144" y="762"/>
                    </a:moveTo>
                    <a:lnTo>
                      <a:pt x="1524" y="0"/>
                    </a:lnTo>
                    <a:lnTo>
                      <a:pt x="0" y="3048"/>
                    </a:lnTo>
                    <a:lnTo>
                      <a:pt x="0" y="11430"/>
                    </a:lnTo>
                    <a:lnTo>
                      <a:pt x="7096" y="56233"/>
                    </a:lnTo>
                    <a:lnTo>
                      <a:pt x="9334" y="66389"/>
                    </a:lnTo>
                    <a:lnTo>
                      <a:pt x="11858" y="76688"/>
                    </a:lnTo>
                    <a:lnTo>
                      <a:pt x="15240" y="87630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083" name="Google Shape;12083;p146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8666181" y="3332943"/>
                <a:ext cx="279076" cy="1890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084" name="Google Shape;12084;p146"/>
            <p:cNvGrpSpPr/>
            <p:nvPr/>
          </p:nvGrpSpPr>
          <p:grpSpPr>
            <a:xfrm>
              <a:off x="5377203" y="2306525"/>
              <a:ext cx="740908" cy="512294"/>
              <a:chOff x="6909009" y="3465575"/>
              <a:chExt cx="585513" cy="361994"/>
            </a:xfrm>
          </p:grpSpPr>
          <p:pic>
            <p:nvPicPr>
              <p:cNvPr id="12085" name="Google Shape;12085;p146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6909009" y="3542493"/>
                <a:ext cx="428332" cy="285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086" name="Google Shape;12086;p146"/>
              <p:cNvSpPr/>
              <p:nvPr/>
            </p:nvSpPr>
            <p:spPr>
              <a:xfrm>
                <a:off x="7362443" y="3465575"/>
                <a:ext cx="132079" cy="353695"/>
              </a:xfrm>
              <a:custGeom>
                <a:rect b="b" l="l" r="r" t="t"/>
                <a:pathLst>
                  <a:path extrusionOk="0" h="353695" w="132079">
                    <a:moveTo>
                      <a:pt x="0" y="0"/>
                    </a:moveTo>
                    <a:lnTo>
                      <a:pt x="1524" y="761"/>
                    </a:lnTo>
                    <a:lnTo>
                      <a:pt x="16764" y="6095"/>
                    </a:lnTo>
                    <a:lnTo>
                      <a:pt x="20574" y="7619"/>
                    </a:lnTo>
                    <a:lnTo>
                      <a:pt x="63650" y="36980"/>
                    </a:lnTo>
                    <a:lnTo>
                      <a:pt x="103727" y="78104"/>
                    </a:lnTo>
                    <a:lnTo>
                      <a:pt x="124968" y="112013"/>
                    </a:lnTo>
                    <a:lnTo>
                      <a:pt x="132016" y="147827"/>
                    </a:lnTo>
                    <a:lnTo>
                      <a:pt x="130540" y="165806"/>
                    </a:lnTo>
                    <a:lnTo>
                      <a:pt x="119503" y="203013"/>
                    </a:lnTo>
                    <a:lnTo>
                      <a:pt x="100667" y="239470"/>
                    </a:lnTo>
                    <a:lnTo>
                      <a:pt x="80295" y="275165"/>
                    </a:lnTo>
                    <a:lnTo>
                      <a:pt x="69913" y="292703"/>
                    </a:lnTo>
                    <a:lnTo>
                      <a:pt x="59817" y="310384"/>
                    </a:lnTo>
                    <a:lnTo>
                      <a:pt x="50292" y="328422"/>
                    </a:lnTo>
                    <a:lnTo>
                      <a:pt x="47077" y="334910"/>
                    </a:lnTo>
                    <a:lnTo>
                      <a:pt x="44005" y="340899"/>
                    </a:lnTo>
                    <a:lnTo>
                      <a:pt x="40647" y="346745"/>
                    </a:lnTo>
                    <a:lnTo>
                      <a:pt x="36576" y="352806"/>
                    </a:lnTo>
                    <a:lnTo>
                      <a:pt x="35814" y="353568"/>
                    </a:lnTo>
                    <a:lnTo>
                      <a:pt x="36576" y="352806"/>
                    </a:lnTo>
                    <a:lnTo>
                      <a:pt x="34290" y="350520"/>
                    </a:lnTo>
                    <a:lnTo>
                      <a:pt x="32766" y="348996"/>
                    </a:lnTo>
                    <a:lnTo>
                      <a:pt x="32004" y="348234"/>
                    </a:lnTo>
                    <a:lnTo>
                      <a:pt x="30480" y="346710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87" name="Google Shape;12087;p146"/>
            <p:cNvGrpSpPr/>
            <p:nvPr/>
          </p:nvGrpSpPr>
          <p:grpSpPr>
            <a:xfrm>
              <a:off x="6438861" y="2390568"/>
              <a:ext cx="168796" cy="246292"/>
              <a:chOff x="7748016" y="3524967"/>
              <a:chExt cx="133393" cy="174033"/>
            </a:xfrm>
          </p:grpSpPr>
          <p:sp>
            <p:nvSpPr>
              <p:cNvPr id="12088" name="Google Shape;12088;p146"/>
              <p:cNvSpPr/>
              <p:nvPr/>
            </p:nvSpPr>
            <p:spPr>
              <a:xfrm>
                <a:off x="7748016" y="3677411"/>
                <a:ext cx="95250" cy="21589"/>
              </a:xfrm>
              <a:custGeom>
                <a:rect b="b" l="l" r="r" t="t"/>
                <a:pathLst>
                  <a:path extrusionOk="0" h="21589" w="95250">
                    <a:moveTo>
                      <a:pt x="1524" y="762"/>
                    </a:moveTo>
                    <a:lnTo>
                      <a:pt x="2286" y="1524"/>
                    </a:lnTo>
                    <a:lnTo>
                      <a:pt x="0" y="0"/>
                    </a:lnTo>
                    <a:lnTo>
                      <a:pt x="762" y="762"/>
                    </a:lnTo>
                    <a:lnTo>
                      <a:pt x="6096" y="3048"/>
                    </a:lnTo>
                    <a:lnTo>
                      <a:pt x="15240" y="6096"/>
                    </a:lnTo>
                    <a:lnTo>
                      <a:pt x="21336" y="6858"/>
                    </a:lnTo>
                    <a:lnTo>
                      <a:pt x="31956" y="8382"/>
                    </a:lnTo>
                    <a:lnTo>
                      <a:pt x="42291" y="10477"/>
                    </a:lnTo>
                    <a:lnTo>
                      <a:pt x="52625" y="12858"/>
                    </a:lnTo>
                    <a:lnTo>
                      <a:pt x="63246" y="15240"/>
                    </a:lnTo>
                    <a:lnTo>
                      <a:pt x="70675" y="16704"/>
                    </a:lnTo>
                    <a:lnTo>
                      <a:pt x="78105" y="17811"/>
                    </a:lnTo>
                    <a:lnTo>
                      <a:pt x="85534" y="18776"/>
                    </a:lnTo>
                    <a:lnTo>
                      <a:pt x="92964" y="19812"/>
                    </a:lnTo>
                    <a:lnTo>
                      <a:pt x="94488" y="20574"/>
                    </a:lnTo>
                    <a:lnTo>
                      <a:pt x="93726" y="21336"/>
                    </a:lnTo>
                    <a:lnTo>
                      <a:pt x="95250" y="21336"/>
                    </a:lnTo>
                    <a:lnTo>
                      <a:pt x="94488" y="21336"/>
                    </a:lnTo>
                    <a:lnTo>
                      <a:pt x="94488" y="20574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089" name="Google Shape;12089;p146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761687" y="3524967"/>
                <a:ext cx="119722" cy="1212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090" name="Google Shape;12090;p146"/>
            <p:cNvGrpSpPr/>
            <p:nvPr/>
          </p:nvGrpSpPr>
          <p:grpSpPr>
            <a:xfrm>
              <a:off x="7289341" y="2499561"/>
              <a:ext cx="546400" cy="290147"/>
              <a:chOff x="8420099" y="3601974"/>
              <a:chExt cx="431800" cy="205022"/>
            </a:xfrm>
          </p:grpSpPr>
          <p:sp>
            <p:nvSpPr>
              <p:cNvPr id="12091" name="Google Shape;12091;p146"/>
              <p:cNvSpPr/>
              <p:nvPr/>
            </p:nvSpPr>
            <p:spPr>
              <a:xfrm>
                <a:off x="8420099" y="3601974"/>
                <a:ext cx="431800" cy="53339"/>
              </a:xfrm>
              <a:custGeom>
                <a:rect b="b" l="l" r="r" t="t"/>
                <a:pathLst>
                  <a:path extrusionOk="0" h="53339" w="431800">
                    <a:moveTo>
                      <a:pt x="3809" y="53339"/>
                    </a:moveTo>
                    <a:lnTo>
                      <a:pt x="3047" y="53339"/>
                    </a:lnTo>
                    <a:lnTo>
                      <a:pt x="1523" y="52577"/>
                    </a:lnTo>
                    <a:lnTo>
                      <a:pt x="0" y="52577"/>
                    </a:lnTo>
                    <a:lnTo>
                      <a:pt x="761" y="52577"/>
                    </a:lnTo>
                    <a:lnTo>
                      <a:pt x="3809" y="51815"/>
                    </a:lnTo>
                    <a:lnTo>
                      <a:pt x="4571" y="51815"/>
                    </a:lnTo>
                    <a:lnTo>
                      <a:pt x="51053" y="48767"/>
                    </a:lnTo>
                    <a:lnTo>
                      <a:pt x="102012" y="41338"/>
                    </a:lnTo>
                    <a:lnTo>
                      <a:pt x="127242" y="36980"/>
                    </a:lnTo>
                    <a:lnTo>
                      <a:pt x="152399" y="32765"/>
                    </a:lnTo>
                    <a:lnTo>
                      <a:pt x="196965" y="26729"/>
                    </a:lnTo>
                    <a:lnTo>
                      <a:pt x="241458" y="21050"/>
                    </a:lnTo>
                    <a:lnTo>
                      <a:pt x="285809" y="15513"/>
                    </a:lnTo>
                    <a:lnTo>
                      <a:pt x="329945" y="9905"/>
                    </a:lnTo>
                    <a:lnTo>
                      <a:pt x="352817" y="7084"/>
                    </a:lnTo>
                    <a:lnTo>
                      <a:pt x="375761" y="4476"/>
                    </a:lnTo>
                    <a:lnTo>
                      <a:pt x="398847" y="2297"/>
                    </a:lnTo>
                    <a:lnTo>
                      <a:pt x="422147" y="761"/>
                    </a:lnTo>
                    <a:lnTo>
                      <a:pt x="423671" y="0"/>
                    </a:lnTo>
                    <a:lnTo>
                      <a:pt x="429767" y="0"/>
                    </a:lnTo>
                    <a:lnTo>
                      <a:pt x="431291" y="761"/>
                    </a:lnTo>
                    <a:lnTo>
                      <a:pt x="425195" y="761"/>
                    </a:lnTo>
                    <a:lnTo>
                      <a:pt x="419099" y="1523"/>
                    </a:lnTo>
                    <a:lnTo>
                      <a:pt x="413003" y="2285"/>
                    </a:lnTo>
                    <a:lnTo>
                      <a:pt x="404121" y="4143"/>
                    </a:lnTo>
                    <a:lnTo>
                      <a:pt x="395668" y="6286"/>
                    </a:lnTo>
                    <a:lnTo>
                      <a:pt x="387500" y="8715"/>
                    </a:lnTo>
                    <a:lnTo>
                      <a:pt x="379475" y="11429"/>
                    </a:lnTo>
                  </a:path>
                </a:pathLst>
              </a:custGeom>
              <a:noFill/>
              <a:ln cap="flat" cmpd="sng" w="153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092" name="Google Shape;12092;p146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8563311" y="3702799"/>
                <a:ext cx="119722" cy="1041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093" name="Google Shape;12093;p146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076021" y="3368545"/>
              <a:ext cx="218703" cy="1694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094" name="Google Shape;12094;p146"/>
            <p:cNvGrpSpPr/>
            <p:nvPr/>
          </p:nvGrpSpPr>
          <p:grpSpPr>
            <a:xfrm>
              <a:off x="7568374" y="3285622"/>
              <a:ext cx="580163" cy="209989"/>
              <a:chOff x="8640603" y="4157427"/>
              <a:chExt cx="458482" cy="148381"/>
            </a:xfrm>
          </p:grpSpPr>
          <p:sp>
            <p:nvSpPr>
              <p:cNvPr id="12095" name="Google Shape;12095;p146"/>
              <p:cNvSpPr/>
              <p:nvPr/>
            </p:nvSpPr>
            <p:spPr>
              <a:xfrm>
                <a:off x="8640603" y="4171188"/>
                <a:ext cx="38100" cy="134620"/>
              </a:xfrm>
              <a:custGeom>
                <a:rect b="b" l="l" r="r" t="t"/>
                <a:pathLst>
                  <a:path extrusionOk="0" h="134620" w="38100">
                    <a:moveTo>
                      <a:pt x="33242" y="5334"/>
                    </a:moveTo>
                    <a:lnTo>
                      <a:pt x="30194" y="1524"/>
                    </a:lnTo>
                    <a:lnTo>
                      <a:pt x="30194" y="2286"/>
                    </a:lnTo>
                    <a:lnTo>
                      <a:pt x="27908" y="0"/>
                    </a:lnTo>
                    <a:lnTo>
                      <a:pt x="5524" y="48577"/>
                    </a:lnTo>
                    <a:lnTo>
                      <a:pt x="0" y="93868"/>
                    </a:lnTo>
                    <a:lnTo>
                      <a:pt x="1238" y="107442"/>
                    </a:lnTo>
                    <a:lnTo>
                      <a:pt x="4762" y="120443"/>
                    </a:lnTo>
                    <a:lnTo>
                      <a:pt x="11144" y="130302"/>
                    </a:lnTo>
                    <a:lnTo>
                      <a:pt x="16918" y="133981"/>
                    </a:lnTo>
                    <a:lnTo>
                      <a:pt x="23621" y="134588"/>
                    </a:lnTo>
                    <a:lnTo>
                      <a:pt x="30753" y="133623"/>
                    </a:lnTo>
                    <a:lnTo>
                      <a:pt x="37814" y="132588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096" name="Google Shape;12096;p146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8708091" y="4157427"/>
                <a:ext cx="390994" cy="1420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097" name="Google Shape;12097;p146"/>
            <p:cNvGrpSpPr/>
            <p:nvPr/>
          </p:nvGrpSpPr>
          <p:grpSpPr>
            <a:xfrm>
              <a:off x="8264127" y="3093686"/>
              <a:ext cx="771575" cy="283739"/>
              <a:chOff x="9190437" y="4021791"/>
              <a:chExt cx="609748" cy="200494"/>
            </a:xfrm>
          </p:grpSpPr>
          <p:pic>
            <p:nvPicPr>
              <p:cNvPr id="12098" name="Google Shape;12098;p146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9190437" y="4057605"/>
                <a:ext cx="246250" cy="1646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99" name="Google Shape;12099;p146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9457137" y="4021791"/>
                <a:ext cx="343048" cy="14715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100" name="Google Shape;12100;p146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910279" y="1638855"/>
              <a:ext cx="188134" cy="20393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101" name="Google Shape;12101;p146"/>
            <p:cNvGrpSpPr/>
            <p:nvPr/>
          </p:nvGrpSpPr>
          <p:grpSpPr>
            <a:xfrm>
              <a:off x="6100453" y="1587190"/>
              <a:ext cx="418637" cy="392593"/>
              <a:chOff x="7480554" y="2957277"/>
              <a:chExt cx="330834" cy="277412"/>
            </a:xfrm>
          </p:grpSpPr>
          <p:pic>
            <p:nvPicPr>
              <p:cNvPr id="12102" name="Google Shape;12102;p146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7534992" y="2997663"/>
                <a:ext cx="146773" cy="170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03" name="Google Shape;12103;p146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7712157" y="2957277"/>
                <a:ext cx="86956" cy="1151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104" name="Google Shape;12104;p146"/>
              <p:cNvSpPr/>
              <p:nvPr/>
            </p:nvSpPr>
            <p:spPr>
              <a:xfrm>
                <a:off x="7480554" y="3181350"/>
                <a:ext cx="330834" cy="53339"/>
              </a:xfrm>
              <a:custGeom>
                <a:rect b="b" l="l" r="r" t="t"/>
                <a:pathLst>
                  <a:path extrusionOk="0" h="53339" w="330834">
                    <a:moveTo>
                      <a:pt x="10668" y="50291"/>
                    </a:moveTo>
                    <a:lnTo>
                      <a:pt x="6096" y="51053"/>
                    </a:lnTo>
                    <a:lnTo>
                      <a:pt x="3810" y="51053"/>
                    </a:lnTo>
                    <a:lnTo>
                      <a:pt x="0" y="52577"/>
                    </a:lnTo>
                    <a:lnTo>
                      <a:pt x="3048" y="53339"/>
                    </a:lnTo>
                    <a:lnTo>
                      <a:pt x="4572" y="53339"/>
                    </a:lnTo>
                    <a:lnTo>
                      <a:pt x="12954" y="52577"/>
                    </a:lnTo>
                    <a:lnTo>
                      <a:pt x="30539" y="50256"/>
                    </a:lnTo>
                    <a:lnTo>
                      <a:pt x="47910" y="47148"/>
                    </a:lnTo>
                    <a:lnTo>
                      <a:pt x="65139" y="43898"/>
                    </a:lnTo>
                    <a:lnTo>
                      <a:pt x="82296" y="41147"/>
                    </a:lnTo>
                    <a:lnTo>
                      <a:pt x="109156" y="37599"/>
                    </a:lnTo>
                    <a:lnTo>
                      <a:pt x="136017" y="33908"/>
                    </a:lnTo>
                    <a:lnTo>
                      <a:pt x="162877" y="30218"/>
                    </a:lnTo>
                    <a:lnTo>
                      <a:pt x="215562" y="23205"/>
                    </a:lnTo>
                    <a:lnTo>
                      <a:pt x="267211" y="15418"/>
                    </a:lnTo>
                    <a:lnTo>
                      <a:pt x="292608" y="10667"/>
                    </a:lnTo>
                    <a:lnTo>
                      <a:pt x="303276" y="10477"/>
                    </a:lnTo>
                    <a:lnTo>
                      <a:pt x="314515" y="11429"/>
                    </a:lnTo>
                    <a:lnTo>
                      <a:pt x="324326" y="10667"/>
                    </a:lnTo>
                    <a:lnTo>
                      <a:pt x="330708" y="5333"/>
                    </a:lnTo>
                    <a:lnTo>
                      <a:pt x="329886" y="2131"/>
                    </a:lnTo>
                    <a:lnTo>
                      <a:pt x="322992" y="2571"/>
                    </a:lnTo>
                    <a:lnTo>
                      <a:pt x="313670" y="4583"/>
                    </a:lnTo>
                    <a:lnTo>
                      <a:pt x="305562" y="6095"/>
                    </a:lnTo>
                    <a:lnTo>
                      <a:pt x="285440" y="7810"/>
                    </a:lnTo>
                    <a:lnTo>
                      <a:pt x="265176" y="9524"/>
                    </a:lnTo>
                    <a:lnTo>
                      <a:pt x="244911" y="11239"/>
                    </a:lnTo>
                    <a:lnTo>
                      <a:pt x="224790" y="12953"/>
                    </a:lnTo>
                    <a:lnTo>
                      <a:pt x="200096" y="15347"/>
                    </a:lnTo>
                    <a:lnTo>
                      <a:pt x="175260" y="17811"/>
                    </a:lnTo>
                    <a:lnTo>
                      <a:pt x="150423" y="20133"/>
                    </a:lnTo>
                    <a:lnTo>
                      <a:pt x="106418" y="23550"/>
                    </a:lnTo>
                    <a:lnTo>
                      <a:pt x="68079" y="25312"/>
                    </a:lnTo>
                    <a:lnTo>
                      <a:pt x="48768" y="25907"/>
                    </a:lnTo>
                    <a:lnTo>
                      <a:pt x="43434" y="25907"/>
                    </a:lnTo>
                    <a:lnTo>
                      <a:pt x="33528" y="26669"/>
                    </a:lnTo>
                    <a:lnTo>
                      <a:pt x="28956" y="26669"/>
                    </a:lnTo>
                    <a:lnTo>
                      <a:pt x="28956" y="25907"/>
                    </a:lnTo>
                    <a:lnTo>
                      <a:pt x="28194" y="25907"/>
                    </a:lnTo>
                    <a:lnTo>
                      <a:pt x="35814" y="28193"/>
                    </a:lnTo>
                    <a:lnTo>
                      <a:pt x="41910" y="28955"/>
                    </a:lnTo>
                    <a:lnTo>
                      <a:pt x="50292" y="28955"/>
                    </a:lnTo>
                    <a:lnTo>
                      <a:pt x="74414" y="27753"/>
                    </a:lnTo>
                    <a:lnTo>
                      <a:pt x="98679" y="25622"/>
                    </a:lnTo>
                    <a:lnTo>
                      <a:pt x="122943" y="23062"/>
                    </a:lnTo>
                    <a:lnTo>
                      <a:pt x="147066" y="20573"/>
                    </a:lnTo>
                    <a:lnTo>
                      <a:pt x="173235" y="17906"/>
                    </a:lnTo>
                    <a:lnTo>
                      <a:pt x="199263" y="14668"/>
                    </a:lnTo>
                    <a:lnTo>
                      <a:pt x="225290" y="11144"/>
                    </a:lnTo>
                    <a:lnTo>
                      <a:pt x="251460" y="7619"/>
                    </a:lnTo>
                    <a:lnTo>
                      <a:pt x="262782" y="6119"/>
                    </a:lnTo>
                    <a:lnTo>
                      <a:pt x="274034" y="4190"/>
                    </a:lnTo>
                    <a:lnTo>
                      <a:pt x="285428" y="2262"/>
                    </a:lnTo>
                    <a:lnTo>
                      <a:pt x="297180" y="761"/>
                    </a:lnTo>
                    <a:lnTo>
                      <a:pt x="303276" y="0"/>
                    </a:lnTo>
                    <a:lnTo>
                      <a:pt x="297942" y="1523"/>
                    </a:lnTo>
                    <a:lnTo>
                      <a:pt x="300228" y="1523"/>
                    </a:lnTo>
                    <a:lnTo>
                      <a:pt x="298704" y="1523"/>
                    </a:lnTo>
                    <a:lnTo>
                      <a:pt x="297180" y="2285"/>
                    </a:lnTo>
                    <a:lnTo>
                      <a:pt x="295656" y="2285"/>
                    </a:lnTo>
                    <a:lnTo>
                      <a:pt x="294132" y="2285"/>
                    </a:lnTo>
                    <a:lnTo>
                      <a:pt x="292608" y="1523"/>
                    </a:lnTo>
                    <a:lnTo>
                      <a:pt x="291084" y="1523"/>
                    </a:lnTo>
                    <a:lnTo>
                      <a:pt x="283464" y="1523"/>
                    </a:lnTo>
                    <a:lnTo>
                      <a:pt x="275082" y="1523"/>
                    </a:lnTo>
                    <a:lnTo>
                      <a:pt x="267462" y="1523"/>
                    </a:lnTo>
                    <a:lnTo>
                      <a:pt x="219932" y="5619"/>
                    </a:lnTo>
                    <a:lnTo>
                      <a:pt x="172974" y="11429"/>
                    </a:lnTo>
                    <a:lnTo>
                      <a:pt x="152923" y="14811"/>
                    </a:lnTo>
                    <a:lnTo>
                      <a:pt x="137731" y="17335"/>
                    </a:lnTo>
                    <a:lnTo>
                      <a:pt x="124539" y="19573"/>
                    </a:lnTo>
                    <a:lnTo>
                      <a:pt x="110490" y="22097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2105" name="Google Shape;12105;p146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621133" y="1118734"/>
            <a:ext cx="3343312" cy="2469238"/>
          </a:xfrm>
          <a:prstGeom prst="rect">
            <a:avLst/>
          </a:prstGeom>
          <a:noFill/>
          <a:ln>
            <a:noFill/>
          </a:ln>
        </p:spPr>
      </p:pic>
      <p:sp>
        <p:nvSpPr>
          <p:cNvPr id="12106" name="Google Shape;12106;p146"/>
          <p:cNvSpPr/>
          <p:nvPr/>
        </p:nvSpPr>
        <p:spPr>
          <a:xfrm>
            <a:off x="2237565" y="835246"/>
            <a:ext cx="668909" cy="34131"/>
          </a:xfrm>
          <a:custGeom>
            <a:rect b="b" l="l" r="r" t="t"/>
            <a:pathLst>
              <a:path extrusionOk="0" h="27305" w="581660">
                <a:moveTo>
                  <a:pt x="0" y="25908"/>
                </a:moveTo>
                <a:lnTo>
                  <a:pt x="1524" y="26670"/>
                </a:lnTo>
                <a:lnTo>
                  <a:pt x="19050" y="26670"/>
                </a:lnTo>
                <a:lnTo>
                  <a:pt x="22098" y="26670"/>
                </a:lnTo>
                <a:lnTo>
                  <a:pt x="50232" y="26848"/>
                </a:lnTo>
                <a:lnTo>
                  <a:pt x="78581" y="26384"/>
                </a:lnTo>
                <a:lnTo>
                  <a:pt x="107072" y="25491"/>
                </a:lnTo>
                <a:lnTo>
                  <a:pt x="135636" y="24384"/>
                </a:lnTo>
                <a:lnTo>
                  <a:pt x="181475" y="23241"/>
                </a:lnTo>
                <a:lnTo>
                  <a:pt x="227457" y="22098"/>
                </a:lnTo>
                <a:lnTo>
                  <a:pt x="273438" y="20955"/>
                </a:lnTo>
                <a:lnTo>
                  <a:pt x="319278" y="19812"/>
                </a:lnTo>
                <a:lnTo>
                  <a:pt x="363164" y="17811"/>
                </a:lnTo>
                <a:lnTo>
                  <a:pt x="406908" y="15240"/>
                </a:lnTo>
                <a:lnTo>
                  <a:pt x="450651" y="12096"/>
                </a:lnTo>
                <a:lnTo>
                  <a:pt x="494538" y="8382"/>
                </a:lnTo>
                <a:lnTo>
                  <a:pt x="535781" y="3333"/>
                </a:lnTo>
                <a:lnTo>
                  <a:pt x="556581" y="1202"/>
                </a:lnTo>
                <a:lnTo>
                  <a:pt x="577596" y="0"/>
                </a:lnTo>
                <a:lnTo>
                  <a:pt x="579882" y="0"/>
                </a:lnTo>
                <a:lnTo>
                  <a:pt x="581406" y="0"/>
                </a:lnTo>
                <a:lnTo>
                  <a:pt x="576834" y="1524"/>
                </a:lnTo>
                <a:lnTo>
                  <a:pt x="571500" y="3048"/>
                </a:lnTo>
                <a:lnTo>
                  <a:pt x="566166" y="4572"/>
                </a:lnTo>
              </a:path>
            </a:pathLst>
          </a:custGeom>
          <a:noFill/>
          <a:ln cap="flat" cmpd="sng" w="15325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7" name="Google Shape;12107;p146"/>
          <p:cNvSpPr/>
          <p:nvPr/>
        </p:nvSpPr>
        <p:spPr>
          <a:xfrm>
            <a:off x="3212304" y="767689"/>
            <a:ext cx="652112" cy="53975"/>
          </a:xfrm>
          <a:custGeom>
            <a:rect b="b" l="l" r="r" t="t"/>
            <a:pathLst>
              <a:path extrusionOk="0" h="43180" w="567054">
                <a:moveTo>
                  <a:pt x="5334" y="42672"/>
                </a:moveTo>
                <a:lnTo>
                  <a:pt x="1524" y="41148"/>
                </a:lnTo>
                <a:lnTo>
                  <a:pt x="762" y="41148"/>
                </a:lnTo>
                <a:lnTo>
                  <a:pt x="0" y="39624"/>
                </a:lnTo>
                <a:lnTo>
                  <a:pt x="4572" y="40386"/>
                </a:lnTo>
                <a:lnTo>
                  <a:pt x="9144" y="41148"/>
                </a:lnTo>
                <a:lnTo>
                  <a:pt x="14478" y="41148"/>
                </a:lnTo>
                <a:lnTo>
                  <a:pt x="38600" y="41588"/>
                </a:lnTo>
                <a:lnTo>
                  <a:pt x="62865" y="40100"/>
                </a:lnTo>
                <a:lnTo>
                  <a:pt x="87129" y="37611"/>
                </a:lnTo>
                <a:lnTo>
                  <a:pt x="111252" y="35052"/>
                </a:lnTo>
                <a:lnTo>
                  <a:pt x="153090" y="30765"/>
                </a:lnTo>
                <a:lnTo>
                  <a:pt x="195072" y="27051"/>
                </a:lnTo>
                <a:lnTo>
                  <a:pt x="237053" y="23907"/>
                </a:lnTo>
                <a:lnTo>
                  <a:pt x="278892" y="21336"/>
                </a:lnTo>
                <a:lnTo>
                  <a:pt x="318325" y="19240"/>
                </a:lnTo>
                <a:lnTo>
                  <a:pt x="357759" y="16573"/>
                </a:lnTo>
                <a:lnTo>
                  <a:pt x="397192" y="13620"/>
                </a:lnTo>
                <a:lnTo>
                  <a:pt x="436626" y="10668"/>
                </a:lnTo>
                <a:lnTo>
                  <a:pt x="462343" y="8274"/>
                </a:lnTo>
                <a:lnTo>
                  <a:pt x="513778" y="3488"/>
                </a:lnTo>
                <a:lnTo>
                  <a:pt x="553212" y="857"/>
                </a:lnTo>
                <a:lnTo>
                  <a:pt x="566928" y="762"/>
                </a:lnTo>
                <a:lnTo>
                  <a:pt x="562356" y="0"/>
                </a:lnTo>
                <a:lnTo>
                  <a:pt x="557022" y="0"/>
                </a:lnTo>
                <a:lnTo>
                  <a:pt x="552450" y="762"/>
                </a:lnTo>
                <a:lnTo>
                  <a:pt x="544068" y="3048"/>
                </a:lnTo>
                <a:lnTo>
                  <a:pt x="540258" y="3810"/>
                </a:lnTo>
                <a:lnTo>
                  <a:pt x="534162" y="3810"/>
                </a:lnTo>
              </a:path>
            </a:pathLst>
          </a:custGeom>
          <a:noFill/>
          <a:ln cap="flat" cmpd="sng" w="15325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8" name="Google Shape;12108;p146"/>
          <p:cNvSpPr/>
          <p:nvPr/>
        </p:nvSpPr>
        <p:spPr>
          <a:xfrm>
            <a:off x="4302749" y="615450"/>
            <a:ext cx="100044" cy="11906"/>
          </a:xfrm>
          <a:custGeom>
            <a:rect b="b" l="l" r="r" t="t"/>
            <a:pathLst>
              <a:path extrusionOk="0" h="9525" w="86995">
                <a:moveTo>
                  <a:pt x="0" y="5334"/>
                </a:moveTo>
                <a:lnTo>
                  <a:pt x="4572" y="8382"/>
                </a:lnTo>
                <a:lnTo>
                  <a:pt x="10668" y="9144"/>
                </a:lnTo>
                <a:lnTo>
                  <a:pt x="18288" y="9144"/>
                </a:lnTo>
                <a:lnTo>
                  <a:pt x="30027" y="8084"/>
                </a:lnTo>
                <a:lnTo>
                  <a:pt x="41338" y="6381"/>
                </a:lnTo>
                <a:lnTo>
                  <a:pt x="52363" y="4536"/>
                </a:lnTo>
                <a:lnTo>
                  <a:pt x="63246" y="3048"/>
                </a:lnTo>
                <a:lnTo>
                  <a:pt x="69342" y="2286"/>
                </a:lnTo>
                <a:lnTo>
                  <a:pt x="80010" y="0"/>
                </a:lnTo>
                <a:lnTo>
                  <a:pt x="85344" y="3048"/>
                </a:lnTo>
                <a:lnTo>
                  <a:pt x="85344" y="3810"/>
                </a:lnTo>
                <a:lnTo>
                  <a:pt x="86106" y="4572"/>
                </a:lnTo>
                <a:lnTo>
                  <a:pt x="86868" y="5334"/>
                </a:lnTo>
              </a:path>
            </a:pathLst>
          </a:custGeom>
          <a:noFill/>
          <a:ln cap="flat" cmpd="sng" w="15325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112" name="Shape 1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13" name="Google Shape;12113;p147"/>
          <p:cNvGrpSpPr/>
          <p:nvPr/>
        </p:nvGrpSpPr>
        <p:grpSpPr>
          <a:xfrm>
            <a:off x="1108255" y="1357480"/>
            <a:ext cx="6307783" cy="2121498"/>
            <a:chOff x="3484581" y="2044401"/>
            <a:chExt cx="6083896" cy="2011280"/>
          </a:xfrm>
        </p:grpSpPr>
        <p:pic>
          <p:nvPicPr>
            <p:cNvPr id="12114" name="Google Shape;12114;p1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84581" y="2180037"/>
              <a:ext cx="2101684" cy="18756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15" name="Google Shape;12115;p1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998163" y="2044401"/>
              <a:ext cx="2570314" cy="16742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116" name="Google Shape;12116;p147"/>
            <p:cNvGrpSpPr/>
            <p:nvPr/>
          </p:nvGrpSpPr>
          <p:grpSpPr>
            <a:xfrm>
              <a:off x="8354380" y="3806145"/>
              <a:ext cx="551876" cy="164014"/>
              <a:chOff x="8354380" y="3806145"/>
              <a:chExt cx="551876" cy="164014"/>
            </a:xfrm>
          </p:grpSpPr>
          <p:pic>
            <p:nvPicPr>
              <p:cNvPr id="12117" name="Google Shape;12117;p14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354380" y="3806145"/>
                <a:ext cx="502389" cy="1640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118" name="Google Shape;12118;p147"/>
              <p:cNvSpPr/>
              <p:nvPr/>
            </p:nvSpPr>
            <p:spPr>
              <a:xfrm>
                <a:off x="8891016" y="3811524"/>
                <a:ext cx="15240" cy="1904"/>
              </a:xfrm>
              <a:custGeom>
                <a:rect b="b" l="l" r="r" t="t"/>
                <a:pathLst>
                  <a:path extrusionOk="0" h="1904" w="15240">
                    <a:moveTo>
                      <a:pt x="15240" y="762"/>
                    </a:moveTo>
                    <a:lnTo>
                      <a:pt x="9144" y="0"/>
                    </a:lnTo>
                    <a:lnTo>
                      <a:pt x="6858" y="0"/>
                    </a:lnTo>
                    <a:lnTo>
                      <a:pt x="0" y="1524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119" name="Google Shape;12119;p147"/>
          <p:cNvGrpSpPr/>
          <p:nvPr/>
        </p:nvGrpSpPr>
        <p:grpSpPr>
          <a:xfrm>
            <a:off x="762021" y="4033771"/>
            <a:ext cx="8252762" cy="2063617"/>
            <a:chOff x="2167889" y="4508552"/>
            <a:chExt cx="7291070" cy="1681428"/>
          </a:xfrm>
        </p:grpSpPr>
        <p:sp>
          <p:nvSpPr>
            <p:cNvPr id="12120" name="Google Shape;12120;p147"/>
            <p:cNvSpPr/>
            <p:nvPr/>
          </p:nvSpPr>
          <p:spPr>
            <a:xfrm>
              <a:off x="2167889" y="4508552"/>
              <a:ext cx="7291070" cy="116204"/>
            </a:xfrm>
            <a:custGeom>
              <a:rect b="b" l="l" r="r" t="t"/>
              <a:pathLst>
                <a:path extrusionOk="0" h="116204" w="7291070">
                  <a:moveTo>
                    <a:pt x="0" y="116025"/>
                  </a:moveTo>
                  <a:lnTo>
                    <a:pt x="54209" y="100344"/>
                  </a:lnTo>
                  <a:lnTo>
                    <a:pt x="77247" y="99927"/>
                  </a:lnTo>
                  <a:lnTo>
                    <a:pt x="100143" y="99939"/>
                  </a:lnTo>
                  <a:lnTo>
                    <a:pt x="122682" y="100023"/>
                  </a:lnTo>
                  <a:lnTo>
                    <a:pt x="157531" y="100332"/>
                  </a:lnTo>
                  <a:lnTo>
                    <a:pt x="192309" y="100213"/>
                  </a:lnTo>
                  <a:lnTo>
                    <a:pt x="226945" y="99808"/>
                  </a:lnTo>
                  <a:lnTo>
                    <a:pt x="261365" y="99261"/>
                  </a:lnTo>
                  <a:lnTo>
                    <a:pt x="305943" y="98225"/>
                  </a:lnTo>
                  <a:lnTo>
                    <a:pt x="350520" y="97260"/>
                  </a:lnTo>
                  <a:lnTo>
                    <a:pt x="395097" y="96153"/>
                  </a:lnTo>
                  <a:lnTo>
                    <a:pt x="439673" y="94689"/>
                  </a:lnTo>
                  <a:lnTo>
                    <a:pt x="493966" y="92284"/>
                  </a:lnTo>
                  <a:lnTo>
                    <a:pt x="548258" y="89736"/>
                  </a:lnTo>
                  <a:lnTo>
                    <a:pt x="602551" y="87188"/>
                  </a:lnTo>
                  <a:lnTo>
                    <a:pt x="656844" y="84783"/>
                  </a:lnTo>
                  <a:lnTo>
                    <a:pt x="708513" y="82966"/>
                  </a:lnTo>
                  <a:lnTo>
                    <a:pt x="760219" y="81223"/>
                  </a:lnTo>
                  <a:lnTo>
                    <a:pt x="811999" y="79625"/>
                  </a:lnTo>
                  <a:lnTo>
                    <a:pt x="863888" y="78248"/>
                  </a:lnTo>
                  <a:lnTo>
                    <a:pt x="915924" y="77163"/>
                  </a:lnTo>
                  <a:lnTo>
                    <a:pt x="964298" y="76558"/>
                  </a:lnTo>
                  <a:lnTo>
                    <a:pt x="1012740" y="76061"/>
                  </a:lnTo>
                  <a:lnTo>
                    <a:pt x="1061221" y="75683"/>
                  </a:lnTo>
                  <a:lnTo>
                    <a:pt x="1109716" y="75439"/>
                  </a:lnTo>
                  <a:lnTo>
                    <a:pt x="1158197" y="75341"/>
                  </a:lnTo>
                  <a:lnTo>
                    <a:pt x="1206639" y="75403"/>
                  </a:lnTo>
                  <a:lnTo>
                    <a:pt x="1255014" y="75639"/>
                  </a:lnTo>
                  <a:lnTo>
                    <a:pt x="1303023" y="75508"/>
                  </a:lnTo>
                  <a:lnTo>
                    <a:pt x="1351054" y="75102"/>
                  </a:lnTo>
                  <a:lnTo>
                    <a:pt x="1399127" y="74400"/>
                  </a:lnTo>
                  <a:lnTo>
                    <a:pt x="1447263" y="73381"/>
                  </a:lnTo>
                  <a:lnTo>
                    <a:pt x="1495484" y="72023"/>
                  </a:lnTo>
                  <a:lnTo>
                    <a:pt x="1543812" y="70305"/>
                  </a:lnTo>
                  <a:lnTo>
                    <a:pt x="1592199" y="68618"/>
                  </a:lnTo>
                  <a:lnTo>
                    <a:pt x="1640586" y="66720"/>
                  </a:lnTo>
                  <a:lnTo>
                    <a:pt x="1688973" y="64780"/>
                  </a:lnTo>
                  <a:lnTo>
                    <a:pt x="1737360" y="62967"/>
                  </a:lnTo>
                  <a:lnTo>
                    <a:pt x="1785747" y="61450"/>
                  </a:lnTo>
                  <a:lnTo>
                    <a:pt x="1834133" y="60399"/>
                  </a:lnTo>
                  <a:lnTo>
                    <a:pt x="1884045" y="59700"/>
                  </a:lnTo>
                  <a:lnTo>
                    <a:pt x="1933956" y="59129"/>
                  </a:lnTo>
                  <a:lnTo>
                    <a:pt x="1983867" y="58684"/>
                  </a:lnTo>
                  <a:lnTo>
                    <a:pt x="2033778" y="58367"/>
                  </a:lnTo>
                  <a:lnTo>
                    <a:pt x="2083689" y="58176"/>
                  </a:lnTo>
                  <a:lnTo>
                    <a:pt x="2133600" y="58113"/>
                  </a:lnTo>
                  <a:lnTo>
                    <a:pt x="2183892" y="57841"/>
                  </a:lnTo>
                  <a:lnTo>
                    <a:pt x="2234184" y="57718"/>
                  </a:lnTo>
                  <a:lnTo>
                    <a:pt x="2284476" y="57636"/>
                  </a:lnTo>
                  <a:lnTo>
                    <a:pt x="2334768" y="57492"/>
                  </a:lnTo>
                  <a:lnTo>
                    <a:pt x="2385060" y="57178"/>
                  </a:lnTo>
                  <a:lnTo>
                    <a:pt x="2435352" y="56589"/>
                  </a:lnTo>
                  <a:lnTo>
                    <a:pt x="2486025" y="55583"/>
                  </a:lnTo>
                  <a:lnTo>
                    <a:pt x="2536698" y="54133"/>
                  </a:lnTo>
                  <a:lnTo>
                    <a:pt x="2587371" y="52302"/>
                  </a:lnTo>
                  <a:lnTo>
                    <a:pt x="2638044" y="50154"/>
                  </a:lnTo>
                  <a:lnTo>
                    <a:pt x="2688717" y="47752"/>
                  </a:lnTo>
                  <a:lnTo>
                    <a:pt x="2739390" y="45159"/>
                  </a:lnTo>
                  <a:lnTo>
                    <a:pt x="2790768" y="42499"/>
                  </a:lnTo>
                  <a:lnTo>
                    <a:pt x="2842062" y="39881"/>
                  </a:lnTo>
                  <a:lnTo>
                    <a:pt x="2893314" y="37348"/>
                  </a:lnTo>
                  <a:lnTo>
                    <a:pt x="2944565" y="34942"/>
                  </a:lnTo>
                  <a:lnTo>
                    <a:pt x="2995859" y="32706"/>
                  </a:lnTo>
                  <a:lnTo>
                    <a:pt x="3047238" y="30681"/>
                  </a:lnTo>
                  <a:lnTo>
                    <a:pt x="3096065" y="29167"/>
                  </a:lnTo>
                  <a:lnTo>
                    <a:pt x="3144999" y="27717"/>
                  </a:lnTo>
                  <a:lnTo>
                    <a:pt x="3194018" y="26394"/>
                  </a:lnTo>
                  <a:lnTo>
                    <a:pt x="3243100" y="25262"/>
                  </a:lnTo>
                  <a:lnTo>
                    <a:pt x="3292224" y="24384"/>
                  </a:lnTo>
                  <a:lnTo>
                    <a:pt x="3341370" y="23823"/>
                  </a:lnTo>
                  <a:lnTo>
                    <a:pt x="3389319" y="23167"/>
                  </a:lnTo>
                  <a:lnTo>
                    <a:pt x="3437184" y="22637"/>
                  </a:lnTo>
                  <a:lnTo>
                    <a:pt x="3485007" y="22108"/>
                  </a:lnTo>
                  <a:lnTo>
                    <a:pt x="3532829" y="21452"/>
                  </a:lnTo>
                  <a:lnTo>
                    <a:pt x="3580694" y="20542"/>
                  </a:lnTo>
                  <a:lnTo>
                    <a:pt x="3628644" y="19251"/>
                  </a:lnTo>
                  <a:lnTo>
                    <a:pt x="3678992" y="17938"/>
                  </a:lnTo>
                  <a:lnTo>
                    <a:pt x="3729425" y="16372"/>
                  </a:lnTo>
                  <a:lnTo>
                    <a:pt x="3779901" y="14679"/>
                  </a:lnTo>
                  <a:lnTo>
                    <a:pt x="3830376" y="12985"/>
                  </a:lnTo>
                  <a:lnTo>
                    <a:pt x="3880809" y="11419"/>
                  </a:lnTo>
                  <a:lnTo>
                    <a:pt x="3931158" y="10107"/>
                  </a:lnTo>
                  <a:lnTo>
                    <a:pt x="3981393" y="8593"/>
                  </a:lnTo>
                  <a:lnTo>
                    <a:pt x="4031544" y="7143"/>
                  </a:lnTo>
                  <a:lnTo>
                    <a:pt x="4081652" y="5820"/>
                  </a:lnTo>
                  <a:lnTo>
                    <a:pt x="4131761" y="4688"/>
                  </a:lnTo>
                  <a:lnTo>
                    <a:pt x="4181912" y="3810"/>
                  </a:lnTo>
                  <a:lnTo>
                    <a:pt x="4232148" y="3249"/>
                  </a:lnTo>
                  <a:lnTo>
                    <a:pt x="4278689" y="2550"/>
                  </a:lnTo>
                  <a:lnTo>
                    <a:pt x="4325337" y="1979"/>
                  </a:lnTo>
                  <a:lnTo>
                    <a:pt x="4372070" y="1534"/>
                  </a:lnTo>
                  <a:lnTo>
                    <a:pt x="4418866" y="1217"/>
                  </a:lnTo>
                  <a:lnTo>
                    <a:pt x="4465704" y="1026"/>
                  </a:lnTo>
                  <a:lnTo>
                    <a:pt x="4512564" y="963"/>
                  </a:lnTo>
                  <a:lnTo>
                    <a:pt x="4567050" y="1127"/>
                  </a:lnTo>
                  <a:lnTo>
                    <a:pt x="4621645" y="1548"/>
                  </a:lnTo>
                  <a:lnTo>
                    <a:pt x="4676278" y="2115"/>
                  </a:lnTo>
                  <a:lnTo>
                    <a:pt x="4730873" y="2718"/>
                  </a:lnTo>
                  <a:lnTo>
                    <a:pt x="4785360" y="3249"/>
                  </a:lnTo>
                  <a:lnTo>
                    <a:pt x="4838846" y="3535"/>
                  </a:lnTo>
                  <a:lnTo>
                    <a:pt x="4892296" y="3529"/>
                  </a:lnTo>
                  <a:lnTo>
                    <a:pt x="4945672" y="3304"/>
                  </a:lnTo>
                  <a:lnTo>
                    <a:pt x="4998939" y="2932"/>
                  </a:lnTo>
                  <a:lnTo>
                    <a:pt x="5052060" y="2487"/>
                  </a:lnTo>
                  <a:lnTo>
                    <a:pt x="5106003" y="1664"/>
                  </a:lnTo>
                  <a:lnTo>
                    <a:pt x="5159910" y="1024"/>
                  </a:lnTo>
                  <a:lnTo>
                    <a:pt x="5213744" y="566"/>
                  </a:lnTo>
                  <a:lnTo>
                    <a:pt x="5267468" y="292"/>
                  </a:lnTo>
                  <a:lnTo>
                    <a:pt x="5321046" y="201"/>
                  </a:lnTo>
                  <a:lnTo>
                    <a:pt x="5373087" y="0"/>
                  </a:lnTo>
                  <a:lnTo>
                    <a:pt x="5425019" y="237"/>
                  </a:lnTo>
                  <a:lnTo>
                    <a:pt x="5476914" y="804"/>
                  </a:lnTo>
                  <a:lnTo>
                    <a:pt x="5528846" y="1591"/>
                  </a:lnTo>
                  <a:lnTo>
                    <a:pt x="5580888" y="2487"/>
                  </a:lnTo>
                  <a:lnTo>
                    <a:pt x="5632266" y="3058"/>
                  </a:lnTo>
                  <a:lnTo>
                    <a:pt x="5683560" y="4011"/>
                  </a:lnTo>
                  <a:lnTo>
                    <a:pt x="5734812" y="5344"/>
                  </a:lnTo>
                  <a:lnTo>
                    <a:pt x="5786063" y="7059"/>
                  </a:lnTo>
                  <a:lnTo>
                    <a:pt x="5837357" y="9154"/>
                  </a:lnTo>
                  <a:lnTo>
                    <a:pt x="5888736" y="11631"/>
                  </a:lnTo>
                  <a:lnTo>
                    <a:pt x="5935599" y="13772"/>
                  </a:lnTo>
                  <a:lnTo>
                    <a:pt x="5982462" y="16316"/>
                  </a:lnTo>
                  <a:lnTo>
                    <a:pt x="6029325" y="19155"/>
                  </a:lnTo>
                  <a:lnTo>
                    <a:pt x="6076188" y="22186"/>
                  </a:lnTo>
                  <a:lnTo>
                    <a:pt x="6123051" y="25301"/>
                  </a:lnTo>
                  <a:lnTo>
                    <a:pt x="6169914" y="28395"/>
                  </a:lnTo>
                  <a:lnTo>
                    <a:pt x="6218840" y="31132"/>
                  </a:lnTo>
                  <a:lnTo>
                    <a:pt x="6267803" y="33832"/>
                  </a:lnTo>
                  <a:lnTo>
                    <a:pt x="6316839" y="36460"/>
                  </a:lnTo>
                  <a:lnTo>
                    <a:pt x="6365985" y="38977"/>
                  </a:lnTo>
                  <a:lnTo>
                    <a:pt x="6415278" y="41349"/>
                  </a:lnTo>
                  <a:lnTo>
                    <a:pt x="6464655" y="43476"/>
                  </a:lnTo>
                  <a:lnTo>
                    <a:pt x="6514033" y="45384"/>
                  </a:lnTo>
                  <a:lnTo>
                    <a:pt x="6563410" y="47219"/>
                  </a:lnTo>
                  <a:lnTo>
                    <a:pt x="6612788" y="49127"/>
                  </a:lnTo>
                  <a:lnTo>
                    <a:pt x="6662166" y="51255"/>
                  </a:lnTo>
                  <a:lnTo>
                    <a:pt x="6715327" y="53588"/>
                  </a:lnTo>
                  <a:lnTo>
                    <a:pt x="6768560" y="56208"/>
                  </a:lnTo>
                  <a:lnTo>
                    <a:pt x="6821935" y="59399"/>
                  </a:lnTo>
                  <a:lnTo>
                    <a:pt x="6875526" y="63447"/>
                  </a:lnTo>
                  <a:lnTo>
                    <a:pt x="6928234" y="68173"/>
                  </a:lnTo>
                  <a:lnTo>
                    <a:pt x="6981158" y="73257"/>
                  </a:lnTo>
                  <a:lnTo>
                    <a:pt x="7034224" y="78770"/>
                  </a:lnTo>
                  <a:lnTo>
                    <a:pt x="7087361" y="84783"/>
                  </a:lnTo>
                  <a:lnTo>
                    <a:pt x="7145655" y="92498"/>
                  </a:lnTo>
                  <a:lnTo>
                    <a:pt x="7174801" y="96677"/>
                  </a:lnTo>
                  <a:lnTo>
                    <a:pt x="7203948" y="100785"/>
                  </a:lnTo>
                  <a:lnTo>
                    <a:pt x="7223831" y="103761"/>
                  </a:lnTo>
                  <a:lnTo>
                    <a:pt x="7243572" y="106881"/>
                  </a:lnTo>
                  <a:lnTo>
                    <a:pt x="7263312" y="110000"/>
                  </a:lnTo>
                  <a:lnTo>
                    <a:pt x="7283196" y="112977"/>
                  </a:lnTo>
                  <a:lnTo>
                    <a:pt x="7285482" y="113739"/>
                  </a:lnTo>
                  <a:lnTo>
                    <a:pt x="7288530" y="113739"/>
                  </a:lnTo>
                  <a:lnTo>
                    <a:pt x="7290816" y="113739"/>
                  </a:lnTo>
                  <a:lnTo>
                    <a:pt x="7281136" y="112596"/>
                  </a:lnTo>
                  <a:lnTo>
                    <a:pt x="7272242" y="111453"/>
                  </a:lnTo>
                  <a:lnTo>
                    <a:pt x="7263491" y="110310"/>
                  </a:lnTo>
                  <a:lnTo>
                    <a:pt x="7254240" y="109167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121" name="Google Shape;12121;p14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832815" y="5025976"/>
              <a:ext cx="133438" cy="19605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122" name="Google Shape;12122;p147"/>
            <p:cNvGrpSpPr/>
            <p:nvPr/>
          </p:nvGrpSpPr>
          <p:grpSpPr>
            <a:xfrm>
              <a:off x="4072592" y="4894325"/>
              <a:ext cx="238085" cy="520700"/>
              <a:chOff x="4072592" y="4894325"/>
              <a:chExt cx="238085" cy="520700"/>
            </a:xfrm>
          </p:grpSpPr>
          <p:sp>
            <p:nvSpPr>
              <p:cNvPr id="12123" name="Google Shape;12123;p147"/>
              <p:cNvSpPr/>
              <p:nvPr/>
            </p:nvSpPr>
            <p:spPr>
              <a:xfrm>
                <a:off x="4072592" y="4894325"/>
                <a:ext cx="106679" cy="520700"/>
              </a:xfrm>
              <a:custGeom>
                <a:rect b="b" l="l" r="r" t="t"/>
                <a:pathLst>
                  <a:path extrusionOk="0" h="520700" w="106679">
                    <a:moveTo>
                      <a:pt x="58209" y="0"/>
                    </a:moveTo>
                    <a:lnTo>
                      <a:pt x="56685" y="762"/>
                    </a:lnTo>
                    <a:lnTo>
                      <a:pt x="58971" y="762"/>
                    </a:lnTo>
                    <a:lnTo>
                      <a:pt x="56685" y="762"/>
                    </a:lnTo>
                    <a:lnTo>
                      <a:pt x="55923" y="762"/>
                    </a:lnTo>
                    <a:lnTo>
                      <a:pt x="58209" y="0"/>
                    </a:lnTo>
                    <a:lnTo>
                      <a:pt x="56685" y="762"/>
                    </a:lnTo>
                    <a:lnTo>
                      <a:pt x="53637" y="3048"/>
                    </a:lnTo>
                    <a:lnTo>
                      <a:pt x="57447" y="762"/>
                    </a:lnTo>
                    <a:lnTo>
                      <a:pt x="55161" y="4572"/>
                    </a:lnTo>
                    <a:lnTo>
                      <a:pt x="52113" y="9144"/>
                    </a:lnTo>
                    <a:lnTo>
                      <a:pt x="49827" y="14478"/>
                    </a:lnTo>
                    <a:lnTo>
                      <a:pt x="46017" y="19812"/>
                    </a:lnTo>
                    <a:lnTo>
                      <a:pt x="41159" y="28646"/>
                    </a:lnTo>
                    <a:lnTo>
                      <a:pt x="37445" y="37909"/>
                    </a:lnTo>
                    <a:lnTo>
                      <a:pt x="34016" y="47458"/>
                    </a:lnTo>
                    <a:lnTo>
                      <a:pt x="30015" y="57150"/>
                    </a:lnTo>
                    <a:lnTo>
                      <a:pt x="13942" y="102262"/>
                    </a:lnTo>
                    <a:lnTo>
                      <a:pt x="3536" y="151066"/>
                    </a:lnTo>
                    <a:lnTo>
                      <a:pt x="0" y="204132"/>
                    </a:lnTo>
                    <a:lnTo>
                      <a:pt x="202" y="223170"/>
                    </a:lnTo>
                    <a:lnTo>
                      <a:pt x="3214" y="277058"/>
                    </a:lnTo>
                    <a:lnTo>
                      <a:pt x="6858" y="309681"/>
                    </a:lnTo>
                    <a:lnTo>
                      <a:pt x="8679" y="326136"/>
                    </a:lnTo>
                    <a:lnTo>
                      <a:pt x="16180" y="367605"/>
                    </a:lnTo>
                    <a:lnTo>
                      <a:pt x="30599" y="414861"/>
                    </a:lnTo>
                    <a:lnTo>
                      <a:pt x="47875" y="456819"/>
                    </a:lnTo>
                    <a:lnTo>
                      <a:pt x="67877" y="490573"/>
                    </a:lnTo>
                    <a:lnTo>
                      <a:pt x="74211" y="497586"/>
                    </a:lnTo>
                    <a:lnTo>
                      <a:pt x="78783" y="502920"/>
                    </a:lnTo>
                    <a:lnTo>
                      <a:pt x="84117" y="507492"/>
                    </a:lnTo>
                    <a:lnTo>
                      <a:pt x="89451" y="511302"/>
                    </a:lnTo>
                    <a:lnTo>
                      <a:pt x="92499" y="514350"/>
                    </a:lnTo>
                    <a:lnTo>
                      <a:pt x="95547" y="515112"/>
                    </a:lnTo>
                    <a:lnTo>
                      <a:pt x="98595" y="517398"/>
                    </a:lnTo>
                    <a:lnTo>
                      <a:pt x="101643" y="518160"/>
                    </a:lnTo>
                    <a:lnTo>
                      <a:pt x="103167" y="518922"/>
                    </a:lnTo>
                    <a:lnTo>
                      <a:pt x="106215" y="520446"/>
                    </a:lnTo>
                  </a:path>
                </a:pathLst>
              </a:custGeom>
              <a:noFill/>
              <a:ln cap="flat" cmpd="sng" w="153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4" name="Google Shape;12124;p147"/>
              <p:cNvSpPr/>
              <p:nvPr/>
            </p:nvSpPr>
            <p:spPr>
              <a:xfrm>
                <a:off x="4194809" y="5175503"/>
                <a:ext cx="85725" cy="12700"/>
              </a:xfrm>
              <a:custGeom>
                <a:rect b="b" l="l" r="r" t="t"/>
                <a:pathLst>
                  <a:path extrusionOk="0" h="12700" w="85725">
                    <a:moveTo>
                      <a:pt x="0" y="10668"/>
                    </a:moveTo>
                    <a:lnTo>
                      <a:pt x="3810" y="11430"/>
                    </a:lnTo>
                    <a:lnTo>
                      <a:pt x="10668" y="12192"/>
                    </a:lnTo>
                    <a:lnTo>
                      <a:pt x="15240" y="10668"/>
                    </a:lnTo>
                    <a:lnTo>
                      <a:pt x="28825" y="8274"/>
                    </a:lnTo>
                    <a:lnTo>
                      <a:pt x="42195" y="5810"/>
                    </a:lnTo>
                    <a:lnTo>
                      <a:pt x="55423" y="3488"/>
                    </a:lnTo>
                    <a:lnTo>
                      <a:pt x="68580" y="1524"/>
                    </a:lnTo>
                    <a:lnTo>
                      <a:pt x="75438" y="762"/>
                    </a:lnTo>
                    <a:lnTo>
                      <a:pt x="78486" y="0"/>
                    </a:lnTo>
                    <a:lnTo>
                      <a:pt x="84582" y="1524"/>
                    </a:lnTo>
                    <a:lnTo>
                      <a:pt x="85344" y="1524"/>
                    </a:lnTo>
                    <a:lnTo>
                      <a:pt x="84582" y="3048"/>
                    </a:lnTo>
                    <a:lnTo>
                      <a:pt x="83820" y="3048"/>
                    </a:lnTo>
                    <a:lnTo>
                      <a:pt x="83058" y="4572"/>
                    </a:lnTo>
                    <a:lnTo>
                      <a:pt x="82296" y="8382"/>
                    </a:lnTo>
                    <a:lnTo>
                      <a:pt x="82296" y="9906"/>
                    </a:lnTo>
                    <a:lnTo>
                      <a:pt x="79248" y="10668"/>
                    </a:lnTo>
                  </a:path>
                </a:pathLst>
              </a:custGeom>
              <a:noFill/>
              <a:ln cap="flat" cmpd="sng" w="153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125" name="Google Shape;12125;p14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205433" y="5249373"/>
                <a:ext cx="105244" cy="1037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126" name="Google Shape;12126;p147"/>
              <p:cNvSpPr/>
              <p:nvPr/>
            </p:nvSpPr>
            <p:spPr>
              <a:xfrm>
                <a:off x="4242053" y="5038343"/>
                <a:ext cx="6985" cy="97789"/>
              </a:xfrm>
              <a:custGeom>
                <a:rect b="b" l="l" r="r" t="t"/>
                <a:pathLst>
                  <a:path extrusionOk="0" h="97789" w="6985">
                    <a:moveTo>
                      <a:pt x="3048" y="8381"/>
                    </a:moveTo>
                    <a:lnTo>
                      <a:pt x="1524" y="6095"/>
                    </a:lnTo>
                    <a:lnTo>
                      <a:pt x="762" y="3809"/>
                    </a:lnTo>
                    <a:lnTo>
                      <a:pt x="762" y="2285"/>
                    </a:lnTo>
                    <a:lnTo>
                      <a:pt x="0" y="4571"/>
                    </a:lnTo>
                    <a:lnTo>
                      <a:pt x="0" y="0"/>
                    </a:lnTo>
                    <a:lnTo>
                      <a:pt x="0" y="5333"/>
                    </a:lnTo>
                    <a:lnTo>
                      <a:pt x="571" y="13918"/>
                    </a:lnTo>
                    <a:lnTo>
                      <a:pt x="1143" y="22574"/>
                    </a:lnTo>
                    <a:lnTo>
                      <a:pt x="1714" y="31372"/>
                    </a:lnTo>
                    <a:lnTo>
                      <a:pt x="2286" y="40385"/>
                    </a:lnTo>
                    <a:lnTo>
                      <a:pt x="2190" y="49768"/>
                    </a:lnTo>
                    <a:lnTo>
                      <a:pt x="2095" y="59435"/>
                    </a:lnTo>
                    <a:lnTo>
                      <a:pt x="2286" y="69103"/>
                    </a:lnTo>
                    <a:lnTo>
                      <a:pt x="3048" y="78485"/>
                    </a:lnTo>
                    <a:lnTo>
                      <a:pt x="3810" y="84581"/>
                    </a:lnTo>
                    <a:lnTo>
                      <a:pt x="2286" y="90677"/>
                    </a:lnTo>
                    <a:lnTo>
                      <a:pt x="4572" y="95249"/>
                    </a:lnTo>
                    <a:lnTo>
                      <a:pt x="5334" y="97535"/>
                    </a:lnTo>
                    <a:lnTo>
                      <a:pt x="3048" y="94487"/>
                    </a:lnTo>
                    <a:lnTo>
                      <a:pt x="6858" y="97535"/>
                    </a:lnTo>
                  </a:path>
                </a:pathLst>
              </a:custGeom>
              <a:noFill/>
              <a:ln cap="flat" cmpd="sng" w="153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127" name="Google Shape;12127;p14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376800" y="5016963"/>
              <a:ext cx="114472" cy="1029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28" name="Google Shape;12128;p14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581861" y="5006295"/>
              <a:ext cx="82384" cy="930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129" name="Google Shape;12129;p147"/>
            <p:cNvGrpSpPr/>
            <p:nvPr/>
          </p:nvGrpSpPr>
          <p:grpSpPr>
            <a:xfrm>
              <a:off x="4744167" y="5007101"/>
              <a:ext cx="112102" cy="294938"/>
              <a:chOff x="4744167" y="5007101"/>
              <a:chExt cx="112102" cy="294938"/>
            </a:xfrm>
          </p:grpSpPr>
          <p:sp>
            <p:nvSpPr>
              <p:cNvPr id="12130" name="Google Shape;12130;p147"/>
              <p:cNvSpPr/>
              <p:nvPr/>
            </p:nvSpPr>
            <p:spPr>
              <a:xfrm>
                <a:off x="4751069" y="5130831"/>
                <a:ext cx="72389" cy="17779"/>
              </a:xfrm>
              <a:custGeom>
                <a:rect b="b" l="l" r="r" t="t"/>
                <a:pathLst>
                  <a:path extrusionOk="0" h="17779" w="72389">
                    <a:moveTo>
                      <a:pt x="0" y="17240"/>
                    </a:moveTo>
                    <a:lnTo>
                      <a:pt x="3048" y="16478"/>
                    </a:lnTo>
                    <a:lnTo>
                      <a:pt x="4572" y="17240"/>
                    </a:lnTo>
                    <a:lnTo>
                      <a:pt x="7620" y="16478"/>
                    </a:lnTo>
                    <a:lnTo>
                      <a:pt x="17216" y="12834"/>
                    </a:lnTo>
                    <a:lnTo>
                      <a:pt x="26669" y="9048"/>
                    </a:lnTo>
                    <a:lnTo>
                      <a:pt x="36123" y="5548"/>
                    </a:lnTo>
                    <a:lnTo>
                      <a:pt x="45720" y="2762"/>
                    </a:lnTo>
                    <a:lnTo>
                      <a:pt x="52994" y="845"/>
                    </a:lnTo>
                    <a:lnTo>
                      <a:pt x="59340" y="0"/>
                    </a:lnTo>
                    <a:lnTo>
                      <a:pt x="65543" y="726"/>
                    </a:lnTo>
                    <a:lnTo>
                      <a:pt x="72390" y="3524"/>
                    </a:lnTo>
                  </a:path>
                </a:pathLst>
              </a:custGeom>
              <a:noFill/>
              <a:ln cap="flat" cmpd="sng" w="153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131" name="Google Shape;12131;p147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744167" y="5199081"/>
                <a:ext cx="112102" cy="10295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132" name="Google Shape;12132;p147"/>
              <p:cNvSpPr/>
              <p:nvPr/>
            </p:nvSpPr>
            <p:spPr>
              <a:xfrm>
                <a:off x="4778501" y="5007101"/>
                <a:ext cx="6350" cy="108585"/>
              </a:xfrm>
              <a:custGeom>
                <a:rect b="b" l="l" r="r" t="t"/>
                <a:pathLst>
                  <a:path extrusionOk="0" h="108585" w="6350">
                    <a:moveTo>
                      <a:pt x="762" y="8382"/>
                    </a:moveTo>
                    <a:lnTo>
                      <a:pt x="0" y="0"/>
                    </a:lnTo>
                    <a:lnTo>
                      <a:pt x="762" y="6096"/>
                    </a:lnTo>
                    <a:lnTo>
                      <a:pt x="0" y="6858"/>
                    </a:lnTo>
                    <a:lnTo>
                      <a:pt x="3048" y="14478"/>
                    </a:lnTo>
                    <a:lnTo>
                      <a:pt x="6096" y="21336"/>
                    </a:lnTo>
                    <a:lnTo>
                      <a:pt x="6096" y="30480"/>
                    </a:lnTo>
                    <a:lnTo>
                      <a:pt x="5845" y="40314"/>
                    </a:lnTo>
                    <a:lnTo>
                      <a:pt x="5238" y="50292"/>
                    </a:lnTo>
                    <a:lnTo>
                      <a:pt x="4488" y="60269"/>
                    </a:lnTo>
                    <a:lnTo>
                      <a:pt x="3810" y="70104"/>
                    </a:lnTo>
                    <a:lnTo>
                      <a:pt x="3381" y="79700"/>
                    </a:lnTo>
                    <a:lnTo>
                      <a:pt x="3238" y="89154"/>
                    </a:lnTo>
                    <a:lnTo>
                      <a:pt x="3381" y="98607"/>
                    </a:lnTo>
                    <a:lnTo>
                      <a:pt x="3810" y="108204"/>
                    </a:lnTo>
                  </a:path>
                </a:pathLst>
              </a:custGeom>
              <a:noFill/>
              <a:ln cap="flat" cmpd="sng" w="153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33" name="Google Shape;12133;p147"/>
            <p:cNvGrpSpPr/>
            <p:nvPr/>
          </p:nvGrpSpPr>
          <p:grpSpPr>
            <a:xfrm>
              <a:off x="4960575" y="4830318"/>
              <a:ext cx="262299" cy="483235"/>
              <a:chOff x="4960575" y="4830318"/>
              <a:chExt cx="262299" cy="483235"/>
            </a:xfrm>
          </p:grpSpPr>
          <p:pic>
            <p:nvPicPr>
              <p:cNvPr id="12134" name="Google Shape;12134;p147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4960575" y="4953717"/>
                <a:ext cx="85432" cy="1402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135" name="Google Shape;12135;p147"/>
              <p:cNvSpPr/>
              <p:nvPr/>
            </p:nvSpPr>
            <p:spPr>
              <a:xfrm>
                <a:off x="5082539" y="4830318"/>
                <a:ext cx="140335" cy="483235"/>
              </a:xfrm>
              <a:custGeom>
                <a:rect b="b" l="l" r="r" t="t"/>
                <a:pathLst>
                  <a:path extrusionOk="0" h="483235" w="140335">
                    <a:moveTo>
                      <a:pt x="762" y="3809"/>
                    </a:moveTo>
                    <a:lnTo>
                      <a:pt x="2286" y="0"/>
                    </a:lnTo>
                    <a:lnTo>
                      <a:pt x="0" y="1523"/>
                    </a:lnTo>
                    <a:lnTo>
                      <a:pt x="0" y="2285"/>
                    </a:lnTo>
                    <a:lnTo>
                      <a:pt x="5334" y="5333"/>
                    </a:lnTo>
                    <a:lnTo>
                      <a:pt x="9144" y="9143"/>
                    </a:lnTo>
                    <a:lnTo>
                      <a:pt x="44862" y="36194"/>
                    </a:lnTo>
                    <a:lnTo>
                      <a:pt x="70104" y="64769"/>
                    </a:lnTo>
                    <a:lnTo>
                      <a:pt x="99917" y="105822"/>
                    </a:lnTo>
                    <a:lnTo>
                      <a:pt x="123444" y="150875"/>
                    </a:lnTo>
                    <a:lnTo>
                      <a:pt x="137160" y="202977"/>
                    </a:lnTo>
                    <a:lnTo>
                      <a:pt x="139731" y="229850"/>
                    </a:lnTo>
                    <a:lnTo>
                      <a:pt x="139446" y="256793"/>
                    </a:lnTo>
                    <a:lnTo>
                      <a:pt x="131826" y="303752"/>
                    </a:lnTo>
                    <a:lnTo>
                      <a:pt x="117348" y="348995"/>
                    </a:lnTo>
                    <a:lnTo>
                      <a:pt x="98202" y="394525"/>
                    </a:lnTo>
                    <a:lnTo>
                      <a:pt x="76200" y="438911"/>
                    </a:lnTo>
                    <a:lnTo>
                      <a:pt x="52578" y="480059"/>
                    </a:lnTo>
                    <a:lnTo>
                      <a:pt x="51816" y="481583"/>
                    </a:lnTo>
                    <a:lnTo>
                      <a:pt x="52578" y="481583"/>
                    </a:lnTo>
                    <a:lnTo>
                      <a:pt x="51816" y="482345"/>
                    </a:lnTo>
                    <a:lnTo>
                      <a:pt x="52578" y="481583"/>
                    </a:lnTo>
                    <a:lnTo>
                      <a:pt x="51816" y="483107"/>
                    </a:lnTo>
                    <a:lnTo>
                      <a:pt x="51816" y="482345"/>
                    </a:lnTo>
                    <a:lnTo>
                      <a:pt x="53340" y="480059"/>
                    </a:lnTo>
                    <a:lnTo>
                      <a:pt x="54102" y="478535"/>
                    </a:lnTo>
                    <a:lnTo>
                      <a:pt x="54864" y="475487"/>
                    </a:lnTo>
                  </a:path>
                </a:pathLst>
              </a:custGeom>
              <a:noFill/>
              <a:ln cap="flat" cmpd="sng" w="153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36" name="Google Shape;12136;p147"/>
            <p:cNvGrpSpPr/>
            <p:nvPr/>
          </p:nvGrpSpPr>
          <p:grpSpPr>
            <a:xfrm>
              <a:off x="5580125" y="4956003"/>
              <a:ext cx="118154" cy="167812"/>
              <a:chOff x="5580125" y="4956003"/>
              <a:chExt cx="118154" cy="167812"/>
            </a:xfrm>
          </p:grpSpPr>
          <p:pic>
            <p:nvPicPr>
              <p:cNvPr id="12137" name="Google Shape;12137;p147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584653" y="4956003"/>
                <a:ext cx="113626" cy="1136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138" name="Google Shape;12138;p147"/>
              <p:cNvSpPr/>
              <p:nvPr/>
            </p:nvSpPr>
            <p:spPr>
              <a:xfrm>
                <a:off x="5580125" y="5116830"/>
                <a:ext cx="109220" cy="6985"/>
              </a:xfrm>
              <a:custGeom>
                <a:rect b="b" l="l" r="r" t="t"/>
                <a:pathLst>
                  <a:path extrusionOk="0" h="6985" w="109220">
                    <a:moveTo>
                      <a:pt x="0" y="0"/>
                    </a:moveTo>
                    <a:lnTo>
                      <a:pt x="5334" y="1524"/>
                    </a:lnTo>
                    <a:lnTo>
                      <a:pt x="8382" y="3048"/>
                    </a:lnTo>
                    <a:lnTo>
                      <a:pt x="13716" y="4572"/>
                    </a:lnTo>
                    <a:lnTo>
                      <a:pt x="26872" y="6203"/>
                    </a:lnTo>
                    <a:lnTo>
                      <a:pt x="40100" y="6762"/>
                    </a:lnTo>
                    <a:lnTo>
                      <a:pt x="53470" y="6607"/>
                    </a:lnTo>
                    <a:lnTo>
                      <a:pt x="67056" y="6096"/>
                    </a:lnTo>
                    <a:lnTo>
                      <a:pt x="77462" y="5857"/>
                    </a:lnTo>
                    <a:lnTo>
                      <a:pt x="88011" y="5334"/>
                    </a:lnTo>
                    <a:lnTo>
                      <a:pt x="98559" y="4810"/>
                    </a:lnTo>
                    <a:lnTo>
                      <a:pt x="108966" y="4572"/>
                    </a:lnTo>
                  </a:path>
                </a:pathLst>
              </a:custGeom>
              <a:noFill/>
              <a:ln cap="flat" cmpd="sng" w="153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39" name="Google Shape;12139;p147"/>
            <p:cNvGrpSpPr/>
            <p:nvPr/>
          </p:nvGrpSpPr>
          <p:grpSpPr>
            <a:xfrm>
              <a:off x="5875781" y="4978145"/>
              <a:ext cx="67945" cy="131318"/>
              <a:chOff x="5875781" y="4978145"/>
              <a:chExt cx="67945" cy="131318"/>
            </a:xfrm>
          </p:grpSpPr>
          <p:sp>
            <p:nvSpPr>
              <p:cNvPr id="12140" name="Google Shape;12140;p147"/>
              <p:cNvSpPr/>
              <p:nvPr/>
            </p:nvSpPr>
            <p:spPr>
              <a:xfrm>
                <a:off x="5875781" y="5099303"/>
                <a:ext cx="67945" cy="10160"/>
              </a:xfrm>
              <a:custGeom>
                <a:rect b="b" l="l" r="r" t="t"/>
                <a:pathLst>
                  <a:path extrusionOk="0" h="10160" w="67945">
                    <a:moveTo>
                      <a:pt x="0" y="9144"/>
                    </a:moveTo>
                    <a:lnTo>
                      <a:pt x="3810" y="9906"/>
                    </a:lnTo>
                    <a:lnTo>
                      <a:pt x="11430" y="8382"/>
                    </a:lnTo>
                    <a:lnTo>
                      <a:pt x="16764" y="7620"/>
                    </a:lnTo>
                    <a:lnTo>
                      <a:pt x="26931" y="5893"/>
                    </a:lnTo>
                    <a:lnTo>
                      <a:pt x="36957" y="3524"/>
                    </a:lnTo>
                    <a:lnTo>
                      <a:pt x="46982" y="1297"/>
                    </a:lnTo>
                    <a:lnTo>
                      <a:pt x="57150" y="0"/>
                    </a:lnTo>
                    <a:lnTo>
                      <a:pt x="62484" y="762"/>
                    </a:lnTo>
                    <a:lnTo>
                      <a:pt x="64769" y="762"/>
                    </a:lnTo>
                    <a:lnTo>
                      <a:pt x="67818" y="2286"/>
                    </a:lnTo>
                  </a:path>
                </a:pathLst>
              </a:custGeom>
              <a:noFill/>
              <a:ln cap="flat" cmpd="sng" w="153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1" name="Google Shape;12141;p147"/>
              <p:cNvSpPr/>
              <p:nvPr/>
            </p:nvSpPr>
            <p:spPr>
              <a:xfrm>
                <a:off x="5892545" y="4978145"/>
                <a:ext cx="18414" cy="79375"/>
              </a:xfrm>
              <a:custGeom>
                <a:rect b="b" l="l" r="r" t="t"/>
                <a:pathLst>
                  <a:path extrusionOk="0" h="79375" w="18414">
                    <a:moveTo>
                      <a:pt x="6096" y="7619"/>
                    </a:moveTo>
                    <a:lnTo>
                      <a:pt x="3810" y="4571"/>
                    </a:lnTo>
                    <a:lnTo>
                      <a:pt x="762" y="3809"/>
                    </a:lnTo>
                    <a:lnTo>
                      <a:pt x="0" y="0"/>
                    </a:lnTo>
                    <a:lnTo>
                      <a:pt x="762" y="761"/>
                    </a:lnTo>
                    <a:lnTo>
                      <a:pt x="1524" y="761"/>
                    </a:lnTo>
                    <a:lnTo>
                      <a:pt x="2286" y="761"/>
                    </a:lnTo>
                    <a:lnTo>
                      <a:pt x="3786" y="7512"/>
                    </a:lnTo>
                    <a:lnTo>
                      <a:pt x="10858" y="47148"/>
                    </a:lnTo>
                    <a:lnTo>
                      <a:pt x="11930" y="56590"/>
                    </a:lnTo>
                    <a:lnTo>
                      <a:pt x="13716" y="65531"/>
                    </a:lnTo>
                    <a:lnTo>
                      <a:pt x="16764" y="72389"/>
                    </a:lnTo>
                    <a:lnTo>
                      <a:pt x="17526" y="74675"/>
                    </a:lnTo>
                    <a:lnTo>
                      <a:pt x="18288" y="79247"/>
                    </a:lnTo>
                  </a:path>
                </a:pathLst>
              </a:custGeom>
              <a:noFill/>
              <a:ln cap="flat" cmpd="sng" w="153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142" name="Google Shape;12142;p14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874213" y="5190699"/>
              <a:ext cx="99910" cy="930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43" name="Google Shape;12143;p14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022041" y="4907235"/>
              <a:ext cx="105244" cy="171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44" name="Google Shape;12144;p14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177918" y="4866087"/>
              <a:ext cx="228260" cy="227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45" name="Google Shape;12145;p14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601161" y="4929333"/>
              <a:ext cx="84670" cy="9381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146" name="Google Shape;12146;p147"/>
            <p:cNvGrpSpPr/>
            <p:nvPr/>
          </p:nvGrpSpPr>
          <p:grpSpPr>
            <a:xfrm>
              <a:off x="6764991" y="4898091"/>
              <a:ext cx="106006" cy="276766"/>
              <a:chOff x="6764991" y="4898091"/>
              <a:chExt cx="106006" cy="276766"/>
            </a:xfrm>
          </p:grpSpPr>
          <p:pic>
            <p:nvPicPr>
              <p:cNvPr id="12147" name="Google Shape;12147;p147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764991" y="4898091"/>
                <a:ext cx="90004" cy="1402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48" name="Google Shape;12148;p147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6770325" y="5078114"/>
                <a:ext cx="100672" cy="967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149" name="Google Shape;12149;p147"/>
            <p:cNvGrpSpPr/>
            <p:nvPr/>
          </p:nvGrpSpPr>
          <p:grpSpPr>
            <a:xfrm>
              <a:off x="6964635" y="4738833"/>
              <a:ext cx="394959" cy="253072"/>
              <a:chOff x="6964635" y="4738833"/>
              <a:chExt cx="394959" cy="253072"/>
            </a:xfrm>
          </p:grpSpPr>
          <p:pic>
            <p:nvPicPr>
              <p:cNvPr id="12150" name="Google Shape;12150;p147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6964635" y="4853895"/>
                <a:ext cx="97624" cy="1380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51" name="Google Shape;12151;p147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097985" y="4738833"/>
                <a:ext cx="261609" cy="2477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152" name="Google Shape;12152;p147"/>
            <p:cNvGrpSpPr/>
            <p:nvPr/>
          </p:nvGrpSpPr>
          <p:grpSpPr>
            <a:xfrm>
              <a:off x="2964897" y="5069541"/>
              <a:ext cx="418081" cy="229533"/>
              <a:chOff x="2964897" y="5069541"/>
              <a:chExt cx="418081" cy="229533"/>
            </a:xfrm>
          </p:grpSpPr>
          <p:pic>
            <p:nvPicPr>
              <p:cNvPr id="12153" name="Google Shape;12153;p147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2964897" y="5121357"/>
                <a:ext cx="248500" cy="1448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154" name="Google Shape;12154;p147"/>
              <p:cNvSpPr/>
              <p:nvPr/>
            </p:nvSpPr>
            <p:spPr>
              <a:xfrm>
                <a:off x="3242309" y="5223510"/>
                <a:ext cx="13335" cy="75564"/>
              </a:xfrm>
              <a:custGeom>
                <a:rect b="b" l="l" r="r" t="t"/>
                <a:pathLst>
                  <a:path extrusionOk="0" h="75564" w="13335">
                    <a:moveTo>
                      <a:pt x="12954" y="0"/>
                    </a:moveTo>
                    <a:lnTo>
                      <a:pt x="9906" y="5333"/>
                    </a:lnTo>
                    <a:lnTo>
                      <a:pt x="10668" y="10667"/>
                    </a:lnTo>
                    <a:lnTo>
                      <a:pt x="9906" y="16763"/>
                    </a:lnTo>
                    <a:lnTo>
                      <a:pt x="9429" y="25812"/>
                    </a:lnTo>
                    <a:lnTo>
                      <a:pt x="8953" y="35432"/>
                    </a:lnTo>
                    <a:lnTo>
                      <a:pt x="8191" y="45053"/>
                    </a:lnTo>
                    <a:lnTo>
                      <a:pt x="6858" y="54101"/>
                    </a:lnTo>
                    <a:lnTo>
                      <a:pt x="3048" y="64769"/>
                    </a:lnTo>
                    <a:lnTo>
                      <a:pt x="1524" y="67817"/>
                    </a:lnTo>
                    <a:lnTo>
                      <a:pt x="0" y="75437"/>
                    </a:lnTo>
                  </a:path>
                </a:pathLst>
              </a:custGeom>
              <a:noFill/>
              <a:ln cap="flat" cmpd="sng" w="153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155" name="Google Shape;12155;p147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3296367" y="5069541"/>
                <a:ext cx="86611" cy="1380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156" name="Google Shape;12156;p147"/>
            <p:cNvGrpSpPr/>
            <p:nvPr/>
          </p:nvGrpSpPr>
          <p:grpSpPr>
            <a:xfrm>
              <a:off x="3988263" y="5756910"/>
              <a:ext cx="435952" cy="433070"/>
              <a:chOff x="3988263" y="5756910"/>
              <a:chExt cx="435952" cy="433070"/>
            </a:xfrm>
          </p:grpSpPr>
          <p:pic>
            <p:nvPicPr>
              <p:cNvPr id="12157" name="Google Shape;12157;p147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3988263" y="5841447"/>
                <a:ext cx="145630" cy="2294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158" name="Google Shape;12158;p147"/>
              <p:cNvSpPr/>
              <p:nvPr/>
            </p:nvSpPr>
            <p:spPr>
              <a:xfrm>
                <a:off x="4174997" y="5756910"/>
                <a:ext cx="93979" cy="433070"/>
              </a:xfrm>
              <a:custGeom>
                <a:rect b="b" l="l" r="r" t="t"/>
                <a:pathLst>
                  <a:path extrusionOk="0" h="433070" w="93979">
                    <a:moveTo>
                      <a:pt x="61722" y="1524"/>
                    </a:moveTo>
                    <a:lnTo>
                      <a:pt x="60198" y="762"/>
                    </a:lnTo>
                    <a:lnTo>
                      <a:pt x="61722" y="0"/>
                    </a:lnTo>
                    <a:lnTo>
                      <a:pt x="60198" y="0"/>
                    </a:lnTo>
                    <a:lnTo>
                      <a:pt x="59436" y="0"/>
                    </a:lnTo>
                    <a:lnTo>
                      <a:pt x="57150" y="762"/>
                    </a:lnTo>
                    <a:lnTo>
                      <a:pt x="39469" y="40850"/>
                    </a:lnTo>
                    <a:lnTo>
                      <a:pt x="33623" y="57245"/>
                    </a:lnTo>
                    <a:lnTo>
                      <a:pt x="16442" y="112859"/>
                    </a:lnTo>
                    <a:lnTo>
                      <a:pt x="6465" y="157222"/>
                    </a:lnTo>
                    <a:lnTo>
                      <a:pt x="1095" y="197096"/>
                    </a:lnTo>
                    <a:lnTo>
                      <a:pt x="0" y="214503"/>
                    </a:lnTo>
                    <a:lnTo>
                      <a:pt x="47" y="231909"/>
                    </a:lnTo>
                    <a:lnTo>
                      <a:pt x="7524" y="278034"/>
                    </a:lnTo>
                    <a:lnTo>
                      <a:pt x="19585" y="317515"/>
                    </a:lnTo>
                    <a:lnTo>
                      <a:pt x="24288" y="328422"/>
                    </a:lnTo>
                    <a:lnTo>
                      <a:pt x="28848" y="339328"/>
                    </a:lnTo>
                    <a:lnTo>
                      <a:pt x="32766" y="350520"/>
                    </a:lnTo>
                    <a:lnTo>
                      <a:pt x="36230" y="360902"/>
                    </a:lnTo>
                    <a:lnTo>
                      <a:pt x="39909" y="371284"/>
                    </a:lnTo>
                    <a:lnTo>
                      <a:pt x="61519" y="409336"/>
                    </a:lnTo>
                    <a:lnTo>
                      <a:pt x="70866" y="419100"/>
                    </a:lnTo>
                    <a:lnTo>
                      <a:pt x="75438" y="423672"/>
                    </a:lnTo>
                    <a:lnTo>
                      <a:pt x="81534" y="426720"/>
                    </a:lnTo>
                    <a:lnTo>
                      <a:pt x="83058" y="426720"/>
                    </a:lnTo>
                    <a:lnTo>
                      <a:pt x="89154" y="429768"/>
                    </a:lnTo>
                    <a:lnTo>
                      <a:pt x="91440" y="428244"/>
                    </a:lnTo>
                    <a:lnTo>
                      <a:pt x="93726" y="424434"/>
                    </a:lnTo>
                    <a:lnTo>
                      <a:pt x="92202" y="432816"/>
                    </a:lnTo>
                    <a:lnTo>
                      <a:pt x="91440" y="424434"/>
                    </a:lnTo>
                  </a:path>
                </a:pathLst>
              </a:custGeom>
              <a:noFill/>
              <a:ln cap="flat" cmpd="sng" w="153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159" name="Google Shape;12159;p147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4320495" y="5841447"/>
                <a:ext cx="103720" cy="1707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160" name="Google Shape;12160;p147"/>
            <p:cNvGrpSpPr/>
            <p:nvPr/>
          </p:nvGrpSpPr>
          <p:grpSpPr>
            <a:xfrm>
              <a:off x="4494112" y="5855925"/>
              <a:ext cx="219663" cy="119627"/>
              <a:chOff x="4494112" y="5855925"/>
              <a:chExt cx="219663" cy="119627"/>
            </a:xfrm>
          </p:grpSpPr>
          <p:pic>
            <p:nvPicPr>
              <p:cNvPr id="12161" name="Google Shape;12161;p147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4494112" y="5860497"/>
                <a:ext cx="112221" cy="1150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62" name="Google Shape;12162;p147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4639011" y="5855925"/>
                <a:ext cx="74764" cy="1075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163" name="Google Shape;12163;p147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4829356" y="5720289"/>
              <a:ext cx="342429" cy="27075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164" name="Google Shape;12164;p147"/>
            <p:cNvGrpSpPr/>
            <p:nvPr/>
          </p:nvGrpSpPr>
          <p:grpSpPr>
            <a:xfrm>
              <a:off x="5251659" y="5619750"/>
              <a:ext cx="257347" cy="403225"/>
              <a:chOff x="5251659" y="5619750"/>
              <a:chExt cx="257347" cy="403225"/>
            </a:xfrm>
          </p:grpSpPr>
          <p:pic>
            <p:nvPicPr>
              <p:cNvPr id="12165" name="Google Shape;12165;p147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5251659" y="5730195"/>
                <a:ext cx="83908" cy="1544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166" name="Google Shape;12166;p147"/>
              <p:cNvSpPr/>
              <p:nvPr/>
            </p:nvSpPr>
            <p:spPr>
              <a:xfrm>
                <a:off x="5374386" y="5619750"/>
                <a:ext cx="134620" cy="403225"/>
              </a:xfrm>
              <a:custGeom>
                <a:rect b="b" l="l" r="r" t="t"/>
                <a:pathLst>
                  <a:path extrusionOk="0" h="403225" w="134620">
                    <a:moveTo>
                      <a:pt x="3048" y="2286"/>
                    </a:moveTo>
                    <a:lnTo>
                      <a:pt x="762" y="1524"/>
                    </a:lnTo>
                    <a:lnTo>
                      <a:pt x="0" y="1524"/>
                    </a:lnTo>
                    <a:lnTo>
                      <a:pt x="1524" y="0"/>
                    </a:lnTo>
                    <a:lnTo>
                      <a:pt x="3810" y="3048"/>
                    </a:lnTo>
                    <a:lnTo>
                      <a:pt x="10668" y="8382"/>
                    </a:lnTo>
                    <a:lnTo>
                      <a:pt x="14478" y="10668"/>
                    </a:lnTo>
                    <a:lnTo>
                      <a:pt x="28217" y="22990"/>
                    </a:lnTo>
                    <a:lnTo>
                      <a:pt x="64008" y="65532"/>
                    </a:lnTo>
                    <a:lnTo>
                      <a:pt x="95059" y="111442"/>
                    </a:lnTo>
                    <a:lnTo>
                      <a:pt x="120396" y="160782"/>
                    </a:lnTo>
                    <a:lnTo>
                      <a:pt x="132778" y="206311"/>
                    </a:lnTo>
                    <a:lnTo>
                      <a:pt x="134326" y="229576"/>
                    </a:lnTo>
                    <a:lnTo>
                      <a:pt x="132588" y="252984"/>
                    </a:lnTo>
                    <a:lnTo>
                      <a:pt x="126873" y="278272"/>
                    </a:lnTo>
                    <a:lnTo>
                      <a:pt x="118300" y="302704"/>
                    </a:lnTo>
                    <a:lnTo>
                      <a:pt x="107727" y="326278"/>
                    </a:lnTo>
                    <a:lnTo>
                      <a:pt x="96012" y="348996"/>
                    </a:lnTo>
                    <a:lnTo>
                      <a:pt x="89165" y="362771"/>
                    </a:lnTo>
                    <a:lnTo>
                      <a:pt x="81819" y="376904"/>
                    </a:lnTo>
                    <a:lnTo>
                      <a:pt x="73187" y="390036"/>
                    </a:lnTo>
                    <a:lnTo>
                      <a:pt x="62484" y="400812"/>
                    </a:lnTo>
                    <a:lnTo>
                      <a:pt x="60198" y="402336"/>
                    </a:lnTo>
                    <a:lnTo>
                      <a:pt x="60198" y="403098"/>
                    </a:lnTo>
                    <a:lnTo>
                      <a:pt x="57912" y="402336"/>
                    </a:lnTo>
                    <a:lnTo>
                      <a:pt x="53340" y="394716"/>
                    </a:lnTo>
                    <a:lnTo>
                      <a:pt x="54864" y="391668"/>
                    </a:lnTo>
                    <a:lnTo>
                      <a:pt x="54102" y="381762"/>
                    </a:lnTo>
                  </a:path>
                </a:pathLst>
              </a:custGeom>
              <a:noFill/>
              <a:ln cap="flat" cmpd="sng" w="153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167" name="Google Shape;12167;p147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739339" y="5682951"/>
              <a:ext cx="107530" cy="154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68" name="Google Shape;12168;p147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6035757" y="5698191"/>
              <a:ext cx="106006" cy="1593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169" name="Google Shape;12169;p147"/>
            <p:cNvGrpSpPr/>
            <p:nvPr/>
          </p:nvGrpSpPr>
          <p:grpSpPr>
            <a:xfrm>
              <a:off x="6211779" y="5593035"/>
              <a:ext cx="355324" cy="224878"/>
              <a:chOff x="6211779" y="5593035"/>
              <a:chExt cx="355324" cy="224878"/>
            </a:xfrm>
          </p:grpSpPr>
          <p:pic>
            <p:nvPicPr>
              <p:cNvPr id="12170" name="Google Shape;12170;p147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211779" y="5655519"/>
                <a:ext cx="116674" cy="1623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71" name="Google Shape;12171;p147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6349987" y="5593035"/>
                <a:ext cx="217116" cy="2205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172" name="Google Shape;12172;p147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6706317" y="5636469"/>
              <a:ext cx="96100" cy="1121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173" name="Google Shape;12173;p147"/>
            <p:cNvGrpSpPr/>
            <p:nvPr/>
          </p:nvGrpSpPr>
          <p:grpSpPr>
            <a:xfrm>
              <a:off x="6863289" y="5525979"/>
              <a:ext cx="371944" cy="270598"/>
              <a:chOff x="6863289" y="5525979"/>
              <a:chExt cx="371944" cy="270598"/>
            </a:xfrm>
          </p:grpSpPr>
          <p:pic>
            <p:nvPicPr>
              <p:cNvPr id="12174" name="Google Shape;12174;p147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6863289" y="5556459"/>
                <a:ext cx="108292" cy="2401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75" name="Google Shape;12175;p147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7014165" y="5525979"/>
                <a:ext cx="221068" cy="2096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176" name="Google Shape;12176;p147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7293057" y="5413203"/>
              <a:ext cx="353644" cy="2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77" name="Google Shape;12177;p147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8037531" y="5490165"/>
              <a:ext cx="110578" cy="1242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78" name="Google Shape;12178;p147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8264607" y="5453589"/>
              <a:ext cx="110578" cy="1357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179" name="Google Shape;12179;p147"/>
            <p:cNvGrpSpPr/>
            <p:nvPr/>
          </p:nvGrpSpPr>
          <p:grpSpPr>
            <a:xfrm>
              <a:off x="8467299" y="5381199"/>
              <a:ext cx="330034" cy="189064"/>
              <a:chOff x="8467299" y="5381199"/>
              <a:chExt cx="330034" cy="189064"/>
            </a:xfrm>
          </p:grpSpPr>
          <p:pic>
            <p:nvPicPr>
              <p:cNvPr id="12180" name="Google Shape;12180;p147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8467299" y="5439111"/>
                <a:ext cx="100672" cy="991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81" name="Google Shape;12181;p147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8612079" y="5381199"/>
                <a:ext cx="185254" cy="1890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182" name="Google Shape;12182;p147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8850585" y="5287473"/>
              <a:ext cx="156298" cy="2462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186" name="Shape 1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7" name="Google Shape;12187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2850" y="1693458"/>
            <a:ext cx="2600476" cy="22061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88" name="Google Shape;12188;p148"/>
          <p:cNvGrpSpPr/>
          <p:nvPr/>
        </p:nvGrpSpPr>
        <p:grpSpPr>
          <a:xfrm>
            <a:off x="2454604" y="806839"/>
            <a:ext cx="6429042" cy="3290558"/>
            <a:chOff x="3719322" y="2015489"/>
            <a:chExt cx="6106033" cy="3237782"/>
          </a:xfrm>
        </p:grpSpPr>
        <p:pic>
          <p:nvPicPr>
            <p:cNvPr id="12189" name="Google Shape;12189;p1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95705" y="2116791"/>
              <a:ext cx="112102" cy="192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90" name="Google Shape;12190;p148"/>
            <p:cNvSpPr/>
            <p:nvPr/>
          </p:nvSpPr>
          <p:spPr>
            <a:xfrm>
              <a:off x="4312920" y="2218182"/>
              <a:ext cx="73660" cy="6985"/>
            </a:xfrm>
            <a:custGeom>
              <a:rect b="b" l="l" r="r" t="t"/>
              <a:pathLst>
                <a:path extrusionOk="0" h="6985" w="73660">
                  <a:moveTo>
                    <a:pt x="0" y="5334"/>
                  </a:moveTo>
                  <a:lnTo>
                    <a:pt x="6858" y="6096"/>
                  </a:lnTo>
                  <a:lnTo>
                    <a:pt x="11430" y="6858"/>
                  </a:lnTo>
                  <a:lnTo>
                    <a:pt x="18288" y="6096"/>
                  </a:lnTo>
                  <a:lnTo>
                    <a:pt x="29265" y="4607"/>
                  </a:lnTo>
                  <a:lnTo>
                    <a:pt x="40386" y="2762"/>
                  </a:lnTo>
                  <a:lnTo>
                    <a:pt x="51506" y="1059"/>
                  </a:lnTo>
                  <a:lnTo>
                    <a:pt x="62484" y="0"/>
                  </a:lnTo>
                  <a:lnTo>
                    <a:pt x="66294" y="0"/>
                  </a:lnTo>
                  <a:lnTo>
                    <a:pt x="69342" y="0"/>
                  </a:lnTo>
                  <a:lnTo>
                    <a:pt x="73152" y="0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191" name="Google Shape;12191;p148"/>
            <p:cNvGrpSpPr/>
            <p:nvPr/>
          </p:nvGrpSpPr>
          <p:grpSpPr>
            <a:xfrm>
              <a:off x="4281677" y="2132742"/>
              <a:ext cx="911351" cy="300704"/>
              <a:chOff x="4281677" y="2132742"/>
              <a:chExt cx="911351" cy="300704"/>
            </a:xfrm>
          </p:grpSpPr>
          <p:sp>
            <p:nvSpPr>
              <p:cNvPr id="12192" name="Google Shape;12192;p148"/>
              <p:cNvSpPr/>
              <p:nvPr/>
            </p:nvSpPr>
            <p:spPr>
              <a:xfrm>
                <a:off x="4621529" y="2153411"/>
                <a:ext cx="45720" cy="129539"/>
              </a:xfrm>
              <a:custGeom>
                <a:rect b="b" l="l" r="r" t="t"/>
                <a:pathLst>
                  <a:path extrusionOk="0" h="129539" w="45720">
                    <a:moveTo>
                      <a:pt x="23622" y="4572"/>
                    </a:moveTo>
                    <a:lnTo>
                      <a:pt x="21336" y="2286"/>
                    </a:lnTo>
                    <a:lnTo>
                      <a:pt x="19812" y="0"/>
                    </a:lnTo>
                    <a:lnTo>
                      <a:pt x="16002" y="762"/>
                    </a:lnTo>
                    <a:lnTo>
                      <a:pt x="9906" y="2286"/>
                    </a:lnTo>
                    <a:lnTo>
                      <a:pt x="6858" y="18288"/>
                    </a:lnTo>
                    <a:lnTo>
                      <a:pt x="6096" y="21336"/>
                    </a:lnTo>
                    <a:lnTo>
                      <a:pt x="3214" y="37468"/>
                    </a:lnTo>
                    <a:lnTo>
                      <a:pt x="1333" y="53816"/>
                    </a:lnTo>
                    <a:lnTo>
                      <a:pt x="309" y="70306"/>
                    </a:lnTo>
                    <a:lnTo>
                      <a:pt x="0" y="86868"/>
                    </a:lnTo>
                    <a:lnTo>
                      <a:pt x="654" y="97678"/>
                    </a:lnTo>
                    <a:lnTo>
                      <a:pt x="2381" y="109347"/>
                    </a:lnTo>
                    <a:lnTo>
                      <a:pt x="6536" y="119872"/>
                    </a:lnTo>
                    <a:lnTo>
                      <a:pt x="14478" y="127254"/>
                    </a:lnTo>
                    <a:lnTo>
                      <a:pt x="23538" y="128992"/>
                    </a:lnTo>
                    <a:lnTo>
                      <a:pt x="31527" y="126301"/>
                    </a:lnTo>
                    <a:lnTo>
                      <a:pt x="38802" y="121038"/>
                    </a:lnTo>
                    <a:lnTo>
                      <a:pt x="45720" y="115062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3" name="Google Shape;12193;p148"/>
              <p:cNvSpPr/>
              <p:nvPr/>
            </p:nvSpPr>
            <p:spPr>
              <a:xfrm>
                <a:off x="4671821" y="2200655"/>
                <a:ext cx="61595" cy="72389"/>
              </a:xfrm>
              <a:custGeom>
                <a:rect b="b" l="l" r="r" t="t"/>
                <a:pathLst>
                  <a:path extrusionOk="0" h="72389" w="61595">
                    <a:moveTo>
                      <a:pt x="9144" y="40386"/>
                    </a:moveTo>
                    <a:lnTo>
                      <a:pt x="8382" y="35052"/>
                    </a:lnTo>
                    <a:lnTo>
                      <a:pt x="6858" y="25908"/>
                    </a:lnTo>
                    <a:lnTo>
                      <a:pt x="2286" y="22860"/>
                    </a:lnTo>
                    <a:lnTo>
                      <a:pt x="1524" y="22860"/>
                    </a:lnTo>
                    <a:lnTo>
                      <a:pt x="762" y="22860"/>
                    </a:lnTo>
                    <a:lnTo>
                      <a:pt x="0" y="23622"/>
                    </a:lnTo>
                    <a:lnTo>
                      <a:pt x="762" y="27432"/>
                    </a:lnTo>
                    <a:lnTo>
                      <a:pt x="2202" y="35409"/>
                    </a:lnTo>
                    <a:lnTo>
                      <a:pt x="4286" y="43243"/>
                    </a:lnTo>
                    <a:lnTo>
                      <a:pt x="33528" y="72390"/>
                    </a:lnTo>
                    <a:lnTo>
                      <a:pt x="42302" y="68782"/>
                    </a:lnTo>
                    <a:lnTo>
                      <a:pt x="50006" y="62960"/>
                    </a:lnTo>
                    <a:lnTo>
                      <a:pt x="56137" y="55566"/>
                    </a:lnTo>
                    <a:lnTo>
                      <a:pt x="60198" y="47244"/>
                    </a:lnTo>
                    <a:lnTo>
                      <a:pt x="61341" y="38576"/>
                    </a:lnTo>
                    <a:lnTo>
                      <a:pt x="59626" y="29337"/>
                    </a:lnTo>
                    <a:lnTo>
                      <a:pt x="33373" y="428"/>
                    </a:lnTo>
                    <a:lnTo>
                      <a:pt x="27432" y="762"/>
                    </a:lnTo>
                    <a:lnTo>
                      <a:pt x="24384" y="3048"/>
                    </a:lnTo>
                    <a:lnTo>
                      <a:pt x="28194" y="0"/>
                    </a:lnTo>
                    <a:lnTo>
                      <a:pt x="28194" y="3810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4" name="Google Shape;12194;p148"/>
              <p:cNvSpPr/>
              <p:nvPr/>
            </p:nvSpPr>
            <p:spPr>
              <a:xfrm>
                <a:off x="4764559" y="2171521"/>
                <a:ext cx="82550" cy="83819"/>
              </a:xfrm>
              <a:custGeom>
                <a:rect b="b" l="l" r="r" t="t"/>
                <a:pathLst>
                  <a:path extrusionOk="0" h="83819" w="82550">
                    <a:moveTo>
                      <a:pt x="4798" y="20752"/>
                    </a:moveTo>
                    <a:lnTo>
                      <a:pt x="6322" y="24562"/>
                    </a:lnTo>
                    <a:lnTo>
                      <a:pt x="5560" y="26848"/>
                    </a:lnTo>
                    <a:lnTo>
                      <a:pt x="5560" y="31420"/>
                    </a:lnTo>
                    <a:lnTo>
                      <a:pt x="5810" y="37957"/>
                    </a:lnTo>
                    <a:lnTo>
                      <a:pt x="6417" y="44850"/>
                    </a:lnTo>
                    <a:lnTo>
                      <a:pt x="7167" y="51887"/>
                    </a:lnTo>
                    <a:lnTo>
                      <a:pt x="7846" y="58852"/>
                    </a:lnTo>
                    <a:lnTo>
                      <a:pt x="9370" y="64948"/>
                    </a:lnTo>
                    <a:lnTo>
                      <a:pt x="9370" y="74854"/>
                    </a:lnTo>
                    <a:lnTo>
                      <a:pt x="12418" y="79426"/>
                    </a:lnTo>
                    <a:lnTo>
                      <a:pt x="13180" y="79426"/>
                    </a:lnTo>
                    <a:lnTo>
                      <a:pt x="10132" y="74854"/>
                    </a:lnTo>
                    <a:lnTo>
                      <a:pt x="8608" y="70282"/>
                    </a:lnTo>
                    <a:lnTo>
                      <a:pt x="6322" y="64948"/>
                    </a:lnTo>
                    <a:lnTo>
                      <a:pt x="2500" y="54768"/>
                    </a:lnTo>
                    <a:lnTo>
                      <a:pt x="321" y="44660"/>
                    </a:lnTo>
                    <a:lnTo>
                      <a:pt x="0" y="34409"/>
                    </a:lnTo>
                    <a:lnTo>
                      <a:pt x="1750" y="23800"/>
                    </a:lnTo>
                    <a:lnTo>
                      <a:pt x="38885" y="0"/>
                    </a:lnTo>
                    <a:lnTo>
                      <a:pt x="48708" y="1416"/>
                    </a:lnTo>
                    <a:lnTo>
                      <a:pt x="82069" y="26896"/>
                    </a:lnTo>
                    <a:lnTo>
                      <a:pt x="82522" y="35992"/>
                    </a:lnTo>
                    <a:lnTo>
                      <a:pt x="80831" y="46803"/>
                    </a:lnTo>
                    <a:lnTo>
                      <a:pt x="77569" y="56757"/>
                    </a:lnTo>
                    <a:lnTo>
                      <a:pt x="73735" y="66424"/>
                    </a:lnTo>
                    <a:lnTo>
                      <a:pt x="70330" y="76378"/>
                    </a:lnTo>
                    <a:lnTo>
                      <a:pt x="69568" y="78664"/>
                    </a:lnTo>
                    <a:lnTo>
                      <a:pt x="68806" y="80950"/>
                    </a:lnTo>
                    <a:lnTo>
                      <a:pt x="68806" y="83236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5" name="Google Shape;12195;p148"/>
              <p:cNvSpPr/>
              <p:nvPr/>
            </p:nvSpPr>
            <p:spPr>
              <a:xfrm>
                <a:off x="4877371" y="2145791"/>
                <a:ext cx="51435" cy="108585"/>
              </a:xfrm>
              <a:custGeom>
                <a:rect b="b" l="l" r="r" t="t"/>
                <a:pathLst>
                  <a:path extrusionOk="0" h="108585" w="51435">
                    <a:moveTo>
                      <a:pt x="33718" y="0"/>
                    </a:moveTo>
                    <a:lnTo>
                      <a:pt x="7334" y="32956"/>
                    </a:lnTo>
                    <a:lnTo>
                      <a:pt x="0" y="79248"/>
                    </a:lnTo>
                    <a:lnTo>
                      <a:pt x="2047" y="89392"/>
                    </a:lnTo>
                    <a:lnTo>
                      <a:pt x="7810" y="99822"/>
                    </a:lnTo>
                    <a:lnTo>
                      <a:pt x="17275" y="107453"/>
                    </a:lnTo>
                    <a:lnTo>
                      <a:pt x="28098" y="108299"/>
                    </a:lnTo>
                    <a:lnTo>
                      <a:pt x="39635" y="105286"/>
                    </a:lnTo>
                    <a:lnTo>
                      <a:pt x="51244" y="101346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6" name="Google Shape;12196;p148"/>
              <p:cNvSpPr/>
              <p:nvPr/>
            </p:nvSpPr>
            <p:spPr>
              <a:xfrm>
                <a:off x="4936902" y="2160269"/>
                <a:ext cx="80645" cy="77469"/>
              </a:xfrm>
              <a:custGeom>
                <a:rect b="b" l="l" r="r" t="t"/>
                <a:pathLst>
                  <a:path extrusionOk="0" h="77469" w="80645">
                    <a:moveTo>
                      <a:pt x="51149" y="10667"/>
                    </a:moveTo>
                    <a:lnTo>
                      <a:pt x="45815" y="5333"/>
                    </a:lnTo>
                    <a:lnTo>
                      <a:pt x="41243" y="0"/>
                    </a:lnTo>
                    <a:lnTo>
                      <a:pt x="32861" y="3809"/>
                    </a:lnTo>
                    <a:lnTo>
                      <a:pt x="6929" y="32742"/>
                    </a:lnTo>
                    <a:lnTo>
                      <a:pt x="0" y="60293"/>
                    </a:lnTo>
                    <a:lnTo>
                      <a:pt x="1416" y="68306"/>
                    </a:lnTo>
                    <a:lnTo>
                      <a:pt x="6191" y="74675"/>
                    </a:lnTo>
                    <a:lnTo>
                      <a:pt x="13287" y="77152"/>
                    </a:lnTo>
                    <a:lnTo>
                      <a:pt x="21240" y="76199"/>
                    </a:lnTo>
                    <a:lnTo>
                      <a:pt x="49720" y="46398"/>
                    </a:lnTo>
                    <a:lnTo>
                      <a:pt x="50387" y="37337"/>
                    </a:lnTo>
                    <a:lnTo>
                      <a:pt x="50387" y="32003"/>
                    </a:lnTo>
                    <a:lnTo>
                      <a:pt x="50387" y="26669"/>
                    </a:lnTo>
                    <a:lnTo>
                      <a:pt x="49625" y="21335"/>
                    </a:lnTo>
                    <a:lnTo>
                      <a:pt x="49625" y="22097"/>
                    </a:lnTo>
                    <a:lnTo>
                      <a:pt x="48863" y="22097"/>
                    </a:lnTo>
                    <a:lnTo>
                      <a:pt x="48863" y="24383"/>
                    </a:lnTo>
                    <a:lnTo>
                      <a:pt x="49529" y="31575"/>
                    </a:lnTo>
                    <a:lnTo>
                      <a:pt x="72890" y="68865"/>
                    </a:lnTo>
                    <a:lnTo>
                      <a:pt x="80105" y="72389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7" name="Google Shape;12197;p148"/>
              <p:cNvSpPr/>
              <p:nvPr/>
            </p:nvSpPr>
            <p:spPr>
              <a:xfrm>
                <a:off x="5039105" y="2137409"/>
                <a:ext cx="46989" cy="87630"/>
              </a:xfrm>
              <a:custGeom>
                <a:rect b="b" l="l" r="r" t="t"/>
                <a:pathLst>
                  <a:path extrusionOk="0" h="87630" w="46989">
                    <a:moveTo>
                      <a:pt x="2286" y="22098"/>
                    </a:moveTo>
                    <a:lnTo>
                      <a:pt x="0" y="24384"/>
                    </a:lnTo>
                    <a:lnTo>
                      <a:pt x="762" y="19050"/>
                    </a:lnTo>
                    <a:lnTo>
                      <a:pt x="2286" y="26670"/>
                    </a:lnTo>
                    <a:lnTo>
                      <a:pt x="4333" y="34611"/>
                    </a:lnTo>
                    <a:lnTo>
                      <a:pt x="7810" y="41624"/>
                    </a:lnTo>
                    <a:lnTo>
                      <a:pt x="12144" y="48208"/>
                    </a:lnTo>
                    <a:lnTo>
                      <a:pt x="16764" y="54864"/>
                    </a:lnTo>
                    <a:lnTo>
                      <a:pt x="21597" y="62162"/>
                    </a:lnTo>
                    <a:lnTo>
                      <a:pt x="26860" y="69246"/>
                    </a:lnTo>
                    <a:lnTo>
                      <a:pt x="32408" y="76188"/>
                    </a:lnTo>
                    <a:lnTo>
                      <a:pt x="38100" y="83058"/>
                    </a:lnTo>
                    <a:lnTo>
                      <a:pt x="40386" y="85344"/>
                    </a:lnTo>
                    <a:lnTo>
                      <a:pt x="41148" y="87630"/>
                    </a:lnTo>
                    <a:lnTo>
                      <a:pt x="40386" y="81534"/>
                    </a:lnTo>
                    <a:lnTo>
                      <a:pt x="39624" y="74676"/>
                    </a:lnTo>
                    <a:lnTo>
                      <a:pt x="39624" y="68580"/>
                    </a:lnTo>
                    <a:lnTo>
                      <a:pt x="39362" y="53851"/>
                    </a:lnTo>
                    <a:lnTo>
                      <a:pt x="39814" y="39338"/>
                    </a:lnTo>
                    <a:lnTo>
                      <a:pt x="41124" y="24967"/>
                    </a:lnTo>
                    <a:lnTo>
                      <a:pt x="43434" y="10668"/>
                    </a:lnTo>
                    <a:lnTo>
                      <a:pt x="44958" y="0"/>
                    </a:lnTo>
                    <a:lnTo>
                      <a:pt x="41910" y="8382"/>
                    </a:lnTo>
                    <a:lnTo>
                      <a:pt x="46482" y="6858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8" name="Google Shape;12198;p148"/>
              <p:cNvSpPr/>
              <p:nvPr/>
            </p:nvSpPr>
            <p:spPr>
              <a:xfrm>
                <a:off x="5101589" y="2132742"/>
                <a:ext cx="91439" cy="90805"/>
              </a:xfrm>
              <a:custGeom>
                <a:rect b="b" l="l" r="r" t="t"/>
                <a:pathLst>
                  <a:path extrusionOk="0" h="90805" w="91439">
                    <a:moveTo>
                      <a:pt x="0" y="76295"/>
                    </a:moveTo>
                    <a:lnTo>
                      <a:pt x="762" y="77819"/>
                    </a:lnTo>
                    <a:lnTo>
                      <a:pt x="1524" y="78581"/>
                    </a:lnTo>
                    <a:lnTo>
                      <a:pt x="2286" y="80105"/>
                    </a:lnTo>
                    <a:lnTo>
                      <a:pt x="8382" y="75533"/>
                    </a:lnTo>
                    <a:lnTo>
                      <a:pt x="13716" y="71723"/>
                    </a:lnTo>
                    <a:lnTo>
                      <a:pt x="20574" y="67913"/>
                    </a:lnTo>
                    <a:lnTo>
                      <a:pt x="28658" y="62233"/>
                    </a:lnTo>
                    <a:lnTo>
                      <a:pt x="54709" y="32480"/>
                    </a:lnTo>
                    <a:lnTo>
                      <a:pt x="43148" y="0"/>
                    </a:lnTo>
                    <a:lnTo>
                      <a:pt x="37135" y="11"/>
                    </a:lnTo>
                    <a:lnTo>
                      <a:pt x="8381" y="35909"/>
                    </a:lnTo>
                    <a:lnTo>
                      <a:pt x="5429" y="58673"/>
                    </a:lnTo>
                    <a:lnTo>
                      <a:pt x="7203" y="68806"/>
                    </a:lnTo>
                    <a:lnTo>
                      <a:pt x="40481" y="90582"/>
                    </a:lnTo>
                    <a:lnTo>
                      <a:pt x="51053" y="90773"/>
                    </a:lnTo>
                    <a:lnTo>
                      <a:pt x="61329" y="89582"/>
                    </a:lnTo>
                    <a:lnTo>
                      <a:pt x="71532" y="87534"/>
                    </a:lnTo>
                    <a:lnTo>
                      <a:pt x="81593" y="85201"/>
                    </a:lnTo>
                    <a:lnTo>
                      <a:pt x="91440" y="83153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9" name="Google Shape;12199;p148"/>
              <p:cNvSpPr/>
              <p:nvPr/>
            </p:nvSpPr>
            <p:spPr>
              <a:xfrm>
                <a:off x="4281677" y="2323337"/>
                <a:ext cx="845185" cy="71119"/>
              </a:xfrm>
              <a:custGeom>
                <a:rect b="b" l="l" r="r" t="t"/>
                <a:pathLst>
                  <a:path extrusionOk="0" h="71119" w="845185">
                    <a:moveTo>
                      <a:pt x="0" y="70866"/>
                    </a:moveTo>
                    <a:lnTo>
                      <a:pt x="3810" y="70866"/>
                    </a:lnTo>
                    <a:lnTo>
                      <a:pt x="10668" y="70104"/>
                    </a:lnTo>
                    <a:lnTo>
                      <a:pt x="16002" y="69342"/>
                    </a:lnTo>
                    <a:lnTo>
                      <a:pt x="35433" y="66865"/>
                    </a:lnTo>
                    <a:lnTo>
                      <a:pt x="54864" y="64960"/>
                    </a:lnTo>
                    <a:lnTo>
                      <a:pt x="74295" y="63341"/>
                    </a:lnTo>
                    <a:lnTo>
                      <a:pt x="93726" y="61722"/>
                    </a:lnTo>
                    <a:lnTo>
                      <a:pt x="160401" y="56292"/>
                    </a:lnTo>
                    <a:lnTo>
                      <a:pt x="227076" y="52578"/>
                    </a:lnTo>
                    <a:lnTo>
                      <a:pt x="270950" y="50815"/>
                    </a:lnTo>
                    <a:lnTo>
                      <a:pt x="314610" y="48768"/>
                    </a:lnTo>
                    <a:lnTo>
                      <a:pt x="358128" y="46148"/>
                    </a:lnTo>
                    <a:lnTo>
                      <a:pt x="401574" y="42672"/>
                    </a:lnTo>
                    <a:lnTo>
                      <a:pt x="447865" y="37969"/>
                    </a:lnTo>
                    <a:lnTo>
                      <a:pt x="494157" y="33051"/>
                    </a:lnTo>
                    <a:lnTo>
                      <a:pt x="540448" y="27991"/>
                    </a:lnTo>
                    <a:lnTo>
                      <a:pt x="586740" y="22860"/>
                    </a:lnTo>
                    <a:lnTo>
                      <a:pt x="625602" y="18430"/>
                    </a:lnTo>
                    <a:lnTo>
                      <a:pt x="664464" y="14287"/>
                    </a:lnTo>
                    <a:lnTo>
                      <a:pt x="703326" y="10429"/>
                    </a:lnTo>
                    <a:lnTo>
                      <a:pt x="742188" y="6858"/>
                    </a:lnTo>
                    <a:lnTo>
                      <a:pt x="763905" y="4607"/>
                    </a:lnTo>
                    <a:lnTo>
                      <a:pt x="785622" y="2571"/>
                    </a:lnTo>
                    <a:lnTo>
                      <a:pt x="807339" y="964"/>
                    </a:lnTo>
                    <a:lnTo>
                      <a:pt x="829056" y="0"/>
                    </a:lnTo>
                    <a:lnTo>
                      <a:pt x="834390" y="0"/>
                    </a:lnTo>
                    <a:lnTo>
                      <a:pt x="839724" y="762"/>
                    </a:lnTo>
                    <a:lnTo>
                      <a:pt x="845058" y="762"/>
                    </a:lnTo>
                    <a:lnTo>
                      <a:pt x="838188" y="3369"/>
                    </a:lnTo>
                    <a:lnTo>
                      <a:pt x="831246" y="5619"/>
                    </a:lnTo>
                    <a:lnTo>
                      <a:pt x="824162" y="7727"/>
                    </a:lnTo>
                    <a:lnTo>
                      <a:pt x="816863" y="9906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0" name="Google Shape;12200;p148"/>
              <p:cNvSpPr/>
              <p:nvPr/>
            </p:nvSpPr>
            <p:spPr>
              <a:xfrm>
                <a:off x="4347971" y="2355341"/>
                <a:ext cx="748029" cy="78105"/>
              </a:xfrm>
              <a:custGeom>
                <a:rect b="b" l="l" r="r" t="t"/>
                <a:pathLst>
                  <a:path extrusionOk="0" h="78105" w="748029">
                    <a:moveTo>
                      <a:pt x="0" y="69342"/>
                    </a:moveTo>
                    <a:lnTo>
                      <a:pt x="1524" y="70104"/>
                    </a:lnTo>
                    <a:lnTo>
                      <a:pt x="0" y="69342"/>
                    </a:lnTo>
                    <a:lnTo>
                      <a:pt x="2286" y="70104"/>
                    </a:lnTo>
                    <a:lnTo>
                      <a:pt x="53637" y="77688"/>
                    </a:lnTo>
                    <a:lnTo>
                      <a:pt x="78390" y="75914"/>
                    </a:lnTo>
                    <a:lnTo>
                      <a:pt x="103000" y="72568"/>
                    </a:lnTo>
                    <a:lnTo>
                      <a:pt x="127254" y="68580"/>
                    </a:lnTo>
                    <a:lnTo>
                      <a:pt x="169545" y="61507"/>
                    </a:lnTo>
                    <a:lnTo>
                      <a:pt x="211836" y="54292"/>
                    </a:lnTo>
                    <a:lnTo>
                      <a:pt x="254126" y="47363"/>
                    </a:lnTo>
                    <a:lnTo>
                      <a:pt x="296418" y="41148"/>
                    </a:lnTo>
                    <a:lnTo>
                      <a:pt x="343281" y="35028"/>
                    </a:lnTo>
                    <a:lnTo>
                      <a:pt x="390144" y="29337"/>
                    </a:lnTo>
                    <a:lnTo>
                      <a:pt x="437006" y="24217"/>
                    </a:lnTo>
                    <a:lnTo>
                      <a:pt x="483870" y="19812"/>
                    </a:lnTo>
                    <a:lnTo>
                      <a:pt x="557403" y="14192"/>
                    </a:lnTo>
                    <a:lnTo>
                      <a:pt x="594240" y="11775"/>
                    </a:lnTo>
                    <a:lnTo>
                      <a:pt x="630936" y="9144"/>
                    </a:lnTo>
                    <a:lnTo>
                      <a:pt x="677894" y="5905"/>
                    </a:lnTo>
                    <a:lnTo>
                      <a:pt x="725424" y="1524"/>
                    </a:lnTo>
                    <a:lnTo>
                      <a:pt x="739902" y="0"/>
                    </a:lnTo>
                    <a:lnTo>
                      <a:pt x="747522" y="0"/>
                    </a:lnTo>
                    <a:lnTo>
                      <a:pt x="743712" y="2286"/>
                    </a:lnTo>
                    <a:lnTo>
                      <a:pt x="741426" y="3048"/>
                    </a:lnTo>
                    <a:lnTo>
                      <a:pt x="735330" y="4572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01" name="Google Shape;12201;p148"/>
            <p:cNvGrpSpPr/>
            <p:nvPr/>
          </p:nvGrpSpPr>
          <p:grpSpPr>
            <a:xfrm>
              <a:off x="3719322" y="2834330"/>
              <a:ext cx="123475" cy="241935"/>
              <a:chOff x="3719322" y="2834330"/>
              <a:chExt cx="123475" cy="241935"/>
            </a:xfrm>
          </p:grpSpPr>
          <p:sp>
            <p:nvSpPr>
              <p:cNvPr id="12202" name="Google Shape;12202;p148"/>
              <p:cNvSpPr/>
              <p:nvPr/>
            </p:nvSpPr>
            <p:spPr>
              <a:xfrm>
                <a:off x="3759612" y="2834330"/>
                <a:ext cx="83185" cy="241935"/>
              </a:xfrm>
              <a:custGeom>
                <a:rect b="b" l="l" r="r" t="t"/>
                <a:pathLst>
                  <a:path extrusionOk="0" h="241935" w="83185">
                    <a:moveTo>
                      <a:pt x="20669" y="241863"/>
                    </a:moveTo>
                    <a:lnTo>
                      <a:pt x="20669" y="241101"/>
                    </a:lnTo>
                    <a:lnTo>
                      <a:pt x="20669" y="241863"/>
                    </a:lnTo>
                    <a:lnTo>
                      <a:pt x="20669" y="241101"/>
                    </a:lnTo>
                    <a:lnTo>
                      <a:pt x="20669" y="238053"/>
                    </a:lnTo>
                    <a:lnTo>
                      <a:pt x="19145" y="234243"/>
                    </a:lnTo>
                    <a:lnTo>
                      <a:pt x="19145" y="231195"/>
                    </a:lnTo>
                    <a:lnTo>
                      <a:pt x="18133" y="223766"/>
                    </a:lnTo>
                    <a:lnTo>
                      <a:pt x="17335" y="216336"/>
                    </a:lnTo>
                    <a:lnTo>
                      <a:pt x="16680" y="208907"/>
                    </a:lnTo>
                    <a:lnTo>
                      <a:pt x="16097" y="201477"/>
                    </a:lnTo>
                    <a:lnTo>
                      <a:pt x="15394" y="186737"/>
                    </a:lnTo>
                    <a:lnTo>
                      <a:pt x="14477" y="172140"/>
                    </a:lnTo>
                    <a:lnTo>
                      <a:pt x="10310" y="124515"/>
                    </a:lnTo>
                    <a:lnTo>
                      <a:pt x="2381" y="69651"/>
                    </a:lnTo>
                    <a:lnTo>
                      <a:pt x="869" y="58102"/>
                    </a:lnTo>
                    <a:lnTo>
                      <a:pt x="0" y="46410"/>
                    </a:lnTo>
                    <a:lnTo>
                      <a:pt x="130" y="34718"/>
                    </a:lnTo>
                    <a:lnTo>
                      <a:pt x="1619" y="23169"/>
                    </a:lnTo>
                    <a:lnTo>
                      <a:pt x="3143" y="16311"/>
                    </a:lnTo>
                    <a:lnTo>
                      <a:pt x="6953" y="10977"/>
                    </a:lnTo>
                    <a:lnTo>
                      <a:pt x="13049" y="7167"/>
                    </a:lnTo>
                    <a:lnTo>
                      <a:pt x="19907" y="2595"/>
                    </a:lnTo>
                    <a:lnTo>
                      <a:pt x="28289" y="1071"/>
                    </a:lnTo>
                    <a:lnTo>
                      <a:pt x="36671" y="309"/>
                    </a:lnTo>
                    <a:lnTo>
                      <a:pt x="44779" y="0"/>
                    </a:lnTo>
                    <a:lnTo>
                      <a:pt x="52958" y="119"/>
                    </a:lnTo>
                    <a:lnTo>
                      <a:pt x="60995" y="523"/>
                    </a:lnTo>
                    <a:lnTo>
                      <a:pt x="68675" y="1071"/>
                    </a:lnTo>
                    <a:lnTo>
                      <a:pt x="74009" y="1071"/>
                    </a:lnTo>
                    <a:lnTo>
                      <a:pt x="78581" y="3357"/>
                    </a:lnTo>
                    <a:lnTo>
                      <a:pt x="83153" y="5643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3" name="Google Shape;12203;p148"/>
              <p:cNvSpPr/>
              <p:nvPr/>
            </p:nvSpPr>
            <p:spPr>
              <a:xfrm>
                <a:off x="3719322" y="2958084"/>
                <a:ext cx="101600" cy="6985"/>
              </a:xfrm>
              <a:custGeom>
                <a:rect b="b" l="l" r="r" t="t"/>
                <a:pathLst>
                  <a:path extrusionOk="0" h="6985" w="101600">
                    <a:moveTo>
                      <a:pt x="0" y="0"/>
                    </a:moveTo>
                    <a:lnTo>
                      <a:pt x="1524" y="1523"/>
                    </a:lnTo>
                    <a:lnTo>
                      <a:pt x="1524" y="2285"/>
                    </a:lnTo>
                    <a:lnTo>
                      <a:pt x="3048" y="3047"/>
                    </a:lnTo>
                    <a:lnTo>
                      <a:pt x="40362" y="6917"/>
                    </a:lnTo>
                    <a:lnTo>
                      <a:pt x="51435" y="6191"/>
                    </a:lnTo>
                    <a:lnTo>
                      <a:pt x="62507" y="5036"/>
                    </a:lnTo>
                    <a:lnTo>
                      <a:pt x="73152" y="3809"/>
                    </a:lnTo>
                    <a:lnTo>
                      <a:pt x="80343" y="2702"/>
                    </a:lnTo>
                    <a:lnTo>
                      <a:pt x="87249" y="1809"/>
                    </a:lnTo>
                    <a:lnTo>
                      <a:pt x="94154" y="1345"/>
                    </a:lnTo>
                    <a:lnTo>
                      <a:pt x="101346" y="1523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204" name="Google Shape;12204;p148"/>
            <p:cNvSpPr/>
            <p:nvPr/>
          </p:nvSpPr>
          <p:spPr>
            <a:xfrm>
              <a:off x="3926097" y="2705100"/>
              <a:ext cx="87629" cy="495300"/>
            </a:xfrm>
            <a:custGeom>
              <a:rect b="b" l="l" r="r" t="t"/>
              <a:pathLst>
                <a:path extrusionOk="0" h="495300" w="87629">
                  <a:moveTo>
                    <a:pt x="87356" y="7620"/>
                  </a:moveTo>
                  <a:lnTo>
                    <a:pt x="87356" y="5334"/>
                  </a:lnTo>
                  <a:lnTo>
                    <a:pt x="85832" y="4572"/>
                  </a:lnTo>
                  <a:lnTo>
                    <a:pt x="86594" y="2286"/>
                  </a:lnTo>
                  <a:lnTo>
                    <a:pt x="86594" y="0"/>
                  </a:lnTo>
                  <a:lnTo>
                    <a:pt x="83546" y="762"/>
                  </a:lnTo>
                  <a:lnTo>
                    <a:pt x="87356" y="1524"/>
                  </a:lnTo>
                  <a:lnTo>
                    <a:pt x="83546" y="2286"/>
                  </a:lnTo>
                  <a:lnTo>
                    <a:pt x="86594" y="762"/>
                  </a:lnTo>
                  <a:lnTo>
                    <a:pt x="82784" y="4572"/>
                  </a:lnTo>
                  <a:lnTo>
                    <a:pt x="76652" y="11811"/>
                  </a:lnTo>
                  <a:lnTo>
                    <a:pt x="53756" y="48077"/>
                  </a:lnTo>
                  <a:lnTo>
                    <a:pt x="35540" y="86868"/>
                  </a:lnTo>
                  <a:lnTo>
                    <a:pt x="17323" y="140981"/>
                  </a:lnTo>
                  <a:lnTo>
                    <a:pt x="9001" y="178367"/>
                  </a:lnTo>
                  <a:lnTo>
                    <a:pt x="5072" y="217443"/>
                  </a:lnTo>
                  <a:lnTo>
                    <a:pt x="3536" y="236982"/>
                  </a:lnTo>
                  <a:lnTo>
                    <a:pt x="1881" y="257222"/>
                  </a:lnTo>
                  <a:lnTo>
                    <a:pt x="583" y="277749"/>
                  </a:lnTo>
                  <a:lnTo>
                    <a:pt x="0" y="298275"/>
                  </a:lnTo>
                  <a:lnTo>
                    <a:pt x="488" y="318516"/>
                  </a:lnTo>
                  <a:lnTo>
                    <a:pt x="2131" y="333815"/>
                  </a:lnTo>
                  <a:lnTo>
                    <a:pt x="4488" y="348900"/>
                  </a:lnTo>
                  <a:lnTo>
                    <a:pt x="7131" y="363843"/>
                  </a:lnTo>
                  <a:lnTo>
                    <a:pt x="9632" y="378714"/>
                  </a:lnTo>
                  <a:lnTo>
                    <a:pt x="21062" y="427482"/>
                  </a:lnTo>
                  <a:lnTo>
                    <a:pt x="38552" y="465963"/>
                  </a:lnTo>
                  <a:lnTo>
                    <a:pt x="53066" y="485394"/>
                  </a:lnTo>
                  <a:lnTo>
                    <a:pt x="59162" y="489966"/>
                  </a:lnTo>
                  <a:lnTo>
                    <a:pt x="63734" y="490728"/>
                  </a:lnTo>
                  <a:lnTo>
                    <a:pt x="69068" y="491490"/>
                  </a:lnTo>
                  <a:lnTo>
                    <a:pt x="73640" y="493014"/>
                  </a:lnTo>
                  <a:lnTo>
                    <a:pt x="78974" y="495300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205" name="Google Shape;12205;p1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88847" y="2860122"/>
              <a:ext cx="160108" cy="166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06" name="Google Shape;12206;p14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36450" y="2849073"/>
              <a:ext cx="150250" cy="15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07" name="Google Shape;12207;p14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571955" y="2839167"/>
              <a:ext cx="94576" cy="10295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208" name="Google Shape;12208;p148"/>
            <p:cNvGrpSpPr/>
            <p:nvPr/>
          </p:nvGrpSpPr>
          <p:grpSpPr>
            <a:xfrm>
              <a:off x="4769313" y="2762967"/>
              <a:ext cx="568540" cy="204304"/>
              <a:chOff x="4769313" y="2762967"/>
              <a:chExt cx="568540" cy="204304"/>
            </a:xfrm>
          </p:grpSpPr>
          <p:pic>
            <p:nvPicPr>
              <p:cNvPr id="12209" name="Google Shape;12209;p14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769313" y="2781255"/>
                <a:ext cx="208114" cy="1860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10" name="Google Shape;12210;p14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016392" y="2767765"/>
                <a:ext cx="202590" cy="1614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11" name="Google Shape;12211;p148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251659" y="2762967"/>
                <a:ext cx="86194" cy="1128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212" name="Google Shape;12212;p148"/>
            <p:cNvSpPr/>
            <p:nvPr/>
          </p:nvSpPr>
          <p:spPr>
            <a:xfrm>
              <a:off x="5433821" y="2798064"/>
              <a:ext cx="17779" cy="5080"/>
            </a:xfrm>
            <a:custGeom>
              <a:rect b="b" l="l" r="r" t="t"/>
              <a:pathLst>
                <a:path extrusionOk="0" h="5080" w="17779">
                  <a:moveTo>
                    <a:pt x="2286" y="4572"/>
                  </a:moveTo>
                  <a:lnTo>
                    <a:pt x="2286" y="3048"/>
                  </a:lnTo>
                  <a:lnTo>
                    <a:pt x="0" y="2286"/>
                  </a:lnTo>
                  <a:lnTo>
                    <a:pt x="3048" y="1524"/>
                  </a:lnTo>
                  <a:lnTo>
                    <a:pt x="7620" y="0"/>
                  </a:lnTo>
                  <a:lnTo>
                    <a:pt x="13716" y="2286"/>
                  </a:lnTo>
                  <a:lnTo>
                    <a:pt x="17526" y="3048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3" name="Google Shape;12213;p148"/>
            <p:cNvSpPr/>
            <p:nvPr/>
          </p:nvSpPr>
          <p:spPr>
            <a:xfrm>
              <a:off x="5628132" y="2789682"/>
              <a:ext cx="8889" cy="1905"/>
            </a:xfrm>
            <a:custGeom>
              <a:rect b="b" l="l" r="r" t="t"/>
              <a:pathLst>
                <a:path extrusionOk="0" h="1905" w="8889">
                  <a:moveTo>
                    <a:pt x="6096" y="762"/>
                  </a:moveTo>
                  <a:lnTo>
                    <a:pt x="1524" y="0"/>
                  </a:lnTo>
                  <a:lnTo>
                    <a:pt x="8382" y="1524"/>
                  </a:lnTo>
                  <a:lnTo>
                    <a:pt x="3048" y="762"/>
                  </a:lnTo>
                  <a:lnTo>
                    <a:pt x="2286" y="0"/>
                  </a:lnTo>
                  <a:lnTo>
                    <a:pt x="1524" y="0"/>
                  </a:lnTo>
                  <a:lnTo>
                    <a:pt x="0" y="0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214" name="Google Shape;12214;p148"/>
            <p:cNvGrpSpPr/>
            <p:nvPr/>
          </p:nvGrpSpPr>
          <p:grpSpPr>
            <a:xfrm>
              <a:off x="5747766" y="2710433"/>
              <a:ext cx="85089" cy="97155"/>
              <a:chOff x="5747766" y="2710433"/>
              <a:chExt cx="85089" cy="97155"/>
            </a:xfrm>
          </p:grpSpPr>
          <p:sp>
            <p:nvSpPr>
              <p:cNvPr id="12215" name="Google Shape;12215;p148"/>
              <p:cNvSpPr/>
              <p:nvPr/>
            </p:nvSpPr>
            <p:spPr>
              <a:xfrm>
                <a:off x="5747766" y="2747009"/>
                <a:ext cx="85089" cy="6350"/>
              </a:xfrm>
              <a:custGeom>
                <a:rect b="b" l="l" r="r" t="t"/>
                <a:pathLst>
                  <a:path extrusionOk="0" h="6350" w="85089">
                    <a:moveTo>
                      <a:pt x="1524" y="6096"/>
                    </a:moveTo>
                    <a:lnTo>
                      <a:pt x="762" y="0"/>
                    </a:lnTo>
                    <a:lnTo>
                      <a:pt x="0" y="3810"/>
                    </a:lnTo>
                    <a:lnTo>
                      <a:pt x="9144" y="3810"/>
                    </a:lnTo>
                    <a:lnTo>
                      <a:pt x="17264" y="3690"/>
                    </a:lnTo>
                    <a:lnTo>
                      <a:pt x="25527" y="3429"/>
                    </a:lnTo>
                    <a:lnTo>
                      <a:pt x="33789" y="3167"/>
                    </a:lnTo>
                    <a:lnTo>
                      <a:pt x="41910" y="3048"/>
                    </a:lnTo>
                    <a:lnTo>
                      <a:pt x="51756" y="3369"/>
                    </a:lnTo>
                    <a:lnTo>
                      <a:pt x="61817" y="3333"/>
                    </a:lnTo>
                    <a:lnTo>
                      <a:pt x="72020" y="3155"/>
                    </a:lnTo>
                    <a:lnTo>
                      <a:pt x="82296" y="3048"/>
                    </a:lnTo>
                    <a:lnTo>
                      <a:pt x="83058" y="3048"/>
                    </a:lnTo>
                    <a:lnTo>
                      <a:pt x="83820" y="3048"/>
                    </a:lnTo>
                    <a:lnTo>
                      <a:pt x="84582" y="3048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6" name="Google Shape;12216;p148"/>
              <p:cNvSpPr/>
              <p:nvPr/>
            </p:nvSpPr>
            <p:spPr>
              <a:xfrm>
                <a:off x="5784342" y="2710433"/>
                <a:ext cx="10160" cy="97155"/>
              </a:xfrm>
              <a:custGeom>
                <a:rect b="b" l="l" r="r" t="t"/>
                <a:pathLst>
                  <a:path extrusionOk="0" h="97155" w="10160">
                    <a:moveTo>
                      <a:pt x="762" y="0"/>
                    </a:moveTo>
                    <a:lnTo>
                      <a:pt x="0" y="3810"/>
                    </a:lnTo>
                    <a:lnTo>
                      <a:pt x="0" y="10668"/>
                    </a:lnTo>
                    <a:lnTo>
                      <a:pt x="762" y="16002"/>
                    </a:lnTo>
                    <a:lnTo>
                      <a:pt x="2619" y="27646"/>
                    </a:lnTo>
                    <a:lnTo>
                      <a:pt x="5334" y="38861"/>
                    </a:lnTo>
                    <a:lnTo>
                      <a:pt x="8048" y="50077"/>
                    </a:lnTo>
                    <a:lnTo>
                      <a:pt x="9906" y="61722"/>
                    </a:lnTo>
                    <a:lnTo>
                      <a:pt x="10108" y="70413"/>
                    </a:lnTo>
                    <a:lnTo>
                      <a:pt x="9810" y="79248"/>
                    </a:lnTo>
                    <a:lnTo>
                      <a:pt x="9370" y="88082"/>
                    </a:lnTo>
                    <a:lnTo>
                      <a:pt x="9144" y="96774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17" name="Google Shape;12217;p148"/>
            <p:cNvGrpSpPr/>
            <p:nvPr/>
          </p:nvGrpSpPr>
          <p:grpSpPr>
            <a:xfrm>
              <a:off x="5893263" y="2455164"/>
              <a:ext cx="651046" cy="448099"/>
              <a:chOff x="5893263" y="2455164"/>
              <a:chExt cx="651046" cy="448099"/>
            </a:xfrm>
          </p:grpSpPr>
          <p:pic>
            <p:nvPicPr>
              <p:cNvPr id="12218" name="Google Shape;12218;p148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5893263" y="2657811"/>
                <a:ext cx="227926" cy="2454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19" name="Google Shape;12219;p148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6152343" y="2632201"/>
                <a:ext cx="205066" cy="1979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220" name="Google Shape;12220;p148"/>
              <p:cNvSpPr/>
              <p:nvPr/>
            </p:nvSpPr>
            <p:spPr>
              <a:xfrm>
                <a:off x="6381750" y="2455164"/>
                <a:ext cx="162559" cy="429260"/>
              </a:xfrm>
              <a:custGeom>
                <a:rect b="b" l="l" r="r" t="t"/>
                <a:pathLst>
                  <a:path extrusionOk="0" h="429260" w="162559">
                    <a:moveTo>
                      <a:pt x="0" y="3810"/>
                    </a:moveTo>
                    <a:lnTo>
                      <a:pt x="5333" y="0"/>
                    </a:lnTo>
                    <a:lnTo>
                      <a:pt x="7620" y="0"/>
                    </a:lnTo>
                    <a:lnTo>
                      <a:pt x="13716" y="0"/>
                    </a:lnTo>
                    <a:lnTo>
                      <a:pt x="22609" y="654"/>
                    </a:lnTo>
                    <a:lnTo>
                      <a:pt x="64460" y="13299"/>
                    </a:lnTo>
                    <a:lnTo>
                      <a:pt x="106680" y="41910"/>
                    </a:lnTo>
                    <a:lnTo>
                      <a:pt x="132778" y="79248"/>
                    </a:lnTo>
                    <a:lnTo>
                      <a:pt x="150876" y="121158"/>
                    </a:lnTo>
                    <a:lnTo>
                      <a:pt x="160305" y="165163"/>
                    </a:lnTo>
                    <a:lnTo>
                      <a:pt x="162306" y="210312"/>
                    </a:lnTo>
                    <a:lnTo>
                      <a:pt x="161472" y="229064"/>
                    </a:lnTo>
                    <a:lnTo>
                      <a:pt x="155233" y="267426"/>
                    </a:lnTo>
                    <a:lnTo>
                      <a:pt x="143172" y="304454"/>
                    </a:lnTo>
                    <a:lnTo>
                      <a:pt x="126432" y="340721"/>
                    </a:lnTo>
                    <a:lnTo>
                      <a:pt x="117348" y="358140"/>
                    </a:lnTo>
                    <a:lnTo>
                      <a:pt x="110370" y="371975"/>
                    </a:lnTo>
                    <a:lnTo>
                      <a:pt x="103251" y="385953"/>
                    </a:lnTo>
                    <a:lnTo>
                      <a:pt x="96131" y="399930"/>
                    </a:lnTo>
                    <a:lnTo>
                      <a:pt x="89154" y="413766"/>
                    </a:lnTo>
                    <a:lnTo>
                      <a:pt x="86106" y="419100"/>
                    </a:lnTo>
                    <a:lnTo>
                      <a:pt x="83058" y="424434"/>
                    </a:lnTo>
                    <a:lnTo>
                      <a:pt x="79248" y="429006"/>
                    </a:lnTo>
                    <a:lnTo>
                      <a:pt x="80010" y="429006"/>
                    </a:lnTo>
                    <a:lnTo>
                      <a:pt x="78486" y="429006"/>
                    </a:lnTo>
                    <a:lnTo>
                      <a:pt x="77724" y="428244"/>
                    </a:lnTo>
                    <a:lnTo>
                      <a:pt x="76962" y="428244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21" name="Google Shape;12221;p148"/>
            <p:cNvGrpSpPr/>
            <p:nvPr/>
          </p:nvGrpSpPr>
          <p:grpSpPr>
            <a:xfrm>
              <a:off x="6932631" y="2602947"/>
              <a:ext cx="160108" cy="206590"/>
              <a:chOff x="6932631" y="2602947"/>
              <a:chExt cx="160108" cy="206590"/>
            </a:xfrm>
          </p:grpSpPr>
          <p:pic>
            <p:nvPicPr>
              <p:cNvPr id="12222" name="Google Shape;12222;p148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6964635" y="2602947"/>
                <a:ext cx="128104" cy="1128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23" name="Google Shape;12223;p148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6932631" y="2740869"/>
                <a:ext cx="144106" cy="686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224" name="Google Shape;12224;p14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457649" y="2583897"/>
              <a:ext cx="134200" cy="2073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225" name="Google Shape;12225;p148"/>
            <p:cNvGrpSpPr/>
            <p:nvPr/>
          </p:nvGrpSpPr>
          <p:grpSpPr>
            <a:xfrm>
              <a:off x="7645863" y="2516841"/>
              <a:ext cx="398614" cy="227927"/>
              <a:chOff x="7645863" y="2516841"/>
              <a:chExt cx="398614" cy="227927"/>
            </a:xfrm>
          </p:grpSpPr>
          <p:pic>
            <p:nvPicPr>
              <p:cNvPr id="12226" name="Google Shape;12226;p148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7645863" y="2575325"/>
                <a:ext cx="106768" cy="1694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27" name="Google Shape;12227;p148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781499" y="2516841"/>
                <a:ext cx="262978" cy="2142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228" name="Google Shape;12228;p148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8112969" y="2559513"/>
              <a:ext cx="85432" cy="1159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29" name="Google Shape;12229;p148"/>
            <p:cNvSpPr/>
            <p:nvPr/>
          </p:nvSpPr>
          <p:spPr>
            <a:xfrm>
              <a:off x="8403335" y="2611373"/>
              <a:ext cx="7620" cy="5080"/>
            </a:xfrm>
            <a:custGeom>
              <a:rect b="b" l="l" r="r" t="t"/>
              <a:pathLst>
                <a:path extrusionOk="0" h="5080" w="7620">
                  <a:moveTo>
                    <a:pt x="3048" y="2286"/>
                  </a:moveTo>
                  <a:lnTo>
                    <a:pt x="2286" y="1524"/>
                  </a:lnTo>
                  <a:lnTo>
                    <a:pt x="0" y="0"/>
                  </a:lnTo>
                  <a:lnTo>
                    <a:pt x="1524" y="762"/>
                  </a:lnTo>
                  <a:lnTo>
                    <a:pt x="1524" y="1524"/>
                  </a:lnTo>
                  <a:lnTo>
                    <a:pt x="6096" y="3810"/>
                  </a:lnTo>
                  <a:lnTo>
                    <a:pt x="7620" y="4572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0" name="Google Shape;12230;p148"/>
            <p:cNvSpPr/>
            <p:nvPr/>
          </p:nvSpPr>
          <p:spPr>
            <a:xfrm>
              <a:off x="8536685" y="2596133"/>
              <a:ext cx="24129" cy="10160"/>
            </a:xfrm>
            <a:custGeom>
              <a:rect b="b" l="l" r="r" t="t"/>
              <a:pathLst>
                <a:path extrusionOk="0" h="10160" w="24129">
                  <a:moveTo>
                    <a:pt x="2285" y="9905"/>
                  </a:moveTo>
                  <a:lnTo>
                    <a:pt x="761" y="7619"/>
                  </a:lnTo>
                  <a:lnTo>
                    <a:pt x="1523" y="7619"/>
                  </a:lnTo>
                  <a:lnTo>
                    <a:pt x="0" y="5333"/>
                  </a:lnTo>
                  <a:lnTo>
                    <a:pt x="7619" y="3047"/>
                  </a:lnTo>
                  <a:lnTo>
                    <a:pt x="15239" y="1523"/>
                  </a:lnTo>
                  <a:lnTo>
                    <a:pt x="23621" y="0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1" name="Google Shape;12231;p148"/>
            <p:cNvSpPr/>
            <p:nvPr/>
          </p:nvSpPr>
          <p:spPr>
            <a:xfrm>
              <a:off x="8640318" y="2581655"/>
              <a:ext cx="5079" cy="8889"/>
            </a:xfrm>
            <a:custGeom>
              <a:rect b="b" l="l" r="r" t="t"/>
              <a:pathLst>
                <a:path extrusionOk="0" h="8889" w="5079">
                  <a:moveTo>
                    <a:pt x="4572" y="8382"/>
                  </a:moveTo>
                  <a:lnTo>
                    <a:pt x="1524" y="6096"/>
                  </a:lnTo>
                  <a:lnTo>
                    <a:pt x="0" y="6096"/>
                  </a:lnTo>
                  <a:lnTo>
                    <a:pt x="1524" y="2286"/>
                  </a:lnTo>
                  <a:lnTo>
                    <a:pt x="2286" y="1524"/>
                  </a:lnTo>
                  <a:lnTo>
                    <a:pt x="3048" y="762"/>
                  </a:lnTo>
                  <a:lnTo>
                    <a:pt x="3810" y="0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232" name="Google Shape;12232;p148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874969" y="2524461"/>
              <a:ext cx="94576" cy="90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33" name="Google Shape;12233;p14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9060135" y="2466549"/>
              <a:ext cx="208876" cy="1692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234" name="Google Shape;12234;p148"/>
            <p:cNvGrpSpPr/>
            <p:nvPr/>
          </p:nvGrpSpPr>
          <p:grpSpPr>
            <a:xfrm>
              <a:off x="9335217" y="2336057"/>
              <a:ext cx="487673" cy="250977"/>
              <a:chOff x="9335217" y="2336057"/>
              <a:chExt cx="487673" cy="250977"/>
            </a:xfrm>
          </p:grpSpPr>
          <p:pic>
            <p:nvPicPr>
              <p:cNvPr id="12235" name="Google Shape;12235;p148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9335217" y="2384253"/>
                <a:ext cx="176110" cy="1768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36" name="Google Shape;12236;p148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9533063" y="2336057"/>
                <a:ext cx="289827" cy="2509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237" name="Google Shape;12237;p148"/>
            <p:cNvGrpSpPr/>
            <p:nvPr/>
          </p:nvGrpSpPr>
          <p:grpSpPr>
            <a:xfrm>
              <a:off x="7842504" y="3018237"/>
              <a:ext cx="403903" cy="434428"/>
              <a:chOff x="7842504" y="3018237"/>
              <a:chExt cx="403903" cy="434428"/>
            </a:xfrm>
          </p:grpSpPr>
          <p:sp>
            <p:nvSpPr>
              <p:cNvPr id="12238" name="Google Shape;12238;p148"/>
              <p:cNvSpPr/>
              <p:nvPr/>
            </p:nvSpPr>
            <p:spPr>
              <a:xfrm>
                <a:off x="7842504" y="3114293"/>
                <a:ext cx="251459" cy="188595"/>
              </a:xfrm>
              <a:custGeom>
                <a:rect b="b" l="l" r="r" t="t"/>
                <a:pathLst>
                  <a:path extrusionOk="0" h="188595" w="251459">
                    <a:moveTo>
                      <a:pt x="204977" y="762"/>
                    </a:moveTo>
                    <a:lnTo>
                      <a:pt x="204215" y="762"/>
                    </a:lnTo>
                    <a:lnTo>
                      <a:pt x="205739" y="762"/>
                    </a:lnTo>
                    <a:lnTo>
                      <a:pt x="204977" y="762"/>
                    </a:lnTo>
                    <a:lnTo>
                      <a:pt x="204215" y="762"/>
                    </a:lnTo>
                    <a:lnTo>
                      <a:pt x="204977" y="0"/>
                    </a:lnTo>
                    <a:lnTo>
                      <a:pt x="160781" y="5334"/>
                    </a:lnTo>
                    <a:lnTo>
                      <a:pt x="109989" y="18835"/>
                    </a:lnTo>
                    <a:lnTo>
                      <a:pt x="83819" y="28194"/>
                    </a:lnTo>
                    <a:lnTo>
                      <a:pt x="81533" y="28956"/>
                    </a:lnTo>
                    <a:lnTo>
                      <a:pt x="76199" y="30480"/>
                    </a:lnTo>
                    <a:lnTo>
                      <a:pt x="83057" y="34290"/>
                    </a:lnTo>
                    <a:lnTo>
                      <a:pt x="83819" y="34290"/>
                    </a:lnTo>
                    <a:lnTo>
                      <a:pt x="95369" y="37468"/>
                    </a:lnTo>
                    <a:lnTo>
                      <a:pt x="107060" y="40290"/>
                    </a:lnTo>
                    <a:lnTo>
                      <a:pt x="118752" y="42969"/>
                    </a:lnTo>
                    <a:lnTo>
                      <a:pt x="130301" y="45720"/>
                    </a:lnTo>
                    <a:lnTo>
                      <a:pt x="144006" y="49029"/>
                    </a:lnTo>
                    <a:lnTo>
                      <a:pt x="157638" y="52197"/>
                    </a:lnTo>
                    <a:lnTo>
                      <a:pt x="197453" y="62579"/>
                    </a:lnTo>
                    <a:lnTo>
                      <a:pt x="206501" y="71628"/>
                    </a:lnTo>
                    <a:lnTo>
                      <a:pt x="202751" y="78283"/>
                    </a:lnTo>
                    <a:lnTo>
                      <a:pt x="194786" y="84296"/>
                    </a:lnTo>
                    <a:lnTo>
                      <a:pt x="185820" y="89308"/>
                    </a:lnTo>
                    <a:lnTo>
                      <a:pt x="179069" y="92964"/>
                    </a:lnTo>
                    <a:lnTo>
                      <a:pt x="161555" y="102536"/>
                    </a:lnTo>
                    <a:lnTo>
                      <a:pt x="143541" y="111823"/>
                    </a:lnTo>
                    <a:lnTo>
                      <a:pt x="125384" y="120824"/>
                    </a:lnTo>
                    <a:lnTo>
                      <a:pt x="107441" y="129540"/>
                    </a:lnTo>
                    <a:lnTo>
                      <a:pt x="83355" y="139755"/>
                    </a:lnTo>
                    <a:lnTo>
                      <a:pt x="59340" y="150114"/>
                    </a:lnTo>
                    <a:lnTo>
                      <a:pt x="35754" y="161043"/>
                    </a:lnTo>
                    <a:lnTo>
                      <a:pt x="12953" y="172974"/>
                    </a:lnTo>
                    <a:lnTo>
                      <a:pt x="5333" y="177546"/>
                    </a:lnTo>
                    <a:lnTo>
                      <a:pt x="3809" y="178308"/>
                    </a:lnTo>
                    <a:lnTo>
                      <a:pt x="0" y="182118"/>
                    </a:lnTo>
                    <a:lnTo>
                      <a:pt x="6095" y="185928"/>
                    </a:lnTo>
                    <a:lnTo>
                      <a:pt x="9143" y="188214"/>
                    </a:lnTo>
                    <a:lnTo>
                      <a:pt x="17525" y="188214"/>
                    </a:lnTo>
                    <a:lnTo>
                      <a:pt x="41183" y="186582"/>
                    </a:lnTo>
                    <a:lnTo>
                      <a:pt x="65055" y="182594"/>
                    </a:lnTo>
                    <a:lnTo>
                      <a:pt x="88784" y="177605"/>
                    </a:lnTo>
                    <a:lnTo>
                      <a:pt x="112013" y="172974"/>
                    </a:lnTo>
                    <a:lnTo>
                      <a:pt x="134302" y="169378"/>
                    </a:lnTo>
                    <a:lnTo>
                      <a:pt x="156590" y="166497"/>
                    </a:lnTo>
                    <a:lnTo>
                      <a:pt x="178879" y="164187"/>
                    </a:lnTo>
                    <a:lnTo>
                      <a:pt x="201167" y="162306"/>
                    </a:lnTo>
                    <a:lnTo>
                      <a:pt x="212359" y="161317"/>
                    </a:lnTo>
                    <a:lnTo>
                      <a:pt x="223265" y="160686"/>
                    </a:lnTo>
                    <a:lnTo>
                      <a:pt x="234172" y="160484"/>
                    </a:lnTo>
                    <a:lnTo>
                      <a:pt x="245363" y="160782"/>
                    </a:lnTo>
                    <a:lnTo>
                      <a:pt x="250864" y="160782"/>
                    </a:lnTo>
                    <a:lnTo>
                      <a:pt x="250507" y="160782"/>
                    </a:lnTo>
                    <a:lnTo>
                      <a:pt x="248150" y="160782"/>
                    </a:lnTo>
                    <a:lnTo>
                      <a:pt x="247649" y="160782"/>
                    </a:lnTo>
                    <a:lnTo>
                      <a:pt x="240791" y="159258"/>
                    </a:lnTo>
                    <a:lnTo>
                      <a:pt x="236219" y="158496"/>
                    </a:lnTo>
                    <a:lnTo>
                      <a:pt x="228599" y="158496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239" name="Google Shape;12239;p148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8090871" y="3109677"/>
                <a:ext cx="155536" cy="1433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40" name="Google Shape;12240;p148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7876749" y="3329895"/>
                <a:ext cx="168490" cy="1227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41" name="Google Shape;12241;p148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893513" y="3018237"/>
                <a:ext cx="102958" cy="1098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242" name="Google Shape;12242;p148"/>
            <p:cNvGrpSpPr/>
            <p:nvPr/>
          </p:nvGrpSpPr>
          <p:grpSpPr>
            <a:xfrm>
              <a:off x="8311896" y="3108960"/>
              <a:ext cx="130810" cy="79375"/>
              <a:chOff x="8311896" y="3108960"/>
              <a:chExt cx="130810" cy="79375"/>
            </a:xfrm>
          </p:grpSpPr>
          <p:sp>
            <p:nvSpPr>
              <p:cNvPr id="12243" name="Google Shape;12243;p148"/>
              <p:cNvSpPr/>
              <p:nvPr/>
            </p:nvSpPr>
            <p:spPr>
              <a:xfrm>
                <a:off x="8311896" y="3117603"/>
                <a:ext cx="59054" cy="3810"/>
              </a:xfrm>
              <a:custGeom>
                <a:rect b="b" l="l" r="r" t="t"/>
                <a:pathLst>
                  <a:path extrusionOk="0" h="3810" w="59054">
                    <a:moveTo>
                      <a:pt x="0" y="3548"/>
                    </a:moveTo>
                    <a:lnTo>
                      <a:pt x="5334" y="3548"/>
                    </a:lnTo>
                    <a:lnTo>
                      <a:pt x="9144" y="3548"/>
                    </a:lnTo>
                    <a:lnTo>
                      <a:pt x="14478" y="2786"/>
                    </a:lnTo>
                    <a:lnTo>
                      <a:pt x="23955" y="1571"/>
                    </a:lnTo>
                    <a:lnTo>
                      <a:pt x="33147" y="500"/>
                    </a:lnTo>
                    <a:lnTo>
                      <a:pt x="42338" y="0"/>
                    </a:lnTo>
                    <a:lnTo>
                      <a:pt x="51816" y="500"/>
                    </a:lnTo>
                    <a:lnTo>
                      <a:pt x="55626" y="1262"/>
                    </a:lnTo>
                    <a:lnTo>
                      <a:pt x="57150" y="1262"/>
                    </a:lnTo>
                    <a:lnTo>
                      <a:pt x="58674" y="3548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4" name="Google Shape;12244;p148"/>
              <p:cNvSpPr/>
              <p:nvPr/>
            </p:nvSpPr>
            <p:spPr>
              <a:xfrm>
                <a:off x="8321040" y="3150870"/>
                <a:ext cx="73659" cy="13335"/>
              </a:xfrm>
              <a:custGeom>
                <a:rect b="b" l="l" r="r" t="t"/>
                <a:pathLst>
                  <a:path extrusionOk="0" h="13335" w="73659">
                    <a:moveTo>
                      <a:pt x="0" y="9144"/>
                    </a:moveTo>
                    <a:lnTo>
                      <a:pt x="762" y="9144"/>
                    </a:lnTo>
                    <a:lnTo>
                      <a:pt x="2286" y="12954"/>
                    </a:lnTo>
                    <a:lnTo>
                      <a:pt x="7620" y="12954"/>
                    </a:lnTo>
                    <a:lnTo>
                      <a:pt x="19276" y="12180"/>
                    </a:lnTo>
                    <a:lnTo>
                      <a:pt x="31146" y="10191"/>
                    </a:lnTo>
                    <a:lnTo>
                      <a:pt x="42874" y="7489"/>
                    </a:lnTo>
                    <a:lnTo>
                      <a:pt x="54102" y="4572"/>
                    </a:lnTo>
                    <a:lnTo>
                      <a:pt x="64008" y="2286"/>
                    </a:lnTo>
                    <a:lnTo>
                      <a:pt x="67056" y="762"/>
                    </a:lnTo>
                    <a:lnTo>
                      <a:pt x="73152" y="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5" name="Google Shape;12245;p148"/>
              <p:cNvSpPr/>
              <p:nvPr/>
            </p:nvSpPr>
            <p:spPr>
              <a:xfrm>
                <a:off x="8430006" y="3108960"/>
                <a:ext cx="12700" cy="79375"/>
              </a:xfrm>
              <a:custGeom>
                <a:rect b="b" l="l" r="r" t="t"/>
                <a:pathLst>
                  <a:path extrusionOk="0" h="79375" w="12700">
                    <a:moveTo>
                      <a:pt x="1524" y="0"/>
                    </a:moveTo>
                    <a:lnTo>
                      <a:pt x="762" y="1524"/>
                    </a:lnTo>
                    <a:lnTo>
                      <a:pt x="0" y="5334"/>
                    </a:lnTo>
                    <a:lnTo>
                      <a:pt x="762" y="9144"/>
                    </a:lnTo>
                    <a:lnTo>
                      <a:pt x="1940" y="17716"/>
                    </a:lnTo>
                    <a:lnTo>
                      <a:pt x="3905" y="26288"/>
                    </a:lnTo>
                    <a:lnTo>
                      <a:pt x="6012" y="34861"/>
                    </a:lnTo>
                    <a:lnTo>
                      <a:pt x="7620" y="43434"/>
                    </a:lnTo>
                    <a:lnTo>
                      <a:pt x="8870" y="52780"/>
                    </a:lnTo>
                    <a:lnTo>
                      <a:pt x="10191" y="61626"/>
                    </a:lnTo>
                    <a:lnTo>
                      <a:pt x="11370" y="70330"/>
                    </a:lnTo>
                    <a:lnTo>
                      <a:pt x="12192" y="79248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46" name="Google Shape;12246;p148"/>
            <p:cNvGrpSpPr/>
            <p:nvPr/>
          </p:nvGrpSpPr>
          <p:grpSpPr>
            <a:xfrm>
              <a:off x="8838393" y="3043383"/>
              <a:ext cx="214210" cy="125818"/>
              <a:chOff x="8838393" y="3043383"/>
              <a:chExt cx="214210" cy="125818"/>
            </a:xfrm>
          </p:grpSpPr>
          <p:pic>
            <p:nvPicPr>
              <p:cNvPr id="12247" name="Google Shape;12247;p148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8838393" y="3070053"/>
                <a:ext cx="88707" cy="991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48" name="Google Shape;12248;p148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8970219" y="3043383"/>
                <a:ext cx="82384" cy="8390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249" name="Google Shape;12249;p148"/>
              <p:cNvSpPr/>
              <p:nvPr/>
            </p:nvSpPr>
            <p:spPr>
              <a:xfrm>
                <a:off x="8980170" y="3156966"/>
                <a:ext cx="71120" cy="6985"/>
              </a:xfrm>
              <a:custGeom>
                <a:rect b="b" l="l" r="r" t="t"/>
                <a:pathLst>
                  <a:path extrusionOk="0" h="6985" w="71120">
                    <a:moveTo>
                      <a:pt x="0" y="4572"/>
                    </a:moveTo>
                    <a:lnTo>
                      <a:pt x="3048" y="5334"/>
                    </a:lnTo>
                    <a:lnTo>
                      <a:pt x="3810" y="6858"/>
                    </a:lnTo>
                    <a:lnTo>
                      <a:pt x="7620" y="6858"/>
                    </a:lnTo>
                    <a:lnTo>
                      <a:pt x="56388" y="1524"/>
                    </a:lnTo>
                    <a:lnTo>
                      <a:pt x="60960" y="762"/>
                    </a:lnTo>
                    <a:lnTo>
                      <a:pt x="65532" y="0"/>
                    </a:lnTo>
                    <a:lnTo>
                      <a:pt x="70866" y="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50" name="Google Shape;12250;p148"/>
            <p:cNvGrpSpPr/>
            <p:nvPr/>
          </p:nvGrpSpPr>
          <p:grpSpPr>
            <a:xfrm>
              <a:off x="9114237" y="2992329"/>
              <a:ext cx="267550" cy="163156"/>
              <a:chOff x="9114237" y="2992329"/>
              <a:chExt cx="267550" cy="163156"/>
            </a:xfrm>
          </p:grpSpPr>
          <p:pic>
            <p:nvPicPr>
              <p:cNvPr id="12251" name="Google Shape;12251;p148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9114237" y="2994615"/>
                <a:ext cx="149440" cy="1608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52" name="Google Shape;12252;p148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9292545" y="2992329"/>
                <a:ext cx="89242" cy="1204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253" name="Google Shape;12253;p148"/>
            <p:cNvSpPr/>
            <p:nvPr/>
          </p:nvSpPr>
          <p:spPr>
            <a:xfrm>
              <a:off x="9447276" y="3003042"/>
              <a:ext cx="20320" cy="98425"/>
            </a:xfrm>
            <a:custGeom>
              <a:rect b="b" l="l" r="r" t="t"/>
              <a:pathLst>
                <a:path extrusionOk="0" h="98425" w="20320">
                  <a:moveTo>
                    <a:pt x="0" y="0"/>
                  </a:moveTo>
                  <a:lnTo>
                    <a:pt x="1524" y="6096"/>
                  </a:lnTo>
                  <a:lnTo>
                    <a:pt x="4572" y="12191"/>
                  </a:lnTo>
                  <a:lnTo>
                    <a:pt x="6096" y="19050"/>
                  </a:lnTo>
                  <a:lnTo>
                    <a:pt x="9179" y="29789"/>
                  </a:lnTo>
                  <a:lnTo>
                    <a:pt x="12477" y="40386"/>
                  </a:lnTo>
                  <a:lnTo>
                    <a:pt x="15632" y="50982"/>
                  </a:lnTo>
                  <a:lnTo>
                    <a:pt x="18288" y="61722"/>
                  </a:lnTo>
                  <a:lnTo>
                    <a:pt x="19597" y="71080"/>
                  </a:lnTo>
                  <a:lnTo>
                    <a:pt x="20193" y="80010"/>
                  </a:lnTo>
                  <a:lnTo>
                    <a:pt x="20216" y="88939"/>
                  </a:lnTo>
                  <a:lnTo>
                    <a:pt x="19812" y="98298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254" name="Google Shape;12254;p148"/>
            <p:cNvGrpSpPr/>
            <p:nvPr/>
          </p:nvGrpSpPr>
          <p:grpSpPr>
            <a:xfrm>
              <a:off x="9660591" y="2930651"/>
              <a:ext cx="164764" cy="128822"/>
              <a:chOff x="9660591" y="2930651"/>
              <a:chExt cx="164764" cy="128822"/>
            </a:xfrm>
          </p:grpSpPr>
          <p:pic>
            <p:nvPicPr>
              <p:cNvPr id="12255" name="Google Shape;12255;p148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9660591" y="2971755"/>
                <a:ext cx="113626" cy="877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256" name="Google Shape;12256;p148"/>
              <p:cNvSpPr/>
              <p:nvPr/>
            </p:nvSpPr>
            <p:spPr>
              <a:xfrm>
                <a:off x="9812274" y="2988563"/>
                <a:ext cx="2540" cy="40639"/>
              </a:xfrm>
              <a:custGeom>
                <a:rect b="b" l="l" r="r" t="t"/>
                <a:pathLst>
                  <a:path extrusionOk="0" h="40639" w="2540">
                    <a:moveTo>
                      <a:pt x="2285" y="0"/>
                    </a:moveTo>
                    <a:lnTo>
                      <a:pt x="1523" y="3810"/>
                    </a:lnTo>
                    <a:lnTo>
                      <a:pt x="761" y="5334"/>
                    </a:lnTo>
                    <a:lnTo>
                      <a:pt x="761" y="9906"/>
                    </a:lnTo>
                    <a:lnTo>
                      <a:pt x="0" y="16764"/>
                    </a:lnTo>
                    <a:lnTo>
                      <a:pt x="1523" y="23622"/>
                    </a:lnTo>
                    <a:lnTo>
                      <a:pt x="761" y="31242"/>
                    </a:lnTo>
                    <a:lnTo>
                      <a:pt x="761" y="35814"/>
                    </a:lnTo>
                    <a:lnTo>
                      <a:pt x="761" y="37338"/>
                    </a:lnTo>
                    <a:lnTo>
                      <a:pt x="761" y="40386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7" name="Google Shape;12257;p148"/>
              <p:cNvSpPr/>
              <p:nvPr/>
            </p:nvSpPr>
            <p:spPr>
              <a:xfrm>
                <a:off x="9814560" y="2930651"/>
                <a:ext cx="10795" cy="5714"/>
              </a:xfrm>
              <a:custGeom>
                <a:rect b="b" l="l" r="r" t="t"/>
                <a:pathLst>
                  <a:path extrusionOk="0" h="5714" w="10795">
                    <a:moveTo>
                      <a:pt x="10668" y="5334"/>
                    </a:moveTo>
                    <a:lnTo>
                      <a:pt x="5334" y="0"/>
                    </a:lnTo>
                    <a:lnTo>
                      <a:pt x="6858" y="1524"/>
                    </a:lnTo>
                    <a:lnTo>
                      <a:pt x="5334" y="2286"/>
                    </a:lnTo>
                    <a:lnTo>
                      <a:pt x="3810" y="2286"/>
                    </a:lnTo>
                    <a:lnTo>
                      <a:pt x="1524" y="3048"/>
                    </a:lnTo>
                    <a:lnTo>
                      <a:pt x="0" y="381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258" name="Google Shape;12258;p148"/>
            <p:cNvSpPr/>
            <p:nvPr/>
          </p:nvSpPr>
          <p:spPr>
            <a:xfrm>
              <a:off x="3923514" y="2015489"/>
              <a:ext cx="1417954" cy="467360"/>
            </a:xfrm>
            <a:custGeom>
              <a:rect b="b" l="l" r="r" t="t"/>
              <a:pathLst>
                <a:path extrusionOk="0" h="467360" w="1417954">
                  <a:moveTo>
                    <a:pt x="30503" y="445770"/>
                  </a:moveTo>
                  <a:lnTo>
                    <a:pt x="32027" y="440436"/>
                  </a:lnTo>
                  <a:lnTo>
                    <a:pt x="35837" y="435864"/>
                  </a:lnTo>
                  <a:lnTo>
                    <a:pt x="36599" y="429768"/>
                  </a:lnTo>
                  <a:lnTo>
                    <a:pt x="38421" y="417849"/>
                  </a:lnTo>
                  <a:lnTo>
                    <a:pt x="38600" y="405288"/>
                  </a:lnTo>
                  <a:lnTo>
                    <a:pt x="37778" y="392584"/>
                  </a:lnTo>
                  <a:lnTo>
                    <a:pt x="36599" y="380238"/>
                  </a:lnTo>
                  <a:lnTo>
                    <a:pt x="33254" y="356235"/>
                  </a:lnTo>
                  <a:lnTo>
                    <a:pt x="29265" y="332232"/>
                  </a:lnTo>
                  <a:lnTo>
                    <a:pt x="25134" y="308229"/>
                  </a:lnTo>
                  <a:lnTo>
                    <a:pt x="21359" y="284226"/>
                  </a:lnTo>
                  <a:lnTo>
                    <a:pt x="17061" y="255198"/>
                  </a:lnTo>
                  <a:lnTo>
                    <a:pt x="13263" y="226314"/>
                  </a:lnTo>
                  <a:lnTo>
                    <a:pt x="9894" y="197429"/>
                  </a:lnTo>
                  <a:lnTo>
                    <a:pt x="6881" y="168402"/>
                  </a:lnTo>
                  <a:lnTo>
                    <a:pt x="4631" y="148851"/>
                  </a:lnTo>
                  <a:lnTo>
                    <a:pt x="2595" y="129159"/>
                  </a:lnTo>
                  <a:lnTo>
                    <a:pt x="988" y="109466"/>
                  </a:lnTo>
                  <a:lnTo>
                    <a:pt x="23" y="89916"/>
                  </a:lnTo>
                  <a:lnTo>
                    <a:pt x="0" y="82248"/>
                  </a:lnTo>
                  <a:lnTo>
                    <a:pt x="404" y="73723"/>
                  </a:lnTo>
                  <a:lnTo>
                    <a:pt x="27110" y="46243"/>
                  </a:lnTo>
                  <a:lnTo>
                    <a:pt x="70604" y="37623"/>
                  </a:lnTo>
                  <a:lnTo>
                    <a:pt x="136993" y="29182"/>
                  </a:lnTo>
                  <a:lnTo>
                    <a:pt x="197572" y="24300"/>
                  </a:lnTo>
                  <a:lnTo>
                    <a:pt x="268438" y="21347"/>
                  </a:lnTo>
                  <a:lnTo>
                    <a:pt x="309014" y="19335"/>
                  </a:lnTo>
                  <a:lnTo>
                    <a:pt x="349591" y="17180"/>
                  </a:lnTo>
                  <a:lnTo>
                    <a:pt x="390167" y="15240"/>
                  </a:lnTo>
                  <a:lnTo>
                    <a:pt x="441374" y="12667"/>
                  </a:lnTo>
                  <a:lnTo>
                    <a:pt x="492580" y="10387"/>
                  </a:lnTo>
                  <a:lnTo>
                    <a:pt x="543787" y="8327"/>
                  </a:lnTo>
                  <a:lnTo>
                    <a:pt x="594993" y="6412"/>
                  </a:lnTo>
                  <a:lnTo>
                    <a:pt x="646199" y="4572"/>
                  </a:lnTo>
                  <a:lnTo>
                    <a:pt x="697634" y="2786"/>
                  </a:lnTo>
                  <a:lnTo>
                    <a:pt x="749069" y="1143"/>
                  </a:lnTo>
                  <a:lnTo>
                    <a:pt x="800504" y="71"/>
                  </a:lnTo>
                  <a:lnTo>
                    <a:pt x="851939" y="0"/>
                  </a:lnTo>
                  <a:lnTo>
                    <a:pt x="899826" y="428"/>
                  </a:lnTo>
                  <a:lnTo>
                    <a:pt x="947570" y="1714"/>
                  </a:lnTo>
                  <a:lnTo>
                    <a:pt x="995314" y="3857"/>
                  </a:lnTo>
                  <a:lnTo>
                    <a:pt x="1043201" y="6858"/>
                  </a:lnTo>
                  <a:lnTo>
                    <a:pt x="1084921" y="9917"/>
                  </a:lnTo>
                  <a:lnTo>
                    <a:pt x="1126640" y="13049"/>
                  </a:lnTo>
                  <a:lnTo>
                    <a:pt x="1168360" y="15751"/>
                  </a:lnTo>
                  <a:lnTo>
                    <a:pt x="1210079" y="17526"/>
                  </a:lnTo>
                  <a:lnTo>
                    <a:pt x="1278659" y="18859"/>
                  </a:lnTo>
                  <a:lnTo>
                    <a:pt x="1347239" y="19050"/>
                  </a:lnTo>
                  <a:lnTo>
                    <a:pt x="1363241" y="19073"/>
                  </a:lnTo>
                  <a:lnTo>
                    <a:pt x="1379243" y="19240"/>
                  </a:lnTo>
                  <a:lnTo>
                    <a:pt x="1395245" y="19692"/>
                  </a:lnTo>
                  <a:lnTo>
                    <a:pt x="1411247" y="20574"/>
                  </a:lnTo>
                  <a:lnTo>
                    <a:pt x="1415057" y="21335"/>
                  </a:lnTo>
                  <a:lnTo>
                    <a:pt x="1415819" y="20574"/>
                  </a:lnTo>
                  <a:lnTo>
                    <a:pt x="1417343" y="21335"/>
                  </a:lnTo>
                  <a:lnTo>
                    <a:pt x="1415819" y="25146"/>
                  </a:lnTo>
                  <a:lnTo>
                    <a:pt x="1413533" y="28193"/>
                  </a:lnTo>
                  <a:lnTo>
                    <a:pt x="1411247" y="32004"/>
                  </a:lnTo>
                  <a:lnTo>
                    <a:pt x="1400579" y="75438"/>
                  </a:lnTo>
                  <a:lnTo>
                    <a:pt x="1398198" y="119348"/>
                  </a:lnTo>
                  <a:lnTo>
                    <a:pt x="1397900" y="141553"/>
                  </a:lnTo>
                  <a:lnTo>
                    <a:pt x="1397531" y="163830"/>
                  </a:lnTo>
                  <a:lnTo>
                    <a:pt x="1396746" y="187952"/>
                  </a:lnTo>
                  <a:lnTo>
                    <a:pt x="1395817" y="212217"/>
                  </a:lnTo>
                  <a:lnTo>
                    <a:pt x="1395174" y="236481"/>
                  </a:lnTo>
                  <a:lnTo>
                    <a:pt x="1395245" y="260604"/>
                  </a:lnTo>
                  <a:lnTo>
                    <a:pt x="1395591" y="275463"/>
                  </a:lnTo>
                  <a:lnTo>
                    <a:pt x="1396293" y="290322"/>
                  </a:lnTo>
                  <a:lnTo>
                    <a:pt x="1396853" y="305181"/>
                  </a:lnTo>
                  <a:lnTo>
                    <a:pt x="1386101" y="344424"/>
                  </a:lnTo>
                  <a:lnTo>
                    <a:pt x="1344191" y="364998"/>
                  </a:lnTo>
                  <a:lnTo>
                    <a:pt x="1302853" y="377094"/>
                  </a:lnTo>
                  <a:lnTo>
                    <a:pt x="1260371" y="386334"/>
                  </a:lnTo>
                  <a:lnTo>
                    <a:pt x="1205698" y="393858"/>
                  </a:lnTo>
                  <a:lnTo>
                    <a:pt x="1149881" y="398526"/>
                  </a:lnTo>
                  <a:lnTo>
                    <a:pt x="1109864" y="400692"/>
                  </a:lnTo>
                  <a:lnTo>
                    <a:pt x="1069776" y="402717"/>
                  </a:lnTo>
                  <a:lnTo>
                    <a:pt x="1029545" y="404741"/>
                  </a:lnTo>
                  <a:lnTo>
                    <a:pt x="989099" y="406908"/>
                  </a:lnTo>
                  <a:lnTo>
                    <a:pt x="941665" y="410027"/>
                  </a:lnTo>
                  <a:lnTo>
                    <a:pt x="894230" y="413575"/>
                  </a:lnTo>
                  <a:lnTo>
                    <a:pt x="846796" y="417409"/>
                  </a:lnTo>
                  <a:lnTo>
                    <a:pt x="799361" y="421386"/>
                  </a:lnTo>
                  <a:lnTo>
                    <a:pt x="752367" y="425100"/>
                  </a:lnTo>
                  <a:lnTo>
                    <a:pt x="705159" y="428244"/>
                  </a:lnTo>
                  <a:lnTo>
                    <a:pt x="657808" y="430815"/>
                  </a:lnTo>
                  <a:lnTo>
                    <a:pt x="610385" y="432816"/>
                  </a:lnTo>
                  <a:lnTo>
                    <a:pt x="557807" y="434256"/>
                  </a:lnTo>
                  <a:lnTo>
                    <a:pt x="505229" y="435197"/>
                  </a:lnTo>
                  <a:lnTo>
                    <a:pt x="452651" y="435709"/>
                  </a:lnTo>
                  <a:lnTo>
                    <a:pt x="400073" y="435864"/>
                  </a:lnTo>
                  <a:lnTo>
                    <a:pt x="364307" y="435530"/>
                  </a:lnTo>
                  <a:lnTo>
                    <a:pt x="328826" y="434911"/>
                  </a:lnTo>
                  <a:lnTo>
                    <a:pt x="293346" y="434578"/>
                  </a:lnTo>
                  <a:lnTo>
                    <a:pt x="230850" y="436923"/>
                  </a:lnTo>
                  <a:lnTo>
                    <a:pt x="177962" y="443995"/>
                  </a:lnTo>
                  <a:lnTo>
                    <a:pt x="136243" y="452258"/>
                  </a:lnTo>
                  <a:lnTo>
                    <a:pt x="90701" y="463296"/>
                  </a:lnTo>
                  <a:lnTo>
                    <a:pt x="80033" y="466344"/>
                  </a:lnTo>
                  <a:lnTo>
                    <a:pt x="76223" y="467106"/>
                  </a:lnTo>
                  <a:lnTo>
                    <a:pt x="68603" y="467106"/>
                  </a:lnTo>
                </a:path>
              </a:pathLst>
            </a:custGeom>
            <a:noFill/>
            <a:ln cap="flat" cmpd="sng" w="153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259" name="Google Shape;12259;p148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4209243" y="3557733"/>
              <a:ext cx="4365111" cy="169553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60" name="Google Shape;12260;p148"/>
          <p:cNvGrpSpPr/>
          <p:nvPr/>
        </p:nvGrpSpPr>
        <p:grpSpPr>
          <a:xfrm>
            <a:off x="3842479" y="5377429"/>
            <a:ext cx="4046879" cy="884748"/>
            <a:chOff x="4687062" y="5550408"/>
            <a:chExt cx="3415664" cy="558800"/>
          </a:xfrm>
        </p:grpSpPr>
        <p:grpSp>
          <p:nvGrpSpPr>
            <p:cNvPr id="12261" name="Google Shape;12261;p148"/>
            <p:cNvGrpSpPr/>
            <p:nvPr/>
          </p:nvGrpSpPr>
          <p:grpSpPr>
            <a:xfrm>
              <a:off x="4687062" y="5732525"/>
              <a:ext cx="407440" cy="241935"/>
              <a:chOff x="4687062" y="5732525"/>
              <a:chExt cx="407440" cy="241935"/>
            </a:xfrm>
          </p:grpSpPr>
          <p:sp>
            <p:nvSpPr>
              <p:cNvPr id="12262" name="Google Shape;12262;p148"/>
              <p:cNvSpPr/>
              <p:nvPr/>
            </p:nvSpPr>
            <p:spPr>
              <a:xfrm>
                <a:off x="4687062" y="5732525"/>
                <a:ext cx="118110" cy="241935"/>
              </a:xfrm>
              <a:custGeom>
                <a:rect b="b" l="l" r="r" t="t"/>
                <a:pathLst>
                  <a:path extrusionOk="0" h="241935" w="118110">
                    <a:moveTo>
                      <a:pt x="0" y="0"/>
                    </a:moveTo>
                    <a:lnTo>
                      <a:pt x="1500" y="7715"/>
                    </a:lnTo>
                    <a:lnTo>
                      <a:pt x="3429" y="16573"/>
                    </a:lnTo>
                    <a:lnTo>
                      <a:pt x="5357" y="25717"/>
                    </a:lnTo>
                    <a:lnTo>
                      <a:pt x="6858" y="34290"/>
                    </a:lnTo>
                    <a:lnTo>
                      <a:pt x="8786" y="56697"/>
                    </a:lnTo>
                    <a:lnTo>
                      <a:pt x="8572" y="79248"/>
                    </a:lnTo>
                    <a:lnTo>
                      <a:pt x="7500" y="101798"/>
                    </a:lnTo>
                    <a:lnTo>
                      <a:pt x="6858" y="124205"/>
                    </a:lnTo>
                    <a:lnTo>
                      <a:pt x="6691" y="142494"/>
                    </a:lnTo>
                    <a:lnTo>
                      <a:pt x="6667" y="160781"/>
                    </a:lnTo>
                    <a:lnTo>
                      <a:pt x="7500" y="179069"/>
                    </a:lnTo>
                    <a:lnTo>
                      <a:pt x="14859" y="216884"/>
                    </a:lnTo>
                    <a:lnTo>
                      <a:pt x="29718" y="241554"/>
                    </a:lnTo>
                    <a:lnTo>
                      <a:pt x="37338" y="240792"/>
                    </a:lnTo>
                    <a:lnTo>
                      <a:pt x="44958" y="241554"/>
                    </a:lnTo>
                    <a:lnTo>
                      <a:pt x="54090" y="241732"/>
                    </a:lnTo>
                    <a:lnTo>
                      <a:pt x="63150" y="241268"/>
                    </a:lnTo>
                    <a:lnTo>
                      <a:pt x="72068" y="240375"/>
                    </a:lnTo>
                    <a:lnTo>
                      <a:pt x="80772" y="239268"/>
                    </a:lnTo>
                    <a:lnTo>
                      <a:pt x="90356" y="238684"/>
                    </a:lnTo>
                    <a:lnTo>
                      <a:pt x="99726" y="238029"/>
                    </a:lnTo>
                    <a:lnTo>
                      <a:pt x="108954" y="237232"/>
                    </a:lnTo>
                    <a:lnTo>
                      <a:pt x="118110" y="236220"/>
                    </a:lnTo>
                  </a:path>
                </a:pathLst>
              </a:custGeom>
              <a:noFill/>
              <a:ln cap="flat" cmpd="sng" w="153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263" name="Google Shape;12263;p148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4811223" y="5825445"/>
                <a:ext cx="112102" cy="1421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64" name="Google Shape;12264;p148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4956003" y="5759889"/>
                <a:ext cx="138499" cy="1731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265" name="Google Shape;12265;p148"/>
            <p:cNvGrpSpPr/>
            <p:nvPr/>
          </p:nvGrpSpPr>
          <p:grpSpPr>
            <a:xfrm>
              <a:off x="5455919" y="5762961"/>
              <a:ext cx="135680" cy="139237"/>
              <a:chOff x="5455919" y="5762961"/>
              <a:chExt cx="135680" cy="139237"/>
            </a:xfrm>
          </p:grpSpPr>
          <p:sp>
            <p:nvSpPr>
              <p:cNvPr id="12266" name="Google Shape;12266;p148"/>
              <p:cNvSpPr/>
              <p:nvPr/>
            </p:nvSpPr>
            <p:spPr>
              <a:xfrm>
                <a:off x="5455919" y="5791961"/>
                <a:ext cx="10795" cy="109220"/>
              </a:xfrm>
              <a:custGeom>
                <a:rect b="b" l="l" r="r" t="t"/>
                <a:pathLst>
                  <a:path extrusionOk="0" h="109220" w="10795">
                    <a:moveTo>
                      <a:pt x="0" y="0"/>
                    </a:moveTo>
                    <a:lnTo>
                      <a:pt x="1273" y="7548"/>
                    </a:lnTo>
                    <a:lnTo>
                      <a:pt x="2762" y="15239"/>
                    </a:lnTo>
                    <a:lnTo>
                      <a:pt x="4393" y="22931"/>
                    </a:lnTo>
                    <a:lnTo>
                      <a:pt x="6096" y="30479"/>
                    </a:lnTo>
                    <a:lnTo>
                      <a:pt x="7989" y="44886"/>
                    </a:lnTo>
                    <a:lnTo>
                      <a:pt x="9239" y="59435"/>
                    </a:lnTo>
                    <a:lnTo>
                      <a:pt x="10060" y="73985"/>
                    </a:lnTo>
                    <a:lnTo>
                      <a:pt x="10668" y="88391"/>
                    </a:lnTo>
                    <a:lnTo>
                      <a:pt x="10668" y="95249"/>
                    </a:lnTo>
                    <a:lnTo>
                      <a:pt x="9906" y="102107"/>
                    </a:lnTo>
                    <a:lnTo>
                      <a:pt x="9906" y="108965"/>
                    </a:lnTo>
                  </a:path>
                </a:pathLst>
              </a:custGeom>
              <a:noFill/>
              <a:ln cap="flat" cmpd="sng" w="153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267" name="Google Shape;12267;p148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5512263" y="5762961"/>
                <a:ext cx="79336" cy="1392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268" name="Google Shape;12268;p148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5735529" y="5745435"/>
              <a:ext cx="109816" cy="1494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269" name="Google Shape;12269;p148"/>
            <p:cNvGrpSpPr/>
            <p:nvPr/>
          </p:nvGrpSpPr>
          <p:grpSpPr>
            <a:xfrm>
              <a:off x="6114029" y="5670759"/>
              <a:ext cx="750872" cy="214925"/>
              <a:chOff x="6114029" y="5670759"/>
              <a:chExt cx="750872" cy="214925"/>
            </a:xfrm>
          </p:grpSpPr>
          <p:pic>
            <p:nvPicPr>
              <p:cNvPr id="12270" name="Google Shape;12270;p148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6114029" y="5716396"/>
                <a:ext cx="178611" cy="1692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71" name="Google Shape;12271;p148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6323793" y="5743149"/>
                <a:ext cx="102958" cy="1258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72" name="Google Shape;12272;p148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6451416" y="5670759"/>
                <a:ext cx="413485" cy="1918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273" name="Google Shape;12273;p148"/>
            <p:cNvGrpSpPr/>
            <p:nvPr/>
          </p:nvGrpSpPr>
          <p:grpSpPr>
            <a:xfrm>
              <a:off x="7165803" y="5621991"/>
              <a:ext cx="808571" cy="201256"/>
              <a:chOff x="7165803" y="5621991"/>
              <a:chExt cx="808571" cy="201256"/>
            </a:xfrm>
          </p:grpSpPr>
          <p:pic>
            <p:nvPicPr>
              <p:cNvPr id="12274" name="Google Shape;12274;p148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7165803" y="5621991"/>
                <a:ext cx="180301" cy="2012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75" name="Google Shape;12275;p148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7379925" y="5676855"/>
                <a:ext cx="103720" cy="1242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76" name="Google Shape;12276;p148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7520193" y="5638755"/>
                <a:ext cx="181385" cy="1387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277" name="Google Shape;12277;p148"/>
              <p:cNvSpPr/>
              <p:nvPr/>
            </p:nvSpPr>
            <p:spPr>
              <a:xfrm>
                <a:off x="7741158" y="5658612"/>
                <a:ext cx="7620" cy="85089"/>
              </a:xfrm>
              <a:custGeom>
                <a:rect b="b" l="l" r="r" t="t"/>
                <a:pathLst>
                  <a:path extrusionOk="0" h="85089" w="7620">
                    <a:moveTo>
                      <a:pt x="0" y="4571"/>
                    </a:moveTo>
                    <a:lnTo>
                      <a:pt x="0" y="3047"/>
                    </a:lnTo>
                    <a:lnTo>
                      <a:pt x="0" y="1523"/>
                    </a:lnTo>
                    <a:lnTo>
                      <a:pt x="0" y="0"/>
                    </a:lnTo>
                    <a:lnTo>
                      <a:pt x="1523" y="3047"/>
                    </a:lnTo>
                    <a:lnTo>
                      <a:pt x="761" y="761"/>
                    </a:lnTo>
                    <a:lnTo>
                      <a:pt x="1524" y="7619"/>
                    </a:lnTo>
                    <a:lnTo>
                      <a:pt x="2095" y="14728"/>
                    </a:lnTo>
                    <a:lnTo>
                      <a:pt x="2667" y="22193"/>
                    </a:lnTo>
                    <a:lnTo>
                      <a:pt x="3238" y="29801"/>
                    </a:lnTo>
                    <a:lnTo>
                      <a:pt x="3810" y="37337"/>
                    </a:lnTo>
                    <a:lnTo>
                      <a:pt x="5048" y="48898"/>
                    </a:lnTo>
                    <a:lnTo>
                      <a:pt x="5715" y="60674"/>
                    </a:lnTo>
                    <a:lnTo>
                      <a:pt x="6381" y="72592"/>
                    </a:lnTo>
                    <a:lnTo>
                      <a:pt x="7620" y="84581"/>
                    </a:lnTo>
                  </a:path>
                </a:pathLst>
              </a:custGeom>
              <a:noFill/>
              <a:ln cap="flat" cmpd="sng" w="153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278" name="Google Shape;12278;p148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7783499" y="5675331"/>
                <a:ext cx="69716" cy="747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79" name="Google Shape;12279;p148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7883131" y="5644851"/>
                <a:ext cx="91243" cy="907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280" name="Google Shape;12280;p148"/>
            <p:cNvSpPr/>
            <p:nvPr/>
          </p:nvSpPr>
          <p:spPr>
            <a:xfrm>
              <a:off x="8087868" y="5550408"/>
              <a:ext cx="6350" cy="100329"/>
            </a:xfrm>
            <a:custGeom>
              <a:rect b="b" l="l" r="r" t="t"/>
              <a:pathLst>
                <a:path extrusionOk="0" h="100329" w="6350">
                  <a:moveTo>
                    <a:pt x="0" y="0"/>
                  </a:moveTo>
                  <a:lnTo>
                    <a:pt x="2286" y="8382"/>
                  </a:lnTo>
                  <a:lnTo>
                    <a:pt x="3810" y="15240"/>
                  </a:lnTo>
                  <a:lnTo>
                    <a:pt x="3810" y="24384"/>
                  </a:lnTo>
                  <a:lnTo>
                    <a:pt x="4262" y="35694"/>
                  </a:lnTo>
                  <a:lnTo>
                    <a:pt x="4572" y="46863"/>
                  </a:lnTo>
                  <a:lnTo>
                    <a:pt x="4881" y="58031"/>
                  </a:lnTo>
                  <a:lnTo>
                    <a:pt x="5334" y="69342"/>
                  </a:lnTo>
                  <a:lnTo>
                    <a:pt x="5774" y="79140"/>
                  </a:lnTo>
                  <a:lnTo>
                    <a:pt x="6000" y="86582"/>
                  </a:lnTo>
                  <a:lnTo>
                    <a:pt x="6084" y="93023"/>
                  </a:lnTo>
                  <a:lnTo>
                    <a:pt x="6096" y="99822"/>
                  </a:lnTo>
                </a:path>
              </a:pathLst>
            </a:custGeom>
            <a:noFill/>
            <a:ln cap="flat" cmpd="sng" w="153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1" name="Google Shape;12281;p148"/>
            <p:cNvSpPr/>
            <p:nvPr/>
          </p:nvSpPr>
          <p:spPr>
            <a:xfrm>
              <a:off x="8097011" y="5758434"/>
              <a:ext cx="5715" cy="8889"/>
            </a:xfrm>
            <a:custGeom>
              <a:rect b="b" l="l" r="r" t="t"/>
              <a:pathLst>
                <a:path extrusionOk="0" h="8889" w="5715">
                  <a:moveTo>
                    <a:pt x="5333" y="8381"/>
                  </a:moveTo>
                  <a:lnTo>
                    <a:pt x="3809" y="5333"/>
                  </a:lnTo>
                  <a:lnTo>
                    <a:pt x="5333" y="6857"/>
                  </a:lnTo>
                  <a:lnTo>
                    <a:pt x="3809" y="3809"/>
                  </a:lnTo>
                  <a:lnTo>
                    <a:pt x="2285" y="3047"/>
                  </a:lnTo>
                  <a:lnTo>
                    <a:pt x="1523" y="1523"/>
                  </a:lnTo>
                  <a:lnTo>
                    <a:pt x="0" y="0"/>
                  </a:lnTo>
                </a:path>
              </a:pathLst>
            </a:custGeom>
            <a:noFill/>
            <a:ln cap="flat" cmpd="sng" w="153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2" name="Google Shape;12282;p148"/>
            <p:cNvSpPr/>
            <p:nvPr/>
          </p:nvSpPr>
          <p:spPr>
            <a:xfrm>
              <a:off x="4720209" y="5912358"/>
              <a:ext cx="3240404" cy="196850"/>
            </a:xfrm>
            <a:custGeom>
              <a:rect b="b" l="l" r="r" t="t"/>
              <a:pathLst>
                <a:path extrusionOk="0" h="196850" w="3240404">
                  <a:moveTo>
                    <a:pt x="2666" y="189738"/>
                  </a:moveTo>
                  <a:lnTo>
                    <a:pt x="1904" y="189988"/>
                  </a:lnTo>
                  <a:lnTo>
                    <a:pt x="0" y="190023"/>
                  </a:lnTo>
                  <a:lnTo>
                    <a:pt x="952" y="190488"/>
                  </a:lnTo>
                  <a:lnTo>
                    <a:pt x="44291" y="195453"/>
                  </a:lnTo>
                  <a:lnTo>
                    <a:pt x="80390" y="196596"/>
                  </a:lnTo>
                  <a:lnTo>
                    <a:pt x="116955" y="196548"/>
                  </a:lnTo>
                  <a:lnTo>
                    <a:pt x="153447" y="195643"/>
                  </a:lnTo>
                  <a:lnTo>
                    <a:pt x="189797" y="194452"/>
                  </a:lnTo>
                  <a:lnTo>
                    <a:pt x="225932" y="193548"/>
                  </a:lnTo>
                  <a:lnTo>
                    <a:pt x="275534" y="192512"/>
                  </a:lnTo>
                  <a:lnTo>
                    <a:pt x="324992" y="191547"/>
                  </a:lnTo>
                  <a:lnTo>
                    <a:pt x="374451" y="190440"/>
                  </a:lnTo>
                  <a:lnTo>
                    <a:pt x="424052" y="188976"/>
                  </a:lnTo>
                  <a:lnTo>
                    <a:pt x="471681" y="187494"/>
                  </a:lnTo>
                  <a:lnTo>
                    <a:pt x="519418" y="185720"/>
                  </a:lnTo>
                  <a:lnTo>
                    <a:pt x="567193" y="183544"/>
                  </a:lnTo>
                  <a:lnTo>
                    <a:pt x="614930" y="180856"/>
                  </a:lnTo>
                  <a:lnTo>
                    <a:pt x="662558" y="177546"/>
                  </a:lnTo>
                  <a:lnTo>
                    <a:pt x="716429" y="173803"/>
                  </a:lnTo>
                  <a:lnTo>
                    <a:pt x="770189" y="169913"/>
                  </a:lnTo>
                  <a:lnTo>
                    <a:pt x="823914" y="165914"/>
                  </a:lnTo>
                  <a:lnTo>
                    <a:pt x="877674" y="161842"/>
                  </a:lnTo>
                  <a:lnTo>
                    <a:pt x="931544" y="157734"/>
                  </a:lnTo>
                  <a:lnTo>
                    <a:pt x="980309" y="153987"/>
                  </a:lnTo>
                  <a:lnTo>
                    <a:pt x="1029052" y="150368"/>
                  </a:lnTo>
                  <a:lnTo>
                    <a:pt x="1077753" y="146875"/>
                  </a:lnTo>
                  <a:lnTo>
                    <a:pt x="1126391" y="143510"/>
                  </a:lnTo>
                  <a:lnTo>
                    <a:pt x="1174944" y="140271"/>
                  </a:lnTo>
                  <a:lnTo>
                    <a:pt x="1223390" y="137160"/>
                  </a:lnTo>
                  <a:lnTo>
                    <a:pt x="1272215" y="133727"/>
                  </a:lnTo>
                  <a:lnTo>
                    <a:pt x="1321124" y="130273"/>
                  </a:lnTo>
                  <a:lnTo>
                    <a:pt x="1370075" y="126777"/>
                  </a:lnTo>
                  <a:lnTo>
                    <a:pt x="1419027" y="123218"/>
                  </a:lnTo>
                  <a:lnTo>
                    <a:pt x="1467936" y="119574"/>
                  </a:lnTo>
                  <a:lnTo>
                    <a:pt x="1516760" y="115824"/>
                  </a:lnTo>
                  <a:lnTo>
                    <a:pt x="1566728" y="112469"/>
                  </a:lnTo>
                  <a:lnTo>
                    <a:pt x="1616780" y="109304"/>
                  </a:lnTo>
                  <a:lnTo>
                    <a:pt x="1666874" y="106394"/>
                  </a:lnTo>
                  <a:lnTo>
                    <a:pt x="1716969" y="103801"/>
                  </a:lnTo>
                  <a:lnTo>
                    <a:pt x="1767021" y="101589"/>
                  </a:lnTo>
                  <a:lnTo>
                    <a:pt x="1816989" y="99822"/>
                  </a:lnTo>
                  <a:lnTo>
                    <a:pt x="1864289" y="98298"/>
                  </a:lnTo>
                  <a:lnTo>
                    <a:pt x="1911674" y="96774"/>
                  </a:lnTo>
                  <a:lnTo>
                    <a:pt x="1959102" y="95250"/>
                  </a:lnTo>
                  <a:lnTo>
                    <a:pt x="2006529" y="93726"/>
                  </a:lnTo>
                  <a:lnTo>
                    <a:pt x="2053914" y="92202"/>
                  </a:lnTo>
                  <a:lnTo>
                    <a:pt x="2101215" y="90678"/>
                  </a:lnTo>
                  <a:lnTo>
                    <a:pt x="2152855" y="88758"/>
                  </a:lnTo>
                  <a:lnTo>
                    <a:pt x="2204562" y="86892"/>
                  </a:lnTo>
                  <a:lnTo>
                    <a:pt x="2256309" y="85039"/>
                  </a:lnTo>
                  <a:lnTo>
                    <a:pt x="2308070" y="83160"/>
                  </a:lnTo>
                  <a:lnTo>
                    <a:pt x="2359817" y="81214"/>
                  </a:lnTo>
                  <a:lnTo>
                    <a:pt x="2411524" y="79161"/>
                  </a:lnTo>
                  <a:lnTo>
                    <a:pt x="2463165" y="76962"/>
                  </a:lnTo>
                  <a:lnTo>
                    <a:pt x="2517972" y="74213"/>
                  </a:lnTo>
                  <a:lnTo>
                    <a:pt x="2572695" y="71232"/>
                  </a:lnTo>
                  <a:lnTo>
                    <a:pt x="2627375" y="67913"/>
                  </a:lnTo>
                  <a:lnTo>
                    <a:pt x="2682056" y="64149"/>
                  </a:lnTo>
                  <a:lnTo>
                    <a:pt x="2736779" y="59834"/>
                  </a:lnTo>
                  <a:lnTo>
                    <a:pt x="2791586" y="54864"/>
                  </a:lnTo>
                  <a:lnTo>
                    <a:pt x="2842569" y="50137"/>
                  </a:lnTo>
                  <a:lnTo>
                    <a:pt x="2893694" y="45053"/>
                  </a:lnTo>
                  <a:lnTo>
                    <a:pt x="2944820" y="39540"/>
                  </a:lnTo>
                  <a:lnTo>
                    <a:pt x="2995803" y="33528"/>
                  </a:lnTo>
                  <a:lnTo>
                    <a:pt x="3032950" y="29658"/>
                  </a:lnTo>
                  <a:lnTo>
                    <a:pt x="3070097" y="26003"/>
                  </a:lnTo>
                  <a:lnTo>
                    <a:pt x="3107245" y="22490"/>
                  </a:lnTo>
                  <a:lnTo>
                    <a:pt x="3144392" y="19050"/>
                  </a:lnTo>
                  <a:lnTo>
                    <a:pt x="3166693" y="17311"/>
                  </a:lnTo>
                  <a:lnTo>
                    <a:pt x="3189065" y="15430"/>
                  </a:lnTo>
                  <a:lnTo>
                    <a:pt x="3211579" y="13263"/>
                  </a:lnTo>
                  <a:lnTo>
                    <a:pt x="3234309" y="10668"/>
                  </a:lnTo>
                  <a:lnTo>
                    <a:pt x="3236594" y="10668"/>
                  </a:lnTo>
                  <a:lnTo>
                    <a:pt x="3238118" y="9906"/>
                  </a:lnTo>
                  <a:lnTo>
                    <a:pt x="3240404" y="9906"/>
                  </a:lnTo>
                  <a:lnTo>
                    <a:pt x="3230796" y="6965"/>
                  </a:lnTo>
                  <a:lnTo>
                    <a:pt x="3222402" y="4667"/>
                  </a:lnTo>
                  <a:lnTo>
                    <a:pt x="3213294" y="2512"/>
                  </a:lnTo>
                  <a:lnTo>
                    <a:pt x="3201542" y="0"/>
                  </a:lnTo>
                </a:path>
              </a:pathLst>
            </a:custGeom>
            <a:noFill/>
            <a:ln cap="flat" cmpd="sng" w="153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286" name="Shape 1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7" name="Google Shape;12287;p149"/>
          <p:cNvGrpSpPr/>
          <p:nvPr/>
        </p:nvGrpSpPr>
        <p:grpSpPr>
          <a:xfrm>
            <a:off x="831135" y="833991"/>
            <a:ext cx="7598867" cy="1819800"/>
            <a:chOff x="3459435" y="1964435"/>
            <a:chExt cx="5813976" cy="1043643"/>
          </a:xfrm>
        </p:grpSpPr>
        <p:grpSp>
          <p:nvGrpSpPr>
            <p:cNvPr id="12288" name="Google Shape;12288;p149"/>
            <p:cNvGrpSpPr/>
            <p:nvPr/>
          </p:nvGrpSpPr>
          <p:grpSpPr>
            <a:xfrm>
              <a:off x="3459435" y="2131269"/>
              <a:ext cx="562020" cy="247738"/>
              <a:chOff x="3459435" y="2131269"/>
              <a:chExt cx="562020" cy="247738"/>
            </a:xfrm>
          </p:grpSpPr>
          <p:pic>
            <p:nvPicPr>
              <p:cNvPr id="12289" name="Google Shape;12289;p14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459435" y="2165559"/>
                <a:ext cx="270598" cy="2134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90" name="Google Shape;12290;p14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752710" y="2131269"/>
                <a:ext cx="231070" cy="1913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291" name="Google Shape;12291;p149"/>
              <p:cNvSpPr/>
              <p:nvPr/>
            </p:nvSpPr>
            <p:spPr>
              <a:xfrm>
                <a:off x="4011930" y="2142743"/>
                <a:ext cx="9525" cy="158750"/>
              </a:xfrm>
              <a:custGeom>
                <a:rect b="b" l="l" r="r" t="t"/>
                <a:pathLst>
                  <a:path extrusionOk="0" h="158750" w="9525">
                    <a:moveTo>
                      <a:pt x="4572" y="0"/>
                    </a:moveTo>
                    <a:lnTo>
                      <a:pt x="1524" y="2286"/>
                    </a:lnTo>
                    <a:lnTo>
                      <a:pt x="0" y="6096"/>
                    </a:lnTo>
                    <a:lnTo>
                      <a:pt x="0" y="12192"/>
                    </a:lnTo>
                    <a:lnTo>
                      <a:pt x="59" y="23526"/>
                    </a:lnTo>
                    <a:lnTo>
                      <a:pt x="1047" y="35433"/>
                    </a:lnTo>
                    <a:lnTo>
                      <a:pt x="2464" y="47339"/>
                    </a:lnTo>
                    <a:lnTo>
                      <a:pt x="3810" y="58674"/>
                    </a:lnTo>
                    <a:lnTo>
                      <a:pt x="5500" y="72151"/>
                    </a:lnTo>
                    <a:lnTo>
                      <a:pt x="7048" y="85343"/>
                    </a:lnTo>
                    <a:lnTo>
                      <a:pt x="8310" y="98536"/>
                    </a:lnTo>
                    <a:lnTo>
                      <a:pt x="9144" y="112014"/>
                    </a:lnTo>
                    <a:lnTo>
                      <a:pt x="9013" y="124313"/>
                    </a:lnTo>
                    <a:lnTo>
                      <a:pt x="7524" y="135540"/>
                    </a:lnTo>
                    <a:lnTo>
                      <a:pt x="4750" y="146625"/>
                    </a:lnTo>
                    <a:lnTo>
                      <a:pt x="762" y="158496"/>
                    </a:lnTo>
                  </a:path>
                </a:pathLst>
              </a:custGeom>
              <a:noFill/>
              <a:ln cap="flat" cmpd="sng" w="153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292" name="Google Shape;12292;p149"/>
            <p:cNvSpPr/>
            <p:nvPr/>
          </p:nvSpPr>
          <p:spPr>
            <a:xfrm>
              <a:off x="3580638" y="2431542"/>
              <a:ext cx="481964" cy="20319"/>
            </a:xfrm>
            <a:custGeom>
              <a:rect b="b" l="l" r="r" t="t"/>
              <a:pathLst>
                <a:path extrusionOk="0" h="20319" w="481964">
                  <a:moveTo>
                    <a:pt x="0" y="16001"/>
                  </a:moveTo>
                  <a:lnTo>
                    <a:pt x="4572" y="17525"/>
                  </a:lnTo>
                  <a:lnTo>
                    <a:pt x="6858" y="18287"/>
                  </a:lnTo>
                  <a:lnTo>
                    <a:pt x="11430" y="18287"/>
                  </a:lnTo>
                  <a:lnTo>
                    <a:pt x="33706" y="19847"/>
                  </a:lnTo>
                  <a:lnTo>
                    <a:pt x="55911" y="19335"/>
                  </a:lnTo>
                  <a:lnTo>
                    <a:pt x="77974" y="17537"/>
                  </a:lnTo>
                  <a:lnTo>
                    <a:pt x="99822" y="15239"/>
                  </a:lnTo>
                  <a:lnTo>
                    <a:pt x="137541" y="11834"/>
                  </a:lnTo>
                  <a:lnTo>
                    <a:pt x="212978" y="5595"/>
                  </a:lnTo>
                  <a:lnTo>
                    <a:pt x="291857" y="881"/>
                  </a:lnTo>
                  <a:lnTo>
                    <a:pt x="333089" y="0"/>
                  </a:lnTo>
                  <a:lnTo>
                    <a:pt x="374463" y="261"/>
                  </a:lnTo>
                  <a:lnTo>
                    <a:pt x="416052" y="1523"/>
                  </a:lnTo>
                  <a:lnTo>
                    <a:pt x="430922" y="1952"/>
                  </a:lnTo>
                  <a:lnTo>
                    <a:pt x="445865" y="2095"/>
                  </a:lnTo>
                  <a:lnTo>
                    <a:pt x="460950" y="1952"/>
                  </a:lnTo>
                  <a:lnTo>
                    <a:pt x="476250" y="1523"/>
                  </a:lnTo>
                  <a:lnTo>
                    <a:pt x="477773" y="1523"/>
                  </a:lnTo>
                  <a:lnTo>
                    <a:pt x="477773" y="0"/>
                  </a:lnTo>
                  <a:lnTo>
                    <a:pt x="479298" y="1523"/>
                  </a:lnTo>
                  <a:lnTo>
                    <a:pt x="481584" y="3047"/>
                  </a:lnTo>
                  <a:lnTo>
                    <a:pt x="475488" y="1523"/>
                  </a:lnTo>
                  <a:lnTo>
                    <a:pt x="473202" y="0"/>
                  </a:lnTo>
                </a:path>
              </a:pathLst>
            </a:custGeom>
            <a:noFill/>
            <a:ln cap="flat" cmpd="sng" w="153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293" name="Google Shape;12293;p149"/>
            <p:cNvGrpSpPr/>
            <p:nvPr/>
          </p:nvGrpSpPr>
          <p:grpSpPr>
            <a:xfrm>
              <a:off x="4317447" y="2486361"/>
              <a:ext cx="414616" cy="300316"/>
              <a:chOff x="4317447" y="2486361"/>
              <a:chExt cx="414616" cy="300316"/>
            </a:xfrm>
          </p:grpSpPr>
          <p:pic>
            <p:nvPicPr>
              <p:cNvPr id="12294" name="Google Shape;12294;p14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317447" y="2486361"/>
                <a:ext cx="265264" cy="3003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95" name="Google Shape;12295;p14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626819" y="2538177"/>
                <a:ext cx="105244" cy="1540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296" name="Google Shape;12296;p149"/>
            <p:cNvGrpSpPr/>
            <p:nvPr/>
          </p:nvGrpSpPr>
          <p:grpSpPr>
            <a:xfrm>
              <a:off x="4777695" y="2415539"/>
              <a:ext cx="329991" cy="299719"/>
              <a:chOff x="4777695" y="2415539"/>
              <a:chExt cx="329991" cy="299719"/>
            </a:xfrm>
          </p:grpSpPr>
          <p:pic>
            <p:nvPicPr>
              <p:cNvPr id="12297" name="Google Shape;12297;p14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777695" y="2465787"/>
                <a:ext cx="215734" cy="2454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298" name="Google Shape;12298;p149"/>
              <p:cNvSpPr/>
              <p:nvPr/>
            </p:nvSpPr>
            <p:spPr>
              <a:xfrm>
                <a:off x="5031486" y="2415539"/>
                <a:ext cx="76200" cy="299719"/>
              </a:xfrm>
              <a:custGeom>
                <a:rect b="b" l="l" r="r" t="t"/>
                <a:pathLst>
                  <a:path extrusionOk="0" h="299719" w="76200">
                    <a:moveTo>
                      <a:pt x="1524" y="0"/>
                    </a:moveTo>
                    <a:lnTo>
                      <a:pt x="3810" y="3047"/>
                    </a:lnTo>
                    <a:lnTo>
                      <a:pt x="9906" y="9905"/>
                    </a:lnTo>
                    <a:lnTo>
                      <a:pt x="13716" y="12953"/>
                    </a:lnTo>
                    <a:lnTo>
                      <a:pt x="23133" y="22145"/>
                    </a:lnTo>
                    <a:lnTo>
                      <a:pt x="47244" y="52577"/>
                    </a:lnTo>
                    <a:lnTo>
                      <a:pt x="69746" y="104120"/>
                    </a:lnTo>
                    <a:lnTo>
                      <a:pt x="76176" y="145613"/>
                    </a:lnTo>
                    <a:lnTo>
                      <a:pt x="75438" y="167830"/>
                    </a:lnTo>
                    <a:lnTo>
                      <a:pt x="67818" y="211836"/>
                    </a:lnTo>
                    <a:lnTo>
                      <a:pt x="52863" y="251079"/>
                    </a:lnTo>
                    <a:lnTo>
                      <a:pt x="25908" y="283464"/>
                    </a:lnTo>
                    <a:lnTo>
                      <a:pt x="6405" y="296751"/>
                    </a:lnTo>
                    <a:lnTo>
                      <a:pt x="0" y="299466"/>
                    </a:lnTo>
                  </a:path>
                </a:pathLst>
              </a:custGeom>
              <a:noFill/>
              <a:ln cap="flat" cmpd="sng" w="153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99" name="Google Shape;12299;p149"/>
            <p:cNvGrpSpPr/>
            <p:nvPr/>
          </p:nvGrpSpPr>
          <p:grpSpPr>
            <a:xfrm>
              <a:off x="5340857" y="2502229"/>
              <a:ext cx="136779" cy="69644"/>
              <a:chOff x="5340857" y="2502229"/>
              <a:chExt cx="136779" cy="69644"/>
            </a:xfrm>
          </p:grpSpPr>
          <p:sp>
            <p:nvSpPr>
              <p:cNvPr id="12300" name="Google Shape;12300;p149"/>
              <p:cNvSpPr/>
              <p:nvPr/>
            </p:nvSpPr>
            <p:spPr>
              <a:xfrm>
                <a:off x="5340857" y="2502229"/>
                <a:ext cx="99060" cy="5714"/>
              </a:xfrm>
              <a:custGeom>
                <a:rect b="b" l="l" r="r" t="t"/>
                <a:pathLst>
                  <a:path extrusionOk="0" h="5714" w="99060">
                    <a:moveTo>
                      <a:pt x="7620" y="5512"/>
                    </a:moveTo>
                    <a:lnTo>
                      <a:pt x="0" y="2464"/>
                    </a:lnTo>
                    <a:lnTo>
                      <a:pt x="5334" y="4750"/>
                    </a:lnTo>
                    <a:lnTo>
                      <a:pt x="5334" y="5512"/>
                    </a:lnTo>
                    <a:lnTo>
                      <a:pt x="14930" y="4929"/>
                    </a:lnTo>
                    <a:lnTo>
                      <a:pt x="24384" y="4274"/>
                    </a:lnTo>
                    <a:lnTo>
                      <a:pt x="33837" y="3476"/>
                    </a:lnTo>
                    <a:lnTo>
                      <a:pt x="43434" y="2464"/>
                    </a:lnTo>
                    <a:lnTo>
                      <a:pt x="56007" y="1262"/>
                    </a:lnTo>
                    <a:lnTo>
                      <a:pt x="68580" y="273"/>
                    </a:lnTo>
                    <a:lnTo>
                      <a:pt x="81153" y="0"/>
                    </a:lnTo>
                    <a:lnTo>
                      <a:pt x="93726" y="940"/>
                    </a:lnTo>
                    <a:lnTo>
                      <a:pt x="95250" y="940"/>
                    </a:lnTo>
                    <a:lnTo>
                      <a:pt x="97536" y="940"/>
                    </a:lnTo>
                    <a:lnTo>
                      <a:pt x="99060" y="1702"/>
                    </a:lnTo>
                  </a:path>
                </a:pathLst>
              </a:custGeom>
              <a:noFill/>
              <a:ln cap="flat" cmpd="sng" w="153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1" name="Google Shape;12301;p149"/>
              <p:cNvSpPr/>
              <p:nvPr/>
            </p:nvSpPr>
            <p:spPr>
              <a:xfrm>
                <a:off x="5350001" y="2554093"/>
                <a:ext cx="127635" cy="17780"/>
              </a:xfrm>
              <a:custGeom>
                <a:rect b="b" l="l" r="r" t="t"/>
                <a:pathLst>
                  <a:path extrusionOk="0" h="17780" w="127635">
                    <a:moveTo>
                      <a:pt x="0" y="17656"/>
                    </a:moveTo>
                    <a:lnTo>
                      <a:pt x="5334" y="17656"/>
                    </a:lnTo>
                    <a:lnTo>
                      <a:pt x="10668" y="17656"/>
                    </a:lnTo>
                    <a:lnTo>
                      <a:pt x="16002" y="16894"/>
                    </a:lnTo>
                    <a:lnTo>
                      <a:pt x="32575" y="14358"/>
                    </a:lnTo>
                    <a:lnTo>
                      <a:pt x="49149" y="11465"/>
                    </a:lnTo>
                    <a:lnTo>
                      <a:pt x="65722" y="8429"/>
                    </a:lnTo>
                    <a:lnTo>
                      <a:pt x="82296" y="5464"/>
                    </a:lnTo>
                    <a:lnTo>
                      <a:pt x="92178" y="3262"/>
                    </a:lnTo>
                    <a:lnTo>
                      <a:pt x="103632" y="988"/>
                    </a:lnTo>
                    <a:lnTo>
                      <a:pt x="115085" y="0"/>
                    </a:lnTo>
                    <a:lnTo>
                      <a:pt x="124968" y="1654"/>
                    </a:lnTo>
                    <a:lnTo>
                      <a:pt x="125730" y="2416"/>
                    </a:lnTo>
                    <a:lnTo>
                      <a:pt x="126492" y="3940"/>
                    </a:lnTo>
                    <a:lnTo>
                      <a:pt x="127254" y="4702"/>
                    </a:lnTo>
                  </a:path>
                </a:pathLst>
              </a:custGeom>
              <a:noFill/>
              <a:ln cap="flat" cmpd="sng" w="153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302" name="Google Shape;12302;p149"/>
            <p:cNvSpPr/>
            <p:nvPr/>
          </p:nvSpPr>
          <p:spPr>
            <a:xfrm>
              <a:off x="6653021" y="2151126"/>
              <a:ext cx="229870" cy="791210"/>
            </a:xfrm>
            <a:custGeom>
              <a:rect b="b" l="l" r="r" t="t"/>
              <a:pathLst>
                <a:path extrusionOk="0" h="791210" w="229870">
                  <a:moveTo>
                    <a:pt x="130301" y="6096"/>
                  </a:moveTo>
                  <a:lnTo>
                    <a:pt x="122681" y="0"/>
                  </a:lnTo>
                  <a:lnTo>
                    <a:pt x="120395" y="2286"/>
                  </a:lnTo>
                  <a:lnTo>
                    <a:pt x="113537" y="9906"/>
                  </a:lnTo>
                  <a:lnTo>
                    <a:pt x="101465" y="28503"/>
                  </a:lnTo>
                  <a:lnTo>
                    <a:pt x="91820" y="48387"/>
                  </a:lnTo>
                  <a:lnTo>
                    <a:pt x="83319" y="68841"/>
                  </a:lnTo>
                  <a:lnTo>
                    <a:pt x="74675" y="89154"/>
                  </a:lnTo>
                  <a:lnTo>
                    <a:pt x="56971" y="135052"/>
                  </a:lnTo>
                  <a:lnTo>
                    <a:pt x="42195" y="181451"/>
                  </a:lnTo>
                  <a:lnTo>
                    <a:pt x="29563" y="228564"/>
                  </a:lnTo>
                  <a:lnTo>
                    <a:pt x="18287" y="276606"/>
                  </a:lnTo>
                  <a:lnTo>
                    <a:pt x="8893" y="327028"/>
                  </a:lnTo>
                  <a:lnTo>
                    <a:pt x="3143" y="377666"/>
                  </a:lnTo>
                  <a:lnTo>
                    <a:pt x="392" y="428446"/>
                  </a:lnTo>
                  <a:lnTo>
                    <a:pt x="0" y="479298"/>
                  </a:lnTo>
                  <a:lnTo>
                    <a:pt x="1857" y="523601"/>
                  </a:lnTo>
                  <a:lnTo>
                    <a:pt x="6858" y="567975"/>
                  </a:lnTo>
                  <a:lnTo>
                    <a:pt x="15859" y="611635"/>
                  </a:lnTo>
                  <a:lnTo>
                    <a:pt x="29718" y="653796"/>
                  </a:lnTo>
                  <a:lnTo>
                    <a:pt x="66579" y="718661"/>
                  </a:lnTo>
                  <a:lnTo>
                    <a:pt x="121158" y="768096"/>
                  </a:lnTo>
                  <a:lnTo>
                    <a:pt x="173831" y="788289"/>
                  </a:lnTo>
                  <a:lnTo>
                    <a:pt x="200775" y="791027"/>
                  </a:lnTo>
                  <a:lnTo>
                    <a:pt x="229362" y="790194"/>
                  </a:lnTo>
                </a:path>
              </a:pathLst>
            </a:custGeom>
            <a:noFill/>
            <a:ln cap="flat" cmpd="sng" w="153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303" name="Google Shape;12303;p149"/>
            <p:cNvGrpSpPr/>
            <p:nvPr/>
          </p:nvGrpSpPr>
          <p:grpSpPr>
            <a:xfrm>
              <a:off x="6311645" y="2337054"/>
              <a:ext cx="223310" cy="262504"/>
              <a:chOff x="6311645" y="2337054"/>
              <a:chExt cx="223310" cy="262504"/>
            </a:xfrm>
          </p:grpSpPr>
          <p:sp>
            <p:nvSpPr>
              <p:cNvPr id="12304" name="Google Shape;12304;p149"/>
              <p:cNvSpPr/>
              <p:nvPr/>
            </p:nvSpPr>
            <p:spPr>
              <a:xfrm>
                <a:off x="6311645" y="2337054"/>
                <a:ext cx="43814" cy="168910"/>
              </a:xfrm>
              <a:custGeom>
                <a:rect b="b" l="l" r="r" t="t"/>
                <a:pathLst>
                  <a:path extrusionOk="0" h="168910" w="43814">
                    <a:moveTo>
                      <a:pt x="762" y="3048"/>
                    </a:moveTo>
                    <a:lnTo>
                      <a:pt x="0" y="0"/>
                    </a:lnTo>
                    <a:lnTo>
                      <a:pt x="762" y="762"/>
                    </a:lnTo>
                    <a:lnTo>
                      <a:pt x="3048" y="3048"/>
                    </a:lnTo>
                    <a:lnTo>
                      <a:pt x="18692" y="45160"/>
                    </a:lnTo>
                    <a:lnTo>
                      <a:pt x="31337" y="98679"/>
                    </a:lnTo>
                    <a:lnTo>
                      <a:pt x="38862" y="137922"/>
                    </a:lnTo>
                    <a:lnTo>
                      <a:pt x="40326" y="148042"/>
                    </a:lnTo>
                    <a:lnTo>
                      <a:pt x="41433" y="155448"/>
                    </a:lnTo>
                    <a:lnTo>
                      <a:pt x="42398" y="161710"/>
                    </a:lnTo>
                    <a:lnTo>
                      <a:pt x="43434" y="168402"/>
                    </a:lnTo>
                  </a:path>
                </a:pathLst>
              </a:custGeom>
              <a:noFill/>
              <a:ln cap="flat" cmpd="sng" w="153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305" name="Google Shape;12305;p14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383991" y="2407958"/>
                <a:ext cx="150964" cy="191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306" name="Google Shape;12306;p14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919171" y="2179275"/>
              <a:ext cx="93814" cy="1067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07" name="Google Shape;12307;p149"/>
            <p:cNvSpPr/>
            <p:nvPr/>
          </p:nvSpPr>
          <p:spPr>
            <a:xfrm>
              <a:off x="5866638" y="2369820"/>
              <a:ext cx="349250" cy="306069"/>
            </a:xfrm>
            <a:custGeom>
              <a:rect b="b" l="l" r="r" t="t"/>
              <a:pathLst>
                <a:path extrusionOk="0" h="306069" w="349250">
                  <a:moveTo>
                    <a:pt x="340613" y="0"/>
                  </a:moveTo>
                  <a:lnTo>
                    <a:pt x="339851" y="762"/>
                  </a:lnTo>
                  <a:lnTo>
                    <a:pt x="342137" y="1523"/>
                  </a:lnTo>
                  <a:lnTo>
                    <a:pt x="340613" y="1524"/>
                  </a:lnTo>
                  <a:lnTo>
                    <a:pt x="332732" y="1404"/>
                  </a:lnTo>
                  <a:lnTo>
                    <a:pt x="324992" y="2857"/>
                  </a:lnTo>
                  <a:lnTo>
                    <a:pt x="317253" y="5167"/>
                  </a:lnTo>
                  <a:lnTo>
                    <a:pt x="309371" y="7620"/>
                  </a:lnTo>
                  <a:lnTo>
                    <a:pt x="280285" y="16109"/>
                  </a:lnTo>
                  <a:lnTo>
                    <a:pt x="224397" y="37945"/>
                  </a:lnTo>
                  <a:lnTo>
                    <a:pt x="173843" y="61138"/>
                  </a:lnTo>
                  <a:lnTo>
                    <a:pt x="151161" y="72485"/>
                  </a:lnTo>
                  <a:lnTo>
                    <a:pt x="128337" y="83403"/>
                  </a:lnTo>
                  <a:lnTo>
                    <a:pt x="105155" y="92964"/>
                  </a:lnTo>
                  <a:lnTo>
                    <a:pt x="104393" y="92964"/>
                  </a:lnTo>
                  <a:lnTo>
                    <a:pt x="102869" y="92964"/>
                  </a:lnTo>
                  <a:lnTo>
                    <a:pt x="101345" y="92964"/>
                  </a:lnTo>
                  <a:lnTo>
                    <a:pt x="107441" y="94488"/>
                  </a:lnTo>
                  <a:lnTo>
                    <a:pt x="118109" y="97536"/>
                  </a:lnTo>
                  <a:lnTo>
                    <a:pt x="124205" y="99060"/>
                  </a:lnTo>
                  <a:lnTo>
                    <a:pt x="151078" y="103953"/>
                  </a:lnTo>
                  <a:lnTo>
                    <a:pt x="178022" y="106775"/>
                  </a:lnTo>
                  <a:lnTo>
                    <a:pt x="205108" y="108596"/>
                  </a:lnTo>
                  <a:lnTo>
                    <a:pt x="232409" y="110490"/>
                  </a:lnTo>
                  <a:lnTo>
                    <a:pt x="280606" y="114681"/>
                  </a:lnTo>
                  <a:lnTo>
                    <a:pt x="327659" y="123444"/>
                  </a:lnTo>
                  <a:lnTo>
                    <a:pt x="333755" y="126492"/>
                  </a:lnTo>
                  <a:lnTo>
                    <a:pt x="335279" y="126492"/>
                  </a:lnTo>
                  <a:lnTo>
                    <a:pt x="305097" y="156983"/>
                  </a:lnTo>
                  <a:lnTo>
                    <a:pt x="261104" y="182320"/>
                  </a:lnTo>
                  <a:lnTo>
                    <a:pt x="195524" y="213776"/>
                  </a:lnTo>
                  <a:lnTo>
                    <a:pt x="162305" y="229362"/>
                  </a:lnTo>
                  <a:lnTo>
                    <a:pt x="99822" y="258984"/>
                  </a:lnTo>
                  <a:lnTo>
                    <a:pt x="37337" y="288036"/>
                  </a:lnTo>
                  <a:lnTo>
                    <a:pt x="18668" y="296037"/>
                  </a:lnTo>
                  <a:lnTo>
                    <a:pt x="9263" y="300037"/>
                  </a:lnTo>
                  <a:lnTo>
                    <a:pt x="0" y="304038"/>
                  </a:lnTo>
                  <a:lnTo>
                    <a:pt x="6977" y="304383"/>
                  </a:lnTo>
                  <a:lnTo>
                    <a:pt x="14096" y="305085"/>
                  </a:lnTo>
                  <a:lnTo>
                    <a:pt x="21216" y="305645"/>
                  </a:lnTo>
                  <a:lnTo>
                    <a:pt x="28193" y="305562"/>
                  </a:lnTo>
                  <a:lnTo>
                    <a:pt x="63626" y="302442"/>
                  </a:lnTo>
                  <a:lnTo>
                    <a:pt x="99059" y="297180"/>
                  </a:lnTo>
                  <a:lnTo>
                    <a:pt x="134492" y="290774"/>
                  </a:lnTo>
                  <a:lnTo>
                    <a:pt x="169925" y="284226"/>
                  </a:lnTo>
                  <a:lnTo>
                    <a:pt x="203775" y="278677"/>
                  </a:lnTo>
                  <a:lnTo>
                    <a:pt x="272045" y="269009"/>
                  </a:lnTo>
                  <a:lnTo>
                    <a:pt x="316182" y="264223"/>
                  </a:lnTo>
                  <a:lnTo>
                    <a:pt x="326898" y="263271"/>
                  </a:lnTo>
                  <a:lnTo>
                    <a:pt x="337613" y="263461"/>
                  </a:lnTo>
                  <a:lnTo>
                    <a:pt x="347471" y="265938"/>
                  </a:lnTo>
                  <a:lnTo>
                    <a:pt x="348234" y="265938"/>
                  </a:lnTo>
                  <a:lnTo>
                    <a:pt x="348234" y="266700"/>
                  </a:lnTo>
                  <a:lnTo>
                    <a:pt x="348995" y="266700"/>
                  </a:lnTo>
                  <a:lnTo>
                    <a:pt x="345185" y="268224"/>
                  </a:lnTo>
                  <a:lnTo>
                    <a:pt x="342138" y="269748"/>
                  </a:lnTo>
                  <a:lnTo>
                    <a:pt x="338327" y="272796"/>
                  </a:lnTo>
                </a:path>
              </a:pathLst>
            </a:custGeom>
            <a:noFill/>
            <a:ln cap="flat" cmpd="sng" w="153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308" name="Google Shape;12308;p149"/>
            <p:cNvGrpSpPr/>
            <p:nvPr/>
          </p:nvGrpSpPr>
          <p:grpSpPr>
            <a:xfrm>
              <a:off x="5941313" y="2756154"/>
              <a:ext cx="207264" cy="130301"/>
              <a:chOff x="5941313" y="2756154"/>
              <a:chExt cx="207264" cy="130301"/>
            </a:xfrm>
          </p:grpSpPr>
          <p:sp>
            <p:nvSpPr>
              <p:cNvPr id="12309" name="Google Shape;12309;p149"/>
              <p:cNvSpPr/>
              <p:nvPr/>
            </p:nvSpPr>
            <p:spPr>
              <a:xfrm>
                <a:off x="5941313" y="2814066"/>
                <a:ext cx="40639" cy="72389"/>
              </a:xfrm>
              <a:custGeom>
                <a:rect b="b" l="l" r="r" t="t"/>
                <a:pathLst>
                  <a:path extrusionOk="0" h="72389" w="40639">
                    <a:moveTo>
                      <a:pt x="6096" y="0"/>
                    </a:moveTo>
                    <a:lnTo>
                      <a:pt x="762" y="3048"/>
                    </a:lnTo>
                    <a:lnTo>
                      <a:pt x="0" y="6858"/>
                    </a:lnTo>
                    <a:lnTo>
                      <a:pt x="762" y="14478"/>
                    </a:lnTo>
                    <a:lnTo>
                      <a:pt x="9906" y="51816"/>
                    </a:lnTo>
                    <a:lnTo>
                      <a:pt x="13716" y="65532"/>
                    </a:lnTo>
                    <a:lnTo>
                      <a:pt x="16764" y="68580"/>
                    </a:lnTo>
                    <a:lnTo>
                      <a:pt x="21336" y="72390"/>
                    </a:lnTo>
                    <a:lnTo>
                      <a:pt x="32004" y="67056"/>
                    </a:lnTo>
                    <a:lnTo>
                      <a:pt x="35052" y="63246"/>
                    </a:lnTo>
                    <a:lnTo>
                      <a:pt x="36576" y="60198"/>
                    </a:lnTo>
                    <a:lnTo>
                      <a:pt x="38100" y="57911"/>
                    </a:lnTo>
                    <a:lnTo>
                      <a:pt x="40386" y="54863"/>
                    </a:lnTo>
                  </a:path>
                </a:pathLst>
              </a:custGeom>
              <a:noFill/>
              <a:ln cap="flat" cmpd="sng" w="153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0" name="Google Shape;12310;p149"/>
              <p:cNvSpPr/>
              <p:nvPr/>
            </p:nvSpPr>
            <p:spPr>
              <a:xfrm>
                <a:off x="5942075" y="2756154"/>
                <a:ext cx="21589" cy="8889"/>
              </a:xfrm>
              <a:custGeom>
                <a:rect b="b" l="l" r="r" t="t"/>
                <a:pathLst>
                  <a:path extrusionOk="0" h="8889" w="21589">
                    <a:moveTo>
                      <a:pt x="9905" y="1524"/>
                    </a:moveTo>
                    <a:lnTo>
                      <a:pt x="0" y="762"/>
                    </a:lnTo>
                    <a:lnTo>
                      <a:pt x="6857" y="0"/>
                    </a:lnTo>
                    <a:lnTo>
                      <a:pt x="0" y="2286"/>
                    </a:lnTo>
                    <a:lnTo>
                      <a:pt x="7619" y="5334"/>
                    </a:lnTo>
                    <a:lnTo>
                      <a:pt x="12953" y="6858"/>
                    </a:lnTo>
                    <a:lnTo>
                      <a:pt x="21335" y="8382"/>
                    </a:lnTo>
                  </a:path>
                </a:pathLst>
              </a:custGeom>
              <a:noFill/>
              <a:ln cap="flat" cmpd="sng" w="153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1" name="Google Shape;12311;p149"/>
              <p:cNvSpPr/>
              <p:nvPr/>
            </p:nvSpPr>
            <p:spPr>
              <a:xfrm>
                <a:off x="6003035" y="2798064"/>
                <a:ext cx="41275" cy="3175"/>
              </a:xfrm>
              <a:custGeom>
                <a:rect b="b" l="l" r="r" t="t"/>
                <a:pathLst>
                  <a:path extrusionOk="0" h="3175" w="41275">
                    <a:moveTo>
                      <a:pt x="3810" y="0"/>
                    </a:moveTo>
                    <a:lnTo>
                      <a:pt x="0" y="1524"/>
                    </a:lnTo>
                    <a:lnTo>
                      <a:pt x="5334" y="1523"/>
                    </a:lnTo>
                    <a:lnTo>
                      <a:pt x="9906" y="2285"/>
                    </a:lnTo>
                    <a:lnTo>
                      <a:pt x="16192" y="2821"/>
                    </a:lnTo>
                    <a:lnTo>
                      <a:pt x="22479" y="2571"/>
                    </a:lnTo>
                    <a:lnTo>
                      <a:pt x="28765" y="2178"/>
                    </a:lnTo>
                    <a:lnTo>
                      <a:pt x="35052" y="2285"/>
                    </a:lnTo>
                    <a:lnTo>
                      <a:pt x="37338" y="2285"/>
                    </a:lnTo>
                    <a:lnTo>
                      <a:pt x="38862" y="2285"/>
                    </a:lnTo>
                    <a:lnTo>
                      <a:pt x="41148" y="3047"/>
                    </a:lnTo>
                  </a:path>
                </a:pathLst>
              </a:custGeom>
              <a:noFill/>
              <a:ln cap="flat" cmpd="sng" w="153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2" name="Google Shape;12312;p149"/>
              <p:cNvSpPr/>
              <p:nvPr/>
            </p:nvSpPr>
            <p:spPr>
              <a:xfrm>
                <a:off x="6017513" y="2820924"/>
                <a:ext cx="60960" cy="24130"/>
              </a:xfrm>
              <a:custGeom>
                <a:rect b="b" l="l" r="r" t="t"/>
                <a:pathLst>
                  <a:path extrusionOk="0" h="24130" w="60960">
                    <a:moveTo>
                      <a:pt x="0" y="23622"/>
                    </a:moveTo>
                    <a:lnTo>
                      <a:pt x="6858" y="22098"/>
                    </a:lnTo>
                    <a:lnTo>
                      <a:pt x="12954" y="19812"/>
                    </a:lnTo>
                    <a:lnTo>
                      <a:pt x="19812" y="16764"/>
                    </a:lnTo>
                    <a:lnTo>
                      <a:pt x="29670" y="12001"/>
                    </a:lnTo>
                    <a:lnTo>
                      <a:pt x="39814" y="7810"/>
                    </a:lnTo>
                    <a:lnTo>
                      <a:pt x="50244" y="3905"/>
                    </a:lnTo>
                    <a:lnTo>
                      <a:pt x="60960" y="0"/>
                    </a:lnTo>
                  </a:path>
                </a:pathLst>
              </a:custGeom>
              <a:noFill/>
              <a:ln cap="flat" cmpd="sng" w="153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3" name="Google Shape;12313;p149"/>
              <p:cNvSpPr/>
              <p:nvPr/>
            </p:nvSpPr>
            <p:spPr>
              <a:xfrm>
                <a:off x="6121907" y="2759964"/>
                <a:ext cx="26670" cy="83819"/>
              </a:xfrm>
              <a:custGeom>
                <a:rect b="b" l="l" r="r" t="t"/>
                <a:pathLst>
                  <a:path extrusionOk="0" h="83819" w="26670">
                    <a:moveTo>
                      <a:pt x="5334" y="0"/>
                    </a:moveTo>
                    <a:lnTo>
                      <a:pt x="0" y="1524"/>
                    </a:lnTo>
                    <a:lnTo>
                      <a:pt x="2286" y="762"/>
                    </a:lnTo>
                    <a:lnTo>
                      <a:pt x="6096" y="7620"/>
                    </a:lnTo>
                    <a:lnTo>
                      <a:pt x="19050" y="44196"/>
                    </a:lnTo>
                    <a:lnTo>
                      <a:pt x="20776" y="54030"/>
                    </a:lnTo>
                    <a:lnTo>
                      <a:pt x="22574" y="64008"/>
                    </a:lnTo>
                    <a:lnTo>
                      <a:pt x="24514" y="73985"/>
                    </a:lnTo>
                    <a:lnTo>
                      <a:pt x="26670" y="83820"/>
                    </a:lnTo>
                  </a:path>
                </a:pathLst>
              </a:custGeom>
              <a:noFill/>
              <a:ln cap="flat" cmpd="sng" w="153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314" name="Google Shape;12314;p149"/>
            <p:cNvSpPr/>
            <p:nvPr/>
          </p:nvSpPr>
          <p:spPr>
            <a:xfrm>
              <a:off x="6898385" y="2317242"/>
              <a:ext cx="311784" cy="265430"/>
            </a:xfrm>
            <a:custGeom>
              <a:rect b="b" l="l" r="r" t="t"/>
              <a:pathLst>
                <a:path extrusionOk="0" h="265430" w="311784">
                  <a:moveTo>
                    <a:pt x="307848" y="0"/>
                  </a:moveTo>
                  <a:lnTo>
                    <a:pt x="305562" y="0"/>
                  </a:lnTo>
                  <a:lnTo>
                    <a:pt x="302514" y="0"/>
                  </a:lnTo>
                  <a:lnTo>
                    <a:pt x="299466" y="762"/>
                  </a:lnTo>
                  <a:lnTo>
                    <a:pt x="289059" y="2988"/>
                  </a:lnTo>
                  <a:lnTo>
                    <a:pt x="278511" y="6000"/>
                  </a:lnTo>
                  <a:lnTo>
                    <a:pt x="267962" y="9441"/>
                  </a:lnTo>
                  <a:lnTo>
                    <a:pt x="257556" y="12954"/>
                  </a:lnTo>
                  <a:lnTo>
                    <a:pt x="235839" y="20204"/>
                  </a:lnTo>
                  <a:lnTo>
                    <a:pt x="214122" y="28098"/>
                  </a:lnTo>
                  <a:lnTo>
                    <a:pt x="192405" y="36421"/>
                  </a:lnTo>
                  <a:lnTo>
                    <a:pt x="170688" y="44958"/>
                  </a:lnTo>
                  <a:lnTo>
                    <a:pt x="151280" y="52554"/>
                  </a:lnTo>
                  <a:lnTo>
                    <a:pt x="132016" y="60579"/>
                  </a:lnTo>
                  <a:lnTo>
                    <a:pt x="113037" y="69175"/>
                  </a:lnTo>
                  <a:lnTo>
                    <a:pt x="94488" y="78486"/>
                  </a:lnTo>
                  <a:lnTo>
                    <a:pt x="92964" y="80010"/>
                  </a:lnTo>
                  <a:lnTo>
                    <a:pt x="91440" y="80772"/>
                  </a:lnTo>
                  <a:lnTo>
                    <a:pt x="89916" y="81534"/>
                  </a:lnTo>
                  <a:lnTo>
                    <a:pt x="98298" y="85344"/>
                  </a:lnTo>
                  <a:lnTo>
                    <a:pt x="100584" y="87630"/>
                  </a:lnTo>
                  <a:lnTo>
                    <a:pt x="112014" y="89154"/>
                  </a:lnTo>
                  <a:lnTo>
                    <a:pt x="136386" y="92440"/>
                  </a:lnTo>
                  <a:lnTo>
                    <a:pt x="161258" y="93726"/>
                  </a:lnTo>
                  <a:lnTo>
                    <a:pt x="186273" y="93868"/>
                  </a:lnTo>
                  <a:lnTo>
                    <a:pt x="211074" y="93726"/>
                  </a:lnTo>
                  <a:lnTo>
                    <a:pt x="233457" y="94047"/>
                  </a:lnTo>
                  <a:lnTo>
                    <a:pt x="255841" y="94583"/>
                  </a:lnTo>
                  <a:lnTo>
                    <a:pt x="277939" y="96404"/>
                  </a:lnTo>
                  <a:lnTo>
                    <a:pt x="299466" y="100584"/>
                  </a:lnTo>
                  <a:lnTo>
                    <a:pt x="306324" y="102870"/>
                  </a:lnTo>
                  <a:lnTo>
                    <a:pt x="308610" y="102870"/>
                  </a:lnTo>
                  <a:lnTo>
                    <a:pt x="276606" y="136398"/>
                  </a:lnTo>
                  <a:lnTo>
                    <a:pt x="221551" y="165163"/>
                  </a:lnTo>
                  <a:lnTo>
                    <a:pt x="165354" y="190500"/>
                  </a:lnTo>
                  <a:lnTo>
                    <a:pt x="135636" y="204442"/>
                  </a:lnTo>
                  <a:lnTo>
                    <a:pt x="105918" y="218598"/>
                  </a:lnTo>
                  <a:lnTo>
                    <a:pt x="76200" y="232612"/>
                  </a:lnTo>
                  <a:lnTo>
                    <a:pt x="46482" y="246126"/>
                  </a:lnTo>
                  <a:lnTo>
                    <a:pt x="34932" y="250709"/>
                  </a:lnTo>
                  <a:lnTo>
                    <a:pt x="23241" y="255365"/>
                  </a:lnTo>
                  <a:lnTo>
                    <a:pt x="11549" y="260163"/>
                  </a:lnTo>
                  <a:lnTo>
                    <a:pt x="0" y="265176"/>
                  </a:lnTo>
                  <a:lnTo>
                    <a:pt x="8120" y="265033"/>
                  </a:lnTo>
                  <a:lnTo>
                    <a:pt x="68770" y="256222"/>
                  </a:lnTo>
                  <a:lnTo>
                    <a:pt x="140779" y="241458"/>
                  </a:lnTo>
                  <a:lnTo>
                    <a:pt x="207895" y="227361"/>
                  </a:lnTo>
                  <a:lnTo>
                    <a:pt x="239363" y="220218"/>
                  </a:lnTo>
                  <a:lnTo>
                    <a:pt x="270974" y="214217"/>
                  </a:lnTo>
                  <a:lnTo>
                    <a:pt x="302514" y="211074"/>
                  </a:lnTo>
                  <a:lnTo>
                    <a:pt x="305562" y="211074"/>
                  </a:lnTo>
                  <a:lnTo>
                    <a:pt x="308610" y="211836"/>
                  </a:lnTo>
                  <a:lnTo>
                    <a:pt x="311658" y="212597"/>
                  </a:lnTo>
                  <a:lnTo>
                    <a:pt x="307086" y="214884"/>
                  </a:lnTo>
                  <a:lnTo>
                    <a:pt x="303276" y="216408"/>
                  </a:lnTo>
                  <a:lnTo>
                    <a:pt x="299466" y="219456"/>
                  </a:lnTo>
                  <a:lnTo>
                    <a:pt x="292608" y="223265"/>
                  </a:lnTo>
                  <a:lnTo>
                    <a:pt x="290322" y="224790"/>
                  </a:lnTo>
                  <a:lnTo>
                    <a:pt x="287274" y="228600"/>
                  </a:lnTo>
                </a:path>
              </a:pathLst>
            </a:custGeom>
            <a:noFill/>
            <a:ln cap="flat" cmpd="sng" w="153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315" name="Google Shape;12315;p14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929583" y="2660097"/>
              <a:ext cx="109054" cy="1242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16" name="Google Shape;12316;p14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254433" y="1976583"/>
              <a:ext cx="1815482" cy="92058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17" name="Google Shape;12317;p149"/>
            <p:cNvGrpSpPr/>
            <p:nvPr/>
          </p:nvGrpSpPr>
          <p:grpSpPr>
            <a:xfrm>
              <a:off x="7067549" y="2654045"/>
              <a:ext cx="109474" cy="65531"/>
              <a:chOff x="7067549" y="2654045"/>
              <a:chExt cx="109474" cy="65531"/>
            </a:xfrm>
          </p:grpSpPr>
          <p:sp>
            <p:nvSpPr>
              <p:cNvPr id="12318" name="Google Shape;12318;p149"/>
              <p:cNvSpPr/>
              <p:nvPr/>
            </p:nvSpPr>
            <p:spPr>
              <a:xfrm>
                <a:off x="7067549" y="2675381"/>
                <a:ext cx="45084" cy="9525"/>
              </a:xfrm>
              <a:custGeom>
                <a:rect b="b" l="l" r="r" t="t"/>
                <a:pathLst>
                  <a:path extrusionOk="0" h="9525" w="45084">
                    <a:moveTo>
                      <a:pt x="0" y="762"/>
                    </a:moveTo>
                    <a:lnTo>
                      <a:pt x="3810" y="0"/>
                    </a:lnTo>
                    <a:lnTo>
                      <a:pt x="7620" y="0"/>
                    </a:lnTo>
                    <a:lnTo>
                      <a:pt x="15037" y="166"/>
                    </a:lnTo>
                    <a:lnTo>
                      <a:pt x="22383" y="762"/>
                    </a:lnTo>
                    <a:lnTo>
                      <a:pt x="29587" y="1928"/>
                    </a:lnTo>
                    <a:lnTo>
                      <a:pt x="36576" y="3810"/>
                    </a:lnTo>
                    <a:lnTo>
                      <a:pt x="41910" y="6096"/>
                    </a:lnTo>
                    <a:lnTo>
                      <a:pt x="42672" y="6096"/>
                    </a:lnTo>
                    <a:lnTo>
                      <a:pt x="44958" y="9144"/>
                    </a:lnTo>
                  </a:path>
                </a:pathLst>
              </a:custGeom>
              <a:noFill/>
              <a:ln cap="flat" cmpd="sng" w="153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9" name="Google Shape;12319;p149"/>
              <p:cNvSpPr/>
              <p:nvPr/>
            </p:nvSpPr>
            <p:spPr>
              <a:xfrm>
                <a:off x="7083551" y="2704337"/>
                <a:ext cx="40640" cy="15239"/>
              </a:xfrm>
              <a:custGeom>
                <a:rect b="b" l="l" r="r" t="t"/>
                <a:pathLst>
                  <a:path extrusionOk="0" h="15239" w="40640">
                    <a:moveTo>
                      <a:pt x="3048" y="15239"/>
                    </a:moveTo>
                    <a:lnTo>
                      <a:pt x="762" y="14477"/>
                    </a:lnTo>
                    <a:lnTo>
                      <a:pt x="0" y="14477"/>
                    </a:lnTo>
                    <a:lnTo>
                      <a:pt x="4572" y="12953"/>
                    </a:lnTo>
                    <a:lnTo>
                      <a:pt x="9906" y="10667"/>
                    </a:lnTo>
                    <a:lnTo>
                      <a:pt x="14478" y="8381"/>
                    </a:lnTo>
                    <a:lnTo>
                      <a:pt x="20776" y="6107"/>
                    </a:lnTo>
                    <a:lnTo>
                      <a:pt x="27146" y="3905"/>
                    </a:lnTo>
                    <a:lnTo>
                      <a:pt x="33658" y="1845"/>
                    </a:lnTo>
                    <a:lnTo>
                      <a:pt x="40386" y="0"/>
                    </a:lnTo>
                  </a:path>
                </a:pathLst>
              </a:custGeom>
              <a:noFill/>
              <a:ln cap="flat" cmpd="sng" w="153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0" name="Google Shape;12320;p149"/>
              <p:cNvSpPr/>
              <p:nvPr/>
            </p:nvSpPr>
            <p:spPr>
              <a:xfrm>
                <a:off x="7164323" y="2654045"/>
                <a:ext cx="12700" cy="60325"/>
              </a:xfrm>
              <a:custGeom>
                <a:rect b="b" l="l" r="r" t="t"/>
                <a:pathLst>
                  <a:path extrusionOk="0" h="60325" w="12700">
                    <a:moveTo>
                      <a:pt x="6096" y="1524"/>
                    </a:moveTo>
                    <a:lnTo>
                      <a:pt x="3048" y="0"/>
                    </a:lnTo>
                    <a:lnTo>
                      <a:pt x="2286" y="0"/>
                    </a:lnTo>
                    <a:lnTo>
                      <a:pt x="0" y="762"/>
                    </a:lnTo>
                    <a:lnTo>
                      <a:pt x="1524" y="4572"/>
                    </a:lnTo>
                    <a:lnTo>
                      <a:pt x="2286" y="9906"/>
                    </a:lnTo>
                    <a:lnTo>
                      <a:pt x="3048" y="14478"/>
                    </a:lnTo>
                    <a:lnTo>
                      <a:pt x="5441" y="22848"/>
                    </a:lnTo>
                    <a:lnTo>
                      <a:pt x="8477" y="31718"/>
                    </a:lnTo>
                    <a:lnTo>
                      <a:pt x="11084" y="40731"/>
                    </a:lnTo>
                    <a:lnTo>
                      <a:pt x="12192" y="49530"/>
                    </a:lnTo>
                    <a:lnTo>
                      <a:pt x="12192" y="52578"/>
                    </a:lnTo>
                    <a:lnTo>
                      <a:pt x="11430" y="56388"/>
                    </a:lnTo>
                    <a:lnTo>
                      <a:pt x="10668" y="60198"/>
                    </a:lnTo>
                  </a:path>
                </a:pathLst>
              </a:custGeom>
              <a:noFill/>
              <a:ln cap="flat" cmpd="sng" w="153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321" name="Google Shape;12321;p14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024071" y="2192229"/>
              <a:ext cx="80860" cy="1121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22" name="Google Shape;12322;p149"/>
            <p:cNvSpPr/>
            <p:nvPr/>
          </p:nvSpPr>
          <p:spPr>
            <a:xfrm>
              <a:off x="5921502" y="2977598"/>
              <a:ext cx="224154" cy="30480"/>
            </a:xfrm>
            <a:custGeom>
              <a:rect b="b" l="l" r="r" t="t"/>
              <a:pathLst>
                <a:path extrusionOk="0" h="30480" w="224154">
                  <a:moveTo>
                    <a:pt x="4572" y="29253"/>
                  </a:moveTo>
                  <a:lnTo>
                    <a:pt x="5334" y="29253"/>
                  </a:lnTo>
                  <a:lnTo>
                    <a:pt x="0" y="30015"/>
                  </a:lnTo>
                  <a:lnTo>
                    <a:pt x="5334" y="30015"/>
                  </a:lnTo>
                  <a:lnTo>
                    <a:pt x="18240" y="28932"/>
                  </a:lnTo>
                  <a:lnTo>
                    <a:pt x="30861" y="27062"/>
                  </a:lnTo>
                  <a:lnTo>
                    <a:pt x="43481" y="24765"/>
                  </a:lnTo>
                  <a:lnTo>
                    <a:pt x="56388" y="22395"/>
                  </a:lnTo>
                  <a:lnTo>
                    <a:pt x="80391" y="18454"/>
                  </a:lnTo>
                  <a:lnTo>
                    <a:pt x="104394" y="15442"/>
                  </a:lnTo>
                  <a:lnTo>
                    <a:pt x="128397" y="12858"/>
                  </a:lnTo>
                  <a:lnTo>
                    <a:pt x="152400" y="10203"/>
                  </a:lnTo>
                  <a:lnTo>
                    <a:pt x="201477" y="5060"/>
                  </a:lnTo>
                  <a:lnTo>
                    <a:pt x="220980" y="1821"/>
                  </a:lnTo>
                  <a:lnTo>
                    <a:pt x="220218" y="1821"/>
                  </a:lnTo>
                  <a:lnTo>
                    <a:pt x="224028" y="1821"/>
                  </a:lnTo>
                  <a:lnTo>
                    <a:pt x="216598" y="833"/>
                  </a:lnTo>
                  <a:lnTo>
                    <a:pt x="209169" y="202"/>
                  </a:lnTo>
                  <a:lnTo>
                    <a:pt x="201739" y="0"/>
                  </a:lnTo>
                  <a:lnTo>
                    <a:pt x="194310" y="297"/>
                  </a:lnTo>
                  <a:lnTo>
                    <a:pt x="172140" y="1976"/>
                  </a:lnTo>
                  <a:lnTo>
                    <a:pt x="150114" y="4583"/>
                  </a:lnTo>
                  <a:lnTo>
                    <a:pt x="128087" y="7905"/>
                  </a:lnTo>
                  <a:lnTo>
                    <a:pt x="105918" y="11727"/>
                  </a:lnTo>
                  <a:lnTo>
                    <a:pt x="92535" y="13906"/>
                  </a:lnTo>
                  <a:lnTo>
                    <a:pt x="78867" y="16013"/>
                  </a:lnTo>
                  <a:lnTo>
                    <a:pt x="65198" y="18264"/>
                  </a:lnTo>
                  <a:lnTo>
                    <a:pt x="51816" y="20871"/>
                  </a:lnTo>
                  <a:lnTo>
                    <a:pt x="51054" y="21633"/>
                  </a:lnTo>
                  <a:lnTo>
                    <a:pt x="50292" y="22395"/>
                  </a:lnTo>
                  <a:lnTo>
                    <a:pt x="53340" y="20871"/>
                  </a:lnTo>
                  <a:lnTo>
                    <a:pt x="54864" y="22395"/>
                  </a:lnTo>
                  <a:lnTo>
                    <a:pt x="66294" y="25443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3" name="Google Shape;12323;p149"/>
            <p:cNvSpPr/>
            <p:nvPr/>
          </p:nvSpPr>
          <p:spPr>
            <a:xfrm>
              <a:off x="6952488" y="2826198"/>
              <a:ext cx="235584" cy="31114"/>
            </a:xfrm>
            <a:custGeom>
              <a:rect b="b" l="l" r="r" t="t"/>
              <a:pathLst>
                <a:path extrusionOk="0" h="31114" w="235584">
                  <a:moveTo>
                    <a:pt x="1524" y="29015"/>
                  </a:moveTo>
                  <a:lnTo>
                    <a:pt x="2286" y="29777"/>
                  </a:lnTo>
                  <a:lnTo>
                    <a:pt x="0" y="29777"/>
                  </a:lnTo>
                  <a:lnTo>
                    <a:pt x="1524" y="30539"/>
                  </a:lnTo>
                  <a:lnTo>
                    <a:pt x="3810" y="30539"/>
                  </a:lnTo>
                  <a:lnTo>
                    <a:pt x="13716" y="29777"/>
                  </a:lnTo>
                  <a:lnTo>
                    <a:pt x="15240" y="29777"/>
                  </a:lnTo>
                  <a:lnTo>
                    <a:pt x="39921" y="26527"/>
                  </a:lnTo>
                  <a:lnTo>
                    <a:pt x="64674" y="22633"/>
                  </a:lnTo>
                  <a:lnTo>
                    <a:pt x="89284" y="18311"/>
                  </a:lnTo>
                  <a:lnTo>
                    <a:pt x="113538" y="13775"/>
                  </a:lnTo>
                  <a:lnTo>
                    <a:pt x="134564" y="10501"/>
                  </a:lnTo>
                  <a:lnTo>
                    <a:pt x="155448" y="7584"/>
                  </a:lnTo>
                  <a:lnTo>
                    <a:pt x="176331" y="5095"/>
                  </a:lnTo>
                  <a:lnTo>
                    <a:pt x="197358" y="3107"/>
                  </a:lnTo>
                  <a:lnTo>
                    <a:pt x="206740" y="1881"/>
                  </a:lnTo>
                  <a:lnTo>
                    <a:pt x="216408" y="726"/>
                  </a:lnTo>
                  <a:lnTo>
                    <a:pt x="226075" y="0"/>
                  </a:lnTo>
                  <a:lnTo>
                    <a:pt x="235458" y="59"/>
                  </a:lnTo>
                  <a:lnTo>
                    <a:pt x="235458" y="821"/>
                  </a:lnTo>
                  <a:lnTo>
                    <a:pt x="235458" y="59"/>
                  </a:lnTo>
                  <a:lnTo>
                    <a:pt x="231648" y="59"/>
                  </a:lnTo>
                  <a:lnTo>
                    <a:pt x="223266" y="59"/>
                  </a:lnTo>
                  <a:lnTo>
                    <a:pt x="219456" y="59"/>
                  </a:lnTo>
                  <a:lnTo>
                    <a:pt x="199465" y="1916"/>
                  </a:lnTo>
                  <a:lnTo>
                    <a:pt x="179546" y="4060"/>
                  </a:lnTo>
                  <a:lnTo>
                    <a:pt x="159769" y="6488"/>
                  </a:lnTo>
                  <a:lnTo>
                    <a:pt x="140208" y="9203"/>
                  </a:lnTo>
                  <a:lnTo>
                    <a:pt x="113907" y="12132"/>
                  </a:lnTo>
                  <a:lnTo>
                    <a:pt x="87534" y="14918"/>
                  </a:lnTo>
                  <a:lnTo>
                    <a:pt x="61019" y="17133"/>
                  </a:lnTo>
                  <a:lnTo>
                    <a:pt x="34290" y="18347"/>
                  </a:lnTo>
                  <a:lnTo>
                    <a:pt x="27432" y="19109"/>
                  </a:lnTo>
                  <a:lnTo>
                    <a:pt x="19812" y="19109"/>
                  </a:lnTo>
                  <a:lnTo>
                    <a:pt x="12192" y="19871"/>
                  </a:lnTo>
                  <a:lnTo>
                    <a:pt x="11430" y="19109"/>
                  </a:lnTo>
                  <a:lnTo>
                    <a:pt x="11430" y="19871"/>
                  </a:lnTo>
                  <a:lnTo>
                    <a:pt x="12192" y="19871"/>
                  </a:lnTo>
                  <a:lnTo>
                    <a:pt x="12954" y="17585"/>
                  </a:lnTo>
                  <a:lnTo>
                    <a:pt x="13716" y="21395"/>
                  </a:lnTo>
                  <a:lnTo>
                    <a:pt x="13716" y="24443"/>
                  </a:lnTo>
                  <a:lnTo>
                    <a:pt x="13716" y="26729"/>
                  </a:lnTo>
                  <a:lnTo>
                    <a:pt x="13716" y="29015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4" name="Google Shape;12324;p149"/>
            <p:cNvSpPr/>
            <p:nvPr/>
          </p:nvSpPr>
          <p:spPr>
            <a:xfrm>
              <a:off x="9112757" y="1964435"/>
              <a:ext cx="160654" cy="668655"/>
            </a:xfrm>
            <a:custGeom>
              <a:rect b="b" l="l" r="r" t="t"/>
              <a:pathLst>
                <a:path extrusionOk="0" h="668655" w="160654">
                  <a:moveTo>
                    <a:pt x="2285" y="6096"/>
                  </a:moveTo>
                  <a:lnTo>
                    <a:pt x="761" y="3048"/>
                  </a:lnTo>
                  <a:lnTo>
                    <a:pt x="0" y="0"/>
                  </a:lnTo>
                  <a:lnTo>
                    <a:pt x="2285" y="762"/>
                  </a:lnTo>
                  <a:lnTo>
                    <a:pt x="4571" y="2286"/>
                  </a:lnTo>
                  <a:lnTo>
                    <a:pt x="14597" y="7381"/>
                  </a:lnTo>
                  <a:lnTo>
                    <a:pt x="58435" y="42564"/>
                  </a:lnTo>
                  <a:lnTo>
                    <a:pt x="86820" y="78640"/>
                  </a:lnTo>
                  <a:lnTo>
                    <a:pt x="113621" y="129301"/>
                  </a:lnTo>
                  <a:lnTo>
                    <a:pt x="137410" y="196548"/>
                  </a:lnTo>
                  <a:lnTo>
                    <a:pt x="152090" y="258008"/>
                  </a:lnTo>
                  <a:lnTo>
                    <a:pt x="160234" y="313396"/>
                  </a:lnTo>
                  <a:lnTo>
                    <a:pt x="160019" y="341376"/>
                  </a:lnTo>
                  <a:lnTo>
                    <a:pt x="153733" y="384333"/>
                  </a:lnTo>
                  <a:lnTo>
                    <a:pt x="141731" y="426720"/>
                  </a:lnTo>
                  <a:lnTo>
                    <a:pt x="125348" y="469392"/>
                  </a:lnTo>
                  <a:lnTo>
                    <a:pt x="106679" y="512064"/>
                  </a:lnTo>
                  <a:lnTo>
                    <a:pt x="98940" y="529339"/>
                  </a:lnTo>
                  <a:lnTo>
                    <a:pt x="91630" y="546830"/>
                  </a:lnTo>
                  <a:lnTo>
                    <a:pt x="84605" y="564463"/>
                  </a:lnTo>
                  <a:lnTo>
                    <a:pt x="77723" y="582168"/>
                  </a:lnTo>
                  <a:lnTo>
                    <a:pt x="72330" y="595062"/>
                  </a:lnTo>
                  <a:lnTo>
                    <a:pt x="66579" y="607599"/>
                  </a:lnTo>
                  <a:lnTo>
                    <a:pt x="60686" y="619994"/>
                  </a:lnTo>
                  <a:lnTo>
                    <a:pt x="54863" y="632460"/>
                  </a:lnTo>
                  <a:lnTo>
                    <a:pt x="51315" y="638627"/>
                  </a:lnTo>
                  <a:lnTo>
                    <a:pt x="47624" y="644652"/>
                  </a:lnTo>
                  <a:lnTo>
                    <a:pt x="43934" y="650676"/>
                  </a:lnTo>
                  <a:lnTo>
                    <a:pt x="40385" y="656844"/>
                  </a:lnTo>
                  <a:lnTo>
                    <a:pt x="38099" y="661416"/>
                  </a:lnTo>
                  <a:lnTo>
                    <a:pt x="36575" y="664464"/>
                  </a:lnTo>
                  <a:lnTo>
                    <a:pt x="32765" y="667512"/>
                  </a:lnTo>
                  <a:lnTo>
                    <a:pt x="33527" y="666750"/>
                  </a:lnTo>
                  <a:lnTo>
                    <a:pt x="35051" y="668274"/>
                  </a:lnTo>
                  <a:lnTo>
                    <a:pt x="34289" y="667512"/>
                  </a:lnTo>
                  <a:lnTo>
                    <a:pt x="33527" y="661416"/>
                  </a:lnTo>
                  <a:lnTo>
                    <a:pt x="33527" y="657606"/>
                  </a:lnTo>
                  <a:lnTo>
                    <a:pt x="34289" y="649986"/>
                  </a:lnTo>
                </a:path>
              </a:pathLst>
            </a:custGeom>
            <a:noFill/>
            <a:ln cap="flat" cmpd="sng" w="153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25" name="Google Shape;12325;p149"/>
          <p:cNvGrpSpPr/>
          <p:nvPr/>
        </p:nvGrpSpPr>
        <p:grpSpPr>
          <a:xfrm>
            <a:off x="683877" y="2895125"/>
            <a:ext cx="8054914" cy="1547474"/>
            <a:chOff x="4060653" y="3087338"/>
            <a:chExt cx="5714326" cy="1243151"/>
          </a:xfrm>
        </p:grpSpPr>
        <p:grpSp>
          <p:nvGrpSpPr>
            <p:cNvPr id="12326" name="Google Shape;12326;p149"/>
            <p:cNvGrpSpPr/>
            <p:nvPr/>
          </p:nvGrpSpPr>
          <p:grpSpPr>
            <a:xfrm>
              <a:off x="4060653" y="3527253"/>
              <a:ext cx="960208" cy="230974"/>
              <a:chOff x="4060653" y="3527253"/>
              <a:chExt cx="960208" cy="230974"/>
            </a:xfrm>
          </p:grpSpPr>
          <p:pic>
            <p:nvPicPr>
              <p:cNvPr id="12327" name="Google Shape;12327;p149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4060653" y="3560019"/>
                <a:ext cx="292113" cy="1982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28" name="Google Shape;12328;p149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4375359" y="3561543"/>
                <a:ext cx="253834" cy="1669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29" name="Google Shape;12329;p149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4650060" y="3527253"/>
                <a:ext cx="82003" cy="1829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30" name="Google Shape;12330;p149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4752549" y="3562317"/>
                <a:ext cx="268312" cy="1326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331" name="Google Shape;12331;p14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443683" y="3496011"/>
              <a:ext cx="208114" cy="18220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32" name="Google Shape;12332;p149"/>
            <p:cNvGrpSpPr/>
            <p:nvPr/>
          </p:nvGrpSpPr>
          <p:grpSpPr>
            <a:xfrm>
              <a:off x="5862783" y="3499821"/>
              <a:ext cx="432904" cy="218640"/>
              <a:chOff x="5862783" y="3499821"/>
              <a:chExt cx="432904" cy="218640"/>
            </a:xfrm>
          </p:grpSpPr>
          <p:pic>
            <p:nvPicPr>
              <p:cNvPr id="12333" name="Google Shape;12333;p149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5862783" y="3504393"/>
                <a:ext cx="88480" cy="1568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34" name="Google Shape;12334;p149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5974797" y="3499821"/>
                <a:ext cx="320890" cy="2186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335" name="Google Shape;12335;p149"/>
            <p:cNvGrpSpPr/>
            <p:nvPr/>
          </p:nvGrpSpPr>
          <p:grpSpPr>
            <a:xfrm>
              <a:off x="6549071" y="3384804"/>
              <a:ext cx="773494" cy="269366"/>
              <a:chOff x="6549071" y="3384804"/>
              <a:chExt cx="773494" cy="269366"/>
            </a:xfrm>
          </p:grpSpPr>
          <p:pic>
            <p:nvPicPr>
              <p:cNvPr id="12336" name="Google Shape;12336;p149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6549071" y="3403190"/>
                <a:ext cx="372980" cy="19273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337" name="Google Shape;12337;p149"/>
              <p:cNvSpPr/>
              <p:nvPr/>
            </p:nvSpPr>
            <p:spPr>
              <a:xfrm>
                <a:off x="6938009" y="3400806"/>
                <a:ext cx="93345" cy="253364"/>
              </a:xfrm>
              <a:custGeom>
                <a:rect b="b" l="l" r="r" t="t"/>
                <a:pathLst>
                  <a:path extrusionOk="0" h="253364" w="93345">
                    <a:moveTo>
                      <a:pt x="3809" y="4572"/>
                    </a:moveTo>
                    <a:lnTo>
                      <a:pt x="2285" y="1524"/>
                    </a:lnTo>
                    <a:lnTo>
                      <a:pt x="0" y="0"/>
                    </a:lnTo>
                    <a:lnTo>
                      <a:pt x="2285" y="0"/>
                    </a:lnTo>
                    <a:lnTo>
                      <a:pt x="10667" y="43434"/>
                    </a:lnTo>
                    <a:lnTo>
                      <a:pt x="15370" y="64936"/>
                    </a:lnTo>
                    <a:lnTo>
                      <a:pt x="19145" y="86296"/>
                    </a:lnTo>
                    <a:lnTo>
                      <a:pt x="21919" y="107942"/>
                    </a:lnTo>
                    <a:lnTo>
                      <a:pt x="23621" y="130302"/>
                    </a:lnTo>
                    <a:lnTo>
                      <a:pt x="23395" y="152138"/>
                    </a:lnTo>
                    <a:lnTo>
                      <a:pt x="19228" y="196095"/>
                    </a:lnTo>
                    <a:lnTo>
                      <a:pt x="12287" y="235743"/>
                    </a:lnTo>
                    <a:lnTo>
                      <a:pt x="6857" y="252984"/>
                    </a:lnTo>
                    <a:lnTo>
                      <a:pt x="7119" y="244042"/>
                    </a:lnTo>
                    <a:lnTo>
                      <a:pt x="7810" y="234600"/>
                    </a:lnTo>
                    <a:lnTo>
                      <a:pt x="8786" y="225016"/>
                    </a:lnTo>
                    <a:lnTo>
                      <a:pt x="9905" y="215646"/>
                    </a:lnTo>
                    <a:lnTo>
                      <a:pt x="11251" y="192095"/>
                    </a:lnTo>
                    <a:lnTo>
                      <a:pt x="12096" y="168402"/>
                    </a:lnTo>
                    <a:lnTo>
                      <a:pt x="12799" y="144708"/>
                    </a:lnTo>
                    <a:lnTo>
                      <a:pt x="13715" y="121158"/>
                    </a:lnTo>
                    <a:lnTo>
                      <a:pt x="28955" y="79248"/>
                    </a:lnTo>
                    <a:lnTo>
                      <a:pt x="42148" y="77188"/>
                    </a:lnTo>
                    <a:lnTo>
                      <a:pt x="57911" y="79914"/>
                    </a:lnTo>
                    <a:lnTo>
                      <a:pt x="73104" y="85355"/>
                    </a:lnTo>
                    <a:lnTo>
                      <a:pt x="84581" y="91440"/>
                    </a:lnTo>
                    <a:lnTo>
                      <a:pt x="91844" y="98655"/>
                    </a:lnTo>
                    <a:lnTo>
                      <a:pt x="92963" y="106299"/>
                    </a:lnTo>
                    <a:lnTo>
                      <a:pt x="89511" y="113942"/>
                    </a:lnTo>
                    <a:lnTo>
                      <a:pt x="83057" y="121158"/>
                    </a:lnTo>
                    <a:lnTo>
                      <a:pt x="72116" y="131099"/>
                    </a:lnTo>
                    <a:lnTo>
                      <a:pt x="60102" y="139541"/>
                    </a:lnTo>
                    <a:lnTo>
                      <a:pt x="47374" y="146982"/>
                    </a:lnTo>
                    <a:lnTo>
                      <a:pt x="34289" y="153924"/>
                    </a:lnTo>
                  </a:path>
                </a:pathLst>
              </a:custGeom>
              <a:noFill/>
              <a:ln cap="flat" cmpd="sng" w="153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338" name="Google Shape;12338;p149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7025595" y="3394665"/>
                <a:ext cx="106768" cy="1350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39" name="Google Shape;12339;p149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7169053" y="3415120"/>
                <a:ext cx="77419" cy="985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340" name="Google Shape;12340;p149"/>
              <p:cNvSpPr/>
              <p:nvPr/>
            </p:nvSpPr>
            <p:spPr>
              <a:xfrm>
                <a:off x="7275575" y="3384804"/>
                <a:ext cx="46990" cy="114935"/>
              </a:xfrm>
              <a:custGeom>
                <a:rect b="b" l="l" r="r" t="t"/>
                <a:pathLst>
                  <a:path extrusionOk="0" h="114935" w="46990">
                    <a:moveTo>
                      <a:pt x="0" y="0"/>
                    </a:moveTo>
                    <a:lnTo>
                      <a:pt x="1524" y="2285"/>
                    </a:lnTo>
                    <a:lnTo>
                      <a:pt x="2286" y="3047"/>
                    </a:lnTo>
                    <a:lnTo>
                      <a:pt x="2286" y="6095"/>
                    </a:lnTo>
                    <a:lnTo>
                      <a:pt x="3178" y="15359"/>
                    </a:lnTo>
                    <a:lnTo>
                      <a:pt x="3714" y="24765"/>
                    </a:lnTo>
                    <a:lnTo>
                      <a:pt x="4107" y="34170"/>
                    </a:lnTo>
                    <a:lnTo>
                      <a:pt x="4572" y="43434"/>
                    </a:lnTo>
                    <a:lnTo>
                      <a:pt x="5334" y="54994"/>
                    </a:lnTo>
                    <a:lnTo>
                      <a:pt x="5524" y="66770"/>
                    </a:lnTo>
                    <a:lnTo>
                      <a:pt x="5429" y="78688"/>
                    </a:lnTo>
                    <a:lnTo>
                      <a:pt x="5334" y="90678"/>
                    </a:lnTo>
                    <a:lnTo>
                      <a:pt x="5334" y="98298"/>
                    </a:lnTo>
                    <a:lnTo>
                      <a:pt x="4572" y="108966"/>
                    </a:lnTo>
                    <a:lnTo>
                      <a:pt x="12954" y="113538"/>
                    </a:lnTo>
                    <a:lnTo>
                      <a:pt x="41910" y="104394"/>
                    </a:lnTo>
                    <a:lnTo>
                      <a:pt x="44196" y="102870"/>
                    </a:lnTo>
                    <a:lnTo>
                      <a:pt x="46482" y="101346"/>
                    </a:lnTo>
                  </a:path>
                </a:pathLst>
              </a:custGeom>
              <a:noFill/>
              <a:ln cap="flat" cmpd="sng" w="153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1" name="Google Shape;12341;p149"/>
              <p:cNvSpPr/>
              <p:nvPr/>
            </p:nvSpPr>
            <p:spPr>
              <a:xfrm>
                <a:off x="7279385" y="3423666"/>
                <a:ext cx="26670" cy="6985"/>
              </a:xfrm>
              <a:custGeom>
                <a:rect b="b" l="l" r="r" t="t"/>
                <a:pathLst>
                  <a:path extrusionOk="0" h="6985" w="26670">
                    <a:moveTo>
                      <a:pt x="761" y="6096"/>
                    </a:moveTo>
                    <a:lnTo>
                      <a:pt x="1523" y="6096"/>
                    </a:lnTo>
                    <a:lnTo>
                      <a:pt x="0" y="6858"/>
                    </a:lnTo>
                    <a:lnTo>
                      <a:pt x="761" y="6858"/>
                    </a:lnTo>
                    <a:lnTo>
                      <a:pt x="6857" y="6096"/>
                    </a:lnTo>
                    <a:lnTo>
                      <a:pt x="13715" y="3810"/>
                    </a:lnTo>
                    <a:lnTo>
                      <a:pt x="19811" y="2286"/>
                    </a:lnTo>
                    <a:lnTo>
                      <a:pt x="22097" y="1524"/>
                    </a:lnTo>
                    <a:lnTo>
                      <a:pt x="24383" y="762"/>
                    </a:lnTo>
                    <a:lnTo>
                      <a:pt x="26669" y="0"/>
                    </a:lnTo>
                  </a:path>
                </a:pathLst>
              </a:custGeom>
              <a:noFill/>
              <a:ln cap="flat" cmpd="sng" w="153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42" name="Google Shape;12342;p149"/>
            <p:cNvGrpSpPr/>
            <p:nvPr/>
          </p:nvGrpSpPr>
          <p:grpSpPr>
            <a:xfrm>
              <a:off x="7661147" y="3339083"/>
              <a:ext cx="133857" cy="154813"/>
              <a:chOff x="7661147" y="3339083"/>
              <a:chExt cx="133857" cy="154813"/>
            </a:xfrm>
          </p:grpSpPr>
          <p:sp>
            <p:nvSpPr>
              <p:cNvPr id="12343" name="Google Shape;12343;p149"/>
              <p:cNvSpPr/>
              <p:nvPr/>
            </p:nvSpPr>
            <p:spPr>
              <a:xfrm>
                <a:off x="7661147" y="3389375"/>
                <a:ext cx="44450" cy="68579"/>
              </a:xfrm>
              <a:custGeom>
                <a:rect b="b" l="l" r="r" t="t"/>
                <a:pathLst>
                  <a:path extrusionOk="0" h="68579" w="44450">
                    <a:moveTo>
                      <a:pt x="0" y="0"/>
                    </a:moveTo>
                    <a:lnTo>
                      <a:pt x="0" y="762"/>
                    </a:lnTo>
                    <a:lnTo>
                      <a:pt x="762" y="6096"/>
                    </a:lnTo>
                    <a:lnTo>
                      <a:pt x="5155" y="43945"/>
                    </a:lnTo>
                    <a:lnTo>
                      <a:pt x="5238" y="50196"/>
                    </a:lnTo>
                    <a:lnTo>
                      <a:pt x="5750" y="56304"/>
                    </a:lnTo>
                    <a:lnTo>
                      <a:pt x="7620" y="62484"/>
                    </a:lnTo>
                    <a:lnTo>
                      <a:pt x="9906" y="67818"/>
                    </a:lnTo>
                    <a:lnTo>
                      <a:pt x="14478" y="68580"/>
                    </a:lnTo>
                    <a:lnTo>
                      <a:pt x="19812" y="65532"/>
                    </a:lnTo>
                    <a:lnTo>
                      <a:pt x="26408" y="61591"/>
                    </a:lnTo>
                    <a:lnTo>
                      <a:pt x="32575" y="56864"/>
                    </a:lnTo>
                    <a:lnTo>
                      <a:pt x="38457" y="51708"/>
                    </a:lnTo>
                    <a:lnTo>
                      <a:pt x="44196" y="46481"/>
                    </a:lnTo>
                  </a:path>
                </a:pathLst>
              </a:custGeom>
              <a:noFill/>
              <a:ln cap="flat" cmpd="sng" w="153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4" name="Google Shape;12344;p149"/>
              <p:cNvSpPr/>
              <p:nvPr/>
            </p:nvSpPr>
            <p:spPr>
              <a:xfrm>
                <a:off x="7680197" y="3339083"/>
                <a:ext cx="6350" cy="6985"/>
              </a:xfrm>
              <a:custGeom>
                <a:rect b="b" l="l" r="r" t="t"/>
                <a:pathLst>
                  <a:path extrusionOk="0" h="6985" w="6350">
                    <a:moveTo>
                      <a:pt x="6096" y="5334"/>
                    </a:moveTo>
                    <a:lnTo>
                      <a:pt x="3048" y="2286"/>
                    </a:lnTo>
                    <a:lnTo>
                      <a:pt x="2286" y="1524"/>
                    </a:lnTo>
                    <a:lnTo>
                      <a:pt x="0" y="0"/>
                    </a:lnTo>
                    <a:lnTo>
                      <a:pt x="2286" y="3048"/>
                    </a:lnTo>
                    <a:lnTo>
                      <a:pt x="1524" y="3048"/>
                    </a:lnTo>
                    <a:lnTo>
                      <a:pt x="3048" y="6858"/>
                    </a:lnTo>
                  </a:path>
                </a:pathLst>
              </a:custGeom>
              <a:noFill/>
              <a:ln cap="flat" cmpd="sng" w="153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5" name="Google Shape;12345;p149"/>
              <p:cNvSpPr/>
              <p:nvPr/>
            </p:nvSpPr>
            <p:spPr>
              <a:xfrm>
                <a:off x="7721345" y="3448811"/>
                <a:ext cx="73659" cy="45085"/>
              </a:xfrm>
              <a:custGeom>
                <a:rect b="b" l="l" r="r" t="t"/>
                <a:pathLst>
                  <a:path extrusionOk="0" h="45085" w="73659">
                    <a:moveTo>
                      <a:pt x="73151" y="0"/>
                    </a:moveTo>
                    <a:lnTo>
                      <a:pt x="73151" y="2286"/>
                    </a:lnTo>
                    <a:lnTo>
                      <a:pt x="72389" y="5334"/>
                    </a:lnTo>
                    <a:lnTo>
                      <a:pt x="71627" y="7620"/>
                    </a:lnTo>
                    <a:lnTo>
                      <a:pt x="70865" y="15240"/>
                    </a:lnTo>
                    <a:lnTo>
                      <a:pt x="28622" y="38397"/>
                    </a:lnTo>
                    <a:lnTo>
                      <a:pt x="11429" y="42672"/>
                    </a:lnTo>
                    <a:lnTo>
                      <a:pt x="6095" y="44196"/>
                    </a:lnTo>
                    <a:lnTo>
                      <a:pt x="0" y="44958"/>
                    </a:lnTo>
                  </a:path>
                </a:pathLst>
              </a:custGeom>
              <a:noFill/>
              <a:ln cap="flat" cmpd="sng" w="153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346" name="Google Shape;12346;p149"/>
            <p:cNvSpPr/>
            <p:nvPr/>
          </p:nvSpPr>
          <p:spPr>
            <a:xfrm>
              <a:off x="8000238" y="3258383"/>
              <a:ext cx="81915" cy="336550"/>
            </a:xfrm>
            <a:custGeom>
              <a:rect b="b" l="l" r="r" t="t"/>
              <a:pathLst>
                <a:path extrusionOk="0" h="336550" w="81915">
                  <a:moveTo>
                    <a:pt x="81533" y="15168"/>
                  </a:moveTo>
                  <a:lnTo>
                    <a:pt x="80771" y="12882"/>
                  </a:lnTo>
                  <a:lnTo>
                    <a:pt x="80009" y="10596"/>
                  </a:lnTo>
                  <a:lnTo>
                    <a:pt x="79247" y="8310"/>
                  </a:lnTo>
                  <a:lnTo>
                    <a:pt x="76961" y="3738"/>
                  </a:lnTo>
                  <a:lnTo>
                    <a:pt x="71627" y="1452"/>
                  </a:lnTo>
                  <a:lnTo>
                    <a:pt x="67055" y="690"/>
                  </a:lnTo>
                  <a:lnTo>
                    <a:pt x="57269" y="0"/>
                  </a:lnTo>
                  <a:lnTo>
                    <a:pt x="47624" y="2024"/>
                  </a:lnTo>
                  <a:lnTo>
                    <a:pt x="14299" y="32682"/>
                  </a:lnTo>
                  <a:lnTo>
                    <a:pt x="12953" y="41838"/>
                  </a:lnTo>
                  <a:lnTo>
                    <a:pt x="14835" y="51256"/>
                  </a:lnTo>
                  <a:lnTo>
                    <a:pt x="44195" y="88796"/>
                  </a:lnTo>
                  <a:lnTo>
                    <a:pt x="51268" y="95619"/>
                  </a:lnTo>
                  <a:lnTo>
                    <a:pt x="57911" y="102798"/>
                  </a:lnTo>
                  <a:lnTo>
                    <a:pt x="62162" y="108894"/>
                  </a:lnTo>
                  <a:lnTo>
                    <a:pt x="64484" y="115562"/>
                  </a:lnTo>
                  <a:lnTo>
                    <a:pt x="64662" y="122515"/>
                  </a:lnTo>
                  <a:lnTo>
                    <a:pt x="62483" y="129468"/>
                  </a:lnTo>
                  <a:lnTo>
                    <a:pt x="55268" y="140922"/>
                  </a:lnTo>
                  <a:lnTo>
                    <a:pt x="45910" y="151376"/>
                  </a:lnTo>
                  <a:lnTo>
                    <a:pt x="35694" y="160972"/>
                  </a:lnTo>
                  <a:lnTo>
                    <a:pt x="25907" y="169854"/>
                  </a:lnTo>
                  <a:lnTo>
                    <a:pt x="19621" y="176010"/>
                  </a:lnTo>
                  <a:lnTo>
                    <a:pt x="13334" y="181951"/>
                  </a:lnTo>
                  <a:lnTo>
                    <a:pt x="7048" y="187749"/>
                  </a:lnTo>
                  <a:lnTo>
                    <a:pt x="761" y="193476"/>
                  </a:lnTo>
                  <a:lnTo>
                    <a:pt x="0" y="194238"/>
                  </a:lnTo>
                  <a:lnTo>
                    <a:pt x="3809" y="195000"/>
                  </a:lnTo>
                  <a:lnTo>
                    <a:pt x="7619" y="195000"/>
                  </a:lnTo>
                  <a:lnTo>
                    <a:pt x="11429" y="195762"/>
                  </a:lnTo>
                  <a:lnTo>
                    <a:pt x="18847" y="196453"/>
                  </a:lnTo>
                  <a:lnTo>
                    <a:pt x="26193" y="196715"/>
                  </a:lnTo>
                  <a:lnTo>
                    <a:pt x="33397" y="197262"/>
                  </a:lnTo>
                  <a:lnTo>
                    <a:pt x="40385" y="198810"/>
                  </a:lnTo>
                  <a:lnTo>
                    <a:pt x="45719" y="200334"/>
                  </a:lnTo>
                  <a:lnTo>
                    <a:pt x="51053" y="206430"/>
                  </a:lnTo>
                  <a:lnTo>
                    <a:pt x="51053" y="212526"/>
                  </a:lnTo>
                  <a:lnTo>
                    <a:pt x="35468" y="259770"/>
                  </a:lnTo>
                  <a:lnTo>
                    <a:pt x="30003" y="271200"/>
                  </a:lnTo>
                  <a:lnTo>
                    <a:pt x="15144" y="310824"/>
                  </a:lnTo>
                  <a:lnTo>
                    <a:pt x="14251" y="319563"/>
                  </a:lnTo>
                  <a:lnTo>
                    <a:pt x="16001" y="327588"/>
                  </a:lnTo>
                  <a:lnTo>
                    <a:pt x="20562" y="332851"/>
                  </a:lnTo>
                  <a:lnTo>
                    <a:pt x="26765" y="335399"/>
                  </a:lnTo>
                  <a:lnTo>
                    <a:pt x="33682" y="335946"/>
                  </a:lnTo>
                  <a:lnTo>
                    <a:pt x="40385" y="335208"/>
                  </a:lnTo>
                  <a:lnTo>
                    <a:pt x="48946" y="333553"/>
                  </a:lnTo>
                  <a:lnTo>
                    <a:pt x="57435" y="331112"/>
                  </a:lnTo>
                  <a:lnTo>
                    <a:pt x="65782" y="328243"/>
                  </a:lnTo>
                  <a:lnTo>
                    <a:pt x="73913" y="325302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347" name="Google Shape;12347;p149"/>
            <p:cNvGrpSpPr/>
            <p:nvPr/>
          </p:nvGrpSpPr>
          <p:grpSpPr>
            <a:xfrm>
              <a:off x="8192261" y="3211067"/>
              <a:ext cx="139954" cy="280162"/>
              <a:chOff x="8192261" y="3211067"/>
              <a:chExt cx="139954" cy="280162"/>
            </a:xfrm>
          </p:grpSpPr>
          <p:sp>
            <p:nvSpPr>
              <p:cNvPr id="12348" name="Google Shape;12348;p149"/>
              <p:cNvSpPr/>
              <p:nvPr/>
            </p:nvSpPr>
            <p:spPr>
              <a:xfrm>
                <a:off x="8226551" y="3326129"/>
                <a:ext cx="56515" cy="112395"/>
              </a:xfrm>
              <a:custGeom>
                <a:rect b="b" l="l" r="r" t="t"/>
                <a:pathLst>
                  <a:path extrusionOk="0" h="112395" w="56515">
                    <a:moveTo>
                      <a:pt x="0" y="0"/>
                    </a:moveTo>
                    <a:lnTo>
                      <a:pt x="17430" y="29813"/>
                    </a:lnTo>
                    <a:lnTo>
                      <a:pt x="23443" y="39183"/>
                    </a:lnTo>
                    <a:lnTo>
                      <a:pt x="28956" y="48767"/>
                    </a:lnTo>
                    <a:lnTo>
                      <a:pt x="34420" y="58733"/>
                    </a:lnTo>
                    <a:lnTo>
                      <a:pt x="39528" y="69056"/>
                    </a:lnTo>
                    <a:lnTo>
                      <a:pt x="44493" y="79521"/>
                    </a:lnTo>
                    <a:lnTo>
                      <a:pt x="49530" y="89915"/>
                    </a:lnTo>
                    <a:lnTo>
                      <a:pt x="52578" y="96773"/>
                    </a:lnTo>
                    <a:lnTo>
                      <a:pt x="52578" y="103632"/>
                    </a:lnTo>
                    <a:lnTo>
                      <a:pt x="54864" y="109728"/>
                    </a:lnTo>
                    <a:lnTo>
                      <a:pt x="55626" y="112014"/>
                    </a:lnTo>
                    <a:lnTo>
                      <a:pt x="56388" y="109728"/>
                    </a:lnTo>
                    <a:lnTo>
                      <a:pt x="55626" y="107442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9" name="Google Shape;12349;p149"/>
              <p:cNvSpPr/>
              <p:nvPr/>
            </p:nvSpPr>
            <p:spPr>
              <a:xfrm>
                <a:off x="8192261" y="3396233"/>
                <a:ext cx="50800" cy="56514"/>
              </a:xfrm>
              <a:custGeom>
                <a:rect b="b" l="l" r="r" t="t"/>
                <a:pathLst>
                  <a:path extrusionOk="0" h="56514" w="50800">
                    <a:moveTo>
                      <a:pt x="50292" y="0"/>
                    </a:moveTo>
                    <a:lnTo>
                      <a:pt x="45720" y="2286"/>
                    </a:lnTo>
                    <a:lnTo>
                      <a:pt x="39624" y="6096"/>
                    </a:lnTo>
                    <a:lnTo>
                      <a:pt x="35814" y="10668"/>
                    </a:lnTo>
                    <a:lnTo>
                      <a:pt x="29337" y="17204"/>
                    </a:lnTo>
                    <a:lnTo>
                      <a:pt x="23431" y="24098"/>
                    </a:lnTo>
                    <a:lnTo>
                      <a:pt x="17811" y="31134"/>
                    </a:lnTo>
                    <a:lnTo>
                      <a:pt x="12192" y="38100"/>
                    </a:lnTo>
                    <a:lnTo>
                      <a:pt x="9144" y="41148"/>
                    </a:lnTo>
                    <a:lnTo>
                      <a:pt x="0" y="48768"/>
                    </a:lnTo>
                    <a:lnTo>
                      <a:pt x="762" y="54102"/>
                    </a:lnTo>
                    <a:lnTo>
                      <a:pt x="2286" y="55626"/>
                    </a:lnTo>
                    <a:lnTo>
                      <a:pt x="2286" y="56388"/>
                    </a:lnTo>
                    <a:lnTo>
                      <a:pt x="3810" y="56388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0" name="Google Shape;12350;p149"/>
              <p:cNvSpPr/>
              <p:nvPr/>
            </p:nvSpPr>
            <p:spPr>
              <a:xfrm>
                <a:off x="8277605" y="3262121"/>
                <a:ext cx="39370" cy="52070"/>
              </a:xfrm>
              <a:custGeom>
                <a:rect b="b" l="l" r="r" t="t"/>
                <a:pathLst>
                  <a:path extrusionOk="0" h="52070" w="39370">
                    <a:moveTo>
                      <a:pt x="0" y="0"/>
                    </a:moveTo>
                    <a:lnTo>
                      <a:pt x="0" y="762"/>
                    </a:lnTo>
                    <a:lnTo>
                      <a:pt x="762" y="0"/>
                    </a:lnTo>
                    <a:lnTo>
                      <a:pt x="762" y="1523"/>
                    </a:lnTo>
                    <a:lnTo>
                      <a:pt x="2286" y="8382"/>
                    </a:lnTo>
                    <a:lnTo>
                      <a:pt x="3048" y="14478"/>
                    </a:lnTo>
                    <a:lnTo>
                      <a:pt x="3810" y="21336"/>
                    </a:lnTo>
                    <a:lnTo>
                      <a:pt x="4572" y="28956"/>
                    </a:lnTo>
                    <a:lnTo>
                      <a:pt x="6858" y="35814"/>
                    </a:lnTo>
                    <a:lnTo>
                      <a:pt x="10668" y="42672"/>
                    </a:lnTo>
                    <a:lnTo>
                      <a:pt x="12192" y="46482"/>
                    </a:lnTo>
                    <a:lnTo>
                      <a:pt x="14478" y="50292"/>
                    </a:lnTo>
                    <a:lnTo>
                      <a:pt x="19050" y="51053"/>
                    </a:lnTo>
                    <a:lnTo>
                      <a:pt x="25146" y="51816"/>
                    </a:lnTo>
                    <a:lnTo>
                      <a:pt x="33528" y="44195"/>
                    </a:lnTo>
                    <a:lnTo>
                      <a:pt x="35814" y="40386"/>
                    </a:lnTo>
                    <a:lnTo>
                      <a:pt x="36576" y="38099"/>
                    </a:lnTo>
                    <a:lnTo>
                      <a:pt x="37338" y="35813"/>
                    </a:lnTo>
                    <a:lnTo>
                      <a:pt x="38862" y="34290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1" name="Google Shape;12351;p149"/>
              <p:cNvSpPr/>
              <p:nvPr/>
            </p:nvSpPr>
            <p:spPr>
              <a:xfrm>
                <a:off x="8273033" y="3211067"/>
                <a:ext cx="14604" cy="6350"/>
              </a:xfrm>
              <a:custGeom>
                <a:rect b="b" l="l" r="r" t="t"/>
                <a:pathLst>
                  <a:path extrusionOk="0" h="6350" w="14604">
                    <a:moveTo>
                      <a:pt x="4572" y="6096"/>
                    </a:moveTo>
                    <a:lnTo>
                      <a:pt x="1524" y="3048"/>
                    </a:lnTo>
                    <a:lnTo>
                      <a:pt x="0" y="3810"/>
                    </a:lnTo>
                    <a:lnTo>
                      <a:pt x="0" y="1524"/>
                    </a:lnTo>
                    <a:lnTo>
                      <a:pt x="3810" y="762"/>
                    </a:lnTo>
                    <a:lnTo>
                      <a:pt x="762" y="0"/>
                    </a:lnTo>
                    <a:lnTo>
                      <a:pt x="6858" y="1524"/>
                    </a:lnTo>
                    <a:lnTo>
                      <a:pt x="9144" y="2286"/>
                    </a:lnTo>
                    <a:lnTo>
                      <a:pt x="12192" y="2286"/>
                    </a:lnTo>
                    <a:lnTo>
                      <a:pt x="14478" y="3048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2" name="Google Shape;12352;p149"/>
              <p:cNvSpPr/>
              <p:nvPr/>
            </p:nvSpPr>
            <p:spPr>
              <a:xfrm>
                <a:off x="8319515" y="3432809"/>
                <a:ext cx="12700" cy="58420"/>
              </a:xfrm>
              <a:custGeom>
                <a:rect b="b" l="l" r="r" t="t"/>
                <a:pathLst>
                  <a:path extrusionOk="0" h="58420" w="12700">
                    <a:moveTo>
                      <a:pt x="3809" y="762"/>
                    </a:moveTo>
                    <a:lnTo>
                      <a:pt x="2285" y="762"/>
                    </a:lnTo>
                    <a:lnTo>
                      <a:pt x="1523" y="0"/>
                    </a:lnTo>
                    <a:lnTo>
                      <a:pt x="0" y="0"/>
                    </a:lnTo>
                    <a:lnTo>
                      <a:pt x="1523" y="3048"/>
                    </a:lnTo>
                    <a:lnTo>
                      <a:pt x="2285" y="6096"/>
                    </a:lnTo>
                    <a:lnTo>
                      <a:pt x="3047" y="9906"/>
                    </a:lnTo>
                    <a:lnTo>
                      <a:pt x="4750" y="16764"/>
                    </a:lnTo>
                    <a:lnTo>
                      <a:pt x="6381" y="23622"/>
                    </a:lnTo>
                    <a:lnTo>
                      <a:pt x="7870" y="30480"/>
                    </a:lnTo>
                    <a:lnTo>
                      <a:pt x="9143" y="37338"/>
                    </a:lnTo>
                    <a:lnTo>
                      <a:pt x="10667" y="44196"/>
                    </a:lnTo>
                    <a:lnTo>
                      <a:pt x="11429" y="51054"/>
                    </a:lnTo>
                    <a:lnTo>
                      <a:pt x="12191" y="57912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353" name="Google Shape;12353;p149"/>
            <p:cNvSpPr/>
            <p:nvPr/>
          </p:nvSpPr>
          <p:spPr>
            <a:xfrm>
              <a:off x="8408669" y="3412997"/>
              <a:ext cx="33020" cy="56514"/>
            </a:xfrm>
            <a:custGeom>
              <a:rect b="b" l="l" r="r" t="t"/>
              <a:pathLst>
                <a:path extrusionOk="0" h="56514" w="33020">
                  <a:moveTo>
                    <a:pt x="8381" y="0"/>
                  </a:moveTo>
                  <a:lnTo>
                    <a:pt x="13715" y="0"/>
                  </a:lnTo>
                  <a:lnTo>
                    <a:pt x="15239" y="0"/>
                  </a:lnTo>
                  <a:lnTo>
                    <a:pt x="19811" y="1523"/>
                  </a:lnTo>
                  <a:lnTo>
                    <a:pt x="27431" y="3047"/>
                  </a:lnTo>
                  <a:lnTo>
                    <a:pt x="30479" y="6095"/>
                  </a:lnTo>
                  <a:lnTo>
                    <a:pt x="32003" y="12953"/>
                  </a:lnTo>
                  <a:lnTo>
                    <a:pt x="32563" y="21443"/>
                  </a:lnTo>
                  <a:lnTo>
                    <a:pt x="30194" y="28860"/>
                  </a:lnTo>
                  <a:lnTo>
                    <a:pt x="25681" y="35563"/>
                  </a:lnTo>
                  <a:lnTo>
                    <a:pt x="19811" y="41910"/>
                  </a:lnTo>
                  <a:lnTo>
                    <a:pt x="13715" y="48768"/>
                  </a:lnTo>
                  <a:lnTo>
                    <a:pt x="8381" y="52577"/>
                  </a:lnTo>
                  <a:lnTo>
                    <a:pt x="0" y="56388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4" name="Google Shape;12354;p149"/>
            <p:cNvSpPr/>
            <p:nvPr/>
          </p:nvSpPr>
          <p:spPr>
            <a:xfrm>
              <a:off x="8558783" y="3376421"/>
              <a:ext cx="7620" cy="6985"/>
            </a:xfrm>
            <a:custGeom>
              <a:rect b="b" l="l" r="r" t="t"/>
              <a:pathLst>
                <a:path extrusionOk="0" h="6985" w="7620">
                  <a:moveTo>
                    <a:pt x="3048" y="2286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1524" y="4572"/>
                  </a:lnTo>
                  <a:lnTo>
                    <a:pt x="2286" y="4572"/>
                  </a:lnTo>
                  <a:lnTo>
                    <a:pt x="7620" y="6858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5" name="Google Shape;12355;p149"/>
            <p:cNvSpPr/>
            <p:nvPr/>
          </p:nvSpPr>
          <p:spPr>
            <a:xfrm>
              <a:off x="8698230" y="3357371"/>
              <a:ext cx="29209" cy="3175"/>
            </a:xfrm>
            <a:custGeom>
              <a:rect b="b" l="l" r="r" t="t"/>
              <a:pathLst>
                <a:path extrusionOk="0" h="3175" w="29209">
                  <a:moveTo>
                    <a:pt x="11429" y="3048"/>
                  </a:moveTo>
                  <a:lnTo>
                    <a:pt x="0" y="0"/>
                  </a:lnTo>
                  <a:lnTo>
                    <a:pt x="10667" y="3048"/>
                  </a:lnTo>
                  <a:lnTo>
                    <a:pt x="9143" y="3048"/>
                  </a:lnTo>
                  <a:lnTo>
                    <a:pt x="13715" y="1524"/>
                  </a:lnTo>
                  <a:lnTo>
                    <a:pt x="22097" y="1524"/>
                  </a:lnTo>
                  <a:lnTo>
                    <a:pt x="28955" y="1524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6" name="Google Shape;12356;p149"/>
            <p:cNvSpPr/>
            <p:nvPr/>
          </p:nvSpPr>
          <p:spPr>
            <a:xfrm>
              <a:off x="8817864" y="3355847"/>
              <a:ext cx="9525" cy="5079"/>
            </a:xfrm>
            <a:custGeom>
              <a:rect b="b" l="l" r="r" t="t"/>
              <a:pathLst>
                <a:path extrusionOk="0" h="5079" w="9525">
                  <a:moveTo>
                    <a:pt x="7620" y="4572"/>
                  </a:moveTo>
                  <a:lnTo>
                    <a:pt x="6096" y="3810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4572" y="0"/>
                  </a:lnTo>
                  <a:lnTo>
                    <a:pt x="6096" y="0"/>
                  </a:lnTo>
                  <a:lnTo>
                    <a:pt x="9144" y="762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357" name="Google Shape;12357;p149"/>
            <p:cNvGrpSpPr/>
            <p:nvPr/>
          </p:nvGrpSpPr>
          <p:grpSpPr>
            <a:xfrm>
              <a:off x="8982456" y="3087338"/>
              <a:ext cx="438150" cy="347123"/>
              <a:chOff x="8982456" y="3087338"/>
              <a:chExt cx="438150" cy="347123"/>
            </a:xfrm>
          </p:grpSpPr>
          <p:sp>
            <p:nvSpPr>
              <p:cNvPr id="12358" name="Google Shape;12358;p149"/>
              <p:cNvSpPr/>
              <p:nvPr/>
            </p:nvSpPr>
            <p:spPr>
              <a:xfrm>
                <a:off x="8982456" y="3370326"/>
                <a:ext cx="36195" cy="64135"/>
              </a:xfrm>
              <a:custGeom>
                <a:rect b="b" l="l" r="r" t="t"/>
                <a:pathLst>
                  <a:path extrusionOk="0" h="64135" w="36195">
                    <a:moveTo>
                      <a:pt x="13716" y="762"/>
                    </a:moveTo>
                    <a:lnTo>
                      <a:pt x="15240" y="762"/>
                    </a:lnTo>
                    <a:lnTo>
                      <a:pt x="19050" y="0"/>
                    </a:lnTo>
                    <a:lnTo>
                      <a:pt x="25146" y="3048"/>
                    </a:lnTo>
                    <a:lnTo>
                      <a:pt x="32766" y="6858"/>
                    </a:lnTo>
                    <a:lnTo>
                      <a:pt x="35814" y="14478"/>
                    </a:lnTo>
                    <a:lnTo>
                      <a:pt x="34290" y="22860"/>
                    </a:lnTo>
                    <a:lnTo>
                      <a:pt x="9144" y="57912"/>
                    </a:lnTo>
                    <a:lnTo>
                      <a:pt x="6096" y="60198"/>
                    </a:lnTo>
                    <a:lnTo>
                      <a:pt x="3048" y="62484"/>
                    </a:lnTo>
                    <a:lnTo>
                      <a:pt x="0" y="64008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359" name="Google Shape;12359;p149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9059373" y="3226263"/>
                <a:ext cx="86956" cy="1166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360" name="Google Shape;12360;p149"/>
              <p:cNvSpPr/>
              <p:nvPr/>
            </p:nvSpPr>
            <p:spPr>
              <a:xfrm>
                <a:off x="9128760" y="3130296"/>
                <a:ext cx="36195" cy="60960"/>
              </a:xfrm>
              <a:custGeom>
                <a:rect b="b" l="l" r="r" t="t"/>
                <a:pathLst>
                  <a:path extrusionOk="0" h="60960" w="36195">
                    <a:moveTo>
                      <a:pt x="1524" y="2286"/>
                    </a:moveTo>
                    <a:lnTo>
                      <a:pt x="762" y="762"/>
                    </a:lnTo>
                    <a:lnTo>
                      <a:pt x="0" y="0"/>
                    </a:lnTo>
                    <a:lnTo>
                      <a:pt x="1524" y="0"/>
                    </a:lnTo>
                    <a:lnTo>
                      <a:pt x="2286" y="3810"/>
                    </a:lnTo>
                    <a:lnTo>
                      <a:pt x="3810" y="9144"/>
                    </a:lnTo>
                    <a:lnTo>
                      <a:pt x="3810" y="12954"/>
                    </a:lnTo>
                    <a:lnTo>
                      <a:pt x="4036" y="20395"/>
                    </a:lnTo>
                    <a:lnTo>
                      <a:pt x="3905" y="27908"/>
                    </a:lnTo>
                    <a:lnTo>
                      <a:pt x="3917" y="35563"/>
                    </a:lnTo>
                    <a:lnTo>
                      <a:pt x="19311" y="60638"/>
                    </a:lnTo>
                    <a:lnTo>
                      <a:pt x="25336" y="59531"/>
                    </a:lnTo>
                    <a:lnTo>
                      <a:pt x="31075" y="56852"/>
                    </a:lnTo>
                    <a:lnTo>
                      <a:pt x="35814" y="54102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1" name="Google Shape;12361;p149"/>
              <p:cNvSpPr/>
              <p:nvPr/>
            </p:nvSpPr>
            <p:spPr>
              <a:xfrm>
                <a:off x="9131808" y="3088386"/>
                <a:ext cx="7620" cy="6985"/>
              </a:xfrm>
              <a:custGeom>
                <a:rect b="b" l="l" r="r" t="t"/>
                <a:pathLst>
                  <a:path extrusionOk="0" h="6985" w="7620">
                    <a:moveTo>
                      <a:pt x="4572" y="5334"/>
                    </a:moveTo>
                    <a:lnTo>
                      <a:pt x="3048" y="3048"/>
                    </a:lnTo>
                    <a:lnTo>
                      <a:pt x="1524" y="762"/>
                    </a:lnTo>
                    <a:lnTo>
                      <a:pt x="0" y="0"/>
                    </a:lnTo>
                    <a:lnTo>
                      <a:pt x="3048" y="2286"/>
                    </a:lnTo>
                    <a:lnTo>
                      <a:pt x="4572" y="3810"/>
                    </a:lnTo>
                    <a:lnTo>
                      <a:pt x="7620" y="6858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362" name="Google Shape;12362;p149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9177483" y="3303225"/>
                <a:ext cx="71716" cy="861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363" name="Google Shape;12363;p149"/>
              <p:cNvSpPr/>
              <p:nvPr/>
            </p:nvSpPr>
            <p:spPr>
              <a:xfrm>
                <a:off x="9272016" y="3087338"/>
                <a:ext cx="148590" cy="342900"/>
              </a:xfrm>
              <a:custGeom>
                <a:rect b="b" l="l" r="r" t="t"/>
                <a:pathLst>
                  <a:path extrusionOk="0" h="342900" w="148590">
                    <a:moveTo>
                      <a:pt x="23622" y="13239"/>
                    </a:moveTo>
                    <a:lnTo>
                      <a:pt x="23622" y="10191"/>
                    </a:lnTo>
                    <a:lnTo>
                      <a:pt x="22098" y="4095"/>
                    </a:lnTo>
                    <a:lnTo>
                      <a:pt x="24384" y="2571"/>
                    </a:lnTo>
                    <a:lnTo>
                      <a:pt x="30837" y="321"/>
                    </a:lnTo>
                    <a:lnTo>
                      <a:pt x="38862" y="0"/>
                    </a:lnTo>
                    <a:lnTo>
                      <a:pt x="46886" y="964"/>
                    </a:lnTo>
                    <a:lnTo>
                      <a:pt x="80664" y="20895"/>
                    </a:lnTo>
                    <a:lnTo>
                      <a:pt x="99631" y="58709"/>
                    </a:lnTo>
                    <a:lnTo>
                      <a:pt x="100584" y="68865"/>
                    </a:lnTo>
                    <a:lnTo>
                      <a:pt x="100107" y="83046"/>
                    </a:lnTo>
                    <a:lnTo>
                      <a:pt x="90678" y="126015"/>
                    </a:lnTo>
                    <a:lnTo>
                      <a:pt x="80486" y="152400"/>
                    </a:lnTo>
                    <a:lnTo>
                      <a:pt x="75783" y="165985"/>
                    </a:lnTo>
                    <a:lnTo>
                      <a:pt x="73152" y="179355"/>
                    </a:lnTo>
                    <a:lnTo>
                      <a:pt x="73771" y="186392"/>
                    </a:lnTo>
                    <a:lnTo>
                      <a:pt x="76390" y="193357"/>
                    </a:lnTo>
                    <a:lnTo>
                      <a:pt x="116586" y="212121"/>
                    </a:lnTo>
                    <a:lnTo>
                      <a:pt x="124003" y="211597"/>
                    </a:lnTo>
                    <a:lnTo>
                      <a:pt x="131349" y="210216"/>
                    </a:lnTo>
                    <a:lnTo>
                      <a:pt x="138553" y="208264"/>
                    </a:lnTo>
                    <a:lnTo>
                      <a:pt x="145542" y="206025"/>
                    </a:lnTo>
                    <a:lnTo>
                      <a:pt x="147066" y="205263"/>
                    </a:lnTo>
                    <a:lnTo>
                      <a:pt x="147066" y="204501"/>
                    </a:lnTo>
                    <a:lnTo>
                      <a:pt x="148590" y="203739"/>
                    </a:lnTo>
                    <a:lnTo>
                      <a:pt x="145542" y="205263"/>
                    </a:lnTo>
                    <a:lnTo>
                      <a:pt x="138684" y="208311"/>
                    </a:lnTo>
                    <a:lnTo>
                      <a:pt x="135636" y="210597"/>
                    </a:lnTo>
                    <a:lnTo>
                      <a:pt x="111252" y="244887"/>
                    </a:lnTo>
                    <a:lnTo>
                      <a:pt x="103632" y="284511"/>
                    </a:lnTo>
                    <a:lnTo>
                      <a:pt x="104215" y="292512"/>
                    </a:lnTo>
                    <a:lnTo>
                      <a:pt x="104870" y="300513"/>
                    </a:lnTo>
                    <a:lnTo>
                      <a:pt x="105667" y="308514"/>
                    </a:lnTo>
                    <a:lnTo>
                      <a:pt x="106680" y="316515"/>
                    </a:lnTo>
                    <a:lnTo>
                      <a:pt x="107442" y="320325"/>
                    </a:lnTo>
                    <a:lnTo>
                      <a:pt x="108966" y="330993"/>
                    </a:lnTo>
                    <a:lnTo>
                      <a:pt x="106680" y="334803"/>
                    </a:lnTo>
                    <a:lnTo>
                      <a:pt x="105918" y="337089"/>
                    </a:lnTo>
                    <a:lnTo>
                      <a:pt x="100584" y="339375"/>
                    </a:lnTo>
                    <a:lnTo>
                      <a:pt x="98298" y="340137"/>
                    </a:lnTo>
                    <a:lnTo>
                      <a:pt x="90297" y="341887"/>
                    </a:lnTo>
                    <a:lnTo>
                      <a:pt x="82296" y="342709"/>
                    </a:lnTo>
                    <a:lnTo>
                      <a:pt x="74295" y="342816"/>
                    </a:lnTo>
                    <a:lnTo>
                      <a:pt x="66294" y="342423"/>
                    </a:lnTo>
                    <a:lnTo>
                      <a:pt x="55935" y="341757"/>
                    </a:lnTo>
                    <a:lnTo>
                      <a:pt x="46291" y="339947"/>
                    </a:lnTo>
                    <a:lnTo>
                      <a:pt x="36933" y="337280"/>
                    </a:lnTo>
                    <a:lnTo>
                      <a:pt x="27432" y="334041"/>
                    </a:lnTo>
                    <a:lnTo>
                      <a:pt x="20359" y="331898"/>
                    </a:lnTo>
                    <a:lnTo>
                      <a:pt x="13716" y="330041"/>
                    </a:lnTo>
                    <a:lnTo>
                      <a:pt x="7072" y="328469"/>
                    </a:lnTo>
                    <a:lnTo>
                      <a:pt x="0" y="327183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64" name="Google Shape;12364;p149"/>
            <p:cNvGrpSpPr/>
            <p:nvPr/>
          </p:nvGrpSpPr>
          <p:grpSpPr>
            <a:xfrm>
              <a:off x="9566865" y="3184353"/>
              <a:ext cx="208114" cy="117055"/>
              <a:chOff x="9566865" y="3184353"/>
              <a:chExt cx="208114" cy="117055"/>
            </a:xfrm>
          </p:grpSpPr>
          <p:pic>
            <p:nvPicPr>
              <p:cNvPr id="12365" name="Google Shape;12365;p149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9566865" y="3194259"/>
                <a:ext cx="100672" cy="10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66" name="Google Shape;12366;p149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9701739" y="3184353"/>
                <a:ext cx="73240" cy="991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367" name="Google Shape;12367;p149"/>
            <p:cNvGrpSpPr/>
            <p:nvPr/>
          </p:nvGrpSpPr>
          <p:grpSpPr>
            <a:xfrm>
              <a:off x="6122625" y="3866343"/>
              <a:ext cx="473290" cy="339178"/>
              <a:chOff x="6122625" y="3866343"/>
              <a:chExt cx="473290" cy="339178"/>
            </a:xfrm>
          </p:grpSpPr>
          <p:pic>
            <p:nvPicPr>
              <p:cNvPr id="12368" name="Google Shape;12368;p149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6122625" y="3866343"/>
                <a:ext cx="247738" cy="3285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69" name="Google Shape;12369;p149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6403041" y="4011123"/>
                <a:ext cx="78574" cy="1303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370" name="Google Shape;12370;p149"/>
              <p:cNvSpPr/>
              <p:nvPr/>
            </p:nvSpPr>
            <p:spPr>
              <a:xfrm>
                <a:off x="6457949" y="3915917"/>
                <a:ext cx="38100" cy="60960"/>
              </a:xfrm>
              <a:custGeom>
                <a:rect b="b" l="l" r="r" t="t"/>
                <a:pathLst>
                  <a:path extrusionOk="0" h="60960" w="38100">
                    <a:moveTo>
                      <a:pt x="1524" y="0"/>
                    </a:moveTo>
                    <a:lnTo>
                      <a:pt x="762" y="1524"/>
                    </a:lnTo>
                    <a:lnTo>
                      <a:pt x="0" y="762"/>
                    </a:lnTo>
                    <a:lnTo>
                      <a:pt x="762" y="6858"/>
                    </a:lnTo>
                    <a:lnTo>
                      <a:pt x="1809" y="14632"/>
                    </a:lnTo>
                    <a:lnTo>
                      <a:pt x="2857" y="22764"/>
                    </a:lnTo>
                    <a:lnTo>
                      <a:pt x="4191" y="30753"/>
                    </a:lnTo>
                    <a:lnTo>
                      <a:pt x="25908" y="60960"/>
                    </a:lnTo>
                    <a:lnTo>
                      <a:pt x="32004" y="57912"/>
                    </a:lnTo>
                    <a:lnTo>
                      <a:pt x="38100" y="56387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1" name="Google Shape;12371;p149"/>
              <p:cNvSpPr/>
              <p:nvPr/>
            </p:nvSpPr>
            <p:spPr>
              <a:xfrm>
                <a:off x="6470903" y="3891533"/>
                <a:ext cx="10160" cy="10795"/>
              </a:xfrm>
              <a:custGeom>
                <a:rect b="b" l="l" r="r" t="t"/>
                <a:pathLst>
                  <a:path extrusionOk="0" h="10795" w="10160">
                    <a:moveTo>
                      <a:pt x="5334" y="5334"/>
                    </a:moveTo>
                    <a:lnTo>
                      <a:pt x="4572" y="4572"/>
                    </a:lnTo>
                    <a:lnTo>
                      <a:pt x="762" y="762"/>
                    </a:lnTo>
                    <a:lnTo>
                      <a:pt x="0" y="0"/>
                    </a:lnTo>
                    <a:lnTo>
                      <a:pt x="4572" y="3810"/>
                    </a:lnTo>
                    <a:lnTo>
                      <a:pt x="6096" y="5334"/>
                    </a:lnTo>
                    <a:lnTo>
                      <a:pt x="9906" y="10668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372" name="Google Shape;12372;p149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6515055" y="4085799"/>
                <a:ext cx="80860" cy="1197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373" name="Google Shape;12373;p149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6643833" y="4017219"/>
              <a:ext cx="105244" cy="679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74" name="Google Shape;12374;p149"/>
            <p:cNvSpPr/>
            <p:nvPr/>
          </p:nvSpPr>
          <p:spPr>
            <a:xfrm>
              <a:off x="6802373" y="3995928"/>
              <a:ext cx="20320" cy="79375"/>
            </a:xfrm>
            <a:custGeom>
              <a:rect b="b" l="l" r="r" t="t"/>
              <a:pathLst>
                <a:path extrusionOk="0" h="79375" w="20320">
                  <a:moveTo>
                    <a:pt x="761" y="0"/>
                  </a:moveTo>
                  <a:lnTo>
                    <a:pt x="0" y="4572"/>
                  </a:lnTo>
                  <a:lnTo>
                    <a:pt x="1523" y="9906"/>
                  </a:lnTo>
                  <a:lnTo>
                    <a:pt x="2285" y="15240"/>
                  </a:lnTo>
                  <a:lnTo>
                    <a:pt x="4167" y="23907"/>
                  </a:lnTo>
                  <a:lnTo>
                    <a:pt x="7048" y="32004"/>
                  </a:lnTo>
                  <a:lnTo>
                    <a:pt x="10215" y="40100"/>
                  </a:lnTo>
                  <a:lnTo>
                    <a:pt x="12953" y="48768"/>
                  </a:lnTo>
                  <a:lnTo>
                    <a:pt x="14561" y="56316"/>
                  </a:lnTo>
                  <a:lnTo>
                    <a:pt x="16097" y="64008"/>
                  </a:lnTo>
                  <a:lnTo>
                    <a:pt x="17776" y="71699"/>
                  </a:lnTo>
                  <a:lnTo>
                    <a:pt x="19811" y="79248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375" name="Google Shape;12375;p149"/>
            <p:cNvGrpSpPr/>
            <p:nvPr/>
          </p:nvGrpSpPr>
          <p:grpSpPr>
            <a:xfrm>
              <a:off x="7192473" y="3861054"/>
              <a:ext cx="198970" cy="180637"/>
              <a:chOff x="7192473" y="3861054"/>
              <a:chExt cx="198970" cy="180637"/>
            </a:xfrm>
          </p:grpSpPr>
          <p:pic>
            <p:nvPicPr>
              <p:cNvPr id="12376" name="Google Shape;12376;p149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7192473" y="3914349"/>
                <a:ext cx="98386" cy="1273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77" name="Google Shape;12377;p149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7327918" y="3931875"/>
                <a:ext cx="63525" cy="938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378" name="Google Shape;12378;p149"/>
              <p:cNvSpPr/>
              <p:nvPr/>
            </p:nvSpPr>
            <p:spPr>
              <a:xfrm>
                <a:off x="7363205" y="3861054"/>
                <a:ext cx="12700" cy="5714"/>
              </a:xfrm>
              <a:custGeom>
                <a:rect b="b" l="l" r="r" t="t"/>
                <a:pathLst>
                  <a:path extrusionOk="0" h="5714" w="12700">
                    <a:moveTo>
                      <a:pt x="12192" y="5334"/>
                    </a:moveTo>
                    <a:lnTo>
                      <a:pt x="3048" y="0"/>
                    </a:lnTo>
                    <a:lnTo>
                      <a:pt x="5334" y="0"/>
                    </a:lnTo>
                    <a:lnTo>
                      <a:pt x="0" y="4572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79" name="Google Shape;12379;p149"/>
            <p:cNvGrpSpPr/>
            <p:nvPr/>
          </p:nvGrpSpPr>
          <p:grpSpPr>
            <a:xfrm>
              <a:off x="7872177" y="3877773"/>
              <a:ext cx="232499" cy="163156"/>
              <a:chOff x="7872177" y="3877773"/>
              <a:chExt cx="232499" cy="163156"/>
            </a:xfrm>
          </p:grpSpPr>
          <p:pic>
            <p:nvPicPr>
              <p:cNvPr id="12380" name="Google Shape;12380;p149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7872177" y="3926541"/>
                <a:ext cx="92195" cy="1143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81" name="Google Shape;12381;p149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8005813" y="3877773"/>
                <a:ext cx="98863" cy="800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382" name="Google Shape;12382;p149"/>
              <p:cNvSpPr/>
              <p:nvPr/>
            </p:nvSpPr>
            <p:spPr>
              <a:xfrm>
                <a:off x="8019288" y="4005071"/>
                <a:ext cx="74929" cy="6350"/>
              </a:xfrm>
              <a:custGeom>
                <a:rect b="b" l="l" r="r" t="t"/>
                <a:pathLst>
                  <a:path extrusionOk="0" h="6350" w="74929">
                    <a:moveTo>
                      <a:pt x="0" y="762"/>
                    </a:moveTo>
                    <a:lnTo>
                      <a:pt x="762" y="2286"/>
                    </a:lnTo>
                    <a:lnTo>
                      <a:pt x="3810" y="5334"/>
                    </a:lnTo>
                    <a:lnTo>
                      <a:pt x="8382" y="6096"/>
                    </a:lnTo>
                    <a:lnTo>
                      <a:pt x="20038" y="6322"/>
                    </a:lnTo>
                    <a:lnTo>
                      <a:pt x="31908" y="4476"/>
                    </a:lnTo>
                    <a:lnTo>
                      <a:pt x="43636" y="1916"/>
                    </a:lnTo>
                    <a:lnTo>
                      <a:pt x="54864" y="0"/>
                    </a:lnTo>
                    <a:lnTo>
                      <a:pt x="65532" y="0"/>
                    </a:lnTo>
                    <a:lnTo>
                      <a:pt x="68580" y="0"/>
                    </a:lnTo>
                    <a:lnTo>
                      <a:pt x="74676" y="0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383" name="Google Shape;12383;p149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8181549" y="3732231"/>
              <a:ext cx="198970" cy="3140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84" name="Google Shape;12384;p149"/>
            <p:cNvGrpSpPr/>
            <p:nvPr/>
          </p:nvGrpSpPr>
          <p:grpSpPr>
            <a:xfrm>
              <a:off x="8417007" y="3830529"/>
              <a:ext cx="162603" cy="134962"/>
              <a:chOff x="8417007" y="3830529"/>
              <a:chExt cx="162603" cy="134962"/>
            </a:xfrm>
          </p:grpSpPr>
          <p:pic>
            <p:nvPicPr>
              <p:cNvPr id="12385" name="Google Shape;12385;p149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8417007" y="3830529"/>
                <a:ext cx="100672" cy="134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386" name="Google Shape;12386;p149"/>
              <p:cNvSpPr/>
              <p:nvPr/>
            </p:nvSpPr>
            <p:spPr>
              <a:xfrm>
                <a:off x="8550401" y="3838193"/>
                <a:ext cx="29209" cy="94614"/>
              </a:xfrm>
              <a:custGeom>
                <a:rect b="b" l="l" r="r" t="t"/>
                <a:pathLst>
                  <a:path extrusionOk="0" h="94614" w="29209">
                    <a:moveTo>
                      <a:pt x="3809" y="4572"/>
                    </a:moveTo>
                    <a:lnTo>
                      <a:pt x="0" y="0"/>
                    </a:lnTo>
                    <a:lnTo>
                      <a:pt x="0" y="2286"/>
                    </a:lnTo>
                    <a:lnTo>
                      <a:pt x="3809" y="3810"/>
                    </a:lnTo>
                    <a:lnTo>
                      <a:pt x="6834" y="12465"/>
                    </a:lnTo>
                    <a:lnTo>
                      <a:pt x="10858" y="20478"/>
                    </a:lnTo>
                    <a:lnTo>
                      <a:pt x="15168" y="28348"/>
                    </a:lnTo>
                    <a:lnTo>
                      <a:pt x="19049" y="36576"/>
                    </a:lnTo>
                    <a:lnTo>
                      <a:pt x="23264" y="47684"/>
                    </a:lnTo>
                    <a:lnTo>
                      <a:pt x="25907" y="59150"/>
                    </a:lnTo>
                    <a:lnTo>
                      <a:pt x="27408" y="70758"/>
                    </a:lnTo>
                    <a:lnTo>
                      <a:pt x="28193" y="82296"/>
                    </a:lnTo>
                    <a:lnTo>
                      <a:pt x="28955" y="86868"/>
                    </a:lnTo>
                    <a:lnTo>
                      <a:pt x="28955" y="90678"/>
                    </a:lnTo>
                    <a:lnTo>
                      <a:pt x="28955" y="94488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87" name="Google Shape;12387;p149"/>
            <p:cNvGrpSpPr/>
            <p:nvPr/>
          </p:nvGrpSpPr>
          <p:grpSpPr>
            <a:xfrm>
              <a:off x="8753049" y="3684225"/>
              <a:ext cx="459022" cy="233260"/>
              <a:chOff x="8753049" y="3684225"/>
              <a:chExt cx="459022" cy="233260"/>
            </a:xfrm>
          </p:grpSpPr>
          <p:pic>
            <p:nvPicPr>
              <p:cNvPr id="12388" name="Google Shape;12388;p149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8753049" y="3684225"/>
                <a:ext cx="413092" cy="23326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389" name="Google Shape;12389;p149"/>
              <p:cNvSpPr/>
              <p:nvPr/>
            </p:nvSpPr>
            <p:spPr>
              <a:xfrm>
                <a:off x="9209531" y="3793235"/>
                <a:ext cx="2540" cy="6985"/>
              </a:xfrm>
              <a:custGeom>
                <a:rect b="b" l="l" r="r" t="t"/>
                <a:pathLst>
                  <a:path extrusionOk="0" h="6985" w="2540">
                    <a:moveTo>
                      <a:pt x="2285" y="6858"/>
                    </a:moveTo>
                    <a:lnTo>
                      <a:pt x="1523" y="3810"/>
                    </a:lnTo>
                    <a:lnTo>
                      <a:pt x="761" y="3048"/>
                    </a:lnTo>
                    <a:lnTo>
                      <a:pt x="0" y="1524"/>
                    </a:lnTo>
                    <a:lnTo>
                      <a:pt x="0" y="762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390" name="Google Shape;12390;p149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6179013" y="4206957"/>
              <a:ext cx="182206" cy="123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391" name="Google Shape;12391;p149"/>
          <p:cNvGrpSpPr/>
          <p:nvPr/>
        </p:nvGrpSpPr>
        <p:grpSpPr>
          <a:xfrm>
            <a:off x="554293" y="4539943"/>
            <a:ext cx="7760916" cy="1981461"/>
            <a:chOff x="2564085" y="4340307"/>
            <a:chExt cx="5776640" cy="1414824"/>
          </a:xfrm>
        </p:grpSpPr>
        <p:pic>
          <p:nvPicPr>
            <p:cNvPr id="12392" name="Google Shape;12392;p149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2564085" y="4950669"/>
              <a:ext cx="271682" cy="32241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93" name="Google Shape;12393;p149"/>
            <p:cNvGrpSpPr/>
            <p:nvPr/>
          </p:nvGrpSpPr>
          <p:grpSpPr>
            <a:xfrm>
              <a:off x="2913843" y="4844033"/>
              <a:ext cx="499662" cy="374776"/>
              <a:chOff x="2913843" y="4844033"/>
              <a:chExt cx="499662" cy="374776"/>
            </a:xfrm>
          </p:grpSpPr>
          <p:pic>
            <p:nvPicPr>
              <p:cNvPr id="12394" name="Google Shape;12394;p149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2913843" y="4967433"/>
                <a:ext cx="144106" cy="1867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395" name="Google Shape;12395;p149"/>
              <p:cNvSpPr/>
              <p:nvPr/>
            </p:nvSpPr>
            <p:spPr>
              <a:xfrm>
                <a:off x="3096767" y="4882895"/>
                <a:ext cx="89535" cy="335914"/>
              </a:xfrm>
              <a:custGeom>
                <a:rect b="b" l="l" r="r" t="t"/>
                <a:pathLst>
                  <a:path extrusionOk="0" h="335914" w="89535">
                    <a:moveTo>
                      <a:pt x="23621" y="3810"/>
                    </a:moveTo>
                    <a:lnTo>
                      <a:pt x="17525" y="1524"/>
                    </a:lnTo>
                    <a:lnTo>
                      <a:pt x="16763" y="0"/>
                    </a:lnTo>
                    <a:lnTo>
                      <a:pt x="13715" y="2286"/>
                    </a:lnTo>
                    <a:lnTo>
                      <a:pt x="5333" y="48768"/>
                    </a:lnTo>
                    <a:lnTo>
                      <a:pt x="952" y="109347"/>
                    </a:lnTo>
                    <a:lnTo>
                      <a:pt x="0" y="169926"/>
                    </a:lnTo>
                    <a:lnTo>
                      <a:pt x="404" y="198012"/>
                    </a:lnTo>
                    <a:lnTo>
                      <a:pt x="5786" y="252757"/>
                    </a:lnTo>
                    <a:lnTo>
                      <a:pt x="17311" y="294929"/>
                    </a:lnTo>
                    <a:lnTo>
                      <a:pt x="44957" y="331470"/>
                    </a:lnTo>
                    <a:lnTo>
                      <a:pt x="56149" y="335565"/>
                    </a:lnTo>
                    <a:lnTo>
                      <a:pt x="67055" y="334518"/>
                    </a:lnTo>
                    <a:lnTo>
                      <a:pt x="77962" y="330612"/>
                    </a:lnTo>
                    <a:lnTo>
                      <a:pt x="89153" y="326136"/>
                    </a:lnTo>
                  </a:path>
                </a:pathLst>
              </a:custGeom>
              <a:noFill/>
              <a:ln cap="flat" cmpd="sng" w="153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396" name="Google Shape;12396;p149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3179305" y="4963814"/>
                <a:ext cx="138487" cy="1378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397" name="Google Shape;12397;p149"/>
              <p:cNvSpPr/>
              <p:nvPr/>
            </p:nvSpPr>
            <p:spPr>
              <a:xfrm>
                <a:off x="3320795" y="4844033"/>
                <a:ext cx="92710" cy="345439"/>
              </a:xfrm>
              <a:custGeom>
                <a:rect b="b" l="l" r="r" t="t"/>
                <a:pathLst>
                  <a:path extrusionOk="0" h="345439" w="92710">
                    <a:moveTo>
                      <a:pt x="3048" y="0"/>
                    </a:moveTo>
                    <a:lnTo>
                      <a:pt x="2286" y="0"/>
                    </a:lnTo>
                    <a:lnTo>
                      <a:pt x="762" y="0"/>
                    </a:lnTo>
                    <a:lnTo>
                      <a:pt x="0" y="0"/>
                    </a:lnTo>
                    <a:lnTo>
                      <a:pt x="5334" y="2285"/>
                    </a:lnTo>
                    <a:lnTo>
                      <a:pt x="11430" y="5333"/>
                    </a:lnTo>
                    <a:lnTo>
                      <a:pt x="16002" y="9905"/>
                    </a:lnTo>
                    <a:lnTo>
                      <a:pt x="27789" y="21550"/>
                    </a:lnTo>
                    <a:lnTo>
                      <a:pt x="57150" y="62483"/>
                    </a:lnTo>
                    <a:lnTo>
                      <a:pt x="76295" y="101726"/>
                    </a:lnTo>
                    <a:lnTo>
                      <a:pt x="89154" y="143255"/>
                    </a:lnTo>
                    <a:lnTo>
                      <a:pt x="92583" y="191642"/>
                    </a:lnTo>
                    <a:lnTo>
                      <a:pt x="90868" y="216336"/>
                    </a:lnTo>
                    <a:lnTo>
                      <a:pt x="80664" y="260984"/>
                    </a:lnTo>
                    <a:lnTo>
                      <a:pt x="59971" y="301752"/>
                    </a:lnTo>
                    <a:lnTo>
                      <a:pt x="31623" y="332517"/>
                    </a:lnTo>
                    <a:lnTo>
                      <a:pt x="23979" y="338887"/>
                    </a:lnTo>
                    <a:lnTo>
                      <a:pt x="16764" y="345186"/>
                    </a:lnTo>
                  </a:path>
                </a:pathLst>
              </a:custGeom>
              <a:noFill/>
              <a:ln cap="flat" cmpd="sng" w="153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98" name="Google Shape;12398;p149"/>
            <p:cNvGrpSpPr/>
            <p:nvPr/>
          </p:nvGrpSpPr>
          <p:grpSpPr>
            <a:xfrm>
              <a:off x="3650742" y="4967168"/>
              <a:ext cx="97789" cy="66348"/>
              <a:chOff x="3650742" y="4967168"/>
              <a:chExt cx="97789" cy="66348"/>
            </a:xfrm>
          </p:grpSpPr>
          <p:sp>
            <p:nvSpPr>
              <p:cNvPr id="12399" name="Google Shape;12399;p149"/>
              <p:cNvSpPr/>
              <p:nvPr/>
            </p:nvSpPr>
            <p:spPr>
              <a:xfrm>
                <a:off x="3650742" y="4967168"/>
                <a:ext cx="83820" cy="5079"/>
              </a:xfrm>
              <a:custGeom>
                <a:rect b="b" l="l" r="r" t="t"/>
                <a:pathLst>
                  <a:path extrusionOk="0" h="5079" w="83820">
                    <a:moveTo>
                      <a:pt x="3048" y="4881"/>
                    </a:moveTo>
                    <a:lnTo>
                      <a:pt x="2286" y="4119"/>
                    </a:lnTo>
                    <a:lnTo>
                      <a:pt x="762" y="3357"/>
                    </a:lnTo>
                    <a:lnTo>
                      <a:pt x="0" y="2595"/>
                    </a:lnTo>
                    <a:lnTo>
                      <a:pt x="7989" y="2024"/>
                    </a:lnTo>
                    <a:lnTo>
                      <a:pt x="15906" y="1452"/>
                    </a:lnTo>
                    <a:lnTo>
                      <a:pt x="23681" y="881"/>
                    </a:lnTo>
                    <a:lnTo>
                      <a:pt x="31242" y="309"/>
                    </a:lnTo>
                    <a:lnTo>
                      <a:pt x="42219" y="0"/>
                    </a:lnTo>
                    <a:lnTo>
                      <a:pt x="53340" y="119"/>
                    </a:lnTo>
                    <a:lnTo>
                      <a:pt x="64460" y="523"/>
                    </a:lnTo>
                    <a:lnTo>
                      <a:pt x="75438" y="1071"/>
                    </a:lnTo>
                    <a:lnTo>
                      <a:pt x="78486" y="1071"/>
                    </a:lnTo>
                    <a:lnTo>
                      <a:pt x="80772" y="1071"/>
                    </a:lnTo>
                    <a:lnTo>
                      <a:pt x="83820" y="1833"/>
                    </a:lnTo>
                  </a:path>
                </a:pathLst>
              </a:custGeom>
              <a:noFill/>
              <a:ln cap="flat" cmpd="sng" w="153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0" name="Google Shape;12400;p149"/>
              <p:cNvSpPr/>
              <p:nvPr/>
            </p:nvSpPr>
            <p:spPr>
              <a:xfrm>
                <a:off x="3669792" y="5024627"/>
                <a:ext cx="78739" cy="8889"/>
              </a:xfrm>
              <a:custGeom>
                <a:rect b="b" l="l" r="r" t="t"/>
                <a:pathLst>
                  <a:path extrusionOk="0" h="8889" w="78739">
                    <a:moveTo>
                      <a:pt x="0" y="4572"/>
                    </a:moveTo>
                    <a:lnTo>
                      <a:pt x="3810" y="7620"/>
                    </a:lnTo>
                    <a:lnTo>
                      <a:pt x="6096" y="8382"/>
                    </a:lnTo>
                    <a:lnTo>
                      <a:pt x="10668" y="8382"/>
                    </a:lnTo>
                    <a:lnTo>
                      <a:pt x="24050" y="7953"/>
                    </a:lnTo>
                    <a:lnTo>
                      <a:pt x="37719" y="6096"/>
                    </a:lnTo>
                    <a:lnTo>
                      <a:pt x="51387" y="3667"/>
                    </a:lnTo>
                    <a:lnTo>
                      <a:pt x="64769" y="1524"/>
                    </a:lnTo>
                    <a:lnTo>
                      <a:pt x="69342" y="1524"/>
                    </a:lnTo>
                    <a:lnTo>
                      <a:pt x="73914" y="762"/>
                    </a:lnTo>
                    <a:lnTo>
                      <a:pt x="78486" y="0"/>
                    </a:lnTo>
                  </a:path>
                </a:pathLst>
              </a:custGeom>
              <a:noFill/>
              <a:ln cap="flat" cmpd="sng" w="153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401" name="Google Shape;12401;p149"/>
            <p:cNvSpPr/>
            <p:nvPr/>
          </p:nvSpPr>
          <p:spPr>
            <a:xfrm>
              <a:off x="4908803" y="4670678"/>
              <a:ext cx="171450" cy="768350"/>
            </a:xfrm>
            <a:custGeom>
              <a:rect b="b" l="l" r="r" t="t"/>
              <a:pathLst>
                <a:path extrusionOk="0" h="768350" w="171450">
                  <a:moveTo>
                    <a:pt x="116586" y="8000"/>
                  </a:moveTo>
                  <a:lnTo>
                    <a:pt x="109787" y="1142"/>
                  </a:lnTo>
                  <a:lnTo>
                    <a:pt x="109061" y="0"/>
                  </a:lnTo>
                  <a:lnTo>
                    <a:pt x="109620" y="1142"/>
                  </a:lnTo>
                  <a:lnTo>
                    <a:pt x="106680" y="1142"/>
                  </a:lnTo>
                  <a:lnTo>
                    <a:pt x="100512" y="12120"/>
                  </a:lnTo>
                  <a:lnTo>
                    <a:pt x="94488" y="23240"/>
                  </a:lnTo>
                  <a:lnTo>
                    <a:pt x="88463" y="34361"/>
                  </a:lnTo>
                  <a:lnTo>
                    <a:pt x="65115" y="80736"/>
                  </a:lnTo>
                  <a:lnTo>
                    <a:pt x="50006" y="117062"/>
                  </a:lnTo>
                  <a:lnTo>
                    <a:pt x="36754" y="154102"/>
                  </a:lnTo>
                  <a:lnTo>
                    <a:pt x="25146" y="191642"/>
                  </a:lnTo>
                  <a:lnTo>
                    <a:pt x="12858" y="239779"/>
                  </a:lnTo>
                  <a:lnTo>
                    <a:pt x="4572" y="287559"/>
                  </a:lnTo>
                  <a:lnTo>
                    <a:pt x="285" y="335768"/>
                  </a:lnTo>
                  <a:lnTo>
                    <a:pt x="0" y="385190"/>
                  </a:lnTo>
                  <a:lnTo>
                    <a:pt x="2190" y="427803"/>
                  </a:lnTo>
                  <a:lnTo>
                    <a:pt x="6096" y="470058"/>
                  </a:lnTo>
                  <a:lnTo>
                    <a:pt x="11144" y="512171"/>
                  </a:lnTo>
                  <a:lnTo>
                    <a:pt x="16764" y="554355"/>
                  </a:lnTo>
                  <a:lnTo>
                    <a:pt x="30765" y="625125"/>
                  </a:lnTo>
                  <a:lnTo>
                    <a:pt x="55626" y="693038"/>
                  </a:lnTo>
                  <a:lnTo>
                    <a:pt x="80676" y="732567"/>
                  </a:lnTo>
                  <a:lnTo>
                    <a:pt x="116586" y="762380"/>
                  </a:lnTo>
                  <a:lnTo>
                    <a:pt x="144018" y="767810"/>
                  </a:lnTo>
                  <a:lnTo>
                    <a:pt x="157305" y="765702"/>
                  </a:lnTo>
                  <a:lnTo>
                    <a:pt x="171450" y="762380"/>
                  </a:lnTo>
                </a:path>
              </a:pathLst>
            </a:custGeom>
            <a:noFill/>
            <a:ln cap="flat" cmpd="sng" w="153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02" name="Google Shape;12402;p149"/>
            <p:cNvGrpSpPr/>
            <p:nvPr/>
          </p:nvGrpSpPr>
          <p:grpSpPr>
            <a:xfrm>
              <a:off x="4568189" y="4899660"/>
              <a:ext cx="240074" cy="321131"/>
              <a:chOff x="4568189" y="4899660"/>
              <a:chExt cx="240074" cy="321131"/>
            </a:xfrm>
          </p:grpSpPr>
          <p:sp>
            <p:nvSpPr>
              <p:cNvPr id="12403" name="Google Shape;12403;p149"/>
              <p:cNvSpPr/>
              <p:nvPr/>
            </p:nvSpPr>
            <p:spPr>
              <a:xfrm>
                <a:off x="4568189" y="4899660"/>
                <a:ext cx="36829" cy="224154"/>
              </a:xfrm>
              <a:custGeom>
                <a:rect b="b" l="l" r="r" t="t"/>
                <a:pathLst>
                  <a:path extrusionOk="0" h="224154" w="36829">
                    <a:moveTo>
                      <a:pt x="5334" y="1523"/>
                    </a:moveTo>
                    <a:lnTo>
                      <a:pt x="2286" y="761"/>
                    </a:lnTo>
                    <a:lnTo>
                      <a:pt x="1524" y="761"/>
                    </a:lnTo>
                    <a:lnTo>
                      <a:pt x="0" y="0"/>
                    </a:lnTo>
                    <a:lnTo>
                      <a:pt x="12108" y="60126"/>
                    </a:lnTo>
                    <a:lnTo>
                      <a:pt x="13751" y="107513"/>
                    </a:lnTo>
                    <a:lnTo>
                      <a:pt x="13716" y="131063"/>
                    </a:lnTo>
                    <a:lnTo>
                      <a:pt x="13894" y="149459"/>
                    </a:lnTo>
                    <a:lnTo>
                      <a:pt x="18288" y="204215"/>
                    </a:lnTo>
                    <a:lnTo>
                      <a:pt x="27503" y="223825"/>
                    </a:lnTo>
                    <a:lnTo>
                      <a:pt x="36576" y="223265"/>
                    </a:lnTo>
                  </a:path>
                </a:pathLst>
              </a:custGeom>
              <a:noFill/>
              <a:ln cap="flat" cmpd="sng" w="153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404" name="Google Shape;12404;p149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4640535" y="4978101"/>
                <a:ext cx="167728" cy="2426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405" name="Google Shape;12405;p149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5196795" y="4697685"/>
              <a:ext cx="118198" cy="116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06" name="Google Shape;12406;p149"/>
            <p:cNvSpPr/>
            <p:nvPr/>
          </p:nvSpPr>
          <p:spPr>
            <a:xfrm>
              <a:off x="5135879" y="4887813"/>
              <a:ext cx="302895" cy="248285"/>
            </a:xfrm>
            <a:custGeom>
              <a:rect b="b" l="l" r="r" t="t"/>
              <a:pathLst>
                <a:path extrusionOk="0" h="248285" w="302895">
                  <a:moveTo>
                    <a:pt x="234696" y="7274"/>
                  </a:moveTo>
                  <a:lnTo>
                    <a:pt x="236220" y="1940"/>
                  </a:lnTo>
                  <a:lnTo>
                    <a:pt x="236982" y="4988"/>
                  </a:lnTo>
                  <a:lnTo>
                    <a:pt x="234696" y="3464"/>
                  </a:lnTo>
                  <a:lnTo>
                    <a:pt x="229362" y="416"/>
                  </a:lnTo>
                  <a:lnTo>
                    <a:pt x="224790" y="416"/>
                  </a:lnTo>
                  <a:lnTo>
                    <a:pt x="217932" y="416"/>
                  </a:lnTo>
                  <a:lnTo>
                    <a:pt x="201275" y="0"/>
                  </a:lnTo>
                  <a:lnTo>
                    <a:pt x="153162" y="8036"/>
                  </a:lnTo>
                  <a:lnTo>
                    <a:pt x="109347" y="23943"/>
                  </a:lnTo>
                  <a:lnTo>
                    <a:pt x="70104" y="48422"/>
                  </a:lnTo>
                  <a:lnTo>
                    <a:pt x="64043" y="52589"/>
                  </a:lnTo>
                  <a:lnTo>
                    <a:pt x="55911" y="59471"/>
                  </a:lnTo>
                  <a:lnTo>
                    <a:pt x="50494" y="67496"/>
                  </a:lnTo>
                  <a:lnTo>
                    <a:pt x="52578" y="75092"/>
                  </a:lnTo>
                  <a:lnTo>
                    <a:pt x="65055" y="81224"/>
                  </a:lnTo>
                  <a:lnTo>
                    <a:pt x="80962" y="83569"/>
                  </a:lnTo>
                  <a:lnTo>
                    <a:pt x="97155" y="83772"/>
                  </a:lnTo>
                  <a:lnTo>
                    <a:pt x="110490" y="83474"/>
                  </a:lnTo>
                  <a:lnTo>
                    <a:pt x="131623" y="83165"/>
                  </a:lnTo>
                  <a:lnTo>
                    <a:pt x="152685" y="82712"/>
                  </a:lnTo>
                  <a:lnTo>
                    <a:pt x="173605" y="82831"/>
                  </a:lnTo>
                  <a:lnTo>
                    <a:pt x="194310" y="84236"/>
                  </a:lnTo>
                  <a:lnTo>
                    <a:pt x="239101" y="93880"/>
                  </a:lnTo>
                  <a:lnTo>
                    <a:pt x="259080" y="103286"/>
                  </a:lnTo>
                  <a:lnTo>
                    <a:pt x="260604" y="104048"/>
                  </a:lnTo>
                  <a:lnTo>
                    <a:pt x="235338" y="135183"/>
                  </a:lnTo>
                  <a:lnTo>
                    <a:pt x="195631" y="158257"/>
                  </a:lnTo>
                  <a:lnTo>
                    <a:pt x="137124" y="186189"/>
                  </a:lnTo>
                  <a:lnTo>
                    <a:pt x="81510" y="209954"/>
                  </a:lnTo>
                  <a:lnTo>
                    <a:pt x="55435" y="220539"/>
                  </a:lnTo>
                  <a:lnTo>
                    <a:pt x="29646" y="231552"/>
                  </a:lnTo>
                  <a:lnTo>
                    <a:pt x="4572" y="243494"/>
                  </a:lnTo>
                  <a:lnTo>
                    <a:pt x="2286" y="245018"/>
                  </a:lnTo>
                  <a:lnTo>
                    <a:pt x="0" y="245018"/>
                  </a:lnTo>
                  <a:lnTo>
                    <a:pt x="1524" y="245780"/>
                  </a:lnTo>
                  <a:lnTo>
                    <a:pt x="19454" y="247709"/>
                  </a:lnTo>
                  <a:lnTo>
                    <a:pt x="36957" y="248066"/>
                  </a:lnTo>
                  <a:lnTo>
                    <a:pt x="54459" y="247280"/>
                  </a:lnTo>
                  <a:lnTo>
                    <a:pt x="72390" y="245780"/>
                  </a:lnTo>
                  <a:lnTo>
                    <a:pt x="110109" y="241780"/>
                  </a:lnTo>
                  <a:lnTo>
                    <a:pt x="147828" y="237779"/>
                  </a:lnTo>
                  <a:lnTo>
                    <a:pt x="185547" y="233779"/>
                  </a:lnTo>
                  <a:lnTo>
                    <a:pt x="223266" y="229778"/>
                  </a:lnTo>
                  <a:lnTo>
                    <a:pt x="240411" y="227945"/>
                  </a:lnTo>
                  <a:lnTo>
                    <a:pt x="257556" y="225968"/>
                  </a:lnTo>
                  <a:lnTo>
                    <a:pt x="274701" y="223992"/>
                  </a:lnTo>
                  <a:lnTo>
                    <a:pt x="291846" y="222158"/>
                  </a:lnTo>
                  <a:lnTo>
                    <a:pt x="302514" y="220634"/>
                  </a:lnTo>
                  <a:lnTo>
                    <a:pt x="292608" y="222920"/>
                  </a:lnTo>
                  <a:lnTo>
                    <a:pt x="289560" y="224444"/>
                  </a:lnTo>
                </a:path>
              </a:pathLst>
            </a:custGeom>
            <a:noFill/>
            <a:ln cap="flat" cmpd="sng" w="153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07" name="Google Shape;12407;p149"/>
            <p:cNvGrpSpPr/>
            <p:nvPr/>
          </p:nvGrpSpPr>
          <p:grpSpPr>
            <a:xfrm>
              <a:off x="5090877" y="5196033"/>
              <a:ext cx="260767" cy="149440"/>
              <a:chOff x="5090877" y="5196033"/>
              <a:chExt cx="260767" cy="149440"/>
            </a:xfrm>
          </p:grpSpPr>
          <p:pic>
            <p:nvPicPr>
              <p:cNvPr id="12408" name="Google Shape;12408;p149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5090877" y="5196033"/>
                <a:ext cx="118198" cy="1494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409" name="Google Shape;12409;p149"/>
              <p:cNvSpPr/>
              <p:nvPr/>
            </p:nvSpPr>
            <p:spPr>
              <a:xfrm>
                <a:off x="5236464" y="5258371"/>
                <a:ext cx="44450" cy="5714"/>
              </a:xfrm>
              <a:custGeom>
                <a:rect b="b" l="l" r="r" t="t"/>
                <a:pathLst>
                  <a:path extrusionOk="0" h="5714" w="44450">
                    <a:moveTo>
                      <a:pt x="2286" y="952"/>
                    </a:moveTo>
                    <a:lnTo>
                      <a:pt x="3048" y="952"/>
                    </a:lnTo>
                    <a:lnTo>
                      <a:pt x="0" y="190"/>
                    </a:lnTo>
                    <a:lnTo>
                      <a:pt x="5334" y="190"/>
                    </a:lnTo>
                    <a:lnTo>
                      <a:pt x="14239" y="238"/>
                    </a:lnTo>
                    <a:lnTo>
                      <a:pt x="23431" y="0"/>
                    </a:lnTo>
                    <a:lnTo>
                      <a:pt x="32337" y="619"/>
                    </a:lnTo>
                    <a:lnTo>
                      <a:pt x="40386" y="3238"/>
                    </a:lnTo>
                    <a:lnTo>
                      <a:pt x="41910" y="4000"/>
                    </a:lnTo>
                    <a:lnTo>
                      <a:pt x="43434" y="4762"/>
                    </a:lnTo>
                    <a:lnTo>
                      <a:pt x="44196" y="5524"/>
                    </a:lnTo>
                  </a:path>
                </a:pathLst>
              </a:custGeom>
              <a:noFill/>
              <a:ln cap="flat" cmpd="sng" w="153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0" name="Google Shape;12410;p149"/>
              <p:cNvSpPr/>
              <p:nvPr/>
            </p:nvSpPr>
            <p:spPr>
              <a:xfrm>
                <a:off x="5250180" y="5282946"/>
                <a:ext cx="44450" cy="17779"/>
              </a:xfrm>
              <a:custGeom>
                <a:rect b="b" l="l" r="r" t="t"/>
                <a:pathLst>
                  <a:path extrusionOk="0" h="17779" w="44450">
                    <a:moveTo>
                      <a:pt x="3048" y="16764"/>
                    </a:moveTo>
                    <a:lnTo>
                      <a:pt x="762" y="17526"/>
                    </a:lnTo>
                    <a:lnTo>
                      <a:pt x="2286" y="16764"/>
                    </a:lnTo>
                    <a:lnTo>
                      <a:pt x="0" y="17526"/>
                    </a:lnTo>
                    <a:lnTo>
                      <a:pt x="6774" y="14239"/>
                    </a:lnTo>
                    <a:lnTo>
                      <a:pt x="14192" y="11239"/>
                    </a:lnTo>
                    <a:lnTo>
                      <a:pt x="21752" y="8524"/>
                    </a:lnTo>
                    <a:lnTo>
                      <a:pt x="28956" y="6096"/>
                    </a:lnTo>
                    <a:lnTo>
                      <a:pt x="37338" y="3048"/>
                    </a:lnTo>
                    <a:lnTo>
                      <a:pt x="39624" y="3048"/>
                    </a:lnTo>
                    <a:lnTo>
                      <a:pt x="44196" y="0"/>
                    </a:lnTo>
                  </a:path>
                </a:pathLst>
              </a:custGeom>
              <a:noFill/>
              <a:ln cap="flat" cmpd="sng" w="153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1" name="Google Shape;12411;p149"/>
              <p:cNvSpPr/>
              <p:nvPr/>
            </p:nvSpPr>
            <p:spPr>
              <a:xfrm>
                <a:off x="5345930" y="5220462"/>
                <a:ext cx="5714" cy="91439"/>
              </a:xfrm>
              <a:custGeom>
                <a:rect b="b" l="l" r="r" t="t"/>
                <a:pathLst>
                  <a:path extrusionOk="0" h="91439" w="5714">
                    <a:moveTo>
                      <a:pt x="5595" y="0"/>
                    </a:moveTo>
                    <a:lnTo>
                      <a:pt x="1785" y="6857"/>
                    </a:lnTo>
                    <a:lnTo>
                      <a:pt x="1023" y="16001"/>
                    </a:lnTo>
                    <a:lnTo>
                      <a:pt x="261" y="23621"/>
                    </a:lnTo>
                    <a:lnTo>
                      <a:pt x="0" y="31503"/>
                    </a:lnTo>
                    <a:lnTo>
                      <a:pt x="1023" y="39242"/>
                    </a:lnTo>
                    <a:lnTo>
                      <a:pt x="2619" y="46982"/>
                    </a:lnTo>
                    <a:lnTo>
                      <a:pt x="4071" y="54863"/>
                    </a:lnTo>
                    <a:lnTo>
                      <a:pt x="4917" y="64222"/>
                    </a:lnTo>
                    <a:lnTo>
                      <a:pt x="5119" y="73151"/>
                    </a:lnTo>
                    <a:lnTo>
                      <a:pt x="4607" y="82081"/>
                    </a:lnTo>
                    <a:lnTo>
                      <a:pt x="3309" y="91439"/>
                    </a:lnTo>
                  </a:path>
                </a:pathLst>
              </a:custGeom>
              <a:noFill/>
              <a:ln cap="flat" cmpd="sng" w="153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412" name="Google Shape;12412;p149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6034995" y="4340307"/>
              <a:ext cx="1713064" cy="10676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13" name="Google Shape;12413;p149"/>
            <p:cNvGrpSpPr/>
            <p:nvPr/>
          </p:nvGrpSpPr>
          <p:grpSpPr>
            <a:xfrm>
              <a:off x="5580125" y="4738877"/>
              <a:ext cx="248157" cy="419353"/>
              <a:chOff x="5580125" y="4738877"/>
              <a:chExt cx="248157" cy="419353"/>
            </a:xfrm>
          </p:grpSpPr>
          <p:sp>
            <p:nvSpPr>
              <p:cNvPr id="12414" name="Google Shape;12414;p149"/>
              <p:cNvSpPr/>
              <p:nvPr/>
            </p:nvSpPr>
            <p:spPr>
              <a:xfrm>
                <a:off x="5605271" y="4905755"/>
                <a:ext cx="90170" cy="128270"/>
              </a:xfrm>
              <a:custGeom>
                <a:rect b="b" l="l" r="r" t="t"/>
                <a:pathLst>
                  <a:path extrusionOk="0" h="128270" w="90170">
                    <a:moveTo>
                      <a:pt x="17525" y="16001"/>
                    </a:moveTo>
                    <a:lnTo>
                      <a:pt x="12953" y="12953"/>
                    </a:lnTo>
                    <a:lnTo>
                      <a:pt x="9143" y="6857"/>
                    </a:lnTo>
                    <a:lnTo>
                      <a:pt x="5333" y="3809"/>
                    </a:lnTo>
                    <a:lnTo>
                      <a:pt x="3047" y="3047"/>
                    </a:lnTo>
                    <a:lnTo>
                      <a:pt x="1523" y="2285"/>
                    </a:lnTo>
                    <a:lnTo>
                      <a:pt x="6857" y="4571"/>
                    </a:lnTo>
                    <a:lnTo>
                      <a:pt x="0" y="0"/>
                    </a:lnTo>
                    <a:lnTo>
                      <a:pt x="1523" y="2285"/>
                    </a:lnTo>
                    <a:lnTo>
                      <a:pt x="5524" y="9143"/>
                    </a:lnTo>
                    <a:lnTo>
                      <a:pt x="9524" y="16001"/>
                    </a:lnTo>
                    <a:lnTo>
                      <a:pt x="13525" y="22859"/>
                    </a:lnTo>
                    <a:lnTo>
                      <a:pt x="17525" y="29717"/>
                    </a:lnTo>
                    <a:lnTo>
                      <a:pt x="24514" y="41017"/>
                    </a:lnTo>
                    <a:lnTo>
                      <a:pt x="31718" y="52101"/>
                    </a:lnTo>
                    <a:lnTo>
                      <a:pt x="39064" y="63043"/>
                    </a:lnTo>
                    <a:lnTo>
                      <a:pt x="46481" y="73913"/>
                    </a:lnTo>
                    <a:lnTo>
                      <a:pt x="52935" y="84641"/>
                    </a:lnTo>
                    <a:lnTo>
                      <a:pt x="59816" y="95726"/>
                    </a:lnTo>
                    <a:lnTo>
                      <a:pt x="67270" y="106382"/>
                    </a:lnTo>
                    <a:lnTo>
                      <a:pt x="75437" y="115823"/>
                    </a:lnTo>
                    <a:lnTo>
                      <a:pt x="78485" y="119633"/>
                    </a:lnTo>
                    <a:lnTo>
                      <a:pt x="85343" y="122681"/>
                    </a:lnTo>
                    <a:lnTo>
                      <a:pt x="88391" y="126491"/>
                    </a:lnTo>
                    <a:lnTo>
                      <a:pt x="88391" y="128015"/>
                    </a:lnTo>
                    <a:lnTo>
                      <a:pt x="86867" y="127253"/>
                    </a:lnTo>
                    <a:lnTo>
                      <a:pt x="86867" y="126491"/>
                    </a:lnTo>
                    <a:lnTo>
                      <a:pt x="89153" y="125729"/>
                    </a:lnTo>
                    <a:lnTo>
                      <a:pt x="89915" y="124967"/>
                    </a:lnTo>
                    <a:lnTo>
                      <a:pt x="89153" y="121919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5" name="Google Shape;12415;p149"/>
              <p:cNvSpPr/>
              <p:nvPr/>
            </p:nvSpPr>
            <p:spPr>
              <a:xfrm>
                <a:off x="5580125" y="4983479"/>
                <a:ext cx="66039" cy="86360"/>
              </a:xfrm>
              <a:custGeom>
                <a:rect b="b" l="l" r="r" t="t"/>
                <a:pathLst>
                  <a:path extrusionOk="0" h="86360" w="66039">
                    <a:moveTo>
                      <a:pt x="65532" y="762"/>
                    </a:moveTo>
                    <a:lnTo>
                      <a:pt x="63246" y="762"/>
                    </a:lnTo>
                    <a:lnTo>
                      <a:pt x="62484" y="0"/>
                    </a:lnTo>
                    <a:lnTo>
                      <a:pt x="61722" y="762"/>
                    </a:lnTo>
                    <a:lnTo>
                      <a:pt x="60960" y="2286"/>
                    </a:lnTo>
                    <a:lnTo>
                      <a:pt x="57912" y="7620"/>
                    </a:lnTo>
                    <a:lnTo>
                      <a:pt x="57150" y="9144"/>
                    </a:lnTo>
                    <a:lnTo>
                      <a:pt x="33147" y="43862"/>
                    </a:lnTo>
                    <a:lnTo>
                      <a:pt x="12287" y="69437"/>
                    </a:lnTo>
                    <a:lnTo>
                      <a:pt x="6274" y="76831"/>
                    </a:lnTo>
                    <a:lnTo>
                      <a:pt x="762" y="84582"/>
                    </a:lnTo>
                    <a:lnTo>
                      <a:pt x="762" y="85344"/>
                    </a:lnTo>
                    <a:lnTo>
                      <a:pt x="762" y="86106"/>
                    </a:lnTo>
                    <a:lnTo>
                      <a:pt x="0" y="86106"/>
                    </a:lnTo>
                    <a:lnTo>
                      <a:pt x="762" y="85344"/>
                    </a:lnTo>
                    <a:lnTo>
                      <a:pt x="3048" y="85344"/>
                    </a:lnTo>
                    <a:lnTo>
                      <a:pt x="4572" y="84582"/>
                    </a:lnTo>
                    <a:lnTo>
                      <a:pt x="6096" y="83820"/>
                    </a:lnTo>
                    <a:lnTo>
                      <a:pt x="7620" y="83058"/>
                    </a:lnTo>
                    <a:lnTo>
                      <a:pt x="9144" y="82296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6" name="Google Shape;12416;p149"/>
              <p:cNvSpPr/>
              <p:nvPr/>
            </p:nvSpPr>
            <p:spPr>
              <a:xfrm>
                <a:off x="5660135" y="4790693"/>
                <a:ext cx="35560" cy="59689"/>
              </a:xfrm>
              <a:custGeom>
                <a:rect b="b" l="l" r="r" t="t"/>
                <a:pathLst>
                  <a:path extrusionOk="0" h="59689" w="35560">
                    <a:moveTo>
                      <a:pt x="1524" y="0"/>
                    </a:moveTo>
                    <a:lnTo>
                      <a:pt x="1524" y="1523"/>
                    </a:lnTo>
                    <a:lnTo>
                      <a:pt x="1524" y="761"/>
                    </a:lnTo>
                    <a:lnTo>
                      <a:pt x="762" y="1523"/>
                    </a:lnTo>
                    <a:lnTo>
                      <a:pt x="0" y="9143"/>
                    </a:lnTo>
                    <a:lnTo>
                      <a:pt x="2286" y="16763"/>
                    </a:lnTo>
                    <a:lnTo>
                      <a:pt x="2286" y="24383"/>
                    </a:lnTo>
                    <a:lnTo>
                      <a:pt x="3048" y="32003"/>
                    </a:lnTo>
                    <a:lnTo>
                      <a:pt x="3048" y="41147"/>
                    </a:lnTo>
                    <a:lnTo>
                      <a:pt x="6096" y="48005"/>
                    </a:lnTo>
                    <a:lnTo>
                      <a:pt x="7620" y="51815"/>
                    </a:lnTo>
                    <a:lnTo>
                      <a:pt x="12954" y="57149"/>
                    </a:lnTo>
                    <a:lnTo>
                      <a:pt x="17526" y="57911"/>
                    </a:lnTo>
                    <a:lnTo>
                      <a:pt x="24384" y="59435"/>
                    </a:lnTo>
                    <a:lnTo>
                      <a:pt x="30480" y="53339"/>
                    </a:lnTo>
                    <a:lnTo>
                      <a:pt x="35052" y="49529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7" name="Google Shape;12417;p149"/>
              <p:cNvSpPr/>
              <p:nvPr/>
            </p:nvSpPr>
            <p:spPr>
              <a:xfrm>
                <a:off x="5658611" y="4738877"/>
                <a:ext cx="11429" cy="3175"/>
              </a:xfrm>
              <a:custGeom>
                <a:rect b="b" l="l" r="r" t="t"/>
                <a:pathLst>
                  <a:path extrusionOk="0" h="3175" w="11429">
                    <a:moveTo>
                      <a:pt x="6858" y="1524"/>
                    </a:moveTo>
                    <a:lnTo>
                      <a:pt x="2286" y="0"/>
                    </a:lnTo>
                    <a:lnTo>
                      <a:pt x="0" y="0"/>
                    </a:lnTo>
                    <a:lnTo>
                      <a:pt x="3810" y="762"/>
                    </a:lnTo>
                    <a:lnTo>
                      <a:pt x="7620" y="1524"/>
                    </a:lnTo>
                    <a:lnTo>
                      <a:pt x="9144" y="1524"/>
                    </a:lnTo>
                    <a:lnTo>
                      <a:pt x="11430" y="3048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8" name="Google Shape;12418;p149"/>
              <p:cNvSpPr/>
              <p:nvPr/>
            </p:nvSpPr>
            <p:spPr>
              <a:xfrm>
                <a:off x="5724143" y="5026151"/>
                <a:ext cx="104139" cy="132079"/>
              </a:xfrm>
              <a:custGeom>
                <a:rect b="b" l="l" r="r" t="t"/>
                <a:pathLst>
                  <a:path extrusionOk="0" h="132079" w="104139">
                    <a:moveTo>
                      <a:pt x="0" y="68580"/>
                    </a:moveTo>
                    <a:lnTo>
                      <a:pt x="1523" y="67056"/>
                    </a:lnTo>
                    <a:lnTo>
                      <a:pt x="1524" y="68580"/>
                    </a:lnTo>
                    <a:lnTo>
                      <a:pt x="3047" y="67056"/>
                    </a:lnTo>
                    <a:lnTo>
                      <a:pt x="33242" y="32861"/>
                    </a:lnTo>
                    <a:lnTo>
                      <a:pt x="39623" y="11430"/>
                    </a:lnTo>
                    <a:lnTo>
                      <a:pt x="38099" y="4572"/>
                    </a:lnTo>
                    <a:lnTo>
                      <a:pt x="31241" y="2286"/>
                    </a:lnTo>
                    <a:lnTo>
                      <a:pt x="24383" y="0"/>
                    </a:lnTo>
                    <a:lnTo>
                      <a:pt x="16001" y="3810"/>
                    </a:lnTo>
                    <a:lnTo>
                      <a:pt x="12953" y="9906"/>
                    </a:lnTo>
                    <a:lnTo>
                      <a:pt x="10227" y="18490"/>
                    </a:lnTo>
                    <a:lnTo>
                      <a:pt x="9429" y="27146"/>
                    </a:lnTo>
                    <a:lnTo>
                      <a:pt x="9632" y="35944"/>
                    </a:lnTo>
                    <a:lnTo>
                      <a:pt x="9905" y="44958"/>
                    </a:lnTo>
                    <a:lnTo>
                      <a:pt x="10846" y="55816"/>
                    </a:lnTo>
                    <a:lnTo>
                      <a:pt x="12287" y="66675"/>
                    </a:lnTo>
                    <a:lnTo>
                      <a:pt x="13870" y="77533"/>
                    </a:lnTo>
                    <a:lnTo>
                      <a:pt x="15240" y="88392"/>
                    </a:lnTo>
                    <a:lnTo>
                      <a:pt x="16025" y="96964"/>
                    </a:lnTo>
                    <a:lnTo>
                      <a:pt x="16954" y="105537"/>
                    </a:lnTo>
                    <a:lnTo>
                      <a:pt x="17597" y="114109"/>
                    </a:lnTo>
                    <a:lnTo>
                      <a:pt x="17526" y="122682"/>
                    </a:lnTo>
                    <a:lnTo>
                      <a:pt x="16764" y="127254"/>
                    </a:lnTo>
                    <a:lnTo>
                      <a:pt x="16764" y="128778"/>
                    </a:lnTo>
                    <a:lnTo>
                      <a:pt x="10382" y="93190"/>
                    </a:lnTo>
                    <a:lnTo>
                      <a:pt x="10668" y="83820"/>
                    </a:lnTo>
                    <a:lnTo>
                      <a:pt x="28193" y="44958"/>
                    </a:lnTo>
                    <a:lnTo>
                      <a:pt x="35813" y="41910"/>
                    </a:lnTo>
                    <a:lnTo>
                      <a:pt x="41564" y="40481"/>
                    </a:lnTo>
                    <a:lnTo>
                      <a:pt x="48101" y="39624"/>
                    </a:lnTo>
                    <a:lnTo>
                      <a:pt x="54780" y="39338"/>
                    </a:lnTo>
                    <a:lnTo>
                      <a:pt x="60960" y="39624"/>
                    </a:lnTo>
                    <a:lnTo>
                      <a:pt x="66294" y="40386"/>
                    </a:lnTo>
                    <a:lnTo>
                      <a:pt x="72390" y="41148"/>
                    </a:lnTo>
                    <a:lnTo>
                      <a:pt x="72390" y="47244"/>
                    </a:lnTo>
                    <a:lnTo>
                      <a:pt x="69425" y="55387"/>
                    </a:lnTo>
                    <a:lnTo>
                      <a:pt x="62388" y="63246"/>
                    </a:lnTo>
                    <a:lnTo>
                      <a:pt x="54066" y="69961"/>
                    </a:lnTo>
                    <a:lnTo>
                      <a:pt x="47244" y="74676"/>
                    </a:lnTo>
                    <a:lnTo>
                      <a:pt x="39516" y="80783"/>
                    </a:lnTo>
                    <a:lnTo>
                      <a:pt x="30575" y="86963"/>
                    </a:lnTo>
                    <a:lnTo>
                      <a:pt x="21205" y="92142"/>
                    </a:lnTo>
                    <a:lnTo>
                      <a:pt x="12192" y="95250"/>
                    </a:lnTo>
                    <a:lnTo>
                      <a:pt x="10668" y="96012"/>
                    </a:lnTo>
                    <a:lnTo>
                      <a:pt x="11430" y="94488"/>
                    </a:lnTo>
                    <a:lnTo>
                      <a:pt x="9906" y="95250"/>
                    </a:lnTo>
                    <a:lnTo>
                      <a:pt x="16002" y="92202"/>
                    </a:lnTo>
                    <a:lnTo>
                      <a:pt x="18288" y="91440"/>
                    </a:lnTo>
                    <a:lnTo>
                      <a:pt x="25146" y="92202"/>
                    </a:lnTo>
                    <a:lnTo>
                      <a:pt x="32004" y="92964"/>
                    </a:lnTo>
                    <a:lnTo>
                      <a:pt x="40386" y="96774"/>
                    </a:lnTo>
                    <a:lnTo>
                      <a:pt x="46482" y="100584"/>
                    </a:lnTo>
                    <a:lnTo>
                      <a:pt x="51839" y="104251"/>
                    </a:lnTo>
                    <a:lnTo>
                      <a:pt x="56769" y="108204"/>
                    </a:lnTo>
                    <a:lnTo>
                      <a:pt x="61698" y="112156"/>
                    </a:lnTo>
                    <a:lnTo>
                      <a:pt x="67056" y="115824"/>
                    </a:lnTo>
                    <a:lnTo>
                      <a:pt x="74676" y="120396"/>
                    </a:lnTo>
                    <a:lnTo>
                      <a:pt x="80010" y="120396"/>
                    </a:lnTo>
                    <a:lnTo>
                      <a:pt x="88392" y="119634"/>
                    </a:lnTo>
                    <a:lnTo>
                      <a:pt x="93726" y="118872"/>
                    </a:lnTo>
                    <a:lnTo>
                      <a:pt x="98298" y="116586"/>
                    </a:lnTo>
                    <a:lnTo>
                      <a:pt x="103632" y="115062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419" name="Google Shape;12419;p149"/>
            <p:cNvSpPr/>
            <p:nvPr/>
          </p:nvSpPr>
          <p:spPr>
            <a:xfrm>
              <a:off x="7844790" y="4457700"/>
              <a:ext cx="146684" cy="506095"/>
            </a:xfrm>
            <a:custGeom>
              <a:rect b="b" l="l" r="r" t="t"/>
              <a:pathLst>
                <a:path extrusionOk="0" h="506095" w="146684">
                  <a:moveTo>
                    <a:pt x="2285" y="3810"/>
                  </a:moveTo>
                  <a:lnTo>
                    <a:pt x="2285" y="2286"/>
                  </a:lnTo>
                  <a:lnTo>
                    <a:pt x="1523" y="1524"/>
                  </a:lnTo>
                  <a:lnTo>
                    <a:pt x="1523" y="762"/>
                  </a:lnTo>
                  <a:lnTo>
                    <a:pt x="761" y="0"/>
                  </a:lnTo>
                  <a:lnTo>
                    <a:pt x="0" y="0"/>
                  </a:lnTo>
                  <a:lnTo>
                    <a:pt x="761" y="762"/>
                  </a:lnTo>
                  <a:lnTo>
                    <a:pt x="5333" y="5334"/>
                  </a:lnTo>
                  <a:lnTo>
                    <a:pt x="10667" y="9144"/>
                  </a:lnTo>
                  <a:lnTo>
                    <a:pt x="15239" y="14478"/>
                  </a:lnTo>
                  <a:lnTo>
                    <a:pt x="26372" y="26300"/>
                  </a:lnTo>
                  <a:lnTo>
                    <a:pt x="55625" y="64770"/>
                  </a:lnTo>
                  <a:lnTo>
                    <a:pt x="86677" y="116300"/>
                  </a:lnTo>
                  <a:lnTo>
                    <a:pt x="112013" y="170688"/>
                  </a:lnTo>
                  <a:lnTo>
                    <a:pt x="129920" y="221265"/>
                  </a:lnTo>
                  <a:lnTo>
                    <a:pt x="143255" y="273558"/>
                  </a:lnTo>
                  <a:lnTo>
                    <a:pt x="146399" y="315849"/>
                  </a:lnTo>
                  <a:lnTo>
                    <a:pt x="144649" y="336780"/>
                  </a:lnTo>
                  <a:lnTo>
                    <a:pt x="136314" y="379595"/>
                  </a:lnTo>
                  <a:lnTo>
                    <a:pt x="124146" y="421362"/>
                  </a:lnTo>
                  <a:lnTo>
                    <a:pt x="108489" y="465582"/>
                  </a:lnTo>
                  <a:lnTo>
                    <a:pt x="103739" y="477321"/>
                  </a:lnTo>
                  <a:lnTo>
                    <a:pt x="99059" y="489204"/>
                  </a:lnTo>
                  <a:lnTo>
                    <a:pt x="97535" y="493776"/>
                  </a:lnTo>
                  <a:lnTo>
                    <a:pt x="96011" y="499872"/>
                  </a:lnTo>
                  <a:lnTo>
                    <a:pt x="92963" y="504444"/>
                  </a:lnTo>
                  <a:lnTo>
                    <a:pt x="92201" y="505206"/>
                  </a:lnTo>
                  <a:lnTo>
                    <a:pt x="92201" y="505968"/>
                  </a:lnTo>
                  <a:lnTo>
                    <a:pt x="92201" y="505206"/>
                  </a:lnTo>
                  <a:lnTo>
                    <a:pt x="92201" y="504444"/>
                  </a:lnTo>
                  <a:lnTo>
                    <a:pt x="92201" y="500634"/>
                  </a:lnTo>
                </a:path>
              </a:pathLst>
            </a:custGeom>
            <a:noFill/>
            <a:ln cap="flat" cmpd="sng" w="153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0" name="Google Shape;12420;p149"/>
            <p:cNvSpPr/>
            <p:nvPr/>
          </p:nvSpPr>
          <p:spPr>
            <a:xfrm>
              <a:off x="8202930" y="4422647"/>
              <a:ext cx="137795" cy="619760"/>
            </a:xfrm>
            <a:custGeom>
              <a:rect b="b" l="l" r="r" t="t"/>
              <a:pathLst>
                <a:path extrusionOk="0" h="619760" w="137795">
                  <a:moveTo>
                    <a:pt x="6096" y="6096"/>
                  </a:moveTo>
                  <a:lnTo>
                    <a:pt x="3810" y="3048"/>
                  </a:lnTo>
                  <a:lnTo>
                    <a:pt x="2286" y="2286"/>
                  </a:lnTo>
                  <a:lnTo>
                    <a:pt x="0" y="762"/>
                  </a:lnTo>
                  <a:lnTo>
                    <a:pt x="1524" y="1524"/>
                  </a:lnTo>
                  <a:lnTo>
                    <a:pt x="762" y="0"/>
                  </a:lnTo>
                  <a:lnTo>
                    <a:pt x="1524" y="762"/>
                  </a:lnTo>
                  <a:lnTo>
                    <a:pt x="6858" y="5334"/>
                  </a:lnTo>
                  <a:lnTo>
                    <a:pt x="10668" y="11430"/>
                  </a:lnTo>
                  <a:lnTo>
                    <a:pt x="15240" y="16764"/>
                  </a:lnTo>
                  <a:lnTo>
                    <a:pt x="39719" y="49149"/>
                  </a:lnTo>
                  <a:lnTo>
                    <a:pt x="60198" y="83820"/>
                  </a:lnTo>
                  <a:lnTo>
                    <a:pt x="94202" y="148494"/>
                  </a:lnTo>
                  <a:lnTo>
                    <a:pt x="119634" y="217170"/>
                  </a:lnTo>
                  <a:lnTo>
                    <a:pt x="134112" y="283654"/>
                  </a:lnTo>
                  <a:lnTo>
                    <a:pt x="137207" y="317253"/>
                  </a:lnTo>
                  <a:lnTo>
                    <a:pt x="137160" y="351282"/>
                  </a:lnTo>
                  <a:lnTo>
                    <a:pt x="127635" y="419576"/>
                  </a:lnTo>
                  <a:lnTo>
                    <a:pt x="108966" y="486156"/>
                  </a:lnTo>
                  <a:lnTo>
                    <a:pt x="87153" y="537210"/>
                  </a:lnTo>
                  <a:lnTo>
                    <a:pt x="60198" y="585978"/>
                  </a:lnTo>
                  <a:lnTo>
                    <a:pt x="56423" y="592836"/>
                  </a:lnTo>
                  <a:lnTo>
                    <a:pt x="52292" y="599694"/>
                  </a:lnTo>
                  <a:lnTo>
                    <a:pt x="48303" y="606552"/>
                  </a:lnTo>
                  <a:lnTo>
                    <a:pt x="44958" y="613410"/>
                  </a:lnTo>
                  <a:lnTo>
                    <a:pt x="44958" y="614172"/>
                  </a:lnTo>
                  <a:lnTo>
                    <a:pt x="44958" y="614934"/>
                  </a:lnTo>
                  <a:lnTo>
                    <a:pt x="44958" y="615696"/>
                  </a:lnTo>
                  <a:lnTo>
                    <a:pt x="44958" y="613410"/>
                  </a:lnTo>
                  <a:lnTo>
                    <a:pt x="44196" y="619506"/>
                  </a:lnTo>
                  <a:lnTo>
                    <a:pt x="44958" y="613410"/>
                  </a:lnTo>
                  <a:lnTo>
                    <a:pt x="45720" y="608838"/>
                  </a:lnTo>
                  <a:lnTo>
                    <a:pt x="46482" y="605790"/>
                  </a:lnTo>
                  <a:lnTo>
                    <a:pt x="45720" y="601218"/>
                  </a:lnTo>
                </a:path>
              </a:pathLst>
            </a:custGeom>
            <a:noFill/>
            <a:ln cap="flat" cmpd="sng" w="153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1" name="Google Shape;12421;p149"/>
            <p:cNvSpPr/>
            <p:nvPr/>
          </p:nvSpPr>
          <p:spPr>
            <a:xfrm>
              <a:off x="4015740" y="4887467"/>
              <a:ext cx="387985" cy="324485"/>
            </a:xfrm>
            <a:custGeom>
              <a:rect b="b" l="l" r="r" t="t"/>
              <a:pathLst>
                <a:path extrusionOk="0" h="324485" w="387985">
                  <a:moveTo>
                    <a:pt x="357377" y="762"/>
                  </a:moveTo>
                  <a:lnTo>
                    <a:pt x="355853" y="762"/>
                  </a:lnTo>
                  <a:lnTo>
                    <a:pt x="355853" y="0"/>
                  </a:lnTo>
                  <a:lnTo>
                    <a:pt x="350519" y="762"/>
                  </a:lnTo>
                  <a:lnTo>
                    <a:pt x="301942" y="9048"/>
                  </a:lnTo>
                  <a:lnTo>
                    <a:pt x="254507" y="23622"/>
                  </a:lnTo>
                  <a:lnTo>
                    <a:pt x="202025" y="43719"/>
                  </a:lnTo>
                  <a:lnTo>
                    <a:pt x="150113" y="65532"/>
                  </a:lnTo>
                  <a:lnTo>
                    <a:pt x="139445" y="70104"/>
                  </a:lnTo>
                  <a:lnTo>
                    <a:pt x="137159" y="70866"/>
                  </a:lnTo>
                  <a:lnTo>
                    <a:pt x="131063" y="73914"/>
                  </a:lnTo>
                  <a:lnTo>
                    <a:pt x="139445" y="78486"/>
                  </a:lnTo>
                  <a:lnTo>
                    <a:pt x="143255" y="78486"/>
                  </a:lnTo>
                  <a:lnTo>
                    <a:pt x="153923" y="80010"/>
                  </a:lnTo>
                  <a:lnTo>
                    <a:pt x="176081" y="82510"/>
                  </a:lnTo>
                  <a:lnTo>
                    <a:pt x="198024" y="84582"/>
                  </a:lnTo>
                  <a:lnTo>
                    <a:pt x="219825" y="86653"/>
                  </a:lnTo>
                  <a:lnTo>
                    <a:pt x="265211" y="92666"/>
                  </a:lnTo>
                  <a:lnTo>
                    <a:pt x="312812" y="101691"/>
                  </a:lnTo>
                  <a:lnTo>
                    <a:pt x="356425" y="116490"/>
                  </a:lnTo>
                  <a:lnTo>
                    <a:pt x="368807" y="133350"/>
                  </a:lnTo>
                  <a:lnTo>
                    <a:pt x="362450" y="144458"/>
                  </a:lnTo>
                  <a:lnTo>
                    <a:pt x="349948" y="153638"/>
                  </a:lnTo>
                  <a:lnTo>
                    <a:pt x="336018" y="160674"/>
                  </a:lnTo>
                  <a:lnTo>
                    <a:pt x="325373" y="165354"/>
                  </a:lnTo>
                  <a:lnTo>
                    <a:pt x="291857" y="181189"/>
                  </a:lnTo>
                  <a:lnTo>
                    <a:pt x="257841" y="196024"/>
                  </a:lnTo>
                  <a:lnTo>
                    <a:pt x="223682" y="210573"/>
                  </a:lnTo>
                  <a:lnTo>
                    <a:pt x="189737" y="225552"/>
                  </a:lnTo>
                  <a:lnTo>
                    <a:pt x="152590" y="242125"/>
                  </a:lnTo>
                  <a:lnTo>
                    <a:pt x="115442" y="258699"/>
                  </a:lnTo>
                  <a:lnTo>
                    <a:pt x="78295" y="275272"/>
                  </a:lnTo>
                  <a:lnTo>
                    <a:pt x="41147" y="291846"/>
                  </a:lnTo>
                  <a:lnTo>
                    <a:pt x="30218" y="296906"/>
                  </a:lnTo>
                  <a:lnTo>
                    <a:pt x="20002" y="302037"/>
                  </a:lnTo>
                  <a:lnTo>
                    <a:pt x="10072" y="307597"/>
                  </a:lnTo>
                  <a:lnTo>
                    <a:pt x="0" y="313944"/>
                  </a:lnTo>
                  <a:lnTo>
                    <a:pt x="11048" y="319778"/>
                  </a:lnTo>
                  <a:lnTo>
                    <a:pt x="23240" y="322897"/>
                  </a:lnTo>
                  <a:lnTo>
                    <a:pt x="36004" y="324016"/>
                  </a:lnTo>
                  <a:lnTo>
                    <a:pt x="48767" y="323850"/>
                  </a:lnTo>
                  <a:lnTo>
                    <a:pt x="85903" y="320516"/>
                  </a:lnTo>
                  <a:lnTo>
                    <a:pt x="122967" y="314896"/>
                  </a:lnTo>
                  <a:lnTo>
                    <a:pt x="159889" y="308419"/>
                  </a:lnTo>
                  <a:lnTo>
                    <a:pt x="196595" y="302514"/>
                  </a:lnTo>
                  <a:lnTo>
                    <a:pt x="260699" y="294036"/>
                  </a:lnTo>
                  <a:lnTo>
                    <a:pt x="325373" y="287274"/>
                  </a:lnTo>
                  <a:lnTo>
                    <a:pt x="370165" y="284809"/>
                  </a:lnTo>
                  <a:lnTo>
                    <a:pt x="384809" y="286512"/>
                  </a:lnTo>
                  <a:lnTo>
                    <a:pt x="387095" y="287274"/>
                  </a:lnTo>
                  <a:lnTo>
                    <a:pt x="387095" y="286512"/>
                  </a:lnTo>
                  <a:lnTo>
                    <a:pt x="387857" y="288036"/>
                  </a:lnTo>
                  <a:lnTo>
                    <a:pt x="383285" y="290322"/>
                  </a:lnTo>
                  <a:lnTo>
                    <a:pt x="377189" y="293370"/>
                  </a:lnTo>
                  <a:lnTo>
                    <a:pt x="371855" y="295656"/>
                  </a:lnTo>
                </a:path>
              </a:pathLst>
            </a:custGeom>
            <a:noFill/>
            <a:ln cap="flat" cmpd="sng" w="153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2" name="Google Shape;12422;p149"/>
            <p:cNvSpPr/>
            <p:nvPr/>
          </p:nvSpPr>
          <p:spPr>
            <a:xfrm>
              <a:off x="4082796" y="5358384"/>
              <a:ext cx="43179" cy="88900"/>
            </a:xfrm>
            <a:custGeom>
              <a:rect b="b" l="l" r="r" t="t"/>
              <a:pathLst>
                <a:path extrusionOk="0" h="88900" w="43179">
                  <a:moveTo>
                    <a:pt x="3048" y="3048"/>
                  </a:moveTo>
                  <a:lnTo>
                    <a:pt x="1524" y="1524"/>
                  </a:lnTo>
                  <a:lnTo>
                    <a:pt x="1524" y="762"/>
                  </a:lnTo>
                  <a:lnTo>
                    <a:pt x="0" y="0"/>
                  </a:lnTo>
                  <a:lnTo>
                    <a:pt x="762" y="3048"/>
                  </a:lnTo>
                  <a:lnTo>
                    <a:pt x="0" y="3048"/>
                  </a:lnTo>
                  <a:lnTo>
                    <a:pt x="762" y="6858"/>
                  </a:lnTo>
                  <a:lnTo>
                    <a:pt x="1845" y="18037"/>
                  </a:lnTo>
                  <a:lnTo>
                    <a:pt x="2000" y="28860"/>
                  </a:lnTo>
                  <a:lnTo>
                    <a:pt x="1726" y="39540"/>
                  </a:lnTo>
                  <a:lnTo>
                    <a:pt x="1524" y="50292"/>
                  </a:lnTo>
                  <a:lnTo>
                    <a:pt x="15311" y="88272"/>
                  </a:lnTo>
                  <a:lnTo>
                    <a:pt x="21907" y="87630"/>
                  </a:lnTo>
                  <a:lnTo>
                    <a:pt x="28217" y="84701"/>
                  </a:lnTo>
                  <a:lnTo>
                    <a:pt x="33528" y="80772"/>
                  </a:lnTo>
                  <a:lnTo>
                    <a:pt x="36576" y="77724"/>
                  </a:lnTo>
                  <a:lnTo>
                    <a:pt x="39624" y="74676"/>
                  </a:lnTo>
                  <a:lnTo>
                    <a:pt x="42672" y="71628"/>
                  </a:lnTo>
                </a:path>
              </a:pathLst>
            </a:custGeom>
            <a:noFill/>
            <a:ln cap="flat" cmpd="sng" w="153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3" name="Google Shape;12423;p149"/>
            <p:cNvSpPr/>
            <p:nvPr/>
          </p:nvSpPr>
          <p:spPr>
            <a:xfrm>
              <a:off x="4072890" y="5292090"/>
              <a:ext cx="24764" cy="5079"/>
            </a:xfrm>
            <a:custGeom>
              <a:rect b="b" l="l" r="r" t="t"/>
              <a:pathLst>
                <a:path extrusionOk="0" h="5079" w="24764">
                  <a:moveTo>
                    <a:pt x="5334" y="0"/>
                  </a:moveTo>
                  <a:lnTo>
                    <a:pt x="3810" y="0"/>
                  </a:lnTo>
                  <a:lnTo>
                    <a:pt x="1524" y="0"/>
                  </a:lnTo>
                  <a:lnTo>
                    <a:pt x="0" y="0"/>
                  </a:lnTo>
                  <a:lnTo>
                    <a:pt x="4572" y="3047"/>
                  </a:lnTo>
                  <a:lnTo>
                    <a:pt x="7620" y="3047"/>
                  </a:lnTo>
                  <a:lnTo>
                    <a:pt x="12954" y="3809"/>
                  </a:lnTo>
                  <a:lnTo>
                    <a:pt x="16764" y="3809"/>
                  </a:lnTo>
                  <a:lnTo>
                    <a:pt x="20574" y="4571"/>
                  </a:lnTo>
                  <a:lnTo>
                    <a:pt x="24384" y="4571"/>
                  </a:lnTo>
                </a:path>
              </a:pathLst>
            </a:custGeom>
            <a:noFill/>
            <a:ln cap="flat" cmpd="sng" w="153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24" name="Google Shape;12424;p149"/>
            <p:cNvGrpSpPr/>
            <p:nvPr/>
          </p:nvGrpSpPr>
          <p:grpSpPr>
            <a:xfrm>
              <a:off x="4169663" y="5350763"/>
              <a:ext cx="62737" cy="67564"/>
              <a:chOff x="4169663" y="5350763"/>
              <a:chExt cx="62737" cy="67564"/>
            </a:xfrm>
          </p:grpSpPr>
          <p:sp>
            <p:nvSpPr>
              <p:cNvPr id="12425" name="Google Shape;12425;p149"/>
              <p:cNvSpPr/>
              <p:nvPr/>
            </p:nvSpPr>
            <p:spPr>
              <a:xfrm>
                <a:off x="4169663" y="5350763"/>
                <a:ext cx="54610" cy="6350"/>
              </a:xfrm>
              <a:custGeom>
                <a:rect b="b" l="l" r="r" t="t"/>
                <a:pathLst>
                  <a:path extrusionOk="0" h="6350" w="54610">
                    <a:moveTo>
                      <a:pt x="0" y="1523"/>
                    </a:moveTo>
                    <a:lnTo>
                      <a:pt x="5334" y="3809"/>
                    </a:lnTo>
                    <a:lnTo>
                      <a:pt x="6858" y="6095"/>
                    </a:lnTo>
                    <a:lnTo>
                      <a:pt x="13716" y="6095"/>
                    </a:lnTo>
                    <a:lnTo>
                      <a:pt x="21836" y="5357"/>
                    </a:lnTo>
                    <a:lnTo>
                      <a:pt x="30099" y="3619"/>
                    </a:lnTo>
                    <a:lnTo>
                      <a:pt x="38361" y="1595"/>
                    </a:lnTo>
                    <a:lnTo>
                      <a:pt x="46482" y="0"/>
                    </a:lnTo>
                    <a:lnTo>
                      <a:pt x="48768" y="0"/>
                    </a:lnTo>
                    <a:lnTo>
                      <a:pt x="51816" y="0"/>
                    </a:lnTo>
                    <a:lnTo>
                      <a:pt x="54102" y="0"/>
                    </a:lnTo>
                  </a:path>
                </a:pathLst>
              </a:custGeom>
              <a:noFill/>
              <a:ln cap="flat" cmpd="sng" w="153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6" name="Google Shape;12426;p149"/>
              <p:cNvSpPr/>
              <p:nvPr/>
            </p:nvSpPr>
            <p:spPr>
              <a:xfrm>
                <a:off x="4176521" y="5401817"/>
                <a:ext cx="55879" cy="16510"/>
              </a:xfrm>
              <a:custGeom>
                <a:rect b="b" l="l" r="r" t="t"/>
                <a:pathLst>
                  <a:path extrusionOk="0" h="16510" w="55879">
                    <a:moveTo>
                      <a:pt x="7620" y="9143"/>
                    </a:moveTo>
                    <a:lnTo>
                      <a:pt x="3048" y="9143"/>
                    </a:lnTo>
                    <a:lnTo>
                      <a:pt x="2286" y="9143"/>
                    </a:lnTo>
                    <a:lnTo>
                      <a:pt x="0" y="11429"/>
                    </a:lnTo>
                    <a:lnTo>
                      <a:pt x="3810" y="16001"/>
                    </a:lnTo>
                    <a:lnTo>
                      <a:pt x="3048" y="16001"/>
                    </a:lnTo>
                    <a:lnTo>
                      <a:pt x="10668" y="14477"/>
                    </a:lnTo>
                    <a:lnTo>
                      <a:pt x="22086" y="11251"/>
                    </a:lnTo>
                    <a:lnTo>
                      <a:pt x="33432" y="7524"/>
                    </a:lnTo>
                    <a:lnTo>
                      <a:pt x="44636" y="3655"/>
                    </a:lnTo>
                    <a:lnTo>
                      <a:pt x="55626" y="0"/>
                    </a:lnTo>
                  </a:path>
                </a:pathLst>
              </a:custGeom>
              <a:noFill/>
              <a:ln cap="flat" cmpd="sng" w="153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427" name="Google Shape;12427;p149"/>
            <p:cNvSpPr/>
            <p:nvPr/>
          </p:nvSpPr>
          <p:spPr>
            <a:xfrm>
              <a:off x="4306966" y="5316473"/>
              <a:ext cx="7620" cy="86360"/>
            </a:xfrm>
            <a:custGeom>
              <a:rect b="b" l="l" r="r" t="t"/>
              <a:pathLst>
                <a:path extrusionOk="0" h="86360" w="7620">
                  <a:moveTo>
                    <a:pt x="2905" y="0"/>
                  </a:moveTo>
                  <a:lnTo>
                    <a:pt x="2143" y="5334"/>
                  </a:lnTo>
                  <a:lnTo>
                    <a:pt x="2143" y="9144"/>
                  </a:lnTo>
                  <a:lnTo>
                    <a:pt x="1381" y="14478"/>
                  </a:lnTo>
                  <a:lnTo>
                    <a:pt x="0" y="25669"/>
                  </a:lnTo>
                  <a:lnTo>
                    <a:pt x="47" y="36576"/>
                  </a:lnTo>
                  <a:lnTo>
                    <a:pt x="952" y="47482"/>
                  </a:lnTo>
                  <a:lnTo>
                    <a:pt x="2143" y="58674"/>
                  </a:lnTo>
                  <a:lnTo>
                    <a:pt x="3190" y="65853"/>
                  </a:lnTo>
                  <a:lnTo>
                    <a:pt x="4238" y="72675"/>
                  </a:lnTo>
                  <a:lnTo>
                    <a:pt x="5572" y="79355"/>
                  </a:lnTo>
                  <a:lnTo>
                    <a:pt x="7477" y="86106"/>
                  </a:lnTo>
                </a:path>
              </a:pathLst>
            </a:custGeom>
            <a:noFill/>
            <a:ln cap="flat" cmpd="sng" w="153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428" name="Google Shape;12428;p149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4116374" y="4736321"/>
              <a:ext cx="106721" cy="1130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29" name="Google Shape;12429;p149"/>
            <p:cNvSpPr/>
            <p:nvPr/>
          </p:nvSpPr>
          <p:spPr>
            <a:xfrm>
              <a:off x="4588002" y="5635752"/>
              <a:ext cx="3507740" cy="119379"/>
            </a:xfrm>
            <a:custGeom>
              <a:rect b="b" l="l" r="r" t="t"/>
              <a:pathLst>
                <a:path extrusionOk="0" h="119379" w="3507740">
                  <a:moveTo>
                    <a:pt x="0" y="103632"/>
                  </a:moveTo>
                  <a:lnTo>
                    <a:pt x="762" y="103632"/>
                  </a:lnTo>
                  <a:lnTo>
                    <a:pt x="7620" y="105918"/>
                  </a:lnTo>
                  <a:lnTo>
                    <a:pt x="12192" y="106680"/>
                  </a:lnTo>
                  <a:lnTo>
                    <a:pt x="24062" y="109263"/>
                  </a:lnTo>
                  <a:lnTo>
                    <a:pt x="35718" y="111347"/>
                  </a:lnTo>
                  <a:lnTo>
                    <a:pt x="47232" y="113002"/>
                  </a:lnTo>
                  <a:lnTo>
                    <a:pt x="58674" y="114300"/>
                  </a:lnTo>
                  <a:lnTo>
                    <a:pt x="79700" y="116728"/>
                  </a:lnTo>
                  <a:lnTo>
                    <a:pt x="100584" y="118300"/>
                  </a:lnTo>
                  <a:lnTo>
                    <a:pt x="121467" y="119014"/>
                  </a:lnTo>
                  <a:lnTo>
                    <a:pt x="142494" y="118872"/>
                  </a:lnTo>
                  <a:lnTo>
                    <a:pt x="172081" y="118514"/>
                  </a:lnTo>
                  <a:lnTo>
                    <a:pt x="201453" y="117729"/>
                  </a:lnTo>
                  <a:lnTo>
                    <a:pt x="230683" y="116943"/>
                  </a:lnTo>
                  <a:lnTo>
                    <a:pt x="259842" y="116586"/>
                  </a:lnTo>
                  <a:lnTo>
                    <a:pt x="292298" y="116466"/>
                  </a:lnTo>
                  <a:lnTo>
                    <a:pt x="324612" y="116205"/>
                  </a:lnTo>
                  <a:lnTo>
                    <a:pt x="356925" y="115943"/>
                  </a:lnTo>
                  <a:lnTo>
                    <a:pt x="389382" y="115824"/>
                  </a:lnTo>
                  <a:lnTo>
                    <a:pt x="427672" y="116359"/>
                  </a:lnTo>
                  <a:lnTo>
                    <a:pt x="465963" y="116681"/>
                  </a:lnTo>
                  <a:lnTo>
                    <a:pt x="504253" y="116574"/>
                  </a:lnTo>
                  <a:lnTo>
                    <a:pt x="542544" y="115824"/>
                  </a:lnTo>
                  <a:lnTo>
                    <a:pt x="599563" y="113490"/>
                  </a:lnTo>
                  <a:lnTo>
                    <a:pt x="656367" y="110299"/>
                  </a:lnTo>
                  <a:lnTo>
                    <a:pt x="713029" y="106822"/>
                  </a:lnTo>
                  <a:lnTo>
                    <a:pt x="769620" y="103632"/>
                  </a:lnTo>
                  <a:lnTo>
                    <a:pt x="815459" y="101346"/>
                  </a:lnTo>
                  <a:lnTo>
                    <a:pt x="861441" y="99060"/>
                  </a:lnTo>
                  <a:lnTo>
                    <a:pt x="907422" y="96774"/>
                  </a:lnTo>
                  <a:lnTo>
                    <a:pt x="953262" y="94488"/>
                  </a:lnTo>
                  <a:lnTo>
                    <a:pt x="997969" y="92583"/>
                  </a:lnTo>
                  <a:lnTo>
                    <a:pt x="1042892" y="91249"/>
                  </a:lnTo>
                  <a:lnTo>
                    <a:pt x="1087957" y="90201"/>
                  </a:lnTo>
                  <a:lnTo>
                    <a:pt x="1133094" y="89154"/>
                  </a:lnTo>
                  <a:lnTo>
                    <a:pt x="1175968" y="88570"/>
                  </a:lnTo>
                  <a:lnTo>
                    <a:pt x="1218914" y="87915"/>
                  </a:lnTo>
                  <a:lnTo>
                    <a:pt x="1262002" y="87118"/>
                  </a:lnTo>
                  <a:lnTo>
                    <a:pt x="1305306" y="86106"/>
                  </a:lnTo>
                  <a:lnTo>
                    <a:pt x="1351026" y="85197"/>
                  </a:lnTo>
                  <a:lnTo>
                    <a:pt x="1396745" y="84325"/>
                  </a:lnTo>
                  <a:lnTo>
                    <a:pt x="1442465" y="83527"/>
                  </a:lnTo>
                  <a:lnTo>
                    <a:pt x="1488185" y="82838"/>
                  </a:lnTo>
                  <a:lnTo>
                    <a:pt x="1533906" y="82296"/>
                  </a:lnTo>
                  <a:lnTo>
                    <a:pt x="1579626" y="82204"/>
                  </a:lnTo>
                  <a:lnTo>
                    <a:pt x="1625345" y="81930"/>
                  </a:lnTo>
                  <a:lnTo>
                    <a:pt x="1671065" y="81473"/>
                  </a:lnTo>
                  <a:lnTo>
                    <a:pt x="1716785" y="80832"/>
                  </a:lnTo>
                  <a:lnTo>
                    <a:pt x="1762506" y="80010"/>
                  </a:lnTo>
                  <a:lnTo>
                    <a:pt x="1808666" y="79188"/>
                  </a:lnTo>
                  <a:lnTo>
                    <a:pt x="1854612" y="78009"/>
                  </a:lnTo>
                  <a:lnTo>
                    <a:pt x="1900416" y="76688"/>
                  </a:lnTo>
                  <a:lnTo>
                    <a:pt x="1946148" y="75438"/>
                  </a:lnTo>
                  <a:lnTo>
                    <a:pt x="1992320" y="73735"/>
                  </a:lnTo>
                  <a:lnTo>
                    <a:pt x="2038350" y="72104"/>
                  </a:lnTo>
                  <a:lnTo>
                    <a:pt x="2084379" y="70615"/>
                  </a:lnTo>
                  <a:lnTo>
                    <a:pt x="2130552" y="69342"/>
                  </a:lnTo>
                  <a:lnTo>
                    <a:pt x="2175259" y="68639"/>
                  </a:lnTo>
                  <a:lnTo>
                    <a:pt x="2220182" y="67722"/>
                  </a:lnTo>
                  <a:lnTo>
                    <a:pt x="2265247" y="66663"/>
                  </a:lnTo>
                  <a:lnTo>
                    <a:pt x="2310384" y="65532"/>
                  </a:lnTo>
                  <a:lnTo>
                    <a:pt x="2364676" y="63805"/>
                  </a:lnTo>
                  <a:lnTo>
                    <a:pt x="2418969" y="62007"/>
                  </a:lnTo>
                  <a:lnTo>
                    <a:pt x="2473261" y="60067"/>
                  </a:lnTo>
                  <a:lnTo>
                    <a:pt x="2527554" y="57912"/>
                  </a:lnTo>
                  <a:lnTo>
                    <a:pt x="2579560" y="55745"/>
                  </a:lnTo>
                  <a:lnTo>
                    <a:pt x="2631567" y="53721"/>
                  </a:lnTo>
                  <a:lnTo>
                    <a:pt x="2683573" y="51696"/>
                  </a:lnTo>
                  <a:lnTo>
                    <a:pt x="2735580" y="49530"/>
                  </a:lnTo>
                  <a:lnTo>
                    <a:pt x="2779014" y="47553"/>
                  </a:lnTo>
                  <a:lnTo>
                    <a:pt x="2822448" y="45148"/>
                  </a:lnTo>
                  <a:lnTo>
                    <a:pt x="2865882" y="42457"/>
                  </a:lnTo>
                  <a:lnTo>
                    <a:pt x="2909316" y="39624"/>
                  </a:lnTo>
                  <a:lnTo>
                    <a:pt x="2950916" y="37564"/>
                  </a:lnTo>
                  <a:lnTo>
                    <a:pt x="2992374" y="35718"/>
                  </a:lnTo>
                  <a:lnTo>
                    <a:pt x="3033831" y="33730"/>
                  </a:lnTo>
                  <a:lnTo>
                    <a:pt x="3075432" y="31242"/>
                  </a:lnTo>
                  <a:lnTo>
                    <a:pt x="3115889" y="28277"/>
                  </a:lnTo>
                  <a:lnTo>
                    <a:pt x="3156204" y="25241"/>
                  </a:lnTo>
                  <a:lnTo>
                    <a:pt x="3196518" y="22348"/>
                  </a:lnTo>
                  <a:lnTo>
                    <a:pt x="3236976" y="19812"/>
                  </a:lnTo>
                  <a:lnTo>
                    <a:pt x="3310128" y="15144"/>
                  </a:lnTo>
                  <a:lnTo>
                    <a:pt x="3383279" y="9906"/>
                  </a:lnTo>
                  <a:lnTo>
                    <a:pt x="3412319" y="8477"/>
                  </a:lnTo>
                  <a:lnTo>
                    <a:pt x="3441858" y="7048"/>
                  </a:lnTo>
                  <a:lnTo>
                    <a:pt x="3471255" y="4762"/>
                  </a:lnTo>
                  <a:lnTo>
                    <a:pt x="3499866" y="762"/>
                  </a:lnTo>
                  <a:lnTo>
                    <a:pt x="3503676" y="762"/>
                  </a:lnTo>
                  <a:lnTo>
                    <a:pt x="3503676" y="2286"/>
                  </a:lnTo>
                  <a:lnTo>
                    <a:pt x="3505962" y="0"/>
                  </a:lnTo>
                  <a:lnTo>
                    <a:pt x="3506724" y="0"/>
                  </a:lnTo>
                  <a:lnTo>
                    <a:pt x="3507486" y="0"/>
                  </a:lnTo>
                  <a:lnTo>
                    <a:pt x="3503676" y="0"/>
                  </a:lnTo>
                  <a:lnTo>
                    <a:pt x="3502152" y="0"/>
                  </a:lnTo>
                  <a:lnTo>
                    <a:pt x="3497579" y="762"/>
                  </a:lnTo>
                  <a:lnTo>
                    <a:pt x="3482566" y="1774"/>
                  </a:lnTo>
                  <a:lnTo>
                    <a:pt x="3470624" y="2571"/>
                  </a:lnTo>
                  <a:lnTo>
                    <a:pt x="3459968" y="3226"/>
                  </a:lnTo>
                  <a:lnTo>
                    <a:pt x="3448812" y="3810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433" name="Shape 1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34" name="Google Shape;12434;p150"/>
          <p:cNvGrpSpPr/>
          <p:nvPr/>
        </p:nvGrpSpPr>
        <p:grpSpPr>
          <a:xfrm>
            <a:off x="9129889" y="5296367"/>
            <a:ext cx="21666" cy="14008"/>
            <a:chOff x="10042778" y="6002229"/>
            <a:chExt cx="23832" cy="15875"/>
          </a:xfrm>
        </p:grpSpPr>
        <p:sp>
          <p:nvSpPr>
            <p:cNvPr id="12435" name="Google Shape;12435;p150"/>
            <p:cNvSpPr/>
            <p:nvPr/>
          </p:nvSpPr>
          <p:spPr>
            <a:xfrm>
              <a:off x="10042778" y="6008727"/>
              <a:ext cx="15875" cy="2539"/>
            </a:xfrm>
            <a:custGeom>
              <a:rect b="b" l="l" r="r" t="t"/>
              <a:pathLst>
                <a:path extrusionOk="0" h="2539" w="15875">
                  <a:moveTo>
                    <a:pt x="4952" y="404"/>
                  </a:moveTo>
                  <a:lnTo>
                    <a:pt x="190" y="0"/>
                  </a:lnTo>
                  <a:lnTo>
                    <a:pt x="0" y="23"/>
                  </a:lnTo>
                  <a:lnTo>
                    <a:pt x="4953" y="619"/>
                  </a:lnTo>
                  <a:lnTo>
                    <a:pt x="15621" y="1928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6" name="Google Shape;12436;p150"/>
            <p:cNvSpPr/>
            <p:nvPr/>
          </p:nvSpPr>
          <p:spPr>
            <a:xfrm>
              <a:off x="10050735" y="6002229"/>
              <a:ext cx="15875" cy="15875"/>
            </a:xfrm>
            <a:custGeom>
              <a:rect b="b" l="l" r="r" t="t"/>
              <a:pathLst>
                <a:path extrusionOk="0" h="15875" w="15875">
                  <a:moveTo>
                    <a:pt x="7664" y="15328"/>
                  </a:moveTo>
                  <a:lnTo>
                    <a:pt x="2244" y="13084"/>
                  </a:lnTo>
                  <a:lnTo>
                    <a:pt x="0" y="7664"/>
                  </a:lnTo>
                  <a:lnTo>
                    <a:pt x="2244" y="2244"/>
                  </a:lnTo>
                  <a:lnTo>
                    <a:pt x="7664" y="0"/>
                  </a:lnTo>
                  <a:lnTo>
                    <a:pt x="13084" y="2244"/>
                  </a:lnTo>
                  <a:lnTo>
                    <a:pt x="15328" y="7664"/>
                  </a:lnTo>
                  <a:lnTo>
                    <a:pt x="13084" y="13084"/>
                  </a:lnTo>
                  <a:lnTo>
                    <a:pt x="7664" y="1532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7" name="Google Shape;12437;p150"/>
            <p:cNvSpPr/>
            <p:nvPr/>
          </p:nvSpPr>
          <p:spPr>
            <a:xfrm>
              <a:off x="10057637" y="6006083"/>
              <a:ext cx="1270" cy="1904"/>
            </a:xfrm>
            <a:custGeom>
              <a:rect b="b" l="l" r="r" t="t"/>
              <a:pathLst>
                <a:path extrusionOk="0" h="1904" w="1270">
                  <a:moveTo>
                    <a:pt x="761" y="1524"/>
                  </a:moveTo>
                  <a:lnTo>
                    <a:pt x="0" y="1524"/>
                  </a:lnTo>
                  <a:lnTo>
                    <a:pt x="761" y="0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38" name="Google Shape;12438;p150"/>
          <p:cNvGrpSpPr/>
          <p:nvPr/>
        </p:nvGrpSpPr>
        <p:grpSpPr>
          <a:xfrm>
            <a:off x="449336" y="1157871"/>
            <a:ext cx="8644156" cy="2875128"/>
            <a:chOff x="3221736" y="1524761"/>
            <a:chExt cx="6606157" cy="2010157"/>
          </a:xfrm>
        </p:grpSpPr>
        <p:grpSp>
          <p:nvGrpSpPr>
            <p:cNvPr id="12439" name="Google Shape;12439;p150"/>
            <p:cNvGrpSpPr/>
            <p:nvPr/>
          </p:nvGrpSpPr>
          <p:grpSpPr>
            <a:xfrm>
              <a:off x="3221736" y="1802129"/>
              <a:ext cx="258362" cy="314750"/>
              <a:chOff x="3221736" y="1802129"/>
              <a:chExt cx="258362" cy="314750"/>
            </a:xfrm>
          </p:grpSpPr>
          <p:sp>
            <p:nvSpPr>
              <p:cNvPr id="12440" name="Google Shape;12440;p150"/>
              <p:cNvSpPr/>
              <p:nvPr/>
            </p:nvSpPr>
            <p:spPr>
              <a:xfrm>
                <a:off x="3221736" y="1802129"/>
                <a:ext cx="58420" cy="243839"/>
              </a:xfrm>
              <a:custGeom>
                <a:rect b="b" l="l" r="r" t="t"/>
                <a:pathLst>
                  <a:path extrusionOk="0" h="243839" w="58420">
                    <a:moveTo>
                      <a:pt x="10668" y="8382"/>
                    </a:moveTo>
                    <a:lnTo>
                      <a:pt x="5334" y="3048"/>
                    </a:lnTo>
                    <a:lnTo>
                      <a:pt x="5334" y="1524"/>
                    </a:lnTo>
                    <a:lnTo>
                      <a:pt x="762" y="0"/>
                    </a:lnTo>
                    <a:lnTo>
                      <a:pt x="762" y="5334"/>
                    </a:lnTo>
                    <a:lnTo>
                      <a:pt x="0" y="8382"/>
                    </a:lnTo>
                    <a:lnTo>
                      <a:pt x="762" y="13716"/>
                    </a:lnTo>
                    <a:lnTo>
                      <a:pt x="1607" y="41040"/>
                    </a:lnTo>
                    <a:lnTo>
                      <a:pt x="2381" y="68865"/>
                    </a:lnTo>
                    <a:lnTo>
                      <a:pt x="3869" y="96547"/>
                    </a:lnTo>
                    <a:lnTo>
                      <a:pt x="6858" y="123444"/>
                    </a:lnTo>
                    <a:lnTo>
                      <a:pt x="9989" y="145268"/>
                    </a:lnTo>
                    <a:lnTo>
                      <a:pt x="13049" y="167163"/>
                    </a:lnTo>
                    <a:lnTo>
                      <a:pt x="22098" y="210312"/>
                    </a:lnTo>
                    <a:lnTo>
                      <a:pt x="48768" y="243840"/>
                    </a:lnTo>
                    <a:lnTo>
                      <a:pt x="51816" y="243840"/>
                    </a:lnTo>
                    <a:lnTo>
                      <a:pt x="54864" y="243840"/>
                    </a:lnTo>
                    <a:lnTo>
                      <a:pt x="57912" y="243840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441" name="Google Shape;12441;p15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297713" y="1898859"/>
                <a:ext cx="71133" cy="1302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42" name="Google Shape;12442;p15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396761" y="1895680"/>
                <a:ext cx="83337" cy="2211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443" name="Google Shape;12443;p1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28777" y="1860759"/>
              <a:ext cx="105244" cy="1570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44" name="Google Shape;12444;p150"/>
            <p:cNvGrpSpPr/>
            <p:nvPr/>
          </p:nvGrpSpPr>
          <p:grpSpPr>
            <a:xfrm>
              <a:off x="3706487" y="1715261"/>
              <a:ext cx="337574" cy="403860"/>
              <a:chOff x="3706487" y="1715261"/>
              <a:chExt cx="337574" cy="403860"/>
            </a:xfrm>
          </p:grpSpPr>
          <p:sp>
            <p:nvSpPr>
              <p:cNvPr id="12445" name="Google Shape;12445;p150"/>
              <p:cNvSpPr/>
              <p:nvPr/>
            </p:nvSpPr>
            <p:spPr>
              <a:xfrm>
                <a:off x="3706487" y="1783841"/>
                <a:ext cx="68579" cy="281939"/>
              </a:xfrm>
              <a:custGeom>
                <a:rect b="b" l="l" r="r" t="t"/>
                <a:pathLst>
                  <a:path extrusionOk="0" h="281939" w="68579">
                    <a:moveTo>
                      <a:pt x="41028" y="7620"/>
                    </a:moveTo>
                    <a:lnTo>
                      <a:pt x="35694" y="3048"/>
                    </a:lnTo>
                    <a:lnTo>
                      <a:pt x="34932" y="1524"/>
                    </a:lnTo>
                    <a:lnTo>
                      <a:pt x="30360" y="0"/>
                    </a:lnTo>
                    <a:lnTo>
                      <a:pt x="10072" y="54828"/>
                    </a:lnTo>
                    <a:lnTo>
                      <a:pt x="1976" y="107715"/>
                    </a:lnTo>
                    <a:lnTo>
                      <a:pt x="0" y="161389"/>
                    </a:lnTo>
                    <a:lnTo>
                      <a:pt x="642" y="188118"/>
                    </a:lnTo>
                    <a:lnTo>
                      <a:pt x="7500" y="240792"/>
                    </a:lnTo>
                    <a:lnTo>
                      <a:pt x="31122" y="281178"/>
                    </a:lnTo>
                    <a:lnTo>
                      <a:pt x="41350" y="281392"/>
                    </a:lnTo>
                    <a:lnTo>
                      <a:pt x="51220" y="277749"/>
                    </a:lnTo>
                    <a:lnTo>
                      <a:pt x="60376" y="272391"/>
                    </a:lnTo>
                    <a:lnTo>
                      <a:pt x="68460" y="267462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446" name="Google Shape;12446;p15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809955" y="1829708"/>
                <a:ext cx="128104" cy="1603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447" name="Google Shape;12447;p150"/>
              <p:cNvSpPr/>
              <p:nvPr/>
            </p:nvSpPr>
            <p:spPr>
              <a:xfrm>
                <a:off x="3907536" y="1715261"/>
                <a:ext cx="136525" cy="403860"/>
              </a:xfrm>
              <a:custGeom>
                <a:rect b="b" l="l" r="r" t="t"/>
                <a:pathLst>
                  <a:path extrusionOk="0" h="403860" w="136525">
                    <a:moveTo>
                      <a:pt x="64008" y="1524"/>
                    </a:moveTo>
                    <a:lnTo>
                      <a:pt x="64770" y="1524"/>
                    </a:lnTo>
                    <a:lnTo>
                      <a:pt x="64008" y="0"/>
                    </a:lnTo>
                    <a:lnTo>
                      <a:pt x="64770" y="1524"/>
                    </a:lnTo>
                    <a:lnTo>
                      <a:pt x="69568" y="9536"/>
                    </a:lnTo>
                    <a:lnTo>
                      <a:pt x="74580" y="17621"/>
                    </a:lnTo>
                    <a:lnTo>
                      <a:pt x="79450" y="25848"/>
                    </a:lnTo>
                    <a:lnTo>
                      <a:pt x="99726" y="73818"/>
                    </a:lnTo>
                    <a:lnTo>
                      <a:pt x="112776" y="115062"/>
                    </a:lnTo>
                    <a:lnTo>
                      <a:pt x="127730" y="165544"/>
                    </a:lnTo>
                    <a:lnTo>
                      <a:pt x="136398" y="217170"/>
                    </a:lnTo>
                    <a:lnTo>
                      <a:pt x="135516" y="233493"/>
                    </a:lnTo>
                    <a:lnTo>
                      <a:pt x="121158" y="281178"/>
                    </a:lnTo>
                    <a:lnTo>
                      <a:pt x="93726" y="321659"/>
                    </a:lnTo>
                    <a:lnTo>
                      <a:pt x="59436" y="355854"/>
                    </a:lnTo>
                    <a:lnTo>
                      <a:pt x="45541" y="369248"/>
                    </a:lnTo>
                    <a:lnTo>
                      <a:pt x="31146" y="382428"/>
                    </a:lnTo>
                    <a:lnTo>
                      <a:pt x="16037" y="394323"/>
                    </a:lnTo>
                    <a:lnTo>
                      <a:pt x="0" y="403860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448" name="Google Shape;12448;p15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255725" y="1797513"/>
              <a:ext cx="207352" cy="2873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49" name="Google Shape;12449;p150"/>
            <p:cNvGrpSpPr/>
            <p:nvPr/>
          </p:nvGrpSpPr>
          <p:grpSpPr>
            <a:xfrm>
              <a:off x="4996960" y="1770843"/>
              <a:ext cx="836956" cy="240880"/>
              <a:chOff x="4996960" y="1770843"/>
              <a:chExt cx="836956" cy="240880"/>
            </a:xfrm>
          </p:grpSpPr>
          <p:pic>
            <p:nvPicPr>
              <p:cNvPr id="12450" name="Google Shape;12450;p15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996960" y="1779225"/>
                <a:ext cx="484911" cy="2324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51" name="Google Shape;12451;p150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514549" y="1782273"/>
                <a:ext cx="113626" cy="1837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52" name="Google Shape;12452;p150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656198" y="1770843"/>
                <a:ext cx="177718" cy="173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453" name="Google Shape;12453;p150"/>
            <p:cNvSpPr/>
            <p:nvPr/>
          </p:nvSpPr>
          <p:spPr>
            <a:xfrm>
              <a:off x="5893308" y="1905761"/>
              <a:ext cx="52704" cy="3810"/>
            </a:xfrm>
            <a:custGeom>
              <a:rect b="b" l="l" r="r" t="t"/>
              <a:pathLst>
                <a:path extrusionOk="0" h="3810" w="52704">
                  <a:moveTo>
                    <a:pt x="0" y="3810"/>
                  </a:moveTo>
                  <a:lnTo>
                    <a:pt x="6858" y="3048"/>
                  </a:lnTo>
                  <a:lnTo>
                    <a:pt x="14478" y="1524"/>
                  </a:lnTo>
                  <a:lnTo>
                    <a:pt x="21336" y="762"/>
                  </a:lnTo>
                  <a:lnTo>
                    <a:pt x="29217" y="428"/>
                  </a:lnTo>
                  <a:lnTo>
                    <a:pt x="36957" y="381"/>
                  </a:lnTo>
                  <a:lnTo>
                    <a:pt x="44696" y="333"/>
                  </a:lnTo>
                  <a:lnTo>
                    <a:pt x="52577" y="0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54" name="Google Shape;12454;p150"/>
            <p:cNvGrpSpPr/>
            <p:nvPr/>
          </p:nvGrpSpPr>
          <p:grpSpPr>
            <a:xfrm>
              <a:off x="6081522" y="1623060"/>
              <a:ext cx="536066" cy="362755"/>
              <a:chOff x="6081522" y="1623060"/>
              <a:chExt cx="536066" cy="362755"/>
            </a:xfrm>
          </p:grpSpPr>
          <p:sp>
            <p:nvSpPr>
              <p:cNvPr id="12455" name="Google Shape;12455;p150"/>
              <p:cNvSpPr/>
              <p:nvPr/>
            </p:nvSpPr>
            <p:spPr>
              <a:xfrm>
                <a:off x="6081522" y="1705356"/>
                <a:ext cx="26670" cy="187960"/>
              </a:xfrm>
              <a:custGeom>
                <a:rect b="b" l="l" r="r" t="t"/>
                <a:pathLst>
                  <a:path extrusionOk="0" h="187960" w="26670">
                    <a:moveTo>
                      <a:pt x="19050" y="17525"/>
                    </a:moveTo>
                    <a:lnTo>
                      <a:pt x="14358" y="13073"/>
                    </a:lnTo>
                    <a:lnTo>
                      <a:pt x="9524" y="8762"/>
                    </a:lnTo>
                    <a:lnTo>
                      <a:pt x="4691" y="4452"/>
                    </a:lnTo>
                    <a:lnTo>
                      <a:pt x="0" y="0"/>
                    </a:lnTo>
                    <a:lnTo>
                      <a:pt x="1940" y="5845"/>
                    </a:lnTo>
                    <a:lnTo>
                      <a:pt x="4095" y="11906"/>
                    </a:lnTo>
                    <a:lnTo>
                      <a:pt x="6107" y="18109"/>
                    </a:lnTo>
                    <a:lnTo>
                      <a:pt x="13430" y="67151"/>
                    </a:lnTo>
                    <a:lnTo>
                      <a:pt x="15240" y="110489"/>
                    </a:lnTo>
                    <a:lnTo>
                      <a:pt x="14608" y="126837"/>
                    </a:lnTo>
                    <a:lnTo>
                      <a:pt x="13620" y="143541"/>
                    </a:lnTo>
                    <a:lnTo>
                      <a:pt x="13632" y="160103"/>
                    </a:lnTo>
                    <a:lnTo>
                      <a:pt x="16002" y="176021"/>
                    </a:lnTo>
                    <a:lnTo>
                      <a:pt x="19812" y="183641"/>
                    </a:lnTo>
                    <a:lnTo>
                      <a:pt x="20574" y="186689"/>
                    </a:lnTo>
                    <a:lnTo>
                      <a:pt x="26670" y="187451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456" name="Google Shape;12456;p150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152343" y="1767652"/>
                <a:ext cx="143344" cy="2181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57" name="Google Shape;12457;p150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6337866" y="1688547"/>
                <a:ext cx="123937" cy="1684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458" name="Google Shape;12458;p150"/>
              <p:cNvSpPr/>
              <p:nvPr/>
            </p:nvSpPr>
            <p:spPr>
              <a:xfrm>
                <a:off x="6501384" y="1623060"/>
                <a:ext cx="116204" cy="330835"/>
              </a:xfrm>
              <a:custGeom>
                <a:rect b="b" l="l" r="r" t="t"/>
                <a:pathLst>
                  <a:path extrusionOk="0" h="330835" w="116204">
                    <a:moveTo>
                      <a:pt x="35813" y="7620"/>
                    </a:moveTo>
                    <a:lnTo>
                      <a:pt x="35051" y="4572"/>
                    </a:lnTo>
                    <a:lnTo>
                      <a:pt x="34289" y="3048"/>
                    </a:lnTo>
                    <a:lnTo>
                      <a:pt x="33527" y="0"/>
                    </a:lnTo>
                    <a:lnTo>
                      <a:pt x="32765" y="3048"/>
                    </a:lnTo>
                    <a:lnTo>
                      <a:pt x="30479" y="7620"/>
                    </a:lnTo>
                    <a:lnTo>
                      <a:pt x="28955" y="12192"/>
                    </a:lnTo>
                    <a:lnTo>
                      <a:pt x="25300" y="34468"/>
                    </a:lnTo>
                    <a:lnTo>
                      <a:pt x="22002" y="56673"/>
                    </a:lnTo>
                    <a:lnTo>
                      <a:pt x="18561" y="78736"/>
                    </a:lnTo>
                    <a:lnTo>
                      <a:pt x="14477" y="100584"/>
                    </a:lnTo>
                    <a:lnTo>
                      <a:pt x="8572" y="129968"/>
                    </a:lnTo>
                    <a:lnTo>
                      <a:pt x="3809" y="159067"/>
                    </a:lnTo>
                    <a:lnTo>
                      <a:pt x="761" y="188452"/>
                    </a:lnTo>
                    <a:lnTo>
                      <a:pt x="0" y="218694"/>
                    </a:lnTo>
                    <a:lnTo>
                      <a:pt x="1178" y="240113"/>
                    </a:lnTo>
                    <a:lnTo>
                      <a:pt x="10394" y="281809"/>
                    </a:lnTo>
                    <a:lnTo>
                      <a:pt x="44100" y="320802"/>
                    </a:lnTo>
                    <a:lnTo>
                      <a:pt x="87213" y="330350"/>
                    </a:lnTo>
                    <a:lnTo>
                      <a:pt x="97440" y="330327"/>
                    </a:lnTo>
                    <a:lnTo>
                      <a:pt x="106382" y="329731"/>
                    </a:lnTo>
                    <a:lnTo>
                      <a:pt x="115823" y="328422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459" name="Google Shape;12459;p15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673873" y="1641303"/>
              <a:ext cx="211793" cy="2683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60" name="Google Shape;12460;p150"/>
            <p:cNvGrpSpPr/>
            <p:nvPr/>
          </p:nvGrpSpPr>
          <p:grpSpPr>
            <a:xfrm>
              <a:off x="6977589" y="1524761"/>
              <a:ext cx="308020" cy="367030"/>
              <a:chOff x="6977589" y="1524761"/>
              <a:chExt cx="308020" cy="367030"/>
            </a:xfrm>
          </p:grpSpPr>
          <p:pic>
            <p:nvPicPr>
              <p:cNvPr id="12461" name="Google Shape;12461;p150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6977589" y="1618443"/>
                <a:ext cx="164680" cy="1883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462" name="Google Shape;12462;p150"/>
              <p:cNvSpPr/>
              <p:nvPr/>
            </p:nvSpPr>
            <p:spPr>
              <a:xfrm>
                <a:off x="7160514" y="1524761"/>
                <a:ext cx="125095" cy="367030"/>
              </a:xfrm>
              <a:custGeom>
                <a:rect b="b" l="l" r="r" t="t"/>
                <a:pathLst>
                  <a:path extrusionOk="0" h="367030" w="125095">
                    <a:moveTo>
                      <a:pt x="3809" y="6096"/>
                    </a:moveTo>
                    <a:lnTo>
                      <a:pt x="2285" y="3810"/>
                    </a:lnTo>
                    <a:lnTo>
                      <a:pt x="1523" y="2286"/>
                    </a:lnTo>
                    <a:lnTo>
                      <a:pt x="0" y="0"/>
                    </a:lnTo>
                    <a:lnTo>
                      <a:pt x="2285" y="762"/>
                    </a:lnTo>
                    <a:lnTo>
                      <a:pt x="3809" y="1524"/>
                    </a:lnTo>
                    <a:lnTo>
                      <a:pt x="6857" y="3048"/>
                    </a:lnTo>
                    <a:lnTo>
                      <a:pt x="43505" y="30051"/>
                    </a:lnTo>
                    <a:lnTo>
                      <a:pt x="70223" y="57542"/>
                    </a:lnTo>
                    <a:lnTo>
                      <a:pt x="94940" y="95571"/>
                    </a:lnTo>
                    <a:lnTo>
                      <a:pt x="113704" y="138052"/>
                    </a:lnTo>
                    <a:lnTo>
                      <a:pt x="125087" y="185273"/>
                    </a:lnTo>
                    <a:lnTo>
                      <a:pt x="124205" y="208026"/>
                    </a:lnTo>
                    <a:lnTo>
                      <a:pt x="109823" y="246126"/>
                    </a:lnTo>
                    <a:lnTo>
                      <a:pt x="86867" y="279654"/>
                    </a:lnTo>
                    <a:lnTo>
                      <a:pt x="57435" y="312515"/>
                    </a:lnTo>
                    <a:lnTo>
                      <a:pt x="42826" y="328838"/>
                    </a:lnTo>
                    <a:lnTo>
                      <a:pt x="29717" y="345948"/>
                    </a:lnTo>
                    <a:lnTo>
                      <a:pt x="25145" y="352806"/>
                    </a:lnTo>
                    <a:lnTo>
                      <a:pt x="21335" y="359664"/>
                    </a:lnTo>
                    <a:lnTo>
                      <a:pt x="19049" y="366522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63" name="Google Shape;12463;p150"/>
            <p:cNvGrpSpPr/>
            <p:nvPr/>
          </p:nvGrpSpPr>
          <p:grpSpPr>
            <a:xfrm>
              <a:off x="4584954" y="2715767"/>
              <a:ext cx="86486" cy="80137"/>
              <a:chOff x="4584954" y="2715767"/>
              <a:chExt cx="86486" cy="80137"/>
            </a:xfrm>
          </p:grpSpPr>
          <p:sp>
            <p:nvSpPr>
              <p:cNvPr id="12464" name="Google Shape;12464;p150"/>
              <p:cNvSpPr/>
              <p:nvPr/>
            </p:nvSpPr>
            <p:spPr>
              <a:xfrm>
                <a:off x="4584954" y="2715767"/>
                <a:ext cx="67945" cy="5080"/>
              </a:xfrm>
              <a:custGeom>
                <a:rect b="b" l="l" r="r" t="t"/>
                <a:pathLst>
                  <a:path extrusionOk="0" h="5080" w="67945">
                    <a:moveTo>
                      <a:pt x="0" y="0"/>
                    </a:moveTo>
                    <a:lnTo>
                      <a:pt x="3810" y="761"/>
                    </a:lnTo>
                    <a:lnTo>
                      <a:pt x="9906" y="3047"/>
                    </a:lnTo>
                    <a:lnTo>
                      <a:pt x="15240" y="3809"/>
                    </a:lnTo>
                    <a:lnTo>
                      <a:pt x="26336" y="4964"/>
                    </a:lnTo>
                    <a:lnTo>
                      <a:pt x="37719" y="5048"/>
                    </a:lnTo>
                    <a:lnTo>
                      <a:pt x="49101" y="4131"/>
                    </a:lnTo>
                    <a:lnTo>
                      <a:pt x="60198" y="2285"/>
                    </a:lnTo>
                    <a:lnTo>
                      <a:pt x="62484" y="1523"/>
                    </a:lnTo>
                    <a:lnTo>
                      <a:pt x="65532" y="761"/>
                    </a:lnTo>
                    <a:lnTo>
                      <a:pt x="67818" y="0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5" name="Google Shape;12465;p150"/>
              <p:cNvSpPr/>
              <p:nvPr/>
            </p:nvSpPr>
            <p:spPr>
              <a:xfrm>
                <a:off x="4612386" y="2773679"/>
                <a:ext cx="59054" cy="22225"/>
              </a:xfrm>
              <a:custGeom>
                <a:rect b="b" l="l" r="r" t="t"/>
                <a:pathLst>
                  <a:path extrusionOk="0" h="22225" w="59054">
                    <a:moveTo>
                      <a:pt x="0" y="22098"/>
                    </a:moveTo>
                    <a:lnTo>
                      <a:pt x="35313" y="9536"/>
                    </a:lnTo>
                    <a:lnTo>
                      <a:pt x="43052" y="6191"/>
                    </a:lnTo>
                    <a:lnTo>
                      <a:pt x="50792" y="2988"/>
                    </a:lnTo>
                    <a:lnTo>
                      <a:pt x="58674" y="0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66" name="Google Shape;12466;p150"/>
            <p:cNvGrpSpPr/>
            <p:nvPr/>
          </p:nvGrpSpPr>
          <p:grpSpPr>
            <a:xfrm>
              <a:off x="5178551" y="2976372"/>
              <a:ext cx="219456" cy="164210"/>
              <a:chOff x="5178551" y="2976372"/>
              <a:chExt cx="219456" cy="164210"/>
            </a:xfrm>
          </p:grpSpPr>
          <p:sp>
            <p:nvSpPr>
              <p:cNvPr id="12467" name="Google Shape;12467;p150"/>
              <p:cNvSpPr/>
              <p:nvPr/>
            </p:nvSpPr>
            <p:spPr>
              <a:xfrm>
                <a:off x="5178551" y="3047238"/>
                <a:ext cx="43179" cy="93344"/>
              </a:xfrm>
              <a:custGeom>
                <a:rect b="b" l="l" r="r" t="t"/>
                <a:pathLst>
                  <a:path extrusionOk="0" h="93344" w="43179">
                    <a:moveTo>
                      <a:pt x="3810" y="0"/>
                    </a:moveTo>
                    <a:lnTo>
                      <a:pt x="0" y="4572"/>
                    </a:lnTo>
                    <a:lnTo>
                      <a:pt x="762" y="4572"/>
                    </a:lnTo>
                    <a:lnTo>
                      <a:pt x="762" y="12192"/>
                    </a:lnTo>
                    <a:lnTo>
                      <a:pt x="3976" y="50232"/>
                    </a:lnTo>
                    <a:lnTo>
                      <a:pt x="17526" y="88392"/>
                    </a:lnTo>
                    <a:lnTo>
                      <a:pt x="24384" y="92964"/>
                    </a:lnTo>
                    <a:lnTo>
                      <a:pt x="30480" y="90678"/>
                    </a:lnTo>
                    <a:lnTo>
                      <a:pt x="35814" y="84581"/>
                    </a:lnTo>
                    <a:lnTo>
                      <a:pt x="38100" y="81533"/>
                    </a:lnTo>
                    <a:lnTo>
                      <a:pt x="40386" y="78485"/>
                    </a:lnTo>
                    <a:lnTo>
                      <a:pt x="42672" y="75437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8" name="Google Shape;12468;p150"/>
              <p:cNvSpPr/>
              <p:nvPr/>
            </p:nvSpPr>
            <p:spPr>
              <a:xfrm>
                <a:off x="5275325" y="3073907"/>
                <a:ext cx="56514" cy="21589"/>
              </a:xfrm>
              <a:custGeom>
                <a:rect b="b" l="l" r="r" t="t"/>
                <a:pathLst>
                  <a:path extrusionOk="0" h="21589" w="56514">
                    <a:moveTo>
                      <a:pt x="0" y="19812"/>
                    </a:moveTo>
                    <a:lnTo>
                      <a:pt x="3810" y="20574"/>
                    </a:lnTo>
                    <a:lnTo>
                      <a:pt x="4572" y="21336"/>
                    </a:lnTo>
                    <a:lnTo>
                      <a:pt x="9906" y="19812"/>
                    </a:lnTo>
                    <a:lnTo>
                      <a:pt x="17323" y="17359"/>
                    </a:lnTo>
                    <a:lnTo>
                      <a:pt x="24669" y="13906"/>
                    </a:lnTo>
                    <a:lnTo>
                      <a:pt x="31873" y="10167"/>
                    </a:lnTo>
                    <a:lnTo>
                      <a:pt x="38862" y="6858"/>
                    </a:lnTo>
                    <a:lnTo>
                      <a:pt x="48006" y="3048"/>
                    </a:lnTo>
                    <a:lnTo>
                      <a:pt x="50291" y="2286"/>
                    </a:lnTo>
                    <a:lnTo>
                      <a:pt x="56388" y="0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9" name="Google Shape;12469;p150"/>
              <p:cNvSpPr/>
              <p:nvPr/>
            </p:nvSpPr>
            <p:spPr>
              <a:xfrm>
                <a:off x="5390387" y="3003804"/>
                <a:ext cx="7620" cy="78739"/>
              </a:xfrm>
              <a:custGeom>
                <a:rect b="b" l="l" r="r" t="t"/>
                <a:pathLst>
                  <a:path extrusionOk="0" h="78739" w="7620">
                    <a:moveTo>
                      <a:pt x="6096" y="0"/>
                    </a:moveTo>
                    <a:lnTo>
                      <a:pt x="762" y="3810"/>
                    </a:lnTo>
                    <a:lnTo>
                      <a:pt x="0" y="4572"/>
                    </a:lnTo>
                    <a:lnTo>
                      <a:pt x="0" y="12192"/>
                    </a:lnTo>
                    <a:lnTo>
                      <a:pt x="154" y="20193"/>
                    </a:lnTo>
                    <a:lnTo>
                      <a:pt x="666" y="28194"/>
                    </a:lnTo>
                    <a:lnTo>
                      <a:pt x="1607" y="36195"/>
                    </a:lnTo>
                    <a:lnTo>
                      <a:pt x="3048" y="44196"/>
                    </a:lnTo>
                    <a:lnTo>
                      <a:pt x="4191" y="52768"/>
                    </a:lnTo>
                    <a:lnTo>
                      <a:pt x="5334" y="61341"/>
                    </a:lnTo>
                    <a:lnTo>
                      <a:pt x="6477" y="69913"/>
                    </a:lnTo>
                    <a:lnTo>
                      <a:pt x="7620" y="78486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0" name="Google Shape;12470;p150"/>
              <p:cNvSpPr/>
              <p:nvPr/>
            </p:nvSpPr>
            <p:spPr>
              <a:xfrm>
                <a:off x="5257037" y="3037332"/>
                <a:ext cx="46989" cy="9525"/>
              </a:xfrm>
              <a:custGeom>
                <a:rect b="b" l="l" r="r" t="t"/>
                <a:pathLst>
                  <a:path extrusionOk="0" h="9525" w="46989">
                    <a:moveTo>
                      <a:pt x="0" y="8382"/>
                    </a:moveTo>
                    <a:lnTo>
                      <a:pt x="6096" y="9144"/>
                    </a:lnTo>
                    <a:lnTo>
                      <a:pt x="11430" y="9144"/>
                    </a:lnTo>
                    <a:lnTo>
                      <a:pt x="17526" y="7620"/>
                    </a:lnTo>
                    <a:lnTo>
                      <a:pt x="24943" y="6107"/>
                    </a:lnTo>
                    <a:lnTo>
                      <a:pt x="32289" y="4095"/>
                    </a:lnTo>
                    <a:lnTo>
                      <a:pt x="39493" y="1940"/>
                    </a:lnTo>
                    <a:lnTo>
                      <a:pt x="46482" y="0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1" name="Google Shape;12471;p150"/>
              <p:cNvSpPr/>
              <p:nvPr/>
            </p:nvSpPr>
            <p:spPr>
              <a:xfrm>
                <a:off x="5186933" y="2976372"/>
                <a:ext cx="14604" cy="6350"/>
              </a:xfrm>
              <a:custGeom>
                <a:rect b="b" l="l" r="r" t="t"/>
                <a:pathLst>
                  <a:path extrusionOk="0" h="6350" w="14604">
                    <a:moveTo>
                      <a:pt x="0" y="0"/>
                    </a:moveTo>
                    <a:lnTo>
                      <a:pt x="0" y="4572"/>
                    </a:lnTo>
                    <a:lnTo>
                      <a:pt x="3048" y="3047"/>
                    </a:lnTo>
                    <a:lnTo>
                      <a:pt x="6858" y="3809"/>
                    </a:lnTo>
                    <a:lnTo>
                      <a:pt x="9144" y="4571"/>
                    </a:lnTo>
                    <a:lnTo>
                      <a:pt x="12192" y="5333"/>
                    </a:lnTo>
                    <a:lnTo>
                      <a:pt x="14478" y="6095"/>
                    </a:lnTo>
                  </a:path>
                </a:pathLst>
              </a:custGeom>
              <a:noFill/>
              <a:ln cap="flat" cmpd="sng" w="153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472" name="Google Shape;12472;p150"/>
            <p:cNvSpPr/>
            <p:nvPr/>
          </p:nvSpPr>
          <p:spPr>
            <a:xfrm>
              <a:off x="5125211" y="2625804"/>
              <a:ext cx="350520" cy="285114"/>
            </a:xfrm>
            <a:custGeom>
              <a:rect b="b" l="l" r="r" t="t"/>
              <a:pathLst>
                <a:path extrusionOk="0" h="285114" w="350520">
                  <a:moveTo>
                    <a:pt x="308610" y="809"/>
                  </a:moveTo>
                  <a:lnTo>
                    <a:pt x="304800" y="47"/>
                  </a:lnTo>
                  <a:lnTo>
                    <a:pt x="301752" y="47"/>
                  </a:lnTo>
                  <a:lnTo>
                    <a:pt x="297942" y="47"/>
                  </a:lnTo>
                  <a:lnTo>
                    <a:pt x="287535" y="0"/>
                  </a:lnTo>
                  <a:lnTo>
                    <a:pt x="227016" y="9096"/>
                  </a:lnTo>
                  <a:lnTo>
                    <a:pt x="169556" y="22717"/>
                  </a:lnTo>
                  <a:lnTo>
                    <a:pt x="126111" y="35242"/>
                  </a:lnTo>
                  <a:lnTo>
                    <a:pt x="81534" y="51101"/>
                  </a:lnTo>
                  <a:lnTo>
                    <a:pt x="80772" y="51863"/>
                  </a:lnTo>
                  <a:lnTo>
                    <a:pt x="80010" y="51863"/>
                  </a:lnTo>
                  <a:lnTo>
                    <a:pt x="79248" y="52625"/>
                  </a:lnTo>
                  <a:lnTo>
                    <a:pt x="83820" y="55673"/>
                  </a:lnTo>
                  <a:lnTo>
                    <a:pt x="89916" y="61007"/>
                  </a:lnTo>
                  <a:lnTo>
                    <a:pt x="139922" y="75961"/>
                  </a:lnTo>
                  <a:lnTo>
                    <a:pt x="184404" y="84629"/>
                  </a:lnTo>
                  <a:lnTo>
                    <a:pt x="205097" y="88761"/>
                  </a:lnTo>
                  <a:lnTo>
                    <a:pt x="246768" y="97595"/>
                  </a:lnTo>
                  <a:lnTo>
                    <a:pt x="291465" y="108251"/>
                  </a:lnTo>
                  <a:lnTo>
                    <a:pt x="320802" y="124253"/>
                  </a:lnTo>
                  <a:lnTo>
                    <a:pt x="313182" y="128825"/>
                  </a:lnTo>
                  <a:lnTo>
                    <a:pt x="308610" y="133397"/>
                  </a:lnTo>
                  <a:lnTo>
                    <a:pt x="261997" y="164044"/>
                  </a:lnTo>
                  <a:lnTo>
                    <a:pt x="221349" y="183522"/>
                  </a:lnTo>
                  <a:lnTo>
                    <a:pt x="173033" y="204620"/>
                  </a:lnTo>
                  <a:lnTo>
                    <a:pt x="121753" y="223694"/>
                  </a:lnTo>
                  <a:lnTo>
                    <a:pt x="95059" y="233219"/>
                  </a:lnTo>
                  <a:lnTo>
                    <a:pt x="42672" y="254555"/>
                  </a:lnTo>
                  <a:lnTo>
                    <a:pt x="0" y="278177"/>
                  </a:lnTo>
                  <a:lnTo>
                    <a:pt x="7905" y="280856"/>
                  </a:lnTo>
                  <a:lnTo>
                    <a:pt x="15811" y="283035"/>
                  </a:lnTo>
                  <a:lnTo>
                    <a:pt x="24003" y="284499"/>
                  </a:lnTo>
                  <a:lnTo>
                    <a:pt x="32766" y="285035"/>
                  </a:lnTo>
                  <a:lnTo>
                    <a:pt x="67865" y="284452"/>
                  </a:lnTo>
                  <a:lnTo>
                    <a:pt x="103251" y="282082"/>
                  </a:lnTo>
                  <a:lnTo>
                    <a:pt x="138636" y="278713"/>
                  </a:lnTo>
                  <a:lnTo>
                    <a:pt x="173736" y="275129"/>
                  </a:lnTo>
                  <a:lnTo>
                    <a:pt x="201739" y="272188"/>
                  </a:lnTo>
                  <a:lnTo>
                    <a:pt x="229743" y="269319"/>
                  </a:lnTo>
                  <a:lnTo>
                    <a:pt x="257746" y="266878"/>
                  </a:lnTo>
                  <a:lnTo>
                    <a:pt x="285750" y="265223"/>
                  </a:lnTo>
                  <a:lnTo>
                    <a:pt x="300489" y="265259"/>
                  </a:lnTo>
                  <a:lnTo>
                    <a:pt x="315087" y="265509"/>
                  </a:lnTo>
                  <a:lnTo>
                    <a:pt x="329684" y="266188"/>
                  </a:lnTo>
                  <a:lnTo>
                    <a:pt x="344424" y="267509"/>
                  </a:lnTo>
                  <a:lnTo>
                    <a:pt x="348234" y="268271"/>
                  </a:lnTo>
                  <a:lnTo>
                    <a:pt x="348996" y="267509"/>
                  </a:lnTo>
                  <a:lnTo>
                    <a:pt x="350520" y="268271"/>
                  </a:lnTo>
                  <a:lnTo>
                    <a:pt x="345948" y="273605"/>
                  </a:lnTo>
                  <a:lnTo>
                    <a:pt x="340614" y="275891"/>
                  </a:lnTo>
                  <a:lnTo>
                    <a:pt x="333756" y="279701"/>
                  </a:lnTo>
                </a:path>
              </a:pathLst>
            </a:custGeom>
            <a:noFill/>
            <a:ln cap="flat" cmpd="sng" w="15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473" name="Google Shape;12473;p15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215083" y="2462168"/>
              <a:ext cx="100101" cy="1042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74" name="Google Shape;12474;p15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804871" y="2411685"/>
              <a:ext cx="88480" cy="1220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75" name="Google Shape;12475;p150"/>
            <p:cNvSpPr/>
            <p:nvPr/>
          </p:nvSpPr>
          <p:spPr>
            <a:xfrm>
              <a:off x="5737859" y="2633472"/>
              <a:ext cx="270510" cy="217805"/>
            </a:xfrm>
            <a:custGeom>
              <a:rect b="b" l="l" r="r" t="t"/>
              <a:pathLst>
                <a:path extrusionOk="0" h="217805" w="270510">
                  <a:moveTo>
                    <a:pt x="191262" y="2286"/>
                  </a:moveTo>
                  <a:lnTo>
                    <a:pt x="188214" y="2286"/>
                  </a:lnTo>
                  <a:lnTo>
                    <a:pt x="192786" y="3810"/>
                  </a:lnTo>
                  <a:lnTo>
                    <a:pt x="189738" y="3048"/>
                  </a:lnTo>
                  <a:lnTo>
                    <a:pt x="185166" y="1524"/>
                  </a:lnTo>
                  <a:lnTo>
                    <a:pt x="180594" y="0"/>
                  </a:lnTo>
                  <a:lnTo>
                    <a:pt x="174498" y="0"/>
                  </a:lnTo>
                  <a:lnTo>
                    <a:pt x="118883" y="8358"/>
                  </a:lnTo>
                  <a:lnTo>
                    <a:pt x="73818" y="20383"/>
                  </a:lnTo>
                  <a:lnTo>
                    <a:pt x="48768" y="31242"/>
                  </a:lnTo>
                  <a:lnTo>
                    <a:pt x="44196" y="32766"/>
                  </a:lnTo>
                  <a:lnTo>
                    <a:pt x="46482" y="33528"/>
                  </a:lnTo>
                  <a:lnTo>
                    <a:pt x="44958" y="36576"/>
                  </a:lnTo>
                  <a:lnTo>
                    <a:pt x="51411" y="41624"/>
                  </a:lnTo>
                  <a:lnTo>
                    <a:pt x="91297" y="54316"/>
                  </a:lnTo>
                  <a:lnTo>
                    <a:pt x="126634" y="58554"/>
                  </a:lnTo>
                  <a:lnTo>
                    <a:pt x="144018" y="60960"/>
                  </a:lnTo>
                  <a:lnTo>
                    <a:pt x="160246" y="63353"/>
                  </a:lnTo>
                  <a:lnTo>
                    <a:pt x="176688" y="65246"/>
                  </a:lnTo>
                  <a:lnTo>
                    <a:pt x="192988" y="67282"/>
                  </a:lnTo>
                  <a:lnTo>
                    <a:pt x="208788" y="70104"/>
                  </a:lnTo>
                  <a:lnTo>
                    <a:pt x="213360" y="70866"/>
                  </a:lnTo>
                  <a:lnTo>
                    <a:pt x="211836" y="72390"/>
                  </a:lnTo>
                  <a:lnTo>
                    <a:pt x="171319" y="103381"/>
                  </a:lnTo>
                  <a:lnTo>
                    <a:pt x="124765" y="129456"/>
                  </a:lnTo>
                  <a:lnTo>
                    <a:pt x="101346" y="142494"/>
                  </a:lnTo>
                  <a:lnTo>
                    <a:pt x="79521" y="154555"/>
                  </a:lnTo>
                  <a:lnTo>
                    <a:pt x="57626" y="166973"/>
                  </a:lnTo>
                  <a:lnTo>
                    <a:pt x="35873" y="180105"/>
                  </a:lnTo>
                  <a:lnTo>
                    <a:pt x="14478" y="194310"/>
                  </a:lnTo>
                  <a:lnTo>
                    <a:pt x="11037" y="196274"/>
                  </a:lnTo>
                  <a:lnTo>
                    <a:pt x="5238" y="200310"/>
                  </a:lnTo>
                  <a:lnTo>
                    <a:pt x="440" y="205347"/>
                  </a:lnTo>
                  <a:lnTo>
                    <a:pt x="0" y="210312"/>
                  </a:lnTo>
                  <a:lnTo>
                    <a:pt x="5488" y="214919"/>
                  </a:lnTo>
                  <a:lnTo>
                    <a:pt x="13620" y="216884"/>
                  </a:lnTo>
                  <a:lnTo>
                    <a:pt x="22181" y="217277"/>
                  </a:lnTo>
                  <a:lnTo>
                    <a:pt x="28956" y="217170"/>
                  </a:lnTo>
                  <a:lnTo>
                    <a:pt x="55804" y="216027"/>
                  </a:lnTo>
                  <a:lnTo>
                    <a:pt x="82581" y="213169"/>
                  </a:lnTo>
                  <a:lnTo>
                    <a:pt x="109216" y="209454"/>
                  </a:lnTo>
                  <a:lnTo>
                    <a:pt x="135636" y="205740"/>
                  </a:lnTo>
                  <a:lnTo>
                    <a:pt x="159639" y="202751"/>
                  </a:lnTo>
                  <a:lnTo>
                    <a:pt x="183642" y="199548"/>
                  </a:lnTo>
                  <a:lnTo>
                    <a:pt x="207645" y="196203"/>
                  </a:lnTo>
                  <a:lnTo>
                    <a:pt x="231648" y="192786"/>
                  </a:lnTo>
                  <a:lnTo>
                    <a:pt x="241363" y="191654"/>
                  </a:lnTo>
                  <a:lnTo>
                    <a:pt x="251079" y="190595"/>
                  </a:lnTo>
                  <a:lnTo>
                    <a:pt x="260794" y="189678"/>
                  </a:lnTo>
                  <a:lnTo>
                    <a:pt x="270510" y="188976"/>
                  </a:lnTo>
                  <a:lnTo>
                    <a:pt x="264414" y="191262"/>
                  </a:lnTo>
                  <a:lnTo>
                    <a:pt x="258318" y="194310"/>
                  </a:lnTo>
                  <a:lnTo>
                    <a:pt x="251460" y="197358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76" name="Google Shape;12476;p150"/>
            <p:cNvGrpSpPr/>
            <p:nvPr/>
          </p:nvGrpSpPr>
          <p:grpSpPr>
            <a:xfrm>
              <a:off x="5711907" y="2920745"/>
              <a:ext cx="253072" cy="128822"/>
              <a:chOff x="5711907" y="2920745"/>
              <a:chExt cx="253072" cy="128822"/>
            </a:xfrm>
          </p:grpSpPr>
          <p:pic>
            <p:nvPicPr>
              <p:cNvPr id="12477" name="Google Shape;12477;p150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5711907" y="2924511"/>
                <a:ext cx="206590" cy="1250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478" name="Google Shape;12478;p150"/>
              <p:cNvSpPr/>
              <p:nvPr/>
            </p:nvSpPr>
            <p:spPr>
              <a:xfrm>
                <a:off x="5961804" y="2920745"/>
                <a:ext cx="3175" cy="75564"/>
              </a:xfrm>
              <a:custGeom>
                <a:rect b="b" l="l" r="r" t="t"/>
                <a:pathLst>
                  <a:path extrusionOk="0" h="75564" w="3175">
                    <a:moveTo>
                      <a:pt x="2369" y="0"/>
                    </a:moveTo>
                    <a:lnTo>
                      <a:pt x="845" y="0"/>
                    </a:lnTo>
                    <a:lnTo>
                      <a:pt x="83" y="0"/>
                    </a:lnTo>
                    <a:lnTo>
                      <a:pt x="83" y="4572"/>
                    </a:lnTo>
                    <a:lnTo>
                      <a:pt x="0" y="11430"/>
                    </a:lnTo>
                    <a:lnTo>
                      <a:pt x="559" y="18288"/>
                    </a:lnTo>
                    <a:lnTo>
                      <a:pt x="1262" y="25145"/>
                    </a:lnTo>
                    <a:lnTo>
                      <a:pt x="1607" y="32004"/>
                    </a:lnTo>
                    <a:lnTo>
                      <a:pt x="2166" y="42862"/>
                    </a:lnTo>
                    <a:lnTo>
                      <a:pt x="2655" y="53720"/>
                    </a:lnTo>
                    <a:lnTo>
                      <a:pt x="3000" y="64579"/>
                    </a:lnTo>
                    <a:lnTo>
                      <a:pt x="3131" y="75438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79" name="Google Shape;12479;p150"/>
            <p:cNvGrpSpPr/>
            <p:nvPr/>
          </p:nvGrpSpPr>
          <p:grpSpPr>
            <a:xfrm>
              <a:off x="6137865" y="2442210"/>
              <a:ext cx="259168" cy="408475"/>
              <a:chOff x="6137865" y="2442210"/>
              <a:chExt cx="259168" cy="408475"/>
            </a:xfrm>
          </p:grpSpPr>
          <p:pic>
            <p:nvPicPr>
              <p:cNvPr id="12480" name="Google Shape;12480;p150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6137865" y="2613615"/>
                <a:ext cx="100672" cy="1471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81" name="Google Shape;12481;p150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6206445" y="2485599"/>
                <a:ext cx="67906" cy="1044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482" name="Google Shape;12482;p150"/>
              <p:cNvSpPr/>
              <p:nvPr/>
            </p:nvSpPr>
            <p:spPr>
              <a:xfrm>
                <a:off x="6227826" y="2442210"/>
                <a:ext cx="9525" cy="5080"/>
              </a:xfrm>
              <a:custGeom>
                <a:rect b="b" l="l" r="r" t="t"/>
                <a:pathLst>
                  <a:path extrusionOk="0" h="5080" w="9525">
                    <a:moveTo>
                      <a:pt x="9144" y="4572"/>
                    </a:moveTo>
                    <a:lnTo>
                      <a:pt x="4572" y="1524"/>
                    </a:lnTo>
                    <a:lnTo>
                      <a:pt x="3810" y="0"/>
                    </a:lnTo>
                    <a:lnTo>
                      <a:pt x="0" y="0"/>
                    </a:lnTo>
                    <a:lnTo>
                      <a:pt x="3048" y="2286"/>
                    </a:lnTo>
                    <a:lnTo>
                      <a:pt x="3810" y="2286"/>
                    </a:lnTo>
                    <a:lnTo>
                      <a:pt x="7620" y="4572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483" name="Google Shape;12483;p150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6284169" y="2698959"/>
                <a:ext cx="112864" cy="1517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484" name="Google Shape;12484;p150"/>
            <p:cNvGrpSpPr/>
            <p:nvPr/>
          </p:nvGrpSpPr>
          <p:grpSpPr>
            <a:xfrm>
              <a:off x="6615684" y="2487167"/>
              <a:ext cx="222547" cy="305606"/>
              <a:chOff x="6615684" y="2487167"/>
              <a:chExt cx="222547" cy="305606"/>
            </a:xfrm>
          </p:grpSpPr>
          <p:sp>
            <p:nvSpPr>
              <p:cNvPr id="12485" name="Google Shape;12485;p150"/>
              <p:cNvSpPr/>
              <p:nvPr/>
            </p:nvSpPr>
            <p:spPr>
              <a:xfrm>
                <a:off x="6615684" y="2487167"/>
                <a:ext cx="26034" cy="196214"/>
              </a:xfrm>
              <a:custGeom>
                <a:rect b="b" l="l" r="r" t="t"/>
                <a:pathLst>
                  <a:path extrusionOk="0" h="196214" w="26034">
                    <a:moveTo>
                      <a:pt x="1524" y="0"/>
                    </a:moveTo>
                    <a:lnTo>
                      <a:pt x="0" y="4572"/>
                    </a:lnTo>
                    <a:lnTo>
                      <a:pt x="2286" y="6858"/>
                    </a:lnTo>
                    <a:lnTo>
                      <a:pt x="3048" y="12954"/>
                    </a:lnTo>
                    <a:lnTo>
                      <a:pt x="5453" y="29896"/>
                    </a:lnTo>
                    <a:lnTo>
                      <a:pt x="6286" y="47339"/>
                    </a:lnTo>
                    <a:lnTo>
                      <a:pt x="6262" y="64924"/>
                    </a:lnTo>
                    <a:lnTo>
                      <a:pt x="6096" y="82296"/>
                    </a:lnTo>
                    <a:lnTo>
                      <a:pt x="6357" y="104465"/>
                    </a:lnTo>
                    <a:lnTo>
                      <a:pt x="7167" y="148518"/>
                    </a:lnTo>
                    <a:lnTo>
                      <a:pt x="15894" y="193083"/>
                    </a:lnTo>
                    <a:lnTo>
                      <a:pt x="21336" y="195834"/>
                    </a:lnTo>
                    <a:lnTo>
                      <a:pt x="22860" y="195072"/>
                    </a:lnTo>
                    <a:lnTo>
                      <a:pt x="24384" y="194310"/>
                    </a:lnTo>
                    <a:lnTo>
                      <a:pt x="25908" y="192786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486" name="Google Shape;12486;p150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6668979" y="2548845"/>
                <a:ext cx="169252" cy="2439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487" name="Google Shape;12487;p150"/>
            <p:cNvSpPr/>
            <p:nvPr/>
          </p:nvSpPr>
          <p:spPr>
            <a:xfrm>
              <a:off x="6944868" y="2355342"/>
              <a:ext cx="151765" cy="586105"/>
            </a:xfrm>
            <a:custGeom>
              <a:rect b="b" l="l" r="r" t="t"/>
              <a:pathLst>
                <a:path extrusionOk="0" h="586105" w="151765">
                  <a:moveTo>
                    <a:pt x="110490" y="7620"/>
                  </a:moveTo>
                  <a:lnTo>
                    <a:pt x="103632" y="0"/>
                  </a:lnTo>
                  <a:lnTo>
                    <a:pt x="108204" y="4572"/>
                  </a:lnTo>
                  <a:lnTo>
                    <a:pt x="103632" y="2286"/>
                  </a:lnTo>
                  <a:lnTo>
                    <a:pt x="95571" y="13763"/>
                  </a:lnTo>
                  <a:lnTo>
                    <a:pt x="88296" y="26098"/>
                  </a:lnTo>
                  <a:lnTo>
                    <a:pt x="81450" y="38719"/>
                  </a:lnTo>
                  <a:lnTo>
                    <a:pt x="74676" y="51054"/>
                  </a:lnTo>
                  <a:lnTo>
                    <a:pt x="58245" y="85558"/>
                  </a:lnTo>
                  <a:lnTo>
                    <a:pt x="44958" y="121348"/>
                  </a:lnTo>
                  <a:lnTo>
                    <a:pt x="33956" y="157995"/>
                  </a:lnTo>
                  <a:lnTo>
                    <a:pt x="24384" y="195072"/>
                  </a:lnTo>
                  <a:lnTo>
                    <a:pt x="15216" y="232826"/>
                  </a:lnTo>
                  <a:lnTo>
                    <a:pt x="7620" y="270795"/>
                  </a:lnTo>
                  <a:lnTo>
                    <a:pt x="2309" y="309193"/>
                  </a:lnTo>
                  <a:lnTo>
                    <a:pt x="0" y="348234"/>
                  </a:lnTo>
                  <a:lnTo>
                    <a:pt x="214" y="381023"/>
                  </a:lnTo>
                  <a:lnTo>
                    <a:pt x="6643" y="446603"/>
                  </a:lnTo>
                  <a:lnTo>
                    <a:pt x="20812" y="499955"/>
                  </a:lnTo>
                  <a:lnTo>
                    <a:pt x="42433" y="541651"/>
                  </a:lnTo>
                  <a:lnTo>
                    <a:pt x="69246" y="572369"/>
                  </a:lnTo>
                  <a:lnTo>
                    <a:pt x="118110" y="585978"/>
                  </a:lnTo>
                  <a:lnTo>
                    <a:pt x="129349" y="583870"/>
                  </a:lnTo>
                  <a:lnTo>
                    <a:pt x="137731" y="581691"/>
                  </a:lnTo>
                  <a:lnTo>
                    <a:pt x="144684" y="578798"/>
                  </a:lnTo>
                  <a:lnTo>
                    <a:pt x="151638" y="574548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488" name="Google Shape;12488;p15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167327" y="2433783"/>
              <a:ext cx="269836" cy="207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89" name="Google Shape;12489;p15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598619" y="2393957"/>
              <a:ext cx="89242" cy="1451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90" name="Google Shape;12490;p150"/>
            <p:cNvSpPr/>
            <p:nvPr/>
          </p:nvSpPr>
          <p:spPr>
            <a:xfrm>
              <a:off x="7612380" y="2269235"/>
              <a:ext cx="114300" cy="8889"/>
            </a:xfrm>
            <a:custGeom>
              <a:rect b="b" l="l" r="r" t="t"/>
              <a:pathLst>
                <a:path extrusionOk="0" h="8889" w="114300">
                  <a:moveTo>
                    <a:pt x="0" y="8382"/>
                  </a:moveTo>
                  <a:lnTo>
                    <a:pt x="6322" y="8048"/>
                  </a:lnTo>
                  <a:lnTo>
                    <a:pt x="13430" y="8001"/>
                  </a:lnTo>
                  <a:lnTo>
                    <a:pt x="20681" y="7953"/>
                  </a:lnTo>
                  <a:lnTo>
                    <a:pt x="27432" y="7620"/>
                  </a:lnTo>
                  <a:lnTo>
                    <a:pt x="47434" y="5798"/>
                  </a:lnTo>
                  <a:lnTo>
                    <a:pt x="67437" y="3905"/>
                  </a:lnTo>
                  <a:lnTo>
                    <a:pt x="87439" y="2155"/>
                  </a:lnTo>
                  <a:lnTo>
                    <a:pt x="107442" y="762"/>
                  </a:lnTo>
                  <a:lnTo>
                    <a:pt x="114300" y="0"/>
                  </a:lnTo>
                  <a:lnTo>
                    <a:pt x="113538" y="762"/>
                  </a:lnTo>
                  <a:lnTo>
                    <a:pt x="110489" y="4572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491" name="Google Shape;12491;p15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796548" y="2078691"/>
              <a:ext cx="206019" cy="20219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92" name="Google Shape;12492;p150"/>
            <p:cNvGrpSpPr/>
            <p:nvPr/>
          </p:nvGrpSpPr>
          <p:grpSpPr>
            <a:xfrm>
              <a:off x="7968234" y="2068023"/>
              <a:ext cx="297179" cy="160318"/>
              <a:chOff x="7968234" y="2068023"/>
              <a:chExt cx="297179" cy="160318"/>
            </a:xfrm>
          </p:grpSpPr>
          <p:pic>
            <p:nvPicPr>
              <p:cNvPr id="12493" name="Google Shape;12493;p150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8052771" y="2068023"/>
                <a:ext cx="138010" cy="106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494" name="Google Shape;12494;p150"/>
              <p:cNvSpPr/>
              <p:nvPr/>
            </p:nvSpPr>
            <p:spPr>
              <a:xfrm>
                <a:off x="7968234" y="2214372"/>
                <a:ext cx="297179" cy="13969"/>
              </a:xfrm>
              <a:custGeom>
                <a:rect b="b" l="l" r="r" t="t"/>
                <a:pathLst>
                  <a:path extrusionOk="0" h="13969" w="297179">
                    <a:moveTo>
                      <a:pt x="0" y="13715"/>
                    </a:moveTo>
                    <a:lnTo>
                      <a:pt x="14656" y="11965"/>
                    </a:lnTo>
                    <a:lnTo>
                      <a:pt x="29813" y="11715"/>
                    </a:lnTo>
                    <a:lnTo>
                      <a:pt x="45112" y="11894"/>
                    </a:lnTo>
                    <a:lnTo>
                      <a:pt x="60198" y="11429"/>
                    </a:lnTo>
                    <a:lnTo>
                      <a:pt x="123920" y="6095"/>
                    </a:lnTo>
                    <a:lnTo>
                      <a:pt x="188214" y="3047"/>
                    </a:lnTo>
                    <a:lnTo>
                      <a:pt x="211074" y="2786"/>
                    </a:lnTo>
                    <a:lnTo>
                      <a:pt x="233934" y="2095"/>
                    </a:lnTo>
                    <a:lnTo>
                      <a:pt x="256794" y="1119"/>
                    </a:lnTo>
                    <a:lnTo>
                      <a:pt x="279654" y="0"/>
                    </a:lnTo>
                    <a:lnTo>
                      <a:pt x="286011" y="142"/>
                    </a:lnTo>
                    <a:lnTo>
                      <a:pt x="292798" y="571"/>
                    </a:lnTo>
                    <a:lnTo>
                      <a:pt x="297013" y="1285"/>
                    </a:lnTo>
                    <a:lnTo>
                      <a:pt x="295656" y="2285"/>
                    </a:lnTo>
                    <a:lnTo>
                      <a:pt x="291846" y="3047"/>
                    </a:lnTo>
                    <a:lnTo>
                      <a:pt x="288798" y="3047"/>
                    </a:lnTo>
                    <a:lnTo>
                      <a:pt x="284988" y="3809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95" name="Google Shape;12495;p150"/>
            <p:cNvGrpSpPr/>
            <p:nvPr/>
          </p:nvGrpSpPr>
          <p:grpSpPr>
            <a:xfrm>
              <a:off x="8206418" y="1976949"/>
              <a:ext cx="214697" cy="204149"/>
              <a:chOff x="8206418" y="1976949"/>
              <a:chExt cx="214697" cy="204149"/>
            </a:xfrm>
          </p:grpSpPr>
          <p:sp>
            <p:nvSpPr>
              <p:cNvPr id="12496" name="Google Shape;12496;p150"/>
              <p:cNvSpPr/>
              <p:nvPr/>
            </p:nvSpPr>
            <p:spPr>
              <a:xfrm>
                <a:off x="8330945" y="1976949"/>
                <a:ext cx="90170" cy="64769"/>
              </a:xfrm>
              <a:custGeom>
                <a:rect b="b" l="l" r="r" t="t"/>
                <a:pathLst>
                  <a:path extrusionOk="0" h="64769" w="90170">
                    <a:moveTo>
                      <a:pt x="0" y="13394"/>
                    </a:moveTo>
                    <a:lnTo>
                      <a:pt x="32206" y="0"/>
                    </a:lnTo>
                    <a:lnTo>
                      <a:pt x="41624" y="154"/>
                    </a:lnTo>
                    <a:lnTo>
                      <a:pt x="50613" y="2166"/>
                    </a:lnTo>
                    <a:lnTo>
                      <a:pt x="58674" y="6536"/>
                    </a:lnTo>
                    <a:lnTo>
                      <a:pt x="62281" y="11132"/>
                    </a:lnTo>
                    <a:lnTo>
                      <a:pt x="62388" y="16442"/>
                    </a:lnTo>
                    <a:lnTo>
                      <a:pt x="60067" y="21752"/>
                    </a:lnTo>
                    <a:lnTo>
                      <a:pt x="56388" y="26348"/>
                    </a:lnTo>
                    <a:lnTo>
                      <a:pt x="48625" y="33408"/>
                    </a:lnTo>
                    <a:lnTo>
                      <a:pt x="38862" y="41683"/>
                    </a:lnTo>
                    <a:lnTo>
                      <a:pt x="30241" y="50673"/>
                    </a:lnTo>
                    <a:lnTo>
                      <a:pt x="25908" y="59876"/>
                    </a:lnTo>
                    <a:lnTo>
                      <a:pt x="25908" y="60638"/>
                    </a:lnTo>
                    <a:lnTo>
                      <a:pt x="26670" y="61400"/>
                    </a:lnTo>
                    <a:lnTo>
                      <a:pt x="27432" y="62162"/>
                    </a:lnTo>
                    <a:lnTo>
                      <a:pt x="36611" y="64412"/>
                    </a:lnTo>
                    <a:lnTo>
                      <a:pt x="46577" y="64734"/>
                    </a:lnTo>
                    <a:lnTo>
                      <a:pt x="56685" y="63769"/>
                    </a:lnTo>
                    <a:lnTo>
                      <a:pt x="66294" y="62162"/>
                    </a:lnTo>
                    <a:lnTo>
                      <a:pt x="78486" y="59114"/>
                    </a:lnTo>
                    <a:lnTo>
                      <a:pt x="82296" y="58352"/>
                    </a:lnTo>
                    <a:lnTo>
                      <a:pt x="89916" y="56828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7" name="Google Shape;12497;p150"/>
              <p:cNvSpPr/>
              <p:nvPr/>
            </p:nvSpPr>
            <p:spPr>
              <a:xfrm>
                <a:off x="8206418" y="2094738"/>
                <a:ext cx="89534" cy="86360"/>
              </a:xfrm>
              <a:custGeom>
                <a:rect b="b" l="l" r="r" t="t"/>
                <a:pathLst>
                  <a:path extrusionOk="0" h="86360" w="89534">
                    <a:moveTo>
                      <a:pt x="1083" y="51053"/>
                    </a:moveTo>
                    <a:lnTo>
                      <a:pt x="20395" y="20728"/>
                    </a:lnTo>
                    <a:lnTo>
                      <a:pt x="25086" y="15335"/>
                    </a:lnTo>
                    <a:lnTo>
                      <a:pt x="28634" y="9513"/>
                    </a:lnTo>
                    <a:lnTo>
                      <a:pt x="30039" y="3047"/>
                    </a:lnTo>
                    <a:lnTo>
                      <a:pt x="29277" y="761"/>
                    </a:lnTo>
                    <a:lnTo>
                      <a:pt x="30039" y="761"/>
                    </a:lnTo>
                    <a:lnTo>
                      <a:pt x="7084" y="37052"/>
                    </a:lnTo>
                    <a:lnTo>
                      <a:pt x="7119" y="47946"/>
                    </a:lnTo>
                    <a:lnTo>
                      <a:pt x="7941" y="57911"/>
                    </a:lnTo>
                    <a:lnTo>
                      <a:pt x="9465" y="67055"/>
                    </a:lnTo>
                    <a:lnTo>
                      <a:pt x="10989" y="74675"/>
                    </a:lnTo>
                    <a:lnTo>
                      <a:pt x="14799" y="82295"/>
                    </a:lnTo>
                    <a:lnTo>
                      <a:pt x="14799" y="83057"/>
                    </a:lnTo>
                    <a:lnTo>
                      <a:pt x="14799" y="83819"/>
                    </a:lnTo>
                    <a:lnTo>
                      <a:pt x="12513" y="81533"/>
                    </a:lnTo>
                    <a:lnTo>
                      <a:pt x="0" y="54042"/>
                    </a:lnTo>
                    <a:lnTo>
                      <a:pt x="1083" y="45719"/>
                    </a:lnTo>
                    <a:lnTo>
                      <a:pt x="29277" y="29717"/>
                    </a:lnTo>
                    <a:lnTo>
                      <a:pt x="36135" y="33527"/>
                    </a:lnTo>
                    <a:lnTo>
                      <a:pt x="42231" y="38099"/>
                    </a:lnTo>
                    <a:lnTo>
                      <a:pt x="47565" y="41909"/>
                    </a:lnTo>
                    <a:lnTo>
                      <a:pt x="22419" y="67817"/>
                    </a:lnTo>
                    <a:lnTo>
                      <a:pt x="21657" y="68579"/>
                    </a:lnTo>
                    <a:lnTo>
                      <a:pt x="21657" y="70103"/>
                    </a:lnTo>
                    <a:lnTo>
                      <a:pt x="26229" y="77723"/>
                    </a:lnTo>
                    <a:lnTo>
                      <a:pt x="67460" y="84546"/>
                    </a:lnTo>
                    <a:lnTo>
                      <a:pt x="77283" y="85343"/>
                    </a:lnTo>
                    <a:lnTo>
                      <a:pt x="83379" y="86105"/>
                    </a:lnTo>
                    <a:lnTo>
                      <a:pt x="84903" y="86105"/>
                    </a:lnTo>
                    <a:lnTo>
                      <a:pt x="89475" y="86105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498" name="Google Shape;12498;p150"/>
            <p:cNvSpPr/>
            <p:nvPr/>
          </p:nvSpPr>
          <p:spPr>
            <a:xfrm>
              <a:off x="7996428" y="2295429"/>
              <a:ext cx="81279" cy="61594"/>
            </a:xfrm>
            <a:custGeom>
              <a:rect b="b" l="l" r="r" t="t"/>
              <a:pathLst>
                <a:path extrusionOk="0" h="61594" w="81279">
                  <a:moveTo>
                    <a:pt x="9905" y="11906"/>
                  </a:moveTo>
                  <a:lnTo>
                    <a:pt x="8381" y="7334"/>
                  </a:lnTo>
                  <a:lnTo>
                    <a:pt x="8381" y="6572"/>
                  </a:lnTo>
                  <a:lnTo>
                    <a:pt x="8381" y="3524"/>
                  </a:lnTo>
                  <a:lnTo>
                    <a:pt x="14787" y="1369"/>
                  </a:lnTo>
                  <a:lnTo>
                    <a:pt x="21335" y="0"/>
                  </a:lnTo>
                  <a:lnTo>
                    <a:pt x="27884" y="202"/>
                  </a:lnTo>
                  <a:lnTo>
                    <a:pt x="34289" y="2762"/>
                  </a:lnTo>
                  <a:lnTo>
                    <a:pt x="40385" y="7334"/>
                  </a:lnTo>
                  <a:lnTo>
                    <a:pt x="43433" y="14954"/>
                  </a:lnTo>
                  <a:lnTo>
                    <a:pt x="40385" y="22574"/>
                  </a:lnTo>
                  <a:lnTo>
                    <a:pt x="36254" y="30384"/>
                  </a:lnTo>
                  <a:lnTo>
                    <a:pt x="30194" y="37623"/>
                  </a:lnTo>
                  <a:lnTo>
                    <a:pt x="23133" y="44005"/>
                  </a:lnTo>
                  <a:lnTo>
                    <a:pt x="16001" y="49244"/>
                  </a:lnTo>
                  <a:lnTo>
                    <a:pt x="10667" y="53816"/>
                  </a:lnTo>
                  <a:lnTo>
                    <a:pt x="5333" y="56864"/>
                  </a:lnTo>
                  <a:lnTo>
                    <a:pt x="0" y="61436"/>
                  </a:lnTo>
                  <a:lnTo>
                    <a:pt x="7560" y="60162"/>
                  </a:lnTo>
                  <a:lnTo>
                    <a:pt x="15335" y="58674"/>
                  </a:lnTo>
                  <a:lnTo>
                    <a:pt x="23252" y="57042"/>
                  </a:lnTo>
                  <a:lnTo>
                    <a:pt x="31241" y="55340"/>
                  </a:lnTo>
                  <a:lnTo>
                    <a:pt x="43374" y="52625"/>
                  </a:lnTo>
                  <a:lnTo>
                    <a:pt x="55721" y="50196"/>
                  </a:lnTo>
                  <a:lnTo>
                    <a:pt x="68210" y="48053"/>
                  </a:lnTo>
                  <a:lnTo>
                    <a:pt x="80771" y="46196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9" name="Google Shape;12499;p150"/>
            <p:cNvSpPr/>
            <p:nvPr/>
          </p:nvSpPr>
          <p:spPr>
            <a:xfrm>
              <a:off x="8288273" y="2044517"/>
              <a:ext cx="46990" cy="137160"/>
            </a:xfrm>
            <a:custGeom>
              <a:rect b="b" l="l" r="r" t="t"/>
              <a:pathLst>
                <a:path extrusionOk="0" h="137160" w="46990">
                  <a:moveTo>
                    <a:pt x="0" y="690"/>
                  </a:moveTo>
                  <a:lnTo>
                    <a:pt x="35052" y="34218"/>
                  </a:lnTo>
                  <a:lnTo>
                    <a:pt x="46458" y="75068"/>
                  </a:lnTo>
                  <a:lnTo>
                    <a:pt x="43815" y="90130"/>
                  </a:lnTo>
                  <a:lnTo>
                    <a:pt x="38314" y="104477"/>
                  </a:lnTo>
                  <a:lnTo>
                    <a:pt x="31242" y="118038"/>
                  </a:lnTo>
                  <a:lnTo>
                    <a:pt x="25908" y="126420"/>
                  </a:lnTo>
                  <a:lnTo>
                    <a:pt x="21336" y="130992"/>
                  </a:lnTo>
                  <a:lnTo>
                    <a:pt x="14478" y="137088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500" name="Google Shape;12500;p150"/>
            <p:cNvGrpSpPr/>
            <p:nvPr/>
          </p:nvGrpSpPr>
          <p:grpSpPr>
            <a:xfrm>
              <a:off x="8063484" y="2239517"/>
              <a:ext cx="125475" cy="160146"/>
              <a:chOff x="8063484" y="2239517"/>
              <a:chExt cx="125475" cy="160146"/>
            </a:xfrm>
          </p:grpSpPr>
          <p:sp>
            <p:nvSpPr>
              <p:cNvPr id="12501" name="Google Shape;12501;p150"/>
              <p:cNvSpPr/>
              <p:nvPr/>
            </p:nvSpPr>
            <p:spPr>
              <a:xfrm>
                <a:off x="8122158" y="2239517"/>
                <a:ext cx="24129" cy="45085"/>
              </a:xfrm>
              <a:custGeom>
                <a:rect b="b" l="l" r="r" t="t"/>
                <a:pathLst>
                  <a:path extrusionOk="0" h="45085" w="24129">
                    <a:moveTo>
                      <a:pt x="4572" y="17525"/>
                    </a:moveTo>
                    <a:lnTo>
                      <a:pt x="3048" y="12953"/>
                    </a:lnTo>
                    <a:lnTo>
                      <a:pt x="1524" y="6857"/>
                    </a:lnTo>
                    <a:lnTo>
                      <a:pt x="6096" y="3047"/>
                    </a:lnTo>
                    <a:lnTo>
                      <a:pt x="9144" y="0"/>
                    </a:lnTo>
                    <a:lnTo>
                      <a:pt x="11430" y="1523"/>
                    </a:lnTo>
                    <a:lnTo>
                      <a:pt x="15240" y="3809"/>
                    </a:lnTo>
                    <a:lnTo>
                      <a:pt x="19812" y="6095"/>
                    </a:lnTo>
                    <a:lnTo>
                      <a:pt x="21336" y="12953"/>
                    </a:lnTo>
                    <a:lnTo>
                      <a:pt x="22098" y="18287"/>
                    </a:lnTo>
                    <a:lnTo>
                      <a:pt x="23622" y="25907"/>
                    </a:lnTo>
                    <a:lnTo>
                      <a:pt x="22860" y="28955"/>
                    </a:lnTo>
                    <a:lnTo>
                      <a:pt x="18288" y="35051"/>
                    </a:lnTo>
                    <a:lnTo>
                      <a:pt x="14478" y="39623"/>
                    </a:lnTo>
                    <a:lnTo>
                      <a:pt x="9906" y="43433"/>
                    </a:lnTo>
                    <a:lnTo>
                      <a:pt x="3810" y="44957"/>
                    </a:lnTo>
                    <a:lnTo>
                      <a:pt x="3048" y="44957"/>
                    </a:lnTo>
                    <a:lnTo>
                      <a:pt x="2286" y="44957"/>
                    </a:lnTo>
                    <a:lnTo>
                      <a:pt x="0" y="38861"/>
                    </a:lnTo>
                    <a:lnTo>
                      <a:pt x="762" y="35051"/>
                    </a:lnTo>
                    <a:lnTo>
                      <a:pt x="8382" y="32765"/>
                    </a:lnTo>
                    <a:lnTo>
                      <a:pt x="12192" y="31241"/>
                    </a:lnTo>
                    <a:lnTo>
                      <a:pt x="16002" y="29717"/>
                    </a:lnTo>
                    <a:lnTo>
                      <a:pt x="19812" y="29717"/>
                    </a:lnTo>
                    <a:lnTo>
                      <a:pt x="19812" y="30479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2" name="Google Shape;12502;p150"/>
              <p:cNvSpPr/>
              <p:nvPr/>
            </p:nvSpPr>
            <p:spPr>
              <a:xfrm>
                <a:off x="8063484" y="2289047"/>
                <a:ext cx="43815" cy="83819"/>
              </a:xfrm>
              <a:custGeom>
                <a:rect b="b" l="l" r="r" t="t"/>
                <a:pathLst>
                  <a:path extrusionOk="0" h="83819" w="43815">
                    <a:moveTo>
                      <a:pt x="43433" y="6096"/>
                    </a:moveTo>
                    <a:lnTo>
                      <a:pt x="38861" y="3810"/>
                    </a:lnTo>
                    <a:lnTo>
                      <a:pt x="34289" y="0"/>
                    </a:lnTo>
                    <a:lnTo>
                      <a:pt x="28955" y="2286"/>
                    </a:lnTo>
                    <a:lnTo>
                      <a:pt x="24324" y="6727"/>
                    </a:lnTo>
                    <a:lnTo>
                      <a:pt x="19907" y="13239"/>
                    </a:lnTo>
                    <a:lnTo>
                      <a:pt x="16204" y="20181"/>
                    </a:lnTo>
                    <a:lnTo>
                      <a:pt x="13715" y="25908"/>
                    </a:lnTo>
                    <a:lnTo>
                      <a:pt x="8477" y="36945"/>
                    </a:lnTo>
                    <a:lnTo>
                      <a:pt x="3238" y="49625"/>
                    </a:lnTo>
                    <a:lnTo>
                      <a:pt x="0" y="62448"/>
                    </a:lnTo>
                    <a:lnTo>
                      <a:pt x="761" y="73914"/>
                    </a:lnTo>
                    <a:lnTo>
                      <a:pt x="3809" y="83820"/>
                    </a:lnTo>
                    <a:lnTo>
                      <a:pt x="12953" y="81534"/>
                    </a:lnTo>
                    <a:lnTo>
                      <a:pt x="19811" y="78486"/>
                    </a:lnTo>
                    <a:lnTo>
                      <a:pt x="26669" y="76200"/>
                    </a:lnTo>
                    <a:lnTo>
                      <a:pt x="34289" y="70104"/>
                    </a:lnTo>
                    <a:lnTo>
                      <a:pt x="30479" y="61722"/>
                    </a:lnTo>
                    <a:lnTo>
                      <a:pt x="27431" y="56388"/>
                    </a:lnTo>
                    <a:lnTo>
                      <a:pt x="19811" y="53340"/>
                    </a:lnTo>
                    <a:lnTo>
                      <a:pt x="15239" y="50292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3" name="Google Shape;12503;p150"/>
              <p:cNvSpPr/>
              <p:nvPr/>
            </p:nvSpPr>
            <p:spPr>
              <a:xfrm>
                <a:off x="8134350" y="2264663"/>
                <a:ext cx="54609" cy="6350"/>
              </a:xfrm>
              <a:custGeom>
                <a:rect b="b" l="l" r="r" t="t"/>
                <a:pathLst>
                  <a:path extrusionOk="0" h="6350" w="54609">
                    <a:moveTo>
                      <a:pt x="761" y="762"/>
                    </a:moveTo>
                    <a:lnTo>
                      <a:pt x="2285" y="762"/>
                    </a:lnTo>
                    <a:lnTo>
                      <a:pt x="0" y="0"/>
                    </a:lnTo>
                    <a:lnTo>
                      <a:pt x="1523" y="762"/>
                    </a:lnTo>
                    <a:lnTo>
                      <a:pt x="6857" y="2286"/>
                    </a:lnTo>
                    <a:lnTo>
                      <a:pt x="12191" y="3048"/>
                    </a:lnTo>
                    <a:lnTo>
                      <a:pt x="17525" y="3810"/>
                    </a:lnTo>
                    <a:lnTo>
                      <a:pt x="24050" y="4917"/>
                    </a:lnTo>
                    <a:lnTo>
                      <a:pt x="30860" y="5810"/>
                    </a:lnTo>
                    <a:lnTo>
                      <a:pt x="37671" y="6274"/>
                    </a:lnTo>
                    <a:lnTo>
                      <a:pt x="44195" y="6096"/>
                    </a:lnTo>
                    <a:lnTo>
                      <a:pt x="47243" y="5334"/>
                    </a:lnTo>
                    <a:lnTo>
                      <a:pt x="51053" y="5334"/>
                    </a:lnTo>
                    <a:lnTo>
                      <a:pt x="54101" y="4572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4" name="Google Shape;12504;p150"/>
              <p:cNvSpPr/>
              <p:nvPr/>
            </p:nvSpPr>
            <p:spPr>
              <a:xfrm>
                <a:off x="8107680" y="2350769"/>
                <a:ext cx="6984" cy="48894"/>
              </a:xfrm>
              <a:custGeom>
                <a:rect b="b" l="l" r="r" t="t"/>
                <a:pathLst>
                  <a:path extrusionOk="0" h="48894" w="6984">
                    <a:moveTo>
                      <a:pt x="6857" y="0"/>
                    </a:moveTo>
                    <a:lnTo>
                      <a:pt x="6857" y="1524"/>
                    </a:lnTo>
                    <a:lnTo>
                      <a:pt x="6095" y="2286"/>
                    </a:lnTo>
                    <a:lnTo>
                      <a:pt x="6095" y="3810"/>
                    </a:lnTo>
                    <a:lnTo>
                      <a:pt x="5333" y="10668"/>
                    </a:lnTo>
                    <a:lnTo>
                      <a:pt x="5333" y="17526"/>
                    </a:lnTo>
                    <a:lnTo>
                      <a:pt x="4571" y="23622"/>
                    </a:lnTo>
                    <a:lnTo>
                      <a:pt x="3321" y="29908"/>
                    </a:lnTo>
                    <a:lnTo>
                      <a:pt x="2000" y="36195"/>
                    </a:lnTo>
                    <a:lnTo>
                      <a:pt x="821" y="42481"/>
                    </a:lnTo>
                    <a:lnTo>
                      <a:pt x="0" y="48768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5" name="Google Shape;12505;p150"/>
              <p:cNvSpPr/>
              <p:nvPr/>
            </p:nvSpPr>
            <p:spPr>
              <a:xfrm>
                <a:off x="8119110" y="2350769"/>
                <a:ext cx="50800" cy="35560"/>
              </a:xfrm>
              <a:custGeom>
                <a:rect b="b" l="l" r="r" t="t"/>
                <a:pathLst>
                  <a:path extrusionOk="0" h="35560" w="50800">
                    <a:moveTo>
                      <a:pt x="20574" y="1524"/>
                    </a:moveTo>
                    <a:lnTo>
                      <a:pt x="13716" y="2286"/>
                    </a:lnTo>
                    <a:lnTo>
                      <a:pt x="19812" y="0"/>
                    </a:lnTo>
                    <a:lnTo>
                      <a:pt x="12192" y="4572"/>
                    </a:lnTo>
                    <a:lnTo>
                      <a:pt x="7620" y="7620"/>
                    </a:lnTo>
                    <a:lnTo>
                      <a:pt x="2286" y="14478"/>
                    </a:lnTo>
                    <a:lnTo>
                      <a:pt x="1524" y="19812"/>
                    </a:lnTo>
                    <a:lnTo>
                      <a:pt x="0" y="26670"/>
                    </a:lnTo>
                    <a:lnTo>
                      <a:pt x="6858" y="31242"/>
                    </a:lnTo>
                    <a:lnTo>
                      <a:pt x="12192" y="32766"/>
                    </a:lnTo>
                    <a:lnTo>
                      <a:pt x="19050" y="35052"/>
                    </a:lnTo>
                    <a:lnTo>
                      <a:pt x="28194" y="34290"/>
                    </a:lnTo>
                    <a:lnTo>
                      <a:pt x="35814" y="32766"/>
                    </a:lnTo>
                    <a:lnTo>
                      <a:pt x="43434" y="31242"/>
                    </a:lnTo>
                    <a:lnTo>
                      <a:pt x="45720" y="30480"/>
                    </a:lnTo>
                    <a:lnTo>
                      <a:pt x="50292" y="29718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06" name="Google Shape;12506;p150"/>
            <p:cNvGrpSpPr/>
            <p:nvPr/>
          </p:nvGrpSpPr>
          <p:grpSpPr>
            <a:xfrm>
              <a:off x="8843009" y="3060192"/>
              <a:ext cx="984884" cy="474726"/>
              <a:chOff x="8843009" y="3060192"/>
              <a:chExt cx="984884" cy="474726"/>
            </a:xfrm>
          </p:grpSpPr>
          <p:sp>
            <p:nvSpPr>
              <p:cNvPr id="12507" name="Google Shape;12507;p150"/>
              <p:cNvSpPr/>
              <p:nvPr/>
            </p:nvSpPr>
            <p:spPr>
              <a:xfrm>
                <a:off x="8843009" y="3182493"/>
                <a:ext cx="120015" cy="352425"/>
              </a:xfrm>
              <a:custGeom>
                <a:rect b="b" l="l" r="r" t="t"/>
                <a:pathLst>
                  <a:path extrusionOk="0" h="352425" w="120015">
                    <a:moveTo>
                      <a:pt x="119633" y="2666"/>
                    </a:moveTo>
                    <a:lnTo>
                      <a:pt x="112156" y="619"/>
                    </a:lnTo>
                    <a:lnTo>
                      <a:pt x="103822" y="0"/>
                    </a:lnTo>
                    <a:lnTo>
                      <a:pt x="95202" y="523"/>
                    </a:lnTo>
                    <a:lnTo>
                      <a:pt x="86867" y="1904"/>
                    </a:lnTo>
                    <a:lnTo>
                      <a:pt x="72139" y="4333"/>
                    </a:lnTo>
                    <a:lnTo>
                      <a:pt x="57626" y="7048"/>
                    </a:lnTo>
                    <a:lnTo>
                      <a:pt x="43255" y="10048"/>
                    </a:lnTo>
                    <a:lnTo>
                      <a:pt x="28955" y="13334"/>
                    </a:lnTo>
                    <a:lnTo>
                      <a:pt x="21859" y="14930"/>
                    </a:lnTo>
                    <a:lnTo>
                      <a:pt x="14477" y="16954"/>
                    </a:lnTo>
                    <a:lnTo>
                      <a:pt x="7096" y="18692"/>
                    </a:lnTo>
                    <a:lnTo>
                      <a:pt x="0" y="19430"/>
                    </a:lnTo>
                    <a:lnTo>
                      <a:pt x="2285" y="24764"/>
                    </a:lnTo>
                    <a:lnTo>
                      <a:pt x="15287" y="64960"/>
                    </a:lnTo>
                    <a:lnTo>
                      <a:pt x="27765" y="120872"/>
                    </a:lnTo>
                    <a:lnTo>
                      <a:pt x="34694" y="184856"/>
                    </a:lnTo>
                    <a:lnTo>
                      <a:pt x="35242" y="220598"/>
                    </a:lnTo>
                    <a:lnTo>
                      <a:pt x="34361" y="256341"/>
                    </a:lnTo>
                    <a:lnTo>
                      <a:pt x="32765" y="292226"/>
                    </a:lnTo>
                    <a:lnTo>
                      <a:pt x="31658" y="305038"/>
                    </a:lnTo>
                    <a:lnTo>
                      <a:pt x="30194" y="318134"/>
                    </a:lnTo>
                    <a:lnTo>
                      <a:pt x="29444" y="331231"/>
                    </a:lnTo>
                    <a:lnTo>
                      <a:pt x="30479" y="344042"/>
                    </a:lnTo>
                    <a:lnTo>
                      <a:pt x="32003" y="350900"/>
                    </a:lnTo>
                    <a:lnTo>
                      <a:pt x="38099" y="352424"/>
                    </a:lnTo>
                    <a:lnTo>
                      <a:pt x="44957" y="350900"/>
                    </a:lnTo>
                    <a:lnTo>
                      <a:pt x="59209" y="346186"/>
                    </a:lnTo>
                    <a:lnTo>
                      <a:pt x="73247" y="339470"/>
                    </a:lnTo>
                    <a:lnTo>
                      <a:pt x="86856" y="331612"/>
                    </a:lnTo>
                    <a:lnTo>
                      <a:pt x="99821" y="323468"/>
                    </a:lnTo>
                    <a:lnTo>
                      <a:pt x="105155" y="320420"/>
                    </a:lnTo>
                    <a:lnTo>
                      <a:pt x="110489" y="316610"/>
                    </a:lnTo>
                    <a:lnTo>
                      <a:pt x="115823" y="313562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8" name="Google Shape;12508;p150"/>
              <p:cNvSpPr/>
              <p:nvPr/>
            </p:nvSpPr>
            <p:spPr>
              <a:xfrm>
                <a:off x="8976359" y="3294126"/>
                <a:ext cx="96520" cy="149860"/>
              </a:xfrm>
              <a:custGeom>
                <a:rect b="b" l="l" r="r" t="t"/>
                <a:pathLst>
                  <a:path extrusionOk="0" h="149860" w="96520">
                    <a:moveTo>
                      <a:pt x="6096" y="19050"/>
                    </a:moveTo>
                    <a:lnTo>
                      <a:pt x="3810" y="19050"/>
                    </a:lnTo>
                    <a:lnTo>
                      <a:pt x="2286" y="18288"/>
                    </a:lnTo>
                    <a:lnTo>
                      <a:pt x="0" y="17526"/>
                    </a:lnTo>
                    <a:lnTo>
                      <a:pt x="9144" y="18288"/>
                    </a:lnTo>
                    <a:lnTo>
                      <a:pt x="14478" y="19049"/>
                    </a:lnTo>
                    <a:lnTo>
                      <a:pt x="24384" y="16763"/>
                    </a:lnTo>
                    <a:lnTo>
                      <a:pt x="38683" y="13108"/>
                    </a:lnTo>
                    <a:lnTo>
                      <a:pt x="53054" y="9239"/>
                    </a:lnTo>
                    <a:lnTo>
                      <a:pt x="67567" y="5512"/>
                    </a:lnTo>
                    <a:lnTo>
                      <a:pt x="82296" y="2285"/>
                    </a:lnTo>
                    <a:lnTo>
                      <a:pt x="90678" y="761"/>
                    </a:lnTo>
                    <a:lnTo>
                      <a:pt x="91440" y="0"/>
                    </a:lnTo>
                    <a:lnTo>
                      <a:pt x="96012" y="761"/>
                    </a:lnTo>
                    <a:lnTo>
                      <a:pt x="92202" y="1523"/>
                    </a:lnTo>
                    <a:lnTo>
                      <a:pt x="90678" y="1523"/>
                    </a:lnTo>
                    <a:lnTo>
                      <a:pt x="86868" y="2285"/>
                    </a:lnTo>
                    <a:lnTo>
                      <a:pt x="57602" y="29182"/>
                    </a:lnTo>
                    <a:lnTo>
                      <a:pt x="58864" y="43719"/>
                    </a:lnTo>
                    <a:lnTo>
                      <a:pt x="62126" y="58114"/>
                    </a:lnTo>
                    <a:lnTo>
                      <a:pt x="65532" y="70865"/>
                    </a:lnTo>
                    <a:lnTo>
                      <a:pt x="68615" y="81855"/>
                    </a:lnTo>
                    <a:lnTo>
                      <a:pt x="71913" y="93059"/>
                    </a:lnTo>
                    <a:lnTo>
                      <a:pt x="75068" y="104405"/>
                    </a:lnTo>
                    <a:lnTo>
                      <a:pt x="77724" y="115823"/>
                    </a:lnTo>
                    <a:lnTo>
                      <a:pt x="77021" y="123039"/>
                    </a:lnTo>
                    <a:lnTo>
                      <a:pt x="72675" y="129539"/>
                    </a:lnTo>
                    <a:lnTo>
                      <a:pt x="32123" y="149292"/>
                    </a:lnTo>
                    <a:lnTo>
                      <a:pt x="24384" y="145542"/>
                    </a:lnTo>
                    <a:lnTo>
                      <a:pt x="23622" y="143256"/>
                    </a:lnTo>
                    <a:lnTo>
                      <a:pt x="22860" y="140970"/>
                    </a:lnTo>
                    <a:lnTo>
                      <a:pt x="21336" y="138684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9" name="Google Shape;12509;p150"/>
              <p:cNvSpPr/>
              <p:nvPr/>
            </p:nvSpPr>
            <p:spPr>
              <a:xfrm>
                <a:off x="9103613" y="3280886"/>
                <a:ext cx="133350" cy="95250"/>
              </a:xfrm>
              <a:custGeom>
                <a:rect b="b" l="l" r="r" t="t"/>
                <a:pathLst>
                  <a:path extrusionOk="0" h="95250" w="133350">
                    <a:moveTo>
                      <a:pt x="0" y="20097"/>
                    </a:moveTo>
                    <a:lnTo>
                      <a:pt x="34016" y="559"/>
                    </a:lnTo>
                    <a:lnTo>
                      <a:pt x="51339" y="0"/>
                    </a:lnTo>
                    <a:lnTo>
                      <a:pt x="68520" y="1297"/>
                    </a:lnTo>
                    <a:lnTo>
                      <a:pt x="114383" y="13739"/>
                    </a:lnTo>
                    <a:lnTo>
                      <a:pt x="131064" y="49815"/>
                    </a:lnTo>
                    <a:lnTo>
                      <a:pt x="131826" y="86391"/>
                    </a:lnTo>
                    <a:lnTo>
                      <a:pt x="132588" y="89439"/>
                    </a:lnTo>
                    <a:lnTo>
                      <a:pt x="133350" y="94773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0" name="Google Shape;12510;p150"/>
              <p:cNvSpPr/>
              <p:nvPr/>
            </p:nvSpPr>
            <p:spPr>
              <a:xfrm>
                <a:off x="9105697" y="3294126"/>
                <a:ext cx="76200" cy="109854"/>
              </a:xfrm>
              <a:custGeom>
                <a:rect b="b" l="l" r="r" t="t"/>
                <a:pathLst>
                  <a:path extrusionOk="0" h="109854" w="76200">
                    <a:moveTo>
                      <a:pt x="2488" y="0"/>
                    </a:moveTo>
                    <a:lnTo>
                      <a:pt x="881" y="5524"/>
                    </a:lnTo>
                    <a:lnTo>
                      <a:pt x="1059" y="11620"/>
                    </a:lnTo>
                    <a:lnTo>
                      <a:pt x="1952" y="18002"/>
                    </a:lnTo>
                    <a:lnTo>
                      <a:pt x="2488" y="24384"/>
                    </a:lnTo>
                    <a:lnTo>
                      <a:pt x="2035" y="32825"/>
                    </a:lnTo>
                    <a:lnTo>
                      <a:pt x="1726" y="41052"/>
                    </a:lnTo>
                    <a:lnTo>
                      <a:pt x="1416" y="49137"/>
                    </a:lnTo>
                    <a:lnTo>
                      <a:pt x="964" y="57150"/>
                    </a:lnTo>
                    <a:lnTo>
                      <a:pt x="642" y="66067"/>
                    </a:lnTo>
                    <a:lnTo>
                      <a:pt x="107" y="75342"/>
                    </a:lnTo>
                    <a:lnTo>
                      <a:pt x="19335" y="109037"/>
                    </a:lnTo>
                    <a:lnTo>
                      <a:pt x="25443" y="109537"/>
                    </a:lnTo>
                    <a:lnTo>
                      <a:pt x="31694" y="108608"/>
                    </a:lnTo>
                    <a:lnTo>
                      <a:pt x="71830" y="90677"/>
                    </a:lnTo>
                    <a:lnTo>
                      <a:pt x="73354" y="89153"/>
                    </a:lnTo>
                    <a:lnTo>
                      <a:pt x="74878" y="87630"/>
                    </a:lnTo>
                    <a:lnTo>
                      <a:pt x="75640" y="86105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1" name="Google Shape;12511;p150"/>
              <p:cNvSpPr/>
              <p:nvPr/>
            </p:nvSpPr>
            <p:spPr>
              <a:xfrm>
                <a:off x="9106661" y="3339846"/>
                <a:ext cx="52704" cy="18414"/>
              </a:xfrm>
              <a:custGeom>
                <a:rect b="b" l="l" r="r" t="t"/>
                <a:pathLst>
                  <a:path extrusionOk="0" h="18414" w="52704">
                    <a:moveTo>
                      <a:pt x="0" y="18287"/>
                    </a:moveTo>
                    <a:lnTo>
                      <a:pt x="6096" y="16763"/>
                    </a:lnTo>
                    <a:lnTo>
                      <a:pt x="10668" y="15239"/>
                    </a:lnTo>
                    <a:lnTo>
                      <a:pt x="17526" y="12953"/>
                    </a:lnTo>
                    <a:lnTo>
                      <a:pt x="26110" y="9429"/>
                    </a:lnTo>
                    <a:lnTo>
                      <a:pt x="34766" y="5905"/>
                    </a:lnTo>
                    <a:lnTo>
                      <a:pt x="43564" y="2666"/>
                    </a:lnTo>
                    <a:lnTo>
                      <a:pt x="52577" y="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2" name="Google Shape;12512;p150"/>
              <p:cNvSpPr/>
              <p:nvPr/>
            </p:nvSpPr>
            <p:spPr>
              <a:xfrm>
                <a:off x="9229343" y="3276600"/>
                <a:ext cx="81915" cy="73660"/>
              </a:xfrm>
              <a:custGeom>
                <a:rect b="b" l="l" r="r" t="t"/>
                <a:pathLst>
                  <a:path extrusionOk="0" h="73660" w="81915">
                    <a:moveTo>
                      <a:pt x="1524" y="21336"/>
                    </a:moveTo>
                    <a:lnTo>
                      <a:pt x="1524" y="15240"/>
                    </a:lnTo>
                    <a:lnTo>
                      <a:pt x="3048" y="14478"/>
                    </a:lnTo>
                    <a:lnTo>
                      <a:pt x="0" y="12192"/>
                    </a:lnTo>
                    <a:lnTo>
                      <a:pt x="5798" y="17585"/>
                    </a:lnTo>
                    <a:lnTo>
                      <a:pt x="10953" y="23336"/>
                    </a:lnTo>
                    <a:lnTo>
                      <a:pt x="15966" y="29229"/>
                    </a:lnTo>
                    <a:lnTo>
                      <a:pt x="21336" y="35052"/>
                    </a:lnTo>
                    <a:lnTo>
                      <a:pt x="59436" y="64770"/>
                    </a:lnTo>
                    <a:lnTo>
                      <a:pt x="72390" y="73152"/>
                    </a:lnTo>
                    <a:lnTo>
                      <a:pt x="80772" y="73152"/>
                    </a:lnTo>
                    <a:lnTo>
                      <a:pt x="81534" y="73152"/>
                    </a:lnTo>
                    <a:lnTo>
                      <a:pt x="79212" y="66305"/>
                    </a:lnTo>
                    <a:lnTo>
                      <a:pt x="76676" y="59531"/>
                    </a:lnTo>
                    <a:lnTo>
                      <a:pt x="73711" y="52899"/>
                    </a:lnTo>
                    <a:lnTo>
                      <a:pt x="70104" y="46482"/>
                    </a:lnTo>
                    <a:lnTo>
                      <a:pt x="64781" y="36552"/>
                    </a:lnTo>
                    <a:lnTo>
                      <a:pt x="61245" y="27622"/>
                    </a:lnTo>
                    <a:lnTo>
                      <a:pt x="59281" y="18407"/>
                    </a:lnTo>
                    <a:lnTo>
                      <a:pt x="58674" y="7620"/>
                    </a:lnTo>
                    <a:lnTo>
                      <a:pt x="58674" y="4572"/>
                    </a:lnTo>
                    <a:lnTo>
                      <a:pt x="58674" y="2286"/>
                    </a:lnTo>
                    <a:lnTo>
                      <a:pt x="58674" y="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3" name="Google Shape;12513;p150"/>
              <p:cNvSpPr/>
              <p:nvPr/>
            </p:nvSpPr>
            <p:spPr>
              <a:xfrm>
                <a:off x="9333737" y="3234690"/>
                <a:ext cx="72390" cy="112395"/>
              </a:xfrm>
              <a:custGeom>
                <a:rect b="b" l="l" r="r" t="t"/>
                <a:pathLst>
                  <a:path extrusionOk="0" h="112395" w="72390">
                    <a:moveTo>
                      <a:pt x="59435" y="32003"/>
                    </a:moveTo>
                    <a:lnTo>
                      <a:pt x="25145" y="0"/>
                    </a:lnTo>
                    <a:lnTo>
                      <a:pt x="19811" y="3809"/>
                    </a:lnTo>
                    <a:lnTo>
                      <a:pt x="16001" y="11429"/>
                    </a:lnTo>
                    <a:lnTo>
                      <a:pt x="11287" y="22205"/>
                    </a:lnTo>
                    <a:lnTo>
                      <a:pt x="8572" y="33051"/>
                    </a:lnTo>
                    <a:lnTo>
                      <a:pt x="7858" y="44326"/>
                    </a:lnTo>
                    <a:lnTo>
                      <a:pt x="9143" y="56387"/>
                    </a:lnTo>
                    <a:lnTo>
                      <a:pt x="41909" y="91439"/>
                    </a:lnTo>
                    <a:lnTo>
                      <a:pt x="72389" y="100583"/>
                    </a:lnTo>
                    <a:lnTo>
                      <a:pt x="71627" y="100583"/>
                    </a:lnTo>
                    <a:lnTo>
                      <a:pt x="55625" y="104393"/>
                    </a:lnTo>
                    <a:lnTo>
                      <a:pt x="52577" y="105155"/>
                    </a:lnTo>
                    <a:lnTo>
                      <a:pt x="40612" y="107787"/>
                    </a:lnTo>
                    <a:lnTo>
                      <a:pt x="26003" y="110775"/>
                    </a:lnTo>
                    <a:lnTo>
                      <a:pt x="11537" y="111906"/>
                    </a:lnTo>
                    <a:lnTo>
                      <a:pt x="0" y="108965"/>
                    </a:lnTo>
                    <a:lnTo>
                      <a:pt x="0" y="107441"/>
                    </a:lnTo>
                    <a:lnTo>
                      <a:pt x="0" y="106679"/>
                    </a:lnTo>
                    <a:lnTo>
                      <a:pt x="0" y="105155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4" name="Google Shape;12514;p150"/>
              <p:cNvSpPr/>
              <p:nvPr/>
            </p:nvSpPr>
            <p:spPr>
              <a:xfrm>
                <a:off x="9438703" y="3247644"/>
                <a:ext cx="66675" cy="88900"/>
              </a:xfrm>
              <a:custGeom>
                <a:rect b="b" l="l" r="r" t="t"/>
                <a:pathLst>
                  <a:path extrusionOk="0" h="88900" w="66675">
                    <a:moveTo>
                      <a:pt x="1714" y="0"/>
                    </a:moveTo>
                    <a:lnTo>
                      <a:pt x="2476" y="4572"/>
                    </a:lnTo>
                    <a:lnTo>
                      <a:pt x="952" y="12954"/>
                    </a:lnTo>
                    <a:lnTo>
                      <a:pt x="190" y="19050"/>
                    </a:lnTo>
                    <a:lnTo>
                      <a:pt x="0" y="25919"/>
                    </a:lnTo>
                    <a:lnTo>
                      <a:pt x="380" y="32861"/>
                    </a:lnTo>
                    <a:lnTo>
                      <a:pt x="1047" y="39945"/>
                    </a:lnTo>
                    <a:lnTo>
                      <a:pt x="1714" y="47244"/>
                    </a:lnTo>
                    <a:lnTo>
                      <a:pt x="2405" y="54804"/>
                    </a:lnTo>
                    <a:lnTo>
                      <a:pt x="2666" y="63150"/>
                    </a:lnTo>
                    <a:lnTo>
                      <a:pt x="3214" y="71354"/>
                    </a:lnTo>
                    <a:lnTo>
                      <a:pt x="4762" y="78486"/>
                    </a:lnTo>
                    <a:lnTo>
                      <a:pt x="8572" y="86868"/>
                    </a:lnTo>
                    <a:lnTo>
                      <a:pt x="18478" y="88392"/>
                    </a:lnTo>
                    <a:lnTo>
                      <a:pt x="26098" y="88392"/>
                    </a:lnTo>
                    <a:lnTo>
                      <a:pt x="64198" y="71627"/>
                    </a:lnTo>
                    <a:lnTo>
                      <a:pt x="64960" y="69341"/>
                    </a:lnTo>
                    <a:lnTo>
                      <a:pt x="65722" y="67817"/>
                    </a:lnTo>
                    <a:lnTo>
                      <a:pt x="66484" y="65531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5" name="Google Shape;12515;p150"/>
              <p:cNvSpPr/>
              <p:nvPr/>
            </p:nvSpPr>
            <p:spPr>
              <a:xfrm>
                <a:off x="9437369" y="3276600"/>
                <a:ext cx="51434" cy="11429"/>
              </a:xfrm>
              <a:custGeom>
                <a:rect b="b" l="l" r="r" t="t"/>
                <a:pathLst>
                  <a:path extrusionOk="0" h="11429" w="51434">
                    <a:moveTo>
                      <a:pt x="0" y="9144"/>
                    </a:moveTo>
                    <a:lnTo>
                      <a:pt x="4572" y="10668"/>
                    </a:lnTo>
                    <a:lnTo>
                      <a:pt x="8382" y="11430"/>
                    </a:lnTo>
                    <a:lnTo>
                      <a:pt x="14478" y="10668"/>
                    </a:lnTo>
                    <a:lnTo>
                      <a:pt x="22371" y="9798"/>
                    </a:lnTo>
                    <a:lnTo>
                      <a:pt x="30765" y="8286"/>
                    </a:lnTo>
                    <a:lnTo>
                      <a:pt x="39016" y="6060"/>
                    </a:lnTo>
                    <a:lnTo>
                      <a:pt x="46482" y="3048"/>
                    </a:lnTo>
                    <a:lnTo>
                      <a:pt x="49530" y="1524"/>
                    </a:lnTo>
                    <a:lnTo>
                      <a:pt x="51053" y="1524"/>
                    </a:lnTo>
                    <a:lnTo>
                      <a:pt x="48768" y="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6" name="Google Shape;12516;p150"/>
              <p:cNvSpPr/>
              <p:nvPr/>
            </p:nvSpPr>
            <p:spPr>
              <a:xfrm>
                <a:off x="9442703" y="3253740"/>
                <a:ext cx="20320" cy="14604"/>
              </a:xfrm>
              <a:custGeom>
                <a:rect b="b" l="l" r="r" t="t"/>
                <a:pathLst>
                  <a:path extrusionOk="0" h="14604" w="20320">
                    <a:moveTo>
                      <a:pt x="10668" y="14477"/>
                    </a:moveTo>
                    <a:lnTo>
                      <a:pt x="3810" y="11429"/>
                    </a:lnTo>
                    <a:lnTo>
                      <a:pt x="3048" y="11429"/>
                    </a:lnTo>
                    <a:lnTo>
                      <a:pt x="0" y="5333"/>
                    </a:lnTo>
                    <a:lnTo>
                      <a:pt x="6858" y="3809"/>
                    </a:lnTo>
                    <a:lnTo>
                      <a:pt x="13716" y="1523"/>
                    </a:lnTo>
                    <a:lnTo>
                      <a:pt x="19812" y="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7" name="Google Shape;12517;p150"/>
              <p:cNvSpPr/>
              <p:nvPr/>
            </p:nvSpPr>
            <p:spPr>
              <a:xfrm>
                <a:off x="9539477" y="3234690"/>
                <a:ext cx="72390" cy="69214"/>
              </a:xfrm>
              <a:custGeom>
                <a:rect b="b" l="l" r="r" t="t"/>
                <a:pathLst>
                  <a:path extrusionOk="0" h="69214" w="72390">
                    <a:moveTo>
                      <a:pt x="2285" y="26670"/>
                    </a:moveTo>
                    <a:lnTo>
                      <a:pt x="1523" y="22860"/>
                    </a:lnTo>
                    <a:lnTo>
                      <a:pt x="2285" y="21336"/>
                    </a:lnTo>
                    <a:lnTo>
                      <a:pt x="0" y="21336"/>
                    </a:lnTo>
                    <a:lnTo>
                      <a:pt x="3809" y="24384"/>
                    </a:lnTo>
                    <a:lnTo>
                      <a:pt x="6857" y="30480"/>
                    </a:lnTo>
                    <a:lnTo>
                      <a:pt x="10667" y="35052"/>
                    </a:lnTo>
                    <a:lnTo>
                      <a:pt x="41909" y="59436"/>
                    </a:lnTo>
                    <a:lnTo>
                      <a:pt x="61948" y="68865"/>
                    </a:lnTo>
                    <a:lnTo>
                      <a:pt x="67817" y="67818"/>
                    </a:lnTo>
                    <a:lnTo>
                      <a:pt x="72389" y="64770"/>
                    </a:lnTo>
                    <a:lnTo>
                      <a:pt x="70103" y="51816"/>
                    </a:lnTo>
                    <a:lnTo>
                      <a:pt x="69341" y="48006"/>
                    </a:lnTo>
                    <a:lnTo>
                      <a:pt x="66674" y="35897"/>
                    </a:lnTo>
                    <a:lnTo>
                      <a:pt x="63436" y="23717"/>
                    </a:lnTo>
                    <a:lnTo>
                      <a:pt x="59912" y="11680"/>
                    </a:lnTo>
                    <a:lnTo>
                      <a:pt x="56387" y="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8" name="Google Shape;12518;p150"/>
              <p:cNvSpPr/>
              <p:nvPr/>
            </p:nvSpPr>
            <p:spPr>
              <a:xfrm>
                <a:off x="9541001" y="3256788"/>
                <a:ext cx="5079" cy="63500"/>
              </a:xfrm>
              <a:custGeom>
                <a:rect b="b" l="l" r="r" t="t"/>
                <a:pathLst>
                  <a:path extrusionOk="0" h="63500" w="5079">
                    <a:moveTo>
                      <a:pt x="3048" y="0"/>
                    </a:moveTo>
                    <a:lnTo>
                      <a:pt x="3048" y="7620"/>
                    </a:lnTo>
                    <a:lnTo>
                      <a:pt x="3810" y="15240"/>
                    </a:lnTo>
                    <a:lnTo>
                      <a:pt x="3810" y="22860"/>
                    </a:lnTo>
                    <a:lnTo>
                      <a:pt x="3048" y="31242"/>
                    </a:lnTo>
                    <a:lnTo>
                      <a:pt x="1524" y="38862"/>
                    </a:lnTo>
                    <a:lnTo>
                      <a:pt x="1524" y="47244"/>
                    </a:lnTo>
                    <a:lnTo>
                      <a:pt x="1524" y="54102"/>
                    </a:lnTo>
                    <a:lnTo>
                      <a:pt x="0" y="58674"/>
                    </a:lnTo>
                    <a:lnTo>
                      <a:pt x="4572" y="63246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9" name="Google Shape;12519;p150"/>
              <p:cNvSpPr/>
              <p:nvPr/>
            </p:nvSpPr>
            <p:spPr>
              <a:xfrm>
                <a:off x="9601961" y="3139440"/>
                <a:ext cx="5079" cy="48260"/>
              </a:xfrm>
              <a:custGeom>
                <a:rect b="b" l="l" r="r" t="t"/>
                <a:pathLst>
                  <a:path extrusionOk="0" h="48260" w="5079">
                    <a:moveTo>
                      <a:pt x="0" y="0"/>
                    </a:moveTo>
                    <a:lnTo>
                      <a:pt x="3810" y="9906"/>
                    </a:lnTo>
                    <a:lnTo>
                      <a:pt x="4572" y="13716"/>
                    </a:lnTo>
                    <a:lnTo>
                      <a:pt x="4572" y="24384"/>
                    </a:lnTo>
                    <a:lnTo>
                      <a:pt x="4572" y="32766"/>
                    </a:lnTo>
                    <a:lnTo>
                      <a:pt x="3810" y="40386"/>
                    </a:lnTo>
                    <a:lnTo>
                      <a:pt x="3048" y="48006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0" name="Google Shape;12520;p150"/>
              <p:cNvSpPr/>
              <p:nvPr/>
            </p:nvSpPr>
            <p:spPr>
              <a:xfrm>
                <a:off x="9656825" y="3060192"/>
                <a:ext cx="119379" cy="299085"/>
              </a:xfrm>
              <a:custGeom>
                <a:rect b="b" l="l" r="r" t="t"/>
                <a:pathLst>
                  <a:path extrusionOk="0" h="299085" w="119379">
                    <a:moveTo>
                      <a:pt x="0" y="31241"/>
                    </a:moveTo>
                    <a:lnTo>
                      <a:pt x="3047" y="21335"/>
                    </a:lnTo>
                    <a:lnTo>
                      <a:pt x="3047" y="20573"/>
                    </a:lnTo>
                    <a:lnTo>
                      <a:pt x="15239" y="16001"/>
                    </a:lnTo>
                    <a:lnTo>
                      <a:pt x="57352" y="4536"/>
                    </a:lnTo>
                    <a:lnTo>
                      <a:pt x="92011" y="0"/>
                    </a:lnTo>
                    <a:lnTo>
                      <a:pt x="102274" y="785"/>
                    </a:lnTo>
                    <a:lnTo>
                      <a:pt x="111252" y="4571"/>
                    </a:lnTo>
                    <a:lnTo>
                      <a:pt x="116705" y="11560"/>
                    </a:lnTo>
                    <a:lnTo>
                      <a:pt x="118300" y="21050"/>
                    </a:lnTo>
                    <a:lnTo>
                      <a:pt x="117895" y="31253"/>
                    </a:lnTo>
                    <a:lnTo>
                      <a:pt x="117348" y="40385"/>
                    </a:lnTo>
                    <a:lnTo>
                      <a:pt x="117752" y="60269"/>
                    </a:lnTo>
                    <a:lnTo>
                      <a:pt x="117157" y="80009"/>
                    </a:lnTo>
                    <a:lnTo>
                      <a:pt x="116276" y="99750"/>
                    </a:lnTo>
                    <a:lnTo>
                      <a:pt x="115824" y="119633"/>
                    </a:lnTo>
                    <a:lnTo>
                      <a:pt x="115502" y="137802"/>
                    </a:lnTo>
                    <a:lnTo>
                      <a:pt x="114966" y="155828"/>
                    </a:lnTo>
                    <a:lnTo>
                      <a:pt x="114859" y="173855"/>
                    </a:lnTo>
                    <a:lnTo>
                      <a:pt x="115824" y="192023"/>
                    </a:lnTo>
                    <a:lnTo>
                      <a:pt x="117264" y="206192"/>
                    </a:lnTo>
                    <a:lnTo>
                      <a:pt x="118205" y="220217"/>
                    </a:lnTo>
                    <a:lnTo>
                      <a:pt x="118717" y="234243"/>
                    </a:lnTo>
                    <a:lnTo>
                      <a:pt x="118872" y="248411"/>
                    </a:lnTo>
                    <a:lnTo>
                      <a:pt x="119098" y="259734"/>
                    </a:lnTo>
                    <a:lnTo>
                      <a:pt x="93166" y="294405"/>
                    </a:lnTo>
                    <a:lnTo>
                      <a:pt x="65091" y="298954"/>
                    </a:lnTo>
                    <a:lnTo>
                      <a:pt x="51054" y="297941"/>
                    </a:lnTo>
                    <a:lnTo>
                      <a:pt x="38016" y="295655"/>
                    </a:lnTo>
                    <a:lnTo>
                      <a:pt x="30194" y="291655"/>
                    </a:lnTo>
                    <a:lnTo>
                      <a:pt x="28229" y="285083"/>
                    </a:lnTo>
                    <a:lnTo>
                      <a:pt x="32766" y="275081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521" name="Google Shape;12521;p150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9613347" y="3203403"/>
                <a:ext cx="70192" cy="930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522" name="Google Shape;12522;p150"/>
              <p:cNvSpPr/>
              <p:nvPr/>
            </p:nvSpPr>
            <p:spPr>
              <a:xfrm>
                <a:off x="9825989" y="3287268"/>
                <a:ext cx="1904" cy="1270"/>
              </a:xfrm>
              <a:custGeom>
                <a:rect b="b" l="l" r="r" t="t"/>
                <a:pathLst>
                  <a:path extrusionOk="0" h="1270" w="1904">
                    <a:moveTo>
                      <a:pt x="1524" y="762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23" name="Google Shape;12523;p150"/>
            <p:cNvGrpSpPr/>
            <p:nvPr/>
          </p:nvGrpSpPr>
          <p:grpSpPr>
            <a:xfrm>
              <a:off x="7296149" y="2736937"/>
              <a:ext cx="1250950" cy="344634"/>
              <a:chOff x="7296149" y="2736937"/>
              <a:chExt cx="1250950" cy="344634"/>
            </a:xfrm>
          </p:grpSpPr>
          <p:sp>
            <p:nvSpPr>
              <p:cNvPr id="12524" name="Google Shape;12524;p150"/>
              <p:cNvSpPr/>
              <p:nvPr/>
            </p:nvSpPr>
            <p:spPr>
              <a:xfrm>
                <a:off x="7296149" y="2736937"/>
                <a:ext cx="1250950" cy="72389"/>
              </a:xfrm>
              <a:custGeom>
                <a:rect b="b" l="l" r="r" t="t"/>
                <a:pathLst>
                  <a:path extrusionOk="0" h="72389" w="1250950">
                    <a:moveTo>
                      <a:pt x="0" y="70270"/>
                    </a:moveTo>
                    <a:lnTo>
                      <a:pt x="3048" y="71794"/>
                    </a:lnTo>
                    <a:lnTo>
                      <a:pt x="2286" y="71032"/>
                    </a:lnTo>
                    <a:lnTo>
                      <a:pt x="4572" y="71794"/>
                    </a:lnTo>
                    <a:lnTo>
                      <a:pt x="14728" y="71866"/>
                    </a:lnTo>
                    <a:lnTo>
                      <a:pt x="24669" y="71223"/>
                    </a:lnTo>
                    <a:lnTo>
                      <a:pt x="34468" y="70294"/>
                    </a:lnTo>
                    <a:lnTo>
                      <a:pt x="44196" y="69508"/>
                    </a:lnTo>
                    <a:lnTo>
                      <a:pt x="88392" y="65984"/>
                    </a:lnTo>
                    <a:lnTo>
                      <a:pt x="132588" y="61888"/>
                    </a:lnTo>
                    <a:lnTo>
                      <a:pt x="164592" y="58483"/>
                    </a:lnTo>
                    <a:lnTo>
                      <a:pt x="196596" y="55221"/>
                    </a:lnTo>
                    <a:lnTo>
                      <a:pt x="260604" y="49696"/>
                    </a:lnTo>
                    <a:lnTo>
                      <a:pt x="299346" y="47113"/>
                    </a:lnTo>
                    <a:lnTo>
                      <a:pt x="337947" y="45029"/>
                    </a:lnTo>
                    <a:lnTo>
                      <a:pt x="376547" y="43374"/>
                    </a:lnTo>
                    <a:lnTo>
                      <a:pt x="415290" y="42076"/>
                    </a:lnTo>
                    <a:lnTo>
                      <a:pt x="467987" y="40207"/>
                    </a:lnTo>
                    <a:lnTo>
                      <a:pt x="520827" y="37980"/>
                    </a:lnTo>
                    <a:lnTo>
                      <a:pt x="573666" y="35325"/>
                    </a:lnTo>
                    <a:lnTo>
                      <a:pt x="626364" y="32170"/>
                    </a:lnTo>
                    <a:lnTo>
                      <a:pt x="669786" y="29777"/>
                    </a:lnTo>
                    <a:lnTo>
                      <a:pt x="713136" y="27312"/>
                    </a:lnTo>
                    <a:lnTo>
                      <a:pt x="756344" y="24991"/>
                    </a:lnTo>
                    <a:lnTo>
                      <a:pt x="799338" y="23026"/>
                    </a:lnTo>
                    <a:lnTo>
                      <a:pt x="840486" y="21740"/>
                    </a:lnTo>
                    <a:lnTo>
                      <a:pt x="881634" y="20169"/>
                    </a:lnTo>
                    <a:lnTo>
                      <a:pt x="922782" y="18311"/>
                    </a:lnTo>
                    <a:lnTo>
                      <a:pt x="963930" y="16168"/>
                    </a:lnTo>
                    <a:lnTo>
                      <a:pt x="1007935" y="13287"/>
                    </a:lnTo>
                    <a:lnTo>
                      <a:pt x="1051941" y="10263"/>
                    </a:lnTo>
                    <a:lnTo>
                      <a:pt x="1095946" y="6953"/>
                    </a:lnTo>
                    <a:lnTo>
                      <a:pt x="1139952" y="3214"/>
                    </a:lnTo>
                    <a:lnTo>
                      <a:pt x="1163835" y="1666"/>
                    </a:lnTo>
                    <a:lnTo>
                      <a:pt x="1187577" y="547"/>
                    </a:lnTo>
                    <a:lnTo>
                      <a:pt x="1211318" y="0"/>
                    </a:lnTo>
                    <a:lnTo>
                      <a:pt x="1235202" y="166"/>
                    </a:lnTo>
                    <a:lnTo>
                      <a:pt x="1242405" y="190"/>
                    </a:lnTo>
                    <a:lnTo>
                      <a:pt x="1245393" y="357"/>
                    </a:lnTo>
                    <a:lnTo>
                      <a:pt x="1247096" y="809"/>
                    </a:lnTo>
                    <a:lnTo>
                      <a:pt x="1250442" y="1690"/>
                    </a:lnTo>
                    <a:lnTo>
                      <a:pt x="1243941" y="2833"/>
                    </a:lnTo>
                    <a:lnTo>
                      <a:pt x="1237869" y="3976"/>
                    </a:lnTo>
                    <a:lnTo>
                      <a:pt x="1231796" y="5119"/>
                    </a:lnTo>
                    <a:lnTo>
                      <a:pt x="1225296" y="6262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525" name="Google Shape;12525;p150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7705299" y="2801067"/>
                <a:ext cx="220306" cy="2805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526" name="Google Shape;12526;p150"/>
            <p:cNvGrpSpPr/>
            <p:nvPr/>
          </p:nvGrpSpPr>
          <p:grpSpPr>
            <a:xfrm>
              <a:off x="8454345" y="2244851"/>
              <a:ext cx="391756" cy="373424"/>
              <a:chOff x="8454345" y="2244851"/>
              <a:chExt cx="391756" cy="373424"/>
            </a:xfrm>
          </p:grpSpPr>
          <p:sp>
            <p:nvSpPr>
              <p:cNvPr id="12527" name="Google Shape;12527;p150"/>
              <p:cNvSpPr/>
              <p:nvPr/>
            </p:nvSpPr>
            <p:spPr>
              <a:xfrm>
                <a:off x="8638031" y="2244851"/>
                <a:ext cx="11429" cy="94614"/>
              </a:xfrm>
              <a:custGeom>
                <a:rect b="b" l="l" r="r" t="t"/>
                <a:pathLst>
                  <a:path extrusionOk="0" h="94614" w="11429">
                    <a:moveTo>
                      <a:pt x="11429" y="0"/>
                    </a:moveTo>
                    <a:lnTo>
                      <a:pt x="10501" y="7870"/>
                    </a:lnTo>
                    <a:lnTo>
                      <a:pt x="9715" y="15525"/>
                    </a:lnTo>
                    <a:lnTo>
                      <a:pt x="8643" y="23038"/>
                    </a:lnTo>
                    <a:lnTo>
                      <a:pt x="6857" y="30480"/>
                    </a:lnTo>
                    <a:lnTo>
                      <a:pt x="4071" y="41350"/>
                    </a:lnTo>
                    <a:lnTo>
                      <a:pt x="1714" y="52292"/>
                    </a:lnTo>
                    <a:lnTo>
                      <a:pt x="214" y="63376"/>
                    </a:lnTo>
                    <a:lnTo>
                      <a:pt x="0" y="74676"/>
                    </a:lnTo>
                    <a:lnTo>
                      <a:pt x="761" y="84582"/>
                    </a:lnTo>
                    <a:lnTo>
                      <a:pt x="761" y="87630"/>
                    </a:lnTo>
                    <a:lnTo>
                      <a:pt x="0" y="94488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8" name="Google Shape;12528;p150"/>
              <p:cNvSpPr/>
              <p:nvPr/>
            </p:nvSpPr>
            <p:spPr>
              <a:xfrm>
                <a:off x="8542781" y="2354960"/>
                <a:ext cx="285115" cy="34925"/>
              </a:xfrm>
              <a:custGeom>
                <a:rect b="b" l="l" r="r" t="t"/>
                <a:pathLst>
                  <a:path extrusionOk="0" h="34925" w="285115">
                    <a:moveTo>
                      <a:pt x="0" y="34671"/>
                    </a:moveTo>
                    <a:lnTo>
                      <a:pt x="10096" y="28908"/>
                    </a:lnTo>
                    <a:lnTo>
                      <a:pt x="23621" y="25717"/>
                    </a:lnTo>
                    <a:lnTo>
                      <a:pt x="37719" y="23955"/>
                    </a:lnTo>
                    <a:lnTo>
                      <a:pt x="49530" y="22479"/>
                    </a:lnTo>
                    <a:lnTo>
                      <a:pt x="79724" y="16502"/>
                    </a:lnTo>
                    <a:lnTo>
                      <a:pt x="140398" y="6834"/>
                    </a:lnTo>
                    <a:lnTo>
                      <a:pt x="196596" y="1071"/>
                    </a:lnTo>
                    <a:lnTo>
                      <a:pt x="221742" y="0"/>
                    </a:lnTo>
                    <a:lnTo>
                      <a:pt x="246888" y="642"/>
                    </a:lnTo>
                    <a:lnTo>
                      <a:pt x="272034" y="3429"/>
                    </a:lnTo>
                    <a:lnTo>
                      <a:pt x="276606" y="4191"/>
                    </a:lnTo>
                    <a:lnTo>
                      <a:pt x="281178" y="5715"/>
                    </a:lnTo>
                    <a:lnTo>
                      <a:pt x="284988" y="6477"/>
                    </a:lnTo>
                  </a:path>
                </a:pathLst>
              </a:custGeom>
              <a:noFill/>
              <a:ln cap="flat" cmpd="sng" w="153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529" name="Google Shape;12529;p150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454345" y="2440641"/>
                <a:ext cx="391756" cy="1776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530" name="Google Shape;12530;p150"/>
            <p:cNvSpPr/>
            <p:nvPr/>
          </p:nvSpPr>
          <p:spPr>
            <a:xfrm>
              <a:off x="8960357" y="2136648"/>
              <a:ext cx="151129" cy="569594"/>
            </a:xfrm>
            <a:custGeom>
              <a:rect b="b" l="l" r="r" t="t"/>
              <a:pathLst>
                <a:path extrusionOk="0" h="569594" w="151129">
                  <a:moveTo>
                    <a:pt x="761" y="5334"/>
                  </a:moveTo>
                  <a:lnTo>
                    <a:pt x="761" y="1524"/>
                  </a:lnTo>
                  <a:lnTo>
                    <a:pt x="0" y="762"/>
                  </a:lnTo>
                  <a:lnTo>
                    <a:pt x="3047" y="0"/>
                  </a:lnTo>
                  <a:lnTo>
                    <a:pt x="42791" y="23598"/>
                  </a:lnTo>
                  <a:lnTo>
                    <a:pt x="71794" y="49268"/>
                  </a:lnTo>
                  <a:lnTo>
                    <a:pt x="101215" y="85927"/>
                  </a:lnTo>
                  <a:lnTo>
                    <a:pt x="125622" y="137290"/>
                  </a:lnTo>
                  <a:lnTo>
                    <a:pt x="141660" y="192905"/>
                  </a:lnTo>
                  <a:lnTo>
                    <a:pt x="150185" y="252769"/>
                  </a:lnTo>
                  <a:lnTo>
                    <a:pt x="150875" y="282702"/>
                  </a:lnTo>
                  <a:lnTo>
                    <a:pt x="148970" y="311681"/>
                  </a:lnTo>
                  <a:lnTo>
                    <a:pt x="138874" y="367355"/>
                  </a:lnTo>
                  <a:lnTo>
                    <a:pt x="125408" y="421052"/>
                  </a:lnTo>
                  <a:lnTo>
                    <a:pt x="109430" y="472201"/>
                  </a:lnTo>
                  <a:lnTo>
                    <a:pt x="89570" y="511718"/>
                  </a:lnTo>
                  <a:lnTo>
                    <a:pt x="60959" y="558546"/>
                  </a:lnTo>
                  <a:lnTo>
                    <a:pt x="58673" y="561594"/>
                  </a:lnTo>
                  <a:lnTo>
                    <a:pt x="59435" y="566166"/>
                  </a:lnTo>
                  <a:lnTo>
                    <a:pt x="56387" y="568452"/>
                  </a:lnTo>
                  <a:lnTo>
                    <a:pt x="54863" y="569214"/>
                  </a:lnTo>
                  <a:lnTo>
                    <a:pt x="56387" y="567690"/>
                  </a:lnTo>
                  <a:lnTo>
                    <a:pt x="56387" y="566166"/>
                  </a:lnTo>
                </a:path>
              </a:pathLst>
            </a:custGeom>
            <a:noFill/>
            <a:ln cap="flat" cmpd="sng" w="153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31" name="Google Shape;12531;p150"/>
          <p:cNvGrpSpPr/>
          <p:nvPr/>
        </p:nvGrpSpPr>
        <p:grpSpPr>
          <a:xfrm>
            <a:off x="214772" y="5451285"/>
            <a:ext cx="8773906" cy="519148"/>
            <a:chOff x="2009024" y="5671254"/>
            <a:chExt cx="7871092" cy="475062"/>
          </a:xfrm>
        </p:grpSpPr>
        <p:sp>
          <p:nvSpPr>
            <p:cNvPr id="12532" name="Google Shape;12532;p150"/>
            <p:cNvSpPr/>
            <p:nvPr/>
          </p:nvSpPr>
          <p:spPr>
            <a:xfrm>
              <a:off x="2009024" y="5972555"/>
              <a:ext cx="32385" cy="46989"/>
            </a:xfrm>
            <a:custGeom>
              <a:rect b="b" l="l" r="r" t="t"/>
              <a:pathLst>
                <a:path extrusionOk="0" h="46989" w="32385">
                  <a:moveTo>
                    <a:pt x="11799" y="20574"/>
                  </a:moveTo>
                  <a:lnTo>
                    <a:pt x="11037" y="12192"/>
                  </a:lnTo>
                  <a:lnTo>
                    <a:pt x="7989" y="11430"/>
                  </a:lnTo>
                  <a:lnTo>
                    <a:pt x="11037" y="8382"/>
                  </a:lnTo>
                  <a:lnTo>
                    <a:pt x="15609" y="8382"/>
                  </a:lnTo>
                  <a:lnTo>
                    <a:pt x="19419" y="7620"/>
                  </a:lnTo>
                  <a:lnTo>
                    <a:pt x="23229" y="9906"/>
                  </a:lnTo>
                  <a:lnTo>
                    <a:pt x="29325" y="14478"/>
                  </a:lnTo>
                  <a:lnTo>
                    <a:pt x="30087" y="21336"/>
                  </a:lnTo>
                  <a:lnTo>
                    <a:pt x="30849" y="28194"/>
                  </a:lnTo>
                  <a:lnTo>
                    <a:pt x="30849" y="34290"/>
                  </a:lnTo>
                  <a:lnTo>
                    <a:pt x="28563" y="41148"/>
                  </a:lnTo>
                  <a:lnTo>
                    <a:pt x="22467" y="44196"/>
                  </a:lnTo>
                  <a:lnTo>
                    <a:pt x="16371" y="46482"/>
                  </a:lnTo>
                  <a:lnTo>
                    <a:pt x="7989" y="45720"/>
                  </a:lnTo>
                  <a:lnTo>
                    <a:pt x="4179" y="40386"/>
                  </a:lnTo>
                  <a:lnTo>
                    <a:pt x="1547" y="34504"/>
                  </a:lnTo>
                  <a:lnTo>
                    <a:pt x="273" y="27622"/>
                  </a:lnTo>
                  <a:lnTo>
                    <a:pt x="0" y="20454"/>
                  </a:lnTo>
                  <a:lnTo>
                    <a:pt x="369" y="13716"/>
                  </a:lnTo>
                  <a:lnTo>
                    <a:pt x="1893" y="6096"/>
                  </a:lnTo>
                  <a:lnTo>
                    <a:pt x="7227" y="1524"/>
                  </a:lnTo>
                  <a:lnTo>
                    <a:pt x="14847" y="762"/>
                  </a:lnTo>
                  <a:lnTo>
                    <a:pt x="23229" y="0"/>
                  </a:lnTo>
                  <a:lnTo>
                    <a:pt x="27801" y="3810"/>
                  </a:lnTo>
                  <a:lnTo>
                    <a:pt x="30087" y="11430"/>
                  </a:lnTo>
                  <a:lnTo>
                    <a:pt x="31170" y="17073"/>
                  </a:lnTo>
                  <a:lnTo>
                    <a:pt x="31896" y="24003"/>
                  </a:lnTo>
                  <a:lnTo>
                    <a:pt x="31908" y="30932"/>
                  </a:lnTo>
                  <a:lnTo>
                    <a:pt x="30849" y="36576"/>
                  </a:lnTo>
                  <a:lnTo>
                    <a:pt x="12561" y="31242"/>
                  </a:lnTo>
                  <a:lnTo>
                    <a:pt x="12561" y="26670"/>
                  </a:lnTo>
                  <a:lnTo>
                    <a:pt x="12561" y="21336"/>
                  </a:lnTo>
                  <a:lnTo>
                    <a:pt x="11037" y="13716"/>
                  </a:lnTo>
                  <a:lnTo>
                    <a:pt x="17895" y="11430"/>
                  </a:lnTo>
                  <a:lnTo>
                    <a:pt x="21705" y="10668"/>
                  </a:lnTo>
                  <a:lnTo>
                    <a:pt x="27039" y="12192"/>
                  </a:lnTo>
                  <a:lnTo>
                    <a:pt x="28563" y="16764"/>
                  </a:lnTo>
                  <a:lnTo>
                    <a:pt x="29325" y="18288"/>
                  </a:lnTo>
                  <a:lnTo>
                    <a:pt x="30849" y="31242"/>
                  </a:lnTo>
                  <a:lnTo>
                    <a:pt x="28563" y="33528"/>
                  </a:lnTo>
                  <a:lnTo>
                    <a:pt x="24753" y="36576"/>
                  </a:lnTo>
                  <a:lnTo>
                    <a:pt x="21705" y="32004"/>
                  </a:lnTo>
                  <a:lnTo>
                    <a:pt x="20181" y="3048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533" name="Google Shape;12533;p150"/>
            <p:cNvGrpSpPr/>
            <p:nvPr/>
          </p:nvGrpSpPr>
          <p:grpSpPr>
            <a:xfrm>
              <a:off x="2232634" y="5951194"/>
              <a:ext cx="381050" cy="180644"/>
              <a:chOff x="2232634" y="5951194"/>
              <a:chExt cx="381050" cy="180644"/>
            </a:xfrm>
          </p:grpSpPr>
          <p:pic>
            <p:nvPicPr>
              <p:cNvPr id="12534" name="Google Shape;12534;p150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2232634" y="5976340"/>
                <a:ext cx="194039" cy="1494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35" name="Google Shape;12535;p150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2448280" y="5951194"/>
                <a:ext cx="165404" cy="1806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536" name="Google Shape;12536;p150"/>
            <p:cNvGrpSpPr/>
            <p:nvPr/>
          </p:nvGrpSpPr>
          <p:grpSpPr>
            <a:xfrm>
              <a:off x="2854452" y="5973317"/>
              <a:ext cx="224155" cy="122301"/>
              <a:chOff x="2854452" y="5973317"/>
              <a:chExt cx="224155" cy="122301"/>
            </a:xfrm>
          </p:grpSpPr>
          <p:sp>
            <p:nvSpPr>
              <p:cNvPr id="12537" name="Google Shape;12537;p150"/>
              <p:cNvSpPr/>
              <p:nvPr/>
            </p:nvSpPr>
            <p:spPr>
              <a:xfrm>
                <a:off x="2884170" y="5973317"/>
                <a:ext cx="5080" cy="120650"/>
              </a:xfrm>
              <a:custGeom>
                <a:rect b="b" l="l" r="r" t="t"/>
                <a:pathLst>
                  <a:path extrusionOk="0" h="120650" w="5080">
                    <a:moveTo>
                      <a:pt x="0" y="0"/>
                    </a:moveTo>
                    <a:lnTo>
                      <a:pt x="916" y="15990"/>
                    </a:lnTo>
                    <a:lnTo>
                      <a:pt x="2190" y="31908"/>
                    </a:lnTo>
                    <a:lnTo>
                      <a:pt x="3321" y="47684"/>
                    </a:lnTo>
                    <a:lnTo>
                      <a:pt x="3810" y="63246"/>
                    </a:lnTo>
                    <a:lnTo>
                      <a:pt x="4333" y="77426"/>
                    </a:lnTo>
                    <a:lnTo>
                      <a:pt x="4572" y="92106"/>
                    </a:lnTo>
                    <a:lnTo>
                      <a:pt x="4238" y="106644"/>
                    </a:lnTo>
                    <a:lnTo>
                      <a:pt x="3048" y="12039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8" name="Google Shape;12538;p150"/>
              <p:cNvSpPr/>
              <p:nvPr/>
            </p:nvSpPr>
            <p:spPr>
              <a:xfrm>
                <a:off x="2854452" y="5990843"/>
                <a:ext cx="224155" cy="104775"/>
              </a:xfrm>
              <a:custGeom>
                <a:rect b="b" l="l" r="r" t="t"/>
                <a:pathLst>
                  <a:path extrusionOk="0" h="104775" w="224155">
                    <a:moveTo>
                      <a:pt x="0" y="32766"/>
                    </a:moveTo>
                    <a:lnTo>
                      <a:pt x="40386" y="17526"/>
                    </a:lnTo>
                    <a:lnTo>
                      <a:pt x="49541" y="13442"/>
                    </a:lnTo>
                    <a:lnTo>
                      <a:pt x="58769" y="9429"/>
                    </a:lnTo>
                    <a:lnTo>
                      <a:pt x="68139" y="5845"/>
                    </a:lnTo>
                    <a:lnTo>
                      <a:pt x="77724" y="3048"/>
                    </a:lnTo>
                    <a:lnTo>
                      <a:pt x="83819" y="1524"/>
                    </a:lnTo>
                    <a:lnTo>
                      <a:pt x="86867" y="0"/>
                    </a:lnTo>
                    <a:lnTo>
                      <a:pt x="88392" y="6096"/>
                    </a:lnTo>
                    <a:lnTo>
                      <a:pt x="90558" y="16168"/>
                    </a:lnTo>
                    <a:lnTo>
                      <a:pt x="90868" y="26670"/>
                    </a:lnTo>
                    <a:lnTo>
                      <a:pt x="90320" y="37171"/>
                    </a:lnTo>
                    <a:lnTo>
                      <a:pt x="89916" y="47244"/>
                    </a:lnTo>
                    <a:lnTo>
                      <a:pt x="85344" y="88392"/>
                    </a:lnTo>
                    <a:lnTo>
                      <a:pt x="82296" y="99822"/>
                    </a:lnTo>
                    <a:lnTo>
                      <a:pt x="81653" y="93737"/>
                    </a:lnTo>
                    <a:lnTo>
                      <a:pt x="81153" y="87153"/>
                    </a:lnTo>
                    <a:lnTo>
                      <a:pt x="81224" y="80426"/>
                    </a:lnTo>
                    <a:lnTo>
                      <a:pt x="102870" y="45720"/>
                    </a:lnTo>
                    <a:lnTo>
                      <a:pt x="131826" y="36576"/>
                    </a:lnTo>
                    <a:lnTo>
                      <a:pt x="140970" y="36576"/>
                    </a:lnTo>
                    <a:lnTo>
                      <a:pt x="157019" y="69627"/>
                    </a:lnTo>
                    <a:lnTo>
                      <a:pt x="156972" y="77724"/>
                    </a:lnTo>
                    <a:lnTo>
                      <a:pt x="156972" y="82296"/>
                    </a:lnTo>
                    <a:lnTo>
                      <a:pt x="154686" y="96012"/>
                    </a:lnTo>
                    <a:lnTo>
                      <a:pt x="158496" y="99822"/>
                    </a:lnTo>
                    <a:lnTo>
                      <a:pt x="163068" y="104394"/>
                    </a:lnTo>
                    <a:lnTo>
                      <a:pt x="173736" y="95250"/>
                    </a:lnTo>
                    <a:lnTo>
                      <a:pt x="176022" y="92964"/>
                    </a:lnTo>
                    <a:lnTo>
                      <a:pt x="182451" y="86725"/>
                    </a:lnTo>
                    <a:lnTo>
                      <a:pt x="200501" y="49530"/>
                    </a:lnTo>
                    <a:lnTo>
                      <a:pt x="188214" y="25146"/>
                    </a:lnTo>
                    <a:lnTo>
                      <a:pt x="181356" y="25908"/>
                    </a:lnTo>
                    <a:lnTo>
                      <a:pt x="157817" y="56102"/>
                    </a:lnTo>
                    <a:lnTo>
                      <a:pt x="157257" y="64198"/>
                    </a:lnTo>
                    <a:lnTo>
                      <a:pt x="158841" y="72009"/>
                    </a:lnTo>
                    <a:lnTo>
                      <a:pt x="201930" y="90678"/>
                    </a:lnTo>
                    <a:lnTo>
                      <a:pt x="213360" y="90678"/>
                    </a:lnTo>
                    <a:lnTo>
                      <a:pt x="216408" y="90678"/>
                    </a:lnTo>
                    <a:lnTo>
                      <a:pt x="224028" y="8991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39" name="Google Shape;12539;p150"/>
            <p:cNvGrpSpPr/>
            <p:nvPr/>
          </p:nvGrpSpPr>
          <p:grpSpPr>
            <a:xfrm>
              <a:off x="3332962" y="5930620"/>
              <a:ext cx="362864" cy="176072"/>
              <a:chOff x="3332962" y="5930620"/>
              <a:chExt cx="362864" cy="176072"/>
            </a:xfrm>
          </p:grpSpPr>
          <p:pic>
            <p:nvPicPr>
              <p:cNvPr id="12540" name="Google Shape;12540;p150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3332962" y="5930620"/>
                <a:ext cx="286562" cy="1760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541" name="Google Shape;12541;p150"/>
              <p:cNvSpPr/>
              <p:nvPr/>
            </p:nvSpPr>
            <p:spPr>
              <a:xfrm>
                <a:off x="3665981" y="6054851"/>
                <a:ext cx="29845" cy="6350"/>
              </a:xfrm>
              <a:custGeom>
                <a:rect b="b" l="l" r="r" t="t"/>
                <a:pathLst>
                  <a:path extrusionOk="0" h="6350" w="29845">
                    <a:moveTo>
                      <a:pt x="0" y="0"/>
                    </a:moveTo>
                    <a:lnTo>
                      <a:pt x="8608" y="2881"/>
                    </a:lnTo>
                    <a:lnTo>
                      <a:pt x="15144" y="4762"/>
                    </a:lnTo>
                    <a:lnTo>
                      <a:pt x="21538" y="5786"/>
                    </a:lnTo>
                    <a:lnTo>
                      <a:pt x="29718" y="609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42" name="Google Shape;12542;p150"/>
            <p:cNvGrpSpPr/>
            <p:nvPr/>
          </p:nvGrpSpPr>
          <p:grpSpPr>
            <a:xfrm>
              <a:off x="3758920" y="5874258"/>
              <a:ext cx="560120" cy="272058"/>
              <a:chOff x="3758920" y="5874258"/>
              <a:chExt cx="560120" cy="272058"/>
            </a:xfrm>
          </p:grpSpPr>
          <p:pic>
            <p:nvPicPr>
              <p:cNvPr id="12543" name="Google Shape;12543;p150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3758920" y="5910046"/>
                <a:ext cx="195122" cy="2362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44" name="Google Shape;12544;p150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3977614" y="5917666"/>
                <a:ext cx="83108" cy="1364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545" name="Google Shape;12545;p150"/>
              <p:cNvSpPr/>
              <p:nvPr/>
            </p:nvSpPr>
            <p:spPr>
              <a:xfrm>
                <a:off x="4093344" y="5874258"/>
                <a:ext cx="69214" cy="243839"/>
              </a:xfrm>
              <a:custGeom>
                <a:rect b="b" l="l" r="r" t="t"/>
                <a:pathLst>
                  <a:path extrusionOk="0" h="243839" w="69214">
                    <a:moveTo>
                      <a:pt x="45839" y="0"/>
                    </a:moveTo>
                    <a:lnTo>
                      <a:pt x="22050" y="43505"/>
                    </a:lnTo>
                    <a:lnTo>
                      <a:pt x="11060" y="84093"/>
                    </a:lnTo>
                    <a:lnTo>
                      <a:pt x="2845" y="131790"/>
                    </a:lnTo>
                    <a:lnTo>
                      <a:pt x="0" y="174688"/>
                    </a:lnTo>
                    <a:lnTo>
                      <a:pt x="690" y="193167"/>
                    </a:lnTo>
                    <a:lnTo>
                      <a:pt x="21455" y="236112"/>
                    </a:lnTo>
                    <a:lnTo>
                      <a:pt x="43934" y="243804"/>
                    </a:lnTo>
                    <a:lnTo>
                      <a:pt x="55745" y="243078"/>
                    </a:lnTo>
                    <a:lnTo>
                      <a:pt x="60317" y="241554"/>
                    </a:lnTo>
                    <a:lnTo>
                      <a:pt x="64127" y="239268"/>
                    </a:lnTo>
                    <a:lnTo>
                      <a:pt x="68699" y="23774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546" name="Google Shape;12546;p150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4177258" y="5910808"/>
                <a:ext cx="141782" cy="1875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547" name="Google Shape;12547;p150"/>
            <p:cNvGrpSpPr/>
            <p:nvPr/>
          </p:nvGrpSpPr>
          <p:grpSpPr>
            <a:xfrm>
              <a:off x="4387570" y="5830823"/>
              <a:ext cx="171602" cy="257810"/>
              <a:chOff x="4387570" y="5830823"/>
              <a:chExt cx="171602" cy="257810"/>
            </a:xfrm>
          </p:grpSpPr>
          <p:pic>
            <p:nvPicPr>
              <p:cNvPr id="12548" name="Google Shape;12548;p150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4387570" y="5897854"/>
                <a:ext cx="93776" cy="1516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549" name="Google Shape;12549;p150"/>
              <p:cNvSpPr/>
              <p:nvPr/>
            </p:nvSpPr>
            <p:spPr>
              <a:xfrm>
                <a:off x="4475987" y="5830823"/>
                <a:ext cx="83185" cy="257810"/>
              </a:xfrm>
              <a:custGeom>
                <a:rect b="b" l="l" r="r" t="t"/>
                <a:pathLst>
                  <a:path extrusionOk="0" h="257810" w="83185">
                    <a:moveTo>
                      <a:pt x="0" y="0"/>
                    </a:moveTo>
                    <a:lnTo>
                      <a:pt x="27217" y="27753"/>
                    </a:lnTo>
                    <a:lnTo>
                      <a:pt x="53911" y="68103"/>
                    </a:lnTo>
                    <a:lnTo>
                      <a:pt x="76152" y="118693"/>
                    </a:lnTo>
                    <a:lnTo>
                      <a:pt x="82629" y="161960"/>
                    </a:lnTo>
                    <a:lnTo>
                      <a:pt x="80010" y="182879"/>
                    </a:lnTo>
                    <a:lnTo>
                      <a:pt x="52578" y="232493"/>
                    </a:lnTo>
                    <a:lnTo>
                      <a:pt x="29718" y="253746"/>
                    </a:lnTo>
                    <a:lnTo>
                      <a:pt x="25146" y="25755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50" name="Google Shape;12550;p150"/>
            <p:cNvGrpSpPr/>
            <p:nvPr/>
          </p:nvGrpSpPr>
          <p:grpSpPr>
            <a:xfrm>
              <a:off x="4795811" y="5879566"/>
              <a:ext cx="391147" cy="247700"/>
              <a:chOff x="4795811" y="5879566"/>
              <a:chExt cx="391147" cy="247700"/>
            </a:xfrm>
          </p:grpSpPr>
          <p:pic>
            <p:nvPicPr>
              <p:cNvPr id="12551" name="Google Shape;12551;p150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4795811" y="5879566"/>
                <a:ext cx="135115" cy="247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52" name="Google Shape;12552;p150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4953736" y="5922238"/>
                <a:ext cx="233222" cy="1166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553" name="Google Shape;12553;p150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5316984" y="5935954"/>
              <a:ext cx="148105" cy="113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54" name="Google Shape;12554;p150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5612104" y="5884138"/>
              <a:ext cx="380288" cy="17666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555" name="Google Shape;12555;p150"/>
            <p:cNvGrpSpPr/>
            <p:nvPr/>
          </p:nvGrpSpPr>
          <p:grpSpPr>
            <a:xfrm>
              <a:off x="6096736" y="5829274"/>
              <a:ext cx="461823" cy="197408"/>
              <a:chOff x="6096736" y="5829274"/>
              <a:chExt cx="461823" cy="197408"/>
            </a:xfrm>
          </p:grpSpPr>
          <p:pic>
            <p:nvPicPr>
              <p:cNvPr id="12556" name="Google Shape;12556;p150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6096736" y="5868898"/>
                <a:ext cx="363524" cy="157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57" name="Google Shape;12557;p150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6482475" y="5829274"/>
                <a:ext cx="76084" cy="1539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558" name="Google Shape;12558;p150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6733768" y="5833846"/>
              <a:ext cx="211886" cy="1791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559" name="Google Shape;12559;p150"/>
            <p:cNvGrpSpPr/>
            <p:nvPr/>
          </p:nvGrpSpPr>
          <p:grpSpPr>
            <a:xfrm>
              <a:off x="7152106" y="5746216"/>
              <a:ext cx="560120" cy="292039"/>
              <a:chOff x="7152106" y="5746216"/>
              <a:chExt cx="560120" cy="292039"/>
            </a:xfrm>
          </p:grpSpPr>
          <p:pic>
            <p:nvPicPr>
              <p:cNvPr id="12560" name="Google Shape;12560;p150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7152106" y="5802604"/>
                <a:ext cx="172262" cy="2356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561" name="Google Shape;12561;p150"/>
              <p:cNvSpPr/>
              <p:nvPr/>
            </p:nvSpPr>
            <p:spPr>
              <a:xfrm>
                <a:off x="7363301" y="5846826"/>
                <a:ext cx="36829" cy="99060"/>
              </a:xfrm>
              <a:custGeom>
                <a:rect b="b" l="l" r="r" t="t"/>
                <a:pathLst>
                  <a:path extrusionOk="0" h="99060" w="36829">
                    <a:moveTo>
                      <a:pt x="2952" y="0"/>
                    </a:moveTo>
                    <a:lnTo>
                      <a:pt x="1428" y="41910"/>
                    </a:lnTo>
                    <a:lnTo>
                      <a:pt x="678" y="52911"/>
                    </a:lnTo>
                    <a:lnTo>
                      <a:pt x="0" y="64769"/>
                    </a:lnTo>
                    <a:lnTo>
                      <a:pt x="35" y="76628"/>
                    </a:lnTo>
                    <a:lnTo>
                      <a:pt x="1428" y="87630"/>
                    </a:lnTo>
                    <a:lnTo>
                      <a:pt x="2190" y="93726"/>
                    </a:lnTo>
                    <a:lnTo>
                      <a:pt x="6762" y="96774"/>
                    </a:lnTo>
                    <a:lnTo>
                      <a:pt x="12858" y="97536"/>
                    </a:lnTo>
                    <a:lnTo>
                      <a:pt x="19716" y="99060"/>
                    </a:lnTo>
                    <a:lnTo>
                      <a:pt x="25812" y="97536"/>
                    </a:lnTo>
                    <a:lnTo>
                      <a:pt x="31908" y="93726"/>
                    </a:lnTo>
                    <a:lnTo>
                      <a:pt x="33432" y="92202"/>
                    </a:lnTo>
                    <a:lnTo>
                      <a:pt x="34956" y="90677"/>
                    </a:lnTo>
                    <a:lnTo>
                      <a:pt x="36480" y="8991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2" name="Google Shape;12562;p150"/>
              <p:cNvSpPr/>
              <p:nvPr/>
            </p:nvSpPr>
            <p:spPr>
              <a:xfrm>
                <a:off x="7459337" y="5804154"/>
                <a:ext cx="26670" cy="171450"/>
              </a:xfrm>
              <a:custGeom>
                <a:rect b="b" l="l" r="r" t="t"/>
                <a:pathLst>
                  <a:path extrusionOk="0" h="171450" w="26670">
                    <a:moveTo>
                      <a:pt x="642" y="0"/>
                    </a:moveTo>
                    <a:lnTo>
                      <a:pt x="642" y="13716"/>
                    </a:lnTo>
                    <a:lnTo>
                      <a:pt x="642" y="27432"/>
                    </a:lnTo>
                    <a:lnTo>
                      <a:pt x="642" y="41148"/>
                    </a:lnTo>
                    <a:lnTo>
                      <a:pt x="642" y="54864"/>
                    </a:lnTo>
                    <a:lnTo>
                      <a:pt x="428" y="73140"/>
                    </a:lnTo>
                    <a:lnTo>
                      <a:pt x="71" y="91344"/>
                    </a:lnTo>
                    <a:lnTo>
                      <a:pt x="0" y="109406"/>
                    </a:lnTo>
                    <a:lnTo>
                      <a:pt x="3214" y="150304"/>
                    </a:lnTo>
                    <a:lnTo>
                      <a:pt x="19692" y="171450"/>
                    </a:lnTo>
                    <a:lnTo>
                      <a:pt x="21978" y="171450"/>
                    </a:lnTo>
                    <a:lnTo>
                      <a:pt x="26550" y="17068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563" name="Google Shape;12563;p150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7523200" y="5807521"/>
                <a:ext cx="92252" cy="1168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64" name="Google Shape;12564;p150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7639786" y="5746216"/>
                <a:ext cx="72440" cy="2134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565" name="Google Shape;12565;p150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7984210" y="5733262"/>
              <a:ext cx="232460" cy="1525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66" name="Google Shape;12566;p150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8367306" y="5742775"/>
              <a:ext cx="255511" cy="208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67" name="Google Shape;12567;p150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8781262" y="5690615"/>
              <a:ext cx="295706" cy="1674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68" name="Google Shape;12568;p150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9121876" y="5746978"/>
              <a:ext cx="108254" cy="9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69" name="Google Shape;12569;p150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9424009" y="5671254"/>
              <a:ext cx="153712" cy="215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70" name="Google Shape;12570;p150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9732238" y="5679160"/>
              <a:ext cx="147878" cy="17378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12574" name="Shape 1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75" name="Google Shape;12575;p151"/>
          <p:cNvGrpSpPr/>
          <p:nvPr/>
        </p:nvGrpSpPr>
        <p:grpSpPr>
          <a:xfrm>
            <a:off x="3827766" y="1732723"/>
            <a:ext cx="3480386" cy="1458433"/>
            <a:chOff x="4210500" y="1963648"/>
            <a:chExt cx="3828387" cy="1652803"/>
          </a:xfrm>
        </p:grpSpPr>
        <p:pic>
          <p:nvPicPr>
            <p:cNvPr id="12576" name="Google Shape;12576;p1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10500" y="1963648"/>
              <a:ext cx="3828387" cy="16460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77" name="Google Shape;12577;p151"/>
            <p:cNvSpPr/>
            <p:nvPr/>
          </p:nvSpPr>
          <p:spPr>
            <a:xfrm>
              <a:off x="4225004" y="3517391"/>
              <a:ext cx="43179" cy="99060"/>
            </a:xfrm>
            <a:custGeom>
              <a:rect b="b" l="l" r="r" t="t"/>
              <a:pathLst>
                <a:path extrusionOk="0" h="99060" w="43179">
                  <a:moveTo>
                    <a:pt x="8667" y="0"/>
                  </a:moveTo>
                  <a:lnTo>
                    <a:pt x="5976" y="13716"/>
                  </a:lnTo>
                  <a:lnTo>
                    <a:pt x="3714" y="27432"/>
                  </a:lnTo>
                  <a:lnTo>
                    <a:pt x="2024" y="41148"/>
                  </a:lnTo>
                  <a:lnTo>
                    <a:pt x="1047" y="54864"/>
                  </a:lnTo>
                  <a:lnTo>
                    <a:pt x="345" y="63805"/>
                  </a:lnTo>
                  <a:lnTo>
                    <a:pt x="18573" y="99060"/>
                  </a:lnTo>
                  <a:lnTo>
                    <a:pt x="25431" y="95250"/>
                  </a:lnTo>
                  <a:lnTo>
                    <a:pt x="31063" y="90487"/>
                  </a:lnTo>
                  <a:lnTo>
                    <a:pt x="35623" y="84582"/>
                  </a:lnTo>
                  <a:lnTo>
                    <a:pt x="39469" y="78105"/>
                  </a:lnTo>
                  <a:lnTo>
                    <a:pt x="42957" y="71627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8" name="Google Shape;12578;p151"/>
            <p:cNvSpPr/>
            <p:nvPr/>
          </p:nvSpPr>
          <p:spPr>
            <a:xfrm>
              <a:off x="4227575" y="3473957"/>
              <a:ext cx="20320" cy="1904"/>
            </a:xfrm>
            <a:custGeom>
              <a:rect b="b" l="l" r="r" t="t"/>
              <a:pathLst>
                <a:path extrusionOk="0" h="1904" w="20320">
                  <a:moveTo>
                    <a:pt x="0" y="0"/>
                  </a:moveTo>
                  <a:lnTo>
                    <a:pt x="10668" y="1523"/>
                  </a:lnTo>
                  <a:lnTo>
                    <a:pt x="12954" y="1523"/>
                  </a:lnTo>
                  <a:lnTo>
                    <a:pt x="19812" y="1523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579" name="Google Shape;12579;p1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14418" y="3500602"/>
              <a:ext cx="110540" cy="89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80" name="Google Shape;12580;p151"/>
            <p:cNvSpPr/>
            <p:nvPr/>
          </p:nvSpPr>
          <p:spPr>
            <a:xfrm>
              <a:off x="4485417" y="3493769"/>
              <a:ext cx="7620" cy="99060"/>
            </a:xfrm>
            <a:custGeom>
              <a:rect b="b" l="l" r="r" t="t"/>
              <a:pathLst>
                <a:path extrusionOk="0" h="99060" w="7620">
                  <a:moveTo>
                    <a:pt x="476" y="0"/>
                  </a:moveTo>
                  <a:lnTo>
                    <a:pt x="59" y="9929"/>
                  </a:lnTo>
                  <a:lnTo>
                    <a:pt x="0" y="19430"/>
                  </a:lnTo>
                  <a:lnTo>
                    <a:pt x="369" y="28932"/>
                  </a:lnTo>
                  <a:lnTo>
                    <a:pt x="1238" y="38862"/>
                  </a:lnTo>
                  <a:lnTo>
                    <a:pt x="3048" y="50744"/>
                  </a:lnTo>
                  <a:lnTo>
                    <a:pt x="4857" y="62484"/>
                  </a:lnTo>
                  <a:lnTo>
                    <a:pt x="6381" y="74223"/>
                  </a:lnTo>
                  <a:lnTo>
                    <a:pt x="7334" y="86106"/>
                  </a:lnTo>
                  <a:lnTo>
                    <a:pt x="7334" y="92964"/>
                  </a:lnTo>
                  <a:lnTo>
                    <a:pt x="7334" y="94488"/>
                  </a:lnTo>
                  <a:lnTo>
                    <a:pt x="7334" y="9906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581" name="Google Shape;12581;p1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77230" y="3268716"/>
              <a:ext cx="211124" cy="1603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82" name="Google Shape;12582;p151"/>
            <p:cNvSpPr/>
            <p:nvPr/>
          </p:nvSpPr>
          <p:spPr>
            <a:xfrm>
              <a:off x="5746218" y="3294125"/>
              <a:ext cx="5714" cy="88900"/>
            </a:xfrm>
            <a:custGeom>
              <a:rect b="b" l="l" r="r" t="t"/>
              <a:pathLst>
                <a:path extrusionOk="0" h="88900" w="5714">
                  <a:moveTo>
                    <a:pt x="5357" y="0"/>
                  </a:moveTo>
                  <a:lnTo>
                    <a:pt x="2809" y="11084"/>
                  </a:lnTo>
                  <a:lnTo>
                    <a:pt x="976" y="21812"/>
                  </a:lnTo>
                  <a:lnTo>
                    <a:pt x="0" y="32682"/>
                  </a:lnTo>
                  <a:lnTo>
                    <a:pt x="23" y="44196"/>
                  </a:lnTo>
                  <a:lnTo>
                    <a:pt x="940" y="53923"/>
                  </a:lnTo>
                  <a:lnTo>
                    <a:pt x="2214" y="63722"/>
                  </a:lnTo>
                  <a:lnTo>
                    <a:pt x="3345" y="73663"/>
                  </a:lnTo>
                  <a:lnTo>
                    <a:pt x="3833" y="83820"/>
                  </a:lnTo>
                  <a:lnTo>
                    <a:pt x="3833" y="85344"/>
                  </a:lnTo>
                  <a:lnTo>
                    <a:pt x="3833" y="86868"/>
                  </a:lnTo>
                  <a:lnTo>
                    <a:pt x="3833" y="88392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3" name="Google Shape;12583;p151"/>
            <p:cNvSpPr/>
            <p:nvPr/>
          </p:nvSpPr>
          <p:spPr>
            <a:xfrm>
              <a:off x="6474713" y="2790443"/>
              <a:ext cx="56515" cy="6350"/>
            </a:xfrm>
            <a:custGeom>
              <a:rect b="b" l="l" r="r" t="t"/>
              <a:pathLst>
                <a:path extrusionOk="0" h="6350" w="56515">
                  <a:moveTo>
                    <a:pt x="0" y="6096"/>
                  </a:moveTo>
                  <a:lnTo>
                    <a:pt x="44958" y="762"/>
                  </a:lnTo>
                  <a:lnTo>
                    <a:pt x="51053" y="762"/>
                  </a:lnTo>
                  <a:lnTo>
                    <a:pt x="52577" y="762"/>
                  </a:lnTo>
                  <a:lnTo>
                    <a:pt x="56388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84" name="Google Shape;12584;p151"/>
          <p:cNvGrpSpPr/>
          <p:nvPr/>
        </p:nvGrpSpPr>
        <p:grpSpPr>
          <a:xfrm>
            <a:off x="2321990" y="2752086"/>
            <a:ext cx="249092" cy="323867"/>
            <a:chOff x="2554164" y="3118865"/>
            <a:chExt cx="273999" cy="367030"/>
          </a:xfrm>
        </p:grpSpPr>
        <p:sp>
          <p:nvSpPr>
            <p:cNvPr id="12585" name="Google Shape;12585;p151"/>
            <p:cNvSpPr/>
            <p:nvPr/>
          </p:nvSpPr>
          <p:spPr>
            <a:xfrm>
              <a:off x="2554164" y="3118865"/>
              <a:ext cx="69214" cy="282575"/>
            </a:xfrm>
            <a:custGeom>
              <a:rect b="b" l="l" r="r" t="t"/>
              <a:pathLst>
                <a:path extrusionOk="0" h="282575" w="69214">
                  <a:moveTo>
                    <a:pt x="2345" y="0"/>
                  </a:moveTo>
                  <a:lnTo>
                    <a:pt x="202" y="44577"/>
                  </a:lnTo>
                  <a:lnTo>
                    <a:pt x="0" y="83439"/>
                  </a:lnTo>
                  <a:lnTo>
                    <a:pt x="154" y="107442"/>
                  </a:lnTo>
                  <a:lnTo>
                    <a:pt x="3107" y="155448"/>
                  </a:lnTo>
                  <a:lnTo>
                    <a:pt x="9203" y="198024"/>
                  </a:lnTo>
                  <a:lnTo>
                    <a:pt x="19871" y="240029"/>
                  </a:lnTo>
                  <a:lnTo>
                    <a:pt x="43493" y="280416"/>
                  </a:lnTo>
                  <a:lnTo>
                    <a:pt x="52030" y="282344"/>
                  </a:lnTo>
                  <a:lnTo>
                    <a:pt x="58638" y="279273"/>
                  </a:lnTo>
                  <a:lnTo>
                    <a:pt x="63960" y="273343"/>
                  </a:lnTo>
                  <a:lnTo>
                    <a:pt x="68639" y="266700"/>
                  </a:lnTo>
                </a:path>
              </a:pathLst>
            </a:custGeom>
            <a:noFill/>
            <a:ln cap="flat" cmpd="sng" w="229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586" name="Google Shape;12586;p1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26338" y="3256000"/>
              <a:ext cx="105099" cy="1270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87" name="Google Shape;12587;p151"/>
            <p:cNvSpPr/>
            <p:nvPr/>
          </p:nvSpPr>
          <p:spPr>
            <a:xfrm>
              <a:off x="2750058" y="3221735"/>
              <a:ext cx="78105" cy="264160"/>
            </a:xfrm>
            <a:custGeom>
              <a:rect b="b" l="l" r="r" t="t"/>
              <a:pathLst>
                <a:path extrusionOk="0" h="264160" w="78105">
                  <a:moveTo>
                    <a:pt x="65531" y="50291"/>
                  </a:moveTo>
                  <a:lnTo>
                    <a:pt x="59555" y="42874"/>
                  </a:lnTo>
                  <a:lnTo>
                    <a:pt x="54863" y="36099"/>
                  </a:lnTo>
                  <a:lnTo>
                    <a:pt x="50744" y="29182"/>
                  </a:lnTo>
                  <a:lnTo>
                    <a:pt x="46481" y="21335"/>
                  </a:lnTo>
                  <a:lnTo>
                    <a:pt x="43433" y="16001"/>
                  </a:lnTo>
                  <a:lnTo>
                    <a:pt x="38861" y="8381"/>
                  </a:lnTo>
                  <a:lnTo>
                    <a:pt x="33527" y="4571"/>
                  </a:lnTo>
                  <a:lnTo>
                    <a:pt x="31241" y="2285"/>
                  </a:lnTo>
                  <a:lnTo>
                    <a:pt x="12953" y="38099"/>
                  </a:lnTo>
                  <a:lnTo>
                    <a:pt x="13073" y="51554"/>
                  </a:lnTo>
                  <a:lnTo>
                    <a:pt x="20573" y="89915"/>
                  </a:lnTo>
                  <a:lnTo>
                    <a:pt x="38683" y="105882"/>
                  </a:lnTo>
                  <a:lnTo>
                    <a:pt x="47243" y="105155"/>
                  </a:lnTo>
                  <a:lnTo>
                    <a:pt x="69901" y="73032"/>
                  </a:lnTo>
                  <a:lnTo>
                    <a:pt x="70865" y="51815"/>
                  </a:lnTo>
                  <a:lnTo>
                    <a:pt x="70865" y="45719"/>
                  </a:lnTo>
                  <a:lnTo>
                    <a:pt x="70865" y="49529"/>
                  </a:lnTo>
                  <a:lnTo>
                    <a:pt x="68579" y="47243"/>
                  </a:lnTo>
                  <a:lnTo>
                    <a:pt x="67377" y="57530"/>
                  </a:lnTo>
                  <a:lnTo>
                    <a:pt x="66960" y="67817"/>
                  </a:lnTo>
                  <a:lnTo>
                    <a:pt x="66972" y="78104"/>
                  </a:lnTo>
                  <a:lnTo>
                    <a:pt x="69341" y="125634"/>
                  </a:lnTo>
                  <a:lnTo>
                    <a:pt x="73913" y="162305"/>
                  </a:lnTo>
                  <a:lnTo>
                    <a:pt x="75902" y="180463"/>
                  </a:lnTo>
                  <a:lnTo>
                    <a:pt x="77247" y="198405"/>
                  </a:lnTo>
                  <a:lnTo>
                    <a:pt x="77878" y="216205"/>
                  </a:lnTo>
                  <a:lnTo>
                    <a:pt x="77723" y="233933"/>
                  </a:lnTo>
                  <a:lnTo>
                    <a:pt x="77140" y="243399"/>
                  </a:lnTo>
                  <a:lnTo>
                    <a:pt x="74771" y="252507"/>
                  </a:lnTo>
                  <a:lnTo>
                    <a:pt x="69687" y="259758"/>
                  </a:lnTo>
                  <a:lnTo>
                    <a:pt x="60960" y="263651"/>
                  </a:lnTo>
                  <a:lnTo>
                    <a:pt x="50172" y="263580"/>
                  </a:lnTo>
                  <a:lnTo>
                    <a:pt x="13715" y="234410"/>
                  </a:lnTo>
                  <a:lnTo>
                    <a:pt x="0" y="195833"/>
                  </a:lnTo>
                  <a:lnTo>
                    <a:pt x="631" y="183177"/>
                  </a:lnTo>
                  <a:lnTo>
                    <a:pt x="31158" y="145530"/>
                  </a:lnTo>
                  <a:lnTo>
                    <a:pt x="55280" y="131314"/>
                  </a:lnTo>
                  <a:lnTo>
                    <a:pt x="67055" y="124205"/>
                  </a:lnTo>
                </a:path>
              </a:pathLst>
            </a:custGeom>
            <a:noFill/>
            <a:ln cap="flat" cmpd="sng" w="229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588" name="Google Shape;12588;p1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55200" y="2795621"/>
            <a:ext cx="89792" cy="141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89" name="Google Shape;12589;p151"/>
          <p:cNvGrpSpPr/>
          <p:nvPr/>
        </p:nvGrpSpPr>
        <p:grpSpPr>
          <a:xfrm>
            <a:off x="2865278" y="2690900"/>
            <a:ext cx="354204" cy="376089"/>
            <a:chOff x="3151774" y="3049524"/>
            <a:chExt cx="389620" cy="426211"/>
          </a:xfrm>
        </p:grpSpPr>
        <p:sp>
          <p:nvSpPr>
            <p:cNvPr id="12590" name="Google Shape;12590;p151"/>
            <p:cNvSpPr/>
            <p:nvPr/>
          </p:nvSpPr>
          <p:spPr>
            <a:xfrm>
              <a:off x="3151774" y="3054096"/>
              <a:ext cx="59689" cy="421639"/>
            </a:xfrm>
            <a:custGeom>
              <a:rect b="b" l="l" r="r" t="t"/>
              <a:pathLst>
                <a:path extrusionOk="0" h="421639" w="59689">
                  <a:moveTo>
                    <a:pt x="36433" y="0"/>
                  </a:moveTo>
                  <a:lnTo>
                    <a:pt x="18859" y="50363"/>
                  </a:lnTo>
                  <a:lnTo>
                    <a:pt x="9084" y="101667"/>
                  </a:lnTo>
                  <a:lnTo>
                    <a:pt x="1916" y="169937"/>
                  </a:lnTo>
                  <a:lnTo>
                    <a:pt x="0" y="242506"/>
                  </a:lnTo>
                  <a:lnTo>
                    <a:pt x="809" y="280797"/>
                  </a:lnTo>
                  <a:lnTo>
                    <a:pt x="3619" y="319087"/>
                  </a:lnTo>
                  <a:lnTo>
                    <a:pt x="9001" y="357378"/>
                  </a:lnTo>
                  <a:lnTo>
                    <a:pt x="21109" y="400990"/>
                  </a:lnTo>
                  <a:lnTo>
                    <a:pt x="43481" y="421290"/>
                  </a:lnTo>
                  <a:lnTo>
                    <a:pt x="51315" y="419873"/>
                  </a:lnTo>
                  <a:lnTo>
                    <a:pt x="59293" y="416814"/>
                  </a:lnTo>
                </a:path>
              </a:pathLst>
            </a:custGeom>
            <a:noFill/>
            <a:ln cap="flat" cmpd="sng" w="229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591" name="Google Shape;12591;p15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257762" y="3163989"/>
              <a:ext cx="126399" cy="2162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92" name="Google Shape;12592;p151"/>
            <p:cNvSpPr/>
            <p:nvPr/>
          </p:nvSpPr>
          <p:spPr>
            <a:xfrm>
              <a:off x="3406140" y="3049524"/>
              <a:ext cx="135254" cy="350520"/>
            </a:xfrm>
            <a:custGeom>
              <a:rect b="b" l="l" r="r" t="t"/>
              <a:pathLst>
                <a:path extrusionOk="0" h="350520" w="135254">
                  <a:moveTo>
                    <a:pt x="0" y="0"/>
                  </a:moveTo>
                  <a:lnTo>
                    <a:pt x="2286" y="12311"/>
                  </a:lnTo>
                  <a:lnTo>
                    <a:pt x="6858" y="21907"/>
                  </a:lnTo>
                  <a:lnTo>
                    <a:pt x="13716" y="30646"/>
                  </a:lnTo>
                  <a:lnTo>
                    <a:pt x="22860" y="40386"/>
                  </a:lnTo>
                  <a:lnTo>
                    <a:pt x="36361" y="55137"/>
                  </a:lnTo>
                  <a:lnTo>
                    <a:pt x="64222" y="84641"/>
                  </a:lnTo>
                  <a:lnTo>
                    <a:pt x="91082" y="115573"/>
                  </a:lnTo>
                  <a:lnTo>
                    <a:pt x="114371" y="149649"/>
                  </a:lnTo>
                  <a:lnTo>
                    <a:pt x="129516" y="186963"/>
                  </a:lnTo>
                  <a:lnTo>
                    <a:pt x="134802" y="225516"/>
                  </a:lnTo>
                  <a:lnTo>
                    <a:pt x="134874" y="245363"/>
                  </a:lnTo>
                  <a:lnTo>
                    <a:pt x="133611" y="263044"/>
                  </a:lnTo>
                  <a:lnTo>
                    <a:pt x="115824" y="313944"/>
                  </a:lnTo>
                  <a:lnTo>
                    <a:pt x="83820" y="346710"/>
                  </a:lnTo>
                  <a:lnTo>
                    <a:pt x="77688" y="350139"/>
                  </a:lnTo>
                  <a:lnTo>
                    <a:pt x="75342" y="349567"/>
                  </a:lnTo>
                  <a:lnTo>
                    <a:pt x="75140" y="345852"/>
                  </a:lnTo>
                  <a:lnTo>
                    <a:pt x="75438" y="339852"/>
                  </a:lnTo>
                </a:path>
              </a:pathLst>
            </a:custGeom>
            <a:noFill/>
            <a:ln cap="flat" cmpd="sng" w="229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93" name="Google Shape;12593;p151"/>
          <p:cNvGrpSpPr/>
          <p:nvPr/>
        </p:nvGrpSpPr>
        <p:grpSpPr>
          <a:xfrm>
            <a:off x="3390241" y="2802516"/>
            <a:ext cx="80472" cy="69928"/>
            <a:chOff x="3729228" y="3176015"/>
            <a:chExt cx="88518" cy="79247"/>
          </a:xfrm>
        </p:grpSpPr>
        <p:sp>
          <p:nvSpPr>
            <p:cNvPr id="12594" name="Google Shape;12594;p151"/>
            <p:cNvSpPr/>
            <p:nvPr/>
          </p:nvSpPr>
          <p:spPr>
            <a:xfrm>
              <a:off x="3729228" y="3176015"/>
              <a:ext cx="66039" cy="6350"/>
            </a:xfrm>
            <a:custGeom>
              <a:rect b="b" l="l" r="r" t="t"/>
              <a:pathLst>
                <a:path extrusionOk="0" h="6350" w="66039">
                  <a:moveTo>
                    <a:pt x="0" y="2286"/>
                  </a:moveTo>
                  <a:lnTo>
                    <a:pt x="10870" y="2286"/>
                  </a:lnTo>
                  <a:lnTo>
                    <a:pt x="21812" y="2286"/>
                  </a:lnTo>
                  <a:lnTo>
                    <a:pt x="32896" y="2286"/>
                  </a:lnTo>
                  <a:lnTo>
                    <a:pt x="44196" y="2286"/>
                  </a:lnTo>
                  <a:lnTo>
                    <a:pt x="48006" y="2286"/>
                  </a:lnTo>
                  <a:lnTo>
                    <a:pt x="62484" y="0"/>
                  </a:lnTo>
                  <a:lnTo>
                    <a:pt x="65532" y="3810"/>
                  </a:lnTo>
                  <a:lnTo>
                    <a:pt x="65532" y="4572"/>
                  </a:lnTo>
                  <a:lnTo>
                    <a:pt x="65532" y="5334"/>
                  </a:lnTo>
                  <a:lnTo>
                    <a:pt x="65532" y="6096"/>
                  </a:lnTo>
                </a:path>
              </a:pathLst>
            </a:custGeom>
            <a:noFill/>
            <a:ln cap="flat" cmpd="sng" w="229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5" name="Google Shape;12595;p151"/>
            <p:cNvSpPr/>
            <p:nvPr/>
          </p:nvSpPr>
          <p:spPr>
            <a:xfrm>
              <a:off x="3745992" y="3240023"/>
              <a:ext cx="71754" cy="15239"/>
            </a:xfrm>
            <a:custGeom>
              <a:rect b="b" l="l" r="r" t="t"/>
              <a:pathLst>
                <a:path extrusionOk="0" h="15239" w="71754">
                  <a:moveTo>
                    <a:pt x="0" y="15239"/>
                  </a:moveTo>
                  <a:lnTo>
                    <a:pt x="12192" y="14930"/>
                  </a:lnTo>
                  <a:lnTo>
                    <a:pt x="23241" y="13906"/>
                  </a:lnTo>
                  <a:lnTo>
                    <a:pt x="34290" y="12025"/>
                  </a:lnTo>
                  <a:lnTo>
                    <a:pt x="46482" y="9143"/>
                  </a:lnTo>
                  <a:lnTo>
                    <a:pt x="51804" y="8512"/>
                  </a:lnTo>
                  <a:lnTo>
                    <a:pt x="59340" y="7524"/>
                  </a:lnTo>
                  <a:lnTo>
                    <a:pt x="66734" y="5822"/>
                  </a:lnTo>
                  <a:lnTo>
                    <a:pt x="71628" y="3047"/>
                  </a:lnTo>
                  <a:lnTo>
                    <a:pt x="71628" y="1523"/>
                  </a:lnTo>
                  <a:lnTo>
                    <a:pt x="71628" y="761"/>
                  </a:lnTo>
                  <a:lnTo>
                    <a:pt x="71628" y="0"/>
                  </a:lnTo>
                </a:path>
              </a:pathLst>
            </a:custGeom>
            <a:noFill/>
            <a:ln cap="flat" cmpd="sng" w="229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96" name="Google Shape;12596;p151"/>
          <p:cNvGrpSpPr/>
          <p:nvPr/>
        </p:nvGrpSpPr>
        <p:grpSpPr>
          <a:xfrm>
            <a:off x="3785099" y="2549675"/>
            <a:ext cx="363107" cy="395835"/>
            <a:chOff x="4163567" y="2889478"/>
            <a:chExt cx="399414" cy="448589"/>
          </a:xfrm>
        </p:grpSpPr>
        <p:sp>
          <p:nvSpPr>
            <p:cNvPr id="12597" name="Google Shape;12597;p151"/>
            <p:cNvSpPr/>
            <p:nvPr/>
          </p:nvSpPr>
          <p:spPr>
            <a:xfrm>
              <a:off x="4163567" y="3028188"/>
              <a:ext cx="399414" cy="309879"/>
            </a:xfrm>
            <a:custGeom>
              <a:rect b="b" l="l" r="r" t="t"/>
              <a:pathLst>
                <a:path extrusionOk="0" h="309879" w="399414">
                  <a:moveTo>
                    <a:pt x="345948" y="0"/>
                  </a:moveTo>
                  <a:lnTo>
                    <a:pt x="306407" y="3429"/>
                  </a:lnTo>
                  <a:lnTo>
                    <a:pt x="268164" y="11322"/>
                  </a:lnTo>
                  <a:lnTo>
                    <a:pt x="219848" y="24634"/>
                  </a:lnTo>
                  <a:lnTo>
                    <a:pt x="170116" y="40707"/>
                  </a:lnTo>
                  <a:lnTo>
                    <a:pt x="118681" y="58685"/>
                  </a:lnTo>
                  <a:lnTo>
                    <a:pt x="92964" y="67818"/>
                  </a:lnTo>
                  <a:lnTo>
                    <a:pt x="88392" y="69342"/>
                  </a:lnTo>
                  <a:lnTo>
                    <a:pt x="83058" y="72390"/>
                  </a:lnTo>
                  <a:lnTo>
                    <a:pt x="79248" y="74676"/>
                  </a:lnTo>
                  <a:lnTo>
                    <a:pt x="85665" y="76366"/>
                  </a:lnTo>
                  <a:lnTo>
                    <a:pt x="125456" y="82331"/>
                  </a:lnTo>
                  <a:lnTo>
                    <a:pt x="164532" y="84403"/>
                  </a:lnTo>
                  <a:lnTo>
                    <a:pt x="183642" y="84582"/>
                  </a:lnTo>
                  <a:lnTo>
                    <a:pt x="207073" y="84939"/>
                  </a:lnTo>
                  <a:lnTo>
                    <a:pt x="253936" y="85653"/>
                  </a:lnTo>
                  <a:lnTo>
                    <a:pt x="306228" y="89154"/>
                  </a:lnTo>
                  <a:lnTo>
                    <a:pt x="347472" y="103632"/>
                  </a:lnTo>
                  <a:lnTo>
                    <a:pt x="344424" y="111252"/>
                  </a:lnTo>
                  <a:lnTo>
                    <a:pt x="309372" y="140970"/>
                  </a:lnTo>
                  <a:lnTo>
                    <a:pt x="272986" y="162401"/>
                  </a:lnTo>
                  <a:lnTo>
                    <a:pt x="235458" y="182118"/>
                  </a:lnTo>
                  <a:lnTo>
                    <a:pt x="208026" y="196988"/>
                  </a:lnTo>
                  <a:lnTo>
                    <a:pt x="180594" y="211931"/>
                  </a:lnTo>
                  <a:lnTo>
                    <a:pt x="153162" y="227016"/>
                  </a:lnTo>
                  <a:lnTo>
                    <a:pt x="125730" y="242316"/>
                  </a:lnTo>
                  <a:lnTo>
                    <a:pt x="96238" y="258960"/>
                  </a:lnTo>
                  <a:lnTo>
                    <a:pt x="66960" y="275463"/>
                  </a:lnTo>
                  <a:lnTo>
                    <a:pt x="37540" y="291393"/>
                  </a:lnTo>
                  <a:lnTo>
                    <a:pt x="7620" y="306324"/>
                  </a:lnTo>
                  <a:lnTo>
                    <a:pt x="3048" y="307848"/>
                  </a:lnTo>
                  <a:lnTo>
                    <a:pt x="2286" y="308610"/>
                  </a:lnTo>
                  <a:lnTo>
                    <a:pt x="0" y="309372"/>
                  </a:lnTo>
                  <a:lnTo>
                    <a:pt x="12573" y="309479"/>
                  </a:lnTo>
                  <a:lnTo>
                    <a:pt x="25146" y="309657"/>
                  </a:lnTo>
                  <a:lnTo>
                    <a:pt x="78736" y="308633"/>
                  </a:lnTo>
                  <a:lnTo>
                    <a:pt x="135052" y="304871"/>
                  </a:lnTo>
                  <a:lnTo>
                    <a:pt x="163068" y="303276"/>
                  </a:lnTo>
                  <a:lnTo>
                    <a:pt x="228981" y="300894"/>
                  </a:lnTo>
                  <a:lnTo>
                    <a:pt x="294894" y="300228"/>
                  </a:lnTo>
                  <a:lnTo>
                    <a:pt x="336804" y="300132"/>
                  </a:lnTo>
                  <a:lnTo>
                    <a:pt x="357687" y="300549"/>
                  </a:lnTo>
                  <a:lnTo>
                    <a:pt x="378714" y="301752"/>
                  </a:lnTo>
                  <a:lnTo>
                    <a:pt x="383286" y="302514"/>
                  </a:lnTo>
                  <a:lnTo>
                    <a:pt x="393192" y="301752"/>
                  </a:lnTo>
                  <a:lnTo>
                    <a:pt x="397764" y="304038"/>
                  </a:lnTo>
                  <a:lnTo>
                    <a:pt x="399288" y="304800"/>
                  </a:lnTo>
                  <a:lnTo>
                    <a:pt x="380238" y="307086"/>
                  </a:lnTo>
                  <a:lnTo>
                    <a:pt x="379476" y="307086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598" name="Google Shape;12598;p15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334230" y="2889478"/>
              <a:ext cx="83108" cy="922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99" name="Google Shape;12599;p151"/>
          <p:cNvGrpSpPr/>
          <p:nvPr/>
        </p:nvGrpSpPr>
        <p:grpSpPr>
          <a:xfrm>
            <a:off x="4343790" y="2672745"/>
            <a:ext cx="220289" cy="255620"/>
            <a:chOff x="4778121" y="3028950"/>
            <a:chExt cx="242316" cy="289687"/>
          </a:xfrm>
        </p:grpSpPr>
        <p:sp>
          <p:nvSpPr>
            <p:cNvPr id="12600" name="Google Shape;12600;p151"/>
            <p:cNvSpPr/>
            <p:nvPr/>
          </p:nvSpPr>
          <p:spPr>
            <a:xfrm>
              <a:off x="4778121" y="3028950"/>
              <a:ext cx="12064" cy="204469"/>
            </a:xfrm>
            <a:custGeom>
              <a:rect b="b" l="l" r="r" t="t"/>
              <a:pathLst>
                <a:path extrusionOk="0" h="204469" w="12064">
                  <a:moveTo>
                    <a:pt x="4190" y="0"/>
                  </a:moveTo>
                  <a:lnTo>
                    <a:pt x="547" y="48756"/>
                  </a:lnTo>
                  <a:lnTo>
                    <a:pt x="190" y="90594"/>
                  </a:lnTo>
                  <a:lnTo>
                    <a:pt x="0" y="116490"/>
                  </a:lnTo>
                  <a:lnTo>
                    <a:pt x="380" y="142243"/>
                  </a:lnTo>
                  <a:lnTo>
                    <a:pt x="1904" y="167640"/>
                  </a:lnTo>
                  <a:lnTo>
                    <a:pt x="3131" y="177319"/>
                  </a:lnTo>
                  <a:lnTo>
                    <a:pt x="4857" y="186785"/>
                  </a:lnTo>
                  <a:lnTo>
                    <a:pt x="7584" y="195822"/>
                  </a:lnTo>
                  <a:lnTo>
                    <a:pt x="11810" y="204215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601" name="Google Shape;12601;p15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822601" y="3115316"/>
              <a:ext cx="95372" cy="112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02" name="Google Shape;12602;p151"/>
            <p:cNvSpPr/>
            <p:nvPr/>
          </p:nvSpPr>
          <p:spPr>
            <a:xfrm>
              <a:off x="4946142" y="3086862"/>
              <a:ext cx="74295" cy="231775"/>
            </a:xfrm>
            <a:custGeom>
              <a:rect b="b" l="l" r="r" t="t"/>
              <a:pathLst>
                <a:path extrusionOk="0" h="231775" w="74295">
                  <a:moveTo>
                    <a:pt x="70103" y="51815"/>
                  </a:moveTo>
                  <a:lnTo>
                    <a:pt x="67782" y="42112"/>
                  </a:lnTo>
                  <a:lnTo>
                    <a:pt x="65246" y="32480"/>
                  </a:lnTo>
                  <a:lnTo>
                    <a:pt x="62281" y="22990"/>
                  </a:lnTo>
                  <a:lnTo>
                    <a:pt x="58673" y="13715"/>
                  </a:lnTo>
                  <a:lnTo>
                    <a:pt x="56387" y="6857"/>
                  </a:lnTo>
                  <a:lnTo>
                    <a:pt x="53339" y="0"/>
                  </a:lnTo>
                  <a:lnTo>
                    <a:pt x="44957" y="761"/>
                  </a:lnTo>
                  <a:lnTo>
                    <a:pt x="35825" y="4417"/>
                  </a:lnTo>
                  <a:lnTo>
                    <a:pt x="9977" y="40433"/>
                  </a:lnTo>
                  <a:lnTo>
                    <a:pt x="761" y="77723"/>
                  </a:lnTo>
                  <a:lnTo>
                    <a:pt x="0" y="90677"/>
                  </a:lnTo>
                  <a:lnTo>
                    <a:pt x="5333" y="93725"/>
                  </a:lnTo>
                  <a:lnTo>
                    <a:pt x="45600" y="78176"/>
                  </a:lnTo>
                  <a:lnTo>
                    <a:pt x="66293" y="44195"/>
                  </a:lnTo>
                  <a:lnTo>
                    <a:pt x="66293" y="42671"/>
                  </a:lnTo>
                  <a:lnTo>
                    <a:pt x="66293" y="41147"/>
                  </a:lnTo>
                  <a:lnTo>
                    <a:pt x="66305" y="51304"/>
                  </a:lnTo>
                  <a:lnTo>
                    <a:pt x="66389" y="61245"/>
                  </a:lnTo>
                  <a:lnTo>
                    <a:pt x="66615" y="71044"/>
                  </a:lnTo>
                  <a:lnTo>
                    <a:pt x="67055" y="80771"/>
                  </a:lnTo>
                  <a:lnTo>
                    <a:pt x="68865" y="98488"/>
                  </a:lnTo>
                  <a:lnTo>
                    <a:pt x="70675" y="116204"/>
                  </a:lnTo>
                  <a:lnTo>
                    <a:pt x="72199" y="133921"/>
                  </a:lnTo>
                  <a:lnTo>
                    <a:pt x="73151" y="151637"/>
                  </a:lnTo>
                  <a:lnTo>
                    <a:pt x="73771" y="167056"/>
                  </a:lnTo>
                  <a:lnTo>
                    <a:pt x="74104" y="182403"/>
                  </a:lnTo>
                  <a:lnTo>
                    <a:pt x="73580" y="197608"/>
                  </a:lnTo>
                  <a:lnTo>
                    <a:pt x="71627" y="212597"/>
                  </a:lnTo>
                  <a:lnTo>
                    <a:pt x="70865" y="219455"/>
                  </a:lnTo>
                  <a:lnTo>
                    <a:pt x="67817" y="231647"/>
                  </a:lnTo>
                  <a:lnTo>
                    <a:pt x="57911" y="229361"/>
                  </a:lnTo>
                  <a:lnTo>
                    <a:pt x="50053" y="225040"/>
                  </a:lnTo>
                  <a:lnTo>
                    <a:pt x="30849" y="189309"/>
                  </a:lnTo>
                  <a:lnTo>
                    <a:pt x="26158" y="166639"/>
                  </a:lnTo>
                  <a:lnTo>
                    <a:pt x="26669" y="155447"/>
                  </a:lnTo>
                  <a:lnTo>
                    <a:pt x="53601" y="125634"/>
                  </a:lnTo>
                  <a:lnTo>
                    <a:pt x="59054" y="121729"/>
                  </a:lnTo>
                  <a:lnTo>
                    <a:pt x="64508" y="117538"/>
                  </a:lnTo>
                  <a:lnTo>
                    <a:pt x="70103" y="112775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03" name="Google Shape;12603;p151"/>
          <p:cNvGrpSpPr/>
          <p:nvPr/>
        </p:nvGrpSpPr>
        <p:grpSpPr>
          <a:xfrm>
            <a:off x="4009545" y="4252186"/>
            <a:ext cx="51031" cy="63205"/>
            <a:chOff x="4410455" y="4818887"/>
            <a:chExt cx="56134" cy="71628"/>
          </a:xfrm>
        </p:grpSpPr>
        <p:sp>
          <p:nvSpPr>
            <p:cNvPr id="12604" name="Google Shape;12604;p151"/>
            <p:cNvSpPr/>
            <p:nvPr/>
          </p:nvSpPr>
          <p:spPr>
            <a:xfrm>
              <a:off x="4410455" y="4818887"/>
              <a:ext cx="36829" cy="9525"/>
            </a:xfrm>
            <a:custGeom>
              <a:rect b="b" l="l" r="r" t="t"/>
              <a:pathLst>
                <a:path extrusionOk="0" h="9525" w="36829">
                  <a:moveTo>
                    <a:pt x="0" y="0"/>
                  </a:moveTo>
                  <a:lnTo>
                    <a:pt x="7631" y="2655"/>
                  </a:lnTo>
                  <a:lnTo>
                    <a:pt x="14192" y="4095"/>
                  </a:lnTo>
                  <a:lnTo>
                    <a:pt x="20895" y="4822"/>
                  </a:lnTo>
                  <a:lnTo>
                    <a:pt x="28956" y="5333"/>
                  </a:lnTo>
                  <a:lnTo>
                    <a:pt x="33528" y="5333"/>
                  </a:lnTo>
                  <a:lnTo>
                    <a:pt x="33528" y="6857"/>
                  </a:lnTo>
                  <a:lnTo>
                    <a:pt x="36576" y="9143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5" name="Google Shape;12605;p151"/>
            <p:cNvSpPr/>
            <p:nvPr/>
          </p:nvSpPr>
          <p:spPr>
            <a:xfrm>
              <a:off x="4411979" y="4882895"/>
              <a:ext cx="54610" cy="7620"/>
            </a:xfrm>
            <a:custGeom>
              <a:rect b="b" l="l" r="r" t="t"/>
              <a:pathLst>
                <a:path extrusionOk="0" h="7620" w="54610">
                  <a:moveTo>
                    <a:pt x="0" y="6857"/>
                  </a:moveTo>
                  <a:lnTo>
                    <a:pt x="11156" y="7560"/>
                  </a:lnTo>
                  <a:lnTo>
                    <a:pt x="21240" y="7334"/>
                  </a:lnTo>
                  <a:lnTo>
                    <a:pt x="31182" y="6107"/>
                  </a:lnTo>
                  <a:lnTo>
                    <a:pt x="41910" y="3809"/>
                  </a:lnTo>
                  <a:lnTo>
                    <a:pt x="48768" y="2285"/>
                  </a:lnTo>
                  <a:lnTo>
                    <a:pt x="50292" y="2285"/>
                  </a:lnTo>
                  <a:lnTo>
                    <a:pt x="54102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06" name="Google Shape;12606;p151"/>
          <p:cNvSpPr/>
          <p:nvPr/>
        </p:nvSpPr>
        <p:spPr>
          <a:xfrm>
            <a:off x="4492336" y="4268769"/>
            <a:ext cx="280835" cy="237603"/>
          </a:xfrm>
          <a:custGeom>
            <a:rect b="b" l="l" r="r" t="t"/>
            <a:pathLst>
              <a:path extrusionOk="0" h="269239" w="308610">
                <a:moveTo>
                  <a:pt x="228600" y="0"/>
                </a:moveTo>
                <a:lnTo>
                  <a:pt x="215014" y="2536"/>
                </a:lnTo>
                <a:lnTo>
                  <a:pt x="201644" y="5429"/>
                </a:lnTo>
                <a:lnTo>
                  <a:pt x="188416" y="8465"/>
                </a:lnTo>
                <a:lnTo>
                  <a:pt x="175260" y="11430"/>
                </a:lnTo>
                <a:lnTo>
                  <a:pt x="134493" y="20764"/>
                </a:lnTo>
                <a:lnTo>
                  <a:pt x="93726" y="31242"/>
                </a:lnTo>
                <a:lnTo>
                  <a:pt x="42719" y="47529"/>
                </a:lnTo>
                <a:lnTo>
                  <a:pt x="25146" y="55626"/>
                </a:lnTo>
                <a:lnTo>
                  <a:pt x="23621" y="56388"/>
                </a:lnTo>
                <a:lnTo>
                  <a:pt x="22097" y="57150"/>
                </a:lnTo>
                <a:lnTo>
                  <a:pt x="25146" y="65532"/>
                </a:lnTo>
                <a:lnTo>
                  <a:pt x="26670" y="63246"/>
                </a:lnTo>
                <a:lnTo>
                  <a:pt x="35814" y="66294"/>
                </a:lnTo>
                <a:lnTo>
                  <a:pt x="82748" y="78509"/>
                </a:lnTo>
                <a:lnTo>
                  <a:pt x="140493" y="88296"/>
                </a:lnTo>
                <a:lnTo>
                  <a:pt x="182118" y="94488"/>
                </a:lnTo>
                <a:lnTo>
                  <a:pt x="198000" y="97238"/>
                </a:lnTo>
                <a:lnTo>
                  <a:pt x="213741" y="99917"/>
                </a:lnTo>
                <a:lnTo>
                  <a:pt x="229481" y="102739"/>
                </a:lnTo>
                <a:lnTo>
                  <a:pt x="245364" y="105918"/>
                </a:lnTo>
                <a:lnTo>
                  <a:pt x="251400" y="107061"/>
                </a:lnTo>
                <a:lnTo>
                  <a:pt x="258222" y="108775"/>
                </a:lnTo>
                <a:lnTo>
                  <a:pt x="264330" y="111918"/>
                </a:lnTo>
                <a:lnTo>
                  <a:pt x="268224" y="117348"/>
                </a:lnTo>
                <a:lnTo>
                  <a:pt x="266854" y="122860"/>
                </a:lnTo>
                <a:lnTo>
                  <a:pt x="261270" y="127730"/>
                </a:lnTo>
                <a:lnTo>
                  <a:pt x="254400" y="131599"/>
                </a:lnTo>
                <a:lnTo>
                  <a:pt x="249174" y="134112"/>
                </a:lnTo>
                <a:lnTo>
                  <a:pt x="234064" y="142422"/>
                </a:lnTo>
                <a:lnTo>
                  <a:pt x="218598" y="150304"/>
                </a:lnTo>
                <a:lnTo>
                  <a:pt x="202989" y="157900"/>
                </a:lnTo>
                <a:lnTo>
                  <a:pt x="187452" y="165354"/>
                </a:lnTo>
                <a:lnTo>
                  <a:pt x="155459" y="179784"/>
                </a:lnTo>
                <a:lnTo>
                  <a:pt x="123539" y="194500"/>
                </a:lnTo>
                <a:lnTo>
                  <a:pt x="91761" y="209502"/>
                </a:lnTo>
                <a:lnTo>
                  <a:pt x="60198" y="224790"/>
                </a:lnTo>
                <a:lnTo>
                  <a:pt x="47648" y="230778"/>
                </a:lnTo>
                <a:lnTo>
                  <a:pt x="11430" y="251460"/>
                </a:lnTo>
                <a:lnTo>
                  <a:pt x="0" y="261366"/>
                </a:lnTo>
                <a:lnTo>
                  <a:pt x="5857" y="263604"/>
                </a:lnTo>
                <a:lnTo>
                  <a:pt x="44815" y="268747"/>
                </a:lnTo>
                <a:lnTo>
                  <a:pt x="64770" y="269176"/>
                </a:lnTo>
                <a:lnTo>
                  <a:pt x="84724" y="268747"/>
                </a:lnTo>
                <a:lnTo>
                  <a:pt x="104394" y="267462"/>
                </a:lnTo>
                <a:lnTo>
                  <a:pt x="130111" y="265795"/>
                </a:lnTo>
                <a:lnTo>
                  <a:pt x="155829" y="263271"/>
                </a:lnTo>
                <a:lnTo>
                  <a:pt x="181546" y="260175"/>
                </a:lnTo>
                <a:lnTo>
                  <a:pt x="207264" y="256794"/>
                </a:lnTo>
                <a:lnTo>
                  <a:pt x="228421" y="254638"/>
                </a:lnTo>
                <a:lnTo>
                  <a:pt x="249650" y="252698"/>
                </a:lnTo>
                <a:lnTo>
                  <a:pt x="271021" y="250900"/>
                </a:lnTo>
                <a:lnTo>
                  <a:pt x="292608" y="249174"/>
                </a:lnTo>
                <a:lnTo>
                  <a:pt x="297942" y="248411"/>
                </a:lnTo>
                <a:lnTo>
                  <a:pt x="303276" y="247650"/>
                </a:lnTo>
                <a:lnTo>
                  <a:pt x="308610" y="247650"/>
                </a:lnTo>
                <a:lnTo>
                  <a:pt x="304800" y="247650"/>
                </a:lnTo>
                <a:lnTo>
                  <a:pt x="301752" y="247650"/>
                </a:lnTo>
                <a:lnTo>
                  <a:pt x="297942" y="247650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07" name="Google Shape;12607;p151"/>
          <p:cNvGrpSpPr/>
          <p:nvPr/>
        </p:nvGrpSpPr>
        <p:grpSpPr>
          <a:xfrm>
            <a:off x="4473677" y="4600483"/>
            <a:ext cx="184728" cy="125512"/>
            <a:chOff x="4920996" y="5213603"/>
            <a:chExt cx="203199" cy="142239"/>
          </a:xfrm>
        </p:grpSpPr>
        <p:sp>
          <p:nvSpPr>
            <p:cNvPr id="12608" name="Google Shape;12608;p151"/>
            <p:cNvSpPr/>
            <p:nvPr/>
          </p:nvSpPr>
          <p:spPr>
            <a:xfrm>
              <a:off x="4930140" y="5274563"/>
              <a:ext cx="41275" cy="81279"/>
            </a:xfrm>
            <a:custGeom>
              <a:rect b="b" l="l" r="r" t="t"/>
              <a:pathLst>
                <a:path extrusionOk="0" h="81279" w="41275">
                  <a:moveTo>
                    <a:pt x="2286" y="0"/>
                  </a:moveTo>
                  <a:lnTo>
                    <a:pt x="785" y="10370"/>
                  </a:lnTo>
                  <a:lnTo>
                    <a:pt x="0" y="20097"/>
                  </a:lnTo>
                  <a:lnTo>
                    <a:pt x="357" y="29682"/>
                  </a:lnTo>
                  <a:lnTo>
                    <a:pt x="11430" y="67056"/>
                  </a:lnTo>
                  <a:lnTo>
                    <a:pt x="35052" y="80772"/>
                  </a:lnTo>
                  <a:lnTo>
                    <a:pt x="36576" y="76961"/>
                  </a:lnTo>
                  <a:lnTo>
                    <a:pt x="41148" y="69341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9" name="Google Shape;12609;p151"/>
            <p:cNvSpPr/>
            <p:nvPr/>
          </p:nvSpPr>
          <p:spPr>
            <a:xfrm>
              <a:off x="4920996" y="5213603"/>
              <a:ext cx="22860" cy="22860"/>
            </a:xfrm>
            <a:custGeom>
              <a:rect b="b" l="l" r="r" t="t"/>
              <a:pathLst>
                <a:path extrusionOk="0" h="22860" w="22860">
                  <a:moveTo>
                    <a:pt x="0" y="5334"/>
                  </a:moveTo>
                  <a:lnTo>
                    <a:pt x="0" y="17526"/>
                  </a:lnTo>
                  <a:lnTo>
                    <a:pt x="5334" y="22860"/>
                  </a:lnTo>
                  <a:lnTo>
                    <a:pt x="17526" y="22860"/>
                  </a:lnTo>
                  <a:lnTo>
                    <a:pt x="22860" y="17526"/>
                  </a:lnTo>
                  <a:lnTo>
                    <a:pt x="22860" y="11430"/>
                  </a:lnTo>
                  <a:lnTo>
                    <a:pt x="22860" y="5334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0" name="Google Shape;12610;p151"/>
            <p:cNvSpPr/>
            <p:nvPr/>
          </p:nvSpPr>
          <p:spPr>
            <a:xfrm>
              <a:off x="4997196" y="5256275"/>
              <a:ext cx="41910" cy="11429"/>
            </a:xfrm>
            <a:custGeom>
              <a:rect b="b" l="l" r="r" t="t"/>
              <a:pathLst>
                <a:path extrusionOk="0" h="11429" w="41910">
                  <a:moveTo>
                    <a:pt x="0" y="0"/>
                  </a:moveTo>
                  <a:lnTo>
                    <a:pt x="10834" y="3929"/>
                  </a:lnTo>
                  <a:lnTo>
                    <a:pt x="20955" y="6857"/>
                  </a:lnTo>
                  <a:lnTo>
                    <a:pt x="31075" y="9215"/>
                  </a:lnTo>
                  <a:lnTo>
                    <a:pt x="41910" y="11429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1" name="Google Shape;12611;p151"/>
            <p:cNvSpPr/>
            <p:nvPr/>
          </p:nvSpPr>
          <p:spPr>
            <a:xfrm>
              <a:off x="5015484" y="5317235"/>
              <a:ext cx="55245" cy="8254"/>
            </a:xfrm>
            <a:custGeom>
              <a:rect b="b" l="l" r="r" t="t"/>
              <a:pathLst>
                <a:path extrusionOk="0" h="8254" w="55245">
                  <a:moveTo>
                    <a:pt x="0" y="7619"/>
                  </a:moveTo>
                  <a:lnTo>
                    <a:pt x="10251" y="8215"/>
                  </a:lnTo>
                  <a:lnTo>
                    <a:pt x="19716" y="7810"/>
                  </a:lnTo>
                  <a:lnTo>
                    <a:pt x="29039" y="6548"/>
                  </a:lnTo>
                  <a:lnTo>
                    <a:pt x="38862" y="4571"/>
                  </a:lnTo>
                  <a:lnTo>
                    <a:pt x="47244" y="2285"/>
                  </a:lnTo>
                  <a:lnTo>
                    <a:pt x="49530" y="2285"/>
                  </a:lnTo>
                  <a:lnTo>
                    <a:pt x="54864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2" name="Google Shape;12612;p151"/>
            <p:cNvSpPr/>
            <p:nvPr/>
          </p:nvSpPr>
          <p:spPr>
            <a:xfrm>
              <a:off x="5119116" y="5253227"/>
              <a:ext cx="5079" cy="76200"/>
            </a:xfrm>
            <a:custGeom>
              <a:rect b="b" l="l" r="r" t="t"/>
              <a:pathLst>
                <a:path extrusionOk="0" h="76200" w="5079">
                  <a:moveTo>
                    <a:pt x="0" y="0"/>
                  </a:moveTo>
                  <a:lnTo>
                    <a:pt x="762" y="38862"/>
                  </a:lnTo>
                  <a:lnTo>
                    <a:pt x="4572" y="74676"/>
                  </a:lnTo>
                  <a:lnTo>
                    <a:pt x="4572" y="75438"/>
                  </a:lnTo>
                  <a:lnTo>
                    <a:pt x="4572" y="7620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613" name="Google Shape;12613;p15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39418" y="4140999"/>
            <a:ext cx="67100" cy="60545"/>
          </a:xfrm>
          <a:prstGeom prst="rect">
            <a:avLst/>
          </a:prstGeom>
          <a:noFill/>
          <a:ln>
            <a:noFill/>
          </a:ln>
        </p:spPr>
      </p:pic>
      <p:sp>
        <p:nvSpPr>
          <p:cNvPr id="12614" name="Google Shape;12614;p151"/>
          <p:cNvSpPr/>
          <p:nvPr/>
        </p:nvSpPr>
        <p:spPr>
          <a:xfrm>
            <a:off x="4949536" y="4260028"/>
            <a:ext cx="258876" cy="227517"/>
          </a:xfrm>
          <a:custGeom>
            <a:rect b="b" l="l" r="r" t="t"/>
            <a:pathLst>
              <a:path extrusionOk="0" h="257810" w="284479">
                <a:moveTo>
                  <a:pt x="241553" y="0"/>
                </a:moveTo>
                <a:lnTo>
                  <a:pt x="230695" y="2286"/>
                </a:lnTo>
                <a:lnTo>
                  <a:pt x="219836" y="4572"/>
                </a:lnTo>
                <a:lnTo>
                  <a:pt x="208978" y="6858"/>
                </a:lnTo>
                <a:lnTo>
                  <a:pt x="198119" y="9144"/>
                </a:lnTo>
                <a:lnTo>
                  <a:pt x="158686" y="19431"/>
                </a:lnTo>
                <a:lnTo>
                  <a:pt x="120395" y="32004"/>
                </a:lnTo>
                <a:lnTo>
                  <a:pt x="85343" y="48006"/>
                </a:lnTo>
                <a:lnTo>
                  <a:pt x="83057" y="48768"/>
                </a:lnTo>
                <a:lnTo>
                  <a:pt x="82295" y="48768"/>
                </a:lnTo>
                <a:lnTo>
                  <a:pt x="81533" y="50292"/>
                </a:lnTo>
                <a:lnTo>
                  <a:pt x="83057" y="51054"/>
                </a:lnTo>
                <a:lnTo>
                  <a:pt x="85343" y="52578"/>
                </a:lnTo>
                <a:lnTo>
                  <a:pt x="89153" y="54102"/>
                </a:lnTo>
                <a:lnTo>
                  <a:pt x="99440" y="56280"/>
                </a:lnTo>
                <a:lnTo>
                  <a:pt x="109727" y="58388"/>
                </a:lnTo>
                <a:lnTo>
                  <a:pt x="120014" y="60638"/>
                </a:lnTo>
                <a:lnTo>
                  <a:pt x="130301" y="63246"/>
                </a:lnTo>
                <a:lnTo>
                  <a:pt x="143565" y="66127"/>
                </a:lnTo>
                <a:lnTo>
                  <a:pt x="156971" y="69151"/>
                </a:lnTo>
                <a:lnTo>
                  <a:pt x="170378" y="72461"/>
                </a:lnTo>
                <a:lnTo>
                  <a:pt x="183641" y="76200"/>
                </a:lnTo>
                <a:lnTo>
                  <a:pt x="194036" y="79069"/>
                </a:lnTo>
                <a:lnTo>
                  <a:pt x="230885" y="90678"/>
                </a:lnTo>
                <a:lnTo>
                  <a:pt x="236219" y="92964"/>
                </a:lnTo>
                <a:lnTo>
                  <a:pt x="236219" y="99822"/>
                </a:lnTo>
                <a:lnTo>
                  <a:pt x="233231" y="107942"/>
                </a:lnTo>
                <a:lnTo>
                  <a:pt x="226028" y="115062"/>
                </a:lnTo>
                <a:lnTo>
                  <a:pt x="217253" y="121038"/>
                </a:lnTo>
                <a:lnTo>
                  <a:pt x="209549" y="125730"/>
                </a:lnTo>
                <a:lnTo>
                  <a:pt x="193976" y="136195"/>
                </a:lnTo>
                <a:lnTo>
                  <a:pt x="178117" y="146018"/>
                </a:lnTo>
                <a:lnTo>
                  <a:pt x="161972" y="155412"/>
                </a:lnTo>
                <a:lnTo>
                  <a:pt x="145541" y="164592"/>
                </a:lnTo>
                <a:lnTo>
                  <a:pt x="124289" y="176045"/>
                </a:lnTo>
                <a:lnTo>
                  <a:pt x="102965" y="187642"/>
                </a:lnTo>
                <a:lnTo>
                  <a:pt x="81784" y="199524"/>
                </a:lnTo>
                <a:lnTo>
                  <a:pt x="60959" y="211836"/>
                </a:lnTo>
                <a:lnTo>
                  <a:pt x="45791" y="220479"/>
                </a:lnTo>
                <a:lnTo>
                  <a:pt x="30479" y="229552"/>
                </a:lnTo>
                <a:lnTo>
                  <a:pt x="15740" y="239482"/>
                </a:lnTo>
                <a:lnTo>
                  <a:pt x="2285" y="250698"/>
                </a:lnTo>
                <a:lnTo>
                  <a:pt x="0" y="252222"/>
                </a:lnTo>
                <a:lnTo>
                  <a:pt x="1523" y="252222"/>
                </a:lnTo>
                <a:lnTo>
                  <a:pt x="761" y="252984"/>
                </a:lnTo>
                <a:lnTo>
                  <a:pt x="7619" y="255270"/>
                </a:lnTo>
                <a:lnTo>
                  <a:pt x="13715" y="256032"/>
                </a:lnTo>
                <a:lnTo>
                  <a:pt x="20573" y="256032"/>
                </a:lnTo>
                <a:lnTo>
                  <a:pt x="36575" y="257008"/>
                </a:lnTo>
                <a:lnTo>
                  <a:pt x="52577" y="257556"/>
                </a:lnTo>
                <a:lnTo>
                  <a:pt x="68579" y="257532"/>
                </a:lnTo>
                <a:lnTo>
                  <a:pt x="84581" y="256794"/>
                </a:lnTo>
                <a:lnTo>
                  <a:pt x="106287" y="255139"/>
                </a:lnTo>
                <a:lnTo>
                  <a:pt x="127920" y="252698"/>
                </a:lnTo>
                <a:lnTo>
                  <a:pt x="149411" y="249828"/>
                </a:lnTo>
                <a:lnTo>
                  <a:pt x="170687" y="246888"/>
                </a:lnTo>
                <a:lnTo>
                  <a:pt x="195714" y="243601"/>
                </a:lnTo>
                <a:lnTo>
                  <a:pt x="220598" y="240601"/>
                </a:lnTo>
                <a:lnTo>
                  <a:pt x="245483" y="237886"/>
                </a:lnTo>
                <a:lnTo>
                  <a:pt x="270509" y="235458"/>
                </a:lnTo>
                <a:lnTo>
                  <a:pt x="275081" y="235458"/>
                </a:lnTo>
                <a:lnTo>
                  <a:pt x="279653" y="234696"/>
                </a:lnTo>
                <a:lnTo>
                  <a:pt x="284225" y="234696"/>
                </a:lnTo>
                <a:lnTo>
                  <a:pt x="278129" y="236982"/>
                </a:lnTo>
                <a:lnTo>
                  <a:pt x="272795" y="237744"/>
                </a:lnTo>
                <a:lnTo>
                  <a:pt x="265937" y="237744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15" name="Google Shape;12615;p151"/>
          <p:cNvGrpSpPr/>
          <p:nvPr/>
        </p:nvGrpSpPr>
        <p:grpSpPr>
          <a:xfrm>
            <a:off x="4946791" y="4559446"/>
            <a:ext cx="234399" cy="137211"/>
            <a:chOff x="5441416" y="5167096"/>
            <a:chExt cx="257836" cy="155498"/>
          </a:xfrm>
        </p:grpSpPr>
        <p:pic>
          <p:nvPicPr>
            <p:cNvPr id="12616" name="Google Shape;12616;p15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441416" y="5167096"/>
              <a:ext cx="206552" cy="155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17" name="Google Shape;12617;p151"/>
            <p:cNvSpPr/>
            <p:nvPr/>
          </p:nvSpPr>
          <p:spPr>
            <a:xfrm>
              <a:off x="5692902" y="5191506"/>
              <a:ext cx="6350" cy="80010"/>
            </a:xfrm>
            <a:custGeom>
              <a:rect b="b" l="l" r="r" t="t"/>
              <a:pathLst>
                <a:path extrusionOk="0" h="80010" w="6350">
                  <a:moveTo>
                    <a:pt x="6096" y="0"/>
                  </a:moveTo>
                  <a:lnTo>
                    <a:pt x="4500" y="47113"/>
                  </a:lnTo>
                  <a:lnTo>
                    <a:pt x="4000" y="58197"/>
                  </a:lnTo>
                  <a:lnTo>
                    <a:pt x="2643" y="69139"/>
                  </a:lnTo>
                  <a:lnTo>
                    <a:pt x="0" y="8001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618" name="Google Shape;12618;p15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049265" y="4147050"/>
            <a:ext cx="80402" cy="881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19" name="Google Shape;12619;p151"/>
          <p:cNvGrpSpPr/>
          <p:nvPr/>
        </p:nvGrpSpPr>
        <p:grpSpPr>
          <a:xfrm>
            <a:off x="5322253" y="4160070"/>
            <a:ext cx="226570" cy="362439"/>
            <a:chOff x="5854420" y="4714494"/>
            <a:chExt cx="249224" cy="410742"/>
          </a:xfrm>
        </p:grpSpPr>
        <p:pic>
          <p:nvPicPr>
            <p:cNvPr id="12620" name="Google Shape;12620;p15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854420" y="4770094"/>
              <a:ext cx="117398" cy="2781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21" name="Google Shape;12621;p151"/>
            <p:cNvSpPr/>
            <p:nvPr/>
          </p:nvSpPr>
          <p:spPr>
            <a:xfrm>
              <a:off x="5918453" y="4714494"/>
              <a:ext cx="24129" cy="22860"/>
            </a:xfrm>
            <a:custGeom>
              <a:rect b="b" l="l" r="r" t="t"/>
              <a:pathLst>
                <a:path extrusionOk="0" h="22860" w="24129">
                  <a:moveTo>
                    <a:pt x="0" y="5334"/>
                  </a:moveTo>
                  <a:lnTo>
                    <a:pt x="0" y="17526"/>
                  </a:lnTo>
                  <a:lnTo>
                    <a:pt x="5334" y="22860"/>
                  </a:lnTo>
                  <a:lnTo>
                    <a:pt x="18288" y="22860"/>
                  </a:lnTo>
                  <a:lnTo>
                    <a:pt x="23622" y="17526"/>
                  </a:lnTo>
                  <a:lnTo>
                    <a:pt x="23622" y="11430"/>
                  </a:lnTo>
                  <a:lnTo>
                    <a:pt x="23622" y="5334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622" name="Google Shape;12622;p15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003772" y="4968214"/>
              <a:ext cx="99872" cy="1570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23" name="Google Shape;12623;p151"/>
          <p:cNvSpPr/>
          <p:nvPr/>
        </p:nvSpPr>
        <p:spPr>
          <a:xfrm>
            <a:off x="5984556" y="4081182"/>
            <a:ext cx="121349" cy="455035"/>
          </a:xfrm>
          <a:custGeom>
            <a:rect b="b" l="l" r="r" t="t"/>
            <a:pathLst>
              <a:path extrusionOk="0" h="515620" w="133350">
                <a:moveTo>
                  <a:pt x="47148" y="0"/>
                </a:moveTo>
                <a:lnTo>
                  <a:pt x="29813" y="40100"/>
                </a:lnTo>
                <a:lnTo>
                  <a:pt x="18192" y="83057"/>
                </a:lnTo>
                <a:lnTo>
                  <a:pt x="7238" y="153733"/>
                </a:lnTo>
                <a:lnTo>
                  <a:pt x="1428" y="225551"/>
                </a:lnTo>
                <a:lnTo>
                  <a:pt x="0" y="295560"/>
                </a:lnTo>
                <a:lnTo>
                  <a:pt x="1750" y="330457"/>
                </a:lnTo>
                <a:lnTo>
                  <a:pt x="12465" y="393465"/>
                </a:lnTo>
                <a:lnTo>
                  <a:pt x="33968" y="447829"/>
                </a:lnTo>
                <a:lnTo>
                  <a:pt x="58376" y="484191"/>
                </a:lnTo>
                <a:lnTo>
                  <a:pt x="93630" y="511301"/>
                </a:lnTo>
                <a:lnTo>
                  <a:pt x="121062" y="515266"/>
                </a:lnTo>
                <a:lnTo>
                  <a:pt x="128682" y="512825"/>
                </a:lnTo>
                <a:lnTo>
                  <a:pt x="130206" y="510539"/>
                </a:lnTo>
                <a:lnTo>
                  <a:pt x="131730" y="508253"/>
                </a:lnTo>
                <a:lnTo>
                  <a:pt x="133254" y="505967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24" name="Google Shape;12624;p15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687960" y="4192770"/>
            <a:ext cx="146901" cy="1830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25" name="Google Shape;12625;p151"/>
          <p:cNvGrpSpPr/>
          <p:nvPr/>
        </p:nvGrpSpPr>
        <p:grpSpPr>
          <a:xfrm>
            <a:off x="6520706" y="3768759"/>
            <a:ext cx="654657" cy="291819"/>
            <a:chOff x="7172705" y="4271032"/>
            <a:chExt cx="720115" cy="330711"/>
          </a:xfrm>
        </p:grpSpPr>
        <p:sp>
          <p:nvSpPr>
            <p:cNvPr id="12626" name="Google Shape;12626;p151"/>
            <p:cNvSpPr/>
            <p:nvPr/>
          </p:nvSpPr>
          <p:spPr>
            <a:xfrm>
              <a:off x="7172705" y="4541520"/>
              <a:ext cx="68579" cy="3810"/>
            </a:xfrm>
            <a:custGeom>
              <a:rect b="b" l="l" r="r" t="t"/>
              <a:pathLst>
                <a:path extrusionOk="0" h="3810" w="68579">
                  <a:moveTo>
                    <a:pt x="0" y="3048"/>
                  </a:moveTo>
                  <a:lnTo>
                    <a:pt x="10727" y="3238"/>
                  </a:lnTo>
                  <a:lnTo>
                    <a:pt x="21240" y="2857"/>
                  </a:lnTo>
                  <a:lnTo>
                    <a:pt x="31611" y="2190"/>
                  </a:lnTo>
                  <a:lnTo>
                    <a:pt x="41910" y="1524"/>
                  </a:lnTo>
                  <a:lnTo>
                    <a:pt x="48648" y="1393"/>
                  </a:lnTo>
                  <a:lnTo>
                    <a:pt x="55244" y="1047"/>
                  </a:lnTo>
                  <a:lnTo>
                    <a:pt x="61841" y="559"/>
                  </a:lnTo>
                  <a:lnTo>
                    <a:pt x="68580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627" name="Google Shape;12627;p15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290695" y="4426458"/>
              <a:ext cx="176930" cy="1752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28" name="Google Shape;12628;p15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495768" y="4271032"/>
              <a:ext cx="397052" cy="2674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629" name="Google Shape;12629;p15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274305" y="4075781"/>
            <a:ext cx="255695" cy="234516"/>
          </a:xfrm>
          <a:prstGeom prst="rect">
            <a:avLst/>
          </a:prstGeom>
          <a:noFill/>
          <a:ln>
            <a:noFill/>
          </a:ln>
        </p:spPr>
      </p:pic>
      <p:sp>
        <p:nvSpPr>
          <p:cNvPr id="12630" name="Google Shape;12630;p151"/>
          <p:cNvSpPr/>
          <p:nvPr/>
        </p:nvSpPr>
        <p:spPr>
          <a:xfrm>
            <a:off x="7713517" y="3836445"/>
            <a:ext cx="124815" cy="426455"/>
          </a:xfrm>
          <a:custGeom>
            <a:rect b="b" l="l" r="r" t="t"/>
            <a:pathLst>
              <a:path extrusionOk="0" h="483235" w="137159">
                <a:moveTo>
                  <a:pt x="0" y="0"/>
                </a:moveTo>
                <a:lnTo>
                  <a:pt x="37242" y="40004"/>
                </a:lnTo>
                <a:lnTo>
                  <a:pt x="69342" y="84581"/>
                </a:lnTo>
                <a:lnTo>
                  <a:pt x="100679" y="143922"/>
                </a:lnTo>
                <a:lnTo>
                  <a:pt x="123444" y="207263"/>
                </a:lnTo>
                <a:lnTo>
                  <a:pt x="134588" y="268033"/>
                </a:lnTo>
                <a:lnTo>
                  <a:pt x="137160" y="329945"/>
                </a:lnTo>
                <a:lnTo>
                  <a:pt x="135540" y="354389"/>
                </a:lnTo>
                <a:lnTo>
                  <a:pt x="132207" y="378618"/>
                </a:lnTo>
                <a:lnTo>
                  <a:pt x="127730" y="402705"/>
                </a:lnTo>
                <a:lnTo>
                  <a:pt x="122682" y="426720"/>
                </a:lnTo>
                <a:lnTo>
                  <a:pt x="120050" y="438388"/>
                </a:lnTo>
                <a:lnTo>
                  <a:pt x="117633" y="450341"/>
                </a:lnTo>
                <a:lnTo>
                  <a:pt x="115073" y="462295"/>
                </a:lnTo>
                <a:lnTo>
                  <a:pt x="112014" y="473964"/>
                </a:lnTo>
                <a:lnTo>
                  <a:pt x="108966" y="483108"/>
                </a:lnTo>
                <a:lnTo>
                  <a:pt x="104394" y="475488"/>
                </a:lnTo>
                <a:lnTo>
                  <a:pt x="101346" y="471678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1" name="Google Shape;12631;p151"/>
          <p:cNvSpPr/>
          <p:nvPr/>
        </p:nvSpPr>
        <p:spPr>
          <a:xfrm>
            <a:off x="6294812" y="4454338"/>
            <a:ext cx="983501" cy="44831"/>
          </a:xfrm>
          <a:custGeom>
            <a:rect b="b" l="l" r="r" t="t"/>
            <a:pathLst>
              <a:path extrusionOk="0" h="50800" w="1080770">
                <a:moveTo>
                  <a:pt x="0" y="37338"/>
                </a:moveTo>
                <a:lnTo>
                  <a:pt x="49530" y="46482"/>
                </a:lnTo>
                <a:lnTo>
                  <a:pt x="91916" y="48863"/>
                </a:lnTo>
                <a:lnTo>
                  <a:pt x="134874" y="49530"/>
                </a:lnTo>
                <a:lnTo>
                  <a:pt x="172593" y="50077"/>
                </a:lnTo>
                <a:lnTo>
                  <a:pt x="210312" y="50482"/>
                </a:lnTo>
                <a:lnTo>
                  <a:pt x="248031" y="50601"/>
                </a:lnTo>
                <a:lnTo>
                  <a:pt x="285750" y="50292"/>
                </a:lnTo>
                <a:lnTo>
                  <a:pt x="319468" y="50018"/>
                </a:lnTo>
                <a:lnTo>
                  <a:pt x="386905" y="48041"/>
                </a:lnTo>
                <a:lnTo>
                  <a:pt x="450913" y="44755"/>
                </a:lnTo>
                <a:lnTo>
                  <a:pt x="511492" y="41017"/>
                </a:lnTo>
                <a:lnTo>
                  <a:pt x="569214" y="36587"/>
                </a:lnTo>
                <a:lnTo>
                  <a:pt x="596646" y="34385"/>
                </a:lnTo>
                <a:lnTo>
                  <a:pt x="624078" y="32325"/>
                </a:lnTo>
                <a:lnTo>
                  <a:pt x="651510" y="30480"/>
                </a:lnTo>
                <a:lnTo>
                  <a:pt x="679965" y="28765"/>
                </a:lnTo>
                <a:lnTo>
                  <a:pt x="708279" y="27051"/>
                </a:lnTo>
                <a:lnTo>
                  <a:pt x="736592" y="25336"/>
                </a:lnTo>
                <a:lnTo>
                  <a:pt x="765048" y="23622"/>
                </a:lnTo>
                <a:lnTo>
                  <a:pt x="798195" y="21788"/>
                </a:lnTo>
                <a:lnTo>
                  <a:pt x="831342" y="19812"/>
                </a:lnTo>
                <a:lnTo>
                  <a:pt x="864489" y="17835"/>
                </a:lnTo>
                <a:lnTo>
                  <a:pt x="897636" y="16002"/>
                </a:lnTo>
                <a:lnTo>
                  <a:pt x="918912" y="14406"/>
                </a:lnTo>
                <a:lnTo>
                  <a:pt x="940403" y="12954"/>
                </a:lnTo>
                <a:lnTo>
                  <a:pt x="962036" y="11501"/>
                </a:lnTo>
                <a:lnTo>
                  <a:pt x="983741" y="9906"/>
                </a:lnTo>
                <a:lnTo>
                  <a:pt x="998470" y="9072"/>
                </a:lnTo>
                <a:lnTo>
                  <a:pt x="1012983" y="7810"/>
                </a:lnTo>
                <a:lnTo>
                  <a:pt x="1027354" y="6262"/>
                </a:lnTo>
                <a:lnTo>
                  <a:pt x="1041654" y="4572"/>
                </a:lnTo>
                <a:lnTo>
                  <a:pt x="1048964" y="3881"/>
                </a:lnTo>
                <a:lnTo>
                  <a:pt x="1056132" y="3048"/>
                </a:lnTo>
                <a:lnTo>
                  <a:pt x="1063299" y="2214"/>
                </a:lnTo>
                <a:lnTo>
                  <a:pt x="1070610" y="1524"/>
                </a:lnTo>
                <a:lnTo>
                  <a:pt x="1071372" y="1524"/>
                </a:lnTo>
                <a:lnTo>
                  <a:pt x="1080516" y="1524"/>
                </a:lnTo>
                <a:lnTo>
                  <a:pt x="1078230" y="762"/>
                </a:lnTo>
                <a:lnTo>
                  <a:pt x="1076706" y="762"/>
                </a:lnTo>
                <a:lnTo>
                  <a:pt x="1075182" y="0"/>
                </a:lnTo>
                <a:lnTo>
                  <a:pt x="1073658" y="0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32" name="Google Shape;12632;p15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143775" y="4181340"/>
            <a:ext cx="172492" cy="122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3" name="Google Shape;12633;p15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512305" y="4135620"/>
            <a:ext cx="53919" cy="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34" name="Google Shape;12634;p151"/>
          <p:cNvGrpSpPr/>
          <p:nvPr/>
        </p:nvGrpSpPr>
        <p:grpSpPr>
          <a:xfrm>
            <a:off x="6713979" y="4050469"/>
            <a:ext cx="366479" cy="171481"/>
            <a:chOff x="7385303" y="4590287"/>
            <a:chExt cx="403123" cy="194335"/>
          </a:xfrm>
        </p:grpSpPr>
        <p:sp>
          <p:nvSpPr>
            <p:cNvPr id="12635" name="Google Shape;12635;p151"/>
            <p:cNvSpPr/>
            <p:nvPr/>
          </p:nvSpPr>
          <p:spPr>
            <a:xfrm>
              <a:off x="7385303" y="4590287"/>
              <a:ext cx="360679" cy="64770"/>
            </a:xfrm>
            <a:custGeom>
              <a:rect b="b" l="l" r="r" t="t"/>
              <a:pathLst>
                <a:path extrusionOk="0" h="64770" w="360679">
                  <a:moveTo>
                    <a:pt x="0" y="64769"/>
                  </a:moveTo>
                  <a:lnTo>
                    <a:pt x="20907" y="61400"/>
                  </a:lnTo>
                  <a:lnTo>
                    <a:pt x="41528" y="57245"/>
                  </a:lnTo>
                  <a:lnTo>
                    <a:pt x="62150" y="52661"/>
                  </a:lnTo>
                  <a:lnTo>
                    <a:pt x="83058" y="48005"/>
                  </a:lnTo>
                  <a:lnTo>
                    <a:pt x="116216" y="41421"/>
                  </a:lnTo>
                  <a:lnTo>
                    <a:pt x="149447" y="35337"/>
                  </a:lnTo>
                  <a:lnTo>
                    <a:pt x="182820" y="29682"/>
                  </a:lnTo>
                  <a:lnTo>
                    <a:pt x="216408" y="24383"/>
                  </a:lnTo>
                  <a:lnTo>
                    <a:pt x="244423" y="19919"/>
                  </a:lnTo>
                  <a:lnTo>
                    <a:pt x="272510" y="15525"/>
                  </a:lnTo>
                  <a:lnTo>
                    <a:pt x="300739" y="10989"/>
                  </a:lnTo>
                  <a:lnTo>
                    <a:pt x="329184" y="6095"/>
                  </a:lnTo>
                  <a:lnTo>
                    <a:pt x="337065" y="4822"/>
                  </a:lnTo>
                  <a:lnTo>
                    <a:pt x="344805" y="3333"/>
                  </a:lnTo>
                  <a:lnTo>
                    <a:pt x="352544" y="1702"/>
                  </a:lnTo>
                  <a:lnTo>
                    <a:pt x="360426" y="0"/>
                  </a:lnTo>
                  <a:lnTo>
                    <a:pt x="352806" y="0"/>
                  </a:lnTo>
                  <a:lnTo>
                    <a:pt x="348996" y="0"/>
                  </a:lnTo>
                  <a:lnTo>
                    <a:pt x="342900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636" name="Google Shape;12636;p15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475194" y="4623790"/>
              <a:ext cx="313232" cy="1608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637" name="Google Shape;12637;p15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649465" y="4555168"/>
            <a:ext cx="156355" cy="204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638" name="Google Shape;12638;p151"/>
          <p:cNvSpPr/>
          <p:nvPr/>
        </p:nvSpPr>
        <p:spPr>
          <a:xfrm>
            <a:off x="3591791" y="4042186"/>
            <a:ext cx="124816" cy="9527"/>
          </a:xfrm>
          <a:custGeom>
            <a:rect b="b" l="l" r="r" t="t"/>
            <a:pathLst>
              <a:path extrusionOk="0" h="10795" w="137160">
                <a:moveTo>
                  <a:pt x="0" y="10668"/>
                </a:moveTo>
                <a:lnTo>
                  <a:pt x="38469" y="9382"/>
                </a:lnTo>
                <a:lnTo>
                  <a:pt x="79629" y="6096"/>
                </a:lnTo>
                <a:lnTo>
                  <a:pt x="93916" y="4953"/>
                </a:lnTo>
                <a:lnTo>
                  <a:pt x="108204" y="3810"/>
                </a:lnTo>
                <a:lnTo>
                  <a:pt x="115823" y="3048"/>
                </a:lnTo>
                <a:lnTo>
                  <a:pt x="123444" y="2286"/>
                </a:lnTo>
                <a:lnTo>
                  <a:pt x="131826" y="2286"/>
                </a:lnTo>
                <a:lnTo>
                  <a:pt x="137160" y="2286"/>
                </a:lnTo>
                <a:lnTo>
                  <a:pt x="126492" y="0"/>
                </a:lnTo>
                <a:lnTo>
                  <a:pt x="125730" y="0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39" name="Google Shape;12639;p15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628482" y="3728846"/>
            <a:ext cx="118031" cy="1684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40" name="Google Shape;12640;p151"/>
          <p:cNvGrpSpPr/>
          <p:nvPr/>
        </p:nvGrpSpPr>
        <p:grpSpPr>
          <a:xfrm>
            <a:off x="4161837" y="3662479"/>
            <a:ext cx="758676" cy="218571"/>
            <a:chOff x="4577975" y="4150588"/>
            <a:chExt cx="834535" cy="247701"/>
          </a:xfrm>
        </p:grpSpPr>
        <p:pic>
          <p:nvPicPr>
            <p:cNvPr id="12641" name="Google Shape;12641;p151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4577975" y="4248696"/>
              <a:ext cx="196075" cy="149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42" name="Google Shape;12642;p151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4811111" y="4152874"/>
              <a:ext cx="375847" cy="231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43" name="Google Shape;12643;p151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5223198" y="4216120"/>
              <a:ext cx="85156" cy="1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44" name="Google Shape;12644;p151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328640" y="4150588"/>
              <a:ext cx="83870" cy="2017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45" name="Google Shape;12645;p151"/>
          <p:cNvSpPr/>
          <p:nvPr/>
        </p:nvSpPr>
        <p:spPr>
          <a:xfrm>
            <a:off x="4978631" y="3798122"/>
            <a:ext cx="32937" cy="5043"/>
          </a:xfrm>
          <a:custGeom>
            <a:rect b="b" l="l" r="r" t="t"/>
            <a:pathLst>
              <a:path extrusionOk="0" h="5714" w="36195">
                <a:moveTo>
                  <a:pt x="0" y="0"/>
                </a:moveTo>
                <a:lnTo>
                  <a:pt x="7584" y="2524"/>
                </a:lnTo>
                <a:lnTo>
                  <a:pt x="16097" y="4762"/>
                </a:lnTo>
                <a:lnTo>
                  <a:pt x="24753" y="5572"/>
                </a:lnTo>
                <a:lnTo>
                  <a:pt x="32766" y="3809"/>
                </a:lnTo>
                <a:lnTo>
                  <a:pt x="34290" y="3047"/>
                </a:lnTo>
                <a:lnTo>
                  <a:pt x="35052" y="2285"/>
                </a:lnTo>
                <a:lnTo>
                  <a:pt x="35814" y="1523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46" name="Google Shape;12646;p15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127976" y="3630683"/>
            <a:ext cx="235210" cy="199218"/>
          </a:xfrm>
          <a:prstGeom prst="rect">
            <a:avLst/>
          </a:prstGeom>
          <a:noFill/>
          <a:ln>
            <a:noFill/>
          </a:ln>
        </p:spPr>
      </p:pic>
      <p:sp>
        <p:nvSpPr>
          <p:cNvPr id="12647" name="Google Shape;12647;p151"/>
          <p:cNvSpPr/>
          <p:nvPr/>
        </p:nvSpPr>
        <p:spPr>
          <a:xfrm>
            <a:off x="5513849" y="3559436"/>
            <a:ext cx="78010" cy="306532"/>
          </a:xfrm>
          <a:custGeom>
            <a:rect b="b" l="l" r="r" t="t"/>
            <a:pathLst>
              <a:path extrusionOk="0" h="347345" w="85725">
                <a:moveTo>
                  <a:pt x="41433" y="0"/>
                </a:moveTo>
                <a:lnTo>
                  <a:pt x="23002" y="51220"/>
                </a:lnTo>
                <a:lnTo>
                  <a:pt x="14370" y="96404"/>
                </a:lnTo>
                <a:lnTo>
                  <a:pt x="6155" y="149292"/>
                </a:lnTo>
                <a:lnTo>
                  <a:pt x="1202" y="200501"/>
                </a:lnTo>
                <a:lnTo>
                  <a:pt x="0" y="225552"/>
                </a:lnTo>
                <a:lnTo>
                  <a:pt x="654" y="250602"/>
                </a:lnTo>
                <a:lnTo>
                  <a:pt x="8239" y="292107"/>
                </a:lnTo>
                <a:lnTo>
                  <a:pt x="36099" y="336042"/>
                </a:lnTo>
                <a:lnTo>
                  <a:pt x="72318" y="346757"/>
                </a:lnTo>
                <a:lnTo>
                  <a:pt x="85629" y="346710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48" name="Google Shape;12648;p15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658519" y="3573533"/>
            <a:ext cx="144505" cy="2203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49" name="Google Shape;12649;p151"/>
          <p:cNvGrpSpPr/>
          <p:nvPr/>
        </p:nvGrpSpPr>
        <p:grpSpPr>
          <a:xfrm>
            <a:off x="5967189" y="3441958"/>
            <a:ext cx="258182" cy="321625"/>
            <a:chOff x="6563842" y="3900678"/>
            <a:chExt cx="283997" cy="364489"/>
          </a:xfrm>
        </p:grpSpPr>
        <p:pic>
          <p:nvPicPr>
            <p:cNvPr id="12650" name="Google Shape;12650;p151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6563842" y="4007332"/>
              <a:ext cx="152450" cy="2362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51" name="Google Shape;12651;p151"/>
            <p:cNvSpPr/>
            <p:nvPr/>
          </p:nvSpPr>
          <p:spPr>
            <a:xfrm>
              <a:off x="6709410" y="3900678"/>
              <a:ext cx="138429" cy="364489"/>
            </a:xfrm>
            <a:custGeom>
              <a:rect b="b" l="l" r="r" t="t"/>
              <a:pathLst>
                <a:path extrusionOk="0" h="364489" w="138429">
                  <a:moveTo>
                    <a:pt x="0" y="0"/>
                  </a:moveTo>
                  <a:lnTo>
                    <a:pt x="36861" y="14680"/>
                  </a:lnTo>
                  <a:lnTo>
                    <a:pt x="79533" y="49148"/>
                  </a:lnTo>
                  <a:lnTo>
                    <a:pt x="105156" y="80009"/>
                  </a:lnTo>
                  <a:lnTo>
                    <a:pt x="124587" y="116014"/>
                  </a:lnTo>
                  <a:lnTo>
                    <a:pt x="134874" y="155447"/>
                  </a:lnTo>
                  <a:lnTo>
                    <a:pt x="138112" y="195071"/>
                  </a:lnTo>
                  <a:lnTo>
                    <a:pt x="137660" y="215241"/>
                  </a:lnTo>
                  <a:lnTo>
                    <a:pt x="127635" y="271081"/>
                  </a:lnTo>
                  <a:lnTo>
                    <a:pt x="110347" y="317182"/>
                  </a:lnTo>
                  <a:lnTo>
                    <a:pt x="94488" y="349758"/>
                  </a:lnTo>
                  <a:lnTo>
                    <a:pt x="93726" y="352044"/>
                  </a:lnTo>
                  <a:lnTo>
                    <a:pt x="90678" y="361188"/>
                  </a:lnTo>
                  <a:lnTo>
                    <a:pt x="88392" y="362712"/>
                  </a:lnTo>
                  <a:lnTo>
                    <a:pt x="86106" y="364236"/>
                  </a:lnTo>
                  <a:lnTo>
                    <a:pt x="84582" y="361950"/>
                  </a:lnTo>
                  <a:lnTo>
                    <a:pt x="83058" y="361188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52" name="Google Shape;12652;p151"/>
          <p:cNvGrpSpPr/>
          <p:nvPr/>
        </p:nvGrpSpPr>
        <p:grpSpPr>
          <a:xfrm>
            <a:off x="1826404" y="5004315"/>
            <a:ext cx="7155610" cy="419195"/>
            <a:chOff x="2009024" y="5671254"/>
            <a:chExt cx="7871092" cy="475062"/>
          </a:xfrm>
        </p:grpSpPr>
        <p:sp>
          <p:nvSpPr>
            <p:cNvPr id="12653" name="Google Shape;12653;p151"/>
            <p:cNvSpPr/>
            <p:nvPr/>
          </p:nvSpPr>
          <p:spPr>
            <a:xfrm>
              <a:off x="2009024" y="5972555"/>
              <a:ext cx="32385" cy="46989"/>
            </a:xfrm>
            <a:custGeom>
              <a:rect b="b" l="l" r="r" t="t"/>
              <a:pathLst>
                <a:path extrusionOk="0" h="46989" w="32385">
                  <a:moveTo>
                    <a:pt x="11799" y="20574"/>
                  </a:moveTo>
                  <a:lnTo>
                    <a:pt x="11037" y="12192"/>
                  </a:lnTo>
                  <a:lnTo>
                    <a:pt x="7989" y="11430"/>
                  </a:lnTo>
                  <a:lnTo>
                    <a:pt x="11037" y="8382"/>
                  </a:lnTo>
                  <a:lnTo>
                    <a:pt x="15609" y="8382"/>
                  </a:lnTo>
                  <a:lnTo>
                    <a:pt x="19419" y="7620"/>
                  </a:lnTo>
                  <a:lnTo>
                    <a:pt x="23229" y="9906"/>
                  </a:lnTo>
                  <a:lnTo>
                    <a:pt x="29325" y="14478"/>
                  </a:lnTo>
                  <a:lnTo>
                    <a:pt x="30087" y="21336"/>
                  </a:lnTo>
                  <a:lnTo>
                    <a:pt x="30849" y="28194"/>
                  </a:lnTo>
                  <a:lnTo>
                    <a:pt x="30849" y="34290"/>
                  </a:lnTo>
                  <a:lnTo>
                    <a:pt x="28563" y="41148"/>
                  </a:lnTo>
                  <a:lnTo>
                    <a:pt x="22467" y="44196"/>
                  </a:lnTo>
                  <a:lnTo>
                    <a:pt x="16371" y="46482"/>
                  </a:lnTo>
                  <a:lnTo>
                    <a:pt x="7989" y="45720"/>
                  </a:lnTo>
                  <a:lnTo>
                    <a:pt x="4179" y="40386"/>
                  </a:lnTo>
                  <a:lnTo>
                    <a:pt x="1547" y="34504"/>
                  </a:lnTo>
                  <a:lnTo>
                    <a:pt x="273" y="27622"/>
                  </a:lnTo>
                  <a:lnTo>
                    <a:pt x="0" y="20454"/>
                  </a:lnTo>
                  <a:lnTo>
                    <a:pt x="369" y="13716"/>
                  </a:lnTo>
                  <a:lnTo>
                    <a:pt x="1893" y="6096"/>
                  </a:lnTo>
                  <a:lnTo>
                    <a:pt x="7227" y="1524"/>
                  </a:lnTo>
                  <a:lnTo>
                    <a:pt x="14847" y="762"/>
                  </a:lnTo>
                  <a:lnTo>
                    <a:pt x="23229" y="0"/>
                  </a:lnTo>
                  <a:lnTo>
                    <a:pt x="27801" y="3810"/>
                  </a:lnTo>
                  <a:lnTo>
                    <a:pt x="30087" y="11430"/>
                  </a:lnTo>
                  <a:lnTo>
                    <a:pt x="31170" y="17073"/>
                  </a:lnTo>
                  <a:lnTo>
                    <a:pt x="31896" y="24003"/>
                  </a:lnTo>
                  <a:lnTo>
                    <a:pt x="31908" y="30932"/>
                  </a:lnTo>
                  <a:lnTo>
                    <a:pt x="30849" y="36576"/>
                  </a:lnTo>
                  <a:lnTo>
                    <a:pt x="12561" y="31242"/>
                  </a:lnTo>
                  <a:lnTo>
                    <a:pt x="12561" y="26670"/>
                  </a:lnTo>
                  <a:lnTo>
                    <a:pt x="12561" y="21336"/>
                  </a:lnTo>
                  <a:lnTo>
                    <a:pt x="11037" y="13716"/>
                  </a:lnTo>
                  <a:lnTo>
                    <a:pt x="17895" y="11430"/>
                  </a:lnTo>
                  <a:lnTo>
                    <a:pt x="21705" y="10668"/>
                  </a:lnTo>
                  <a:lnTo>
                    <a:pt x="27039" y="12192"/>
                  </a:lnTo>
                  <a:lnTo>
                    <a:pt x="28563" y="16764"/>
                  </a:lnTo>
                  <a:lnTo>
                    <a:pt x="29325" y="18288"/>
                  </a:lnTo>
                  <a:lnTo>
                    <a:pt x="30849" y="31242"/>
                  </a:lnTo>
                  <a:lnTo>
                    <a:pt x="28563" y="33528"/>
                  </a:lnTo>
                  <a:lnTo>
                    <a:pt x="24753" y="36576"/>
                  </a:lnTo>
                  <a:lnTo>
                    <a:pt x="21705" y="32004"/>
                  </a:lnTo>
                  <a:lnTo>
                    <a:pt x="20181" y="3048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654" name="Google Shape;12654;p151"/>
            <p:cNvGrpSpPr/>
            <p:nvPr/>
          </p:nvGrpSpPr>
          <p:grpSpPr>
            <a:xfrm>
              <a:off x="2232634" y="5951194"/>
              <a:ext cx="381050" cy="180644"/>
              <a:chOff x="2232634" y="5951194"/>
              <a:chExt cx="381050" cy="180644"/>
            </a:xfrm>
          </p:grpSpPr>
          <p:pic>
            <p:nvPicPr>
              <p:cNvPr id="12655" name="Google Shape;12655;p151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2232634" y="5976340"/>
                <a:ext cx="194039" cy="1494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56" name="Google Shape;12656;p151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2448280" y="5951194"/>
                <a:ext cx="165404" cy="1806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657" name="Google Shape;12657;p151"/>
            <p:cNvGrpSpPr/>
            <p:nvPr/>
          </p:nvGrpSpPr>
          <p:grpSpPr>
            <a:xfrm>
              <a:off x="2854452" y="5973317"/>
              <a:ext cx="224155" cy="122301"/>
              <a:chOff x="2854452" y="5973317"/>
              <a:chExt cx="224155" cy="122301"/>
            </a:xfrm>
          </p:grpSpPr>
          <p:sp>
            <p:nvSpPr>
              <p:cNvPr id="12658" name="Google Shape;12658;p151"/>
              <p:cNvSpPr/>
              <p:nvPr/>
            </p:nvSpPr>
            <p:spPr>
              <a:xfrm>
                <a:off x="2884170" y="5973317"/>
                <a:ext cx="5080" cy="120650"/>
              </a:xfrm>
              <a:custGeom>
                <a:rect b="b" l="l" r="r" t="t"/>
                <a:pathLst>
                  <a:path extrusionOk="0" h="120650" w="5080">
                    <a:moveTo>
                      <a:pt x="0" y="0"/>
                    </a:moveTo>
                    <a:lnTo>
                      <a:pt x="916" y="15990"/>
                    </a:lnTo>
                    <a:lnTo>
                      <a:pt x="2190" y="31908"/>
                    </a:lnTo>
                    <a:lnTo>
                      <a:pt x="3321" y="47684"/>
                    </a:lnTo>
                    <a:lnTo>
                      <a:pt x="3810" y="63246"/>
                    </a:lnTo>
                    <a:lnTo>
                      <a:pt x="4333" y="77426"/>
                    </a:lnTo>
                    <a:lnTo>
                      <a:pt x="4572" y="92106"/>
                    </a:lnTo>
                    <a:lnTo>
                      <a:pt x="4238" y="106644"/>
                    </a:lnTo>
                    <a:lnTo>
                      <a:pt x="3048" y="12039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9" name="Google Shape;12659;p151"/>
              <p:cNvSpPr/>
              <p:nvPr/>
            </p:nvSpPr>
            <p:spPr>
              <a:xfrm>
                <a:off x="2854452" y="5990843"/>
                <a:ext cx="224155" cy="104775"/>
              </a:xfrm>
              <a:custGeom>
                <a:rect b="b" l="l" r="r" t="t"/>
                <a:pathLst>
                  <a:path extrusionOk="0" h="104775" w="224155">
                    <a:moveTo>
                      <a:pt x="0" y="32766"/>
                    </a:moveTo>
                    <a:lnTo>
                      <a:pt x="40386" y="17526"/>
                    </a:lnTo>
                    <a:lnTo>
                      <a:pt x="49541" y="13442"/>
                    </a:lnTo>
                    <a:lnTo>
                      <a:pt x="58769" y="9429"/>
                    </a:lnTo>
                    <a:lnTo>
                      <a:pt x="68139" y="5845"/>
                    </a:lnTo>
                    <a:lnTo>
                      <a:pt x="77724" y="3048"/>
                    </a:lnTo>
                    <a:lnTo>
                      <a:pt x="83819" y="1524"/>
                    </a:lnTo>
                    <a:lnTo>
                      <a:pt x="86867" y="0"/>
                    </a:lnTo>
                    <a:lnTo>
                      <a:pt x="88392" y="6096"/>
                    </a:lnTo>
                    <a:lnTo>
                      <a:pt x="90558" y="16168"/>
                    </a:lnTo>
                    <a:lnTo>
                      <a:pt x="90868" y="26670"/>
                    </a:lnTo>
                    <a:lnTo>
                      <a:pt x="90320" y="37171"/>
                    </a:lnTo>
                    <a:lnTo>
                      <a:pt x="89916" y="47244"/>
                    </a:lnTo>
                    <a:lnTo>
                      <a:pt x="85344" y="88392"/>
                    </a:lnTo>
                    <a:lnTo>
                      <a:pt x="82296" y="99822"/>
                    </a:lnTo>
                    <a:lnTo>
                      <a:pt x="81653" y="93737"/>
                    </a:lnTo>
                    <a:lnTo>
                      <a:pt x="81153" y="87153"/>
                    </a:lnTo>
                    <a:lnTo>
                      <a:pt x="81224" y="80426"/>
                    </a:lnTo>
                    <a:lnTo>
                      <a:pt x="102870" y="45720"/>
                    </a:lnTo>
                    <a:lnTo>
                      <a:pt x="131826" y="36576"/>
                    </a:lnTo>
                    <a:lnTo>
                      <a:pt x="140970" y="36576"/>
                    </a:lnTo>
                    <a:lnTo>
                      <a:pt x="157019" y="69627"/>
                    </a:lnTo>
                    <a:lnTo>
                      <a:pt x="156972" y="77724"/>
                    </a:lnTo>
                    <a:lnTo>
                      <a:pt x="156972" y="82296"/>
                    </a:lnTo>
                    <a:lnTo>
                      <a:pt x="154686" y="96012"/>
                    </a:lnTo>
                    <a:lnTo>
                      <a:pt x="158496" y="99822"/>
                    </a:lnTo>
                    <a:lnTo>
                      <a:pt x="163068" y="104394"/>
                    </a:lnTo>
                    <a:lnTo>
                      <a:pt x="173736" y="95250"/>
                    </a:lnTo>
                    <a:lnTo>
                      <a:pt x="176022" y="92964"/>
                    </a:lnTo>
                    <a:lnTo>
                      <a:pt x="182451" y="86725"/>
                    </a:lnTo>
                    <a:lnTo>
                      <a:pt x="200501" y="49530"/>
                    </a:lnTo>
                    <a:lnTo>
                      <a:pt x="188214" y="25146"/>
                    </a:lnTo>
                    <a:lnTo>
                      <a:pt x="181356" y="25908"/>
                    </a:lnTo>
                    <a:lnTo>
                      <a:pt x="157817" y="56102"/>
                    </a:lnTo>
                    <a:lnTo>
                      <a:pt x="157257" y="64198"/>
                    </a:lnTo>
                    <a:lnTo>
                      <a:pt x="158841" y="72009"/>
                    </a:lnTo>
                    <a:lnTo>
                      <a:pt x="201930" y="90678"/>
                    </a:lnTo>
                    <a:lnTo>
                      <a:pt x="213360" y="90678"/>
                    </a:lnTo>
                    <a:lnTo>
                      <a:pt x="216408" y="90678"/>
                    </a:lnTo>
                    <a:lnTo>
                      <a:pt x="224028" y="8991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60" name="Google Shape;12660;p151"/>
            <p:cNvGrpSpPr/>
            <p:nvPr/>
          </p:nvGrpSpPr>
          <p:grpSpPr>
            <a:xfrm>
              <a:off x="3332962" y="5930620"/>
              <a:ext cx="362864" cy="176072"/>
              <a:chOff x="3332962" y="5930620"/>
              <a:chExt cx="362864" cy="176072"/>
            </a:xfrm>
          </p:grpSpPr>
          <p:pic>
            <p:nvPicPr>
              <p:cNvPr id="12661" name="Google Shape;12661;p151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3332962" y="5930620"/>
                <a:ext cx="286562" cy="1760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662" name="Google Shape;12662;p151"/>
              <p:cNvSpPr/>
              <p:nvPr/>
            </p:nvSpPr>
            <p:spPr>
              <a:xfrm>
                <a:off x="3665981" y="6054851"/>
                <a:ext cx="29845" cy="6350"/>
              </a:xfrm>
              <a:custGeom>
                <a:rect b="b" l="l" r="r" t="t"/>
                <a:pathLst>
                  <a:path extrusionOk="0" h="6350" w="29845">
                    <a:moveTo>
                      <a:pt x="0" y="0"/>
                    </a:moveTo>
                    <a:lnTo>
                      <a:pt x="8608" y="2881"/>
                    </a:lnTo>
                    <a:lnTo>
                      <a:pt x="15144" y="4762"/>
                    </a:lnTo>
                    <a:lnTo>
                      <a:pt x="21538" y="5786"/>
                    </a:lnTo>
                    <a:lnTo>
                      <a:pt x="29718" y="609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63" name="Google Shape;12663;p151"/>
            <p:cNvGrpSpPr/>
            <p:nvPr/>
          </p:nvGrpSpPr>
          <p:grpSpPr>
            <a:xfrm>
              <a:off x="3758920" y="5874258"/>
              <a:ext cx="560120" cy="272058"/>
              <a:chOff x="3758920" y="5874258"/>
              <a:chExt cx="560120" cy="272058"/>
            </a:xfrm>
          </p:grpSpPr>
          <p:pic>
            <p:nvPicPr>
              <p:cNvPr id="12664" name="Google Shape;12664;p151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3758920" y="5910046"/>
                <a:ext cx="195122" cy="2362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65" name="Google Shape;12665;p151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3977614" y="5917666"/>
                <a:ext cx="83108" cy="1364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666" name="Google Shape;12666;p151"/>
              <p:cNvSpPr/>
              <p:nvPr/>
            </p:nvSpPr>
            <p:spPr>
              <a:xfrm>
                <a:off x="4093344" y="5874258"/>
                <a:ext cx="69214" cy="243839"/>
              </a:xfrm>
              <a:custGeom>
                <a:rect b="b" l="l" r="r" t="t"/>
                <a:pathLst>
                  <a:path extrusionOk="0" h="243839" w="69214">
                    <a:moveTo>
                      <a:pt x="45839" y="0"/>
                    </a:moveTo>
                    <a:lnTo>
                      <a:pt x="22050" y="43505"/>
                    </a:lnTo>
                    <a:lnTo>
                      <a:pt x="11060" y="84093"/>
                    </a:lnTo>
                    <a:lnTo>
                      <a:pt x="2845" y="131790"/>
                    </a:lnTo>
                    <a:lnTo>
                      <a:pt x="0" y="174688"/>
                    </a:lnTo>
                    <a:lnTo>
                      <a:pt x="690" y="193167"/>
                    </a:lnTo>
                    <a:lnTo>
                      <a:pt x="21455" y="236112"/>
                    </a:lnTo>
                    <a:lnTo>
                      <a:pt x="43934" y="243804"/>
                    </a:lnTo>
                    <a:lnTo>
                      <a:pt x="55745" y="243078"/>
                    </a:lnTo>
                    <a:lnTo>
                      <a:pt x="60317" y="241554"/>
                    </a:lnTo>
                    <a:lnTo>
                      <a:pt x="64127" y="239268"/>
                    </a:lnTo>
                    <a:lnTo>
                      <a:pt x="68699" y="23774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667" name="Google Shape;12667;p151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4177258" y="5910808"/>
                <a:ext cx="141782" cy="1875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668" name="Google Shape;12668;p151"/>
            <p:cNvGrpSpPr/>
            <p:nvPr/>
          </p:nvGrpSpPr>
          <p:grpSpPr>
            <a:xfrm>
              <a:off x="4387570" y="5830823"/>
              <a:ext cx="171602" cy="257810"/>
              <a:chOff x="4387570" y="5830823"/>
              <a:chExt cx="171602" cy="257810"/>
            </a:xfrm>
          </p:grpSpPr>
          <p:pic>
            <p:nvPicPr>
              <p:cNvPr id="12669" name="Google Shape;12669;p151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4387570" y="5897854"/>
                <a:ext cx="93776" cy="1516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670" name="Google Shape;12670;p151"/>
              <p:cNvSpPr/>
              <p:nvPr/>
            </p:nvSpPr>
            <p:spPr>
              <a:xfrm>
                <a:off x="4475987" y="5830823"/>
                <a:ext cx="83185" cy="257810"/>
              </a:xfrm>
              <a:custGeom>
                <a:rect b="b" l="l" r="r" t="t"/>
                <a:pathLst>
                  <a:path extrusionOk="0" h="257810" w="83185">
                    <a:moveTo>
                      <a:pt x="0" y="0"/>
                    </a:moveTo>
                    <a:lnTo>
                      <a:pt x="27217" y="27753"/>
                    </a:lnTo>
                    <a:lnTo>
                      <a:pt x="53911" y="68103"/>
                    </a:lnTo>
                    <a:lnTo>
                      <a:pt x="76152" y="118693"/>
                    </a:lnTo>
                    <a:lnTo>
                      <a:pt x="82629" y="161960"/>
                    </a:lnTo>
                    <a:lnTo>
                      <a:pt x="80010" y="182879"/>
                    </a:lnTo>
                    <a:lnTo>
                      <a:pt x="52578" y="232493"/>
                    </a:lnTo>
                    <a:lnTo>
                      <a:pt x="29718" y="253746"/>
                    </a:lnTo>
                    <a:lnTo>
                      <a:pt x="25146" y="25755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71" name="Google Shape;12671;p151"/>
            <p:cNvGrpSpPr/>
            <p:nvPr/>
          </p:nvGrpSpPr>
          <p:grpSpPr>
            <a:xfrm>
              <a:off x="4795811" y="5879566"/>
              <a:ext cx="391147" cy="247700"/>
              <a:chOff x="4795811" y="5879566"/>
              <a:chExt cx="391147" cy="247700"/>
            </a:xfrm>
          </p:grpSpPr>
          <p:pic>
            <p:nvPicPr>
              <p:cNvPr id="12672" name="Google Shape;12672;p151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4795811" y="5879566"/>
                <a:ext cx="135115" cy="247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73" name="Google Shape;12673;p151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4953736" y="5922238"/>
                <a:ext cx="233222" cy="1166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674" name="Google Shape;12674;p151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5316984" y="5935954"/>
              <a:ext cx="148105" cy="113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75" name="Google Shape;12675;p151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5612104" y="5884138"/>
              <a:ext cx="380288" cy="17666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676" name="Google Shape;12676;p151"/>
            <p:cNvGrpSpPr/>
            <p:nvPr/>
          </p:nvGrpSpPr>
          <p:grpSpPr>
            <a:xfrm>
              <a:off x="6096736" y="5829274"/>
              <a:ext cx="461823" cy="197408"/>
              <a:chOff x="6096736" y="5829274"/>
              <a:chExt cx="461823" cy="197408"/>
            </a:xfrm>
          </p:grpSpPr>
          <p:pic>
            <p:nvPicPr>
              <p:cNvPr id="12677" name="Google Shape;12677;p151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6096736" y="5868898"/>
                <a:ext cx="363524" cy="157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78" name="Google Shape;12678;p151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6482475" y="5829274"/>
                <a:ext cx="76084" cy="1539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679" name="Google Shape;12679;p151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6733768" y="5833846"/>
              <a:ext cx="211886" cy="1791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680" name="Google Shape;12680;p151"/>
            <p:cNvGrpSpPr/>
            <p:nvPr/>
          </p:nvGrpSpPr>
          <p:grpSpPr>
            <a:xfrm>
              <a:off x="7152106" y="5746216"/>
              <a:ext cx="560120" cy="292039"/>
              <a:chOff x="7152106" y="5746216"/>
              <a:chExt cx="560120" cy="292039"/>
            </a:xfrm>
          </p:grpSpPr>
          <p:pic>
            <p:nvPicPr>
              <p:cNvPr id="12681" name="Google Shape;12681;p151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7152106" y="5802604"/>
                <a:ext cx="172262" cy="2356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682" name="Google Shape;12682;p151"/>
              <p:cNvSpPr/>
              <p:nvPr/>
            </p:nvSpPr>
            <p:spPr>
              <a:xfrm>
                <a:off x="7363301" y="5846826"/>
                <a:ext cx="36829" cy="99060"/>
              </a:xfrm>
              <a:custGeom>
                <a:rect b="b" l="l" r="r" t="t"/>
                <a:pathLst>
                  <a:path extrusionOk="0" h="99060" w="36829">
                    <a:moveTo>
                      <a:pt x="2952" y="0"/>
                    </a:moveTo>
                    <a:lnTo>
                      <a:pt x="1428" y="41910"/>
                    </a:lnTo>
                    <a:lnTo>
                      <a:pt x="678" y="52911"/>
                    </a:lnTo>
                    <a:lnTo>
                      <a:pt x="0" y="64769"/>
                    </a:lnTo>
                    <a:lnTo>
                      <a:pt x="35" y="76628"/>
                    </a:lnTo>
                    <a:lnTo>
                      <a:pt x="1428" y="87630"/>
                    </a:lnTo>
                    <a:lnTo>
                      <a:pt x="2190" y="93726"/>
                    </a:lnTo>
                    <a:lnTo>
                      <a:pt x="6762" y="96774"/>
                    </a:lnTo>
                    <a:lnTo>
                      <a:pt x="12858" y="97536"/>
                    </a:lnTo>
                    <a:lnTo>
                      <a:pt x="19716" y="99060"/>
                    </a:lnTo>
                    <a:lnTo>
                      <a:pt x="25812" y="97536"/>
                    </a:lnTo>
                    <a:lnTo>
                      <a:pt x="31908" y="93726"/>
                    </a:lnTo>
                    <a:lnTo>
                      <a:pt x="33432" y="92202"/>
                    </a:lnTo>
                    <a:lnTo>
                      <a:pt x="34956" y="90677"/>
                    </a:lnTo>
                    <a:lnTo>
                      <a:pt x="36480" y="8991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3" name="Google Shape;12683;p151"/>
              <p:cNvSpPr/>
              <p:nvPr/>
            </p:nvSpPr>
            <p:spPr>
              <a:xfrm>
                <a:off x="7459337" y="5804154"/>
                <a:ext cx="26670" cy="171450"/>
              </a:xfrm>
              <a:custGeom>
                <a:rect b="b" l="l" r="r" t="t"/>
                <a:pathLst>
                  <a:path extrusionOk="0" h="171450" w="26670">
                    <a:moveTo>
                      <a:pt x="642" y="0"/>
                    </a:moveTo>
                    <a:lnTo>
                      <a:pt x="642" y="13716"/>
                    </a:lnTo>
                    <a:lnTo>
                      <a:pt x="642" y="27432"/>
                    </a:lnTo>
                    <a:lnTo>
                      <a:pt x="642" y="41148"/>
                    </a:lnTo>
                    <a:lnTo>
                      <a:pt x="642" y="54864"/>
                    </a:lnTo>
                    <a:lnTo>
                      <a:pt x="428" y="73140"/>
                    </a:lnTo>
                    <a:lnTo>
                      <a:pt x="71" y="91344"/>
                    </a:lnTo>
                    <a:lnTo>
                      <a:pt x="0" y="109406"/>
                    </a:lnTo>
                    <a:lnTo>
                      <a:pt x="3214" y="150304"/>
                    </a:lnTo>
                    <a:lnTo>
                      <a:pt x="19692" y="171450"/>
                    </a:lnTo>
                    <a:lnTo>
                      <a:pt x="21978" y="171450"/>
                    </a:lnTo>
                    <a:lnTo>
                      <a:pt x="26550" y="17068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684" name="Google Shape;12684;p151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7523200" y="5807521"/>
                <a:ext cx="92252" cy="1168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85" name="Google Shape;12685;p151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7639786" y="5746216"/>
                <a:ext cx="72440" cy="2134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686" name="Google Shape;12686;p151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7984210" y="5733262"/>
              <a:ext cx="232460" cy="1525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87" name="Google Shape;12687;p151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8367306" y="5742775"/>
              <a:ext cx="255511" cy="208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88" name="Google Shape;12688;p151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8781262" y="5690615"/>
              <a:ext cx="295706" cy="1674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89" name="Google Shape;12689;p151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9121876" y="5746978"/>
              <a:ext cx="108254" cy="9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90" name="Google Shape;12690;p151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9424009" y="5671254"/>
              <a:ext cx="153712" cy="215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91" name="Google Shape;12691;p151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9732238" y="5679160"/>
              <a:ext cx="147878" cy="1737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92" name="Google Shape;12692;p151"/>
          <p:cNvGrpSpPr/>
          <p:nvPr/>
        </p:nvGrpSpPr>
        <p:grpSpPr>
          <a:xfrm>
            <a:off x="7946873" y="5320108"/>
            <a:ext cx="839767" cy="249987"/>
            <a:chOff x="8741473" y="6029134"/>
            <a:chExt cx="923735" cy="283304"/>
          </a:xfrm>
        </p:grpSpPr>
        <p:sp>
          <p:nvSpPr>
            <p:cNvPr id="12693" name="Google Shape;12693;p151"/>
            <p:cNvSpPr/>
            <p:nvPr/>
          </p:nvSpPr>
          <p:spPr>
            <a:xfrm>
              <a:off x="8741473" y="6055899"/>
              <a:ext cx="111759" cy="256539"/>
            </a:xfrm>
            <a:custGeom>
              <a:rect b="b" l="l" r="r" t="t"/>
              <a:pathLst>
                <a:path extrusionOk="0" h="256539" w="111759">
                  <a:moveTo>
                    <a:pt x="111442" y="11144"/>
                  </a:moveTo>
                  <a:lnTo>
                    <a:pt x="65722" y="476"/>
                  </a:lnTo>
                  <a:lnTo>
                    <a:pt x="42862" y="0"/>
                  </a:lnTo>
                  <a:lnTo>
                    <a:pt x="31432" y="369"/>
                  </a:lnTo>
                  <a:lnTo>
                    <a:pt x="20002" y="1238"/>
                  </a:lnTo>
                  <a:lnTo>
                    <a:pt x="13906" y="2000"/>
                  </a:lnTo>
                  <a:lnTo>
                    <a:pt x="5524" y="2762"/>
                  </a:lnTo>
                  <a:lnTo>
                    <a:pt x="2476" y="8096"/>
                  </a:lnTo>
                  <a:lnTo>
                    <a:pt x="309" y="16359"/>
                  </a:lnTo>
                  <a:lnTo>
                    <a:pt x="0" y="25622"/>
                  </a:lnTo>
                  <a:lnTo>
                    <a:pt x="547" y="34885"/>
                  </a:lnTo>
                  <a:lnTo>
                    <a:pt x="952" y="43148"/>
                  </a:lnTo>
                  <a:lnTo>
                    <a:pt x="2262" y="61305"/>
                  </a:lnTo>
                  <a:lnTo>
                    <a:pt x="4571" y="79248"/>
                  </a:lnTo>
                  <a:lnTo>
                    <a:pt x="7167" y="97047"/>
                  </a:lnTo>
                  <a:lnTo>
                    <a:pt x="9334" y="114776"/>
                  </a:lnTo>
                  <a:lnTo>
                    <a:pt x="11656" y="138898"/>
                  </a:lnTo>
                  <a:lnTo>
                    <a:pt x="13049" y="163163"/>
                  </a:lnTo>
                  <a:lnTo>
                    <a:pt x="13727" y="187428"/>
                  </a:lnTo>
                  <a:lnTo>
                    <a:pt x="13906" y="211550"/>
                  </a:lnTo>
                  <a:lnTo>
                    <a:pt x="13489" y="219729"/>
                  </a:lnTo>
                  <a:lnTo>
                    <a:pt x="12858" y="234124"/>
                  </a:lnTo>
                  <a:lnTo>
                    <a:pt x="12942" y="248090"/>
                  </a:lnTo>
                  <a:lnTo>
                    <a:pt x="14668" y="254984"/>
                  </a:lnTo>
                  <a:lnTo>
                    <a:pt x="22824" y="256317"/>
                  </a:lnTo>
                  <a:lnTo>
                    <a:pt x="32480" y="255365"/>
                  </a:lnTo>
                  <a:lnTo>
                    <a:pt x="70103" y="244697"/>
                  </a:lnTo>
                  <a:lnTo>
                    <a:pt x="79724" y="240672"/>
                  </a:lnTo>
                  <a:lnTo>
                    <a:pt x="89344" y="235934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694" name="Google Shape;12694;p151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8860510" y="6121882"/>
              <a:ext cx="275894" cy="147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95" name="Google Shape;12695;p151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9156166" y="6114262"/>
              <a:ext cx="162356" cy="117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96" name="Google Shape;12696;p151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9345904" y="6114262"/>
              <a:ext cx="78536" cy="97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97" name="Google Shape;12697;p151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9464014" y="6047968"/>
              <a:ext cx="69392" cy="1532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98" name="Google Shape;12698;p151"/>
            <p:cNvSpPr/>
            <p:nvPr/>
          </p:nvSpPr>
          <p:spPr>
            <a:xfrm>
              <a:off x="9512808" y="6029134"/>
              <a:ext cx="152400" cy="259079"/>
            </a:xfrm>
            <a:custGeom>
              <a:rect b="b" l="l" r="r" t="t"/>
              <a:pathLst>
                <a:path extrusionOk="0" h="259079" w="152400">
                  <a:moveTo>
                    <a:pt x="72390" y="1333"/>
                  </a:moveTo>
                  <a:lnTo>
                    <a:pt x="89677" y="809"/>
                  </a:lnTo>
                  <a:lnTo>
                    <a:pt x="107823" y="0"/>
                  </a:lnTo>
                  <a:lnTo>
                    <a:pt x="125968" y="47"/>
                  </a:lnTo>
                  <a:lnTo>
                    <a:pt x="143256" y="2095"/>
                  </a:lnTo>
                  <a:lnTo>
                    <a:pt x="151638" y="3619"/>
                  </a:lnTo>
                  <a:lnTo>
                    <a:pt x="151638" y="8953"/>
                  </a:lnTo>
                  <a:lnTo>
                    <a:pt x="151638" y="15811"/>
                  </a:lnTo>
                  <a:lnTo>
                    <a:pt x="152054" y="27241"/>
                  </a:lnTo>
                  <a:lnTo>
                    <a:pt x="152114" y="38671"/>
                  </a:lnTo>
                  <a:lnTo>
                    <a:pt x="151745" y="50101"/>
                  </a:lnTo>
                  <a:lnTo>
                    <a:pt x="146970" y="92392"/>
                  </a:lnTo>
                  <a:lnTo>
                    <a:pt x="140053" y="138231"/>
                  </a:lnTo>
                  <a:lnTo>
                    <a:pt x="130302" y="183451"/>
                  </a:lnTo>
                  <a:lnTo>
                    <a:pt x="127456" y="194893"/>
                  </a:lnTo>
                  <a:lnTo>
                    <a:pt x="124682" y="206406"/>
                  </a:lnTo>
                  <a:lnTo>
                    <a:pt x="122050" y="218062"/>
                  </a:lnTo>
                  <a:lnTo>
                    <a:pt x="119634" y="229933"/>
                  </a:lnTo>
                  <a:lnTo>
                    <a:pt x="118110" y="234505"/>
                  </a:lnTo>
                  <a:lnTo>
                    <a:pt x="118110" y="238315"/>
                  </a:lnTo>
                  <a:lnTo>
                    <a:pt x="112776" y="241363"/>
                  </a:lnTo>
                  <a:lnTo>
                    <a:pt x="68627" y="252936"/>
                  </a:lnTo>
                  <a:lnTo>
                    <a:pt x="27051" y="257841"/>
                  </a:lnTo>
                  <a:lnTo>
                    <a:pt x="13596" y="258401"/>
                  </a:lnTo>
                  <a:lnTo>
                    <a:pt x="0" y="258889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99" name="Google Shape;12699;p151"/>
          <p:cNvSpPr/>
          <p:nvPr/>
        </p:nvSpPr>
        <p:spPr>
          <a:xfrm>
            <a:off x="2265217" y="3087444"/>
            <a:ext cx="889889" cy="98628"/>
          </a:xfrm>
          <a:custGeom>
            <a:rect b="b" l="l" r="r" t="t"/>
            <a:pathLst>
              <a:path extrusionOk="0" h="111760" w="977900">
                <a:moveTo>
                  <a:pt x="5333" y="111251"/>
                </a:moveTo>
                <a:lnTo>
                  <a:pt x="4571" y="100583"/>
                </a:lnTo>
                <a:lnTo>
                  <a:pt x="0" y="94487"/>
                </a:lnTo>
                <a:lnTo>
                  <a:pt x="11429" y="92201"/>
                </a:lnTo>
                <a:lnTo>
                  <a:pt x="19049" y="90677"/>
                </a:lnTo>
                <a:lnTo>
                  <a:pt x="28955" y="91439"/>
                </a:lnTo>
                <a:lnTo>
                  <a:pt x="36575" y="91439"/>
                </a:lnTo>
                <a:lnTo>
                  <a:pt x="50303" y="92880"/>
                </a:lnTo>
                <a:lnTo>
                  <a:pt x="64103" y="93821"/>
                </a:lnTo>
                <a:lnTo>
                  <a:pt x="78045" y="94333"/>
                </a:lnTo>
                <a:lnTo>
                  <a:pt x="92201" y="94487"/>
                </a:lnTo>
                <a:lnTo>
                  <a:pt x="114942" y="93702"/>
                </a:lnTo>
                <a:lnTo>
                  <a:pt x="137540" y="91630"/>
                </a:lnTo>
                <a:lnTo>
                  <a:pt x="160139" y="88701"/>
                </a:lnTo>
                <a:lnTo>
                  <a:pt x="182879" y="85343"/>
                </a:lnTo>
                <a:lnTo>
                  <a:pt x="210323" y="81938"/>
                </a:lnTo>
                <a:lnTo>
                  <a:pt x="265497" y="75699"/>
                </a:lnTo>
                <a:lnTo>
                  <a:pt x="323076" y="70985"/>
                </a:lnTo>
                <a:lnTo>
                  <a:pt x="352710" y="68960"/>
                </a:lnTo>
                <a:lnTo>
                  <a:pt x="382202" y="66936"/>
                </a:lnTo>
                <a:lnTo>
                  <a:pt x="443364" y="62353"/>
                </a:lnTo>
                <a:lnTo>
                  <a:pt x="506849" y="56947"/>
                </a:lnTo>
                <a:lnTo>
                  <a:pt x="570749" y="51101"/>
                </a:lnTo>
                <a:lnTo>
                  <a:pt x="635067" y="44243"/>
                </a:lnTo>
                <a:lnTo>
                  <a:pt x="704099" y="35563"/>
                </a:lnTo>
                <a:lnTo>
                  <a:pt x="777561" y="25062"/>
                </a:lnTo>
                <a:lnTo>
                  <a:pt x="814577" y="19811"/>
                </a:lnTo>
                <a:lnTo>
                  <a:pt x="835723" y="16978"/>
                </a:lnTo>
                <a:lnTo>
                  <a:pt x="856868" y="14287"/>
                </a:lnTo>
                <a:lnTo>
                  <a:pt x="878014" y="11882"/>
                </a:lnTo>
                <a:lnTo>
                  <a:pt x="899159" y="9905"/>
                </a:lnTo>
                <a:lnTo>
                  <a:pt x="912316" y="8632"/>
                </a:lnTo>
                <a:lnTo>
                  <a:pt x="925544" y="7143"/>
                </a:lnTo>
                <a:lnTo>
                  <a:pt x="938914" y="5512"/>
                </a:lnTo>
                <a:lnTo>
                  <a:pt x="952499" y="3809"/>
                </a:lnTo>
                <a:lnTo>
                  <a:pt x="958786" y="2786"/>
                </a:lnTo>
                <a:lnTo>
                  <a:pt x="965072" y="1904"/>
                </a:lnTo>
                <a:lnTo>
                  <a:pt x="971359" y="1023"/>
                </a:lnTo>
                <a:lnTo>
                  <a:pt x="977645" y="0"/>
                </a:lnTo>
                <a:lnTo>
                  <a:pt x="964977" y="2059"/>
                </a:lnTo>
                <a:lnTo>
                  <a:pt x="952880" y="2762"/>
                </a:lnTo>
                <a:lnTo>
                  <a:pt x="940784" y="2464"/>
                </a:lnTo>
                <a:lnTo>
                  <a:pt x="928115" y="1523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703" name="Shape 1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04" name="Google Shape;12704;p152"/>
          <p:cNvGrpSpPr/>
          <p:nvPr/>
        </p:nvGrpSpPr>
        <p:grpSpPr>
          <a:xfrm>
            <a:off x="1958507" y="513920"/>
            <a:ext cx="5411286" cy="503767"/>
            <a:chOff x="3285349" y="2077186"/>
            <a:chExt cx="2755097" cy="269798"/>
          </a:xfrm>
        </p:grpSpPr>
        <p:pic>
          <p:nvPicPr>
            <p:cNvPr id="12705" name="Google Shape;12705;p1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85349" y="2238004"/>
              <a:ext cx="79667" cy="93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06" name="Google Shape;12706;p1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18534" y="2153386"/>
              <a:ext cx="439724" cy="193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07" name="Google Shape;12707;p15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53530" y="2152374"/>
              <a:ext cx="276406" cy="14584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708" name="Google Shape;12708;p152"/>
            <p:cNvGrpSpPr/>
            <p:nvPr/>
          </p:nvGrpSpPr>
          <p:grpSpPr>
            <a:xfrm>
              <a:off x="4899634" y="2137622"/>
              <a:ext cx="214554" cy="140020"/>
              <a:chOff x="4899634" y="2137622"/>
              <a:chExt cx="214554" cy="140020"/>
            </a:xfrm>
          </p:grpSpPr>
          <p:pic>
            <p:nvPicPr>
              <p:cNvPr id="12709" name="Google Shape;12709;p15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899634" y="2147290"/>
                <a:ext cx="115684" cy="1303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710" name="Google Shape;12710;p15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035175" y="2137622"/>
                <a:ext cx="79013" cy="124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11" name="Google Shape;12711;p152"/>
            <p:cNvGrpSpPr/>
            <p:nvPr/>
          </p:nvGrpSpPr>
          <p:grpSpPr>
            <a:xfrm>
              <a:off x="5373147" y="2079498"/>
              <a:ext cx="542743" cy="246380"/>
              <a:chOff x="5373147" y="2079498"/>
              <a:chExt cx="542743" cy="246380"/>
            </a:xfrm>
          </p:grpSpPr>
          <p:sp>
            <p:nvSpPr>
              <p:cNvPr id="12712" name="Google Shape;12712;p152"/>
              <p:cNvSpPr/>
              <p:nvPr/>
            </p:nvSpPr>
            <p:spPr>
              <a:xfrm>
                <a:off x="5373147" y="2131314"/>
                <a:ext cx="56514" cy="173355"/>
              </a:xfrm>
              <a:custGeom>
                <a:rect b="b" l="l" r="r" t="t"/>
                <a:pathLst>
                  <a:path extrusionOk="0" h="173355" w="56514">
                    <a:moveTo>
                      <a:pt x="50768" y="48767"/>
                    </a:moveTo>
                    <a:lnTo>
                      <a:pt x="45720" y="40421"/>
                    </a:lnTo>
                    <a:lnTo>
                      <a:pt x="40671" y="31718"/>
                    </a:lnTo>
                    <a:lnTo>
                      <a:pt x="35337" y="23157"/>
                    </a:lnTo>
                    <a:lnTo>
                      <a:pt x="29432" y="15239"/>
                    </a:lnTo>
                    <a:lnTo>
                      <a:pt x="25622" y="10667"/>
                    </a:lnTo>
                    <a:lnTo>
                      <a:pt x="20288" y="3047"/>
                    </a:lnTo>
                    <a:lnTo>
                      <a:pt x="13430" y="1523"/>
                    </a:lnTo>
                    <a:lnTo>
                      <a:pt x="4286" y="0"/>
                    </a:lnTo>
                    <a:lnTo>
                      <a:pt x="2762" y="12191"/>
                    </a:lnTo>
                    <a:lnTo>
                      <a:pt x="2000" y="19049"/>
                    </a:lnTo>
                    <a:lnTo>
                      <a:pt x="464" y="29813"/>
                    </a:lnTo>
                    <a:lnTo>
                      <a:pt x="13751" y="68579"/>
                    </a:lnTo>
                    <a:lnTo>
                      <a:pt x="22860" y="71056"/>
                    </a:lnTo>
                    <a:lnTo>
                      <a:pt x="32396" y="70961"/>
                    </a:lnTo>
                    <a:lnTo>
                      <a:pt x="55340" y="44957"/>
                    </a:lnTo>
                    <a:lnTo>
                      <a:pt x="55340" y="41147"/>
                    </a:lnTo>
                    <a:lnTo>
                      <a:pt x="56102" y="40385"/>
                    </a:lnTo>
                    <a:lnTo>
                      <a:pt x="53816" y="38861"/>
                    </a:lnTo>
                    <a:lnTo>
                      <a:pt x="43910" y="40385"/>
                    </a:lnTo>
                    <a:lnTo>
                      <a:pt x="45434" y="51053"/>
                    </a:lnTo>
                    <a:lnTo>
                      <a:pt x="43910" y="59435"/>
                    </a:lnTo>
                    <a:lnTo>
                      <a:pt x="43148" y="75557"/>
                    </a:lnTo>
                    <a:lnTo>
                      <a:pt x="42957" y="91820"/>
                    </a:lnTo>
                    <a:lnTo>
                      <a:pt x="43053" y="108084"/>
                    </a:lnTo>
                    <a:lnTo>
                      <a:pt x="43148" y="124205"/>
                    </a:lnTo>
                    <a:lnTo>
                      <a:pt x="43267" y="135183"/>
                    </a:lnTo>
                    <a:lnTo>
                      <a:pt x="43529" y="146303"/>
                    </a:lnTo>
                    <a:lnTo>
                      <a:pt x="43791" y="157424"/>
                    </a:lnTo>
                    <a:lnTo>
                      <a:pt x="43910" y="168401"/>
                    </a:lnTo>
                    <a:lnTo>
                      <a:pt x="43910" y="171449"/>
                    </a:lnTo>
                    <a:lnTo>
                      <a:pt x="45434" y="172973"/>
                    </a:lnTo>
                    <a:lnTo>
                      <a:pt x="8941" y="147006"/>
                    </a:lnTo>
                    <a:lnTo>
                      <a:pt x="2631" y="131647"/>
                    </a:lnTo>
                    <a:lnTo>
                      <a:pt x="476" y="12268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3" name="Google Shape;12713;p152"/>
              <p:cNvSpPr/>
              <p:nvPr/>
            </p:nvSpPr>
            <p:spPr>
              <a:xfrm>
                <a:off x="5457444" y="2152650"/>
                <a:ext cx="81279" cy="94614"/>
              </a:xfrm>
              <a:custGeom>
                <a:rect b="b" l="l" r="r" t="t"/>
                <a:pathLst>
                  <a:path extrusionOk="0" h="94614" w="81279">
                    <a:moveTo>
                      <a:pt x="63246" y="31241"/>
                    </a:moveTo>
                    <a:lnTo>
                      <a:pt x="56721" y="22931"/>
                    </a:lnTo>
                    <a:lnTo>
                      <a:pt x="48768" y="13334"/>
                    </a:lnTo>
                    <a:lnTo>
                      <a:pt x="39671" y="4881"/>
                    </a:lnTo>
                    <a:lnTo>
                      <a:pt x="29718" y="0"/>
                    </a:lnTo>
                    <a:lnTo>
                      <a:pt x="22026" y="1190"/>
                    </a:lnTo>
                    <a:lnTo>
                      <a:pt x="3048" y="48863"/>
                    </a:lnTo>
                    <a:lnTo>
                      <a:pt x="0" y="76961"/>
                    </a:lnTo>
                    <a:lnTo>
                      <a:pt x="11" y="84617"/>
                    </a:lnTo>
                    <a:lnTo>
                      <a:pt x="1809" y="90773"/>
                    </a:lnTo>
                    <a:lnTo>
                      <a:pt x="6322" y="94214"/>
                    </a:lnTo>
                    <a:lnTo>
                      <a:pt x="14478" y="93725"/>
                    </a:lnTo>
                    <a:lnTo>
                      <a:pt x="44196" y="63245"/>
                    </a:lnTo>
                    <a:lnTo>
                      <a:pt x="54864" y="23621"/>
                    </a:lnTo>
                    <a:lnTo>
                      <a:pt x="54864" y="22859"/>
                    </a:lnTo>
                    <a:lnTo>
                      <a:pt x="54864" y="20573"/>
                    </a:lnTo>
                    <a:lnTo>
                      <a:pt x="56388" y="22859"/>
                    </a:lnTo>
                    <a:lnTo>
                      <a:pt x="58674" y="28955"/>
                    </a:lnTo>
                    <a:lnTo>
                      <a:pt x="59436" y="32765"/>
                    </a:lnTo>
                    <a:lnTo>
                      <a:pt x="62317" y="40862"/>
                    </a:lnTo>
                    <a:lnTo>
                      <a:pt x="65341" y="48958"/>
                    </a:lnTo>
                    <a:lnTo>
                      <a:pt x="68651" y="56768"/>
                    </a:lnTo>
                    <a:lnTo>
                      <a:pt x="72390" y="64007"/>
                    </a:lnTo>
                    <a:lnTo>
                      <a:pt x="76200" y="68579"/>
                    </a:lnTo>
                    <a:lnTo>
                      <a:pt x="76962" y="70103"/>
                    </a:lnTo>
                    <a:lnTo>
                      <a:pt x="80772" y="7162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4" name="Google Shape;12714;p152"/>
              <p:cNvSpPr/>
              <p:nvPr/>
            </p:nvSpPr>
            <p:spPr>
              <a:xfrm>
                <a:off x="5565457" y="2178558"/>
                <a:ext cx="8889" cy="49530"/>
              </a:xfrm>
              <a:custGeom>
                <a:rect b="b" l="l" r="r" t="t"/>
                <a:pathLst>
                  <a:path extrusionOk="0" h="49530" w="8889">
                    <a:moveTo>
                      <a:pt x="952" y="0"/>
                    </a:moveTo>
                    <a:lnTo>
                      <a:pt x="404" y="11060"/>
                    </a:lnTo>
                    <a:lnTo>
                      <a:pt x="0" y="25622"/>
                    </a:lnTo>
                    <a:lnTo>
                      <a:pt x="1595" y="39754"/>
                    </a:lnTo>
                    <a:lnTo>
                      <a:pt x="7048" y="49530"/>
                    </a:lnTo>
                    <a:lnTo>
                      <a:pt x="7810" y="49530"/>
                    </a:lnTo>
                    <a:lnTo>
                      <a:pt x="8572" y="4953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5" name="Google Shape;12715;p152"/>
              <p:cNvSpPr/>
              <p:nvPr/>
            </p:nvSpPr>
            <p:spPr>
              <a:xfrm>
                <a:off x="5546598" y="209473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6" name="Google Shape;12716;p152"/>
              <p:cNvSpPr/>
              <p:nvPr/>
            </p:nvSpPr>
            <p:spPr>
              <a:xfrm>
                <a:off x="5611844" y="2142660"/>
                <a:ext cx="64135" cy="75564"/>
              </a:xfrm>
              <a:custGeom>
                <a:rect b="b" l="l" r="r" t="t"/>
                <a:pathLst>
                  <a:path extrusionOk="0" h="75564" w="64135">
                    <a:moveTo>
                      <a:pt x="14001" y="37421"/>
                    </a:moveTo>
                    <a:lnTo>
                      <a:pt x="12823" y="45184"/>
                    </a:lnTo>
                    <a:lnTo>
                      <a:pt x="11430" y="52661"/>
                    </a:lnTo>
                    <a:lnTo>
                      <a:pt x="9608" y="60138"/>
                    </a:lnTo>
                    <a:lnTo>
                      <a:pt x="7143" y="67901"/>
                    </a:lnTo>
                    <a:lnTo>
                      <a:pt x="6381" y="70949"/>
                    </a:lnTo>
                    <a:lnTo>
                      <a:pt x="4857" y="73235"/>
                    </a:lnTo>
                    <a:lnTo>
                      <a:pt x="3333" y="75521"/>
                    </a:lnTo>
                    <a:lnTo>
                      <a:pt x="2571" y="71711"/>
                    </a:lnTo>
                    <a:lnTo>
                      <a:pt x="1047" y="64853"/>
                    </a:lnTo>
                    <a:lnTo>
                      <a:pt x="1047" y="60281"/>
                    </a:lnTo>
                    <a:lnTo>
                      <a:pt x="416" y="50661"/>
                    </a:lnTo>
                    <a:lnTo>
                      <a:pt x="0" y="40469"/>
                    </a:lnTo>
                    <a:lnTo>
                      <a:pt x="14989" y="3083"/>
                    </a:lnTo>
                    <a:lnTo>
                      <a:pt x="30420" y="0"/>
                    </a:lnTo>
                    <a:lnTo>
                      <a:pt x="37528" y="940"/>
                    </a:lnTo>
                    <a:lnTo>
                      <a:pt x="61924" y="31825"/>
                    </a:lnTo>
                    <a:lnTo>
                      <a:pt x="63531" y="40469"/>
                    </a:lnTo>
                    <a:lnTo>
                      <a:pt x="63531" y="45803"/>
                    </a:lnTo>
                    <a:lnTo>
                      <a:pt x="63531" y="51899"/>
                    </a:lnTo>
                    <a:lnTo>
                      <a:pt x="63531" y="5723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7" name="Google Shape;12717;p152"/>
              <p:cNvSpPr/>
              <p:nvPr/>
            </p:nvSpPr>
            <p:spPr>
              <a:xfrm>
                <a:off x="5721858" y="2128266"/>
                <a:ext cx="3175" cy="66039"/>
              </a:xfrm>
              <a:custGeom>
                <a:rect b="b" l="l" r="r" t="t"/>
                <a:pathLst>
                  <a:path extrusionOk="0" h="66039" w="3175">
                    <a:moveTo>
                      <a:pt x="1524" y="0"/>
                    </a:moveTo>
                    <a:lnTo>
                      <a:pt x="2500" y="11429"/>
                    </a:lnTo>
                    <a:lnTo>
                      <a:pt x="3048" y="22859"/>
                    </a:lnTo>
                    <a:lnTo>
                      <a:pt x="3024" y="34290"/>
                    </a:lnTo>
                    <a:lnTo>
                      <a:pt x="2286" y="45720"/>
                    </a:lnTo>
                    <a:lnTo>
                      <a:pt x="2286" y="52577"/>
                    </a:lnTo>
                    <a:lnTo>
                      <a:pt x="762" y="59436"/>
                    </a:lnTo>
                    <a:lnTo>
                      <a:pt x="0" y="6553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8" name="Google Shape;12718;p152"/>
              <p:cNvSpPr/>
              <p:nvPr/>
            </p:nvSpPr>
            <p:spPr>
              <a:xfrm>
                <a:off x="5695950" y="207949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9" name="Google Shape;12719;p152"/>
              <p:cNvSpPr/>
              <p:nvPr/>
            </p:nvSpPr>
            <p:spPr>
              <a:xfrm>
                <a:off x="5766816" y="2124801"/>
                <a:ext cx="64770" cy="81280"/>
              </a:xfrm>
              <a:custGeom>
                <a:rect b="b" l="l" r="r" t="t"/>
                <a:pathLst>
                  <a:path extrusionOk="0" h="81280" w="64770">
                    <a:moveTo>
                      <a:pt x="11429" y="18704"/>
                    </a:moveTo>
                    <a:lnTo>
                      <a:pt x="9917" y="29551"/>
                    </a:lnTo>
                    <a:lnTo>
                      <a:pt x="7905" y="40326"/>
                    </a:lnTo>
                    <a:lnTo>
                      <a:pt x="5750" y="50958"/>
                    </a:lnTo>
                    <a:lnTo>
                      <a:pt x="3809" y="61376"/>
                    </a:lnTo>
                    <a:lnTo>
                      <a:pt x="3047" y="67472"/>
                    </a:lnTo>
                    <a:lnTo>
                      <a:pt x="3047" y="75854"/>
                    </a:lnTo>
                    <a:lnTo>
                      <a:pt x="1523" y="81188"/>
                    </a:lnTo>
                    <a:lnTo>
                      <a:pt x="761" y="81188"/>
                    </a:lnTo>
                    <a:lnTo>
                      <a:pt x="428" y="73747"/>
                    </a:lnTo>
                    <a:lnTo>
                      <a:pt x="380" y="66234"/>
                    </a:lnTo>
                    <a:lnTo>
                      <a:pt x="333" y="58578"/>
                    </a:lnTo>
                    <a:lnTo>
                      <a:pt x="0" y="50708"/>
                    </a:lnTo>
                    <a:lnTo>
                      <a:pt x="13715" y="8036"/>
                    </a:lnTo>
                    <a:lnTo>
                      <a:pt x="32575" y="0"/>
                    </a:lnTo>
                    <a:lnTo>
                      <a:pt x="39623" y="416"/>
                    </a:lnTo>
                    <a:lnTo>
                      <a:pt x="64007" y="35944"/>
                    </a:lnTo>
                    <a:lnTo>
                      <a:pt x="64388" y="44124"/>
                    </a:lnTo>
                    <a:lnTo>
                      <a:pt x="64769" y="5223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0" name="Google Shape;12720;p152"/>
              <p:cNvSpPr/>
              <p:nvPr/>
            </p:nvSpPr>
            <p:spPr>
              <a:xfrm>
                <a:off x="5855565" y="2106168"/>
                <a:ext cx="60325" cy="219710"/>
              </a:xfrm>
              <a:custGeom>
                <a:rect b="b" l="l" r="r" t="t"/>
                <a:pathLst>
                  <a:path extrusionOk="0" h="219710" w="60325">
                    <a:moveTo>
                      <a:pt x="59840" y="31241"/>
                    </a:moveTo>
                    <a:lnTo>
                      <a:pt x="46124" y="0"/>
                    </a:lnTo>
                    <a:lnTo>
                      <a:pt x="39266" y="3047"/>
                    </a:lnTo>
                    <a:lnTo>
                      <a:pt x="16383" y="34289"/>
                    </a:lnTo>
                    <a:lnTo>
                      <a:pt x="10691" y="58483"/>
                    </a:lnTo>
                    <a:lnTo>
                      <a:pt x="12596" y="64984"/>
                    </a:lnTo>
                    <a:lnTo>
                      <a:pt x="17930" y="69341"/>
                    </a:lnTo>
                    <a:lnTo>
                      <a:pt x="24026" y="71627"/>
                    </a:lnTo>
                    <a:lnTo>
                      <a:pt x="33932" y="70865"/>
                    </a:lnTo>
                    <a:lnTo>
                      <a:pt x="38504" y="66293"/>
                    </a:lnTo>
                    <a:lnTo>
                      <a:pt x="43076" y="61721"/>
                    </a:lnTo>
                    <a:lnTo>
                      <a:pt x="43838" y="56387"/>
                    </a:lnTo>
                    <a:lnTo>
                      <a:pt x="43838" y="50291"/>
                    </a:lnTo>
                    <a:lnTo>
                      <a:pt x="43838" y="48767"/>
                    </a:lnTo>
                    <a:lnTo>
                      <a:pt x="43838" y="50291"/>
                    </a:lnTo>
                    <a:lnTo>
                      <a:pt x="43838" y="48005"/>
                    </a:lnTo>
                    <a:lnTo>
                      <a:pt x="44231" y="77152"/>
                    </a:lnTo>
                    <a:lnTo>
                      <a:pt x="44160" y="135445"/>
                    </a:lnTo>
                    <a:lnTo>
                      <a:pt x="40374" y="177129"/>
                    </a:lnTo>
                    <a:lnTo>
                      <a:pt x="27836" y="219455"/>
                    </a:lnTo>
                    <a:lnTo>
                      <a:pt x="21990" y="218348"/>
                    </a:lnTo>
                    <a:lnTo>
                      <a:pt x="5869" y="182987"/>
                    </a:lnTo>
                    <a:lnTo>
                      <a:pt x="404" y="141731"/>
                    </a:lnTo>
                    <a:lnTo>
                      <a:pt x="0" y="133457"/>
                    </a:lnTo>
                    <a:lnTo>
                      <a:pt x="27753" y="102274"/>
                    </a:lnTo>
                    <a:lnTo>
                      <a:pt x="33932" y="9905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21" name="Google Shape;12721;p152"/>
            <p:cNvGrpSpPr/>
            <p:nvPr/>
          </p:nvGrpSpPr>
          <p:grpSpPr>
            <a:xfrm>
              <a:off x="5973292" y="2077186"/>
              <a:ext cx="67154" cy="198145"/>
              <a:chOff x="5973292" y="2077186"/>
              <a:chExt cx="67154" cy="198145"/>
            </a:xfrm>
          </p:grpSpPr>
          <p:pic>
            <p:nvPicPr>
              <p:cNvPr id="12722" name="Google Shape;12722;p15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973292" y="2077186"/>
                <a:ext cx="67154" cy="1341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723" name="Google Shape;12723;p152"/>
              <p:cNvSpPr/>
              <p:nvPr/>
            </p:nvSpPr>
            <p:spPr>
              <a:xfrm>
                <a:off x="5988558" y="2252471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724" name="Google Shape;12724;p152"/>
          <p:cNvGrpSpPr/>
          <p:nvPr/>
        </p:nvGrpSpPr>
        <p:grpSpPr>
          <a:xfrm>
            <a:off x="415651" y="1251532"/>
            <a:ext cx="8365763" cy="2367998"/>
            <a:chOff x="2333980" y="2077212"/>
            <a:chExt cx="7325537" cy="1827300"/>
          </a:xfrm>
        </p:grpSpPr>
        <p:grpSp>
          <p:nvGrpSpPr>
            <p:cNvPr id="12725" name="Google Shape;12725;p152"/>
            <p:cNvGrpSpPr/>
            <p:nvPr/>
          </p:nvGrpSpPr>
          <p:grpSpPr>
            <a:xfrm>
              <a:off x="6122669" y="2320290"/>
              <a:ext cx="416813" cy="357759"/>
              <a:chOff x="6122669" y="2320290"/>
              <a:chExt cx="416813" cy="357759"/>
            </a:xfrm>
          </p:grpSpPr>
          <p:sp>
            <p:nvSpPr>
              <p:cNvPr id="12726" name="Google Shape;12726;p152"/>
              <p:cNvSpPr/>
              <p:nvPr/>
            </p:nvSpPr>
            <p:spPr>
              <a:xfrm>
                <a:off x="6122669" y="2417064"/>
                <a:ext cx="71754" cy="260985"/>
              </a:xfrm>
              <a:custGeom>
                <a:rect b="b" l="l" r="r" t="t"/>
                <a:pathLst>
                  <a:path extrusionOk="0" h="260985" w="71754">
                    <a:moveTo>
                      <a:pt x="59436" y="24384"/>
                    </a:moveTo>
                    <a:lnTo>
                      <a:pt x="27432" y="0"/>
                    </a:lnTo>
                    <a:lnTo>
                      <a:pt x="23622" y="4572"/>
                    </a:lnTo>
                    <a:lnTo>
                      <a:pt x="9525" y="40671"/>
                    </a:lnTo>
                    <a:lnTo>
                      <a:pt x="4798" y="80807"/>
                    </a:lnTo>
                    <a:lnTo>
                      <a:pt x="5048" y="89439"/>
                    </a:lnTo>
                    <a:lnTo>
                      <a:pt x="7155" y="97357"/>
                    </a:lnTo>
                    <a:lnTo>
                      <a:pt x="12192" y="103632"/>
                    </a:lnTo>
                    <a:lnTo>
                      <a:pt x="19050" y="108966"/>
                    </a:lnTo>
                    <a:lnTo>
                      <a:pt x="27432" y="108204"/>
                    </a:lnTo>
                    <a:lnTo>
                      <a:pt x="35052" y="110490"/>
                    </a:lnTo>
                    <a:lnTo>
                      <a:pt x="40386" y="112014"/>
                    </a:lnTo>
                    <a:lnTo>
                      <a:pt x="41910" y="117348"/>
                    </a:lnTo>
                    <a:lnTo>
                      <a:pt x="40386" y="122682"/>
                    </a:lnTo>
                    <a:lnTo>
                      <a:pt x="36266" y="131790"/>
                    </a:lnTo>
                    <a:lnTo>
                      <a:pt x="30289" y="140684"/>
                    </a:lnTo>
                    <a:lnTo>
                      <a:pt x="23455" y="149149"/>
                    </a:lnTo>
                    <a:lnTo>
                      <a:pt x="16764" y="156972"/>
                    </a:lnTo>
                    <a:lnTo>
                      <a:pt x="12537" y="162246"/>
                    </a:lnTo>
                    <a:lnTo>
                      <a:pt x="8096" y="167735"/>
                    </a:lnTo>
                    <a:lnTo>
                      <a:pt x="3798" y="173366"/>
                    </a:lnTo>
                    <a:lnTo>
                      <a:pt x="0" y="179070"/>
                    </a:lnTo>
                    <a:lnTo>
                      <a:pt x="0" y="179832"/>
                    </a:lnTo>
                    <a:lnTo>
                      <a:pt x="0" y="180594"/>
                    </a:lnTo>
                    <a:lnTo>
                      <a:pt x="5334" y="179832"/>
                    </a:lnTo>
                    <a:lnTo>
                      <a:pt x="9906" y="179070"/>
                    </a:lnTo>
                    <a:lnTo>
                      <a:pt x="15240" y="177546"/>
                    </a:lnTo>
                    <a:lnTo>
                      <a:pt x="19050" y="176784"/>
                    </a:lnTo>
                    <a:lnTo>
                      <a:pt x="25146" y="173736"/>
                    </a:lnTo>
                    <a:lnTo>
                      <a:pt x="28956" y="176022"/>
                    </a:lnTo>
                    <a:lnTo>
                      <a:pt x="32004" y="178308"/>
                    </a:lnTo>
                    <a:lnTo>
                      <a:pt x="32004" y="181356"/>
                    </a:lnTo>
                    <a:lnTo>
                      <a:pt x="32004" y="185928"/>
                    </a:lnTo>
                    <a:lnTo>
                      <a:pt x="31849" y="193238"/>
                    </a:lnTo>
                    <a:lnTo>
                      <a:pt x="31337" y="200406"/>
                    </a:lnTo>
                    <a:lnTo>
                      <a:pt x="30396" y="207573"/>
                    </a:lnTo>
                    <a:lnTo>
                      <a:pt x="28956" y="214884"/>
                    </a:lnTo>
                    <a:lnTo>
                      <a:pt x="27753" y="223027"/>
                    </a:lnTo>
                    <a:lnTo>
                      <a:pt x="26765" y="232029"/>
                    </a:lnTo>
                    <a:lnTo>
                      <a:pt x="26491" y="241030"/>
                    </a:lnTo>
                    <a:lnTo>
                      <a:pt x="27432" y="249174"/>
                    </a:lnTo>
                    <a:lnTo>
                      <a:pt x="31242" y="255448"/>
                    </a:lnTo>
                    <a:lnTo>
                      <a:pt x="37338" y="259365"/>
                    </a:lnTo>
                    <a:lnTo>
                      <a:pt x="44577" y="260854"/>
                    </a:lnTo>
                    <a:lnTo>
                      <a:pt x="51816" y="259842"/>
                    </a:lnTo>
                    <a:lnTo>
                      <a:pt x="62484" y="255270"/>
                    </a:lnTo>
                    <a:lnTo>
                      <a:pt x="66294" y="252984"/>
                    </a:lnTo>
                    <a:lnTo>
                      <a:pt x="71628" y="24688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727" name="Google Shape;12727;p15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236944" y="2415514"/>
                <a:ext cx="87680" cy="1234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728" name="Google Shape;12728;p152"/>
              <p:cNvSpPr/>
              <p:nvPr/>
            </p:nvSpPr>
            <p:spPr>
              <a:xfrm>
                <a:off x="6298691" y="2320290"/>
                <a:ext cx="16510" cy="53339"/>
              </a:xfrm>
              <a:custGeom>
                <a:rect b="b" l="l" r="r" t="t"/>
                <a:pathLst>
                  <a:path extrusionOk="0" h="53339" w="16510">
                    <a:moveTo>
                      <a:pt x="0" y="0"/>
                    </a:moveTo>
                    <a:lnTo>
                      <a:pt x="1869" y="9358"/>
                    </a:lnTo>
                    <a:lnTo>
                      <a:pt x="4095" y="18288"/>
                    </a:lnTo>
                    <a:lnTo>
                      <a:pt x="6750" y="27217"/>
                    </a:lnTo>
                    <a:lnTo>
                      <a:pt x="9906" y="36576"/>
                    </a:lnTo>
                    <a:lnTo>
                      <a:pt x="11430" y="41910"/>
                    </a:lnTo>
                    <a:lnTo>
                      <a:pt x="13716" y="48006"/>
                    </a:lnTo>
                    <a:lnTo>
                      <a:pt x="16002" y="5334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9" name="Google Shape;12729;p152"/>
              <p:cNvSpPr/>
              <p:nvPr/>
            </p:nvSpPr>
            <p:spPr>
              <a:xfrm>
                <a:off x="6377177" y="2479548"/>
                <a:ext cx="12700" cy="48260"/>
              </a:xfrm>
              <a:custGeom>
                <a:rect b="b" l="l" r="r" t="t"/>
                <a:pathLst>
                  <a:path extrusionOk="0" h="48260" w="12700">
                    <a:moveTo>
                      <a:pt x="0" y="0"/>
                    </a:moveTo>
                    <a:lnTo>
                      <a:pt x="1833" y="7548"/>
                    </a:lnTo>
                    <a:lnTo>
                      <a:pt x="3810" y="15240"/>
                    </a:lnTo>
                    <a:lnTo>
                      <a:pt x="5786" y="22931"/>
                    </a:lnTo>
                    <a:lnTo>
                      <a:pt x="7620" y="30480"/>
                    </a:lnTo>
                    <a:lnTo>
                      <a:pt x="9144" y="36576"/>
                    </a:lnTo>
                    <a:lnTo>
                      <a:pt x="10668" y="41910"/>
                    </a:lnTo>
                    <a:lnTo>
                      <a:pt x="12192" y="4800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0" name="Google Shape;12730;p152"/>
              <p:cNvSpPr/>
              <p:nvPr/>
            </p:nvSpPr>
            <p:spPr>
              <a:xfrm>
                <a:off x="6446519" y="2436114"/>
                <a:ext cx="20954" cy="46989"/>
              </a:xfrm>
              <a:custGeom>
                <a:rect b="b" l="l" r="r" t="t"/>
                <a:pathLst>
                  <a:path extrusionOk="0" h="46989" w="20954">
                    <a:moveTo>
                      <a:pt x="0" y="1524"/>
                    </a:moveTo>
                    <a:lnTo>
                      <a:pt x="9144" y="1524"/>
                    </a:lnTo>
                    <a:lnTo>
                      <a:pt x="17526" y="0"/>
                    </a:lnTo>
                    <a:lnTo>
                      <a:pt x="19812" y="12192"/>
                    </a:lnTo>
                    <a:lnTo>
                      <a:pt x="20669" y="20312"/>
                    </a:lnTo>
                    <a:lnTo>
                      <a:pt x="19812" y="29146"/>
                    </a:lnTo>
                    <a:lnTo>
                      <a:pt x="17240" y="37695"/>
                    </a:lnTo>
                    <a:lnTo>
                      <a:pt x="12954" y="44958"/>
                    </a:lnTo>
                    <a:lnTo>
                      <a:pt x="10668" y="46482"/>
                    </a:lnTo>
                    <a:lnTo>
                      <a:pt x="9144" y="4648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1" name="Google Shape;12731;p152"/>
              <p:cNvSpPr/>
              <p:nvPr/>
            </p:nvSpPr>
            <p:spPr>
              <a:xfrm>
                <a:off x="6516623" y="2369058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32" name="Google Shape;12732;p152"/>
            <p:cNvGrpSpPr/>
            <p:nvPr/>
          </p:nvGrpSpPr>
          <p:grpSpPr>
            <a:xfrm>
              <a:off x="6608064" y="2077212"/>
              <a:ext cx="339114" cy="281176"/>
              <a:chOff x="6608064" y="2077212"/>
              <a:chExt cx="339114" cy="281176"/>
            </a:xfrm>
          </p:grpSpPr>
          <p:sp>
            <p:nvSpPr>
              <p:cNvPr id="12733" name="Google Shape;12733;p152"/>
              <p:cNvSpPr/>
              <p:nvPr/>
            </p:nvSpPr>
            <p:spPr>
              <a:xfrm>
                <a:off x="6608064" y="2305049"/>
                <a:ext cx="86359" cy="53339"/>
              </a:xfrm>
              <a:custGeom>
                <a:rect b="b" l="l" r="r" t="t"/>
                <a:pathLst>
                  <a:path extrusionOk="0" h="53339" w="86359">
                    <a:moveTo>
                      <a:pt x="22860" y="35814"/>
                    </a:moveTo>
                    <a:lnTo>
                      <a:pt x="17526" y="30480"/>
                    </a:lnTo>
                    <a:lnTo>
                      <a:pt x="4572" y="30480"/>
                    </a:lnTo>
                    <a:lnTo>
                      <a:pt x="0" y="35814"/>
                    </a:lnTo>
                    <a:lnTo>
                      <a:pt x="0" y="48006"/>
                    </a:lnTo>
                    <a:lnTo>
                      <a:pt x="4572" y="53340"/>
                    </a:lnTo>
                    <a:lnTo>
                      <a:pt x="17526" y="53340"/>
                    </a:lnTo>
                    <a:lnTo>
                      <a:pt x="22860" y="48006"/>
                    </a:lnTo>
                    <a:lnTo>
                      <a:pt x="22860" y="41910"/>
                    </a:lnTo>
                    <a:lnTo>
                      <a:pt x="22860" y="35814"/>
                    </a:lnTo>
                    <a:close/>
                  </a:path>
                  <a:path extrusionOk="0" h="53339" w="86359">
                    <a:moveTo>
                      <a:pt x="86106" y="5334"/>
                    </a:moveTo>
                    <a:lnTo>
                      <a:pt x="80772" y="0"/>
                    </a:lnTo>
                    <a:lnTo>
                      <a:pt x="68580" y="0"/>
                    </a:lnTo>
                    <a:lnTo>
                      <a:pt x="63246" y="5334"/>
                    </a:lnTo>
                    <a:lnTo>
                      <a:pt x="63246" y="18288"/>
                    </a:lnTo>
                    <a:lnTo>
                      <a:pt x="68580" y="22860"/>
                    </a:lnTo>
                    <a:lnTo>
                      <a:pt x="80772" y="22860"/>
                    </a:lnTo>
                    <a:lnTo>
                      <a:pt x="86106" y="18288"/>
                    </a:lnTo>
                    <a:lnTo>
                      <a:pt x="86106" y="11430"/>
                    </a:lnTo>
                    <a:lnTo>
                      <a:pt x="86106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734" name="Google Shape;12734;p15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737578" y="2191486"/>
                <a:ext cx="86918" cy="1242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735" name="Google Shape;12735;p152"/>
              <p:cNvSpPr/>
              <p:nvPr/>
            </p:nvSpPr>
            <p:spPr>
              <a:xfrm>
                <a:off x="6769608" y="2077212"/>
                <a:ext cx="27940" cy="75564"/>
              </a:xfrm>
              <a:custGeom>
                <a:rect b="b" l="l" r="r" t="t"/>
                <a:pathLst>
                  <a:path extrusionOk="0" h="75564" w="27940">
                    <a:moveTo>
                      <a:pt x="0" y="0"/>
                    </a:moveTo>
                    <a:lnTo>
                      <a:pt x="4417" y="10751"/>
                    </a:lnTo>
                    <a:lnTo>
                      <a:pt x="8477" y="21431"/>
                    </a:lnTo>
                    <a:lnTo>
                      <a:pt x="12108" y="32254"/>
                    </a:lnTo>
                    <a:lnTo>
                      <a:pt x="15240" y="43434"/>
                    </a:lnTo>
                    <a:lnTo>
                      <a:pt x="18109" y="51756"/>
                    </a:lnTo>
                    <a:lnTo>
                      <a:pt x="21050" y="59721"/>
                    </a:lnTo>
                    <a:lnTo>
                      <a:pt x="24133" y="67544"/>
                    </a:lnTo>
                    <a:lnTo>
                      <a:pt x="27432" y="7543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736" name="Google Shape;12736;p152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850354" y="2186914"/>
                <a:ext cx="96824" cy="983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37" name="Google Shape;12737;p152"/>
            <p:cNvGrpSpPr/>
            <p:nvPr/>
          </p:nvGrpSpPr>
          <p:grpSpPr>
            <a:xfrm>
              <a:off x="6360413" y="2573428"/>
              <a:ext cx="125349" cy="153389"/>
              <a:chOff x="6360413" y="2573428"/>
              <a:chExt cx="125349" cy="153389"/>
            </a:xfrm>
          </p:grpSpPr>
          <p:sp>
            <p:nvSpPr>
              <p:cNvPr id="12738" name="Google Shape;12738;p152"/>
              <p:cNvSpPr/>
              <p:nvPr/>
            </p:nvSpPr>
            <p:spPr>
              <a:xfrm>
                <a:off x="6360413" y="2626614"/>
                <a:ext cx="48895" cy="66039"/>
              </a:xfrm>
              <a:custGeom>
                <a:rect b="b" l="l" r="r" t="t"/>
                <a:pathLst>
                  <a:path extrusionOk="0" h="66039" w="48895">
                    <a:moveTo>
                      <a:pt x="0" y="0"/>
                    </a:moveTo>
                    <a:lnTo>
                      <a:pt x="27432" y="34290"/>
                    </a:lnTo>
                    <a:lnTo>
                      <a:pt x="32587" y="42279"/>
                    </a:lnTo>
                    <a:lnTo>
                      <a:pt x="37814" y="50196"/>
                    </a:lnTo>
                    <a:lnTo>
                      <a:pt x="43183" y="57971"/>
                    </a:lnTo>
                    <a:lnTo>
                      <a:pt x="48768" y="6553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9" name="Google Shape;12739;p152"/>
              <p:cNvSpPr/>
              <p:nvPr/>
            </p:nvSpPr>
            <p:spPr>
              <a:xfrm>
                <a:off x="6372605" y="2675382"/>
                <a:ext cx="17145" cy="51435"/>
              </a:xfrm>
              <a:custGeom>
                <a:rect b="b" l="l" r="r" t="t"/>
                <a:pathLst>
                  <a:path extrusionOk="0" h="51435" w="17145">
                    <a:moveTo>
                      <a:pt x="16763" y="0"/>
                    </a:moveTo>
                    <a:lnTo>
                      <a:pt x="5333" y="37338"/>
                    </a:lnTo>
                    <a:lnTo>
                      <a:pt x="4571" y="43434"/>
                    </a:lnTo>
                    <a:lnTo>
                      <a:pt x="3047" y="46482"/>
                    </a:lnTo>
                    <a:lnTo>
                      <a:pt x="0" y="5105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0" name="Google Shape;12740;p152"/>
              <p:cNvSpPr/>
              <p:nvPr/>
            </p:nvSpPr>
            <p:spPr>
              <a:xfrm>
                <a:off x="6368033" y="2573428"/>
                <a:ext cx="62229" cy="50164"/>
              </a:xfrm>
              <a:custGeom>
                <a:rect b="b" l="l" r="r" t="t"/>
                <a:pathLst>
                  <a:path extrusionOk="0" h="50164" w="62229">
                    <a:moveTo>
                      <a:pt x="0" y="9751"/>
                    </a:moveTo>
                    <a:lnTo>
                      <a:pt x="5036" y="6310"/>
                    </a:lnTo>
                    <a:lnTo>
                      <a:pt x="12287" y="2226"/>
                    </a:lnTo>
                    <a:lnTo>
                      <a:pt x="20252" y="0"/>
                    </a:lnTo>
                    <a:lnTo>
                      <a:pt x="27432" y="2131"/>
                    </a:lnTo>
                    <a:lnTo>
                      <a:pt x="30920" y="7798"/>
                    </a:lnTo>
                    <a:lnTo>
                      <a:pt x="31908" y="14894"/>
                    </a:lnTo>
                    <a:lnTo>
                      <a:pt x="31611" y="22276"/>
                    </a:lnTo>
                    <a:lnTo>
                      <a:pt x="31242" y="28801"/>
                    </a:lnTo>
                    <a:lnTo>
                      <a:pt x="31242" y="35659"/>
                    </a:lnTo>
                    <a:lnTo>
                      <a:pt x="29718" y="42517"/>
                    </a:lnTo>
                    <a:lnTo>
                      <a:pt x="29718" y="49375"/>
                    </a:lnTo>
                    <a:lnTo>
                      <a:pt x="29718" y="50137"/>
                    </a:lnTo>
                    <a:lnTo>
                      <a:pt x="36576" y="48613"/>
                    </a:lnTo>
                    <a:lnTo>
                      <a:pt x="41148" y="47089"/>
                    </a:lnTo>
                    <a:lnTo>
                      <a:pt x="48006" y="44041"/>
                    </a:lnTo>
                    <a:lnTo>
                      <a:pt x="54864" y="41755"/>
                    </a:lnTo>
                    <a:lnTo>
                      <a:pt x="57150" y="40993"/>
                    </a:lnTo>
                    <a:lnTo>
                      <a:pt x="61722" y="3946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1" name="Google Shape;12741;p152"/>
              <p:cNvSpPr/>
              <p:nvPr/>
            </p:nvSpPr>
            <p:spPr>
              <a:xfrm>
                <a:off x="6468617" y="2654046"/>
                <a:ext cx="17145" cy="47625"/>
              </a:xfrm>
              <a:custGeom>
                <a:rect b="b" l="l" r="r" t="t"/>
                <a:pathLst>
                  <a:path extrusionOk="0" h="47625" w="17145">
                    <a:moveTo>
                      <a:pt x="0" y="4572"/>
                    </a:moveTo>
                    <a:lnTo>
                      <a:pt x="0" y="3048"/>
                    </a:lnTo>
                    <a:lnTo>
                      <a:pt x="0" y="1524"/>
                    </a:lnTo>
                    <a:lnTo>
                      <a:pt x="0" y="0"/>
                    </a:lnTo>
                    <a:lnTo>
                      <a:pt x="761" y="1524"/>
                    </a:lnTo>
                    <a:lnTo>
                      <a:pt x="1524" y="5334"/>
                    </a:lnTo>
                    <a:lnTo>
                      <a:pt x="2286" y="6858"/>
                    </a:lnTo>
                    <a:lnTo>
                      <a:pt x="5703" y="15882"/>
                    </a:lnTo>
                    <a:lnTo>
                      <a:pt x="9048" y="24765"/>
                    </a:lnTo>
                    <a:lnTo>
                      <a:pt x="12251" y="33647"/>
                    </a:lnTo>
                    <a:lnTo>
                      <a:pt x="15240" y="42672"/>
                    </a:lnTo>
                    <a:lnTo>
                      <a:pt x="16002" y="44196"/>
                    </a:lnTo>
                    <a:lnTo>
                      <a:pt x="16002" y="45720"/>
                    </a:lnTo>
                    <a:lnTo>
                      <a:pt x="16764" y="4724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742" name="Google Shape;12742;p152"/>
            <p:cNvSpPr/>
            <p:nvPr/>
          </p:nvSpPr>
          <p:spPr>
            <a:xfrm>
              <a:off x="6545580" y="2598420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4571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4571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3" name="Google Shape;12743;p152"/>
            <p:cNvSpPr/>
            <p:nvPr/>
          </p:nvSpPr>
          <p:spPr>
            <a:xfrm>
              <a:off x="6631685" y="2554985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44" name="Google Shape;12744;p152"/>
            <p:cNvGrpSpPr/>
            <p:nvPr/>
          </p:nvGrpSpPr>
          <p:grpSpPr>
            <a:xfrm>
              <a:off x="6701028" y="2354246"/>
              <a:ext cx="352806" cy="190072"/>
              <a:chOff x="6701028" y="2354246"/>
              <a:chExt cx="352806" cy="190072"/>
            </a:xfrm>
          </p:grpSpPr>
          <p:sp>
            <p:nvSpPr>
              <p:cNvPr id="12745" name="Google Shape;12745;p152"/>
              <p:cNvSpPr/>
              <p:nvPr/>
            </p:nvSpPr>
            <p:spPr>
              <a:xfrm>
                <a:off x="6701028" y="2521458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6" name="Google Shape;12746;p152"/>
              <p:cNvSpPr/>
              <p:nvPr/>
            </p:nvSpPr>
            <p:spPr>
              <a:xfrm>
                <a:off x="6770370" y="2427732"/>
                <a:ext cx="74295" cy="58419"/>
              </a:xfrm>
              <a:custGeom>
                <a:rect b="b" l="l" r="r" t="t"/>
                <a:pathLst>
                  <a:path extrusionOk="0" h="58419" w="74295">
                    <a:moveTo>
                      <a:pt x="0" y="0"/>
                    </a:moveTo>
                    <a:lnTo>
                      <a:pt x="40386" y="25145"/>
                    </a:lnTo>
                    <a:lnTo>
                      <a:pt x="73152" y="55625"/>
                    </a:lnTo>
                    <a:lnTo>
                      <a:pt x="73152" y="56387"/>
                    </a:lnTo>
                    <a:lnTo>
                      <a:pt x="73914" y="57149"/>
                    </a:lnTo>
                    <a:lnTo>
                      <a:pt x="73914" y="5791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7" name="Google Shape;12747;p152"/>
              <p:cNvSpPr/>
              <p:nvPr/>
            </p:nvSpPr>
            <p:spPr>
              <a:xfrm>
                <a:off x="6793230" y="2463546"/>
                <a:ext cx="22225" cy="60960"/>
              </a:xfrm>
              <a:custGeom>
                <a:rect b="b" l="l" r="r" t="t"/>
                <a:pathLst>
                  <a:path extrusionOk="0" h="60960" w="22225">
                    <a:moveTo>
                      <a:pt x="22098" y="0"/>
                    </a:moveTo>
                    <a:lnTo>
                      <a:pt x="5334" y="37338"/>
                    </a:lnTo>
                    <a:lnTo>
                      <a:pt x="3810" y="44958"/>
                    </a:lnTo>
                    <a:lnTo>
                      <a:pt x="1524" y="52577"/>
                    </a:lnTo>
                    <a:lnTo>
                      <a:pt x="0" y="6096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8" name="Google Shape;12748;p152"/>
              <p:cNvSpPr/>
              <p:nvPr/>
            </p:nvSpPr>
            <p:spPr>
              <a:xfrm>
                <a:off x="6784086" y="2354246"/>
                <a:ext cx="60959" cy="51435"/>
              </a:xfrm>
              <a:custGeom>
                <a:rect b="b" l="l" r="r" t="t"/>
                <a:pathLst>
                  <a:path extrusionOk="0" h="51435" w="60959">
                    <a:moveTo>
                      <a:pt x="0" y="13287"/>
                    </a:moveTo>
                    <a:lnTo>
                      <a:pt x="5238" y="8191"/>
                    </a:lnTo>
                    <a:lnTo>
                      <a:pt x="11620" y="2809"/>
                    </a:lnTo>
                    <a:lnTo>
                      <a:pt x="18859" y="0"/>
                    </a:lnTo>
                    <a:lnTo>
                      <a:pt x="26670" y="2619"/>
                    </a:lnTo>
                    <a:lnTo>
                      <a:pt x="30956" y="7977"/>
                    </a:lnTo>
                    <a:lnTo>
                      <a:pt x="32956" y="15192"/>
                    </a:lnTo>
                    <a:lnTo>
                      <a:pt x="33527" y="22979"/>
                    </a:lnTo>
                    <a:lnTo>
                      <a:pt x="33528" y="30051"/>
                    </a:lnTo>
                    <a:lnTo>
                      <a:pt x="33528" y="33861"/>
                    </a:lnTo>
                    <a:lnTo>
                      <a:pt x="31242" y="46815"/>
                    </a:lnTo>
                    <a:lnTo>
                      <a:pt x="36576" y="48339"/>
                    </a:lnTo>
                    <a:lnTo>
                      <a:pt x="42672" y="51387"/>
                    </a:lnTo>
                    <a:lnTo>
                      <a:pt x="50292" y="43005"/>
                    </a:lnTo>
                    <a:lnTo>
                      <a:pt x="54864" y="39957"/>
                    </a:lnTo>
                    <a:lnTo>
                      <a:pt x="57150" y="38433"/>
                    </a:lnTo>
                    <a:lnTo>
                      <a:pt x="58674" y="36909"/>
                    </a:lnTo>
                    <a:lnTo>
                      <a:pt x="60960" y="3614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749" name="Google Shape;12749;p152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6879310" y="2407894"/>
                <a:ext cx="86156" cy="922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750" name="Google Shape;12750;p152"/>
              <p:cNvSpPr/>
              <p:nvPr/>
            </p:nvSpPr>
            <p:spPr>
              <a:xfrm>
                <a:off x="7019544" y="2388870"/>
                <a:ext cx="34290" cy="76200"/>
              </a:xfrm>
              <a:custGeom>
                <a:rect b="b" l="l" r="r" t="t"/>
                <a:pathLst>
                  <a:path extrusionOk="0" h="76200" w="34290">
                    <a:moveTo>
                      <a:pt x="22098" y="0"/>
                    </a:moveTo>
                    <a:lnTo>
                      <a:pt x="28122" y="10632"/>
                    </a:lnTo>
                    <a:lnTo>
                      <a:pt x="32575" y="20478"/>
                    </a:lnTo>
                    <a:lnTo>
                      <a:pt x="33885" y="30753"/>
                    </a:lnTo>
                    <a:lnTo>
                      <a:pt x="30480" y="42672"/>
                    </a:lnTo>
                    <a:lnTo>
                      <a:pt x="24860" y="52411"/>
                    </a:lnTo>
                    <a:lnTo>
                      <a:pt x="17526" y="61150"/>
                    </a:lnTo>
                    <a:lnTo>
                      <a:pt x="9048" y="69032"/>
                    </a:lnTo>
                    <a:lnTo>
                      <a:pt x="0" y="7620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51" name="Google Shape;12751;p152"/>
            <p:cNvGrpSpPr/>
            <p:nvPr/>
          </p:nvGrpSpPr>
          <p:grpSpPr>
            <a:xfrm>
              <a:off x="6451854" y="2721863"/>
              <a:ext cx="329310" cy="191643"/>
              <a:chOff x="6451854" y="2721863"/>
              <a:chExt cx="329310" cy="191643"/>
            </a:xfrm>
          </p:grpSpPr>
          <p:sp>
            <p:nvSpPr>
              <p:cNvPr id="12752" name="Google Shape;12752;p152"/>
              <p:cNvSpPr/>
              <p:nvPr/>
            </p:nvSpPr>
            <p:spPr>
              <a:xfrm>
                <a:off x="6451854" y="2821686"/>
                <a:ext cx="60325" cy="55244"/>
              </a:xfrm>
              <a:custGeom>
                <a:rect b="b" l="l" r="r" t="t"/>
                <a:pathLst>
                  <a:path extrusionOk="0" h="55244" w="60325">
                    <a:moveTo>
                      <a:pt x="0" y="0"/>
                    </a:moveTo>
                    <a:lnTo>
                      <a:pt x="39624" y="30479"/>
                    </a:lnTo>
                    <a:lnTo>
                      <a:pt x="44529" y="35528"/>
                    </a:lnTo>
                    <a:lnTo>
                      <a:pt x="49720" y="40576"/>
                    </a:lnTo>
                    <a:lnTo>
                      <a:pt x="54625" y="45910"/>
                    </a:lnTo>
                    <a:lnTo>
                      <a:pt x="58674" y="51815"/>
                    </a:lnTo>
                    <a:lnTo>
                      <a:pt x="59436" y="52577"/>
                    </a:lnTo>
                    <a:lnTo>
                      <a:pt x="60198" y="54101"/>
                    </a:lnTo>
                    <a:lnTo>
                      <a:pt x="60198" y="5486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3" name="Google Shape;12753;p152"/>
              <p:cNvSpPr/>
              <p:nvPr/>
            </p:nvSpPr>
            <p:spPr>
              <a:xfrm>
                <a:off x="6467094" y="2858262"/>
                <a:ext cx="21589" cy="55244"/>
              </a:xfrm>
              <a:custGeom>
                <a:rect b="b" l="l" r="r" t="t"/>
                <a:pathLst>
                  <a:path extrusionOk="0" h="55244" w="21589">
                    <a:moveTo>
                      <a:pt x="21336" y="0"/>
                    </a:moveTo>
                    <a:lnTo>
                      <a:pt x="5334" y="37338"/>
                    </a:lnTo>
                    <a:lnTo>
                      <a:pt x="3810" y="43434"/>
                    </a:lnTo>
                    <a:lnTo>
                      <a:pt x="1524" y="48768"/>
                    </a:lnTo>
                    <a:lnTo>
                      <a:pt x="0" y="5486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4" name="Google Shape;12754;p152"/>
              <p:cNvSpPr/>
              <p:nvPr/>
            </p:nvSpPr>
            <p:spPr>
              <a:xfrm>
                <a:off x="6486144" y="2767584"/>
                <a:ext cx="48895" cy="31750"/>
              </a:xfrm>
              <a:custGeom>
                <a:rect b="b" l="l" r="r" t="t"/>
                <a:pathLst>
                  <a:path extrusionOk="0" h="31750" w="48895">
                    <a:moveTo>
                      <a:pt x="0" y="0"/>
                    </a:moveTo>
                    <a:lnTo>
                      <a:pt x="9144" y="31242"/>
                    </a:lnTo>
                    <a:lnTo>
                      <a:pt x="9144" y="26670"/>
                    </a:lnTo>
                    <a:lnTo>
                      <a:pt x="8382" y="22859"/>
                    </a:lnTo>
                    <a:lnTo>
                      <a:pt x="7620" y="18288"/>
                    </a:lnTo>
                    <a:lnTo>
                      <a:pt x="7620" y="14478"/>
                    </a:lnTo>
                    <a:lnTo>
                      <a:pt x="6096" y="6095"/>
                    </a:lnTo>
                    <a:lnTo>
                      <a:pt x="9906" y="3047"/>
                    </a:lnTo>
                    <a:lnTo>
                      <a:pt x="15537" y="940"/>
                    </a:lnTo>
                    <a:lnTo>
                      <a:pt x="22383" y="1047"/>
                    </a:lnTo>
                    <a:lnTo>
                      <a:pt x="29086" y="2726"/>
                    </a:lnTo>
                    <a:lnTo>
                      <a:pt x="34290" y="5333"/>
                    </a:lnTo>
                    <a:lnTo>
                      <a:pt x="40386" y="9143"/>
                    </a:lnTo>
                    <a:lnTo>
                      <a:pt x="44196" y="14477"/>
                    </a:lnTo>
                    <a:lnTo>
                      <a:pt x="48768" y="2057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5" name="Google Shape;12755;p152"/>
              <p:cNvSpPr/>
              <p:nvPr/>
            </p:nvSpPr>
            <p:spPr>
              <a:xfrm>
                <a:off x="6589014" y="2855214"/>
                <a:ext cx="15240" cy="48260"/>
              </a:xfrm>
              <a:custGeom>
                <a:rect b="b" l="l" r="r" t="t"/>
                <a:pathLst>
                  <a:path extrusionOk="0" h="48260" w="15240">
                    <a:moveTo>
                      <a:pt x="0" y="0"/>
                    </a:moveTo>
                    <a:lnTo>
                      <a:pt x="12954" y="38100"/>
                    </a:lnTo>
                    <a:lnTo>
                      <a:pt x="13716" y="43434"/>
                    </a:lnTo>
                    <a:lnTo>
                      <a:pt x="13716" y="44958"/>
                    </a:lnTo>
                    <a:lnTo>
                      <a:pt x="15240" y="4800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6" name="Google Shape;12756;p152"/>
              <p:cNvSpPr/>
              <p:nvPr/>
            </p:nvSpPr>
            <p:spPr>
              <a:xfrm>
                <a:off x="6645402" y="2807208"/>
                <a:ext cx="1904" cy="5080"/>
              </a:xfrm>
              <a:custGeom>
                <a:rect b="b" l="l" r="r" t="t"/>
                <a:pathLst>
                  <a:path extrusionOk="0" h="5080" w="1904">
                    <a:moveTo>
                      <a:pt x="1524" y="0"/>
                    </a:moveTo>
                    <a:lnTo>
                      <a:pt x="1524" y="1524"/>
                    </a:lnTo>
                    <a:lnTo>
                      <a:pt x="762" y="3048"/>
                    </a:lnTo>
                    <a:lnTo>
                      <a:pt x="0" y="457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7" name="Google Shape;12757;p152"/>
              <p:cNvSpPr/>
              <p:nvPr/>
            </p:nvSpPr>
            <p:spPr>
              <a:xfrm>
                <a:off x="6697980" y="2721863"/>
                <a:ext cx="83184" cy="62864"/>
              </a:xfrm>
              <a:custGeom>
                <a:rect b="b" l="l" r="r" t="t"/>
                <a:pathLst>
                  <a:path extrusionOk="0" h="62864" w="83184">
                    <a:moveTo>
                      <a:pt x="22860" y="44958"/>
                    </a:moveTo>
                    <a:lnTo>
                      <a:pt x="18288" y="39624"/>
                    </a:lnTo>
                    <a:lnTo>
                      <a:pt x="5334" y="39624"/>
                    </a:lnTo>
                    <a:lnTo>
                      <a:pt x="0" y="44958"/>
                    </a:lnTo>
                    <a:lnTo>
                      <a:pt x="0" y="57150"/>
                    </a:lnTo>
                    <a:lnTo>
                      <a:pt x="5334" y="62484"/>
                    </a:lnTo>
                    <a:lnTo>
                      <a:pt x="18288" y="62484"/>
                    </a:lnTo>
                    <a:lnTo>
                      <a:pt x="22860" y="57150"/>
                    </a:lnTo>
                    <a:lnTo>
                      <a:pt x="22860" y="51054"/>
                    </a:lnTo>
                    <a:lnTo>
                      <a:pt x="22860" y="44958"/>
                    </a:lnTo>
                    <a:close/>
                  </a:path>
                  <a:path extrusionOk="0" h="62864" w="83184">
                    <a:moveTo>
                      <a:pt x="83058" y="5334"/>
                    </a:moveTo>
                    <a:lnTo>
                      <a:pt x="78486" y="0"/>
                    </a:lnTo>
                    <a:lnTo>
                      <a:pt x="65532" y="0"/>
                    </a:lnTo>
                    <a:lnTo>
                      <a:pt x="60198" y="5334"/>
                    </a:lnTo>
                    <a:lnTo>
                      <a:pt x="60198" y="17526"/>
                    </a:lnTo>
                    <a:lnTo>
                      <a:pt x="65532" y="22860"/>
                    </a:lnTo>
                    <a:lnTo>
                      <a:pt x="78486" y="22860"/>
                    </a:lnTo>
                    <a:lnTo>
                      <a:pt x="83058" y="17526"/>
                    </a:lnTo>
                    <a:lnTo>
                      <a:pt x="83058" y="11430"/>
                    </a:lnTo>
                    <a:lnTo>
                      <a:pt x="83058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58" name="Google Shape;12758;p152"/>
            <p:cNvGrpSpPr/>
            <p:nvPr/>
          </p:nvGrpSpPr>
          <p:grpSpPr>
            <a:xfrm>
              <a:off x="6878574" y="2508503"/>
              <a:ext cx="245110" cy="182499"/>
              <a:chOff x="6878574" y="2508503"/>
              <a:chExt cx="245110" cy="182499"/>
            </a:xfrm>
          </p:grpSpPr>
          <p:sp>
            <p:nvSpPr>
              <p:cNvPr id="12759" name="Google Shape;12759;p152"/>
              <p:cNvSpPr/>
              <p:nvPr/>
            </p:nvSpPr>
            <p:spPr>
              <a:xfrm>
                <a:off x="6878574" y="2607563"/>
                <a:ext cx="54609" cy="52705"/>
              </a:xfrm>
              <a:custGeom>
                <a:rect b="b" l="l" r="r" t="t"/>
                <a:pathLst>
                  <a:path extrusionOk="0" h="52705" w="54609">
                    <a:moveTo>
                      <a:pt x="0" y="0"/>
                    </a:moveTo>
                    <a:lnTo>
                      <a:pt x="8346" y="6881"/>
                    </a:lnTo>
                    <a:lnTo>
                      <a:pt x="17049" y="13906"/>
                    </a:lnTo>
                    <a:lnTo>
                      <a:pt x="25610" y="21216"/>
                    </a:lnTo>
                    <a:lnTo>
                      <a:pt x="33528" y="28955"/>
                    </a:lnTo>
                    <a:lnTo>
                      <a:pt x="39207" y="34242"/>
                    </a:lnTo>
                    <a:lnTo>
                      <a:pt x="44672" y="39814"/>
                    </a:lnTo>
                    <a:lnTo>
                      <a:pt x="49708" y="45672"/>
                    </a:lnTo>
                    <a:lnTo>
                      <a:pt x="54102" y="51815"/>
                    </a:lnTo>
                    <a:lnTo>
                      <a:pt x="54102" y="5257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0" name="Google Shape;12760;p152"/>
              <p:cNvSpPr/>
              <p:nvPr/>
            </p:nvSpPr>
            <p:spPr>
              <a:xfrm>
                <a:off x="6890766" y="2643377"/>
                <a:ext cx="14604" cy="47625"/>
              </a:xfrm>
              <a:custGeom>
                <a:rect b="b" l="l" r="r" t="t"/>
                <a:pathLst>
                  <a:path extrusionOk="0" h="47625" w="14604">
                    <a:moveTo>
                      <a:pt x="14477" y="0"/>
                    </a:moveTo>
                    <a:lnTo>
                      <a:pt x="9644" y="9513"/>
                    </a:lnTo>
                    <a:lnTo>
                      <a:pt x="5524" y="18954"/>
                    </a:lnTo>
                    <a:lnTo>
                      <a:pt x="2262" y="28825"/>
                    </a:lnTo>
                    <a:lnTo>
                      <a:pt x="0" y="39624"/>
                    </a:lnTo>
                    <a:lnTo>
                      <a:pt x="0" y="44196"/>
                    </a:lnTo>
                    <a:lnTo>
                      <a:pt x="0" y="44958"/>
                    </a:lnTo>
                    <a:lnTo>
                      <a:pt x="0" y="4724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1" name="Google Shape;12761;p152"/>
              <p:cNvSpPr/>
              <p:nvPr/>
            </p:nvSpPr>
            <p:spPr>
              <a:xfrm>
                <a:off x="6883146" y="2552699"/>
                <a:ext cx="49529" cy="29210"/>
              </a:xfrm>
              <a:custGeom>
                <a:rect b="b" l="l" r="r" t="t"/>
                <a:pathLst>
                  <a:path extrusionOk="0" h="29210" w="49529">
                    <a:moveTo>
                      <a:pt x="0" y="8382"/>
                    </a:moveTo>
                    <a:lnTo>
                      <a:pt x="3048" y="16002"/>
                    </a:lnTo>
                    <a:lnTo>
                      <a:pt x="2286" y="22860"/>
                    </a:lnTo>
                    <a:lnTo>
                      <a:pt x="9906" y="25908"/>
                    </a:lnTo>
                    <a:lnTo>
                      <a:pt x="11430" y="25908"/>
                    </a:lnTo>
                    <a:lnTo>
                      <a:pt x="12192" y="25908"/>
                    </a:lnTo>
                    <a:lnTo>
                      <a:pt x="12192" y="20574"/>
                    </a:lnTo>
                    <a:lnTo>
                      <a:pt x="9906" y="8382"/>
                    </a:lnTo>
                    <a:lnTo>
                      <a:pt x="12191" y="3810"/>
                    </a:lnTo>
                    <a:lnTo>
                      <a:pt x="14477" y="0"/>
                    </a:lnTo>
                    <a:lnTo>
                      <a:pt x="24383" y="0"/>
                    </a:lnTo>
                    <a:lnTo>
                      <a:pt x="27432" y="1524"/>
                    </a:lnTo>
                    <a:lnTo>
                      <a:pt x="47244" y="25146"/>
                    </a:lnTo>
                    <a:lnTo>
                      <a:pt x="48006" y="27432"/>
                    </a:lnTo>
                    <a:lnTo>
                      <a:pt x="49530" y="2895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2" name="Google Shape;12762;p152"/>
              <p:cNvSpPr/>
              <p:nvPr/>
            </p:nvSpPr>
            <p:spPr>
              <a:xfrm>
                <a:off x="6973824" y="2607563"/>
                <a:ext cx="18415" cy="53339"/>
              </a:xfrm>
              <a:custGeom>
                <a:rect b="b" l="l" r="r" t="t"/>
                <a:pathLst>
                  <a:path extrusionOk="0" h="53339" w="18415">
                    <a:moveTo>
                      <a:pt x="0" y="0"/>
                    </a:moveTo>
                    <a:lnTo>
                      <a:pt x="14478" y="38862"/>
                    </a:lnTo>
                    <a:lnTo>
                      <a:pt x="16002" y="44957"/>
                    </a:lnTo>
                    <a:lnTo>
                      <a:pt x="18288" y="52577"/>
                    </a:lnTo>
                    <a:lnTo>
                      <a:pt x="18288" y="5334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3" name="Google Shape;12763;p152"/>
              <p:cNvSpPr/>
              <p:nvPr/>
            </p:nvSpPr>
            <p:spPr>
              <a:xfrm>
                <a:off x="6990588" y="2597657"/>
                <a:ext cx="38100" cy="43180"/>
              </a:xfrm>
              <a:custGeom>
                <a:rect b="b" l="l" r="r" t="t"/>
                <a:pathLst>
                  <a:path extrusionOk="0" h="43180" w="38100">
                    <a:moveTo>
                      <a:pt x="13716" y="0"/>
                    </a:moveTo>
                    <a:lnTo>
                      <a:pt x="8905" y="7310"/>
                    </a:lnTo>
                    <a:lnTo>
                      <a:pt x="4953" y="13906"/>
                    </a:lnTo>
                    <a:lnTo>
                      <a:pt x="2143" y="20788"/>
                    </a:lnTo>
                    <a:lnTo>
                      <a:pt x="762" y="28956"/>
                    </a:lnTo>
                    <a:lnTo>
                      <a:pt x="762" y="33528"/>
                    </a:lnTo>
                    <a:lnTo>
                      <a:pt x="0" y="37338"/>
                    </a:lnTo>
                    <a:lnTo>
                      <a:pt x="3048" y="40386"/>
                    </a:lnTo>
                    <a:lnTo>
                      <a:pt x="5334" y="42672"/>
                    </a:lnTo>
                    <a:lnTo>
                      <a:pt x="14478" y="41910"/>
                    </a:lnTo>
                    <a:lnTo>
                      <a:pt x="17526" y="41148"/>
                    </a:lnTo>
                    <a:lnTo>
                      <a:pt x="25908" y="39624"/>
                    </a:lnTo>
                    <a:lnTo>
                      <a:pt x="32004" y="33527"/>
                    </a:lnTo>
                    <a:lnTo>
                      <a:pt x="38100" y="2895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4" name="Google Shape;12764;p152"/>
              <p:cNvSpPr/>
              <p:nvPr/>
            </p:nvSpPr>
            <p:spPr>
              <a:xfrm>
                <a:off x="7053834" y="2508503"/>
                <a:ext cx="69850" cy="172719"/>
              </a:xfrm>
              <a:custGeom>
                <a:rect b="b" l="l" r="r" t="t"/>
                <a:pathLst>
                  <a:path extrusionOk="0" h="172719" w="69850">
                    <a:moveTo>
                      <a:pt x="0" y="2286"/>
                    </a:moveTo>
                    <a:lnTo>
                      <a:pt x="11120" y="285"/>
                    </a:lnTo>
                    <a:lnTo>
                      <a:pt x="19240" y="0"/>
                    </a:lnTo>
                    <a:lnTo>
                      <a:pt x="25931" y="3143"/>
                    </a:lnTo>
                    <a:lnTo>
                      <a:pt x="41552" y="40683"/>
                    </a:lnTo>
                    <a:lnTo>
                      <a:pt x="42672" y="51054"/>
                    </a:lnTo>
                    <a:lnTo>
                      <a:pt x="43517" y="58804"/>
                    </a:lnTo>
                    <a:lnTo>
                      <a:pt x="69342" y="68580"/>
                    </a:lnTo>
                    <a:lnTo>
                      <a:pt x="69342" y="67818"/>
                    </a:lnTo>
                    <a:lnTo>
                      <a:pt x="58602" y="111001"/>
                    </a:lnTo>
                    <a:lnTo>
                      <a:pt x="59626" y="137160"/>
                    </a:lnTo>
                    <a:lnTo>
                      <a:pt x="59959" y="145161"/>
                    </a:lnTo>
                    <a:lnTo>
                      <a:pt x="31742" y="171569"/>
                    </a:lnTo>
                    <a:lnTo>
                      <a:pt x="16263" y="172283"/>
                    </a:lnTo>
                    <a:lnTo>
                      <a:pt x="8382" y="17221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65" name="Google Shape;12765;p152"/>
            <p:cNvGrpSpPr/>
            <p:nvPr/>
          </p:nvGrpSpPr>
          <p:grpSpPr>
            <a:xfrm>
              <a:off x="9035008" y="2996920"/>
              <a:ext cx="374192" cy="168452"/>
              <a:chOff x="9035008" y="2996920"/>
              <a:chExt cx="374192" cy="168452"/>
            </a:xfrm>
          </p:grpSpPr>
          <p:pic>
            <p:nvPicPr>
              <p:cNvPr id="12766" name="Google Shape;12766;p15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9035008" y="3050355"/>
                <a:ext cx="207541" cy="11501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767" name="Google Shape;12767;p152"/>
              <p:cNvSpPr/>
              <p:nvPr/>
            </p:nvSpPr>
            <p:spPr>
              <a:xfrm>
                <a:off x="9270492" y="304114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768" name="Google Shape;12768;p15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9322282" y="2996920"/>
                <a:ext cx="86918" cy="1379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769" name="Google Shape;12769;p15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514699" y="2929197"/>
              <a:ext cx="143675" cy="17978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770" name="Google Shape;12770;p152"/>
            <p:cNvGrpSpPr/>
            <p:nvPr/>
          </p:nvGrpSpPr>
          <p:grpSpPr>
            <a:xfrm>
              <a:off x="6981443" y="2909316"/>
              <a:ext cx="168427" cy="169545"/>
              <a:chOff x="6981443" y="2909316"/>
              <a:chExt cx="168427" cy="169545"/>
            </a:xfrm>
          </p:grpSpPr>
          <p:sp>
            <p:nvSpPr>
              <p:cNvPr id="12771" name="Google Shape;12771;p152"/>
              <p:cNvSpPr/>
              <p:nvPr/>
            </p:nvSpPr>
            <p:spPr>
              <a:xfrm>
                <a:off x="7014971" y="2979420"/>
                <a:ext cx="1270" cy="71755"/>
              </a:xfrm>
              <a:custGeom>
                <a:rect b="b" l="l" r="r" t="t"/>
                <a:pathLst>
                  <a:path extrusionOk="0" h="71755" w="1270">
                    <a:moveTo>
                      <a:pt x="761" y="0"/>
                    </a:moveTo>
                    <a:lnTo>
                      <a:pt x="964" y="17942"/>
                    </a:lnTo>
                    <a:lnTo>
                      <a:pt x="1238" y="36099"/>
                    </a:lnTo>
                    <a:lnTo>
                      <a:pt x="1083" y="54113"/>
                    </a:lnTo>
                    <a:lnTo>
                      <a:pt x="0" y="7162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2" name="Google Shape;12772;p152"/>
              <p:cNvSpPr/>
              <p:nvPr/>
            </p:nvSpPr>
            <p:spPr>
              <a:xfrm>
                <a:off x="6981443" y="2909316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773" name="Google Shape;12773;p152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7062190" y="2910052"/>
                <a:ext cx="87680" cy="1688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774" name="Google Shape;12774;p15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356322" y="2841472"/>
              <a:ext cx="134924" cy="1760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775" name="Google Shape;12775;p152"/>
            <p:cNvGrpSpPr/>
            <p:nvPr/>
          </p:nvGrpSpPr>
          <p:grpSpPr>
            <a:xfrm>
              <a:off x="7722108" y="2781300"/>
              <a:ext cx="172772" cy="215016"/>
              <a:chOff x="7722108" y="2781300"/>
              <a:chExt cx="172772" cy="215016"/>
            </a:xfrm>
          </p:grpSpPr>
          <p:sp>
            <p:nvSpPr>
              <p:cNvPr id="12776" name="Google Shape;12776;p152"/>
              <p:cNvSpPr/>
              <p:nvPr/>
            </p:nvSpPr>
            <p:spPr>
              <a:xfrm>
                <a:off x="7722108" y="2788920"/>
                <a:ext cx="12700" cy="17144"/>
              </a:xfrm>
              <a:custGeom>
                <a:rect b="b" l="l" r="r" t="t"/>
                <a:pathLst>
                  <a:path extrusionOk="0" h="17144" w="12700">
                    <a:moveTo>
                      <a:pt x="0" y="0"/>
                    </a:moveTo>
                    <a:lnTo>
                      <a:pt x="6405" y="6048"/>
                    </a:lnTo>
                    <a:lnTo>
                      <a:pt x="10096" y="8953"/>
                    </a:lnTo>
                    <a:lnTo>
                      <a:pt x="11787" y="11572"/>
                    </a:lnTo>
                    <a:lnTo>
                      <a:pt x="12192" y="1676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7" name="Google Shape;12777;p152"/>
              <p:cNvSpPr/>
              <p:nvPr/>
            </p:nvSpPr>
            <p:spPr>
              <a:xfrm>
                <a:off x="7738872" y="2781300"/>
                <a:ext cx="15240" cy="22225"/>
              </a:xfrm>
              <a:custGeom>
                <a:rect b="b" l="l" r="r" t="t"/>
                <a:pathLst>
                  <a:path extrusionOk="0" h="22225" w="15240">
                    <a:moveTo>
                      <a:pt x="0" y="0"/>
                    </a:moveTo>
                    <a:lnTo>
                      <a:pt x="3988" y="5274"/>
                    </a:lnTo>
                    <a:lnTo>
                      <a:pt x="7905" y="10763"/>
                    </a:lnTo>
                    <a:lnTo>
                      <a:pt x="11680" y="16394"/>
                    </a:lnTo>
                    <a:lnTo>
                      <a:pt x="15240" y="2209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778" name="Google Shape;12778;p152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804604" y="2830102"/>
                <a:ext cx="90276" cy="1662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779" name="Google Shape;12779;p152"/>
            <p:cNvSpPr/>
            <p:nvPr/>
          </p:nvSpPr>
          <p:spPr>
            <a:xfrm>
              <a:off x="7808976" y="3072383"/>
              <a:ext cx="323850" cy="29844"/>
            </a:xfrm>
            <a:custGeom>
              <a:rect b="b" l="l" r="r" t="t"/>
              <a:pathLst>
                <a:path extrusionOk="0" h="29844" w="323850">
                  <a:moveTo>
                    <a:pt x="0" y="23622"/>
                  </a:moveTo>
                  <a:lnTo>
                    <a:pt x="16680" y="27146"/>
                  </a:lnTo>
                  <a:lnTo>
                    <a:pt x="32861" y="28956"/>
                  </a:lnTo>
                  <a:lnTo>
                    <a:pt x="49184" y="29622"/>
                  </a:lnTo>
                  <a:lnTo>
                    <a:pt x="66294" y="29718"/>
                  </a:lnTo>
                  <a:lnTo>
                    <a:pt x="94857" y="29182"/>
                  </a:lnTo>
                  <a:lnTo>
                    <a:pt x="151697" y="25538"/>
                  </a:lnTo>
                  <a:lnTo>
                    <a:pt x="213538" y="18823"/>
                  </a:lnTo>
                  <a:lnTo>
                    <a:pt x="280666" y="9894"/>
                  </a:lnTo>
                  <a:lnTo>
                    <a:pt x="320040" y="3048"/>
                  </a:lnTo>
                  <a:lnTo>
                    <a:pt x="320802" y="3048"/>
                  </a:lnTo>
                  <a:lnTo>
                    <a:pt x="323850" y="2286"/>
                  </a:lnTo>
                  <a:lnTo>
                    <a:pt x="312539" y="2250"/>
                  </a:lnTo>
                  <a:lnTo>
                    <a:pt x="301371" y="2000"/>
                  </a:lnTo>
                  <a:lnTo>
                    <a:pt x="290202" y="1321"/>
                  </a:lnTo>
                  <a:lnTo>
                    <a:pt x="278892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780" name="Google Shape;12780;p15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897045" y="2843377"/>
              <a:ext cx="272572" cy="1659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781" name="Google Shape;12781;p152"/>
            <p:cNvGrpSpPr/>
            <p:nvPr/>
          </p:nvGrpSpPr>
          <p:grpSpPr>
            <a:xfrm>
              <a:off x="8236458" y="2769869"/>
              <a:ext cx="34544" cy="37464"/>
              <a:chOff x="8236458" y="2769869"/>
              <a:chExt cx="34544" cy="37464"/>
            </a:xfrm>
          </p:grpSpPr>
          <p:sp>
            <p:nvSpPr>
              <p:cNvPr id="12782" name="Google Shape;12782;p152"/>
              <p:cNvSpPr/>
              <p:nvPr/>
            </p:nvSpPr>
            <p:spPr>
              <a:xfrm>
                <a:off x="8236458" y="2773679"/>
                <a:ext cx="6984" cy="22860"/>
              </a:xfrm>
              <a:custGeom>
                <a:rect b="b" l="l" r="r" t="t"/>
                <a:pathLst>
                  <a:path extrusionOk="0" h="22860" w="6984">
                    <a:moveTo>
                      <a:pt x="6857" y="0"/>
                    </a:moveTo>
                    <a:lnTo>
                      <a:pt x="5333" y="8382"/>
                    </a:lnTo>
                    <a:lnTo>
                      <a:pt x="2285" y="14478"/>
                    </a:lnTo>
                    <a:lnTo>
                      <a:pt x="0" y="22098"/>
                    </a:lnTo>
                    <a:lnTo>
                      <a:pt x="0" y="2286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3" name="Google Shape;12783;p152"/>
              <p:cNvSpPr/>
              <p:nvPr/>
            </p:nvSpPr>
            <p:spPr>
              <a:xfrm>
                <a:off x="8264652" y="2769869"/>
                <a:ext cx="6350" cy="37464"/>
              </a:xfrm>
              <a:custGeom>
                <a:rect b="b" l="l" r="r" t="t"/>
                <a:pathLst>
                  <a:path extrusionOk="0" h="37464" w="6350">
                    <a:moveTo>
                      <a:pt x="761" y="0"/>
                    </a:moveTo>
                    <a:lnTo>
                      <a:pt x="3274" y="7786"/>
                    </a:lnTo>
                    <a:lnTo>
                      <a:pt x="5429" y="16001"/>
                    </a:lnTo>
                    <a:lnTo>
                      <a:pt x="6012" y="24217"/>
                    </a:lnTo>
                    <a:lnTo>
                      <a:pt x="3809" y="32004"/>
                    </a:lnTo>
                    <a:lnTo>
                      <a:pt x="2285" y="33528"/>
                    </a:lnTo>
                    <a:lnTo>
                      <a:pt x="761" y="35814"/>
                    </a:lnTo>
                    <a:lnTo>
                      <a:pt x="0" y="3733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784" name="Google Shape;12784;p15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480272" y="2791180"/>
              <a:ext cx="144068" cy="1414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785" name="Google Shape;12785;p152"/>
            <p:cNvGrpSpPr/>
            <p:nvPr/>
          </p:nvGrpSpPr>
          <p:grpSpPr>
            <a:xfrm>
              <a:off x="8851652" y="2770606"/>
              <a:ext cx="589527" cy="141783"/>
              <a:chOff x="8851652" y="2770606"/>
              <a:chExt cx="589527" cy="141783"/>
            </a:xfrm>
          </p:grpSpPr>
          <p:pic>
            <p:nvPicPr>
              <p:cNvPr id="12786" name="Google Shape;12786;p152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8851652" y="2783977"/>
                <a:ext cx="220745" cy="1284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787" name="Google Shape;12787;p152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9094444" y="2770606"/>
                <a:ext cx="73964" cy="1059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788" name="Google Shape;12788;p152"/>
              <p:cNvSpPr/>
              <p:nvPr/>
            </p:nvSpPr>
            <p:spPr>
              <a:xfrm>
                <a:off x="9203388" y="2794253"/>
                <a:ext cx="14604" cy="50800"/>
              </a:xfrm>
              <a:custGeom>
                <a:rect b="b" l="l" r="r" t="t"/>
                <a:pathLst>
                  <a:path extrusionOk="0" h="50800" w="14604">
                    <a:moveTo>
                      <a:pt x="47" y="0"/>
                    </a:moveTo>
                    <a:lnTo>
                      <a:pt x="6143" y="44196"/>
                    </a:lnTo>
                    <a:lnTo>
                      <a:pt x="9191" y="46482"/>
                    </a:lnTo>
                    <a:lnTo>
                      <a:pt x="14525" y="5029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9" name="Google Shape;12789;p152"/>
              <p:cNvSpPr/>
              <p:nvPr/>
            </p:nvSpPr>
            <p:spPr>
              <a:xfrm>
                <a:off x="9278969" y="2771393"/>
                <a:ext cx="123190" cy="71119"/>
              </a:xfrm>
              <a:custGeom>
                <a:rect b="b" l="l" r="r" t="t"/>
                <a:pathLst>
                  <a:path extrusionOk="0" h="71119" w="123190">
                    <a:moveTo>
                      <a:pt x="2190" y="36575"/>
                    </a:moveTo>
                    <a:lnTo>
                      <a:pt x="2190" y="45148"/>
                    </a:lnTo>
                    <a:lnTo>
                      <a:pt x="2190" y="53720"/>
                    </a:lnTo>
                    <a:lnTo>
                      <a:pt x="2190" y="62293"/>
                    </a:lnTo>
                    <a:lnTo>
                      <a:pt x="2190" y="70865"/>
                    </a:lnTo>
                    <a:lnTo>
                      <a:pt x="1428" y="68579"/>
                    </a:lnTo>
                    <a:lnTo>
                      <a:pt x="666" y="61721"/>
                    </a:lnTo>
                    <a:lnTo>
                      <a:pt x="666" y="58673"/>
                    </a:lnTo>
                    <a:lnTo>
                      <a:pt x="83" y="51601"/>
                    </a:lnTo>
                    <a:lnTo>
                      <a:pt x="22907" y="23098"/>
                    </a:lnTo>
                    <a:lnTo>
                      <a:pt x="29622" y="23621"/>
                    </a:lnTo>
                    <a:lnTo>
                      <a:pt x="60102" y="51815"/>
                    </a:lnTo>
                    <a:lnTo>
                      <a:pt x="62388" y="57911"/>
                    </a:lnTo>
                    <a:lnTo>
                      <a:pt x="62388" y="58673"/>
                    </a:lnTo>
                    <a:lnTo>
                      <a:pt x="63150" y="58673"/>
                    </a:lnTo>
                    <a:lnTo>
                      <a:pt x="63150" y="59435"/>
                    </a:lnTo>
                    <a:lnTo>
                      <a:pt x="63150" y="51053"/>
                    </a:lnTo>
                    <a:lnTo>
                      <a:pt x="62388" y="43433"/>
                    </a:lnTo>
                    <a:lnTo>
                      <a:pt x="79152" y="5333"/>
                    </a:lnTo>
                    <a:lnTo>
                      <a:pt x="84486" y="0"/>
                    </a:lnTo>
                    <a:lnTo>
                      <a:pt x="91344" y="3047"/>
                    </a:lnTo>
                    <a:lnTo>
                      <a:pt x="94392" y="8381"/>
                    </a:lnTo>
                    <a:lnTo>
                      <a:pt x="98155" y="15478"/>
                    </a:lnTo>
                    <a:lnTo>
                      <a:pt x="101631" y="22859"/>
                    </a:lnTo>
                    <a:lnTo>
                      <a:pt x="105108" y="30241"/>
                    </a:lnTo>
                    <a:lnTo>
                      <a:pt x="108870" y="37337"/>
                    </a:lnTo>
                    <a:lnTo>
                      <a:pt x="112680" y="44195"/>
                    </a:lnTo>
                    <a:lnTo>
                      <a:pt x="116490" y="48005"/>
                    </a:lnTo>
                    <a:lnTo>
                      <a:pt x="122586" y="5257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0" name="Google Shape;12790;p152"/>
              <p:cNvSpPr/>
              <p:nvPr/>
            </p:nvSpPr>
            <p:spPr>
              <a:xfrm>
                <a:off x="9437370" y="2781299"/>
                <a:ext cx="3809" cy="55880"/>
              </a:xfrm>
              <a:custGeom>
                <a:rect b="b" l="l" r="r" t="t"/>
                <a:pathLst>
                  <a:path extrusionOk="0" h="55880" w="3809">
                    <a:moveTo>
                      <a:pt x="1524" y="0"/>
                    </a:moveTo>
                    <a:lnTo>
                      <a:pt x="904" y="13073"/>
                    </a:lnTo>
                    <a:lnTo>
                      <a:pt x="0" y="28003"/>
                    </a:lnTo>
                    <a:lnTo>
                      <a:pt x="238" y="42648"/>
                    </a:lnTo>
                    <a:lnTo>
                      <a:pt x="3048" y="54864"/>
                    </a:lnTo>
                    <a:lnTo>
                      <a:pt x="3810" y="5562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91" name="Google Shape;12791;p152"/>
            <p:cNvGrpSpPr/>
            <p:nvPr/>
          </p:nvGrpSpPr>
          <p:grpSpPr>
            <a:xfrm>
              <a:off x="9429750" y="2676905"/>
              <a:ext cx="229767" cy="149377"/>
              <a:chOff x="9429750" y="2676905"/>
              <a:chExt cx="229767" cy="149377"/>
            </a:xfrm>
          </p:grpSpPr>
          <p:sp>
            <p:nvSpPr>
              <p:cNvPr id="12792" name="Google Shape;12792;p152"/>
              <p:cNvSpPr/>
              <p:nvPr/>
            </p:nvSpPr>
            <p:spPr>
              <a:xfrm>
                <a:off x="9429750" y="2676905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793" name="Google Shape;12793;p152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9474682" y="2702026"/>
                <a:ext cx="184835" cy="1242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94" name="Google Shape;12794;p152"/>
            <p:cNvGrpSpPr/>
            <p:nvPr/>
          </p:nvGrpSpPr>
          <p:grpSpPr>
            <a:xfrm>
              <a:off x="2333980" y="2892526"/>
              <a:ext cx="365403" cy="291300"/>
              <a:chOff x="2333980" y="2892526"/>
              <a:chExt cx="365403" cy="291300"/>
            </a:xfrm>
          </p:grpSpPr>
          <p:pic>
            <p:nvPicPr>
              <p:cNvPr id="12795" name="Google Shape;12795;p152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2333980" y="2892526"/>
                <a:ext cx="347522" cy="2301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796" name="Google Shape;12796;p152"/>
              <p:cNvSpPr/>
              <p:nvPr/>
            </p:nvSpPr>
            <p:spPr>
              <a:xfrm>
                <a:off x="2350769" y="3174301"/>
                <a:ext cx="348614" cy="9525"/>
              </a:xfrm>
              <a:custGeom>
                <a:rect b="b" l="l" r="r" t="t"/>
                <a:pathLst>
                  <a:path extrusionOk="0" h="9525" w="348614">
                    <a:moveTo>
                      <a:pt x="0" y="9334"/>
                    </a:moveTo>
                    <a:lnTo>
                      <a:pt x="43183" y="6119"/>
                    </a:lnTo>
                    <a:lnTo>
                      <a:pt x="84891" y="5524"/>
                    </a:lnTo>
                    <a:lnTo>
                      <a:pt x="112013" y="5524"/>
                    </a:lnTo>
                    <a:lnTo>
                      <a:pt x="139136" y="5524"/>
                    </a:lnTo>
                    <a:lnTo>
                      <a:pt x="200846" y="5131"/>
                    </a:lnTo>
                    <a:lnTo>
                      <a:pt x="269736" y="2631"/>
                    </a:lnTo>
                    <a:lnTo>
                      <a:pt x="304038" y="952"/>
                    </a:lnTo>
                    <a:lnTo>
                      <a:pt x="314586" y="547"/>
                    </a:lnTo>
                    <a:lnTo>
                      <a:pt x="326136" y="0"/>
                    </a:lnTo>
                    <a:lnTo>
                      <a:pt x="337685" y="309"/>
                    </a:lnTo>
                    <a:lnTo>
                      <a:pt x="348234" y="2476"/>
                    </a:lnTo>
                    <a:lnTo>
                      <a:pt x="348234" y="323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97" name="Google Shape;12797;p152"/>
            <p:cNvGrpSpPr/>
            <p:nvPr/>
          </p:nvGrpSpPr>
          <p:grpSpPr>
            <a:xfrm>
              <a:off x="2815590" y="2878074"/>
              <a:ext cx="659256" cy="328041"/>
              <a:chOff x="2815590" y="2878074"/>
              <a:chExt cx="659256" cy="328041"/>
            </a:xfrm>
          </p:grpSpPr>
          <p:sp>
            <p:nvSpPr>
              <p:cNvPr id="12798" name="Google Shape;12798;p152"/>
              <p:cNvSpPr/>
              <p:nvPr/>
            </p:nvSpPr>
            <p:spPr>
              <a:xfrm>
                <a:off x="2815590" y="3147060"/>
                <a:ext cx="530860" cy="59055"/>
              </a:xfrm>
              <a:custGeom>
                <a:rect b="b" l="l" r="r" t="t"/>
                <a:pathLst>
                  <a:path extrusionOk="0" h="59055" w="530860">
                    <a:moveTo>
                      <a:pt x="0" y="58674"/>
                    </a:moveTo>
                    <a:lnTo>
                      <a:pt x="45529" y="45434"/>
                    </a:lnTo>
                    <a:lnTo>
                      <a:pt x="92202" y="37338"/>
                    </a:lnTo>
                    <a:lnTo>
                      <a:pt x="166497" y="29337"/>
                    </a:lnTo>
                    <a:lnTo>
                      <a:pt x="240792" y="23622"/>
                    </a:lnTo>
                    <a:lnTo>
                      <a:pt x="277368" y="20538"/>
                    </a:lnTo>
                    <a:lnTo>
                      <a:pt x="350520" y="14085"/>
                    </a:lnTo>
                    <a:lnTo>
                      <a:pt x="410539" y="9751"/>
                    </a:lnTo>
                    <a:lnTo>
                      <a:pt x="457711" y="7250"/>
                    </a:lnTo>
                    <a:lnTo>
                      <a:pt x="481584" y="6857"/>
                    </a:lnTo>
                    <a:lnTo>
                      <a:pt x="490168" y="7048"/>
                    </a:lnTo>
                    <a:lnTo>
                      <a:pt x="506825" y="7238"/>
                    </a:lnTo>
                    <a:lnTo>
                      <a:pt x="523053" y="6857"/>
                    </a:lnTo>
                    <a:lnTo>
                      <a:pt x="530352" y="5333"/>
                    </a:lnTo>
                    <a:lnTo>
                      <a:pt x="529590" y="3047"/>
                    </a:lnTo>
                    <a:lnTo>
                      <a:pt x="529590" y="1523"/>
                    </a:lnTo>
                    <a:lnTo>
                      <a:pt x="528828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9" name="Google Shape;12799;p152"/>
              <p:cNvSpPr/>
              <p:nvPr/>
            </p:nvSpPr>
            <p:spPr>
              <a:xfrm>
                <a:off x="2893314" y="2968752"/>
                <a:ext cx="8889" cy="114300"/>
              </a:xfrm>
              <a:custGeom>
                <a:rect b="b" l="l" r="r" t="t"/>
                <a:pathLst>
                  <a:path extrusionOk="0" h="114300" w="8889">
                    <a:moveTo>
                      <a:pt x="0" y="0"/>
                    </a:moveTo>
                    <a:lnTo>
                      <a:pt x="1166" y="14739"/>
                    </a:lnTo>
                    <a:lnTo>
                      <a:pt x="3048" y="29337"/>
                    </a:lnTo>
                    <a:lnTo>
                      <a:pt x="4929" y="43934"/>
                    </a:lnTo>
                    <a:lnTo>
                      <a:pt x="6096" y="58674"/>
                    </a:lnTo>
                    <a:lnTo>
                      <a:pt x="6107" y="71937"/>
                    </a:lnTo>
                    <a:lnTo>
                      <a:pt x="5619" y="85344"/>
                    </a:lnTo>
                    <a:lnTo>
                      <a:pt x="5560" y="98750"/>
                    </a:lnTo>
                    <a:lnTo>
                      <a:pt x="6858" y="112014"/>
                    </a:lnTo>
                    <a:lnTo>
                      <a:pt x="7620" y="112776"/>
                    </a:lnTo>
                    <a:lnTo>
                      <a:pt x="7620" y="113538"/>
                    </a:lnTo>
                    <a:lnTo>
                      <a:pt x="8382" y="11430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0" name="Google Shape;12800;p152"/>
              <p:cNvSpPr/>
              <p:nvPr/>
            </p:nvSpPr>
            <p:spPr>
              <a:xfrm>
                <a:off x="2946654" y="2961132"/>
                <a:ext cx="2539" cy="93344"/>
              </a:xfrm>
              <a:custGeom>
                <a:rect b="b" l="l" r="r" t="t"/>
                <a:pathLst>
                  <a:path extrusionOk="0" h="93344" w="2539">
                    <a:moveTo>
                      <a:pt x="0" y="0"/>
                    </a:moveTo>
                    <a:lnTo>
                      <a:pt x="440" y="15871"/>
                    </a:lnTo>
                    <a:lnTo>
                      <a:pt x="666" y="31527"/>
                    </a:lnTo>
                    <a:lnTo>
                      <a:pt x="750" y="47041"/>
                    </a:lnTo>
                    <a:lnTo>
                      <a:pt x="762" y="62484"/>
                    </a:lnTo>
                    <a:lnTo>
                      <a:pt x="678" y="70354"/>
                    </a:lnTo>
                    <a:lnTo>
                      <a:pt x="666" y="78009"/>
                    </a:lnTo>
                    <a:lnTo>
                      <a:pt x="1083" y="85522"/>
                    </a:lnTo>
                    <a:lnTo>
                      <a:pt x="2286" y="9296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1" name="Google Shape;12801;p152"/>
              <p:cNvSpPr/>
              <p:nvPr/>
            </p:nvSpPr>
            <p:spPr>
              <a:xfrm>
                <a:off x="2948178" y="2935986"/>
                <a:ext cx="71119" cy="100964"/>
              </a:xfrm>
              <a:custGeom>
                <a:rect b="b" l="l" r="r" t="t"/>
                <a:pathLst>
                  <a:path extrusionOk="0" h="100964" w="71119">
                    <a:moveTo>
                      <a:pt x="0" y="49529"/>
                    </a:moveTo>
                    <a:lnTo>
                      <a:pt x="10156" y="57423"/>
                    </a:lnTo>
                    <a:lnTo>
                      <a:pt x="20097" y="65246"/>
                    </a:lnTo>
                    <a:lnTo>
                      <a:pt x="29896" y="73211"/>
                    </a:lnTo>
                    <a:lnTo>
                      <a:pt x="39624" y="81533"/>
                    </a:lnTo>
                    <a:lnTo>
                      <a:pt x="45934" y="86534"/>
                    </a:lnTo>
                    <a:lnTo>
                      <a:pt x="52387" y="91820"/>
                    </a:lnTo>
                    <a:lnTo>
                      <a:pt x="59126" y="96535"/>
                    </a:lnTo>
                    <a:lnTo>
                      <a:pt x="66294" y="99821"/>
                    </a:lnTo>
                    <a:lnTo>
                      <a:pt x="69342" y="100583"/>
                    </a:lnTo>
                    <a:lnTo>
                      <a:pt x="70866" y="100583"/>
                    </a:lnTo>
                    <a:lnTo>
                      <a:pt x="70568" y="92487"/>
                    </a:lnTo>
                    <a:lnTo>
                      <a:pt x="60543" y="55483"/>
                    </a:lnTo>
                    <a:lnTo>
                      <a:pt x="55340" y="41338"/>
                    </a:lnTo>
                    <a:lnTo>
                      <a:pt x="50851" y="26908"/>
                    </a:lnTo>
                    <a:lnTo>
                      <a:pt x="48006" y="12191"/>
                    </a:lnTo>
                    <a:lnTo>
                      <a:pt x="48006" y="6095"/>
                    </a:lnTo>
                    <a:lnTo>
                      <a:pt x="48006" y="4571"/>
                    </a:lnTo>
                    <a:lnTo>
                      <a:pt x="48005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2" name="Google Shape;12802;p152"/>
              <p:cNvSpPr/>
              <p:nvPr/>
            </p:nvSpPr>
            <p:spPr>
              <a:xfrm>
                <a:off x="3043904" y="2908554"/>
                <a:ext cx="60325" cy="120014"/>
              </a:xfrm>
              <a:custGeom>
                <a:rect b="b" l="l" r="r" t="t"/>
                <a:pathLst>
                  <a:path extrusionOk="0" h="120014" w="60325">
                    <a:moveTo>
                      <a:pt x="46767" y="19812"/>
                    </a:moveTo>
                    <a:lnTo>
                      <a:pt x="41910" y="13394"/>
                    </a:lnTo>
                    <a:lnTo>
                      <a:pt x="37052" y="7334"/>
                    </a:lnTo>
                    <a:lnTo>
                      <a:pt x="31337" y="2559"/>
                    </a:lnTo>
                    <a:lnTo>
                      <a:pt x="23907" y="0"/>
                    </a:lnTo>
                    <a:lnTo>
                      <a:pt x="16537" y="690"/>
                    </a:lnTo>
                    <a:lnTo>
                      <a:pt x="0" y="40290"/>
                    </a:lnTo>
                    <a:lnTo>
                      <a:pt x="1107" y="52232"/>
                    </a:lnTo>
                    <a:lnTo>
                      <a:pt x="27574" y="83177"/>
                    </a:lnTo>
                    <a:lnTo>
                      <a:pt x="37623" y="86106"/>
                    </a:lnTo>
                    <a:lnTo>
                      <a:pt x="42195" y="87630"/>
                    </a:lnTo>
                    <a:lnTo>
                      <a:pt x="56673" y="86106"/>
                    </a:lnTo>
                    <a:lnTo>
                      <a:pt x="59721" y="92202"/>
                    </a:lnTo>
                    <a:lnTo>
                      <a:pt x="59507" y="97607"/>
                    </a:lnTo>
                    <a:lnTo>
                      <a:pt x="55721" y="102298"/>
                    </a:lnTo>
                    <a:lnTo>
                      <a:pt x="50506" y="106132"/>
                    </a:lnTo>
                    <a:lnTo>
                      <a:pt x="46005" y="108966"/>
                    </a:lnTo>
                    <a:lnTo>
                      <a:pt x="40124" y="112776"/>
                    </a:lnTo>
                    <a:lnTo>
                      <a:pt x="33242" y="116586"/>
                    </a:lnTo>
                    <a:lnTo>
                      <a:pt x="26074" y="119253"/>
                    </a:lnTo>
                    <a:lnTo>
                      <a:pt x="19335" y="119634"/>
                    </a:lnTo>
                    <a:lnTo>
                      <a:pt x="16287" y="117348"/>
                    </a:lnTo>
                    <a:lnTo>
                      <a:pt x="15525" y="115062"/>
                    </a:lnTo>
                    <a:lnTo>
                      <a:pt x="17049" y="11125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3" name="Google Shape;12803;p152"/>
              <p:cNvSpPr/>
              <p:nvPr/>
            </p:nvSpPr>
            <p:spPr>
              <a:xfrm>
                <a:off x="3123438" y="2934462"/>
                <a:ext cx="18414" cy="83819"/>
              </a:xfrm>
              <a:custGeom>
                <a:rect b="b" l="l" r="r" t="t"/>
                <a:pathLst>
                  <a:path extrusionOk="0" h="83819" w="18414">
                    <a:moveTo>
                      <a:pt x="0" y="0"/>
                    </a:moveTo>
                    <a:lnTo>
                      <a:pt x="9144" y="38862"/>
                    </a:lnTo>
                    <a:lnTo>
                      <a:pt x="9525" y="57150"/>
                    </a:lnTo>
                    <a:lnTo>
                      <a:pt x="10215" y="66508"/>
                    </a:lnTo>
                    <a:lnTo>
                      <a:pt x="12192" y="75438"/>
                    </a:lnTo>
                    <a:lnTo>
                      <a:pt x="14478" y="80772"/>
                    </a:lnTo>
                    <a:lnTo>
                      <a:pt x="14478" y="82296"/>
                    </a:lnTo>
                    <a:lnTo>
                      <a:pt x="18288" y="8382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4" name="Google Shape;12804;p152"/>
              <p:cNvSpPr/>
              <p:nvPr/>
            </p:nvSpPr>
            <p:spPr>
              <a:xfrm>
                <a:off x="3181064" y="2910078"/>
                <a:ext cx="106679" cy="111125"/>
              </a:xfrm>
              <a:custGeom>
                <a:rect b="b" l="l" r="r" t="t"/>
                <a:pathLst>
                  <a:path extrusionOk="0" h="111125" w="106679">
                    <a:moveTo>
                      <a:pt x="27717" y="0"/>
                    </a:moveTo>
                    <a:lnTo>
                      <a:pt x="8108" y="34718"/>
                    </a:lnTo>
                    <a:lnTo>
                      <a:pt x="0" y="72771"/>
                    </a:lnTo>
                    <a:lnTo>
                      <a:pt x="130" y="85725"/>
                    </a:lnTo>
                    <a:lnTo>
                      <a:pt x="3333" y="97536"/>
                    </a:lnTo>
                    <a:lnTo>
                      <a:pt x="10382" y="105001"/>
                    </a:lnTo>
                    <a:lnTo>
                      <a:pt x="20859" y="109251"/>
                    </a:lnTo>
                    <a:lnTo>
                      <a:pt x="32480" y="110501"/>
                    </a:lnTo>
                    <a:lnTo>
                      <a:pt x="42957" y="108966"/>
                    </a:lnTo>
                    <a:lnTo>
                      <a:pt x="74961" y="78485"/>
                    </a:lnTo>
                    <a:lnTo>
                      <a:pt x="75973" y="70139"/>
                    </a:lnTo>
                    <a:lnTo>
                      <a:pt x="74485" y="63150"/>
                    </a:lnTo>
                    <a:lnTo>
                      <a:pt x="70568" y="57161"/>
                    </a:lnTo>
                    <a:lnTo>
                      <a:pt x="64293" y="51815"/>
                    </a:lnTo>
                    <a:lnTo>
                      <a:pt x="58197" y="47243"/>
                    </a:lnTo>
                    <a:lnTo>
                      <a:pt x="52863" y="46481"/>
                    </a:lnTo>
                    <a:lnTo>
                      <a:pt x="46005" y="44195"/>
                    </a:lnTo>
                    <a:lnTo>
                      <a:pt x="45243" y="44195"/>
                    </a:lnTo>
                    <a:lnTo>
                      <a:pt x="49053" y="41909"/>
                    </a:lnTo>
                    <a:lnTo>
                      <a:pt x="55149" y="41148"/>
                    </a:lnTo>
                    <a:lnTo>
                      <a:pt x="59721" y="39623"/>
                    </a:lnTo>
                    <a:lnTo>
                      <a:pt x="66710" y="37254"/>
                    </a:lnTo>
                    <a:lnTo>
                      <a:pt x="73914" y="34956"/>
                    </a:lnTo>
                    <a:lnTo>
                      <a:pt x="81260" y="33087"/>
                    </a:lnTo>
                    <a:lnTo>
                      <a:pt x="88677" y="32003"/>
                    </a:lnTo>
                    <a:lnTo>
                      <a:pt x="94773" y="32003"/>
                    </a:lnTo>
                    <a:lnTo>
                      <a:pt x="94011" y="38861"/>
                    </a:lnTo>
                    <a:lnTo>
                      <a:pt x="94011" y="43433"/>
                    </a:lnTo>
                    <a:lnTo>
                      <a:pt x="93178" y="54590"/>
                    </a:lnTo>
                    <a:lnTo>
                      <a:pt x="91916" y="68675"/>
                    </a:lnTo>
                    <a:lnTo>
                      <a:pt x="92082" y="82331"/>
                    </a:lnTo>
                    <a:lnTo>
                      <a:pt x="95535" y="92201"/>
                    </a:lnTo>
                    <a:lnTo>
                      <a:pt x="98583" y="96012"/>
                    </a:lnTo>
                    <a:lnTo>
                      <a:pt x="102393" y="94488"/>
                    </a:lnTo>
                    <a:lnTo>
                      <a:pt x="106203" y="9372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5" name="Google Shape;12805;p152"/>
              <p:cNvSpPr/>
              <p:nvPr/>
            </p:nvSpPr>
            <p:spPr>
              <a:xfrm>
                <a:off x="3320796" y="2906268"/>
                <a:ext cx="24129" cy="104139"/>
              </a:xfrm>
              <a:custGeom>
                <a:rect b="b" l="l" r="r" t="t"/>
                <a:pathLst>
                  <a:path extrusionOk="0" h="104139" w="24129">
                    <a:moveTo>
                      <a:pt x="0" y="0"/>
                    </a:moveTo>
                    <a:lnTo>
                      <a:pt x="13930" y="37504"/>
                    </a:lnTo>
                    <a:lnTo>
                      <a:pt x="18669" y="74295"/>
                    </a:lnTo>
                    <a:lnTo>
                      <a:pt x="19335" y="85986"/>
                    </a:lnTo>
                    <a:lnTo>
                      <a:pt x="20574" y="97536"/>
                    </a:lnTo>
                    <a:lnTo>
                      <a:pt x="22098" y="101346"/>
                    </a:lnTo>
                    <a:lnTo>
                      <a:pt x="21336" y="102107"/>
                    </a:lnTo>
                    <a:lnTo>
                      <a:pt x="23622" y="10363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6" name="Google Shape;12806;p152"/>
              <p:cNvSpPr/>
              <p:nvPr/>
            </p:nvSpPr>
            <p:spPr>
              <a:xfrm>
                <a:off x="3364230" y="2894838"/>
                <a:ext cx="21589" cy="113664"/>
              </a:xfrm>
              <a:custGeom>
                <a:rect b="b" l="l" r="r" t="t"/>
                <a:pathLst>
                  <a:path extrusionOk="0" h="113664" w="21589">
                    <a:moveTo>
                      <a:pt x="0" y="0"/>
                    </a:moveTo>
                    <a:lnTo>
                      <a:pt x="1012" y="12001"/>
                    </a:lnTo>
                    <a:lnTo>
                      <a:pt x="1809" y="24003"/>
                    </a:lnTo>
                    <a:lnTo>
                      <a:pt x="2464" y="36004"/>
                    </a:lnTo>
                    <a:lnTo>
                      <a:pt x="3048" y="48006"/>
                    </a:lnTo>
                    <a:lnTo>
                      <a:pt x="3786" y="60567"/>
                    </a:lnTo>
                    <a:lnTo>
                      <a:pt x="4953" y="73056"/>
                    </a:lnTo>
                    <a:lnTo>
                      <a:pt x="6691" y="85403"/>
                    </a:lnTo>
                    <a:lnTo>
                      <a:pt x="9144" y="97536"/>
                    </a:lnTo>
                    <a:lnTo>
                      <a:pt x="9906" y="100584"/>
                    </a:lnTo>
                    <a:lnTo>
                      <a:pt x="12954" y="113538"/>
                    </a:lnTo>
                    <a:lnTo>
                      <a:pt x="19812" y="110489"/>
                    </a:lnTo>
                    <a:lnTo>
                      <a:pt x="20574" y="109728"/>
                    </a:lnTo>
                    <a:lnTo>
                      <a:pt x="21336" y="108966"/>
                    </a:lnTo>
                    <a:lnTo>
                      <a:pt x="21336" y="10820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7" name="Google Shape;12807;p152"/>
              <p:cNvSpPr/>
              <p:nvPr/>
            </p:nvSpPr>
            <p:spPr>
              <a:xfrm>
                <a:off x="3345942" y="2935986"/>
                <a:ext cx="53339" cy="22860"/>
              </a:xfrm>
              <a:custGeom>
                <a:rect b="b" l="l" r="r" t="t"/>
                <a:pathLst>
                  <a:path extrusionOk="0" h="22860" w="53339">
                    <a:moveTo>
                      <a:pt x="0" y="22860"/>
                    </a:moveTo>
                    <a:lnTo>
                      <a:pt x="10858" y="18204"/>
                    </a:lnTo>
                    <a:lnTo>
                      <a:pt x="21717" y="14192"/>
                    </a:lnTo>
                    <a:lnTo>
                      <a:pt x="32575" y="10322"/>
                    </a:lnTo>
                    <a:lnTo>
                      <a:pt x="43433" y="6096"/>
                    </a:lnTo>
                    <a:lnTo>
                      <a:pt x="47243" y="3810"/>
                    </a:lnTo>
                    <a:lnTo>
                      <a:pt x="50291" y="2286"/>
                    </a:lnTo>
                    <a:lnTo>
                      <a:pt x="5334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8" name="Google Shape;12808;p152"/>
              <p:cNvSpPr/>
              <p:nvPr/>
            </p:nvSpPr>
            <p:spPr>
              <a:xfrm>
                <a:off x="3422142" y="2878074"/>
                <a:ext cx="52704" cy="115569"/>
              </a:xfrm>
              <a:custGeom>
                <a:rect b="b" l="l" r="r" t="t"/>
                <a:pathLst>
                  <a:path extrusionOk="0" h="115569" w="52704">
                    <a:moveTo>
                      <a:pt x="0" y="20574"/>
                    </a:moveTo>
                    <a:lnTo>
                      <a:pt x="38862" y="10668"/>
                    </a:lnTo>
                    <a:lnTo>
                      <a:pt x="52577" y="2286"/>
                    </a:lnTo>
                    <a:lnTo>
                      <a:pt x="50291" y="1524"/>
                    </a:lnTo>
                    <a:lnTo>
                      <a:pt x="44957" y="0"/>
                    </a:lnTo>
                    <a:lnTo>
                      <a:pt x="41148" y="2286"/>
                    </a:lnTo>
                    <a:lnTo>
                      <a:pt x="28848" y="41076"/>
                    </a:lnTo>
                    <a:lnTo>
                      <a:pt x="29634" y="86868"/>
                    </a:lnTo>
                    <a:lnTo>
                      <a:pt x="30384" y="96012"/>
                    </a:lnTo>
                    <a:lnTo>
                      <a:pt x="30991" y="105156"/>
                    </a:lnTo>
                    <a:lnTo>
                      <a:pt x="31242" y="114300"/>
                    </a:lnTo>
                    <a:lnTo>
                      <a:pt x="31242" y="11506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809" name="Google Shape;12809;p152"/>
            <p:cNvSpPr/>
            <p:nvPr/>
          </p:nvSpPr>
          <p:spPr>
            <a:xfrm>
              <a:off x="4077461" y="3075432"/>
              <a:ext cx="29210" cy="24130"/>
            </a:xfrm>
            <a:custGeom>
              <a:rect b="b" l="l" r="r" t="t"/>
              <a:pathLst>
                <a:path extrusionOk="0" h="24130" w="29210">
                  <a:moveTo>
                    <a:pt x="24384" y="3048"/>
                  </a:moveTo>
                  <a:lnTo>
                    <a:pt x="19050" y="1524"/>
                  </a:lnTo>
                  <a:lnTo>
                    <a:pt x="15240" y="0"/>
                  </a:lnTo>
                  <a:lnTo>
                    <a:pt x="19050" y="0"/>
                  </a:lnTo>
                  <a:lnTo>
                    <a:pt x="22860" y="2286"/>
                  </a:lnTo>
                  <a:lnTo>
                    <a:pt x="25146" y="2286"/>
                  </a:lnTo>
                  <a:lnTo>
                    <a:pt x="27432" y="6858"/>
                  </a:lnTo>
                  <a:lnTo>
                    <a:pt x="28956" y="12192"/>
                  </a:lnTo>
                  <a:lnTo>
                    <a:pt x="27432" y="16764"/>
                  </a:lnTo>
                  <a:lnTo>
                    <a:pt x="22860" y="19812"/>
                  </a:lnTo>
                  <a:lnTo>
                    <a:pt x="18288" y="22860"/>
                  </a:lnTo>
                  <a:lnTo>
                    <a:pt x="11430" y="23622"/>
                  </a:lnTo>
                  <a:lnTo>
                    <a:pt x="6096" y="22860"/>
                  </a:lnTo>
                  <a:lnTo>
                    <a:pt x="762" y="22098"/>
                  </a:lnTo>
                  <a:lnTo>
                    <a:pt x="0" y="16764"/>
                  </a:lnTo>
                  <a:lnTo>
                    <a:pt x="762" y="12192"/>
                  </a:lnTo>
                  <a:lnTo>
                    <a:pt x="1524" y="7620"/>
                  </a:lnTo>
                  <a:lnTo>
                    <a:pt x="9906" y="8382"/>
                  </a:lnTo>
                  <a:lnTo>
                    <a:pt x="13716" y="8382"/>
                  </a:lnTo>
                  <a:lnTo>
                    <a:pt x="18288" y="8382"/>
                  </a:lnTo>
                  <a:lnTo>
                    <a:pt x="24384" y="11430"/>
                  </a:lnTo>
                  <a:lnTo>
                    <a:pt x="25908" y="16764"/>
                  </a:lnTo>
                  <a:lnTo>
                    <a:pt x="25908" y="19050"/>
                  </a:lnTo>
                  <a:lnTo>
                    <a:pt x="25908" y="19812"/>
                  </a:lnTo>
                  <a:lnTo>
                    <a:pt x="25908" y="21336"/>
                  </a:lnTo>
                  <a:lnTo>
                    <a:pt x="22098" y="22098"/>
                  </a:lnTo>
                  <a:lnTo>
                    <a:pt x="19050" y="22860"/>
                  </a:lnTo>
                  <a:lnTo>
                    <a:pt x="15240" y="22860"/>
                  </a:lnTo>
                  <a:lnTo>
                    <a:pt x="10668" y="22098"/>
                  </a:lnTo>
                  <a:lnTo>
                    <a:pt x="8382" y="19812"/>
                  </a:lnTo>
                  <a:lnTo>
                    <a:pt x="7620" y="15240"/>
                  </a:lnTo>
                  <a:lnTo>
                    <a:pt x="7620" y="14478"/>
                  </a:lnTo>
                  <a:lnTo>
                    <a:pt x="7620" y="12954"/>
                  </a:lnTo>
                  <a:lnTo>
                    <a:pt x="7620" y="12192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810" name="Google Shape;12810;p152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4371568" y="2996920"/>
              <a:ext cx="214934" cy="194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11" name="Google Shape;12811;p152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4852390" y="3012160"/>
              <a:ext cx="222554" cy="1379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812" name="Google Shape;12812;p152"/>
            <p:cNvGrpSpPr/>
            <p:nvPr/>
          </p:nvGrpSpPr>
          <p:grpSpPr>
            <a:xfrm>
              <a:off x="5256250" y="2951176"/>
              <a:ext cx="258368" cy="168476"/>
              <a:chOff x="5256250" y="2951176"/>
              <a:chExt cx="258368" cy="168476"/>
            </a:xfrm>
          </p:grpSpPr>
          <p:pic>
            <p:nvPicPr>
              <p:cNvPr id="12813" name="Google Shape;12813;p152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5256250" y="2951176"/>
                <a:ext cx="109016" cy="1684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14" name="Google Shape;12814;p152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5385790" y="2988538"/>
                <a:ext cx="128828" cy="1097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815" name="Google Shape;12815;p152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693638" y="2709646"/>
              <a:ext cx="281228" cy="449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16" name="Google Shape;12816;p152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3808450" y="3210280"/>
              <a:ext cx="181406" cy="1090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17" name="Google Shape;12817;p152"/>
            <p:cNvSpPr/>
            <p:nvPr/>
          </p:nvSpPr>
          <p:spPr>
            <a:xfrm>
              <a:off x="4275582" y="3807714"/>
              <a:ext cx="26035" cy="45085"/>
            </a:xfrm>
            <a:custGeom>
              <a:rect b="b" l="l" r="r" t="t"/>
              <a:pathLst>
                <a:path extrusionOk="0" h="45085" w="26035">
                  <a:moveTo>
                    <a:pt x="9905" y="11429"/>
                  </a:moveTo>
                  <a:lnTo>
                    <a:pt x="8381" y="8381"/>
                  </a:lnTo>
                  <a:lnTo>
                    <a:pt x="7619" y="4571"/>
                  </a:lnTo>
                  <a:lnTo>
                    <a:pt x="6857" y="761"/>
                  </a:lnTo>
                  <a:lnTo>
                    <a:pt x="12953" y="761"/>
                  </a:lnTo>
                  <a:lnTo>
                    <a:pt x="17525" y="0"/>
                  </a:lnTo>
                  <a:lnTo>
                    <a:pt x="21335" y="6857"/>
                  </a:lnTo>
                  <a:lnTo>
                    <a:pt x="23741" y="12191"/>
                  </a:lnTo>
                  <a:lnTo>
                    <a:pt x="25145" y="19240"/>
                  </a:lnTo>
                  <a:lnTo>
                    <a:pt x="25407" y="26574"/>
                  </a:lnTo>
                  <a:lnTo>
                    <a:pt x="24383" y="32765"/>
                  </a:lnTo>
                  <a:lnTo>
                    <a:pt x="22097" y="40385"/>
                  </a:lnTo>
                  <a:lnTo>
                    <a:pt x="16001" y="44195"/>
                  </a:lnTo>
                  <a:lnTo>
                    <a:pt x="9143" y="44195"/>
                  </a:lnTo>
                  <a:lnTo>
                    <a:pt x="0" y="44957"/>
                  </a:lnTo>
                  <a:lnTo>
                    <a:pt x="1523" y="34289"/>
                  </a:lnTo>
                  <a:lnTo>
                    <a:pt x="1523" y="28193"/>
                  </a:lnTo>
                  <a:lnTo>
                    <a:pt x="1523" y="18287"/>
                  </a:lnTo>
                  <a:lnTo>
                    <a:pt x="3047" y="11429"/>
                  </a:lnTo>
                  <a:lnTo>
                    <a:pt x="12191" y="6095"/>
                  </a:lnTo>
                  <a:lnTo>
                    <a:pt x="15239" y="3809"/>
                  </a:lnTo>
                  <a:lnTo>
                    <a:pt x="20573" y="3047"/>
                  </a:lnTo>
                  <a:lnTo>
                    <a:pt x="22859" y="6857"/>
                  </a:lnTo>
                  <a:lnTo>
                    <a:pt x="25145" y="9905"/>
                  </a:lnTo>
                  <a:lnTo>
                    <a:pt x="23621" y="19049"/>
                  </a:lnTo>
                  <a:lnTo>
                    <a:pt x="22097" y="22097"/>
                  </a:lnTo>
                  <a:lnTo>
                    <a:pt x="19811" y="25907"/>
                  </a:lnTo>
                  <a:lnTo>
                    <a:pt x="16763" y="26669"/>
                  </a:lnTo>
                  <a:lnTo>
                    <a:pt x="12191" y="26669"/>
                  </a:lnTo>
                  <a:lnTo>
                    <a:pt x="9143" y="25907"/>
                  </a:lnTo>
                  <a:lnTo>
                    <a:pt x="9905" y="25145"/>
                  </a:lnTo>
                  <a:lnTo>
                    <a:pt x="9905" y="22097"/>
                  </a:lnTo>
                  <a:lnTo>
                    <a:pt x="9905" y="21335"/>
                  </a:lnTo>
                  <a:lnTo>
                    <a:pt x="9905" y="20573"/>
                  </a:lnTo>
                  <a:lnTo>
                    <a:pt x="9905" y="19049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818" name="Google Shape;12818;p152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4639030" y="3723868"/>
              <a:ext cx="213410" cy="1806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19" name="Google Shape;12819;p152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085562" y="3744442"/>
              <a:ext cx="202742" cy="1440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20" name="Google Shape;12820;p152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5458180" y="3664432"/>
              <a:ext cx="254558" cy="1585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21" name="Google Shape;12821;p152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5955338" y="3608044"/>
              <a:ext cx="203933" cy="2393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822" name="Google Shape;12822;p152"/>
            <p:cNvGrpSpPr/>
            <p:nvPr/>
          </p:nvGrpSpPr>
          <p:grpSpPr>
            <a:xfrm>
              <a:off x="6633210" y="3637025"/>
              <a:ext cx="334771" cy="101663"/>
              <a:chOff x="6633210" y="3637025"/>
              <a:chExt cx="334771" cy="101663"/>
            </a:xfrm>
          </p:grpSpPr>
          <p:sp>
            <p:nvSpPr>
              <p:cNvPr id="12823" name="Google Shape;12823;p152"/>
              <p:cNvSpPr/>
              <p:nvPr/>
            </p:nvSpPr>
            <p:spPr>
              <a:xfrm>
                <a:off x="6633210" y="3653599"/>
                <a:ext cx="142875" cy="85089"/>
              </a:xfrm>
              <a:custGeom>
                <a:rect b="b" l="l" r="r" t="t"/>
                <a:pathLst>
                  <a:path extrusionOk="0" h="85089" w="142875">
                    <a:moveTo>
                      <a:pt x="0" y="10858"/>
                    </a:moveTo>
                    <a:lnTo>
                      <a:pt x="3059" y="20585"/>
                    </a:lnTo>
                    <a:lnTo>
                      <a:pt x="6191" y="30384"/>
                    </a:lnTo>
                    <a:lnTo>
                      <a:pt x="8893" y="40326"/>
                    </a:lnTo>
                    <a:lnTo>
                      <a:pt x="10668" y="50482"/>
                    </a:lnTo>
                    <a:lnTo>
                      <a:pt x="11310" y="58733"/>
                    </a:lnTo>
                    <a:lnTo>
                      <a:pt x="11239" y="67341"/>
                    </a:lnTo>
                    <a:lnTo>
                      <a:pt x="10882" y="76092"/>
                    </a:lnTo>
                    <a:lnTo>
                      <a:pt x="10668" y="84772"/>
                    </a:lnTo>
                    <a:lnTo>
                      <a:pt x="8382" y="77152"/>
                    </a:lnTo>
                    <a:lnTo>
                      <a:pt x="6096" y="70294"/>
                    </a:lnTo>
                    <a:lnTo>
                      <a:pt x="5334" y="61912"/>
                    </a:lnTo>
                    <a:lnTo>
                      <a:pt x="4333" y="51637"/>
                    </a:lnTo>
                    <a:lnTo>
                      <a:pt x="4191" y="40862"/>
                    </a:lnTo>
                    <a:lnTo>
                      <a:pt x="5762" y="30515"/>
                    </a:lnTo>
                    <a:lnTo>
                      <a:pt x="9906" y="21526"/>
                    </a:lnTo>
                    <a:lnTo>
                      <a:pt x="16859" y="15668"/>
                    </a:lnTo>
                    <a:lnTo>
                      <a:pt x="25527" y="13525"/>
                    </a:lnTo>
                    <a:lnTo>
                      <a:pt x="34766" y="14239"/>
                    </a:lnTo>
                    <a:lnTo>
                      <a:pt x="69151" y="41814"/>
                    </a:lnTo>
                    <a:lnTo>
                      <a:pt x="83058" y="80200"/>
                    </a:lnTo>
                    <a:lnTo>
                      <a:pt x="83058" y="80962"/>
                    </a:lnTo>
                    <a:lnTo>
                      <a:pt x="83058" y="81724"/>
                    </a:lnTo>
                    <a:lnTo>
                      <a:pt x="83058" y="82486"/>
                    </a:lnTo>
                    <a:lnTo>
                      <a:pt x="76200" y="82486"/>
                    </a:lnTo>
                    <a:lnTo>
                      <a:pt x="74676" y="82486"/>
                    </a:lnTo>
                    <a:lnTo>
                      <a:pt x="71628" y="75628"/>
                    </a:lnTo>
                    <a:lnTo>
                      <a:pt x="68437" y="66567"/>
                    </a:lnTo>
                    <a:lnTo>
                      <a:pt x="66675" y="56864"/>
                    </a:lnTo>
                    <a:lnTo>
                      <a:pt x="66055" y="47017"/>
                    </a:lnTo>
                    <a:lnTo>
                      <a:pt x="66294" y="37528"/>
                    </a:lnTo>
                    <a:lnTo>
                      <a:pt x="83058" y="3238"/>
                    </a:lnTo>
                    <a:lnTo>
                      <a:pt x="100869" y="0"/>
                    </a:lnTo>
                    <a:lnTo>
                      <a:pt x="110168" y="1524"/>
                    </a:lnTo>
                    <a:lnTo>
                      <a:pt x="136540" y="29301"/>
                    </a:lnTo>
                    <a:lnTo>
                      <a:pt x="142553" y="68520"/>
                    </a:lnTo>
                    <a:lnTo>
                      <a:pt x="142494" y="7867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4" name="Google Shape;12824;p152"/>
              <p:cNvSpPr/>
              <p:nvPr/>
            </p:nvSpPr>
            <p:spPr>
              <a:xfrm>
                <a:off x="6784848" y="3637025"/>
                <a:ext cx="80009" cy="93979"/>
              </a:xfrm>
              <a:custGeom>
                <a:rect b="b" l="l" r="r" t="t"/>
                <a:pathLst>
                  <a:path extrusionOk="0" h="93979" w="80009">
                    <a:moveTo>
                      <a:pt x="46481" y="32765"/>
                    </a:moveTo>
                    <a:lnTo>
                      <a:pt x="46553" y="24538"/>
                    </a:lnTo>
                    <a:lnTo>
                      <a:pt x="46481" y="16097"/>
                    </a:lnTo>
                    <a:lnTo>
                      <a:pt x="45839" y="7798"/>
                    </a:lnTo>
                    <a:lnTo>
                      <a:pt x="44195" y="0"/>
                    </a:lnTo>
                    <a:lnTo>
                      <a:pt x="36587" y="2476"/>
                    </a:lnTo>
                    <a:lnTo>
                      <a:pt x="31337" y="7238"/>
                    </a:lnTo>
                    <a:lnTo>
                      <a:pt x="27372" y="13715"/>
                    </a:lnTo>
                    <a:lnTo>
                      <a:pt x="23621" y="21335"/>
                    </a:lnTo>
                    <a:lnTo>
                      <a:pt x="16978" y="33611"/>
                    </a:lnTo>
                    <a:lnTo>
                      <a:pt x="11048" y="46386"/>
                    </a:lnTo>
                    <a:lnTo>
                      <a:pt x="6262" y="59590"/>
                    </a:lnTo>
                    <a:lnTo>
                      <a:pt x="3047" y="73151"/>
                    </a:lnTo>
                    <a:lnTo>
                      <a:pt x="2285" y="83057"/>
                    </a:lnTo>
                    <a:lnTo>
                      <a:pt x="0" y="92201"/>
                    </a:lnTo>
                    <a:lnTo>
                      <a:pt x="11429" y="93725"/>
                    </a:lnTo>
                    <a:lnTo>
                      <a:pt x="20323" y="92797"/>
                    </a:lnTo>
                    <a:lnTo>
                      <a:pt x="27717" y="88582"/>
                    </a:lnTo>
                    <a:lnTo>
                      <a:pt x="48196" y="56387"/>
                    </a:lnTo>
                    <a:lnTo>
                      <a:pt x="51815" y="35051"/>
                    </a:lnTo>
                    <a:lnTo>
                      <a:pt x="51815" y="32003"/>
                    </a:lnTo>
                    <a:lnTo>
                      <a:pt x="51815" y="31241"/>
                    </a:lnTo>
                    <a:lnTo>
                      <a:pt x="51815" y="28955"/>
                    </a:lnTo>
                    <a:lnTo>
                      <a:pt x="52577" y="35051"/>
                    </a:lnTo>
                    <a:lnTo>
                      <a:pt x="53339" y="42671"/>
                    </a:lnTo>
                    <a:lnTo>
                      <a:pt x="54101" y="48767"/>
                    </a:lnTo>
                    <a:lnTo>
                      <a:pt x="73151" y="80771"/>
                    </a:lnTo>
                    <a:lnTo>
                      <a:pt x="75437" y="82295"/>
                    </a:lnTo>
                    <a:lnTo>
                      <a:pt x="80009" y="8229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5" name="Google Shape;12825;p152"/>
              <p:cNvSpPr/>
              <p:nvPr/>
            </p:nvSpPr>
            <p:spPr>
              <a:xfrm>
                <a:off x="6893052" y="3642359"/>
                <a:ext cx="74929" cy="74295"/>
              </a:xfrm>
              <a:custGeom>
                <a:rect b="b" l="l" r="r" t="t"/>
                <a:pathLst>
                  <a:path extrusionOk="0" h="74295" w="74929">
                    <a:moveTo>
                      <a:pt x="0" y="0"/>
                    </a:moveTo>
                    <a:lnTo>
                      <a:pt x="26670" y="38861"/>
                    </a:lnTo>
                    <a:lnTo>
                      <a:pt x="57912" y="68580"/>
                    </a:lnTo>
                    <a:lnTo>
                      <a:pt x="67818" y="73151"/>
                    </a:lnTo>
                    <a:lnTo>
                      <a:pt x="74676" y="7391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26" name="Google Shape;12826;p152"/>
            <p:cNvGrpSpPr/>
            <p:nvPr/>
          </p:nvGrpSpPr>
          <p:grpSpPr>
            <a:xfrm>
              <a:off x="6912756" y="3652266"/>
              <a:ext cx="94595" cy="82042"/>
              <a:chOff x="6912756" y="3652266"/>
              <a:chExt cx="94595" cy="82042"/>
            </a:xfrm>
          </p:grpSpPr>
          <p:sp>
            <p:nvSpPr>
              <p:cNvPr id="12827" name="Google Shape;12827;p152"/>
              <p:cNvSpPr/>
              <p:nvPr/>
            </p:nvSpPr>
            <p:spPr>
              <a:xfrm>
                <a:off x="6912756" y="3656838"/>
                <a:ext cx="28575" cy="77470"/>
              </a:xfrm>
              <a:custGeom>
                <a:rect b="b" l="l" r="r" t="t"/>
                <a:pathLst>
                  <a:path extrusionOk="0" h="77470" w="28575">
                    <a:moveTo>
                      <a:pt x="28301" y="0"/>
                    </a:moveTo>
                    <a:lnTo>
                      <a:pt x="19823" y="7060"/>
                    </a:lnTo>
                    <a:lnTo>
                      <a:pt x="14204" y="14192"/>
                    </a:lnTo>
                    <a:lnTo>
                      <a:pt x="10298" y="22609"/>
                    </a:lnTo>
                    <a:lnTo>
                      <a:pt x="6965" y="33528"/>
                    </a:lnTo>
                    <a:lnTo>
                      <a:pt x="3976" y="43148"/>
                    </a:lnTo>
                    <a:lnTo>
                      <a:pt x="1345" y="53339"/>
                    </a:lnTo>
                    <a:lnTo>
                      <a:pt x="0" y="63531"/>
                    </a:lnTo>
                    <a:lnTo>
                      <a:pt x="869" y="73152"/>
                    </a:lnTo>
                    <a:lnTo>
                      <a:pt x="2393" y="74676"/>
                    </a:lnTo>
                    <a:lnTo>
                      <a:pt x="3155" y="75438"/>
                    </a:lnTo>
                    <a:lnTo>
                      <a:pt x="3917" y="7696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8" name="Google Shape;12828;p152"/>
              <p:cNvSpPr/>
              <p:nvPr/>
            </p:nvSpPr>
            <p:spPr>
              <a:xfrm>
                <a:off x="6999731" y="3652266"/>
                <a:ext cx="7620" cy="66675"/>
              </a:xfrm>
              <a:custGeom>
                <a:rect b="b" l="l" r="r" t="t"/>
                <a:pathLst>
                  <a:path extrusionOk="0" h="66675" w="7620">
                    <a:moveTo>
                      <a:pt x="0" y="0"/>
                    </a:moveTo>
                    <a:lnTo>
                      <a:pt x="1381" y="7298"/>
                    </a:lnTo>
                    <a:lnTo>
                      <a:pt x="3048" y="14382"/>
                    </a:lnTo>
                    <a:lnTo>
                      <a:pt x="4714" y="21324"/>
                    </a:lnTo>
                    <a:lnTo>
                      <a:pt x="6096" y="28194"/>
                    </a:lnTo>
                    <a:lnTo>
                      <a:pt x="6858" y="35814"/>
                    </a:lnTo>
                    <a:lnTo>
                      <a:pt x="7620" y="43434"/>
                    </a:lnTo>
                    <a:lnTo>
                      <a:pt x="7620" y="51816"/>
                    </a:lnTo>
                    <a:lnTo>
                      <a:pt x="7620" y="56388"/>
                    </a:lnTo>
                    <a:lnTo>
                      <a:pt x="7620" y="61722"/>
                    </a:lnTo>
                    <a:lnTo>
                      <a:pt x="7620" y="6629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829" name="Google Shape;12829;p152"/>
            <p:cNvSpPr/>
            <p:nvPr/>
          </p:nvSpPr>
          <p:spPr>
            <a:xfrm>
              <a:off x="6934200" y="3558540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830" name="Google Shape;12830;p152"/>
            <p:cNvGrpSpPr/>
            <p:nvPr/>
          </p:nvGrpSpPr>
          <p:grpSpPr>
            <a:xfrm>
              <a:off x="7045451" y="3557015"/>
              <a:ext cx="375030" cy="144526"/>
              <a:chOff x="7045451" y="3557015"/>
              <a:chExt cx="375030" cy="144526"/>
            </a:xfrm>
          </p:grpSpPr>
          <p:sp>
            <p:nvSpPr>
              <p:cNvPr id="12831" name="Google Shape;12831;p152"/>
              <p:cNvSpPr/>
              <p:nvPr/>
            </p:nvSpPr>
            <p:spPr>
              <a:xfrm>
                <a:off x="7045451" y="3616785"/>
                <a:ext cx="132715" cy="80010"/>
              </a:xfrm>
              <a:custGeom>
                <a:rect b="b" l="l" r="r" t="t"/>
                <a:pathLst>
                  <a:path extrusionOk="0" h="80010" w="132715">
                    <a:moveTo>
                      <a:pt x="0" y="43100"/>
                    </a:moveTo>
                    <a:lnTo>
                      <a:pt x="1166" y="50601"/>
                    </a:lnTo>
                    <a:lnTo>
                      <a:pt x="2476" y="57388"/>
                    </a:lnTo>
                    <a:lnTo>
                      <a:pt x="4071" y="63888"/>
                    </a:lnTo>
                    <a:lnTo>
                      <a:pt x="6096" y="70532"/>
                    </a:lnTo>
                    <a:lnTo>
                      <a:pt x="6858" y="73580"/>
                    </a:lnTo>
                    <a:lnTo>
                      <a:pt x="8382" y="76628"/>
                    </a:lnTo>
                    <a:lnTo>
                      <a:pt x="9144" y="79676"/>
                    </a:lnTo>
                    <a:lnTo>
                      <a:pt x="6858" y="73580"/>
                    </a:lnTo>
                    <a:lnTo>
                      <a:pt x="3048" y="67484"/>
                    </a:lnTo>
                    <a:lnTo>
                      <a:pt x="2286" y="61388"/>
                    </a:lnTo>
                    <a:lnTo>
                      <a:pt x="1416" y="52613"/>
                    </a:lnTo>
                    <a:lnTo>
                      <a:pt x="1619" y="43767"/>
                    </a:lnTo>
                    <a:lnTo>
                      <a:pt x="3679" y="35349"/>
                    </a:lnTo>
                    <a:lnTo>
                      <a:pt x="8381" y="27860"/>
                    </a:lnTo>
                    <a:lnTo>
                      <a:pt x="15763" y="23395"/>
                    </a:lnTo>
                    <a:lnTo>
                      <a:pt x="24574" y="21288"/>
                    </a:lnTo>
                    <a:lnTo>
                      <a:pt x="33670" y="21324"/>
                    </a:lnTo>
                    <a:lnTo>
                      <a:pt x="67818" y="53768"/>
                    </a:lnTo>
                    <a:lnTo>
                      <a:pt x="70866" y="59864"/>
                    </a:lnTo>
                    <a:lnTo>
                      <a:pt x="72390" y="67484"/>
                    </a:lnTo>
                    <a:lnTo>
                      <a:pt x="73152" y="75104"/>
                    </a:lnTo>
                    <a:lnTo>
                      <a:pt x="71830" y="68675"/>
                    </a:lnTo>
                    <a:lnTo>
                      <a:pt x="71151" y="61960"/>
                    </a:lnTo>
                    <a:lnTo>
                      <a:pt x="70901" y="54959"/>
                    </a:lnTo>
                    <a:lnTo>
                      <a:pt x="70866" y="47672"/>
                    </a:lnTo>
                    <a:lnTo>
                      <a:pt x="72282" y="36861"/>
                    </a:lnTo>
                    <a:lnTo>
                      <a:pt x="90404" y="3048"/>
                    </a:lnTo>
                    <a:lnTo>
                      <a:pt x="101857" y="0"/>
                    </a:lnTo>
                    <a:lnTo>
                      <a:pt x="107442" y="3476"/>
                    </a:lnTo>
                    <a:lnTo>
                      <a:pt x="119634" y="40052"/>
                    </a:lnTo>
                    <a:lnTo>
                      <a:pt x="122205" y="56911"/>
                    </a:lnTo>
                    <a:lnTo>
                      <a:pt x="124456" y="65234"/>
                    </a:lnTo>
                    <a:lnTo>
                      <a:pt x="128778" y="72056"/>
                    </a:lnTo>
                    <a:lnTo>
                      <a:pt x="130302" y="72818"/>
                    </a:lnTo>
                    <a:lnTo>
                      <a:pt x="131826" y="73580"/>
                    </a:lnTo>
                    <a:lnTo>
                      <a:pt x="132588" y="7434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2" name="Google Shape;12832;p152"/>
              <p:cNvSpPr/>
              <p:nvPr/>
            </p:nvSpPr>
            <p:spPr>
              <a:xfrm>
                <a:off x="7222235" y="3627881"/>
                <a:ext cx="9525" cy="44450"/>
              </a:xfrm>
              <a:custGeom>
                <a:rect b="b" l="l" r="r" t="t"/>
                <a:pathLst>
                  <a:path extrusionOk="0" h="44450" w="9525">
                    <a:moveTo>
                      <a:pt x="0" y="0"/>
                    </a:moveTo>
                    <a:lnTo>
                      <a:pt x="7620" y="42672"/>
                    </a:lnTo>
                    <a:lnTo>
                      <a:pt x="8382" y="43434"/>
                    </a:lnTo>
                    <a:lnTo>
                      <a:pt x="9144" y="4419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3" name="Google Shape;12833;p152"/>
              <p:cNvSpPr/>
              <p:nvPr/>
            </p:nvSpPr>
            <p:spPr>
              <a:xfrm>
                <a:off x="7187945" y="3557015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4" name="Google Shape;12834;p152"/>
              <p:cNvSpPr/>
              <p:nvPr/>
            </p:nvSpPr>
            <p:spPr>
              <a:xfrm>
                <a:off x="7264907" y="3598925"/>
                <a:ext cx="89534" cy="95885"/>
              </a:xfrm>
              <a:custGeom>
                <a:rect b="b" l="l" r="r" t="t"/>
                <a:pathLst>
                  <a:path extrusionOk="0" h="95885" w="89534">
                    <a:moveTo>
                      <a:pt x="30479" y="0"/>
                    </a:moveTo>
                    <a:lnTo>
                      <a:pt x="37778" y="0"/>
                    </a:lnTo>
                    <a:lnTo>
                      <a:pt x="44862" y="0"/>
                    </a:lnTo>
                    <a:lnTo>
                      <a:pt x="51804" y="0"/>
                    </a:lnTo>
                    <a:lnTo>
                      <a:pt x="58673" y="0"/>
                    </a:lnTo>
                    <a:lnTo>
                      <a:pt x="59435" y="9143"/>
                    </a:lnTo>
                    <a:lnTo>
                      <a:pt x="55625" y="12953"/>
                    </a:lnTo>
                    <a:lnTo>
                      <a:pt x="50291" y="20574"/>
                    </a:lnTo>
                    <a:lnTo>
                      <a:pt x="39112" y="34528"/>
                    </a:lnTo>
                    <a:lnTo>
                      <a:pt x="27717" y="48196"/>
                    </a:lnTo>
                    <a:lnTo>
                      <a:pt x="16752" y="62150"/>
                    </a:lnTo>
                    <a:lnTo>
                      <a:pt x="6857" y="76962"/>
                    </a:lnTo>
                    <a:lnTo>
                      <a:pt x="3047" y="83058"/>
                    </a:lnTo>
                    <a:lnTo>
                      <a:pt x="1523" y="88392"/>
                    </a:lnTo>
                    <a:lnTo>
                      <a:pt x="0" y="95250"/>
                    </a:lnTo>
                    <a:lnTo>
                      <a:pt x="7072" y="95666"/>
                    </a:lnTo>
                    <a:lnTo>
                      <a:pt x="13715" y="95726"/>
                    </a:lnTo>
                    <a:lnTo>
                      <a:pt x="20359" y="95357"/>
                    </a:lnTo>
                    <a:lnTo>
                      <a:pt x="27431" y="94488"/>
                    </a:lnTo>
                    <a:lnTo>
                      <a:pt x="43183" y="90904"/>
                    </a:lnTo>
                    <a:lnTo>
                      <a:pt x="58578" y="86963"/>
                    </a:lnTo>
                    <a:lnTo>
                      <a:pt x="73830" y="82593"/>
                    </a:lnTo>
                    <a:lnTo>
                      <a:pt x="89153" y="7772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5" name="Google Shape;12835;p152"/>
              <p:cNvSpPr/>
              <p:nvPr/>
            </p:nvSpPr>
            <p:spPr>
              <a:xfrm>
                <a:off x="7369301" y="3612641"/>
                <a:ext cx="26034" cy="88900"/>
              </a:xfrm>
              <a:custGeom>
                <a:rect b="b" l="l" r="r" t="t"/>
                <a:pathLst>
                  <a:path extrusionOk="0" h="88900" w="26034">
                    <a:moveTo>
                      <a:pt x="0" y="0"/>
                    </a:moveTo>
                    <a:lnTo>
                      <a:pt x="3048" y="39624"/>
                    </a:lnTo>
                    <a:lnTo>
                      <a:pt x="3286" y="50494"/>
                    </a:lnTo>
                    <a:lnTo>
                      <a:pt x="3810" y="63150"/>
                    </a:lnTo>
                    <a:lnTo>
                      <a:pt x="6048" y="75092"/>
                    </a:lnTo>
                    <a:lnTo>
                      <a:pt x="11430" y="83820"/>
                    </a:lnTo>
                    <a:lnTo>
                      <a:pt x="17526" y="88392"/>
                    </a:lnTo>
                    <a:lnTo>
                      <a:pt x="22098" y="84582"/>
                    </a:lnTo>
                    <a:lnTo>
                      <a:pt x="25908" y="8077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6" name="Google Shape;12836;p152"/>
              <p:cNvSpPr/>
              <p:nvPr/>
            </p:nvSpPr>
            <p:spPr>
              <a:xfrm>
                <a:off x="7348727" y="3609212"/>
                <a:ext cx="71754" cy="38100"/>
              </a:xfrm>
              <a:custGeom>
                <a:rect b="b" l="l" r="r" t="t"/>
                <a:pathLst>
                  <a:path extrusionOk="0" h="38100" w="71754">
                    <a:moveTo>
                      <a:pt x="25146" y="37719"/>
                    </a:moveTo>
                    <a:lnTo>
                      <a:pt x="61722" y="21717"/>
                    </a:lnTo>
                    <a:lnTo>
                      <a:pt x="71628" y="8763"/>
                    </a:lnTo>
                    <a:lnTo>
                      <a:pt x="63246" y="4191"/>
                    </a:lnTo>
                    <a:lnTo>
                      <a:pt x="53137" y="1023"/>
                    </a:lnTo>
                    <a:lnTo>
                      <a:pt x="41814" y="0"/>
                    </a:lnTo>
                    <a:lnTo>
                      <a:pt x="30349" y="119"/>
                    </a:lnTo>
                    <a:lnTo>
                      <a:pt x="19812" y="381"/>
                    </a:lnTo>
                    <a:lnTo>
                      <a:pt x="9144" y="1143"/>
                    </a:lnTo>
                    <a:lnTo>
                      <a:pt x="6858" y="1143"/>
                    </a:lnTo>
                    <a:lnTo>
                      <a:pt x="0" y="190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37" name="Google Shape;12837;p152"/>
            <p:cNvGrpSpPr/>
            <p:nvPr/>
          </p:nvGrpSpPr>
          <p:grpSpPr>
            <a:xfrm>
              <a:off x="7607020" y="3556990"/>
              <a:ext cx="390956" cy="163880"/>
              <a:chOff x="7607020" y="3556990"/>
              <a:chExt cx="390956" cy="163880"/>
            </a:xfrm>
          </p:grpSpPr>
          <p:pic>
            <p:nvPicPr>
              <p:cNvPr id="12838" name="Google Shape;12838;p152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7607020" y="3598138"/>
                <a:ext cx="137947" cy="1227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39" name="Google Shape;12839;p152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7777708" y="3556990"/>
                <a:ext cx="220268" cy="13568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840" name="Google Shape;12840;p152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8204428" y="3489172"/>
              <a:ext cx="131876" cy="18216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841" name="Google Shape;12841;p152"/>
            <p:cNvGrpSpPr/>
            <p:nvPr/>
          </p:nvGrpSpPr>
          <p:grpSpPr>
            <a:xfrm>
              <a:off x="8554212" y="3456431"/>
              <a:ext cx="118617" cy="135636"/>
              <a:chOff x="8554212" y="3456431"/>
              <a:chExt cx="118617" cy="135636"/>
            </a:xfrm>
          </p:grpSpPr>
          <p:sp>
            <p:nvSpPr>
              <p:cNvPr id="12842" name="Google Shape;12842;p152"/>
              <p:cNvSpPr/>
              <p:nvPr/>
            </p:nvSpPr>
            <p:spPr>
              <a:xfrm>
                <a:off x="8566404" y="3515867"/>
                <a:ext cx="11429" cy="76200"/>
              </a:xfrm>
              <a:custGeom>
                <a:rect b="b" l="l" r="r" t="t"/>
                <a:pathLst>
                  <a:path extrusionOk="0" h="76200" w="11429">
                    <a:moveTo>
                      <a:pt x="0" y="0"/>
                    </a:moveTo>
                    <a:lnTo>
                      <a:pt x="2405" y="13013"/>
                    </a:lnTo>
                    <a:lnTo>
                      <a:pt x="4953" y="25812"/>
                    </a:lnTo>
                    <a:lnTo>
                      <a:pt x="7500" y="38469"/>
                    </a:lnTo>
                    <a:lnTo>
                      <a:pt x="9906" y="51053"/>
                    </a:lnTo>
                    <a:lnTo>
                      <a:pt x="10668" y="59436"/>
                    </a:lnTo>
                    <a:lnTo>
                      <a:pt x="11430" y="67818"/>
                    </a:lnTo>
                    <a:lnTo>
                      <a:pt x="11430" y="7620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3" name="Google Shape;12843;p152"/>
              <p:cNvSpPr/>
              <p:nvPr/>
            </p:nvSpPr>
            <p:spPr>
              <a:xfrm>
                <a:off x="8554212" y="3456431"/>
                <a:ext cx="12700" cy="1904"/>
              </a:xfrm>
              <a:custGeom>
                <a:rect b="b" l="l" r="r" t="t"/>
                <a:pathLst>
                  <a:path extrusionOk="0" h="1904" w="12700">
                    <a:moveTo>
                      <a:pt x="0" y="1524"/>
                    </a:moveTo>
                    <a:lnTo>
                      <a:pt x="4572" y="762"/>
                    </a:lnTo>
                    <a:lnTo>
                      <a:pt x="8382" y="762"/>
                    </a:lnTo>
                    <a:lnTo>
                      <a:pt x="12192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4" name="Google Shape;12844;p152"/>
              <p:cNvSpPr/>
              <p:nvPr/>
            </p:nvSpPr>
            <p:spPr>
              <a:xfrm>
                <a:off x="8599170" y="3508438"/>
                <a:ext cx="73659" cy="80645"/>
              </a:xfrm>
              <a:custGeom>
                <a:rect b="b" l="l" r="r" t="t"/>
                <a:pathLst>
                  <a:path extrusionOk="0" h="80645" w="73659">
                    <a:moveTo>
                      <a:pt x="41148" y="2857"/>
                    </a:moveTo>
                    <a:lnTo>
                      <a:pt x="32182" y="1000"/>
                    </a:lnTo>
                    <a:lnTo>
                      <a:pt x="23717" y="0"/>
                    </a:lnTo>
                    <a:lnTo>
                      <a:pt x="15966" y="1571"/>
                    </a:lnTo>
                    <a:lnTo>
                      <a:pt x="9144" y="7429"/>
                    </a:lnTo>
                    <a:lnTo>
                      <a:pt x="4583" y="16228"/>
                    </a:lnTo>
                    <a:lnTo>
                      <a:pt x="3524" y="25812"/>
                    </a:lnTo>
                    <a:lnTo>
                      <a:pt x="6036" y="34968"/>
                    </a:lnTo>
                    <a:lnTo>
                      <a:pt x="43053" y="55447"/>
                    </a:lnTo>
                    <a:lnTo>
                      <a:pt x="54102" y="57721"/>
                    </a:lnTo>
                    <a:lnTo>
                      <a:pt x="60960" y="60007"/>
                    </a:lnTo>
                    <a:lnTo>
                      <a:pt x="67056" y="61531"/>
                    </a:lnTo>
                    <a:lnTo>
                      <a:pt x="73152" y="63817"/>
                    </a:lnTo>
                    <a:lnTo>
                      <a:pt x="67948" y="68175"/>
                    </a:lnTo>
                    <a:lnTo>
                      <a:pt x="24384" y="79343"/>
                    </a:lnTo>
                    <a:lnTo>
                      <a:pt x="12334" y="80283"/>
                    </a:lnTo>
                    <a:lnTo>
                      <a:pt x="0" y="80581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45" name="Google Shape;12845;p152"/>
            <p:cNvGrpSpPr/>
            <p:nvPr/>
          </p:nvGrpSpPr>
          <p:grpSpPr>
            <a:xfrm>
              <a:off x="8959070" y="3460978"/>
              <a:ext cx="426508" cy="189872"/>
              <a:chOff x="8959070" y="3460978"/>
              <a:chExt cx="426508" cy="189872"/>
            </a:xfrm>
          </p:grpSpPr>
          <p:pic>
            <p:nvPicPr>
              <p:cNvPr id="12846" name="Google Shape;12846;p152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8959070" y="3461526"/>
                <a:ext cx="300016" cy="1467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47" name="Google Shape;12847;p152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9279610" y="3460978"/>
                <a:ext cx="105968" cy="1898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848" name="Google Shape;12848;p152"/>
            <p:cNvSpPr/>
            <p:nvPr/>
          </p:nvSpPr>
          <p:spPr>
            <a:xfrm>
              <a:off x="9448038" y="3530346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8287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8287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49" name="Google Shape;12849;p152"/>
          <p:cNvGrpSpPr/>
          <p:nvPr/>
        </p:nvGrpSpPr>
        <p:grpSpPr>
          <a:xfrm>
            <a:off x="957906" y="4448569"/>
            <a:ext cx="7654878" cy="2188325"/>
            <a:chOff x="3492220" y="4482846"/>
            <a:chExt cx="5695594" cy="1708428"/>
          </a:xfrm>
        </p:grpSpPr>
        <p:pic>
          <p:nvPicPr>
            <p:cNvPr id="12850" name="Google Shape;12850;p152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3492220" y="5490184"/>
              <a:ext cx="435914" cy="179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51" name="Google Shape;12851;p152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3592709" y="5853825"/>
              <a:ext cx="147974" cy="17620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852" name="Google Shape;12852;p152"/>
            <p:cNvGrpSpPr/>
            <p:nvPr/>
          </p:nvGrpSpPr>
          <p:grpSpPr>
            <a:xfrm>
              <a:off x="4637637" y="4757140"/>
              <a:ext cx="362631" cy="200456"/>
              <a:chOff x="4637637" y="4757140"/>
              <a:chExt cx="362631" cy="200456"/>
            </a:xfrm>
          </p:grpSpPr>
          <p:pic>
            <p:nvPicPr>
              <p:cNvPr id="12853" name="Google Shape;12853;p152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4637637" y="4757140"/>
                <a:ext cx="173751" cy="200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54" name="Google Shape;12854;p152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4846294" y="4776571"/>
                <a:ext cx="153974" cy="1452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855" name="Google Shape;12855;p152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5279110" y="4722088"/>
              <a:ext cx="115874" cy="211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56" name="Google Shape;12856;p152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5702877" y="4737328"/>
              <a:ext cx="277323" cy="167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57" name="Google Shape;12857;p152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6256756" y="4727446"/>
              <a:ext cx="374192" cy="14937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858" name="Google Shape;12858;p152"/>
            <p:cNvGrpSpPr/>
            <p:nvPr/>
          </p:nvGrpSpPr>
          <p:grpSpPr>
            <a:xfrm>
              <a:off x="7009923" y="4686274"/>
              <a:ext cx="317493" cy="146582"/>
              <a:chOff x="7009923" y="4686274"/>
              <a:chExt cx="317493" cy="146582"/>
            </a:xfrm>
          </p:grpSpPr>
          <p:sp>
            <p:nvSpPr>
              <p:cNvPr id="12859" name="Google Shape;12859;p152"/>
              <p:cNvSpPr/>
              <p:nvPr/>
            </p:nvSpPr>
            <p:spPr>
              <a:xfrm>
                <a:off x="7009923" y="4735067"/>
                <a:ext cx="34290" cy="97789"/>
              </a:xfrm>
              <a:custGeom>
                <a:rect b="b" l="l" r="r" t="t"/>
                <a:pathLst>
                  <a:path extrusionOk="0" h="97789" w="34290">
                    <a:moveTo>
                      <a:pt x="17240" y="0"/>
                    </a:moveTo>
                    <a:lnTo>
                      <a:pt x="2000" y="48768"/>
                    </a:lnTo>
                    <a:lnTo>
                      <a:pt x="0" y="68961"/>
                    </a:lnTo>
                    <a:lnTo>
                      <a:pt x="178" y="79629"/>
                    </a:lnTo>
                    <a:lnTo>
                      <a:pt x="2000" y="89154"/>
                    </a:lnTo>
                    <a:lnTo>
                      <a:pt x="4286" y="97536"/>
                    </a:lnTo>
                    <a:lnTo>
                      <a:pt x="14192" y="97536"/>
                    </a:lnTo>
                    <a:lnTo>
                      <a:pt x="34004" y="55626"/>
                    </a:lnTo>
                    <a:lnTo>
                      <a:pt x="33754" y="45053"/>
                    </a:lnTo>
                    <a:lnTo>
                      <a:pt x="32003" y="35623"/>
                    </a:lnTo>
                    <a:lnTo>
                      <a:pt x="28967" y="26479"/>
                    </a:lnTo>
                    <a:lnTo>
                      <a:pt x="24860" y="16764"/>
                    </a:lnTo>
                    <a:lnTo>
                      <a:pt x="23336" y="12191"/>
                    </a:lnTo>
                    <a:lnTo>
                      <a:pt x="22574" y="8381"/>
                    </a:lnTo>
                    <a:lnTo>
                      <a:pt x="21812" y="380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860" name="Google Shape;12860;p152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7094194" y="4686274"/>
                <a:ext cx="233222" cy="1394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861" name="Google Shape;12861;p152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7431344" y="4612551"/>
              <a:ext cx="139151" cy="181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62" name="Google Shape;12862;p152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7847145" y="4607788"/>
              <a:ext cx="102063" cy="22343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863" name="Google Shape;12863;p152"/>
            <p:cNvGrpSpPr/>
            <p:nvPr/>
          </p:nvGrpSpPr>
          <p:grpSpPr>
            <a:xfrm>
              <a:off x="7994854" y="4482846"/>
              <a:ext cx="1192960" cy="282035"/>
              <a:chOff x="7994854" y="4482846"/>
              <a:chExt cx="1192960" cy="282035"/>
            </a:xfrm>
          </p:grpSpPr>
          <p:pic>
            <p:nvPicPr>
              <p:cNvPr id="12864" name="Google Shape;12864;p152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7994854" y="4591024"/>
                <a:ext cx="303041" cy="1661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65" name="Google Shape;12865;p152"/>
              <p:cNvSpPr/>
              <p:nvPr/>
            </p:nvSpPr>
            <p:spPr>
              <a:xfrm>
                <a:off x="8339327" y="4708398"/>
                <a:ext cx="51434" cy="15239"/>
              </a:xfrm>
              <a:custGeom>
                <a:rect b="b" l="l" r="r" t="t"/>
                <a:pathLst>
                  <a:path extrusionOk="0" h="15239" w="51434">
                    <a:moveTo>
                      <a:pt x="0" y="15240"/>
                    </a:moveTo>
                    <a:lnTo>
                      <a:pt x="43434" y="2286"/>
                    </a:lnTo>
                    <a:lnTo>
                      <a:pt x="45720" y="1524"/>
                    </a:lnTo>
                    <a:lnTo>
                      <a:pt x="48768" y="762"/>
                    </a:lnTo>
                    <a:lnTo>
                      <a:pt x="51053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6" name="Google Shape;12866;p152"/>
              <p:cNvSpPr/>
              <p:nvPr/>
            </p:nvSpPr>
            <p:spPr>
              <a:xfrm>
                <a:off x="8436863" y="4593336"/>
                <a:ext cx="11429" cy="113664"/>
              </a:xfrm>
              <a:custGeom>
                <a:rect b="b" l="l" r="r" t="t"/>
                <a:pathLst>
                  <a:path extrusionOk="0" h="113664" w="11429">
                    <a:moveTo>
                      <a:pt x="0" y="0"/>
                    </a:moveTo>
                    <a:lnTo>
                      <a:pt x="1273" y="13585"/>
                    </a:lnTo>
                    <a:lnTo>
                      <a:pt x="2762" y="26955"/>
                    </a:lnTo>
                    <a:lnTo>
                      <a:pt x="4393" y="40183"/>
                    </a:lnTo>
                    <a:lnTo>
                      <a:pt x="6096" y="53339"/>
                    </a:lnTo>
                    <a:lnTo>
                      <a:pt x="6929" y="68425"/>
                    </a:lnTo>
                    <a:lnTo>
                      <a:pt x="7620" y="83724"/>
                    </a:lnTo>
                    <a:lnTo>
                      <a:pt x="8882" y="98881"/>
                    </a:lnTo>
                    <a:lnTo>
                      <a:pt x="11430" y="11353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7" name="Google Shape;12867;p152"/>
              <p:cNvSpPr/>
              <p:nvPr/>
            </p:nvSpPr>
            <p:spPr>
              <a:xfrm>
                <a:off x="8473654" y="4638294"/>
                <a:ext cx="57784" cy="66675"/>
              </a:xfrm>
              <a:custGeom>
                <a:rect b="b" l="l" r="r" t="t"/>
                <a:pathLst>
                  <a:path extrusionOk="0" h="66675" w="57784">
                    <a:moveTo>
                      <a:pt x="13501" y="11430"/>
                    </a:moveTo>
                    <a:lnTo>
                      <a:pt x="7858" y="21216"/>
                    </a:lnTo>
                    <a:lnTo>
                      <a:pt x="2643" y="32004"/>
                    </a:lnTo>
                    <a:lnTo>
                      <a:pt x="0" y="43362"/>
                    </a:lnTo>
                    <a:lnTo>
                      <a:pt x="2071" y="54864"/>
                    </a:lnTo>
                    <a:lnTo>
                      <a:pt x="7489" y="61352"/>
                    </a:lnTo>
                    <a:lnTo>
                      <a:pt x="15692" y="65055"/>
                    </a:lnTo>
                    <a:lnTo>
                      <a:pt x="24895" y="66329"/>
                    </a:lnTo>
                    <a:lnTo>
                      <a:pt x="33313" y="65532"/>
                    </a:lnTo>
                    <a:lnTo>
                      <a:pt x="57721" y="28813"/>
                    </a:lnTo>
                    <a:lnTo>
                      <a:pt x="55602" y="20383"/>
                    </a:lnTo>
                    <a:lnTo>
                      <a:pt x="51482" y="12811"/>
                    </a:lnTo>
                    <a:lnTo>
                      <a:pt x="45505" y="6096"/>
                    </a:lnTo>
                    <a:lnTo>
                      <a:pt x="40933" y="762"/>
                    </a:lnTo>
                    <a:lnTo>
                      <a:pt x="37885" y="0"/>
                    </a:lnTo>
                    <a:lnTo>
                      <a:pt x="31789" y="0"/>
                    </a:lnTo>
                    <a:lnTo>
                      <a:pt x="31789" y="4572"/>
                    </a:lnTo>
                    <a:lnTo>
                      <a:pt x="32551" y="6858"/>
                    </a:lnTo>
                    <a:lnTo>
                      <a:pt x="35599" y="914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8" name="Google Shape;12868;p152"/>
              <p:cNvSpPr/>
              <p:nvPr/>
            </p:nvSpPr>
            <p:spPr>
              <a:xfrm>
                <a:off x="8566403" y="4612481"/>
                <a:ext cx="57150" cy="152400"/>
              </a:xfrm>
              <a:custGeom>
                <a:rect b="b" l="l" r="r" t="t"/>
                <a:pathLst>
                  <a:path extrusionOk="0" h="152400" w="57150">
                    <a:moveTo>
                      <a:pt x="46481" y="38004"/>
                    </a:moveTo>
                    <a:lnTo>
                      <a:pt x="27670" y="750"/>
                    </a:lnTo>
                    <a:lnTo>
                      <a:pt x="20764" y="0"/>
                    </a:lnTo>
                    <a:lnTo>
                      <a:pt x="14144" y="1678"/>
                    </a:lnTo>
                    <a:lnTo>
                      <a:pt x="8381" y="6000"/>
                    </a:lnTo>
                    <a:lnTo>
                      <a:pt x="5203" y="12489"/>
                    </a:lnTo>
                    <a:lnTo>
                      <a:pt x="2952" y="21336"/>
                    </a:lnTo>
                    <a:lnTo>
                      <a:pt x="2274" y="30325"/>
                    </a:lnTo>
                    <a:lnTo>
                      <a:pt x="3809" y="37242"/>
                    </a:lnTo>
                    <a:lnTo>
                      <a:pt x="9870" y="43410"/>
                    </a:lnTo>
                    <a:lnTo>
                      <a:pt x="18002" y="46577"/>
                    </a:lnTo>
                    <a:lnTo>
                      <a:pt x="26848" y="47744"/>
                    </a:lnTo>
                    <a:lnTo>
                      <a:pt x="35051" y="47910"/>
                    </a:lnTo>
                    <a:lnTo>
                      <a:pt x="44195" y="47910"/>
                    </a:lnTo>
                    <a:lnTo>
                      <a:pt x="50291" y="44862"/>
                    </a:lnTo>
                    <a:lnTo>
                      <a:pt x="57149" y="41052"/>
                    </a:lnTo>
                    <a:lnTo>
                      <a:pt x="55959" y="48482"/>
                    </a:lnTo>
                    <a:lnTo>
                      <a:pt x="53911" y="55911"/>
                    </a:lnTo>
                    <a:lnTo>
                      <a:pt x="51577" y="63341"/>
                    </a:lnTo>
                    <a:lnTo>
                      <a:pt x="49529" y="70770"/>
                    </a:lnTo>
                    <a:lnTo>
                      <a:pt x="46220" y="82784"/>
                    </a:lnTo>
                    <a:lnTo>
                      <a:pt x="43052" y="94869"/>
                    </a:lnTo>
                    <a:lnTo>
                      <a:pt x="39885" y="107096"/>
                    </a:lnTo>
                    <a:lnTo>
                      <a:pt x="36575" y="119538"/>
                    </a:lnTo>
                    <a:lnTo>
                      <a:pt x="14251" y="152090"/>
                    </a:lnTo>
                    <a:lnTo>
                      <a:pt x="8858" y="151923"/>
                    </a:lnTo>
                    <a:lnTo>
                      <a:pt x="4179" y="149471"/>
                    </a:lnTo>
                    <a:lnTo>
                      <a:pt x="0" y="14544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9" name="Google Shape;12869;p152"/>
              <p:cNvSpPr/>
              <p:nvPr/>
            </p:nvSpPr>
            <p:spPr>
              <a:xfrm>
                <a:off x="8653271" y="4594860"/>
                <a:ext cx="53340" cy="116204"/>
              </a:xfrm>
              <a:custGeom>
                <a:rect b="b" l="l" r="r" t="t"/>
                <a:pathLst>
                  <a:path extrusionOk="0" h="116204" w="53340">
                    <a:moveTo>
                      <a:pt x="6857" y="0"/>
                    </a:moveTo>
                    <a:lnTo>
                      <a:pt x="7524" y="12001"/>
                    </a:lnTo>
                    <a:lnTo>
                      <a:pt x="8191" y="24002"/>
                    </a:lnTo>
                    <a:lnTo>
                      <a:pt x="8572" y="36004"/>
                    </a:lnTo>
                    <a:lnTo>
                      <a:pt x="8381" y="48005"/>
                    </a:lnTo>
                    <a:lnTo>
                      <a:pt x="7215" y="59328"/>
                    </a:lnTo>
                    <a:lnTo>
                      <a:pt x="5333" y="70580"/>
                    </a:lnTo>
                    <a:lnTo>
                      <a:pt x="3452" y="81974"/>
                    </a:lnTo>
                    <a:lnTo>
                      <a:pt x="2285" y="93725"/>
                    </a:lnTo>
                    <a:lnTo>
                      <a:pt x="2285" y="100583"/>
                    </a:lnTo>
                    <a:lnTo>
                      <a:pt x="0" y="110489"/>
                    </a:lnTo>
                    <a:lnTo>
                      <a:pt x="7619" y="113537"/>
                    </a:lnTo>
                    <a:lnTo>
                      <a:pt x="15763" y="115490"/>
                    </a:lnTo>
                    <a:lnTo>
                      <a:pt x="24764" y="116014"/>
                    </a:lnTo>
                    <a:lnTo>
                      <a:pt x="33766" y="115681"/>
                    </a:lnTo>
                    <a:lnTo>
                      <a:pt x="41909" y="115061"/>
                    </a:lnTo>
                    <a:lnTo>
                      <a:pt x="47243" y="114299"/>
                    </a:lnTo>
                    <a:lnTo>
                      <a:pt x="48767" y="113537"/>
                    </a:lnTo>
                    <a:lnTo>
                      <a:pt x="53339" y="11048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0" name="Google Shape;12870;p152"/>
              <p:cNvSpPr/>
              <p:nvPr/>
            </p:nvSpPr>
            <p:spPr>
              <a:xfrm>
                <a:off x="8746914" y="4564380"/>
                <a:ext cx="50165" cy="148589"/>
              </a:xfrm>
              <a:custGeom>
                <a:rect b="b" l="l" r="r" t="t"/>
                <a:pathLst>
                  <a:path extrusionOk="0" h="148589" w="50165">
                    <a:moveTo>
                      <a:pt x="25229" y="0"/>
                    </a:moveTo>
                    <a:lnTo>
                      <a:pt x="11620" y="37719"/>
                    </a:lnTo>
                    <a:lnTo>
                      <a:pt x="1131" y="88487"/>
                    </a:lnTo>
                    <a:lnTo>
                      <a:pt x="0" y="108382"/>
                    </a:lnTo>
                    <a:lnTo>
                      <a:pt x="2369" y="126492"/>
                    </a:lnTo>
                    <a:lnTo>
                      <a:pt x="7965" y="137445"/>
                    </a:lnTo>
                    <a:lnTo>
                      <a:pt x="16275" y="144399"/>
                    </a:lnTo>
                    <a:lnTo>
                      <a:pt x="26586" y="147923"/>
                    </a:lnTo>
                    <a:lnTo>
                      <a:pt x="38183" y="148590"/>
                    </a:lnTo>
                    <a:lnTo>
                      <a:pt x="41993" y="147828"/>
                    </a:lnTo>
                    <a:lnTo>
                      <a:pt x="45803" y="147066"/>
                    </a:lnTo>
                    <a:lnTo>
                      <a:pt x="49613" y="14706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1" name="Google Shape;12871;p152"/>
              <p:cNvSpPr/>
              <p:nvPr/>
            </p:nvSpPr>
            <p:spPr>
              <a:xfrm>
                <a:off x="8826626" y="4584156"/>
                <a:ext cx="75565" cy="96520"/>
              </a:xfrm>
              <a:custGeom>
                <a:rect b="b" l="l" r="r" t="t"/>
                <a:pathLst>
                  <a:path extrusionOk="0" h="96520" w="75565">
                    <a:moveTo>
                      <a:pt x="17906" y="29753"/>
                    </a:moveTo>
                    <a:lnTo>
                      <a:pt x="1904" y="70901"/>
                    </a:lnTo>
                    <a:lnTo>
                      <a:pt x="0" y="83188"/>
                    </a:lnTo>
                    <a:lnTo>
                      <a:pt x="1047" y="89439"/>
                    </a:lnTo>
                    <a:lnTo>
                      <a:pt x="4952" y="93761"/>
                    </a:lnTo>
                    <a:lnTo>
                      <a:pt x="15049" y="96226"/>
                    </a:lnTo>
                    <a:lnTo>
                      <a:pt x="25145" y="93475"/>
                    </a:lnTo>
                    <a:lnTo>
                      <a:pt x="50006" y="59090"/>
                    </a:lnTo>
                    <a:lnTo>
                      <a:pt x="43529" y="15561"/>
                    </a:lnTo>
                    <a:lnTo>
                      <a:pt x="20371" y="0"/>
                    </a:lnTo>
                    <a:lnTo>
                      <a:pt x="13430" y="1083"/>
                    </a:lnTo>
                    <a:lnTo>
                      <a:pt x="27860" y="42624"/>
                    </a:lnTo>
                    <a:lnTo>
                      <a:pt x="65150" y="44231"/>
                    </a:lnTo>
                    <a:lnTo>
                      <a:pt x="68198" y="44231"/>
                    </a:lnTo>
                    <a:lnTo>
                      <a:pt x="72008" y="44231"/>
                    </a:lnTo>
                    <a:lnTo>
                      <a:pt x="75056" y="4423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2" name="Google Shape;12872;p152"/>
              <p:cNvSpPr/>
              <p:nvPr/>
            </p:nvSpPr>
            <p:spPr>
              <a:xfrm>
                <a:off x="8920733" y="4656582"/>
                <a:ext cx="19050" cy="49529"/>
              </a:xfrm>
              <a:custGeom>
                <a:rect b="b" l="l" r="r" t="t"/>
                <a:pathLst>
                  <a:path extrusionOk="0" h="49529" w="19050">
                    <a:moveTo>
                      <a:pt x="19050" y="0"/>
                    </a:moveTo>
                    <a:lnTo>
                      <a:pt x="6096" y="41910"/>
                    </a:lnTo>
                    <a:lnTo>
                      <a:pt x="3810" y="45720"/>
                    </a:lnTo>
                    <a:lnTo>
                      <a:pt x="0" y="4953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3" name="Google Shape;12873;p152"/>
              <p:cNvSpPr/>
              <p:nvPr/>
            </p:nvSpPr>
            <p:spPr>
              <a:xfrm>
                <a:off x="8983979" y="4568952"/>
                <a:ext cx="40004" cy="80010"/>
              </a:xfrm>
              <a:custGeom>
                <a:rect b="b" l="l" r="r" t="t"/>
                <a:pathLst>
                  <a:path extrusionOk="0" h="80010" w="40004">
                    <a:moveTo>
                      <a:pt x="0" y="0"/>
                    </a:moveTo>
                    <a:lnTo>
                      <a:pt x="8143" y="12608"/>
                    </a:lnTo>
                    <a:lnTo>
                      <a:pt x="15430" y="25431"/>
                    </a:lnTo>
                    <a:lnTo>
                      <a:pt x="21859" y="38683"/>
                    </a:lnTo>
                    <a:lnTo>
                      <a:pt x="27432" y="52578"/>
                    </a:lnTo>
                    <a:lnTo>
                      <a:pt x="30063" y="58983"/>
                    </a:lnTo>
                    <a:lnTo>
                      <a:pt x="32480" y="65532"/>
                    </a:lnTo>
                    <a:lnTo>
                      <a:pt x="35040" y="72080"/>
                    </a:lnTo>
                    <a:lnTo>
                      <a:pt x="38100" y="78486"/>
                    </a:lnTo>
                    <a:lnTo>
                      <a:pt x="38862" y="78486"/>
                    </a:lnTo>
                    <a:lnTo>
                      <a:pt x="39624" y="79248"/>
                    </a:lnTo>
                    <a:lnTo>
                      <a:pt x="39624" y="8001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4" name="Google Shape;12874;p152"/>
              <p:cNvSpPr/>
              <p:nvPr/>
            </p:nvSpPr>
            <p:spPr>
              <a:xfrm>
                <a:off x="8973311" y="4624578"/>
                <a:ext cx="34290" cy="38100"/>
              </a:xfrm>
              <a:custGeom>
                <a:rect b="b" l="l" r="r" t="t"/>
                <a:pathLst>
                  <a:path extrusionOk="0" h="38100" w="34290">
                    <a:moveTo>
                      <a:pt x="34290" y="0"/>
                    </a:moveTo>
                    <a:lnTo>
                      <a:pt x="5334" y="25146"/>
                    </a:lnTo>
                    <a:lnTo>
                      <a:pt x="762" y="32766"/>
                    </a:lnTo>
                    <a:lnTo>
                      <a:pt x="0" y="3810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5" name="Google Shape;12875;p152"/>
              <p:cNvSpPr/>
              <p:nvPr/>
            </p:nvSpPr>
            <p:spPr>
              <a:xfrm>
                <a:off x="9039605" y="4524756"/>
                <a:ext cx="40004" cy="148589"/>
              </a:xfrm>
              <a:custGeom>
                <a:rect b="b" l="l" r="r" t="t"/>
                <a:pathLst>
                  <a:path extrusionOk="0" h="148589" w="40004">
                    <a:moveTo>
                      <a:pt x="0" y="0"/>
                    </a:moveTo>
                    <a:lnTo>
                      <a:pt x="30480" y="40386"/>
                    </a:lnTo>
                    <a:lnTo>
                      <a:pt x="39588" y="83248"/>
                    </a:lnTo>
                    <a:lnTo>
                      <a:pt x="38100" y="97536"/>
                    </a:lnTo>
                    <a:lnTo>
                      <a:pt x="34075" y="109739"/>
                    </a:lnTo>
                    <a:lnTo>
                      <a:pt x="28194" y="122015"/>
                    </a:lnTo>
                    <a:lnTo>
                      <a:pt x="21169" y="133861"/>
                    </a:lnTo>
                    <a:lnTo>
                      <a:pt x="13716" y="144780"/>
                    </a:lnTo>
                    <a:lnTo>
                      <a:pt x="12954" y="146304"/>
                    </a:lnTo>
                    <a:lnTo>
                      <a:pt x="11430" y="147828"/>
                    </a:lnTo>
                    <a:lnTo>
                      <a:pt x="9906" y="14859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6" name="Google Shape;12876;p152"/>
              <p:cNvSpPr/>
              <p:nvPr/>
            </p:nvSpPr>
            <p:spPr>
              <a:xfrm>
                <a:off x="9121139" y="4482846"/>
                <a:ext cx="66675" cy="227964"/>
              </a:xfrm>
              <a:custGeom>
                <a:rect b="b" l="l" r="r" t="t"/>
                <a:pathLst>
                  <a:path extrusionOk="0" h="227964" w="66675">
                    <a:moveTo>
                      <a:pt x="26670" y="0"/>
                    </a:moveTo>
                    <a:lnTo>
                      <a:pt x="50458" y="31932"/>
                    </a:lnTo>
                    <a:lnTo>
                      <a:pt x="64103" y="80200"/>
                    </a:lnTo>
                    <a:lnTo>
                      <a:pt x="66294" y="116586"/>
                    </a:lnTo>
                    <a:lnTo>
                      <a:pt x="64246" y="141422"/>
                    </a:lnTo>
                    <a:lnTo>
                      <a:pt x="47005" y="184523"/>
                    </a:lnTo>
                    <a:lnTo>
                      <a:pt x="14763" y="218598"/>
                    </a:lnTo>
                    <a:lnTo>
                      <a:pt x="7989" y="223396"/>
                    </a:lnTo>
                    <a:lnTo>
                      <a:pt x="0" y="22783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877" name="Google Shape;12877;p152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4493488" y="4970500"/>
              <a:ext cx="3319370" cy="12207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878" name="Google Shape;12878;p152"/>
            <p:cNvGrpSpPr/>
            <p:nvPr/>
          </p:nvGrpSpPr>
          <p:grpSpPr>
            <a:xfrm>
              <a:off x="4548378" y="5812536"/>
              <a:ext cx="140207" cy="144145"/>
              <a:chOff x="4548378" y="5812536"/>
              <a:chExt cx="140207" cy="144145"/>
            </a:xfrm>
          </p:grpSpPr>
          <p:sp>
            <p:nvSpPr>
              <p:cNvPr id="12879" name="Google Shape;12879;p152"/>
              <p:cNvSpPr/>
              <p:nvPr/>
            </p:nvSpPr>
            <p:spPr>
              <a:xfrm>
                <a:off x="4548378" y="5877306"/>
                <a:ext cx="43179" cy="79375"/>
              </a:xfrm>
              <a:custGeom>
                <a:rect b="b" l="l" r="r" t="t"/>
                <a:pathLst>
                  <a:path extrusionOk="0" h="79375" w="43179">
                    <a:moveTo>
                      <a:pt x="7620" y="0"/>
                    </a:moveTo>
                    <a:lnTo>
                      <a:pt x="3536" y="10215"/>
                    </a:lnTo>
                    <a:lnTo>
                      <a:pt x="1238" y="18287"/>
                    </a:lnTo>
                    <a:lnTo>
                      <a:pt x="226" y="26360"/>
                    </a:lnTo>
                    <a:lnTo>
                      <a:pt x="0" y="36575"/>
                    </a:lnTo>
                    <a:lnTo>
                      <a:pt x="321" y="45005"/>
                    </a:lnTo>
                    <a:lnTo>
                      <a:pt x="21859" y="78866"/>
                    </a:lnTo>
                    <a:lnTo>
                      <a:pt x="28194" y="76961"/>
                    </a:lnTo>
                    <a:lnTo>
                      <a:pt x="35814" y="69341"/>
                    </a:lnTo>
                    <a:lnTo>
                      <a:pt x="38862" y="66293"/>
                    </a:lnTo>
                    <a:lnTo>
                      <a:pt x="42672" y="59435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0" name="Google Shape;12880;p152"/>
              <p:cNvSpPr/>
              <p:nvPr/>
            </p:nvSpPr>
            <p:spPr>
              <a:xfrm>
                <a:off x="4562094" y="5812536"/>
                <a:ext cx="22860" cy="5714"/>
              </a:xfrm>
              <a:custGeom>
                <a:rect b="b" l="l" r="r" t="t"/>
                <a:pathLst>
                  <a:path extrusionOk="0" h="5714" w="22860">
                    <a:moveTo>
                      <a:pt x="0" y="5333"/>
                    </a:moveTo>
                    <a:lnTo>
                      <a:pt x="12192" y="2285"/>
                    </a:lnTo>
                    <a:lnTo>
                      <a:pt x="15240" y="1523"/>
                    </a:lnTo>
                    <a:lnTo>
                      <a:pt x="2286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1" name="Google Shape;12881;p152"/>
              <p:cNvSpPr/>
              <p:nvPr/>
            </p:nvSpPr>
            <p:spPr>
              <a:xfrm>
                <a:off x="4627626" y="5862066"/>
                <a:ext cx="45720" cy="3810"/>
              </a:xfrm>
              <a:custGeom>
                <a:rect b="b" l="l" r="r" t="t"/>
                <a:pathLst>
                  <a:path extrusionOk="0" h="3810" w="45720">
                    <a:moveTo>
                      <a:pt x="0" y="3048"/>
                    </a:moveTo>
                    <a:lnTo>
                      <a:pt x="11239" y="3536"/>
                    </a:lnTo>
                    <a:lnTo>
                      <a:pt x="20764" y="2952"/>
                    </a:lnTo>
                    <a:lnTo>
                      <a:pt x="30003" y="1654"/>
                    </a:lnTo>
                    <a:lnTo>
                      <a:pt x="40386" y="0"/>
                    </a:lnTo>
                    <a:lnTo>
                      <a:pt x="41910" y="0"/>
                    </a:lnTo>
                    <a:lnTo>
                      <a:pt x="44196" y="0"/>
                    </a:lnTo>
                    <a:lnTo>
                      <a:pt x="4572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2" name="Google Shape;12882;p152"/>
              <p:cNvSpPr/>
              <p:nvPr/>
            </p:nvSpPr>
            <p:spPr>
              <a:xfrm>
                <a:off x="4658106" y="5900928"/>
                <a:ext cx="30479" cy="12700"/>
              </a:xfrm>
              <a:custGeom>
                <a:rect b="b" l="l" r="r" t="t"/>
                <a:pathLst>
                  <a:path extrusionOk="0" h="12700" w="30479">
                    <a:moveTo>
                      <a:pt x="0" y="12192"/>
                    </a:moveTo>
                    <a:lnTo>
                      <a:pt x="7870" y="9429"/>
                    </a:lnTo>
                    <a:lnTo>
                      <a:pt x="15525" y="6667"/>
                    </a:lnTo>
                    <a:lnTo>
                      <a:pt x="23038" y="3619"/>
                    </a:lnTo>
                    <a:lnTo>
                      <a:pt x="3048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883" name="Google Shape;12883;p152"/>
            <p:cNvSpPr/>
            <p:nvPr/>
          </p:nvSpPr>
          <p:spPr>
            <a:xfrm>
              <a:off x="4756403" y="5822441"/>
              <a:ext cx="3175" cy="71120"/>
            </a:xfrm>
            <a:custGeom>
              <a:rect b="b" l="l" r="r" t="t"/>
              <a:pathLst>
                <a:path extrusionOk="0" h="71120" w="3175">
                  <a:moveTo>
                    <a:pt x="3048" y="0"/>
                  </a:moveTo>
                  <a:lnTo>
                    <a:pt x="1607" y="11882"/>
                  </a:lnTo>
                  <a:lnTo>
                    <a:pt x="666" y="23622"/>
                  </a:lnTo>
                  <a:lnTo>
                    <a:pt x="154" y="35361"/>
                  </a:lnTo>
                  <a:lnTo>
                    <a:pt x="0" y="47244"/>
                  </a:lnTo>
                  <a:lnTo>
                    <a:pt x="762" y="55626"/>
                  </a:lnTo>
                  <a:lnTo>
                    <a:pt x="1524" y="62484"/>
                  </a:lnTo>
                  <a:lnTo>
                    <a:pt x="3048" y="7086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884" name="Google Shape;12884;p152"/>
            <p:cNvGrpSpPr/>
            <p:nvPr/>
          </p:nvGrpSpPr>
          <p:grpSpPr>
            <a:xfrm>
              <a:off x="5097754" y="5750788"/>
              <a:ext cx="273584" cy="160832"/>
              <a:chOff x="5097754" y="5750788"/>
              <a:chExt cx="273584" cy="160832"/>
            </a:xfrm>
          </p:grpSpPr>
          <p:pic>
            <p:nvPicPr>
              <p:cNvPr id="12885" name="Google Shape;12885;p152"/>
              <p:cNvPicPr preferRelativeResize="0"/>
              <p:nvPr/>
            </p:nvPicPr>
            <p:blipFill rotWithShape="1">
              <a:blip r:embed="rId52">
                <a:alphaModFix/>
              </a:blip>
              <a:srcRect b="0" l="0" r="0" t="0"/>
              <a:stretch/>
            </p:blipFill>
            <p:spPr>
              <a:xfrm>
                <a:off x="5097754" y="5750788"/>
                <a:ext cx="105968" cy="1608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86" name="Google Shape;12886;p152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5241772" y="5790793"/>
                <a:ext cx="76250" cy="895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87" name="Google Shape;12887;p152"/>
              <p:cNvSpPr/>
              <p:nvPr/>
            </p:nvSpPr>
            <p:spPr>
              <a:xfrm>
                <a:off x="5371338" y="5775197"/>
                <a:ext cx="0" cy="85725"/>
              </a:xfrm>
              <a:custGeom>
                <a:rect b="b" l="l" r="r" t="t"/>
                <a:pathLst>
                  <a:path extrusionOk="0" h="85725" w="120000">
                    <a:moveTo>
                      <a:pt x="0" y="0"/>
                    </a:moveTo>
                    <a:lnTo>
                      <a:pt x="0" y="10977"/>
                    </a:lnTo>
                    <a:lnTo>
                      <a:pt x="0" y="22097"/>
                    </a:lnTo>
                    <a:lnTo>
                      <a:pt x="0" y="33218"/>
                    </a:lnTo>
                    <a:lnTo>
                      <a:pt x="0" y="44196"/>
                    </a:lnTo>
                    <a:lnTo>
                      <a:pt x="0" y="54483"/>
                    </a:lnTo>
                    <a:lnTo>
                      <a:pt x="0" y="64770"/>
                    </a:lnTo>
                    <a:lnTo>
                      <a:pt x="0" y="75057"/>
                    </a:lnTo>
                    <a:lnTo>
                      <a:pt x="0" y="8534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888" name="Google Shape;12888;p152"/>
            <p:cNvSpPr/>
            <p:nvPr/>
          </p:nvSpPr>
          <p:spPr>
            <a:xfrm>
              <a:off x="8202930" y="5133594"/>
              <a:ext cx="161290" cy="588010"/>
            </a:xfrm>
            <a:custGeom>
              <a:rect b="b" l="l" r="r" t="t"/>
              <a:pathLst>
                <a:path extrusionOk="0" h="588010" w="161290">
                  <a:moveTo>
                    <a:pt x="0" y="0"/>
                  </a:moveTo>
                  <a:lnTo>
                    <a:pt x="30289" y="25717"/>
                  </a:lnTo>
                  <a:lnTo>
                    <a:pt x="57150" y="54863"/>
                  </a:lnTo>
                  <a:lnTo>
                    <a:pt x="80748" y="85665"/>
                  </a:lnTo>
                  <a:lnTo>
                    <a:pt x="101346" y="118395"/>
                  </a:lnTo>
                  <a:lnTo>
                    <a:pt x="119086" y="152697"/>
                  </a:lnTo>
                  <a:lnTo>
                    <a:pt x="134112" y="188213"/>
                  </a:lnTo>
                  <a:lnTo>
                    <a:pt x="147161" y="227409"/>
                  </a:lnTo>
                  <a:lnTo>
                    <a:pt x="156210" y="268033"/>
                  </a:lnTo>
                  <a:lnTo>
                    <a:pt x="160686" y="309514"/>
                  </a:lnTo>
                  <a:lnTo>
                    <a:pt x="160020" y="351281"/>
                  </a:lnTo>
                  <a:lnTo>
                    <a:pt x="143827" y="422909"/>
                  </a:lnTo>
                  <a:lnTo>
                    <a:pt x="112776" y="489966"/>
                  </a:lnTo>
                  <a:lnTo>
                    <a:pt x="80105" y="542448"/>
                  </a:lnTo>
                  <a:lnTo>
                    <a:pt x="36576" y="585216"/>
                  </a:lnTo>
                  <a:lnTo>
                    <a:pt x="30480" y="586740"/>
                  </a:lnTo>
                  <a:lnTo>
                    <a:pt x="26670" y="587502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889" name="Google Shape;12889;p152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7758658" y="5298160"/>
              <a:ext cx="347522" cy="34285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6" name="Google Shape;1666;p45"/>
          <p:cNvGrpSpPr/>
          <p:nvPr/>
        </p:nvGrpSpPr>
        <p:grpSpPr>
          <a:xfrm>
            <a:off x="3953422" y="1877970"/>
            <a:ext cx="419809" cy="256638"/>
            <a:chOff x="4348721" y="2128253"/>
            <a:chExt cx="461785" cy="290841"/>
          </a:xfrm>
        </p:grpSpPr>
        <p:pic>
          <p:nvPicPr>
            <p:cNvPr id="1667" name="Google Shape;1667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48721" y="2212073"/>
              <a:ext cx="109955" cy="201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8" name="Google Shape;1668;p45"/>
            <p:cNvSpPr/>
            <p:nvPr/>
          </p:nvSpPr>
          <p:spPr>
            <a:xfrm>
              <a:off x="4500324" y="2143505"/>
              <a:ext cx="92075" cy="275589"/>
            </a:xfrm>
            <a:custGeom>
              <a:rect b="b" l="l" r="r" t="t"/>
              <a:pathLst>
                <a:path extrusionOk="0" h="275589" w="92075">
                  <a:moveTo>
                    <a:pt x="35099" y="0"/>
                  </a:moveTo>
                  <a:lnTo>
                    <a:pt x="15287" y="39624"/>
                  </a:lnTo>
                  <a:lnTo>
                    <a:pt x="8143" y="81248"/>
                  </a:lnTo>
                  <a:lnTo>
                    <a:pt x="3857" y="123444"/>
                  </a:lnTo>
                  <a:lnTo>
                    <a:pt x="619" y="170402"/>
                  </a:lnTo>
                  <a:lnTo>
                    <a:pt x="0" y="194274"/>
                  </a:lnTo>
                  <a:lnTo>
                    <a:pt x="809" y="217932"/>
                  </a:lnTo>
                  <a:lnTo>
                    <a:pt x="12596" y="256401"/>
                  </a:lnTo>
                  <a:lnTo>
                    <a:pt x="48279" y="274951"/>
                  </a:lnTo>
                  <a:lnTo>
                    <a:pt x="57959" y="275082"/>
                  </a:lnTo>
                  <a:lnTo>
                    <a:pt x="67806" y="274105"/>
                  </a:lnTo>
                  <a:lnTo>
                    <a:pt x="76152" y="271272"/>
                  </a:lnTo>
                  <a:lnTo>
                    <a:pt x="83784" y="266723"/>
                  </a:lnTo>
                  <a:lnTo>
                    <a:pt x="91487" y="260604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69" name="Google Shape;1669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89513" y="2128253"/>
              <a:ext cx="220993" cy="2484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0" name="Google Shape;1670;p45"/>
          <p:cNvGrpSpPr/>
          <p:nvPr/>
        </p:nvGrpSpPr>
        <p:grpSpPr>
          <a:xfrm>
            <a:off x="4563732" y="1941186"/>
            <a:ext cx="77817" cy="55808"/>
            <a:chOff x="5020055" y="2199894"/>
            <a:chExt cx="85598" cy="63246"/>
          </a:xfrm>
        </p:grpSpPr>
        <p:sp>
          <p:nvSpPr>
            <p:cNvPr id="1671" name="Google Shape;1671;p45"/>
            <p:cNvSpPr/>
            <p:nvPr/>
          </p:nvSpPr>
          <p:spPr>
            <a:xfrm>
              <a:off x="5020055" y="2199894"/>
              <a:ext cx="67310" cy="5080"/>
            </a:xfrm>
            <a:custGeom>
              <a:rect b="b" l="l" r="r" t="t"/>
              <a:pathLst>
                <a:path extrusionOk="0" h="5080" w="67310">
                  <a:moveTo>
                    <a:pt x="0" y="0"/>
                  </a:moveTo>
                  <a:lnTo>
                    <a:pt x="10275" y="2643"/>
                  </a:lnTo>
                  <a:lnTo>
                    <a:pt x="19907" y="4000"/>
                  </a:lnTo>
                  <a:lnTo>
                    <a:pt x="29682" y="4500"/>
                  </a:lnTo>
                  <a:lnTo>
                    <a:pt x="40386" y="4571"/>
                  </a:lnTo>
                  <a:lnTo>
                    <a:pt x="47124" y="4571"/>
                  </a:lnTo>
                  <a:lnTo>
                    <a:pt x="53721" y="4571"/>
                  </a:lnTo>
                  <a:lnTo>
                    <a:pt x="60317" y="4571"/>
                  </a:lnTo>
                  <a:lnTo>
                    <a:pt x="67056" y="4571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45"/>
            <p:cNvSpPr/>
            <p:nvPr/>
          </p:nvSpPr>
          <p:spPr>
            <a:xfrm>
              <a:off x="5038343" y="2259330"/>
              <a:ext cx="67310" cy="3810"/>
            </a:xfrm>
            <a:custGeom>
              <a:rect b="b" l="l" r="r" t="t"/>
              <a:pathLst>
                <a:path extrusionOk="0" h="3810" w="67310">
                  <a:moveTo>
                    <a:pt x="0" y="762"/>
                  </a:moveTo>
                  <a:lnTo>
                    <a:pt x="11846" y="3131"/>
                  </a:lnTo>
                  <a:lnTo>
                    <a:pt x="22193" y="3714"/>
                  </a:lnTo>
                  <a:lnTo>
                    <a:pt x="32682" y="3012"/>
                  </a:lnTo>
                  <a:lnTo>
                    <a:pt x="44958" y="1524"/>
                  </a:lnTo>
                  <a:lnTo>
                    <a:pt x="52577" y="762"/>
                  </a:lnTo>
                  <a:lnTo>
                    <a:pt x="59436" y="0"/>
                  </a:lnTo>
                  <a:lnTo>
                    <a:pt x="67056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3" name="Google Shape;1673;p45"/>
          <p:cNvSpPr/>
          <p:nvPr/>
        </p:nvSpPr>
        <p:spPr>
          <a:xfrm>
            <a:off x="4850475" y="2004284"/>
            <a:ext cx="64719" cy="14570"/>
          </a:xfrm>
          <a:custGeom>
            <a:rect b="b" l="l" r="r" t="t"/>
            <a:pathLst>
              <a:path extrusionOk="0" h="16510" w="71120">
                <a:moveTo>
                  <a:pt x="0" y="16001"/>
                </a:moveTo>
                <a:lnTo>
                  <a:pt x="11632" y="14823"/>
                </a:lnTo>
                <a:lnTo>
                  <a:pt x="22764" y="13430"/>
                </a:lnTo>
                <a:lnTo>
                  <a:pt x="33754" y="11608"/>
                </a:lnTo>
                <a:lnTo>
                  <a:pt x="44958" y="9143"/>
                </a:lnTo>
                <a:lnTo>
                  <a:pt x="49530" y="8381"/>
                </a:lnTo>
                <a:lnTo>
                  <a:pt x="66294" y="6857"/>
                </a:lnTo>
                <a:lnTo>
                  <a:pt x="69342" y="3809"/>
                </a:lnTo>
                <a:lnTo>
                  <a:pt x="70866" y="2285"/>
                </a:lnTo>
                <a:lnTo>
                  <a:pt x="69342" y="1523"/>
                </a:lnTo>
                <a:lnTo>
                  <a:pt x="70104" y="0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4" name="Google Shape;1674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9312" y="1935020"/>
            <a:ext cx="83725" cy="103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14641" y="2119245"/>
            <a:ext cx="69605" cy="63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32850" y="1861734"/>
            <a:ext cx="161381" cy="1195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7" name="Google Shape;1677;p45"/>
          <p:cNvGrpSpPr/>
          <p:nvPr/>
        </p:nvGrpSpPr>
        <p:grpSpPr>
          <a:xfrm>
            <a:off x="5257159" y="2054820"/>
            <a:ext cx="162112" cy="87186"/>
            <a:chOff x="5782817" y="2328672"/>
            <a:chExt cx="178321" cy="98806"/>
          </a:xfrm>
        </p:grpSpPr>
        <p:sp>
          <p:nvSpPr>
            <p:cNvPr id="1678" name="Google Shape;1678;p45"/>
            <p:cNvSpPr/>
            <p:nvPr/>
          </p:nvSpPr>
          <p:spPr>
            <a:xfrm>
              <a:off x="5802629" y="2384298"/>
              <a:ext cx="5714" cy="43180"/>
            </a:xfrm>
            <a:custGeom>
              <a:rect b="b" l="l" r="r" t="t"/>
              <a:pathLst>
                <a:path extrusionOk="0" h="43180" w="5714">
                  <a:moveTo>
                    <a:pt x="762" y="0"/>
                  </a:moveTo>
                  <a:lnTo>
                    <a:pt x="1571" y="7429"/>
                  </a:lnTo>
                  <a:lnTo>
                    <a:pt x="2667" y="14859"/>
                  </a:lnTo>
                  <a:lnTo>
                    <a:pt x="3762" y="22288"/>
                  </a:lnTo>
                  <a:lnTo>
                    <a:pt x="4572" y="29718"/>
                  </a:lnTo>
                  <a:lnTo>
                    <a:pt x="4572" y="34290"/>
                  </a:lnTo>
                  <a:lnTo>
                    <a:pt x="5334" y="40386"/>
                  </a:lnTo>
                  <a:lnTo>
                    <a:pt x="2286" y="42672"/>
                  </a:lnTo>
                  <a:lnTo>
                    <a:pt x="1524" y="42672"/>
                  </a:lnTo>
                  <a:lnTo>
                    <a:pt x="762" y="42672"/>
                  </a:lnTo>
                  <a:lnTo>
                    <a:pt x="0" y="4267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45"/>
            <p:cNvSpPr/>
            <p:nvPr/>
          </p:nvSpPr>
          <p:spPr>
            <a:xfrm>
              <a:off x="5782817" y="2328672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8"/>
                  </a:moveTo>
                  <a:lnTo>
                    <a:pt x="0" y="12192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2192"/>
                  </a:lnTo>
                  <a:lnTo>
                    <a:pt x="15239" y="7620"/>
                  </a:lnTo>
                  <a:lnTo>
                    <a:pt x="15239" y="3048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80" name="Google Shape;1680;p4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845289" y="2350757"/>
              <a:ext cx="115849" cy="73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1" name="Google Shape;1681;p45"/>
          <p:cNvSpPr/>
          <p:nvPr/>
        </p:nvSpPr>
        <p:spPr>
          <a:xfrm>
            <a:off x="5327765" y="1793165"/>
            <a:ext cx="35827" cy="38106"/>
          </a:xfrm>
          <a:custGeom>
            <a:rect b="b" l="l" r="r" t="t"/>
            <a:pathLst>
              <a:path extrusionOk="0" h="43180" w="39370">
                <a:moveTo>
                  <a:pt x="7620" y="14477"/>
                </a:moveTo>
                <a:lnTo>
                  <a:pt x="5334" y="22097"/>
                </a:lnTo>
                <a:lnTo>
                  <a:pt x="1524" y="29717"/>
                </a:lnTo>
                <a:lnTo>
                  <a:pt x="0" y="37337"/>
                </a:lnTo>
                <a:lnTo>
                  <a:pt x="0" y="39623"/>
                </a:lnTo>
                <a:lnTo>
                  <a:pt x="0" y="40385"/>
                </a:lnTo>
                <a:lnTo>
                  <a:pt x="0" y="34289"/>
                </a:lnTo>
                <a:lnTo>
                  <a:pt x="762" y="29717"/>
                </a:lnTo>
                <a:lnTo>
                  <a:pt x="2286" y="23621"/>
                </a:lnTo>
                <a:lnTo>
                  <a:pt x="4572" y="16763"/>
                </a:lnTo>
                <a:lnTo>
                  <a:pt x="7620" y="6857"/>
                </a:lnTo>
                <a:lnTo>
                  <a:pt x="14478" y="3047"/>
                </a:lnTo>
                <a:lnTo>
                  <a:pt x="20574" y="0"/>
                </a:lnTo>
                <a:lnTo>
                  <a:pt x="28956" y="1523"/>
                </a:lnTo>
                <a:lnTo>
                  <a:pt x="32766" y="6857"/>
                </a:lnTo>
                <a:lnTo>
                  <a:pt x="36171" y="13632"/>
                </a:lnTo>
                <a:lnTo>
                  <a:pt x="37719" y="21050"/>
                </a:lnTo>
                <a:lnTo>
                  <a:pt x="38123" y="28610"/>
                </a:lnTo>
                <a:lnTo>
                  <a:pt x="38100" y="35813"/>
                </a:lnTo>
                <a:lnTo>
                  <a:pt x="38100" y="40385"/>
                </a:lnTo>
                <a:lnTo>
                  <a:pt x="38862" y="41147"/>
                </a:lnTo>
                <a:lnTo>
                  <a:pt x="37338" y="42671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2" name="Google Shape;1682;p45"/>
          <p:cNvGrpSpPr/>
          <p:nvPr/>
        </p:nvGrpSpPr>
        <p:grpSpPr>
          <a:xfrm>
            <a:off x="5609068" y="1817466"/>
            <a:ext cx="90516" cy="152870"/>
            <a:chOff x="6169913" y="2059685"/>
            <a:chExt cx="99567" cy="173243"/>
          </a:xfrm>
        </p:grpSpPr>
        <p:sp>
          <p:nvSpPr>
            <p:cNvPr id="1683" name="Google Shape;1683;p45"/>
            <p:cNvSpPr/>
            <p:nvPr/>
          </p:nvSpPr>
          <p:spPr>
            <a:xfrm>
              <a:off x="6169913" y="2164984"/>
              <a:ext cx="43814" cy="67944"/>
            </a:xfrm>
            <a:custGeom>
              <a:rect b="b" l="l" r="r" t="t"/>
              <a:pathLst>
                <a:path extrusionOk="0" h="67944" w="43814">
                  <a:moveTo>
                    <a:pt x="0" y="9001"/>
                  </a:moveTo>
                  <a:lnTo>
                    <a:pt x="8774" y="4000"/>
                  </a:lnTo>
                  <a:lnTo>
                    <a:pt x="16478" y="428"/>
                  </a:lnTo>
                  <a:lnTo>
                    <a:pt x="24324" y="0"/>
                  </a:lnTo>
                  <a:lnTo>
                    <a:pt x="33528" y="4429"/>
                  </a:lnTo>
                  <a:lnTo>
                    <a:pt x="39040" y="9870"/>
                  </a:lnTo>
                  <a:lnTo>
                    <a:pt x="42195" y="15954"/>
                  </a:lnTo>
                  <a:lnTo>
                    <a:pt x="43493" y="22752"/>
                  </a:lnTo>
                  <a:lnTo>
                    <a:pt x="43434" y="30337"/>
                  </a:lnTo>
                  <a:lnTo>
                    <a:pt x="19050" y="64627"/>
                  </a:lnTo>
                  <a:lnTo>
                    <a:pt x="7620" y="67675"/>
                  </a:lnTo>
                  <a:lnTo>
                    <a:pt x="7620" y="58531"/>
                  </a:lnTo>
                  <a:lnTo>
                    <a:pt x="9906" y="54721"/>
                  </a:lnTo>
                  <a:lnTo>
                    <a:pt x="12954" y="45577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45"/>
            <p:cNvSpPr/>
            <p:nvPr/>
          </p:nvSpPr>
          <p:spPr>
            <a:xfrm>
              <a:off x="6218681" y="2148077"/>
              <a:ext cx="41910" cy="64769"/>
            </a:xfrm>
            <a:custGeom>
              <a:rect b="b" l="l" r="r" t="t"/>
              <a:pathLst>
                <a:path extrusionOk="0" h="64769" w="41910">
                  <a:moveTo>
                    <a:pt x="14477" y="0"/>
                  </a:moveTo>
                  <a:lnTo>
                    <a:pt x="8584" y="9453"/>
                  </a:lnTo>
                  <a:lnTo>
                    <a:pt x="4476" y="17335"/>
                  </a:lnTo>
                  <a:lnTo>
                    <a:pt x="1940" y="25503"/>
                  </a:lnTo>
                  <a:lnTo>
                    <a:pt x="761" y="35814"/>
                  </a:lnTo>
                  <a:lnTo>
                    <a:pt x="761" y="44196"/>
                  </a:lnTo>
                  <a:lnTo>
                    <a:pt x="0" y="51816"/>
                  </a:lnTo>
                  <a:lnTo>
                    <a:pt x="6857" y="57912"/>
                  </a:lnTo>
                  <a:lnTo>
                    <a:pt x="11429" y="61722"/>
                  </a:lnTo>
                  <a:lnTo>
                    <a:pt x="21335" y="64769"/>
                  </a:lnTo>
                  <a:lnTo>
                    <a:pt x="26669" y="62484"/>
                  </a:lnTo>
                  <a:lnTo>
                    <a:pt x="33527" y="59436"/>
                  </a:lnTo>
                  <a:lnTo>
                    <a:pt x="37337" y="50291"/>
                  </a:lnTo>
                  <a:lnTo>
                    <a:pt x="41909" y="44195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45"/>
            <p:cNvSpPr/>
            <p:nvPr/>
          </p:nvSpPr>
          <p:spPr>
            <a:xfrm>
              <a:off x="6222491" y="2059685"/>
              <a:ext cx="46989" cy="66675"/>
            </a:xfrm>
            <a:custGeom>
              <a:rect b="b" l="l" r="r" t="t"/>
              <a:pathLst>
                <a:path extrusionOk="0" h="66675" w="46989">
                  <a:moveTo>
                    <a:pt x="0" y="11429"/>
                  </a:moveTo>
                  <a:lnTo>
                    <a:pt x="8893" y="9572"/>
                  </a:lnTo>
                  <a:lnTo>
                    <a:pt x="17430" y="7429"/>
                  </a:lnTo>
                  <a:lnTo>
                    <a:pt x="25824" y="5000"/>
                  </a:lnTo>
                  <a:lnTo>
                    <a:pt x="34290" y="2285"/>
                  </a:lnTo>
                  <a:lnTo>
                    <a:pt x="38862" y="1523"/>
                  </a:lnTo>
                  <a:lnTo>
                    <a:pt x="42672" y="761"/>
                  </a:lnTo>
                  <a:lnTo>
                    <a:pt x="46482" y="0"/>
                  </a:lnTo>
                  <a:lnTo>
                    <a:pt x="43434" y="761"/>
                  </a:lnTo>
                  <a:lnTo>
                    <a:pt x="41148" y="761"/>
                  </a:lnTo>
                  <a:lnTo>
                    <a:pt x="38100" y="3809"/>
                  </a:lnTo>
                  <a:lnTo>
                    <a:pt x="33528" y="8381"/>
                  </a:lnTo>
                  <a:lnTo>
                    <a:pt x="33528" y="13715"/>
                  </a:lnTo>
                  <a:lnTo>
                    <a:pt x="33528" y="19049"/>
                  </a:lnTo>
                  <a:lnTo>
                    <a:pt x="33111" y="26348"/>
                  </a:lnTo>
                  <a:lnTo>
                    <a:pt x="33051" y="33432"/>
                  </a:lnTo>
                  <a:lnTo>
                    <a:pt x="33420" y="40374"/>
                  </a:lnTo>
                  <a:lnTo>
                    <a:pt x="34290" y="47243"/>
                  </a:lnTo>
                  <a:lnTo>
                    <a:pt x="35814" y="54101"/>
                  </a:lnTo>
                  <a:lnTo>
                    <a:pt x="37338" y="60959"/>
                  </a:lnTo>
                  <a:lnTo>
                    <a:pt x="41148" y="66293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6" name="Google Shape;1686;p45"/>
          <p:cNvGrpSpPr/>
          <p:nvPr/>
        </p:nvGrpSpPr>
        <p:grpSpPr>
          <a:xfrm>
            <a:off x="5756620" y="1803347"/>
            <a:ext cx="158290" cy="135598"/>
            <a:chOff x="6332219" y="2043684"/>
            <a:chExt cx="174117" cy="153669"/>
          </a:xfrm>
        </p:grpSpPr>
        <p:sp>
          <p:nvSpPr>
            <p:cNvPr id="1687" name="Google Shape;1687;p45"/>
            <p:cNvSpPr/>
            <p:nvPr/>
          </p:nvSpPr>
          <p:spPr>
            <a:xfrm>
              <a:off x="6332219" y="2087880"/>
              <a:ext cx="102235" cy="101600"/>
            </a:xfrm>
            <a:custGeom>
              <a:rect b="b" l="l" r="r" t="t"/>
              <a:pathLst>
                <a:path extrusionOk="0" h="101600" w="102235">
                  <a:moveTo>
                    <a:pt x="3810" y="38862"/>
                  </a:moveTo>
                  <a:lnTo>
                    <a:pt x="2809" y="48910"/>
                  </a:lnTo>
                  <a:lnTo>
                    <a:pt x="2095" y="58674"/>
                  </a:lnTo>
                  <a:lnTo>
                    <a:pt x="1666" y="68437"/>
                  </a:lnTo>
                  <a:lnTo>
                    <a:pt x="1524" y="78486"/>
                  </a:lnTo>
                  <a:lnTo>
                    <a:pt x="1524" y="86106"/>
                  </a:lnTo>
                  <a:lnTo>
                    <a:pt x="0" y="96774"/>
                  </a:lnTo>
                  <a:lnTo>
                    <a:pt x="9144" y="99822"/>
                  </a:lnTo>
                  <a:lnTo>
                    <a:pt x="16085" y="101107"/>
                  </a:lnTo>
                  <a:lnTo>
                    <a:pt x="22955" y="99822"/>
                  </a:lnTo>
                  <a:lnTo>
                    <a:pt x="51768" y="72604"/>
                  </a:lnTo>
                  <a:lnTo>
                    <a:pt x="55626" y="64770"/>
                  </a:lnTo>
                  <a:lnTo>
                    <a:pt x="57150" y="61722"/>
                  </a:lnTo>
                  <a:lnTo>
                    <a:pt x="57912" y="58674"/>
                  </a:lnTo>
                  <a:lnTo>
                    <a:pt x="58674" y="55626"/>
                  </a:lnTo>
                  <a:lnTo>
                    <a:pt x="58674" y="60198"/>
                  </a:lnTo>
                  <a:lnTo>
                    <a:pt x="58674" y="64770"/>
                  </a:lnTo>
                  <a:lnTo>
                    <a:pt x="58674" y="69342"/>
                  </a:lnTo>
                  <a:lnTo>
                    <a:pt x="58674" y="76200"/>
                  </a:lnTo>
                  <a:lnTo>
                    <a:pt x="57912" y="79248"/>
                  </a:lnTo>
                  <a:lnTo>
                    <a:pt x="66294" y="80010"/>
                  </a:lnTo>
                  <a:lnTo>
                    <a:pt x="73556" y="79831"/>
                  </a:lnTo>
                  <a:lnTo>
                    <a:pt x="80391" y="77438"/>
                  </a:lnTo>
                  <a:lnTo>
                    <a:pt x="102108" y="41910"/>
                  </a:lnTo>
                  <a:lnTo>
                    <a:pt x="100857" y="34873"/>
                  </a:lnTo>
                  <a:lnTo>
                    <a:pt x="98393" y="28479"/>
                  </a:lnTo>
                  <a:lnTo>
                    <a:pt x="94928" y="22514"/>
                  </a:lnTo>
                  <a:lnTo>
                    <a:pt x="90678" y="16764"/>
                  </a:lnTo>
                  <a:lnTo>
                    <a:pt x="86868" y="10668"/>
                  </a:lnTo>
                  <a:lnTo>
                    <a:pt x="83058" y="7620"/>
                  </a:lnTo>
                  <a:lnTo>
                    <a:pt x="81534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45"/>
            <p:cNvSpPr/>
            <p:nvPr/>
          </p:nvSpPr>
          <p:spPr>
            <a:xfrm>
              <a:off x="6458711" y="2043684"/>
              <a:ext cx="47625" cy="153669"/>
            </a:xfrm>
            <a:custGeom>
              <a:rect b="b" l="l" r="r" t="t"/>
              <a:pathLst>
                <a:path extrusionOk="0" h="153669" w="47625">
                  <a:moveTo>
                    <a:pt x="0" y="0"/>
                  </a:moveTo>
                  <a:lnTo>
                    <a:pt x="31932" y="25610"/>
                  </a:lnTo>
                  <a:lnTo>
                    <a:pt x="46958" y="66865"/>
                  </a:lnTo>
                  <a:lnTo>
                    <a:pt x="47446" y="82248"/>
                  </a:lnTo>
                  <a:lnTo>
                    <a:pt x="45720" y="96773"/>
                  </a:lnTo>
                  <a:lnTo>
                    <a:pt x="27074" y="132885"/>
                  </a:lnTo>
                  <a:lnTo>
                    <a:pt x="10668" y="148590"/>
                  </a:lnTo>
                  <a:lnTo>
                    <a:pt x="8382" y="150876"/>
                  </a:lnTo>
                  <a:lnTo>
                    <a:pt x="3048" y="15316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9" name="Google Shape;1689;p45"/>
          <p:cNvSpPr/>
          <p:nvPr/>
        </p:nvSpPr>
        <p:spPr>
          <a:xfrm>
            <a:off x="5554330" y="1830145"/>
            <a:ext cx="119615" cy="209025"/>
          </a:xfrm>
          <a:custGeom>
            <a:rect b="b" l="l" r="r" t="t"/>
            <a:pathLst>
              <a:path extrusionOk="0" h="236855" w="131445">
                <a:moveTo>
                  <a:pt x="51006" y="0"/>
                </a:moveTo>
                <a:lnTo>
                  <a:pt x="23895" y="32575"/>
                </a:lnTo>
                <a:lnTo>
                  <a:pt x="5381" y="82581"/>
                </a:lnTo>
                <a:lnTo>
                  <a:pt x="714" y="120396"/>
                </a:lnTo>
                <a:lnTo>
                  <a:pt x="0" y="139350"/>
                </a:lnTo>
                <a:lnTo>
                  <a:pt x="714" y="158305"/>
                </a:lnTo>
                <a:lnTo>
                  <a:pt x="17275" y="208311"/>
                </a:lnTo>
                <a:lnTo>
                  <a:pt x="52530" y="233172"/>
                </a:lnTo>
                <a:lnTo>
                  <a:pt x="73044" y="236267"/>
                </a:lnTo>
                <a:lnTo>
                  <a:pt x="92630" y="235077"/>
                </a:lnTo>
                <a:lnTo>
                  <a:pt x="111787" y="231028"/>
                </a:lnTo>
                <a:lnTo>
                  <a:pt x="131016" y="225552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p45"/>
          <p:cNvSpPr/>
          <p:nvPr/>
        </p:nvSpPr>
        <p:spPr>
          <a:xfrm>
            <a:off x="5925588" y="1735311"/>
            <a:ext cx="49694" cy="44270"/>
          </a:xfrm>
          <a:custGeom>
            <a:rect b="b" l="l" r="r" t="t"/>
            <a:pathLst>
              <a:path extrusionOk="0" h="50164" w="54609">
                <a:moveTo>
                  <a:pt x="0" y="4607"/>
                </a:moveTo>
                <a:lnTo>
                  <a:pt x="4822" y="3071"/>
                </a:lnTo>
                <a:lnTo>
                  <a:pt x="12858" y="892"/>
                </a:lnTo>
                <a:lnTo>
                  <a:pt x="21324" y="0"/>
                </a:lnTo>
                <a:lnTo>
                  <a:pt x="27432" y="2321"/>
                </a:lnTo>
                <a:lnTo>
                  <a:pt x="32766" y="7655"/>
                </a:lnTo>
                <a:lnTo>
                  <a:pt x="27432" y="17561"/>
                </a:lnTo>
                <a:lnTo>
                  <a:pt x="24384" y="22133"/>
                </a:lnTo>
                <a:lnTo>
                  <a:pt x="19431" y="28741"/>
                </a:lnTo>
                <a:lnTo>
                  <a:pt x="13906" y="34992"/>
                </a:lnTo>
                <a:lnTo>
                  <a:pt x="8096" y="41100"/>
                </a:lnTo>
                <a:lnTo>
                  <a:pt x="2286" y="47279"/>
                </a:lnTo>
                <a:lnTo>
                  <a:pt x="1524" y="48041"/>
                </a:lnTo>
                <a:lnTo>
                  <a:pt x="762" y="48041"/>
                </a:lnTo>
                <a:lnTo>
                  <a:pt x="762" y="49565"/>
                </a:lnTo>
                <a:lnTo>
                  <a:pt x="43434" y="44231"/>
                </a:lnTo>
                <a:lnTo>
                  <a:pt x="51054" y="43469"/>
                </a:lnTo>
                <a:lnTo>
                  <a:pt x="52578" y="43469"/>
                </a:lnTo>
                <a:lnTo>
                  <a:pt x="52578" y="42707"/>
                </a:lnTo>
                <a:lnTo>
                  <a:pt x="54102" y="42707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1" name="Google Shape;1691;p45"/>
          <p:cNvGrpSpPr/>
          <p:nvPr/>
        </p:nvGrpSpPr>
        <p:grpSpPr>
          <a:xfrm>
            <a:off x="3202552" y="3202587"/>
            <a:ext cx="156053" cy="102887"/>
            <a:chOff x="3522772" y="3629405"/>
            <a:chExt cx="171657" cy="116599"/>
          </a:xfrm>
        </p:grpSpPr>
        <p:pic>
          <p:nvPicPr>
            <p:cNvPr id="1692" name="Google Shape;1692;p4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522772" y="3634727"/>
              <a:ext cx="95215" cy="1112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3" name="Google Shape;1693;p45"/>
            <p:cNvSpPr/>
            <p:nvPr/>
          </p:nvSpPr>
          <p:spPr>
            <a:xfrm>
              <a:off x="3653790" y="3629405"/>
              <a:ext cx="40639" cy="90170"/>
            </a:xfrm>
            <a:custGeom>
              <a:rect b="b" l="l" r="r" t="t"/>
              <a:pathLst>
                <a:path extrusionOk="0" h="90170" w="40639">
                  <a:moveTo>
                    <a:pt x="15240" y="3048"/>
                  </a:moveTo>
                  <a:lnTo>
                    <a:pt x="12192" y="0"/>
                  </a:lnTo>
                  <a:lnTo>
                    <a:pt x="3810" y="0"/>
                  </a:lnTo>
                  <a:lnTo>
                    <a:pt x="0" y="3048"/>
                  </a:lnTo>
                  <a:lnTo>
                    <a:pt x="0" y="11430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1430"/>
                  </a:lnTo>
                  <a:lnTo>
                    <a:pt x="15240" y="7620"/>
                  </a:lnTo>
                  <a:lnTo>
                    <a:pt x="15240" y="3048"/>
                  </a:lnTo>
                  <a:close/>
                </a:path>
                <a:path extrusionOk="0" h="90170" w="40639">
                  <a:moveTo>
                    <a:pt x="40386" y="78486"/>
                  </a:moveTo>
                  <a:lnTo>
                    <a:pt x="36576" y="74676"/>
                  </a:lnTo>
                  <a:lnTo>
                    <a:pt x="28194" y="74676"/>
                  </a:lnTo>
                  <a:lnTo>
                    <a:pt x="25146" y="78486"/>
                  </a:lnTo>
                  <a:lnTo>
                    <a:pt x="25146" y="86868"/>
                  </a:lnTo>
                  <a:lnTo>
                    <a:pt x="28194" y="89916"/>
                  </a:lnTo>
                  <a:lnTo>
                    <a:pt x="36576" y="89916"/>
                  </a:lnTo>
                  <a:lnTo>
                    <a:pt x="40386" y="86868"/>
                  </a:lnTo>
                  <a:lnTo>
                    <a:pt x="40386" y="82296"/>
                  </a:lnTo>
                  <a:lnTo>
                    <a:pt x="40386" y="78486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4" name="Google Shape;1694;p45"/>
          <p:cNvGrpSpPr/>
          <p:nvPr/>
        </p:nvGrpSpPr>
        <p:grpSpPr>
          <a:xfrm>
            <a:off x="3408078" y="3120545"/>
            <a:ext cx="291599" cy="153999"/>
            <a:chOff x="3748848" y="3536429"/>
            <a:chExt cx="320756" cy="174523"/>
          </a:xfrm>
        </p:grpSpPr>
        <p:pic>
          <p:nvPicPr>
            <p:cNvPr id="1695" name="Google Shape;1695;p4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748848" y="3536429"/>
              <a:ext cx="79451" cy="174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6" name="Google Shape;1696;p4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860374" y="3581387"/>
              <a:ext cx="73486" cy="1013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7" name="Google Shape;1697;p4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960101" y="3560051"/>
              <a:ext cx="109503" cy="1105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98" name="Google Shape;1698;p45"/>
          <p:cNvGrpSpPr/>
          <p:nvPr/>
        </p:nvGrpSpPr>
        <p:grpSpPr>
          <a:xfrm>
            <a:off x="4977987" y="2973964"/>
            <a:ext cx="154492" cy="85628"/>
            <a:chOff x="5475731" y="3370313"/>
            <a:chExt cx="169939" cy="97040"/>
          </a:xfrm>
        </p:grpSpPr>
        <p:sp>
          <p:nvSpPr>
            <p:cNvPr id="1699" name="Google Shape;1699;p45"/>
            <p:cNvSpPr/>
            <p:nvPr/>
          </p:nvSpPr>
          <p:spPr>
            <a:xfrm>
              <a:off x="5475731" y="3403853"/>
              <a:ext cx="3810" cy="63500"/>
            </a:xfrm>
            <a:custGeom>
              <a:rect b="b" l="l" r="r" t="t"/>
              <a:pathLst>
                <a:path extrusionOk="0" h="63500" w="3810">
                  <a:moveTo>
                    <a:pt x="0" y="0"/>
                  </a:moveTo>
                  <a:lnTo>
                    <a:pt x="142" y="9917"/>
                  </a:lnTo>
                  <a:lnTo>
                    <a:pt x="571" y="19335"/>
                  </a:lnTo>
                  <a:lnTo>
                    <a:pt x="1285" y="28610"/>
                  </a:lnTo>
                  <a:lnTo>
                    <a:pt x="2286" y="38100"/>
                  </a:lnTo>
                  <a:lnTo>
                    <a:pt x="3048" y="45720"/>
                  </a:lnTo>
                  <a:lnTo>
                    <a:pt x="3810" y="53340"/>
                  </a:lnTo>
                  <a:lnTo>
                    <a:pt x="3810" y="60198"/>
                  </a:lnTo>
                  <a:lnTo>
                    <a:pt x="3810" y="62484"/>
                  </a:lnTo>
                  <a:lnTo>
                    <a:pt x="3810" y="63246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00" name="Google Shape;1700;p4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515343" y="3370313"/>
              <a:ext cx="130327" cy="868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01" name="Google Shape;1701;p45"/>
          <p:cNvGrpSpPr/>
          <p:nvPr/>
        </p:nvGrpSpPr>
        <p:grpSpPr>
          <a:xfrm>
            <a:off x="4537408" y="3522645"/>
            <a:ext cx="71004" cy="59955"/>
            <a:chOff x="4991099" y="3992118"/>
            <a:chExt cx="78104" cy="67945"/>
          </a:xfrm>
        </p:grpSpPr>
        <p:sp>
          <p:nvSpPr>
            <p:cNvPr id="1702" name="Google Shape;1702;p45"/>
            <p:cNvSpPr/>
            <p:nvPr/>
          </p:nvSpPr>
          <p:spPr>
            <a:xfrm>
              <a:off x="4991099" y="3992118"/>
              <a:ext cx="64770" cy="7620"/>
            </a:xfrm>
            <a:custGeom>
              <a:rect b="b" l="l" r="r" t="t"/>
              <a:pathLst>
                <a:path extrusionOk="0" h="7620" w="64770">
                  <a:moveTo>
                    <a:pt x="0" y="6858"/>
                  </a:moveTo>
                  <a:lnTo>
                    <a:pt x="11382" y="7572"/>
                  </a:lnTo>
                  <a:lnTo>
                    <a:pt x="21336" y="7429"/>
                  </a:lnTo>
                  <a:lnTo>
                    <a:pt x="31289" y="6429"/>
                  </a:lnTo>
                  <a:lnTo>
                    <a:pt x="42672" y="4572"/>
                  </a:lnTo>
                  <a:lnTo>
                    <a:pt x="50292" y="3048"/>
                  </a:lnTo>
                  <a:lnTo>
                    <a:pt x="57150" y="1524"/>
                  </a:lnTo>
                  <a:lnTo>
                    <a:pt x="64769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45"/>
            <p:cNvSpPr/>
            <p:nvPr/>
          </p:nvSpPr>
          <p:spPr>
            <a:xfrm>
              <a:off x="5006339" y="4049268"/>
              <a:ext cx="62864" cy="10795"/>
            </a:xfrm>
            <a:custGeom>
              <a:rect b="b" l="l" r="r" t="t"/>
              <a:pathLst>
                <a:path extrusionOk="0" h="10795" w="62864">
                  <a:moveTo>
                    <a:pt x="0" y="9905"/>
                  </a:moveTo>
                  <a:lnTo>
                    <a:pt x="11822" y="10798"/>
                  </a:lnTo>
                  <a:lnTo>
                    <a:pt x="22002" y="10191"/>
                  </a:lnTo>
                  <a:lnTo>
                    <a:pt x="32039" y="8298"/>
                  </a:lnTo>
                  <a:lnTo>
                    <a:pt x="43434" y="5333"/>
                  </a:lnTo>
                  <a:lnTo>
                    <a:pt x="50292" y="3809"/>
                  </a:lnTo>
                  <a:lnTo>
                    <a:pt x="56388" y="2285"/>
                  </a:lnTo>
                  <a:lnTo>
                    <a:pt x="62484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4" name="Google Shape;1704;p45"/>
          <p:cNvGrpSpPr/>
          <p:nvPr/>
        </p:nvGrpSpPr>
        <p:grpSpPr>
          <a:xfrm>
            <a:off x="8377916" y="3322262"/>
            <a:ext cx="119392" cy="67933"/>
            <a:chOff x="9215615" y="3765029"/>
            <a:chExt cx="131330" cy="76987"/>
          </a:xfrm>
        </p:grpSpPr>
        <p:pic>
          <p:nvPicPr>
            <p:cNvPr id="1705" name="Google Shape;1705;p4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215615" y="3765029"/>
              <a:ext cx="92929" cy="76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6" name="Google Shape;1706;p45"/>
            <p:cNvSpPr/>
            <p:nvPr/>
          </p:nvSpPr>
          <p:spPr>
            <a:xfrm>
              <a:off x="9340595" y="3780282"/>
              <a:ext cx="6350" cy="52704"/>
            </a:xfrm>
            <a:custGeom>
              <a:rect b="b" l="l" r="r" t="t"/>
              <a:pathLst>
                <a:path extrusionOk="0" h="52704" w="6350">
                  <a:moveTo>
                    <a:pt x="0" y="0"/>
                  </a:moveTo>
                  <a:lnTo>
                    <a:pt x="5334" y="37338"/>
                  </a:lnTo>
                  <a:lnTo>
                    <a:pt x="6096" y="43434"/>
                  </a:lnTo>
                  <a:lnTo>
                    <a:pt x="6096" y="49530"/>
                  </a:lnTo>
                  <a:lnTo>
                    <a:pt x="6096" y="51053"/>
                  </a:lnTo>
                  <a:lnTo>
                    <a:pt x="6096" y="51816"/>
                  </a:lnTo>
                  <a:lnTo>
                    <a:pt x="6096" y="52577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7" name="Google Shape;1707;p45"/>
          <p:cNvSpPr/>
          <p:nvPr/>
        </p:nvSpPr>
        <p:spPr>
          <a:xfrm>
            <a:off x="8438110" y="3451188"/>
            <a:ext cx="13868" cy="13448"/>
          </a:xfrm>
          <a:custGeom>
            <a:rect b="b" l="l" r="r" t="t"/>
            <a:pathLst>
              <a:path extrusionOk="0" h="15239" w="15240">
                <a:moveTo>
                  <a:pt x="0" y="3048"/>
                </a:moveTo>
                <a:lnTo>
                  <a:pt x="0" y="11430"/>
                </a:lnTo>
                <a:lnTo>
                  <a:pt x="3810" y="15240"/>
                </a:lnTo>
                <a:lnTo>
                  <a:pt x="12192" y="15240"/>
                </a:lnTo>
                <a:lnTo>
                  <a:pt x="15240" y="11430"/>
                </a:lnTo>
                <a:lnTo>
                  <a:pt x="15240" y="7620"/>
                </a:lnTo>
                <a:lnTo>
                  <a:pt x="15240" y="3048"/>
                </a:lnTo>
                <a:lnTo>
                  <a:pt x="12192" y="0"/>
                </a:lnTo>
                <a:lnTo>
                  <a:pt x="381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8" name="Google Shape;1708;p45"/>
          <p:cNvSpPr/>
          <p:nvPr/>
        </p:nvSpPr>
        <p:spPr>
          <a:xfrm>
            <a:off x="8449887" y="3535904"/>
            <a:ext cx="3466" cy="10086"/>
          </a:xfrm>
          <a:custGeom>
            <a:rect b="b" l="l" r="r" t="t"/>
            <a:pathLst>
              <a:path extrusionOk="0" h="11429" w="3809">
                <a:moveTo>
                  <a:pt x="0" y="0"/>
                </a:moveTo>
                <a:lnTo>
                  <a:pt x="1524" y="3810"/>
                </a:lnTo>
                <a:lnTo>
                  <a:pt x="2286" y="7620"/>
                </a:lnTo>
                <a:lnTo>
                  <a:pt x="3810" y="1143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45"/>
          <p:cNvSpPr/>
          <p:nvPr/>
        </p:nvSpPr>
        <p:spPr>
          <a:xfrm>
            <a:off x="8448502" y="3606500"/>
            <a:ext cx="13868" cy="13448"/>
          </a:xfrm>
          <a:custGeom>
            <a:rect b="b" l="l" r="r" t="t"/>
            <a:pathLst>
              <a:path extrusionOk="0" h="15239" w="15240">
                <a:moveTo>
                  <a:pt x="0" y="3048"/>
                </a:moveTo>
                <a:lnTo>
                  <a:pt x="0" y="11430"/>
                </a:lnTo>
                <a:lnTo>
                  <a:pt x="3810" y="15240"/>
                </a:lnTo>
                <a:lnTo>
                  <a:pt x="12192" y="15240"/>
                </a:lnTo>
                <a:lnTo>
                  <a:pt x="15240" y="11430"/>
                </a:lnTo>
                <a:lnTo>
                  <a:pt x="15240" y="7620"/>
                </a:lnTo>
                <a:lnTo>
                  <a:pt x="15240" y="3048"/>
                </a:lnTo>
                <a:lnTo>
                  <a:pt x="12192" y="0"/>
                </a:lnTo>
                <a:lnTo>
                  <a:pt x="381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0" name="Google Shape;1710;p45"/>
          <p:cNvGrpSpPr/>
          <p:nvPr/>
        </p:nvGrpSpPr>
        <p:grpSpPr>
          <a:xfrm>
            <a:off x="8270120" y="3263607"/>
            <a:ext cx="397716" cy="549356"/>
            <a:chOff x="9097041" y="3698557"/>
            <a:chExt cx="437483" cy="622570"/>
          </a:xfrm>
        </p:grpSpPr>
        <p:pic>
          <p:nvPicPr>
            <p:cNvPr id="1711" name="Google Shape;1711;p4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235331" y="4177271"/>
              <a:ext cx="159378" cy="130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2" name="Google Shape;1712;p45"/>
            <p:cNvSpPr/>
            <p:nvPr/>
          </p:nvSpPr>
          <p:spPr>
            <a:xfrm>
              <a:off x="9422129" y="3698557"/>
              <a:ext cx="112395" cy="600075"/>
            </a:xfrm>
            <a:custGeom>
              <a:rect b="b" l="l" r="r" t="t"/>
              <a:pathLst>
                <a:path extrusionOk="0" h="600075" w="112395">
                  <a:moveTo>
                    <a:pt x="0" y="16954"/>
                  </a:moveTo>
                  <a:lnTo>
                    <a:pt x="42671" y="952"/>
                  </a:lnTo>
                  <a:lnTo>
                    <a:pt x="56102" y="0"/>
                  </a:lnTo>
                  <a:lnTo>
                    <a:pt x="62710" y="1166"/>
                  </a:lnTo>
                  <a:lnTo>
                    <a:pt x="67818" y="4762"/>
                  </a:lnTo>
                  <a:lnTo>
                    <a:pt x="73830" y="17002"/>
                  </a:lnTo>
                  <a:lnTo>
                    <a:pt x="75914" y="32384"/>
                  </a:lnTo>
                  <a:lnTo>
                    <a:pt x="75854" y="48053"/>
                  </a:lnTo>
                  <a:lnTo>
                    <a:pt x="75438" y="61150"/>
                  </a:lnTo>
                  <a:lnTo>
                    <a:pt x="76366" y="87427"/>
                  </a:lnTo>
                  <a:lnTo>
                    <a:pt x="78224" y="139696"/>
                  </a:lnTo>
                  <a:lnTo>
                    <a:pt x="83391" y="203834"/>
                  </a:lnTo>
                  <a:lnTo>
                    <a:pt x="87630" y="242125"/>
                  </a:lnTo>
                  <a:lnTo>
                    <a:pt x="92440" y="280415"/>
                  </a:lnTo>
                  <a:lnTo>
                    <a:pt x="97536" y="318706"/>
                  </a:lnTo>
                  <a:lnTo>
                    <a:pt x="101369" y="345578"/>
                  </a:lnTo>
                  <a:lnTo>
                    <a:pt x="104775" y="372522"/>
                  </a:lnTo>
                  <a:lnTo>
                    <a:pt x="109728" y="426910"/>
                  </a:lnTo>
                  <a:lnTo>
                    <a:pt x="112204" y="475773"/>
                  </a:lnTo>
                  <a:lnTo>
                    <a:pt x="112299" y="500526"/>
                  </a:lnTo>
                  <a:lnTo>
                    <a:pt x="111252" y="525208"/>
                  </a:lnTo>
                  <a:lnTo>
                    <a:pt x="110204" y="535495"/>
                  </a:lnTo>
                  <a:lnTo>
                    <a:pt x="108585" y="545782"/>
                  </a:lnTo>
                  <a:lnTo>
                    <a:pt x="106965" y="556069"/>
                  </a:lnTo>
                  <a:lnTo>
                    <a:pt x="105918" y="566356"/>
                  </a:lnTo>
                  <a:lnTo>
                    <a:pt x="105156" y="570928"/>
                  </a:lnTo>
                  <a:lnTo>
                    <a:pt x="105156" y="575500"/>
                  </a:lnTo>
                  <a:lnTo>
                    <a:pt x="105156" y="580072"/>
                  </a:lnTo>
                  <a:lnTo>
                    <a:pt x="105156" y="581596"/>
                  </a:lnTo>
                  <a:lnTo>
                    <a:pt x="104394" y="583120"/>
                  </a:lnTo>
                  <a:lnTo>
                    <a:pt x="100584" y="586168"/>
                  </a:lnTo>
                  <a:lnTo>
                    <a:pt x="93726" y="587692"/>
                  </a:lnTo>
                  <a:lnTo>
                    <a:pt x="89154" y="589216"/>
                  </a:lnTo>
                  <a:lnTo>
                    <a:pt x="81534" y="591502"/>
                  </a:lnTo>
                  <a:lnTo>
                    <a:pt x="73152" y="593788"/>
                  </a:lnTo>
                  <a:lnTo>
                    <a:pt x="64770" y="595312"/>
                  </a:lnTo>
                  <a:lnTo>
                    <a:pt x="58674" y="596836"/>
                  </a:lnTo>
                  <a:lnTo>
                    <a:pt x="51816" y="596836"/>
                  </a:lnTo>
                  <a:lnTo>
                    <a:pt x="44958" y="597598"/>
                  </a:lnTo>
                  <a:lnTo>
                    <a:pt x="43434" y="597598"/>
                  </a:lnTo>
                  <a:lnTo>
                    <a:pt x="34290" y="599884"/>
                  </a:lnTo>
                  <a:lnTo>
                    <a:pt x="32766" y="598360"/>
                  </a:lnTo>
                  <a:lnTo>
                    <a:pt x="32004" y="596836"/>
                  </a:lnTo>
                  <a:lnTo>
                    <a:pt x="31242" y="595312"/>
                  </a:lnTo>
                  <a:lnTo>
                    <a:pt x="30480" y="59455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45"/>
            <p:cNvSpPr/>
            <p:nvPr/>
          </p:nvSpPr>
          <p:spPr>
            <a:xfrm>
              <a:off x="9097041" y="3768042"/>
              <a:ext cx="128270" cy="553085"/>
            </a:xfrm>
            <a:custGeom>
              <a:rect b="b" l="l" r="r" t="t"/>
              <a:pathLst>
                <a:path extrusionOk="0" h="553085" w="128270">
                  <a:moveTo>
                    <a:pt x="95726" y="14525"/>
                  </a:moveTo>
                  <a:lnTo>
                    <a:pt x="86129" y="12001"/>
                  </a:lnTo>
                  <a:lnTo>
                    <a:pt x="76676" y="9191"/>
                  </a:lnTo>
                  <a:lnTo>
                    <a:pt x="67222" y="6381"/>
                  </a:lnTo>
                  <a:lnTo>
                    <a:pt x="57626" y="3857"/>
                  </a:lnTo>
                  <a:lnTo>
                    <a:pt x="48898" y="2095"/>
                  </a:lnTo>
                  <a:lnTo>
                    <a:pt x="39243" y="619"/>
                  </a:lnTo>
                  <a:lnTo>
                    <a:pt x="29444" y="0"/>
                  </a:lnTo>
                  <a:lnTo>
                    <a:pt x="20288" y="809"/>
                  </a:lnTo>
                  <a:lnTo>
                    <a:pt x="83" y="46815"/>
                  </a:lnTo>
                  <a:lnTo>
                    <a:pt x="0" y="64436"/>
                  </a:lnTo>
                  <a:lnTo>
                    <a:pt x="916" y="82057"/>
                  </a:lnTo>
                  <a:lnTo>
                    <a:pt x="2762" y="99107"/>
                  </a:lnTo>
                  <a:lnTo>
                    <a:pt x="7346" y="129397"/>
                  </a:lnTo>
                  <a:lnTo>
                    <a:pt x="12573" y="159686"/>
                  </a:lnTo>
                  <a:lnTo>
                    <a:pt x="17656" y="189976"/>
                  </a:lnTo>
                  <a:lnTo>
                    <a:pt x="25848" y="254674"/>
                  </a:lnTo>
                  <a:lnTo>
                    <a:pt x="31349" y="323778"/>
                  </a:lnTo>
                  <a:lnTo>
                    <a:pt x="33242" y="358187"/>
                  </a:lnTo>
                  <a:lnTo>
                    <a:pt x="34825" y="385631"/>
                  </a:lnTo>
                  <a:lnTo>
                    <a:pt x="36195" y="413146"/>
                  </a:lnTo>
                  <a:lnTo>
                    <a:pt x="37421" y="440805"/>
                  </a:lnTo>
                  <a:lnTo>
                    <a:pt x="38576" y="468677"/>
                  </a:lnTo>
                  <a:lnTo>
                    <a:pt x="39481" y="484120"/>
                  </a:lnTo>
                  <a:lnTo>
                    <a:pt x="40100" y="499633"/>
                  </a:lnTo>
                  <a:lnTo>
                    <a:pt x="40719" y="515290"/>
                  </a:lnTo>
                  <a:lnTo>
                    <a:pt x="41624" y="531161"/>
                  </a:lnTo>
                  <a:lnTo>
                    <a:pt x="41624" y="537257"/>
                  </a:lnTo>
                  <a:lnTo>
                    <a:pt x="41624" y="546401"/>
                  </a:lnTo>
                  <a:lnTo>
                    <a:pt x="43148" y="552497"/>
                  </a:lnTo>
                  <a:lnTo>
                    <a:pt x="43910" y="552497"/>
                  </a:lnTo>
                  <a:lnTo>
                    <a:pt x="44672" y="552497"/>
                  </a:lnTo>
                  <a:lnTo>
                    <a:pt x="47720" y="551735"/>
                  </a:lnTo>
                  <a:lnTo>
                    <a:pt x="50006" y="550973"/>
                  </a:lnTo>
                  <a:lnTo>
                    <a:pt x="53054" y="549449"/>
                  </a:lnTo>
                  <a:lnTo>
                    <a:pt x="58388" y="547163"/>
                  </a:lnTo>
                  <a:lnTo>
                    <a:pt x="65246" y="547925"/>
                  </a:lnTo>
                  <a:lnTo>
                    <a:pt x="70580" y="547925"/>
                  </a:lnTo>
                  <a:lnTo>
                    <a:pt x="80414" y="548235"/>
                  </a:lnTo>
                  <a:lnTo>
                    <a:pt x="90392" y="548687"/>
                  </a:lnTo>
                  <a:lnTo>
                    <a:pt x="100369" y="548568"/>
                  </a:lnTo>
                  <a:lnTo>
                    <a:pt x="110204" y="547163"/>
                  </a:lnTo>
                  <a:lnTo>
                    <a:pt x="119348" y="544115"/>
                  </a:lnTo>
                  <a:lnTo>
                    <a:pt x="122396" y="543353"/>
                  </a:lnTo>
                  <a:lnTo>
                    <a:pt x="127730" y="538019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14" name="Google Shape;1714;p4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422561" y="3865346"/>
            <a:ext cx="123561" cy="78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5" name="Google Shape;1715;p45"/>
          <p:cNvGrpSpPr/>
          <p:nvPr/>
        </p:nvGrpSpPr>
        <p:grpSpPr>
          <a:xfrm>
            <a:off x="8634239" y="3813116"/>
            <a:ext cx="171566" cy="67463"/>
            <a:chOff x="9497568" y="4321301"/>
            <a:chExt cx="188721" cy="76454"/>
          </a:xfrm>
        </p:grpSpPr>
        <p:sp>
          <p:nvSpPr>
            <p:cNvPr id="1716" name="Google Shape;1716;p45"/>
            <p:cNvSpPr/>
            <p:nvPr/>
          </p:nvSpPr>
          <p:spPr>
            <a:xfrm>
              <a:off x="9497568" y="4334255"/>
              <a:ext cx="44450" cy="63500"/>
            </a:xfrm>
            <a:custGeom>
              <a:rect b="b" l="l" r="r" t="t"/>
              <a:pathLst>
                <a:path extrusionOk="0" h="63500" w="44450">
                  <a:moveTo>
                    <a:pt x="32003" y="0"/>
                  </a:moveTo>
                  <a:lnTo>
                    <a:pt x="40385" y="38862"/>
                  </a:lnTo>
                  <a:lnTo>
                    <a:pt x="41909" y="49530"/>
                  </a:lnTo>
                  <a:lnTo>
                    <a:pt x="42671" y="54102"/>
                  </a:lnTo>
                  <a:lnTo>
                    <a:pt x="42671" y="55626"/>
                  </a:lnTo>
                  <a:lnTo>
                    <a:pt x="44195" y="55626"/>
                  </a:lnTo>
                  <a:lnTo>
                    <a:pt x="43433" y="51053"/>
                  </a:lnTo>
                  <a:lnTo>
                    <a:pt x="41147" y="48768"/>
                  </a:lnTo>
                  <a:lnTo>
                    <a:pt x="38099" y="44958"/>
                  </a:lnTo>
                  <a:lnTo>
                    <a:pt x="33242" y="40147"/>
                  </a:lnTo>
                  <a:lnTo>
                    <a:pt x="3047" y="30480"/>
                  </a:lnTo>
                  <a:lnTo>
                    <a:pt x="1523" y="36576"/>
                  </a:lnTo>
                  <a:lnTo>
                    <a:pt x="0" y="43434"/>
                  </a:lnTo>
                  <a:lnTo>
                    <a:pt x="761" y="49530"/>
                  </a:lnTo>
                  <a:lnTo>
                    <a:pt x="4571" y="54864"/>
                  </a:lnTo>
                  <a:lnTo>
                    <a:pt x="9143" y="60960"/>
                  </a:lnTo>
                  <a:lnTo>
                    <a:pt x="16763" y="62484"/>
                  </a:lnTo>
                  <a:lnTo>
                    <a:pt x="24383" y="63246"/>
                  </a:lnTo>
                  <a:lnTo>
                    <a:pt x="30479" y="63246"/>
                  </a:lnTo>
                  <a:lnTo>
                    <a:pt x="35051" y="62484"/>
                  </a:lnTo>
                  <a:lnTo>
                    <a:pt x="41147" y="6096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45"/>
            <p:cNvSpPr/>
            <p:nvPr/>
          </p:nvSpPr>
          <p:spPr>
            <a:xfrm>
              <a:off x="9579102" y="4351019"/>
              <a:ext cx="49529" cy="29845"/>
            </a:xfrm>
            <a:custGeom>
              <a:rect b="b" l="l" r="r" t="t"/>
              <a:pathLst>
                <a:path extrusionOk="0" h="29845" w="49529">
                  <a:moveTo>
                    <a:pt x="0" y="0"/>
                  </a:moveTo>
                  <a:lnTo>
                    <a:pt x="31242" y="22097"/>
                  </a:lnTo>
                  <a:lnTo>
                    <a:pt x="42672" y="26669"/>
                  </a:lnTo>
                  <a:lnTo>
                    <a:pt x="48006" y="28955"/>
                  </a:lnTo>
                  <a:lnTo>
                    <a:pt x="48768" y="28955"/>
                  </a:lnTo>
                  <a:lnTo>
                    <a:pt x="49530" y="29717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45"/>
            <p:cNvSpPr/>
            <p:nvPr/>
          </p:nvSpPr>
          <p:spPr>
            <a:xfrm>
              <a:off x="9580626" y="4348733"/>
              <a:ext cx="41275" cy="36195"/>
            </a:xfrm>
            <a:custGeom>
              <a:rect b="b" l="l" r="r" t="t"/>
              <a:pathLst>
                <a:path extrusionOk="0" h="36195" w="41275">
                  <a:moveTo>
                    <a:pt x="41148" y="0"/>
                  </a:moveTo>
                  <a:lnTo>
                    <a:pt x="35433" y="5834"/>
                  </a:lnTo>
                  <a:lnTo>
                    <a:pt x="29718" y="11811"/>
                  </a:lnTo>
                  <a:lnTo>
                    <a:pt x="24003" y="17787"/>
                  </a:lnTo>
                  <a:lnTo>
                    <a:pt x="18288" y="23622"/>
                  </a:lnTo>
                  <a:lnTo>
                    <a:pt x="14478" y="27432"/>
                  </a:lnTo>
                  <a:lnTo>
                    <a:pt x="10668" y="33528"/>
                  </a:lnTo>
                  <a:lnTo>
                    <a:pt x="6096" y="35052"/>
                  </a:lnTo>
                  <a:lnTo>
                    <a:pt x="3048" y="35814"/>
                  </a:lnTo>
                  <a:lnTo>
                    <a:pt x="2286" y="35814"/>
                  </a:lnTo>
                  <a:lnTo>
                    <a:pt x="0" y="3581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45"/>
            <p:cNvSpPr/>
            <p:nvPr/>
          </p:nvSpPr>
          <p:spPr>
            <a:xfrm>
              <a:off x="9681210" y="4321301"/>
              <a:ext cx="5079" cy="59689"/>
            </a:xfrm>
            <a:custGeom>
              <a:rect b="b" l="l" r="r" t="t"/>
              <a:pathLst>
                <a:path extrusionOk="0" h="59689" w="5079">
                  <a:moveTo>
                    <a:pt x="0" y="0"/>
                  </a:moveTo>
                  <a:lnTo>
                    <a:pt x="809" y="8572"/>
                  </a:lnTo>
                  <a:lnTo>
                    <a:pt x="1905" y="17145"/>
                  </a:lnTo>
                  <a:lnTo>
                    <a:pt x="3000" y="25717"/>
                  </a:lnTo>
                  <a:lnTo>
                    <a:pt x="3810" y="34290"/>
                  </a:lnTo>
                  <a:lnTo>
                    <a:pt x="4572" y="42672"/>
                  </a:lnTo>
                  <a:lnTo>
                    <a:pt x="4572" y="51053"/>
                  </a:lnTo>
                  <a:lnTo>
                    <a:pt x="3810" y="5943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20" name="Google Shape;1720;p4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513307" y="4102014"/>
            <a:ext cx="162390" cy="130621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45"/>
          <p:cNvSpPr/>
          <p:nvPr/>
        </p:nvSpPr>
        <p:spPr>
          <a:xfrm>
            <a:off x="7777248" y="4167244"/>
            <a:ext cx="13868" cy="13448"/>
          </a:xfrm>
          <a:custGeom>
            <a:rect b="b" l="l" r="r" t="t"/>
            <a:pathLst>
              <a:path extrusionOk="0" h="15239" w="15240">
                <a:moveTo>
                  <a:pt x="0" y="3809"/>
                </a:moveTo>
                <a:lnTo>
                  <a:pt x="0" y="12191"/>
                </a:lnTo>
                <a:lnTo>
                  <a:pt x="3810" y="15239"/>
                </a:lnTo>
                <a:lnTo>
                  <a:pt x="12192" y="15239"/>
                </a:lnTo>
                <a:lnTo>
                  <a:pt x="15240" y="12191"/>
                </a:lnTo>
                <a:lnTo>
                  <a:pt x="15240" y="7619"/>
                </a:lnTo>
                <a:lnTo>
                  <a:pt x="15240" y="3809"/>
                </a:lnTo>
                <a:lnTo>
                  <a:pt x="12192" y="0"/>
                </a:lnTo>
                <a:lnTo>
                  <a:pt x="3810" y="0"/>
                </a:lnTo>
                <a:lnTo>
                  <a:pt x="0" y="3809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45"/>
          <p:cNvSpPr/>
          <p:nvPr/>
        </p:nvSpPr>
        <p:spPr>
          <a:xfrm>
            <a:off x="7834745" y="4157158"/>
            <a:ext cx="13868" cy="13448"/>
          </a:xfrm>
          <a:custGeom>
            <a:rect b="b" l="l" r="r" t="t"/>
            <a:pathLst>
              <a:path extrusionOk="0" h="15239" w="15240">
                <a:moveTo>
                  <a:pt x="0" y="3047"/>
                </a:moveTo>
                <a:lnTo>
                  <a:pt x="0" y="11429"/>
                </a:lnTo>
                <a:lnTo>
                  <a:pt x="3048" y="15239"/>
                </a:lnTo>
                <a:lnTo>
                  <a:pt x="11430" y="15239"/>
                </a:lnTo>
                <a:lnTo>
                  <a:pt x="15240" y="11429"/>
                </a:lnTo>
                <a:lnTo>
                  <a:pt x="15240" y="7619"/>
                </a:lnTo>
                <a:lnTo>
                  <a:pt x="15240" y="3047"/>
                </a:lnTo>
                <a:lnTo>
                  <a:pt x="11430" y="0"/>
                </a:lnTo>
                <a:lnTo>
                  <a:pt x="3048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45"/>
          <p:cNvSpPr/>
          <p:nvPr/>
        </p:nvSpPr>
        <p:spPr>
          <a:xfrm>
            <a:off x="7895705" y="4150434"/>
            <a:ext cx="64140" cy="15130"/>
          </a:xfrm>
          <a:custGeom>
            <a:rect b="b" l="l" r="r" t="t"/>
            <a:pathLst>
              <a:path extrusionOk="0" h="17145" w="70484">
                <a:moveTo>
                  <a:pt x="15240" y="4572"/>
                </a:moveTo>
                <a:lnTo>
                  <a:pt x="12192" y="1524"/>
                </a:lnTo>
                <a:lnTo>
                  <a:pt x="3810" y="1524"/>
                </a:lnTo>
                <a:lnTo>
                  <a:pt x="0" y="4572"/>
                </a:lnTo>
                <a:lnTo>
                  <a:pt x="0" y="13716"/>
                </a:lnTo>
                <a:lnTo>
                  <a:pt x="3810" y="16764"/>
                </a:lnTo>
                <a:lnTo>
                  <a:pt x="12192" y="16764"/>
                </a:lnTo>
                <a:lnTo>
                  <a:pt x="15240" y="13716"/>
                </a:lnTo>
                <a:lnTo>
                  <a:pt x="15240" y="9144"/>
                </a:lnTo>
                <a:lnTo>
                  <a:pt x="15240" y="4572"/>
                </a:lnTo>
                <a:close/>
              </a:path>
              <a:path extrusionOk="0" h="17145" w="70484">
                <a:moveTo>
                  <a:pt x="70104" y="3810"/>
                </a:moveTo>
                <a:lnTo>
                  <a:pt x="67056" y="0"/>
                </a:lnTo>
                <a:lnTo>
                  <a:pt x="58674" y="0"/>
                </a:lnTo>
                <a:lnTo>
                  <a:pt x="54864" y="3810"/>
                </a:lnTo>
                <a:lnTo>
                  <a:pt x="54864" y="12192"/>
                </a:lnTo>
                <a:lnTo>
                  <a:pt x="58674" y="15240"/>
                </a:lnTo>
                <a:lnTo>
                  <a:pt x="67056" y="15240"/>
                </a:lnTo>
                <a:lnTo>
                  <a:pt x="70104" y="12192"/>
                </a:lnTo>
                <a:lnTo>
                  <a:pt x="70104" y="7620"/>
                </a:lnTo>
                <a:lnTo>
                  <a:pt x="70104" y="3810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4" name="Google Shape;1724;p4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043937" y="4022676"/>
            <a:ext cx="226545" cy="1902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5" name="Google Shape;1725;p45"/>
          <p:cNvGrpSpPr/>
          <p:nvPr/>
        </p:nvGrpSpPr>
        <p:grpSpPr>
          <a:xfrm>
            <a:off x="8070353" y="4269657"/>
            <a:ext cx="174581" cy="99188"/>
            <a:chOff x="8877299" y="4838687"/>
            <a:chExt cx="192037" cy="112407"/>
          </a:xfrm>
        </p:grpSpPr>
        <p:sp>
          <p:nvSpPr>
            <p:cNvPr id="1726" name="Google Shape;1726;p45"/>
            <p:cNvSpPr/>
            <p:nvPr/>
          </p:nvSpPr>
          <p:spPr>
            <a:xfrm>
              <a:off x="8877299" y="4895849"/>
              <a:ext cx="16509" cy="55245"/>
            </a:xfrm>
            <a:custGeom>
              <a:rect b="b" l="l" r="r" t="t"/>
              <a:pathLst>
                <a:path extrusionOk="0" h="55245" w="16509">
                  <a:moveTo>
                    <a:pt x="0" y="0"/>
                  </a:moveTo>
                  <a:lnTo>
                    <a:pt x="12192" y="40386"/>
                  </a:lnTo>
                  <a:lnTo>
                    <a:pt x="13716" y="47244"/>
                  </a:lnTo>
                  <a:lnTo>
                    <a:pt x="16002" y="5486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27" name="Google Shape;1727;p4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926817" y="4838687"/>
              <a:ext cx="142519" cy="1028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8" name="Google Shape;1728;p45"/>
          <p:cNvGrpSpPr/>
          <p:nvPr/>
        </p:nvGrpSpPr>
        <p:grpSpPr>
          <a:xfrm>
            <a:off x="5451027" y="3920027"/>
            <a:ext cx="328569" cy="224354"/>
            <a:chOff x="5996070" y="4442460"/>
            <a:chExt cx="361422" cy="254254"/>
          </a:xfrm>
        </p:grpSpPr>
        <p:sp>
          <p:nvSpPr>
            <p:cNvPr id="1729" name="Google Shape;1729;p45"/>
            <p:cNvSpPr/>
            <p:nvPr/>
          </p:nvSpPr>
          <p:spPr>
            <a:xfrm>
              <a:off x="6048470" y="4562094"/>
              <a:ext cx="73025" cy="87629"/>
            </a:xfrm>
            <a:custGeom>
              <a:rect b="b" l="l" r="r" t="t"/>
              <a:pathLst>
                <a:path extrusionOk="0" h="87629" w="73025">
                  <a:moveTo>
                    <a:pt x="4095" y="13716"/>
                  </a:moveTo>
                  <a:lnTo>
                    <a:pt x="2214" y="24550"/>
                  </a:lnTo>
                  <a:lnTo>
                    <a:pt x="1047" y="34671"/>
                  </a:lnTo>
                  <a:lnTo>
                    <a:pt x="452" y="44791"/>
                  </a:lnTo>
                  <a:lnTo>
                    <a:pt x="285" y="55626"/>
                  </a:lnTo>
                  <a:lnTo>
                    <a:pt x="107" y="61817"/>
                  </a:lnTo>
                  <a:lnTo>
                    <a:pt x="10191" y="87630"/>
                  </a:lnTo>
                  <a:lnTo>
                    <a:pt x="14763" y="83820"/>
                  </a:lnTo>
                  <a:lnTo>
                    <a:pt x="30003" y="47244"/>
                  </a:lnTo>
                  <a:lnTo>
                    <a:pt x="30003" y="44196"/>
                  </a:lnTo>
                  <a:lnTo>
                    <a:pt x="30765" y="41148"/>
                  </a:lnTo>
                  <a:lnTo>
                    <a:pt x="32289" y="44958"/>
                  </a:lnTo>
                  <a:lnTo>
                    <a:pt x="33813" y="51054"/>
                  </a:lnTo>
                  <a:lnTo>
                    <a:pt x="35337" y="55626"/>
                  </a:lnTo>
                  <a:lnTo>
                    <a:pt x="37623" y="61722"/>
                  </a:lnTo>
                  <a:lnTo>
                    <a:pt x="41433" y="70104"/>
                  </a:lnTo>
                  <a:lnTo>
                    <a:pt x="48291" y="73152"/>
                  </a:lnTo>
                  <a:lnTo>
                    <a:pt x="53625" y="75438"/>
                  </a:lnTo>
                  <a:lnTo>
                    <a:pt x="61245" y="74676"/>
                  </a:lnTo>
                  <a:lnTo>
                    <a:pt x="72675" y="45720"/>
                  </a:lnTo>
                  <a:lnTo>
                    <a:pt x="72663" y="38230"/>
                  </a:lnTo>
                  <a:lnTo>
                    <a:pt x="56673" y="9906"/>
                  </a:lnTo>
                  <a:lnTo>
                    <a:pt x="55149" y="4572"/>
                  </a:lnTo>
                  <a:lnTo>
                    <a:pt x="55149" y="3048"/>
                  </a:lnTo>
                  <a:lnTo>
                    <a:pt x="55149" y="1524"/>
                  </a:lnTo>
                  <a:lnTo>
                    <a:pt x="54387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45"/>
            <p:cNvSpPr/>
            <p:nvPr/>
          </p:nvSpPr>
          <p:spPr>
            <a:xfrm>
              <a:off x="6111239" y="4442460"/>
              <a:ext cx="69850" cy="78104"/>
            </a:xfrm>
            <a:custGeom>
              <a:rect b="b" l="l" r="r" t="t"/>
              <a:pathLst>
                <a:path extrusionOk="0" h="78104" w="69850">
                  <a:moveTo>
                    <a:pt x="0" y="9905"/>
                  </a:moveTo>
                  <a:lnTo>
                    <a:pt x="41148" y="6857"/>
                  </a:lnTo>
                  <a:lnTo>
                    <a:pt x="67056" y="761"/>
                  </a:lnTo>
                  <a:lnTo>
                    <a:pt x="67818" y="761"/>
                  </a:lnTo>
                  <a:lnTo>
                    <a:pt x="68580" y="761"/>
                  </a:lnTo>
                  <a:lnTo>
                    <a:pt x="69342" y="0"/>
                  </a:lnTo>
                  <a:lnTo>
                    <a:pt x="62484" y="0"/>
                  </a:lnTo>
                  <a:lnTo>
                    <a:pt x="57150" y="0"/>
                  </a:lnTo>
                  <a:lnTo>
                    <a:pt x="49530" y="2285"/>
                  </a:lnTo>
                  <a:lnTo>
                    <a:pt x="43374" y="4083"/>
                  </a:lnTo>
                  <a:lnTo>
                    <a:pt x="36861" y="6381"/>
                  </a:lnTo>
                  <a:lnTo>
                    <a:pt x="30777" y="9679"/>
                  </a:lnTo>
                  <a:lnTo>
                    <a:pt x="25908" y="14477"/>
                  </a:lnTo>
                  <a:lnTo>
                    <a:pt x="21336" y="21335"/>
                  </a:lnTo>
                  <a:lnTo>
                    <a:pt x="21336" y="30479"/>
                  </a:lnTo>
                  <a:lnTo>
                    <a:pt x="29718" y="64007"/>
                  </a:lnTo>
                  <a:lnTo>
                    <a:pt x="31242" y="70103"/>
                  </a:lnTo>
                  <a:lnTo>
                    <a:pt x="33528" y="73151"/>
                  </a:lnTo>
                  <a:lnTo>
                    <a:pt x="36576" y="77723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45"/>
            <p:cNvSpPr/>
            <p:nvPr/>
          </p:nvSpPr>
          <p:spPr>
            <a:xfrm>
              <a:off x="6195059" y="4541520"/>
              <a:ext cx="41275" cy="62864"/>
            </a:xfrm>
            <a:custGeom>
              <a:rect b="b" l="l" r="r" t="t"/>
              <a:pathLst>
                <a:path extrusionOk="0" h="62864" w="41275">
                  <a:moveTo>
                    <a:pt x="0" y="13716"/>
                  </a:moveTo>
                  <a:lnTo>
                    <a:pt x="31242" y="0"/>
                  </a:lnTo>
                  <a:lnTo>
                    <a:pt x="37338" y="4572"/>
                  </a:lnTo>
                  <a:lnTo>
                    <a:pt x="39624" y="12954"/>
                  </a:lnTo>
                  <a:lnTo>
                    <a:pt x="40647" y="20145"/>
                  </a:lnTo>
                  <a:lnTo>
                    <a:pt x="40386" y="27622"/>
                  </a:lnTo>
                  <a:lnTo>
                    <a:pt x="19812" y="59436"/>
                  </a:lnTo>
                  <a:lnTo>
                    <a:pt x="13716" y="62484"/>
                  </a:lnTo>
                  <a:lnTo>
                    <a:pt x="19050" y="48768"/>
                  </a:lnTo>
                  <a:lnTo>
                    <a:pt x="19050" y="4800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45"/>
            <p:cNvSpPr/>
            <p:nvPr/>
          </p:nvSpPr>
          <p:spPr>
            <a:xfrm>
              <a:off x="6236207" y="4522470"/>
              <a:ext cx="53339" cy="67310"/>
            </a:xfrm>
            <a:custGeom>
              <a:rect b="b" l="l" r="r" t="t"/>
              <a:pathLst>
                <a:path extrusionOk="0" h="67310" w="53339">
                  <a:moveTo>
                    <a:pt x="16763" y="0"/>
                  </a:moveTo>
                  <a:lnTo>
                    <a:pt x="10394" y="8822"/>
                  </a:lnTo>
                  <a:lnTo>
                    <a:pt x="5238" y="16859"/>
                  </a:lnTo>
                  <a:lnTo>
                    <a:pt x="1654" y="25610"/>
                  </a:lnTo>
                  <a:lnTo>
                    <a:pt x="0" y="36576"/>
                  </a:lnTo>
                  <a:lnTo>
                    <a:pt x="154" y="44362"/>
                  </a:lnTo>
                  <a:lnTo>
                    <a:pt x="31122" y="67186"/>
                  </a:lnTo>
                  <a:lnTo>
                    <a:pt x="38099" y="66294"/>
                  </a:lnTo>
                  <a:lnTo>
                    <a:pt x="46481" y="62484"/>
                  </a:lnTo>
                  <a:lnTo>
                    <a:pt x="49529" y="60959"/>
                  </a:lnTo>
                  <a:lnTo>
                    <a:pt x="53339" y="56387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45"/>
            <p:cNvSpPr/>
            <p:nvPr/>
          </p:nvSpPr>
          <p:spPr>
            <a:xfrm>
              <a:off x="6308597" y="4447794"/>
              <a:ext cx="48895" cy="169545"/>
            </a:xfrm>
            <a:custGeom>
              <a:rect b="b" l="l" r="r" t="t"/>
              <a:pathLst>
                <a:path extrusionOk="0" h="169545" w="48895">
                  <a:moveTo>
                    <a:pt x="7620" y="0"/>
                  </a:moveTo>
                  <a:lnTo>
                    <a:pt x="14930" y="8917"/>
                  </a:lnTo>
                  <a:lnTo>
                    <a:pt x="22669" y="17621"/>
                  </a:lnTo>
                  <a:lnTo>
                    <a:pt x="30122" y="26467"/>
                  </a:lnTo>
                  <a:lnTo>
                    <a:pt x="46672" y="61245"/>
                  </a:lnTo>
                  <a:lnTo>
                    <a:pt x="48768" y="88391"/>
                  </a:lnTo>
                  <a:lnTo>
                    <a:pt x="45720" y="106941"/>
                  </a:lnTo>
                  <a:lnTo>
                    <a:pt x="39243" y="125349"/>
                  </a:lnTo>
                  <a:lnTo>
                    <a:pt x="29908" y="142613"/>
                  </a:lnTo>
                  <a:lnTo>
                    <a:pt x="18288" y="157734"/>
                  </a:lnTo>
                  <a:lnTo>
                    <a:pt x="9906" y="165354"/>
                  </a:lnTo>
                  <a:lnTo>
                    <a:pt x="7620" y="167640"/>
                  </a:lnTo>
                  <a:lnTo>
                    <a:pt x="0" y="16916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45"/>
            <p:cNvSpPr/>
            <p:nvPr/>
          </p:nvSpPr>
          <p:spPr>
            <a:xfrm>
              <a:off x="5996070" y="4508754"/>
              <a:ext cx="130175" cy="187960"/>
            </a:xfrm>
            <a:custGeom>
              <a:rect b="b" l="l" r="r" t="t"/>
              <a:pathLst>
                <a:path extrusionOk="0" h="187960" w="130175">
                  <a:moveTo>
                    <a:pt x="20681" y="0"/>
                  </a:moveTo>
                  <a:lnTo>
                    <a:pt x="1631" y="41910"/>
                  </a:lnTo>
                  <a:lnTo>
                    <a:pt x="0" y="63519"/>
                  </a:lnTo>
                  <a:lnTo>
                    <a:pt x="11" y="85629"/>
                  </a:lnTo>
                  <a:lnTo>
                    <a:pt x="6965" y="128778"/>
                  </a:lnTo>
                  <a:lnTo>
                    <a:pt x="34611" y="170247"/>
                  </a:lnTo>
                  <a:lnTo>
                    <a:pt x="88880" y="187547"/>
                  </a:lnTo>
                  <a:lnTo>
                    <a:pt x="109192" y="184654"/>
                  </a:lnTo>
                  <a:lnTo>
                    <a:pt x="129647" y="179831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5" name="Google Shape;1735;p45"/>
          <p:cNvSpPr/>
          <p:nvPr/>
        </p:nvSpPr>
        <p:spPr>
          <a:xfrm>
            <a:off x="5837612" y="3994448"/>
            <a:ext cx="13867" cy="14570"/>
          </a:xfrm>
          <a:custGeom>
            <a:rect b="b" l="l" r="r" t="t"/>
            <a:pathLst>
              <a:path extrusionOk="0" h="16510" w="15239">
                <a:moveTo>
                  <a:pt x="0" y="3809"/>
                </a:moveTo>
                <a:lnTo>
                  <a:pt x="0" y="12191"/>
                </a:lnTo>
                <a:lnTo>
                  <a:pt x="3047" y="16001"/>
                </a:lnTo>
                <a:lnTo>
                  <a:pt x="11429" y="16001"/>
                </a:lnTo>
                <a:lnTo>
                  <a:pt x="15239" y="12191"/>
                </a:lnTo>
                <a:lnTo>
                  <a:pt x="15239" y="8381"/>
                </a:lnTo>
                <a:lnTo>
                  <a:pt x="15239" y="3809"/>
                </a:lnTo>
                <a:lnTo>
                  <a:pt x="11429" y="0"/>
                </a:lnTo>
                <a:lnTo>
                  <a:pt x="3047" y="0"/>
                </a:lnTo>
                <a:lnTo>
                  <a:pt x="0" y="3809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6" name="Google Shape;1736;p45"/>
          <p:cNvGrpSpPr/>
          <p:nvPr/>
        </p:nvGrpSpPr>
        <p:grpSpPr>
          <a:xfrm>
            <a:off x="5706743" y="3985248"/>
            <a:ext cx="25400" cy="95815"/>
            <a:chOff x="6277355" y="4516373"/>
            <a:chExt cx="27940" cy="108585"/>
          </a:xfrm>
        </p:grpSpPr>
        <p:sp>
          <p:nvSpPr>
            <p:cNvPr id="1737" name="Google Shape;1737;p45"/>
            <p:cNvSpPr/>
            <p:nvPr/>
          </p:nvSpPr>
          <p:spPr>
            <a:xfrm>
              <a:off x="6277355" y="4573523"/>
              <a:ext cx="12700" cy="51435"/>
            </a:xfrm>
            <a:custGeom>
              <a:rect b="b" l="l" r="r" t="t"/>
              <a:pathLst>
                <a:path extrusionOk="0" h="51435" w="12700">
                  <a:moveTo>
                    <a:pt x="0" y="0"/>
                  </a:moveTo>
                  <a:lnTo>
                    <a:pt x="3119" y="7524"/>
                  </a:lnTo>
                  <a:lnTo>
                    <a:pt x="5524" y="14478"/>
                  </a:lnTo>
                  <a:lnTo>
                    <a:pt x="7072" y="21431"/>
                  </a:lnTo>
                  <a:lnTo>
                    <a:pt x="7620" y="28956"/>
                  </a:lnTo>
                  <a:lnTo>
                    <a:pt x="8382" y="34290"/>
                  </a:lnTo>
                  <a:lnTo>
                    <a:pt x="6858" y="43434"/>
                  </a:lnTo>
                  <a:lnTo>
                    <a:pt x="9144" y="48768"/>
                  </a:lnTo>
                  <a:lnTo>
                    <a:pt x="9906" y="51054"/>
                  </a:lnTo>
                  <a:lnTo>
                    <a:pt x="10668" y="49530"/>
                  </a:lnTo>
                  <a:lnTo>
                    <a:pt x="12192" y="5105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45"/>
            <p:cNvSpPr/>
            <p:nvPr/>
          </p:nvSpPr>
          <p:spPr>
            <a:xfrm>
              <a:off x="6288785" y="4516373"/>
              <a:ext cx="16510" cy="15239"/>
            </a:xfrm>
            <a:custGeom>
              <a:rect b="b" l="l" r="r" t="t"/>
              <a:pathLst>
                <a:path extrusionOk="0" h="15239" w="16510">
                  <a:moveTo>
                    <a:pt x="0" y="3048"/>
                  </a:moveTo>
                  <a:lnTo>
                    <a:pt x="0" y="11430"/>
                  </a:lnTo>
                  <a:lnTo>
                    <a:pt x="3809" y="15240"/>
                  </a:lnTo>
                  <a:lnTo>
                    <a:pt x="12191" y="15240"/>
                  </a:lnTo>
                  <a:lnTo>
                    <a:pt x="16001" y="11430"/>
                  </a:lnTo>
                  <a:lnTo>
                    <a:pt x="16001" y="7620"/>
                  </a:lnTo>
                  <a:lnTo>
                    <a:pt x="16001" y="3048"/>
                  </a:lnTo>
                  <a:lnTo>
                    <a:pt x="12191" y="0"/>
                  </a:lnTo>
                  <a:lnTo>
                    <a:pt x="3809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9" name="Google Shape;1739;p45"/>
          <p:cNvGrpSpPr/>
          <p:nvPr/>
        </p:nvGrpSpPr>
        <p:grpSpPr>
          <a:xfrm>
            <a:off x="5890477" y="3839329"/>
            <a:ext cx="282420" cy="187833"/>
            <a:chOff x="6479273" y="4351007"/>
            <a:chExt cx="426745" cy="283822"/>
          </a:xfrm>
        </p:grpSpPr>
        <p:pic>
          <p:nvPicPr>
            <p:cNvPr id="1740" name="Google Shape;1740;p45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6479273" y="4368533"/>
              <a:ext cx="217195" cy="266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1" name="Google Shape;1741;p45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6730233" y="4351007"/>
              <a:ext cx="175785" cy="2118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42" name="Google Shape;1742;p4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356771" y="2916656"/>
            <a:ext cx="202857" cy="801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45"/>
          <p:cNvGrpSpPr/>
          <p:nvPr/>
        </p:nvGrpSpPr>
        <p:grpSpPr>
          <a:xfrm>
            <a:off x="3823298" y="2809229"/>
            <a:ext cx="261925" cy="145757"/>
            <a:chOff x="4205465" y="3183623"/>
            <a:chExt cx="395777" cy="220243"/>
          </a:xfrm>
        </p:grpSpPr>
        <p:pic>
          <p:nvPicPr>
            <p:cNvPr id="1744" name="Google Shape;1744;p45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205465" y="3197363"/>
              <a:ext cx="126517" cy="1958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5" name="Google Shape;1745;p45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4364723" y="3183623"/>
              <a:ext cx="236519" cy="2202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6" name="Google Shape;1746;p45"/>
          <p:cNvGrpSpPr/>
          <p:nvPr/>
        </p:nvGrpSpPr>
        <p:grpSpPr>
          <a:xfrm>
            <a:off x="4304650" y="2857652"/>
            <a:ext cx="74123" cy="50092"/>
            <a:chOff x="4735068" y="3238500"/>
            <a:chExt cx="81534" cy="56768"/>
          </a:xfrm>
        </p:grpSpPr>
        <p:sp>
          <p:nvSpPr>
            <p:cNvPr id="1747" name="Google Shape;1747;p45"/>
            <p:cNvSpPr/>
            <p:nvPr/>
          </p:nvSpPr>
          <p:spPr>
            <a:xfrm>
              <a:off x="4735068" y="3238500"/>
              <a:ext cx="62229" cy="5714"/>
            </a:xfrm>
            <a:custGeom>
              <a:rect b="b" l="l" r="r" t="t"/>
              <a:pathLst>
                <a:path extrusionOk="0" h="5714" w="62229">
                  <a:moveTo>
                    <a:pt x="0" y="4572"/>
                  </a:moveTo>
                  <a:lnTo>
                    <a:pt x="11049" y="5607"/>
                  </a:lnTo>
                  <a:lnTo>
                    <a:pt x="20955" y="5429"/>
                  </a:lnTo>
                  <a:lnTo>
                    <a:pt x="30861" y="4250"/>
                  </a:lnTo>
                  <a:lnTo>
                    <a:pt x="41910" y="2286"/>
                  </a:lnTo>
                  <a:lnTo>
                    <a:pt x="48768" y="762"/>
                  </a:lnTo>
                  <a:lnTo>
                    <a:pt x="54864" y="0"/>
                  </a:lnTo>
                  <a:lnTo>
                    <a:pt x="61722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45"/>
            <p:cNvSpPr/>
            <p:nvPr/>
          </p:nvSpPr>
          <p:spPr>
            <a:xfrm>
              <a:off x="4751832" y="3293364"/>
              <a:ext cx="64770" cy="1904"/>
            </a:xfrm>
            <a:custGeom>
              <a:rect b="b" l="l" r="r" t="t"/>
              <a:pathLst>
                <a:path extrusionOk="0" h="1904" w="64770">
                  <a:moveTo>
                    <a:pt x="0" y="0"/>
                  </a:moveTo>
                  <a:lnTo>
                    <a:pt x="38862" y="1523"/>
                  </a:lnTo>
                  <a:lnTo>
                    <a:pt x="51816" y="1619"/>
                  </a:lnTo>
                  <a:lnTo>
                    <a:pt x="58364" y="1202"/>
                  </a:lnTo>
                  <a:lnTo>
                    <a:pt x="64769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49" name="Google Shape;1749;p4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684903" y="2819837"/>
            <a:ext cx="88263" cy="92486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45"/>
          <p:cNvSpPr/>
          <p:nvPr/>
        </p:nvSpPr>
        <p:spPr>
          <a:xfrm>
            <a:off x="4719117" y="3011468"/>
            <a:ext cx="43917" cy="58279"/>
          </a:xfrm>
          <a:custGeom>
            <a:rect b="b" l="l" r="r" t="t"/>
            <a:pathLst>
              <a:path extrusionOk="0" h="66039" w="48260">
                <a:moveTo>
                  <a:pt x="476" y="11429"/>
                </a:moveTo>
                <a:lnTo>
                  <a:pt x="273" y="21371"/>
                </a:lnTo>
                <a:lnTo>
                  <a:pt x="0" y="31527"/>
                </a:lnTo>
                <a:lnTo>
                  <a:pt x="154" y="41540"/>
                </a:lnTo>
                <a:lnTo>
                  <a:pt x="1238" y="51053"/>
                </a:lnTo>
                <a:lnTo>
                  <a:pt x="2000" y="55625"/>
                </a:lnTo>
                <a:lnTo>
                  <a:pt x="3524" y="60959"/>
                </a:lnTo>
                <a:lnTo>
                  <a:pt x="5048" y="65531"/>
                </a:lnTo>
                <a:lnTo>
                  <a:pt x="5048" y="60197"/>
                </a:lnTo>
                <a:lnTo>
                  <a:pt x="4286" y="57149"/>
                </a:lnTo>
                <a:lnTo>
                  <a:pt x="4286" y="51815"/>
                </a:lnTo>
                <a:lnTo>
                  <a:pt x="12668" y="8381"/>
                </a:lnTo>
                <a:lnTo>
                  <a:pt x="25622" y="761"/>
                </a:lnTo>
                <a:lnTo>
                  <a:pt x="34004" y="0"/>
                </a:lnTo>
                <a:lnTo>
                  <a:pt x="37052" y="6095"/>
                </a:lnTo>
                <a:lnTo>
                  <a:pt x="40100" y="12191"/>
                </a:lnTo>
                <a:lnTo>
                  <a:pt x="42672" y="19288"/>
                </a:lnTo>
                <a:lnTo>
                  <a:pt x="44672" y="26669"/>
                </a:lnTo>
                <a:lnTo>
                  <a:pt x="46101" y="34051"/>
                </a:lnTo>
                <a:lnTo>
                  <a:pt x="46958" y="41147"/>
                </a:lnTo>
                <a:lnTo>
                  <a:pt x="47720" y="48767"/>
                </a:lnTo>
                <a:lnTo>
                  <a:pt x="46958" y="57149"/>
                </a:lnTo>
                <a:lnTo>
                  <a:pt x="46958" y="64769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1" name="Google Shape;1751;p4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4966150" y="2751257"/>
            <a:ext cx="154322" cy="111207"/>
          </a:xfrm>
          <a:prstGeom prst="rect">
            <a:avLst/>
          </a:prstGeom>
          <a:noFill/>
          <a:ln>
            <a:noFill/>
          </a:ln>
        </p:spPr>
      </p:pic>
      <p:sp>
        <p:nvSpPr>
          <p:cNvPr id="1752" name="Google Shape;1752;p45"/>
          <p:cNvSpPr/>
          <p:nvPr/>
        </p:nvSpPr>
        <p:spPr>
          <a:xfrm>
            <a:off x="4953000" y="2957008"/>
            <a:ext cx="15024" cy="13448"/>
          </a:xfrm>
          <a:custGeom>
            <a:rect b="b" l="l" r="r" t="t"/>
            <a:pathLst>
              <a:path extrusionOk="0" h="15239" w="16510">
                <a:moveTo>
                  <a:pt x="0" y="3810"/>
                </a:moveTo>
                <a:lnTo>
                  <a:pt x="0" y="12192"/>
                </a:lnTo>
                <a:lnTo>
                  <a:pt x="3809" y="15240"/>
                </a:lnTo>
                <a:lnTo>
                  <a:pt x="12191" y="15240"/>
                </a:lnTo>
                <a:lnTo>
                  <a:pt x="16001" y="12192"/>
                </a:lnTo>
                <a:lnTo>
                  <a:pt x="16001" y="7620"/>
                </a:lnTo>
                <a:lnTo>
                  <a:pt x="16001" y="3810"/>
                </a:lnTo>
                <a:lnTo>
                  <a:pt x="12191" y="0"/>
                </a:lnTo>
                <a:lnTo>
                  <a:pt x="3809" y="0"/>
                </a:lnTo>
                <a:lnTo>
                  <a:pt x="0" y="381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p45"/>
          <p:cNvSpPr/>
          <p:nvPr/>
        </p:nvSpPr>
        <p:spPr>
          <a:xfrm>
            <a:off x="5033291" y="2659828"/>
            <a:ext cx="38716" cy="48193"/>
          </a:xfrm>
          <a:custGeom>
            <a:rect b="b" l="l" r="r" t="t"/>
            <a:pathLst>
              <a:path extrusionOk="0" h="54610" w="42545">
                <a:moveTo>
                  <a:pt x="833" y="4572"/>
                </a:moveTo>
                <a:lnTo>
                  <a:pt x="714" y="15882"/>
                </a:lnTo>
                <a:lnTo>
                  <a:pt x="452" y="27051"/>
                </a:lnTo>
                <a:lnTo>
                  <a:pt x="190" y="38219"/>
                </a:lnTo>
                <a:lnTo>
                  <a:pt x="71" y="49530"/>
                </a:lnTo>
                <a:lnTo>
                  <a:pt x="71" y="46482"/>
                </a:lnTo>
                <a:lnTo>
                  <a:pt x="71" y="45720"/>
                </a:lnTo>
                <a:lnTo>
                  <a:pt x="71" y="42672"/>
                </a:lnTo>
                <a:lnTo>
                  <a:pt x="0" y="35492"/>
                </a:lnTo>
                <a:lnTo>
                  <a:pt x="71" y="28670"/>
                </a:lnTo>
                <a:lnTo>
                  <a:pt x="714" y="21990"/>
                </a:lnTo>
                <a:lnTo>
                  <a:pt x="2357" y="15240"/>
                </a:lnTo>
                <a:lnTo>
                  <a:pt x="4643" y="6858"/>
                </a:lnTo>
                <a:lnTo>
                  <a:pt x="9215" y="1524"/>
                </a:lnTo>
                <a:lnTo>
                  <a:pt x="17597" y="762"/>
                </a:lnTo>
                <a:lnTo>
                  <a:pt x="25217" y="0"/>
                </a:lnTo>
                <a:lnTo>
                  <a:pt x="41219" y="39624"/>
                </a:lnTo>
                <a:lnTo>
                  <a:pt x="41981" y="44958"/>
                </a:lnTo>
                <a:lnTo>
                  <a:pt x="41981" y="49530"/>
                </a:lnTo>
                <a:lnTo>
                  <a:pt x="41981" y="54102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4" name="Google Shape;1754;p45"/>
          <p:cNvGrpSpPr/>
          <p:nvPr/>
        </p:nvGrpSpPr>
        <p:grpSpPr>
          <a:xfrm>
            <a:off x="5329204" y="2692917"/>
            <a:ext cx="80011" cy="150811"/>
            <a:chOff x="5862066" y="3051810"/>
            <a:chExt cx="88011" cy="170910"/>
          </a:xfrm>
        </p:grpSpPr>
        <p:sp>
          <p:nvSpPr>
            <p:cNvPr id="1755" name="Google Shape;1755;p45"/>
            <p:cNvSpPr/>
            <p:nvPr/>
          </p:nvSpPr>
          <p:spPr>
            <a:xfrm>
              <a:off x="5862066" y="3158585"/>
              <a:ext cx="33020" cy="64135"/>
            </a:xfrm>
            <a:custGeom>
              <a:rect b="b" l="l" r="r" t="t"/>
              <a:pathLst>
                <a:path extrusionOk="0" h="64135" w="33020">
                  <a:moveTo>
                    <a:pt x="0" y="2190"/>
                  </a:moveTo>
                  <a:lnTo>
                    <a:pt x="7941" y="773"/>
                  </a:lnTo>
                  <a:lnTo>
                    <a:pt x="15525" y="0"/>
                  </a:lnTo>
                  <a:lnTo>
                    <a:pt x="22395" y="1654"/>
                  </a:lnTo>
                  <a:lnTo>
                    <a:pt x="28194" y="7524"/>
                  </a:lnTo>
                  <a:lnTo>
                    <a:pt x="30932" y="13632"/>
                  </a:lnTo>
                  <a:lnTo>
                    <a:pt x="32385" y="20955"/>
                  </a:lnTo>
                  <a:lnTo>
                    <a:pt x="32694" y="28420"/>
                  </a:lnTo>
                  <a:lnTo>
                    <a:pt x="32004" y="34956"/>
                  </a:lnTo>
                  <a:lnTo>
                    <a:pt x="30051" y="42088"/>
                  </a:lnTo>
                  <a:lnTo>
                    <a:pt x="26670" y="48577"/>
                  </a:lnTo>
                  <a:lnTo>
                    <a:pt x="22145" y="54352"/>
                  </a:lnTo>
                  <a:lnTo>
                    <a:pt x="16764" y="59340"/>
                  </a:lnTo>
                  <a:lnTo>
                    <a:pt x="12954" y="63912"/>
                  </a:lnTo>
                  <a:lnTo>
                    <a:pt x="12192" y="62388"/>
                  </a:lnTo>
                  <a:lnTo>
                    <a:pt x="9906" y="60864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45"/>
            <p:cNvSpPr/>
            <p:nvPr/>
          </p:nvSpPr>
          <p:spPr>
            <a:xfrm>
              <a:off x="5906226" y="3138678"/>
              <a:ext cx="38735" cy="72389"/>
            </a:xfrm>
            <a:custGeom>
              <a:rect b="b" l="l" r="r" t="t"/>
              <a:pathLst>
                <a:path extrusionOk="0" h="72389" w="38735">
                  <a:moveTo>
                    <a:pt x="12227" y="0"/>
                  </a:moveTo>
                  <a:lnTo>
                    <a:pt x="35" y="38100"/>
                  </a:lnTo>
                  <a:lnTo>
                    <a:pt x="0" y="45053"/>
                  </a:lnTo>
                  <a:lnTo>
                    <a:pt x="321" y="52006"/>
                  </a:lnTo>
                  <a:lnTo>
                    <a:pt x="1643" y="58673"/>
                  </a:lnTo>
                  <a:lnTo>
                    <a:pt x="4607" y="64769"/>
                  </a:lnTo>
                  <a:lnTo>
                    <a:pt x="9179" y="70866"/>
                  </a:lnTo>
                  <a:lnTo>
                    <a:pt x="16037" y="71628"/>
                  </a:lnTo>
                  <a:lnTo>
                    <a:pt x="22895" y="71628"/>
                  </a:lnTo>
                  <a:lnTo>
                    <a:pt x="30515" y="72390"/>
                  </a:lnTo>
                  <a:lnTo>
                    <a:pt x="32039" y="70104"/>
                  </a:lnTo>
                  <a:lnTo>
                    <a:pt x="38135" y="65532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45"/>
            <p:cNvSpPr/>
            <p:nvPr/>
          </p:nvSpPr>
          <p:spPr>
            <a:xfrm>
              <a:off x="5898642" y="3051810"/>
              <a:ext cx="51435" cy="78739"/>
            </a:xfrm>
            <a:custGeom>
              <a:rect b="b" l="l" r="r" t="t"/>
              <a:pathLst>
                <a:path extrusionOk="0" h="78739" w="51435">
                  <a:moveTo>
                    <a:pt x="0" y="6858"/>
                  </a:moveTo>
                  <a:lnTo>
                    <a:pt x="9239" y="6012"/>
                  </a:lnTo>
                  <a:lnTo>
                    <a:pt x="17906" y="4667"/>
                  </a:lnTo>
                  <a:lnTo>
                    <a:pt x="26574" y="2893"/>
                  </a:lnTo>
                  <a:lnTo>
                    <a:pt x="35814" y="762"/>
                  </a:lnTo>
                  <a:lnTo>
                    <a:pt x="41148" y="0"/>
                  </a:lnTo>
                  <a:lnTo>
                    <a:pt x="45720" y="0"/>
                  </a:lnTo>
                  <a:lnTo>
                    <a:pt x="51053" y="0"/>
                  </a:lnTo>
                  <a:lnTo>
                    <a:pt x="50292" y="6096"/>
                  </a:lnTo>
                  <a:lnTo>
                    <a:pt x="51053" y="5334"/>
                  </a:lnTo>
                  <a:lnTo>
                    <a:pt x="44958" y="7620"/>
                  </a:lnTo>
                  <a:lnTo>
                    <a:pt x="38862" y="9906"/>
                  </a:lnTo>
                  <a:lnTo>
                    <a:pt x="33528" y="9906"/>
                  </a:lnTo>
                  <a:lnTo>
                    <a:pt x="27432" y="9906"/>
                  </a:lnTo>
                  <a:lnTo>
                    <a:pt x="27432" y="15240"/>
                  </a:lnTo>
                  <a:lnTo>
                    <a:pt x="28194" y="19050"/>
                  </a:lnTo>
                  <a:lnTo>
                    <a:pt x="31242" y="24384"/>
                  </a:lnTo>
                  <a:lnTo>
                    <a:pt x="35194" y="35706"/>
                  </a:lnTo>
                  <a:lnTo>
                    <a:pt x="38290" y="46958"/>
                  </a:lnTo>
                  <a:lnTo>
                    <a:pt x="41100" y="58352"/>
                  </a:lnTo>
                  <a:lnTo>
                    <a:pt x="44196" y="70104"/>
                  </a:lnTo>
                  <a:lnTo>
                    <a:pt x="45720" y="74676"/>
                  </a:lnTo>
                  <a:lnTo>
                    <a:pt x="46482" y="75438"/>
                  </a:lnTo>
                  <a:lnTo>
                    <a:pt x="48006" y="78486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58" name="Google Shape;1758;p4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464221" y="2682004"/>
            <a:ext cx="117510" cy="1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p45"/>
          <p:cNvSpPr/>
          <p:nvPr/>
        </p:nvSpPr>
        <p:spPr>
          <a:xfrm>
            <a:off x="5274544" y="2714960"/>
            <a:ext cx="134638" cy="193334"/>
          </a:xfrm>
          <a:custGeom>
            <a:rect b="b" l="l" r="r" t="t"/>
            <a:pathLst>
              <a:path extrusionOk="0" h="219075" w="147954">
                <a:moveTo>
                  <a:pt x="23491" y="0"/>
                </a:moveTo>
                <a:lnTo>
                  <a:pt x="4095" y="39969"/>
                </a:lnTo>
                <a:lnTo>
                  <a:pt x="0" y="80283"/>
                </a:lnTo>
                <a:lnTo>
                  <a:pt x="1678" y="104870"/>
                </a:lnTo>
                <a:lnTo>
                  <a:pt x="15109" y="152400"/>
                </a:lnTo>
                <a:lnTo>
                  <a:pt x="44362" y="196762"/>
                </a:lnTo>
                <a:lnTo>
                  <a:pt x="90451" y="218884"/>
                </a:lnTo>
                <a:lnTo>
                  <a:pt x="108037" y="218527"/>
                </a:lnTo>
                <a:lnTo>
                  <a:pt x="124837" y="214884"/>
                </a:lnTo>
                <a:lnTo>
                  <a:pt x="132457" y="211074"/>
                </a:lnTo>
                <a:lnTo>
                  <a:pt x="140077" y="208026"/>
                </a:lnTo>
                <a:lnTo>
                  <a:pt x="147697" y="204215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0" name="Google Shape;1760;p4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5640174" y="2594725"/>
            <a:ext cx="78994" cy="63769"/>
          </a:xfrm>
          <a:prstGeom prst="rect">
            <a:avLst/>
          </a:prstGeom>
          <a:noFill/>
          <a:ln>
            <a:noFill/>
          </a:ln>
        </p:spPr>
      </p:pic>
      <p:sp>
        <p:nvSpPr>
          <p:cNvPr id="1761" name="Google Shape;1761;p45"/>
          <p:cNvSpPr/>
          <p:nvPr/>
        </p:nvSpPr>
        <p:spPr>
          <a:xfrm>
            <a:off x="5414355" y="2841363"/>
            <a:ext cx="6356" cy="34744"/>
          </a:xfrm>
          <a:custGeom>
            <a:rect b="b" l="l" r="r" t="t"/>
            <a:pathLst>
              <a:path extrusionOk="0" h="39370" w="6985">
                <a:moveTo>
                  <a:pt x="0" y="0"/>
                </a:moveTo>
                <a:lnTo>
                  <a:pt x="6858" y="29718"/>
                </a:lnTo>
                <a:lnTo>
                  <a:pt x="6096" y="34290"/>
                </a:lnTo>
                <a:lnTo>
                  <a:pt x="6858" y="38862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45"/>
          <p:cNvSpPr/>
          <p:nvPr/>
        </p:nvSpPr>
        <p:spPr>
          <a:xfrm>
            <a:off x="5417820" y="2786230"/>
            <a:ext cx="2310" cy="0"/>
          </a:xfrm>
          <a:custGeom>
            <a:rect b="b" l="l" r="r" t="t"/>
            <a:pathLst>
              <a:path extrusionOk="0" h="120000" w="2539">
                <a:moveTo>
                  <a:pt x="2286" y="0"/>
                </a:moveTo>
                <a:lnTo>
                  <a:pt x="1524" y="0"/>
                </a:lnTo>
                <a:lnTo>
                  <a:pt x="762" y="0"/>
                </a:lnTo>
                <a:lnTo>
                  <a:pt x="0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3" name="Google Shape;1763;p45"/>
          <p:cNvGrpSpPr/>
          <p:nvPr/>
        </p:nvGrpSpPr>
        <p:grpSpPr>
          <a:xfrm>
            <a:off x="4853296" y="3495748"/>
            <a:ext cx="103910" cy="142322"/>
            <a:chOff x="5338572" y="3961637"/>
            <a:chExt cx="114300" cy="161290"/>
          </a:xfrm>
        </p:grpSpPr>
        <p:sp>
          <p:nvSpPr>
            <p:cNvPr id="1764" name="Google Shape;1764;p45"/>
            <p:cNvSpPr/>
            <p:nvPr/>
          </p:nvSpPr>
          <p:spPr>
            <a:xfrm>
              <a:off x="5391150" y="3961637"/>
              <a:ext cx="5714" cy="95250"/>
            </a:xfrm>
            <a:custGeom>
              <a:rect b="b" l="l" r="r" t="t"/>
              <a:pathLst>
                <a:path extrusionOk="0" h="95250" w="5714">
                  <a:moveTo>
                    <a:pt x="0" y="0"/>
                  </a:moveTo>
                  <a:lnTo>
                    <a:pt x="476" y="17716"/>
                  </a:lnTo>
                  <a:lnTo>
                    <a:pt x="952" y="35433"/>
                  </a:lnTo>
                  <a:lnTo>
                    <a:pt x="1714" y="53149"/>
                  </a:lnTo>
                  <a:lnTo>
                    <a:pt x="3048" y="70866"/>
                  </a:lnTo>
                  <a:lnTo>
                    <a:pt x="3810" y="78486"/>
                  </a:lnTo>
                  <a:lnTo>
                    <a:pt x="5334" y="86868"/>
                  </a:lnTo>
                  <a:lnTo>
                    <a:pt x="5334" y="9525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45"/>
            <p:cNvSpPr/>
            <p:nvPr/>
          </p:nvSpPr>
          <p:spPr>
            <a:xfrm>
              <a:off x="5338572" y="4102607"/>
              <a:ext cx="114300" cy="20320"/>
            </a:xfrm>
            <a:custGeom>
              <a:rect b="b" l="l" r="r" t="t"/>
              <a:pathLst>
                <a:path extrusionOk="0" h="20320" w="114300">
                  <a:moveTo>
                    <a:pt x="0" y="19812"/>
                  </a:moveTo>
                  <a:lnTo>
                    <a:pt x="41255" y="14347"/>
                  </a:lnTo>
                  <a:lnTo>
                    <a:pt x="67198" y="7286"/>
                  </a:lnTo>
                  <a:lnTo>
                    <a:pt x="79057" y="4191"/>
                  </a:lnTo>
                  <a:lnTo>
                    <a:pt x="91201" y="1666"/>
                  </a:lnTo>
                  <a:lnTo>
                    <a:pt x="103632" y="0"/>
                  </a:lnTo>
                  <a:lnTo>
                    <a:pt x="108966" y="0"/>
                  </a:lnTo>
                  <a:lnTo>
                    <a:pt x="110489" y="0"/>
                  </a:lnTo>
                  <a:lnTo>
                    <a:pt x="114300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66" name="Google Shape;1766;p4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4860163" y="3714066"/>
            <a:ext cx="54477" cy="585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7" name="Google Shape;1767;p45"/>
          <p:cNvGrpSpPr/>
          <p:nvPr/>
        </p:nvGrpSpPr>
        <p:grpSpPr>
          <a:xfrm>
            <a:off x="5148401" y="3640984"/>
            <a:ext cx="152862" cy="100522"/>
            <a:chOff x="5663184" y="4126229"/>
            <a:chExt cx="168147" cy="113919"/>
          </a:xfrm>
        </p:grpSpPr>
        <p:sp>
          <p:nvSpPr>
            <p:cNvPr id="1768" name="Google Shape;1768;p45"/>
            <p:cNvSpPr/>
            <p:nvPr/>
          </p:nvSpPr>
          <p:spPr>
            <a:xfrm>
              <a:off x="5673852" y="4191761"/>
              <a:ext cx="5079" cy="48260"/>
            </a:xfrm>
            <a:custGeom>
              <a:rect b="b" l="l" r="r" t="t"/>
              <a:pathLst>
                <a:path extrusionOk="0" h="48260" w="5079">
                  <a:moveTo>
                    <a:pt x="0" y="0"/>
                  </a:moveTo>
                  <a:lnTo>
                    <a:pt x="702" y="7870"/>
                  </a:lnTo>
                  <a:lnTo>
                    <a:pt x="1619" y="15525"/>
                  </a:lnTo>
                  <a:lnTo>
                    <a:pt x="2678" y="23038"/>
                  </a:lnTo>
                  <a:lnTo>
                    <a:pt x="3810" y="30480"/>
                  </a:lnTo>
                  <a:lnTo>
                    <a:pt x="4572" y="36576"/>
                  </a:lnTo>
                  <a:lnTo>
                    <a:pt x="4572" y="41910"/>
                  </a:lnTo>
                  <a:lnTo>
                    <a:pt x="4572" y="47244"/>
                  </a:lnTo>
                  <a:lnTo>
                    <a:pt x="4572" y="48006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45"/>
            <p:cNvSpPr/>
            <p:nvPr/>
          </p:nvSpPr>
          <p:spPr>
            <a:xfrm>
              <a:off x="5663184" y="4126229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810"/>
                  </a:moveTo>
                  <a:lnTo>
                    <a:pt x="0" y="12192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2192"/>
                  </a:lnTo>
                  <a:lnTo>
                    <a:pt x="15239" y="7620"/>
                  </a:lnTo>
                  <a:lnTo>
                    <a:pt x="15239" y="3810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45"/>
            <p:cNvSpPr/>
            <p:nvPr/>
          </p:nvSpPr>
          <p:spPr>
            <a:xfrm>
              <a:off x="5720334" y="4173473"/>
              <a:ext cx="37464" cy="3175"/>
            </a:xfrm>
            <a:custGeom>
              <a:rect b="b" l="l" r="r" t="t"/>
              <a:pathLst>
                <a:path extrusionOk="0" h="3175" w="37464">
                  <a:moveTo>
                    <a:pt x="0" y="0"/>
                  </a:moveTo>
                  <a:lnTo>
                    <a:pt x="7405" y="1762"/>
                  </a:lnTo>
                  <a:lnTo>
                    <a:pt x="14096" y="2666"/>
                  </a:lnTo>
                  <a:lnTo>
                    <a:pt x="20788" y="3000"/>
                  </a:lnTo>
                  <a:lnTo>
                    <a:pt x="28194" y="3047"/>
                  </a:lnTo>
                  <a:lnTo>
                    <a:pt x="33528" y="3047"/>
                  </a:lnTo>
                  <a:lnTo>
                    <a:pt x="34290" y="3047"/>
                  </a:lnTo>
                  <a:lnTo>
                    <a:pt x="37338" y="3047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45"/>
            <p:cNvSpPr/>
            <p:nvPr/>
          </p:nvSpPr>
          <p:spPr>
            <a:xfrm>
              <a:off x="5721096" y="4219193"/>
              <a:ext cx="48895" cy="10795"/>
            </a:xfrm>
            <a:custGeom>
              <a:rect b="b" l="l" r="r" t="t"/>
              <a:pathLst>
                <a:path extrusionOk="0" h="10795" w="48895">
                  <a:moveTo>
                    <a:pt x="0" y="10667"/>
                  </a:moveTo>
                  <a:lnTo>
                    <a:pt x="10477" y="10667"/>
                  </a:lnTo>
                  <a:lnTo>
                    <a:pt x="19812" y="9524"/>
                  </a:lnTo>
                  <a:lnTo>
                    <a:pt x="29146" y="7238"/>
                  </a:lnTo>
                  <a:lnTo>
                    <a:pt x="39624" y="3809"/>
                  </a:lnTo>
                  <a:lnTo>
                    <a:pt x="42672" y="3047"/>
                  </a:lnTo>
                  <a:lnTo>
                    <a:pt x="45720" y="1523"/>
                  </a:lnTo>
                  <a:lnTo>
                    <a:pt x="48768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45"/>
            <p:cNvSpPr/>
            <p:nvPr/>
          </p:nvSpPr>
          <p:spPr>
            <a:xfrm>
              <a:off x="5822442" y="4173473"/>
              <a:ext cx="8889" cy="66675"/>
            </a:xfrm>
            <a:custGeom>
              <a:rect b="b" l="l" r="r" t="t"/>
              <a:pathLst>
                <a:path extrusionOk="0" h="66675" w="8889">
                  <a:moveTo>
                    <a:pt x="0" y="0"/>
                  </a:moveTo>
                  <a:lnTo>
                    <a:pt x="5381" y="42612"/>
                  </a:lnTo>
                  <a:lnTo>
                    <a:pt x="6477" y="50387"/>
                  </a:lnTo>
                  <a:lnTo>
                    <a:pt x="7572" y="58304"/>
                  </a:lnTo>
                  <a:lnTo>
                    <a:pt x="8382" y="66294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3" name="Google Shape;1773;p45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184359" y="3338893"/>
            <a:ext cx="60290" cy="5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45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142795" y="3446470"/>
            <a:ext cx="158356" cy="110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5" name="Google Shape;1775;p45"/>
          <p:cNvGrpSpPr/>
          <p:nvPr/>
        </p:nvGrpSpPr>
        <p:grpSpPr>
          <a:xfrm>
            <a:off x="5452569" y="3378070"/>
            <a:ext cx="247687" cy="179040"/>
            <a:chOff x="5997593" y="3828275"/>
            <a:chExt cx="374263" cy="270535"/>
          </a:xfrm>
        </p:grpSpPr>
        <p:pic>
          <p:nvPicPr>
            <p:cNvPr id="1776" name="Google Shape;1776;p45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997593" y="3838943"/>
              <a:ext cx="181476" cy="259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7" name="Google Shape;1777;p45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6207239" y="3828275"/>
              <a:ext cx="164617" cy="1630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8" name="Google Shape;1778;p45"/>
          <p:cNvGrpSpPr/>
          <p:nvPr/>
        </p:nvGrpSpPr>
        <p:grpSpPr>
          <a:xfrm>
            <a:off x="5863027" y="3257712"/>
            <a:ext cx="301378" cy="204255"/>
            <a:chOff x="6449079" y="3691877"/>
            <a:chExt cx="455391" cy="308635"/>
          </a:xfrm>
        </p:grpSpPr>
        <p:pic>
          <p:nvPicPr>
            <p:cNvPr id="1779" name="Google Shape;1779;p45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6449079" y="3733025"/>
              <a:ext cx="330483" cy="2674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0" name="Google Shape;1780;p45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6806171" y="3691877"/>
              <a:ext cx="98299" cy="2164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81" name="Google Shape;1781;p45"/>
          <p:cNvSpPr/>
          <p:nvPr/>
        </p:nvSpPr>
        <p:spPr>
          <a:xfrm>
            <a:off x="5176058" y="4038151"/>
            <a:ext cx="198202" cy="149623"/>
          </a:xfrm>
          <a:custGeom>
            <a:rect b="b" l="l" r="r" t="t"/>
            <a:pathLst>
              <a:path extrusionOk="0" h="169545" w="217804">
                <a:moveTo>
                  <a:pt x="195834" y="0"/>
                </a:moveTo>
                <a:lnTo>
                  <a:pt x="152400" y="6858"/>
                </a:lnTo>
                <a:lnTo>
                  <a:pt x="111573" y="22181"/>
                </a:lnTo>
                <a:lnTo>
                  <a:pt x="90678" y="32004"/>
                </a:lnTo>
                <a:lnTo>
                  <a:pt x="84582" y="34290"/>
                </a:lnTo>
                <a:lnTo>
                  <a:pt x="123444" y="47339"/>
                </a:lnTo>
                <a:lnTo>
                  <a:pt x="134874" y="48958"/>
                </a:lnTo>
                <a:lnTo>
                  <a:pt x="146304" y="50863"/>
                </a:lnTo>
                <a:lnTo>
                  <a:pt x="157734" y="53340"/>
                </a:lnTo>
                <a:lnTo>
                  <a:pt x="163830" y="54864"/>
                </a:lnTo>
                <a:lnTo>
                  <a:pt x="176784" y="56388"/>
                </a:lnTo>
                <a:lnTo>
                  <a:pt x="179070" y="64008"/>
                </a:lnTo>
                <a:lnTo>
                  <a:pt x="177641" y="70973"/>
                </a:lnTo>
                <a:lnTo>
                  <a:pt x="171069" y="76866"/>
                </a:lnTo>
                <a:lnTo>
                  <a:pt x="162782" y="81474"/>
                </a:lnTo>
                <a:lnTo>
                  <a:pt x="156210" y="84582"/>
                </a:lnTo>
                <a:lnTo>
                  <a:pt x="138350" y="94476"/>
                </a:lnTo>
                <a:lnTo>
                  <a:pt x="101774" y="112549"/>
                </a:lnTo>
                <a:lnTo>
                  <a:pt x="65793" y="129063"/>
                </a:lnTo>
                <a:lnTo>
                  <a:pt x="48387" y="136969"/>
                </a:lnTo>
                <a:lnTo>
                  <a:pt x="30980" y="145161"/>
                </a:lnTo>
                <a:lnTo>
                  <a:pt x="13716" y="153924"/>
                </a:lnTo>
                <a:lnTo>
                  <a:pt x="6096" y="158496"/>
                </a:lnTo>
                <a:lnTo>
                  <a:pt x="4572" y="159258"/>
                </a:lnTo>
                <a:lnTo>
                  <a:pt x="0" y="163068"/>
                </a:lnTo>
                <a:lnTo>
                  <a:pt x="6096" y="169164"/>
                </a:lnTo>
                <a:lnTo>
                  <a:pt x="11430" y="167640"/>
                </a:lnTo>
                <a:lnTo>
                  <a:pt x="22860" y="167640"/>
                </a:lnTo>
                <a:lnTo>
                  <a:pt x="62484" y="165639"/>
                </a:lnTo>
                <a:lnTo>
                  <a:pt x="102108" y="160782"/>
                </a:lnTo>
                <a:lnTo>
                  <a:pt x="122110" y="157472"/>
                </a:lnTo>
                <a:lnTo>
                  <a:pt x="142113" y="154305"/>
                </a:lnTo>
                <a:lnTo>
                  <a:pt x="162115" y="151137"/>
                </a:lnTo>
                <a:lnTo>
                  <a:pt x="182118" y="147828"/>
                </a:lnTo>
                <a:lnTo>
                  <a:pt x="193905" y="146137"/>
                </a:lnTo>
                <a:lnTo>
                  <a:pt x="207835" y="144018"/>
                </a:lnTo>
                <a:lnTo>
                  <a:pt x="217479" y="142470"/>
                </a:lnTo>
                <a:lnTo>
                  <a:pt x="216408" y="142494"/>
                </a:lnTo>
                <a:lnTo>
                  <a:pt x="214122" y="142494"/>
                </a:lnTo>
                <a:lnTo>
                  <a:pt x="212598" y="143256"/>
                </a:lnTo>
                <a:lnTo>
                  <a:pt x="210312" y="143256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2" name="Google Shape;1782;p45"/>
          <p:cNvGrpSpPr/>
          <p:nvPr/>
        </p:nvGrpSpPr>
        <p:grpSpPr>
          <a:xfrm>
            <a:off x="5202433" y="4236722"/>
            <a:ext cx="167410" cy="93797"/>
            <a:chOff x="5722619" y="4801362"/>
            <a:chExt cx="184149" cy="106298"/>
          </a:xfrm>
        </p:grpSpPr>
        <p:sp>
          <p:nvSpPr>
            <p:cNvPr id="1783" name="Google Shape;1783;p45"/>
            <p:cNvSpPr/>
            <p:nvPr/>
          </p:nvSpPr>
          <p:spPr>
            <a:xfrm>
              <a:off x="5750051" y="4848606"/>
              <a:ext cx="1270" cy="59054"/>
            </a:xfrm>
            <a:custGeom>
              <a:rect b="b" l="l" r="r" t="t"/>
              <a:pathLst>
                <a:path extrusionOk="0" h="59054" w="1270">
                  <a:moveTo>
                    <a:pt x="0" y="0"/>
                  </a:moveTo>
                  <a:lnTo>
                    <a:pt x="0" y="8560"/>
                  </a:lnTo>
                  <a:lnTo>
                    <a:pt x="0" y="17049"/>
                  </a:lnTo>
                  <a:lnTo>
                    <a:pt x="0" y="25396"/>
                  </a:lnTo>
                  <a:lnTo>
                    <a:pt x="0" y="33528"/>
                  </a:lnTo>
                  <a:lnTo>
                    <a:pt x="762" y="41910"/>
                  </a:lnTo>
                  <a:lnTo>
                    <a:pt x="762" y="51816"/>
                  </a:lnTo>
                  <a:lnTo>
                    <a:pt x="0" y="58674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45"/>
            <p:cNvSpPr/>
            <p:nvPr/>
          </p:nvSpPr>
          <p:spPr>
            <a:xfrm>
              <a:off x="5722619" y="4801362"/>
              <a:ext cx="14604" cy="2539"/>
            </a:xfrm>
            <a:custGeom>
              <a:rect b="b" l="l" r="r" t="t"/>
              <a:pathLst>
                <a:path extrusionOk="0" h="2539" w="14604">
                  <a:moveTo>
                    <a:pt x="0" y="2285"/>
                  </a:moveTo>
                  <a:lnTo>
                    <a:pt x="5334" y="1523"/>
                  </a:lnTo>
                  <a:lnTo>
                    <a:pt x="9906" y="761"/>
                  </a:lnTo>
                  <a:lnTo>
                    <a:pt x="14478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45"/>
            <p:cNvSpPr/>
            <p:nvPr/>
          </p:nvSpPr>
          <p:spPr>
            <a:xfrm>
              <a:off x="5792723" y="4840986"/>
              <a:ext cx="33020" cy="5714"/>
            </a:xfrm>
            <a:custGeom>
              <a:rect b="b" l="l" r="r" t="t"/>
              <a:pathLst>
                <a:path extrusionOk="0" h="5714" w="33020">
                  <a:moveTo>
                    <a:pt x="0" y="0"/>
                  </a:moveTo>
                  <a:lnTo>
                    <a:pt x="6953" y="1333"/>
                  </a:lnTo>
                  <a:lnTo>
                    <a:pt x="13334" y="2095"/>
                  </a:lnTo>
                  <a:lnTo>
                    <a:pt x="19716" y="2571"/>
                  </a:lnTo>
                  <a:lnTo>
                    <a:pt x="26670" y="3047"/>
                  </a:lnTo>
                  <a:lnTo>
                    <a:pt x="29718" y="3809"/>
                  </a:lnTo>
                  <a:lnTo>
                    <a:pt x="30480" y="3809"/>
                  </a:lnTo>
                  <a:lnTo>
                    <a:pt x="32766" y="5333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45"/>
            <p:cNvSpPr/>
            <p:nvPr/>
          </p:nvSpPr>
          <p:spPr>
            <a:xfrm>
              <a:off x="5803391" y="4866132"/>
              <a:ext cx="52070" cy="15239"/>
            </a:xfrm>
            <a:custGeom>
              <a:rect b="b" l="l" r="r" t="t"/>
              <a:pathLst>
                <a:path extrusionOk="0" h="15239" w="52070">
                  <a:moveTo>
                    <a:pt x="0" y="15239"/>
                  </a:moveTo>
                  <a:lnTo>
                    <a:pt x="9798" y="13799"/>
                  </a:lnTo>
                  <a:lnTo>
                    <a:pt x="18954" y="11715"/>
                  </a:lnTo>
                  <a:lnTo>
                    <a:pt x="27967" y="8917"/>
                  </a:lnTo>
                  <a:lnTo>
                    <a:pt x="37338" y="5333"/>
                  </a:lnTo>
                  <a:lnTo>
                    <a:pt x="44958" y="3047"/>
                  </a:lnTo>
                  <a:lnTo>
                    <a:pt x="47244" y="2285"/>
                  </a:lnTo>
                  <a:lnTo>
                    <a:pt x="51816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45"/>
            <p:cNvSpPr/>
            <p:nvPr/>
          </p:nvSpPr>
          <p:spPr>
            <a:xfrm>
              <a:off x="5901689" y="4813554"/>
              <a:ext cx="5079" cy="76200"/>
            </a:xfrm>
            <a:custGeom>
              <a:rect b="b" l="l" r="r" t="t"/>
              <a:pathLst>
                <a:path extrusionOk="0" h="76200" w="5079">
                  <a:moveTo>
                    <a:pt x="0" y="0"/>
                  </a:moveTo>
                  <a:lnTo>
                    <a:pt x="452" y="9584"/>
                  </a:lnTo>
                  <a:lnTo>
                    <a:pt x="762" y="18954"/>
                  </a:lnTo>
                  <a:lnTo>
                    <a:pt x="1071" y="28182"/>
                  </a:lnTo>
                  <a:lnTo>
                    <a:pt x="1524" y="37338"/>
                  </a:lnTo>
                  <a:lnTo>
                    <a:pt x="2643" y="47053"/>
                  </a:lnTo>
                  <a:lnTo>
                    <a:pt x="3619" y="56769"/>
                  </a:lnTo>
                  <a:lnTo>
                    <a:pt x="4310" y="66484"/>
                  </a:lnTo>
                  <a:lnTo>
                    <a:pt x="4572" y="7620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8" name="Google Shape;1788;p45"/>
          <p:cNvSpPr/>
          <p:nvPr/>
        </p:nvSpPr>
        <p:spPr>
          <a:xfrm>
            <a:off x="5227320" y="3963699"/>
            <a:ext cx="39871" cy="50435"/>
          </a:xfrm>
          <a:custGeom>
            <a:rect b="b" l="l" r="r" t="t"/>
            <a:pathLst>
              <a:path extrusionOk="0" h="57150" w="43814">
                <a:moveTo>
                  <a:pt x="10667" y="34087"/>
                </a:moveTo>
                <a:lnTo>
                  <a:pt x="9905" y="41707"/>
                </a:lnTo>
                <a:lnTo>
                  <a:pt x="9905" y="49327"/>
                </a:lnTo>
                <a:lnTo>
                  <a:pt x="8381" y="56185"/>
                </a:lnTo>
                <a:lnTo>
                  <a:pt x="7619" y="56947"/>
                </a:lnTo>
                <a:lnTo>
                  <a:pt x="6857" y="54661"/>
                </a:lnTo>
                <a:lnTo>
                  <a:pt x="5333" y="53137"/>
                </a:lnTo>
                <a:lnTo>
                  <a:pt x="4571" y="49327"/>
                </a:lnTo>
                <a:lnTo>
                  <a:pt x="3238" y="42791"/>
                </a:lnTo>
                <a:lnTo>
                  <a:pt x="2476" y="35897"/>
                </a:lnTo>
                <a:lnTo>
                  <a:pt x="2000" y="28860"/>
                </a:lnTo>
                <a:lnTo>
                  <a:pt x="1523" y="21895"/>
                </a:lnTo>
                <a:lnTo>
                  <a:pt x="1523" y="15799"/>
                </a:lnTo>
                <a:lnTo>
                  <a:pt x="0" y="5893"/>
                </a:lnTo>
                <a:lnTo>
                  <a:pt x="6857" y="2083"/>
                </a:lnTo>
                <a:lnTo>
                  <a:pt x="12894" y="0"/>
                </a:lnTo>
                <a:lnTo>
                  <a:pt x="19145" y="273"/>
                </a:lnTo>
                <a:lnTo>
                  <a:pt x="24967" y="2405"/>
                </a:lnTo>
                <a:lnTo>
                  <a:pt x="43433" y="34087"/>
                </a:lnTo>
                <a:lnTo>
                  <a:pt x="43433" y="38659"/>
                </a:lnTo>
                <a:lnTo>
                  <a:pt x="43433" y="43231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9" name="Google Shape;1789;p45"/>
          <p:cNvGrpSpPr/>
          <p:nvPr/>
        </p:nvGrpSpPr>
        <p:grpSpPr>
          <a:xfrm>
            <a:off x="4789564" y="5315906"/>
            <a:ext cx="57612" cy="46282"/>
            <a:chOff x="5268468" y="6024372"/>
            <a:chExt cx="63373" cy="52450"/>
          </a:xfrm>
        </p:grpSpPr>
        <p:sp>
          <p:nvSpPr>
            <p:cNvPr id="1790" name="Google Shape;1790;p45"/>
            <p:cNvSpPr/>
            <p:nvPr/>
          </p:nvSpPr>
          <p:spPr>
            <a:xfrm>
              <a:off x="5268468" y="6024372"/>
              <a:ext cx="57150" cy="7620"/>
            </a:xfrm>
            <a:custGeom>
              <a:rect b="b" l="l" r="r" t="t"/>
              <a:pathLst>
                <a:path extrusionOk="0" h="7620" w="57150">
                  <a:moveTo>
                    <a:pt x="0" y="0"/>
                  </a:moveTo>
                  <a:lnTo>
                    <a:pt x="8870" y="3762"/>
                  </a:lnTo>
                  <a:lnTo>
                    <a:pt x="16097" y="6096"/>
                  </a:lnTo>
                  <a:lnTo>
                    <a:pt x="23467" y="7286"/>
                  </a:lnTo>
                  <a:lnTo>
                    <a:pt x="32766" y="7620"/>
                  </a:lnTo>
                  <a:lnTo>
                    <a:pt x="40386" y="7620"/>
                  </a:lnTo>
                  <a:lnTo>
                    <a:pt x="48768" y="7620"/>
                  </a:lnTo>
                  <a:lnTo>
                    <a:pt x="55626" y="4572"/>
                  </a:lnTo>
                  <a:lnTo>
                    <a:pt x="56388" y="3810"/>
                  </a:lnTo>
                  <a:lnTo>
                    <a:pt x="57150" y="3810"/>
                  </a:lnTo>
                  <a:lnTo>
                    <a:pt x="57150" y="304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45"/>
            <p:cNvSpPr/>
            <p:nvPr/>
          </p:nvSpPr>
          <p:spPr>
            <a:xfrm>
              <a:off x="5282946" y="6068568"/>
              <a:ext cx="48895" cy="8254"/>
            </a:xfrm>
            <a:custGeom>
              <a:rect b="b" l="l" r="r" t="t"/>
              <a:pathLst>
                <a:path extrusionOk="0" h="8254" w="48895">
                  <a:moveTo>
                    <a:pt x="0" y="0"/>
                  </a:moveTo>
                  <a:lnTo>
                    <a:pt x="12584" y="5429"/>
                  </a:lnTo>
                  <a:lnTo>
                    <a:pt x="21812" y="8000"/>
                  </a:lnTo>
                  <a:lnTo>
                    <a:pt x="31182" y="7715"/>
                  </a:lnTo>
                  <a:lnTo>
                    <a:pt x="44196" y="4571"/>
                  </a:lnTo>
                  <a:lnTo>
                    <a:pt x="45720" y="4571"/>
                  </a:lnTo>
                  <a:lnTo>
                    <a:pt x="47244" y="3809"/>
                  </a:lnTo>
                  <a:lnTo>
                    <a:pt x="48768" y="3047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2" name="Google Shape;1792;p45"/>
          <p:cNvGrpSpPr/>
          <p:nvPr/>
        </p:nvGrpSpPr>
        <p:grpSpPr>
          <a:xfrm>
            <a:off x="4684960" y="4108967"/>
            <a:ext cx="43873" cy="47628"/>
            <a:chOff x="5153405" y="4656581"/>
            <a:chExt cx="48260" cy="53975"/>
          </a:xfrm>
        </p:grpSpPr>
        <p:sp>
          <p:nvSpPr>
            <p:cNvPr id="1793" name="Google Shape;1793;p45"/>
            <p:cNvSpPr/>
            <p:nvPr/>
          </p:nvSpPr>
          <p:spPr>
            <a:xfrm>
              <a:off x="5153405" y="4656581"/>
              <a:ext cx="48260" cy="1904"/>
            </a:xfrm>
            <a:custGeom>
              <a:rect b="b" l="l" r="r" t="t"/>
              <a:pathLst>
                <a:path extrusionOk="0" h="1904" w="48260">
                  <a:moveTo>
                    <a:pt x="0" y="1524"/>
                  </a:moveTo>
                  <a:lnTo>
                    <a:pt x="9155" y="1631"/>
                  </a:lnTo>
                  <a:lnTo>
                    <a:pt x="18383" y="1809"/>
                  </a:lnTo>
                  <a:lnTo>
                    <a:pt x="27753" y="1845"/>
                  </a:lnTo>
                  <a:lnTo>
                    <a:pt x="37338" y="1524"/>
                  </a:lnTo>
                  <a:lnTo>
                    <a:pt x="40386" y="762"/>
                  </a:lnTo>
                  <a:lnTo>
                    <a:pt x="44196" y="0"/>
                  </a:lnTo>
                  <a:lnTo>
                    <a:pt x="48006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45"/>
            <p:cNvSpPr/>
            <p:nvPr/>
          </p:nvSpPr>
          <p:spPr>
            <a:xfrm>
              <a:off x="5153405" y="4706111"/>
              <a:ext cx="46989" cy="4445"/>
            </a:xfrm>
            <a:custGeom>
              <a:rect b="b" l="l" r="r" t="t"/>
              <a:pathLst>
                <a:path extrusionOk="0" h="4445" w="46989">
                  <a:moveTo>
                    <a:pt x="0" y="0"/>
                  </a:moveTo>
                  <a:lnTo>
                    <a:pt x="9501" y="2416"/>
                  </a:lnTo>
                  <a:lnTo>
                    <a:pt x="18859" y="3905"/>
                  </a:lnTo>
                  <a:lnTo>
                    <a:pt x="28503" y="4393"/>
                  </a:lnTo>
                  <a:lnTo>
                    <a:pt x="38862" y="3809"/>
                  </a:lnTo>
                  <a:lnTo>
                    <a:pt x="41148" y="3047"/>
                  </a:lnTo>
                  <a:lnTo>
                    <a:pt x="43434" y="2285"/>
                  </a:lnTo>
                  <a:lnTo>
                    <a:pt x="46482" y="2285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5" name="Google Shape;1795;p45"/>
          <p:cNvGrpSpPr/>
          <p:nvPr/>
        </p:nvGrpSpPr>
        <p:grpSpPr>
          <a:xfrm>
            <a:off x="4905251" y="4088124"/>
            <a:ext cx="89478" cy="243414"/>
            <a:chOff x="5395722" y="4632960"/>
            <a:chExt cx="98425" cy="275855"/>
          </a:xfrm>
        </p:grpSpPr>
        <p:sp>
          <p:nvSpPr>
            <p:cNvPr id="1796" name="Google Shape;1796;p45"/>
            <p:cNvSpPr/>
            <p:nvPr/>
          </p:nvSpPr>
          <p:spPr>
            <a:xfrm>
              <a:off x="5437632" y="4632960"/>
              <a:ext cx="3175" cy="88900"/>
            </a:xfrm>
            <a:custGeom>
              <a:rect b="b" l="l" r="r" t="t"/>
              <a:pathLst>
                <a:path extrusionOk="0" h="88900" w="3175">
                  <a:moveTo>
                    <a:pt x="0" y="0"/>
                  </a:moveTo>
                  <a:lnTo>
                    <a:pt x="3048" y="41909"/>
                  </a:lnTo>
                  <a:lnTo>
                    <a:pt x="3143" y="63531"/>
                  </a:lnTo>
                  <a:lnTo>
                    <a:pt x="2726" y="74164"/>
                  </a:lnTo>
                  <a:lnTo>
                    <a:pt x="1524" y="84581"/>
                  </a:lnTo>
                  <a:lnTo>
                    <a:pt x="1524" y="86105"/>
                  </a:lnTo>
                  <a:lnTo>
                    <a:pt x="1524" y="86867"/>
                  </a:lnTo>
                  <a:lnTo>
                    <a:pt x="1524" y="88391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45"/>
            <p:cNvSpPr/>
            <p:nvPr/>
          </p:nvSpPr>
          <p:spPr>
            <a:xfrm>
              <a:off x="5395722" y="4760047"/>
              <a:ext cx="98425" cy="12700"/>
            </a:xfrm>
            <a:custGeom>
              <a:rect b="b" l="l" r="r" t="t"/>
              <a:pathLst>
                <a:path extrusionOk="0" h="12700" w="98425">
                  <a:moveTo>
                    <a:pt x="0" y="12358"/>
                  </a:moveTo>
                  <a:lnTo>
                    <a:pt x="11763" y="10287"/>
                  </a:lnTo>
                  <a:lnTo>
                    <a:pt x="23241" y="7786"/>
                  </a:lnTo>
                  <a:lnTo>
                    <a:pt x="34718" y="5286"/>
                  </a:lnTo>
                  <a:lnTo>
                    <a:pt x="46482" y="3214"/>
                  </a:lnTo>
                  <a:lnTo>
                    <a:pt x="56685" y="1571"/>
                  </a:lnTo>
                  <a:lnTo>
                    <a:pt x="67532" y="357"/>
                  </a:lnTo>
                  <a:lnTo>
                    <a:pt x="78521" y="0"/>
                  </a:lnTo>
                  <a:lnTo>
                    <a:pt x="89154" y="928"/>
                  </a:lnTo>
                  <a:lnTo>
                    <a:pt x="95250" y="1690"/>
                  </a:lnTo>
                  <a:lnTo>
                    <a:pt x="96012" y="3976"/>
                  </a:lnTo>
                  <a:lnTo>
                    <a:pt x="98298" y="931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98" name="Google Shape;1798;p45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5406948" y="4817779"/>
              <a:ext cx="79618" cy="910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9" name="Google Shape;1799;p45"/>
          <p:cNvSpPr/>
          <p:nvPr/>
        </p:nvSpPr>
        <p:spPr>
          <a:xfrm>
            <a:off x="7604856" y="3358812"/>
            <a:ext cx="122504" cy="490339"/>
          </a:xfrm>
          <a:custGeom>
            <a:rect b="b" l="l" r="r" t="t"/>
            <a:pathLst>
              <a:path extrusionOk="0" h="555625" w="134620">
                <a:moveTo>
                  <a:pt x="100476" y="1821"/>
                </a:moveTo>
                <a:lnTo>
                  <a:pt x="90630" y="833"/>
                </a:lnTo>
                <a:lnTo>
                  <a:pt x="80569" y="202"/>
                </a:lnTo>
                <a:lnTo>
                  <a:pt x="70365" y="0"/>
                </a:lnTo>
                <a:lnTo>
                  <a:pt x="60090" y="297"/>
                </a:lnTo>
                <a:lnTo>
                  <a:pt x="49803" y="1119"/>
                </a:lnTo>
                <a:lnTo>
                  <a:pt x="39516" y="2297"/>
                </a:lnTo>
                <a:lnTo>
                  <a:pt x="29229" y="3619"/>
                </a:lnTo>
                <a:lnTo>
                  <a:pt x="18942" y="4869"/>
                </a:lnTo>
                <a:lnTo>
                  <a:pt x="15132" y="5631"/>
                </a:lnTo>
                <a:lnTo>
                  <a:pt x="3702" y="5631"/>
                </a:lnTo>
                <a:lnTo>
                  <a:pt x="1416" y="9441"/>
                </a:lnTo>
                <a:lnTo>
                  <a:pt x="0" y="16716"/>
                </a:lnTo>
                <a:lnTo>
                  <a:pt x="1512" y="26491"/>
                </a:lnTo>
                <a:lnTo>
                  <a:pt x="4310" y="36123"/>
                </a:lnTo>
                <a:lnTo>
                  <a:pt x="6750" y="42969"/>
                </a:lnTo>
                <a:lnTo>
                  <a:pt x="10370" y="57947"/>
                </a:lnTo>
                <a:lnTo>
                  <a:pt x="13418" y="73068"/>
                </a:lnTo>
                <a:lnTo>
                  <a:pt x="16180" y="88189"/>
                </a:lnTo>
                <a:lnTo>
                  <a:pt x="18942" y="103167"/>
                </a:lnTo>
                <a:lnTo>
                  <a:pt x="25038" y="148125"/>
                </a:lnTo>
                <a:lnTo>
                  <a:pt x="28848" y="193083"/>
                </a:lnTo>
                <a:lnTo>
                  <a:pt x="31611" y="243280"/>
                </a:lnTo>
                <a:lnTo>
                  <a:pt x="32658" y="292905"/>
                </a:lnTo>
                <a:lnTo>
                  <a:pt x="33242" y="316908"/>
                </a:lnTo>
                <a:lnTo>
                  <a:pt x="34694" y="364914"/>
                </a:lnTo>
                <a:lnTo>
                  <a:pt x="37147" y="412337"/>
                </a:lnTo>
                <a:lnTo>
                  <a:pt x="42029" y="458890"/>
                </a:lnTo>
                <a:lnTo>
                  <a:pt x="47767" y="492859"/>
                </a:lnTo>
                <a:lnTo>
                  <a:pt x="49708" y="503979"/>
                </a:lnTo>
                <a:lnTo>
                  <a:pt x="51506" y="515100"/>
                </a:lnTo>
                <a:lnTo>
                  <a:pt x="53232" y="526077"/>
                </a:lnTo>
                <a:lnTo>
                  <a:pt x="54756" y="533697"/>
                </a:lnTo>
                <a:lnTo>
                  <a:pt x="54756" y="540555"/>
                </a:lnTo>
                <a:lnTo>
                  <a:pt x="55518" y="548175"/>
                </a:lnTo>
                <a:lnTo>
                  <a:pt x="55518" y="550461"/>
                </a:lnTo>
                <a:lnTo>
                  <a:pt x="55518" y="552747"/>
                </a:lnTo>
                <a:lnTo>
                  <a:pt x="55518" y="554271"/>
                </a:lnTo>
                <a:lnTo>
                  <a:pt x="56280" y="554271"/>
                </a:lnTo>
                <a:lnTo>
                  <a:pt x="57042" y="555033"/>
                </a:lnTo>
                <a:lnTo>
                  <a:pt x="57804" y="555033"/>
                </a:lnTo>
                <a:lnTo>
                  <a:pt x="65805" y="555105"/>
                </a:lnTo>
                <a:lnTo>
                  <a:pt x="73806" y="554462"/>
                </a:lnTo>
                <a:lnTo>
                  <a:pt x="81807" y="553533"/>
                </a:lnTo>
                <a:lnTo>
                  <a:pt x="89808" y="552747"/>
                </a:lnTo>
                <a:lnTo>
                  <a:pt x="101429" y="550973"/>
                </a:lnTo>
                <a:lnTo>
                  <a:pt x="112478" y="548842"/>
                </a:lnTo>
                <a:lnTo>
                  <a:pt x="123241" y="545996"/>
                </a:lnTo>
                <a:lnTo>
                  <a:pt x="134004" y="542079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p45"/>
          <p:cNvSpPr/>
          <p:nvPr/>
        </p:nvSpPr>
        <p:spPr>
          <a:xfrm>
            <a:off x="7898475" y="3344410"/>
            <a:ext cx="106902" cy="497623"/>
          </a:xfrm>
          <a:custGeom>
            <a:rect b="b" l="l" r="r" t="t"/>
            <a:pathLst>
              <a:path extrusionOk="0" h="563879" w="117475">
                <a:moveTo>
                  <a:pt x="0" y="24241"/>
                </a:moveTo>
                <a:lnTo>
                  <a:pt x="41148" y="2143"/>
                </a:lnTo>
                <a:lnTo>
                  <a:pt x="68044" y="0"/>
                </a:lnTo>
                <a:lnTo>
                  <a:pt x="76962" y="619"/>
                </a:lnTo>
                <a:lnTo>
                  <a:pt x="90392" y="51387"/>
                </a:lnTo>
                <a:lnTo>
                  <a:pt x="90118" y="67567"/>
                </a:lnTo>
                <a:lnTo>
                  <a:pt x="89916" y="83677"/>
                </a:lnTo>
                <a:lnTo>
                  <a:pt x="90392" y="136255"/>
                </a:lnTo>
                <a:lnTo>
                  <a:pt x="93726" y="188833"/>
                </a:lnTo>
                <a:lnTo>
                  <a:pt x="100965" y="245221"/>
                </a:lnTo>
                <a:lnTo>
                  <a:pt x="104870" y="273272"/>
                </a:lnTo>
                <a:lnTo>
                  <a:pt x="110763" y="328017"/>
                </a:lnTo>
                <a:lnTo>
                  <a:pt x="113883" y="381119"/>
                </a:lnTo>
                <a:lnTo>
                  <a:pt x="114633" y="434947"/>
                </a:lnTo>
                <a:lnTo>
                  <a:pt x="114681" y="462295"/>
                </a:lnTo>
                <a:lnTo>
                  <a:pt x="114728" y="489501"/>
                </a:lnTo>
                <a:lnTo>
                  <a:pt x="115062" y="516493"/>
                </a:lnTo>
                <a:lnTo>
                  <a:pt x="115181" y="523672"/>
                </a:lnTo>
                <a:lnTo>
                  <a:pt x="115443" y="530494"/>
                </a:lnTo>
                <a:lnTo>
                  <a:pt x="115704" y="537174"/>
                </a:lnTo>
                <a:lnTo>
                  <a:pt x="115824" y="543925"/>
                </a:lnTo>
                <a:lnTo>
                  <a:pt x="116586" y="546211"/>
                </a:lnTo>
                <a:lnTo>
                  <a:pt x="117348" y="555355"/>
                </a:lnTo>
                <a:lnTo>
                  <a:pt x="116586" y="557641"/>
                </a:lnTo>
                <a:lnTo>
                  <a:pt x="115824" y="559927"/>
                </a:lnTo>
                <a:lnTo>
                  <a:pt x="111252" y="560689"/>
                </a:lnTo>
                <a:lnTo>
                  <a:pt x="109728" y="560689"/>
                </a:lnTo>
                <a:lnTo>
                  <a:pt x="101346" y="562975"/>
                </a:lnTo>
                <a:lnTo>
                  <a:pt x="92964" y="563737"/>
                </a:lnTo>
                <a:lnTo>
                  <a:pt x="84582" y="563737"/>
                </a:lnTo>
                <a:lnTo>
                  <a:pt x="75807" y="563689"/>
                </a:lnTo>
                <a:lnTo>
                  <a:pt x="69246" y="562784"/>
                </a:lnTo>
                <a:lnTo>
                  <a:pt x="63686" y="559879"/>
                </a:lnTo>
                <a:lnTo>
                  <a:pt x="57912" y="553831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1" name="Google Shape;1801;p45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7732903" y="3355030"/>
            <a:ext cx="80195" cy="57503"/>
          </a:xfrm>
          <a:prstGeom prst="rect">
            <a:avLst/>
          </a:prstGeom>
          <a:noFill/>
          <a:ln>
            <a:noFill/>
          </a:ln>
        </p:spPr>
      </p:pic>
      <p:sp>
        <p:nvSpPr>
          <p:cNvPr id="1802" name="Google Shape;1802;p45"/>
          <p:cNvSpPr/>
          <p:nvPr/>
        </p:nvSpPr>
        <p:spPr>
          <a:xfrm>
            <a:off x="7806344" y="3486822"/>
            <a:ext cx="13868" cy="13448"/>
          </a:xfrm>
          <a:custGeom>
            <a:rect b="b" l="l" r="r" t="t"/>
            <a:pathLst>
              <a:path extrusionOk="0" h="15239" w="15240">
                <a:moveTo>
                  <a:pt x="0" y="3048"/>
                </a:moveTo>
                <a:lnTo>
                  <a:pt x="0" y="11430"/>
                </a:lnTo>
                <a:lnTo>
                  <a:pt x="3048" y="15240"/>
                </a:lnTo>
                <a:lnTo>
                  <a:pt x="11430" y="15240"/>
                </a:lnTo>
                <a:lnTo>
                  <a:pt x="15240" y="11430"/>
                </a:lnTo>
                <a:lnTo>
                  <a:pt x="15240" y="7620"/>
                </a:lnTo>
                <a:lnTo>
                  <a:pt x="15240" y="3048"/>
                </a:lnTo>
                <a:lnTo>
                  <a:pt x="11430" y="0"/>
                </a:lnTo>
                <a:lnTo>
                  <a:pt x="3048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p45"/>
          <p:cNvSpPr/>
          <p:nvPr/>
        </p:nvSpPr>
        <p:spPr>
          <a:xfrm>
            <a:off x="7803573" y="3570866"/>
            <a:ext cx="13868" cy="13448"/>
          </a:xfrm>
          <a:custGeom>
            <a:rect b="b" l="l" r="r" t="t"/>
            <a:pathLst>
              <a:path extrusionOk="0" h="15239" w="15240">
                <a:moveTo>
                  <a:pt x="0" y="3048"/>
                </a:moveTo>
                <a:lnTo>
                  <a:pt x="0" y="12192"/>
                </a:lnTo>
                <a:lnTo>
                  <a:pt x="3810" y="15240"/>
                </a:lnTo>
                <a:lnTo>
                  <a:pt x="12192" y="15240"/>
                </a:lnTo>
                <a:lnTo>
                  <a:pt x="15240" y="12192"/>
                </a:lnTo>
                <a:lnTo>
                  <a:pt x="15240" y="7620"/>
                </a:lnTo>
                <a:lnTo>
                  <a:pt x="15240" y="3048"/>
                </a:lnTo>
                <a:lnTo>
                  <a:pt x="12192" y="0"/>
                </a:lnTo>
                <a:lnTo>
                  <a:pt x="381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45"/>
          <p:cNvSpPr/>
          <p:nvPr/>
        </p:nvSpPr>
        <p:spPr>
          <a:xfrm>
            <a:off x="7800108" y="3654911"/>
            <a:ext cx="13868" cy="13448"/>
          </a:xfrm>
          <a:custGeom>
            <a:rect b="b" l="l" r="r" t="t"/>
            <a:pathLst>
              <a:path extrusionOk="0" h="15239" w="15240">
                <a:moveTo>
                  <a:pt x="0" y="3048"/>
                </a:moveTo>
                <a:lnTo>
                  <a:pt x="0" y="11430"/>
                </a:lnTo>
                <a:lnTo>
                  <a:pt x="3048" y="15240"/>
                </a:lnTo>
                <a:lnTo>
                  <a:pt x="11430" y="15240"/>
                </a:lnTo>
                <a:lnTo>
                  <a:pt x="15240" y="11430"/>
                </a:lnTo>
                <a:lnTo>
                  <a:pt x="15240" y="7620"/>
                </a:lnTo>
                <a:lnTo>
                  <a:pt x="15240" y="3048"/>
                </a:lnTo>
                <a:lnTo>
                  <a:pt x="11430" y="0"/>
                </a:lnTo>
                <a:lnTo>
                  <a:pt x="3048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5" name="Google Shape;1805;p45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7762690" y="3749029"/>
            <a:ext cx="96835" cy="8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45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7853892" y="4754869"/>
            <a:ext cx="123566" cy="1950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7" name="Google Shape;1807;p45"/>
          <p:cNvGrpSpPr/>
          <p:nvPr/>
        </p:nvGrpSpPr>
        <p:grpSpPr>
          <a:xfrm>
            <a:off x="8036063" y="4710084"/>
            <a:ext cx="313473" cy="289688"/>
            <a:chOff x="8839581" y="5337810"/>
            <a:chExt cx="344817" cy="328295"/>
          </a:xfrm>
        </p:grpSpPr>
        <p:sp>
          <p:nvSpPr>
            <p:cNvPr id="1808" name="Google Shape;1808;p45"/>
            <p:cNvSpPr/>
            <p:nvPr/>
          </p:nvSpPr>
          <p:spPr>
            <a:xfrm>
              <a:off x="8839581" y="5337810"/>
              <a:ext cx="94615" cy="328295"/>
            </a:xfrm>
            <a:custGeom>
              <a:rect b="b" l="l" r="r" t="t"/>
              <a:pathLst>
                <a:path extrusionOk="0" h="328295" w="94615">
                  <a:moveTo>
                    <a:pt x="43052" y="0"/>
                  </a:moveTo>
                  <a:lnTo>
                    <a:pt x="32277" y="12692"/>
                  </a:lnTo>
                  <a:lnTo>
                    <a:pt x="26003" y="25527"/>
                  </a:lnTo>
                  <a:lnTo>
                    <a:pt x="22157" y="40076"/>
                  </a:lnTo>
                  <a:lnTo>
                    <a:pt x="18668" y="57912"/>
                  </a:lnTo>
                  <a:lnTo>
                    <a:pt x="13156" y="84903"/>
                  </a:lnTo>
                  <a:lnTo>
                    <a:pt x="4417" y="139457"/>
                  </a:lnTo>
                  <a:lnTo>
                    <a:pt x="380" y="191916"/>
                  </a:lnTo>
                  <a:lnTo>
                    <a:pt x="0" y="217455"/>
                  </a:lnTo>
                  <a:lnTo>
                    <a:pt x="1904" y="242851"/>
                  </a:lnTo>
                  <a:lnTo>
                    <a:pt x="13394" y="282523"/>
                  </a:lnTo>
                  <a:lnTo>
                    <a:pt x="44576" y="319278"/>
                  </a:lnTo>
                  <a:lnTo>
                    <a:pt x="75652" y="328279"/>
                  </a:lnTo>
                  <a:lnTo>
                    <a:pt x="85724" y="325374"/>
                  </a:lnTo>
                  <a:lnTo>
                    <a:pt x="88772" y="323088"/>
                  </a:lnTo>
                  <a:lnTo>
                    <a:pt x="91820" y="320802"/>
                  </a:lnTo>
                  <a:lnTo>
                    <a:pt x="94106" y="31851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09" name="Google Shape;1809;p45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8963643" y="5431678"/>
              <a:ext cx="117123" cy="105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0" name="Google Shape;1810;p45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9102077" y="5423141"/>
              <a:ext cx="82321" cy="922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1" name="Google Shape;1811;p45"/>
          <p:cNvGrpSpPr/>
          <p:nvPr/>
        </p:nvGrpSpPr>
        <p:grpSpPr>
          <a:xfrm>
            <a:off x="8414630" y="4648885"/>
            <a:ext cx="370636" cy="188291"/>
            <a:chOff x="9256000" y="5268455"/>
            <a:chExt cx="407696" cy="213385"/>
          </a:xfrm>
        </p:grpSpPr>
        <p:pic>
          <p:nvPicPr>
            <p:cNvPr id="1812" name="Google Shape;1812;p45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9256000" y="5364467"/>
              <a:ext cx="69415" cy="117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3" name="Google Shape;1813;p45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9359632" y="5374373"/>
              <a:ext cx="72415" cy="96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4" name="Google Shape;1814;p45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9467920" y="5268455"/>
              <a:ext cx="195776" cy="2126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5" name="Google Shape;1815;p45"/>
          <p:cNvGrpSpPr/>
          <p:nvPr/>
        </p:nvGrpSpPr>
        <p:grpSpPr>
          <a:xfrm>
            <a:off x="7955348" y="5057697"/>
            <a:ext cx="210613" cy="145258"/>
            <a:chOff x="8750795" y="5731751"/>
            <a:chExt cx="231672" cy="164617"/>
          </a:xfrm>
        </p:grpSpPr>
        <p:pic>
          <p:nvPicPr>
            <p:cNvPr id="1816" name="Google Shape;1816;p45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8750795" y="5731751"/>
              <a:ext cx="115087" cy="164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7" name="Google Shape;1817;p45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8888252" y="5778995"/>
              <a:ext cx="94215" cy="911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8" name="Google Shape;1818;p45"/>
          <p:cNvGrpSpPr/>
          <p:nvPr/>
        </p:nvGrpSpPr>
        <p:grpSpPr>
          <a:xfrm>
            <a:off x="8221369" y="4943391"/>
            <a:ext cx="678187" cy="217416"/>
            <a:chOff x="9043416" y="5602211"/>
            <a:chExt cx="745998" cy="246392"/>
          </a:xfrm>
        </p:grpSpPr>
        <p:sp>
          <p:nvSpPr>
            <p:cNvPr id="1819" name="Google Shape;1819;p45"/>
            <p:cNvSpPr/>
            <p:nvPr/>
          </p:nvSpPr>
          <p:spPr>
            <a:xfrm>
              <a:off x="9043416" y="5802629"/>
              <a:ext cx="48259" cy="3175"/>
            </a:xfrm>
            <a:custGeom>
              <a:rect b="b" l="l" r="r" t="t"/>
              <a:pathLst>
                <a:path extrusionOk="0" h="3175" w="48259">
                  <a:moveTo>
                    <a:pt x="0" y="3047"/>
                  </a:moveTo>
                  <a:lnTo>
                    <a:pt x="10275" y="2595"/>
                  </a:lnTo>
                  <a:lnTo>
                    <a:pt x="20478" y="2285"/>
                  </a:lnTo>
                  <a:lnTo>
                    <a:pt x="30539" y="1976"/>
                  </a:lnTo>
                  <a:lnTo>
                    <a:pt x="40386" y="1523"/>
                  </a:lnTo>
                  <a:lnTo>
                    <a:pt x="44958" y="761"/>
                  </a:lnTo>
                  <a:lnTo>
                    <a:pt x="45720" y="1523"/>
                  </a:lnTo>
                  <a:lnTo>
                    <a:pt x="48006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45"/>
            <p:cNvSpPr/>
            <p:nvPr/>
          </p:nvSpPr>
          <p:spPr>
            <a:xfrm>
              <a:off x="9056274" y="5781293"/>
              <a:ext cx="23495" cy="67310"/>
            </a:xfrm>
            <a:custGeom>
              <a:rect b="b" l="l" r="r" t="t"/>
              <a:pathLst>
                <a:path extrusionOk="0" h="67310" w="23495">
                  <a:moveTo>
                    <a:pt x="7715" y="0"/>
                  </a:moveTo>
                  <a:lnTo>
                    <a:pt x="2107" y="9644"/>
                  </a:lnTo>
                  <a:lnTo>
                    <a:pt x="0" y="16573"/>
                  </a:lnTo>
                  <a:lnTo>
                    <a:pt x="1178" y="23788"/>
                  </a:lnTo>
                  <a:lnTo>
                    <a:pt x="5429" y="34290"/>
                  </a:lnTo>
                  <a:lnTo>
                    <a:pt x="9132" y="42731"/>
                  </a:lnTo>
                  <a:lnTo>
                    <a:pt x="13334" y="50958"/>
                  </a:lnTo>
                  <a:lnTo>
                    <a:pt x="17966" y="59043"/>
                  </a:lnTo>
                  <a:lnTo>
                    <a:pt x="22955" y="6705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21" name="Google Shape;1821;p45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9139415" y="5657837"/>
              <a:ext cx="106705" cy="177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2" name="Google Shape;1822;p45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9268193" y="5715749"/>
              <a:ext cx="76987" cy="960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3" name="Google Shape;1823;p45"/>
            <p:cNvSpPr/>
            <p:nvPr/>
          </p:nvSpPr>
          <p:spPr>
            <a:xfrm>
              <a:off x="9395460" y="5743193"/>
              <a:ext cx="46990" cy="1904"/>
            </a:xfrm>
            <a:custGeom>
              <a:rect b="b" l="l" r="r" t="t"/>
              <a:pathLst>
                <a:path extrusionOk="0" h="1904" w="46990">
                  <a:moveTo>
                    <a:pt x="0" y="0"/>
                  </a:moveTo>
                  <a:lnTo>
                    <a:pt x="8001" y="559"/>
                  </a:lnTo>
                  <a:lnTo>
                    <a:pt x="16002" y="1047"/>
                  </a:lnTo>
                  <a:lnTo>
                    <a:pt x="24003" y="1393"/>
                  </a:lnTo>
                  <a:lnTo>
                    <a:pt x="32004" y="1523"/>
                  </a:lnTo>
                  <a:lnTo>
                    <a:pt x="36576" y="1523"/>
                  </a:lnTo>
                  <a:lnTo>
                    <a:pt x="41910" y="1523"/>
                  </a:lnTo>
                  <a:lnTo>
                    <a:pt x="46482" y="1523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45"/>
            <p:cNvSpPr/>
            <p:nvPr/>
          </p:nvSpPr>
          <p:spPr>
            <a:xfrm>
              <a:off x="9418605" y="5725667"/>
              <a:ext cx="16509" cy="59054"/>
            </a:xfrm>
            <a:custGeom>
              <a:rect b="b" l="l" r="r" t="t"/>
              <a:pathLst>
                <a:path extrusionOk="0" h="59054" w="16509">
                  <a:moveTo>
                    <a:pt x="4286" y="0"/>
                  </a:moveTo>
                  <a:lnTo>
                    <a:pt x="2000" y="8453"/>
                  </a:lnTo>
                  <a:lnTo>
                    <a:pt x="285" y="16764"/>
                  </a:lnTo>
                  <a:lnTo>
                    <a:pt x="0" y="25074"/>
                  </a:lnTo>
                  <a:lnTo>
                    <a:pt x="2000" y="33528"/>
                  </a:lnTo>
                  <a:lnTo>
                    <a:pt x="4691" y="40243"/>
                  </a:lnTo>
                  <a:lnTo>
                    <a:pt x="8096" y="46672"/>
                  </a:lnTo>
                  <a:lnTo>
                    <a:pt x="12072" y="52816"/>
                  </a:lnTo>
                  <a:lnTo>
                    <a:pt x="16478" y="5867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25" name="Google Shape;1825;p45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9493650" y="5602211"/>
              <a:ext cx="134232" cy="163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6" name="Google Shape;1826;p45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9661385" y="5649240"/>
              <a:ext cx="83083" cy="84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7" name="Google Shape;1827;p45"/>
            <p:cNvSpPr/>
            <p:nvPr/>
          </p:nvSpPr>
          <p:spPr>
            <a:xfrm>
              <a:off x="9774174" y="5700521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7"/>
                  </a:moveTo>
                  <a:lnTo>
                    <a:pt x="0" y="11429"/>
                  </a:lnTo>
                  <a:lnTo>
                    <a:pt x="3048" y="15239"/>
                  </a:lnTo>
                  <a:lnTo>
                    <a:pt x="11430" y="15239"/>
                  </a:lnTo>
                  <a:lnTo>
                    <a:pt x="15240" y="11429"/>
                  </a:lnTo>
                  <a:lnTo>
                    <a:pt x="15240" y="7619"/>
                  </a:lnTo>
                  <a:lnTo>
                    <a:pt x="15240" y="3047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28" name="Google Shape;1828;p45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5246964" y="5368054"/>
            <a:ext cx="114063" cy="9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45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5300737" y="5259806"/>
            <a:ext cx="82457" cy="61879"/>
          </a:xfrm>
          <a:prstGeom prst="rect">
            <a:avLst/>
          </a:prstGeom>
          <a:noFill/>
          <a:ln>
            <a:noFill/>
          </a:ln>
        </p:spPr>
      </p:pic>
      <p:sp>
        <p:nvSpPr>
          <p:cNvPr id="1830" name="Google Shape;1830;p45"/>
          <p:cNvSpPr/>
          <p:nvPr/>
        </p:nvSpPr>
        <p:spPr>
          <a:xfrm>
            <a:off x="5458690" y="5235255"/>
            <a:ext cx="115570" cy="353605"/>
          </a:xfrm>
          <a:custGeom>
            <a:rect b="b" l="l" r="r" t="t"/>
            <a:pathLst>
              <a:path extrusionOk="0" h="400685" w="127000">
                <a:moveTo>
                  <a:pt x="115062" y="404"/>
                </a:moveTo>
                <a:lnTo>
                  <a:pt x="105025" y="0"/>
                </a:lnTo>
                <a:lnTo>
                  <a:pt x="95345" y="23"/>
                </a:lnTo>
                <a:lnTo>
                  <a:pt x="85808" y="619"/>
                </a:lnTo>
                <a:lnTo>
                  <a:pt x="38481" y="9108"/>
                </a:lnTo>
                <a:lnTo>
                  <a:pt x="25908" y="11834"/>
                </a:lnTo>
                <a:lnTo>
                  <a:pt x="20574" y="12596"/>
                </a:lnTo>
                <a:lnTo>
                  <a:pt x="5334" y="14120"/>
                </a:lnTo>
                <a:lnTo>
                  <a:pt x="1524" y="17168"/>
                </a:lnTo>
                <a:lnTo>
                  <a:pt x="0" y="18692"/>
                </a:lnTo>
                <a:lnTo>
                  <a:pt x="762" y="25550"/>
                </a:lnTo>
                <a:lnTo>
                  <a:pt x="762" y="27074"/>
                </a:lnTo>
                <a:lnTo>
                  <a:pt x="2690" y="82688"/>
                </a:lnTo>
                <a:lnTo>
                  <a:pt x="8858" y="133754"/>
                </a:lnTo>
                <a:lnTo>
                  <a:pt x="11322" y="150066"/>
                </a:lnTo>
                <a:lnTo>
                  <a:pt x="13716" y="166520"/>
                </a:lnTo>
                <a:lnTo>
                  <a:pt x="20681" y="217955"/>
                </a:lnTo>
                <a:lnTo>
                  <a:pt x="23431" y="266342"/>
                </a:lnTo>
                <a:lnTo>
                  <a:pt x="23622" y="297584"/>
                </a:lnTo>
                <a:lnTo>
                  <a:pt x="23764" y="310157"/>
                </a:lnTo>
                <a:lnTo>
                  <a:pt x="24193" y="322730"/>
                </a:lnTo>
                <a:lnTo>
                  <a:pt x="24907" y="335303"/>
                </a:lnTo>
                <a:lnTo>
                  <a:pt x="25908" y="347876"/>
                </a:lnTo>
                <a:lnTo>
                  <a:pt x="26360" y="355889"/>
                </a:lnTo>
                <a:lnTo>
                  <a:pt x="26670" y="363974"/>
                </a:lnTo>
                <a:lnTo>
                  <a:pt x="26979" y="372201"/>
                </a:lnTo>
                <a:lnTo>
                  <a:pt x="27432" y="380642"/>
                </a:lnTo>
                <a:lnTo>
                  <a:pt x="27432" y="385214"/>
                </a:lnTo>
                <a:lnTo>
                  <a:pt x="25908" y="395120"/>
                </a:lnTo>
                <a:lnTo>
                  <a:pt x="28194" y="399692"/>
                </a:lnTo>
                <a:lnTo>
                  <a:pt x="28956" y="400454"/>
                </a:lnTo>
                <a:lnTo>
                  <a:pt x="28956" y="399692"/>
                </a:lnTo>
                <a:lnTo>
                  <a:pt x="28956" y="400454"/>
                </a:lnTo>
                <a:lnTo>
                  <a:pt x="32004" y="399692"/>
                </a:lnTo>
                <a:lnTo>
                  <a:pt x="33528" y="398168"/>
                </a:lnTo>
                <a:lnTo>
                  <a:pt x="35814" y="397406"/>
                </a:lnTo>
                <a:lnTo>
                  <a:pt x="41910" y="394358"/>
                </a:lnTo>
                <a:lnTo>
                  <a:pt x="48768" y="393596"/>
                </a:lnTo>
                <a:lnTo>
                  <a:pt x="55626" y="392072"/>
                </a:lnTo>
                <a:lnTo>
                  <a:pt x="95250" y="384452"/>
                </a:lnTo>
                <a:lnTo>
                  <a:pt x="103882" y="383357"/>
                </a:lnTo>
                <a:lnTo>
                  <a:pt x="111728" y="381976"/>
                </a:lnTo>
                <a:lnTo>
                  <a:pt x="119145" y="379737"/>
                </a:lnTo>
                <a:lnTo>
                  <a:pt x="126492" y="37607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1" name="Google Shape;1831;p45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6651555" y="5179796"/>
            <a:ext cx="111465" cy="108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45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7039483" y="5189209"/>
            <a:ext cx="142219" cy="877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3" name="Google Shape;1833;p45"/>
          <p:cNvGrpSpPr/>
          <p:nvPr/>
        </p:nvGrpSpPr>
        <p:grpSpPr>
          <a:xfrm>
            <a:off x="7753774" y="5408023"/>
            <a:ext cx="76212" cy="184918"/>
            <a:chOff x="8529066" y="6128766"/>
            <a:chExt cx="83832" cy="209562"/>
          </a:xfrm>
        </p:grpSpPr>
        <p:sp>
          <p:nvSpPr>
            <p:cNvPr id="1834" name="Google Shape;1834;p45"/>
            <p:cNvSpPr/>
            <p:nvPr/>
          </p:nvSpPr>
          <p:spPr>
            <a:xfrm>
              <a:off x="8570214" y="6128766"/>
              <a:ext cx="3175" cy="86360"/>
            </a:xfrm>
            <a:custGeom>
              <a:rect b="b" l="l" r="r" t="t"/>
              <a:pathLst>
                <a:path extrusionOk="0" h="86360" w="3175">
                  <a:moveTo>
                    <a:pt x="0" y="0"/>
                  </a:moveTo>
                  <a:lnTo>
                    <a:pt x="119" y="13596"/>
                  </a:lnTo>
                  <a:lnTo>
                    <a:pt x="381" y="27051"/>
                  </a:lnTo>
                  <a:lnTo>
                    <a:pt x="642" y="40505"/>
                  </a:lnTo>
                  <a:lnTo>
                    <a:pt x="3048" y="81534"/>
                  </a:lnTo>
                  <a:lnTo>
                    <a:pt x="3048" y="86106"/>
                  </a:lnTo>
                  <a:lnTo>
                    <a:pt x="2286" y="83058"/>
                  </a:lnTo>
                  <a:lnTo>
                    <a:pt x="1524" y="8534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45"/>
            <p:cNvSpPr/>
            <p:nvPr/>
          </p:nvSpPr>
          <p:spPr>
            <a:xfrm>
              <a:off x="8529066" y="6223254"/>
              <a:ext cx="81279" cy="9525"/>
            </a:xfrm>
            <a:custGeom>
              <a:rect b="b" l="l" r="r" t="t"/>
              <a:pathLst>
                <a:path extrusionOk="0" h="9525" w="81279">
                  <a:moveTo>
                    <a:pt x="0" y="9143"/>
                  </a:moveTo>
                  <a:lnTo>
                    <a:pt x="16668" y="8262"/>
                  </a:lnTo>
                  <a:lnTo>
                    <a:pt x="32766" y="6095"/>
                  </a:lnTo>
                  <a:lnTo>
                    <a:pt x="48863" y="3357"/>
                  </a:lnTo>
                  <a:lnTo>
                    <a:pt x="65532" y="761"/>
                  </a:lnTo>
                  <a:lnTo>
                    <a:pt x="70104" y="0"/>
                  </a:lnTo>
                  <a:lnTo>
                    <a:pt x="75438" y="761"/>
                  </a:lnTo>
                  <a:lnTo>
                    <a:pt x="80772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36" name="Google Shape;1836;p45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8542007" y="6266675"/>
              <a:ext cx="70891" cy="716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37" name="Google Shape;1837;p45"/>
          <p:cNvSpPr/>
          <p:nvPr/>
        </p:nvSpPr>
        <p:spPr>
          <a:xfrm>
            <a:off x="7940733" y="5364326"/>
            <a:ext cx="140995" cy="117681"/>
          </a:xfrm>
          <a:custGeom>
            <a:rect b="b" l="l" r="r" t="t"/>
            <a:pathLst>
              <a:path extrusionOk="0" h="133350" w="154940">
                <a:moveTo>
                  <a:pt x="129540" y="428"/>
                </a:moveTo>
                <a:lnTo>
                  <a:pt x="83820" y="7286"/>
                </a:lnTo>
                <a:lnTo>
                  <a:pt x="46482" y="24050"/>
                </a:lnTo>
                <a:lnTo>
                  <a:pt x="42672" y="26336"/>
                </a:lnTo>
                <a:lnTo>
                  <a:pt x="41148" y="27098"/>
                </a:lnTo>
                <a:lnTo>
                  <a:pt x="41910" y="30146"/>
                </a:lnTo>
                <a:lnTo>
                  <a:pt x="47244" y="33956"/>
                </a:lnTo>
                <a:lnTo>
                  <a:pt x="53340" y="36242"/>
                </a:lnTo>
                <a:lnTo>
                  <a:pt x="62484" y="37004"/>
                </a:lnTo>
                <a:lnTo>
                  <a:pt x="74044" y="38219"/>
                </a:lnTo>
                <a:lnTo>
                  <a:pt x="85820" y="38719"/>
                </a:lnTo>
                <a:lnTo>
                  <a:pt x="97738" y="38933"/>
                </a:lnTo>
                <a:lnTo>
                  <a:pt x="109728" y="39290"/>
                </a:lnTo>
                <a:lnTo>
                  <a:pt x="117598" y="39469"/>
                </a:lnTo>
                <a:lnTo>
                  <a:pt x="125253" y="40147"/>
                </a:lnTo>
                <a:lnTo>
                  <a:pt x="132766" y="41540"/>
                </a:lnTo>
                <a:lnTo>
                  <a:pt x="140208" y="43862"/>
                </a:lnTo>
                <a:lnTo>
                  <a:pt x="137171" y="50696"/>
                </a:lnTo>
                <a:lnTo>
                  <a:pt x="131349" y="55673"/>
                </a:lnTo>
                <a:lnTo>
                  <a:pt x="124241" y="59507"/>
                </a:lnTo>
                <a:lnTo>
                  <a:pt x="117348" y="62912"/>
                </a:lnTo>
                <a:lnTo>
                  <a:pt x="93916" y="76259"/>
                </a:lnTo>
                <a:lnTo>
                  <a:pt x="70485" y="89106"/>
                </a:lnTo>
                <a:lnTo>
                  <a:pt x="47053" y="101810"/>
                </a:lnTo>
                <a:lnTo>
                  <a:pt x="23622" y="114728"/>
                </a:lnTo>
                <a:lnTo>
                  <a:pt x="17359" y="118633"/>
                </a:lnTo>
                <a:lnTo>
                  <a:pt x="11239" y="122539"/>
                </a:lnTo>
                <a:lnTo>
                  <a:pt x="5405" y="126730"/>
                </a:lnTo>
                <a:lnTo>
                  <a:pt x="0" y="131492"/>
                </a:lnTo>
                <a:lnTo>
                  <a:pt x="8608" y="132468"/>
                </a:lnTo>
                <a:lnTo>
                  <a:pt x="18002" y="133016"/>
                </a:lnTo>
                <a:lnTo>
                  <a:pt x="27539" y="132992"/>
                </a:lnTo>
                <a:lnTo>
                  <a:pt x="36576" y="132254"/>
                </a:lnTo>
                <a:lnTo>
                  <a:pt x="56007" y="130171"/>
                </a:lnTo>
                <a:lnTo>
                  <a:pt x="75438" y="127587"/>
                </a:lnTo>
                <a:lnTo>
                  <a:pt x="94869" y="124860"/>
                </a:lnTo>
                <a:lnTo>
                  <a:pt x="114300" y="122348"/>
                </a:lnTo>
                <a:lnTo>
                  <a:pt x="121217" y="121681"/>
                </a:lnTo>
                <a:lnTo>
                  <a:pt x="133635" y="120443"/>
                </a:lnTo>
                <a:lnTo>
                  <a:pt x="145911" y="119776"/>
                </a:lnTo>
                <a:lnTo>
                  <a:pt x="152400" y="120824"/>
                </a:lnTo>
                <a:lnTo>
                  <a:pt x="154686" y="124634"/>
                </a:lnTo>
                <a:lnTo>
                  <a:pt x="147066" y="126920"/>
                </a:lnTo>
                <a:lnTo>
                  <a:pt x="146304" y="12692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8" name="Google Shape;1838;p45"/>
          <p:cNvGrpSpPr/>
          <p:nvPr/>
        </p:nvGrpSpPr>
        <p:grpSpPr>
          <a:xfrm>
            <a:off x="7970599" y="5508881"/>
            <a:ext cx="112222" cy="74411"/>
            <a:chOff x="8767571" y="6243066"/>
            <a:chExt cx="123443" cy="84328"/>
          </a:xfrm>
        </p:grpSpPr>
        <p:sp>
          <p:nvSpPr>
            <p:cNvPr id="1839" name="Google Shape;1839;p45"/>
            <p:cNvSpPr/>
            <p:nvPr/>
          </p:nvSpPr>
          <p:spPr>
            <a:xfrm>
              <a:off x="8767571" y="6295644"/>
              <a:ext cx="0" cy="31750"/>
            </a:xfrm>
            <a:custGeom>
              <a:rect b="b" l="l" r="r" t="t"/>
              <a:pathLst>
                <a:path extrusionOk="0" h="31750" w="120000">
                  <a:moveTo>
                    <a:pt x="0" y="0"/>
                  </a:moveTo>
                  <a:lnTo>
                    <a:pt x="0" y="6858"/>
                  </a:lnTo>
                  <a:lnTo>
                    <a:pt x="0" y="13716"/>
                  </a:lnTo>
                  <a:lnTo>
                    <a:pt x="0" y="20574"/>
                  </a:lnTo>
                  <a:lnTo>
                    <a:pt x="0" y="27432"/>
                  </a:lnTo>
                  <a:lnTo>
                    <a:pt x="0" y="29718"/>
                  </a:lnTo>
                  <a:lnTo>
                    <a:pt x="0" y="3124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45"/>
            <p:cNvSpPr/>
            <p:nvPr/>
          </p:nvSpPr>
          <p:spPr>
            <a:xfrm>
              <a:off x="8767571" y="6243066"/>
              <a:ext cx="17779" cy="1904"/>
            </a:xfrm>
            <a:custGeom>
              <a:rect b="b" l="l" r="r" t="t"/>
              <a:pathLst>
                <a:path extrusionOk="0" h="1904" w="17779">
                  <a:moveTo>
                    <a:pt x="0" y="1524"/>
                  </a:moveTo>
                  <a:lnTo>
                    <a:pt x="9906" y="0"/>
                  </a:lnTo>
                  <a:lnTo>
                    <a:pt x="11430" y="0"/>
                  </a:lnTo>
                  <a:lnTo>
                    <a:pt x="17526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45"/>
            <p:cNvSpPr/>
            <p:nvPr/>
          </p:nvSpPr>
          <p:spPr>
            <a:xfrm>
              <a:off x="8802623" y="6285738"/>
              <a:ext cx="40004" cy="1904"/>
            </a:xfrm>
            <a:custGeom>
              <a:rect b="b" l="l" r="r" t="t"/>
              <a:pathLst>
                <a:path extrusionOk="0" h="1904" w="40004">
                  <a:moveTo>
                    <a:pt x="0" y="1523"/>
                  </a:moveTo>
                  <a:lnTo>
                    <a:pt x="7989" y="1285"/>
                  </a:lnTo>
                  <a:lnTo>
                    <a:pt x="15906" y="761"/>
                  </a:lnTo>
                  <a:lnTo>
                    <a:pt x="23681" y="238"/>
                  </a:lnTo>
                  <a:lnTo>
                    <a:pt x="31242" y="0"/>
                  </a:lnTo>
                  <a:lnTo>
                    <a:pt x="35814" y="0"/>
                  </a:lnTo>
                  <a:lnTo>
                    <a:pt x="36576" y="0"/>
                  </a:lnTo>
                  <a:lnTo>
                    <a:pt x="39624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45"/>
            <p:cNvSpPr/>
            <p:nvPr/>
          </p:nvSpPr>
          <p:spPr>
            <a:xfrm>
              <a:off x="8826245" y="6301740"/>
              <a:ext cx="41275" cy="19050"/>
            </a:xfrm>
            <a:custGeom>
              <a:rect b="b" l="l" r="r" t="t"/>
              <a:pathLst>
                <a:path extrusionOk="0" h="19050" w="41275">
                  <a:moveTo>
                    <a:pt x="0" y="19050"/>
                  </a:moveTo>
                  <a:lnTo>
                    <a:pt x="37337" y="3047"/>
                  </a:lnTo>
                  <a:lnTo>
                    <a:pt x="38861" y="1523"/>
                  </a:lnTo>
                  <a:lnTo>
                    <a:pt x="41148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45"/>
            <p:cNvSpPr/>
            <p:nvPr/>
          </p:nvSpPr>
          <p:spPr>
            <a:xfrm>
              <a:off x="8887205" y="6272022"/>
              <a:ext cx="3809" cy="46989"/>
            </a:xfrm>
            <a:custGeom>
              <a:rect b="b" l="l" r="r" t="t"/>
              <a:pathLst>
                <a:path extrusionOk="0" h="46989" w="3809">
                  <a:moveTo>
                    <a:pt x="3809" y="0"/>
                  </a:moveTo>
                  <a:lnTo>
                    <a:pt x="1928" y="9691"/>
                  </a:lnTo>
                  <a:lnTo>
                    <a:pt x="761" y="18668"/>
                  </a:lnTo>
                  <a:lnTo>
                    <a:pt x="166" y="27646"/>
                  </a:lnTo>
                  <a:lnTo>
                    <a:pt x="0" y="37337"/>
                  </a:lnTo>
                  <a:lnTo>
                    <a:pt x="0" y="41909"/>
                  </a:lnTo>
                  <a:lnTo>
                    <a:pt x="761" y="42671"/>
                  </a:lnTo>
                  <a:lnTo>
                    <a:pt x="1523" y="46481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4" name="Google Shape;1844;p45"/>
          <p:cNvSpPr/>
          <p:nvPr/>
        </p:nvSpPr>
        <p:spPr>
          <a:xfrm>
            <a:off x="7942811" y="5324762"/>
            <a:ext cx="61251" cy="47633"/>
          </a:xfrm>
          <a:custGeom>
            <a:rect b="b" l="l" r="r" t="t"/>
            <a:pathLst>
              <a:path extrusionOk="0" h="53975" w="67309">
                <a:moveTo>
                  <a:pt x="6857" y="10977"/>
                </a:moveTo>
                <a:lnTo>
                  <a:pt x="5143" y="19990"/>
                </a:lnTo>
                <a:lnTo>
                  <a:pt x="3428" y="28789"/>
                </a:lnTo>
                <a:lnTo>
                  <a:pt x="1714" y="37445"/>
                </a:lnTo>
                <a:lnTo>
                  <a:pt x="0" y="46029"/>
                </a:lnTo>
                <a:lnTo>
                  <a:pt x="0" y="50601"/>
                </a:lnTo>
                <a:lnTo>
                  <a:pt x="0" y="51363"/>
                </a:lnTo>
                <a:lnTo>
                  <a:pt x="0" y="53649"/>
                </a:lnTo>
                <a:lnTo>
                  <a:pt x="23" y="47351"/>
                </a:lnTo>
                <a:lnTo>
                  <a:pt x="190" y="40981"/>
                </a:lnTo>
                <a:lnTo>
                  <a:pt x="642" y="34468"/>
                </a:lnTo>
                <a:lnTo>
                  <a:pt x="1523" y="27741"/>
                </a:lnTo>
                <a:lnTo>
                  <a:pt x="2202" y="21121"/>
                </a:lnTo>
                <a:lnTo>
                  <a:pt x="3524" y="13644"/>
                </a:lnTo>
                <a:lnTo>
                  <a:pt x="6131" y="6738"/>
                </a:lnTo>
                <a:lnTo>
                  <a:pt x="10667" y="1833"/>
                </a:lnTo>
                <a:lnTo>
                  <a:pt x="17395" y="0"/>
                </a:lnTo>
                <a:lnTo>
                  <a:pt x="24479" y="1452"/>
                </a:lnTo>
                <a:lnTo>
                  <a:pt x="59078" y="26146"/>
                </a:lnTo>
                <a:lnTo>
                  <a:pt x="64007" y="33837"/>
                </a:lnTo>
                <a:lnTo>
                  <a:pt x="67055" y="38409"/>
                </a:lnTo>
                <a:lnTo>
                  <a:pt x="65531" y="45267"/>
                </a:lnTo>
                <a:lnTo>
                  <a:pt x="64769" y="50601"/>
                </a:lnTo>
                <a:lnTo>
                  <a:pt x="64769" y="51363"/>
                </a:lnTo>
                <a:lnTo>
                  <a:pt x="64769" y="52125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5" name="Google Shape;1845;p45"/>
          <p:cNvGrpSpPr/>
          <p:nvPr/>
        </p:nvGrpSpPr>
        <p:grpSpPr>
          <a:xfrm>
            <a:off x="8124375" y="5294378"/>
            <a:ext cx="124022" cy="196796"/>
            <a:chOff x="8936723" y="5999975"/>
            <a:chExt cx="136423" cy="223024"/>
          </a:xfrm>
        </p:grpSpPr>
        <p:pic>
          <p:nvPicPr>
            <p:cNvPr id="1846" name="Google Shape;1846;p45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8936723" y="5999975"/>
              <a:ext cx="136423" cy="1760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7" name="Google Shape;1847;p45"/>
            <p:cNvSpPr/>
            <p:nvPr/>
          </p:nvSpPr>
          <p:spPr>
            <a:xfrm>
              <a:off x="8962644" y="6210299"/>
              <a:ext cx="98425" cy="12700"/>
            </a:xfrm>
            <a:custGeom>
              <a:rect b="b" l="l" r="r" t="t"/>
              <a:pathLst>
                <a:path extrusionOk="0" h="12700" w="98425">
                  <a:moveTo>
                    <a:pt x="32003" y="10667"/>
                  </a:moveTo>
                  <a:lnTo>
                    <a:pt x="73151" y="1523"/>
                  </a:lnTo>
                  <a:lnTo>
                    <a:pt x="76961" y="761"/>
                  </a:lnTo>
                  <a:lnTo>
                    <a:pt x="81533" y="0"/>
                  </a:lnTo>
                  <a:lnTo>
                    <a:pt x="74223" y="583"/>
                  </a:lnTo>
                  <a:lnTo>
                    <a:pt x="67055" y="1238"/>
                  </a:lnTo>
                  <a:lnTo>
                    <a:pt x="18930" y="9477"/>
                  </a:lnTo>
                  <a:lnTo>
                    <a:pt x="7619" y="11429"/>
                  </a:lnTo>
                  <a:lnTo>
                    <a:pt x="3809" y="11429"/>
                  </a:lnTo>
                  <a:lnTo>
                    <a:pt x="3047" y="12191"/>
                  </a:lnTo>
                  <a:lnTo>
                    <a:pt x="0" y="11429"/>
                  </a:lnTo>
                  <a:lnTo>
                    <a:pt x="11882" y="10918"/>
                  </a:lnTo>
                  <a:lnTo>
                    <a:pt x="23621" y="9620"/>
                  </a:lnTo>
                  <a:lnTo>
                    <a:pt x="35361" y="7893"/>
                  </a:lnTo>
                  <a:lnTo>
                    <a:pt x="47243" y="6095"/>
                  </a:lnTo>
                  <a:lnTo>
                    <a:pt x="54863" y="5333"/>
                  </a:lnTo>
                  <a:lnTo>
                    <a:pt x="62483" y="3809"/>
                  </a:lnTo>
                  <a:lnTo>
                    <a:pt x="70103" y="2285"/>
                  </a:lnTo>
                  <a:lnTo>
                    <a:pt x="62483" y="2285"/>
                  </a:lnTo>
                  <a:lnTo>
                    <a:pt x="57911" y="2285"/>
                  </a:lnTo>
                  <a:lnTo>
                    <a:pt x="50291" y="3047"/>
                  </a:lnTo>
                  <a:lnTo>
                    <a:pt x="42671" y="3809"/>
                  </a:lnTo>
                  <a:lnTo>
                    <a:pt x="34289" y="5333"/>
                  </a:lnTo>
                  <a:lnTo>
                    <a:pt x="26669" y="6857"/>
                  </a:lnTo>
                  <a:lnTo>
                    <a:pt x="44719" y="6322"/>
                  </a:lnTo>
                  <a:lnTo>
                    <a:pt x="62483" y="4857"/>
                  </a:lnTo>
                  <a:lnTo>
                    <a:pt x="80248" y="2678"/>
                  </a:lnTo>
                  <a:lnTo>
                    <a:pt x="98297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48" name="Google Shape;1848;p45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8333378" y="5281321"/>
            <a:ext cx="72717" cy="16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45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8499059" y="5281993"/>
            <a:ext cx="104399" cy="12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45"/>
          <p:cNvPicPr preferRelativeResize="0"/>
          <p:nvPr/>
        </p:nvPicPr>
        <p:blipFill rotWithShape="1">
          <a:blip r:embed="rId59">
            <a:alphaModFix/>
          </a:blip>
          <a:srcRect b="0" l="0" r="0" t="0"/>
          <a:stretch/>
        </p:blipFill>
        <p:spPr>
          <a:xfrm>
            <a:off x="8690251" y="5238290"/>
            <a:ext cx="141715" cy="166928"/>
          </a:xfrm>
          <a:prstGeom prst="rect">
            <a:avLst/>
          </a:prstGeom>
          <a:noFill/>
          <a:ln>
            <a:noFill/>
          </a:ln>
        </p:spPr>
      </p:pic>
      <p:sp>
        <p:nvSpPr>
          <p:cNvPr id="1851" name="Google Shape;1851;p45"/>
          <p:cNvSpPr/>
          <p:nvPr/>
        </p:nvSpPr>
        <p:spPr>
          <a:xfrm>
            <a:off x="7949737" y="5614819"/>
            <a:ext cx="150241" cy="29700"/>
          </a:xfrm>
          <a:custGeom>
            <a:rect b="b" l="l" r="r" t="t"/>
            <a:pathLst>
              <a:path extrusionOk="0" h="33654" w="165100">
                <a:moveTo>
                  <a:pt x="57911" y="12192"/>
                </a:moveTo>
                <a:lnTo>
                  <a:pt x="78926" y="9477"/>
                </a:lnTo>
                <a:lnTo>
                  <a:pt x="99726" y="7048"/>
                </a:lnTo>
                <a:lnTo>
                  <a:pt x="120384" y="4905"/>
                </a:lnTo>
                <a:lnTo>
                  <a:pt x="140969" y="3048"/>
                </a:lnTo>
                <a:lnTo>
                  <a:pt x="147827" y="2286"/>
                </a:lnTo>
                <a:lnTo>
                  <a:pt x="154685" y="762"/>
                </a:lnTo>
                <a:lnTo>
                  <a:pt x="160781" y="0"/>
                </a:lnTo>
                <a:lnTo>
                  <a:pt x="144910" y="309"/>
                </a:lnTo>
                <a:lnTo>
                  <a:pt x="129254" y="1333"/>
                </a:lnTo>
                <a:lnTo>
                  <a:pt x="113740" y="3214"/>
                </a:lnTo>
                <a:lnTo>
                  <a:pt x="98297" y="6096"/>
                </a:lnTo>
                <a:lnTo>
                  <a:pt x="78747" y="9655"/>
                </a:lnTo>
                <a:lnTo>
                  <a:pt x="59054" y="13430"/>
                </a:lnTo>
                <a:lnTo>
                  <a:pt x="39362" y="17347"/>
                </a:lnTo>
                <a:lnTo>
                  <a:pt x="19811" y="21336"/>
                </a:lnTo>
                <a:lnTo>
                  <a:pt x="13715" y="22098"/>
                </a:lnTo>
                <a:lnTo>
                  <a:pt x="6095" y="23622"/>
                </a:lnTo>
                <a:lnTo>
                  <a:pt x="0" y="25146"/>
                </a:lnTo>
                <a:lnTo>
                  <a:pt x="12013" y="24765"/>
                </a:lnTo>
                <a:lnTo>
                  <a:pt x="24098" y="23812"/>
                </a:lnTo>
                <a:lnTo>
                  <a:pt x="36325" y="22574"/>
                </a:lnTo>
                <a:lnTo>
                  <a:pt x="48767" y="21336"/>
                </a:lnTo>
                <a:lnTo>
                  <a:pt x="71294" y="18954"/>
                </a:lnTo>
                <a:lnTo>
                  <a:pt x="94106" y="16573"/>
                </a:lnTo>
                <a:lnTo>
                  <a:pt x="116919" y="14478"/>
                </a:lnTo>
                <a:lnTo>
                  <a:pt x="139445" y="12954"/>
                </a:lnTo>
                <a:lnTo>
                  <a:pt x="148589" y="12192"/>
                </a:lnTo>
                <a:lnTo>
                  <a:pt x="156209" y="12192"/>
                </a:lnTo>
                <a:lnTo>
                  <a:pt x="164591" y="12192"/>
                </a:lnTo>
                <a:lnTo>
                  <a:pt x="152459" y="14918"/>
                </a:lnTo>
                <a:lnTo>
                  <a:pt x="96202" y="24824"/>
                </a:lnTo>
                <a:lnTo>
                  <a:pt x="39623" y="32004"/>
                </a:lnTo>
                <a:lnTo>
                  <a:pt x="32765" y="32766"/>
                </a:lnTo>
                <a:lnTo>
                  <a:pt x="28193" y="32766"/>
                </a:lnTo>
                <a:lnTo>
                  <a:pt x="21335" y="33528"/>
                </a:lnTo>
                <a:lnTo>
                  <a:pt x="31051" y="32254"/>
                </a:lnTo>
                <a:lnTo>
                  <a:pt x="40766" y="30765"/>
                </a:lnTo>
                <a:lnTo>
                  <a:pt x="50482" y="29134"/>
                </a:lnTo>
                <a:lnTo>
                  <a:pt x="60197" y="27432"/>
                </a:lnTo>
                <a:lnTo>
                  <a:pt x="78355" y="25038"/>
                </a:lnTo>
                <a:lnTo>
                  <a:pt x="96297" y="22574"/>
                </a:lnTo>
                <a:lnTo>
                  <a:pt x="114097" y="20252"/>
                </a:lnTo>
                <a:lnTo>
                  <a:pt x="131825" y="18288"/>
                </a:lnTo>
                <a:lnTo>
                  <a:pt x="138683" y="17526"/>
                </a:lnTo>
                <a:lnTo>
                  <a:pt x="144017" y="17526"/>
                </a:lnTo>
                <a:lnTo>
                  <a:pt x="150113" y="17526"/>
                </a:lnTo>
                <a:lnTo>
                  <a:pt x="138683" y="18597"/>
                </a:lnTo>
                <a:lnTo>
                  <a:pt x="127253" y="20383"/>
                </a:lnTo>
                <a:lnTo>
                  <a:pt x="115823" y="22455"/>
                </a:lnTo>
                <a:lnTo>
                  <a:pt x="104393" y="24384"/>
                </a:lnTo>
                <a:lnTo>
                  <a:pt x="88844" y="26646"/>
                </a:lnTo>
                <a:lnTo>
                  <a:pt x="73151" y="28765"/>
                </a:lnTo>
                <a:lnTo>
                  <a:pt x="57459" y="30599"/>
                </a:lnTo>
                <a:lnTo>
                  <a:pt x="41909" y="32004"/>
                </a:lnTo>
                <a:lnTo>
                  <a:pt x="36575" y="32766"/>
                </a:lnTo>
                <a:lnTo>
                  <a:pt x="33527" y="32766"/>
                </a:lnTo>
                <a:lnTo>
                  <a:pt x="42552" y="31051"/>
                </a:lnTo>
                <a:lnTo>
                  <a:pt x="51434" y="29337"/>
                </a:lnTo>
                <a:lnTo>
                  <a:pt x="60317" y="27622"/>
                </a:lnTo>
                <a:lnTo>
                  <a:pt x="69341" y="25908"/>
                </a:lnTo>
                <a:lnTo>
                  <a:pt x="86034" y="22181"/>
                </a:lnTo>
                <a:lnTo>
                  <a:pt x="102869" y="18954"/>
                </a:lnTo>
                <a:lnTo>
                  <a:pt x="119705" y="16156"/>
                </a:lnTo>
                <a:lnTo>
                  <a:pt x="136397" y="13716"/>
                </a:lnTo>
                <a:lnTo>
                  <a:pt x="144017" y="12192"/>
                </a:lnTo>
                <a:lnTo>
                  <a:pt x="151637" y="11430"/>
                </a:lnTo>
                <a:lnTo>
                  <a:pt x="159257" y="11430"/>
                </a:lnTo>
                <a:lnTo>
                  <a:pt x="151256" y="12263"/>
                </a:lnTo>
                <a:lnTo>
                  <a:pt x="143255" y="13525"/>
                </a:lnTo>
                <a:lnTo>
                  <a:pt x="135254" y="15073"/>
                </a:lnTo>
                <a:lnTo>
                  <a:pt x="127253" y="16764"/>
                </a:lnTo>
                <a:lnTo>
                  <a:pt x="120395" y="17907"/>
                </a:lnTo>
                <a:lnTo>
                  <a:pt x="113537" y="19050"/>
                </a:lnTo>
                <a:lnTo>
                  <a:pt x="106679" y="20193"/>
                </a:lnTo>
                <a:lnTo>
                  <a:pt x="99821" y="21336"/>
                </a:lnTo>
                <a:lnTo>
                  <a:pt x="99059" y="21336"/>
                </a:lnTo>
                <a:lnTo>
                  <a:pt x="98297" y="21336"/>
                </a:lnTo>
                <a:lnTo>
                  <a:pt x="103631" y="21336"/>
                </a:lnTo>
                <a:lnTo>
                  <a:pt x="108203" y="19812"/>
                </a:lnTo>
                <a:lnTo>
                  <a:pt x="113537" y="19050"/>
                </a:lnTo>
                <a:lnTo>
                  <a:pt x="119633" y="17526"/>
                </a:lnTo>
                <a:lnTo>
                  <a:pt x="125729" y="16764"/>
                </a:lnTo>
                <a:lnTo>
                  <a:pt x="131825" y="16764"/>
                </a:lnTo>
                <a:lnTo>
                  <a:pt x="132587" y="16764"/>
                </a:lnTo>
                <a:lnTo>
                  <a:pt x="130301" y="16764"/>
                </a:lnTo>
                <a:lnTo>
                  <a:pt x="128015" y="16764"/>
                </a:lnTo>
                <a:lnTo>
                  <a:pt x="125729" y="18288"/>
                </a:lnTo>
                <a:lnTo>
                  <a:pt x="122681" y="19050"/>
                </a:lnTo>
                <a:lnTo>
                  <a:pt x="120395" y="20574"/>
                </a:lnTo>
                <a:lnTo>
                  <a:pt x="118109" y="21336"/>
                </a:lnTo>
                <a:lnTo>
                  <a:pt x="116585" y="22098"/>
                </a:lnTo>
                <a:lnTo>
                  <a:pt x="115061" y="22098"/>
                </a:lnTo>
                <a:lnTo>
                  <a:pt x="108965" y="22860"/>
                </a:lnTo>
                <a:lnTo>
                  <a:pt x="107441" y="20574"/>
                </a:lnTo>
                <a:lnTo>
                  <a:pt x="102869" y="16764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45"/>
          <p:cNvSpPr/>
          <p:nvPr/>
        </p:nvSpPr>
        <p:spPr>
          <a:xfrm>
            <a:off x="6138948" y="4900107"/>
            <a:ext cx="11557" cy="0"/>
          </a:xfrm>
          <a:custGeom>
            <a:rect b="b" l="l" r="r" t="t"/>
            <a:pathLst>
              <a:path extrusionOk="0" h="120000" w="12700">
                <a:moveTo>
                  <a:pt x="12192" y="0"/>
                </a:moveTo>
                <a:lnTo>
                  <a:pt x="8382" y="0"/>
                </a:lnTo>
                <a:lnTo>
                  <a:pt x="4572" y="0"/>
                </a:lnTo>
                <a:lnTo>
                  <a:pt x="0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p45"/>
          <p:cNvSpPr/>
          <p:nvPr/>
        </p:nvSpPr>
        <p:spPr>
          <a:xfrm>
            <a:off x="4671059" y="4593515"/>
            <a:ext cx="47961" cy="3923"/>
          </a:xfrm>
          <a:custGeom>
            <a:rect b="b" l="l" r="r" t="t"/>
            <a:pathLst>
              <a:path extrusionOk="0" h="4445" w="52704">
                <a:moveTo>
                  <a:pt x="0" y="3810"/>
                </a:moveTo>
                <a:lnTo>
                  <a:pt x="9798" y="4095"/>
                </a:lnTo>
                <a:lnTo>
                  <a:pt x="18954" y="3810"/>
                </a:lnTo>
                <a:lnTo>
                  <a:pt x="27967" y="2952"/>
                </a:lnTo>
                <a:lnTo>
                  <a:pt x="37338" y="1524"/>
                </a:lnTo>
                <a:lnTo>
                  <a:pt x="42672" y="762"/>
                </a:lnTo>
                <a:lnTo>
                  <a:pt x="47244" y="762"/>
                </a:lnTo>
                <a:lnTo>
                  <a:pt x="52577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4" name="Google Shape;1854;p45"/>
          <p:cNvSpPr/>
          <p:nvPr/>
        </p:nvSpPr>
        <p:spPr>
          <a:xfrm>
            <a:off x="4693227" y="4651337"/>
            <a:ext cx="48538" cy="6725"/>
          </a:xfrm>
          <a:custGeom>
            <a:rect b="b" l="l" r="r" t="t"/>
            <a:pathLst>
              <a:path extrusionOk="0" h="7620" w="53339">
                <a:moveTo>
                  <a:pt x="0" y="0"/>
                </a:moveTo>
                <a:lnTo>
                  <a:pt x="9584" y="4083"/>
                </a:lnTo>
                <a:lnTo>
                  <a:pt x="17811" y="6381"/>
                </a:lnTo>
                <a:lnTo>
                  <a:pt x="26467" y="7393"/>
                </a:lnTo>
                <a:lnTo>
                  <a:pt x="37338" y="7619"/>
                </a:lnTo>
                <a:lnTo>
                  <a:pt x="45720" y="6857"/>
                </a:lnTo>
                <a:lnTo>
                  <a:pt x="48006" y="6857"/>
                </a:lnTo>
                <a:lnTo>
                  <a:pt x="53340" y="3809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5" name="Google Shape;1855;p45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4933592" y="4624432"/>
            <a:ext cx="96312" cy="123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6" name="Google Shape;1856;p45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4941905" y="4801933"/>
            <a:ext cx="70681" cy="712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7" name="Google Shape;1857;p45"/>
          <p:cNvGrpSpPr/>
          <p:nvPr/>
        </p:nvGrpSpPr>
        <p:grpSpPr>
          <a:xfrm>
            <a:off x="5182344" y="4777322"/>
            <a:ext cx="31288" cy="84049"/>
            <a:chOff x="5700521" y="5414009"/>
            <a:chExt cx="34417" cy="95250"/>
          </a:xfrm>
        </p:grpSpPr>
        <p:sp>
          <p:nvSpPr>
            <p:cNvPr id="1858" name="Google Shape;1858;p45"/>
            <p:cNvSpPr/>
            <p:nvPr/>
          </p:nvSpPr>
          <p:spPr>
            <a:xfrm>
              <a:off x="5700521" y="5414009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7"/>
                  </a:moveTo>
                  <a:lnTo>
                    <a:pt x="0" y="11429"/>
                  </a:lnTo>
                  <a:lnTo>
                    <a:pt x="3047" y="15239"/>
                  </a:lnTo>
                  <a:lnTo>
                    <a:pt x="11429" y="15239"/>
                  </a:lnTo>
                  <a:lnTo>
                    <a:pt x="15239" y="11429"/>
                  </a:lnTo>
                  <a:lnTo>
                    <a:pt x="15239" y="7619"/>
                  </a:lnTo>
                  <a:lnTo>
                    <a:pt x="15239" y="3047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45"/>
            <p:cNvSpPr/>
            <p:nvPr/>
          </p:nvSpPr>
          <p:spPr>
            <a:xfrm>
              <a:off x="5731763" y="5467349"/>
              <a:ext cx="3175" cy="41910"/>
            </a:xfrm>
            <a:custGeom>
              <a:rect b="b" l="l" r="r" t="t"/>
              <a:pathLst>
                <a:path extrusionOk="0" h="41910" w="3175">
                  <a:moveTo>
                    <a:pt x="0" y="0"/>
                  </a:moveTo>
                  <a:lnTo>
                    <a:pt x="1524" y="32004"/>
                  </a:lnTo>
                  <a:lnTo>
                    <a:pt x="2286" y="36576"/>
                  </a:lnTo>
                  <a:lnTo>
                    <a:pt x="3048" y="41148"/>
                  </a:lnTo>
                  <a:lnTo>
                    <a:pt x="3048" y="4191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0" name="Google Shape;1860;p45"/>
          <p:cNvSpPr/>
          <p:nvPr/>
        </p:nvSpPr>
        <p:spPr>
          <a:xfrm>
            <a:off x="5181599" y="4587139"/>
            <a:ext cx="199358" cy="132251"/>
          </a:xfrm>
          <a:custGeom>
            <a:rect b="b" l="l" r="r" t="t"/>
            <a:pathLst>
              <a:path extrusionOk="0" h="149860" w="219075">
                <a:moveTo>
                  <a:pt x="166115" y="1131"/>
                </a:moveTo>
                <a:lnTo>
                  <a:pt x="154019" y="0"/>
                </a:lnTo>
                <a:lnTo>
                  <a:pt x="142493" y="83"/>
                </a:lnTo>
                <a:lnTo>
                  <a:pt x="130968" y="1452"/>
                </a:lnTo>
                <a:lnTo>
                  <a:pt x="84772" y="14847"/>
                </a:lnTo>
                <a:lnTo>
                  <a:pt x="44957" y="30849"/>
                </a:lnTo>
                <a:lnTo>
                  <a:pt x="46481" y="30849"/>
                </a:lnTo>
                <a:lnTo>
                  <a:pt x="42671" y="34659"/>
                </a:lnTo>
                <a:lnTo>
                  <a:pt x="94999" y="40135"/>
                </a:lnTo>
                <a:lnTo>
                  <a:pt x="130123" y="41374"/>
                </a:lnTo>
                <a:lnTo>
                  <a:pt x="147827" y="42279"/>
                </a:lnTo>
                <a:lnTo>
                  <a:pt x="160389" y="42802"/>
                </a:lnTo>
                <a:lnTo>
                  <a:pt x="172878" y="43612"/>
                </a:lnTo>
                <a:lnTo>
                  <a:pt x="185225" y="45279"/>
                </a:lnTo>
                <a:lnTo>
                  <a:pt x="197357" y="48375"/>
                </a:lnTo>
                <a:lnTo>
                  <a:pt x="204215" y="49899"/>
                </a:lnTo>
                <a:lnTo>
                  <a:pt x="174116" y="78569"/>
                </a:lnTo>
                <a:lnTo>
                  <a:pt x="121789" y="100179"/>
                </a:lnTo>
                <a:lnTo>
                  <a:pt x="75235" y="118157"/>
                </a:lnTo>
                <a:lnTo>
                  <a:pt x="39242" y="131123"/>
                </a:lnTo>
                <a:lnTo>
                  <a:pt x="26098" y="135243"/>
                </a:lnTo>
                <a:lnTo>
                  <a:pt x="13239" y="139934"/>
                </a:lnTo>
                <a:lnTo>
                  <a:pt x="1523" y="145911"/>
                </a:lnTo>
                <a:lnTo>
                  <a:pt x="761" y="147435"/>
                </a:lnTo>
                <a:lnTo>
                  <a:pt x="0" y="147435"/>
                </a:lnTo>
                <a:lnTo>
                  <a:pt x="0" y="148197"/>
                </a:lnTo>
                <a:lnTo>
                  <a:pt x="12703" y="148744"/>
                </a:lnTo>
                <a:lnTo>
                  <a:pt x="25622" y="149149"/>
                </a:lnTo>
                <a:lnTo>
                  <a:pt x="38683" y="149268"/>
                </a:lnTo>
                <a:lnTo>
                  <a:pt x="51815" y="148959"/>
                </a:lnTo>
                <a:lnTo>
                  <a:pt x="73413" y="147316"/>
                </a:lnTo>
                <a:lnTo>
                  <a:pt x="94868" y="144958"/>
                </a:lnTo>
                <a:lnTo>
                  <a:pt x="116324" y="142315"/>
                </a:lnTo>
                <a:lnTo>
                  <a:pt x="137921" y="139815"/>
                </a:lnTo>
                <a:lnTo>
                  <a:pt x="157352" y="138695"/>
                </a:lnTo>
                <a:lnTo>
                  <a:pt x="176783" y="137719"/>
                </a:lnTo>
                <a:lnTo>
                  <a:pt x="196214" y="137029"/>
                </a:lnTo>
                <a:lnTo>
                  <a:pt x="215645" y="136767"/>
                </a:lnTo>
                <a:lnTo>
                  <a:pt x="217169" y="136767"/>
                </a:lnTo>
                <a:lnTo>
                  <a:pt x="217931" y="136767"/>
                </a:lnTo>
                <a:lnTo>
                  <a:pt x="218693" y="136767"/>
                </a:lnTo>
                <a:lnTo>
                  <a:pt x="217169" y="142101"/>
                </a:lnTo>
                <a:lnTo>
                  <a:pt x="215645" y="142101"/>
                </a:lnTo>
                <a:lnTo>
                  <a:pt x="209549" y="144387"/>
                </a:lnTo>
                <a:lnTo>
                  <a:pt x="201929" y="146673"/>
                </a:lnTo>
                <a:lnTo>
                  <a:pt x="198881" y="147435"/>
                </a:lnTo>
                <a:lnTo>
                  <a:pt x="193547" y="147435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1" name="Google Shape;1861;p45"/>
          <p:cNvGrpSpPr/>
          <p:nvPr/>
        </p:nvGrpSpPr>
        <p:grpSpPr>
          <a:xfrm>
            <a:off x="5252311" y="4798838"/>
            <a:ext cx="97506" cy="49421"/>
            <a:chOff x="5777484" y="5438393"/>
            <a:chExt cx="107255" cy="56007"/>
          </a:xfrm>
        </p:grpSpPr>
        <p:sp>
          <p:nvSpPr>
            <p:cNvPr id="1862" name="Google Shape;1862;p45"/>
            <p:cNvSpPr/>
            <p:nvPr/>
          </p:nvSpPr>
          <p:spPr>
            <a:xfrm>
              <a:off x="5777484" y="5446013"/>
              <a:ext cx="37464" cy="3810"/>
            </a:xfrm>
            <a:custGeom>
              <a:rect b="b" l="l" r="r" t="t"/>
              <a:pathLst>
                <a:path extrusionOk="0" h="3810" w="37464">
                  <a:moveTo>
                    <a:pt x="0" y="3809"/>
                  </a:moveTo>
                  <a:lnTo>
                    <a:pt x="7191" y="3428"/>
                  </a:lnTo>
                  <a:lnTo>
                    <a:pt x="14097" y="2476"/>
                  </a:lnTo>
                  <a:lnTo>
                    <a:pt x="21002" y="1238"/>
                  </a:lnTo>
                  <a:lnTo>
                    <a:pt x="28194" y="0"/>
                  </a:lnTo>
                  <a:lnTo>
                    <a:pt x="31242" y="0"/>
                  </a:lnTo>
                  <a:lnTo>
                    <a:pt x="34290" y="0"/>
                  </a:lnTo>
                  <a:lnTo>
                    <a:pt x="37338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45"/>
            <p:cNvSpPr/>
            <p:nvPr/>
          </p:nvSpPr>
          <p:spPr>
            <a:xfrm>
              <a:off x="5785104" y="5481065"/>
              <a:ext cx="44450" cy="13335"/>
            </a:xfrm>
            <a:custGeom>
              <a:rect b="b" l="l" r="r" t="t"/>
              <a:pathLst>
                <a:path extrusionOk="0" h="13335" w="44450">
                  <a:moveTo>
                    <a:pt x="0" y="12953"/>
                  </a:moveTo>
                  <a:lnTo>
                    <a:pt x="37338" y="3047"/>
                  </a:lnTo>
                  <a:lnTo>
                    <a:pt x="39624" y="1523"/>
                  </a:lnTo>
                  <a:lnTo>
                    <a:pt x="41910" y="761"/>
                  </a:lnTo>
                  <a:lnTo>
                    <a:pt x="44196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45"/>
            <p:cNvSpPr/>
            <p:nvPr/>
          </p:nvSpPr>
          <p:spPr>
            <a:xfrm>
              <a:off x="5880294" y="5438393"/>
              <a:ext cx="4445" cy="46989"/>
            </a:xfrm>
            <a:custGeom>
              <a:rect b="b" l="l" r="r" t="t"/>
              <a:pathLst>
                <a:path extrusionOk="0" h="46989" w="4445">
                  <a:moveTo>
                    <a:pt x="59" y="0"/>
                  </a:moveTo>
                  <a:lnTo>
                    <a:pt x="3107" y="41148"/>
                  </a:lnTo>
                  <a:lnTo>
                    <a:pt x="3869" y="44196"/>
                  </a:lnTo>
                  <a:lnTo>
                    <a:pt x="3869" y="44958"/>
                  </a:lnTo>
                  <a:lnTo>
                    <a:pt x="3869" y="4648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5" name="Google Shape;1865;p45"/>
          <p:cNvSpPr/>
          <p:nvPr/>
        </p:nvSpPr>
        <p:spPr>
          <a:xfrm>
            <a:off x="5229798" y="4518884"/>
            <a:ext cx="44494" cy="58279"/>
          </a:xfrm>
          <a:custGeom>
            <a:rect b="b" l="l" r="r" t="t"/>
            <a:pathLst>
              <a:path extrusionOk="0" h="66039" w="48895">
                <a:moveTo>
                  <a:pt x="321" y="42672"/>
                </a:moveTo>
                <a:lnTo>
                  <a:pt x="321" y="48768"/>
                </a:lnTo>
                <a:lnTo>
                  <a:pt x="321" y="54864"/>
                </a:lnTo>
                <a:lnTo>
                  <a:pt x="321" y="60960"/>
                </a:lnTo>
                <a:lnTo>
                  <a:pt x="321" y="64770"/>
                </a:lnTo>
                <a:lnTo>
                  <a:pt x="321" y="65532"/>
                </a:lnTo>
                <a:lnTo>
                  <a:pt x="321" y="59436"/>
                </a:lnTo>
                <a:lnTo>
                  <a:pt x="214" y="48577"/>
                </a:lnTo>
                <a:lnTo>
                  <a:pt x="35" y="37719"/>
                </a:lnTo>
                <a:lnTo>
                  <a:pt x="0" y="26860"/>
                </a:lnTo>
                <a:lnTo>
                  <a:pt x="321" y="16002"/>
                </a:lnTo>
                <a:lnTo>
                  <a:pt x="1702" y="8143"/>
                </a:lnTo>
                <a:lnTo>
                  <a:pt x="5655" y="2857"/>
                </a:lnTo>
                <a:lnTo>
                  <a:pt x="11894" y="142"/>
                </a:lnTo>
                <a:lnTo>
                  <a:pt x="20133" y="0"/>
                </a:lnTo>
                <a:lnTo>
                  <a:pt x="27324" y="2238"/>
                </a:lnTo>
                <a:lnTo>
                  <a:pt x="47577" y="40064"/>
                </a:lnTo>
                <a:lnTo>
                  <a:pt x="48327" y="47244"/>
                </a:lnTo>
                <a:lnTo>
                  <a:pt x="48327" y="48768"/>
                </a:lnTo>
                <a:lnTo>
                  <a:pt x="48327" y="49530"/>
                </a:lnTo>
                <a:lnTo>
                  <a:pt x="48327" y="51054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6" name="Google Shape;1866;p45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5450366" y="4401211"/>
            <a:ext cx="868865" cy="913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45"/>
          <p:cNvPicPr preferRelativeResize="0"/>
          <p:nvPr/>
        </p:nvPicPr>
        <p:blipFill rotWithShape="1">
          <a:blip r:embed="rId63">
            <a:alphaModFix/>
          </a:blip>
          <a:srcRect b="0" l="0" r="0" t="0"/>
          <a:stretch/>
        </p:blipFill>
        <p:spPr>
          <a:xfrm>
            <a:off x="6780403" y="4819414"/>
            <a:ext cx="100870" cy="10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893" name="Shape 1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94" name="Google Shape;12894;p153"/>
          <p:cNvGrpSpPr/>
          <p:nvPr/>
        </p:nvGrpSpPr>
        <p:grpSpPr>
          <a:xfrm>
            <a:off x="1446656" y="181750"/>
            <a:ext cx="6080519" cy="600258"/>
            <a:chOff x="4410430" y="1933955"/>
            <a:chExt cx="3999026" cy="435127"/>
          </a:xfrm>
        </p:grpSpPr>
        <p:pic>
          <p:nvPicPr>
            <p:cNvPr id="12895" name="Google Shape;12895;p1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10430" y="2153386"/>
              <a:ext cx="455726" cy="2156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896" name="Google Shape;12896;p153"/>
            <p:cNvGrpSpPr/>
            <p:nvPr/>
          </p:nvGrpSpPr>
          <p:grpSpPr>
            <a:xfrm>
              <a:off x="5193909" y="2101570"/>
              <a:ext cx="776386" cy="214268"/>
              <a:chOff x="5193909" y="2101570"/>
              <a:chExt cx="776386" cy="214268"/>
            </a:xfrm>
          </p:grpSpPr>
          <p:pic>
            <p:nvPicPr>
              <p:cNvPr id="12897" name="Google Shape;12897;p15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193909" y="2101570"/>
                <a:ext cx="302421" cy="2142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98" name="Google Shape;12898;p15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522188" y="2138146"/>
                <a:ext cx="76250" cy="1212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99" name="Google Shape;12899;p15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620272" y="2106929"/>
                <a:ext cx="350023" cy="1646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900" name="Google Shape;12900;p153"/>
            <p:cNvGrpSpPr/>
            <p:nvPr/>
          </p:nvGrpSpPr>
          <p:grpSpPr>
            <a:xfrm>
              <a:off x="6353530" y="2043658"/>
              <a:ext cx="430581" cy="178358"/>
              <a:chOff x="6353530" y="2043658"/>
              <a:chExt cx="430581" cy="178358"/>
            </a:xfrm>
          </p:grpSpPr>
          <p:pic>
            <p:nvPicPr>
              <p:cNvPr id="12901" name="Google Shape;12901;p15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353530" y="2094712"/>
                <a:ext cx="174523" cy="1273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02" name="Google Shape;12902;p15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553174" y="2094712"/>
                <a:ext cx="77012" cy="953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903" name="Google Shape;12903;p153"/>
              <p:cNvSpPr/>
              <p:nvPr/>
            </p:nvSpPr>
            <p:spPr>
              <a:xfrm>
                <a:off x="6649974" y="2098547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904" name="Google Shape;12904;p15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704146" y="2043658"/>
                <a:ext cx="79965" cy="1496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905" name="Google Shape;12905;p15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103338" y="2001748"/>
              <a:ext cx="201980" cy="2217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06" name="Google Shape;12906;p153"/>
            <p:cNvSpPr/>
            <p:nvPr/>
          </p:nvSpPr>
          <p:spPr>
            <a:xfrm>
              <a:off x="7414259" y="2001107"/>
              <a:ext cx="85725" cy="144780"/>
            </a:xfrm>
            <a:custGeom>
              <a:rect b="b" l="l" r="r" t="t"/>
              <a:pathLst>
                <a:path extrusionOk="0" h="144780" w="85725">
                  <a:moveTo>
                    <a:pt x="85344" y="5238"/>
                  </a:moveTo>
                  <a:lnTo>
                    <a:pt x="74878" y="440"/>
                  </a:lnTo>
                  <a:lnTo>
                    <a:pt x="67913" y="0"/>
                  </a:lnTo>
                  <a:lnTo>
                    <a:pt x="61662" y="4274"/>
                  </a:lnTo>
                  <a:lnTo>
                    <a:pt x="32670" y="41052"/>
                  </a:lnTo>
                  <a:lnTo>
                    <a:pt x="9763" y="84308"/>
                  </a:lnTo>
                  <a:lnTo>
                    <a:pt x="762" y="127920"/>
                  </a:lnTo>
                  <a:lnTo>
                    <a:pt x="4333" y="137064"/>
                  </a:lnTo>
                  <a:lnTo>
                    <a:pt x="11620" y="142208"/>
                  </a:lnTo>
                  <a:lnTo>
                    <a:pt x="20907" y="144208"/>
                  </a:lnTo>
                  <a:lnTo>
                    <a:pt x="30480" y="143922"/>
                  </a:lnTo>
                  <a:lnTo>
                    <a:pt x="66163" y="124313"/>
                  </a:lnTo>
                  <a:lnTo>
                    <a:pt x="37778" y="92106"/>
                  </a:lnTo>
                  <a:lnTo>
                    <a:pt x="15228" y="91916"/>
                  </a:lnTo>
                  <a:lnTo>
                    <a:pt x="3810" y="92106"/>
                  </a:lnTo>
                  <a:lnTo>
                    <a:pt x="3048" y="92106"/>
                  </a:lnTo>
                  <a:lnTo>
                    <a:pt x="1524" y="92106"/>
                  </a:lnTo>
                  <a:lnTo>
                    <a:pt x="0" y="92106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7" name="Google Shape;12907;p153"/>
            <p:cNvSpPr/>
            <p:nvPr/>
          </p:nvSpPr>
          <p:spPr>
            <a:xfrm>
              <a:off x="7581138" y="2148077"/>
              <a:ext cx="26670" cy="49530"/>
            </a:xfrm>
            <a:custGeom>
              <a:rect b="b" l="l" r="r" t="t"/>
              <a:pathLst>
                <a:path extrusionOk="0" h="49530" w="26670">
                  <a:moveTo>
                    <a:pt x="25907" y="0"/>
                  </a:moveTo>
                  <a:lnTo>
                    <a:pt x="26158" y="9203"/>
                  </a:lnTo>
                  <a:lnTo>
                    <a:pt x="26193" y="17621"/>
                  </a:lnTo>
                  <a:lnTo>
                    <a:pt x="24943" y="25610"/>
                  </a:lnTo>
                  <a:lnTo>
                    <a:pt x="21335" y="33528"/>
                  </a:lnTo>
                  <a:lnTo>
                    <a:pt x="17144" y="39457"/>
                  </a:lnTo>
                  <a:lnTo>
                    <a:pt x="12382" y="43815"/>
                  </a:lnTo>
                  <a:lnTo>
                    <a:pt x="6762" y="47029"/>
                  </a:lnTo>
                  <a:lnTo>
                    <a:pt x="0" y="4953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8" name="Google Shape;12908;p153"/>
            <p:cNvSpPr/>
            <p:nvPr/>
          </p:nvSpPr>
          <p:spPr>
            <a:xfrm>
              <a:off x="7511033" y="1933955"/>
              <a:ext cx="74929" cy="48260"/>
            </a:xfrm>
            <a:custGeom>
              <a:rect b="b" l="l" r="r" t="t"/>
              <a:pathLst>
                <a:path extrusionOk="0" h="48260" w="74929">
                  <a:moveTo>
                    <a:pt x="0" y="0"/>
                  </a:moveTo>
                  <a:lnTo>
                    <a:pt x="25146" y="30479"/>
                  </a:lnTo>
                  <a:lnTo>
                    <a:pt x="23622" y="38099"/>
                  </a:lnTo>
                  <a:lnTo>
                    <a:pt x="22860" y="41909"/>
                  </a:lnTo>
                  <a:lnTo>
                    <a:pt x="20574" y="44957"/>
                  </a:lnTo>
                  <a:lnTo>
                    <a:pt x="19050" y="48006"/>
                  </a:lnTo>
                  <a:lnTo>
                    <a:pt x="25908" y="46481"/>
                  </a:lnTo>
                  <a:lnTo>
                    <a:pt x="31242" y="44195"/>
                  </a:lnTo>
                  <a:lnTo>
                    <a:pt x="38100" y="42671"/>
                  </a:lnTo>
                  <a:lnTo>
                    <a:pt x="47244" y="39373"/>
                  </a:lnTo>
                  <a:lnTo>
                    <a:pt x="56388" y="36290"/>
                  </a:lnTo>
                  <a:lnTo>
                    <a:pt x="65532" y="33349"/>
                  </a:lnTo>
                  <a:lnTo>
                    <a:pt x="74676" y="30479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909" name="Google Shape;12909;p153"/>
            <p:cNvGrpSpPr/>
            <p:nvPr/>
          </p:nvGrpSpPr>
          <p:grpSpPr>
            <a:xfrm>
              <a:off x="7824190" y="1992568"/>
              <a:ext cx="209601" cy="137246"/>
              <a:chOff x="7824190" y="1992568"/>
              <a:chExt cx="209601" cy="137246"/>
            </a:xfrm>
          </p:grpSpPr>
          <p:pic>
            <p:nvPicPr>
              <p:cNvPr id="12910" name="Google Shape;12910;p153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824190" y="1998700"/>
                <a:ext cx="110540" cy="1311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11" name="Google Shape;12911;p153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956302" y="1992568"/>
                <a:ext cx="77489" cy="1258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912" name="Google Shape;12912;p15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132800" y="1981936"/>
              <a:ext cx="276656" cy="1981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13" name="Google Shape;12913;p153"/>
          <p:cNvGrpSpPr/>
          <p:nvPr/>
        </p:nvGrpSpPr>
        <p:grpSpPr>
          <a:xfrm>
            <a:off x="1435165" y="1236861"/>
            <a:ext cx="3480438" cy="2200232"/>
            <a:chOff x="4045432" y="2804217"/>
            <a:chExt cx="2241828" cy="1594833"/>
          </a:xfrm>
        </p:grpSpPr>
        <p:grpSp>
          <p:nvGrpSpPr>
            <p:cNvPr id="12914" name="Google Shape;12914;p153"/>
            <p:cNvGrpSpPr/>
            <p:nvPr/>
          </p:nvGrpSpPr>
          <p:grpSpPr>
            <a:xfrm>
              <a:off x="4876037" y="3250691"/>
              <a:ext cx="68834" cy="70993"/>
              <a:chOff x="4876037" y="3250691"/>
              <a:chExt cx="68834" cy="70993"/>
            </a:xfrm>
          </p:grpSpPr>
          <p:sp>
            <p:nvSpPr>
              <p:cNvPr id="12915" name="Google Shape;12915;p153"/>
              <p:cNvSpPr/>
              <p:nvPr/>
            </p:nvSpPr>
            <p:spPr>
              <a:xfrm>
                <a:off x="4876037" y="3250691"/>
                <a:ext cx="56514" cy="3175"/>
              </a:xfrm>
              <a:custGeom>
                <a:rect b="b" l="l" r="r" t="t"/>
                <a:pathLst>
                  <a:path extrusionOk="0" h="3175" w="56514">
                    <a:moveTo>
                      <a:pt x="0" y="1524"/>
                    </a:moveTo>
                    <a:lnTo>
                      <a:pt x="8453" y="2083"/>
                    </a:lnTo>
                    <a:lnTo>
                      <a:pt x="16764" y="2571"/>
                    </a:lnTo>
                    <a:lnTo>
                      <a:pt x="25074" y="2917"/>
                    </a:lnTo>
                    <a:lnTo>
                      <a:pt x="33528" y="3048"/>
                    </a:lnTo>
                    <a:lnTo>
                      <a:pt x="41910" y="2286"/>
                    </a:lnTo>
                    <a:lnTo>
                      <a:pt x="48768" y="762"/>
                    </a:lnTo>
                    <a:lnTo>
                      <a:pt x="56388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6" name="Google Shape;12916;p153"/>
              <p:cNvSpPr/>
              <p:nvPr/>
            </p:nvSpPr>
            <p:spPr>
              <a:xfrm>
                <a:off x="4881371" y="3314699"/>
                <a:ext cx="63500" cy="6985"/>
              </a:xfrm>
              <a:custGeom>
                <a:rect b="b" l="l" r="r" t="t"/>
                <a:pathLst>
                  <a:path extrusionOk="0" h="6985" w="63500">
                    <a:moveTo>
                      <a:pt x="0" y="6096"/>
                    </a:moveTo>
                    <a:lnTo>
                      <a:pt x="10834" y="6500"/>
                    </a:lnTo>
                    <a:lnTo>
                      <a:pt x="20955" y="6477"/>
                    </a:lnTo>
                    <a:lnTo>
                      <a:pt x="31075" y="5881"/>
                    </a:lnTo>
                    <a:lnTo>
                      <a:pt x="41910" y="4572"/>
                    </a:lnTo>
                    <a:lnTo>
                      <a:pt x="49530" y="3810"/>
                    </a:lnTo>
                    <a:lnTo>
                      <a:pt x="56388" y="3048"/>
                    </a:lnTo>
                    <a:lnTo>
                      <a:pt x="63246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917" name="Google Shape;12917;p15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119346" y="3055594"/>
              <a:ext cx="89204" cy="86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18" name="Google Shape;12918;p15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283938" y="3012160"/>
              <a:ext cx="286562" cy="146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19" name="Google Shape;12919;p15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297398" y="2804217"/>
              <a:ext cx="89276" cy="1043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20" name="Google Shape;12920;p153"/>
            <p:cNvSpPr/>
            <p:nvPr/>
          </p:nvSpPr>
          <p:spPr>
            <a:xfrm>
              <a:off x="5233415" y="3024377"/>
              <a:ext cx="337185" cy="291464"/>
            </a:xfrm>
            <a:custGeom>
              <a:rect b="b" l="l" r="r" t="t"/>
              <a:pathLst>
                <a:path extrusionOk="0" h="291464" w="337185">
                  <a:moveTo>
                    <a:pt x="286512" y="0"/>
                  </a:moveTo>
                  <a:lnTo>
                    <a:pt x="247614" y="2893"/>
                  </a:lnTo>
                  <a:lnTo>
                    <a:pt x="195167" y="16002"/>
                  </a:lnTo>
                  <a:lnTo>
                    <a:pt x="156210" y="28956"/>
                  </a:lnTo>
                  <a:lnTo>
                    <a:pt x="119241" y="44172"/>
                  </a:lnTo>
                  <a:lnTo>
                    <a:pt x="101346" y="58674"/>
                  </a:lnTo>
                  <a:lnTo>
                    <a:pt x="105156" y="62484"/>
                  </a:lnTo>
                  <a:lnTo>
                    <a:pt x="146304" y="75438"/>
                  </a:lnTo>
                  <a:lnTo>
                    <a:pt x="185166" y="78867"/>
                  </a:lnTo>
                  <a:lnTo>
                    <a:pt x="224028" y="80010"/>
                  </a:lnTo>
                  <a:lnTo>
                    <a:pt x="242185" y="79938"/>
                  </a:lnTo>
                  <a:lnTo>
                    <a:pt x="260127" y="80010"/>
                  </a:lnTo>
                  <a:lnTo>
                    <a:pt x="277927" y="80652"/>
                  </a:lnTo>
                  <a:lnTo>
                    <a:pt x="295656" y="82296"/>
                  </a:lnTo>
                  <a:lnTo>
                    <a:pt x="302918" y="82891"/>
                  </a:lnTo>
                  <a:lnTo>
                    <a:pt x="310896" y="84201"/>
                  </a:lnTo>
                  <a:lnTo>
                    <a:pt x="317730" y="87225"/>
                  </a:lnTo>
                  <a:lnTo>
                    <a:pt x="321564" y="92963"/>
                  </a:lnTo>
                  <a:lnTo>
                    <a:pt x="319670" y="102131"/>
                  </a:lnTo>
                  <a:lnTo>
                    <a:pt x="278749" y="137386"/>
                  </a:lnTo>
                  <a:lnTo>
                    <a:pt x="241125" y="161174"/>
                  </a:lnTo>
                  <a:lnTo>
                    <a:pt x="195322" y="187249"/>
                  </a:lnTo>
                  <a:lnTo>
                    <a:pt x="141910" y="215610"/>
                  </a:lnTo>
                  <a:lnTo>
                    <a:pt x="115062" y="229362"/>
                  </a:lnTo>
                  <a:lnTo>
                    <a:pt x="92190" y="241470"/>
                  </a:lnTo>
                  <a:lnTo>
                    <a:pt x="69246" y="253650"/>
                  </a:lnTo>
                  <a:lnTo>
                    <a:pt x="46160" y="265687"/>
                  </a:lnTo>
                  <a:lnTo>
                    <a:pt x="22860" y="277368"/>
                  </a:lnTo>
                  <a:lnTo>
                    <a:pt x="16716" y="280582"/>
                  </a:lnTo>
                  <a:lnTo>
                    <a:pt x="10858" y="283654"/>
                  </a:lnTo>
                  <a:lnTo>
                    <a:pt x="5286" y="287012"/>
                  </a:lnTo>
                  <a:lnTo>
                    <a:pt x="0" y="291084"/>
                  </a:lnTo>
                  <a:lnTo>
                    <a:pt x="14287" y="291060"/>
                  </a:lnTo>
                  <a:lnTo>
                    <a:pt x="57150" y="289560"/>
                  </a:lnTo>
                  <a:lnTo>
                    <a:pt x="118395" y="283368"/>
                  </a:lnTo>
                  <a:lnTo>
                    <a:pt x="148768" y="279808"/>
                  </a:lnTo>
                  <a:lnTo>
                    <a:pt x="179070" y="276606"/>
                  </a:lnTo>
                  <a:lnTo>
                    <a:pt x="205811" y="274474"/>
                  </a:lnTo>
                  <a:lnTo>
                    <a:pt x="232410" y="272700"/>
                  </a:lnTo>
                  <a:lnTo>
                    <a:pt x="259008" y="271355"/>
                  </a:lnTo>
                  <a:lnTo>
                    <a:pt x="285750" y="270510"/>
                  </a:lnTo>
                  <a:lnTo>
                    <a:pt x="295703" y="269902"/>
                  </a:lnTo>
                  <a:lnTo>
                    <a:pt x="309943" y="269081"/>
                  </a:lnTo>
                  <a:lnTo>
                    <a:pt x="323897" y="269545"/>
                  </a:lnTo>
                  <a:lnTo>
                    <a:pt x="332994" y="272796"/>
                  </a:lnTo>
                  <a:lnTo>
                    <a:pt x="336804" y="276606"/>
                  </a:lnTo>
                  <a:lnTo>
                    <a:pt x="324612" y="275082"/>
                  </a:lnTo>
                  <a:lnTo>
                    <a:pt x="319278" y="275082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1" name="Google Shape;12921;p153"/>
            <p:cNvSpPr/>
            <p:nvPr/>
          </p:nvSpPr>
          <p:spPr>
            <a:xfrm>
              <a:off x="5235511" y="3479291"/>
              <a:ext cx="32385" cy="91439"/>
            </a:xfrm>
            <a:custGeom>
              <a:rect b="b" l="l" r="r" t="t"/>
              <a:pathLst>
                <a:path extrusionOk="0" h="91439" w="32385">
                  <a:moveTo>
                    <a:pt x="190" y="0"/>
                  </a:moveTo>
                  <a:lnTo>
                    <a:pt x="95" y="11989"/>
                  </a:lnTo>
                  <a:lnTo>
                    <a:pt x="0" y="23907"/>
                  </a:lnTo>
                  <a:lnTo>
                    <a:pt x="190" y="35683"/>
                  </a:lnTo>
                  <a:lnTo>
                    <a:pt x="7048" y="80772"/>
                  </a:lnTo>
                  <a:lnTo>
                    <a:pt x="16192" y="91440"/>
                  </a:lnTo>
                  <a:lnTo>
                    <a:pt x="22288" y="88392"/>
                  </a:lnTo>
                  <a:lnTo>
                    <a:pt x="28384" y="83820"/>
                  </a:lnTo>
                  <a:lnTo>
                    <a:pt x="30670" y="81534"/>
                  </a:lnTo>
                  <a:lnTo>
                    <a:pt x="32194" y="76199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922" name="Google Shape;12922;p153"/>
            <p:cNvGrpSpPr/>
            <p:nvPr/>
          </p:nvGrpSpPr>
          <p:grpSpPr>
            <a:xfrm>
              <a:off x="5234940" y="3426713"/>
              <a:ext cx="216820" cy="118109"/>
              <a:chOff x="5234940" y="3426713"/>
              <a:chExt cx="216820" cy="118109"/>
            </a:xfrm>
          </p:grpSpPr>
          <p:sp>
            <p:nvSpPr>
              <p:cNvPr id="12923" name="Google Shape;12923;p153"/>
              <p:cNvSpPr/>
              <p:nvPr/>
            </p:nvSpPr>
            <p:spPr>
              <a:xfrm>
                <a:off x="5444775" y="3457193"/>
                <a:ext cx="6985" cy="87629"/>
              </a:xfrm>
              <a:custGeom>
                <a:rect b="b" l="l" r="r" t="t"/>
                <a:pathLst>
                  <a:path extrusionOk="0" h="87629" w="6985">
                    <a:moveTo>
                      <a:pt x="2000" y="0"/>
                    </a:moveTo>
                    <a:lnTo>
                      <a:pt x="607" y="10263"/>
                    </a:lnTo>
                    <a:lnTo>
                      <a:pt x="0" y="19812"/>
                    </a:lnTo>
                    <a:lnTo>
                      <a:pt x="392" y="29360"/>
                    </a:lnTo>
                    <a:lnTo>
                      <a:pt x="2000" y="39624"/>
                    </a:lnTo>
                    <a:lnTo>
                      <a:pt x="3679" y="51625"/>
                    </a:lnTo>
                    <a:lnTo>
                      <a:pt x="5143" y="63627"/>
                    </a:lnTo>
                    <a:lnTo>
                      <a:pt x="6179" y="75628"/>
                    </a:lnTo>
                    <a:lnTo>
                      <a:pt x="6572" y="8763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4" name="Google Shape;12924;p153"/>
              <p:cNvSpPr/>
              <p:nvPr/>
            </p:nvSpPr>
            <p:spPr>
              <a:xfrm>
                <a:off x="5334000" y="3531107"/>
                <a:ext cx="47625" cy="7620"/>
              </a:xfrm>
              <a:custGeom>
                <a:rect b="b" l="l" r="r" t="t"/>
                <a:pathLst>
                  <a:path extrusionOk="0" h="7620" w="47625">
                    <a:moveTo>
                      <a:pt x="0" y="7620"/>
                    </a:moveTo>
                    <a:lnTo>
                      <a:pt x="41148" y="2286"/>
                    </a:lnTo>
                    <a:lnTo>
                      <a:pt x="44958" y="762"/>
                    </a:lnTo>
                    <a:lnTo>
                      <a:pt x="47244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5" name="Google Shape;12925;p153"/>
              <p:cNvSpPr/>
              <p:nvPr/>
            </p:nvSpPr>
            <p:spPr>
              <a:xfrm>
                <a:off x="5315712" y="3471671"/>
                <a:ext cx="40004" cy="5714"/>
              </a:xfrm>
              <a:custGeom>
                <a:rect b="b" l="l" r="r" t="t"/>
                <a:pathLst>
                  <a:path extrusionOk="0" h="5714" w="40004">
                    <a:moveTo>
                      <a:pt x="0" y="0"/>
                    </a:moveTo>
                    <a:lnTo>
                      <a:pt x="7286" y="2000"/>
                    </a:lnTo>
                    <a:lnTo>
                      <a:pt x="13716" y="3428"/>
                    </a:lnTo>
                    <a:lnTo>
                      <a:pt x="20145" y="4286"/>
                    </a:lnTo>
                    <a:lnTo>
                      <a:pt x="27432" y="4571"/>
                    </a:lnTo>
                    <a:lnTo>
                      <a:pt x="31242" y="4571"/>
                    </a:lnTo>
                    <a:lnTo>
                      <a:pt x="35814" y="4571"/>
                    </a:lnTo>
                    <a:lnTo>
                      <a:pt x="39624" y="533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6" name="Google Shape;12926;p153"/>
              <p:cNvSpPr/>
              <p:nvPr/>
            </p:nvSpPr>
            <p:spPr>
              <a:xfrm>
                <a:off x="5234940" y="3426713"/>
                <a:ext cx="18414" cy="1904"/>
              </a:xfrm>
              <a:custGeom>
                <a:rect b="b" l="l" r="r" t="t"/>
                <a:pathLst>
                  <a:path extrusionOk="0" h="1904" w="18414">
                    <a:moveTo>
                      <a:pt x="0" y="0"/>
                    </a:moveTo>
                    <a:lnTo>
                      <a:pt x="6096" y="0"/>
                    </a:lnTo>
                    <a:lnTo>
                      <a:pt x="12192" y="761"/>
                    </a:lnTo>
                    <a:lnTo>
                      <a:pt x="18288" y="152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927" name="Google Shape;12927;p15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278604" y="3367252"/>
              <a:ext cx="107492" cy="1806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28" name="Google Shape;12928;p15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045432" y="3153130"/>
              <a:ext cx="187502" cy="2545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29" name="Google Shape;12929;p153"/>
            <p:cNvSpPr/>
            <p:nvPr/>
          </p:nvSpPr>
          <p:spPr>
            <a:xfrm>
              <a:off x="5430011" y="3909059"/>
              <a:ext cx="277495" cy="250825"/>
            </a:xfrm>
            <a:custGeom>
              <a:rect b="b" l="l" r="r" t="t"/>
              <a:pathLst>
                <a:path extrusionOk="0" h="250825" w="277495">
                  <a:moveTo>
                    <a:pt x="267462" y="0"/>
                  </a:moveTo>
                  <a:lnTo>
                    <a:pt x="221813" y="16394"/>
                  </a:lnTo>
                  <a:lnTo>
                    <a:pt x="181796" y="31944"/>
                  </a:lnTo>
                  <a:lnTo>
                    <a:pt x="131814" y="52208"/>
                  </a:lnTo>
                  <a:lnTo>
                    <a:pt x="87344" y="70580"/>
                  </a:lnTo>
                  <a:lnTo>
                    <a:pt x="68580" y="79248"/>
                  </a:lnTo>
                  <a:lnTo>
                    <a:pt x="72390" y="82296"/>
                  </a:lnTo>
                  <a:lnTo>
                    <a:pt x="82296" y="83058"/>
                  </a:lnTo>
                  <a:lnTo>
                    <a:pt x="89916" y="83820"/>
                  </a:lnTo>
                  <a:lnTo>
                    <a:pt x="110490" y="83820"/>
                  </a:lnTo>
                  <a:lnTo>
                    <a:pt x="131064" y="83820"/>
                  </a:lnTo>
                  <a:lnTo>
                    <a:pt x="151638" y="83820"/>
                  </a:lnTo>
                  <a:lnTo>
                    <a:pt x="172212" y="83820"/>
                  </a:lnTo>
                  <a:lnTo>
                    <a:pt x="191428" y="83522"/>
                  </a:lnTo>
                  <a:lnTo>
                    <a:pt x="211074" y="83153"/>
                  </a:lnTo>
                  <a:lnTo>
                    <a:pt x="230719" y="83498"/>
                  </a:lnTo>
                  <a:lnTo>
                    <a:pt x="270938" y="92952"/>
                  </a:lnTo>
                  <a:lnTo>
                    <a:pt x="273558" y="99060"/>
                  </a:lnTo>
                  <a:lnTo>
                    <a:pt x="269617" y="107715"/>
                  </a:lnTo>
                  <a:lnTo>
                    <a:pt x="260318" y="115157"/>
                  </a:lnTo>
                  <a:lnTo>
                    <a:pt x="249447" y="121027"/>
                  </a:lnTo>
                  <a:lnTo>
                    <a:pt x="240792" y="124968"/>
                  </a:lnTo>
                  <a:lnTo>
                    <a:pt x="220206" y="135433"/>
                  </a:lnTo>
                  <a:lnTo>
                    <a:pt x="199548" y="145256"/>
                  </a:lnTo>
                  <a:lnTo>
                    <a:pt x="178748" y="154650"/>
                  </a:lnTo>
                  <a:lnTo>
                    <a:pt x="157734" y="163830"/>
                  </a:lnTo>
                  <a:lnTo>
                    <a:pt x="132040" y="174962"/>
                  </a:lnTo>
                  <a:lnTo>
                    <a:pt x="106489" y="186594"/>
                  </a:lnTo>
                  <a:lnTo>
                    <a:pt x="56388" y="211074"/>
                  </a:lnTo>
                  <a:lnTo>
                    <a:pt x="15347" y="233255"/>
                  </a:lnTo>
                  <a:lnTo>
                    <a:pt x="762" y="244602"/>
                  </a:lnTo>
                  <a:lnTo>
                    <a:pt x="0" y="245364"/>
                  </a:lnTo>
                  <a:lnTo>
                    <a:pt x="762" y="247650"/>
                  </a:lnTo>
                  <a:lnTo>
                    <a:pt x="12072" y="249733"/>
                  </a:lnTo>
                  <a:lnTo>
                    <a:pt x="23241" y="250602"/>
                  </a:lnTo>
                  <a:lnTo>
                    <a:pt x="34409" y="250757"/>
                  </a:lnTo>
                  <a:lnTo>
                    <a:pt x="45720" y="250698"/>
                  </a:lnTo>
                  <a:lnTo>
                    <a:pt x="79069" y="249709"/>
                  </a:lnTo>
                  <a:lnTo>
                    <a:pt x="111918" y="246221"/>
                  </a:lnTo>
                  <a:lnTo>
                    <a:pt x="144625" y="241161"/>
                  </a:lnTo>
                  <a:lnTo>
                    <a:pt x="177546" y="235458"/>
                  </a:lnTo>
                  <a:lnTo>
                    <a:pt x="197560" y="232064"/>
                  </a:lnTo>
                  <a:lnTo>
                    <a:pt x="217646" y="228885"/>
                  </a:lnTo>
                  <a:lnTo>
                    <a:pt x="237874" y="226135"/>
                  </a:lnTo>
                  <a:lnTo>
                    <a:pt x="258318" y="224028"/>
                  </a:lnTo>
                  <a:lnTo>
                    <a:pt x="264414" y="223265"/>
                  </a:lnTo>
                  <a:lnTo>
                    <a:pt x="270510" y="223265"/>
                  </a:lnTo>
                  <a:lnTo>
                    <a:pt x="277368" y="223265"/>
                  </a:lnTo>
                  <a:lnTo>
                    <a:pt x="272796" y="227838"/>
                  </a:lnTo>
                  <a:lnTo>
                    <a:pt x="269748" y="227838"/>
                  </a:lnTo>
                  <a:lnTo>
                    <a:pt x="262128" y="229361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930" name="Google Shape;12930;p153"/>
            <p:cNvGrpSpPr/>
            <p:nvPr/>
          </p:nvGrpSpPr>
          <p:grpSpPr>
            <a:xfrm>
              <a:off x="5454370" y="4250435"/>
              <a:ext cx="208856" cy="148615"/>
              <a:chOff x="5454370" y="4250435"/>
              <a:chExt cx="208856" cy="148615"/>
            </a:xfrm>
          </p:grpSpPr>
          <p:pic>
            <p:nvPicPr>
              <p:cNvPr id="12931" name="Google Shape;12931;p153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5454370" y="4301464"/>
                <a:ext cx="66344" cy="9758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932" name="Google Shape;12932;p153"/>
              <p:cNvSpPr/>
              <p:nvPr/>
            </p:nvSpPr>
            <p:spPr>
              <a:xfrm>
                <a:off x="5458205" y="4250435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933" name="Google Shape;12933;p153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5543524" y="4280128"/>
                <a:ext cx="73964" cy="792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934" name="Google Shape;12934;p153"/>
              <p:cNvSpPr/>
              <p:nvPr/>
            </p:nvSpPr>
            <p:spPr>
              <a:xfrm>
                <a:off x="5654337" y="4276343"/>
                <a:ext cx="8889" cy="67310"/>
              </a:xfrm>
              <a:custGeom>
                <a:rect b="b" l="l" r="r" t="t"/>
                <a:pathLst>
                  <a:path extrusionOk="0" h="67310" w="8889">
                    <a:moveTo>
                      <a:pt x="464" y="0"/>
                    </a:moveTo>
                    <a:lnTo>
                      <a:pt x="0" y="11572"/>
                    </a:lnTo>
                    <a:lnTo>
                      <a:pt x="750" y="21145"/>
                    </a:lnTo>
                    <a:lnTo>
                      <a:pt x="2500" y="30432"/>
                    </a:lnTo>
                    <a:lnTo>
                      <a:pt x="5036" y="41148"/>
                    </a:lnTo>
                    <a:lnTo>
                      <a:pt x="6167" y="47767"/>
                    </a:lnTo>
                    <a:lnTo>
                      <a:pt x="7227" y="54102"/>
                    </a:lnTo>
                    <a:lnTo>
                      <a:pt x="8143" y="60436"/>
                    </a:lnTo>
                    <a:lnTo>
                      <a:pt x="8846" y="6705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935" name="Google Shape;12935;p153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5523712" y="3809653"/>
              <a:ext cx="79298" cy="841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936" name="Google Shape;12936;p153"/>
            <p:cNvGrpSpPr/>
            <p:nvPr/>
          </p:nvGrpSpPr>
          <p:grpSpPr>
            <a:xfrm>
              <a:off x="5842228" y="3801617"/>
              <a:ext cx="252273" cy="353593"/>
              <a:chOff x="5842228" y="3801617"/>
              <a:chExt cx="252273" cy="353593"/>
            </a:xfrm>
          </p:grpSpPr>
          <p:pic>
            <p:nvPicPr>
              <p:cNvPr id="12937" name="Google Shape;12937;p153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5842228" y="3801617"/>
                <a:ext cx="99110" cy="3002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38" name="Google Shape;12938;p153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5980329" y="4000474"/>
                <a:ext cx="114172" cy="1547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939" name="Google Shape;12939;p153"/>
            <p:cNvGrpSpPr/>
            <p:nvPr/>
          </p:nvGrpSpPr>
          <p:grpSpPr>
            <a:xfrm>
              <a:off x="5693663" y="2891789"/>
              <a:ext cx="234950" cy="384937"/>
              <a:chOff x="5693663" y="2891789"/>
              <a:chExt cx="234950" cy="384937"/>
            </a:xfrm>
          </p:grpSpPr>
          <p:sp>
            <p:nvSpPr>
              <p:cNvPr id="12940" name="Google Shape;12940;p153"/>
              <p:cNvSpPr/>
              <p:nvPr/>
            </p:nvSpPr>
            <p:spPr>
              <a:xfrm>
                <a:off x="5708141" y="3076955"/>
                <a:ext cx="83185" cy="135255"/>
              </a:xfrm>
              <a:custGeom>
                <a:rect b="b" l="l" r="r" t="t"/>
                <a:pathLst>
                  <a:path extrusionOk="0" h="135255" w="83185">
                    <a:moveTo>
                      <a:pt x="0" y="0"/>
                    </a:moveTo>
                    <a:lnTo>
                      <a:pt x="21538" y="31611"/>
                    </a:lnTo>
                    <a:lnTo>
                      <a:pt x="37957" y="53935"/>
                    </a:lnTo>
                    <a:lnTo>
                      <a:pt x="46672" y="66103"/>
                    </a:lnTo>
                    <a:lnTo>
                      <a:pt x="67901" y="99452"/>
                    </a:lnTo>
                    <a:lnTo>
                      <a:pt x="80010" y="124205"/>
                    </a:lnTo>
                    <a:lnTo>
                      <a:pt x="80772" y="124967"/>
                    </a:lnTo>
                    <a:lnTo>
                      <a:pt x="83058" y="134111"/>
                    </a:lnTo>
                    <a:lnTo>
                      <a:pt x="81534" y="134873"/>
                    </a:lnTo>
                    <a:lnTo>
                      <a:pt x="80772" y="134873"/>
                    </a:lnTo>
                    <a:lnTo>
                      <a:pt x="80010" y="134111"/>
                    </a:lnTo>
                    <a:lnTo>
                      <a:pt x="79248" y="13334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1" name="Google Shape;12941;p153"/>
              <p:cNvSpPr/>
              <p:nvPr/>
            </p:nvSpPr>
            <p:spPr>
              <a:xfrm>
                <a:off x="5693663" y="3140963"/>
                <a:ext cx="36829" cy="70485"/>
              </a:xfrm>
              <a:custGeom>
                <a:rect b="b" l="l" r="r" t="t"/>
                <a:pathLst>
                  <a:path extrusionOk="0" h="70485" w="36829">
                    <a:moveTo>
                      <a:pt x="36575" y="0"/>
                    </a:moveTo>
                    <a:lnTo>
                      <a:pt x="30479" y="3810"/>
                    </a:lnTo>
                    <a:lnTo>
                      <a:pt x="27431" y="8382"/>
                    </a:lnTo>
                    <a:lnTo>
                      <a:pt x="24383" y="14478"/>
                    </a:lnTo>
                    <a:lnTo>
                      <a:pt x="20526" y="21919"/>
                    </a:lnTo>
                    <a:lnTo>
                      <a:pt x="16954" y="29432"/>
                    </a:lnTo>
                    <a:lnTo>
                      <a:pt x="13668" y="37087"/>
                    </a:lnTo>
                    <a:lnTo>
                      <a:pt x="10667" y="44958"/>
                    </a:lnTo>
                    <a:lnTo>
                      <a:pt x="6857" y="52577"/>
                    </a:lnTo>
                    <a:lnTo>
                      <a:pt x="5333" y="60960"/>
                    </a:lnTo>
                    <a:lnTo>
                      <a:pt x="1523" y="67818"/>
                    </a:lnTo>
                    <a:lnTo>
                      <a:pt x="761" y="69342"/>
                    </a:lnTo>
                    <a:lnTo>
                      <a:pt x="761" y="70104"/>
                    </a:lnTo>
                    <a:lnTo>
                      <a:pt x="0" y="6934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2" name="Google Shape;12942;p153"/>
              <p:cNvSpPr/>
              <p:nvPr/>
            </p:nvSpPr>
            <p:spPr>
              <a:xfrm>
                <a:off x="5754242" y="2964179"/>
                <a:ext cx="26670" cy="64135"/>
              </a:xfrm>
              <a:custGeom>
                <a:rect b="b" l="l" r="r" t="t"/>
                <a:pathLst>
                  <a:path extrusionOk="0" h="64135" w="26670">
                    <a:moveTo>
                      <a:pt x="1142" y="0"/>
                    </a:moveTo>
                    <a:lnTo>
                      <a:pt x="500" y="11429"/>
                    </a:lnTo>
                    <a:lnTo>
                      <a:pt x="0" y="22859"/>
                    </a:lnTo>
                    <a:lnTo>
                      <a:pt x="71" y="34290"/>
                    </a:lnTo>
                    <a:lnTo>
                      <a:pt x="1142" y="45720"/>
                    </a:lnTo>
                    <a:lnTo>
                      <a:pt x="1904" y="49530"/>
                    </a:lnTo>
                    <a:lnTo>
                      <a:pt x="1904" y="59436"/>
                    </a:lnTo>
                    <a:lnTo>
                      <a:pt x="8000" y="60960"/>
                    </a:lnTo>
                    <a:lnTo>
                      <a:pt x="14858" y="64008"/>
                    </a:lnTo>
                    <a:lnTo>
                      <a:pt x="20192" y="57912"/>
                    </a:lnTo>
                    <a:lnTo>
                      <a:pt x="23240" y="52577"/>
                    </a:lnTo>
                    <a:lnTo>
                      <a:pt x="24002" y="50291"/>
                    </a:lnTo>
                    <a:lnTo>
                      <a:pt x="25526" y="48006"/>
                    </a:lnTo>
                    <a:lnTo>
                      <a:pt x="26288" y="4571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3" name="Google Shape;12943;p153"/>
              <p:cNvSpPr/>
              <p:nvPr/>
            </p:nvSpPr>
            <p:spPr>
              <a:xfrm>
                <a:off x="5753099" y="2891789"/>
                <a:ext cx="22860" cy="24130"/>
              </a:xfrm>
              <a:custGeom>
                <a:rect b="b" l="l" r="r" t="t"/>
                <a:pathLst>
                  <a:path extrusionOk="0" h="2413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4572" y="23621"/>
                    </a:lnTo>
                    <a:lnTo>
                      <a:pt x="17526" y="23621"/>
                    </a:lnTo>
                    <a:lnTo>
                      <a:pt x="22860" y="18287"/>
                    </a:lnTo>
                    <a:lnTo>
                      <a:pt x="22860" y="12191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4" name="Google Shape;12944;p153"/>
              <p:cNvSpPr/>
              <p:nvPr/>
            </p:nvSpPr>
            <p:spPr>
              <a:xfrm>
                <a:off x="5827013" y="3132581"/>
                <a:ext cx="101600" cy="144145"/>
              </a:xfrm>
              <a:custGeom>
                <a:rect b="b" l="l" r="r" t="t"/>
                <a:pathLst>
                  <a:path extrusionOk="0" h="144145" w="101600">
                    <a:moveTo>
                      <a:pt x="4572" y="68579"/>
                    </a:moveTo>
                    <a:lnTo>
                      <a:pt x="11560" y="57971"/>
                    </a:lnTo>
                    <a:lnTo>
                      <a:pt x="18764" y="47720"/>
                    </a:lnTo>
                    <a:lnTo>
                      <a:pt x="26110" y="37611"/>
                    </a:lnTo>
                    <a:lnTo>
                      <a:pt x="33528" y="27431"/>
                    </a:lnTo>
                    <a:lnTo>
                      <a:pt x="37338" y="21335"/>
                    </a:lnTo>
                    <a:lnTo>
                      <a:pt x="42672" y="13715"/>
                    </a:lnTo>
                    <a:lnTo>
                      <a:pt x="41148" y="6095"/>
                    </a:lnTo>
                    <a:lnTo>
                      <a:pt x="39624" y="0"/>
                    </a:lnTo>
                    <a:lnTo>
                      <a:pt x="28194" y="1523"/>
                    </a:lnTo>
                    <a:lnTo>
                      <a:pt x="23622" y="1523"/>
                    </a:lnTo>
                    <a:lnTo>
                      <a:pt x="976" y="32563"/>
                    </a:lnTo>
                    <a:lnTo>
                      <a:pt x="0" y="44291"/>
                    </a:lnTo>
                    <a:lnTo>
                      <a:pt x="166" y="56161"/>
                    </a:lnTo>
                    <a:lnTo>
                      <a:pt x="5905" y="104572"/>
                    </a:lnTo>
                    <a:lnTo>
                      <a:pt x="9144" y="116585"/>
                    </a:lnTo>
                    <a:lnTo>
                      <a:pt x="10668" y="124967"/>
                    </a:lnTo>
                    <a:lnTo>
                      <a:pt x="12954" y="133349"/>
                    </a:lnTo>
                    <a:lnTo>
                      <a:pt x="15240" y="140969"/>
                    </a:lnTo>
                    <a:lnTo>
                      <a:pt x="16002" y="142493"/>
                    </a:lnTo>
                    <a:lnTo>
                      <a:pt x="16764" y="143255"/>
                    </a:lnTo>
                    <a:lnTo>
                      <a:pt x="16764" y="144017"/>
                    </a:lnTo>
                    <a:lnTo>
                      <a:pt x="16764" y="136397"/>
                    </a:lnTo>
                    <a:lnTo>
                      <a:pt x="16002" y="128777"/>
                    </a:lnTo>
                    <a:lnTo>
                      <a:pt x="15240" y="121157"/>
                    </a:lnTo>
                    <a:lnTo>
                      <a:pt x="14358" y="112692"/>
                    </a:lnTo>
                    <a:lnTo>
                      <a:pt x="13906" y="104298"/>
                    </a:lnTo>
                    <a:lnTo>
                      <a:pt x="13739" y="95761"/>
                    </a:lnTo>
                    <a:lnTo>
                      <a:pt x="13716" y="86867"/>
                    </a:lnTo>
                    <a:lnTo>
                      <a:pt x="13716" y="77723"/>
                    </a:lnTo>
                    <a:lnTo>
                      <a:pt x="16002" y="71627"/>
                    </a:lnTo>
                    <a:lnTo>
                      <a:pt x="22860" y="65531"/>
                    </a:lnTo>
                    <a:lnTo>
                      <a:pt x="28956" y="59435"/>
                    </a:lnTo>
                    <a:lnTo>
                      <a:pt x="36576" y="57149"/>
                    </a:lnTo>
                    <a:lnTo>
                      <a:pt x="44958" y="56387"/>
                    </a:lnTo>
                    <a:lnTo>
                      <a:pt x="51054" y="55625"/>
                    </a:lnTo>
                    <a:lnTo>
                      <a:pt x="59436" y="54863"/>
                    </a:lnTo>
                    <a:lnTo>
                      <a:pt x="64008" y="59435"/>
                    </a:lnTo>
                    <a:lnTo>
                      <a:pt x="68580" y="65531"/>
                    </a:lnTo>
                    <a:lnTo>
                      <a:pt x="65532" y="76199"/>
                    </a:lnTo>
                    <a:lnTo>
                      <a:pt x="39016" y="104465"/>
                    </a:lnTo>
                    <a:lnTo>
                      <a:pt x="26670" y="111251"/>
                    </a:lnTo>
                    <a:lnTo>
                      <a:pt x="25146" y="111251"/>
                    </a:lnTo>
                    <a:lnTo>
                      <a:pt x="22098" y="112013"/>
                    </a:lnTo>
                    <a:lnTo>
                      <a:pt x="60198" y="121919"/>
                    </a:lnTo>
                    <a:lnTo>
                      <a:pt x="67056" y="127253"/>
                    </a:lnTo>
                    <a:lnTo>
                      <a:pt x="75438" y="128777"/>
                    </a:lnTo>
                    <a:lnTo>
                      <a:pt x="81534" y="130301"/>
                    </a:lnTo>
                    <a:lnTo>
                      <a:pt x="92202" y="131825"/>
                    </a:lnTo>
                    <a:lnTo>
                      <a:pt x="97536" y="128015"/>
                    </a:lnTo>
                    <a:lnTo>
                      <a:pt x="98298" y="126491"/>
                    </a:lnTo>
                    <a:lnTo>
                      <a:pt x="99822" y="124967"/>
                    </a:lnTo>
                    <a:lnTo>
                      <a:pt x="101346" y="12420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945" name="Google Shape;12945;p153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010630" y="3018256"/>
              <a:ext cx="211124" cy="183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46" name="Google Shape;12946;p153"/>
            <p:cNvSpPr/>
            <p:nvPr/>
          </p:nvSpPr>
          <p:spPr>
            <a:xfrm>
              <a:off x="5186171" y="3658361"/>
              <a:ext cx="1101089" cy="85089"/>
            </a:xfrm>
            <a:custGeom>
              <a:rect b="b" l="l" r="r" t="t"/>
              <a:pathLst>
                <a:path extrusionOk="0" h="85089" w="1101089">
                  <a:moveTo>
                    <a:pt x="0" y="76962"/>
                  </a:moveTo>
                  <a:lnTo>
                    <a:pt x="16013" y="78450"/>
                  </a:lnTo>
                  <a:lnTo>
                    <a:pt x="32099" y="80295"/>
                  </a:lnTo>
                  <a:lnTo>
                    <a:pt x="48327" y="81998"/>
                  </a:lnTo>
                  <a:lnTo>
                    <a:pt x="64769" y="83058"/>
                  </a:lnTo>
                  <a:lnTo>
                    <a:pt x="92202" y="84236"/>
                  </a:lnTo>
                  <a:lnTo>
                    <a:pt x="119634" y="84486"/>
                  </a:lnTo>
                  <a:lnTo>
                    <a:pt x="147066" y="84022"/>
                  </a:lnTo>
                  <a:lnTo>
                    <a:pt x="174498" y="83058"/>
                  </a:lnTo>
                  <a:lnTo>
                    <a:pt x="215646" y="80843"/>
                  </a:lnTo>
                  <a:lnTo>
                    <a:pt x="256794" y="77914"/>
                  </a:lnTo>
                  <a:lnTo>
                    <a:pt x="297942" y="74699"/>
                  </a:lnTo>
                  <a:lnTo>
                    <a:pt x="339090" y="71627"/>
                  </a:lnTo>
                  <a:lnTo>
                    <a:pt x="388810" y="67484"/>
                  </a:lnTo>
                  <a:lnTo>
                    <a:pt x="438531" y="63055"/>
                  </a:lnTo>
                  <a:lnTo>
                    <a:pt x="488251" y="58340"/>
                  </a:lnTo>
                  <a:lnTo>
                    <a:pt x="537972" y="53339"/>
                  </a:lnTo>
                  <a:lnTo>
                    <a:pt x="590990" y="48065"/>
                  </a:lnTo>
                  <a:lnTo>
                    <a:pt x="643794" y="42576"/>
                  </a:lnTo>
                  <a:lnTo>
                    <a:pt x="696456" y="36945"/>
                  </a:lnTo>
                  <a:lnTo>
                    <a:pt x="749046" y="31241"/>
                  </a:lnTo>
                  <a:lnTo>
                    <a:pt x="798075" y="26110"/>
                  </a:lnTo>
                  <a:lnTo>
                    <a:pt x="846963" y="21050"/>
                  </a:lnTo>
                  <a:lnTo>
                    <a:pt x="895850" y="16132"/>
                  </a:lnTo>
                  <a:lnTo>
                    <a:pt x="944880" y="11429"/>
                  </a:lnTo>
                  <a:lnTo>
                    <a:pt x="1016508" y="5048"/>
                  </a:lnTo>
                  <a:lnTo>
                    <a:pt x="1088136" y="1523"/>
                  </a:lnTo>
                  <a:lnTo>
                    <a:pt x="1093470" y="1523"/>
                  </a:lnTo>
                  <a:lnTo>
                    <a:pt x="1095756" y="1523"/>
                  </a:lnTo>
                  <a:lnTo>
                    <a:pt x="1101090" y="1523"/>
                  </a:lnTo>
                  <a:lnTo>
                    <a:pt x="1091946" y="1523"/>
                  </a:lnTo>
                  <a:lnTo>
                    <a:pt x="1088898" y="1523"/>
                  </a:lnTo>
                  <a:lnTo>
                    <a:pt x="1082040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47" name="Google Shape;12947;p153"/>
          <p:cNvGrpSpPr/>
          <p:nvPr/>
        </p:nvGrpSpPr>
        <p:grpSpPr>
          <a:xfrm>
            <a:off x="5794859" y="1206431"/>
            <a:ext cx="3041366" cy="1850177"/>
            <a:chOff x="7023328" y="2539649"/>
            <a:chExt cx="2714294" cy="1669383"/>
          </a:xfrm>
        </p:grpSpPr>
        <p:pic>
          <p:nvPicPr>
            <p:cNvPr id="12948" name="Google Shape;12948;p153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7223734" y="3245332"/>
              <a:ext cx="105968" cy="1608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949" name="Google Shape;12949;p153"/>
            <p:cNvGrpSpPr/>
            <p:nvPr/>
          </p:nvGrpSpPr>
          <p:grpSpPr>
            <a:xfrm>
              <a:off x="7554467" y="3153918"/>
              <a:ext cx="52070" cy="64261"/>
              <a:chOff x="7554467" y="3153918"/>
              <a:chExt cx="52070" cy="64261"/>
            </a:xfrm>
          </p:grpSpPr>
          <p:sp>
            <p:nvSpPr>
              <p:cNvPr id="12950" name="Google Shape;12950;p153"/>
              <p:cNvSpPr/>
              <p:nvPr/>
            </p:nvSpPr>
            <p:spPr>
              <a:xfrm>
                <a:off x="7555229" y="3153918"/>
                <a:ext cx="50800" cy="1269"/>
              </a:xfrm>
              <a:custGeom>
                <a:rect b="b" l="l" r="r" t="t"/>
                <a:pathLst>
                  <a:path extrusionOk="0" h="1269" w="50800">
                    <a:moveTo>
                      <a:pt x="0" y="762"/>
                    </a:moveTo>
                    <a:lnTo>
                      <a:pt x="9144" y="1178"/>
                    </a:lnTo>
                    <a:lnTo>
                      <a:pt x="18288" y="1238"/>
                    </a:lnTo>
                    <a:lnTo>
                      <a:pt x="27432" y="869"/>
                    </a:lnTo>
                    <a:lnTo>
                      <a:pt x="36576" y="0"/>
                    </a:lnTo>
                    <a:lnTo>
                      <a:pt x="41148" y="0"/>
                    </a:lnTo>
                    <a:lnTo>
                      <a:pt x="45720" y="0"/>
                    </a:lnTo>
                    <a:lnTo>
                      <a:pt x="50292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1" name="Google Shape;12951;p153"/>
              <p:cNvSpPr/>
              <p:nvPr/>
            </p:nvSpPr>
            <p:spPr>
              <a:xfrm>
                <a:off x="7554467" y="3215640"/>
                <a:ext cx="52070" cy="2539"/>
              </a:xfrm>
              <a:custGeom>
                <a:rect b="b" l="l" r="r" t="t"/>
                <a:pathLst>
                  <a:path extrusionOk="0" h="2539" w="52070">
                    <a:moveTo>
                      <a:pt x="0" y="0"/>
                    </a:moveTo>
                    <a:lnTo>
                      <a:pt x="9477" y="1000"/>
                    </a:lnTo>
                    <a:lnTo>
                      <a:pt x="18668" y="1714"/>
                    </a:lnTo>
                    <a:lnTo>
                      <a:pt x="27860" y="2143"/>
                    </a:lnTo>
                    <a:lnTo>
                      <a:pt x="37338" y="2285"/>
                    </a:lnTo>
                    <a:lnTo>
                      <a:pt x="41910" y="2285"/>
                    </a:lnTo>
                    <a:lnTo>
                      <a:pt x="47244" y="2285"/>
                    </a:lnTo>
                    <a:lnTo>
                      <a:pt x="51816" y="228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952" name="Google Shape;12952;p153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7969732" y="2769082"/>
              <a:ext cx="91490" cy="1044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53" name="Google Shape;12953;p153"/>
            <p:cNvSpPr/>
            <p:nvPr/>
          </p:nvSpPr>
          <p:spPr>
            <a:xfrm>
              <a:off x="7938516" y="2932938"/>
              <a:ext cx="298450" cy="249555"/>
            </a:xfrm>
            <a:custGeom>
              <a:rect b="b" l="l" r="r" t="t"/>
              <a:pathLst>
                <a:path extrusionOk="0" h="249555" w="298450">
                  <a:moveTo>
                    <a:pt x="255270" y="1524"/>
                  </a:moveTo>
                  <a:lnTo>
                    <a:pt x="256032" y="1524"/>
                  </a:lnTo>
                  <a:lnTo>
                    <a:pt x="256794" y="762"/>
                  </a:lnTo>
                  <a:lnTo>
                    <a:pt x="257556" y="0"/>
                  </a:lnTo>
                  <a:lnTo>
                    <a:pt x="250698" y="0"/>
                  </a:lnTo>
                  <a:lnTo>
                    <a:pt x="244602" y="1524"/>
                  </a:lnTo>
                  <a:lnTo>
                    <a:pt x="236982" y="3048"/>
                  </a:lnTo>
                  <a:lnTo>
                    <a:pt x="184904" y="16656"/>
                  </a:lnTo>
                  <a:lnTo>
                    <a:pt x="146494" y="29325"/>
                  </a:lnTo>
                  <a:lnTo>
                    <a:pt x="104203" y="44922"/>
                  </a:lnTo>
                  <a:lnTo>
                    <a:pt x="83058" y="52578"/>
                  </a:lnTo>
                  <a:lnTo>
                    <a:pt x="77724" y="54864"/>
                  </a:lnTo>
                  <a:lnTo>
                    <a:pt x="72390" y="56388"/>
                  </a:lnTo>
                  <a:lnTo>
                    <a:pt x="67056" y="58674"/>
                  </a:lnTo>
                  <a:lnTo>
                    <a:pt x="71628" y="61722"/>
                  </a:lnTo>
                  <a:lnTo>
                    <a:pt x="79248" y="64008"/>
                  </a:lnTo>
                  <a:lnTo>
                    <a:pt x="85344" y="64770"/>
                  </a:lnTo>
                  <a:lnTo>
                    <a:pt x="100667" y="67615"/>
                  </a:lnTo>
                  <a:lnTo>
                    <a:pt x="115919" y="70389"/>
                  </a:lnTo>
                  <a:lnTo>
                    <a:pt x="131314" y="73021"/>
                  </a:lnTo>
                  <a:lnTo>
                    <a:pt x="147066" y="75438"/>
                  </a:lnTo>
                  <a:lnTo>
                    <a:pt x="163627" y="77747"/>
                  </a:lnTo>
                  <a:lnTo>
                    <a:pt x="180117" y="80200"/>
                  </a:lnTo>
                  <a:lnTo>
                    <a:pt x="219479" y="87475"/>
                  </a:lnTo>
                  <a:lnTo>
                    <a:pt x="241554" y="98298"/>
                  </a:lnTo>
                  <a:lnTo>
                    <a:pt x="240946" y="105060"/>
                  </a:lnTo>
                  <a:lnTo>
                    <a:pt x="235553" y="111252"/>
                  </a:lnTo>
                  <a:lnTo>
                    <a:pt x="228588" y="116300"/>
                  </a:lnTo>
                  <a:lnTo>
                    <a:pt x="223266" y="119634"/>
                  </a:lnTo>
                  <a:lnTo>
                    <a:pt x="209169" y="128492"/>
                  </a:lnTo>
                  <a:lnTo>
                    <a:pt x="194500" y="136779"/>
                  </a:lnTo>
                  <a:lnTo>
                    <a:pt x="179546" y="144494"/>
                  </a:lnTo>
                  <a:lnTo>
                    <a:pt x="164592" y="151638"/>
                  </a:lnTo>
                  <a:lnTo>
                    <a:pt x="142303" y="162377"/>
                  </a:lnTo>
                  <a:lnTo>
                    <a:pt x="120015" y="172974"/>
                  </a:lnTo>
                  <a:lnTo>
                    <a:pt x="97726" y="183570"/>
                  </a:lnTo>
                  <a:lnTo>
                    <a:pt x="75438" y="194310"/>
                  </a:lnTo>
                  <a:lnTo>
                    <a:pt x="38195" y="212979"/>
                  </a:lnTo>
                  <a:lnTo>
                    <a:pt x="3810" y="236220"/>
                  </a:lnTo>
                  <a:lnTo>
                    <a:pt x="762" y="240030"/>
                  </a:lnTo>
                  <a:lnTo>
                    <a:pt x="0" y="240792"/>
                  </a:lnTo>
                  <a:lnTo>
                    <a:pt x="762" y="243840"/>
                  </a:lnTo>
                  <a:lnTo>
                    <a:pt x="8251" y="247566"/>
                  </a:lnTo>
                  <a:lnTo>
                    <a:pt x="16668" y="249078"/>
                  </a:lnTo>
                  <a:lnTo>
                    <a:pt x="25515" y="249304"/>
                  </a:lnTo>
                  <a:lnTo>
                    <a:pt x="34290" y="249174"/>
                  </a:lnTo>
                  <a:lnTo>
                    <a:pt x="55887" y="249090"/>
                  </a:lnTo>
                  <a:lnTo>
                    <a:pt x="98798" y="246066"/>
                  </a:lnTo>
                  <a:lnTo>
                    <a:pt x="144279" y="240887"/>
                  </a:lnTo>
                  <a:lnTo>
                    <a:pt x="168021" y="237934"/>
                  </a:lnTo>
                  <a:lnTo>
                    <a:pt x="191762" y="235267"/>
                  </a:lnTo>
                  <a:lnTo>
                    <a:pt x="232088" y="232052"/>
                  </a:lnTo>
                  <a:lnTo>
                    <a:pt x="280416" y="230124"/>
                  </a:lnTo>
                  <a:lnTo>
                    <a:pt x="281940" y="230124"/>
                  </a:lnTo>
                  <a:lnTo>
                    <a:pt x="297942" y="230124"/>
                  </a:lnTo>
                  <a:lnTo>
                    <a:pt x="296418" y="230124"/>
                  </a:lnTo>
                  <a:lnTo>
                    <a:pt x="292608" y="230124"/>
                  </a:lnTo>
                  <a:lnTo>
                    <a:pt x="291846" y="230124"/>
                  </a:lnTo>
                  <a:lnTo>
                    <a:pt x="289560" y="22860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954" name="Google Shape;12954;p153"/>
            <p:cNvGrpSpPr/>
            <p:nvPr/>
          </p:nvGrpSpPr>
          <p:grpSpPr>
            <a:xfrm>
              <a:off x="7969435" y="3282696"/>
              <a:ext cx="195609" cy="133374"/>
              <a:chOff x="7969435" y="3282696"/>
              <a:chExt cx="195609" cy="133374"/>
            </a:xfrm>
          </p:grpSpPr>
          <p:sp>
            <p:nvSpPr>
              <p:cNvPr id="12955" name="Google Shape;12955;p153"/>
              <p:cNvSpPr/>
              <p:nvPr/>
            </p:nvSpPr>
            <p:spPr>
              <a:xfrm>
                <a:off x="7984236" y="3282696"/>
                <a:ext cx="13334" cy="1904"/>
              </a:xfrm>
              <a:custGeom>
                <a:rect b="b" l="l" r="r" t="t"/>
                <a:pathLst>
                  <a:path extrusionOk="0" h="1904" w="13334">
                    <a:moveTo>
                      <a:pt x="0" y="1524"/>
                    </a:moveTo>
                    <a:lnTo>
                      <a:pt x="4572" y="762"/>
                    </a:lnTo>
                    <a:lnTo>
                      <a:pt x="8382" y="762"/>
                    </a:lnTo>
                    <a:lnTo>
                      <a:pt x="12954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956" name="Google Shape;12956;p153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7969435" y="3318484"/>
                <a:ext cx="138270" cy="9758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957" name="Google Shape;12957;p153"/>
              <p:cNvSpPr/>
              <p:nvPr/>
            </p:nvSpPr>
            <p:spPr>
              <a:xfrm>
                <a:off x="8155519" y="3296412"/>
                <a:ext cx="9525" cy="83820"/>
              </a:xfrm>
              <a:custGeom>
                <a:rect b="b" l="l" r="r" t="t"/>
                <a:pathLst>
                  <a:path extrusionOk="0" h="83820" w="9525">
                    <a:moveTo>
                      <a:pt x="166" y="0"/>
                    </a:moveTo>
                    <a:lnTo>
                      <a:pt x="3214" y="45720"/>
                    </a:lnTo>
                    <a:lnTo>
                      <a:pt x="6834" y="64769"/>
                    </a:lnTo>
                    <a:lnTo>
                      <a:pt x="8358" y="74223"/>
                    </a:lnTo>
                    <a:lnTo>
                      <a:pt x="9310" y="8382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958" name="Google Shape;12958;p153"/>
            <p:cNvSpPr/>
            <p:nvPr/>
          </p:nvSpPr>
          <p:spPr>
            <a:xfrm>
              <a:off x="8295131" y="2962655"/>
              <a:ext cx="81279" cy="115569"/>
            </a:xfrm>
            <a:custGeom>
              <a:rect b="b" l="l" r="r" t="t"/>
              <a:pathLst>
                <a:path extrusionOk="0" h="115569" w="81279">
                  <a:moveTo>
                    <a:pt x="0" y="0"/>
                  </a:moveTo>
                  <a:lnTo>
                    <a:pt x="37338" y="35051"/>
                  </a:lnTo>
                  <a:lnTo>
                    <a:pt x="61448" y="68484"/>
                  </a:lnTo>
                  <a:lnTo>
                    <a:pt x="79402" y="102941"/>
                  </a:lnTo>
                  <a:lnTo>
                    <a:pt x="80772" y="111251"/>
                  </a:lnTo>
                  <a:lnTo>
                    <a:pt x="80772" y="112775"/>
                  </a:lnTo>
                  <a:lnTo>
                    <a:pt x="80772" y="114299"/>
                  </a:lnTo>
                  <a:lnTo>
                    <a:pt x="80772" y="115061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959" name="Google Shape;12959;p153"/>
            <p:cNvGrpSpPr/>
            <p:nvPr/>
          </p:nvGrpSpPr>
          <p:grpSpPr>
            <a:xfrm>
              <a:off x="8343138" y="2759964"/>
              <a:ext cx="54864" cy="139700"/>
              <a:chOff x="8343138" y="2759964"/>
              <a:chExt cx="54864" cy="139700"/>
            </a:xfrm>
          </p:grpSpPr>
          <p:sp>
            <p:nvSpPr>
              <p:cNvPr id="12960" name="Google Shape;12960;p153"/>
              <p:cNvSpPr/>
              <p:nvPr/>
            </p:nvSpPr>
            <p:spPr>
              <a:xfrm>
                <a:off x="8343138" y="2759964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1" name="Google Shape;12961;p153"/>
              <p:cNvSpPr/>
              <p:nvPr/>
            </p:nvSpPr>
            <p:spPr>
              <a:xfrm>
                <a:off x="8361807" y="2832354"/>
                <a:ext cx="36195" cy="67310"/>
              </a:xfrm>
              <a:custGeom>
                <a:rect b="b" l="l" r="r" t="t"/>
                <a:pathLst>
                  <a:path extrusionOk="0" h="67310" w="36195">
                    <a:moveTo>
                      <a:pt x="2667" y="0"/>
                    </a:moveTo>
                    <a:lnTo>
                      <a:pt x="1404" y="14097"/>
                    </a:lnTo>
                    <a:lnTo>
                      <a:pt x="0" y="29908"/>
                    </a:lnTo>
                    <a:lnTo>
                      <a:pt x="309" y="45434"/>
                    </a:lnTo>
                    <a:lnTo>
                      <a:pt x="4191" y="58674"/>
                    </a:lnTo>
                    <a:lnTo>
                      <a:pt x="8763" y="65532"/>
                    </a:lnTo>
                    <a:lnTo>
                      <a:pt x="17907" y="67056"/>
                    </a:lnTo>
                    <a:lnTo>
                      <a:pt x="25527" y="65532"/>
                    </a:lnTo>
                    <a:lnTo>
                      <a:pt x="31623" y="64008"/>
                    </a:lnTo>
                    <a:lnTo>
                      <a:pt x="33909" y="63245"/>
                    </a:lnTo>
                    <a:lnTo>
                      <a:pt x="36195" y="5943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962" name="Google Shape;12962;p153"/>
            <p:cNvSpPr/>
            <p:nvPr/>
          </p:nvSpPr>
          <p:spPr>
            <a:xfrm>
              <a:off x="8310371" y="3028188"/>
              <a:ext cx="28575" cy="71119"/>
            </a:xfrm>
            <a:custGeom>
              <a:rect b="b" l="l" r="r" t="t"/>
              <a:pathLst>
                <a:path extrusionOk="0" h="71119" w="28575">
                  <a:moveTo>
                    <a:pt x="28194" y="0"/>
                  </a:moveTo>
                  <a:lnTo>
                    <a:pt x="11430" y="41148"/>
                  </a:lnTo>
                  <a:lnTo>
                    <a:pt x="9132" y="48125"/>
                  </a:lnTo>
                  <a:lnTo>
                    <a:pt x="6762" y="55245"/>
                  </a:lnTo>
                  <a:lnTo>
                    <a:pt x="4250" y="62364"/>
                  </a:lnTo>
                  <a:lnTo>
                    <a:pt x="1524" y="69342"/>
                  </a:lnTo>
                  <a:lnTo>
                    <a:pt x="762" y="69342"/>
                  </a:lnTo>
                  <a:lnTo>
                    <a:pt x="762" y="70104"/>
                  </a:lnTo>
                  <a:lnTo>
                    <a:pt x="0" y="70866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963" name="Google Shape;12963;p153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8419312" y="3016732"/>
              <a:ext cx="94538" cy="152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964" name="Google Shape;12964;p153"/>
            <p:cNvGrpSpPr/>
            <p:nvPr/>
          </p:nvGrpSpPr>
          <p:grpSpPr>
            <a:xfrm>
              <a:off x="8612850" y="2815590"/>
              <a:ext cx="224850" cy="280035"/>
              <a:chOff x="8612850" y="2815590"/>
              <a:chExt cx="224850" cy="280035"/>
            </a:xfrm>
          </p:grpSpPr>
          <p:sp>
            <p:nvSpPr>
              <p:cNvPr id="12965" name="Google Shape;12965;p153"/>
              <p:cNvSpPr/>
              <p:nvPr/>
            </p:nvSpPr>
            <p:spPr>
              <a:xfrm>
                <a:off x="8612850" y="2815590"/>
                <a:ext cx="53975" cy="280035"/>
              </a:xfrm>
              <a:custGeom>
                <a:rect b="b" l="l" r="r" t="t"/>
                <a:pathLst>
                  <a:path extrusionOk="0" h="280035" w="53975">
                    <a:moveTo>
                      <a:pt x="21371" y="0"/>
                    </a:moveTo>
                    <a:lnTo>
                      <a:pt x="10989" y="42100"/>
                    </a:lnTo>
                    <a:lnTo>
                      <a:pt x="4607" y="85344"/>
                    </a:lnTo>
                    <a:lnTo>
                      <a:pt x="892" y="144303"/>
                    </a:lnTo>
                    <a:lnTo>
                      <a:pt x="35" y="202692"/>
                    </a:lnTo>
                    <a:lnTo>
                      <a:pt x="0" y="219729"/>
                    </a:lnTo>
                    <a:lnTo>
                      <a:pt x="892" y="237839"/>
                    </a:lnTo>
                    <a:lnTo>
                      <a:pt x="4214" y="255520"/>
                    </a:lnTo>
                    <a:lnTo>
                      <a:pt x="11465" y="271272"/>
                    </a:lnTo>
                    <a:lnTo>
                      <a:pt x="17156" y="277022"/>
                    </a:lnTo>
                    <a:lnTo>
                      <a:pt x="24419" y="279558"/>
                    </a:lnTo>
                    <a:lnTo>
                      <a:pt x="32254" y="279094"/>
                    </a:lnTo>
                    <a:lnTo>
                      <a:pt x="39659" y="275844"/>
                    </a:lnTo>
                    <a:lnTo>
                      <a:pt x="47279" y="268224"/>
                    </a:lnTo>
                    <a:lnTo>
                      <a:pt x="49565" y="265938"/>
                    </a:lnTo>
                    <a:lnTo>
                      <a:pt x="53375" y="259079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966" name="Google Shape;12966;p153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8678392" y="2878048"/>
                <a:ext cx="159308" cy="1974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967" name="Google Shape;12967;p153"/>
            <p:cNvSpPr/>
            <p:nvPr/>
          </p:nvSpPr>
          <p:spPr>
            <a:xfrm>
              <a:off x="8935211" y="2937510"/>
              <a:ext cx="82550" cy="12700"/>
            </a:xfrm>
            <a:custGeom>
              <a:rect b="b" l="l" r="r" t="t"/>
              <a:pathLst>
                <a:path extrusionOk="0" h="12700" w="82550">
                  <a:moveTo>
                    <a:pt x="0" y="12191"/>
                  </a:moveTo>
                  <a:lnTo>
                    <a:pt x="10489" y="11668"/>
                  </a:lnTo>
                  <a:lnTo>
                    <a:pt x="20478" y="10286"/>
                  </a:lnTo>
                  <a:lnTo>
                    <a:pt x="30325" y="8334"/>
                  </a:lnTo>
                  <a:lnTo>
                    <a:pt x="40386" y="6095"/>
                  </a:lnTo>
                  <a:lnTo>
                    <a:pt x="49541" y="4405"/>
                  </a:lnTo>
                  <a:lnTo>
                    <a:pt x="58769" y="2857"/>
                  </a:lnTo>
                  <a:lnTo>
                    <a:pt x="68139" y="1595"/>
                  </a:lnTo>
                  <a:lnTo>
                    <a:pt x="77724" y="761"/>
                  </a:lnTo>
                  <a:lnTo>
                    <a:pt x="80772" y="761"/>
                  </a:lnTo>
                  <a:lnTo>
                    <a:pt x="82296" y="1523"/>
                  </a:lnTo>
                  <a:lnTo>
                    <a:pt x="80010" y="761"/>
                  </a:lnTo>
                  <a:lnTo>
                    <a:pt x="77724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968" name="Google Shape;12968;p153"/>
            <p:cNvGrpSpPr/>
            <p:nvPr/>
          </p:nvGrpSpPr>
          <p:grpSpPr>
            <a:xfrm>
              <a:off x="9131782" y="2539649"/>
              <a:ext cx="605840" cy="515233"/>
              <a:chOff x="9131782" y="2539649"/>
              <a:chExt cx="605840" cy="515233"/>
            </a:xfrm>
          </p:grpSpPr>
          <p:pic>
            <p:nvPicPr>
              <p:cNvPr id="12969" name="Google Shape;12969;p153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9131782" y="2733268"/>
                <a:ext cx="118160" cy="23550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970" name="Google Shape;12970;p153"/>
              <p:cNvSpPr/>
              <p:nvPr/>
            </p:nvSpPr>
            <p:spPr>
              <a:xfrm>
                <a:off x="9290304" y="2743200"/>
                <a:ext cx="55245" cy="59689"/>
              </a:xfrm>
              <a:custGeom>
                <a:rect b="b" l="l" r="r" t="t"/>
                <a:pathLst>
                  <a:path extrusionOk="0" h="59689" w="55245">
                    <a:moveTo>
                      <a:pt x="0" y="6096"/>
                    </a:moveTo>
                    <a:lnTo>
                      <a:pt x="22860" y="31242"/>
                    </a:lnTo>
                    <a:lnTo>
                      <a:pt x="26670" y="29718"/>
                    </a:lnTo>
                    <a:lnTo>
                      <a:pt x="29718" y="25908"/>
                    </a:lnTo>
                    <a:lnTo>
                      <a:pt x="32766" y="20574"/>
                    </a:lnTo>
                    <a:lnTo>
                      <a:pt x="33528" y="13716"/>
                    </a:lnTo>
                    <a:lnTo>
                      <a:pt x="35052" y="7620"/>
                    </a:lnTo>
                    <a:lnTo>
                      <a:pt x="35814" y="4572"/>
                    </a:lnTo>
                    <a:lnTo>
                      <a:pt x="35814" y="2286"/>
                    </a:lnTo>
                    <a:lnTo>
                      <a:pt x="36576" y="0"/>
                    </a:lnTo>
                    <a:lnTo>
                      <a:pt x="38100" y="2286"/>
                    </a:lnTo>
                    <a:lnTo>
                      <a:pt x="38100" y="3810"/>
                    </a:lnTo>
                    <a:lnTo>
                      <a:pt x="39624" y="7620"/>
                    </a:lnTo>
                    <a:lnTo>
                      <a:pt x="42243" y="16894"/>
                    </a:lnTo>
                    <a:lnTo>
                      <a:pt x="44577" y="26384"/>
                    </a:lnTo>
                    <a:lnTo>
                      <a:pt x="46910" y="36016"/>
                    </a:lnTo>
                    <a:lnTo>
                      <a:pt x="49530" y="45720"/>
                    </a:lnTo>
                    <a:lnTo>
                      <a:pt x="51054" y="51816"/>
                    </a:lnTo>
                    <a:lnTo>
                      <a:pt x="51816" y="54864"/>
                    </a:lnTo>
                    <a:lnTo>
                      <a:pt x="54864" y="5943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1" name="Google Shape;12971;p153"/>
              <p:cNvSpPr/>
              <p:nvPr/>
            </p:nvSpPr>
            <p:spPr>
              <a:xfrm>
                <a:off x="9291828" y="2750058"/>
                <a:ext cx="5079" cy="58419"/>
              </a:xfrm>
              <a:custGeom>
                <a:rect b="b" l="l" r="r" t="t"/>
                <a:pathLst>
                  <a:path extrusionOk="0" h="58419" w="5079">
                    <a:moveTo>
                      <a:pt x="3809" y="0"/>
                    </a:moveTo>
                    <a:lnTo>
                      <a:pt x="4345" y="8453"/>
                    </a:lnTo>
                    <a:lnTo>
                      <a:pt x="4667" y="16764"/>
                    </a:lnTo>
                    <a:lnTo>
                      <a:pt x="4560" y="25074"/>
                    </a:lnTo>
                    <a:lnTo>
                      <a:pt x="3809" y="33528"/>
                    </a:lnTo>
                    <a:lnTo>
                      <a:pt x="3047" y="41910"/>
                    </a:lnTo>
                    <a:lnTo>
                      <a:pt x="1523" y="50292"/>
                    </a:lnTo>
                    <a:lnTo>
                      <a:pt x="0" y="5791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972" name="Google Shape;12972;p153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9295220" y="2920720"/>
                <a:ext cx="101789" cy="1341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973" name="Google Shape;12973;p153"/>
              <p:cNvSpPr/>
              <p:nvPr/>
            </p:nvSpPr>
            <p:spPr>
              <a:xfrm>
                <a:off x="9380982" y="2731770"/>
                <a:ext cx="43179" cy="52069"/>
              </a:xfrm>
              <a:custGeom>
                <a:rect b="b" l="l" r="r" t="t"/>
                <a:pathLst>
                  <a:path extrusionOk="0" h="52069" w="43179">
                    <a:moveTo>
                      <a:pt x="0" y="8382"/>
                    </a:moveTo>
                    <a:lnTo>
                      <a:pt x="21336" y="36576"/>
                    </a:lnTo>
                    <a:lnTo>
                      <a:pt x="24384" y="34290"/>
                    </a:lnTo>
                    <a:lnTo>
                      <a:pt x="28956" y="31242"/>
                    </a:lnTo>
                    <a:lnTo>
                      <a:pt x="31242" y="20574"/>
                    </a:lnTo>
                    <a:lnTo>
                      <a:pt x="32004" y="16002"/>
                    </a:lnTo>
                    <a:lnTo>
                      <a:pt x="32766" y="11430"/>
                    </a:lnTo>
                    <a:lnTo>
                      <a:pt x="32004" y="6096"/>
                    </a:lnTo>
                    <a:lnTo>
                      <a:pt x="33528" y="2286"/>
                    </a:lnTo>
                    <a:lnTo>
                      <a:pt x="33528" y="762"/>
                    </a:lnTo>
                    <a:lnTo>
                      <a:pt x="33528" y="0"/>
                    </a:lnTo>
                    <a:lnTo>
                      <a:pt x="35052" y="762"/>
                    </a:lnTo>
                    <a:lnTo>
                      <a:pt x="35052" y="3810"/>
                    </a:lnTo>
                    <a:lnTo>
                      <a:pt x="37338" y="9906"/>
                    </a:lnTo>
                    <a:lnTo>
                      <a:pt x="37338" y="14478"/>
                    </a:lnTo>
                    <a:lnTo>
                      <a:pt x="38100" y="22098"/>
                    </a:lnTo>
                    <a:lnTo>
                      <a:pt x="38100" y="30480"/>
                    </a:lnTo>
                    <a:lnTo>
                      <a:pt x="39624" y="38862"/>
                    </a:lnTo>
                    <a:lnTo>
                      <a:pt x="40386" y="43434"/>
                    </a:lnTo>
                    <a:lnTo>
                      <a:pt x="41148" y="48006"/>
                    </a:lnTo>
                    <a:lnTo>
                      <a:pt x="42672" y="5181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4" name="Google Shape;12974;p153"/>
              <p:cNvSpPr/>
              <p:nvPr/>
            </p:nvSpPr>
            <p:spPr>
              <a:xfrm>
                <a:off x="9377934" y="2747772"/>
                <a:ext cx="2540" cy="44450"/>
              </a:xfrm>
              <a:custGeom>
                <a:rect b="b" l="l" r="r" t="t"/>
                <a:pathLst>
                  <a:path extrusionOk="0" h="44450" w="2540">
                    <a:moveTo>
                      <a:pt x="2285" y="0"/>
                    </a:moveTo>
                    <a:lnTo>
                      <a:pt x="761" y="36576"/>
                    </a:lnTo>
                    <a:lnTo>
                      <a:pt x="761" y="40386"/>
                    </a:lnTo>
                    <a:lnTo>
                      <a:pt x="0" y="4419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5" name="Google Shape;12975;p153"/>
              <p:cNvSpPr/>
              <p:nvPr/>
            </p:nvSpPr>
            <p:spPr>
              <a:xfrm>
                <a:off x="9459468" y="2720340"/>
                <a:ext cx="45084" cy="70485"/>
              </a:xfrm>
              <a:custGeom>
                <a:rect b="b" l="l" r="r" t="t"/>
                <a:pathLst>
                  <a:path extrusionOk="0" h="70485" w="45084">
                    <a:moveTo>
                      <a:pt x="761" y="0"/>
                    </a:moveTo>
                    <a:lnTo>
                      <a:pt x="1523" y="46482"/>
                    </a:lnTo>
                    <a:lnTo>
                      <a:pt x="1523" y="52577"/>
                    </a:lnTo>
                    <a:lnTo>
                      <a:pt x="0" y="61722"/>
                    </a:lnTo>
                    <a:lnTo>
                      <a:pt x="4571" y="66294"/>
                    </a:lnTo>
                    <a:lnTo>
                      <a:pt x="8381" y="70104"/>
                    </a:lnTo>
                    <a:lnTo>
                      <a:pt x="18287" y="69342"/>
                    </a:lnTo>
                    <a:lnTo>
                      <a:pt x="22859" y="68580"/>
                    </a:lnTo>
                    <a:lnTo>
                      <a:pt x="30479" y="67818"/>
                    </a:lnTo>
                    <a:lnTo>
                      <a:pt x="38861" y="64769"/>
                    </a:lnTo>
                    <a:lnTo>
                      <a:pt x="44195" y="58673"/>
                    </a:lnTo>
                    <a:lnTo>
                      <a:pt x="44195" y="57911"/>
                    </a:lnTo>
                    <a:lnTo>
                      <a:pt x="44957" y="57149"/>
                    </a:lnTo>
                    <a:lnTo>
                      <a:pt x="44957" y="5638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6" name="Google Shape;12976;p153"/>
              <p:cNvSpPr/>
              <p:nvPr/>
            </p:nvSpPr>
            <p:spPr>
              <a:xfrm>
                <a:off x="9557004" y="2649474"/>
                <a:ext cx="54609" cy="304164"/>
              </a:xfrm>
              <a:custGeom>
                <a:rect b="b" l="l" r="r" t="t"/>
                <a:pathLst>
                  <a:path extrusionOk="0" h="304164" w="54609">
                    <a:moveTo>
                      <a:pt x="7620" y="0"/>
                    </a:moveTo>
                    <a:lnTo>
                      <a:pt x="30658" y="45541"/>
                    </a:lnTo>
                    <a:lnTo>
                      <a:pt x="45529" y="88868"/>
                    </a:lnTo>
                    <a:lnTo>
                      <a:pt x="53625" y="144970"/>
                    </a:lnTo>
                    <a:lnTo>
                      <a:pt x="54102" y="173736"/>
                    </a:lnTo>
                    <a:lnTo>
                      <a:pt x="52720" y="195834"/>
                    </a:lnTo>
                    <a:lnTo>
                      <a:pt x="42529" y="237172"/>
                    </a:lnTo>
                    <a:lnTo>
                      <a:pt x="22669" y="278130"/>
                    </a:lnTo>
                    <a:lnTo>
                      <a:pt x="0" y="304038"/>
                    </a:lnTo>
                    <a:lnTo>
                      <a:pt x="762" y="295656"/>
                    </a:lnTo>
                    <a:lnTo>
                      <a:pt x="0" y="28956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977" name="Google Shape;12977;p153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9636226" y="2539649"/>
                <a:ext cx="101396" cy="968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978" name="Google Shape;12978;p153"/>
            <p:cNvGrpSpPr/>
            <p:nvPr/>
          </p:nvGrpSpPr>
          <p:grpSpPr>
            <a:xfrm>
              <a:off x="7023328" y="2879572"/>
              <a:ext cx="425246" cy="412007"/>
              <a:chOff x="7023328" y="2879572"/>
              <a:chExt cx="425246" cy="412007"/>
            </a:xfrm>
          </p:grpSpPr>
          <p:pic>
            <p:nvPicPr>
              <p:cNvPr id="12979" name="Google Shape;12979;p153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7023328" y="3019018"/>
                <a:ext cx="212648" cy="2725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80" name="Google Shape;12980;p153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7202398" y="2879572"/>
                <a:ext cx="246176" cy="1189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981" name="Google Shape;12981;p153"/>
            <p:cNvSpPr/>
            <p:nvPr/>
          </p:nvSpPr>
          <p:spPr>
            <a:xfrm>
              <a:off x="8271509" y="3762755"/>
              <a:ext cx="304165" cy="232410"/>
            </a:xfrm>
            <a:custGeom>
              <a:rect b="b" l="l" r="r" t="t"/>
              <a:pathLst>
                <a:path extrusionOk="0" h="232410" w="304165">
                  <a:moveTo>
                    <a:pt x="276605" y="0"/>
                  </a:moveTo>
                  <a:lnTo>
                    <a:pt x="230635" y="15216"/>
                  </a:lnTo>
                  <a:lnTo>
                    <a:pt x="195000" y="25098"/>
                  </a:lnTo>
                  <a:lnTo>
                    <a:pt x="175259" y="30670"/>
                  </a:lnTo>
                  <a:lnTo>
                    <a:pt x="135635" y="42672"/>
                  </a:lnTo>
                  <a:lnTo>
                    <a:pt x="104393" y="54864"/>
                  </a:lnTo>
                  <a:lnTo>
                    <a:pt x="115252" y="55745"/>
                  </a:lnTo>
                  <a:lnTo>
                    <a:pt x="126110" y="56197"/>
                  </a:lnTo>
                  <a:lnTo>
                    <a:pt x="136969" y="56364"/>
                  </a:lnTo>
                  <a:lnTo>
                    <a:pt x="147827" y="56388"/>
                  </a:lnTo>
                  <a:lnTo>
                    <a:pt x="175938" y="55971"/>
                  </a:lnTo>
                  <a:lnTo>
                    <a:pt x="204120" y="55340"/>
                  </a:lnTo>
                  <a:lnTo>
                    <a:pt x="232159" y="55423"/>
                  </a:lnTo>
                  <a:lnTo>
                    <a:pt x="279272" y="59912"/>
                  </a:lnTo>
                  <a:lnTo>
                    <a:pt x="291845" y="72390"/>
                  </a:lnTo>
                  <a:lnTo>
                    <a:pt x="287273" y="83689"/>
                  </a:lnTo>
                  <a:lnTo>
                    <a:pt x="252983" y="109728"/>
                  </a:lnTo>
                  <a:lnTo>
                    <a:pt x="208597" y="133635"/>
                  </a:lnTo>
                  <a:lnTo>
                    <a:pt x="163067" y="154686"/>
                  </a:lnTo>
                  <a:lnTo>
                    <a:pt x="111632" y="175641"/>
                  </a:lnTo>
                  <a:lnTo>
                    <a:pt x="85915" y="185975"/>
                  </a:lnTo>
                  <a:lnTo>
                    <a:pt x="60197" y="196596"/>
                  </a:lnTo>
                  <a:lnTo>
                    <a:pt x="44791" y="202561"/>
                  </a:lnTo>
                  <a:lnTo>
                    <a:pt x="27812" y="209454"/>
                  </a:lnTo>
                  <a:lnTo>
                    <a:pt x="11977" y="217920"/>
                  </a:lnTo>
                  <a:lnTo>
                    <a:pt x="0" y="228600"/>
                  </a:lnTo>
                  <a:lnTo>
                    <a:pt x="11715" y="231326"/>
                  </a:lnTo>
                  <a:lnTo>
                    <a:pt x="24574" y="232124"/>
                  </a:lnTo>
                  <a:lnTo>
                    <a:pt x="37718" y="231921"/>
                  </a:lnTo>
                  <a:lnTo>
                    <a:pt x="80450" y="230052"/>
                  </a:lnTo>
                  <a:lnTo>
                    <a:pt x="140196" y="222861"/>
                  </a:lnTo>
                  <a:lnTo>
                    <a:pt x="169925" y="218694"/>
                  </a:lnTo>
                  <a:lnTo>
                    <a:pt x="195643" y="215181"/>
                  </a:lnTo>
                  <a:lnTo>
                    <a:pt x="247078" y="208728"/>
                  </a:lnTo>
                  <a:lnTo>
                    <a:pt x="288416" y="205835"/>
                  </a:lnTo>
                  <a:lnTo>
                    <a:pt x="304037" y="205740"/>
                  </a:lnTo>
                  <a:lnTo>
                    <a:pt x="300989" y="212597"/>
                  </a:lnTo>
                  <a:lnTo>
                    <a:pt x="291845" y="215646"/>
                  </a:lnTo>
                  <a:lnTo>
                    <a:pt x="284225" y="217932"/>
                  </a:lnTo>
                  <a:lnTo>
                    <a:pt x="281177" y="219456"/>
                  </a:lnTo>
                  <a:lnTo>
                    <a:pt x="278129" y="220218"/>
                  </a:lnTo>
                  <a:lnTo>
                    <a:pt x="274319" y="220979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982" name="Google Shape;12982;p153"/>
            <p:cNvGrpSpPr/>
            <p:nvPr/>
          </p:nvGrpSpPr>
          <p:grpSpPr>
            <a:xfrm>
              <a:off x="8330481" y="4078223"/>
              <a:ext cx="194799" cy="130809"/>
              <a:chOff x="8330481" y="4078223"/>
              <a:chExt cx="194799" cy="130809"/>
            </a:xfrm>
          </p:grpSpPr>
          <p:sp>
            <p:nvSpPr>
              <p:cNvPr id="12983" name="Google Shape;12983;p153"/>
              <p:cNvSpPr/>
              <p:nvPr/>
            </p:nvSpPr>
            <p:spPr>
              <a:xfrm>
                <a:off x="8330481" y="4127753"/>
                <a:ext cx="40640" cy="81279"/>
              </a:xfrm>
              <a:custGeom>
                <a:rect b="b" l="l" r="r" t="t"/>
                <a:pathLst>
                  <a:path extrusionOk="0" h="81279" w="40640">
                    <a:moveTo>
                      <a:pt x="11132" y="0"/>
                    </a:moveTo>
                    <a:lnTo>
                      <a:pt x="464" y="38100"/>
                    </a:lnTo>
                    <a:lnTo>
                      <a:pt x="0" y="46767"/>
                    </a:lnTo>
                    <a:lnTo>
                      <a:pt x="178" y="55435"/>
                    </a:lnTo>
                    <a:lnTo>
                      <a:pt x="1643" y="63817"/>
                    </a:lnTo>
                    <a:lnTo>
                      <a:pt x="5036" y="71628"/>
                    </a:lnTo>
                    <a:lnTo>
                      <a:pt x="8846" y="78486"/>
                    </a:lnTo>
                    <a:lnTo>
                      <a:pt x="18752" y="80772"/>
                    </a:lnTo>
                    <a:lnTo>
                      <a:pt x="26372" y="79248"/>
                    </a:lnTo>
                    <a:lnTo>
                      <a:pt x="34754" y="77724"/>
                    </a:lnTo>
                    <a:lnTo>
                      <a:pt x="36278" y="71628"/>
                    </a:lnTo>
                    <a:lnTo>
                      <a:pt x="40088" y="6553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4" name="Google Shape;12984;p153"/>
              <p:cNvSpPr/>
              <p:nvPr/>
            </p:nvSpPr>
            <p:spPr>
              <a:xfrm>
                <a:off x="8334756" y="4078223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985" name="Google Shape;12985;p153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8406358" y="4090390"/>
                <a:ext cx="118922" cy="930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986" name="Google Shape;12986;p153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8366734" y="3675588"/>
              <a:ext cx="73202" cy="780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87" name="Google Shape;12987;p153"/>
            <p:cNvSpPr/>
            <p:nvPr/>
          </p:nvSpPr>
          <p:spPr>
            <a:xfrm>
              <a:off x="7938516" y="3474720"/>
              <a:ext cx="1674495" cy="97154"/>
            </a:xfrm>
            <a:custGeom>
              <a:rect b="b" l="l" r="r" t="t"/>
              <a:pathLst>
                <a:path extrusionOk="0" h="97154" w="1674495">
                  <a:moveTo>
                    <a:pt x="0" y="90678"/>
                  </a:moveTo>
                  <a:lnTo>
                    <a:pt x="45541" y="95178"/>
                  </a:lnTo>
                  <a:lnTo>
                    <a:pt x="87820" y="96654"/>
                  </a:lnTo>
                  <a:lnTo>
                    <a:pt x="114680" y="96583"/>
                  </a:lnTo>
                  <a:lnTo>
                    <a:pt x="141541" y="96226"/>
                  </a:lnTo>
                  <a:lnTo>
                    <a:pt x="168402" y="96012"/>
                  </a:lnTo>
                  <a:lnTo>
                    <a:pt x="207954" y="95750"/>
                  </a:lnTo>
                  <a:lnTo>
                    <a:pt x="247650" y="95059"/>
                  </a:lnTo>
                  <a:lnTo>
                    <a:pt x="287345" y="94083"/>
                  </a:lnTo>
                  <a:lnTo>
                    <a:pt x="326898" y="92964"/>
                  </a:lnTo>
                  <a:lnTo>
                    <a:pt x="374904" y="90654"/>
                  </a:lnTo>
                  <a:lnTo>
                    <a:pt x="422909" y="88201"/>
                  </a:lnTo>
                  <a:lnTo>
                    <a:pt x="470915" y="85463"/>
                  </a:lnTo>
                  <a:lnTo>
                    <a:pt x="518922" y="82296"/>
                  </a:lnTo>
                  <a:lnTo>
                    <a:pt x="571500" y="77604"/>
                  </a:lnTo>
                  <a:lnTo>
                    <a:pt x="624078" y="72771"/>
                  </a:lnTo>
                  <a:lnTo>
                    <a:pt x="676656" y="67937"/>
                  </a:lnTo>
                  <a:lnTo>
                    <a:pt x="729234" y="63246"/>
                  </a:lnTo>
                  <a:lnTo>
                    <a:pt x="782395" y="58816"/>
                  </a:lnTo>
                  <a:lnTo>
                    <a:pt x="835628" y="54673"/>
                  </a:lnTo>
                  <a:lnTo>
                    <a:pt x="889003" y="50815"/>
                  </a:lnTo>
                  <a:lnTo>
                    <a:pt x="942594" y="47244"/>
                  </a:lnTo>
                  <a:lnTo>
                    <a:pt x="992886" y="43811"/>
                  </a:lnTo>
                  <a:lnTo>
                    <a:pt x="1043178" y="40357"/>
                  </a:lnTo>
                  <a:lnTo>
                    <a:pt x="1093470" y="36861"/>
                  </a:lnTo>
                  <a:lnTo>
                    <a:pt x="1143762" y="33302"/>
                  </a:lnTo>
                  <a:lnTo>
                    <a:pt x="1194054" y="29658"/>
                  </a:lnTo>
                  <a:lnTo>
                    <a:pt x="1244346" y="25908"/>
                  </a:lnTo>
                  <a:lnTo>
                    <a:pt x="1289042" y="22371"/>
                  </a:lnTo>
                  <a:lnTo>
                    <a:pt x="1333881" y="18764"/>
                  </a:lnTo>
                  <a:lnTo>
                    <a:pt x="1378719" y="15299"/>
                  </a:lnTo>
                  <a:lnTo>
                    <a:pt x="1423416" y="12192"/>
                  </a:lnTo>
                  <a:lnTo>
                    <a:pt x="1458849" y="9501"/>
                  </a:lnTo>
                  <a:lnTo>
                    <a:pt x="1494282" y="7239"/>
                  </a:lnTo>
                  <a:lnTo>
                    <a:pt x="1529714" y="5548"/>
                  </a:lnTo>
                  <a:lnTo>
                    <a:pt x="1565148" y="4572"/>
                  </a:lnTo>
                  <a:lnTo>
                    <a:pt x="1588019" y="3690"/>
                  </a:lnTo>
                  <a:lnTo>
                    <a:pt x="1610963" y="3238"/>
                  </a:lnTo>
                  <a:lnTo>
                    <a:pt x="1634049" y="3071"/>
                  </a:lnTo>
                  <a:lnTo>
                    <a:pt x="1657350" y="3048"/>
                  </a:lnTo>
                  <a:lnTo>
                    <a:pt x="1666494" y="3048"/>
                  </a:lnTo>
                  <a:lnTo>
                    <a:pt x="1668018" y="3048"/>
                  </a:lnTo>
                  <a:lnTo>
                    <a:pt x="1674114" y="3048"/>
                  </a:lnTo>
                  <a:lnTo>
                    <a:pt x="1665089" y="2786"/>
                  </a:lnTo>
                  <a:lnTo>
                    <a:pt x="1656207" y="2095"/>
                  </a:lnTo>
                  <a:lnTo>
                    <a:pt x="1647324" y="1119"/>
                  </a:lnTo>
                  <a:lnTo>
                    <a:pt x="1638300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988" name="Google Shape;12988;p153"/>
            <p:cNvGrpSpPr/>
            <p:nvPr/>
          </p:nvGrpSpPr>
          <p:grpSpPr>
            <a:xfrm>
              <a:off x="8675344" y="3628644"/>
              <a:ext cx="243890" cy="353592"/>
              <a:chOff x="8675344" y="3628644"/>
              <a:chExt cx="243890" cy="353592"/>
            </a:xfrm>
          </p:grpSpPr>
          <p:pic>
            <p:nvPicPr>
              <p:cNvPr id="12989" name="Google Shape;12989;p153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8675344" y="3765016"/>
                <a:ext cx="86156" cy="15778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990" name="Google Shape;12990;p153"/>
              <p:cNvSpPr/>
              <p:nvPr/>
            </p:nvSpPr>
            <p:spPr>
              <a:xfrm>
                <a:off x="8742712" y="3671316"/>
                <a:ext cx="22859" cy="41910"/>
              </a:xfrm>
              <a:custGeom>
                <a:rect b="b" l="l" r="r" t="t"/>
                <a:pathLst>
                  <a:path extrusionOk="0" h="41910" w="22859">
                    <a:moveTo>
                      <a:pt x="2000" y="0"/>
                    </a:moveTo>
                    <a:lnTo>
                      <a:pt x="821" y="7905"/>
                    </a:lnTo>
                    <a:lnTo>
                      <a:pt x="0" y="16383"/>
                    </a:lnTo>
                    <a:lnTo>
                      <a:pt x="178" y="24860"/>
                    </a:lnTo>
                    <a:lnTo>
                      <a:pt x="2000" y="32766"/>
                    </a:lnTo>
                    <a:lnTo>
                      <a:pt x="4286" y="39624"/>
                    </a:lnTo>
                    <a:lnTo>
                      <a:pt x="8858" y="41148"/>
                    </a:lnTo>
                    <a:lnTo>
                      <a:pt x="15716" y="41910"/>
                    </a:lnTo>
                    <a:lnTo>
                      <a:pt x="20288" y="41909"/>
                    </a:lnTo>
                    <a:lnTo>
                      <a:pt x="20288" y="41148"/>
                    </a:lnTo>
                    <a:lnTo>
                      <a:pt x="22574" y="3733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1" name="Google Shape;12991;p153"/>
              <p:cNvSpPr/>
              <p:nvPr/>
            </p:nvSpPr>
            <p:spPr>
              <a:xfrm>
                <a:off x="8739378" y="3628644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992" name="Google Shape;12992;p153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8810980" y="3838930"/>
                <a:ext cx="108254" cy="1433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2993" name="Google Shape;12993;p153"/>
          <p:cNvGrpSpPr/>
          <p:nvPr/>
        </p:nvGrpSpPr>
        <p:grpSpPr>
          <a:xfrm>
            <a:off x="5775881" y="4452039"/>
            <a:ext cx="2918758" cy="1383646"/>
            <a:chOff x="4318990" y="5077942"/>
            <a:chExt cx="2100884" cy="1106474"/>
          </a:xfrm>
        </p:grpSpPr>
        <p:grpSp>
          <p:nvGrpSpPr>
            <p:cNvPr id="12994" name="Google Shape;12994;p153"/>
            <p:cNvGrpSpPr/>
            <p:nvPr/>
          </p:nvGrpSpPr>
          <p:grpSpPr>
            <a:xfrm>
              <a:off x="4318990" y="5151094"/>
              <a:ext cx="578408" cy="550214"/>
              <a:chOff x="4318990" y="5151094"/>
              <a:chExt cx="578408" cy="550214"/>
            </a:xfrm>
          </p:grpSpPr>
          <p:pic>
            <p:nvPicPr>
              <p:cNvPr id="12995" name="Google Shape;12995;p153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4318990" y="5371312"/>
                <a:ext cx="296468" cy="3299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96" name="Google Shape;12996;p153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4363186" y="5236438"/>
                <a:ext cx="90728" cy="1029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97" name="Google Shape;12997;p153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4594072" y="5151094"/>
                <a:ext cx="303326" cy="13568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998" name="Google Shape;12998;p153"/>
            <p:cNvGrpSpPr/>
            <p:nvPr/>
          </p:nvGrpSpPr>
          <p:grpSpPr>
            <a:xfrm>
              <a:off x="5228843" y="5432298"/>
              <a:ext cx="93090" cy="64643"/>
              <a:chOff x="5228843" y="5432298"/>
              <a:chExt cx="93090" cy="64643"/>
            </a:xfrm>
          </p:grpSpPr>
          <p:sp>
            <p:nvSpPr>
              <p:cNvPr id="12999" name="Google Shape;12999;p153"/>
              <p:cNvSpPr/>
              <p:nvPr/>
            </p:nvSpPr>
            <p:spPr>
              <a:xfrm>
                <a:off x="5228843" y="5432298"/>
                <a:ext cx="78104" cy="5079"/>
              </a:xfrm>
              <a:custGeom>
                <a:rect b="b" l="l" r="r" t="t"/>
                <a:pathLst>
                  <a:path extrusionOk="0" h="5079" w="78104">
                    <a:moveTo>
                      <a:pt x="0" y="0"/>
                    </a:moveTo>
                    <a:lnTo>
                      <a:pt x="41148" y="3047"/>
                    </a:lnTo>
                    <a:lnTo>
                      <a:pt x="50399" y="3071"/>
                    </a:lnTo>
                    <a:lnTo>
                      <a:pt x="59721" y="3238"/>
                    </a:lnTo>
                    <a:lnTo>
                      <a:pt x="68901" y="3690"/>
                    </a:lnTo>
                    <a:lnTo>
                      <a:pt x="77724" y="4571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0" name="Google Shape;13000;p153"/>
              <p:cNvSpPr/>
              <p:nvPr/>
            </p:nvSpPr>
            <p:spPr>
              <a:xfrm>
                <a:off x="5250179" y="5492496"/>
                <a:ext cx="71754" cy="4445"/>
              </a:xfrm>
              <a:custGeom>
                <a:rect b="b" l="l" r="r" t="t"/>
                <a:pathLst>
                  <a:path extrusionOk="0" h="4445" w="71754">
                    <a:moveTo>
                      <a:pt x="0" y="0"/>
                    </a:moveTo>
                    <a:lnTo>
                      <a:pt x="11072" y="1881"/>
                    </a:lnTo>
                    <a:lnTo>
                      <a:pt x="21717" y="3047"/>
                    </a:lnTo>
                    <a:lnTo>
                      <a:pt x="32361" y="3643"/>
                    </a:lnTo>
                    <a:lnTo>
                      <a:pt x="43434" y="3809"/>
                    </a:lnTo>
                    <a:lnTo>
                      <a:pt x="50946" y="4071"/>
                    </a:lnTo>
                    <a:lnTo>
                      <a:pt x="58388" y="4190"/>
                    </a:lnTo>
                    <a:lnTo>
                      <a:pt x="65401" y="3167"/>
                    </a:lnTo>
                    <a:lnTo>
                      <a:pt x="71628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01" name="Google Shape;13001;p153"/>
            <p:cNvSpPr/>
            <p:nvPr/>
          </p:nvSpPr>
          <p:spPr>
            <a:xfrm>
              <a:off x="5767578" y="5225796"/>
              <a:ext cx="287020" cy="238125"/>
            </a:xfrm>
            <a:custGeom>
              <a:rect b="b" l="l" r="r" t="t"/>
              <a:pathLst>
                <a:path extrusionOk="0" h="238125" w="287020">
                  <a:moveTo>
                    <a:pt x="281177" y="0"/>
                  </a:moveTo>
                  <a:lnTo>
                    <a:pt x="243458" y="7393"/>
                  </a:lnTo>
                  <a:lnTo>
                    <a:pt x="182879" y="24669"/>
                  </a:lnTo>
                  <a:lnTo>
                    <a:pt x="134873" y="40386"/>
                  </a:lnTo>
                  <a:lnTo>
                    <a:pt x="116716" y="46362"/>
                  </a:lnTo>
                  <a:lnTo>
                    <a:pt x="63245" y="66294"/>
                  </a:lnTo>
                  <a:lnTo>
                    <a:pt x="56387" y="70104"/>
                  </a:lnTo>
                  <a:lnTo>
                    <a:pt x="54101" y="71628"/>
                  </a:lnTo>
                  <a:lnTo>
                    <a:pt x="114538" y="76569"/>
                  </a:lnTo>
                  <a:lnTo>
                    <a:pt x="147065" y="78390"/>
                  </a:lnTo>
                  <a:lnTo>
                    <a:pt x="179593" y="81212"/>
                  </a:lnTo>
                  <a:lnTo>
                    <a:pt x="221861" y="88177"/>
                  </a:lnTo>
                  <a:lnTo>
                    <a:pt x="254507" y="105918"/>
                  </a:lnTo>
                  <a:lnTo>
                    <a:pt x="254507" y="115823"/>
                  </a:lnTo>
                  <a:lnTo>
                    <a:pt x="226063" y="142470"/>
                  </a:lnTo>
                  <a:lnTo>
                    <a:pt x="176974" y="166497"/>
                  </a:lnTo>
                  <a:lnTo>
                    <a:pt x="136397" y="182880"/>
                  </a:lnTo>
                  <a:lnTo>
                    <a:pt x="75723" y="206311"/>
                  </a:lnTo>
                  <a:lnTo>
                    <a:pt x="14477" y="228600"/>
                  </a:lnTo>
                  <a:lnTo>
                    <a:pt x="8381" y="230886"/>
                  </a:lnTo>
                  <a:lnTo>
                    <a:pt x="4571" y="232410"/>
                  </a:lnTo>
                  <a:lnTo>
                    <a:pt x="0" y="235458"/>
                  </a:lnTo>
                  <a:lnTo>
                    <a:pt x="8453" y="236779"/>
                  </a:lnTo>
                  <a:lnTo>
                    <a:pt x="16763" y="237458"/>
                  </a:lnTo>
                  <a:lnTo>
                    <a:pt x="25074" y="237708"/>
                  </a:lnTo>
                  <a:lnTo>
                    <a:pt x="33527" y="237744"/>
                  </a:lnTo>
                  <a:lnTo>
                    <a:pt x="58995" y="237636"/>
                  </a:lnTo>
                  <a:lnTo>
                    <a:pt x="84105" y="236315"/>
                  </a:lnTo>
                  <a:lnTo>
                    <a:pt x="109073" y="233993"/>
                  </a:lnTo>
                  <a:lnTo>
                    <a:pt x="134111" y="230886"/>
                  </a:lnTo>
                  <a:lnTo>
                    <a:pt x="159257" y="228052"/>
                  </a:lnTo>
                  <a:lnTo>
                    <a:pt x="209549" y="222956"/>
                  </a:lnTo>
                  <a:lnTo>
                    <a:pt x="257936" y="219646"/>
                  </a:lnTo>
                  <a:lnTo>
                    <a:pt x="269628" y="219265"/>
                  </a:lnTo>
                  <a:lnTo>
                    <a:pt x="281177" y="219456"/>
                  </a:lnTo>
                  <a:lnTo>
                    <a:pt x="284225" y="220218"/>
                  </a:lnTo>
                  <a:lnTo>
                    <a:pt x="284987" y="220218"/>
                  </a:lnTo>
                  <a:lnTo>
                    <a:pt x="286511" y="220218"/>
                  </a:lnTo>
                  <a:lnTo>
                    <a:pt x="282701" y="224028"/>
                  </a:lnTo>
                  <a:lnTo>
                    <a:pt x="279653" y="224028"/>
                  </a:lnTo>
                  <a:lnTo>
                    <a:pt x="272795" y="22479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002" name="Google Shape;13002;p153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5763778" y="5560288"/>
              <a:ext cx="150129" cy="1590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03" name="Google Shape;13003;p153"/>
            <p:cNvSpPr/>
            <p:nvPr/>
          </p:nvSpPr>
          <p:spPr>
            <a:xfrm>
              <a:off x="5970460" y="5588508"/>
              <a:ext cx="6985" cy="71120"/>
            </a:xfrm>
            <a:custGeom>
              <a:rect b="b" l="l" r="r" t="t"/>
              <a:pathLst>
                <a:path extrusionOk="0" h="71120" w="6985">
                  <a:moveTo>
                    <a:pt x="5143" y="0"/>
                  </a:moveTo>
                  <a:lnTo>
                    <a:pt x="2285" y="9251"/>
                  </a:lnTo>
                  <a:lnTo>
                    <a:pt x="571" y="18002"/>
                  </a:lnTo>
                  <a:lnTo>
                    <a:pt x="0" y="26896"/>
                  </a:lnTo>
                  <a:lnTo>
                    <a:pt x="571" y="36575"/>
                  </a:lnTo>
                  <a:lnTo>
                    <a:pt x="1631" y="45148"/>
                  </a:lnTo>
                  <a:lnTo>
                    <a:pt x="3333" y="53720"/>
                  </a:lnTo>
                  <a:lnTo>
                    <a:pt x="5179" y="62293"/>
                  </a:lnTo>
                  <a:lnTo>
                    <a:pt x="6667" y="70865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004" name="Google Shape;13004;p153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5877375" y="5077942"/>
              <a:ext cx="80727" cy="1006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005" name="Google Shape;13005;p153"/>
            <p:cNvGrpSpPr/>
            <p:nvPr/>
          </p:nvGrpSpPr>
          <p:grpSpPr>
            <a:xfrm>
              <a:off x="6179794" y="5107685"/>
              <a:ext cx="240080" cy="355879"/>
              <a:chOff x="6179794" y="5107685"/>
              <a:chExt cx="240080" cy="355879"/>
            </a:xfrm>
          </p:grpSpPr>
          <p:pic>
            <p:nvPicPr>
              <p:cNvPr id="13006" name="Google Shape;13006;p153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6179794" y="5170144"/>
                <a:ext cx="114350" cy="2621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007" name="Google Shape;13007;p153"/>
              <p:cNvSpPr/>
              <p:nvPr/>
            </p:nvSpPr>
            <p:spPr>
              <a:xfrm>
                <a:off x="6256781" y="5107685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008" name="Google Shape;13008;p153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6320764" y="5318734"/>
                <a:ext cx="99110" cy="1448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009" name="Google Shape;13009;p153"/>
            <p:cNvSpPr/>
            <p:nvPr/>
          </p:nvSpPr>
          <p:spPr>
            <a:xfrm>
              <a:off x="5743194" y="5827776"/>
              <a:ext cx="669925" cy="63500"/>
            </a:xfrm>
            <a:custGeom>
              <a:rect b="b" l="l" r="r" t="t"/>
              <a:pathLst>
                <a:path extrusionOk="0" h="63500" w="669925">
                  <a:moveTo>
                    <a:pt x="0" y="63246"/>
                  </a:moveTo>
                  <a:lnTo>
                    <a:pt x="11882" y="61555"/>
                  </a:lnTo>
                  <a:lnTo>
                    <a:pt x="23622" y="60007"/>
                  </a:lnTo>
                  <a:lnTo>
                    <a:pt x="35361" y="58745"/>
                  </a:lnTo>
                  <a:lnTo>
                    <a:pt x="47244" y="57912"/>
                  </a:lnTo>
                  <a:lnTo>
                    <a:pt x="67687" y="56435"/>
                  </a:lnTo>
                  <a:lnTo>
                    <a:pt x="108001" y="54054"/>
                  </a:lnTo>
                  <a:lnTo>
                    <a:pt x="160460" y="49232"/>
                  </a:lnTo>
                  <a:lnTo>
                    <a:pt x="224778" y="41112"/>
                  </a:lnTo>
                  <a:lnTo>
                    <a:pt x="256794" y="37338"/>
                  </a:lnTo>
                  <a:lnTo>
                    <a:pt x="309292" y="31650"/>
                  </a:lnTo>
                  <a:lnTo>
                    <a:pt x="361681" y="26401"/>
                  </a:lnTo>
                  <a:lnTo>
                    <a:pt x="414034" y="21482"/>
                  </a:lnTo>
                  <a:lnTo>
                    <a:pt x="466423" y="16782"/>
                  </a:lnTo>
                  <a:lnTo>
                    <a:pt x="518922" y="12192"/>
                  </a:lnTo>
                  <a:lnTo>
                    <a:pt x="546484" y="9584"/>
                  </a:lnTo>
                  <a:lnTo>
                    <a:pt x="574262" y="7334"/>
                  </a:lnTo>
                  <a:lnTo>
                    <a:pt x="602182" y="5226"/>
                  </a:lnTo>
                  <a:lnTo>
                    <a:pt x="630174" y="3048"/>
                  </a:lnTo>
                  <a:lnTo>
                    <a:pt x="640008" y="2488"/>
                  </a:lnTo>
                  <a:lnTo>
                    <a:pt x="649986" y="2000"/>
                  </a:lnTo>
                  <a:lnTo>
                    <a:pt x="659963" y="1654"/>
                  </a:lnTo>
                  <a:lnTo>
                    <a:pt x="669798" y="1524"/>
                  </a:lnTo>
                  <a:lnTo>
                    <a:pt x="665988" y="1524"/>
                  </a:lnTo>
                  <a:lnTo>
                    <a:pt x="664464" y="762"/>
                  </a:lnTo>
                  <a:lnTo>
                    <a:pt x="660654" y="762"/>
                  </a:lnTo>
                  <a:lnTo>
                    <a:pt x="651510" y="762"/>
                  </a:lnTo>
                  <a:lnTo>
                    <a:pt x="648462" y="762"/>
                  </a:lnTo>
                  <a:lnTo>
                    <a:pt x="641604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010" name="Google Shape;13010;p153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5961707" y="6061112"/>
              <a:ext cx="164797" cy="1233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011" name="Google Shape;13011;p153"/>
          <p:cNvGrpSpPr/>
          <p:nvPr/>
        </p:nvGrpSpPr>
        <p:grpSpPr>
          <a:xfrm>
            <a:off x="1981521" y="4321676"/>
            <a:ext cx="2884593" cy="2055582"/>
            <a:chOff x="947902" y="4264152"/>
            <a:chExt cx="2261007" cy="1669034"/>
          </a:xfrm>
        </p:grpSpPr>
        <p:pic>
          <p:nvPicPr>
            <p:cNvPr id="13012" name="Google Shape;13012;p153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1069215" y="4646650"/>
              <a:ext cx="457858" cy="19817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013" name="Google Shape;13013;p153"/>
            <p:cNvGrpSpPr/>
            <p:nvPr/>
          </p:nvGrpSpPr>
          <p:grpSpPr>
            <a:xfrm>
              <a:off x="1950027" y="4264152"/>
              <a:ext cx="1258882" cy="445032"/>
              <a:chOff x="1950027" y="4264152"/>
              <a:chExt cx="1258882" cy="445032"/>
            </a:xfrm>
          </p:grpSpPr>
          <p:pic>
            <p:nvPicPr>
              <p:cNvPr id="13014" name="Google Shape;13014;p153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1950027" y="4497298"/>
                <a:ext cx="338283" cy="2118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15" name="Google Shape;13015;p153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2310358" y="4443196"/>
                <a:ext cx="382574" cy="19893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016" name="Google Shape;13016;p153"/>
              <p:cNvSpPr/>
              <p:nvPr/>
            </p:nvSpPr>
            <p:spPr>
              <a:xfrm>
                <a:off x="2740675" y="4363497"/>
                <a:ext cx="53975" cy="333375"/>
              </a:xfrm>
              <a:custGeom>
                <a:rect b="b" l="l" r="r" t="t"/>
                <a:pathLst>
                  <a:path extrusionOk="0" h="333375" w="53975">
                    <a:moveTo>
                      <a:pt x="40624" y="476"/>
                    </a:moveTo>
                    <a:lnTo>
                      <a:pt x="7739" y="56340"/>
                    </a:lnTo>
                    <a:lnTo>
                      <a:pt x="1214" y="121300"/>
                    </a:lnTo>
                    <a:lnTo>
                      <a:pt x="0" y="181082"/>
                    </a:lnTo>
                    <a:lnTo>
                      <a:pt x="619" y="208597"/>
                    </a:lnTo>
                    <a:lnTo>
                      <a:pt x="5572" y="264128"/>
                    </a:lnTo>
                    <a:lnTo>
                      <a:pt x="16502" y="314706"/>
                    </a:lnTo>
                    <a:lnTo>
                      <a:pt x="39766" y="332803"/>
                    </a:lnTo>
                    <a:lnTo>
                      <a:pt x="46493" y="330172"/>
                    </a:lnTo>
                    <a:lnTo>
                      <a:pt x="53578" y="32661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017" name="Google Shape;13017;p153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2810802" y="4357090"/>
                <a:ext cx="287515" cy="2842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018" name="Google Shape;13018;p153"/>
              <p:cNvSpPr/>
              <p:nvPr/>
            </p:nvSpPr>
            <p:spPr>
              <a:xfrm>
                <a:off x="3099054" y="4264152"/>
                <a:ext cx="109855" cy="328929"/>
              </a:xfrm>
              <a:custGeom>
                <a:rect b="b" l="l" r="r" t="t"/>
                <a:pathLst>
                  <a:path extrusionOk="0" h="328929" w="109855">
                    <a:moveTo>
                      <a:pt x="0" y="0"/>
                    </a:moveTo>
                    <a:lnTo>
                      <a:pt x="31932" y="26360"/>
                    </a:lnTo>
                    <a:lnTo>
                      <a:pt x="65151" y="63817"/>
                    </a:lnTo>
                    <a:lnTo>
                      <a:pt x="91678" y="113133"/>
                    </a:lnTo>
                    <a:lnTo>
                      <a:pt x="103108" y="150328"/>
                    </a:lnTo>
                    <a:lnTo>
                      <a:pt x="108811" y="188452"/>
                    </a:lnTo>
                    <a:lnTo>
                      <a:pt x="109442" y="207264"/>
                    </a:lnTo>
                    <a:lnTo>
                      <a:pt x="108501" y="226075"/>
                    </a:lnTo>
                    <a:lnTo>
                      <a:pt x="100822" y="263521"/>
                    </a:lnTo>
                    <a:lnTo>
                      <a:pt x="84915" y="300216"/>
                    </a:lnTo>
                    <a:lnTo>
                      <a:pt x="67056" y="326898"/>
                    </a:lnTo>
                    <a:lnTo>
                      <a:pt x="58674" y="3284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019" name="Google Shape;13019;p153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1590994" y="5436082"/>
              <a:ext cx="213446" cy="1582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020" name="Google Shape;13020;p153"/>
            <p:cNvGrpSpPr/>
            <p:nvPr/>
          </p:nvGrpSpPr>
          <p:grpSpPr>
            <a:xfrm>
              <a:off x="2074138" y="5375122"/>
              <a:ext cx="515162" cy="216613"/>
              <a:chOff x="2074138" y="5375122"/>
              <a:chExt cx="515162" cy="216613"/>
            </a:xfrm>
          </p:grpSpPr>
          <p:pic>
            <p:nvPicPr>
              <p:cNvPr id="13021" name="Google Shape;13021;p153"/>
              <p:cNvPicPr preferRelativeResize="0"/>
              <p:nvPr/>
            </p:nvPicPr>
            <p:blipFill rotWithShape="1">
              <a:blip r:embed="rId52">
                <a:alphaModFix/>
              </a:blip>
              <a:srcRect b="0" l="0" r="0" t="0"/>
              <a:stretch/>
            </p:blipFill>
            <p:spPr>
              <a:xfrm>
                <a:off x="2074138" y="5375122"/>
                <a:ext cx="384860" cy="2166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22" name="Google Shape;13022;p153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2497048" y="5420842"/>
                <a:ext cx="92252" cy="777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023" name="Google Shape;13023;p153"/>
            <p:cNvSpPr/>
            <p:nvPr/>
          </p:nvSpPr>
          <p:spPr>
            <a:xfrm>
              <a:off x="2681477" y="5372100"/>
              <a:ext cx="6985" cy="108585"/>
            </a:xfrm>
            <a:custGeom>
              <a:rect b="b" l="l" r="r" t="t"/>
              <a:pathLst>
                <a:path extrusionOk="0" h="108585" w="6985">
                  <a:moveTo>
                    <a:pt x="0" y="0"/>
                  </a:moveTo>
                  <a:lnTo>
                    <a:pt x="940" y="12787"/>
                  </a:lnTo>
                  <a:lnTo>
                    <a:pt x="2381" y="25146"/>
                  </a:lnTo>
                  <a:lnTo>
                    <a:pt x="3964" y="37504"/>
                  </a:lnTo>
                  <a:lnTo>
                    <a:pt x="5334" y="50292"/>
                  </a:lnTo>
                  <a:lnTo>
                    <a:pt x="6727" y="89082"/>
                  </a:lnTo>
                  <a:lnTo>
                    <a:pt x="6858" y="104394"/>
                  </a:lnTo>
                  <a:lnTo>
                    <a:pt x="6858" y="105918"/>
                  </a:lnTo>
                  <a:lnTo>
                    <a:pt x="6858" y="108204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24" name="Google Shape;13024;p153"/>
            <p:cNvGrpSpPr/>
            <p:nvPr/>
          </p:nvGrpSpPr>
          <p:grpSpPr>
            <a:xfrm>
              <a:off x="947902" y="4979644"/>
              <a:ext cx="290347" cy="188264"/>
              <a:chOff x="947902" y="4979644"/>
              <a:chExt cx="290347" cy="188264"/>
            </a:xfrm>
          </p:grpSpPr>
          <p:pic>
            <p:nvPicPr>
              <p:cNvPr id="13025" name="Google Shape;13025;p153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947902" y="4979644"/>
                <a:ext cx="171500" cy="1882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026" name="Google Shape;13026;p153"/>
              <p:cNvSpPr/>
              <p:nvPr/>
            </p:nvSpPr>
            <p:spPr>
              <a:xfrm>
                <a:off x="1159763" y="5082539"/>
                <a:ext cx="16509" cy="55245"/>
              </a:xfrm>
              <a:custGeom>
                <a:rect b="b" l="l" r="r" t="t"/>
                <a:pathLst>
                  <a:path extrusionOk="0" h="55245" w="16509">
                    <a:moveTo>
                      <a:pt x="0" y="0"/>
                    </a:moveTo>
                    <a:lnTo>
                      <a:pt x="7858" y="7870"/>
                    </a:lnTo>
                    <a:lnTo>
                      <a:pt x="13144" y="13811"/>
                    </a:lnTo>
                    <a:lnTo>
                      <a:pt x="15859" y="20466"/>
                    </a:lnTo>
                    <a:lnTo>
                      <a:pt x="16002" y="30480"/>
                    </a:lnTo>
                    <a:lnTo>
                      <a:pt x="14620" y="37278"/>
                    </a:lnTo>
                    <a:lnTo>
                      <a:pt x="11811" y="43719"/>
                    </a:lnTo>
                    <a:lnTo>
                      <a:pt x="7858" y="49446"/>
                    </a:lnTo>
                    <a:lnTo>
                      <a:pt x="3048" y="54102"/>
                    </a:lnTo>
                    <a:lnTo>
                      <a:pt x="1524" y="54102"/>
                    </a:lnTo>
                    <a:lnTo>
                      <a:pt x="762" y="54102"/>
                    </a:lnTo>
                    <a:lnTo>
                      <a:pt x="0" y="5486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7" name="Google Shape;13027;p153"/>
              <p:cNvSpPr/>
              <p:nvPr/>
            </p:nvSpPr>
            <p:spPr>
              <a:xfrm>
                <a:off x="1215390" y="5045963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4"/>
                    </a:moveTo>
                    <a:lnTo>
                      <a:pt x="0" y="17526"/>
                    </a:lnTo>
                    <a:lnTo>
                      <a:pt x="4571" y="22860"/>
                    </a:lnTo>
                    <a:lnTo>
                      <a:pt x="17525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5334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28" name="Google Shape;13028;p153"/>
            <p:cNvGrpSpPr/>
            <p:nvPr/>
          </p:nvGrpSpPr>
          <p:grpSpPr>
            <a:xfrm>
              <a:off x="1309116" y="4872202"/>
              <a:ext cx="400836" cy="211886"/>
              <a:chOff x="1309116" y="4872202"/>
              <a:chExt cx="400836" cy="211886"/>
            </a:xfrm>
          </p:grpSpPr>
          <p:sp>
            <p:nvSpPr>
              <p:cNvPr id="13029" name="Google Shape;13029;p153"/>
              <p:cNvSpPr/>
              <p:nvPr/>
            </p:nvSpPr>
            <p:spPr>
              <a:xfrm>
                <a:off x="1309116" y="5012435"/>
                <a:ext cx="73659" cy="29210"/>
              </a:xfrm>
              <a:custGeom>
                <a:rect b="b" l="l" r="r" t="t"/>
                <a:pathLst>
                  <a:path extrusionOk="0" h="29210" w="73659">
                    <a:moveTo>
                      <a:pt x="22860" y="11430"/>
                    </a:moveTo>
                    <a:lnTo>
                      <a:pt x="17526" y="6096"/>
                    </a:lnTo>
                    <a:lnTo>
                      <a:pt x="5334" y="6096"/>
                    </a:lnTo>
                    <a:lnTo>
                      <a:pt x="0" y="11430"/>
                    </a:lnTo>
                    <a:lnTo>
                      <a:pt x="0" y="24384"/>
                    </a:lnTo>
                    <a:lnTo>
                      <a:pt x="5334" y="28956"/>
                    </a:lnTo>
                    <a:lnTo>
                      <a:pt x="17526" y="28956"/>
                    </a:lnTo>
                    <a:lnTo>
                      <a:pt x="22860" y="24384"/>
                    </a:lnTo>
                    <a:lnTo>
                      <a:pt x="22860" y="17526"/>
                    </a:lnTo>
                    <a:lnTo>
                      <a:pt x="22860" y="11430"/>
                    </a:lnTo>
                    <a:close/>
                  </a:path>
                  <a:path extrusionOk="0" h="29210" w="73659">
                    <a:moveTo>
                      <a:pt x="73152" y="5334"/>
                    </a:moveTo>
                    <a:lnTo>
                      <a:pt x="67818" y="0"/>
                    </a:lnTo>
                    <a:lnTo>
                      <a:pt x="55626" y="0"/>
                    </a:lnTo>
                    <a:lnTo>
                      <a:pt x="50292" y="5334"/>
                    </a:lnTo>
                    <a:lnTo>
                      <a:pt x="50292" y="17526"/>
                    </a:lnTo>
                    <a:lnTo>
                      <a:pt x="55626" y="22860"/>
                    </a:lnTo>
                    <a:lnTo>
                      <a:pt x="67818" y="22860"/>
                    </a:lnTo>
                    <a:lnTo>
                      <a:pt x="73152" y="17526"/>
                    </a:lnTo>
                    <a:lnTo>
                      <a:pt x="73152" y="11430"/>
                    </a:lnTo>
                    <a:lnTo>
                      <a:pt x="73152" y="5334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0" name="Google Shape;13030;p153"/>
              <p:cNvSpPr/>
              <p:nvPr/>
            </p:nvSpPr>
            <p:spPr>
              <a:xfrm>
                <a:off x="1434084" y="5006340"/>
                <a:ext cx="21590" cy="63500"/>
              </a:xfrm>
              <a:custGeom>
                <a:rect b="b" l="l" r="r" t="t"/>
                <a:pathLst>
                  <a:path extrusionOk="0" h="63500" w="21590">
                    <a:moveTo>
                      <a:pt x="9143" y="0"/>
                    </a:moveTo>
                    <a:lnTo>
                      <a:pt x="15204" y="7786"/>
                    </a:lnTo>
                    <a:lnTo>
                      <a:pt x="19335" y="14859"/>
                    </a:lnTo>
                    <a:lnTo>
                      <a:pt x="21038" y="22502"/>
                    </a:lnTo>
                    <a:lnTo>
                      <a:pt x="19811" y="32004"/>
                    </a:lnTo>
                    <a:lnTo>
                      <a:pt x="16978" y="40088"/>
                    </a:lnTo>
                    <a:lnTo>
                      <a:pt x="13144" y="48672"/>
                    </a:lnTo>
                    <a:lnTo>
                      <a:pt x="8453" y="56542"/>
                    </a:lnTo>
                    <a:lnTo>
                      <a:pt x="3047" y="62484"/>
                    </a:lnTo>
                    <a:lnTo>
                      <a:pt x="1523" y="62484"/>
                    </a:lnTo>
                    <a:lnTo>
                      <a:pt x="761" y="63246"/>
                    </a:lnTo>
                    <a:lnTo>
                      <a:pt x="0" y="6324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031" name="Google Shape;13031;p153"/>
              <p:cNvPicPr preferRelativeResize="0"/>
              <p:nvPr/>
            </p:nvPicPr>
            <p:blipFill rotWithShape="1">
              <a:blip r:embed="rId55">
                <a:alphaModFix/>
              </a:blip>
              <a:srcRect b="0" l="0" r="0" t="0"/>
              <a:stretch/>
            </p:blipFill>
            <p:spPr>
              <a:xfrm>
                <a:off x="1466062" y="4872202"/>
                <a:ext cx="243890" cy="21188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032" name="Google Shape;13032;p153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2066518" y="5203672"/>
              <a:ext cx="102920" cy="96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033" name="Google Shape;13033;p153"/>
            <p:cNvGrpSpPr/>
            <p:nvPr/>
          </p:nvGrpSpPr>
          <p:grpSpPr>
            <a:xfrm>
              <a:off x="1526285" y="5126736"/>
              <a:ext cx="1250950" cy="806450"/>
              <a:chOff x="1526285" y="5126736"/>
              <a:chExt cx="1250950" cy="806450"/>
            </a:xfrm>
          </p:grpSpPr>
          <p:pic>
            <p:nvPicPr>
              <p:cNvPr id="13034" name="Google Shape;13034;p153"/>
              <p:cNvPicPr preferRelativeResize="0"/>
              <p:nvPr/>
            </p:nvPicPr>
            <p:blipFill rotWithShape="1">
              <a:blip r:embed="rId57">
                <a:alphaModFix/>
              </a:blip>
              <a:srcRect b="0" l="0" r="0" t="0"/>
              <a:stretch/>
            </p:blipFill>
            <p:spPr>
              <a:xfrm>
                <a:off x="2105405" y="5626608"/>
                <a:ext cx="167665" cy="1188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035" name="Google Shape;13035;p153"/>
              <p:cNvSpPr/>
              <p:nvPr/>
            </p:nvSpPr>
            <p:spPr>
              <a:xfrm>
                <a:off x="1526285" y="5126736"/>
                <a:ext cx="1250950" cy="806450"/>
              </a:xfrm>
              <a:custGeom>
                <a:rect b="b" l="l" r="r" t="t"/>
                <a:pathLst>
                  <a:path extrusionOk="0" h="806450" w="1250950">
                    <a:moveTo>
                      <a:pt x="62484" y="707136"/>
                    </a:moveTo>
                    <a:lnTo>
                      <a:pt x="34230" y="670238"/>
                    </a:lnTo>
                    <a:lnTo>
                      <a:pt x="30480" y="622554"/>
                    </a:lnTo>
                    <a:lnTo>
                      <a:pt x="28432" y="589978"/>
                    </a:lnTo>
                    <a:lnTo>
                      <a:pt x="26669" y="557403"/>
                    </a:lnTo>
                    <a:lnTo>
                      <a:pt x="24907" y="524827"/>
                    </a:lnTo>
                    <a:lnTo>
                      <a:pt x="22859" y="492252"/>
                    </a:lnTo>
                    <a:lnTo>
                      <a:pt x="18097" y="419481"/>
                    </a:lnTo>
                    <a:lnTo>
                      <a:pt x="12191" y="346710"/>
                    </a:lnTo>
                    <a:lnTo>
                      <a:pt x="9239" y="322576"/>
                    </a:lnTo>
                    <a:lnTo>
                      <a:pt x="6286" y="298227"/>
                    </a:lnTo>
                    <a:lnTo>
                      <a:pt x="1523" y="249174"/>
                    </a:lnTo>
                    <a:lnTo>
                      <a:pt x="130" y="210812"/>
                    </a:lnTo>
                    <a:lnTo>
                      <a:pt x="0" y="198120"/>
                    </a:lnTo>
                    <a:lnTo>
                      <a:pt x="0" y="188214"/>
                    </a:lnTo>
                    <a:lnTo>
                      <a:pt x="2285" y="182118"/>
                    </a:lnTo>
                    <a:lnTo>
                      <a:pt x="9143" y="175260"/>
                    </a:lnTo>
                    <a:lnTo>
                      <a:pt x="13715" y="170688"/>
                    </a:lnTo>
                    <a:lnTo>
                      <a:pt x="20573" y="169164"/>
                    </a:lnTo>
                    <a:lnTo>
                      <a:pt x="26669" y="167640"/>
                    </a:lnTo>
                    <a:lnTo>
                      <a:pt x="64769" y="157734"/>
                    </a:lnTo>
                    <a:lnTo>
                      <a:pt x="115133" y="146375"/>
                    </a:lnTo>
                    <a:lnTo>
                      <a:pt x="131825" y="143256"/>
                    </a:lnTo>
                    <a:lnTo>
                      <a:pt x="155245" y="138791"/>
                    </a:lnTo>
                    <a:lnTo>
                      <a:pt x="201799" y="129861"/>
                    </a:lnTo>
                    <a:lnTo>
                      <a:pt x="256543" y="117598"/>
                    </a:lnTo>
                    <a:lnTo>
                      <a:pt x="319194" y="100857"/>
                    </a:lnTo>
                    <a:lnTo>
                      <a:pt x="388262" y="81676"/>
                    </a:lnTo>
                    <a:lnTo>
                      <a:pt x="426148" y="72009"/>
                    </a:lnTo>
                    <a:lnTo>
                      <a:pt x="464319" y="63484"/>
                    </a:lnTo>
                    <a:lnTo>
                      <a:pt x="502919" y="56388"/>
                    </a:lnTo>
                    <a:lnTo>
                      <a:pt x="576452" y="46482"/>
                    </a:lnTo>
                    <a:lnTo>
                      <a:pt x="613290" y="42672"/>
                    </a:lnTo>
                    <a:lnTo>
                      <a:pt x="649985" y="38862"/>
                    </a:lnTo>
                    <a:lnTo>
                      <a:pt x="682561" y="34742"/>
                    </a:lnTo>
                    <a:lnTo>
                      <a:pt x="715136" y="30480"/>
                    </a:lnTo>
                    <a:lnTo>
                      <a:pt x="747712" y="26217"/>
                    </a:lnTo>
                    <a:lnTo>
                      <a:pt x="807148" y="18966"/>
                    </a:lnTo>
                    <a:lnTo>
                      <a:pt x="860869" y="14704"/>
                    </a:lnTo>
                    <a:lnTo>
                      <a:pt x="932295" y="13275"/>
                    </a:lnTo>
                    <a:lnTo>
                      <a:pt x="976788" y="13620"/>
                    </a:lnTo>
                    <a:lnTo>
                      <a:pt x="1021139" y="13823"/>
                    </a:lnTo>
                    <a:lnTo>
                      <a:pt x="1065275" y="12954"/>
                    </a:lnTo>
                    <a:lnTo>
                      <a:pt x="1108888" y="8560"/>
                    </a:lnTo>
                    <a:lnTo>
                      <a:pt x="1138808" y="4286"/>
                    </a:lnTo>
                    <a:lnTo>
                      <a:pt x="1146548" y="3107"/>
                    </a:lnTo>
                    <a:lnTo>
                      <a:pt x="1154430" y="2286"/>
                    </a:lnTo>
                    <a:lnTo>
                      <a:pt x="1159764" y="2286"/>
                    </a:lnTo>
                    <a:lnTo>
                      <a:pt x="1173480" y="0"/>
                    </a:lnTo>
                    <a:lnTo>
                      <a:pt x="1177289" y="3810"/>
                    </a:lnTo>
                    <a:lnTo>
                      <a:pt x="1181099" y="6858"/>
                    </a:lnTo>
                    <a:lnTo>
                      <a:pt x="1181099" y="12954"/>
                    </a:lnTo>
                    <a:lnTo>
                      <a:pt x="1183386" y="16764"/>
                    </a:lnTo>
                    <a:lnTo>
                      <a:pt x="1185671" y="22860"/>
                    </a:lnTo>
                    <a:lnTo>
                      <a:pt x="1188720" y="28956"/>
                    </a:lnTo>
                    <a:lnTo>
                      <a:pt x="1192530" y="34290"/>
                    </a:lnTo>
                    <a:lnTo>
                      <a:pt x="1197102" y="39624"/>
                    </a:lnTo>
                    <a:lnTo>
                      <a:pt x="1202436" y="44958"/>
                    </a:lnTo>
                    <a:lnTo>
                      <a:pt x="1206245" y="51054"/>
                    </a:lnTo>
                    <a:lnTo>
                      <a:pt x="1223009" y="92964"/>
                    </a:lnTo>
                    <a:lnTo>
                      <a:pt x="1234154" y="140684"/>
                    </a:lnTo>
                    <a:lnTo>
                      <a:pt x="1241297" y="188976"/>
                    </a:lnTo>
                    <a:lnTo>
                      <a:pt x="1246251" y="239744"/>
                    </a:lnTo>
                    <a:lnTo>
                      <a:pt x="1248918" y="291084"/>
                    </a:lnTo>
                    <a:lnTo>
                      <a:pt x="1250251" y="340137"/>
                    </a:lnTo>
                    <a:lnTo>
                      <a:pt x="1250442" y="388620"/>
                    </a:lnTo>
                    <a:lnTo>
                      <a:pt x="1249584" y="411801"/>
                    </a:lnTo>
                    <a:lnTo>
                      <a:pt x="1246155" y="457307"/>
                    </a:lnTo>
                    <a:lnTo>
                      <a:pt x="1241298" y="500050"/>
                    </a:lnTo>
                    <a:lnTo>
                      <a:pt x="1236726" y="539746"/>
                    </a:lnTo>
                    <a:lnTo>
                      <a:pt x="1230344" y="588930"/>
                    </a:lnTo>
                    <a:lnTo>
                      <a:pt x="1220664" y="630626"/>
                    </a:lnTo>
                    <a:lnTo>
                      <a:pt x="1203198" y="665988"/>
                    </a:lnTo>
                    <a:lnTo>
                      <a:pt x="1171194" y="690372"/>
                    </a:lnTo>
                    <a:lnTo>
                      <a:pt x="1127760" y="696468"/>
                    </a:lnTo>
                    <a:lnTo>
                      <a:pt x="1111758" y="696348"/>
                    </a:lnTo>
                    <a:lnTo>
                      <a:pt x="1095756" y="696087"/>
                    </a:lnTo>
                    <a:lnTo>
                      <a:pt x="1079754" y="695825"/>
                    </a:lnTo>
                    <a:lnTo>
                      <a:pt x="1063752" y="695706"/>
                    </a:lnTo>
                    <a:lnTo>
                      <a:pt x="1041463" y="695336"/>
                    </a:lnTo>
                    <a:lnTo>
                      <a:pt x="1019175" y="694467"/>
                    </a:lnTo>
                    <a:lnTo>
                      <a:pt x="996886" y="693455"/>
                    </a:lnTo>
                    <a:lnTo>
                      <a:pt x="974597" y="692658"/>
                    </a:lnTo>
                    <a:lnTo>
                      <a:pt x="949332" y="692217"/>
                    </a:lnTo>
                    <a:lnTo>
                      <a:pt x="923925" y="691991"/>
                    </a:lnTo>
                    <a:lnTo>
                      <a:pt x="898517" y="691907"/>
                    </a:lnTo>
                    <a:lnTo>
                      <a:pt x="873252" y="691896"/>
                    </a:lnTo>
                    <a:lnTo>
                      <a:pt x="836806" y="691967"/>
                    </a:lnTo>
                    <a:lnTo>
                      <a:pt x="764488" y="693824"/>
                    </a:lnTo>
                    <a:lnTo>
                      <a:pt x="697611" y="700158"/>
                    </a:lnTo>
                    <a:lnTo>
                      <a:pt x="635889" y="708683"/>
                    </a:lnTo>
                    <a:lnTo>
                      <a:pt x="573166" y="719101"/>
                    </a:lnTo>
                    <a:lnTo>
                      <a:pt x="510301" y="731984"/>
                    </a:lnTo>
                    <a:lnTo>
                      <a:pt x="479298" y="739140"/>
                    </a:lnTo>
                    <a:lnTo>
                      <a:pt x="450603" y="745652"/>
                    </a:lnTo>
                    <a:lnTo>
                      <a:pt x="392930" y="758963"/>
                    </a:lnTo>
                    <a:lnTo>
                      <a:pt x="338970" y="769953"/>
                    </a:lnTo>
                    <a:lnTo>
                      <a:pt x="313563" y="774573"/>
                    </a:lnTo>
                    <a:lnTo>
                      <a:pt x="288155" y="779192"/>
                    </a:lnTo>
                    <a:lnTo>
                      <a:pt x="262890" y="784098"/>
                    </a:lnTo>
                    <a:lnTo>
                      <a:pt x="233279" y="790217"/>
                    </a:lnTo>
                    <a:lnTo>
                      <a:pt x="203739" y="796480"/>
                    </a:lnTo>
                    <a:lnTo>
                      <a:pt x="174057" y="801885"/>
                    </a:lnTo>
                    <a:lnTo>
                      <a:pt x="144018" y="805434"/>
                    </a:lnTo>
                    <a:lnTo>
                      <a:pt x="132683" y="806029"/>
                    </a:lnTo>
                    <a:lnTo>
                      <a:pt x="120777" y="806196"/>
                    </a:lnTo>
                    <a:lnTo>
                      <a:pt x="108870" y="805219"/>
                    </a:lnTo>
                    <a:lnTo>
                      <a:pt x="97536" y="802386"/>
                    </a:lnTo>
                    <a:lnTo>
                      <a:pt x="90678" y="799338"/>
                    </a:lnTo>
                    <a:lnTo>
                      <a:pt x="82296" y="793242"/>
                    </a:lnTo>
                    <a:lnTo>
                      <a:pt x="76200" y="788670"/>
                    </a:lnTo>
                    <a:lnTo>
                      <a:pt x="73914" y="787146"/>
                    </a:lnTo>
                    <a:lnTo>
                      <a:pt x="70866" y="786384"/>
                    </a:lnTo>
                    <a:lnTo>
                      <a:pt x="70104" y="784098"/>
                    </a:lnTo>
                    <a:lnTo>
                      <a:pt x="70104" y="781812"/>
                    </a:lnTo>
                    <a:lnTo>
                      <a:pt x="72390" y="781050"/>
                    </a:lnTo>
                    <a:lnTo>
                      <a:pt x="73152" y="778002"/>
                    </a:lnTo>
                    <a:lnTo>
                      <a:pt x="74735" y="760356"/>
                    </a:lnTo>
                    <a:lnTo>
                      <a:pt x="74390" y="741426"/>
                    </a:lnTo>
                    <a:lnTo>
                      <a:pt x="73044" y="722495"/>
                    </a:lnTo>
                    <a:lnTo>
                      <a:pt x="71628" y="704850"/>
                    </a:lnTo>
                    <a:lnTo>
                      <a:pt x="69711" y="687157"/>
                    </a:lnTo>
                    <a:lnTo>
                      <a:pt x="68294" y="673608"/>
                    </a:lnTo>
                    <a:lnTo>
                      <a:pt x="67020" y="661773"/>
                    </a:lnTo>
                    <a:lnTo>
                      <a:pt x="65532" y="64922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3036" name="Google Shape;13036;p153"/>
          <p:cNvCxnSpPr/>
          <p:nvPr/>
        </p:nvCxnSpPr>
        <p:spPr>
          <a:xfrm>
            <a:off x="486643" y="3832412"/>
            <a:ext cx="84081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040" name="Shape 1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1" name="Google Shape;13041;p154"/>
          <p:cNvGrpSpPr/>
          <p:nvPr/>
        </p:nvGrpSpPr>
        <p:grpSpPr>
          <a:xfrm>
            <a:off x="1731807" y="734639"/>
            <a:ext cx="5359954" cy="491031"/>
            <a:chOff x="3896842" y="1959838"/>
            <a:chExt cx="3685844" cy="319328"/>
          </a:xfrm>
        </p:grpSpPr>
        <p:pic>
          <p:nvPicPr>
            <p:cNvPr id="13042" name="Google Shape;13042;p1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96842" y="2070971"/>
              <a:ext cx="350570" cy="208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43" name="Google Shape;13043;p1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83988" y="2061946"/>
              <a:ext cx="112826" cy="2044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44" name="Google Shape;13044;p1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90337" y="2077186"/>
              <a:ext cx="284657" cy="18216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045" name="Google Shape;13045;p154"/>
            <p:cNvGrpSpPr/>
            <p:nvPr/>
          </p:nvGrpSpPr>
          <p:grpSpPr>
            <a:xfrm>
              <a:off x="5703544" y="2102332"/>
              <a:ext cx="444778" cy="149402"/>
              <a:chOff x="5703544" y="2102332"/>
              <a:chExt cx="444778" cy="149402"/>
            </a:xfrm>
          </p:grpSpPr>
          <p:pic>
            <p:nvPicPr>
              <p:cNvPr id="13046" name="Google Shape;13046;p15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703544" y="2102332"/>
                <a:ext cx="400100" cy="1494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047" name="Google Shape;13047;p154"/>
              <p:cNvSpPr/>
              <p:nvPr/>
            </p:nvSpPr>
            <p:spPr>
              <a:xfrm>
                <a:off x="6139433" y="2119121"/>
                <a:ext cx="8889" cy="58419"/>
              </a:xfrm>
              <a:custGeom>
                <a:rect b="b" l="l" r="r" t="t"/>
                <a:pathLst>
                  <a:path extrusionOk="0" h="58419" w="8889">
                    <a:moveTo>
                      <a:pt x="8382" y="0"/>
                    </a:moveTo>
                    <a:lnTo>
                      <a:pt x="7108" y="9274"/>
                    </a:lnTo>
                    <a:lnTo>
                      <a:pt x="5619" y="18764"/>
                    </a:lnTo>
                    <a:lnTo>
                      <a:pt x="3988" y="28396"/>
                    </a:lnTo>
                    <a:lnTo>
                      <a:pt x="2286" y="38100"/>
                    </a:lnTo>
                    <a:lnTo>
                      <a:pt x="1524" y="44196"/>
                    </a:lnTo>
                    <a:lnTo>
                      <a:pt x="762" y="51053"/>
                    </a:lnTo>
                    <a:lnTo>
                      <a:pt x="0" y="5791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48" name="Google Shape;13048;p154"/>
            <p:cNvSpPr/>
            <p:nvPr/>
          </p:nvSpPr>
          <p:spPr>
            <a:xfrm>
              <a:off x="6102858" y="2033016"/>
              <a:ext cx="30479" cy="9525"/>
            </a:xfrm>
            <a:custGeom>
              <a:rect b="b" l="l" r="r" t="t"/>
              <a:pathLst>
                <a:path extrusionOk="0" h="9525" w="30479">
                  <a:moveTo>
                    <a:pt x="30479" y="9144"/>
                  </a:moveTo>
                  <a:lnTo>
                    <a:pt x="22609" y="6643"/>
                  </a:lnTo>
                  <a:lnTo>
                    <a:pt x="14954" y="4572"/>
                  </a:lnTo>
                  <a:lnTo>
                    <a:pt x="7441" y="2500"/>
                  </a:lnTo>
                  <a:lnTo>
                    <a:pt x="0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49" name="Google Shape;13049;p154"/>
            <p:cNvGrpSpPr/>
            <p:nvPr/>
          </p:nvGrpSpPr>
          <p:grpSpPr>
            <a:xfrm>
              <a:off x="6220942" y="2044446"/>
              <a:ext cx="391313" cy="174522"/>
              <a:chOff x="6220942" y="2044446"/>
              <a:chExt cx="391313" cy="174522"/>
            </a:xfrm>
          </p:grpSpPr>
          <p:pic>
            <p:nvPicPr>
              <p:cNvPr id="13050" name="Google Shape;13050;p15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220942" y="2104463"/>
                <a:ext cx="156260" cy="1145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051" name="Google Shape;13051;p154"/>
              <p:cNvSpPr/>
              <p:nvPr/>
            </p:nvSpPr>
            <p:spPr>
              <a:xfrm>
                <a:off x="6409944" y="2125218"/>
                <a:ext cx="3175" cy="74930"/>
              </a:xfrm>
              <a:custGeom>
                <a:rect b="b" l="l" r="r" t="t"/>
                <a:pathLst>
                  <a:path extrusionOk="0" h="74930" w="3175">
                    <a:moveTo>
                      <a:pt x="2286" y="0"/>
                    </a:moveTo>
                    <a:lnTo>
                      <a:pt x="2500" y="9834"/>
                    </a:lnTo>
                    <a:lnTo>
                      <a:pt x="2857" y="19812"/>
                    </a:lnTo>
                    <a:lnTo>
                      <a:pt x="2928" y="29789"/>
                    </a:lnTo>
                    <a:lnTo>
                      <a:pt x="2286" y="39624"/>
                    </a:lnTo>
                    <a:lnTo>
                      <a:pt x="1285" y="48529"/>
                    </a:lnTo>
                    <a:lnTo>
                      <a:pt x="571" y="57150"/>
                    </a:lnTo>
                    <a:lnTo>
                      <a:pt x="142" y="65770"/>
                    </a:lnTo>
                    <a:lnTo>
                      <a:pt x="0" y="7467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2" name="Google Shape;13052;p154"/>
              <p:cNvSpPr/>
              <p:nvPr/>
            </p:nvSpPr>
            <p:spPr>
              <a:xfrm>
                <a:off x="6372606" y="2044446"/>
                <a:ext cx="13335" cy="6350"/>
              </a:xfrm>
              <a:custGeom>
                <a:rect b="b" l="l" r="r" t="t"/>
                <a:pathLst>
                  <a:path extrusionOk="0" h="6350" w="13335">
                    <a:moveTo>
                      <a:pt x="12953" y="0"/>
                    </a:moveTo>
                    <a:lnTo>
                      <a:pt x="3809" y="2286"/>
                    </a:lnTo>
                    <a:lnTo>
                      <a:pt x="0" y="0"/>
                    </a:lnTo>
                    <a:lnTo>
                      <a:pt x="761" y="609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3" name="Google Shape;13053;p154"/>
              <p:cNvSpPr/>
              <p:nvPr/>
            </p:nvSpPr>
            <p:spPr>
              <a:xfrm>
                <a:off x="6448806" y="2087880"/>
                <a:ext cx="91440" cy="112394"/>
              </a:xfrm>
              <a:custGeom>
                <a:rect b="b" l="l" r="r" t="t"/>
                <a:pathLst>
                  <a:path extrusionOk="0" h="112394" w="91440">
                    <a:moveTo>
                      <a:pt x="6096" y="0"/>
                    </a:moveTo>
                    <a:lnTo>
                      <a:pt x="15573" y="1000"/>
                    </a:lnTo>
                    <a:lnTo>
                      <a:pt x="24765" y="1714"/>
                    </a:lnTo>
                    <a:lnTo>
                      <a:pt x="33956" y="2143"/>
                    </a:lnTo>
                    <a:lnTo>
                      <a:pt x="43434" y="2285"/>
                    </a:lnTo>
                    <a:lnTo>
                      <a:pt x="50994" y="1869"/>
                    </a:lnTo>
                    <a:lnTo>
                      <a:pt x="59340" y="1238"/>
                    </a:lnTo>
                    <a:lnTo>
                      <a:pt x="67544" y="1321"/>
                    </a:lnTo>
                    <a:lnTo>
                      <a:pt x="74676" y="3047"/>
                    </a:lnTo>
                    <a:lnTo>
                      <a:pt x="78997" y="7048"/>
                    </a:lnTo>
                    <a:lnTo>
                      <a:pt x="80105" y="13334"/>
                    </a:lnTo>
                    <a:lnTo>
                      <a:pt x="79069" y="20192"/>
                    </a:lnTo>
                    <a:lnTo>
                      <a:pt x="55626" y="56102"/>
                    </a:lnTo>
                    <a:lnTo>
                      <a:pt x="22312" y="89165"/>
                    </a:lnTo>
                    <a:lnTo>
                      <a:pt x="15049" y="96107"/>
                    </a:lnTo>
                    <a:lnTo>
                      <a:pt x="8072" y="103191"/>
                    </a:lnTo>
                    <a:lnTo>
                      <a:pt x="1524" y="110489"/>
                    </a:lnTo>
                    <a:lnTo>
                      <a:pt x="0" y="111252"/>
                    </a:lnTo>
                    <a:lnTo>
                      <a:pt x="0" y="112014"/>
                    </a:lnTo>
                    <a:lnTo>
                      <a:pt x="11870" y="111871"/>
                    </a:lnTo>
                    <a:lnTo>
                      <a:pt x="23526" y="111442"/>
                    </a:lnTo>
                    <a:lnTo>
                      <a:pt x="35040" y="110728"/>
                    </a:lnTo>
                    <a:lnTo>
                      <a:pt x="46482" y="109728"/>
                    </a:lnTo>
                    <a:lnTo>
                      <a:pt x="55864" y="109227"/>
                    </a:lnTo>
                    <a:lnTo>
                      <a:pt x="89154" y="102869"/>
                    </a:lnTo>
                    <a:lnTo>
                      <a:pt x="91440" y="10210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4" name="Google Shape;13054;p154"/>
              <p:cNvSpPr/>
              <p:nvPr/>
            </p:nvSpPr>
            <p:spPr>
              <a:xfrm>
                <a:off x="6558367" y="2117598"/>
                <a:ext cx="39370" cy="95250"/>
              </a:xfrm>
              <a:custGeom>
                <a:rect b="b" l="l" r="r" t="t"/>
                <a:pathLst>
                  <a:path extrusionOk="0" h="95250" w="39370">
                    <a:moveTo>
                      <a:pt x="13120" y="0"/>
                    </a:moveTo>
                    <a:lnTo>
                      <a:pt x="3214" y="44196"/>
                    </a:lnTo>
                    <a:lnTo>
                      <a:pt x="0" y="72270"/>
                    </a:lnTo>
                    <a:lnTo>
                      <a:pt x="166" y="81534"/>
                    </a:lnTo>
                    <a:lnTo>
                      <a:pt x="928" y="91440"/>
                    </a:lnTo>
                    <a:lnTo>
                      <a:pt x="6262" y="95250"/>
                    </a:lnTo>
                    <a:lnTo>
                      <a:pt x="16168" y="94488"/>
                    </a:lnTo>
                    <a:lnTo>
                      <a:pt x="23169" y="92428"/>
                    </a:lnTo>
                    <a:lnTo>
                      <a:pt x="28741" y="88868"/>
                    </a:lnTo>
                    <a:lnTo>
                      <a:pt x="33742" y="84308"/>
                    </a:lnTo>
                    <a:lnTo>
                      <a:pt x="39028" y="7924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5" name="Google Shape;13055;p154"/>
              <p:cNvSpPr/>
              <p:nvPr/>
            </p:nvSpPr>
            <p:spPr>
              <a:xfrm>
                <a:off x="6530340" y="2118883"/>
                <a:ext cx="81915" cy="34289"/>
              </a:xfrm>
              <a:custGeom>
                <a:rect b="b" l="l" r="r" t="t"/>
                <a:pathLst>
                  <a:path extrusionOk="0" h="34289" w="81915">
                    <a:moveTo>
                      <a:pt x="42672" y="29194"/>
                    </a:moveTo>
                    <a:lnTo>
                      <a:pt x="53256" y="32646"/>
                    </a:lnTo>
                    <a:lnTo>
                      <a:pt x="61055" y="33956"/>
                    </a:lnTo>
                    <a:lnTo>
                      <a:pt x="67853" y="31551"/>
                    </a:lnTo>
                    <a:lnTo>
                      <a:pt x="75438" y="23860"/>
                    </a:lnTo>
                    <a:lnTo>
                      <a:pt x="80010" y="18526"/>
                    </a:lnTo>
                    <a:lnTo>
                      <a:pt x="81534" y="10144"/>
                    </a:lnTo>
                    <a:lnTo>
                      <a:pt x="75438" y="5572"/>
                    </a:lnTo>
                    <a:lnTo>
                      <a:pt x="65436" y="1523"/>
                    </a:lnTo>
                    <a:lnTo>
                      <a:pt x="54292" y="47"/>
                    </a:lnTo>
                    <a:lnTo>
                      <a:pt x="42862" y="0"/>
                    </a:lnTo>
                    <a:lnTo>
                      <a:pt x="32004" y="238"/>
                    </a:lnTo>
                    <a:lnTo>
                      <a:pt x="23788" y="738"/>
                    </a:lnTo>
                    <a:lnTo>
                      <a:pt x="16002" y="1952"/>
                    </a:lnTo>
                    <a:lnTo>
                      <a:pt x="8215" y="3452"/>
                    </a:lnTo>
                    <a:lnTo>
                      <a:pt x="0" y="481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56" name="Google Shape;13056;p154"/>
            <p:cNvGrpSpPr/>
            <p:nvPr/>
          </p:nvGrpSpPr>
          <p:grpSpPr>
            <a:xfrm>
              <a:off x="6890918" y="2042896"/>
              <a:ext cx="380110" cy="176072"/>
              <a:chOff x="6890918" y="2042896"/>
              <a:chExt cx="380110" cy="176072"/>
            </a:xfrm>
          </p:grpSpPr>
          <p:pic>
            <p:nvPicPr>
              <p:cNvPr id="13057" name="Google Shape;13057;p15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890918" y="2103856"/>
                <a:ext cx="147674" cy="1151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58" name="Google Shape;13058;p15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063714" y="2042896"/>
                <a:ext cx="207314" cy="1417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059" name="Google Shape;13059;p15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439380" y="1959838"/>
              <a:ext cx="143306" cy="1844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060" name="Google Shape;13060;p154"/>
          <p:cNvGrpSpPr/>
          <p:nvPr/>
        </p:nvGrpSpPr>
        <p:grpSpPr>
          <a:xfrm>
            <a:off x="3167531" y="2802941"/>
            <a:ext cx="197642" cy="177776"/>
            <a:chOff x="3838168" y="3433546"/>
            <a:chExt cx="169214" cy="150926"/>
          </a:xfrm>
        </p:grpSpPr>
        <p:pic>
          <p:nvPicPr>
            <p:cNvPr id="13061" name="Google Shape;13061;p15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838168" y="3433546"/>
              <a:ext cx="67868" cy="150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62" name="Google Shape;13062;p15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916654" y="3478504"/>
              <a:ext cx="90728" cy="671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63" name="Google Shape;13063;p154"/>
          <p:cNvSpPr/>
          <p:nvPr/>
        </p:nvSpPr>
        <p:spPr>
          <a:xfrm>
            <a:off x="3431004" y="2837812"/>
            <a:ext cx="3707" cy="71033"/>
          </a:xfrm>
          <a:custGeom>
            <a:rect b="b" l="l" r="r" t="t"/>
            <a:pathLst>
              <a:path extrusionOk="0" h="60325" w="3175">
                <a:moveTo>
                  <a:pt x="0" y="0"/>
                </a:moveTo>
                <a:lnTo>
                  <a:pt x="3048" y="39624"/>
                </a:lnTo>
                <a:lnTo>
                  <a:pt x="3048" y="46482"/>
                </a:lnTo>
                <a:lnTo>
                  <a:pt x="3048" y="53340"/>
                </a:lnTo>
                <a:lnTo>
                  <a:pt x="3048" y="60198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4" name="Google Shape;13064;p154"/>
          <p:cNvSpPr/>
          <p:nvPr/>
        </p:nvSpPr>
        <p:spPr>
          <a:xfrm>
            <a:off x="3853761" y="2374690"/>
            <a:ext cx="273562" cy="218332"/>
          </a:xfrm>
          <a:custGeom>
            <a:rect b="b" l="l" r="r" t="t"/>
            <a:pathLst>
              <a:path extrusionOk="0" h="185420" w="234314">
                <a:moveTo>
                  <a:pt x="170687" y="6096"/>
                </a:moveTo>
                <a:lnTo>
                  <a:pt x="157091" y="1047"/>
                </a:lnTo>
                <a:lnTo>
                  <a:pt x="144779" y="0"/>
                </a:lnTo>
                <a:lnTo>
                  <a:pt x="131897" y="1809"/>
                </a:lnTo>
                <a:lnTo>
                  <a:pt x="116585" y="5334"/>
                </a:lnTo>
                <a:lnTo>
                  <a:pt x="97726" y="9632"/>
                </a:lnTo>
                <a:lnTo>
                  <a:pt x="78866" y="14573"/>
                </a:lnTo>
                <a:lnTo>
                  <a:pt x="60007" y="20228"/>
                </a:lnTo>
                <a:lnTo>
                  <a:pt x="41147" y="26670"/>
                </a:lnTo>
                <a:lnTo>
                  <a:pt x="33932" y="28717"/>
                </a:lnTo>
                <a:lnTo>
                  <a:pt x="25145" y="31623"/>
                </a:lnTo>
                <a:lnTo>
                  <a:pt x="16930" y="35671"/>
                </a:lnTo>
                <a:lnTo>
                  <a:pt x="11429" y="41148"/>
                </a:lnTo>
                <a:lnTo>
                  <a:pt x="11429" y="41910"/>
                </a:lnTo>
                <a:lnTo>
                  <a:pt x="11429" y="42672"/>
                </a:lnTo>
                <a:lnTo>
                  <a:pt x="23550" y="43553"/>
                </a:lnTo>
                <a:lnTo>
                  <a:pt x="35813" y="44005"/>
                </a:lnTo>
                <a:lnTo>
                  <a:pt x="48077" y="44172"/>
                </a:lnTo>
                <a:lnTo>
                  <a:pt x="60197" y="44196"/>
                </a:lnTo>
                <a:lnTo>
                  <a:pt x="82927" y="44267"/>
                </a:lnTo>
                <a:lnTo>
                  <a:pt x="105441" y="43624"/>
                </a:lnTo>
                <a:lnTo>
                  <a:pt x="127813" y="42695"/>
                </a:lnTo>
                <a:lnTo>
                  <a:pt x="150113" y="41910"/>
                </a:lnTo>
                <a:lnTo>
                  <a:pt x="163758" y="41326"/>
                </a:lnTo>
                <a:lnTo>
                  <a:pt x="179260" y="40671"/>
                </a:lnTo>
                <a:lnTo>
                  <a:pt x="194476" y="41588"/>
                </a:lnTo>
                <a:lnTo>
                  <a:pt x="207263" y="45720"/>
                </a:lnTo>
                <a:lnTo>
                  <a:pt x="211859" y="52673"/>
                </a:lnTo>
                <a:lnTo>
                  <a:pt x="207454" y="60769"/>
                </a:lnTo>
                <a:lnTo>
                  <a:pt x="157245" y="94892"/>
                </a:lnTo>
                <a:lnTo>
                  <a:pt x="119919" y="115252"/>
                </a:lnTo>
                <a:lnTo>
                  <a:pt x="81879" y="134754"/>
                </a:lnTo>
                <a:lnTo>
                  <a:pt x="44195" y="154686"/>
                </a:lnTo>
                <a:lnTo>
                  <a:pt x="32682" y="160579"/>
                </a:lnTo>
                <a:lnTo>
                  <a:pt x="21240" y="166973"/>
                </a:lnTo>
                <a:lnTo>
                  <a:pt x="10227" y="174081"/>
                </a:lnTo>
                <a:lnTo>
                  <a:pt x="0" y="182118"/>
                </a:lnTo>
                <a:lnTo>
                  <a:pt x="6607" y="183558"/>
                </a:lnTo>
                <a:lnTo>
                  <a:pt x="14573" y="184499"/>
                </a:lnTo>
                <a:lnTo>
                  <a:pt x="23252" y="185011"/>
                </a:lnTo>
                <a:lnTo>
                  <a:pt x="32003" y="185166"/>
                </a:lnTo>
                <a:lnTo>
                  <a:pt x="55887" y="184380"/>
                </a:lnTo>
                <a:lnTo>
                  <a:pt x="103370" y="179379"/>
                </a:lnTo>
                <a:lnTo>
                  <a:pt x="147828" y="172485"/>
                </a:lnTo>
                <a:lnTo>
                  <a:pt x="168402" y="168878"/>
                </a:lnTo>
                <a:lnTo>
                  <a:pt x="188976" y="165413"/>
                </a:lnTo>
                <a:lnTo>
                  <a:pt x="209550" y="162306"/>
                </a:lnTo>
                <a:lnTo>
                  <a:pt x="210311" y="161544"/>
                </a:lnTo>
                <a:lnTo>
                  <a:pt x="233172" y="157734"/>
                </a:lnTo>
                <a:lnTo>
                  <a:pt x="233934" y="160020"/>
                </a:lnTo>
                <a:lnTo>
                  <a:pt x="233172" y="160782"/>
                </a:lnTo>
                <a:lnTo>
                  <a:pt x="232410" y="161544"/>
                </a:lnTo>
                <a:lnTo>
                  <a:pt x="230886" y="162306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5" name="Google Shape;13065;p154"/>
          <p:cNvSpPr/>
          <p:nvPr/>
        </p:nvSpPr>
        <p:spPr>
          <a:xfrm>
            <a:off x="4102075" y="2721132"/>
            <a:ext cx="1483" cy="78510"/>
          </a:xfrm>
          <a:custGeom>
            <a:rect b="b" l="l" r="r" t="t"/>
            <a:pathLst>
              <a:path extrusionOk="0" h="66675" w="1270">
                <a:moveTo>
                  <a:pt x="0" y="0"/>
                </a:moveTo>
                <a:lnTo>
                  <a:pt x="750" y="40076"/>
                </a:lnTo>
                <a:lnTo>
                  <a:pt x="762" y="60198"/>
                </a:lnTo>
                <a:lnTo>
                  <a:pt x="762" y="61722"/>
                </a:lnTo>
                <a:lnTo>
                  <a:pt x="762" y="66294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6" name="Google Shape;13066;p154"/>
          <p:cNvSpPr/>
          <p:nvPr/>
        </p:nvSpPr>
        <p:spPr>
          <a:xfrm>
            <a:off x="7971865" y="1754499"/>
            <a:ext cx="137152" cy="1061752"/>
          </a:xfrm>
          <a:custGeom>
            <a:rect b="b" l="l" r="r" t="t"/>
            <a:pathLst>
              <a:path extrusionOk="0" h="901700" w="117475">
                <a:moveTo>
                  <a:pt x="53339" y="0"/>
                </a:moveTo>
                <a:lnTo>
                  <a:pt x="54887" y="19026"/>
                </a:lnTo>
                <a:lnTo>
                  <a:pt x="58864" y="36766"/>
                </a:lnTo>
                <a:lnTo>
                  <a:pt x="64269" y="54221"/>
                </a:lnTo>
                <a:lnTo>
                  <a:pt x="70103" y="72390"/>
                </a:lnTo>
                <a:lnTo>
                  <a:pt x="85272" y="125813"/>
                </a:lnTo>
                <a:lnTo>
                  <a:pt x="98297" y="179736"/>
                </a:lnTo>
                <a:lnTo>
                  <a:pt x="108465" y="234088"/>
                </a:lnTo>
                <a:lnTo>
                  <a:pt x="115061" y="288798"/>
                </a:lnTo>
                <a:lnTo>
                  <a:pt x="117312" y="334506"/>
                </a:lnTo>
                <a:lnTo>
                  <a:pt x="117062" y="380142"/>
                </a:lnTo>
                <a:lnTo>
                  <a:pt x="114097" y="425636"/>
                </a:lnTo>
                <a:lnTo>
                  <a:pt x="108203" y="470916"/>
                </a:lnTo>
                <a:lnTo>
                  <a:pt x="98913" y="517209"/>
                </a:lnTo>
                <a:lnTo>
                  <a:pt x="87099" y="562916"/>
                </a:lnTo>
                <a:lnTo>
                  <a:pt x="73529" y="608185"/>
                </a:lnTo>
                <a:lnTo>
                  <a:pt x="58972" y="653162"/>
                </a:lnTo>
                <a:lnTo>
                  <a:pt x="44195" y="697992"/>
                </a:lnTo>
                <a:lnTo>
                  <a:pt x="32706" y="734472"/>
                </a:lnTo>
                <a:lnTo>
                  <a:pt x="14299" y="807720"/>
                </a:lnTo>
                <a:lnTo>
                  <a:pt x="6893" y="857178"/>
                </a:lnTo>
                <a:lnTo>
                  <a:pt x="5619" y="869442"/>
                </a:lnTo>
                <a:lnTo>
                  <a:pt x="4202" y="881705"/>
                </a:lnTo>
                <a:lnTo>
                  <a:pt x="2285" y="893826"/>
                </a:lnTo>
                <a:lnTo>
                  <a:pt x="1523" y="896112"/>
                </a:lnTo>
                <a:lnTo>
                  <a:pt x="761" y="898397"/>
                </a:lnTo>
                <a:lnTo>
                  <a:pt x="0" y="901446"/>
                </a:lnTo>
                <a:lnTo>
                  <a:pt x="1523" y="893826"/>
                </a:lnTo>
                <a:lnTo>
                  <a:pt x="2285" y="886968"/>
                </a:lnTo>
                <a:lnTo>
                  <a:pt x="3809" y="878586"/>
                </a:lnTo>
              </a:path>
            </a:pathLst>
          </a:custGeom>
          <a:noFill/>
          <a:ln cap="flat" cmpd="sng" w="2290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67" name="Google Shape;13067;p15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882124" y="2319012"/>
            <a:ext cx="465760" cy="196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8" name="Google Shape;13068;p15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80819" y="2741746"/>
            <a:ext cx="186072" cy="282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9" name="Google Shape;13069;p15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107897" y="1577658"/>
            <a:ext cx="4799471" cy="2015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0" name="Google Shape;13070;p15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609565" y="3939145"/>
            <a:ext cx="439005" cy="173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1" name="Google Shape;13071;p15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536917" y="3852707"/>
            <a:ext cx="182779" cy="156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72" name="Google Shape;13072;p154"/>
          <p:cNvGrpSpPr/>
          <p:nvPr/>
        </p:nvGrpSpPr>
        <p:grpSpPr>
          <a:xfrm>
            <a:off x="4077905" y="3848405"/>
            <a:ext cx="407435" cy="183840"/>
            <a:chOff x="5445131" y="4269460"/>
            <a:chExt cx="363619" cy="165309"/>
          </a:xfrm>
        </p:grpSpPr>
        <p:pic>
          <p:nvPicPr>
            <p:cNvPr id="13073" name="Google Shape;13073;p15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445131" y="4291558"/>
              <a:ext cx="93110" cy="1432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74" name="Google Shape;13074;p15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5564288" y="4269460"/>
              <a:ext cx="244462" cy="1569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075" name="Google Shape;13075;p15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757077" y="3859486"/>
            <a:ext cx="76903" cy="121106"/>
          </a:xfrm>
          <a:prstGeom prst="rect">
            <a:avLst/>
          </a:prstGeom>
          <a:noFill/>
          <a:ln>
            <a:noFill/>
          </a:ln>
        </p:spPr>
      </p:pic>
      <p:sp>
        <p:nvSpPr>
          <p:cNvPr id="13076" name="Google Shape;13076;p154"/>
          <p:cNvSpPr/>
          <p:nvPr/>
        </p:nvSpPr>
        <p:spPr>
          <a:xfrm>
            <a:off x="4782722" y="3756128"/>
            <a:ext cx="25603" cy="25432"/>
          </a:xfrm>
          <a:custGeom>
            <a:rect b="b" l="l" r="r" t="t"/>
            <a:pathLst>
              <a:path extrusionOk="0" h="22860" w="22860">
                <a:moveTo>
                  <a:pt x="0" y="4571"/>
                </a:moveTo>
                <a:lnTo>
                  <a:pt x="0" y="17525"/>
                </a:lnTo>
                <a:lnTo>
                  <a:pt x="4572" y="22859"/>
                </a:lnTo>
                <a:lnTo>
                  <a:pt x="17526" y="22859"/>
                </a:lnTo>
                <a:lnTo>
                  <a:pt x="22860" y="17525"/>
                </a:lnTo>
                <a:lnTo>
                  <a:pt x="22860" y="11429"/>
                </a:lnTo>
                <a:lnTo>
                  <a:pt x="22860" y="4571"/>
                </a:lnTo>
                <a:lnTo>
                  <a:pt x="17526" y="0"/>
                </a:lnTo>
                <a:lnTo>
                  <a:pt x="4572" y="0"/>
                </a:lnTo>
                <a:lnTo>
                  <a:pt x="0" y="4571"/>
                </a:lnTo>
                <a:close/>
              </a:path>
            </a:pathLst>
          </a:custGeom>
          <a:solidFill>
            <a:srgbClr val="336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77" name="Google Shape;13077;p154"/>
          <p:cNvGrpSpPr/>
          <p:nvPr/>
        </p:nvGrpSpPr>
        <p:grpSpPr>
          <a:xfrm>
            <a:off x="5178587" y="3716202"/>
            <a:ext cx="980243" cy="339560"/>
            <a:chOff x="6427444" y="4150588"/>
            <a:chExt cx="874826" cy="305332"/>
          </a:xfrm>
        </p:grpSpPr>
        <p:pic>
          <p:nvPicPr>
            <p:cNvPr id="13078" name="Google Shape;13078;p15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6427444" y="4239742"/>
              <a:ext cx="170738" cy="146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79" name="Google Shape;13079;p154"/>
            <p:cNvSpPr/>
            <p:nvPr/>
          </p:nvSpPr>
          <p:spPr>
            <a:xfrm>
              <a:off x="6632447" y="4218431"/>
              <a:ext cx="10159" cy="237489"/>
            </a:xfrm>
            <a:custGeom>
              <a:rect b="b" l="l" r="r" t="t"/>
              <a:pathLst>
                <a:path extrusionOk="0" h="237489" w="10159">
                  <a:moveTo>
                    <a:pt x="0" y="0"/>
                  </a:moveTo>
                  <a:lnTo>
                    <a:pt x="4822" y="43612"/>
                  </a:lnTo>
                  <a:lnTo>
                    <a:pt x="7977" y="83748"/>
                  </a:lnTo>
                  <a:lnTo>
                    <a:pt x="9739" y="135707"/>
                  </a:lnTo>
                  <a:lnTo>
                    <a:pt x="9906" y="161544"/>
                  </a:lnTo>
                  <a:lnTo>
                    <a:pt x="9346" y="180724"/>
                  </a:lnTo>
                  <a:lnTo>
                    <a:pt x="7715" y="199548"/>
                  </a:lnTo>
                  <a:lnTo>
                    <a:pt x="5083" y="218229"/>
                  </a:lnTo>
                  <a:lnTo>
                    <a:pt x="1524" y="236982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0" name="Google Shape;13080;p154"/>
            <p:cNvSpPr/>
            <p:nvPr/>
          </p:nvSpPr>
          <p:spPr>
            <a:xfrm>
              <a:off x="6638924" y="4285726"/>
              <a:ext cx="55245" cy="71754"/>
            </a:xfrm>
            <a:custGeom>
              <a:rect b="b" l="l" r="r" t="t"/>
              <a:pathLst>
                <a:path extrusionOk="0" h="71754" w="55245">
                  <a:moveTo>
                    <a:pt x="2667" y="27193"/>
                  </a:moveTo>
                  <a:lnTo>
                    <a:pt x="976" y="17883"/>
                  </a:lnTo>
                  <a:lnTo>
                    <a:pt x="0" y="9858"/>
                  </a:lnTo>
                  <a:lnTo>
                    <a:pt x="2452" y="3833"/>
                  </a:lnTo>
                  <a:lnTo>
                    <a:pt x="11049" y="523"/>
                  </a:lnTo>
                  <a:lnTo>
                    <a:pt x="19716" y="0"/>
                  </a:lnTo>
                  <a:lnTo>
                    <a:pt x="28384" y="904"/>
                  </a:lnTo>
                  <a:lnTo>
                    <a:pt x="54864" y="32254"/>
                  </a:lnTo>
                  <a:lnTo>
                    <a:pt x="52959" y="40909"/>
                  </a:lnTo>
                  <a:lnTo>
                    <a:pt x="47196" y="51458"/>
                  </a:lnTo>
                  <a:lnTo>
                    <a:pt x="39433" y="59578"/>
                  </a:lnTo>
                  <a:lnTo>
                    <a:pt x="30241" y="65984"/>
                  </a:lnTo>
                  <a:lnTo>
                    <a:pt x="20193" y="71389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1" name="Google Shape;13081;p154"/>
            <p:cNvSpPr/>
            <p:nvPr/>
          </p:nvSpPr>
          <p:spPr>
            <a:xfrm>
              <a:off x="6732638" y="4265675"/>
              <a:ext cx="86359" cy="88264"/>
            </a:xfrm>
            <a:custGeom>
              <a:rect b="b" l="l" r="r" t="t"/>
              <a:pathLst>
                <a:path extrusionOk="0" h="88264" w="86359">
                  <a:moveTo>
                    <a:pt x="35444" y="59436"/>
                  </a:moveTo>
                  <a:lnTo>
                    <a:pt x="39123" y="48494"/>
                  </a:lnTo>
                  <a:lnTo>
                    <a:pt x="42017" y="38766"/>
                  </a:lnTo>
                  <a:lnTo>
                    <a:pt x="43910" y="28896"/>
                  </a:lnTo>
                  <a:lnTo>
                    <a:pt x="44588" y="17526"/>
                  </a:lnTo>
                  <a:lnTo>
                    <a:pt x="44588" y="8382"/>
                  </a:lnTo>
                  <a:lnTo>
                    <a:pt x="42302" y="762"/>
                  </a:lnTo>
                  <a:lnTo>
                    <a:pt x="32396" y="0"/>
                  </a:lnTo>
                  <a:lnTo>
                    <a:pt x="23574" y="3250"/>
                  </a:lnTo>
                  <a:lnTo>
                    <a:pt x="17252" y="11144"/>
                  </a:lnTo>
                  <a:lnTo>
                    <a:pt x="12787" y="20895"/>
                  </a:lnTo>
                  <a:lnTo>
                    <a:pt x="9536" y="29718"/>
                  </a:lnTo>
                  <a:lnTo>
                    <a:pt x="5119" y="41314"/>
                  </a:lnTo>
                  <a:lnTo>
                    <a:pt x="1631" y="53911"/>
                  </a:lnTo>
                  <a:lnTo>
                    <a:pt x="0" y="66794"/>
                  </a:lnTo>
                  <a:lnTo>
                    <a:pt x="1154" y="79248"/>
                  </a:lnTo>
                  <a:lnTo>
                    <a:pt x="5095" y="85344"/>
                  </a:lnTo>
                  <a:lnTo>
                    <a:pt x="12108" y="88011"/>
                  </a:lnTo>
                  <a:lnTo>
                    <a:pt x="20121" y="87820"/>
                  </a:lnTo>
                  <a:lnTo>
                    <a:pt x="48494" y="60590"/>
                  </a:lnTo>
                  <a:lnTo>
                    <a:pt x="56780" y="22860"/>
                  </a:lnTo>
                  <a:lnTo>
                    <a:pt x="56780" y="22098"/>
                  </a:lnTo>
                  <a:lnTo>
                    <a:pt x="56780" y="21336"/>
                  </a:lnTo>
                  <a:lnTo>
                    <a:pt x="58304" y="24384"/>
                  </a:lnTo>
                  <a:lnTo>
                    <a:pt x="60590" y="32004"/>
                  </a:lnTo>
                  <a:lnTo>
                    <a:pt x="62114" y="36576"/>
                  </a:lnTo>
                  <a:lnTo>
                    <a:pt x="64472" y="44660"/>
                  </a:lnTo>
                  <a:lnTo>
                    <a:pt x="67258" y="52673"/>
                  </a:lnTo>
                  <a:lnTo>
                    <a:pt x="70901" y="60257"/>
                  </a:lnTo>
                  <a:lnTo>
                    <a:pt x="75830" y="67056"/>
                  </a:lnTo>
                  <a:lnTo>
                    <a:pt x="80402" y="71628"/>
                  </a:lnTo>
                  <a:lnTo>
                    <a:pt x="81164" y="73152"/>
                  </a:lnTo>
                  <a:lnTo>
                    <a:pt x="85736" y="73914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2" name="Google Shape;13082;p154"/>
            <p:cNvSpPr/>
            <p:nvPr/>
          </p:nvSpPr>
          <p:spPr>
            <a:xfrm>
              <a:off x="6835139" y="4233671"/>
              <a:ext cx="63500" cy="106045"/>
            </a:xfrm>
            <a:custGeom>
              <a:rect b="b" l="l" r="r" t="t"/>
              <a:pathLst>
                <a:path extrusionOk="0" h="106045" w="63500">
                  <a:moveTo>
                    <a:pt x="761" y="47244"/>
                  </a:moveTo>
                  <a:lnTo>
                    <a:pt x="761" y="35052"/>
                  </a:lnTo>
                  <a:lnTo>
                    <a:pt x="0" y="33528"/>
                  </a:lnTo>
                  <a:lnTo>
                    <a:pt x="2285" y="27432"/>
                  </a:lnTo>
                  <a:lnTo>
                    <a:pt x="9739" y="26479"/>
                  </a:lnTo>
                  <a:lnTo>
                    <a:pt x="15620" y="27241"/>
                  </a:lnTo>
                  <a:lnTo>
                    <a:pt x="20931" y="30003"/>
                  </a:lnTo>
                  <a:lnTo>
                    <a:pt x="43172" y="63662"/>
                  </a:lnTo>
                  <a:lnTo>
                    <a:pt x="48077" y="98571"/>
                  </a:lnTo>
                  <a:lnTo>
                    <a:pt x="46481" y="105156"/>
                  </a:lnTo>
                  <a:lnTo>
                    <a:pt x="44957" y="105156"/>
                  </a:lnTo>
                  <a:lnTo>
                    <a:pt x="44195" y="105918"/>
                  </a:lnTo>
                  <a:lnTo>
                    <a:pt x="43433" y="105918"/>
                  </a:lnTo>
                  <a:lnTo>
                    <a:pt x="37457" y="102096"/>
                  </a:lnTo>
                  <a:lnTo>
                    <a:pt x="33908" y="95916"/>
                  </a:lnTo>
                  <a:lnTo>
                    <a:pt x="32075" y="88451"/>
                  </a:lnTo>
                  <a:lnTo>
                    <a:pt x="31241" y="80772"/>
                  </a:lnTo>
                  <a:lnTo>
                    <a:pt x="30182" y="65377"/>
                  </a:lnTo>
                  <a:lnTo>
                    <a:pt x="30765" y="50196"/>
                  </a:lnTo>
                  <a:lnTo>
                    <a:pt x="43636" y="13608"/>
                  </a:lnTo>
                  <a:lnTo>
                    <a:pt x="55471" y="3869"/>
                  </a:lnTo>
                  <a:lnTo>
                    <a:pt x="63245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3" name="Google Shape;13083;p154"/>
            <p:cNvSpPr/>
            <p:nvPr/>
          </p:nvSpPr>
          <p:spPr>
            <a:xfrm>
              <a:off x="6911911" y="4219193"/>
              <a:ext cx="84454" cy="105410"/>
            </a:xfrm>
            <a:custGeom>
              <a:rect b="b" l="l" r="r" t="t"/>
              <a:pathLst>
                <a:path extrusionOk="0" h="105410" w="84454">
                  <a:moveTo>
                    <a:pt x="61912" y="56387"/>
                  </a:moveTo>
                  <a:lnTo>
                    <a:pt x="59174" y="44612"/>
                  </a:lnTo>
                  <a:lnTo>
                    <a:pt x="57150" y="32480"/>
                  </a:lnTo>
                  <a:lnTo>
                    <a:pt x="54840" y="20490"/>
                  </a:lnTo>
                  <a:lnTo>
                    <a:pt x="51244" y="9143"/>
                  </a:lnTo>
                  <a:lnTo>
                    <a:pt x="48196" y="0"/>
                  </a:lnTo>
                  <a:lnTo>
                    <a:pt x="40576" y="5333"/>
                  </a:lnTo>
                  <a:lnTo>
                    <a:pt x="14037" y="45279"/>
                  </a:lnTo>
                  <a:lnTo>
                    <a:pt x="0" y="89094"/>
                  </a:lnTo>
                  <a:lnTo>
                    <a:pt x="1714" y="98297"/>
                  </a:lnTo>
                  <a:lnTo>
                    <a:pt x="7179" y="102655"/>
                  </a:lnTo>
                  <a:lnTo>
                    <a:pt x="15144" y="102298"/>
                  </a:lnTo>
                  <a:lnTo>
                    <a:pt x="46577" y="76295"/>
                  </a:lnTo>
                  <a:lnTo>
                    <a:pt x="58864" y="52577"/>
                  </a:lnTo>
                  <a:lnTo>
                    <a:pt x="59626" y="51815"/>
                  </a:lnTo>
                  <a:lnTo>
                    <a:pt x="62674" y="44957"/>
                  </a:lnTo>
                  <a:lnTo>
                    <a:pt x="63436" y="43433"/>
                  </a:lnTo>
                  <a:lnTo>
                    <a:pt x="63150" y="55090"/>
                  </a:lnTo>
                  <a:lnTo>
                    <a:pt x="62865" y="66960"/>
                  </a:lnTo>
                  <a:lnTo>
                    <a:pt x="63436" y="78688"/>
                  </a:lnTo>
                  <a:lnTo>
                    <a:pt x="65722" y="89915"/>
                  </a:lnTo>
                  <a:lnTo>
                    <a:pt x="69532" y="100583"/>
                  </a:lnTo>
                  <a:lnTo>
                    <a:pt x="73342" y="103631"/>
                  </a:lnTo>
                  <a:lnTo>
                    <a:pt x="84010" y="105155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4" name="Google Shape;13084;p154"/>
            <p:cNvSpPr/>
            <p:nvPr/>
          </p:nvSpPr>
          <p:spPr>
            <a:xfrm>
              <a:off x="7035545" y="4187189"/>
              <a:ext cx="3809" cy="131445"/>
            </a:xfrm>
            <a:custGeom>
              <a:rect b="b" l="l" r="r" t="t"/>
              <a:pathLst>
                <a:path extrusionOk="0" h="131445" w="3809">
                  <a:moveTo>
                    <a:pt x="3809" y="0"/>
                  </a:moveTo>
                  <a:lnTo>
                    <a:pt x="3238" y="12453"/>
                  </a:lnTo>
                  <a:lnTo>
                    <a:pt x="2666" y="24764"/>
                  </a:lnTo>
                  <a:lnTo>
                    <a:pt x="2095" y="37076"/>
                  </a:lnTo>
                  <a:lnTo>
                    <a:pt x="1523" y="49530"/>
                  </a:lnTo>
                  <a:lnTo>
                    <a:pt x="964" y="64389"/>
                  </a:lnTo>
                  <a:lnTo>
                    <a:pt x="476" y="79248"/>
                  </a:lnTo>
                  <a:lnTo>
                    <a:pt x="130" y="94107"/>
                  </a:lnTo>
                  <a:lnTo>
                    <a:pt x="0" y="108966"/>
                  </a:lnTo>
                  <a:lnTo>
                    <a:pt x="0" y="116586"/>
                  </a:lnTo>
                  <a:lnTo>
                    <a:pt x="0" y="123444"/>
                  </a:lnTo>
                  <a:lnTo>
                    <a:pt x="1523" y="131064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5" name="Google Shape;13085;p154"/>
            <p:cNvSpPr/>
            <p:nvPr/>
          </p:nvSpPr>
          <p:spPr>
            <a:xfrm>
              <a:off x="7039355" y="4245101"/>
              <a:ext cx="100329" cy="64770"/>
            </a:xfrm>
            <a:custGeom>
              <a:rect b="b" l="l" r="r" t="t"/>
              <a:pathLst>
                <a:path extrusionOk="0" h="64770" w="100329">
                  <a:moveTo>
                    <a:pt x="0" y="19050"/>
                  </a:moveTo>
                  <a:lnTo>
                    <a:pt x="9024" y="19669"/>
                  </a:lnTo>
                  <a:lnTo>
                    <a:pt x="17907" y="20002"/>
                  </a:lnTo>
                  <a:lnTo>
                    <a:pt x="26789" y="19478"/>
                  </a:lnTo>
                  <a:lnTo>
                    <a:pt x="60198" y="761"/>
                  </a:lnTo>
                  <a:lnTo>
                    <a:pt x="60198" y="0"/>
                  </a:lnTo>
                  <a:lnTo>
                    <a:pt x="57150" y="7619"/>
                  </a:lnTo>
                  <a:lnTo>
                    <a:pt x="54102" y="16001"/>
                  </a:lnTo>
                  <a:lnTo>
                    <a:pt x="52577" y="23621"/>
                  </a:lnTo>
                  <a:lnTo>
                    <a:pt x="50875" y="31765"/>
                  </a:lnTo>
                  <a:lnTo>
                    <a:pt x="49815" y="41338"/>
                  </a:lnTo>
                  <a:lnTo>
                    <a:pt x="50327" y="50625"/>
                  </a:lnTo>
                  <a:lnTo>
                    <a:pt x="53340" y="57911"/>
                  </a:lnTo>
                  <a:lnTo>
                    <a:pt x="59495" y="62281"/>
                  </a:lnTo>
                  <a:lnTo>
                    <a:pt x="67722" y="64293"/>
                  </a:lnTo>
                  <a:lnTo>
                    <a:pt x="76378" y="64448"/>
                  </a:lnTo>
                  <a:lnTo>
                    <a:pt x="83820" y="63245"/>
                  </a:lnTo>
                  <a:lnTo>
                    <a:pt x="92202" y="59435"/>
                  </a:lnTo>
                  <a:lnTo>
                    <a:pt x="95250" y="57911"/>
                  </a:lnTo>
                  <a:lnTo>
                    <a:pt x="99822" y="53339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6" name="Google Shape;13086;p154"/>
            <p:cNvSpPr/>
            <p:nvPr/>
          </p:nvSpPr>
          <p:spPr>
            <a:xfrm>
              <a:off x="7098029" y="4213859"/>
              <a:ext cx="49529" cy="53339"/>
            </a:xfrm>
            <a:custGeom>
              <a:rect b="b" l="l" r="r" t="t"/>
              <a:pathLst>
                <a:path extrusionOk="0" h="53339" w="49529">
                  <a:moveTo>
                    <a:pt x="0" y="53339"/>
                  </a:moveTo>
                  <a:lnTo>
                    <a:pt x="35051" y="32765"/>
                  </a:lnTo>
                  <a:lnTo>
                    <a:pt x="49529" y="8381"/>
                  </a:lnTo>
                  <a:lnTo>
                    <a:pt x="49529" y="0"/>
                  </a:lnTo>
                  <a:lnTo>
                    <a:pt x="35813" y="1523"/>
                  </a:lnTo>
                  <a:lnTo>
                    <a:pt x="30479" y="761"/>
                  </a:lnTo>
                  <a:lnTo>
                    <a:pt x="23669" y="1250"/>
                  </a:lnTo>
                  <a:lnTo>
                    <a:pt x="17144" y="2952"/>
                  </a:lnTo>
                  <a:lnTo>
                    <a:pt x="11191" y="6226"/>
                  </a:lnTo>
                  <a:lnTo>
                    <a:pt x="6095" y="11429"/>
                  </a:lnTo>
                  <a:lnTo>
                    <a:pt x="6095" y="12191"/>
                  </a:lnTo>
                  <a:lnTo>
                    <a:pt x="6095" y="12953"/>
                  </a:lnTo>
                  <a:lnTo>
                    <a:pt x="6095" y="13715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087" name="Google Shape;13087;p154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178776" y="4150588"/>
              <a:ext cx="123494" cy="2515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88" name="Google Shape;13088;p154"/>
          <p:cNvSpPr/>
          <p:nvPr/>
        </p:nvSpPr>
        <p:spPr>
          <a:xfrm>
            <a:off x="6224029" y="3836633"/>
            <a:ext cx="25602" cy="25432"/>
          </a:xfrm>
          <a:custGeom>
            <a:rect b="b" l="l" r="r" t="t"/>
            <a:pathLst>
              <a:path extrusionOk="0" h="22860" w="22859">
                <a:moveTo>
                  <a:pt x="0" y="4571"/>
                </a:moveTo>
                <a:lnTo>
                  <a:pt x="0" y="17525"/>
                </a:lnTo>
                <a:lnTo>
                  <a:pt x="5333" y="22859"/>
                </a:lnTo>
                <a:lnTo>
                  <a:pt x="18287" y="22859"/>
                </a:lnTo>
                <a:lnTo>
                  <a:pt x="22859" y="17525"/>
                </a:lnTo>
                <a:lnTo>
                  <a:pt x="22859" y="11429"/>
                </a:lnTo>
                <a:lnTo>
                  <a:pt x="22859" y="4571"/>
                </a:lnTo>
                <a:lnTo>
                  <a:pt x="18287" y="0"/>
                </a:lnTo>
                <a:lnTo>
                  <a:pt x="5333" y="0"/>
                </a:lnTo>
                <a:lnTo>
                  <a:pt x="0" y="4571"/>
                </a:lnTo>
                <a:close/>
              </a:path>
            </a:pathLst>
          </a:custGeom>
          <a:solidFill>
            <a:srgbClr val="336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89" name="Google Shape;13089;p154"/>
          <p:cNvGrpSpPr/>
          <p:nvPr/>
        </p:nvGrpSpPr>
        <p:grpSpPr>
          <a:xfrm>
            <a:off x="4395136" y="3861920"/>
            <a:ext cx="4326475" cy="2636164"/>
            <a:chOff x="5708116" y="3915892"/>
            <a:chExt cx="3861200" cy="2455214"/>
          </a:xfrm>
        </p:grpSpPr>
        <p:pic>
          <p:nvPicPr>
            <p:cNvPr id="13090" name="Google Shape;13090;p154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5708116" y="3915892"/>
              <a:ext cx="3758520" cy="24552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91" name="Google Shape;13091;p154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906992" y="4935127"/>
              <a:ext cx="70916" cy="171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92" name="Google Shape;13092;p154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9005290" y="4847056"/>
              <a:ext cx="273608" cy="233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93" name="Google Shape;13093;p154"/>
            <p:cNvSpPr/>
            <p:nvPr/>
          </p:nvSpPr>
          <p:spPr>
            <a:xfrm>
              <a:off x="9215628" y="4801362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4"/>
                  </a:moveTo>
                  <a:lnTo>
                    <a:pt x="0" y="18288"/>
                  </a:lnTo>
                  <a:lnTo>
                    <a:pt x="5333" y="22860"/>
                  </a:lnTo>
                  <a:lnTo>
                    <a:pt x="18287" y="22860"/>
                  </a:lnTo>
                  <a:lnTo>
                    <a:pt x="22859" y="18288"/>
                  </a:lnTo>
                  <a:lnTo>
                    <a:pt x="22859" y="11430"/>
                  </a:lnTo>
                  <a:lnTo>
                    <a:pt x="22859" y="5334"/>
                  </a:lnTo>
                  <a:lnTo>
                    <a:pt x="18287" y="0"/>
                  </a:lnTo>
                  <a:lnTo>
                    <a:pt x="5333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094" name="Google Shape;13094;p154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9289516" y="4778476"/>
              <a:ext cx="72440" cy="89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95" name="Google Shape;13095;p154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9392386" y="4607788"/>
              <a:ext cx="176930" cy="2454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096" name="Google Shape;13096;p154"/>
          <p:cNvGrpSpPr/>
          <p:nvPr/>
        </p:nvGrpSpPr>
        <p:grpSpPr>
          <a:xfrm>
            <a:off x="1295253" y="4978568"/>
            <a:ext cx="2832227" cy="1360731"/>
            <a:chOff x="1371639" y="5046133"/>
            <a:chExt cx="3115419" cy="1542079"/>
          </a:xfrm>
        </p:grpSpPr>
        <p:grpSp>
          <p:nvGrpSpPr>
            <p:cNvPr id="13097" name="Google Shape;13097;p154"/>
            <p:cNvGrpSpPr/>
            <p:nvPr/>
          </p:nvGrpSpPr>
          <p:grpSpPr>
            <a:xfrm>
              <a:off x="1855305" y="5151105"/>
              <a:ext cx="696948" cy="354428"/>
              <a:chOff x="3310890" y="4895849"/>
              <a:chExt cx="565429" cy="281203"/>
            </a:xfrm>
          </p:grpSpPr>
          <p:sp>
            <p:nvSpPr>
              <p:cNvPr id="13098" name="Google Shape;13098;p154"/>
              <p:cNvSpPr/>
              <p:nvPr/>
            </p:nvSpPr>
            <p:spPr>
              <a:xfrm>
                <a:off x="3310890" y="4905755"/>
                <a:ext cx="88900" cy="184150"/>
              </a:xfrm>
              <a:custGeom>
                <a:rect b="b" l="l" r="r" t="t"/>
                <a:pathLst>
                  <a:path extrusionOk="0" h="184150" w="88900">
                    <a:moveTo>
                      <a:pt x="83058" y="32765"/>
                    </a:moveTo>
                    <a:lnTo>
                      <a:pt x="78902" y="26479"/>
                    </a:lnTo>
                    <a:lnTo>
                      <a:pt x="74390" y="19621"/>
                    </a:lnTo>
                    <a:lnTo>
                      <a:pt x="69449" y="13049"/>
                    </a:lnTo>
                    <a:lnTo>
                      <a:pt x="64008" y="7619"/>
                    </a:lnTo>
                    <a:lnTo>
                      <a:pt x="59436" y="3809"/>
                    </a:lnTo>
                    <a:lnTo>
                      <a:pt x="54102" y="0"/>
                    </a:lnTo>
                    <a:lnTo>
                      <a:pt x="47244" y="3809"/>
                    </a:lnTo>
                    <a:lnTo>
                      <a:pt x="22860" y="37337"/>
                    </a:lnTo>
                    <a:lnTo>
                      <a:pt x="16859" y="57530"/>
                    </a:lnTo>
                    <a:lnTo>
                      <a:pt x="16966" y="67984"/>
                    </a:lnTo>
                    <a:lnTo>
                      <a:pt x="46720" y="100333"/>
                    </a:lnTo>
                    <a:lnTo>
                      <a:pt x="56388" y="106679"/>
                    </a:lnTo>
                    <a:lnTo>
                      <a:pt x="64555" y="112133"/>
                    </a:lnTo>
                    <a:lnTo>
                      <a:pt x="88582" y="146780"/>
                    </a:lnTo>
                    <a:lnTo>
                      <a:pt x="86201" y="152959"/>
                    </a:lnTo>
                    <a:lnTo>
                      <a:pt x="48637" y="177784"/>
                    </a:lnTo>
                    <a:lnTo>
                      <a:pt x="17716" y="184118"/>
                    </a:lnTo>
                    <a:lnTo>
                      <a:pt x="8501" y="182320"/>
                    </a:lnTo>
                    <a:lnTo>
                      <a:pt x="2286" y="176021"/>
                    </a:lnTo>
                    <a:lnTo>
                      <a:pt x="762" y="166877"/>
                    </a:lnTo>
                    <a:lnTo>
                      <a:pt x="0" y="163067"/>
                    </a:lnTo>
                    <a:lnTo>
                      <a:pt x="762" y="15697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9" name="Google Shape;13099;p154"/>
              <p:cNvSpPr/>
              <p:nvPr/>
            </p:nvSpPr>
            <p:spPr>
              <a:xfrm>
                <a:off x="3423666" y="4954523"/>
                <a:ext cx="57785" cy="106679"/>
              </a:xfrm>
              <a:custGeom>
                <a:rect b="b" l="l" r="r" t="t"/>
                <a:pathLst>
                  <a:path extrusionOk="0" h="106679" w="57785">
                    <a:moveTo>
                      <a:pt x="12953" y="9906"/>
                    </a:moveTo>
                    <a:lnTo>
                      <a:pt x="6429" y="21062"/>
                    </a:lnTo>
                    <a:lnTo>
                      <a:pt x="2476" y="30003"/>
                    </a:lnTo>
                    <a:lnTo>
                      <a:pt x="523" y="39373"/>
                    </a:lnTo>
                    <a:lnTo>
                      <a:pt x="0" y="51816"/>
                    </a:lnTo>
                    <a:lnTo>
                      <a:pt x="261" y="63067"/>
                    </a:lnTo>
                    <a:lnTo>
                      <a:pt x="14620" y="98738"/>
                    </a:lnTo>
                    <a:lnTo>
                      <a:pt x="29194" y="106572"/>
                    </a:lnTo>
                    <a:lnTo>
                      <a:pt x="37337" y="105918"/>
                    </a:lnTo>
                    <a:lnTo>
                      <a:pt x="57149" y="70866"/>
                    </a:lnTo>
                    <a:lnTo>
                      <a:pt x="57364" y="59078"/>
                    </a:lnTo>
                    <a:lnTo>
                      <a:pt x="55435" y="48577"/>
                    </a:lnTo>
                    <a:lnTo>
                      <a:pt x="28479" y="17526"/>
                    </a:lnTo>
                    <a:lnTo>
                      <a:pt x="20395" y="11930"/>
                    </a:lnTo>
                    <a:lnTo>
                      <a:pt x="12953" y="5334"/>
                    </a:lnTo>
                    <a:lnTo>
                      <a:pt x="12191" y="3810"/>
                    </a:lnTo>
                    <a:lnTo>
                      <a:pt x="10667" y="2286"/>
                    </a:lnTo>
                    <a:lnTo>
                      <a:pt x="9905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0" name="Google Shape;13100;p154"/>
              <p:cNvSpPr/>
              <p:nvPr/>
            </p:nvSpPr>
            <p:spPr>
              <a:xfrm>
                <a:off x="3498342" y="4895849"/>
                <a:ext cx="29845" cy="161925"/>
              </a:xfrm>
              <a:custGeom>
                <a:rect b="b" l="l" r="r" t="t"/>
                <a:pathLst>
                  <a:path extrusionOk="0" h="161925" w="29845">
                    <a:moveTo>
                      <a:pt x="0" y="0"/>
                    </a:moveTo>
                    <a:lnTo>
                      <a:pt x="2416" y="11882"/>
                    </a:lnTo>
                    <a:lnTo>
                      <a:pt x="5048" y="23622"/>
                    </a:lnTo>
                    <a:lnTo>
                      <a:pt x="7822" y="35361"/>
                    </a:lnTo>
                    <a:lnTo>
                      <a:pt x="10668" y="47244"/>
                    </a:lnTo>
                    <a:lnTo>
                      <a:pt x="14061" y="63257"/>
                    </a:lnTo>
                    <a:lnTo>
                      <a:pt x="17240" y="79343"/>
                    </a:lnTo>
                    <a:lnTo>
                      <a:pt x="19990" y="95571"/>
                    </a:lnTo>
                    <a:lnTo>
                      <a:pt x="22098" y="112014"/>
                    </a:lnTo>
                    <a:lnTo>
                      <a:pt x="24145" y="124467"/>
                    </a:lnTo>
                    <a:lnTo>
                      <a:pt x="25908" y="136779"/>
                    </a:lnTo>
                    <a:lnTo>
                      <a:pt x="27670" y="149090"/>
                    </a:lnTo>
                    <a:lnTo>
                      <a:pt x="29718" y="16154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1" name="Google Shape;13101;p154"/>
              <p:cNvSpPr/>
              <p:nvPr/>
            </p:nvSpPr>
            <p:spPr>
              <a:xfrm>
                <a:off x="3549396" y="4970525"/>
                <a:ext cx="64135" cy="90170"/>
              </a:xfrm>
              <a:custGeom>
                <a:rect b="b" l="l" r="r" t="t"/>
                <a:pathLst>
                  <a:path extrusionOk="0" h="90170" w="64135">
                    <a:moveTo>
                      <a:pt x="0" y="0"/>
                    </a:moveTo>
                    <a:lnTo>
                      <a:pt x="4691" y="9715"/>
                    </a:lnTo>
                    <a:lnTo>
                      <a:pt x="9525" y="19430"/>
                    </a:lnTo>
                    <a:lnTo>
                      <a:pt x="14358" y="29146"/>
                    </a:lnTo>
                    <a:lnTo>
                      <a:pt x="19050" y="38861"/>
                    </a:lnTo>
                    <a:lnTo>
                      <a:pt x="24205" y="48696"/>
                    </a:lnTo>
                    <a:lnTo>
                      <a:pt x="29432" y="58674"/>
                    </a:lnTo>
                    <a:lnTo>
                      <a:pt x="52173" y="90166"/>
                    </a:lnTo>
                    <a:lnTo>
                      <a:pt x="57150" y="88391"/>
                    </a:lnTo>
                    <a:lnTo>
                      <a:pt x="61960" y="78116"/>
                    </a:lnTo>
                    <a:lnTo>
                      <a:pt x="63627" y="65627"/>
                    </a:lnTo>
                    <a:lnTo>
                      <a:pt x="63579" y="52708"/>
                    </a:lnTo>
                    <a:lnTo>
                      <a:pt x="60198" y="7619"/>
                    </a:lnTo>
                    <a:lnTo>
                      <a:pt x="60198" y="6095"/>
                    </a:lnTo>
                    <a:lnTo>
                      <a:pt x="60198" y="4571"/>
                    </a:lnTo>
                    <a:lnTo>
                      <a:pt x="60198" y="304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2" name="Google Shape;13102;p154"/>
              <p:cNvSpPr/>
              <p:nvPr/>
            </p:nvSpPr>
            <p:spPr>
              <a:xfrm>
                <a:off x="3658362" y="4979669"/>
                <a:ext cx="3175" cy="60960"/>
              </a:xfrm>
              <a:custGeom>
                <a:rect b="b" l="l" r="r" t="t"/>
                <a:pathLst>
                  <a:path extrusionOk="0" h="60960" w="3175">
                    <a:moveTo>
                      <a:pt x="0" y="0"/>
                    </a:moveTo>
                    <a:lnTo>
                      <a:pt x="797" y="8453"/>
                    </a:lnTo>
                    <a:lnTo>
                      <a:pt x="1809" y="16764"/>
                    </a:lnTo>
                    <a:lnTo>
                      <a:pt x="2678" y="25074"/>
                    </a:lnTo>
                    <a:lnTo>
                      <a:pt x="3048" y="33528"/>
                    </a:lnTo>
                    <a:lnTo>
                      <a:pt x="3036" y="40493"/>
                    </a:lnTo>
                    <a:lnTo>
                      <a:pt x="2952" y="47529"/>
                    </a:lnTo>
                    <a:lnTo>
                      <a:pt x="2726" y="54423"/>
                    </a:lnTo>
                    <a:lnTo>
                      <a:pt x="2286" y="6096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3" name="Google Shape;13103;p154"/>
              <p:cNvSpPr/>
              <p:nvPr/>
            </p:nvSpPr>
            <p:spPr>
              <a:xfrm>
                <a:off x="3622548" y="4907279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104" name="Google Shape;13104;p154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3697770" y="4926304"/>
                <a:ext cx="178549" cy="2507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105" name="Google Shape;13105;p154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2965457" y="5117485"/>
              <a:ext cx="442444" cy="2055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106" name="Google Shape;13106;p154"/>
            <p:cNvGrpSpPr/>
            <p:nvPr/>
          </p:nvGrpSpPr>
          <p:grpSpPr>
            <a:xfrm>
              <a:off x="3928986" y="5046133"/>
              <a:ext cx="558072" cy="321219"/>
              <a:chOff x="4993253" y="4812565"/>
              <a:chExt cx="452760" cy="254855"/>
            </a:xfrm>
          </p:grpSpPr>
          <p:pic>
            <p:nvPicPr>
              <p:cNvPr id="13107" name="Google Shape;13107;p154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4993253" y="4873655"/>
                <a:ext cx="82084" cy="19376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108" name="Google Shape;13108;p154"/>
              <p:cNvSpPr/>
              <p:nvPr/>
            </p:nvSpPr>
            <p:spPr>
              <a:xfrm>
                <a:off x="5127497" y="4902708"/>
                <a:ext cx="3810" cy="79375"/>
              </a:xfrm>
              <a:custGeom>
                <a:rect b="b" l="l" r="r" t="t"/>
                <a:pathLst>
                  <a:path extrusionOk="0" h="79375" w="3810">
                    <a:moveTo>
                      <a:pt x="1524" y="0"/>
                    </a:moveTo>
                    <a:lnTo>
                      <a:pt x="2405" y="9596"/>
                    </a:lnTo>
                    <a:lnTo>
                      <a:pt x="2857" y="19049"/>
                    </a:lnTo>
                    <a:lnTo>
                      <a:pt x="3024" y="28503"/>
                    </a:lnTo>
                    <a:lnTo>
                      <a:pt x="3048" y="38099"/>
                    </a:lnTo>
                    <a:lnTo>
                      <a:pt x="3345" y="47839"/>
                    </a:lnTo>
                    <a:lnTo>
                      <a:pt x="3714" y="58292"/>
                    </a:lnTo>
                    <a:lnTo>
                      <a:pt x="3369" y="68746"/>
                    </a:lnTo>
                    <a:lnTo>
                      <a:pt x="1524" y="78485"/>
                    </a:lnTo>
                    <a:lnTo>
                      <a:pt x="762" y="78485"/>
                    </a:lnTo>
                    <a:lnTo>
                      <a:pt x="0" y="7924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9" name="Google Shape;13109;p154"/>
              <p:cNvSpPr/>
              <p:nvPr/>
            </p:nvSpPr>
            <p:spPr>
              <a:xfrm>
                <a:off x="5077967" y="4814316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5334"/>
                    </a:moveTo>
                    <a:lnTo>
                      <a:pt x="0" y="17526"/>
                    </a:lnTo>
                    <a:lnTo>
                      <a:pt x="5334" y="22860"/>
                    </a:lnTo>
                    <a:lnTo>
                      <a:pt x="18288" y="22860"/>
                    </a:lnTo>
                    <a:lnTo>
                      <a:pt x="23622" y="17526"/>
                    </a:lnTo>
                    <a:lnTo>
                      <a:pt x="23622" y="11430"/>
                    </a:lnTo>
                    <a:lnTo>
                      <a:pt x="23622" y="5334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0" name="Google Shape;13110;p154"/>
              <p:cNvSpPr/>
              <p:nvPr/>
            </p:nvSpPr>
            <p:spPr>
              <a:xfrm>
                <a:off x="5169407" y="4856226"/>
                <a:ext cx="46989" cy="82550"/>
              </a:xfrm>
              <a:custGeom>
                <a:rect b="b" l="l" r="r" t="t"/>
                <a:pathLst>
                  <a:path extrusionOk="0" h="82550" w="46989">
                    <a:moveTo>
                      <a:pt x="0" y="22860"/>
                    </a:moveTo>
                    <a:lnTo>
                      <a:pt x="24384" y="59436"/>
                    </a:lnTo>
                    <a:lnTo>
                      <a:pt x="32766" y="73152"/>
                    </a:lnTo>
                    <a:lnTo>
                      <a:pt x="38100" y="79248"/>
                    </a:lnTo>
                    <a:lnTo>
                      <a:pt x="39624" y="80772"/>
                    </a:lnTo>
                    <a:lnTo>
                      <a:pt x="40386" y="80772"/>
                    </a:lnTo>
                    <a:lnTo>
                      <a:pt x="41148" y="82296"/>
                    </a:lnTo>
                    <a:lnTo>
                      <a:pt x="41148" y="80010"/>
                    </a:lnTo>
                    <a:lnTo>
                      <a:pt x="41910" y="73152"/>
                    </a:lnTo>
                    <a:lnTo>
                      <a:pt x="41148" y="70104"/>
                    </a:lnTo>
                    <a:lnTo>
                      <a:pt x="40350" y="59364"/>
                    </a:lnTo>
                    <a:lnTo>
                      <a:pt x="39338" y="48768"/>
                    </a:lnTo>
                    <a:lnTo>
                      <a:pt x="38469" y="38171"/>
                    </a:lnTo>
                    <a:lnTo>
                      <a:pt x="38100" y="27432"/>
                    </a:lnTo>
                    <a:lnTo>
                      <a:pt x="38338" y="19288"/>
                    </a:lnTo>
                    <a:lnTo>
                      <a:pt x="39433" y="12573"/>
                    </a:lnTo>
                    <a:lnTo>
                      <a:pt x="41957" y="6429"/>
                    </a:lnTo>
                    <a:lnTo>
                      <a:pt x="46481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1" name="Google Shape;13111;p154"/>
              <p:cNvSpPr/>
              <p:nvPr/>
            </p:nvSpPr>
            <p:spPr>
              <a:xfrm>
                <a:off x="5235701" y="4863846"/>
                <a:ext cx="74295" cy="80010"/>
              </a:xfrm>
              <a:custGeom>
                <a:rect b="b" l="l" r="r" t="t"/>
                <a:pathLst>
                  <a:path extrusionOk="0" h="80010" w="74295">
                    <a:moveTo>
                      <a:pt x="0" y="75438"/>
                    </a:moveTo>
                    <a:lnTo>
                      <a:pt x="37457" y="47470"/>
                    </a:lnTo>
                    <a:lnTo>
                      <a:pt x="43433" y="3810"/>
                    </a:lnTo>
                    <a:lnTo>
                      <a:pt x="24383" y="0"/>
                    </a:lnTo>
                    <a:lnTo>
                      <a:pt x="19049" y="6096"/>
                    </a:lnTo>
                    <a:lnTo>
                      <a:pt x="14477" y="51054"/>
                    </a:lnTo>
                    <a:lnTo>
                      <a:pt x="46803" y="79879"/>
                    </a:lnTo>
                    <a:lnTo>
                      <a:pt x="56102" y="78962"/>
                    </a:lnTo>
                    <a:lnTo>
                      <a:pt x="64972" y="75902"/>
                    </a:lnTo>
                    <a:lnTo>
                      <a:pt x="73914" y="7162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2" name="Google Shape;13112;p154"/>
              <p:cNvSpPr/>
              <p:nvPr/>
            </p:nvSpPr>
            <p:spPr>
              <a:xfrm>
                <a:off x="5317235" y="4812565"/>
                <a:ext cx="69850" cy="109220"/>
              </a:xfrm>
              <a:custGeom>
                <a:rect b="b" l="l" r="r" t="t"/>
                <a:pathLst>
                  <a:path extrusionOk="0" h="109220" w="69850">
                    <a:moveTo>
                      <a:pt x="38862" y="226"/>
                    </a:moveTo>
                    <a:lnTo>
                      <a:pt x="5464" y="22133"/>
                    </a:lnTo>
                    <a:lnTo>
                      <a:pt x="0" y="51280"/>
                    </a:lnTo>
                    <a:lnTo>
                      <a:pt x="1607" y="59555"/>
                    </a:lnTo>
                    <a:lnTo>
                      <a:pt x="38862" y="77854"/>
                    </a:lnTo>
                    <a:lnTo>
                      <a:pt x="48006" y="79486"/>
                    </a:lnTo>
                    <a:lnTo>
                      <a:pt x="57150" y="81760"/>
                    </a:lnTo>
                    <a:lnTo>
                      <a:pt x="64008" y="83284"/>
                    </a:lnTo>
                    <a:lnTo>
                      <a:pt x="65532" y="85570"/>
                    </a:lnTo>
                    <a:lnTo>
                      <a:pt x="69342" y="89380"/>
                    </a:lnTo>
                    <a:lnTo>
                      <a:pt x="66294" y="97000"/>
                    </a:lnTo>
                    <a:lnTo>
                      <a:pt x="57150" y="99286"/>
                    </a:lnTo>
                    <a:lnTo>
                      <a:pt x="48768" y="101572"/>
                    </a:lnTo>
                    <a:lnTo>
                      <a:pt x="41779" y="104001"/>
                    </a:lnTo>
                    <a:lnTo>
                      <a:pt x="30575" y="107287"/>
                    </a:lnTo>
                    <a:lnTo>
                      <a:pt x="19514" y="108858"/>
                    </a:lnTo>
                    <a:lnTo>
                      <a:pt x="12954" y="106144"/>
                    </a:lnTo>
                    <a:lnTo>
                      <a:pt x="12954" y="104620"/>
                    </a:lnTo>
                    <a:lnTo>
                      <a:pt x="12954" y="103096"/>
                    </a:lnTo>
                    <a:lnTo>
                      <a:pt x="12954" y="10157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3" name="Google Shape;13113;p154"/>
              <p:cNvSpPr/>
              <p:nvPr/>
            </p:nvSpPr>
            <p:spPr>
              <a:xfrm>
                <a:off x="5423153" y="485317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2"/>
                    </a:moveTo>
                    <a:lnTo>
                      <a:pt x="0" y="17526"/>
                    </a:lnTo>
                    <a:lnTo>
                      <a:pt x="4572" y="22860"/>
                    </a:lnTo>
                    <a:lnTo>
                      <a:pt x="17526" y="22860"/>
                    </a:lnTo>
                    <a:lnTo>
                      <a:pt x="22860" y="17526"/>
                    </a:lnTo>
                    <a:lnTo>
                      <a:pt x="22860" y="11430"/>
                    </a:lnTo>
                    <a:lnTo>
                      <a:pt x="22860" y="4572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114" name="Google Shape;13114;p154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3512095" y="6288211"/>
              <a:ext cx="113710" cy="185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15" name="Google Shape;13115;p154"/>
            <p:cNvSpPr/>
            <p:nvPr/>
          </p:nvSpPr>
          <p:spPr>
            <a:xfrm>
              <a:off x="4238160" y="6119209"/>
              <a:ext cx="129918" cy="22402"/>
            </a:xfrm>
            <a:custGeom>
              <a:rect b="b" l="l" r="r" t="t"/>
              <a:pathLst>
                <a:path extrusionOk="0" h="17779" w="105410">
                  <a:moveTo>
                    <a:pt x="0" y="16764"/>
                  </a:moveTo>
                  <a:lnTo>
                    <a:pt x="12192" y="17347"/>
                  </a:lnTo>
                  <a:lnTo>
                    <a:pt x="23241" y="16859"/>
                  </a:lnTo>
                  <a:lnTo>
                    <a:pt x="34290" y="15370"/>
                  </a:lnTo>
                  <a:lnTo>
                    <a:pt x="46482" y="12954"/>
                  </a:lnTo>
                  <a:lnTo>
                    <a:pt x="56769" y="10548"/>
                  </a:lnTo>
                  <a:lnTo>
                    <a:pt x="67056" y="8001"/>
                  </a:lnTo>
                  <a:lnTo>
                    <a:pt x="77343" y="5453"/>
                  </a:lnTo>
                  <a:lnTo>
                    <a:pt x="87630" y="3048"/>
                  </a:lnTo>
                  <a:lnTo>
                    <a:pt x="92964" y="1524"/>
                  </a:lnTo>
                  <a:lnTo>
                    <a:pt x="97536" y="762"/>
                  </a:lnTo>
                  <a:lnTo>
                    <a:pt x="102870" y="0"/>
                  </a:lnTo>
                  <a:lnTo>
                    <a:pt x="105155" y="0"/>
                  </a:lnTo>
                  <a:lnTo>
                    <a:pt x="98298" y="0"/>
                  </a:lnTo>
                  <a:lnTo>
                    <a:pt x="96012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116" name="Google Shape;13116;p154"/>
            <p:cNvGrpSpPr/>
            <p:nvPr/>
          </p:nvGrpSpPr>
          <p:grpSpPr>
            <a:xfrm>
              <a:off x="1371639" y="5872375"/>
              <a:ext cx="1316303" cy="715837"/>
              <a:chOff x="2918494" y="5468111"/>
              <a:chExt cx="1067908" cy="567944"/>
            </a:xfrm>
          </p:grpSpPr>
          <p:pic>
            <p:nvPicPr>
              <p:cNvPr id="13117" name="Google Shape;13117;p154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2918494" y="5746037"/>
                <a:ext cx="134389" cy="2516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118" name="Google Shape;13118;p154"/>
              <p:cNvSpPr/>
              <p:nvPr/>
            </p:nvSpPr>
            <p:spPr>
              <a:xfrm>
                <a:off x="3085838" y="5686805"/>
                <a:ext cx="114935" cy="349250"/>
              </a:xfrm>
              <a:custGeom>
                <a:rect b="b" l="l" r="r" t="t"/>
                <a:pathLst>
                  <a:path extrusionOk="0" h="349250" w="114935">
                    <a:moveTo>
                      <a:pt x="45981" y="0"/>
                    </a:moveTo>
                    <a:lnTo>
                      <a:pt x="22359" y="31242"/>
                    </a:lnTo>
                    <a:lnTo>
                      <a:pt x="10644" y="76771"/>
                    </a:lnTo>
                    <a:lnTo>
                      <a:pt x="4071" y="123444"/>
                    </a:lnTo>
                    <a:lnTo>
                      <a:pt x="261" y="166878"/>
                    </a:lnTo>
                    <a:lnTo>
                      <a:pt x="0" y="188809"/>
                    </a:lnTo>
                    <a:lnTo>
                      <a:pt x="1023" y="210311"/>
                    </a:lnTo>
                    <a:lnTo>
                      <a:pt x="2976" y="229028"/>
                    </a:lnTo>
                    <a:lnTo>
                      <a:pt x="6357" y="247459"/>
                    </a:lnTo>
                    <a:lnTo>
                      <a:pt x="10882" y="265604"/>
                    </a:lnTo>
                    <a:lnTo>
                      <a:pt x="16263" y="283464"/>
                    </a:lnTo>
                    <a:lnTo>
                      <a:pt x="20038" y="295989"/>
                    </a:lnTo>
                    <a:lnTo>
                      <a:pt x="38361" y="330708"/>
                    </a:lnTo>
                    <a:lnTo>
                      <a:pt x="72651" y="348281"/>
                    </a:lnTo>
                    <a:lnTo>
                      <a:pt x="86367" y="348996"/>
                    </a:lnTo>
                    <a:lnTo>
                      <a:pt x="94738" y="348162"/>
                    </a:lnTo>
                    <a:lnTo>
                      <a:pt x="101322" y="345757"/>
                    </a:lnTo>
                    <a:lnTo>
                      <a:pt x="107477" y="341923"/>
                    </a:lnTo>
                    <a:lnTo>
                      <a:pt x="114561" y="33680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119" name="Google Shape;13119;p154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3182848" y="5763005"/>
                <a:ext cx="265226" cy="1821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20" name="Google Shape;13120;p154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3469836" y="5692114"/>
                <a:ext cx="128352" cy="1775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121" name="Google Shape;13121;p154"/>
              <p:cNvSpPr/>
              <p:nvPr/>
            </p:nvSpPr>
            <p:spPr>
              <a:xfrm>
                <a:off x="3641312" y="5613653"/>
                <a:ext cx="40004" cy="318770"/>
              </a:xfrm>
              <a:custGeom>
                <a:rect b="b" l="l" r="r" t="t"/>
                <a:pathLst>
                  <a:path extrusionOk="0" h="318770" w="40004">
                    <a:moveTo>
                      <a:pt x="3333" y="0"/>
                    </a:moveTo>
                    <a:lnTo>
                      <a:pt x="845" y="18311"/>
                    </a:lnTo>
                    <a:lnTo>
                      <a:pt x="0" y="36766"/>
                    </a:lnTo>
                    <a:lnTo>
                      <a:pt x="440" y="55506"/>
                    </a:lnTo>
                    <a:lnTo>
                      <a:pt x="5214" y="114109"/>
                    </a:lnTo>
                    <a:lnTo>
                      <a:pt x="9620" y="153542"/>
                    </a:lnTo>
                    <a:lnTo>
                      <a:pt x="14882" y="192976"/>
                    </a:lnTo>
                    <a:lnTo>
                      <a:pt x="20859" y="232409"/>
                    </a:lnTo>
                    <a:lnTo>
                      <a:pt x="23883" y="252400"/>
                    </a:lnTo>
                    <a:lnTo>
                      <a:pt x="27336" y="272319"/>
                    </a:lnTo>
                    <a:lnTo>
                      <a:pt x="31361" y="292096"/>
                    </a:lnTo>
                    <a:lnTo>
                      <a:pt x="36099" y="311657"/>
                    </a:lnTo>
                    <a:lnTo>
                      <a:pt x="36861" y="316991"/>
                    </a:lnTo>
                    <a:lnTo>
                      <a:pt x="37623" y="318515"/>
                    </a:lnTo>
                    <a:lnTo>
                      <a:pt x="39147" y="311657"/>
                    </a:lnTo>
                    <a:lnTo>
                      <a:pt x="39147" y="309371"/>
                    </a:lnTo>
                    <a:lnTo>
                      <a:pt x="39147" y="307085"/>
                    </a:lnTo>
                    <a:lnTo>
                      <a:pt x="39909" y="304799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122" name="Google Shape;13122;p154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3726154" y="5729477"/>
                <a:ext cx="179882" cy="1486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123" name="Google Shape;13123;p154"/>
              <p:cNvSpPr/>
              <p:nvPr/>
            </p:nvSpPr>
            <p:spPr>
              <a:xfrm>
                <a:off x="3790188" y="5468111"/>
                <a:ext cx="196214" cy="400050"/>
              </a:xfrm>
              <a:custGeom>
                <a:rect b="b" l="l" r="r" t="t"/>
                <a:pathLst>
                  <a:path extrusionOk="0" h="400050" w="196214">
                    <a:moveTo>
                      <a:pt x="0" y="0"/>
                    </a:moveTo>
                    <a:lnTo>
                      <a:pt x="34480" y="17144"/>
                    </a:lnTo>
                    <a:lnTo>
                      <a:pt x="67818" y="36575"/>
                    </a:lnTo>
                    <a:lnTo>
                      <a:pt x="106394" y="66293"/>
                    </a:lnTo>
                    <a:lnTo>
                      <a:pt x="140970" y="100583"/>
                    </a:lnTo>
                    <a:lnTo>
                      <a:pt x="168211" y="137540"/>
                    </a:lnTo>
                    <a:lnTo>
                      <a:pt x="187452" y="179069"/>
                    </a:lnTo>
                    <a:lnTo>
                      <a:pt x="195262" y="221932"/>
                    </a:lnTo>
                    <a:lnTo>
                      <a:pt x="195810" y="244221"/>
                    </a:lnTo>
                    <a:lnTo>
                      <a:pt x="195072" y="265938"/>
                    </a:lnTo>
                    <a:lnTo>
                      <a:pt x="193607" y="287654"/>
                    </a:lnTo>
                    <a:lnTo>
                      <a:pt x="190785" y="309371"/>
                    </a:lnTo>
                    <a:lnTo>
                      <a:pt x="187249" y="331088"/>
                    </a:lnTo>
                    <a:lnTo>
                      <a:pt x="183642" y="352805"/>
                    </a:lnTo>
                    <a:lnTo>
                      <a:pt x="182082" y="363664"/>
                    </a:lnTo>
                    <a:lnTo>
                      <a:pt x="180879" y="374523"/>
                    </a:lnTo>
                    <a:lnTo>
                      <a:pt x="180105" y="385381"/>
                    </a:lnTo>
                    <a:lnTo>
                      <a:pt x="179832" y="396239"/>
                    </a:lnTo>
                    <a:lnTo>
                      <a:pt x="179832" y="397763"/>
                    </a:lnTo>
                    <a:lnTo>
                      <a:pt x="179070" y="397763"/>
                    </a:lnTo>
                    <a:lnTo>
                      <a:pt x="179070" y="400049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124" name="Google Shape;13124;p154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3248168" y="5945339"/>
              <a:ext cx="290287" cy="406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25" name="Google Shape;13125;p154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3479691" y="5712917"/>
              <a:ext cx="345233" cy="1546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26" name="Google Shape;13126;p154"/>
            <p:cNvSpPr/>
            <p:nvPr/>
          </p:nvSpPr>
          <p:spPr>
            <a:xfrm>
              <a:off x="4240978" y="6031809"/>
              <a:ext cx="92350" cy="16802"/>
            </a:xfrm>
            <a:custGeom>
              <a:rect b="b" l="l" r="r" t="t"/>
              <a:pathLst>
                <a:path extrusionOk="0" h="13335" w="74929">
                  <a:moveTo>
                    <a:pt x="0" y="0"/>
                  </a:moveTo>
                  <a:lnTo>
                    <a:pt x="43434" y="5917"/>
                  </a:lnTo>
                  <a:lnTo>
                    <a:pt x="50292" y="6572"/>
                  </a:lnTo>
                  <a:lnTo>
                    <a:pt x="57150" y="7369"/>
                  </a:lnTo>
                  <a:lnTo>
                    <a:pt x="64008" y="8381"/>
                  </a:lnTo>
                  <a:lnTo>
                    <a:pt x="67056" y="9143"/>
                  </a:lnTo>
                  <a:lnTo>
                    <a:pt x="74676" y="6857"/>
                  </a:lnTo>
                  <a:lnTo>
                    <a:pt x="73914" y="10667"/>
                  </a:lnTo>
                  <a:lnTo>
                    <a:pt x="73152" y="12953"/>
                  </a:lnTo>
                  <a:lnTo>
                    <a:pt x="69342" y="12191"/>
                  </a:lnTo>
                  <a:lnTo>
                    <a:pt x="67056" y="12191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27" name="Google Shape;13127;p154"/>
          <p:cNvSpPr/>
          <p:nvPr/>
        </p:nvSpPr>
        <p:spPr>
          <a:xfrm>
            <a:off x="7009386" y="3713846"/>
            <a:ext cx="1614000" cy="96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5575" lIns="75575" spcFirstLastPara="1" rIns="75575" wrap="square" tIns="75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8" name="Google Shape;13128;p154"/>
          <p:cNvSpPr/>
          <p:nvPr/>
        </p:nvSpPr>
        <p:spPr>
          <a:xfrm>
            <a:off x="7723568" y="4461816"/>
            <a:ext cx="1614000" cy="96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5575" lIns="75575" spcFirstLastPara="1" rIns="75575" wrap="square" tIns="75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9" name="Google Shape;13129;p154"/>
          <p:cNvSpPr/>
          <p:nvPr/>
        </p:nvSpPr>
        <p:spPr>
          <a:xfrm>
            <a:off x="7723568" y="5575191"/>
            <a:ext cx="1614000" cy="96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5575" lIns="75575" spcFirstLastPara="1" rIns="75575" wrap="square" tIns="75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0" name="Google Shape;13130;p154"/>
          <p:cNvSpPr/>
          <p:nvPr/>
        </p:nvSpPr>
        <p:spPr>
          <a:xfrm>
            <a:off x="1089773" y="5575191"/>
            <a:ext cx="1614000" cy="96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5575" lIns="75575" spcFirstLastPara="1" rIns="75575" wrap="square" tIns="75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134" name="Shape 1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5" name="Google Shape;13135;p155"/>
          <p:cNvSpPr/>
          <p:nvPr/>
        </p:nvSpPr>
        <p:spPr>
          <a:xfrm>
            <a:off x="3490445" y="1362154"/>
            <a:ext cx="1390792" cy="76764"/>
          </a:xfrm>
          <a:custGeom>
            <a:rect b="b" l="l" r="r" t="t"/>
            <a:pathLst>
              <a:path extrusionOk="0" h="60325" w="1278889">
                <a:moveTo>
                  <a:pt x="0" y="57912"/>
                </a:moveTo>
                <a:lnTo>
                  <a:pt x="12668" y="55602"/>
                </a:lnTo>
                <a:lnTo>
                  <a:pt x="24765" y="54292"/>
                </a:lnTo>
                <a:lnTo>
                  <a:pt x="36861" y="53840"/>
                </a:lnTo>
                <a:lnTo>
                  <a:pt x="49530" y="54102"/>
                </a:lnTo>
                <a:lnTo>
                  <a:pt x="69532" y="55899"/>
                </a:lnTo>
                <a:lnTo>
                  <a:pt x="89535" y="57626"/>
                </a:lnTo>
                <a:lnTo>
                  <a:pt x="109537" y="58924"/>
                </a:lnTo>
                <a:lnTo>
                  <a:pt x="129539" y="59436"/>
                </a:lnTo>
                <a:lnTo>
                  <a:pt x="175390" y="59828"/>
                </a:lnTo>
                <a:lnTo>
                  <a:pt x="221456" y="59721"/>
                </a:lnTo>
                <a:lnTo>
                  <a:pt x="267664" y="58900"/>
                </a:lnTo>
                <a:lnTo>
                  <a:pt x="313944" y="57149"/>
                </a:lnTo>
                <a:lnTo>
                  <a:pt x="362521" y="54042"/>
                </a:lnTo>
                <a:lnTo>
                  <a:pt x="411099" y="50577"/>
                </a:lnTo>
                <a:lnTo>
                  <a:pt x="459676" y="46970"/>
                </a:lnTo>
                <a:lnTo>
                  <a:pt x="508254" y="43433"/>
                </a:lnTo>
                <a:lnTo>
                  <a:pt x="558546" y="40719"/>
                </a:lnTo>
                <a:lnTo>
                  <a:pt x="608838" y="38290"/>
                </a:lnTo>
                <a:lnTo>
                  <a:pt x="659130" y="36147"/>
                </a:lnTo>
                <a:lnTo>
                  <a:pt x="709422" y="34289"/>
                </a:lnTo>
                <a:lnTo>
                  <a:pt x="757106" y="33256"/>
                </a:lnTo>
                <a:lnTo>
                  <a:pt x="804897" y="32370"/>
                </a:lnTo>
                <a:lnTo>
                  <a:pt x="852773" y="31527"/>
                </a:lnTo>
                <a:lnTo>
                  <a:pt x="900712" y="30621"/>
                </a:lnTo>
                <a:lnTo>
                  <a:pt x="948693" y="29545"/>
                </a:lnTo>
                <a:lnTo>
                  <a:pt x="996696" y="28193"/>
                </a:lnTo>
                <a:lnTo>
                  <a:pt x="1038415" y="26205"/>
                </a:lnTo>
                <a:lnTo>
                  <a:pt x="1080135" y="23717"/>
                </a:lnTo>
                <a:lnTo>
                  <a:pt x="1121854" y="20800"/>
                </a:lnTo>
                <a:lnTo>
                  <a:pt x="1163574" y="17525"/>
                </a:lnTo>
                <a:lnTo>
                  <a:pt x="1188720" y="15692"/>
                </a:lnTo>
                <a:lnTo>
                  <a:pt x="1213866" y="13715"/>
                </a:lnTo>
                <a:lnTo>
                  <a:pt x="1239012" y="11739"/>
                </a:lnTo>
                <a:lnTo>
                  <a:pt x="1264158" y="9905"/>
                </a:lnTo>
                <a:lnTo>
                  <a:pt x="1272540" y="9905"/>
                </a:lnTo>
                <a:lnTo>
                  <a:pt x="1274064" y="10667"/>
                </a:lnTo>
                <a:lnTo>
                  <a:pt x="1278636" y="9905"/>
                </a:lnTo>
                <a:lnTo>
                  <a:pt x="1271516" y="8679"/>
                </a:lnTo>
                <a:lnTo>
                  <a:pt x="1266253" y="6953"/>
                </a:lnTo>
                <a:lnTo>
                  <a:pt x="1261276" y="4226"/>
                </a:lnTo>
                <a:lnTo>
                  <a:pt x="1255014" y="0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36" name="Google Shape;13136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4064" y="1479384"/>
            <a:ext cx="200468" cy="303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7" name="Google Shape;13137;p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7796" y="2030806"/>
            <a:ext cx="217482" cy="27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8" name="Google Shape;13138;p1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645" y="4902270"/>
            <a:ext cx="99154" cy="1803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39" name="Google Shape;13139;p155"/>
          <p:cNvGrpSpPr/>
          <p:nvPr/>
        </p:nvGrpSpPr>
        <p:grpSpPr>
          <a:xfrm>
            <a:off x="4180315" y="4477245"/>
            <a:ext cx="4599302" cy="1326668"/>
            <a:chOff x="4598301" y="5073940"/>
            <a:chExt cx="5059182" cy="1503477"/>
          </a:xfrm>
        </p:grpSpPr>
        <p:pic>
          <p:nvPicPr>
            <p:cNvPr id="13140" name="Google Shape;13140;p15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153502" y="6351091"/>
              <a:ext cx="185467" cy="2263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141" name="Google Shape;13141;p155"/>
            <p:cNvGrpSpPr/>
            <p:nvPr/>
          </p:nvGrpSpPr>
          <p:grpSpPr>
            <a:xfrm>
              <a:off x="4598301" y="5782343"/>
              <a:ext cx="298165" cy="538863"/>
              <a:chOff x="5205196" y="5331688"/>
              <a:chExt cx="249073" cy="373847"/>
            </a:xfrm>
          </p:grpSpPr>
          <p:pic>
            <p:nvPicPr>
              <p:cNvPr id="13142" name="Google Shape;13142;p15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205196" y="5331688"/>
                <a:ext cx="210362" cy="3738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143" name="Google Shape;13143;p155"/>
              <p:cNvSpPr/>
              <p:nvPr/>
            </p:nvSpPr>
            <p:spPr>
              <a:xfrm>
                <a:off x="5449824" y="5332475"/>
                <a:ext cx="4445" cy="77470"/>
              </a:xfrm>
              <a:custGeom>
                <a:rect b="b" l="l" r="r" t="t"/>
                <a:pathLst>
                  <a:path extrusionOk="0" h="77470" w="4445">
                    <a:moveTo>
                      <a:pt x="0" y="0"/>
                    </a:moveTo>
                    <a:lnTo>
                      <a:pt x="690" y="9144"/>
                    </a:lnTo>
                    <a:lnTo>
                      <a:pt x="1524" y="18288"/>
                    </a:lnTo>
                    <a:lnTo>
                      <a:pt x="2357" y="27432"/>
                    </a:lnTo>
                    <a:lnTo>
                      <a:pt x="3048" y="36576"/>
                    </a:lnTo>
                    <a:lnTo>
                      <a:pt x="3810" y="46851"/>
                    </a:lnTo>
                    <a:lnTo>
                      <a:pt x="4000" y="57054"/>
                    </a:lnTo>
                    <a:lnTo>
                      <a:pt x="3905" y="67115"/>
                    </a:lnTo>
                    <a:lnTo>
                      <a:pt x="3810" y="7696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44" name="Google Shape;13144;p155"/>
            <p:cNvGrpSpPr/>
            <p:nvPr/>
          </p:nvGrpSpPr>
          <p:grpSpPr>
            <a:xfrm>
              <a:off x="5131994" y="6028435"/>
              <a:ext cx="78903" cy="104709"/>
              <a:chOff x="5650992" y="5502402"/>
              <a:chExt cx="65912" cy="72644"/>
            </a:xfrm>
          </p:grpSpPr>
          <p:sp>
            <p:nvSpPr>
              <p:cNvPr id="13145" name="Google Shape;13145;p155"/>
              <p:cNvSpPr/>
              <p:nvPr/>
            </p:nvSpPr>
            <p:spPr>
              <a:xfrm>
                <a:off x="5650992" y="5502402"/>
                <a:ext cx="52070" cy="6985"/>
              </a:xfrm>
              <a:custGeom>
                <a:rect b="b" l="l" r="r" t="t"/>
                <a:pathLst>
                  <a:path extrusionOk="0" h="6985" w="52070">
                    <a:moveTo>
                      <a:pt x="0" y="5333"/>
                    </a:moveTo>
                    <a:lnTo>
                      <a:pt x="10072" y="6084"/>
                    </a:lnTo>
                    <a:lnTo>
                      <a:pt x="20574" y="6762"/>
                    </a:lnTo>
                    <a:lnTo>
                      <a:pt x="31075" y="6727"/>
                    </a:lnTo>
                    <a:lnTo>
                      <a:pt x="41148" y="5333"/>
                    </a:lnTo>
                    <a:lnTo>
                      <a:pt x="46482" y="3047"/>
                    </a:lnTo>
                    <a:lnTo>
                      <a:pt x="48768" y="3047"/>
                    </a:lnTo>
                    <a:lnTo>
                      <a:pt x="51816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6" name="Google Shape;13146;p155"/>
              <p:cNvSpPr/>
              <p:nvPr/>
            </p:nvSpPr>
            <p:spPr>
              <a:xfrm>
                <a:off x="5657850" y="5568696"/>
                <a:ext cx="59054" cy="6350"/>
              </a:xfrm>
              <a:custGeom>
                <a:rect b="b" l="l" r="r" t="t"/>
                <a:pathLst>
                  <a:path extrusionOk="0" h="6350" w="59054">
                    <a:moveTo>
                      <a:pt x="0" y="0"/>
                    </a:moveTo>
                    <a:lnTo>
                      <a:pt x="11310" y="3309"/>
                    </a:lnTo>
                    <a:lnTo>
                      <a:pt x="21907" y="5333"/>
                    </a:lnTo>
                    <a:lnTo>
                      <a:pt x="32789" y="6215"/>
                    </a:lnTo>
                    <a:lnTo>
                      <a:pt x="44958" y="6095"/>
                    </a:lnTo>
                    <a:lnTo>
                      <a:pt x="52577" y="5333"/>
                    </a:lnTo>
                    <a:lnTo>
                      <a:pt x="54102" y="5333"/>
                    </a:lnTo>
                    <a:lnTo>
                      <a:pt x="58674" y="304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47" name="Google Shape;13147;p155"/>
            <p:cNvGrpSpPr/>
            <p:nvPr/>
          </p:nvGrpSpPr>
          <p:grpSpPr>
            <a:xfrm>
              <a:off x="5751119" y="5877900"/>
              <a:ext cx="813007" cy="359231"/>
              <a:chOff x="6168209" y="5397982"/>
              <a:chExt cx="679147" cy="249224"/>
            </a:xfrm>
          </p:grpSpPr>
          <p:pic>
            <p:nvPicPr>
              <p:cNvPr id="13148" name="Google Shape;13148;p15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168209" y="5442118"/>
                <a:ext cx="250903" cy="2050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49" name="Google Shape;13149;p155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440398" y="5397982"/>
                <a:ext cx="406958" cy="1638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150" name="Google Shape;13150;p155"/>
            <p:cNvGrpSpPr/>
            <p:nvPr/>
          </p:nvGrpSpPr>
          <p:grpSpPr>
            <a:xfrm>
              <a:off x="7027109" y="5607703"/>
              <a:ext cx="962884" cy="325183"/>
              <a:chOff x="7234116" y="5210530"/>
              <a:chExt cx="804347" cy="225602"/>
            </a:xfrm>
          </p:grpSpPr>
          <p:pic>
            <p:nvPicPr>
              <p:cNvPr id="13151" name="Google Shape;13151;p15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234116" y="5237200"/>
                <a:ext cx="394290" cy="1989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52" name="Google Shape;13152;p155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655026" y="5231438"/>
                <a:ext cx="102133" cy="1475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53" name="Google Shape;13153;p155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782280" y="5210530"/>
                <a:ext cx="155498" cy="1554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154" name="Google Shape;13154;p155"/>
              <p:cNvSpPr/>
              <p:nvPr/>
            </p:nvSpPr>
            <p:spPr>
              <a:xfrm>
                <a:off x="7993379" y="5327904"/>
                <a:ext cx="45084" cy="8889"/>
              </a:xfrm>
              <a:custGeom>
                <a:rect b="b" l="l" r="r" t="t"/>
                <a:pathLst>
                  <a:path extrusionOk="0" h="8889" w="45084">
                    <a:moveTo>
                      <a:pt x="0" y="7620"/>
                    </a:moveTo>
                    <a:lnTo>
                      <a:pt x="10215" y="8084"/>
                    </a:lnTo>
                    <a:lnTo>
                      <a:pt x="22288" y="8477"/>
                    </a:lnTo>
                    <a:lnTo>
                      <a:pt x="34075" y="7298"/>
                    </a:lnTo>
                    <a:lnTo>
                      <a:pt x="43434" y="3048"/>
                    </a:lnTo>
                    <a:lnTo>
                      <a:pt x="44196" y="1524"/>
                    </a:lnTo>
                    <a:lnTo>
                      <a:pt x="44196" y="762"/>
                    </a:lnTo>
                    <a:lnTo>
                      <a:pt x="44958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55" name="Google Shape;13155;p155"/>
            <p:cNvGrpSpPr/>
            <p:nvPr/>
          </p:nvGrpSpPr>
          <p:grpSpPr>
            <a:xfrm>
              <a:off x="8110260" y="5586889"/>
              <a:ext cx="213481" cy="281074"/>
              <a:chOff x="8138922" y="5196078"/>
              <a:chExt cx="178332" cy="195001"/>
            </a:xfrm>
          </p:grpSpPr>
          <p:sp>
            <p:nvSpPr>
              <p:cNvPr id="13156" name="Google Shape;13156;p155"/>
              <p:cNvSpPr/>
              <p:nvPr/>
            </p:nvSpPr>
            <p:spPr>
              <a:xfrm>
                <a:off x="8138922" y="5196078"/>
                <a:ext cx="15240" cy="133350"/>
              </a:xfrm>
              <a:custGeom>
                <a:rect b="b" l="l" r="r" t="t"/>
                <a:pathLst>
                  <a:path extrusionOk="0" h="133350" w="15240">
                    <a:moveTo>
                      <a:pt x="0" y="0"/>
                    </a:moveTo>
                    <a:lnTo>
                      <a:pt x="952" y="15192"/>
                    </a:lnTo>
                    <a:lnTo>
                      <a:pt x="2476" y="30099"/>
                    </a:lnTo>
                    <a:lnTo>
                      <a:pt x="4286" y="45005"/>
                    </a:lnTo>
                    <a:lnTo>
                      <a:pt x="6096" y="60198"/>
                    </a:lnTo>
                    <a:lnTo>
                      <a:pt x="7143" y="74485"/>
                    </a:lnTo>
                    <a:lnTo>
                      <a:pt x="8191" y="88773"/>
                    </a:lnTo>
                    <a:lnTo>
                      <a:pt x="9525" y="103060"/>
                    </a:lnTo>
                    <a:lnTo>
                      <a:pt x="11430" y="117348"/>
                    </a:lnTo>
                    <a:lnTo>
                      <a:pt x="12954" y="125730"/>
                    </a:lnTo>
                    <a:lnTo>
                      <a:pt x="13716" y="128016"/>
                    </a:lnTo>
                    <a:lnTo>
                      <a:pt x="15240" y="13335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157" name="Google Shape;13157;p155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8185628" y="5224853"/>
                <a:ext cx="131626" cy="1662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158" name="Google Shape;13158;p155"/>
            <p:cNvSpPr/>
            <p:nvPr/>
          </p:nvSpPr>
          <p:spPr>
            <a:xfrm>
              <a:off x="8615353" y="5406570"/>
              <a:ext cx="122425" cy="423186"/>
            </a:xfrm>
            <a:custGeom>
              <a:rect b="b" l="l" r="r" t="t"/>
              <a:pathLst>
                <a:path extrusionOk="0" h="293370" w="102234">
                  <a:moveTo>
                    <a:pt x="57530" y="0"/>
                  </a:moveTo>
                  <a:lnTo>
                    <a:pt x="36290" y="32385"/>
                  </a:lnTo>
                  <a:lnTo>
                    <a:pt x="22478" y="69342"/>
                  </a:lnTo>
                  <a:lnTo>
                    <a:pt x="9048" y="117538"/>
                  </a:lnTo>
                  <a:lnTo>
                    <a:pt x="1904" y="166878"/>
                  </a:lnTo>
                  <a:lnTo>
                    <a:pt x="0" y="207454"/>
                  </a:lnTo>
                  <a:lnTo>
                    <a:pt x="1904" y="227742"/>
                  </a:lnTo>
                  <a:lnTo>
                    <a:pt x="23431" y="270986"/>
                  </a:lnTo>
                  <a:lnTo>
                    <a:pt x="61114" y="290893"/>
                  </a:lnTo>
                  <a:lnTo>
                    <a:pt x="87808" y="293370"/>
                  </a:lnTo>
                  <a:lnTo>
                    <a:pt x="101726" y="292608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159" name="Google Shape;13159;p15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8848620" y="5437459"/>
              <a:ext cx="212604" cy="3326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160" name="Google Shape;13160;p155"/>
            <p:cNvGrpSpPr/>
            <p:nvPr/>
          </p:nvGrpSpPr>
          <p:grpSpPr>
            <a:xfrm>
              <a:off x="9181138" y="5073940"/>
              <a:ext cx="476345" cy="559095"/>
              <a:chOff x="9033484" y="4840223"/>
              <a:chExt cx="397916" cy="387883"/>
            </a:xfrm>
          </p:grpSpPr>
          <p:pic>
            <p:nvPicPr>
              <p:cNvPr id="13161" name="Google Shape;13161;p155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9033484" y="4920208"/>
                <a:ext cx="283514" cy="307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162" name="Google Shape;13162;p155"/>
              <p:cNvSpPr/>
              <p:nvPr/>
            </p:nvSpPr>
            <p:spPr>
              <a:xfrm>
                <a:off x="9332975" y="4840223"/>
                <a:ext cx="98425" cy="353060"/>
              </a:xfrm>
              <a:custGeom>
                <a:rect b="b" l="l" r="r" t="t"/>
                <a:pathLst>
                  <a:path extrusionOk="0" h="353060" w="98425">
                    <a:moveTo>
                      <a:pt x="28194" y="0"/>
                    </a:moveTo>
                    <a:lnTo>
                      <a:pt x="53375" y="32896"/>
                    </a:lnTo>
                    <a:lnTo>
                      <a:pt x="76962" y="80295"/>
                    </a:lnTo>
                    <a:lnTo>
                      <a:pt x="89154" y="117347"/>
                    </a:lnTo>
                    <a:lnTo>
                      <a:pt x="96012" y="157352"/>
                    </a:lnTo>
                    <a:lnTo>
                      <a:pt x="98298" y="197357"/>
                    </a:lnTo>
                    <a:lnTo>
                      <a:pt x="97131" y="216026"/>
                    </a:lnTo>
                    <a:lnTo>
                      <a:pt x="78486" y="267461"/>
                    </a:lnTo>
                    <a:lnTo>
                      <a:pt x="43553" y="311610"/>
                    </a:lnTo>
                    <a:lnTo>
                      <a:pt x="30480" y="325373"/>
                    </a:lnTo>
                    <a:lnTo>
                      <a:pt x="23252" y="333303"/>
                    </a:lnTo>
                    <a:lnTo>
                      <a:pt x="16097" y="340804"/>
                    </a:lnTo>
                    <a:lnTo>
                      <a:pt x="8512" y="347448"/>
                    </a:lnTo>
                    <a:lnTo>
                      <a:pt x="0" y="35280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163" name="Google Shape;13163;p155"/>
          <p:cNvGrpSpPr/>
          <p:nvPr/>
        </p:nvGrpSpPr>
        <p:grpSpPr>
          <a:xfrm>
            <a:off x="3328734" y="5985394"/>
            <a:ext cx="416881" cy="267559"/>
            <a:chOff x="4422622" y="6025870"/>
            <a:chExt cx="383057" cy="210362"/>
          </a:xfrm>
        </p:grpSpPr>
        <p:pic>
          <p:nvPicPr>
            <p:cNvPr id="13164" name="Google Shape;13164;p15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422622" y="6087592"/>
              <a:ext cx="87275" cy="148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65" name="Google Shape;13165;p15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547114" y="6025870"/>
              <a:ext cx="197123" cy="1951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66" name="Google Shape;13166;p155"/>
            <p:cNvSpPr/>
            <p:nvPr/>
          </p:nvSpPr>
          <p:spPr>
            <a:xfrm>
              <a:off x="4781550" y="6141719"/>
              <a:ext cx="24129" cy="22860"/>
            </a:xfrm>
            <a:custGeom>
              <a:rect b="b" l="l" r="r" t="t"/>
              <a:pathLst>
                <a:path extrusionOk="0" h="22860" w="24129">
                  <a:moveTo>
                    <a:pt x="0" y="5334"/>
                  </a:moveTo>
                  <a:lnTo>
                    <a:pt x="0" y="17526"/>
                  </a:lnTo>
                  <a:lnTo>
                    <a:pt x="5334" y="22860"/>
                  </a:lnTo>
                  <a:lnTo>
                    <a:pt x="18288" y="22860"/>
                  </a:lnTo>
                  <a:lnTo>
                    <a:pt x="23622" y="17526"/>
                  </a:lnTo>
                  <a:lnTo>
                    <a:pt x="23622" y="11430"/>
                  </a:lnTo>
                  <a:lnTo>
                    <a:pt x="23622" y="5334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67" name="Google Shape;13167;p155"/>
          <p:cNvGrpSpPr/>
          <p:nvPr/>
        </p:nvGrpSpPr>
        <p:grpSpPr>
          <a:xfrm>
            <a:off x="2905921" y="3471365"/>
            <a:ext cx="484200" cy="306326"/>
            <a:chOff x="4034121" y="4049267"/>
            <a:chExt cx="444914" cy="240841"/>
          </a:xfrm>
        </p:grpSpPr>
        <p:pic>
          <p:nvPicPr>
            <p:cNvPr id="13168" name="Google Shape;13168;p15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034121" y="4068292"/>
              <a:ext cx="390837" cy="2218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69" name="Google Shape;13169;p155"/>
            <p:cNvSpPr/>
            <p:nvPr/>
          </p:nvSpPr>
          <p:spPr>
            <a:xfrm>
              <a:off x="4459985" y="4049267"/>
              <a:ext cx="19050" cy="169545"/>
            </a:xfrm>
            <a:custGeom>
              <a:rect b="b" l="l" r="r" t="t"/>
              <a:pathLst>
                <a:path extrusionOk="0" h="169545" w="19050">
                  <a:moveTo>
                    <a:pt x="0" y="0"/>
                  </a:moveTo>
                  <a:lnTo>
                    <a:pt x="1535" y="15192"/>
                  </a:lnTo>
                  <a:lnTo>
                    <a:pt x="3714" y="30099"/>
                  </a:lnTo>
                  <a:lnTo>
                    <a:pt x="6322" y="45005"/>
                  </a:lnTo>
                  <a:lnTo>
                    <a:pt x="9144" y="60198"/>
                  </a:lnTo>
                  <a:lnTo>
                    <a:pt x="11965" y="76783"/>
                  </a:lnTo>
                  <a:lnTo>
                    <a:pt x="18288" y="127254"/>
                  </a:lnTo>
                  <a:lnTo>
                    <a:pt x="19050" y="168402"/>
                  </a:lnTo>
                  <a:lnTo>
                    <a:pt x="19050" y="169164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70" name="Google Shape;13170;p155"/>
          <p:cNvGrpSpPr/>
          <p:nvPr/>
        </p:nvGrpSpPr>
        <p:grpSpPr>
          <a:xfrm>
            <a:off x="3672047" y="3394765"/>
            <a:ext cx="1029210" cy="337792"/>
            <a:chOff x="4738078" y="3989044"/>
            <a:chExt cx="945704" cy="265581"/>
          </a:xfrm>
        </p:grpSpPr>
        <p:pic>
          <p:nvPicPr>
            <p:cNvPr id="13171" name="Google Shape;13171;p15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738078" y="4025620"/>
              <a:ext cx="311149" cy="1806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72" name="Google Shape;13172;p155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5075656" y="4039336"/>
              <a:ext cx="72440" cy="120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73" name="Google Shape;13173;p155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5177764" y="4016476"/>
              <a:ext cx="71678" cy="121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74" name="Google Shape;13174;p155"/>
            <p:cNvSpPr/>
            <p:nvPr/>
          </p:nvSpPr>
          <p:spPr>
            <a:xfrm>
              <a:off x="5287232" y="4020311"/>
              <a:ext cx="142875" cy="234314"/>
            </a:xfrm>
            <a:custGeom>
              <a:rect b="b" l="l" r="r" t="t"/>
              <a:pathLst>
                <a:path extrusionOk="0" h="234314" w="142875">
                  <a:moveTo>
                    <a:pt x="39909" y="60960"/>
                  </a:moveTo>
                  <a:lnTo>
                    <a:pt x="42160" y="52959"/>
                  </a:lnTo>
                  <a:lnTo>
                    <a:pt x="44195" y="44958"/>
                  </a:lnTo>
                  <a:lnTo>
                    <a:pt x="45803" y="36957"/>
                  </a:lnTo>
                  <a:lnTo>
                    <a:pt x="46767" y="28956"/>
                  </a:lnTo>
                  <a:lnTo>
                    <a:pt x="46767" y="21336"/>
                  </a:lnTo>
                  <a:lnTo>
                    <a:pt x="48291" y="11430"/>
                  </a:lnTo>
                  <a:lnTo>
                    <a:pt x="42195" y="6096"/>
                  </a:lnTo>
                  <a:lnTo>
                    <a:pt x="36099" y="0"/>
                  </a:lnTo>
                  <a:lnTo>
                    <a:pt x="26955" y="3048"/>
                  </a:lnTo>
                  <a:lnTo>
                    <a:pt x="5119" y="37849"/>
                  </a:lnTo>
                  <a:lnTo>
                    <a:pt x="0" y="63722"/>
                  </a:lnTo>
                  <a:lnTo>
                    <a:pt x="1916" y="70520"/>
                  </a:lnTo>
                  <a:lnTo>
                    <a:pt x="7905" y="74676"/>
                  </a:lnTo>
                  <a:lnTo>
                    <a:pt x="14156" y="75307"/>
                  </a:lnTo>
                  <a:lnTo>
                    <a:pt x="20192" y="74009"/>
                  </a:lnTo>
                  <a:lnTo>
                    <a:pt x="25800" y="71139"/>
                  </a:lnTo>
                  <a:lnTo>
                    <a:pt x="30765" y="67056"/>
                  </a:lnTo>
                  <a:lnTo>
                    <a:pt x="34575" y="64008"/>
                  </a:lnTo>
                  <a:lnTo>
                    <a:pt x="36861" y="60198"/>
                  </a:lnTo>
                  <a:lnTo>
                    <a:pt x="39147" y="56388"/>
                  </a:lnTo>
                  <a:lnTo>
                    <a:pt x="40040" y="64960"/>
                  </a:lnTo>
                  <a:lnTo>
                    <a:pt x="40576" y="73533"/>
                  </a:lnTo>
                  <a:lnTo>
                    <a:pt x="40969" y="82105"/>
                  </a:lnTo>
                  <a:lnTo>
                    <a:pt x="41433" y="90678"/>
                  </a:lnTo>
                  <a:lnTo>
                    <a:pt x="42445" y="109978"/>
                  </a:lnTo>
                  <a:lnTo>
                    <a:pt x="43243" y="129063"/>
                  </a:lnTo>
                  <a:lnTo>
                    <a:pt x="43898" y="148006"/>
                  </a:lnTo>
                  <a:lnTo>
                    <a:pt x="44481" y="166878"/>
                  </a:lnTo>
                  <a:lnTo>
                    <a:pt x="44481" y="180594"/>
                  </a:lnTo>
                  <a:lnTo>
                    <a:pt x="44481" y="194310"/>
                  </a:lnTo>
                  <a:lnTo>
                    <a:pt x="44481" y="208026"/>
                  </a:lnTo>
                  <a:lnTo>
                    <a:pt x="44481" y="221742"/>
                  </a:lnTo>
                  <a:lnTo>
                    <a:pt x="44481" y="229362"/>
                  </a:lnTo>
                  <a:lnTo>
                    <a:pt x="46005" y="230124"/>
                  </a:lnTo>
                  <a:lnTo>
                    <a:pt x="40671" y="233934"/>
                  </a:lnTo>
                  <a:lnTo>
                    <a:pt x="34385" y="229790"/>
                  </a:lnTo>
                  <a:lnTo>
                    <a:pt x="18002" y="180594"/>
                  </a:lnTo>
                  <a:lnTo>
                    <a:pt x="18740" y="165925"/>
                  </a:lnTo>
                  <a:lnTo>
                    <a:pt x="39909" y="122777"/>
                  </a:lnTo>
                  <a:lnTo>
                    <a:pt x="65055" y="98298"/>
                  </a:lnTo>
                  <a:lnTo>
                    <a:pt x="74723" y="89356"/>
                  </a:lnTo>
                  <a:lnTo>
                    <a:pt x="100869" y="60960"/>
                  </a:lnTo>
                  <a:lnTo>
                    <a:pt x="94011" y="21336"/>
                  </a:lnTo>
                  <a:lnTo>
                    <a:pt x="88677" y="24384"/>
                  </a:lnTo>
                  <a:lnTo>
                    <a:pt x="80593" y="71306"/>
                  </a:lnTo>
                  <a:lnTo>
                    <a:pt x="99762" y="111668"/>
                  </a:lnTo>
                  <a:lnTo>
                    <a:pt x="108394" y="114204"/>
                  </a:lnTo>
                  <a:lnTo>
                    <a:pt x="117455" y="113740"/>
                  </a:lnTo>
                  <a:lnTo>
                    <a:pt x="126015" y="110490"/>
                  </a:lnTo>
                  <a:lnTo>
                    <a:pt x="134397" y="102870"/>
                  </a:lnTo>
                  <a:lnTo>
                    <a:pt x="137445" y="100584"/>
                  </a:lnTo>
                  <a:lnTo>
                    <a:pt x="142779" y="95250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175" name="Google Shape;13175;p155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5422747" y="3989044"/>
              <a:ext cx="261035" cy="1486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76" name="Google Shape;13176;p155"/>
          <p:cNvSpPr/>
          <p:nvPr/>
        </p:nvSpPr>
        <p:spPr>
          <a:xfrm>
            <a:off x="4985117" y="3241252"/>
            <a:ext cx="52483" cy="463004"/>
          </a:xfrm>
          <a:custGeom>
            <a:rect b="b" l="l" r="r" t="t"/>
            <a:pathLst>
              <a:path extrusionOk="0" h="363854" w="48260">
                <a:moveTo>
                  <a:pt x="27908" y="0"/>
                </a:moveTo>
                <a:lnTo>
                  <a:pt x="14192" y="43434"/>
                </a:lnTo>
                <a:lnTo>
                  <a:pt x="6095" y="101441"/>
                </a:lnTo>
                <a:lnTo>
                  <a:pt x="2000" y="160020"/>
                </a:lnTo>
                <a:lnTo>
                  <a:pt x="0" y="213836"/>
                </a:lnTo>
                <a:lnTo>
                  <a:pt x="178" y="241137"/>
                </a:lnTo>
                <a:lnTo>
                  <a:pt x="5036" y="287023"/>
                </a:lnTo>
                <a:lnTo>
                  <a:pt x="24860" y="339852"/>
                </a:lnTo>
                <a:lnTo>
                  <a:pt x="44672" y="363474"/>
                </a:lnTo>
                <a:lnTo>
                  <a:pt x="46958" y="362712"/>
                </a:lnTo>
                <a:lnTo>
                  <a:pt x="47720" y="363474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77" name="Google Shape;13177;p155"/>
          <p:cNvGrpSpPr/>
          <p:nvPr/>
        </p:nvGrpSpPr>
        <p:grpSpPr>
          <a:xfrm>
            <a:off x="5157335" y="3340518"/>
            <a:ext cx="68554" cy="230990"/>
            <a:chOff x="6102858" y="3946398"/>
            <a:chExt cx="62992" cy="181610"/>
          </a:xfrm>
        </p:grpSpPr>
        <p:sp>
          <p:nvSpPr>
            <p:cNvPr id="13178" name="Google Shape;13178;p155"/>
            <p:cNvSpPr/>
            <p:nvPr/>
          </p:nvSpPr>
          <p:spPr>
            <a:xfrm>
              <a:off x="6102858" y="3946398"/>
              <a:ext cx="12700" cy="181610"/>
            </a:xfrm>
            <a:custGeom>
              <a:rect b="b" l="l" r="r" t="t"/>
              <a:pathLst>
                <a:path extrusionOk="0" h="181610" w="12700">
                  <a:moveTo>
                    <a:pt x="0" y="0"/>
                  </a:moveTo>
                  <a:lnTo>
                    <a:pt x="1524" y="49530"/>
                  </a:lnTo>
                  <a:lnTo>
                    <a:pt x="2655" y="65662"/>
                  </a:lnTo>
                  <a:lnTo>
                    <a:pt x="3714" y="82010"/>
                  </a:lnTo>
                  <a:lnTo>
                    <a:pt x="4631" y="98500"/>
                  </a:lnTo>
                  <a:lnTo>
                    <a:pt x="5334" y="115062"/>
                  </a:lnTo>
                  <a:lnTo>
                    <a:pt x="5798" y="127182"/>
                  </a:lnTo>
                  <a:lnTo>
                    <a:pt x="6191" y="139446"/>
                  </a:lnTo>
                  <a:lnTo>
                    <a:pt x="6727" y="151709"/>
                  </a:lnTo>
                  <a:lnTo>
                    <a:pt x="7620" y="163830"/>
                  </a:lnTo>
                  <a:lnTo>
                    <a:pt x="8382" y="168402"/>
                  </a:lnTo>
                  <a:lnTo>
                    <a:pt x="9144" y="181356"/>
                  </a:lnTo>
                  <a:lnTo>
                    <a:pt x="10668" y="176784"/>
                  </a:lnTo>
                  <a:lnTo>
                    <a:pt x="12192" y="174498"/>
                  </a:lnTo>
                  <a:lnTo>
                    <a:pt x="12192" y="172212"/>
                  </a:lnTo>
                  <a:lnTo>
                    <a:pt x="12192" y="169926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9" name="Google Shape;13179;p155"/>
            <p:cNvSpPr/>
            <p:nvPr/>
          </p:nvSpPr>
          <p:spPr>
            <a:xfrm>
              <a:off x="6145530" y="3957066"/>
              <a:ext cx="20320" cy="169545"/>
            </a:xfrm>
            <a:custGeom>
              <a:rect b="b" l="l" r="r" t="t"/>
              <a:pathLst>
                <a:path extrusionOk="0" h="169545" w="20320">
                  <a:moveTo>
                    <a:pt x="0" y="0"/>
                  </a:moveTo>
                  <a:lnTo>
                    <a:pt x="1833" y="11882"/>
                  </a:lnTo>
                  <a:lnTo>
                    <a:pt x="3810" y="23622"/>
                  </a:lnTo>
                  <a:lnTo>
                    <a:pt x="5786" y="35361"/>
                  </a:lnTo>
                  <a:lnTo>
                    <a:pt x="7620" y="47244"/>
                  </a:lnTo>
                  <a:lnTo>
                    <a:pt x="10322" y="62674"/>
                  </a:lnTo>
                  <a:lnTo>
                    <a:pt x="12668" y="78105"/>
                  </a:lnTo>
                  <a:lnTo>
                    <a:pt x="17014" y="121539"/>
                  </a:lnTo>
                  <a:lnTo>
                    <a:pt x="19061" y="163282"/>
                  </a:lnTo>
                  <a:lnTo>
                    <a:pt x="19145" y="168020"/>
                  </a:lnTo>
                  <a:lnTo>
                    <a:pt x="19371" y="169330"/>
                  </a:lnTo>
                  <a:lnTo>
                    <a:pt x="19812" y="16306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80" name="Google Shape;13180;p155"/>
          <p:cNvGrpSpPr/>
          <p:nvPr/>
        </p:nvGrpSpPr>
        <p:grpSpPr>
          <a:xfrm>
            <a:off x="5305464" y="3167968"/>
            <a:ext cx="354694" cy="357694"/>
            <a:chOff x="6238968" y="3810736"/>
            <a:chExt cx="325916" cy="281228"/>
          </a:xfrm>
        </p:grpSpPr>
        <p:pic>
          <p:nvPicPr>
            <p:cNvPr id="13181" name="Google Shape;13181;p155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238968" y="3810736"/>
              <a:ext cx="222816" cy="281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82" name="Google Shape;13182;p155"/>
            <p:cNvSpPr/>
            <p:nvPr/>
          </p:nvSpPr>
          <p:spPr>
            <a:xfrm>
              <a:off x="6505194" y="3980688"/>
              <a:ext cx="59690" cy="6985"/>
            </a:xfrm>
            <a:custGeom>
              <a:rect b="b" l="l" r="r" t="t"/>
              <a:pathLst>
                <a:path extrusionOk="0" h="6985" w="59690">
                  <a:moveTo>
                    <a:pt x="0" y="6858"/>
                  </a:moveTo>
                  <a:lnTo>
                    <a:pt x="40505" y="4071"/>
                  </a:lnTo>
                  <a:lnTo>
                    <a:pt x="55626" y="762"/>
                  </a:lnTo>
                  <a:lnTo>
                    <a:pt x="57912" y="0"/>
                  </a:lnTo>
                  <a:lnTo>
                    <a:pt x="59436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83" name="Google Shape;13183;p155"/>
          <p:cNvGrpSpPr/>
          <p:nvPr/>
        </p:nvGrpSpPr>
        <p:grpSpPr>
          <a:xfrm>
            <a:off x="5762680" y="3219337"/>
            <a:ext cx="237230" cy="268529"/>
            <a:chOff x="6659092" y="3851122"/>
            <a:chExt cx="217982" cy="211124"/>
          </a:xfrm>
        </p:grpSpPr>
        <p:pic>
          <p:nvPicPr>
            <p:cNvPr id="13184" name="Google Shape;13184;p155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659092" y="3911320"/>
              <a:ext cx="93014" cy="150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85" name="Google Shape;13185;p155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790656" y="3851122"/>
              <a:ext cx="86418" cy="20426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186" name="Google Shape;13186;p15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130844" y="3225715"/>
            <a:ext cx="105373" cy="189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7" name="Google Shape;13187;p15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371931" y="3192765"/>
            <a:ext cx="121364" cy="1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88" name="Google Shape;13188;p155"/>
          <p:cNvSpPr/>
          <p:nvPr/>
        </p:nvSpPr>
        <p:spPr>
          <a:xfrm>
            <a:off x="6563755" y="3068343"/>
            <a:ext cx="105655" cy="397554"/>
          </a:xfrm>
          <a:custGeom>
            <a:rect b="b" l="l" r="r" t="t"/>
            <a:pathLst>
              <a:path extrusionOk="0" h="312420" w="97154">
                <a:moveTo>
                  <a:pt x="0" y="321"/>
                </a:moveTo>
                <a:lnTo>
                  <a:pt x="38862" y="14037"/>
                </a:lnTo>
                <a:lnTo>
                  <a:pt x="70473" y="51434"/>
                </a:lnTo>
                <a:lnTo>
                  <a:pt x="87772" y="88999"/>
                </a:lnTo>
                <a:lnTo>
                  <a:pt x="96059" y="137005"/>
                </a:lnTo>
                <a:lnTo>
                  <a:pt x="96774" y="161865"/>
                </a:lnTo>
                <a:lnTo>
                  <a:pt x="96000" y="182391"/>
                </a:lnTo>
                <a:lnTo>
                  <a:pt x="87880" y="221444"/>
                </a:lnTo>
                <a:lnTo>
                  <a:pt x="70485" y="268640"/>
                </a:lnTo>
                <a:lnTo>
                  <a:pt x="48958" y="305788"/>
                </a:lnTo>
                <a:lnTo>
                  <a:pt x="37338" y="311979"/>
                </a:lnTo>
                <a:lnTo>
                  <a:pt x="35814" y="311979"/>
                </a:lnTo>
                <a:lnTo>
                  <a:pt x="34290" y="311217"/>
                </a:lnTo>
                <a:lnTo>
                  <a:pt x="33528" y="311217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9" name="Google Shape;13189;p155"/>
          <p:cNvSpPr/>
          <p:nvPr/>
        </p:nvSpPr>
        <p:spPr>
          <a:xfrm>
            <a:off x="7878552" y="3770386"/>
            <a:ext cx="85630" cy="393514"/>
          </a:xfrm>
          <a:custGeom>
            <a:rect b="b" l="l" r="r" t="t"/>
            <a:pathLst>
              <a:path extrusionOk="0" h="309245" w="78740">
                <a:moveTo>
                  <a:pt x="36980" y="0"/>
                </a:moveTo>
                <a:lnTo>
                  <a:pt x="33611" y="19883"/>
                </a:lnTo>
                <a:lnTo>
                  <a:pt x="29456" y="39624"/>
                </a:lnTo>
                <a:lnTo>
                  <a:pt x="24872" y="59364"/>
                </a:lnTo>
                <a:lnTo>
                  <a:pt x="20216" y="79248"/>
                </a:lnTo>
                <a:lnTo>
                  <a:pt x="13704" y="110239"/>
                </a:lnTo>
                <a:lnTo>
                  <a:pt x="8120" y="141446"/>
                </a:lnTo>
                <a:lnTo>
                  <a:pt x="3821" y="172795"/>
                </a:lnTo>
                <a:lnTo>
                  <a:pt x="1166" y="204215"/>
                </a:lnTo>
                <a:lnTo>
                  <a:pt x="0" y="227147"/>
                </a:lnTo>
                <a:lnTo>
                  <a:pt x="404" y="250507"/>
                </a:lnTo>
                <a:lnTo>
                  <a:pt x="4810" y="273010"/>
                </a:lnTo>
                <a:lnTo>
                  <a:pt x="15644" y="293370"/>
                </a:lnTo>
                <a:lnTo>
                  <a:pt x="28944" y="304514"/>
                </a:lnTo>
                <a:lnTo>
                  <a:pt x="44315" y="308800"/>
                </a:lnTo>
                <a:lnTo>
                  <a:pt x="60971" y="308800"/>
                </a:lnTo>
                <a:lnTo>
                  <a:pt x="78128" y="307086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90" name="Google Shape;13190;p155"/>
          <p:cNvGrpSpPr/>
          <p:nvPr/>
        </p:nvGrpSpPr>
        <p:grpSpPr>
          <a:xfrm>
            <a:off x="4055094" y="3596263"/>
            <a:ext cx="4521762" cy="1150056"/>
            <a:chOff x="4460558" y="4075547"/>
            <a:chExt cx="4973889" cy="1303327"/>
          </a:xfrm>
        </p:grpSpPr>
        <p:pic>
          <p:nvPicPr>
            <p:cNvPr id="13191" name="Google Shape;13191;p155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964475" y="5129757"/>
              <a:ext cx="132757" cy="2491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192" name="Google Shape;13192;p155"/>
            <p:cNvGrpSpPr/>
            <p:nvPr/>
          </p:nvGrpSpPr>
          <p:grpSpPr>
            <a:xfrm>
              <a:off x="4460558" y="4611497"/>
              <a:ext cx="281669" cy="547049"/>
              <a:chOff x="5090134" y="4519396"/>
              <a:chExt cx="235293" cy="379526"/>
            </a:xfrm>
          </p:grpSpPr>
          <p:pic>
            <p:nvPicPr>
              <p:cNvPr id="13193" name="Google Shape;13193;p155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5090134" y="4668748"/>
                <a:ext cx="118160" cy="2301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94" name="Google Shape;13194;p155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5121376" y="4519396"/>
                <a:ext cx="152450" cy="1273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195" name="Google Shape;13195;p155"/>
              <p:cNvSpPr/>
              <p:nvPr/>
            </p:nvSpPr>
            <p:spPr>
              <a:xfrm>
                <a:off x="5321617" y="4519422"/>
                <a:ext cx="3810" cy="81279"/>
              </a:xfrm>
              <a:custGeom>
                <a:rect b="b" l="l" r="r" t="t"/>
                <a:pathLst>
                  <a:path extrusionOk="0" h="81279" w="3810">
                    <a:moveTo>
                      <a:pt x="190" y="0"/>
                    </a:moveTo>
                    <a:lnTo>
                      <a:pt x="95" y="9144"/>
                    </a:lnTo>
                    <a:lnTo>
                      <a:pt x="0" y="18288"/>
                    </a:lnTo>
                    <a:lnTo>
                      <a:pt x="190" y="27432"/>
                    </a:lnTo>
                    <a:lnTo>
                      <a:pt x="952" y="36576"/>
                    </a:lnTo>
                    <a:lnTo>
                      <a:pt x="1631" y="46291"/>
                    </a:lnTo>
                    <a:lnTo>
                      <a:pt x="2381" y="56007"/>
                    </a:lnTo>
                    <a:lnTo>
                      <a:pt x="2988" y="65722"/>
                    </a:lnTo>
                    <a:lnTo>
                      <a:pt x="3238" y="75438"/>
                    </a:lnTo>
                    <a:lnTo>
                      <a:pt x="3238" y="76962"/>
                    </a:lnTo>
                    <a:lnTo>
                      <a:pt x="3238" y="79248"/>
                    </a:lnTo>
                    <a:lnTo>
                      <a:pt x="3238" y="8077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96" name="Google Shape;13196;p155"/>
            <p:cNvGrpSpPr/>
            <p:nvPr/>
          </p:nvGrpSpPr>
          <p:grpSpPr>
            <a:xfrm>
              <a:off x="4973226" y="4864122"/>
              <a:ext cx="88481" cy="99033"/>
              <a:chOff x="5518404" y="4694681"/>
              <a:chExt cx="73913" cy="68706"/>
            </a:xfrm>
          </p:grpSpPr>
          <p:sp>
            <p:nvSpPr>
              <p:cNvPr id="13197" name="Google Shape;13197;p155"/>
              <p:cNvSpPr/>
              <p:nvPr/>
            </p:nvSpPr>
            <p:spPr>
              <a:xfrm>
                <a:off x="5518404" y="4694681"/>
                <a:ext cx="50800" cy="1904"/>
              </a:xfrm>
              <a:custGeom>
                <a:rect b="b" l="l" r="r" t="t"/>
                <a:pathLst>
                  <a:path extrusionOk="0" h="1904" w="50800">
                    <a:moveTo>
                      <a:pt x="0" y="0"/>
                    </a:moveTo>
                    <a:lnTo>
                      <a:pt x="9465" y="559"/>
                    </a:lnTo>
                    <a:lnTo>
                      <a:pt x="18573" y="1047"/>
                    </a:lnTo>
                    <a:lnTo>
                      <a:pt x="27539" y="1393"/>
                    </a:lnTo>
                    <a:lnTo>
                      <a:pt x="36576" y="1523"/>
                    </a:lnTo>
                    <a:lnTo>
                      <a:pt x="41148" y="1523"/>
                    </a:lnTo>
                    <a:lnTo>
                      <a:pt x="45720" y="1523"/>
                    </a:lnTo>
                    <a:lnTo>
                      <a:pt x="50292" y="152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8" name="Google Shape;13198;p155"/>
              <p:cNvSpPr/>
              <p:nvPr/>
            </p:nvSpPr>
            <p:spPr>
              <a:xfrm>
                <a:off x="5519928" y="4748783"/>
                <a:ext cx="72389" cy="14604"/>
              </a:xfrm>
              <a:custGeom>
                <a:rect b="b" l="l" r="r" t="t"/>
                <a:pathLst>
                  <a:path extrusionOk="0" h="14604" w="72389">
                    <a:moveTo>
                      <a:pt x="0" y="13716"/>
                    </a:moveTo>
                    <a:lnTo>
                      <a:pt x="38790" y="11037"/>
                    </a:lnTo>
                    <a:lnTo>
                      <a:pt x="63246" y="4572"/>
                    </a:lnTo>
                    <a:lnTo>
                      <a:pt x="66294" y="3810"/>
                    </a:lnTo>
                    <a:lnTo>
                      <a:pt x="7239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99" name="Google Shape;13199;p155"/>
            <p:cNvGrpSpPr/>
            <p:nvPr/>
          </p:nvGrpSpPr>
          <p:grpSpPr>
            <a:xfrm>
              <a:off x="5552902" y="4688376"/>
              <a:ext cx="884429" cy="373510"/>
              <a:chOff x="6002629" y="4572736"/>
              <a:chExt cx="738810" cy="259130"/>
            </a:xfrm>
          </p:grpSpPr>
          <p:pic>
            <p:nvPicPr>
              <p:cNvPr id="13200" name="Google Shape;13200;p155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002629" y="4630910"/>
                <a:ext cx="298766" cy="2009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01" name="Google Shape;13201;p155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6341624" y="4572736"/>
                <a:ext cx="399815" cy="1623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202" name="Google Shape;13202;p155"/>
            <p:cNvGrpSpPr/>
            <p:nvPr/>
          </p:nvGrpSpPr>
          <p:grpSpPr>
            <a:xfrm>
              <a:off x="6852316" y="4459941"/>
              <a:ext cx="910667" cy="368018"/>
              <a:chOff x="7088098" y="4414240"/>
              <a:chExt cx="760728" cy="255320"/>
            </a:xfrm>
          </p:grpSpPr>
          <p:pic>
            <p:nvPicPr>
              <p:cNvPr id="13203" name="Google Shape;13203;p155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7088098" y="4527778"/>
                <a:ext cx="263702" cy="1417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04" name="Google Shape;13204;p155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7384325" y="4423410"/>
                <a:ext cx="135877" cy="1913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05" name="Google Shape;13205;p155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7542250" y="4428718"/>
                <a:ext cx="104444" cy="1600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06" name="Google Shape;13206;p155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7690649" y="4414240"/>
                <a:ext cx="158177" cy="1701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207" name="Google Shape;13207;p155"/>
            <p:cNvGrpSpPr/>
            <p:nvPr/>
          </p:nvGrpSpPr>
          <p:grpSpPr>
            <a:xfrm>
              <a:off x="7885854" y="4425867"/>
              <a:ext cx="398201" cy="317770"/>
              <a:chOff x="7951469" y="4390618"/>
              <a:chExt cx="332638" cy="220459"/>
            </a:xfrm>
          </p:grpSpPr>
          <p:sp>
            <p:nvSpPr>
              <p:cNvPr id="13208" name="Google Shape;13208;p155"/>
              <p:cNvSpPr/>
              <p:nvPr/>
            </p:nvSpPr>
            <p:spPr>
              <a:xfrm>
                <a:off x="7951469" y="4541519"/>
                <a:ext cx="73659" cy="15239"/>
              </a:xfrm>
              <a:custGeom>
                <a:rect b="b" l="l" r="r" t="t"/>
                <a:pathLst>
                  <a:path extrusionOk="0" h="15239" w="73659">
                    <a:moveTo>
                      <a:pt x="0" y="15239"/>
                    </a:moveTo>
                    <a:lnTo>
                      <a:pt x="40826" y="9132"/>
                    </a:lnTo>
                    <a:lnTo>
                      <a:pt x="67056" y="2285"/>
                    </a:lnTo>
                    <a:lnTo>
                      <a:pt x="73152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209" name="Google Shape;13209;p155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8080222" y="4390618"/>
                <a:ext cx="203885" cy="2204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210" name="Google Shape;13210;p155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8399585" y="4404865"/>
              <a:ext cx="110437" cy="20216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11" name="Google Shape;13211;p155"/>
            <p:cNvGrpSpPr/>
            <p:nvPr/>
          </p:nvGrpSpPr>
          <p:grpSpPr>
            <a:xfrm>
              <a:off x="8856211" y="4088692"/>
              <a:ext cx="227793" cy="493195"/>
              <a:chOff x="8762069" y="4156684"/>
              <a:chExt cx="190287" cy="342164"/>
            </a:xfrm>
          </p:grpSpPr>
          <p:pic>
            <p:nvPicPr>
              <p:cNvPr id="13212" name="Google Shape;13212;p155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8762069" y="4289367"/>
                <a:ext cx="100015" cy="1729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13" name="Google Shape;13213;p155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8788882" y="4156684"/>
                <a:ext cx="82346" cy="1120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214" name="Google Shape;13214;p155"/>
              <p:cNvSpPr/>
              <p:nvPr/>
            </p:nvSpPr>
            <p:spPr>
              <a:xfrm>
                <a:off x="8912352" y="4422648"/>
                <a:ext cx="40004" cy="76200"/>
              </a:xfrm>
              <a:custGeom>
                <a:rect b="b" l="l" r="r" t="t"/>
                <a:pathLst>
                  <a:path extrusionOk="0" h="76200" w="40004">
                    <a:moveTo>
                      <a:pt x="31242" y="0"/>
                    </a:moveTo>
                    <a:lnTo>
                      <a:pt x="36647" y="11239"/>
                    </a:lnTo>
                    <a:lnTo>
                      <a:pt x="39624" y="20193"/>
                    </a:lnTo>
                    <a:lnTo>
                      <a:pt x="39171" y="29146"/>
                    </a:lnTo>
                    <a:lnTo>
                      <a:pt x="13073" y="66960"/>
                    </a:lnTo>
                    <a:lnTo>
                      <a:pt x="3048" y="74676"/>
                    </a:lnTo>
                    <a:lnTo>
                      <a:pt x="1524" y="75438"/>
                    </a:lnTo>
                    <a:lnTo>
                      <a:pt x="0" y="7620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15" name="Google Shape;13215;p155"/>
            <p:cNvGrpSpPr/>
            <p:nvPr/>
          </p:nvGrpSpPr>
          <p:grpSpPr>
            <a:xfrm>
              <a:off x="9166537" y="4075547"/>
              <a:ext cx="267910" cy="459475"/>
              <a:chOff x="9021292" y="4147566"/>
              <a:chExt cx="223799" cy="318770"/>
            </a:xfrm>
          </p:grpSpPr>
          <p:pic>
            <p:nvPicPr>
              <p:cNvPr id="13216" name="Google Shape;13216;p155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9021292" y="4239742"/>
                <a:ext cx="105206" cy="1867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217" name="Google Shape;13217;p155"/>
              <p:cNvSpPr/>
              <p:nvPr/>
            </p:nvSpPr>
            <p:spPr>
              <a:xfrm>
                <a:off x="9152382" y="4147566"/>
                <a:ext cx="92709" cy="318770"/>
              </a:xfrm>
              <a:custGeom>
                <a:rect b="b" l="l" r="r" t="t"/>
                <a:pathLst>
                  <a:path extrusionOk="0" h="318770" w="92709">
                    <a:moveTo>
                      <a:pt x="0" y="0"/>
                    </a:moveTo>
                    <a:lnTo>
                      <a:pt x="35361" y="27967"/>
                    </a:lnTo>
                    <a:lnTo>
                      <a:pt x="66865" y="72580"/>
                    </a:lnTo>
                    <a:lnTo>
                      <a:pt x="82296" y="108965"/>
                    </a:lnTo>
                    <a:lnTo>
                      <a:pt x="90678" y="148304"/>
                    </a:lnTo>
                    <a:lnTo>
                      <a:pt x="92202" y="188213"/>
                    </a:lnTo>
                    <a:lnTo>
                      <a:pt x="91404" y="206680"/>
                    </a:lnTo>
                    <a:lnTo>
                      <a:pt x="75438" y="259079"/>
                    </a:lnTo>
                    <a:lnTo>
                      <a:pt x="50792" y="295941"/>
                    </a:lnTo>
                    <a:lnTo>
                      <a:pt x="21312" y="317253"/>
                    </a:lnTo>
                    <a:lnTo>
                      <a:pt x="13716" y="31851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3218" name="Google Shape;13218;p155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5798302" y="3124928"/>
            <a:ext cx="84641" cy="1289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19" name="Google Shape;13219;p155"/>
          <p:cNvGrpSpPr/>
          <p:nvPr/>
        </p:nvGrpSpPr>
        <p:grpSpPr>
          <a:xfrm>
            <a:off x="6436064" y="2843816"/>
            <a:ext cx="193500" cy="331977"/>
            <a:chOff x="7277836" y="3555873"/>
            <a:chExt cx="177800" cy="261009"/>
          </a:xfrm>
        </p:grpSpPr>
        <p:sp>
          <p:nvSpPr>
            <p:cNvPr id="13220" name="Google Shape;13220;p155"/>
            <p:cNvSpPr/>
            <p:nvPr/>
          </p:nvSpPr>
          <p:spPr>
            <a:xfrm>
              <a:off x="7321652" y="3555873"/>
              <a:ext cx="133984" cy="252095"/>
            </a:xfrm>
            <a:custGeom>
              <a:rect b="b" l="l" r="r" t="t"/>
              <a:pathLst>
                <a:path extrusionOk="0" h="252095" w="133984">
                  <a:moveTo>
                    <a:pt x="133754" y="4190"/>
                  </a:moveTo>
                  <a:lnTo>
                    <a:pt x="122920" y="738"/>
                  </a:lnTo>
                  <a:lnTo>
                    <a:pt x="115085" y="0"/>
                  </a:lnTo>
                  <a:lnTo>
                    <a:pt x="107823" y="2690"/>
                  </a:lnTo>
                  <a:lnTo>
                    <a:pt x="67460" y="45053"/>
                  </a:lnTo>
                  <a:lnTo>
                    <a:pt x="43076" y="85724"/>
                  </a:lnTo>
                  <a:lnTo>
                    <a:pt x="22788" y="131159"/>
                  </a:lnTo>
                  <a:lnTo>
                    <a:pt x="8786" y="179450"/>
                  </a:lnTo>
                  <a:lnTo>
                    <a:pt x="0" y="232064"/>
                  </a:lnTo>
                  <a:lnTo>
                    <a:pt x="4976" y="245744"/>
                  </a:lnTo>
                  <a:lnTo>
                    <a:pt x="11834" y="251840"/>
                  </a:lnTo>
                  <a:lnTo>
                    <a:pt x="17168" y="242696"/>
                  </a:lnTo>
                  <a:lnTo>
                    <a:pt x="19454" y="238886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221" name="Google Shape;13221;p155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7277836" y="3733012"/>
              <a:ext cx="141782" cy="838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222" name="Google Shape;13222;p155"/>
          <p:cNvGrpSpPr/>
          <p:nvPr/>
        </p:nvGrpSpPr>
        <p:grpSpPr>
          <a:xfrm>
            <a:off x="6805122" y="2689236"/>
            <a:ext cx="818503" cy="188507"/>
            <a:chOff x="7616951" y="3434334"/>
            <a:chExt cx="752093" cy="148209"/>
          </a:xfrm>
        </p:grpSpPr>
        <p:sp>
          <p:nvSpPr>
            <p:cNvPr id="13223" name="Google Shape;13223;p155"/>
            <p:cNvSpPr/>
            <p:nvPr/>
          </p:nvSpPr>
          <p:spPr>
            <a:xfrm>
              <a:off x="7616951" y="3473958"/>
              <a:ext cx="78740" cy="108585"/>
            </a:xfrm>
            <a:custGeom>
              <a:rect b="b" l="l" r="r" t="t"/>
              <a:pathLst>
                <a:path extrusionOk="0" h="108585" w="78740">
                  <a:moveTo>
                    <a:pt x="0" y="0"/>
                  </a:moveTo>
                  <a:lnTo>
                    <a:pt x="12001" y="797"/>
                  </a:lnTo>
                  <a:lnTo>
                    <a:pt x="24003" y="1809"/>
                  </a:lnTo>
                  <a:lnTo>
                    <a:pt x="36004" y="2678"/>
                  </a:lnTo>
                  <a:lnTo>
                    <a:pt x="48006" y="3047"/>
                  </a:lnTo>
                  <a:lnTo>
                    <a:pt x="55554" y="3047"/>
                  </a:lnTo>
                  <a:lnTo>
                    <a:pt x="63246" y="3047"/>
                  </a:lnTo>
                  <a:lnTo>
                    <a:pt x="70937" y="3047"/>
                  </a:lnTo>
                  <a:lnTo>
                    <a:pt x="78486" y="3047"/>
                  </a:lnTo>
                  <a:lnTo>
                    <a:pt x="74676" y="4571"/>
                  </a:lnTo>
                  <a:lnTo>
                    <a:pt x="68580" y="6857"/>
                  </a:lnTo>
                  <a:lnTo>
                    <a:pt x="63246" y="8381"/>
                  </a:lnTo>
                  <a:lnTo>
                    <a:pt x="54864" y="10667"/>
                  </a:lnTo>
                  <a:lnTo>
                    <a:pt x="48768" y="12953"/>
                  </a:lnTo>
                  <a:lnTo>
                    <a:pt x="45720" y="22097"/>
                  </a:lnTo>
                  <a:lnTo>
                    <a:pt x="44350" y="30575"/>
                  </a:lnTo>
                  <a:lnTo>
                    <a:pt x="44481" y="39624"/>
                  </a:lnTo>
                  <a:lnTo>
                    <a:pt x="56673" y="84689"/>
                  </a:lnTo>
                  <a:lnTo>
                    <a:pt x="60198" y="93725"/>
                  </a:lnTo>
                  <a:lnTo>
                    <a:pt x="63246" y="99822"/>
                  </a:lnTo>
                  <a:lnTo>
                    <a:pt x="64770" y="103631"/>
                  </a:lnTo>
                  <a:lnTo>
                    <a:pt x="68580" y="108203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4" name="Google Shape;13224;p155"/>
            <p:cNvSpPr/>
            <p:nvPr/>
          </p:nvSpPr>
          <p:spPr>
            <a:xfrm>
              <a:off x="7706046" y="3499866"/>
              <a:ext cx="63500" cy="62864"/>
            </a:xfrm>
            <a:custGeom>
              <a:rect b="b" l="l" r="r" t="t"/>
              <a:pathLst>
                <a:path extrusionOk="0" h="62864" w="63500">
                  <a:moveTo>
                    <a:pt x="9965" y="6858"/>
                  </a:moveTo>
                  <a:lnTo>
                    <a:pt x="3881" y="15632"/>
                  </a:lnTo>
                  <a:lnTo>
                    <a:pt x="154" y="22764"/>
                  </a:lnTo>
                  <a:lnTo>
                    <a:pt x="0" y="30325"/>
                  </a:lnTo>
                  <a:lnTo>
                    <a:pt x="4631" y="40386"/>
                  </a:lnTo>
                  <a:lnTo>
                    <a:pt x="40314" y="62662"/>
                  </a:lnTo>
                  <a:lnTo>
                    <a:pt x="47589" y="61817"/>
                  </a:lnTo>
                  <a:lnTo>
                    <a:pt x="54149" y="58828"/>
                  </a:lnTo>
                  <a:lnTo>
                    <a:pt x="59495" y="53340"/>
                  </a:lnTo>
                  <a:lnTo>
                    <a:pt x="62698" y="46458"/>
                  </a:lnTo>
                  <a:lnTo>
                    <a:pt x="63400" y="38862"/>
                  </a:lnTo>
                  <a:lnTo>
                    <a:pt x="61960" y="31265"/>
                  </a:lnTo>
                  <a:lnTo>
                    <a:pt x="30539" y="3810"/>
                  </a:lnTo>
                  <a:lnTo>
                    <a:pt x="31301" y="3048"/>
                  </a:lnTo>
                  <a:lnTo>
                    <a:pt x="29777" y="0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5" name="Google Shape;13225;p155"/>
            <p:cNvSpPr/>
            <p:nvPr/>
          </p:nvSpPr>
          <p:spPr>
            <a:xfrm>
              <a:off x="7803641" y="3434334"/>
              <a:ext cx="7620" cy="127635"/>
            </a:xfrm>
            <a:custGeom>
              <a:rect b="b" l="l" r="r" t="t"/>
              <a:pathLst>
                <a:path extrusionOk="0" h="127635" w="7620">
                  <a:moveTo>
                    <a:pt x="0" y="0"/>
                  </a:moveTo>
                  <a:lnTo>
                    <a:pt x="964" y="40076"/>
                  </a:lnTo>
                  <a:lnTo>
                    <a:pt x="2428" y="67175"/>
                  </a:lnTo>
                  <a:lnTo>
                    <a:pt x="3048" y="81153"/>
                  </a:lnTo>
                  <a:lnTo>
                    <a:pt x="3667" y="95130"/>
                  </a:lnTo>
                  <a:lnTo>
                    <a:pt x="4572" y="108966"/>
                  </a:lnTo>
                  <a:lnTo>
                    <a:pt x="5334" y="118872"/>
                  </a:lnTo>
                  <a:lnTo>
                    <a:pt x="5334" y="121920"/>
                  </a:lnTo>
                  <a:lnTo>
                    <a:pt x="7620" y="127254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6" name="Google Shape;13226;p155"/>
            <p:cNvSpPr/>
            <p:nvPr/>
          </p:nvSpPr>
          <p:spPr>
            <a:xfrm>
              <a:off x="7846349" y="3482340"/>
              <a:ext cx="52070" cy="66675"/>
            </a:xfrm>
            <a:custGeom>
              <a:rect b="b" l="l" r="r" t="t"/>
              <a:pathLst>
                <a:path extrusionOk="0" h="66675" w="52070">
                  <a:moveTo>
                    <a:pt x="9108" y="0"/>
                  </a:moveTo>
                  <a:lnTo>
                    <a:pt x="4167" y="8477"/>
                  </a:lnTo>
                  <a:lnTo>
                    <a:pt x="1012" y="16383"/>
                  </a:lnTo>
                  <a:lnTo>
                    <a:pt x="0" y="24860"/>
                  </a:lnTo>
                  <a:lnTo>
                    <a:pt x="1488" y="35052"/>
                  </a:lnTo>
                  <a:lnTo>
                    <a:pt x="24919" y="65281"/>
                  </a:lnTo>
                  <a:lnTo>
                    <a:pt x="32730" y="66579"/>
                  </a:lnTo>
                  <a:lnTo>
                    <a:pt x="40540" y="66020"/>
                  </a:lnTo>
                  <a:lnTo>
                    <a:pt x="47208" y="63245"/>
                  </a:lnTo>
                  <a:lnTo>
                    <a:pt x="48732" y="61721"/>
                  </a:lnTo>
                  <a:lnTo>
                    <a:pt x="50256" y="59435"/>
                  </a:lnTo>
                  <a:lnTo>
                    <a:pt x="51780" y="57911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7" name="Google Shape;13227;p155"/>
            <p:cNvSpPr/>
            <p:nvPr/>
          </p:nvSpPr>
          <p:spPr>
            <a:xfrm>
              <a:off x="7854695" y="3464052"/>
              <a:ext cx="35559" cy="31114"/>
            </a:xfrm>
            <a:custGeom>
              <a:rect b="b" l="l" r="r" t="t"/>
              <a:pathLst>
                <a:path extrusionOk="0" h="31114" w="35559">
                  <a:moveTo>
                    <a:pt x="1524" y="23622"/>
                  </a:moveTo>
                  <a:lnTo>
                    <a:pt x="10179" y="27777"/>
                  </a:lnTo>
                  <a:lnTo>
                    <a:pt x="18764" y="30575"/>
                  </a:lnTo>
                  <a:lnTo>
                    <a:pt x="26920" y="29515"/>
                  </a:lnTo>
                  <a:lnTo>
                    <a:pt x="34290" y="22098"/>
                  </a:lnTo>
                  <a:lnTo>
                    <a:pt x="35171" y="16502"/>
                  </a:lnTo>
                  <a:lnTo>
                    <a:pt x="32194" y="12192"/>
                  </a:lnTo>
                  <a:lnTo>
                    <a:pt x="27217" y="9024"/>
                  </a:lnTo>
                  <a:lnTo>
                    <a:pt x="22098" y="6858"/>
                  </a:lnTo>
                  <a:lnTo>
                    <a:pt x="21336" y="6096"/>
                  </a:lnTo>
                  <a:lnTo>
                    <a:pt x="762" y="0"/>
                  </a:lnTo>
                  <a:lnTo>
                    <a:pt x="0" y="2286"/>
                  </a:lnTo>
                  <a:lnTo>
                    <a:pt x="0" y="4572"/>
                  </a:lnTo>
                  <a:lnTo>
                    <a:pt x="762" y="5334"/>
                  </a:lnTo>
                  <a:lnTo>
                    <a:pt x="2286" y="5334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8" name="Google Shape;13228;p155"/>
            <p:cNvSpPr/>
            <p:nvPr/>
          </p:nvSpPr>
          <p:spPr>
            <a:xfrm>
              <a:off x="7925561" y="3457194"/>
              <a:ext cx="60959" cy="83185"/>
            </a:xfrm>
            <a:custGeom>
              <a:rect b="b" l="l" r="r" t="t"/>
              <a:pathLst>
                <a:path extrusionOk="0" h="83185" w="60959">
                  <a:moveTo>
                    <a:pt x="0" y="22098"/>
                  </a:moveTo>
                  <a:lnTo>
                    <a:pt x="39219" y="40540"/>
                  </a:lnTo>
                  <a:lnTo>
                    <a:pt x="48006" y="64008"/>
                  </a:lnTo>
                  <a:lnTo>
                    <a:pt x="48768" y="67818"/>
                  </a:lnTo>
                  <a:lnTo>
                    <a:pt x="50292" y="80772"/>
                  </a:lnTo>
                  <a:lnTo>
                    <a:pt x="46482" y="83058"/>
                  </a:lnTo>
                  <a:lnTo>
                    <a:pt x="45720" y="83058"/>
                  </a:lnTo>
                  <a:lnTo>
                    <a:pt x="44958" y="83058"/>
                  </a:lnTo>
                  <a:lnTo>
                    <a:pt x="44196" y="83058"/>
                  </a:lnTo>
                  <a:lnTo>
                    <a:pt x="42326" y="76521"/>
                  </a:lnTo>
                  <a:lnTo>
                    <a:pt x="41243" y="69627"/>
                  </a:lnTo>
                  <a:lnTo>
                    <a:pt x="40874" y="62591"/>
                  </a:lnTo>
                  <a:lnTo>
                    <a:pt x="41148" y="55626"/>
                  </a:lnTo>
                  <a:lnTo>
                    <a:pt x="53340" y="13716"/>
                  </a:lnTo>
                  <a:lnTo>
                    <a:pt x="58674" y="4572"/>
                  </a:lnTo>
                  <a:lnTo>
                    <a:pt x="60960" y="0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9" name="Google Shape;13229;p155"/>
            <p:cNvSpPr/>
            <p:nvPr/>
          </p:nvSpPr>
          <p:spPr>
            <a:xfrm>
              <a:off x="8019144" y="3447288"/>
              <a:ext cx="74929" cy="86360"/>
            </a:xfrm>
            <a:custGeom>
              <a:rect b="b" l="l" r="r" t="t"/>
              <a:pathLst>
                <a:path extrusionOk="0" h="86360" w="74929">
                  <a:moveTo>
                    <a:pt x="51958" y="47244"/>
                  </a:moveTo>
                  <a:lnTo>
                    <a:pt x="50649" y="37933"/>
                  </a:lnTo>
                  <a:lnTo>
                    <a:pt x="49482" y="27051"/>
                  </a:lnTo>
                  <a:lnTo>
                    <a:pt x="47458" y="16168"/>
                  </a:lnTo>
                  <a:lnTo>
                    <a:pt x="43576" y="6858"/>
                  </a:lnTo>
                  <a:lnTo>
                    <a:pt x="39004" y="0"/>
                  </a:lnTo>
                  <a:lnTo>
                    <a:pt x="32146" y="3048"/>
                  </a:lnTo>
                  <a:lnTo>
                    <a:pt x="8715" y="38600"/>
                  </a:lnTo>
                  <a:lnTo>
                    <a:pt x="0" y="74068"/>
                  </a:lnTo>
                  <a:lnTo>
                    <a:pt x="1666" y="80772"/>
                  </a:lnTo>
                  <a:lnTo>
                    <a:pt x="6238" y="86106"/>
                  </a:lnTo>
                  <a:lnTo>
                    <a:pt x="18430" y="83058"/>
                  </a:lnTo>
                  <a:lnTo>
                    <a:pt x="22240" y="79248"/>
                  </a:lnTo>
                  <a:lnTo>
                    <a:pt x="28384" y="73199"/>
                  </a:lnTo>
                  <a:lnTo>
                    <a:pt x="33099" y="65722"/>
                  </a:lnTo>
                  <a:lnTo>
                    <a:pt x="36385" y="57388"/>
                  </a:lnTo>
                  <a:lnTo>
                    <a:pt x="38242" y="48768"/>
                  </a:lnTo>
                  <a:lnTo>
                    <a:pt x="39004" y="45720"/>
                  </a:lnTo>
                  <a:lnTo>
                    <a:pt x="39004" y="42672"/>
                  </a:lnTo>
                  <a:lnTo>
                    <a:pt x="39766" y="51054"/>
                  </a:lnTo>
                  <a:lnTo>
                    <a:pt x="41290" y="58674"/>
                  </a:lnTo>
                  <a:lnTo>
                    <a:pt x="68722" y="82296"/>
                  </a:lnTo>
                  <a:lnTo>
                    <a:pt x="71008" y="82296"/>
                  </a:lnTo>
                  <a:lnTo>
                    <a:pt x="72532" y="82296"/>
                  </a:lnTo>
                  <a:lnTo>
                    <a:pt x="74818" y="82296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0" name="Google Shape;13230;p155"/>
            <p:cNvSpPr/>
            <p:nvPr/>
          </p:nvSpPr>
          <p:spPr>
            <a:xfrm>
              <a:off x="8116061" y="3464052"/>
              <a:ext cx="64134" cy="67310"/>
            </a:xfrm>
            <a:custGeom>
              <a:rect b="b" l="l" r="r" t="t"/>
              <a:pathLst>
                <a:path extrusionOk="0" h="67310" w="64134">
                  <a:moveTo>
                    <a:pt x="0" y="20574"/>
                  </a:moveTo>
                  <a:lnTo>
                    <a:pt x="4572" y="57150"/>
                  </a:lnTo>
                  <a:lnTo>
                    <a:pt x="6096" y="60960"/>
                  </a:lnTo>
                  <a:lnTo>
                    <a:pt x="7620" y="64770"/>
                  </a:lnTo>
                  <a:lnTo>
                    <a:pt x="7500" y="58364"/>
                  </a:lnTo>
                  <a:lnTo>
                    <a:pt x="7239" y="51816"/>
                  </a:lnTo>
                  <a:lnTo>
                    <a:pt x="6977" y="45267"/>
                  </a:lnTo>
                  <a:lnTo>
                    <a:pt x="19811" y="6858"/>
                  </a:lnTo>
                  <a:lnTo>
                    <a:pt x="36956" y="0"/>
                  </a:lnTo>
                  <a:lnTo>
                    <a:pt x="43433" y="762"/>
                  </a:lnTo>
                  <a:lnTo>
                    <a:pt x="63627" y="36671"/>
                  </a:lnTo>
                  <a:lnTo>
                    <a:pt x="62793" y="44803"/>
                  </a:lnTo>
                  <a:lnTo>
                    <a:pt x="60960" y="52578"/>
                  </a:lnTo>
                  <a:lnTo>
                    <a:pt x="60198" y="57150"/>
                  </a:lnTo>
                  <a:lnTo>
                    <a:pt x="57912" y="61722"/>
                  </a:lnTo>
                  <a:lnTo>
                    <a:pt x="56388" y="67056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1" name="Google Shape;13231;p155"/>
            <p:cNvSpPr/>
            <p:nvPr/>
          </p:nvSpPr>
          <p:spPr>
            <a:xfrm>
              <a:off x="8193499" y="3434334"/>
              <a:ext cx="99695" cy="86995"/>
            </a:xfrm>
            <a:custGeom>
              <a:rect b="b" l="l" r="r" t="t"/>
              <a:pathLst>
                <a:path extrusionOk="0" h="86995" w="99695">
                  <a:moveTo>
                    <a:pt x="31527" y="0"/>
                  </a:moveTo>
                  <a:lnTo>
                    <a:pt x="6774" y="31289"/>
                  </a:lnTo>
                  <a:lnTo>
                    <a:pt x="0" y="63436"/>
                  </a:lnTo>
                  <a:lnTo>
                    <a:pt x="964" y="72509"/>
                  </a:lnTo>
                  <a:lnTo>
                    <a:pt x="4857" y="80010"/>
                  </a:lnTo>
                  <a:lnTo>
                    <a:pt x="10787" y="83962"/>
                  </a:lnTo>
                  <a:lnTo>
                    <a:pt x="18573" y="85915"/>
                  </a:lnTo>
                  <a:lnTo>
                    <a:pt x="26931" y="86439"/>
                  </a:lnTo>
                  <a:lnTo>
                    <a:pt x="34575" y="86106"/>
                  </a:lnTo>
                  <a:lnTo>
                    <a:pt x="66579" y="64769"/>
                  </a:lnTo>
                  <a:lnTo>
                    <a:pt x="78771" y="24383"/>
                  </a:lnTo>
                  <a:lnTo>
                    <a:pt x="54863" y="56387"/>
                  </a:lnTo>
                  <a:lnTo>
                    <a:pt x="90963" y="73151"/>
                  </a:lnTo>
                  <a:lnTo>
                    <a:pt x="96297" y="71627"/>
                  </a:lnTo>
                  <a:lnTo>
                    <a:pt x="99345" y="70865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2" name="Google Shape;13232;p155"/>
            <p:cNvSpPr/>
            <p:nvPr/>
          </p:nvSpPr>
          <p:spPr>
            <a:xfrm>
              <a:off x="8346185" y="3460242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8287"/>
                  </a:lnTo>
                  <a:lnTo>
                    <a:pt x="4571" y="22859"/>
                  </a:lnTo>
                  <a:lnTo>
                    <a:pt x="17525" y="22859"/>
                  </a:lnTo>
                  <a:lnTo>
                    <a:pt x="22859" y="18287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4571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33" name="Google Shape;13233;p155"/>
          <p:cNvSpPr/>
          <p:nvPr/>
        </p:nvSpPr>
        <p:spPr>
          <a:xfrm>
            <a:off x="2305404" y="5396546"/>
            <a:ext cx="1486090" cy="39593"/>
          </a:xfrm>
          <a:custGeom>
            <a:rect b="b" l="l" r="r" t="t"/>
            <a:pathLst>
              <a:path extrusionOk="0" h="31114" w="1366520">
                <a:moveTo>
                  <a:pt x="1366265" y="23621"/>
                </a:moveTo>
                <a:lnTo>
                  <a:pt x="1359407" y="24741"/>
                </a:lnTo>
                <a:lnTo>
                  <a:pt x="1352549" y="25717"/>
                </a:lnTo>
                <a:lnTo>
                  <a:pt x="1345691" y="26408"/>
                </a:lnTo>
                <a:lnTo>
                  <a:pt x="1338833" y="26669"/>
                </a:lnTo>
                <a:lnTo>
                  <a:pt x="1304543" y="26336"/>
                </a:lnTo>
                <a:lnTo>
                  <a:pt x="1270253" y="25717"/>
                </a:lnTo>
                <a:lnTo>
                  <a:pt x="1235964" y="25384"/>
                </a:lnTo>
                <a:lnTo>
                  <a:pt x="1201673" y="25907"/>
                </a:lnTo>
                <a:lnTo>
                  <a:pt x="1175504" y="27158"/>
                </a:lnTo>
                <a:lnTo>
                  <a:pt x="1149477" y="28479"/>
                </a:lnTo>
                <a:lnTo>
                  <a:pt x="1123449" y="29658"/>
                </a:lnTo>
                <a:lnTo>
                  <a:pt x="1097279" y="30479"/>
                </a:lnTo>
                <a:lnTo>
                  <a:pt x="1058429" y="30896"/>
                </a:lnTo>
                <a:lnTo>
                  <a:pt x="1019651" y="30956"/>
                </a:lnTo>
                <a:lnTo>
                  <a:pt x="981015" y="30587"/>
                </a:lnTo>
                <a:lnTo>
                  <a:pt x="942593" y="29717"/>
                </a:lnTo>
                <a:lnTo>
                  <a:pt x="907613" y="29027"/>
                </a:lnTo>
                <a:lnTo>
                  <a:pt x="872489" y="28193"/>
                </a:lnTo>
                <a:lnTo>
                  <a:pt x="837366" y="27360"/>
                </a:lnTo>
                <a:lnTo>
                  <a:pt x="802385" y="26669"/>
                </a:lnTo>
                <a:lnTo>
                  <a:pt x="764214" y="26669"/>
                </a:lnTo>
                <a:lnTo>
                  <a:pt x="726185" y="26669"/>
                </a:lnTo>
                <a:lnTo>
                  <a:pt x="688157" y="26669"/>
                </a:lnTo>
                <a:lnTo>
                  <a:pt x="649985" y="26669"/>
                </a:lnTo>
                <a:lnTo>
                  <a:pt x="597848" y="26719"/>
                </a:lnTo>
                <a:lnTo>
                  <a:pt x="545817" y="26811"/>
                </a:lnTo>
                <a:lnTo>
                  <a:pt x="493871" y="26860"/>
                </a:lnTo>
                <a:lnTo>
                  <a:pt x="441988" y="26782"/>
                </a:lnTo>
                <a:lnTo>
                  <a:pt x="390147" y="26493"/>
                </a:lnTo>
                <a:lnTo>
                  <a:pt x="338327" y="25908"/>
                </a:lnTo>
                <a:lnTo>
                  <a:pt x="272795" y="23622"/>
                </a:lnTo>
                <a:lnTo>
                  <a:pt x="207263" y="19050"/>
                </a:lnTo>
                <a:lnTo>
                  <a:pt x="175700" y="16109"/>
                </a:lnTo>
                <a:lnTo>
                  <a:pt x="143922" y="13239"/>
                </a:lnTo>
                <a:lnTo>
                  <a:pt x="80009" y="9144"/>
                </a:lnTo>
                <a:lnTo>
                  <a:pt x="34468" y="8393"/>
                </a:lnTo>
                <a:lnTo>
                  <a:pt x="19049" y="8382"/>
                </a:lnTo>
                <a:lnTo>
                  <a:pt x="12191" y="8382"/>
                </a:lnTo>
                <a:lnTo>
                  <a:pt x="6095" y="7620"/>
                </a:lnTo>
                <a:lnTo>
                  <a:pt x="0" y="6858"/>
                </a:lnTo>
                <a:lnTo>
                  <a:pt x="761" y="6858"/>
                </a:lnTo>
                <a:lnTo>
                  <a:pt x="6095" y="6096"/>
                </a:lnTo>
                <a:lnTo>
                  <a:pt x="7619" y="5334"/>
                </a:lnTo>
                <a:lnTo>
                  <a:pt x="9905" y="3048"/>
                </a:lnTo>
                <a:lnTo>
                  <a:pt x="9905" y="2286"/>
                </a:lnTo>
                <a:lnTo>
                  <a:pt x="10667" y="0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34" name="Google Shape;13234;p155"/>
          <p:cNvGrpSpPr/>
          <p:nvPr/>
        </p:nvGrpSpPr>
        <p:grpSpPr>
          <a:xfrm>
            <a:off x="568873" y="5311816"/>
            <a:ext cx="1194329" cy="320865"/>
            <a:chOff x="1886686" y="5496280"/>
            <a:chExt cx="1097426" cy="252272"/>
          </a:xfrm>
        </p:grpSpPr>
        <p:pic>
          <p:nvPicPr>
            <p:cNvPr id="13235" name="Google Shape;13235;p155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1886686" y="5516854"/>
              <a:ext cx="144068" cy="231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36" name="Google Shape;13236;p155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2053564" y="5551906"/>
              <a:ext cx="201218" cy="167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37" name="Google Shape;13237;p155"/>
            <p:cNvSpPr/>
            <p:nvPr/>
          </p:nvSpPr>
          <p:spPr>
            <a:xfrm>
              <a:off x="2290571" y="5596128"/>
              <a:ext cx="12700" cy="102870"/>
            </a:xfrm>
            <a:custGeom>
              <a:rect b="b" l="l" r="r" t="t"/>
              <a:pathLst>
                <a:path extrusionOk="0" h="102870" w="12700">
                  <a:moveTo>
                    <a:pt x="12192" y="0"/>
                  </a:moveTo>
                  <a:lnTo>
                    <a:pt x="2286" y="46482"/>
                  </a:lnTo>
                  <a:lnTo>
                    <a:pt x="35" y="89023"/>
                  </a:lnTo>
                  <a:lnTo>
                    <a:pt x="0" y="10287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238" name="Google Shape;13238;p155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2338612" y="5578576"/>
              <a:ext cx="160011" cy="137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39" name="Google Shape;13239;p155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2526766" y="5496280"/>
              <a:ext cx="457346" cy="2339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240" name="Google Shape;13240;p155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2169373" y="5323832"/>
            <a:ext cx="176691" cy="212298"/>
          </a:xfrm>
          <a:prstGeom prst="rect">
            <a:avLst/>
          </a:prstGeom>
          <a:noFill/>
          <a:ln>
            <a:noFill/>
          </a:ln>
        </p:spPr>
      </p:pic>
      <p:sp>
        <p:nvSpPr>
          <p:cNvPr id="13241" name="Google Shape;13241;p155"/>
          <p:cNvSpPr/>
          <p:nvPr/>
        </p:nvSpPr>
        <p:spPr>
          <a:xfrm>
            <a:off x="2389161" y="4465234"/>
            <a:ext cx="1204340" cy="12929"/>
          </a:xfrm>
          <a:custGeom>
            <a:rect b="b" l="l" r="r" t="t"/>
            <a:pathLst>
              <a:path extrusionOk="0" h="10160" w="1107439">
                <a:moveTo>
                  <a:pt x="1107186" y="3810"/>
                </a:moveTo>
                <a:lnTo>
                  <a:pt x="1100113" y="5131"/>
                </a:lnTo>
                <a:lnTo>
                  <a:pt x="1093470" y="5810"/>
                </a:lnTo>
                <a:lnTo>
                  <a:pt x="1086826" y="6060"/>
                </a:lnTo>
                <a:lnTo>
                  <a:pt x="1079754" y="6096"/>
                </a:lnTo>
                <a:lnTo>
                  <a:pt x="1064204" y="6226"/>
                </a:lnTo>
                <a:lnTo>
                  <a:pt x="1048512" y="6572"/>
                </a:lnTo>
                <a:lnTo>
                  <a:pt x="1032819" y="7060"/>
                </a:lnTo>
                <a:lnTo>
                  <a:pt x="1017270" y="7620"/>
                </a:lnTo>
                <a:lnTo>
                  <a:pt x="993826" y="7739"/>
                </a:lnTo>
                <a:lnTo>
                  <a:pt x="970311" y="8001"/>
                </a:lnTo>
                <a:lnTo>
                  <a:pt x="946654" y="8262"/>
                </a:lnTo>
                <a:lnTo>
                  <a:pt x="922782" y="8382"/>
                </a:lnTo>
                <a:lnTo>
                  <a:pt x="885634" y="8370"/>
                </a:lnTo>
                <a:lnTo>
                  <a:pt x="848487" y="8286"/>
                </a:lnTo>
                <a:lnTo>
                  <a:pt x="811339" y="8060"/>
                </a:lnTo>
                <a:lnTo>
                  <a:pt x="774192" y="7620"/>
                </a:lnTo>
                <a:lnTo>
                  <a:pt x="738770" y="7858"/>
                </a:lnTo>
                <a:lnTo>
                  <a:pt x="703421" y="8382"/>
                </a:lnTo>
                <a:lnTo>
                  <a:pt x="668214" y="8905"/>
                </a:lnTo>
                <a:lnTo>
                  <a:pt x="633222" y="9144"/>
                </a:lnTo>
                <a:lnTo>
                  <a:pt x="595633" y="9584"/>
                </a:lnTo>
                <a:lnTo>
                  <a:pt x="558260" y="9810"/>
                </a:lnTo>
                <a:lnTo>
                  <a:pt x="521029" y="9894"/>
                </a:lnTo>
                <a:lnTo>
                  <a:pt x="483870" y="9906"/>
                </a:lnTo>
                <a:lnTo>
                  <a:pt x="441007" y="9632"/>
                </a:lnTo>
                <a:lnTo>
                  <a:pt x="398145" y="8858"/>
                </a:lnTo>
                <a:lnTo>
                  <a:pt x="355282" y="7655"/>
                </a:lnTo>
                <a:lnTo>
                  <a:pt x="312420" y="6096"/>
                </a:lnTo>
                <a:lnTo>
                  <a:pt x="283273" y="4964"/>
                </a:lnTo>
                <a:lnTo>
                  <a:pt x="254127" y="3905"/>
                </a:lnTo>
                <a:lnTo>
                  <a:pt x="224980" y="2988"/>
                </a:lnTo>
                <a:lnTo>
                  <a:pt x="195834" y="2286"/>
                </a:lnTo>
                <a:lnTo>
                  <a:pt x="166235" y="1750"/>
                </a:lnTo>
                <a:lnTo>
                  <a:pt x="136779" y="1428"/>
                </a:lnTo>
                <a:lnTo>
                  <a:pt x="107322" y="1535"/>
                </a:lnTo>
                <a:lnTo>
                  <a:pt x="77724" y="2286"/>
                </a:lnTo>
                <a:lnTo>
                  <a:pt x="63888" y="3107"/>
                </a:lnTo>
                <a:lnTo>
                  <a:pt x="49911" y="4286"/>
                </a:lnTo>
                <a:lnTo>
                  <a:pt x="35933" y="5607"/>
                </a:lnTo>
                <a:lnTo>
                  <a:pt x="22098" y="6858"/>
                </a:lnTo>
                <a:lnTo>
                  <a:pt x="16764" y="7620"/>
                </a:lnTo>
                <a:lnTo>
                  <a:pt x="11430" y="7620"/>
                </a:lnTo>
                <a:lnTo>
                  <a:pt x="6096" y="8382"/>
                </a:lnTo>
                <a:lnTo>
                  <a:pt x="0" y="8382"/>
                </a:lnTo>
                <a:lnTo>
                  <a:pt x="8382" y="8382"/>
                </a:lnTo>
                <a:lnTo>
                  <a:pt x="10668" y="6858"/>
                </a:lnTo>
                <a:lnTo>
                  <a:pt x="14478" y="3810"/>
                </a:lnTo>
                <a:lnTo>
                  <a:pt x="16002" y="2286"/>
                </a:lnTo>
                <a:lnTo>
                  <a:pt x="18288" y="0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42" name="Google Shape;13242;p155"/>
          <p:cNvGrpSpPr/>
          <p:nvPr/>
        </p:nvGrpSpPr>
        <p:grpSpPr>
          <a:xfrm>
            <a:off x="1669334" y="978502"/>
            <a:ext cx="4891025" cy="1809389"/>
            <a:chOff x="1836249" y="1108909"/>
            <a:chExt cx="5380074" cy="2050532"/>
          </a:xfrm>
        </p:grpSpPr>
        <p:grpSp>
          <p:nvGrpSpPr>
            <p:cNvPr id="13243" name="Google Shape;13243;p155"/>
            <p:cNvGrpSpPr/>
            <p:nvPr/>
          </p:nvGrpSpPr>
          <p:grpSpPr>
            <a:xfrm>
              <a:off x="7006460" y="1910668"/>
              <a:ext cx="209864" cy="245003"/>
              <a:chOff x="7216876" y="2645638"/>
              <a:chExt cx="175310" cy="169976"/>
            </a:xfrm>
          </p:grpSpPr>
          <p:pic>
            <p:nvPicPr>
              <p:cNvPr id="13244" name="Google Shape;13244;p155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7216876" y="2645638"/>
                <a:ext cx="82346" cy="1166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45" name="Google Shape;13245;p155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7319746" y="2740888"/>
                <a:ext cx="72440" cy="747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246" name="Google Shape;13246;p155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6622604" y="2029196"/>
              <a:ext cx="77598" cy="106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47" name="Google Shape;13247;p155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1836249" y="2314760"/>
              <a:ext cx="255478" cy="2263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48" name="Google Shape;13248;p155"/>
            <p:cNvGrpSpPr/>
            <p:nvPr/>
          </p:nvGrpSpPr>
          <p:grpSpPr>
            <a:xfrm>
              <a:off x="2435521" y="2174273"/>
              <a:ext cx="1498005" cy="296591"/>
              <a:chOff x="3398519" y="2828518"/>
              <a:chExt cx="1251362" cy="205766"/>
            </a:xfrm>
          </p:grpSpPr>
          <p:sp>
            <p:nvSpPr>
              <p:cNvPr id="13249" name="Google Shape;13249;p155"/>
              <p:cNvSpPr/>
              <p:nvPr/>
            </p:nvSpPr>
            <p:spPr>
              <a:xfrm>
                <a:off x="3398519" y="2837688"/>
                <a:ext cx="128904" cy="12700"/>
              </a:xfrm>
              <a:custGeom>
                <a:rect b="b" l="l" r="r" t="t"/>
                <a:pathLst>
                  <a:path extrusionOk="0" h="12700" w="128904">
                    <a:moveTo>
                      <a:pt x="0" y="12191"/>
                    </a:moveTo>
                    <a:lnTo>
                      <a:pt x="51220" y="8227"/>
                    </a:lnTo>
                    <a:lnTo>
                      <a:pt x="94488" y="2476"/>
                    </a:lnTo>
                    <a:lnTo>
                      <a:pt x="107370" y="952"/>
                    </a:lnTo>
                    <a:lnTo>
                      <a:pt x="120396" y="0"/>
                    </a:lnTo>
                    <a:lnTo>
                      <a:pt x="124968" y="0"/>
                    </a:lnTo>
                    <a:lnTo>
                      <a:pt x="126492" y="0"/>
                    </a:lnTo>
                    <a:lnTo>
                      <a:pt x="128778" y="0"/>
                    </a:lnTo>
                    <a:lnTo>
                      <a:pt x="128016" y="6857"/>
                    </a:lnTo>
                    <a:lnTo>
                      <a:pt x="126492" y="6095"/>
                    </a:lnTo>
                    <a:lnTo>
                      <a:pt x="121157" y="1142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0" name="Google Shape;13250;p155"/>
              <p:cNvSpPr/>
              <p:nvPr/>
            </p:nvSpPr>
            <p:spPr>
              <a:xfrm>
                <a:off x="3478006" y="2862072"/>
                <a:ext cx="11429" cy="152400"/>
              </a:xfrm>
              <a:custGeom>
                <a:rect b="b" l="l" r="r" t="t"/>
                <a:pathLst>
                  <a:path extrusionOk="0" h="152400" w="11429">
                    <a:moveTo>
                      <a:pt x="8143" y="0"/>
                    </a:moveTo>
                    <a:lnTo>
                      <a:pt x="3429" y="11049"/>
                    </a:lnTo>
                    <a:lnTo>
                      <a:pt x="714" y="20383"/>
                    </a:lnTo>
                    <a:lnTo>
                      <a:pt x="0" y="30003"/>
                    </a:lnTo>
                    <a:lnTo>
                      <a:pt x="1285" y="41910"/>
                    </a:lnTo>
                    <a:lnTo>
                      <a:pt x="3464" y="57781"/>
                    </a:lnTo>
                    <a:lnTo>
                      <a:pt x="6143" y="73437"/>
                    </a:lnTo>
                    <a:lnTo>
                      <a:pt x="8679" y="88951"/>
                    </a:lnTo>
                    <a:lnTo>
                      <a:pt x="10429" y="104394"/>
                    </a:lnTo>
                    <a:lnTo>
                      <a:pt x="11251" y="116716"/>
                    </a:lnTo>
                    <a:lnTo>
                      <a:pt x="11287" y="128682"/>
                    </a:lnTo>
                    <a:lnTo>
                      <a:pt x="10322" y="140505"/>
                    </a:lnTo>
                    <a:lnTo>
                      <a:pt x="8143" y="15240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1" name="Google Shape;13251;p155"/>
              <p:cNvSpPr/>
              <p:nvPr/>
            </p:nvSpPr>
            <p:spPr>
              <a:xfrm>
                <a:off x="3406901" y="3003804"/>
                <a:ext cx="140335" cy="30480"/>
              </a:xfrm>
              <a:custGeom>
                <a:rect b="b" l="l" r="r" t="t"/>
                <a:pathLst>
                  <a:path extrusionOk="0" h="30480" w="140335">
                    <a:moveTo>
                      <a:pt x="0" y="30479"/>
                    </a:moveTo>
                    <a:lnTo>
                      <a:pt x="13025" y="29503"/>
                    </a:lnTo>
                    <a:lnTo>
                      <a:pt x="25908" y="27812"/>
                    </a:lnTo>
                    <a:lnTo>
                      <a:pt x="38790" y="25550"/>
                    </a:lnTo>
                    <a:lnTo>
                      <a:pt x="51816" y="22859"/>
                    </a:lnTo>
                    <a:lnTo>
                      <a:pt x="70092" y="19264"/>
                    </a:lnTo>
                    <a:lnTo>
                      <a:pt x="88296" y="15239"/>
                    </a:lnTo>
                    <a:lnTo>
                      <a:pt x="106358" y="10644"/>
                    </a:lnTo>
                    <a:lnTo>
                      <a:pt x="124205" y="5333"/>
                    </a:lnTo>
                    <a:lnTo>
                      <a:pt x="129539" y="3047"/>
                    </a:lnTo>
                    <a:lnTo>
                      <a:pt x="134874" y="1523"/>
                    </a:lnTo>
                    <a:lnTo>
                      <a:pt x="14020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2" name="Google Shape;13252;p155"/>
              <p:cNvSpPr/>
              <p:nvPr/>
            </p:nvSpPr>
            <p:spPr>
              <a:xfrm>
                <a:off x="3588746" y="2934307"/>
                <a:ext cx="76200" cy="90169"/>
              </a:xfrm>
              <a:custGeom>
                <a:rect b="b" l="l" r="r" t="t"/>
                <a:pathLst>
                  <a:path extrusionOk="0" h="90169" w="76200">
                    <a:moveTo>
                      <a:pt x="3321" y="11584"/>
                    </a:moveTo>
                    <a:lnTo>
                      <a:pt x="2655" y="21752"/>
                    </a:lnTo>
                    <a:lnTo>
                      <a:pt x="1988" y="31777"/>
                    </a:lnTo>
                    <a:lnTo>
                      <a:pt x="1607" y="41802"/>
                    </a:lnTo>
                    <a:lnTo>
                      <a:pt x="1797" y="51970"/>
                    </a:lnTo>
                    <a:lnTo>
                      <a:pt x="2286" y="59281"/>
                    </a:lnTo>
                    <a:lnTo>
                      <a:pt x="3417" y="66448"/>
                    </a:lnTo>
                    <a:lnTo>
                      <a:pt x="4691" y="73616"/>
                    </a:lnTo>
                    <a:lnTo>
                      <a:pt x="5607" y="80926"/>
                    </a:lnTo>
                    <a:lnTo>
                      <a:pt x="6369" y="83974"/>
                    </a:lnTo>
                    <a:lnTo>
                      <a:pt x="6369" y="87022"/>
                    </a:lnTo>
                    <a:lnTo>
                      <a:pt x="6369" y="90070"/>
                    </a:lnTo>
                    <a:lnTo>
                      <a:pt x="4083" y="82450"/>
                    </a:lnTo>
                    <a:lnTo>
                      <a:pt x="1797" y="74068"/>
                    </a:lnTo>
                    <a:lnTo>
                      <a:pt x="1035" y="66448"/>
                    </a:lnTo>
                    <a:lnTo>
                      <a:pt x="0" y="51970"/>
                    </a:lnTo>
                    <a:lnTo>
                      <a:pt x="750" y="37492"/>
                    </a:lnTo>
                    <a:lnTo>
                      <a:pt x="21324" y="1774"/>
                    </a:lnTo>
                    <a:lnTo>
                      <a:pt x="28074" y="0"/>
                    </a:lnTo>
                    <a:lnTo>
                      <a:pt x="35325" y="154"/>
                    </a:lnTo>
                    <a:lnTo>
                      <a:pt x="64377" y="27777"/>
                    </a:lnTo>
                    <a:lnTo>
                      <a:pt x="70377" y="53494"/>
                    </a:lnTo>
                    <a:lnTo>
                      <a:pt x="71901" y="59590"/>
                    </a:lnTo>
                    <a:lnTo>
                      <a:pt x="71901" y="61876"/>
                    </a:lnTo>
                    <a:lnTo>
                      <a:pt x="75711" y="6644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3" name="Google Shape;13253;p155"/>
              <p:cNvSpPr/>
              <p:nvPr/>
            </p:nvSpPr>
            <p:spPr>
              <a:xfrm>
                <a:off x="3701033" y="2934462"/>
                <a:ext cx="13335" cy="83819"/>
              </a:xfrm>
              <a:custGeom>
                <a:rect b="b" l="l" r="r" t="t"/>
                <a:pathLst>
                  <a:path extrusionOk="0" h="83819" w="13335">
                    <a:moveTo>
                      <a:pt x="0" y="0"/>
                    </a:moveTo>
                    <a:lnTo>
                      <a:pt x="3810" y="39624"/>
                    </a:lnTo>
                    <a:lnTo>
                      <a:pt x="4762" y="58293"/>
                    </a:lnTo>
                    <a:lnTo>
                      <a:pt x="5524" y="67698"/>
                    </a:lnTo>
                    <a:lnTo>
                      <a:pt x="6858" y="76962"/>
                    </a:lnTo>
                    <a:lnTo>
                      <a:pt x="8382" y="82296"/>
                    </a:lnTo>
                    <a:lnTo>
                      <a:pt x="8382" y="83058"/>
                    </a:lnTo>
                    <a:lnTo>
                      <a:pt x="12954" y="8382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4" name="Google Shape;13254;p155"/>
              <p:cNvSpPr/>
              <p:nvPr/>
            </p:nvSpPr>
            <p:spPr>
              <a:xfrm>
                <a:off x="3668267" y="2870454"/>
                <a:ext cx="15239" cy="12700"/>
              </a:xfrm>
              <a:custGeom>
                <a:rect b="b" l="l" r="r" t="t"/>
                <a:pathLst>
                  <a:path extrusionOk="0" h="12700" w="15239">
                    <a:moveTo>
                      <a:pt x="15239" y="12191"/>
                    </a:moveTo>
                    <a:lnTo>
                      <a:pt x="5333" y="5333"/>
                    </a:lnTo>
                    <a:lnTo>
                      <a:pt x="3809" y="5333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5" name="Google Shape;13255;p155"/>
              <p:cNvSpPr/>
              <p:nvPr/>
            </p:nvSpPr>
            <p:spPr>
              <a:xfrm>
                <a:off x="3738371" y="2871978"/>
                <a:ext cx="62229" cy="150494"/>
              </a:xfrm>
              <a:custGeom>
                <a:rect b="b" l="l" r="r" t="t"/>
                <a:pathLst>
                  <a:path extrusionOk="0" h="150494" w="62229">
                    <a:moveTo>
                      <a:pt x="0" y="0"/>
                    </a:moveTo>
                    <a:lnTo>
                      <a:pt x="13608" y="42112"/>
                    </a:lnTo>
                    <a:lnTo>
                      <a:pt x="15609" y="77581"/>
                    </a:lnTo>
                    <a:lnTo>
                      <a:pt x="15335" y="97536"/>
                    </a:lnTo>
                    <a:lnTo>
                      <a:pt x="15775" y="117490"/>
                    </a:lnTo>
                    <a:lnTo>
                      <a:pt x="18288" y="137160"/>
                    </a:lnTo>
                    <a:lnTo>
                      <a:pt x="19812" y="144018"/>
                    </a:lnTo>
                    <a:lnTo>
                      <a:pt x="25146" y="150114"/>
                    </a:lnTo>
                    <a:lnTo>
                      <a:pt x="33528" y="148590"/>
                    </a:lnTo>
                    <a:lnTo>
                      <a:pt x="42326" y="144541"/>
                    </a:lnTo>
                    <a:lnTo>
                      <a:pt x="49625" y="137922"/>
                    </a:lnTo>
                    <a:lnTo>
                      <a:pt x="55923" y="130159"/>
                    </a:lnTo>
                    <a:lnTo>
                      <a:pt x="61722" y="12268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6" name="Google Shape;13256;p155"/>
              <p:cNvSpPr/>
              <p:nvPr/>
            </p:nvSpPr>
            <p:spPr>
              <a:xfrm>
                <a:off x="3752849" y="2951226"/>
                <a:ext cx="87629" cy="17780"/>
              </a:xfrm>
              <a:custGeom>
                <a:rect b="b" l="l" r="r" t="t"/>
                <a:pathLst>
                  <a:path extrusionOk="0" h="17780" w="87629">
                    <a:moveTo>
                      <a:pt x="0" y="16763"/>
                    </a:moveTo>
                    <a:lnTo>
                      <a:pt x="13751" y="17311"/>
                    </a:lnTo>
                    <a:lnTo>
                      <a:pt x="25431" y="16573"/>
                    </a:lnTo>
                    <a:lnTo>
                      <a:pt x="36968" y="14406"/>
                    </a:lnTo>
                    <a:lnTo>
                      <a:pt x="50292" y="10667"/>
                    </a:lnTo>
                    <a:lnTo>
                      <a:pt x="57792" y="9143"/>
                    </a:lnTo>
                    <a:lnTo>
                      <a:pt x="68008" y="7619"/>
                    </a:lnTo>
                    <a:lnTo>
                      <a:pt x="77938" y="5524"/>
                    </a:lnTo>
                    <a:lnTo>
                      <a:pt x="84582" y="2285"/>
                    </a:lnTo>
                    <a:lnTo>
                      <a:pt x="87630" y="2285"/>
                    </a:lnTo>
                    <a:lnTo>
                      <a:pt x="8305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7" name="Google Shape;13257;p155"/>
              <p:cNvSpPr/>
              <p:nvPr/>
            </p:nvSpPr>
            <p:spPr>
              <a:xfrm>
                <a:off x="3875531" y="2907030"/>
                <a:ext cx="8889" cy="87630"/>
              </a:xfrm>
              <a:custGeom>
                <a:rect b="b" l="l" r="r" t="t"/>
                <a:pathLst>
                  <a:path extrusionOk="0" h="87630" w="8889">
                    <a:moveTo>
                      <a:pt x="0" y="0"/>
                    </a:moveTo>
                    <a:lnTo>
                      <a:pt x="1154" y="12013"/>
                    </a:lnTo>
                    <a:lnTo>
                      <a:pt x="2381" y="24098"/>
                    </a:lnTo>
                    <a:lnTo>
                      <a:pt x="3750" y="36325"/>
                    </a:lnTo>
                    <a:lnTo>
                      <a:pt x="5334" y="48768"/>
                    </a:lnTo>
                    <a:lnTo>
                      <a:pt x="6453" y="57792"/>
                    </a:lnTo>
                    <a:lnTo>
                      <a:pt x="7429" y="66675"/>
                    </a:lnTo>
                    <a:lnTo>
                      <a:pt x="8120" y="75557"/>
                    </a:lnTo>
                    <a:lnTo>
                      <a:pt x="8382" y="84582"/>
                    </a:lnTo>
                    <a:lnTo>
                      <a:pt x="8382" y="86106"/>
                    </a:lnTo>
                    <a:lnTo>
                      <a:pt x="8382" y="86868"/>
                    </a:lnTo>
                    <a:lnTo>
                      <a:pt x="8382" y="8763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8" name="Google Shape;13258;p155"/>
              <p:cNvSpPr/>
              <p:nvPr/>
            </p:nvSpPr>
            <p:spPr>
              <a:xfrm>
                <a:off x="3855719" y="2862834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4572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259" name="Google Shape;13259;p155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3918178" y="2828518"/>
                <a:ext cx="197408" cy="1890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260" name="Google Shape;13260;p155"/>
              <p:cNvSpPr/>
              <p:nvPr/>
            </p:nvSpPr>
            <p:spPr>
              <a:xfrm>
                <a:off x="4161281" y="2886456"/>
                <a:ext cx="92710" cy="98425"/>
              </a:xfrm>
              <a:custGeom>
                <a:rect b="b" l="l" r="r" t="t"/>
                <a:pathLst>
                  <a:path extrusionOk="0" h="98425" w="92710">
                    <a:moveTo>
                      <a:pt x="16763" y="762"/>
                    </a:moveTo>
                    <a:lnTo>
                      <a:pt x="25788" y="762"/>
                    </a:lnTo>
                    <a:lnTo>
                      <a:pt x="34670" y="762"/>
                    </a:lnTo>
                    <a:lnTo>
                      <a:pt x="43553" y="762"/>
                    </a:lnTo>
                    <a:lnTo>
                      <a:pt x="52577" y="762"/>
                    </a:lnTo>
                    <a:lnTo>
                      <a:pt x="57149" y="0"/>
                    </a:lnTo>
                    <a:lnTo>
                      <a:pt x="61721" y="762"/>
                    </a:lnTo>
                    <a:lnTo>
                      <a:pt x="66293" y="762"/>
                    </a:lnTo>
                    <a:lnTo>
                      <a:pt x="65531" y="8382"/>
                    </a:lnTo>
                    <a:lnTo>
                      <a:pt x="64007" y="10668"/>
                    </a:lnTo>
                    <a:lnTo>
                      <a:pt x="58673" y="17526"/>
                    </a:lnTo>
                    <a:lnTo>
                      <a:pt x="50863" y="27682"/>
                    </a:lnTo>
                    <a:lnTo>
                      <a:pt x="42481" y="37623"/>
                    </a:lnTo>
                    <a:lnTo>
                      <a:pt x="33813" y="47422"/>
                    </a:lnTo>
                    <a:lnTo>
                      <a:pt x="25145" y="57150"/>
                    </a:lnTo>
                    <a:lnTo>
                      <a:pt x="18680" y="63591"/>
                    </a:lnTo>
                    <a:lnTo>
                      <a:pt x="12287" y="70389"/>
                    </a:lnTo>
                    <a:lnTo>
                      <a:pt x="6607" y="77616"/>
                    </a:lnTo>
                    <a:lnTo>
                      <a:pt x="2285" y="85344"/>
                    </a:lnTo>
                    <a:lnTo>
                      <a:pt x="761" y="88392"/>
                    </a:lnTo>
                    <a:lnTo>
                      <a:pt x="0" y="92202"/>
                    </a:lnTo>
                    <a:lnTo>
                      <a:pt x="2285" y="94488"/>
                    </a:lnTo>
                    <a:lnTo>
                      <a:pt x="6857" y="98298"/>
                    </a:lnTo>
                    <a:lnTo>
                      <a:pt x="21335" y="97536"/>
                    </a:lnTo>
                    <a:lnTo>
                      <a:pt x="26669" y="97536"/>
                    </a:lnTo>
                    <a:lnTo>
                      <a:pt x="76199" y="91440"/>
                    </a:lnTo>
                    <a:lnTo>
                      <a:pt x="81533" y="89916"/>
                    </a:lnTo>
                    <a:lnTo>
                      <a:pt x="86867" y="88392"/>
                    </a:lnTo>
                    <a:lnTo>
                      <a:pt x="92201" y="8686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1" name="Google Shape;13261;p155"/>
              <p:cNvSpPr/>
              <p:nvPr/>
            </p:nvSpPr>
            <p:spPr>
              <a:xfrm>
                <a:off x="4268128" y="2892552"/>
                <a:ext cx="93345" cy="94614"/>
              </a:xfrm>
              <a:custGeom>
                <a:rect b="b" l="l" r="r" t="t"/>
                <a:pathLst>
                  <a:path extrusionOk="0" h="94614" w="93345">
                    <a:moveTo>
                      <a:pt x="56983" y="52577"/>
                    </a:moveTo>
                    <a:lnTo>
                      <a:pt x="50089" y="44493"/>
                    </a:lnTo>
                    <a:lnTo>
                      <a:pt x="45839" y="38195"/>
                    </a:lnTo>
                    <a:lnTo>
                      <a:pt x="43160" y="31468"/>
                    </a:lnTo>
                    <a:lnTo>
                      <a:pt x="40981" y="22097"/>
                    </a:lnTo>
                    <a:lnTo>
                      <a:pt x="39457" y="16001"/>
                    </a:lnTo>
                    <a:lnTo>
                      <a:pt x="38695" y="9905"/>
                    </a:lnTo>
                    <a:lnTo>
                      <a:pt x="34123" y="4571"/>
                    </a:lnTo>
                    <a:lnTo>
                      <a:pt x="30313" y="0"/>
                    </a:lnTo>
                    <a:lnTo>
                      <a:pt x="6381" y="33766"/>
                    </a:lnTo>
                    <a:lnTo>
                      <a:pt x="0" y="71401"/>
                    </a:lnTo>
                    <a:lnTo>
                      <a:pt x="595" y="80771"/>
                    </a:lnTo>
                    <a:lnTo>
                      <a:pt x="595" y="86105"/>
                    </a:lnTo>
                    <a:lnTo>
                      <a:pt x="7453" y="94487"/>
                    </a:lnTo>
                    <a:lnTo>
                      <a:pt x="14311" y="89915"/>
                    </a:lnTo>
                    <a:lnTo>
                      <a:pt x="19371" y="83748"/>
                    </a:lnTo>
                    <a:lnTo>
                      <a:pt x="23360" y="75437"/>
                    </a:lnTo>
                    <a:lnTo>
                      <a:pt x="26634" y="66555"/>
                    </a:lnTo>
                    <a:lnTo>
                      <a:pt x="29551" y="58673"/>
                    </a:lnTo>
                    <a:lnTo>
                      <a:pt x="32063" y="51339"/>
                    </a:lnTo>
                    <a:lnTo>
                      <a:pt x="34218" y="43433"/>
                    </a:lnTo>
                    <a:lnTo>
                      <a:pt x="36516" y="35528"/>
                    </a:lnTo>
                    <a:lnTo>
                      <a:pt x="39457" y="28193"/>
                    </a:lnTo>
                    <a:lnTo>
                      <a:pt x="40219" y="28193"/>
                    </a:lnTo>
                    <a:lnTo>
                      <a:pt x="40981" y="27431"/>
                    </a:lnTo>
                    <a:lnTo>
                      <a:pt x="40981" y="26669"/>
                    </a:lnTo>
                    <a:lnTo>
                      <a:pt x="44791" y="30479"/>
                    </a:lnTo>
                    <a:lnTo>
                      <a:pt x="46315" y="34289"/>
                    </a:lnTo>
                    <a:lnTo>
                      <a:pt x="48601" y="39623"/>
                    </a:lnTo>
                    <a:lnTo>
                      <a:pt x="78319" y="71437"/>
                    </a:lnTo>
                    <a:lnTo>
                      <a:pt x="85486" y="70580"/>
                    </a:lnTo>
                    <a:lnTo>
                      <a:pt x="92797" y="6857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2" name="Google Shape;13262;p155"/>
              <p:cNvSpPr/>
              <p:nvPr/>
            </p:nvSpPr>
            <p:spPr>
              <a:xfrm>
                <a:off x="4379975" y="2829306"/>
                <a:ext cx="22225" cy="137160"/>
              </a:xfrm>
              <a:custGeom>
                <a:rect b="b" l="l" r="r" t="t"/>
                <a:pathLst>
                  <a:path extrusionOk="0" h="137160" w="22225">
                    <a:moveTo>
                      <a:pt x="1524" y="0"/>
                    </a:moveTo>
                    <a:lnTo>
                      <a:pt x="642" y="12001"/>
                    </a:lnTo>
                    <a:lnTo>
                      <a:pt x="190" y="24003"/>
                    </a:lnTo>
                    <a:lnTo>
                      <a:pt x="23" y="36004"/>
                    </a:lnTo>
                    <a:lnTo>
                      <a:pt x="0" y="48006"/>
                    </a:lnTo>
                    <a:lnTo>
                      <a:pt x="857" y="62400"/>
                    </a:lnTo>
                    <a:lnTo>
                      <a:pt x="2286" y="76866"/>
                    </a:lnTo>
                    <a:lnTo>
                      <a:pt x="4286" y="91189"/>
                    </a:lnTo>
                    <a:lnTo>
                      <a:pt x="6858" y="105155"/>
                    </a:lnTo>
                    <a:lnTo>
                      <a:pt x="8239" y="113264"/>
                    </a:lnTo>
                    <a:lnTo>
                      <a:pt x="10477" y="122586"/>
                    </a:lnTo>
                    <a:lnTo>
                      <a:pt x="14144" y="131194"/>
                    </a:lnTo>
                    <a:lnTo>
                      <a:pt x="19812" y="137160"/>
                    </a:lnTo>
                    <a:lnTo>
                      <a:pt x="20574" y="137160"/>
                    </a:lnTo>
                    <a:lnTo>
                      <a:pt x="21336" y="137160"/>
                    </a:lnTo>
                    <a:lnTo>
                      <a:pt x="22098" y="13716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3" name="Google Shape;13263;p155"/>
              <p:cNvSpPr/>
              <p:nvPr/>
            </p:nvSpPr>
            <p:spPr>
              <a:xfrm>
                <a:off x="4371594" y="2895600"/>
                <a:ext cx="90170" cy="62230"/>
              </a:xfrm>
              <a:custGeom>
                <a:rect b="b" l="l" r="r" t="t"/>
                <a:pathLst>
                  <a:path extrusionOk="0" h="62230" w="90170">
                    <a:moveTo>
                      <a:pt x="0" y="17525"/>
                    </a:moveTo>
                    <a:lnTo>
                      <a:pt x="10703" y="18311"/>
                    </a:lnTo>
                    <a:lnTo>
                      <a:pt x="20478" y="18097"/>
                    </a:lnTo>
                    <a:lnTo>
                      <a:pt x="30110" y="16454"/>
                    </a:lnTo>
                    <a:lnTo>
                      <a:pt x="67818" y="761"/>
                    </a:lnTo>
                    <a:lnTo>
                      <a:pt x="70104" y="0"/>
                    </a:lnTo>
                    <a:lnTo>
                      <a:pt x="71628" y="0"/>
                    </a:lnTo>
                    <a:lnTo>
                      <a:pt x="73152" y="6095"/>
                    </a:lnTo>
                    <a:lnTo>
                      <a:pt x="73152" y="12191"/>
                    </a:lnTo>
                    <a:lnTo>
                      <a:pt x="73914" y="18287"/>
                    </a:lnTo>
                    <a:lnTo>
                      <a:pt x="82296" y="56387"/>
                    </a:lnTo>
                    <a:lnTo>
                      <a:pt x="83058" y="60959"/>
                    </a:lnTo>
                    <a:lnTo>
                      <a:pt x="89916" y="6172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4" name="Google Shape;13264;p155"/>
              <p:cNvSpPr/>
              <p:nvPr/>
            </p:nvSpPr>
            <p:spPr>
              <a:xfrm>
                <a:off x="4428744" y="284530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5" name="Google Shape;13265;p155"/>
              <p:cNvSpPr/>
              <p:nvPr/>
            </p:nvSpPr>
            <p:spPr>
              <a:xfrm>
                <a:off x="4492204" y="2895600"/>
                <a:ext cx="42545" cy="74294"/>
              </a:xfrm>
              <a:custGeom>
                <a:rect b="b" l="l" r="r" t="t"/>
                <a:pathLst>
                  <a:path extrusionOk="0" h="74294" w="42545">
                    <a:moveTo>
                      <a:pt x="6643" y="8382"/>
                    </a:moveTo>
                    <a:lnTo>
                      <a:pt x="3762" y="19704"/>
                    </a:lnTo>
                    <a:lnTo>
                      <a:pt x="1309" y="30956"/>
                    </a:lnTo>
                    <a:lnTo>
                      <a:pt x="0" y="42350"/>
                    </a:lnTo>
                    <a:lnTo>
                      <a:pt x="547" y="54102"/>
                    </a:lnTo>
                    <a:lnTo>
                      <a:pt x="1309" y="60960"/>
                    </a:lnTo>
                    <a:lnTo>
                      <a:pt x="5881" y="69342"/>
                    </a:lnTo>
                    <a:lnTo>
                      <a:pt x="12739" y="71628"/>
                    </a:lnTo>
                    <a:lnTo>
                      <a:pt x="21121" y="73914"/>
                    </a:lnTo>
                    <a:lnTo>
                      <a:pt x="28741" y="71628"/>
                    </a:lnTo>
                    <a:lnTo>
                      <a:pt x="42457" y="32766"/>
                    </a:lnTo>
                    <a:lnTo>
                      <a:pt x="41588" y="24419"/>
                    </a:lnTo>
                    <a:lnTo>
                      <a:pt x="18835" y="1524"/>
                    </a:lnTo>
                    <a:lnTo>
                      <a:pt x="14263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6" name="Google Shape;13266;p155"/>
              <p:cNvSpPr/>
              <p:nvPr/>
            </p:nvSpPr>
            <p:spPr>
              <a:xfrm>
                <a:off x="4565427" y="2883598"/>
                <a:ext cx="84454" cy="81914"/>
              </a:xfrm>
              <a:custGeom>
                <a:rect b="b" l="l" r="r" t="t"/>
                <a:pathLst>
                  <a:path extrusionOk="0" h="81914" w="84454">
                    <a:moveTo>
                      <a:pt x="4286" y="14287"/>
                    </a:moveTo>
                    <a:lnTo>
                      <a:pt x="1762" y="56780"/>
                    </a:lnTo>
                    <a:lnTo>
                      <a:pt x="1047" y="64293"/>
                    </a:lnTo>
                    <a:lnTo>
                      <a:pt x="619" y="71949"/>
                    </a:lnTo>
                    <a:lnTo>
                      <a:pt x="476" y="79819"/>
                    </a:lnTo>
                    <a:lnTo>
                      <a:pt x="476" y="80581"/>
                    </a:lnTo>
                    <a:lnTo>
                      <a:pt x="476" y="81343"/>
                    </a:lnTo>
                    <a:lnTo>
                      <a:pt x="202" y="66948"/>
                    </a:lnTo>
                    <a:lnTo>
                      <a:pt x="0" y="52482"/>
                    </a:lnTo>
                    <a:lnTo>
                      <a:pt x="797" y="38159"/>
                    </a:lnTo>
                    <a:lnTo>
                      <a:pt x="19526" y="2857"/>
                    </a:lnTo>
                    <a:lnTo>
                      <a:pt x="32956" y="0"/>
                    </a:lnTo>
                    <a:lnTo>
                      <a:pt x="40207" y="71"/>
                    </a:lnTo>
                    <a:lnTo>
                      <a:pt x="78712" y="19061"/>
                    </a:lnTo>
                    <a:lnTo>
                      <a:pt x="84010" y="52863"/>
                    </a:lnTo>
                    <a:lnTo>
                      <a:pt x="83641" y="60209"/>
                    </a:lnTo>
                    <a:lnTo>
                      <a:pt x="82772" y="6762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67" name="Google Shape;13267;p155"/>
            <p:cNvGrpSpPr/>
            <p:nvPr/>
          </p:nvGrpSpPr>
          <p:grpSpPr>
            <a:xfrm>
              <a:off x="5840689" y="1533385"/>
              <a:ext cx="307590" cy="287287"/>
              <a:chOff x="6243040" y="2383893"/>
              <a:chExt cx="256946" cy="199311"/>
            </a:xfrm>
          </p:grpSpPr>
          <p:sp>
            <p:nvSpPr>
              <p:cNvPr id="13268" name="Google Shape;13268;p155"/>
              <p:cNvSpPr/>
              <p:nvPr/>
            </p:nvSpPr>
            <p:spPr>
              <a:xfrm>
                <a:off x="6252972" y="2383893"/>
                <a:ext cx="247014" cy="163194"/>
              </a:xfrm>
              <a:custGeom>
                <a:rect b="b" l="l" r="r" t="t"/>
                <a:pathLst>
                  <a:path extrusionOk="0" h="163194" w="247014">
                    <a:moveTo>
                      <a:pt x="0" y="162710"/>
                    </a:moveTo>
                    <a:lnTo>
                      <a:pt x="25503" y="128313"/>
                    </a:lnTo>
                    <a:lnTo>
                      <a:pt x="55233" y="100167"/>
                    </a:lnTo>
                    <a:lnTo>
                      <a:pt x="97214" y="68996"/>
                    </a:lnTo>
                    <a:lnTo>
                      <a:pt x="142898" y="42112"/>
                    </a:lnTo>
                    <a:lnTo>
                      <a:pt x="191428" y="18942"/>
                    </a:lnTo>
                    <a:lnTo>
                      <a:pt x="216407" y="8786"/>
                    </a:lnTo>
                    <a:lnTo>
                      <a:pt x="224170" y="5381"/>
                    </a:lnTo>
                    <a:lnTo>
                      <a:pt x="234505" y="1547"/>
                    </a:lnTo>
                    <a:lnTo>
                      <a:pt x="243411" y="0"/>
                    </a:lnTo>
                    <a:lnTo>
                      <a:pt x="246887" y="3452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269" name="Google Shape;13269;p155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6243040" y="2443708"/>
                <a:ext cx="114350" cy="1394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270" name="Google Shape;13270;p155"/>
            <p:cNvGrpSpPr/>
            <p:nvPr/>
          </p:nvGrpSpPr>
          <p:grpSpPr>
            <a:xfrm>
              <a:off x="6291342" y="1108909"/>
              <a:ext cx="761222" cy="370692"/>
              <a:chOff x="6619493" y="2089403"/>
              <a:chExt cx="635888" cy="257175"/>
            </a:xfrm>
          </p:grpSpPr>
          <p:sp>
            <p:nvSpPr>
              <p:cNvPr id="13271" name="Google Shape;13271;p155"/>
              <p:cNvSpPr/>
              <p:nvPr/>
            </p:nvSpPr>
            <p:spPr>
              <a:xfrm>
                <a:off x="6619493" y="2201417"/>
                <a:ext cx="81279" cy="129539"/>
              </a:xfrm>
              <a:custGeom>
                <a:rect b="b" l="l" r="r" t="t"/>
                <a:pathLst>
                  <a:path extrusionOk="0" h="129539" w="81279">
                    <a:moveTo>
                      <a:pt x="0" y="22098"/>
                    </a:moveTo>
                    <a:lnTo>
                      <a:pt x="14180" y="17776"/>
                    </a:lnTo>
                    <a:lnTo>
                      <a:pt x="28289" y="13811"/>
                    </a:lnTo>
                    <a:lnTo>
                      <a:pt x="42541" y="9989"/>
                    </a:lnTo>
                    <a:lnTo>
                      <a:pt x="57150" y="6096"/>
                    </a:lnTo>
                    <a:lnTo>
                      <a:pt x="64008" y="3810"/>
                    </a:lnTo>
                    <a:lnTo>
                      <a:pt x="72390" y="0"/>
                    </a:lnTo>
                    <a:lnTo>
                      <a:pt x="80772" y="762"/>
                    </a:lnTo>
                    <a:lnTo>
                      <a:pt x="80772" y="1524"/>
                    </a:lnTo>
                    <a:lnTo>
                      <a:pt x="75819" y="8453"/>
                    </a:lnTo>
                    <a:lnTo>
                      <a:pt x="70294" y="14668"/>
                    </a:lnTo>
                    <a:lnTo>
                      <a:pt x="47244" y="45434"/>
                    </a:lnTo>
                    <a:lnTo>
                      <a:pt x="42672" y="67056"/>
                    </a:lnTo>
                    <a:lnTo>
                      <a:pt x="43183" y="74330"/>
                    </a:lnTo>
                    <a:lnTo>
                      <a:pt x="44481" y="80676"/>
                    </a:lnTo>
                    <a:lnTo>
                      <a:pt x="46208" y="86879"/>
                    </a:lnTo>
                    <a:lnTo>
                      <a:pt x="48006" y="93726"/>
                    </a:lnTo>
                    <a:lnTo>
                      <a:pt x="49530" y="100072"/>
                    </a:lnTo>
                    <a:lnTo>
                      <a:pt x="50482" y="107918"/>
                    </a:lnTo>
                    <a:lnTo>
                      <a:pt x="50577" y="115907"/>
                    </a:lnTo>
                    <a:lnTo>
                      <a:pt x="49530" y="122682"/>
                    </a:lnTo>
                    <a:lnTo>
                      <a:pt x="48006" y="124968"/>
                    </a:lnTo>
                    <a:lnTo>
                      <a:pt x="47244" y="127254"/>
                    </a:lnTo>
                    <a:lnTo>
                      <a:pt x="45720" y="12954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2" name="Google Shape;13272;p155"/>
              <p:cNvSpPr/>
              <p:nvPr/>
            </p:nvSpPr>
            <p:spPr>
              <a:xfrm>
                <a:off x="6640829" y="2295143"/>
                <a:ext cx="89534" cy="51435"/>
              </a:xfrm>
              <a:custGeom>
                <a:rect b="b" l="l" r="r" t="t"/>
                <a:pathLst>
                  <a:path extrusionOk="0" h="51435" w="89534">
                    <a:moveTo>
                      <a:pt x="0" y="51053"/>
                    </a:moveTo>
                    <a:lnTo>
                      <a:pt x="11418" y="45458"/>
                    </a:lnTo>
                    <a:lnTo>
                      <a:pt x="22764" y="40004"/>
                    </a:lnTo>
                    <a:lnTo>
                      <a:pt x="33968" y="34551"/>
                    </a:lnTo>
                    <a:lnTo>
                      <a:pt x="44957" y="28955"/>
                    </a:lnTo>
                    <a:lnTo>
                      <a:pt x="56578" y="22502"/>
                    </a:lnTo>
                    <a:lnTo>
                      <a:pt x="67627" y="15620"/>
                    </a:lnTo>
                    <a:lnTo>
                      <a:pt x="78390" y="8167"/>
                    </a:lnTo>
                    <a:lnTo>
                      <a:pt x="89153" y="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3" name="Google Shape;13273;p155"/>
              <p:cNvSpPr/>
              <p:nvPr/>
            </p:nvSpPr>
            <p:spPr>
              <a:xfrm>
                <a:off x="6737603" y="2209037"/>
                <a:ext cx="13970" cy="105410"/>
              </a:xfrm>
              <a:custGeom>
                <a:rect b="b" l="l" r="r" t="t"/>
                <a:pathLst>
                  <a:path extrusionOk="0" h="105410" w="13970">
                    <a:moveTo>
                      <a:pt x="0" y="0"/>
                    </a:moveTo>
                    <a:lnTo>
                      <a:pt x="1524" y="13465"/>
                    </a:lnTo>
                    <a:lnTo>
                      <a:pt x="3619" y="26574"/>
                    </a:lnTo>
                    <a:lnTo>
                      <a:pt x="6000" y="39540"/>
                    </a:lnTo>
                    <a:lnTo>
                      <a:pt x="8382" y="52577"/>
                    </a:lnTo>
                    <a:lnTo>
                      <a:pt x="13716" y="98298"/>
                    </a:lnTo>
                    <a:lnTo>
                      <a:pt x="13716" y="100584"/>
                    </a:lnTo>
                    <a:lnTo>
                      <a:pt x="13716" y="102870"/>
                    </a:lnTo>
                    <a:lnTo>
                      <a:pt x="13716" y="105155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4" name="Google Shape;13274;p155"/>
              <p:cNvSpPr/>
              <p:nvPr/>
            </p:nvSpPr>
            <p:spPr>
              <a:xfrm>
                <a:off x="6729983" y="2221991"/>
                <a:ext cx="100965" cy="84455"/>
              </a:xfrm>
              <a:custGeom>
                <a:rect b="b" l="l" r="r" t="t"/>
                <a:pathLst>
                  <a:path extrusionOk="0" h="84455" w="100965">
                    <a:moveTo>
                      <a:pt x="0" y="36575"/>
                    </a:moveTo>
                    <a:lnTo>
                      <a:pt x="10287" y="28908"/>
                    </a:lnTo>
                    <a:lnTo>
                      <a:pt x="20002" y="22669"/>
                    </a:lnTo>
                    <a:lnTo>
                      <a:pt x="30003" y="17287"/>
                    </a:lnTo>
                    <a:lnTo>
                      <a:pt x="41148" y="12191"/>
                    </a:lnTo>
                    <a:lnTo>
                      <a:pt x="47875" y="8893"/>
                    </a:lnTo>
                    <a:lnTo>
                      <a:pt x="54387" y="5810"/>
                    </a:lnTo>
                    <a:lnTo>
                      <a:pt x="60757" y="2869"/>
                    </a:lnTo>
                    <a:lnTo>
                      <a:pt x="67055" y="0"/>
                    </a:lnTo>
                    <a:lnTo>
                      <a:pt x="65531" y="5333"/>
                    </a:lnTo>
                    <a:lnTo>
                      <a:pt x="62484" y="10667"/>
                    </a:lnTo>
                    <a:lnTo>
                      <a:pt x="60960" y="16763"/>
                    </a:lnTo>
                    <a:lnTo>
                      <a:pt x="59650" y="25824"/>
                    </a:lnTo>
                    <a:lnTo>
                      <a:pt x="59055" y="35528"/>
                    </a:lnTo>
                    <a:lnTo>
                      <a:pt x="59031" y="45374"/>
                    </a:lnTo>
                    <a:lnTo>
                      <a:pt x="59436" y="54863"/>
                    </a:lnTo>
                    <a:lnTo>
                      <a:pt x="81510" y="84343"/>
                    </a:lnTo>
                    <a:lnTo>
                      <a:pt x="88392" y="83248"/>
                    </a:lnTo>
                    <a:lnTo>
                      <a:pt x="94702" y="80152"/>
                    </a:lnTo>
                    <a:lnTo>
                      <a:pt x="100584" y="76199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5" name="Google Shape;13275;p155"/>
              <p:cNvSpPr/>
              <p:nvPr/>
            </p:nvSpPr>
            <p:spPr>
              <a:xfrm>
                <a:off x="6789419" y="2205227"/>
                <a:ext cx="41909" cy="49530"/>
              </a:xfrm>
              <a:custGeom>
                <a:rect b="b" l="l" r="r" t="t"/>
                <a:pathLst>
                  <a:path extrusionOk="0" h="49530" w="41909">
                    <a:moveTo>
                      <a:pt x="3809" y="44196"/>
                    </a:moveTo>
                    <a:lnTo>
                      <a:pt x="13632" y="47958"/>
                    </a:lnTo>
                    <a:lnTo>
                      <a:pt x="21240" y="49149"/>
                    </a:lnTo>
                    <a:lnTo>
                      <a:pt x="28134" y="46339"/>
                    </a:lnTo>
                    <a:lnTo>
                      <a:pt x="35813" y="38100"/>
                    </a:lnTo>
                    <a:lnTo>
                      <a:pt x="41147" y="31242"/>
                    </a:lnTo>
                    <a:lnTo>
                      <a:pt x="41909" y="22860"/>
                    </a:lnTo>
                    <a:lnTo>
                      <a:pt x="35813" y="16764"/>
                    </a:lnTo>
                    <a:lnTo>
                      <a:pt x="29479" y="12037"/>
                    </a:lnTo>
                    <a:lnTo>
                      <a:pt x="22288" y="8096"/>
                    </a:lnTo>
                    <a:lnTo>
                      <a:pt x="14811" y="4869"/>
                    </a:lnTo>
                    <a:lnTo>
                      <a:pt x="7619" y="2286"/>
                    </a:lnTo>
                    <a:lnTo>
                      <a:pt x="3809" y="762"/>
                    </a:lnTo>
                    <a:lnTo>
                      <a:pt x="3047" y="0"/>
                    </a:lnTo>
                    <a:lnTo>
                      <a:pt x="0" y="762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6" name="Google Shape;13276;p155"/>
              <p:cNvSpPr/>
              <p:nvPr/>
            </p:nvSpPr>
            <p:spPr>
              <a:xfrm>
                <a:off x="6860285" y="2177033"/>
                <a:ext cx="52070" cy="91439"/>
              </a:xfrm>
              <a:custGeom>
                <a:rect b="b" l="l" r="r" t="t"/>
                <a:pathLst>
                  <a:path extrusionOk="0" h="91439" w="52070">
                    <a:moveTo>
                      <a:pt x="0" y="38862"/>
                    </a:moveTo>
                    <a:lnTo>
                      <a:pt x="8215" y="36040"/>
                    </a:lnTo>
                    <a:lnTo>
                      <a:pt x="16002" y="34004"/>
                    </a:lnTo>
                    <a:lnTo>
                      <a:pt x="23788" y="33825"/>
                    </a:lnTo>
                    <a:lnTo>
                      <a:pt x="32004" y="36576"/>
                    </a:lnTo>
                    <a:lnTo>
                      <a:pt x="51435" y="76200"/>
                    </a:lnTo>
                    <a:lnTo>
                      <a:pt x="51030" y="83391"/>
                    </a:lnTo>
                    <a:lnTo>
                      <a:pt x="48768" y="89154"/>
                    </a:lnTo>
                    <a:lnTo>
                      <a:pt x="47244" y="89916"/>
                    </a:lnTo>
                    <a:lnTo>
                      <a:pt x="46482" y="90678"/>
                    </a:lnTo>
                    <a:lnTo>
                      <a:pt x="31432" y="48577"/>
                    </a:lnTo>
                    <a:lnTo>
                      <a:pt x="32456" y="37028"/>
                    </a:lnTo>
                    <a:lnTo>
                      <a:pt x="35052" y="25908"/>
                    </a:lnTo>
                    <a:lnTo>
                      <a:pt x="38207" y="18216"/>
                    </a:lnTo>
                    <a:lnTo>
                      <a:pt x="42005" y="11811"/>
                    </a:lnTo>
                    <a:lnTo>
                      <a:pt x="46517" y="5976"/>
                    </a:lnTo>
                    <a:lnTo>
                      <a:pt x="51815" y="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7" name="Google Shape;13277;p155"/>
              <p:cNvSpPr/>
              <p:nvPr/>
            </p:nvSpPr>
            <p:spPr>
              <a:xfrm>
                <a:off x="6944748" y="2167889"/>
                <a:ext cx="71754" cy="85725"/>
              </a:xfrm>
              <a:custGeom>
                <a:rect b="b" l="l" r="r" t="t"/>
                <a:pathLst>
                  <a:path extrusionOk="0" h="85725" w="71754">
                    <a:moveTo>
                      <a:pt x="52697" y="48767"/>
                    </a:moveTo>
                    <a:lnTo>
                      <a:pt x="37457" y="8381"/>
                    </a:lnTo>
                    <a:lnTo>
                      <a:pt x="34409" y="1523"/>
                    </a:lnTo>
                    <a:lnTo>
                      <a:pt x="26027" y="0"/>
                    </a:lnTo>
                    <a:lnTo>
                      <a:pt x="18859" y="1178"/>
                    </a:lnTo>
                    <a:lnTo>
                      <a:pt x="13263" y="6572"/>
                    </a:lnTo>
                    <a:lnTo>
                      <a:pt x="881" y="43529"/>
                    </a:lnTo>
                    <a:lnTo>
                      <a:pt x="0" y="55185"/>
                    </a:lnTo>
                    <a:lnTo>
                      <a:pt x="119" y="67055"/>
                    </a:lnTo>
                    <a:lnTo>
                      <a:pt x="119" y="80009"/>
                    </a:lnTo>
                    <a:lnTo>
                      <a:pt x="4691" y="84581"/>
                    </a:lnTo>
                    <a:lnTo>
                      <a:pt x="16883" y="85343"/>
                    </a:lnTo>
                    <a:lnTo>
                      <a:pt x="25276" y="84070"/>
                    </a:lnTo>
                    <a:lnTo>
                      <a:pt x="44600" y="44957"/>
                    </a:lnTo>
                    <a:lnTo>
                      <a:pt x="46601" y="24383"/>
                    </a:lnTo>
                    <a:lnTo>
                      <a:pt x="47363" y="25907"/>
                    </a:lnTo>
                    <a:lnTo>
                      <a:pt x="48887" y="28193"/>
                    </a:lnTo>
                    <a:lnTo>
                      <a:pt x="49649" y="32003"/>
                    </a:lnTo>
                    <a:lnTo>
                      <a:pt x="51196" y="37945"/>
                    </a:lnTo>
                    <a:lnTo>
                      <a:pt x="66413" y="61721"/>
                    </a:lnTo>
                    <a:lnTo>
                      <a:pt x="71747" y="63245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8" name="Google Shape;13278;p155"/>
              <p:cNvSpPr/>
              <p:nvPr/>
            </p:nvSpPr>
            <p:spPr>
              <a:xfrm>
                <a:off x="7026616" y="2125217"/>
                <a:ext cx="15875" cy="93980"/>
              </a:xfrm>
              <a:custGeom>
                <a:rect b="b" l="l" r="r" t="t"/>
                <a:pathLst>
                  <a:path extrusionOk="0" h="93980" w="15875">
                    <a:moveTo>
                      <a:pt x="6643" y="0"/>
                    </a:moveTo>
                    <a:lnTo>
                      <a:pt x="2905" y="13370"/>
                    </a:lnTo>
                    <a:lnTo>
                      <a:pt x="738" y="26384"/>
                    </a:lnTo>
                    <a:lnTo>
                      <a:pt x="0" y="39540"/>
                    </a:lnTo>
                    <a:lnTo>
                      <a:pt x="547" y="53340"/>
                    </a:lnTo>
                    <a:lnTo>
                      <a:pt x="1964" y="64686"/>
                    </a:lnTo>
                    <a:lnTo>
                      <a:pt x="5024" y="74961"/>
                    </a:lnTo>
                    <a:lnTo>
                      <a:pt x="9655" y="84522"/>
                    </a:lnTo>
                    <a:lnTo>
                      <a:pt x="15787" y="93726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9" name="Google Shape;13279;p155"/>
              <p:cNvSpPr/>
              <p:nvPr/>
            </p:nvSpPr>
            <p:spPr>
              <a:xfrm>
                <a:off x="7022591" y="2161793"/>
                <a:ext cx="69850" cy="62230"/>
              </a:xfrm>
              <a:custGeom>
                <a:rect b="b" l="l" r="r" t="t"/>
                <a:pathLst>
                  <a:path extrusionOk="0" h="62230" w="69850">
                    <a:moveTo>
                      <a:pt x="0" y="25908"/>
                    </a:moveTo>
                    <a:lnTo>
                      <a:pt x="2631" y="16621"/>
                    </a:lnTo>
                    <a:lnTo>
                      <a:pt x="6762" y="12192"/>
                    </a:lnTo>
                    <a:lnTo>
                      <a:pt x="13608" y="10048"/>
                    </a:lnTo>
                    <a:lnTo>
                      <a:pt x="24383" y="7620"/>
                    </a:lnTo>
                    <a:lnTo>
                      <a:pt x="31706" y="5369"/>
                    </a:lnTo>
                    <a:lnTo>
                      <a:pt x="38957" y="3333"/>
                    </a:lnTo>
                    <a:lnTo>
                      <a:pt x="46351" y="1726"/>
                    </a:lnTo>
                    <a:lnTo>
                      <a:pt x="54102" y="762"/>
                    </a:lnTo>
                    <a:lnTo>
                      <a:pt x="60960" y="0"/>
                    </a:lnTo>
                    <a:lnTo>
                      <a:pt x="62484" y="7620"/>
                    </a:lnTo>
                    <a:lnTo>
                      <a:pt x="64008" y="13716"/>
                    </a:lnTo>
                    <a:lnTo>
                      <a:pt x="65793" y="24253"/>
                    </a:lnTo>
                    <a:lnTo>
                      <a:pt x="66865" y="35147"/>
                    </a:lnTo>
                    <a:lnTo>
                      <a:pt x="67651" y="46184"/>
                    </a:lnTo>
                    <a:lnTo>
                      <a:pt x="68580" y="57150"/>
                    </a:lnTo>
                    <a:lnTo>
                      <a:pt x="68580" y="60198"/>
                    </a:lnTo>
                    <a:lnTo>
                      <a:pt x="69342" y="61722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0" name="Google Shape;13280;p155"/>
              <p:cNvSpPr/>
              <p:nvPr/>
            </p:nvSpPr>
            <p:spPr>
              <a:xfrm>
                <a:off x="7067549" y="2089403"/>
                <a:ext cx="13970" cy="10794"/>
              </a:xfrm>
              <a:custGeom>
                <a:rect b="b" l="l" r="r" t="t"/>
                <a:pathLst>
                  <a:path extrusionOk="0" h="10794" w="13970">
                    <a:moveTo>
                      <a:pt x="13716" y="8382"/>
                    </a:moveTo>
                    <a:lnTo>
                      <a:pt x="0" y="3810"/>
                    </a:lnTo>
                    <a:lnTo>
                      <a:pt x="1524" y="0"/>
                    </a:lnTo>
                    <a:lnTo>
                      <a:pt x="3048" y="10668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1" name="Google Shape;13281;p155"/>
              <p:cNvSpPr/>
              <p:nvPr/>
            </p:nvSpPr>
            <p:spPr>
              <a:xfrm>
                <a:off x="7128509" y="2139695"/>
                <a:ext cx="37465" cy="69850"/>
              </a:xfrm>
              <a:custGeom>
                <a:rect b="b" l="l" r="r" t="t"/>
                <a:pathLst>
                  <a:path extrusionOk="0" h="69850" w="37465">
                    <a:moveTo>
                      <a:pt x="761" y="26670"/>
                    </a:moveTo>
                    <a:lnTo>
                      <a:pt x="452" y="34242"/>
                    </a:lnTo>
                    <a:lnTo>
                      <a:pt x="0" y="42672"/>
                    </a:lnTo>
                    <a:lnTo>
                      <a:pt x="119" y="51101"/>
                    </a:lnTo>
                    <a:lnTo>
                      <a:pt x="1523" y="58674"/>
                    </a:lnTo>
                    <a:lnTo>
                      <a:pt x="3809" y="66294"/>
                    </a:lnTo>
                    <a:lnTo>
                      <a:pt x="9905" y="69342"/>
                    </a:lnTo>
                    <a:lnTo>
                      <a:pt x="17525" y="68580"/>
                    </a:lnTo>
                    <a:lnTo>
                      <a:pt x="26669" y="67818"/>
                    </a:lnTo>
                    <a:lnTo>
                      <a:pt x="33527" y="60198"/>
                    </a:lnTo>
                    <a:lnTo>
                      <a:pt x="35813" y="51816"/>
                    </a:lnTo>
                    <a:lnTo>
                      <a:pt x="37421" y="43529"/>
                    </a:lnTo>
                    <a:lnTo>
                      <a:pt x="36671" y="35814"/>
                    </a:lnTo>
                    <a:lnTo>
                      <a:pt x="12775" y="8489"/>
                    </a:lnTo>
                    <a:lnTo>
                      <a:pt x="7619" y="3810"/>
                    </a:lnTo>
                    <a:lnTo>
                      <a:pt x="6095" y="2286"/>
                    </a:lnTo>
                    <a:lnTo>
                      <a:pt x="6095" y="1524"/>
                    </a:lnTo>
                    <a:lnTo>
                      <a:pt x="6095" y="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2" name="Google Shape;13282;p155"/>
              <p:cNvSpPr/>
              <p:nvPr/>
            </p:nvSpPr>
            <p:spPr>
              <a:xfrm>
                <a:off x="7184897" y="2105144"/>
                <a:ext cx="70484" cy="86994"/>
              </a:xfrm>
              <a:custGeom>
                <a:rect b="b" l="l" r="r" t="t"/>
                <a:pathLst>
                  <a:path extrusionOk="0" h="86994" w="70484">
                    <a:moveTo>
                      <a:pt x="0" y="36075"/>
                    </a:moveTo>
                    <a:lnTo>
                      <a:pt x="250" y="44065"/>
                    </a:lnTo>
                    <a:lnTo>
                      <a:pt x="857" y="51982"/>
                    </a:lnTo>
                    <a:lnTo>
                      <a:pt x="1607" y="59757"/>
                    </a:lnTo>
                    <a:lnTo>
                      <a:pt x="2286" y="67317"/>
                    </a:lnTo>
                    <a:lnTo>
                      <a:pt x="2286" y="73413"/>
                    </a:lnTo>
                    <a:lnTo>
                      <a:pt x="2286" y="78747"/>
                    </a:lnTo>
                    <a:lnTo>
                      <a:pt x="3810" y="84081"/>
                    </a:lnTo>
                    <a:lnTo>
                      <a:pt x="3810" y="86367"/>
                    </a:lnTo>
                    <a:lnTo>
                      <a:pt x="3810" y="84081"/>
                    </a:lnTo>
                    <a:lnTo>
                      <a:pt x="3143" y="76211"/>
                    </a:lnTo>
                    <a:lnTo>
                      <a:pt x="2476" y="68556"/>
                    </a:lnTo>
                    <a:lnTo>
                      <a:pt x="2095" y="61043"/>
                    </a:lnTo>
                    <a:lnTo>
                      <a:pt x="2286" y="53601"/>
                    </a:lnTo>
                    <a:lnTo>
                      <a:pt x="19049" y="10929"/>
                    </a:lnTo>
                    <a:lnTo>
                      <a:pt x="40159" y="0"/>
                    </a:lnTo>
                    <a:lnTo>
                      <a:pt x="48006" y="1023"/>
                    </a:lnTo>
                    <a:lnTo>
                      <a:pt x="70223" y="41112"/>
                    </a:lnTo>
                    <a:lnTo>
                      <a:pt x="70294" y="51411"/>
                    </a:lnTo>
                    <a:lnTo>
                      <a:pt x="68365" y="61281"/>
                    </a:lnTo>
                    <a:lnTo>
                      <a:pt x="64008" y="70365"/>
                    </a:lnTo>
                    <a:lnTo>
                      <a:pt x="62484" y="72651"/>
                    </a:lnTo>
                    <a:lnTo>
                      <a:pt x="60198" y="74937"/>
                    </a:lnTo>
                    <a:lnTo>
                      <a:pt x="58674" y="77223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283" name="Google Shape;13283;p155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5826247" y="2859527"/>
              <a:ext cx="248409" cy="2999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84" name="Google Shape;13284;p155"/>
            <p:cNvSpPr/>
            <p:nvPr/>
          </p:nvSpPr>
          <p:spPr>
            <a:xfrm>
              <a:off x="6159234" y="3059458"/>
              <a:ext cx="19770" cy="87935"/>
            </a:xfrm>
            <a:custGeom>
              <a:rect b="b" l="l" r="r" t="t"/>
              <a:pathLst>
                <a:path extrusionOk="0" h="60960" w="16509">
                  <a:moveTo>
                    <a:pt x="7620" y="0"/>
                  </a:moveTo>
                  <a:lnTo>
                    <a:pt x="13239" y="12406"/>
                  </a:lnTo>
                  <a:lnTo>
                    <a:pt x="16002" y="23241"/>
                  </a:lnTo>
                  <a:lnTo>
                    <a:pt x="15335" y="34075"/>
                  </a:lnTo>
                  <a:lnTo>
                    <a:pt x="10668" y="46482"/>
                  </a:lnTo>
                  <a:lnTo>
                    <a:pt x="6096" y="54102"/>
                  </a:lnTo>
                  <a:lnTo>
                    <a:pt x="4572" y="56388"/>
                  </a:lnTo>
                  <a:lnTo>
                    <a:pt x="0" y="6096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5" name="Google Shape;13285;p155"/>
            <p:cNvSpPr/>
            <p:nvPr/>
          </p:nvSpPr>
          <p:spPr>
            <a:xfrm>
              <a:off x="6337113" y="2997953"/>
              <a:ext cx="27374" cy="32976"/>
            </a:xfrm>
            <a:custGeom>
              <a:rect b="b" l="l" r="r" t="t"/>
              <a:pathLst>
                <a:path extrusionOk="0" h="22860" w="22859">
                  <a:moveTo>
                    <a:pt x="0" y="4571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4571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6" name="Google Shape;13286;p155"/>
            <p:cNvSpPr/>
            <p:nvPr/>
          </p:nvSpPr>
          <p:spPr>
            <a:xfrm>
              <a:off x="6505873" y="2994658"/>
              <a:ext cx="27374" cy="32976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7" name="Google Shape;13287;p155"/>
            <p:cNvSpPr/>
            <p:nvPr/>
          </p:nvSpPr>
          <p:spPr>
            <a:xfrm>
              <a:off x="6597093" y="2988067"/>
              <a:ext cx="27374" cy="32976"/>
            </a:xfrm>
            <a:custGeom>
              <a:rect b="b" l="l" r="r" t="t"/>
              <a:pathLst>
                <a:path extrusionOk="0" h="22860" w="22859">
                  <a:moveTo>
                    <a:pt x="0" y="4571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4571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288" name="Google Shape;13288;p155"/>
            <p:cNvGrpSpPr/>
            <p:nvPr/>
          </p:nvGrpSpPr>
          <p:grpSpPr>
            <a:xfrm>
              <a:off x="6734634" y="2790436"/>
              <a:ext cx="416019" cy="309806"/>
              <a:chOff x="6989800" y="3256000"/>
              <a:chExt cx="347522" cy="214934"/>
            </a:xfrm>
          </p:grpSpPr>
          <p:pic>
            <p:nvPicPr>
              <p:cNvPr id="13289" name="Google Shape;13289;p155"/>
              <p:cNvPicPr preferRelativeResize="0"/>
              <p:nvPr/>
            </p:nvPicPr>
            <p:blipFill rotWithShape="1">
              <a:blip r:embed="rId56">
                <a:alphaModFix/>
              </a:blip>
              <a:srcRect b="0" l="0" r="0" t="0"/>
              <a:stretch/>
            </p:blipFill>
            <p:spPr>
              <a:xfrm>
                <a:off x="6989800" y="3377158"/>
                <a:ext cx="67130" cy="93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90" name="Google Shape;13290;p155"/>
              <p:cNvPicPr preferRelativeResize="0"/>
              <p:nvPr/>
            </p:nvPicPr>
            <p:blipFill rotWithShape="1">
              <a:blip r:embed="rId57">
                <a:alphaModFix/>
              </a:blip>
              <a:srcRect b="0" l="0" r="0" t="0"/>
              <a:stretch/>
            </p:blipFill>
            <p:spPr>
              <a:xfrm>
                <a:off x="7094956" y="3256000"/>
                <a:ext cx="242366" cy="2103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291" name="Google Shape;13291;p155"/>
            <p:cNvSpPr/>
            <p:nvPr/>
          </p:nvSpPr>
          <p:spPr>
            <a:xfrm>
              <a:off x="5900708" y="2572903"/>
              <a:ext cx="3802" cy="98927"/>
            </a:xfrm>
            <a:custGeom>
              <a:rect b="b" l="l" r="r" t="t"/>
              <a:pathLst>
                <a:path extrusionOk="0" h="68580" w="3175">
                  <a:moveTo>
                    <a:pt x="1071" y="0"/>
                  </a:moveTo>
                  <a:lnTo>
                    <a:pt x="523" y="10287"/>
                  </a:lnTo>
                  <a:lnTo>
                    <a:pt x="119" y="20574"/>
                  </a:lnTo>
                  <a:lnTo>
                    <a:pt x="0" y="30861"/>
                  </a:lnTo>
                  <a:lnTo>
                    <a:pt x="309" y="41148"/>
                  </a:lnTo>
                  <a:lnTo>
                    <a:pt x="881" y="48006"/>
                  </a:lnTo>
                  <a:lnTo>
                    <a:pt x="1452" y="54864"/>
                  </a:lnTo>
                  <a:lnTo>
                    <a:pt x="2024" y="61722"/>
                  </a:lnTo>
                  <a:lnTo>
                    <a:pt x="2595" y="6858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2" name="Google Shape;13292;p155"/>
            <p:cNvSpPr/>
            <p:nvPr/>
          </p:nvSpPr>
          <p:spPr>
            <a:xfrm>
              <a:off x="5997772" y="2595966"/>
              <a:ext cx="27375" cy="84269"/>
            </a:xfrm>
            <a:custGeom>
              <a:rect b="b" l="l" r="r" t="t"/>
              <a:pathLst>
                <a:path extrusionOk="0" h="58419" w="22860">
                  <a:moveTo>
                    <a:pt x="4572" y="0"/>
                  </a:moveTo>
                  <a:lnTo>
                    <a:pt x="13108" y="3190"/>
                  </a:lnTo>
                  <a:lnTo>
                    <a:pt x="18573" y="6095"/>
                  </a:lnTo>
                  <a:lnTo>
                    <a:pt x="21609" y="10715"/>
                  </a:lnTo>
                  <a:lnTo>
                    <a:pt x="22860" y="19049"/>
                  </a:lnTo>
                  <a:lnTo>
                    <a:pt x="21764" y="28348"/>
                  </a:lnTo>
                  <a:lnTo>
                    <a:pt x="18669" y="36861"/>
                  </a:lnTo>
                  <a:lnTo>
                    <a:pt x="13858" y="44660"/>
                  </a:lnTo>
                  <a:lnTo>
                    <a:pt x="7620" y="51816"/>
                  </a:lnTo>
                  <a:lnTo>
                    <a:pt x="3810" y="55626"/>
                  </a:lnTo>
                  <a:lnTo>
                    <a:pt x="3048" y="56388"/>
                  </a:lnTo>
                  <a:lnTo>
                    <a:pt x="0" y="57912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293" name="Google Shape;13293;p155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4571048" y="2143113"/>
              <a:ext cx="165954" cy="3324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94" name="Google Shape;13294;p155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4708792" y="1928151"/>
              <a:ext cx="90269" cy="1441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95" name="Google Shape;13295;p155"/>
            <p:cNvGrpSpPr/>
            <p:nvPr/>
          </p:nvGrpSpPr>
          <p:grpSpPr>
            <a:xfrm>
              <a:off x="4986885" y="2223722"/>
              <a:ext cx="67653" cy="106906"/>
              <a:chOff x="5529834" y="2862834"/>
              <a:chExt cx="56514" cy="74168"/>
            </a:xfrm>
          </p:grpSpPr>
          <p:sp>
            <p:nvSpPr>
              <p:cNvPr id="13296" name="Google Shape;13296;p155"/>
              <p:cNvSpPr/>
              <p:nvPr/>
            </p:nvSpPr>
            <p:spPr>
              <a:xfrm>
                <a:off x="5535930" y="2862834"/>
                <a:ext cx="47625" cy="6350"/>
              </a:xfrm>
              <a:custGeom>
                <a:rect b="b" l="l" r="r" t="t"/>
                <a:pathLst>
                  <a:path extrusionOk="0" h="6350" w="47625">
                    <a:moveTo>
                      <a:pt x="0" y="6096"/>
                    </a:moveTo>
                    <a:lnTo>
                      <a:pt x="11834" y="5798"/>
                    </a:lnTo>
                    <a:lnTo>
                      <a:pt x="22669" y="4857"/>
                    </a:lnTo>
                    <a:lnTo>
                      <a:pt x="33218" y="3202"/>
                    </a:lnTo>
                    <a:lnTo>
                      <a:pt x="44196" y="762"/>
                    </a:lnTo>
                    <a:lnTo>
                      <a:pt x="44958" y="762"/>
                    </a:lnTo>
                    <a:lnTo>
                      <a:pt x="45720" y="0"/>
                    </a:lnTo>
                    <a:lnTo>
                      <a:pt x="47244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7" name="Google Shape;13297;p155"/>
              <p:cNvSpPr/>
              <p:nvPr/>
            </p:nvSpPr>
            <p:spPr>
              <a:xfrm>
                <a:off x="5529834" y="2926842"/>
                <a:ext cx="56514" cy="10160"/>
              </a:xfrm>
              <a:custGeom>
                <a:rect b="b" l="l" r="r" t="t"/>
                <a:pathLst>
                  <a:path extrusionOk="0" h="10160" w="56514">
                    <a:moveTo>
                      <a:pt x="0" y="7620"/>
                    </a:moveTo>
                    <a:lnTo>
                      <a:pt x="11370" y="9632"/>
                    </a:lnTo>
                    <a:lnTo>
                      <a:pt x="21240" y="10001"/>
                    </a:lnTo>
                    <a:lnTo>
                      <a:pt x="30968" y="8798"/>
                    </a:lnTo>
                    <a:lnTo>
                      <a:pt x="41910" y="6096"/>
                    </a:lnTo>
                    <a:lnTo>
                      <a:pt x="49530" y="3810"/>
                    </a:lnTo>
                    <a:lnTo>
                      <a:pt x="51816" y="3048"/>
                    </a:lnTo>
                    <a:lnTo>
                      <a:pt x="5638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298" name="Google Shape;13298;p155"/>
            <p:cNvSpPr/>
            <p:nvPr/>
          </p:nvSpPr>
          <p:spPr>
            <a:xfrm>
              <a:off x="5306590" y="1957841"/>
              <a:ext cx="150560" cy="919650"/>
            </a:xfrm>
            <a:custGeom>
              <a:rect b="b" l="l" r="r" t="t"/>
              <a:pathLst>
                <a:path extrusionOk="0" h="637539" w="125729">
                  <a:moveTo>
                    <a:pt x="101881" y="3810"/>
                  </a:moveTo>
                  <a:lnTo>
                    <a:pt x="93214" y="1928"/>
                  </a:lnTo>
                  <a:lnTo>
                    <a:pt x="85117" y="762"/>
                  </a:lnTo>
                  <a:lnTo>
                    <a:pt x="77021" y="166"/>
                  </a:lnTo>
                  <a:lnTo>
                    <a:pt x="68353" y="0"/>
                  </a:lnTo>
                  <a:lnTo>
                    <a:pt x="58007" y="476"/>
                  </a:lnTo>
                  <a:lnTo>
                    <a:pt x="20395" y="17466"/>
                  </a:lnTo>
                  <a:lnTo>
                    <a:pt x="0" y="62853"/>
                  </a:lnTo>
                  <a:lnTo>
                    <a:pt x="250" y="77628"/>
                  </a:lnTo>
                  <a:lnTo>
                    <a:pt x="16930" y="127504"/>
                  </a:lnTo>
                  <a:lnTo>
                    <a:pt x="42005" y="165723"/>
                  </a:lnTo>
                  <a:lnTo>
                    <a:pt x="55399" y="184404"/>
                  </a:lnTo>
                  <a:lnTo>
                    <a:pt x="64758" y="198631"/>
                  </a:lnTo>
                  <a:lnTo>
                    <a:pt x="73116" y="213074"/>
                  </a:lnTo>
                  <a:lnTo>
                    <a:pt x="80045" y="228230"/>
                  </a:lnTo>
                  <a:lnTo>
                    <a:pt x="85117" y="244602"/>
                  </a:lnTo>
                  <a:lnTo>
                    <a:pt x="87749" y="266914"/>
                  </a:lnTo>
                  <a:lnTo>
                    <a:pt x="85594" y="288226"/>
                  </a:lnTo>
                  <a:lnTo>
                    <a:pt x="68353" y="328422"/>
                  </a:lnTo>
                  <a:lnTo>
                    <a:pt x="39100" y="364962"/>
                  </a:lnTo>
                  <a:lnTo>
                    <a:pt x="18823" y="383286"/>
                  </a:lnTo>
                  <a:lnTo>
                    <a:pt x="16537" y="387858"/>
                  </a:lnTo>
                  <a:lnTo>
                    <a:pt x="16537" y="388620"/>
                  </a:lnTo>
                  <a:lnTo>
                    <a:pt x="23395" y="390144"/>
                  </a:lnTo>
                  <a:lnTo>
                    <a:pt x="30253" y="392430"/>
                  </a:lnTo>
                  <a:lnTo>
                    <a:pt x="63781" y="415290"/>
                  </a:lnTo>
                  <a:lnTo>
                    <a:pt x="77497" y="459486"/>
                  </a:lnTo>
                  <a:lnTo>
                    <a:pt x="77378" y="474999"/>
                  </a:lnTo>
                  <a:lnTo>
                    <a:pt x="69877" y="519684"/>
                  </a:lnTo>
                  <a:lnTo>
                    <a:pt x="60829" y="551021"/>
                  </a:lnTo>
                  <a:lnTo>
                    <a:pt x="56911" y="566939"/>
                  </a:lnTo>
                  <a:lnTo>
                    <a:pt x="54637" y="582930"/>
                  </a:lnTo>
                  <a:lnTo>
                    <a:pt x="54197" y="592252"/>
                  </a:lnTo>
                  <a:lnTo>
                    <a:pt x="54542" y="600932"/>
                  </a:lnTo>
                  <a:lnTo>
                    <a:pt x="81629" y="632650"/>
                  </a:lnTo>
                  <a:lnTo>
                    <a:pt x="100000" y="637413"/>
                  </a:lnTo>
                  <a:lnTo>
                    <a:pt x="108739" y="636460"/>
                  </a:lnTo>
                  <a:lnTo>
                    <a:pt x="116907" y="632936"/>
                  </a:lnTo>
                  <a:lnTo>
                    <a:pt x="125503" y="627126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299" name="Google Shape;13299;p155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5605492" y="1827105"/>
              <a:ext cx="231761" cy="396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00" name="Google Shape;13300;p155"/>
            <p:cNvSpPr/>
            <p:nvPr/>
          </p:nvSpPr>
          <p:spPr>
            <a:xfrm>
              <a:off x="5918409" y="2120393"/>
              <a:ext cx="29655" cy="100759"/>
            </a:xfrm>
            <a:custGeom>
              <a:rect b="b" l="l" r="r" t="t"/>
              <a:pathLst>
                <a:path extrusionOk="0" h="69850" w="24764">
                  <a:moveTo>
                    <a:pt x="7620" y="0"/>
                  </a:moveTo>
                  <a:lnTo>
                    <a:pt x="16025" y="6095"/>
                  </a:lnTo>
                  <a:lnTo>
                    <a:pt x="21145" y="11048"/>
                  </a:lnTo>
                  <a:lnTo>
                    <a:pt x="23693" y="17145"/>
                  </a:lnTo>
                  <a:lnTo>
                    <a:pt x="24384" y="26669"/>
                  </a:lnTo>
                  <a:lnTo>
                    <a:pt x="22955" y="36433"/>
                  </a:lnTo>
                  <a:lnTo>
                    <a:pt x="19240" y="45339"/>
                  </a:lnTo>
                  <a:lnTo>
                    <a:pt x="14097" y="53673"/>
                  </a:lnTo>
                  <a:lnTo>
                    <a:pt x="8382" y="61722"/>
                  </a:lnTo>
                  <a:lnTo>
                    <a:pt x="3810" y="66294"/>
                  </a:lnTo>
                  <a:lnTo>
                    <a:pt x="3048" y="67056"/>
                  </a:lnTo>
                  <a:lnTo>
                    <a:pt x="0" y="69342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1" name="Google Shape;13301;p155"/>
            <p:cNvSpPr/>
            <p:nvPr/>
          </p:nvSpPr>
          <p:spPr>
            <a:xfrm>
              <a:off x="6111798" y="2068773"/>
              <a:ext cx="13686" cy="2748"/>
            </a:xfrm>
            <a:custGeom>
              <a:rect b="b" l="l" r="r" t="t"/>
              <a:pathLst>
                <a:path extrusionOk="0" h="1905" w="11429">
                  <a:moveTo>
                    <a:pt x="0" y="0"/>
                  </a:moveTo>
                  <a:lnTo>
                    <a:pt x="3810" y="761"/>
                  </a:lnTo>
                  <a:lnTo>
                    <a:pt x="7620" y="761"/>
                  </a:lnTo>
                  <a:lnTo>
                    <a:pt x="11430" y="1523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2" name="Google Shape;13302;p155"/>
            <p:cNvSpPr/>
            <p:nvPr/>
          </p:nvSpPr>
          <p:spPr>
            <a:xfrm>
              <a:off x="6205756" y="2523478"/>
              <a:ext cx="27374" cy="32976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3" name="Google Shape;13303;p155"/>
            <p:cNvSpPr/>
            <p:nvPr/>
          </p:nvSpPr>
          <p:spPr>
            <a:xfrm>
              <a:off x="6288766" y="2053395"/>
              <a:ext cx="13686" cy="7328"/>
            </a:xfrm>
            <a:custGeom>
              <a:rect b="b" l="l" r="r" t="t"/>
              <a:pathLst>
                <a:path extrusionOk="0" h="5080" w="11429">
                  <a:moveTo>
                    <a:pt x="0" y="4572"/>
                  </a:moveTo>
                  <a:lnTo>
                    <a:pt x="3810" y="3048"/>
                  </a:lnTo>
                  <a:lnTo>
                    <a:pt x="7620" y="1524"/>
                  </a:lnTo>
                  <a:lnTo>
                    <a:pt x="11429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4" name="Google Shape;13304;p155"/>
            <p:cNvSpPr/>
            <p:nvPr/>
          </p:nvSpPr>
          <p:spPr>
            <a:xfrm>
              <a:off x="6413740" y="2019347"/>
              <a:ext cx="27374" cy="32976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4571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4571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5" name="Google Shape;13305;p155"/>
            <p:cNvSpPr/>
            <p:nvPr/>
          </p:nvSpPr>
          <p:spPr>
            <a:xfrm>
              <a:off x="6374513" y="2512494"/>
              <a:ext cx="27374" cy="32976"/>
            </a:xfrm>
            <a:custGeom>
              <a:rect b="b" l="l" r="r" t="t"/>
              <a:pathLst>
                <a:path extrusionOk="0" h="22860" w="22859">
                  <a:moveTo>
                    <a:pt x="0" y="4571"/>
                  </a:moveTo>
                  <a:lnTo>
                    <a:pt x="0" y="17525"/>
                  </a:lnTo>
                  <a:lnTo>
                    <a:pt x="4571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4571"/>
                  </a:lnTo>
                  <a:lnTo>
                    <a:pt x="17525" y="0"/>
                  </a:lnTo>
                  <a:lnTo>
                    <a:pt x="4571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6" name="Google Shape;13306;p155"/>
            <p:cNvSpPr/>
            <p:nvPr/>
          </p:nvSpPr>
          <p:spPr>
            <a:xfrm>
              <a:off x="6530502" y="2498215"/>
              <a:ext cx="27374" cy="32976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8287"/>
                  </a:lnTo>
                  <a:lnTo>
                    <a:pt x="4571" y="22859"/>
                  </a:lnTo>
                  <a:lnTo>
                    <a:pt x="17525" y="22859"/>
                  </a:lnTo>
                  <a:lnTo>
                    <a:pt x="22859" y="18287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4571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7" name="Google Shape;13307;p155"/>
            <p:cNvSpPr/>
            <p:nvPr/>
          </p:nvSpPr>
          <p:spPr>
            <a:xfrm>
              <a:off x="6682841" y="2541050"/>
              <a:ext cx="31176" cy="87019"/>
            </a:xfrm>
            <a:custGeom>
              <a:rect b="b" l="l" r="r" t="t"/>
              <a:pathLst>
                <a:path extrusionOk="0" h="60325" w="26034">
                  <a:moveTo>
                    <a:pt x="12953" y="0"/>
                  </a:moveTo>
                  <a:lnTo>
                    <a:pt x="20288" y="5881"/>
                  </a:lnTo>
                  <a:lnTo>
                    <a:pt x="24764" y="11048"/>
                  </a:lnTo>
                  <a:lnTo>
                    <a:pt x="25812" y="17359"/>
                  </a:lnTo>
                  <a:lnTo>
                    <a:pt x="22859" y="26670"/>
                  </a:lnTo>
                  <a:lnTo>
                    <a:pt x="1523" y="58674"/>
                  </a:lnTo>
                  <a:lnTo>
                    <a:pt x="761" y="59436"/>
                  </a:lnTo>
                  <a:lnTo>
                    <a:pt x="0" y="60198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08" name="Google Shape;13308;p155"/>
            <p:cNvGrpSpPr/>
            <p:nvPr/>
          </p:nvGrpSpPr>
          <p:grpSpPr>
            <a:xfrm>
              <a:off x="6806722" y="2266531"/>
              <a:ext cx="347573" cy="358133"/>
              <a:chOff x="7049998" y="2892526"/>
              <a:chExt cx="290346" cy="248462"/>
            </a:xfrm>
          </p:grpSpPr>
          <p:pic>
            <p:nvPicPr>
              <p:cNvPr id="13309" name="Google Shape;13309;p155"/>
              <p:cNvPicPr preferRelativeResize="0"/>
              <p:nvPr/>
            </p:nvPicPr>
            <p:blipFill rotWithShape="1">
              <a:blip r:embed="rId61">
                <a:alphaModFix/>
              </a:blip>
              <a:srcRect b="0" l="0" r="0" t="0"/>
              <a:stretch/>
            </p:blipFill>
            <p:spPr>
              <a:xfrm>
                <a:off x="7049998" y="2892526"/>
                <a:ext cx="236270" cy="2484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310" name="Google Shape;13310;p155"/>
              <p:cNvSpPr/>
              <p:nvPr/>
            </p:nvSpPr>
            <p:spPr>
              <a:xfrm>
                <a:off x="7317485" y="3076193"/>
                <a:ext cx="22859" cy="51435"/>
              </a:xfrm>
              <a:custGeom>
                <a:rect b="b" l="l" r="r" t="t"/>
                <a:pathLst>
                  <a:path extrusionOk="0" h="51435" w="22859">
                    <a:moveTo>
                      <a:pt x="16001" y="0"/>
                    </a:moveTo>
                    <a:lnTo>
                      <a:pt x="20704" y="10537"/>
                    </a:lnTo>
                    <a:lnTo>
                      <a:pt x="22764" y="18573"/>
                    </a:lnTo>
                    <a:lnTo>
                      <a:pt x="21252" y="26467"/>
                    </a:lnTo>
                    <a:lnTo>
                      <a:pt x="15239" y="36576"/>
                    </a:lnTo>
                    <a:lnTo>
                      <a:pt x="8381" y="44196"/>
                    </a:lnTo>
                    <a:lnTo>
                      <a:pt x="6095" y="47244"/>
                    </a:lnTo>
                    <a:lnTo>
                      <a:pt x="0" y="5105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311" name="Google Shape;13311;p155"/>
          <p:cNvGrpSpPr/>
          <p:nvPr/>
        </p:nvGrpSpPr>
        <p:grpSpPr>
          <a:xfrm>
            <a:off x="754570" y="4329069"/>
            <a:ext cx="1046675" cy="262843"/>
            <a:chOff x="2057316" y="4723612"/>
            <a:chExt cx="961752" cy="206654"/>
          </a:xfrm>
        </p:grpSpPr>
        <p:sp>
          <p:nvSpPr>
            <p:cNvPr id="13312" name="Google Shape;13312;p155"/>
            <p:cNvSpPr/>
            <p:nvPr/>
          </p:nvSpPr>
          <p:spPr>
            <a:xfrm>
              <a:off x="2057316" y="4789931"/>
              <a:ext cx="81914" cy="140335"/>
            </a:xfrm>
            <a:custGeom>
              <a:rect b="b" l="l" r="r" t="t"/>
              <a:pathLst>
                <a:path extrusionOk="0" h="140335" w="81914">
                  <a:moveTo>
                    <a:pt x="23705" y="0"/>
                  </a:moveTo>
                  <a:lnTo>
                    <a:pt x="9560" y="42541"/>
                  </a:lnTo>
                  <a:lnTo>
                    <a:pt x="1702" y="81915"/>
                  </a:lnTo>
                  <a:lnTo>
                    <a:pt x="0" y="114597"/>
                  </a:lnTo>
                  <a:lnTo>
                    <a:pt x="559" y="121443"/>
                  </a:lnTo>
                  <a:lnTo>
                    <a:pt x="36659" y="139446"/>
                  </a:lnTo>
                  <a:lnTo>
                    <a:pt x="45219" y="139838"/>
                  </a:lnTo>
                  <a:lnTo>
                    <a:pt x="77807" y="133350"/>
                  </a:lnTo>
                  <a:lnTo>
                    <a:pt x="81617" y="128778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3" name="Google Shape;13313;p155"/>
            <p:cNvSpPr/>
            <p:nvPr/>
          </p:nvSpPr>
          <p:spPr>
            <a:xfrm>
              <a:off x="2074925" y="4782311"/>
              <a:ext cx="43180" cy="27939"/>
            </a:xfrm>
            <a:custGeom>
              <a:rect b="b" l="l" r="r" t="t"/>
              <a:pathLst>
                <a:path extrusionOk="0" h="27939" w="43180">
                  <a:moveTo>
                    <a:pt x="0" y="27432"/>
                  </a:moveTo>
                  <a:lnTo>
                    <a:pt x="10203" y="19180"/>
                  </a:lnTo>
                  <a:lnTo>
                    <a:pt x="20478" y="12287"/>
                  </a:lnTo>
                  <a:lnTo>
                    <a:pt x="31182" y="6107"/>
                  </a:lnTo>
                  <a:lnTo>
                    <a:pt x="42671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4" name="Google Shape;13314;p155"/>
            <p:cNvSpPr/>
            <p:nvPr/>
          </p:nvSpPr>
          <p:spPr>
            <a:xfrm>
              <a:off x="2078735" y="4851653"/>
              <a:ext cx="55244" cy="14604"/>
            </a:xfrm>
            <a:custGeom>
              <a:rect b="b" l="l" r="r" t="t"/>
              <a:pathLst>
                <a:path extrusionOk="0" h="14604" w="55244">
                  <a:moveTo>
                    <a:pt x="0" y="13715"/>
                  </a:moveTo>
                  <a:lnTo>
                    <a:pt x="9239" y="14525"/>
                  </a:lnTo>
                  <a:lnTo>
                    <a:pt x="17906" y="14477"/>
                  </a:lnTo>
                  <a:lnTo>
                    <a:pt x="26574" y="13287"/>
                  </a:lnTo>
                  <a:lnTo>
                    <a:pt x="35814" y="10667"/>
                  </a:lnTo>
                  <a:lnTo>
                    <a:pt x="42672" y="8381"/>
                  </a:lnTo>
                  <a:lnTo>
                    <a:pt x="48768" y="4571"/>
                  </a:lnTo>
                  <a:lnTo>
                    <a:pt x="54864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5" name="Google Shape;13315;p155"/>
            <p:cNvSpPr/>
            <p:nvPr/>
          </p:nvSpPr>
          <p:spPr>
            <a:xfrm>
              <a:off x="2157221" y="4800599"/>
              <a:ext cx="66675" cy="81279"/>
            </a:xfrm>
            <a:custGeom>
              <a:rect b="b" l="l" r="r" t="t"/>
              <a:pathLst>
                <a:path extrusionOk="0" h="81279" w="66675">
                  <a:moveTo>
                    <a:pt x="0" y="0"/>
                  </a:moveTo>
                  <a:lnTo>
                    <a:pt x="22824" y="35361"/>
                  </a:lnTo>
                  <a:lnTo>
                    <a:pt x="39612" y="52137"/>
                  </a:lnTo>
                  <a:lnTo>
                    <a:pt x="46386" y="58769"/>
                  </a:lnTo>
                  <a:lnTo>
                    <a:pt x="53018" y="65543"/>
                  </a:lnTo>
                  <a:lnTo>
                    <a:pt x="59436" y="72389"/>
                  </a:lnTo>
                  <a:lnTo>
                    <a:pt x="63246" y="76961"/>
                  </a:lnTo>
                  <a:lnTo>
                    <a:pt x="64008" y="77723"/>
                  </a:lnTo>
                  <a:lnTo>
                    <a:pt x="66294" y="80771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6" name="Google Shape;13316;p155"/>
            <p:cNvSpPr/>
            <p:nvPr/>
          </p:nvSpPr>
          <p:spPr>
            <a:xfrm>
              <a:off x="2183129" y="4820411"/>
              <a:ext cx="13335" cy="106679"/>
            </a:xfrm>
            <a:custGeom>
              <a:rect b="b" l="l" r="r" t="t"/>
              <a:pathLst>
                <a:path extrusionOk="0" h="106679" w="13335">
                  <a:moveTo>
                    <a:pt x="12954" y="0"/>
                  </a:moveTo>
                  <a:lnTo>
                    <a:pt x="5334" y="44958"/>
                  </a:lnTo>
                  <a:lnTo>
                    <a:pt x="2286" y="93726"/>
                  </a:lnTo>
                  <a:lnTo>
                    <a:pt x="2286" y="102870"/>
                  </a:lnTo>
                  <a:lnTo>
                    <a:pt x="0" y="104394"/>
                  </a:lnTo>
                  <a:lnTo>
                    <a:pt x="6858" y="10668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7" name="Google Shape;13317;p155"/>
            <p:cNvSpPr/>
            <p:nvPr/>
          </p:nvSpPr>
          <p:spPr>
            <a:xfrm>
              <a:off x="2250947" y="4771929"/>
              <a:ext cx="57150" cy="64135"/>
            </a:xfrm>
            <a:custGeom>
              <a:rect b="b" l="l" r="r" t="t"/>
              <a:pathLst>
                <a:path extrusionOk="0" h="64135" w="57150">
                  <a:moveTo>
                    <a:pt x="0" y="21050"/>
                  </a:moveTo>
                  <a:lnTo>
                    <a:pt x="35337" y="0"/>
                  </a:lnTo>
                  <a:lnTo>
                    <a:pt x="43493" y="488"/>
                  </a:lnTo>
                  <a:lnTo>
                    <a:pt x="50291" y="2762"/>
                  </a:lnTo>
                  <a:lnTo>
                    <a:pt x="54673" y="8012"/>
                  </a:lnTo>
                  <a:lnTo>
                    <a:pt x="56769" y="15621"/>
                  </a:lnTo>
                  <a:lnTo>
                    <a:pt x="57150" y="23657"/>
                  </a:lnTo>
                  <a:lnTo>
                    <a:pt x="56388" y="30194"/>
                  </a:lnTo>
                  <a:lnTo>
                    <a:pt x="52828" y="39933"/>
                  </a:lnTo>
                  <a:lnTo>
                    <a:pt x="47339" y="48672"/>
                  </a:lnTo>
                  <a:lnTo>
                    <a:pt x="40850" y="56554"/>
                  </a:lnTo>
                  <a:lnTo>
                    <a:pt x="34290" y="63722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8" name="Google Shape;13318;p155"/>
            <p:cNvSpPr/>
            <p:nvPr/>
          </p:nvSpPr>
          <p:spPr>
            <a:xfrm>
              <a:off x="2251709" y="4786883"/>
              <a:ext cx="20955" cy="101600"/>
            </a:xfrm>
            <a:custGeom>
              <a:rect b="b" l="l" r="r" t="t"/>
              <a:pathLst>
                <a:path extrusionOk="0" h="101600" w="20955">
                  <a:moveTo>
                    <a:pt x="0" y="0"/>
                  </a:moveTo>
                  <a:lnTo>
                    <a:pt x="7620" y="41910"/>
                  </a:lnTo>
                  <a:lnTo>
                    <a:pt x="10775" y="52887"/>
                  </a:lnTo>
                  <a:lnTo>
                    <a:pt x="13430" y="64008"/>
                  </a:lnTo>
                  <a:lnTo>
                    <a:pt x="15656" y="75128"/>
                  </a:lnTo>
                  <a:lnTo>
                    <a:pt x="17526" y="86106"/>
                  </a:lnTo>
                  <a:lnTo>
                    <a:pt x="19812" y="94488"/>
                  </a:lnTo>
                  <a:lnTo>
                    <a:pt x="20574" y="96012"/>
                  </a:lnTo>
                  <a:lnTo>
                    <a:pt x="20574" y="10134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9" name="Google Shape;13319;p155"/>
            <p:cNvSpPr/>
            <p:nvPr/>
          </p:nvSpPr>
          <p:spPr>
            <a:xfrm>
              <a:off x="2341625" y="4764023"/>
              <a:ext cx="35560" cy="4445"/>
            </a:xfrm>
            <a:custGeom>
              <a:rect b="b" l="l" r="r" t="t"/>
              <a:pathLst>
                <a:path extrusionOk="0" h="4445" w="35560">
                  <a:moveTo>
                    <a:pt x="0" y="3809"/>
                  </a:moveTo>
                  <a:lnTo>
                    <a:pt x="10298" y="3857"/>
                  </a:lnTo>
                  <a:lnTo>
                    <a:pt x="18383" y="3619"/>
                  </a:lnTo>
                  <a:lnTo>
                    <a:pt x="26038" y="2524"/>
                  </a:lnTo>
                  <a:lnTo>
                    <a:pt x="35052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0" name="Google Shape;13320;p155"/>
            <p:cNvSpPr/>
            <p:nvPr/>
          </p:nvSpPr>
          <p:spPr>
            <a:xfrm>
              <a:off x="2345435" y="4775453"/>
              <a:ext cx="57150" cy="121285"/>
            </a:xfrm>
            <a:custGeom>
              <a:rect b="b" l="l" r="r" t="t"/>
              <a:pathLst>
                <a:path extrusionOk="0" h="121285" w="57150">
                  <a:moveTo>
                    <a:pt x="0" y="0"/>
                  </a:moveTo>
                  <a:lnTo>
                    <a:pt x="9013" y="47732"/>
                  </a:lnTo>
                  <a:lnTo>
                    <a:pt x="10953" y="58197"/>
                  </a:lnTo>
                  <a:lnTo>
                    <a:pt x="12751" y="68520"/>
                  </a:lnTo>
                  <a:lnTo>
                    <a:pt x="14478" y="78486"/>
                  </a:lnTo>
                  <a:lnTo>
                    <a:pt x="16109" y="86832"/>
                  </a:lnTo>
                  <a:lnTo>
                    <a:pt x="30480" y="120396"/>
                  </a:lnTo>
                  <a:lnTo>
                    <a:pt x="37338" y="120396"/>
                  </a:lnTo>
                  <a:lnTo>
                    <a:pt x="48006" y="121157"/>
                  </a:lnTo>
                  <a:lnTo>
                    <a:pt x="51054" y="114300"/>
                  </a:lnTo>
                  <a:lnTo>
                    <a:pt x="57150" y="107442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1" name="Google Shape;13321;p155"/>
            <p:cNvSpPr/>
            <p:nvPr/>
          </p:nvSpPr>
          <p:spPr>
            <a:xfrm>
              <a:off x="2368295" y="4825745"/>
              <a:ext cx="40005" cy="9525"/>
            </a:xfrm>
            <a:custGeom>
              <a:rect b="b" l="l" r="r" t="t"/>
              <a:pathLst>
                <a:path extrusionOk="0" h="9525" w="40005">
                  <a:moveTo>
                    <a:pt x="0" y="2286"/>
                  </a:moveTo>
                  <a:lnTo>
                    <a:pt x="8905" y="5869"/>
                  </a:lnTo>
                  <a:lnTo>
                    <a:pt x="17526" y="8667"/>
                  </a:lnTo>
                  <a:lnTo>
                    <a:pt x="26146" y="9036"/>
                  </a:lnTo>
                  <a:lnTo>
                    <a:pt x="35052" y="5334"/>
                  </a:lnTo>
                  <a:lnTo>
                    <a:pt x="36576" y="3810"/>
                  </a:lnTo>
                  <a:lnTo>
                    <a:pt x="38100" y="1524"/>
                  </a:lnTo>
                  <a:lnTo>
                    <a:pt x="39624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2" name="Google Shape;13322;p155"/>
            <p:cNvSpPr/>
            <p:nvPr/>
          </p:nvSpPr>
          <p:spPr>
            <a:xfrm>
              <a:off x="2415861" y="4769465"/>
              <a:ext cx="73025" cy="116839"/>
            </a:xfrm>
            <a:custGeom>
              <a:rect b="b" l="l" r="r" t="t"/>
              <a:pathLst>
                <a:path extrusionOk="0" h="116839" w="73025">
                  <a:moveTo>
                    <a:pt x="48446" y="6750"/>
                  </a:moveTo>
                  <a:lnTo>
                    <a:pt x="41350" y="3167"/>
                  </a:lnTo>
                  <a:lnTo>
                    <a:pt x="33968" y="369"/>
                  </a:lnTo>
                  <a:lnTo>
                    <a:pt x="26586" y="0"/>
                  </a:lnTo>
                  <a:lnTo>
                    <a:pt x="19490" y="3702"/>
                  </a:lnTo>
                  <a:lnTo>
                    <a:pt x="1202" y="44850"/>
                  </a:lnTo>
                  <a:lnTo>
                    <a:pt x="0" y="57542"/>
                  </a:lnTo>
                  <a:lnTo>
                    <a:pt x="154" y="70949"/>
                  </a:lnTo>
                  <a:lnTo>
                    <a:pt x="14513" y="106287"/>
                  </a:lnTo>
                  <a:lnTo>
                    <a:pt x="37611" y="116478"/>
                  </a:lnTo>
                  <a:lnTo>
                    <a:pt x="50732" y="115716"/>
                  </a:lnTo>
                  <a:lnTo>
                    <a:pt x="58150" y="112287"/>
                  </a:lnTo>
                  <a:lnTo>
                    <a:pt x="63781" y="109430"/>
                  </a:lnTo>
                  <a:lnTo>
                    <a:pt x="68413" y="106287"/>
                  </a:lnTo>
                  <a:lnTo>
                    <a:pt x="72830" y="10200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3" name="Google Shape;13323;p155"/>
            <p:cNvSpPr/>
            <p:nvPr/>
          </p:nvSpPr>
          <p:spPr>
            <a:xfrm>
              <a:off x="2496311" y="4754879"/>
              <a:ext cx="52705" cy="100329"/>
            </a:xfrm>
            <a:custGeom>
              <a:rect b="b" l="l" r="r" t="t"/>
              <a:pathLst>
                <a:path extrusionOk="0" h="100329" w="52705">
                  <a:moveTo>
                    <a:pt x="0" y="16763"/>
                  </a:moveTo>
                  <a:lnTo>
                    <a:pt x="9132" y="17383"/>
                  </a:lnTo>
                  <a:lnTo>
                    <a:pt x="18192" y="17716"/>
                  </a:lnTo>
                  <a:lnTo>
                    <a:pt x="27110" y="17192"/>
                  </a:lnTo>
                  <a:lnTo>
                    <a:pt x="35814" y="15239"/>
                  </a:lnTo>
                  <a:lnTo>
                    <a:pt x="41148" y="12953"/>
                  </a:lnTo>
                  <a:lnTo>
                    <a:pt x="50292" y="9143"/>
                  </a:lnTo>
                  <a:lnTo>
                    <a:pt x="52577" y="3047"/>
                  </a:lnTo>
                  <a:lnTo>
                    <a:pt x="52577" y="1523"/>
                  </a:lnTo>
                  <a:lnTo>
                    <a:pt x="52577" y="761"/>
                  </a:lnTo>
                  <a:lnTo>
                    <a:pt x="47243" y="761"/>
                  </a:lnTo>
                  <a:lnTo>
                    <a:pt x="44957" y="0"/>
                  </a:lnTo>
                  <a:lnTo>
                    <a:pt x="34290" y="38861"/>
                  </a:lnTo>
                  <a:lnTo>
                    <a:pt x="33623" y="63245"/>
                  </a:lnTo>
                  <a:lnTo>
                    <a:pt x="34182" y="75509"/>
                  </a:lnTo>
                  <a:lnTo>
                    <a:pt x="35814" y="87629"/>
                  </a:lnTo>
                  <a:lnTo>
                    <a:pt x="37338" y="94487"/>
                  </a:lnTo>
                  <a:lnTo>
                    <a:pt x="37338" y="96011"/>
                  </a:lnTo>
                  <a:lnTo>
                    <a:pt x="42672" y="99821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4" name="Google Shape;13324;p155"/>
            <p:cNvSpPr/>
            <p:nvPr/>
          </p:nvSpPr>
          <p:spPr>
            <a:xfrm>
              <a:off x="2586989" y="4752593"/>
              <a:ext cx="14605" cy="102235"/>
            </a:xfrm>
            <a:custGeom>
              <a:rect b="b" l="l" r="r" t="t"/>
              <a:pathLst>
                <a:path extrusionOk="0" h="102235" w="14605">
                  <a:moveTo>
                    <a:pt x="14477" y="0"/>
                  </a:moveTo>
                  <a:lnTo>
                    <a:pt x="10036" y="47434"/>
                  </a:lnTo>
                  <a:lnTo>
                    <a:pt x="8096" y="58293"/>
                  </a:lnTo>
                  <a:lnTo>
                    <a:pt x="6298" y="69151"/>
                  </a:lnTo>
                  <a:lnTo>
                    <a:pt x="4571" y="80010"/>
                  </a:lnTo>
                  <a:lnTo>
                    <a:pt x="3047" y="87630"/>
                  </a:lnTo>
                  <a:lnTo>
                    <a:pt x="1523" y="94488"/>
                  </a:lnTo>
                  <a:lnTo>
                    <a:pt x="0" y="102108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5" name="Google Shape;13325;p155"/>
            <p:cNvSpPr/>
            <p:nvPr/>
          </p:nvSpPr>
          <p:spPr>
            <a:xfrm>
              <a:off x="2597657" y="4809743"/>
              <a:ext cx="27939" cy="12700"/>
            </a:xfrm>
            <a:custGeom>
              <a:rect b="b" l="l" r="r" t="t"/>
              <a:pathLst>
                <a:path extrusionOk="0" h="12700" w="27939">
                  <a:moveTo>
                    <a:pt x="0" y="12192"/>
                  </a:moveTo>
                  <a:lnTo>
                    <a:pt x="8036" y="9536"/>
                  </a:lnTo>
                  <a:lnTo>
                    <a:pt x="14573" y="6953"/>
                  </a:lnTo>
                  <a:lnTo>
                    <a:pt x="20681" y="3940"/>
                  </a:lnTo>
                  <a:lnTo>
                    <a:pt x="27432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6" name="Google Shape;13326;p155"/>
            <p:cNvSpPr/>
            <p:nvPr/>
          </p:nvSpPr>
          <p:spPr>
            <a:xfrm>
              <a:off x="2609849" y="4742687"/>
              <a:ext cx="44450" cy="125729"/>
            </a:xfrm>
            <a:custGeom>
              <a:rect b="b" l="l" r="r" t="t"/>
              <a:pathLst>
                <a:path extrusionOk="0" h="125729" w="44450">
                  <a:moveTo>
                    <a:pt x="0" y="0"/>
                  </a:moveTo>
                  <a:lnTo>
                    <a:pt x="4452" y="10406"/>
                  </a:lnTo>
                  <a:lnTo>
                    <a:pt x="8763" y="20955"/>
                  </a:lnTo>
                  <a:lnTo>
                    <a:pt x="13073" y="31503"/>
                  </a:lnTo>
                  <a:lnTo>
                    <a:pt x="30277" y="75449"/>
                  </a:lnTo>
                  <a:lnTo>
                    <a:pt x="42648" y="116014"/>
                  </a:lnTo>
                  <a:lnTo>
                    <a:pt x="44196" y="12573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7" name="Google Shape;13327;p155"/>
            <p:cNvSpPr/>
            <p:nvPr/>
          </p:nvSpPr>
          <p:spPr>
            <a:xfrm>
              <a:off x="2663951" y="4759451"/>
              <a:ext cx="52705" cy="86360"/>
            </a:xfrm>
            <a:custGeom>
              <a:rect b="b" l="l" r="r" t="t"/>
              <a:pathLst>
                <a:path extrusionOk="0" h="86360" w="52705">
                  <a:moveTo>
                    <a:pt x="0" y="0"/>
                  </a:moveTo>
                  <a:lnTo>
                    <a:pt x="8632" y="5333"/>
                  </a:lnTo>
                  <a:lnTo>
                    <a:pt x="15335" y="8953"/>
                  </a:lnTo>
                  <a:lnTo>
                    <a:pt x="22181" y="11144"/>
                  </a:lnTo>
                  <a:lnTo>
                    <a:pt x="31242" y="12191"/>
                  </a:lnTo>
                  <a:lnTo>
                    <a:pt x="35052" y="12191"/>
                  </a:lnTo>
                  <a:lnTo>
                    <a:pt x="38862" y="12953"/>
                  </a:lnTo>
                  <a:lnTo>
                    <a:pt x="41148" y="9905"/>
                  </a:lnTo>
                  <a:lnTo>
                    <a:pt x="41910" y="7619"/>
                  </a:lnTo>
                  <a:lnTo>
                    <a:pt x="39624" y="7619"/>
                  </a:lnTo>
                  <a:lnTo>
                    <a:pt x="39624" y="6095"/>
                  </a:lnTo>
                  <a:lnTo>
                    <a:pt x="36576" y="9143"/>
                  </a:lnTo>
                  <a:lnTo>
                    <a:pt x="37338" y="5333"/>
                  </a:lnTo>
                  <a:lnTo>
                    <a:pt x="36576" y="13715"/>
                  </a:lnTo>
                  <a:lnTo>
                    <a:pt x="36599" y="22407"/>
                  </a:lnTo>
                  <a:lnTo>
                    <a:pt x="41529" y="67436"/>
                  </a:lnTo>
                  <a:lnTo>
                    <a:pt x="51816" y="85343"/>
                  </a:lnTo>
                  <a:lnTo>
                    <a:pt x="52578" y="86105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8" name="Google Shape;13328;p155"/>
            <p:cNvSpPr/>
            <p:nvPr/>
          </p:nvSpPr>
          <p:spPr>
            <a:xfrm>
              <a:off x="2761487" y="4779263"/>
              <a:ext cx="20955" cy="96520"/>
            </a:xfrm>
            <a:custGeom>
              <a:rect b="b" l="l" r="r" t="t"/>
              <a:pathLst>
                <a:path extrusionOk="0" h="96520" w="20955">
                  <a:moveTo>
                    <a:pt x="0" y="0"/>
                  </a:moveTo>
                  <a:lnTo>
                    <a:pt x="1702" y="9715"/>
                  </a:lnTo>
                  <a:lnTo>
                    <a:pt x="3333" y="19431"/>
                  </a:lnTo>
                  <a:lnTo>
                    <a:pt x="4822" y="29146"/>
                  </a:lnTo>
                  <a:lnTo>
                    <a:pt x="6096" y="38862"/>
                  </a:lnTo>
                  <a:lnTo>
                    <a:pt x="7822" y="48577"/>
                  </a:lnTo>
                  <a:lnTo>
                    <a:pt x="16764" y="89916"/>
                  </a:lnTo>
                  <a:lnTo>
                    <a:pt x="20574" y="96012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329" name="Google Shape;13329;p155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2813278" y="4783048"/>
              <a:ext cx="70714" cy="11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30" name="Google Shape;13330;p155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2907766" y="4723612"/>
              <a:ext cx="111302" cy="1623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31" name="Google Shape;13331;p155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1229903" y="4679254"/>
            <a:ext cx="383493" cy="2259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32" name="Google Shape;13332;p155"/>
          <p:cNvGrpSpPr/>
          <p:nvPr/>
        </p:nvGrpSpPr>
        <p:grpSpPr>
          <a:xfrm>
            <a:off x="1199957" y="5738253"/>
            <a:ext cx="405575" cy="207970"/>
            <a:chOff x="2466568" y="5831560"/>
            <a:chExt cx="372668" cy="163511"/>
          </a:xfrm>
        </p:grpSpPr>
        <p:pic>
          <p:nvPicPr>
            <p:cNvPr id="13333" name="Google Shape;13333;p155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2466568" y="5831560"/>
              <a:ext cx="266750" cy="1635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34" name="Google Shape;13334;p155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2753032" y="5844502"/>
              <a:ext cx="86204" cy="1494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35" name="Google Shape;13335;p155"/>
          <p:cNvSpPr/>
          <p:nvPr/>
        </p:nvSpPr>
        <p:spPr>
          <a:xfrm>
            <a:off x="2949754" y="1068515"/>
            <a:ext cx="110490" cy="12121"/>
          </a:xfrm>
          <a:custGeom>
            <a:rect b="b" l="l" r="r" t="t"/>
            <a:pathLst>
              <a:path extrusionOk="0" h="9525" w="101600">
                <a:moveTo>
                  <a:pt x="0" y="0"/>
                </a:moveTo>
                <a:lnTo>
                  <a:pt x="10965" y="2000"/>
                </a:lnTo>
                <a:lnTo>
                  <a:pt x="21431" y="3428"/>
                </a:lnTo>
                <a:lnTo>
                  <a:pt x="32039" y="4286"/>
                </a:lnTo>
                <a:lnTo>
                  <a:pt x="43434" y="4571"/>
                </a:lnTo>
                <a:lnTo>
                  <a:pt x="53268" y="4571"/>
                </a:lnTo>
                <a:lnTo>
                  <a:pt x="63245" y="4571"/>
                </a:lnTo>
                <a:lnTo>
                  <a:pt x="73223" y="4571"/>
                </a:lnTo>
                <a:lnTo>
                  <a:pt x="83058" y="4571"/>
                </a:lnTo>
                <a:lnTo>
                  <a:pt x="86106" y="4571"/>
                </a:lnTo>
                <a:lnTo>
                  <a:pt x="96774" y="3047"/>
                </a:lnTo>
                <a:lnTo>
                  <a:pt x="99060" y="6095"/>
                </a:lnTo>
                <a:lnTo>
                  <a:pt x="101346" y="9143"/>
                </a:lnTo>
                <a:lnTo>
                  <a:pt x="96774" y="9143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6" name="Google Shape;13336;p155"/>
          <p:cNvSpPr/>
          <p:nvPr/>
        </p:nvSpPr>
        <p:spPr>
          <a:xfrm>
            <a:off x="2560821" y="1303039"/>
            <a:ext cx="326635" cy="45250"/>
          </a:xfrm>
          <a:custGeom>
            <a:rect b="b" l="l" r="r" t="t"/>
            <a:pathLst>
              <a:path extrusionOk="0" h="35560" w="300354">
                <a:moveTo>
                  <a:pt x="0" y="35051"/>
                </a:moveTo>
                <a:lnTo>
                  <a:pt x="17025" y="35349"/>
                </a:lnTo>
                <a:lnTo>
                  <a:pt x="33909" y="35147"/>
                </a:lnTo>
                <a:lnTo>
                  <a:pt x="50792" y="34516"/>
                </a:lnTo>
                <a:lnTo>
                  <a:pt x="67818" y="33527"/>
                </a:lnTo>
                <a:lnTo>
                  <a:pt x="104965" y="29146"/>
                </a:lnTo>
                <a:lnTo>
                  <a:pt x="142113" y="24193"/>
                </a:lnTo>
                <a:lnTo>
                  <a:pt x="179260" y="18954"/>
                </a:lnTo>
                <a:lnTo>
                  <a:pt x="216408" y="13715"/>
                </a:lnTo>
                <a:lnTo>
                  <a:pt x="233100" y="10870"/>
                </a:lnTo>
                <a:lnTo>
                  <a:pt x="249936" y="8096"/>
                </a:lnTo>
                <a:lnTo>
                  <a:pt x="266771" y="5464"/>
                </a:lnTo>
                <a:lnTo>
                  <a:pt x="283464" y="3047"/>
                </a:lnTo>
                <a:lnTo>
                  <a:pt x="288036" y="2285"/>
                </a:lnTo>
                <a:lnTo>
                  <a:pt x="300228" y="5333"/>
                </a:lnTo>
                <a:lnTo>
                  <a:pt x="297180" y="2285"/>
                </a:lnTo>
                <a:lnTo>
                  <a:pt x="295656" y="2285"/>
                </a:lnTo>
                <a:lnTo>
                  <a:pt x="294132" y="1523"/>
                </a:lnTo>
                <a:lnTo>
                  <a:pt x="292608" y="0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37" name="Google Shape;13337;p155"/>
          <p:cNvGrpSpPr/>
          <p:nvPr/>
        </p:nvGrpSpPr>
        <p:grpSpPr>
          <a:xfrm>
            <a:off x="3489655" y="905917"/>
            <a:ext cx="180230" cy="331947"/>
            <a:chOff x="4570475" y="2032253"/>
            <a:chExt cx="165607" cy="260985"/>
          </a:xfrm>
        </p:grpSpPr>
        <p:sp>
          <p:nvSpPr>
            <p:cNvPr id="13338" name="Google Shape;13338;p155"/>
            <p:cNvSpPr/>
            <p:nvPr/>
          </p:nvSpPr>
          <p:spPr>
            <a:xfrm>
              <a:off x="4570475" y="2032253"/>
              <a:ext cx="85089" cy="254000"/>
            </a:xfrm>
            <a:custGeom>
              <a:rect b="b" l="l" r="r" t="t"/>
              <a:pathLst>
                <a:path extrusionOk="0" h="254000" w="85089">
                  <a:moveTo>
                    <a:pt x="84581" y="0"/>
                  </a:moveTo>
                  <a:lnTo>
                    <a:pt x="80676" y="14859"/>
                  </a:lnTo>
                  <a:lnTo>
                    <a:pt x="76771" y="29718"/>
                  </a:lnTo>
                  <a:lnTo>
                    <a:pt x="72580" y="44577"/>
                  </a:lnTo>
                  <a:lnTo>
                    <a:pt x="67817" y="59436"/>
                  </a:lnTo>
                  <a:lnTo>
                    <a:pt x="59638" y="83308"/>
                  </a:lnTo>
                  <a:lnTo>
                    <a:pt x="50387" y="106965"/>
                  </a:lnTo>
                  <a:lnTo>
                    <a:pt x="40707" y="130480"/>
                  </a:lnTo>
                  <a:lnTo>
                    <a:pt x="31241" y="153924"/>
                  </a:lnTo>
                  <a:lnTo>
                    <a:pt x="16668" y="192976"/>
                  </a:lnTo>
                  <a:lnTo>
                    <a:pt x="3809" y="233172"/>
                  </a:lnTo>
                  <a:lnTo>
                    <a:pt x="2285" y="240029"/>
                  </a:lnTo>
                  <a:lnTo>
                    <a:pt x="761" y="246126"/>
                  </a:lnTo>
                  <a:lnTo>
                    <a:pt x="0" y="253746"/>
                  </a:lnTo>
                  <a:lnTo>
                    <a:pt x="1523" y="248411"/>
                  </a:lnTo>
                  <a:lnTo>
                    <a:pt x="3047" y="245364"/>
                  </a:lnTo>
                  <a:lnTo>
                    <a:pt x="3809" y="240029"/>
                  </a:lnTo>
                  <a:lnTo>
                    <a:pt x="4571" y="236220"/>
                  </a:lnTo>
                  <a:lnTo>
                    <a:pt x="5333" y="232410"/>
                  </a:lnTo>
                  <a:lnTo>
                    <a:pt x="6857" y="22860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9" name="Google Shape;13339;p155"/>
            <p:cNvSpPr/>
            <p:nvPr/>
          </p:nvSpPr>
          <p:spPr>
            <a:xfrm>
              <a:off x="4638293" y="2036063"/>
              <a:ext cx="97789" cy="257175"/>
            </a:xfrm>
            <a:custGeom>
              <a:rect b="b" l="l" r="r" t="t"/>
              <a:pathLst>
                <a:path extrusionOk="0" h="257175" w="97789">
                  <a:moveTo>
                    <a:pt x="0" y="0"/>
                  </a:moveTo>
                  <a:lnTo>
                    <a:pt x="26896" y="43505"/>
                  </a:lnTo>
                  <a:lnTo>
                    <a:pt x="45041" y="78259"/>
                  </a:lnTo>
                  <a:lnTo>
                    <a:pt x="63019" y="118574"/>
                  </a:lnTo>
                  <a:lnTo>
                    <a:pt x="78640" y="161544"/>
                  </a:lnTo>
                  <a:lnTo>
                    <a:pt x="91332" y="207168"/>
                  </a:lnTo>
                  <a:lnTo>
                    <a:pt x="97393" y="249626"/>
                  </a:lnTo>
                  <a:lnTo>
                    <a:pt x="97536" y="256032"/>
                  </a:lnTo>
                  <a:lnTo>
                    <a:pt x="96345" y="257020"/>
                  </a:lnTo>
                  <a:lnTo>
                    <a:pt x="93726" y="252507"/>
                  </a:lnTo>
                  <a:lnTo>
                    <a:pt x="91106" y="246709"/>
                  </a:lnTo>
                  <a:lnTo>
                    <a:pt x="89916" y="24384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0" name="Google Shape;13340;p155"/>
            <p:cNvSpPr/>
            <p:nvPr/>
          </p:nvSpPr>
          <p:spPr>
            <a:xfrm>
              <a:off x="4592573" y="2181605"/>
              <a:ext cx="123189" cy="8889"/>
            </a:xfrm>
            <a:custGeom>
              <a:rect b="b" l="l" r="r" t="t"/>
              <a:pathLst>
                <a:path extrusionOk="0" h="8889" w="123189">
                  <a:moveTo>
                    <a:pt x="0" y="0"/>
                  </a:moveTo>
                  <a:lnTo>
                    <a:pt x="43291" y="8251"/>
                  </a:lnTo>
                  <a:lnTo>
                    <a:pt x="90773" y="8572"/>
                  </a:lnTo>
                  <a:lnTo>
                    <a:pt x="106691" y="8381"/>
                  </a:lnTo>
                  <a:lnTo>
                    <a:pt x="122682" y="7619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41" name="Google Shape;13341;p155"/>
          <p:cNvGrpSpPr/>
          <p:nvPr/>
        </p:nvGrpSpPr>
        <p:grpSpPr>
          <a:xfrm>
            <a:off x="3734872" y="896201"/>
            <a:ext cx="956676" cy="308265"/>
            <a:chOff x="4795811" y="2024608"/>
            <a:chExt cx="879055" cy="242366"/>
          </a:xfrm>
        </p:grpSpPr>
        <p:pic>
          <p:nvPicPr>
            <p:cNvPr id="13342" name="Google Shape;13342;p155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4795811" y="2024608"/>
              <a:ext cx="97777" cy="2423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43" name="Google Shape;13343;p155"/>
            <p:cNvSpPr/>
            <p:nvPr/>
          </p:nvSpPr>
          <p:spPr>
            <a:xfrm>
              <a:off x="4937759" y="2036063"/>
              <a:ext cx="136525" cy="215900"/>
            </a:xfrm>
            <a:custGeom>
              <a:rect b="b" l="l" r="r" t="t"/>
              <a:pathLst>
                <a:path extrusionOk="0" h="215900" w="136525">
                  <a:moveTo>
                    <a:pt x="41148" y="0"/>
                  </a:moveTo>
                  <a:lnTo>
                    <a:pt x="10668" y="35052"/>
                  </a:lnTo>
                  <a:lnTo>
                    <a:pt x="2190" y="80486"/>
                  </a:lnTo>
                  <a:lnTo>
                    <a:pt x="0" y="126492"/>
                  </a:lnTo>
                  <a:lnTo>
                    <a:pt x="738" y="146304"/>
                  </a:lnTo>
                  <a:lnTo>
                    <a:pt x="9644" y="183927"/>
                  </a:lnTo>
                  <a:lnTo>
                    <a:pt x="37147" y="213455"/>
                  </a:lnTo>
                  <a:lnTo>
                    <a:pt x="47672" y="215848"/>
                  </a:lnTo>
                  <a:lnTo>
                    <a:pt x="57912" y="214884"/>
                  </a:lnTo>
                  <a:lnTo>
                    <a:pt x="66567" y="210359"/>
                  </a:lnTo>
                  <a:lnTo>
                    <a:pt x="72294" y="203263"/>
                  </a:lnTo>
                  <a:lnTo>
                    <a:pt x="75592" y="194738"/>
                  </a:lnTo>
                  <a:lnTo>
                    <a:pt x="76962" y="185928"/>
                  </a:lnTo>
                  <a:lnTo>
                    <a:pt x="76521" y="175260"/>
                  </a:lnTo>
                  <a:lnTo>
                    <a:pt x="73437" y="165735"/>
                  </a:lnTo>
                  <a:lnTo>
                    <a:pt x="68496" y="156781"/>
                  </a:lnTo>
                  <a:lnTo>
                    <a:pt x="62484" y="147828"/>
                  </a:lnTo>
                  <a:lnTo>
                    <a:pt x="59436" y="142494"/>
                  </a:lnTo>
                  <a:lnTo>
                    <a:pt x="52578" y="137160"/>
                  </a:lnTo>
                  <a:lnTo>
                    <a:pt x="51054" y="130302"/>
                  </a:lnTo>
                  <a:lnTo>
                    <a:pt x="51054" y="129539"/>
                  </a:lnTo>
                  <a:lnTo>
                    <a:pt x="51054" y="128778"/>
                  </a:lnTo>
                  <a:lnTo>
                    <a:pt x="57912" y="125730"/>
                  </a:lnTo>
                  <a:lnTo>
                    <a:pt x="64008" y="123444"/>
                  </a:lnTo>
                  <a:lnTo>
                    <a:pt x="71628" y="121157"/>
                  </a:lnTo>
                  <a:lnTo>
                    <a:pt x="78938" y="119086"/>
                  </a:lnTo>
                  <a:lnTo>
                    <a:pt x="86106" y="116586"/>
                  </a:lnTo>
                  <a:lnTo>
                    <a:pt x="93273" y="114085"/>
                  </a:lnTo>
                  <a:lnTo>
                    <a:pt x="100584" y="112014"/>
                  </a:lnTo>
                  <a:lnTo>
                    <a:pt x="103632" y="112013"/>
                  </a:lnTo>
                  <a:lnTo>
                    <a:pt x="112776" y="109727"/>
                  </a:lnTo>
                  <a:lnTo>
                    <a:pt x="119634" y="142494"/>
                  </a:lnTo>
                  <a:lnTo>
                    <a:pt x="121241" y="155769"/>
                  </a:lnTo>
                  <a:lnTo>
                    <a:pt x="122777" y="169259"/>
                  </a:lnTo>
                  <a:lnTo>
                    <a:pt x="124456" y="182891"/>
                  </a:lnTo>
                  <a:lnTo>
                    <a:pt x="126492" y="196595"/>
                  </a:lnTo>
                  <a:lnTo>
                    <a:pt x="128016" y="204215"/>
                  </a:lnTo>
                  <a:lnTo>
                    <a:pt x="128778" y="209550"/>
                  </a:lnTo>
                  <a:lnTo>
                    <a:pt x="136398" y="211836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4" name="Google Shape;13344;p155"/>
            <p:cNvSpPr/>
            <p:nvPr/>
          </p:nvSpPr>
          <p:spPr>
            <a:xfrm>
              <a:off x="5108733" y="2119121"/>
              <a:ext cx="55879" cy="100964"/>
            </a:xfrm>
            <a:custGeom>
              <a:rect b="b" l="l" r="r" t="t"/>
              <a:pathLst>
                <a:path extrusionOk="0" h="100964" w="55879">
                  <a:moveTo>
                    <a:pt x="2000" y="4572"/>
                  </a:moveTo>
                  <a:lnTo>
                    <a:pt x="607" y="16918"/>
                  </a:lnTo>
                  <a:lnTo>
                    <a:pt x="0" y="29051"/>
                  </a:lnTo>
                  <a:lnTo>
                    <a:pt x="392" y="41326"/>
                  </a:lnTo>
                  <a:lnTo>
                    <a:pt x="10572" y="85605"/>
                  </a:lnTo>
                  <a:lnTo>
                    <a:pt x="35230" y="100488"/>
                  </a:lnTo>
                  <a:lnTo>
                    <a:pt x="41624" y="98298"/>
                  </a:lnTo>
                  <a:lnTo>
                    <a:pt x="48267" y="91654"/>
                  </a:lnTo>
                  <a:lnTo>
                    <a:pt x="52482" y="82867"/>
                  </a:lnTo>
                  <a:lnTo>
                    <a:pt x="54697" y="73223"/>
                  </a:lnTo>
                  <a:lnTo>
                    <a:pt x="55340" y="64008"/>
                  </a:lnTo>
                  <a:lnTo>
                    <a:pt x="55209" y="52089"/>
                  </a:lnTo>
                  <a:lnTo>
                    <a:pt x="32837" y="15156"/>
                  </a:lnTo>
                  <a:lnTo>
                    <a:pt x="2000" y="1524"/>
                  </a:lnTo>
                  <a:lnTo>
                    <a:pt x="4286" y="2286"/>
                  </a:lnTo>
                  <a:lnTo>
                    <a:pt x="2000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5" name="Google Shape;13345;p155"/>
            <p:cNvSpPr/>
            <p:nvPr/>
          </p:nvSpPr>
          <p:spPr>
            <a:xfrm>
              <a:off x="5214365" y="2072639"/>
              <a:ext cx="9525" cy="142875"/>
            </a:xfrm>
            <a:custGeom>
              <a:rect b="b" l="l" r="r" t="t"/>
              <a:pathLst>
                <a:path extrusionOk="0" h="142875" w="9525">
                  <a:moveTo>
                    <a:pt x="0" y="0"/>
                  </a:moveTo>
                  <a:lnTo>
                    <a:pt x="1393" y="10739"/>
                  </a:lnTo>
                  <a:lnTo>
                    <a:pt x="3143" y="21336"/>
                  </a:lnTo>
                  <a:lnTo>
                    <a:pt x="5036" y="31932"/>
                  </a:lnTo>
                  <a:lnTo>
                    <a:pt x="6858" y="42672"/>
                  </a:lnTo>
                  <a:lnTo>
                    <a:pt x="8489" y="60507"/>
                  </a:lnTo>
                  <a:lnTo>
                    <a:pt x="9048" y="78486"/>
                  </a:lnTo>
                  <a:lnTo>
                    <a:pt x="8893" y="96464"/>
                  </a:lnTo>
                  <a:lnTo>
                    <a:pt x="8382" y="114300"/>
                  </a:lnTo>
                  <a:lnTo>
                    <a:pt x="8251" y="121277"/>
                  </a:lnTo>
                  <a:lnTo>
                    <a:pt x="7905" y="128397"/>
                  </a:lnTo>
                  <a:lnTo>
                    <a:pt x="7417" y="135516"/>
                  </a:lnTo>
                  <a:lnTo>
                    <a:pt x="6858" y="142494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6" name="Google Shape;13346;p155"/>
            <p:cNvSpPr/>
            <p:nvPr/>
          </p:nvSpPr>
          <p:spPr>
            <a:xfrm>
              <a:off x="5194172" y="2057935"/>
              <a:ext cx="102870" cy="151130"/>
            </a:xfrm>
            <a:custGeom>
              <a:rect b="b" l="l" r="r" t="t"/>
              <a:pathLst>
                <a:path extrusionOk="0" h="151130" w="102870">
                  <a:moveTo>
                    <a:pt x="4190" y="26896"/>
                  </a:moveTo>
                  <a:lnTo>
                    <a:pt x="1309" y="17061"/>
                  </a:lnTo>
                  <a:lnTo>
                    <a:pt x="0" y="9370"/>
                  </a:lnTo>
                  <a:lnTo>
                    <a:pt x="2690" y="3964"/>
                  </a:lnTo>
                  <a:lnTo>
                    <a:pt x="11810" y="988"/>
                  </a:lnTo>
                  <a:lnTo>
                    <a:pt x="23324" y="0"/>
                  </a:lnTo>
                  <a:lnTo>
                    <a:pt x="34766" y="511"/>
                  </a:lnTo>
                  <a:lnTo>
                    <a:pt x="74294" y="18895"/>
                  </a:lnTo>
                  <a:lnTo>
                    <a:pt x="83438" y="38326"/>
                  </a:lnTo>
                  <a:lnTo>
                    <a:pt x="82772" y="52375"/>
                  </a:lnTo>
                  <a:lnTo>
                    <a:pt x="61340" y="87094"/>
                  </a:lnTo>
                  <a:lnTo>
                    <a:pt x="26288" y="113002"/>
                  </a:lnTo>
                  <a:lnTo>
                    <a:pt x="32384" y="110716"/>
                  </a:lnTo>
                  <a:lnTo>
                    <a:pt x="30098" y="113002"/>
                  </a:lnTo>
                  <a:lnTo>
                    <a:pt x="33908" y="116050"/>
                  </a:lnTo>
                  <a:lnTo>
                    <a:pt x="40004" y="118336"/>
                  </a:lnTo>
                  <a:lnTo>
                    <a:pt x="45338" y="120622"/>
                  </a:lnTo>
                  <a:lnTo>
                    <a:pt x="53447" y="124634"/>
                  </a:lnTo>
                  <a:lnTo>
                    <a:pt x="61626" y="128718"/>
                  </a:lnTo>
                  <a:lnTo>
                    <a:pt x="69663" y="132945"/>
                  </a:lnTo>
                  <a:lnTo>
                    <a:pt x="77342" y="137386"/>
                  </a:lnTo>
                  <a:lnTo>
                    <a:pt x="83629" y="140815"/>
                  </a:lnTo>
                  <a:lnTo>
                    <a:pt x="89915" y="144244"/>
                  </a:lnTo>
                  <a:lnTo>
                    <a:pt x="96202" y="147673"/>
                  </a:lnTo>
                  <a:lnTo>
                    <a:pt x="102488" y="151102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7" name="Google Shape;13347;p155"/>
            <p:cNvSpPr/>
            <p:nvPr/>
          </p:nvSpPr>
          <p:spPr>
            <a:xfrm>
              <a:off x="5329427" y="2086355"/>
              <a:ext cx="15239" cy="127635"/>
            </a:xfrm>
            <a:custGeom>
              <a:rect b="b" l="l" r="r" t="t"/>
              <a:pathLst>
                <a:path extrusionOk="0" h="127635" w="15239">
                  <a:moveTo>
                    <a:pt x="0" y="0"/>
                  </a:moveTo>
                  <a:lnTo>
                    <a:pt x="523" y="12084"/>
                  </a:lnTo>
                  <a:lnTo>
                    <a:pt x="1905" y="23526"/>
                  </a:lnTo>
                  <a:lnTo>
                    <a:pt x="3857" y="34825"/>
                  </a:lnTo>
                  <a:lnTo>
                    <a:pt x="6096" y="46482"/>
                  </a:lnTo>
                  <a:lnTo>
                    <a:pt x="8572" y="63507"/>
                  </a:lnTo>
                  <a:lnTo>
                    <a:pt x="10477" y="80391"/>
                  </a:lnTo>
                  <a:lnTo>
                    <a:pt x="12096" y="97274"/>
                  </a:lnTo>
                  <a:lnTo>
                    <a:pt x="13716" y="114300"/>
                  </a:lnTo>
                  <a:lnTo>
                    <a:pt x="14478" y="121920"/>
                  </a:lnTo>
                  <a:lnTo>
                    <a:pt x="13716" y="123444"/>
                  </a:lnTo>
                  <a:lnTo>
                    <a:pt x="15240" y="127254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8" name="Google Shape;13348;p155"/>
            <p:cNvSpPr/>
            <p:nvPr/>
          </p:nvSpPr>
          <p:spPr>
            <a:xfrm>
              <a:off x="5375147" y="2072639"/>
              <a:ext cx="62864" cy="128905"/>
            </a:xfrm>
            <a:custGeom>
              <a:rect b="b" l="l" r="r" t="t"/>
              <a:pathLst>
                <a:path extrusionOk="0" h="128905" w="62864">
                  <a:moveTo>
                    <a:pt x="0" y="3048"/>
                  </a:moveTo>
                  <a:lnTo>
                    <a:pt x="9715" y="3595"/>
                  </a:lnTo>
                  <a:lnTo>
                    <a:pt x="19431" y="4000"/>
                  </a:lnTo>
                  <a:lnTo>
                    <a:pt x="29146" y="4119"/>
                  </a:lnTo>
                  <a:lnTo>
                    <a:pt x="38862" y="3810"/>
                  </a:lnTo>
                  <a:lnTo>
                    <a:pt x="46482" y="3048"/>
                  </a:lnTo>
                  <a:lnTo>
                    <a:pt x="54102" y="1524"/>
                  </a:lnTo>
                  <a:lnTo>
                    <a:pt x="62484" y="0"/>
                  </a:lnTo>
                  <a:lnTo>
                    <a:pt x="38481" y="35814"/>
                  </a:lnTo>
                  <a:lnTo>
                    <a:pt x="38242" y="50506"/>
                  </a:lnTo>
                  <a:lnTo>
                    <a:pt x="38862" y="64770"/>
                  </a:lnTo>
                  <a:lnTo>
                    <a:pt x="38885" y="75176"/>
                  </a:lnTo>
                  <a:lnTo>
                    <a:pt x="41148" y="114300"/>
                  </a:lnTo>
                  <a:lnTo>
                    <a:pt x="42672" y="121920"/>
                  </a:lnTo>
                  <a:lnTo>
                    <a:pt x="44196" y="128778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9" name="Google Shape;13349;p155"/>
            <p:cNvSpPr/>
            <p:nvPr/>
          </p:nvSpPr>
          <p:spPr>
            <a:xfrm>
              <a:off x="5474207" y="2073401"/>
              <a:ext cx="27939" cy="130810"/>
            </a:xfrm>
            <a:custGeom>
              <a:rect b="b" l="l" r="r" t="t"/>
              <a:pathLst>
                <a:path extrusionOk="0" h="130810" w="27939">
                  <a:moveTo>
                    <a:pt x="0" y="0"/>
                  </a:moveTo>
                  <a:lnTo>
                    <a:pt x="8251" y="37397"/>
                  </a:lnTo>
                  <a:lnTo>
                    <a:pt x="11715" y="77057"/>
                  </a:lnTo>
                  <a:lnTo>
                    <a:pt x="12954" y="104394"/>
                  </a:lnTo>
                  <a:lnTo>
                    <a:pt x="12834" y="110585"/>
                  </a:lnTo>
                  <a:lnTo>
                    <a:pt x="13144" y="118491"/>
                  </a:lnTo>
                  <a:lnTo>
                    <a:pt x="14882" y="125825"/>
                  </a:lnTo>
                  <a:lnTo>
                    <a:pt x="19050" y="130302"/>
                  </a:lnTo>
                  <a:lnTo>
                    <a:pt x="23622" y="130302"/>
                  </a:lnTo>
                  <a:lnTo>
                    <a:pt x="25146" y="130302"/>
                  </a:lnTo>
                  <a:lnTo>
                    <a:pt x="27432" y="126492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0" name="Google Shape;13350;p155"/>
            <p:cNvSpPr/>
            <p:nvPr/>
          </p:nvSpPr>
          <p:spPr>
            <a:xfrm>
              <a:off x="5532881" y="2077211"/>
              <a:ext cx="7620" cy="142239"/>
            </a:xfrm>
            <a:custGeom>
              <a:rect b="b" l="l" r="r" t="t"/>
              <a:pathLst>
                <a:path extrusionOk="0" h="142239" w="7620">
                  <a:moveTo>
                    <a:pt x="3810" y="0"/>
                  </a:moveTo>
                  <a:lnTo>
                    <a:pt x="4131" y="53792"/>
                  </a:lnTo>
                  <a:lnTo>
                    <a:pt x="5012" y="83629"/>
                  </a:lnTo>
                  <a:lnTo>
                    <a:pt x="5238" y="95631"/>
                  </a:lnTo>
                  <a:lnTo>
                    <a:pt x="5322" y="107632"/>
                  </a:lnTo>
                  <a:lnTo>
                    <a:pt x="5334" y="119634"/>
                  </a:lnTo>
                  <a:lnTo>
                    <a:pt x="5334" y="128778"/>
                  </a:lnTo>
                  <a:lnTo>
                    <a:pt x="7620" y="136398"/>
                  </a:lnTo>
                  <a:lnTo>
                    <a:pt x="0" y="141732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1" name="Google Shape;13351;p155"/>
            <p:cNvSpPr/>
            <p:nvPr/>
          </p:nvSpPr>
          <p:spPr>
            <a:xfrm>
              <a:off x="5489447" y="2141981"/>
              <a:ext cx="60325" cy="16510"/>
            </a:xfrm>
            <a:custGeom>
              <a:rect b="b" l="l" r="r" t="t"/>
              <a:pathLst>
                <a:path extrusionOk="0" h="16510" w="60325">
                  <a:moveTo>
                    <a:pt x="0" y="16001"/>
                  </a:moveTo>
                  <a:lnTo>
                    <a:pt x="37397" y="7429"/>
                  </a:lnTo>
                  <a:lnTo>
                    <a:pt x="57150" y="761"/>
                  </a:lnTo>
                  <a:lnTo>
                    <a:pt x="60198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2" name="Google Shape;13352;p155"/>
            <p:cNvSpPr/>
            <p:nvPr/>
          </p:nvSpPr>
          <p:spPr>
            <a:xfrm>
              <a:off x="5586221" y="2108453"/>
              <a:ext cx="1904" cy="89535"/>
            </a:xfrm>
            <a:custGeom>
              <a:rect b="b" l="l" r="r" t="t"/>
              <a:pathLst>
                <a:path extrusionOk="0" h="89535" w="1904">
                  <a:moveTo>
                    <a:pt x="1524" y="0"/>
                  </a:moveTo>
                  <a:lnTo>
                    <a:pt x="762" y="49530"/>
                  </a:lnTo>
                  <a:lnTo>
                    <a:pt x="321" y="58674"/>
                  </a:lnTo>
                  <a:lnTo>
                    <a:pt x="95" y="67818"/>
                  </a:lnTo>
                  <a:lnTo>
                    <a:pt x="11" y="76962"/>
                  </a:lnTo>
                  <a:lnTo>
                    <a:pt x="0" y="86106"/>
                  </a:lnTo>
                  <a:lnTo>
                    <a:pt x="0" y="86868"/>
                  </a:lnTo>
                  <a:lnTo>
                    <a:pt x="0" y="88392"/>
                  </a:lnTo>
                  <a:lnTo>
                    <a:pt x="0" y="89154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3" name="Google Shape;13353;p155"/>
            <p:cNvSpPr/>
            <p:nvPr/>
          </p:nvSpPr>
          <p:spPr>
            <a:xfrm>
              <a:off x="5596127" y="2071877"/>
              <a:ext cx="78739" cy="165735"/>
            </a:xfrm>
            <a:custGeom>
              <a:rect b="b" l="l" r="r" t="t"/>
              <a:pathLst>
                <a:path extrusionOk="0" h="165735" w="78739">
                  <a:moveTo>
                    <a:pt x="0" y="22098"/>
                  </a:moveTo>
                  <a:lnTo>
                    <a:pt x="18502" y="59269"/>
                  </a:lnTo>
                  <a:lnTo>
                    <a:pt x="32456" y="63126"/>
                  </a:lnTo>
                  <a:lnTo>
                    <a:pt x="38862" y="62484"/>
                  </a:lnTo>
                  <a:lnTo>
                    <a:pt x="66389" y="25812"/>
                  </a:lnTo>
                  <a:lnTo>
                    <a:pt x="71628" y="9906"/>
                  </a:lnTo>
                  <a:lnTo>
                    <a:pt x="73152" y="6096"/>
                  </a:lnTo>
                  <a:lnTo>
                    <a:pt x="73914" y="3810"/>
                  </a:lnTo>
                  <a:lnTo>
                    <a:pt x="76200" y="0"/>
                  </a:lnTo>
                  <a:lnTo>
                    <a:pt x="76200" y="3048"/>
                  </a:lnTo>
                  <a:lnTo>
                    <a:pt x="76962" y="11430"/>
                  </a:lnTo>
                  <a:lnTo>
                    <a:pt x="77724" y="14478"/>
                  </a:lnTo>
                  <a:lnTo>
                    <a:pt x="78045" y="28324"/>
                  </a:lnTo>
                  <a:lnTo>
                    <a:pt x="78009" y="42386"/>
                  </a:lnTo>
                  <a:lnTo>
                    <a:pt x="77831" y="56590"/>
                  </a:lnTo>
                  <a:lnTo>
                    <a:pt x="77724" y="70866"/>
                  </a:lnTo>
                  <a:lnTo>
                    <a:pt x="77843" y="89737"/>
                  </a:lnTo>
                  <a:lnTo>
                    <a:pt x="78105" y="108680"/>
                  </a:lnTo>
                  <a:lnTo>
                    <a:pt x="78366" y="127765"/>
                  </a:lnTo>
                  <a:lnTo>
                    <a:pt x="78486" y="147066"/>
                  </a:lnTo>
                  <a:lnTo>
                    <a:pt x="78486" y="153162"/>
                  </a:lnTo>
                  <a:lnTo>
                    <a:pt x="78486" y="159258"/>
                  </a:lnTo>
                  <a:lnTo>
                    <a:pt x="76200" y="165354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54" name="Google Shape;13354;p155"/>
          <p:cNvGrpSpPr/>
          <p:nvPr/>
        </p:nvGrpSpPr>
        <p:grpSpPr>
          <a:xfrm>
            <a:off x="566615" y="806925"/>
            <a:ext cx="2244143" cy="764714"/>
            <a:chOff x="623270" y="914467"/>
            <a:chExt cx="2468532" cy="866629"/>
          </a:xfrm>
        </p:grpSpPr>
        <p:grpSp>
          <p:nvGrpSpPr>
            <p:cNvPr id="13355" name="Google Shape;13355;p155"/>
            <p:cNvGrpSpPr/>
            <p:nvPr/>
          </p:nvGrpSpPr>
          <p:grpSpPr>
            <a:xfrm>
              <a:off x="623270" y="1172613"/>
              <a:ext cx="958745" cy="516892"/>
              <a:chOff x="1884652" y="2133600"/>
              <a:chExt cx="800890" cy="358604"/>
            </a:xfrm>
          </p:grpSpPr>
          <p:sp>
            <p:nvSpPr>
              <p:cNvPr id="13356" name="Google Shape;13356;p155"/>
              <p:cNvSpPr/>
              <p:nvPr/>
            </p:nvSpPr>
            <p:spPr>
              <a:xfrm>
                <a:off x="1884652" y="2158829"/>
                <a:ext cx="118744" cy="333375"/>
              </a:xfrm>
              <a:custGeom>
                <a:rect b="b" l="l" r="r" t="t"/>
                <a:pathLst>
                  <a:path extrusionOk="0" h="333375" w="118744">
                    <a:moveTo>
                      <a:pt x="104929" y="5250"/>
                    </a:moveTo>
                    <a:lnTo>
                      <a:pt x="98036" y="2738"/>
                    </a:lnTo>
                    <a:lnTo>
                      <a:pt x="90356" y="583"/>
                    </a:lnTo>
                    <a:lnTo>
                      <a:pt x="82534" y="0"/>
                    </a:lnTo>
                    <a:lnTo>
                      <a:pt x="75211" y="2202"/>
                    </a:lnTo>
                    <a:lnTo>
                      <a:pt x="47351" y="41528"/>
                    </a:lnTo>
                    <a:lnTo>
                      <a:pt x="27015" y="91106"/>
                    </a:lnTo>
                    <a:lnTo>
                      <a:pt x="15204" y="128789"/>
                    </a:lnTo>
                    <a:lnTo>
                      <a:pt x="6536" y="167187"/>
                    </a:lnTo>
                    <a:lnTo>
                      <a:pt x="1297" y="205656"/>
                    </a:lnTo>
                    <a:lnTo>
                      <a:pt x="0" y="230171"/>
                    </a:lnTo>
                    <a:lnTo>
                      <a:pt x="631" y="254329"/>
                    </a:lnTo>
                    <a:lnTo>
                      <a:pt x="14251" y="300144"/>
                    </a:lnTo>
                    <a:lnTo>
                      <a:pt x="49506" y="329934"/>
                    </a:lnTo>
                    <a:lnTo>
                      <a:pt x="80283" y="333017"/>
                    </a:lnTo>
                    <a:lnTo>
                      <a:pt x="93118" y="330338"/>
                    </a:lnTo>
                    <a:lnTo>
                      <a:pt x="105382" y="325516"/>
                    </a:lnTo>
                    <a:lnTo>
                      <a:pt x="118645" y="31919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7" name="Google Shape;13357;p155"/>
              <p:cNvSpPr/>
              <p:nvPr/>
            </p:nvSpPr>
            <p:spPr>
              <a:xfrm>
                <a:off x="2065020" y="2212086"/>
                <a:ext cx="10794" cy="142875"/>
              </a:xfrm>
              <a:custGeom>
                <a:rect b="b" l="l" r="r" t="t"/>
                <a:pathLst>
                  <a:path extrusionOk="0" h="142875" w="10794">
                    <a:moveTo>
                      <a:pt x="0" y="0"/>
                    </a:moveTo>
                    <a:lnTo>
                      <a:pt x="500" y="13918"/>
                    </a:lnTo>
                    <a:lnTo>
                      <a:pt x="1714" y="27336"/>
                    </a:lnTo>
                    <a:lnTo>
                      <a:pt x="3214" y="40612"/>
                    </a:lnTo>
                    <a:lnTo>
                      <a:pt x="4572" y="54102"/>
                    </a:lnTo>
                    <a:lnTo>
                      <a:pt x="5464" y="70211"/>
                    </a:lnTo>
                    <a:lnTo>
                      <a:pt x="6000" y="86391"/>
                    </a:lnTo>
                    <a:lnTo>
                      <a:pt x="6393" y="102429"/>
                    </a:lnTo>
                    <a:lnTo>
                      <a:pt x="6858" y="118110"/>
                    </a:lnTo>
                    <a:lnTo>
                      <a:pt x="6858" y="123444"/>
                    </a:lnTo>
                    <a:lnTo>
                      <a:pt x="5334" y="138684"/>
                    </a:lnTo>
                    <a:lnTo>
                      <a:pt x="9906" y="142494"/>
                    </a:lnTo>
                    <a:lnTo>
                      <a:pt x="9906" y="141732"/>
                    </a:lnTo>
                    <a:lnTo>
                      <a:pt x="10668" y="140970"/>
                    </a:lnTo>
                    <a:lnTo>
                      <a:pt x="10668" y="14020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8" name="Google Shape;13358;p155"/>
              <p:cNvSpPr/>
              <p:nvPr/>
            </p:nvSpPr>
            <p:spPr>
              <a:xfrm>
                <a:off x="2052066" y="2212871"/>
                <a:ext cx="99694" cy="172719"/>
              </a:xfrm>
              <a:custGeom>
                <a:rect b="b" l="l" r="r" t="t"/>
                <a:pathLst>
                  <a:path extrusionOk="0" h="172719" w="99694">
                    <a:moveTo>
                      <a:pt x="0" y="738"/>
                    </a:moveTo>
                    <a:lnTo>
                      <a:pt x="13430" y="0"/>
                    </a:lnTo>
                    <a:lnTo>
                      <a:pt x="25717" y="547"/>
                    </a:lnTo>
                    <a:lnTo>
                      <a:pt x="37719" y="3095"/>
                    </a:lnTo>
                    <a:lnTo>
                      <a:pt x="76390" y="26836"/>
                    </a:lnTo>
                    <a:lnTo>
                      <a:pt x="98714" y="68187"/>
                    </a:lnTo>
                    <a:lnTo>
                      <a:pt x="99155" y="83700"/>
                    </a:lnTo>
                    <a:lnTo>
                      <a:pt x="96309" y="99071"/>
                    </a:lnTo>
                    <a:lnTo>
                      <a:pt x="72675" y="140374"/>
                    </a:lnTo>
                    <a:lnTo>
                      <a:pt x="43434" y="169140"/>
                    </a:lnTo>
                    <a:lnTo>
                      <a:pt x="32004" y="172188"/>
                    </a:lnTo>
                    <a:lnTo>
                      <a:pt x="31242" y="164568"/>
                    </a:lnTo>
                    <a:lnTo>
                      <a:pt x="31242" y="160758"/>
                    </a:lnTo>
                    <a:lnTo>
                      <a:pt x="31242" y="15542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9" name="Google Shape;13359;p155"/>
              <p:cNvSpPr/>
              <p:nvPr/>
            </p:nvSpPr>
            <p:spPr>
              <a:xfrm>
                <a:off x="2184820" y="2205990"/>
                <a:ext cx="37464" cy="146685"/>
              </a:xfrm>
              <a:custGeom>
                <a:rect b="b" l="l" r="r" t="t"/>
                <a:pathLst>
                  <a:path extrusionOk="0" h="146685" w="37464">
                    <a:moveTo>
                      <a:pt x="20407" y="0"/>
                    </a:moveTo>
                    <a:lnTo>
                      <a:pt x="6798" y="44684"/>
                    </a:lnTo>
                    <a:lnTo>
                      <a:pt x="404" y="88392"/>
                    </a:lnTo>
                    <a:lnTo>
                      <a:pt x="0" y="102417"/>
                    </a:lnTo>
                    <a:lnTo>
                      <a:pt x="595" y="116586"/>
                    </a:lnTo>
                    <a:lnTo>
                      <a:pt x="21419" y="146673"/>
                    </a:lnTo>
                    <a:lnTo>
                      <a:pt x="27170" y="144113"/>
                    </a:lnTo>
                    <a:lnTo>
                      <a:pt x="32206" y="139981"/>
                    </a:lnTo>
                    <a:lnTo>
                      <a:pt x="37171" y="13563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0" name="Google Shape;13360;p155"/>
              <p:cNvSpPr/>
              <p:nvPr/>
            </p:nvSpPr>
            <p:spPr>
              <a:xfrm>
                <a:off x="2177034" y="2219801"/>
                <a:ext cx="51435" cy="43814"/>
              </a:xfrm>
              <a:custGeom>
                <a:rect b="b" l="l" r="r" t="t"/>
                <a:pathLst>
                  <a:path extrusionOk="0" h="43814" w="51435">
                    <a:moveTo>
                      <a:pt x="0" y="31146"/>
                    </a:moveTo>
                    <a:lnTo>
                      <a:pt x="9048" y="38028"/>
                    </a:lnTo>
                    <a:lnTo>
                      <a:pt x="17526" y="42767"/>
                    </a:lnTo>
                    <a:lnTo>
                      <a:pt x="26574" y="43791"/>
                    </a:lnTo>
                    <a:lnTo>
                      <a:pt x="37338" y="39528"/>
                    </a:lnTo>
                    <a:lnTo>
                      <a:pt x="43017" y="35111"/>
                    </a:lnTo>
                    <a:lnTo>
                      <a:pt x="47339" y="29908"/>
                    </a:lnTo>
                    <a:lnTo>
                      <a:pt x="50089" y="23991"/>
                    </a:lnTo>
                    <a:lnTo>
                      <a:pt x="51053" y="17430"/>
                    </a:lnTo>
                    <a:lnTo>
                      <a:pt x="49113" y="10989"/>
                    </a:lnTo>
                    <a:lnTo>
                      <a:pt x="43529" y="7048"/>
                    </a:lnTo>
                    <a:lnTo>
                      <a:pt x="36373" y="4679"/>
                    </a:lnTo>
                    <a:lnTo>
                      <a:pt x="29717" y="2952"/>
                    </a:lnTo>
                    <a:lnTo>
                      <a:pt x="23526" y="1226"/>
                    </a:lnTo>
                    <a:lnTo>
                      <a:pt x="16192" y="0"/>
                    </a:lnTo>
                    <a:lnTo>
                      <a:pt x="9143" y="59"/>
                    </a:lnTo>
                    <a:lnTo>
                      <a:pt x="3809" y="2190"/>
                    </a:lnTo>
                    <a:lnTo>
                      <a:pt x="3809" y="6000"/>
                    </a:lnTo>
                    <a:lnTo>
                      <a:pt x="4571" y="6762"/>
                    </a:lnTo>
                    <a:lnTo>
                      <a:pt x="8381" y="676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1" name="Google Shape;13361;p155"/>
              <p:cNvSpPr/>
              <p:nvPr/>
            </p:nvSpPr>
            <p:spPr>
              <a:xfrm>
                <a:off x="2269140" y="2225706"/>
                <a:ext cx="85089" cy="98425"/>
              </a:xfrm>
              <a:custGeom>
                <a:rect b="b" l="l" r="r" t="t"/>
                <a:pathLst>
                  <a:path extrusionOk="0" h="98425" w="85089">
                    <a:moveTo>
                      <a:pt x="8477" y="10001"/>
                    </a:moveTo>
                    <a:lnTo>
                      <a:pt x="857" y="55721"/>
                    </a:lnTo>
                    <a:lnTo>
                      <a:pt x="95" y="98393"/>
                    </a:lnTo>
                    <a:lnTo>
                      <a:pt x="95" y="92011"/>
                    </a:lnTo>
                    <a:lnTo>
                      <a:pt x="95" y="84141"/>
                    </a:lnTo>
                    <a:lnTo>
                      <a:pt x="95" y="79343"/>
                    </a:lnTo>
                    <a:lnTo>
                      <a:pt x="11" y="68032"/>
                    </a:lnTo>
                    <a:lnTo>
                      <a:pt x="0" y="56864"/>
                    </a:lnTo>
                    <a:lnTo>
                      <a:pt x="416" y="45696"/>
                    </a:lnTo>
                    <a:lnTo>
                      <a:pt x="1619" y="34385"/>
                    </a:lnTo>
                    <a:lnTo>
                      <a:pt x="3905" y="25241"/>
                    </a:lnTo>
                    <a:lnTo>
                      <a:pt x="6953" y="16097"/>
                    </a:lnTo>
                    <a:lnTo>
                      <a:pt x="17621" y="15335"/>
                    </a:lnTo>
                    <a:lnTo>
                      <a:pt x="26003" y="14573"/>
                    </a:lnTo>
                    <a:lnTo>
                      <a:pt x="41052" y="52316"/>
                    </a:lnTo>
                    <a:lnTo>
                      <a:pt x="41243" y="60293"/>
                    </a:lnTo>
                    <a:lnTo>
                      <a:pt x="41243" y="62579"/>
                    </a:lnTo>
                    <a:lnTo>
                      <a:pt x="41243" y="63341"/>
                    </a:lnTo>
                    <a:lnTo>
                      <a:pt x="40481" y="64865"/>
                    </a:lnTo>
                    <a:lnTo>
                      <a:pt x="37433" y="59531"/>
                    </a:lnTo>
                    <a:lnTo>
                      <a:pt x="37433" y="53435"/>
                    </a:lnTo>
                    <a:lnTo>
                      <a:pt x="37433" y="46577"/>
                    </a:lnTo>
                    <a:lnTo>
                      <a:pt x="37349" y="35992"/>
                    </a:lnTo>
                    <a:lnTo>
                      <a:pt x="57816" y="0"/>
                    </a:lnTo>
                    <a:lnTo>
                      <a:pt x="63603" y="2774"/>
                    </a:lnTo>
                    <a:lnTo>
                      <a:pt x="79343" y="42005"/>
                    </a:lnTo>
                    <a:lnTo>
                      <a:pt x="80200" y="57245"/>
                    </a:lnTo>
                    <a:lnTo>
                      <a:pt x="80521" y="64936"/>
                    </a:lnTo>
                    <a:lnTo>
                      <a:pt x="81629" y="72485"/>
                    </a:lnTo>
                    <a:lnTo>
                      <a:pt x="82391" y="75533"/>
                    </a:lnTo>
                    <a:lnTo>
                      <a:pt x="82391" y="76295"/>
                    </a:lnTo>
                    <a:lnTo>
                      <a:pt x="84677" y="7553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2" name="Google Shape;13362;p155"/>
              <p:cNvSpPr/>
              <p:nvPr/>
            </p:nvSpPr>
            <p:spPr>
              <a:xfrm>
                <a:off x="2360890" y="2172462"/>
                <a:ext cx="60960" cy="204469"/>
              </a:xfrm>
              <a:custGeom>
                <a:rect b="b" l="l" r="r" t="t"/>
                <a:pathLst>
                  <a:path extrusionOk="0" h="204469" w="60960">
                    <a:moveTo>
                      <a:pt x="13501" y="0"/>
                    </a:moveTo>
                    <a:lnTo>
                      <a:pt x="7822" y="56257"/>
                    </a:lnTo>
                    <a:lnTo>
                      <a:pt x="7203" y="94416"/>
                    </a:lnTo>
                    <a:lnTo>
                      <a:pt x="6929" y="113538"/>
                    </a:lnTo>
                    <a:lnTo>
                      <a:pt x="8167" y="151638"/>
                    </a:lnTo>
                    <a:lnTo>
                      <a:pt x="14704" y="189357"/>
                    </a:lnTo>
                    <a:lnTo>
                      <a:pt x="19597" y="201930"/>
                    </a:lnTo>
                    <a:lnTo>
                      <a:pt x="20359" y="203454"/>
                    </a:lnTo>
                    <a:lnTo>
                      <a:pt x="20359" y="204215"/>
                    </a:lnTo>
                    <a:lnTo>
                      <a:pt x="23407" y="199644"/>
                    </a:lnTo>
                    <a:lnTo>
                      <a:pt x="24931" y="190500"/>
                    </a:lnTo>
                    <a:lnTo>
                      <a:pt x="23407" y="181356"/>
                    </a:lnTo>
                    <a:lnTo>
                      <a:pt x="20252" y="164782"/>
                    </a:lnTo>
                    <a:lnTo>
                      <a:pt x="15882" y="148209"/>
                    </a:lnTo>
                    <a:lnTo>
                      <a:pt x="11084" y="131635"/>
                    </a:lnTo>
                    <a:lnTo>
                      <a:pt x="6643" y="115062"/>
                    </a:lnTo>
                    <a:lnTo>
                      <a:pt x="3571" y="102762"/>
                    </a:lnTo>
                    <a:lnTo>
                      <a:pt x="928" y="88677"/>
                    </a:lnTo>
                    <a:lnTo>
                      <a:pt x="0" y="74449"/>
                    </a:lnTo>
                    <a:lnTo>
                      <a:pt x="2071" y="61722"/>
                    </a:lnTo>
                    <a:lnTo>
                      <a:pt x="6798" y="55578"/>
                    </a:lnTo>
                    <a:lnTo>
                      <a:pt x="14168" y="52577"/>
                    </a:lnTo>
                    <a:lnTo>
                      <a:pt x="22538" y="51863"/>
                    </a:lnTo>
                    <a:lnTo>
                      <a:pt x="30265" y="52577"/>
                    </a:lnTo>
                    <a:lnTo>
                      <a:pt x="60793" y="81486"/>
                    </a:lnTo>
                    <a:lnTo>
                      <a:pt x="59412" y="90296"/>
                    </a:lnTo>
                    <a:lnTo>
                      <a:pt x="32646" y="125158"/>
                    </a:lnTo>
                    <a:lnTo>
                      <a:pt x="11215" y="138684"/>
                    </a:lnTo>
                    <a:lnTo>
                      <a:pt x="8929" y="138684"/>
                    </a:lnTo>
                    <a:lnTo>
                      <a:pt x="6643" y="138684"/>
                    </a:lnTo>
                    <a:lnTo>
                      <a:pt x="5119" y="13868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3" name="Google Shape;13363;p155"/>
              <p:cNvSpPr/>
              <p:nvPr/>
            </p:nvSpPr>
            <p:spPr>
              <a:xfrm>
                <a:off x="2446329" y="2177224"/>
                <a:ext cx="60960" cy="113664"/>
              </a:xfrm>
              <a:custGeom>
                <a:rect b="b" l="l" r="r" t="t"/>
                <a:pathLst>
                  <a:path extrusionOk="0" h="113664" w="60960">
                    <a:moveTo>
                      <a:pt x="55316" y="2857"/>
                    </a:moveTo>
                    <a:lnTo>
                      <a:pt x="46720" y="1357"/>
                    </a:lnTo>
                    <a:lnTo>
                      <a:pt x="37409" y="0"/>
                    </a:lnTo>
                    <a:lnTo>
                      <a:pt x="28098" y="71"/>
                    </a:lnTo>
                    <a:lnTo>
                      <a:pt x="19502" y="2857"/>
                    </a:lnTo>
                    <a:lnTo>
                      <a:pt x="10144" y="10501"/>
                    </a:lnTo>
                    <a:lnTo>
                      <a:pt x="2928" y="21717"/>
                    </a:lnTo>
                    <a:lnTo>
                      <a:pt x="0" y="34361"/>
                    </a:lnTo>
                    <a:lnTo>
                      <a:pt x="3500" y="46291"/>
                    </a:lnTo>
                    <a:lnTo>
                      <a:pt x="37790" y="66103"/>
                    </a:lnTo>
                    <a:lnTo>
                      <a:pt x="58364" y="68389"/>
                    </a:lnTo>
                    <a:lnTo>
                      <a:pt x="60650" y="76771"/>
                    </a:lnTo>
                    <a:lnTo>
                      <a:pt x="32575" y="104132"/>
                    </a:lnTo>
                    <a:lnTo>
                      <a:pt x="5786" y="113347"/>
                    </a:lnTo>
                    <a:lnTo>
                      <a:pt x="1976" y="109537"/>
                    </a:lnTo>
                    <a:lnTo>
                      <a:pt x="452" y="106489"/>
                    </a:lnTo>
                    <a:lnTo>
                      <a:pt x="2738" y="10115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4" name="Google Shape;13364;p155"/>
              <p:cNvSpPr/>
              <p:nvPr/>
            </p:nvSpPr>
            <p:spPr>
              <a:xfrm>
                <a:off x="2535174" y="2133600"/>
                <a:ext cx="10794" cy="138430"/>
              </a:xfrm>
              <a:custGeom>
                <a:rect b="b" l="l" r="r" t="t"/>
                <a:pathLst>
                  <a:path extrusionOk="0" h="138430" w="10794">
                    <a:moveTo>
                      <a:pt x="0" y="0"/>
                    </a:moveTo>
                    <a:lnTo>
                      <a:pt x="7715" y="40826"/>
                    </a:lnTo>
                    <a:lnTo>
                      <a:pt x="10477" y="82296"/>
                    </a:lnTo>
                    <a:lnTo>
                      <a:pt x="10668" y="123825"/>
                    </a:lnTo>
                    <a:lnTo>
                      <a:pt x="10668" y="130944"/>
                    </a:lnTo>
                    <a:lnTo>
                      <a:pt x="10668" y="1379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5" name="Google Shape;13365;p155"/>
              <p:cNvSpPr/>
              <p:nvPr/>
            </p:nvSpPr>
            <p:spPr>
              <a:xfrm>
                <a:off x="2536698" y="2189892"/>
                <a:ext cx="94614" cy="77469"/>
              </a:xfrm>
              <a:custGeom>
                <a:rect b="b" l="l" r="r" t="t"/>
                <a:pathLst>
                  <a:path extrusionOk="0" h="77469" w="94614">
                    <a:moveTo>
                      <a:pt x="0" y="16859"/>
                    </a:moveTo>
                    <a:lnTo>
                      <a:pt x="35873" y="1035"/>
                    </a:lnTo>
                    <a:lnTo>
                      <a:pt x="42386" y="0"/>
                    </a:lnTo>
                    <a:lnTo>
                      <a:pt x="48470" y="1107"/>
                    </a:lnTo>
                    <a:lnTo>
                      <a:pt x="60960" y="38195"/>
                    </a:lnTo>
                    <a:lnTo>
                      <a:pt x="62031" y="45612"/>
                    </a:lnTo>
                    <a:lnTo>
                      <a:pt x="79248" y="77057"/>
                    </a:lnTo>
                    <a:lnTo>
                      <a:pt x="85344" y="73247"/>
                    </a:lnTo>
                    <a:lnTo>
                      <a:pt x="90678" y="67913"/>
                    </a:lnTo>
                    <a:lnTo>
                      <a:pt x="92964" y="65627"/>
                    </a:lnTo>
                    <a:lnTo>
                      <a:pt x="94488" y="6105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6" name="Google Shape;13366;p155"/>
              <p:cNvSpPr/>
              <p:nvPr/>
            </p:nvSpPr>
            <p:spPr>
              <a:xfrm>
                <a:off x="2587752" y="2164080"/>
                <a:ext cx="33019" cy="50164"/>
              </a:xfrm>
              <a:custGeom>
                <a:rect b="b" l="l" r="r" t="t"/>
                <a:pathLst>
                  <a:path extrusionOk="0" h="50164" w="33019">
                    <a:moveTo>
                      <a:pt x="6857" y="48767"/>
                    </a:moveTo>
                    <a:lnTo>
                      <a:pt x="15811" y="49946"/>
                    </a:lnTo>
                    <a:lnTo>
                      <a:pt x="22478" y="49053"/>
                    </a:lnTo>
                    <a:lnTo>
                      <a:pt x="27431" y="44588"/>
                    </a:lnTo>
                    <a:lnTo>
                      <a:pt x="31241" y="35051"/>
                    </a:lnTo>
                    <a:lnTo>
                      <a:pt x="32765" y="28193"/>
                    </a:lnTo>
                    <a:lnTo>
                      <a:pt x="32765" y="16763"/>
                    </a:lnTo>
                    <a:lnTo>
                      <a:pt x="28193" y="11429"/>
                    </a:lnTo>
                    <a:lnTo>
                      <a:pt x="23621" y="4571"/>
                    </a:lnTo>
                    <a:lnTo>
                      <a:pt x="15239" y="1523"/>
                    </a:lnTo>
                    <a:lnTo>
                      <a:pt x="6857" y="761"/>
                    </a:lnTo>
                    <a:lnTo>
                      <a:pt x="1523" y="0"/>
                    </a:lnTo>
                    <a:lnTo>
                      <a:pt x="761" y="761"/>
                    </a:lnTo>
                    <a:lnTo>
                      <a:pt x="0" y="609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7" name="Google Shape;13367;p155"/>
              <p:cNvSpPr/>
              <p:nvPr/>
            </p:nvSpPr>
            <p:spPr>
              <a:xfrm>
                <a:off x="2656332" y="2147316"/>
                <a:ext cx="29210" cy="102235"/>
              </a:xfrm>
              <a:custGeom>
                <a:rect b="b" l="l" r="r" t="t"/>
                <a:pathLst>
                  <a:path extrusionOk="0" h="102235" w="29210">
                    <a:moveTo>
                      <a:pt x="0" y="32003"/>
                    </a:moveTo>
                    <a:lnTo>
                      <a:pt x="26479" y="64960"/>
                    </a:lnTo>
                    <a:lnTo>
                      <a:pt x="28194" y="81533"/>
                    </a:lnTo>
                    <a:lnTo>
                      <a:pt x="28194" y="88391"/>
                    </a:lnTo>
                    <a:lnTo>
                      <a:pt x="28956" y="96011"/>
                    </a:lnTo>
                    <a:lnTo>
                      <a:pt x="26670" y="102107"/>
                    </a:lnTo>
                    <a:lnTo>
                      <a:pt x="22860" y="97535"/>
                    </a:lnTo>
                    <a:lnTo>
                      <a:pt x="21336" y="92963"/>
                    </a:lnTo>
                    <a:lnTo>
                      <a:pt x="21336" y="85343"/>
                    </a:lnTo>
                    <a:lnTo>
                      <a:pt x="20347" y="72211"/>
                    </a:lnTo>
                    <a:lnTo>
                      <a:pt x="19716" y="59150"/>
                    </a:lnTo>
                    <a:lnTo>
                      <a:pt x="19514" y="46231"/>
                    </a:lnTo>
                    <a:lnTo>
                      <a:pt x="19812" y="33527"/>
                    </a:lnTo>
                    <a:lnTo>
                      <a:pt x="20514" y="25074"/>
                    </a:lnTo>
                    <a:lnTo>
                      <a:pt x="21431" y="16763"/>
                    </a:lnTo>
                    <a:lnTo>
                      <a:pt x="22490" y="8453"/>
                    </a:lnTo>
                    <a:lnTo>
                      <a:pt x="23621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68" name="Google Shape;13368;p155"/>
            <p:cNvGrpSpPr/>
            <p:nvPr/>
          </p:nvGrpSpPr>
          <p:grpSpPr>
            <a:xfrm>
              <a:off x="1735046" y="914467"/>
              <a:ext cx="421379" cy="400248"/>
              <a:chOff x="2813373" y="1954504"/>
              <a:chExt cx="352000" cy="277680"/>
            </a:xfrm>
          </p:grpSpPr>
          <p:pic>
            <p:nvPicPr>
              <p:cNvPr id="13369" name="Google Shape;13369;p155"/>
              <p:cNvPicPr preferRelativeResize="0"/>
              <p:nvPr/>
            </p:nvPicPr>
            <p:blipFill rotWithShape="1">
              <a:blip r:embed="rId68">
                <a:alphaModFix/>
              </a:blip>
              <a:srcRect b="0" l="0" r="0" t="0"/>
              <a:stretch/>
            </p:blipFill>
            <p:spPr>
              <a:xfrm>
                <a:off x="2813373" y="2074900"/>
                <a:ext cx="136353" cy="1572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370" name="Google Shape;13370;p155"/>
              <p:cNvPicPr preferRelativeResize="0"/>
              <p:nvPr/>
            </p:nvPicPr>
            <p:blipFill rotWithShape="1">
              <a:blip r:embed="rId69">
                <a:alphaModFix/>
              </a:blip>
              <a:srcRect b="0" l="0" r="0" t="0"/>
              <a:stretch/>
            </p:blipFill>
            <p:spPr>
              <a:xfrm>
                <a:off x="2988824" y="1954504"/>
                <a:ext cx="176549" cy="2332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371" name="Google Shape;13371;p155"/>
            <p:cNvGrpSpPr/>
            <p:nvPr/>
          </p:nvGrpSpPr>
          <p:grpSpPr>
            <a:xfrm>
              <a:off x="2702764" y="1034170"/>
              <a:ext cx="389038" cy="363642"/>
              <a:chOff x="3621760" y="2037550"/>
              <a:chExt cx="324984" cy="252284"/>
            </a:xfrm>
          </p:grpSpPr>
          <p:pic>
            <p:nvPicPr>
              <p:cNvPr id="13372" name="Google Shape;13372;p155"/>
              <p:cNvPicPr preferRelativeResize="0"/>
              <p:nvPr/>
            </p:nvPicPr>
            <p:blipFill rotWithShape="1">
              <a:blip r:embed="rId70">
                <a:alphaModFix/>
              </a:blip>
              <a:srcRect b="0" l="0" r="0" t="0"/>
              <a:stretch/>
            </p:blipFill>
            <p:spPr>
              <a:xfrm>
                <a:off x="3621760" y="2037550"/>
                <a:ext cx="150926" cy="2522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373" name="Google Shape;13373;p155"/>
              <p:cNvPicPr preferRelativeResize="0"/>
              <p:nvPr/>
            </p:nvPicPr>
            <p:blipFill rotWithShape="1">
              <a:blip r:embed="rId71">
                <a:alphaModFix/>
              </a:blip>
              <a:srcRect b="0" l="0" r="0" t="0"/>
              <a:stretch/>
            </p:blipFill>
            <p:spPr>
              <a:xfrm>
                <a:off x="3799306" y="2082520"/>
                <a:ext cx="147438" cy="18445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374" name="Google Shape;13374;p155"/>
            <p:cNvGrpSpPr/>
            <p:nvPr/>
          </p:nvGrpSpPr>
          <p:grpSpPr>
            <a:xfrm>
              <a:off x="1361872" y="1424096"/>
              <a:ext cx="427846" cy="357000"/>
              <a:chOff x="2501646" y="2308072"/>
              <a:chExt cx="357402" cy="247676"/>
            </a:xfrm>
          </p:grpSpPr>
          <p:sp>
            <p:nvSpPr>
              <p:cNvPr id="13375" name="Google Shape;13375;p155"/>
              <p:cNvSpPr/>
              <p:nvPr/>
            </p:nvSpPr>
            <p:spPr>
              <a:xfrm>
                <a:off x="2501646" y="2422398"/>
                <a:ext cx="6985" cy="133350"/>
              </a:xfrm>
              <a:custGeom>
                <a:rect b="b" l="l" r="r" t="t"/>
                <a:pathLst>
                  <a:path extrusionOk="0" h="133350" w="6985">
                    <a:moveTo>
                      <a:pt x="0" y="0"/>
                    </a:moveTo>
                    <a:lnTo>
                      <a:pt x="2286" y="44958"/>
                    </a:lnTo>
                    <a:lnTo>
                      <a:pt x="3405" y="56387"/>
                    </a:lnTo>
                    <a:lnTo>
                      <a:pt x="4381" y="67817"/>
                    </a:lnTo>
                    <a:lnTo>
                      <a:pt x="5072" y="79247"/>
                    </a:lnTo>
                    <a:lnTo>
                      <a:pt x="5334" y="90678"/>
                    </a:lnTo>
                    <a:lnTo>
                      <a:pt x="5679" y="101417"/>
                    </a:lnTo>
                    <a:lnTo>
                      <a:pt x="5810" y="112014"/>
                    </a:lnTo>
                    <a:lnTo>
                      <a:pt x="6084" y="122610"/>
                    </a:lnTo>
                    <a:lnTo>
                      <a:pt x="6858" y="1333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376" name="Google Shape;13376;p155"/>
              <p:cNvPicPr preferRelativeResize="0"/>
              <p:nvPr/>
            </p:nvPicPr>
            <p:blipFill rotWithShape="1">
              <a:blip r:embed="rId72">
                <a:alphaModFix/>
              </a:blip>
              <a:srcRect b="0" l="0" r="0" t="0"/>
              <a:stretch/>
            </p:blipFill>
            <p:spPr>
              <a:xfrm>
                <a:off x="2547804" y="2308072"/>
                <a:ext cx="311244" cy="2347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380" name="Shape 1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1" name="Google Shape;13381;p156"/>
          <p:cNvSpPr txBox="1"/>
          <p:nvPr/>
        </p:nvSpPr>
        <p:spPr>
          <a:xfrm>
            <a:off x="3117273" y="874059"/>
            <a:ext cx="3420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Expectation Maximization for GMM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2" name="Google Shape;13382;p156"/>
          <p:cNvSpPr txBox="1"/>
          <p:nvPr/>
        </p:nvSpPr>
        <p:spPr>
          <a:xfrm>
            <a:off x="1870364" y="2420471"/>
            <a:ext cx="6317400" cy="23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Initialize all parameters (mean, variance, mixture proportions)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that one has to estimate: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baseline="3000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baseline="3000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Until convergence,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-&gt; Assume the current parameters are correct and find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the chance that each point came from every mixture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-&gt; Assume the chance that each point comes from every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     mixture is correct and find the best parameters.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386" name="Shape 1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7" name="Google Shape;13387;p157"/>
          <p:cNvSpPr/>
          <p:nvPr/>
        </p:nvSpPr>
        <p:spPr>
          <a:xfrm>
            <a:off x="3490445" y="1362154"/>
            <a:ext cx="1390792" cy="76764"/>
          </a:xfrm>
          <a:custGeom>
            <a:rect b="b" l="l" r="r" t="t"/>
            <a:pathLst>
              <a:path extrusionOk="0" h="60325" w="1278889">
                <a:moveTo>
                  <a:pt x="0" y="57912"/>
                </a:moveTo>
                <a:lnTo>
                  <a:pt x="12668" y="55602"/>
                </a:lnTo>
                <a:lnTo>
                  <a:pt x="24765" y="54292"/>
                </a:lnTo>
                <a:lnTo>
                  <a:pt x="36861" y="53840"/>
                </a:lnTo>
                <a:lnTo>
                  <a:pt x="49530" y="54102"/>
                </a:lnTo>
                <a:lnTo>
                  <a:pt x="69532" y="55899"/>
                </a:lnTo>
                <a:lnTo>
                  <a:pt x="89535" y="57626"/>
                </a:lnTo>
                <a:lnTo>
                  <a:pt x="109537" y="58924"/>
                </a:lnTo>
                <a:lnTo>
                  <a:pt x="129539" y="59436"/>
                </a:lnTo>
                <a:lnTo>
                  <a:pt x="175390" y="59828"/>
                </a:lnTo>
                <a:lnTo>
                  <a:pt x="221456" y="59721"/>
                </a:lnTo>
                <a:lnTo>
                  <a:pt x="267664" y="58900"/>
                </a:lnTo>
                <a:lnTo>
                  <a:pt x="313944" y="57149"/>
                </a:lnTo>
                <a:lnTo>
                  <a:pt x="362521" y="54042"/>
                </a:lnTo>
                <a:lnTo>
                  <a:pt x="411099" y="50577"/>
                </a:lnTo>
                <a:lnTo>
                  <a:pt x="459676" y="46970"/>
                </a:lnTo>
                <a:lnTo>
                  <a:pt x="508254" y="43433"/>
                </a:lnTo>
                <a:lnTo>
                  <a:pt x="558546" y="40719"/>
                </a:lnTo>
                <a:lnTo>
                  <a:pt x="608838" y="38290"/>
                </a:lnTo>
                <a:lnTo>
                  <a:pt x="659130" y="36147"/>
                </a:lnTo>
                <a:lnTo>
                  <a:pt x="709422" y="34289"/>
                </a:lnTo>
                <a:lnTo>
                  <a:pt x="757106" y="33256"/>
                </a:lnTo>
                <a:lnTo>
                  <a:pt x="804897" y="32370"/>
                </a:lnTo>
                <a:lnTo>
                  <a:pt x="852773" y="31527"/>
                </a:lnTo>
                <a:lnTo>
                  <a:pt x="900712" y="30621"/>
                </a:lnTo>
                <a:lnTo>
                  <a:pt x="948693" y="29545"/>
                </a:lnTo>
                <a:lnTo>
                  <a:pt x="996696" y="28193"/>
                </a:lnTo>
                <a:lnTo>
                  <a:pt x="1038415" y="26205"/>
                </a:lnTo>
                <a:lnTo>
                  <a:pt x="1080135" y="23717"/>
                </a:lnTo>
                <a:lnTo>
                  <a:pt x="1121854" y="20800"/>
                </a:lnTo>
                <a:lnTo>
                  <a:pt x="1163574" y="17525"/>
                </a:lnTo>
                <a:lnTo>
                  <a:pt x="1188720" y="15692"/>
                </a:lnTo>
                <a:lnTo>
                  <a:pt x="1213866" y="13715"/>
                </a:lnTo>
                <a:lnTo>
                  <a:pt x="1239012" y="11739"/>
                </a:lnTo>
                <a:lnTo>
                  <a:pt x="1264158" y="9905"/>
                </a:lnTo>
                <a:lnTo>
                  <a:pt x="1272540" y="9905"/>
                </a:lnTo>
                <a:lnTo>
                  <a:pt x="1274064" y="10667"/>
                </a:lnTo>
                <a:lnTo>
                  <a:pt x="1278636" y="9905"/>
                </a:lnTo>
                <a:lnTo>
                  <a:pt x="1271516" y="8679"/>
                </a:lnTo>
                <a:lnTo>
                  <a:pt x="1266253" y="6953"/>
                </a:lnTo>
                <a:lnTo>
                  <a:pt x="1261276" y="4226"/>
                </a:lnTo>
                <a:lnTo>
                  <a:pt x="1255014" y="0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88" name="Google Shape;13388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4064" y="1479384"/>
            <a:ext cx="200468" cy="303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9" name="Google Shape;13389;p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7796" y="2030806"/>
            <a:ext cx="217482" cy="27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0" name="Google Shape;13390;p1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645" y="4902270"/>
            <a:ext cx="99154" cy="1803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91" name="Google Shape;13391;p157"/>
          <p:cNvGrpSpPr/>
          <p:nvPr/>
        </p:nvGrpSpPr>
        <p:grpSpPr>
          <a:xfrm>
            <a:off x="4180315" y="4477245"/>
            <a:ext cx="4599302" cy="1326668"/>
            <a:chOff x="4598301" y="5073940"/>
            <a:chExt cx="5059182" cy="1503477"/>
          </a:xfrm>
        </p:grpSpPr>
        <p:pic>
          <p:nvPicPr>
            <p:cNvPr id="13392" name="Google Shape;13392;p1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153502" y="6351091"/>
              <a:ext cx="185467" cy="2263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393" name="Google Shape;13393;p157"/>
            <p:cNvGrpSpPr/>
            <p:nvPr/>
          </p:nvGrpSpPr>
          <p:grpSpPr>
            <a:xfrm>
              <a:off x="4598301" y="5782343"/>
              <a:ext cx="298165" cy="538863"/>
              <a:chOff x="5205196" y="5331688"/>
              <a:chExt cx="249073" cy="373847"/>
            </a:xfrm>
          </p:grpSpPr>
          <p:pic>
            <p:nvPicPr>
              <p:cNvPr id="13394" name="Google Shape;13394;p15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205196" y="5331688"/>
                <a:ext cx="210362" cy="3738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395" name="Google Shape;13395;p157"/>
              <p:cNvSpPr/>
              <p:nvPr/>
            </p:nvSpPr>
            <p:spPr>
              <a:xfrm>
                <a:off x="5449824" y="5332475"/>
                <a:ext cx="4445" cy="77470"/>
              </a:xfrm>
              <a:custGeom>
                <a:rect b="b" l="l" r="r" t="t"/>
                <a:pathLst>
                  <a:path extrusionOk="0" h="77470" w="4445">
                    <a:moveTo>
                      <a:pt x="0" y="0"/>
                    </a:moveTo>
                    <a:lnTo>
                      <a:pt x="690" y="9144"/>
                    </a:lnTo>
                    <a:lnTo>
                      <a:pt x="1524" y="18288"/>
                    </a:lnTo>
                    <a:lnTo>
                      <a:pt x="2357" y="27432"/>
                    </a:lnTo>
                    <a:lnTo>
                      <a:pt x="3048" y="36576"/>
                    </a:lnTo>
                    <a:lnTo>
                      <a:pt x="3810" y="46851"/>
                    </a:lnTo>
                    <a:lnTo>
                      <a:pt x="4000" y="57054"/>
                    </a:lnTo>
                    <a:lnTo>
                      <a:pt x="3905" y="67115"/>
                    </a:lnTo>
                    <a:lnTo>
                      <a:pt x="3810" y="7696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96" name="Google Shape;13396;p157"/>
            <p:cNvGrpSpPr/>
            <p:nvPr/>
          </p:nvGrpSpPr>
          <p:grpSpPr>
            <a:xfrm>
              <a:off x="5131994" y="6028435"/>
              <a:ext cx="78903" cy="104709"/>
              <a:chOff x="5650992" y="5502402"/>
              <a:chExt cx="65912" cy="72644"/>
            </a:xfrm>
          </p:grpSpPr>
          <p:sp>
            <p:nvSpPr>
              <p:cNvPr id="13397" name="Google Shape;13397;p157"/>
              <p:cNvSpPr/>
              <p:nvPr/>
            </p:nvSpPr>
            <p:spPr>
              <a:xfrm>
                <a:off x="5650992" y="5502402"/>
                <a:ext cx="52070" cy="6985"/>
              </a:xfrm>
              <a:custGeom>
                <a:rect b="b" l="l" r="r" t="t"/>
                <a:pathLst>
                  <a:path extrusionOk="0" h="6985" w="52070">
                    <a:moveTo>
                      <a:pt x="0" y="5333"/>
                    </a:moveTo>
                    <a:lnTo>
                      <a:pt x="10072" y="6084"/>
                    </a:lnTo>
                    <a:lnTo>
                      <a:pt x="20574" y="6762"/>
                    </a:lnTo>
                    <a:lnTo>
                      <a:pt x="31075" y="6727"/>
                    </a:lnTo>
                    <a:lnTo>
                      <a:pt x="41148" y="5333"/>
                    </a:lnTo>
                    <a:lnTo>
                      <a:pt x="46482" y="3047"/>
                    </a:lnTo>
                    <a:lnTo>
                      <a:pt x="48768" y="3047"/>
                    </a:lnTo>
                    <a:lnTo>
                      <a:pt x="51816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8" name="Google Shape;13398;p157"/>
              <p:cNvSpPr/>
              <p:nvPr/>
            </p:nvSpPr>
            <p:spPr>
              <a:xfrm>
                <a:off x="5657850" y="5568696"/>
                <a:ext cx="59054" cy="6350"/>
              </a:xfrm>
              <a:custGeom>
                <a:rect b="b" l="l" r="r" t="t"/>
                <a:pathLst>
                  <a:path extrusionOk="0" h="6350" w="59054">
                    <a:moveTo>
                      <a:pt x="0" y="0"/>
                    </a:moveTo>
                    <a:lnTo>
                      <a:pt x="11310" y="3309"/>
                    </a:lnTo>
                    <a:lnTo>
                      <a:pt x="21907" y="5333"/>
                    </a:lnTo>
                    <a:lnTo>
                      <a:pt x="32789" y="6215"/>
                    </a:lnTo>
                    <a:lnTo>
                      <a:pt x="44958" y="6095"/>
                    </a:lnTo>
                    <a:lnTo>
                      <a:pt x="52577" y="5333"/>
                    </a:lnTo>
                    <a:lnTo>
                      <a:pt x="54102" y="5333"/>
                    </a:lnTo>
                    <a:lnTo>
                      <a:pt x="58674" y="304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99" name="Google Shape;13399;p157"/>
            <p:cNvGrpSpPr/>
            <p:nvPr/>
          </p:nvGrpSpPr>
          <p:grpSpPr>
            <a:xfrm>
              <a:off x="5751119" y="5877900"/>
              <a:ext cx="813007" cy="359231"/>
              <a:chOff x="6168209" y="5397982"/>
              <a:chExt cx="679147" cy="249224"/>
            </a:xfrm>
          </p:grpSpPr>
          <p:pic>
            <p:nvPicPr>
              <p:cNvPr id="13400" name="Google Shape;13400;p15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168209" y="5442118"/>
                <a:ext cx="250903" cy="2050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01" name="Google Shape;13401;p157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440398" y="5397982"/>
                <a:ext cx="406958" cy="1638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402" name="Google Shape;13402;p157"/>
            <p:cNvGrpSpPr/>
            <p:nvPr/>
          </p:nvGrpSpPr>
          <p:grpSpPr>
            <a:xfrm>
              <a:off x="7027109" y="5607703"/>
              <a:ext cx="962884" cy="325183"/>
              <a:chOff x="7234116" y="5210530"/>
              <a:chExt cx="804347" cy="225602"/>
            </a:xfrm>
          </p:grpSpPr>
          <p:pic>
            <p:nvPicPr>
              <p:cNvPr id="13403" name="Google Shape;13403;p157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234116" y="5237200"/>
                <a:ext cx="394290" cy="1989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04" name="Google Shape;13404;p157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655026" y="5231438"/>
                <a:ext cx="102133" cy="1475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05" name="Google Shape;13405;p157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782280" y="5210530"/>
                <a:ext cx="155498" cy="1554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406" name="Google Shape;13406;p157"/>
              <p:cNvSpPr/>
              <p:nvPr/>
            </p:nvSpPr>
            <p:spPr>
              <a:xfrm>
                <a:off x="7993379" y="5327904"/>
                <a:ext cx="45084" cy="8889"/>
              </a:xfrm>
              <a:custGeom>
                <a:rect b="b" l="l" r="r" t="t"/>
                <a:pathLst>
                  <a:path extrusionOk="0" h="8889" w="45084">
                    <a:moveTo>
                      <a:pt x="0" y="7620"/>
                    </a:moveTo>
                    <a:lnTo>
                      <a:pt x="10215" y="8084"/>
                    </a:lnTo>
                    <a:lnTo>
                      <a:pt x="22288" y="8477"/>
                    </a:lnTo>
                    <a:lnTo>
                      <a:pt x="34075" y="7298"/>
                    </a:lnTo>
                    <a:lnTo>
                      <a:pt x="43434" y="3048"/>
                    </a:lnTo>
                    <a:lnTo>
                      <a:pt x="44196" y="1524"/>
                    </a:lnTo>
                    <a:lnTo>
                      <a:pt x="44196" y="762"/>
                    </a:lnTo>
                    <a:lnTo>
                      <a:pt x="44958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07" name="Google Shape;13407;p157"/>
            <p:cNvGrpSpPr/>
            <p:nvPr/>
          </p:nvGrpSpPr>
          <p:grpSpPr>
            <a:xfrm>
              <a:off x="8110260" y="5586889"/>
              <a:ext cx="213481" cy="281074"/>
              <a:chOff x="8138922" y="5196078"/>
              <a:chExt cx="178332" cy="195001"/>
            </a:xfrm>
          </p:grpSpPr>
          <p:sp>
            <p:nvSpPr>
              <p:cNvPr id="13408" name="Google Shape;13408;p157"/>
              <p:cNvSpPr/>
              <p:nvPr/>
            </p:nvSpPr>
            <p:spPr>
              <a:xfrm>
                <a:off x="8138922" y="5196078"/>
                <a:ext cx="15240" cy="133350"/>
              </a:xfrm>
              <a:custGeom>
                <a:rect b="b" l="l" r="r" t="t"/>
                <a:pathLst>
                  <a:path extrusionOk="0" h="133350" w="15240">
                    <a:moveTo>
                      <a:pt x="0" y="0"/>
                    </a:moveTo>
                    <a:lnTo>
                      <a:pt x="952" y="15192"/>
                    </a:lnTo>
                    <a:lnTo>
                      <a:pt x="2476" y="30099"/>
                    </a:lnTo>
                    <a:lnTo>
                      <a:pt x="4286" y="45005"/>
                    </a:lnTo>
                    <a:lnTo>
                      <a:pt x="6096" y="60198"/>
                    </a:lnTo>
                    <a:lnTo>
                      <a:pt x="7143" y="74485"/>
                    </a:lnTo>
                    <a:lnTo>
                      <a:pt x="8191" y="88773"/>
                    </a:lnTo>
                    <a:lnTo>
                      <a:pt x="9525" y="103060"/>
                    </a:lnTo>
                    <a:lnTo>
                      <a:pt x="11430" y="117348"/>
                    </a:lnTo>
                    <a:lnTo>
                      <a:pt x="12954" y="125730"/>
                    </a:lnTo>
                    <a:lnTo>
                      <a:pt x="13716" y="128016"/>
                    </a:lnTo>
                    <a:lnTo>
                      <a:pt x="15240" y="13335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409" name="Google Shape;13409;p157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8185628" y="5224853"/>
                <a:ext cx="131626" cy="1662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410" name="Google Shape;13410;p157"/>
            <p:cNvSpPr/>
            <p:nvPr/>
          </p:nvSpPr>
          <p:spPr>
            <a:xfrm>
              <a:off x="8615353" y="5406570"/>
              <a:ext cx="122425" cy="423186"/>
            </a:xfrm>
            <a:custGeom>
              <a:rect b="b" l="l" r="r" t="t"/>
              <a:pathLst>
                <a:path extrusionOk="0" h="293370" w="102234">
                  <a:moveTo>
                    <a:pt x="57530" y="0"/>
                  </a:moveTo>
                  <a:lnTo>
                    <a:pt x="36290" y="32385"/>
                  </a:lnTo>
                  <a:lnTo>
                    <a:pt x="22478" y="69342"/>
                  </a:lnTo>
                  <a:lnTo>
                    <a:pt x="9048" y="117538"/>
                  </a:lnTo>
                  <a:lnTo>
                    <a:pt x="1904" y="166878"/>
                  </a:lnTo>
                  <a:lnTo>
                    <a:pt x="0" y="207454"/>
                  </a:lnTo>
                  <a:lnTo>
                    <a:pt x="1904" y="227742"/>
                  </a:lnTo>
                  <a:lnTo>
                    <a:pt x="23431" y="270986"/>
                  </a:lnTo>
                  <a:lnTo>
                    <a:pt x="61114" y="290893"/>
                  </a:lnTo>
                  <a:lnTo>
                    <a:pt x="87808" y="293370"/>
                  </a:lnTo>
                  <a:lnTo>
                    <a:pt x="101726" y="292608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411" name="Google Shape;13411;p15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8848620" y="5437459"/>
              <a:ext cx="212604" cy="3326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412" name="Google Shape;13412;p157"/>
            <p:cNvGrpSpPr/>
            <p:nvPr/>
          </p:nvGrpSpPr>
          <p:grpSpPr>
            <a:xfrm>
              <a:off x="9181138" y="5073940"/>
              <a:ext cx="476345" cy="559095"/>
              <a:chOff x="9033484" y="4840223"/>
              <a:chExt cx="397916" cy="387883"/>
            </a:xfrm>
          </p:grpSpPr>
          <p:pic>
            <p:nvPicPr>
              <p:cNvPr id="13413" name="Google Shape;13413;p157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9033484" y="4920208"/>
                <a:ext cx="283514" cy="307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414" name="Google Shape;13414;p157"/>
              <p:cNvSpPr/>
              <p:nvPr/>
            </p:nvSpPr>
            <p:spPr>
              <a:xfrm>
                <a:off x="9332975" y="4840223"/>
                <a:ext cx="98425" cy="353060"/>
              </a:xfrm>
              <a:custGeom>
                <a:rect b="b" l="l" r="r" t="t"/>
                <a:pathLst>
                  <a:path extrusionOk="0" h="353060" w="98425">
                    <a:moveTo>
                      <a:pt x="28194" y="0"/>
                    </a:moveTo>
                    <a:lnTo>
                      <a:pt x="53375" y="32896"/>
                    </a:lnTo>
                    <a:lnTo>
                      <a:pt x="76962" y="80295"/>
                    </a:lnTo>
                    <a:lnTo>
                      <a:pt x="89154" y="117347"/>
                    </a:lnTo>
                    <a:lnTo>
                      <a:pt x="96012" y="157352"/>
                    </a:lnTo>
                    <a:lnTo>
                      <a:pt x="98298" y="197357"/>
                    </a:lnTo>
                    <a:lnTo>
                      <a:pt x="97131" y="216026"/>
                    </a:lnTo>
                    <a:lnTo>
                      <a:pt x="78486" y="267461"/>
                    </a:lnTo>
                    <a:lnTo>
                      <a:pt x="43553" y="311610"/>
                    </a:lnTo>
                    <a:lnTo>
                      <a:pt x="30480" y="325373"/>
                    </a:lnTo>
                    <a:lnTo>
                      <a:pt x="23252" y="333303"/>
                    </a:lnTo>
                    <a:lnTo>
                      <a:pt x="16097" y="340804"/>
                    </a:lnTo>
                    <a:lnTo>
                      <a:pt x="8512" y="347448"/>
                    </a:lnTo>
                    <a:lnTo>
                      <a:pt x="0" y="35280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415" name="Google Shape;13415;p157"/>
          <p:cNvGrpSpPr/>
          <p:nvPr/>
        </p:nvGrpSpPr>
        <p:grpSpPr>
          <a:xfrm>
            <a:off x="3328734" y="5985394"/>
            <a:ext cx="416881" cy="267559"/>
            <a:chOff x="4422622" y="6025870"/>
            <a:chExt cx="383057" cy="210362"/>
          </a:xfrm>
        </p:grpSpPr>
        <p:pic>
          <p:nvPicPr>
            <p:cNvPr id="13416" name="Google Shape;13416;p15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422622" y="6087592"/>
              <a:ext cx="87275" cy="148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17" name="Google Shape;13417;p15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547114" y="6025870"/>
              <a:ext cx="197123" cy="1951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18" name="Google Shape;13418;p157"/>
            <p:cNvSpPr/>
            <p:nvPr/>
          </p:nvSpPr>
          <p:spPr>
            <a:xfrm>
              <a:off x="4781550" y="6141719"/>
              <a:ext cx="24129" cy="22860"/>
            </a:xfrm>
            <a:custGeom>
              <a:rect b="b" l="l" r="r" t="t"/>
              <a:pathLst>
                <a:path extrusionOk="0" h="22860" w="24129">
                  <a:moveTo>
                    <a:pt x="0" y="5334"/>
                  </a:moveTo>
                  <a:lnTo>
                    <a:pt x="0" y="17526"/>
                  </a:lnTo>
                  <a:lnTo>
                    <a:pt x="5334" y="22860"/>
                  </a:lnTo>
                  <a:lnTo>
                    <a:pt x="18288" y="22860"/>
                  </a:lnTo>
                  <a:lnTo>
                    <a:pt x="23622" y="17526"/>
                  </a:lnTo>
                  <a:lnTo>
                    <a:pt x="23622" y="11430"/>
                  </a:lnTo>
                  <a:lnTo>
                    <a:pt x="23622" y="5334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19" name="Google Shape;13419;p157"/>
          <p:cNvGrpSpPr/>
          <p:nvPr/>
        </p:nvGrpSpPr>
        <p:grpSpPr>
          <a:xfrm>
            <a:off x="2905921" y="3471365"/>
            <a:ext cx="484200" cy="306326"/>
            <a:chOff x="4034121" y="4049267"/>
            <a:chExt cx="444914" cy="240841"/>
          </a:xfrm>
        </p:grpSpPr>
        <p:pic>
          <p:nvPicPr>
            <p:cNvPr id="13420" name="Google Shape;13420;p15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034121" y="4068292"/>
              <a:ext cx="390837" cy="2218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21" name="Google Shape;13421;p157"/>
            <p:cNvSpPr/>
            <p:nvPr/>
          </p:nvSpPr>
          <p:spPr>
            <a:xfrm>
              <a:off x="4459985" y="4049267"/>
              <a:ext cx="19050" cy="169545"/>
            </a:xfrm>
            <a:custGeom>
              <a:rect b="b" l="l" r="r" t="t"/>
              <a:pathLst>
                <a:path extrusionOk="0" h="169545" w="19050">
                  <a:moveTo>
                    <a:pt x="0" y="0"/>
                  </a:moveTo>
                  <a:lnTo>
                    <a:pt x="1535" y="15192"/>
                  </a:lnTo>
                  <a:lnTo>
                    <a:pt x="3714" y="30099"/>
                  </a:lnTo>
                  <a:lnTo>
                    <a:pt x="6322" y="45005"/>
                  </a:lnTo>
                  <a:lnTo>
                    <a:pt x="9144" y="60198"/>
                  </a:lnTo>
                  <a:lnTo>
                    <a:pt x="11965" y="76783"/>
                  </a:lnTo>
                  <a:lnTo>
                    <a:pt x="18288" y="127254"/>
                  </a:lnTo>
                  <a:lnTo>
                    <a:pt x="19050" y="168402"/>
                  </a:lnTo>
                  <a:lnTo>
                    <a:pt x="19050" y="169164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22" name="Google Shape;13422;p157"/>
          <p:cNvGrpSpPr/>
          <p:nvPr/>
        </p:nvGrpSpPr>
        <p:grpSpPr>
          <a:xfrm>
            <a:off x="3672047" y="3394765"/>
            <a:ext cx="1029210" cy="337792"/>
            <a:chOff x="4738078" y="3989044"/>
            <a:chExt cx="945704" cy="265581"/>
          </a:xfrm>
        </p:grpSpPr>
        <p:pic>
          <p:nvPicPr>
            <p:cNvPr id="13423" name="Google Shape;13423;p157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738078" y="4025620"/>
              <a:ext cx="311149" cy="1806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24" name="Google Shape;13424;p157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5075656" y="4039336"/>
              <a:ext cx="72440" cy="120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25" name="Google Shape;13425;p157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5177764" y="4016476"/>
              <a:ext cx="71678" cy="121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26" name="Google Shape;13426;p157"/>
            <p:cNvSpPr/>
            <p:nvPr/>
          </p:nvSpPr>
          <p:spPr>
            <a:xfrm>
              <a:off x="5287232" y="4020311"/>
              <a:ext cx="142875" cy="234314"/>
            </a:xfrm>
            <a:custGeom>
              <a:rect b="b" l="l" r="r" t="t"/>
              <a:pathLst>
                <a:path extrusionOk="0" h="234314" w="142875">
                  <a:moveTo>
                    <a:pt x="39909" y="60960"/>
                  </a:moveTo>
                  <a:lnTo>
                    <a:pt x="42160" y="52959"/>
                  </a:lnTo>
                  <a:lnTo>
                    <a:pt x="44195" y="44958"/>
                  </a:lnTo>
                  <a:lnTo>
                    <a:pt x="45803" y="36957"/>
                  </a:lnTo>
                  <a:lnTo>
                    <a:pt x="46767" y="28956"/>
                  </a:lnTo>
                  <a:lnTo>
                    <a:pt x="46767" y="21336"/>
                  </a:lnTo>
                  <a:lnTo>
                    <a:pt x="48291" y="11430"/>
                  </a:lnTo>
                  <a:lnTo>
                    <a:pt x="42195" y="6096"/>
                  </a:lnTo>
                  <a:lnTo>
                    <a:pt x="36099" y="0"/>
                  </a:lnTo>
                  <a:lnTo>
                    <a:pt x="26955" y="3048"/>
                  </a:lnTo>
                  <a:lnTo>
                    <a:pt x="5119" y="37849"/>
                  </a:lnTo>
                  <a:lnTo>
                    <a:pt x="0" y="63722"/>
                  </a:lnTo>
                  <a:lnTo>
                    <a:pt x="1916" y="70520"/>
                  </a:lnTo>
                  <a:lnTo>
                    <a:pt x="7905" y="74676"/>
                  </a:lnTo>
                  <a:lnTo>
                    <a:pt x="14156" y="75307"/>
                  </a:lnTo>
                  <a:lnTo>
                    <a:pt x="20192" y="74009"/>
                  </a:lnTo>
                  <a:lnTo>
                    <a:pt x="25800" y="71139"/>
                  </a:lnTo>
                  <a:lnTo>
                    <a:pt x="30765" y="67056"/>
                  </a:lnTo>
                  <a:lnTo>
                    <a:pt x="34575" y="64008"/>
                  </a:lnTo>
                  <a:lnTo>
                    <a:pt x="36861" y="60198"/>
                  </a:lnTo>
                  <a:lnTo>
                    <a:pt x="39147" y="56388"/>
                  </a:lnTo>
                  <a:lnTo>
                    <a:pt x="40040" y="64960"/>
                  </a:lnTo>
                  <a:lnTo>
                    <a:pt x="40576" y="73533"/>
                  </a:lnTo>
                  <a:lnTo>
                    <a:pt x="40969" y="82105"/>
                  </a:lnTo>
                  <a:lnTo>
                    <a:pt x="41433" y="90678"/>
                  </a:lnTo>
                  <a:lnTo>
                    <a:pt x="42445" y="109978"/>
                  </a:lnTo>
                  <a:lnTo>
                    <a:pt x="43243" y="129063"/>
                  </a:lnTo>
                  <a:lnTo>
                    <a:pt x="43898" y="148006"/>
                  </a:lnTo>
                  <a:lnTo>
                    <a:pt x="44481" y="166878"/>
                  </a:lnTo>
                  <a:lnTo>
                    <a:pt x="44481" y="180594"/>
                  </a:lnTo>
                  <a:lnTo>
                    <a:pt x="44481" y="194310"/>
                  </a:lnTo>
                  <a:lnTo>
                    <a:pt x="44481" y="208026"/>
                  </a:lnTo>
                  <a:lnTo>
                    <a:pt x="44481" y="221742"/>
                  </a:lnTo>
                  <a:lnTo>
                    <a:pt x="44481" y="229362"/>
                  </a:lnTo>
                  <a:lnTo>
                    <a:pt x="46005" y="230124"/>
                  </a:lnTo>
                  <a:lnTo>
                    <a:pt x="40671" y="233934"/>
                  </a:lnTo>
                  <a:lnTo>
                    <a:pt x="34385" y="229790"/>
                  </a:lnTo>
                  <a:lnTo>
                    <a:pt x="18002" y="180594"/>
                  </a:lnTo>
                  <a:lnTo>
                    <a:pt x="18740" y="165925"/>
                  </a:lnTo>
                  <a:lnTo>
                    <a:pt x="39909" y="122777"/>
                  </a:lnTo>
                  <a:lnTo>
                    <a:pt x="65055" y="98298"/>
                  </a:lnTo>
                  <a:lnTo>
                    <a:pt x="74723" y="89356"/>
                  </a:lnTo>
                  <a:lnTo>
                    <a:pt x="100869" y="60960"/>
                  </a:lnTo>
                  <a:lnTo>
                    <a:pt x="94011" y="21336"/>
                  </a:lnTo>
                  <a:lnTo>
                    <a:pt x="88677" y="24384"/>
                  </a:lnTo>
                  <a:lnTo>
                    <a:pt x="80593" y="71306"/>
                  </a:lnTo>
                  <a:lnTo>
                    <a:pt x="99762" y="111668"/>
                  </a:lnTo>
                  <a:lnTo>
                    <a:pt x="108394" y="114204"/>
                  </a:lnTo>
                  <a:lnTo>
                    <a:pt x="117455" y="113740"/>
                  </a:lnTo>
                  <a:lnTo>
                    <a:pt x="126015" y="110490"/>
                  </a:lnTo>
                  <a:lnTo>
                    <a:pt x="134397" y="102870"/>
                  </a:lnTo>
                  <a:lnTo>
                    <a:pt x="137445" y="100584"/>
                  </a:lnTo>
                  <a:lnTo>
                    <a:pt x="142779" y="95250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427" name="Google Shape;13427;p157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5422747" y="3989044"/>
              <a:ext cx="261035" cy="1486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28" name="Google Shape;13428;p157"/>
          <p:cNvSpPr/>
          <p:nvPr/>
        </p:nvSpPr>
        <p:spPr>
          <a:xfrm>
            <a:off x="4985117" y="3241252"/>
            <a:ext cx="52483" cy="463004"/>
          </a:xfrm>
          <a:custGeom>
            <a:rect b="b" l="l" r="r" t="t"/>
            <a:pathLst>
              <a:path extrusionOk="0" h="363854" w="48260">
                <a:moveTo>
                  <a:pt x="27908" y="0"/>
                </a:moveTo>
                <a:lnTo>
                  <a:pt x="14192" y="43434"/>
                </a:lnTo>
                <a:lnTo>
                  <a:pt x="6095" y="101441"/>
                </a:lnTo>
                <a:lnTo>
                  <a:pt x="2000" y="160020"/>
                </a:lnTo>
                <a:lnTo>
                  <a:pt x="0" y="213836"/>
                </a:lnTo>
                <a:lnTo>
                  <a:pt x="178" y="241137"/>
                </a:lnTo>
                <a:lnTo>
                  <a:pt x="5036" y="287023"/>
                </a:lnTo>
                <a:lnTo>
                  <a:pt x="24860" y="339852"/>
                </a:lnTo>
                <a:lnTo>
                  <a:pt x="44672" y="363474"/>
                </a:lnTo>
                <a:lnTo>
                  <a:pt x="46958" y="362712"/>
                </a:lnTo>
                <a:lnTo>
                  <a:pt x="47720" y="363474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29" name="Google Shape;13429;p157"/>
          <p:cNvGrpSpPr/>
          <p:nvPr/>
        </p:nvGrpSpPr>
        <p:grpSpPr>
          <a:xfrm>
            <a:off x="5157335" y="3340518"/>
            <a:ext cx="68554" cy="230990"/>
            <a:chOff x="6102858" y="3946398"/>
            <a:chExt cx="62992" cy="181610"/>
          </a:xfrm>
        </p:grpSpPr>
        <p:sp>
          <p:nvSpPr>
            <p:cNvPr id="13430" name="Google Shape;13430;p157"/>
            <p:cNvSpPr/>
            <p:nvPr/>
          </p:nvSpPr>
          <p:spPr>
            <a:xfrm>
              <a:off x="6102858" y="3946398"/>
              <a:ext cx="12700" cy="181610"/>
            </a:xfrm>
            <a:custGeom>
              <a:rect b="b" l="l" r="r" t="t"/>
              <a:pathLst>
                <a:path extrusionOk="0" h="181610" w="12700">
                  <a:moveTo>
                    <a:pt x="0" y="0"/>
                  </a:moveTo>
                  <a:lnTo>
                    <a:pt x="1524" y="49530"/>
                  </a:lnTo>
                  <a:lnTo>
                    <a:pt x="2655" y="65662"/>
                  </a:lnTo>
                  <a:lnTo>
                    <a:pt x="3714" y="82010"/>
                  </a:lnTo>
                  <a:lnTo>
                    <a:pt x="4631" y="98500"/>
                  </a:lnTo>
                  <a:lnTo>
                    <a:pt x="5334" y="115062"/>
                  </a:lnTo>
                  <a:lnTo>
                    <a:pt x="5798" y="127182"/>
                  </a:lnTo>
                  <a:lnTo>
                    <a:pt x="6191" y="139446"/>
                  </a:lnTo>
                  <a:lnTo>
                    <a:pt x="6727" y="151709"/>
                  </a:lnTo>
                  <a:lnTo>
                    <a:pt x="7620" y="163830"/>
                  </a:lnTo>
                  <a:lnTo>
                    <a:pt x="8382" y="168402"/>
                  </a:lnTo>
                  <a:lnTo>
                    <a:pt x="9144" y="181356"/>
                  </a:lnTo>
                  <a:lnTo>
                    <a:pt x="10668" y="176784"/>
                  </a:lnTo>
                  <a:lnTo>
                    <a:pt x="12192" y="174498"/>
                  </a:lnTo>
                  <a:lnTo>
                    <a:pt x="12192" y="172212"/>
                  </a:lnTo>
                  <a:lnTo>
                    <a:pt x="12192" y="169926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1" name="Google Shape;13431;p157"/>
            <p:cNvSpPr/>
            <p:nvPr/>
          </p:nvSpPr>
          <p:spPr>
            <a:xfrm>
              <a:off x="6145530" y="3957066"/>
              <a:ext cx="20320" cy="169545"/>
            </a:xfrm>
            <a:custGeom>
              <a:rect b="b" l="l" r="r" t="t"/>
              <a:pathLst>
                <a:path extrusionOk="0" h="169545" w="20320">
                  <a:moveTo>
                    <a:pt x="0" y="0"/>
                  </a:moveTo>
                  <a:lnTo>
                    <a:pt x="1833" y="11882"/>
                  </a:lnTo>
                  <a:lnTo>
                    <a:pt x="3810" y="23622"/>
                  </a:lnTo>
                  <a:lnTo>
                    <a:pt x="5786" y="35361"/>
                  </a:lnTo>
                  <a:lnTo>
                    <a:pt x="7620" y="47244"/>
                  </a:lnTo>
                  <a:lnTo>
                    <a:pt x="10322" y="62674"/>
                  </a:lnTo>
                  <a:lnTo>
                    <a:pt x="12668" y="78105"/>
                  </a:lnTo>
                  <a:lnTo>
                    <a:pt x="17014" y="121539"/>
                  </a:lnTo>
                  <a:lnTo>
                    <a:pt x="19061" y="163282"/>
                  </a:lnTo>
                  <a:lnTo>
                    <a:pt x="19145" y="168020"/>
                  </a:lnTo>
                  <a:lnTo>
                    <a:pt x="19371" y="169330"/>
                  </a:lnTo>
                  <a:lnTo>
                    <a:pt x="19812" y="163068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32" name="Google Shape;13432;p157"/>
          <p:cNvGrpSpPr/>
          <p:nvPr/>
        </p:nvGrpSpPr>
        <p:grpSpPr>
          <a:xfrm>
            <a:off x="5305464" y="3167968"/>
            <a:ext cx="354694" cy="357694"/>
            <a:chOff x="6238968" y="3810736"/>
            <a:chExt cx="325916" cy="281228"/>
          </a:xfrm>
        </p:grpSpPr>
        <p:pic>
          <p:nvPicPr>
            <p:cNvPr id="13433" name="Google Shape;13433;p157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238968" y="3810736"/>
              <a:ext cx="222816" cy="281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34" name="Google Shape;13434;p157"/>
            <p:cNvSpPr/>
            <p:nvPr/>
          </p:nvSpPr>
          <p:spPr>
            <a:xfrm>
              <a:off x="6505194" y="3980688"/>
              <a:ext cx="59690" cy="6985"/>
            </a:xfrm>
            <a:custGeom>
              <a:rect b="b" l="l" r="r" t="t"/>
              <a:pathLst>
                <a:path extrusionOk="0" h="6985" w="59690">
                  <a:moveTo>
                    <a:pt x="0" y="6858"/>
                  </a:moveTo>
                  <a:lnTo>
                    <a:pt x="40505" y="4071"/>
                  </a:lnTo>
                  <a:lnTo>
                    <a:pt x="55626" y="762"/>
                  </a:lnTo>
                  <a:lnTo>
                    <a:pt x="57912" y="0"/>
                  </a:lnTo>
                  <a:lnTo>
                    <a:pt x="59436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35" name="Google Shape;13435;p157"/>
          <p:cNvGrpSpPr/>
          <p:nvPr/>
        </p:nvGrpSpPr>
        <p:grpSpPr>
          <a:xfrm>
            <a:off x="5762680" y="3219337"/>
            <a:ext cx="237230" cy="268529"/>
            <a:chOff x="6659092" y="3851122"/>
            <a:chExt cx="217982" cy="211124"/>
          </a:xfrm>
        </p:grpSpPr>
        <p:pic>
          <p:nvPicPr>
            <p:cNvPr id="13436" name="Google Shape;13436;p157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659092" y="3911320"/>
              <a:ext cx="93014" cy="150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37" name="Google Shape;13437;p157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790656" y="3851122"/>
              <a:ext cx="86418" cy="20426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438" name="Google Shape;13438;p15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130844" y="3225715"/>
            <a:ext cx="105373" cy="189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9" name="Google Shape;13439;p15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371931" y="3192765"/>
            <a:ext cx="121364" cy="1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40" name="Google Shape;13440;p157"/>
          <p:cNvSpPr/>
          <p:nvPr/>
        </p:nvSpPr>
        <p:spPr>
          <a:xfrm>
            <a:off x="6563755" y="3068343"/>
            <a:ext cx="105655" cy="397554"/>
          </a:xfrm>
          <a:custGeom>
            <a:rect b="b" l="l" r="r" t="t"/>
            <a:pathLst>
              <a:path extrusionOk="0" h="312420" w="97154">
                <a:moveTo>
                  <a:pt x="0" y="321"/>
                </a:moveTo>
                <a:lnTo>
                  <a:pt x="38862" y="14037"/>
                </a:lnTo>
                <a:lnTo>
                  <a:pt x="70473" y="51434"/>
                </a:lnTo>
                <a:lnTo>
                  <a:pt x="87772" y="88999"/>
                </a:lnTo>
                <a:lnTo>
                  <a:pt x="96059" y="137005"/>
                </a:lnTo>
                <a:lnTo>
                  <a:pt x="96774" y="161865"/>
                </a:lnTo>
                <a:lnTo>
                  <a:pt x="96000" y="182391"/>
                </a:lnTo>
                <a:lnTo>
                  <a:pt x="87880" y="221444"/>
                </a:lnTo>
                <a:lnTo>
                  <a:pt x="70485" y="268640"/>
                </a:lnTo>
                <a:lnTo>
                  <a:pt x="48958" y="305788"/>
                </a:lnTo>
                <a:lnTo>
                  <a:pt x="37338" y="311979"/>
                </a:lnTo>
                <a:lnTo>
                  <a:pt x="35814" y="311979"/>
                </a:lnTo>
                <a:lnTo>
                  <a:pt x="34290" y="311217"/>
                </a:lnTo>
                <a:lnTo>
                  <a:pt x="33528" y="311217"/>
                </a:lnTo>
              </a:path>
            </a:pathLst>
          </a:custGeom>
          <a:noFill/>
          <a:ln cap="flat" cmpd="sng" w="2290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1" name="Google Shape;13441;p157"/>
          <p:cNvSpPr/>
          <p:nvPr/>
        </p:nvSpPr>
        <p:spPr>
          <a:xfrm>
            <a:off x="7878552" y="3770386"/>
            <a:ext cx="85630" cy="393514"/>
          </a:xfrm>
          <a:custGeom>
            <a:rect b="b" l="l" r="r" t="t"/>
            <a:pathLst>
              <a:path extrusionOk="0" h="309245" w="78740">
                <a:moveTo>
                  <a:pt x="36980" y="0"/>
                </a:moveTo>
                <a:lnTo>
                  <a:pt x="33611" y="19883"/>
                </a:lnTo>
                <a:lnTo>
                  <a:pt x="29456" y="39624"/>
                </a:lnTo>
                <a:lnTo>
                  <a:pt x="24872" y="59364"/>
                </a:lnTo>
                <a:lnTo>
                  <a:pt x="20216" y="79248"/>
                </a:lnTo>
                <a:lnTo>
                  <a:pt x="13704" y="110239"/>
                </a:lnTo>
                <a:lnTo>
                  <a:pt x="8120" y="141446"/>
                </a:lnTo>
                <a:lnTo>
                  <a:pt x="3821" y="172795"/>
                </a:lnTo>
                <a:lnTo>
                  <a:pt x="1166" y="204215"/>
                </a:lnTo>
                <a:lnTo>
                  <a:pt x="0" y="227147"/>
                </a:lnTo>
                <a:lnTo>
                  <a:pt x="404" y="250507"/>
                </a:lnTo>
                <a:lnTo>
                  <a:pt x="4810" y="273010"/>
                </a:lnTo>
                <a:lnTo>
                  <a:pt x="15644" y="293370"/>
                </a:lnTo>
                <a:lnTo>
                  <a:pt x="28944" y="304514"/>
                </a:lnTo>
                <a:lnTo>
                  <a:pt x="44315" y="308800"/>
                </a:lnTo>
                <a:lnTo>
                  <a:pt x="60971" y="308800"/>
                </a:lnTo>
                <a:lnTo>
                  <a:pt x="78128" y="307086"/>
                </a:lnTo>
              </a:path>
            </a:pathLst>
          </a:custGeom>
          <a:noFill/>
          <a:ln cap="flat" cmpd="sng" w="229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42" name="Google Shape;13442;p157"/>
          <p:cNvGrpSpPr/>
          <p:nvPr/>
        </p:nvGrpSpPr>
        <p:grpSpPr>
          <a:xfrm>
            <a:off x="4055094" y="3596263"/>
            <a:ext cx="4521762" cy="1150056"/>
            <a:chOff x="4460558" y="4075547"/>
            <a:chExt cx="4973889" cy="1303327"/>
          </a:xfrm>
        </p:grpSpPr>
        <p:pic>
          <p:nvPicPr>
            <p:cNvPr id="13443" name="Google Shape;13443;p157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964475" y="5129757"/>
              <a:ext cx="132757" cy="2491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444" name="Google Shape;13444;p157"/>
            <p:cNvGrpSpPr/>
            <p:nvPr/>
          </p:nvGrpSpPr>
          <p:grpSpPr>
            <a:xfrm>
              <a:off x="4460558" y="4611497"/>
              <a:ext cx="281669" cy="547049"/>
              <a:chOff x="5090134" y="4519396"/>
              <a:chExt cx="235293" cy="379526"/>
            </a:xfrm>
          </p:grpSpPr>
          <p:pic>
            <p:nvPicPr>
              <p:cNvPr id="13445" name="Google Shape;13445;p157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5090134" y="4668748"/>
                <a:ext cx="118160" cy="2301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46" name="Google Shape;13446;p157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5121376" y="4519396"/>
                <a:ext cx="152450" cy="1273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447" name="Google Shape;13447;p157"/>
              <p:cNvSpPr/>
              <p:nvPr/>
            </p:nvSpPr>
            <p:spPr>
              <a:xfrm>
                <a:off x="5321617" y="4519422"/>
                <a:ext cx="3810" cy="81279"/>
              </a:xfrm>
              <a:custGeom>
                <a:rect b="b" l="l" r="r" t="t"/>
                <a:pathLst>
                  <a:path extrusionOk="0" h="81279" w="3810">
                    <a:moveTo>
                      <a:pt x="190" y="0"/>
                    </a:moveTo>
                    <a:lnTo>
                      <a:pt x="95" y="9144"/>
                    </a:lnTo>
                    <a:lnTo>
                      <a:pt x="0" y="18288"/>
                    </a:lnTo>
                    <a:lnTo>
                      <a:pt x="190" y="27432"/>
                    </a:lnTo>
                    <a:lnTo>
                      <a:pt x="952" y="36576"/>
                    </a:lnTo>
                    <a:lnTo>
                      <a:pt x="1631" y="46291"/>
                    </a:lnTo>
                    <a:lnTo>
                      <a:pt x="2381" y="56007"/>
                    </a:lnTo>
                    <a:lnTo>
                      <a:pt x="2988" y="65722"/>
                    </a:lnTo>
                    <a:lnTo>
                      <a:pt x="3238" y="75438"/>
                    </a:lnTo>
                    <a:lnTo>
                      <a:pt x="3238" y="76962"/>
                    </a:lnTo>
                    <a:lnTo>
                      <a:pt x="3238" y="79248"/>
                    </a:lnTo>
                    <a:lnTo>
                      <a:pt x="3238" y="8077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48" name="Google Shape;13448;p157"/>
            <p:cNvGrpSpPr/>
            <p:nvPr/>
          </p:nvGrpSpPr>
          <p:grpSpPr>
            <a:xfrm>
              <a:off x="4973226" y="4864122"/>
              <a:ext cx="88481" cy="99033"/>
              <a:chOff x="5518404" y="4694681"/>
              <a:chExt cx="73913" cy="68706"/>
            </a:xfrm>
          </p:grpSpPr>
          <p:sp>
            <p:nvSpPr>
              <p:cNvPr id="13449" name="Google Shape;13449;p157"/>
              <p:cNvSpPr/>
              <p:nvPr/>
            </p:nvSpPr>
            <p:spPr>
              <a:xfrm>
                <a:off x="5518404" y="4694681"/>
                <a:ext cx="50800" cy="1904"/>
              </a:xfrm>
              <a:custGeom>
                <a:rect b="b" l="l" r="r" t="t"/>
                <a:pathLst>
                  <a:path extrusionOk="0" h="1904" w="50800">
                    <a:moveTo>
                      <a:pt x="0" y="0"/>
                    </a:moveTo>
                    <a:lnTo>
                      <a:pt x="9465" y="559"/>
                    </a:lnTo>
                    <a:lnTo>
                      <a:pt x="18573" y="1047"/>
                    </a:lnTo>
                    <a:lnTo>
                      <a:pt x="27539" y="1393"/>
                    </a:lnTo>
                    <a:lnTo>
                      <a:pt x="36576" y="1523"/>
                    </a:lnTo>
                    <a:lnTo>
                      <a:pt x="41148" y="1523"/>
                    </a:lnTo>
                    <a:lnTo>
                      <a:pt x="45720" y="1523"/>
                    </a:lnTo>
                    <a:lnTo>
                      <a:pt x="50292" y="152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0" name="Google Shape;13450;p157"/>
              <p:cNvSpPr/>
              <p:nvPr/>
            </p:nvSpPr>
            <p:spPr>
              <a:xfrm>
                <a:off x="5519928" y="4748783"/>
                <a:ext cx="72389" cy="14604"/>
              </a:xfrm>
              <a:custGeom>
                <a:rect b="b" l="l" r="r" t="t"/>
                <a:pathLst>
                  <a:path extrusionOk="0" h="14604" w="72389">
                    <a:moveTo>
                      <a:pt x="0" y="13716"/>
                    </a:moveTo>
                    <a:lnTo>
                      <a:pt x="38790" y="11037"/>
                    </a:lnTo>
                    <a:lnTo>
                      <a:pt x="63246" y="4572"/>
                    </a:lnTo>
                    <a:lnTo>
                      <a:pt x="66294" y="3810"/>
                    </a:lnTo>
                    <a:lnTo>
                      <a:pt x="7239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51" name="Google Shape;13451;p157"/>
            <p:cNvGrpSpPr/>
            <p:nvPr/>
          </p:nvGrpSpPr>
          <p:grpSpPr>
            <a:xfrm>
              <a:off x="5552902" y="4688376"/>
              <a:ext cx="884429" cy="373510"/>
              <a:chOff x="6002629" y="4572736"/>
              <a:chExt cx="738810" cy="259130"/>
            </a:xfrm>
          </p:grpSpPr>
          <p:pic>
            <p:nvPicPr>
              <p:cNvPr id="13452" name="Google Shape;13452;p157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002629" y="4630910"/>
                <a:ext cx="298766" cy="2009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53" name="Google Shape;13453;p157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6341624" y="4572736"/>
                <a:ext cx="399815" cy="1623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454" name="Google Shape;13454;p157"/>
            <p:cNvGrpSpPr/>
            <p:nvPr/>
          </p:nvGrpSpPr>
          <p:grpSpPr>
            <a:xfrm>
              <a:off x="6852316" y="4459941"/>
              <a:ext cx="910667" cy="368018"/>
              <a:chOff x="7088098" y="4414240"/>
              <a:chExt cx="760728" cy="255320"/>
            </a:xfrm>
          </p:grpSpPr>
          <p:pic>
            <p:nvPicPr>
              <p:cNvPr id="13455" name="Google Shape;13455;p157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7088098" y="4527778"/>
                <a:ext cx="263702" cy="1417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56" name="Google Shape;13456;p157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7384325" y="4423410"/>
                <a:ext cx="135877" cy="1913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57" name="Google Shape;13457;p157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7542250" y="4428718"/>
                <a:ext cx="104444" cy="1600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58" name="Google Shape;13458;p157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7690649" y="4414240"/>
                <a:ext cx="158177" cy="1701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459" name="Google Shape;13459;p157"/>
            <p:cNvGrpSpPr/>
            <p:nvPr/>
          </p:nvGrpSpPr>
          <p:grpSpPr>
            <a:xfrm>
              <a:off x="7885854" y="4425867"/>
              <a:ext cx="398201" cy="317770"/>
              <a:chOff x="7951469" y="4390618"/>
              <a:chExt cx="332638" cy="220459"/>
            </a:xfrm>
          </p:grpSpPr>
          <p:sp>
            <p:nvSpPr>
              <p:cNvPr id="13460" name="Google Shape;13460;p157"/>
              <p:cNvSpPr/>
              <p:nvPr/>
            </p:nvSpPr>
            <p:spPr>
              <a:xfrm>
                <a:off x="7951469" y="4541519"/>
                <a:ext cx="73659" cy="15239"/>
              </a:xfrm>
              <a:custGeom>
                <a:rect b="b" l="l" r="r" t="t"/>
                <a:pathLst>
                  <a:path extrusionOk="0" h="15239" w="73659">
                    <a:moveTo>
                      <a:pt x="0" y="15239"/>
                    </a:moveTo>
                    <a:lnTo>
                      <a:pt x="40826" y="9132"/>
                    </a:lnTo>
                    <a:lnTo>
                      <a:pt x="67056" y="2285"/>
                    </a:lnTo>
                    <a:lnTo>
                      <a:pt x="73152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461" name="Google Shape;13461;p157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8080222" y="4390618"/>
                <a:ext cx="203885" cy="2204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462" name="Google Shape;13462;p157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8399585" y="4404865"/>
              <a:ext cx="110437" cy="20216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463" name="Google Shape;13463;p157"/>
            <p:cNvGrpSpPr/>
            <p:nvPr/>
          </p:nvGrpSpPr>
          <p:grpSpPr>
            <a:xfrm>
              <a:off x="8856211" y="4088692"/>
              <a:ext cx="227793" cy="493195"/>
              <a:chOff x="8762069" y="4156684"/>
              <a:chExt cx="190287" cy="342164"/>
            </a:xfrm>
          </p:grpSpPr>
          <p:pic>
            <p:nvPicPr>
              <p:cNvPr id="13464" name="Google Shape;13464;p157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8762069" y="4289367"/>
                <a:ext cx="100015" cy="1729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65" name="Google Shape;13465;p157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8788882" y="4156684"/>
                <a:ext cx="82346" cy="1120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466" name="Google Shape;13466;p157"/>
              <p:cNvSpPr/>
              <p:nvPr/>
            </p:nvSpPr>
            <p:spPr>
              <a:xfrm>
                <a:off x="8912352" y="4422648"/>
                <a:ext cx="40004" cy="76200"/>
              </a:xfrm>
              <a:custGeom>
                <a:rect b="b" l="l" r="r" t="t"/>
                <a:pathLst>
                  <a:path extrusionOk="0" h="76200" w="40004">
                    <a:moveTo>
                      <a:pt x="31242" y="0"/>
                    </a:moveTo>
                    <a:lnTo>
                      <a:pt x="36647" y="11239"/>
                    </a:lnTo>
                    <a:lnTo>
                      <a:pt x="39624" y="20193"/>
                    </a:lnTo>
                    <a:lnTo>
                      <a:pt x="39171" y="29146"/>
                    </a:lnTo>
                    <a:lnTo>
                      <a:pt x="13073" y="66960"/>
                    </a:lnTo>
                    <a:lnTo>
                      <a:pt x="3048" y="74676"/>
                    </a:lnTo>
                    <a:lnTo>
                      <a:pt x="1524" y="75438"/>
                    </a:lnTo>
                    <a:lnTo>
                      <a:pt x="0" y="7620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67" name="Google Shape;13467;p157"/>
            <p:cNvGrpSpPr/>
            <p:nvPr/>
          </p:nvGrpSpPr>
          <p:grpSpPr>
            <a:xfrm>
              <a:off x="9166537" y="4075547"/>
              <a:ext cx="267910" cy="459475"/>
              <a:chOff x="9021292" y="4147566"/>
              <a:chExt cx="223799" cy="318770"/>
            </a:xfrm>
          </p:grpSpPr>
          <p:pic>
            <p:nvPicPr>
              <p:cNvPr id="13468" name="Google Shape;13468;p157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9021292" y="4239742"/>
                <a:ext cx="105206" cy="1867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469" name="Google Shape;13469;p157"/>
              <p:cNvSpPr/>
              <p:nvPr/>
            </p:nvSpPr>
            <p:spPr>
              <a:xfrm>
                <a:off x="9152382" y="4147566"/>
                <a:ext cx="92709" cy="318770"/>
              </a:xfrm>
              <a:custGeom>
                <a:rect b="b" l="l" r="r" t="t"/>
                <a:pathLst>
                  <a:path extrusionOk="0" h="318770" w="92709">
                    <a:moveTo>
                      <a:pt x="0" y="0"/>
                    </a:moveTo>
                    <a:lnTo>
                      <a:pt x="35361" y="27967"/>
                    </a:lnTo>
                    <a:lnTo>
                      <a:pt x="66865" y="72580"/>
                    </a:lnTo>
                    <a:lnTo>
                      <a:pt x="82296" y="108965"/>
                    </a:lnTo>
                    <a:lnTo>
                      <a:pt x="90678" y="148304"/>
                    </a:lnTo>
                    <a:lnTo>
                      <a:pt x="92202" y="188213"/>
                    </a:lnTo>
                    <a:lnTo>
                      <a:pt x="91404" y="206680"/>
                    </a:lnTo>
                    <a:lnTo>
                      <a:pt x="75438" y="259079"/>
                    </a:lnTo>
                    <a:lnTo>
                      <a:pt x="50792" y="295941"/>
                    </a:lnTo>
                    <a:lnTo>
                      <a:pt x="21312" y="317253"/>
                    </a:lnTo>
                    <a:lnTo>
                      <a:pt x="13716" y="31851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3470" name="Google Shape;13470;p157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5798302" y="3124928"/>
            <a:ext cx="84641" cy="1289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71" name="Google Shape;13471;p157"/>
          <p:cNvGrpSpPr/>
          <p:nvPr/>
        </p:nvGrpSpPr>
        <p:grpSpPr>
          <a:xfrm>
            <a:off x="6436064" y="2843816"/>
            <a:ext cx="193500" cy="331977"/>
            <a:chOff x="7277836" y="3555873"/>
            <a:chExt cx="177800" cy="261009"/>
          </a:xfrm>
        </p:grpSpPr>
        <p:sp>
          <p:nvSpPr>
            <p:cNvPr id="13472" name="Google Shape;13472;p157"/>
            <p:cNvSpPr/>
            <p:nvPr/>
          </p:nvSpPr>
          <p:spPr>
            <a:xfrm>
              <a:off x="7321652" y="3555873"/>
              <a:ext cx="133984" cy="252095"/>
            </a:xfrm>
            <a:custGeom>
              <a:rect b="b" l="l" r="r" t="t"/>
              <a:pathLst>
                <a:path extrusionOk="0" h="252095" w="133984">
                  <a:moveTo>
                    <a:pt x="133754" y="4190"/>
                  </a:moveTo>
                  <a:lnTo>
                    <a:pt x="122920" y="738"/>
                  </a:lnTo>
                  <a:lnTo>
                    <a:pt x="115085" y="0"/>
                  </a:lnTo>
                  <a:lnTo>
                    <a:pt x="107823" y="2690"/>
                  </a:lnTo>
                  <a:lnTo>
                    <a:pt x="67460" y="45053"/>
                  </a:lnTo>
                  <a:lnTo>
                    <a:pt x="43076" y="85724"/>
                  </a:lnTo>
                  <a:lnTo>
                    <a:pt x="22788" y="131159"/>
                  </a:lnTo>
                  <a:lnTo>
                    <a:pt x="8786" y="179450"/>
                  </a:lnTo>
                  <a:lnTo>
                    <a:pt x="0" y="232064"/>
                  </a:lnTo>
                  <a:lnTo>
                    <a:pt x="4976" y="245744"/>
                  </a:lnTo>
                  <a:lnTo>
                    <a:pt x="11834" y="251840"/>
                  </a:lnTo>
                  <a:lnTo>
                    <a:pt x="17168" y="242696"/>
                  </a:lnTo>
                  <a:lnTo>
                    <a:pt x="19454" y="238886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473" name="Google Shape;13473;p157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7277836" y="3733012"/>
              <a:ext cx="141782" cy="838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474" name="Google Shape;13474;p157"/>
          <p:cNvGrpSpPr/>
          <p:nvPr/>
        </p:nvGrpSpPr>
        <p:grpSpPr>
          <a:xfrm>
            <a:off x="6805122" y="2689236"/>
            <a:ext cx="818503" cy="188507"/>
            <a:chOff x="7616951" y="3434334"/>
            <a:chExt cx="752093" cy="148209"/>
          </a:xfrm>
        </p:grpSpPr>
        <p:sp>
          <p:nvSpPr>
            <p:cNvPr id="13475" name="Google Shape;13475;p157"/>
            <p:cNvSpPr/>
            <p:nvPr/>
          </p:nvSpPr>
          <p:spPr>
            <a:xfrm>
              <a:off x="7616951" y="3473958"/>
              <a:ext cx="78740" cy="108585"/>
            </a:xfrm>
            <a:custGeom>
              <a:rect b="b" l="l" r="r" t="t"/>
              <a:pathLst>
                <a:path extrusionOk="0" h="108585" w="78740">
                  <a:moveTo>
                    <a:pt x="0" y="0"/>
                  </a:moveTo>
                  <a:lnTo>
                    <a:pt x="12001" y="797"/>
                  </a:lnTo>
                  <a:lnTo>
                    <a:pt x="24003" y="1809"/>
                  </a:lnTo>
                  <a:lnTo>
                    <a:pt x="36004" y="2678"/>
                  </a:lnTo>
                  <a:lnTo>
                    <a:pt x="48006" y="3047"/>
                  </a:lnTo>
                  <a:lnTo>
                    <a:pt x="55554" y="3047"/>
                  </a:lnTo>
                  <a:lnTo>
                    <a:pt x="63246" y="3047"/>
                  </a:lnTo>
                  <a:lnTo>
                    <a:pt x="70937" y="3047"/>
                  </a:lnTo>
                  <a:lnTo>
                    <a:pt x="78486" y="3047"/>
                  </a:lnTo>
                  <a:lnTo>
                    <a:pt x="74676" y="4571"/>
                  </a:lnTo>
                  <a:lnTo>
                    <a:pt x="68580" y="6857"/>
                  </a:lnTo>
                  <a:lnTo>
                    <a:pt x="63246" y="8381"/>
                  </a:lnTo>
                  <a:lnTo>
                    <a:pt x="54864" y="10667"/>
                  </a:lnTo>
                  <a:lnTo>
                    <a:pt x="48768" y="12953"/>
                  </a:lnTo>
                  <a:lnTo>
                    <a:pt x="45720" y="22097"/>
                  </a:lnTo>
                  <a:lnTo>
                    <a:pt x="44350" y="30575"/>
                  </a:lnTo>
                  <a:lnTo>
                    <a:pt x="44481" y="39624"/>
                  </a:lnTo>
                  <a:lnTo>
                    <a:pt x="56673" y="84689"/>
                  </a:lnTo>
                  <a:lnTo>
                    <a:pt x="60198" y="93725"/>
                  </a:lnTo>
                  <a:lnTo>
                    <a:pt x="63246" y="99822"/>
                  </a:lnTo>
                  <a:lnTo>
                    <a:pt x="64770" y="103631"/>
                  </a:lnTo>
                  <a:lnTo>
                    <a:pt x="68580" y="108203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6" name="Google Shape;13476;p157"/>
            <p:cNvSpPr/>
            <p:nvPr/>
          </p:nvSpPr>
          <p:spPr>
            <a:xfrm>
              <a:off x="7706046" y="3499866"/>
              <a:ext cx="63500" cy="62864"/>
            </a:xfrm>
            <a:custGeom>
              <a:rect b="b" l="l" r="r" t="t"/>
              <a:pathLst>
                <a:path extrusionOk="0" h="62864" w="63500">
                  <a:moveTo>
                    <a:pt x="9965" y="6858"/>
                  </a:moveTo>
                  <a:lnTo>
                    <a:pt x="3881" y="15632"/>
                  </a:lnTo>
                  <a:lnTo>
                    <a:pt x="154" y="22764"/>
                  </a:lnTo>
                  <a:lnTo>
                    <a:pt x="0" y="30325"/>
                  </a:lnTo>
                  <a:lnTo>
                    <a:pt x="4631" y="40386"/>
                  </a:lnTo>
                  <a:lnTo>
                    <a:pt x="40314" y="62662"/>
                  </a:lnTo>
                  <a:lnTo>
                    <a:pt x="47589" y="61817"/>
                  </a:lnTo>
                  <a:lnTo>
                    <a:pt x="54149" y="58828"/>
                  </a:lnTo>
                  <a:lnTo>
                    <a:pt x="59495" y="53340"/>
                  </a:lnTo>
                  <a:lnTo>
                    <a:pt x="62698" y="46458"/>
                  </a:lnTo>
                  <a:lnTo>
                    <a:pt x="63400" y="38862"/>
                  </a:lnTo>
                  <a:lnTo>
                    <a:pt x="61960" y="31265"/>
                  </a:lnTo>
                  <a:lnTo>
                    <a:pt x="30539" y="3810"/>
                  </a:lnTo>
                  <a:lnTo>
                    <a:pt x="31301" y="3048"/>
                  </a:lnTo>
                  <a:lnTo>
                    <a:pt x="29777" y="0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7" name="Google Shape;13477;p157"/>
            <p:cNvSpPr/>
            <p:nvPr/>
          </p:nvSpPr>
          <p:spPr>
            <a:xfrm>
              <a:off x="7803641" y="3434334"/>
              <a:ext cx="7620" cy="127635"/>
            </a:xfrm>
            <a:custGeom>
              <a:rect b="b" l="l" r="r" t="t"/>
              <a:pathLst>
                <a:path extrusionOk="0" h="127635" w="7620">
                  <a:moveTo>
                    <a:pt x="0" y="0"/>
                  </a:moveTo>
                  <a:lnTo>
                    <a:pt x="964" y="40076"/>
                  </a:lnTo>
                  <a:lnTo>
                    <a:pt x="2428" y="67175"/>
                  </a:lnTo>
                  <a:lnTo>
                    <a:pt x="3048" y="81153"/>
                  </a:lnTo>
                  <a:lnTo>
                    <a:pt x="3667" y="95130"/>
                  </a:lnTo>
                  <a:lnTo>
                    <a:pt x="4572" y="108966"/>
                  </a:lnTo>
                  <a:lnTo>
                    <a:pt x="5334" y="118872"/>
                  </a:lnTo>
                  <a:lnTo>
                    <a:pt x="5334" y="121920"/>
                  </a:lnTo>
                  <a:lnTo>
                    <a:pt x="7620" y="127254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8" name="Google Shape;13478;p157"/>
            <p:cNvSpPr/>
            <p:nvPr/>
          </p:nvSpPr>
          <p:spPr>
            <a:xfrm>
              <a:off x="7846349" y="3482340"/>
              <a:ext cx="52070" cy="66675"/>
            </a:xfrm>
            <a:custGeom>
              <a:rect b="b" l="l" r="r" t="t"/>
              <a:pathLst>
                <a:path extrusionOk="0" h="66675" w="52070">
                  <a:moveTo>
                    <a:pt x="9108" y="0"/>
                  </a:moveTo>
                  <a:lnTo>
                    <a:pt x="4167" y="8477"/>
                  </a:lnTo>
                  <a:lnTo>
                    <a:pt x="1012" y="16383"/>
                  </a:lnTo>
                  <a:lnTo>
                    <a:pt x="0" y="24860"/>
                  </a:lnTo>
                  <a:lnTo>
                    <a:pt x="1488" y="35052"/>
                  </a:lnTo>
                  <a:lnTo>
                    <a:pt x="24919" y="65281"/>
                  </a:lnTo>
                  <a:lnTo>
                    <a:pt x="32730" y="66579"/>
                  </a:lnTo>
                  <a:lnTo>
                    <a:pt x="40540" y="66020"/>
                  </a:lnTo>
                  <a:lnTo>
                    <a:pt x="47208" y="63245"/>
                  </a:lnTo>
                  <a:lnTo>
                    <a:pt x="48732" y="61721"/>
                  </a:lnTo>
                  <a:lnTo>
                    <a:pt x="50256" y="59435"/>
                  </a:lnTo>
                  <a:lnTo>
                    <a:pt x="51780" y="57911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9" name="Google Shape;13479;p157"/>
            <p:cNvSpPr/>
            <p:nvPr/>
          </p:nvSpPr>
          <p:spPr>
            <a:xfrm>
              <a:off x="7854695" y="3464052"/>
              <a:ext cx="35559" cy="31114"/>
            </a:xfrm>
            <a:custGeom>
              <a:rect b="b" l="l" r="r" t="t"/>
              <a:pathLst>
                <a:path extrusionOk="0" h="31114" w="35559">
                  <a:moveTo>
                    <a:pt x="1524" y="23622"/>
                  </a:moveTo>
                  <a:lnTo>
                    <a:pt x="10179" y="27777"/>
                  </a:lnTo>
                  <a:lnTo>
                    <a:pt x="18764" y="30575"/>
                  </a:lnTo>
                  <a:lnTo>
                    <a:pt x="26920" y="29515"/>
                  </a:lnTo>
                  <a:lnTo>
                    <a:pt x="34290" y="22098"/>
                  </a:lnTo>
                  <a:lnTo>
                    <a:pt x="35171" y="16502"/>
                  </a:lnTo>
                  <a:lnTo>
                    <a:pt x="32194" y="12192"/>
                  </a:lnTo>
                  <a:lnTo>
                    <a:pt x="27217" y="9024"/>
                  </a:lnTo>
                  <a:lnTo>
                    <a:pt x="22098" y="6858"/>
                  </a:lnTo>
                  <a:lnTo>
                    <a:pt x="21336" y="6096"/>
                  </a:lnTo>
                  <a:lnTo>
                    <a:pt x="762" y="0"/>
                  </a:lnTo>
                  <a:lnTo>
                    <a:pt x="0" y="2286"/>
                  </a:lnTo>
                  <a:lnTo>
                    <a:pt x="0" y="4572"/>
                  </a:lnTo>
                  <a:lnTo>
                    <a:pt x="762" y="5334"/>
                  </a:lnTo>
                  <a:lnTo>
                    <a:pt x="2286" y="5334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0" name="Google Shape;13480;p157"/>
            <p:cNvSpPr/>
            <p:nvPr/>
          </p:nvSpPr>
          <p:spPr>
            <a:xfrm>
              <a:off x="7925561" y="3457194"/>
              <a:ext cx="60959" cy="83185"/>
            </a:xfrm>
            <a:custGeom>
              <a:rect b="b" l="l" r="r" t="t"/>
              <a:pathLst>
                <a:path extrusionOk="0" h="83185" w="60959">
                  <a:moveTo>
                    <a:pt x="0" y="22098"/>
                  </a:moveTo>
                  <a:lnTo>
                    <a:pt x="39219" y="40540"/>
                  </a:lnTo>
                  <a:lnTo>
                    <a:pt x="48006" y="64008"/>
                  </a:lnTo>
                  <a:lnTo>
                    <a:pt x="48768" y="67818"/>
                  </a:lnTo>
                  <a:lnTo>
                    <a:pt x="50292" y="80772"/>
                  </a:lnTo>
                  <a:lnTo>
                    <a:pt x="46482" y="83058"/>
                  </a:lnTo>
                  <a:lnTo>
                    <a:pt x="45720" y="83058"/>
                  </a:lnTo>
                  <a:lnTo>
                    <a:pt x="44958" y="83058"/>
                  </a:lnTo>
                  <a:lnTo>
                    <a:pt x="44196" y="83058"/>
                  </a:lnTo>
                  <a:lnTo>
                    <a:pt x="42326" y="76521"/>
                  </a:lnTo>
                  <a:lnTo>
                    <a:pt x="41243" y="69627"/>
                  </a:lnTo>
                  <a:lnTo>
                    <a:pt x="40874" y="62591"/>
                  </a:lnTo>
                  <a:lnTo>
                    <a:pt x="41148" y="55626"/>
                  </a:lnTo>
                  <a:lnTo>
                    <a:pt x="53340" y="13716"/>
                  </a:lnTo>
                  <a:lnTo>
                    <a:pt x="58674" y="4572"/>
                  </a:lnTo>
                  <a:lnTo>
                    <a:pt x="60960" y="0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1" name="Google Shape;13481;p157"/>
            <p:cNvSpPr/>
            <p:nvPr/>
          </p:nvSpPr>
          <p:spPr>
            <a:xfrm>
              <a:off x="8019144" y="3447288"/>
              <a:ext cx="74929" cy="86360"/>
            </a:xfrm>
            <a:custGeom>
              <a:rect b="b" l="l" r="r" t="t"/>
              <a:pathLst>
                <a:path extrusionOk="0" h="86360" w="74929">
                  <a:moveTo>
                    <a:pt x="51958" y="47244"/>
                  </a:moveTo>
                  <a:lnTo>
                    <a:pt x="50649" y="37933"/>
                  </a:lnTo>
                  <a:lnTo>
                    <a:pt x="49482" y="27051"/>
                  </a:lnTo>
                  <a:lnTo>
                    <a:pt x="47458" y="16168"/>
                  </a:lnTo>
                  <a:lnTo>
                    <a:pt x="43576" y="6858"/>
                  </a:lnTo>
                  <a:lnTo>
                    <a:pt x="39004" y="0"/>
                  </a:lnTo>
                  <a:lnTo>
                    <a:pt x="32146" y="3048"/>
                  </a:lnTo>
                  <a:lnTo>
                    <a:pt x="8715" y="38600"/>
                  </a:lnTo>
                  <a:lnTo>
                    <a:pt x="0" y="74068"/>
                  </a:lnTo>
                  <a:lnTo>
                    <a:pt x="1666" y="80772"/>
                  </a:lnTo>
                  <a:lnTo>
                    <a:pt x="6238" y="86106"/>
                  </a:lnTo>
                  <a:lnTo>
                    <a:pt x="18430" y="83058"/>
                  </a:lnTo>
                  <a:lnTo>
                    <a:pt x="22240" y="79248"/>
                  </a:lnTo>
                  <a:lnTo>
                    <a:pt x="28384" y="73199"/>
                  </a:lnTo>
                  <a:lnTo>
                    <a:pt x="33099" y="65722"/>
                  </a:lnTo>
                  <a:lnTo>
                    <a:pt x="36385" y="57388"/>
                  </a:lnTo>
                  <a:lnTo>
                    <a:pt x="38242" y="48768"/>
                  </a:lnTo>
                  <a:lnTo>
                    <a:pt x="39004" y="45720"/>
                  </a:lnTo>
                  <a:lnTo>
                    <a:pt x="39004" y="42672"/>
                  </a:lnTo>
                  <a:lnTo>
                    <a:pt x="39766" y="51054"/>
                  </a:lnTo>
                  <a:lnTo>
                    <a:pt x="41290" y="58674"/>
                  </a:lnTo>
                  <a:lnTo>
                    <a:pt x="68722" y="82296"/>
                  </a:lnTo>
                  <a:lnTo>
                    <a:pt x="71008" y="82296"/>
                  </a:lnTo>
                  <a:lnTo>
                    <a:pt x="72532" y="82296"/>
                  </a:lnTo>
                  <a:lnTo>
                    <a:pt x="74818" y="82296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2" name="Google Shape;13482;p157"/>
            <p:cNvSpPr/>
            <p:nvPr/>
          </p:nvSpPr>
          <p:spPr>
            <a:xfrm>
              <a:off x="8116061" y="3464052"/>
              <a:ext cx="64134" cy="67310"/>
            </a:xfrm>
            <a:custGeom>
              <a:rect b="b" l="l" r="r" t="t"/>
              <a:pathLst>
                <a:path extrusionOk="0" h="67310" w="64134">
                  <a:moveTo>
                    <a:pt x="0" y="20574"/>
                  </a:moveTo>
                  <a:lnTo>
                    <a:pt x="4572" y="57150"/>
                  </a:lnTo>
                  <a:lnTo>
                    <a:pt x="6096" y="60960"/>
                  </a:lnTo>
                  <a:lnTo>
                    <a:pt x="7620" y="64770"/>
                  </a:lnTo>
                  <a:lnTo>
                    <a:pt x="7500" y="58364"/>
                  </a:lnTo>
                  <a:lnTo>
                    <a:pt x="7239" y="51816"/>
                  </a:lnTo>
                  <a:lnTo>
                    <a:pt x="6977" y="45267"/>
                  </a:lnTo>
                  <a:lnTo>
                    <a:pt x="19811" y="6858"/>
                  </a:lnTo>
                  <a:lnTo>
                    <a:pt x="36956" y="0"/>
                  </a:lnTo>
                  <a:lnTo>
                    <a:pt x="43433" y="762"/>
                  </a:lnTo>
                  <a:lnTo>
                    <a:pt x="63627" y="36671"/>
                  </a:lnTo>
                  <a:lnTo>
                    <a:pt x="62793" y="44803"/>
                  </a:lnTo>
                  <a:lnTo>
                    <a:pt x="60960" y="52578"/>
                  </a:lnTo>
                  <a:lnTo>
                    <a:pt x="60198" y="57150"/>
                  </a:lnTo>
                  <a:lnTo>
                    <a:pt x="57912" y="61722"/>
                  </a:lnTo>
                  <a:lnTo>
                    <a:pt x="56388" y="67056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3" name="Google Shape;13483;p157"/>
            <p:cNvSpPr/>
            <p:nvPr/>
          </p:nvSpPr>
          <p:spPr>
            <a:xfrm>
              <a:off x="8193499" y="3434334"/>
              <a:ext cx="99695" cy="86995"/>
            </a:xfrm>
            <a:custGeom>
              <a:rect b="b" l="l" r="r" t="t"/>
              <a:pathLst>
                <a:path extrusionOk="0" h="86995" w="99695">
                  <a:moveTo>
                    <a:pt x="31527" y="0"/>
                  </a:moveTo>
                  <a:lnTo>
                    <a:pt x="6774" y="31289"/>
                  </a:lnTo>
                  <a:lnTo>
                    <a:pt x="0" y="63436"/>
                  </a:lnTo>
                  <a:lnTo>
                    <a:pt x="964" y="72509"/>
                  </a:lnTo>
                  <a:lnTo>
                    <a:pt x="4857" y="80010"/>
                  </a:lnTo>
                  <a:lnTo>
                    <a:pt x="10787" y="83962"/>
                  </a:lnTo>
                  <a:lnTo>
                    <a:pt x="18573" y="85915"/>
                  </a:lnTo>
                  <a:lnTo>
                    <a:pt x="26931" y="86439"/>
                  </a:lnTo>
                  <a:lnTo>
                    <a:pt x="34575" y="86106"/>
                  </a:lnTo>
                  <a:lnTo>
                    <a:pt x="66579" y="64769"/>
                  </a:lnTo>
                  <a:lnTo>
                    <a:pt x="78771" y="24383"/>
                  </a:lnTo>
                  <a:lnTo>
                    <a:pt x="54863" y="56387"/>
                  </a:lnTo>
                  <a:lnTo>
                    <a:pt x="90963" y="73151"/>
                  </a:lnTo>
                  <a:lnTo>
                    <a:pt x="96297" y="71627"/>
                  </a:lnTo>
                  <a:lnTo>
                    <a:pt x="99345" y="70865"/>
                  </a:lnTo>
                </a:path>
              </a:pathLst>
            </a:custGeom>
            <a:noFill/>
            <a:ln cap="flat" cmpd="sng" w="229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4" name="Google Shape;13484;p157"/>
            <p:cNvSpPr/>
            <p:nvPr/>
          </p:nvSpPr>
          <p:spPr>
            <a:xfrm>
              <a:off x="8346185" y="3460242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8287"/>
                  </a:lnTo>
                  <a:lnTo>
                    <a:pt x="4571" y="22859"/>
                  </a:lnTo>
                  <a:lnTo>
                    <a:pt x="17525" y="22859"/>
                  </a:lnTo>
                  <a:lnTo>
                    <a:pt x="22859" y="18287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4571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85" name="Google Shape;13485;p157"/>
          <p:cNvSpPr/>
          <p:nvPr/>
        </p:nvSpPr>
        <p:spPr>
          <a:xfrm>
            <a:off x="2305404" y="5396546"/>
            <a:ext cx="1486090" cy="39593"/>
          </a:xfrm>
          <a:custGeom>
            <a:rect b="b" l="l" r="r" t="t"/>
            <a:pathLst>
              <a:path extrusionOk="0" h="31114" w="1366520">
                <a:moveTo>
                  <a:pt x="1366265" y="23621"/>
                </a:moveTo>
                <a:lnTo>
                  <a:pt x="1359407" y="24741"/>
                </a:lnTo>
                <a:lnTo>
                  <a:pt x="1352549" y="25717"/>
                </a:lnTo>
                <a:lnTo>
                  <a:pt x="1345691" y="26408"/>
                </a:lnTo>
                <a:lnTo>
                  <a:pt x="1338833" y="26669"/>
                </a:lnTo>
                <a:lnTo>
                  <a:pt x="1304543" y="26336"/>
                </a:lnTo>
                <a:lnTo>
                  <a:pt x="1270253" y="25717"/>
                </a:lnTo>
                <a:lnTo>
                  <a:pt x="1235964" y="25384"/>
                </a:lnTo>
                <a:lnTo>
                  <a:pt x="1201673" y="25907"/>
                </a:lnTo>
                <a:lnTo>
                  <a:pt x="1175504" y="27158"/>
                </a:lnTo>
                <a:lnTo>
                  <a:pt x="1149477" y="28479"/>
                </a:lnTo>
                <a:lnTo>
                  <a:pt x="1123449" y="29658"/>
                </a:lnTo>
                <a:lnTo>
                  <a:pt x="1097279" y="30479"/>
                </a:lnTo>
                <a:lnTo>
                  <a:pt x="1058429" y="30896"/>
                </a:lnTo>
                <a:lnTo>
                  <a:pt x="1019651" y="30956"/>
                </a:lnTo>
                <a:lnTo>
                  <a:pt x="981015" y="30587"/>
                </a:lnTo>
                <a:lnTo>
                  <a:pt x="942593" y="29717"/>
                </a:lnTo>
                <a:lnTo>
                  <a:pt x="907613" y="29027"/>
                </a:lnTo>
                <a:lnTo>
                  <a:pt x="872489" y="28193"/>
                </a:lnTo>
                <a:lnTo>
                  <a:pt x="837366" y="27360"/>
                </a:lnTo>
                <a:lnTo>
                  <a:pt x="802385" y="26669"/>
                </a:lnTo>
                <a:lnTo>
                  <a:pt x="764214" y="26669"/>
                </a:lnTo>
                <a:lnTo>
                  <a:pt x="726185" y="26669"/>
                </a:lnTo>
                <a:lnTo>
                  <a:pt x="688157" y="26669"/>
                </a:lnTo>
                <a:lnTo>
                  <a:pt x="649985" y="26669"/>
                </a:lnTo>
                <a:lnTo>
                  <a:pt x="597848" y="26719"/>
                </a:lnTo>
                <a:lnTo>
                  <a:pt x="545817" y="26811"/>
                </a:lnTo>
                <a:lnTo>
                  <a:pt x="493871" y="26860"/>
                </a:lnTo>
                <a:lnTo>
                  <a:pt x="441988" y="26782"/>
                </a:lnTo>
                <a:lnTo>
                  <a:pt x="390147" y="26493"/>
                </a:lnTo>
                <a:lnTo>
                  <a:pt x="338327" y="25908"/>
                </a:lnTo>
                <a:lnTo>
                  <a:pt x="272795" y="23622"/>
                </a:lnTo>
                <a:lnTo>
                  <a:pt x="207263" y="19050"/>
                </a:lnTo>
                <a:lnTo>
                  <a:pt x="175700" y="16109"/>
                </a:lnTo>
                <a:lnTo>
                  <a:pt x="143922" y="13239"/>
                </a:lnTo>
                <a:lnTo>
                  <a:pt x="80009" y="9144"/>
                </a:lnTo>
                <a:lnTo>
                  <a:pt x="34468" y="8393"/>
                </a:lnTo>
                <a:lnTo>
                  <a:pt x="19049" y="8382"/>
                </a:lnTo>
                <a:lnTo>
                  <a:pt x="12191" y="8382"/>
                </a:lnTo>
                <a:lnTo>
                  <a:pt x="6095" y="7620"/>
                </a:lnTo>
                <a:lnTo>
                  <a:pt x="0" y="6858"/>
                </a:lnTo>
                <a:lnTo>
                  <a:pt x="761" y="6858"/>
                </a:lnTo>
                <a:lnTo>
                  <a:pt x="6095" y="6096"/>
                </a:lnTo>
                <a:lnTo>
                  <a:pt x="7619" y="5334"/>
                </a:lnTo>
                <a:lnTo>
                  <a:pt x="9905" y="3048"/>
                </a:lnTo>
                <a:lnTo>
                  <a:pt x="9905" y="2286"/>
                </a:lnTo>
                <a:lnTo>
                  <a:pt x="10667" y="0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86" name="Google Shape;13486;p157"/>
          <p:cNvGrpSpPr/>
          <p:nvPr/>
        </p:nvGrpSpPr>
        <p:grpSpPr>
          <a:xfrm>
            <a:off x="568873" y="5311816"/>
            <a:ext cx="1194329" cy="320865"/>
            <a:chOff x="1886686" y="5496280"/>
            <a:chExt cx="1097426" cy="252272"/>
          </a:xfrm>
        </p:grpSpPr>
        <p:pic>
          <p:nvPicPr>
            <p:cNvPr id="13487" name="Google Shape;13487;p157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1886686" y="5516854"/>
              <a:ext cx="144068" cy="231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88" name="Google Shape;13488;p157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2053564" y="5551906"/>
              <a:ext cx="201218" cy="167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89" name="Google Shape;13489;p157"/>
            <p:cNvSpPr/>
            <p:nvPr/>
          </p:nvSpPr>
          <p:spPr>
            <a:xfrm>
              <a:off x="2290571" y="5596128"/>
              <a:ext cx="12700" cy="102870"/>
            </a:xfrm>
            <a:custGeom>
              <a:rect b="b" l="l" r="r" t="t"/>
              <a:pathLst>
                <a:path extrusionOk="0" h="102870" w="12700">
                  <a:moveTo>
                    <a:pt x="12192" y="0"/>
                  </a:moveTo>
                  <a:lnTo>
                    <a:pt x="2286" y="46482"/>
                  </a:lnTo>
                  <a:lnTo>
                    <a:pt x="35" y="89023"/>
                  </a:lnTo>
                  <a:lnTo>
                    <a:pt x="0" y="10287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490" name="Google Shape;13490;p157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2338612" y="5578576"/>
              <a:ext cx="160011" cy="137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91" name="Google Shape;13491;p157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2526766" y="5496280"/>
              <a:ext cx="457346" cy="2339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492" name="Google Shape;13492;p157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2169373" y="5323832"/>
            <a:ext cx="176691" cy="212298"/>
          </a:xfrm>
          <a:prstGeom prst="rect">
            <a:avLst/>
          </a:prstGeom>
          <a:noFill/>
          <a:ln>
            <a:noFill/>
          </a:ln>
        </p:spPr>
      </p:pic>
      <p:sp>
        <p:nvSpPr>
          <p:cNvPr id="13493" name="Google Shape;13493;p157"/>
          <p:cNvSpPr/>
          <p:nvPr/>
        </p:nvSpPr>
        <p:spPr>
          <a:xfrm>
            <a:off x="2389161" y="4465234"/>
            <a:ext cx="1204340" cy="12929"/>
          </a:xfrm>
          <a:custGeom>
            <a:rect b="b" l="l" r="r" t="t"/>
            <a:pathLst>
              <a:path extrusionOk="0" h="10160" w="1107439">
                <a:moveTo>
                  <a:pt x="1107186" y="3810"/>
                </a:moveTo>
                <a:lnTo>
                  <a:pt x="1100113" y="5131"/>
                </a:lnTo>
                <a:lnTo>
                  <a:pt x="1093470" y="5810"/>
                </a:lnTo>
                <a:lnTo>
                  <a:pt x="1086826" y="6060"/>
                </a:lnTo>
                <a:lnTo>
                  <a:pt x="1079754" y="6096"/>
                </a:lnTo>
                <a:lnTo>
                  <a:pt x="1064204" y="6226"/>
                </a:lnTo>
                <a:lnTo>
                  <a:pt x="1048512" y="6572"/>
                </a:lnTo>
                <a:lnTo>
                  <a:pt x="1032819" y="7060"/>
                </a:lnTo>
                <a:lnTo>
                  <a:pt x="1017270" y="7620"/>
                </a:lnTo>
                <a:lnTo>
                  <a:pt x="993826" y="7739"/>
                </a:lnTo>
                <a:lnTo>
                  <a:pt x="970311" y="8001"/>
                </a:lnTo>
                <a:lnTo>
                  <a:pt x="946654" y="8262"/>
                </a:lnTo>
                <a:lnTo>
                  <a:pt x="922782" y="8382"/>
                </a:lnTo>
                <a:lnTo>
                  <a:pt x="885634" y="8370"/>
                </a:lnTo>
                <a:lnTo>
                  <a:pt x="848487" y="8286"/>
                </a:lnTo>
                <a:lnTo>
                  <a:pt x="811339" y="8060"/>
                </a:lnTo>
                <a:lnTo>
                  <a:pt x="774192" y="7620"/>
                </a:lnTo>
                <a:lnTo>
                  <a:pt x="738770" y="7858"/>
                </a:lnTo>
                <a:lnTo>
                  <a:pt x="703421" y="8382"/>
                </a:lnTo>
                <a:lnTo>
                  <a:pt x="668214" y="8905"/>
                </a:lnTo>
                <a:lnTo>
                  <a:pt x="633222" y="9144"/>
                </a:lnTo>
                <a:lnTo>
                  <a:pt x="595633" y="9584"/>
                </a:lnTo>
                <a:lnTo>
                  <a:pt x="558260" y="9810"/>
                </a:lnTo>
                <a:lnTo>
                  <a:pt x="521029" y="9894"/>
                </a:lnTo>
                <a:lnTo>
                  <a:pt x="483870" y="9906"/>
                </a:lnTo>
                <a:lnTo>
                  <a:pt x="441007" y="9632"/>
                </a:lnTo>
                <a:lnTo>
                  <a:pt x="398145" y="8858"/>
                </a:lnTo>
                <a:lnTo>
                  <a:pt x="355282" y="7655"/>
                </a:lnTo>
                <a:lnTo>
                  <a:pt x="312420" y="6096"/>
                </a:lnTo>
                <a:lnTo>
                  <a:pt x="283273" y="4964"/>
                </a:lnTo>
                <a:lnTo>
                  <a:pt x="254127" y="3905"/>
                </a:lnTo>
                <a:lnTo>
                  <a:pt x="224980" y="2988"/>
                </a:lnTo>
                <a:lnTo>
                  <a:pt x="195834" y="2286"/>
                </a:lnTo>
                <a:lnTo>
                  <a:pt x="166235" y="1750"/>
                </a:lnTo>
                <a:lnTo>
                  <a:pt x="136779" y="1428"/>
                </a:lnTo>
                <a:lnTo>
                  <a:pt x="107322" y="1535"/>
                </a:lnTo>
                <a:lnTo>
                  <a:pt x="77724" y="2286"/>
                </a:lnTo>
                <a:lnTo>
                  <a:pt x="63888" y="3107"/>
                </a:lnTo>
                <a:lnTo>
                  <a:pt x="49911" y="4286"/>
                </a:lnTo>
                <a:lnTo>
                  <a:pt x="35933" y="5607"/>
                </a:lnTo>
                <a:lnTo>
                  <a:pt x="22098" y="6858"/>
                </a:lnTo>
                <a:lnTo>
                  <a:pt x="16764" y="7620"/>
                </a:lnTo>
                <a:lnTo>
                  <a:pt x="11430" y="7620"/>
                </a:lnTo>
                <a:lnTo>
                  <a:pt x="6096" y="8382"/>
                </a:lnTo>
                <a:lnTo>
                  <a:pt x="0" y="8382"/>
                </a:lnTo>
                <a:lnTo>
                  <a:pt x="8382" y="8382"/>
                </a:lnTo>
                <a:lnTo>
                  <a:pt x="10668" y="6858"/>
                </a:lnTo>
                <a:lnTo>
                  <a:pt x="14478" y="3810"/>
                </a:lnTo>
                <a:lnTo>
                  <a:pt x="16002" y="2286"/>
                </a:lnTo>
                <a:lnTo>
                  <a:pt x="18288" y="0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94" name="Google Shape;13494;p157"/>
          <p:cNvGrpSpPr/>
          <p:nvPr/>
        </p:nvGrpSpPr>
        <p:grpSpPr>
          <a:xfrm>
            <a:off x="1669334" y="978502"/>
            <a:ext cx="4891025" cy="1809389"/>
            <a:chOff x="1836249" y="1108909"/>
            <a:chExt cx="5380074" cy="2050532"/>
          </a:xfrm>
        </p:grpSpPr>
        <p:grpSp>
          <p:nvGrpSpPr>
            <p:cNvPr id="13495" name="Google Shape;13495;p157"/>
            <p:cNvGrpSpPr/>
            <p:nvPr/>
          </p:nvGrpSpPr>
          <p:grpSpPr>
            <a:xfrm>
              <a:off x="7006460" y="1910668"/>
              <a:ext cx="209864" cy="245003"/>
              <a:chOff x="7216876" y="2645638"/>
              <a:chExt cx="175310" cy="169976"/>
            </a:xfrm>
          </p:grpSpPr>
          <p:pic>
            <p:nvPicPr>
              <p:cNvPr id="13496" name="Google Shape;13496;p157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7216876" y="2645638"/>
                <a:ext cx="82346" cy="1166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97" name="Google Shape;13497;p157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7319746" y="2740888"/>
                <a:ext cx="72440" cy="747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498" name="Google Shape;13498;p157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6622604" y="2029196"/>
              <a:ext cx="77598" cy="106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99" name="Google Shape;13499;p157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1836249" y="2314760"/>
              <a:ext cx="255478" cy="2263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500" name="Google Shape;13500;p157"/>
            <p:cNvGrpSpPr/>
            <p:nvPr/>
          </p:nvGrpSpPr>
          <p:grpSpPr>
            <a:xfrm>
              <a:off x="2435521" y="2174273"/>
              <a:ext cx="1498005" cy="296591"/>
              <a:chOff x="3398519" y="2828518"/>
              <a:chExt cx="1251362" cy="205766"/>
            </a:xfrm>
          </p:grpSpPr>
          <p:sp>
            <p:nvSpPr>
              <p:cNvPr id="13501" name="Google Shape;13501;p157"/>
              <p:cNvSpPr/>
              <p:nvPr/>
            </p:nvSpPr>
            <p:spPr>
              <a:xfrm>
                <a:off x="3398519" y="2837688"/>
                <a:ext cx="128904" cy="12700"/>
              </a:xfrm>
              <a:custGeom>
                <a:rect b="b" l="l" r="r" t="t"/>
                <a:pathLst>
                  <a:path extrusionOk="0" h="12700" w="128904">
                    <a:moveTo>
                      <a:pt x="0" y="12191"/>
                    </a:moveTo>
                    <a:lnTo>
                      <a:pt x="51220" y="8227"/>
                    </a:lnTo>
                    <a:lnTo>
                      <a:pt x="94488" y="2476"/>
                    </a:lnTo>
                    <a:lnTo>
                      <a:pt x="107370" y="952"/>
                    </a:lnTo>
                    <a:lnTo>
                      <a:pt x="120396" y="0"/>
                    </a:lnTo>
                    <a:lnTo>
                      <a:pt x="124968" y="0"/>
                    </a:lnTo>
                    <a:lnTo>
                      <a:pt x="126492" y="0"/>
                    </a:lnTo>
                    <a:lnTo>
                      <a:pt x="128778" y="0"/>
                    </a:lnTo>
                    <a:lnTo>
                      <a:pt x="128016" y="6857"/>
                    </a:lnTo>
                    <a:lnTo>
                      <a:pt x="126492" y="6095"/>
                    </a:lnTo>
                    <a:lnTo>
                      <a:pt x="121157" y="1142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2" name="Google Shape;13502;p157"/>
              <p:cNvSpPr/>
              <p:nvPr/>
            </p:nvSpPr>
            <p:spPr>
              <a:xfrm>
                <a:off x="3478006" y="2862072"/>
                <a:ext cx="11429" cy="152400"/>
              </a:xfrm>
              <a:custGeom>
                <a:rect b="b" l="l" r="r" t="t"/>
                <a:pathLst>
                  <a:path extrusionOk="0" h="152400" w="11429">
                    <a:moveTo>
                      <a:pt x="8143" y="0"/>
                    </a:moveTo>
                    <a:lnTo>
                      <a:pt x="3429" y="11049"/>
                    </a:lnTo>
                    <a:lnTo>
                      <a:pt x="714" y="20383"/>
                    </a:lnTo>
                    <a:lnTo>
                      <a:pt x="0" y="30003"/>
                    </a:lnTo>
                    <a:lnTo>
                      <a:pt x="1285" y="41910"/>
                    </a:lnTo>
                    <a:lnTo>
                      <a:pt x="3464" y="57781"/>
                    </a:lnTo>
                    <a:lnTo>
                      <a:pt x="6143" y="73437"/>
                    </a:lnTo>
                    <a:lnTo>
                      <a:pt x="8679" y="88951"/>
                    </a:lnTo>
                    <a:lnTo>
                      <a:pt x="10429" y="104394"/>
                    </a:lnTo>
                    <a:lnTo>
                      <a:pt x="11251" y="116716"/>
                    </a:lnTo>
                    <a:lnTo>
                      <a:pt x="11287" y="128682"/>
                    </a:lnTo>
                    <a:lnTo>
                      <a:pt x="10322" y="140505"/>
                    </a:lnTo>
                    <a:lnTo>
                      <a:pt x="8143" y="15240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3" name="Google Shape;13503;p157"/>
              <p:cNvSpPr/>
              <p:nvPr/>
            </p:nvSpPr>
            <p:spPr>
              <a:xfrm>
                <a:off x="3406901" y="3003804"/>
                <a:ext cx="140335" cy="30480"/>
              </a:xfrm>
              <a:custGeom>
                <a:rect b="b" l="l" r="r" t="t"/>
                <a:pathLst>
                  <a:path extrusionOk="0" h="30480" w="140335">
                    <a:moveTo>
                      <a:pt x="0" y="30479"/>
                    </a:moveTo>
                    <a:lnTo>
                      <a:pt x="13025" y="29503"/>
                    </a:lnTo>
                    <a:lnTo>
                      <a:pt x="25908" y="27812"/>
                    </a:lnTo>
                    <a:lnTo>
                      <a:pt x="38790" y="25550"/>
                    </a:lnTo>
                    <a:lnTo>
                      <a:pt x="51816" y="22859"/>
                    </a:lnTo>
                    <a:lnTo>
                      <a:pt x="70092" y="19264"/>
                    </a:lnTo>
                    <a:lnTo>
                      <a:pt x="88296" y="15239"/>
                    </a:lnTo>
                    <a:lnTo>
                      <a:pt x="106358" y="10644"/>
                    </a:lnTo>
                    <a:lnTo>
                      <a:pt x="124205" y="5333"/>
                    </a:lnTo>
                    <a:lnTo>
                      <a:pt x="129539" y="3047"/>
                    </a:lnTo>
                    <a:lnTo>
                      <a:pt x="134874" y="1523"/>
                    </a:lnTo>
                    <a:lnTo>
                      <a:pt x="14020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4" name="Google Shape;13504;p157"/>
              <p:cNvSpPr/>
              <p:nvPr/>
            </p:nvSpPr>
            <p:spPr>
              <a:xfrm>
                <a:off x="3588746" y="2934307"/>
                <a:ext cx="76200" cy="90169"/>
              </a:xfrm>
              <a:custGeom>
                <a:rect b="b" l="l" r="r" t="t"/>
                <a:pathLst>
                  <a:path extrusionOk="0" h="90169" w="76200">
                    <a:moveTo>
                      <a:pt x="3321" y="11584"/>
                    </a:moveTo>
                    <a:lnTo>
                      <a:pt x="2655" y="21752"/>
                    </a:lnTo>
                    <a:lnTo>
                      <a:pt x="1988" y="31777"/>
                    </a:lnTo>
                    <a:lnTo>
                      <a:pt x="1607" y="41802"/>
                    </a:lnTo>
                    <a:lnTo>
                      <a:pt x="1797" y="51970"/>
                    </a:lnTo>
                    <a:lnTo>
                      <a:pt x="2286" y="59281"/>
                    </a:lnTo>
                    <a:lnTo>
                      <a:pt x="3417" y="66448"/>
                    </a:lnTo>
                    <a:lnTo>
                      <a:pt x="4691" y="73616"/>
                    </a:lnTo>
                    <a:lnTo>
                      <a:pt x="5607" y="80926"/>
                    </a:lnTo>
                    <a:lnTo>
                      <a:pt x="6369" y="83974"/>
                    </a:lnTo>
                    <a:lnTo>
                      <a:pt x="6369" y="87022"/>
                    </a:lnTo>
                    <a:lnTo>
                      <a:pt x="6369" y="90070"/>
                    </a:lnTo>
                    <a:lnTo>
                      <a:pt x="4083" y="82450"/>
                    </a:lnTo>
                    <a:lnTo>
                      <a:pt x="1797" y="74068"/>
                    </a:lnTo>
                    <a:lnTo>
                      <a:pt x="1035" y="66448"/>
                    </a:lnTo>
                    <a:lnTo>
                      <a:pt x="0" y="51970"/>
                    </a:lnTo>
                    <a:lnTo>
                      <a:pt x="750" y="37492"/>
                    </a:lnTo>
                    <a:lnTo>
                      <a:pt x="21324" y="1774"/>
                    </a:lnTo>
                    <a:lnTo>
                      <a:pt x="28074" y="0"/>
                    </a:lnTo>
                    <a:lnTo>
                      <a:pt x="35325" y="154"/>
                    </a:lnTo>
                    <a:lnTo>
                      <a:pt x="64377" y="27777"/>
                    </a:lnTo>
                    <a:lnTo>
                      <a:pt x="70377" y="53494"/>
                    </a:lnTo>
                    <a:lnTo>
                      <a:pt x="71901" y="59590"/>
                    </a:lnTo>
                    <a:lnTo>
                      <a:pt x="71901" y="61876"/>
                    </a:lnTo>
                    <a:lnTo>
                      <a:pt x="75711" y="6644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5" name="Google Shape;13505;p157"/>
              <p:cNvSpPr/>
              <p:nvPr/>
            </p:nvSpPr>
            <p:spPr>
              <a:xfrm>
                <a:off x="3701033" y="2934462"/>
                <a:ext cx="13335" cy="83819"/>
              </a:xfrm>
              <a:custGeom>
                <a:rect b="b" l="l" r="r" t="t"/>
                <a:pathLst>
                  <a:path extrusionOk="0" h="83819" w="13335">
                    <a:moveTo>
                      <a:pt x="0" y="0"/>
                    </a:moveTo>
                    <a:lnTo>
                      <a:pt x="3810" y="39624"/>
                    </a:lnTo>
                    <a:lnTo>
                      <a:pt x="4762" y="58293"/>
                    </a:lnTo>
                    <a:lnTo>
                      <a:pt x="5524" y="67698"/>
                    </a:lnTo>
                    <a:lnTo>
                      <a:pt x="6858" y="76962"/>
                    </a:lnTo>
                    <a:lnTo>
                      <a:pt x="8382" y="82296"/>
                    </a:lnTo>
                    <a:lnTo>
                      <a:pt x="8382" y="83058"/>
                    </a:lnTo>
                    <a:lnTo>
                      <a:pt x="12954" y="8382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6" name="Google Shape;13506;p157"/>
              <p:cNvSpPr/>
              <p:nvPr/>
            </p:nvSpPr>
            <p:spPr>
              <a:xfrm>
                <a:off x="3668267" y="2870454"/>
                <a:ext cx="15239" cy="12700"/>
              </a:xfrm>
              <a:custGeom>
                <a:rect b="b" l="l" r="r" t="t"/>
                <a:pathLst>
                  <a:path extrusionOk="0" h="12700" w="15239">
                    <a:moveTo>
                      <a:pt x="15239" y="12191"/>
                    </a:moveTo>
                    <a:lnTo>
                      <a:pt x="5333" y="5333"/>
                    </a:lnTo>
                    <a:lnTo>
                      <a:pt x="3809" y="5333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7" name="Google Shape;13507;p157"/>
              <p:cNvSpPr/>
              <p:nvPr/>
            </p:nvSpPr>
            <p:spPr>
              <a:xfrm>
                <a:off x="3738371" y="2871978"/>
                <a:ext cx="62229" cy="150494"/>
              </a:xfrm>
              <a:custGeom>
                <a:rect b="b" l="l" r="r" t="t"/>
                <a:pathLst>
                  <a:path extrusionOk="0" h="150494" w="62229">
                    <a:moveTo>
                      <a:pt x="0" y="0"/>
                    </a:moveTo>
                    <a:lnTo>
                      <a:pt x="13608" y="42112"/>
                    </a:lnTo>
                    <a:lnTo>
                      <a:pt x="15609" y="77581"/>
                    </a:lnTo>
                    <a:lnTo>
                      <a:pt x="15335" y="97536"/>
                    </a:lnTo>
                    <a:lnTo>
                      <a:pt x="15775" y="117490"/>
                    </a:lnTo>
                    <a:lnTo>
                      <a:pt x="18288" y="137160"/>
                    </a:lnTo>
                    <a:lnTo>
                      <a:pt x="19812" y="144018"/>
                    </a:lnTo>
                    <a:lnTo>
                      <a:pt x="25146" y="150114"/>
                    </a:lnTo>
                    <a:lnTo>
                      <a:pt x="33528" y="148590"/>
                    </a:lnTo>
                    <a:lnTo>
                      <a:pt x="42326" y="144541"/>
                    </a:lnTo>
                    <a:lnTo>
                      <a:pt x="49625" y="137922"/>
                    </a:lnTo>
                    <a:lnTo>
                      <a:pt x="55923" y="130159"/>
                    </a:lnTo>
                    <a:lnTo>
                      <a:pt x="61722" y="12268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8" name="Google Shape;13508;p157"/>
              <p:cNvSpPr/>
              <p:nvPr/>
            </p:nvSpPr>
            <p:spPr>
              <a:xfrm>
                <a:off x="3752849" y="2951226"/>
                <a:ext cx="87629" cy="17780"/>
              </a:xfrm>
              <a:custGeom>
                <a:rect b="b" l="l" r="r" t="t"/>
                <a:pathLst>
                  <a:path extrusionOk="0" h="17780" w="87629">
                    <a:moveTo>
                      <a:pt x="0" y="16763"/>
                    </a:moveTo>
                    <a:lnTo>
                      <a:pt x="13751" y="17311"/>
                    </a:lnTo>
                    <a:lnTo>
                      <a:pt x="25431" y="16573"/>
                    </a:lnTo>
                    <a:lnTo>
                      <a:pt x="36968" y="14406"/>
                    </a:lnTo>
                    <a:lnTo>
                      <a:pt x="50292" y="10667"/>
                    </a:lnTo>
                    <a:lnTo>
                      <a:pt x="57792" y="9143"/>
                    </a:lnTo>
                    <a:lnTo>
                      <a:pt x="68008" y="7619"/>
                    </a:lnTo>
                    <a:lnTo>
                      <a:pt x="77938" y="5524"/>
                    </a:lnTo>
                    <a:lnTo>
                      <a:pt x="84582" y="2285"/>
                    </a:lnTo>
                    <a:lnTo>
                      <a:pt x="87630" y="2285"/>
                    </a:lnTo>
                    <a:lnTo>
                      <a:pt x="8305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9" name="Google Shape;13509;p157"/>
              <p:cNvSpPr/>
              <p:nvPr/>
            </p:nvSpPr>
            <p:spPr>
              <a:xfrm>
                <a:off x="3875531" y="2907030"/>
                <a:ext cx="8889" cy="87630"/>
              </a:xfrm>
              <a:custGeom>
                <a:rect b="b" l="l" r="r" t="t"/>
                <a:pathLst>
                  <a:path extrusionOk="0" h="87630" w="8889">
                    <a:moveTo>
                      <a:pt x="0" y="0"/>
                    </a:moveTo>
                    <a:lnTo>
                      <a:pt x="1154" y="12013"/>
                    </a:lnTo>
                    <a:lnTo>
                      <a:pt x="2381" y="24098"/>
                    </a:lnTo>
                    <a:lnTo>
                      <a:pt x="3750" y="36325"/>
                    </a:lnTo>
                    <a:lnTo>
                      <a:pt x="5334" y="48768"/>
                    </a:lnTo>
                    <a:lnTo>
                      <a:pt x="6453" y="57792"/>
                    </a:lnTo>
                    <a:lnTo>
                      <a:pt x="7429" y="66675"/>
                    </a:lnTo>
                    <a:lnTo>
                      <a:pt x="8120" y="75557"/>
                    </a:lnTo>
                    <a:lnTo>
                      <a:pt x="8382" y="84582"/>
                    </a:lnTo>
                    <a:lnTo>
                      <a:pt x="8382" y="86106"/>
                    </a:lnTo>
                    <a:lnTo>
                      <a:pt x="8382" y="86868"/>
                    </a:lnTo>
                    <a:lnTo>
                      <a:pt x="8382" y="8763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0" name="Google Shape;13510;p157"/>
              <p:cNvSpPr/>
              <p:nvPr/>
            </p:nvSpPr>
            <p:spPr>
              <a:xfrm>
                <a:off x="3855719" y="2862834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4571"/>
                    </a:moveTo>
                    <a:lnTo>
                      <a:pt x="0" y="17525"/>
                    </a:lnTo>
                    <a:lnTo>
                      <a:pt x="4572" y="22859"/>
                    </a:lnTo>
                    <a:lnTo>
                      <a:pt x="17526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4571"/>
                    </a:lnTo>
                    <a:lnTo>
                      <a:pt x="17526" y="0"/>
                    </a:lnTo>
                    <a:lnTo>
                      <a:pt x="4572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511" name="Google Shape;13511;p157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3918178" y="2828518"/>
                <a:ext cx="197408" cy="1890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512" name="Google Shape;13512;p157"/>
              <p:cNvSpPr/>
              <p:nvPr/>
            </p:nvSpPr>
            <p:spPr>
              <a:xfrm>
                <a:off x="4161281" y="2886456"/>
                <a:ext cx="92710" cy="98425"/>
              </a:xfrm>
              <a:custGeom>
                <a:rect b="b" l="l" r="r" t="t"/>
                <a:pathLst>
                  <a:path extrusionOk="0" h="98425" w="92710">
                    <a:moveTo>
                      <a:pt x="16763" y="762"/>
                    </a:moveTo>
                    <a:lnTo>
                      <a:pt x="25788" y="762"/>
                    </a:lnTo>
                    <a:lnTo>
                      <a:pt x="34670" y="762"/>
                    </a:lnTo>
                    <a:lnTo>
                      <a:pt x="43553" y="762"/>
                    </a:lnTo>
                    <a:lnTo>
                      <a:pt x="52577" y="762"/>
                    </a:lnTo>
                    <a:lnTo>
                      <a:pt x="57149" y="0"/>
                    </a:lnTo>
                    <a:lnTo>
                      <a:pt x="61721" y="762"/>
                    </a:lnTo>
                    <a:lnTo>
                      <a:pt x="66293" y="762"/>
                    </a:lnTo>
                    <a:lnTo>
                      <a:pt x="65531" y="8382"/>
                    </a:lnTo>
                    <a:lnTo>
                      <a:pt x="64007" y="10668"/>
                    </a:lnTo>
                    <a:lnTo>
                      <a:pt x="58673" y="17526"/>
                    </a:lnTo>
                    <a:lnTo>
                      <a:pt x="50863" y="27682"/>
                    </a:lnTo>
                    <a:lnTo>
                      <a:pt x="42481" y="37623"/>
                    </a:lnTo>
                    <a:lnTo>
                      <a:pt x="33813" y="47422"/>
                    </a:lnTo>
                    <a:lnTo>
                      <a:pt x="25145" y="57150"/>
                    </a:lnTo>
                    <a:lnTo>
                      <a:pt x="18680" y="63591"/>
                    </a:lnTo>
                    <a:lnTo>
                      <a:pt x="12287" y="70389"/>
                    </a:lnTo>
                    <a:lnTo>
                      <a:pt x="6607" y="77616"/>
                    </a:lnTo>
                    <a:lnTo>
                      <a:pt x="2285" y="85344"/>
                    </a:lnTo>
                    <a:lnTo>
                      <a:pt x="761" y="88392"/>
                    </a:lnTo>
                    <a:lnTo>
                      <a:pt x="0" y="92202"/>
                    </a:lnTo>
                    <a:lnTo>
                      <a:pt x="2285" y="94488"/>
                    </a:lnTo>
                    <a:lnTo>
                      <a:pt x="6857" y="98298"/>
                    </a:lnTo>
                    <a:lnTo>
                      <a:pt x="21335" y="97536"/>
                    </a:lnTo>
                    <a:lnTo>
                      <a:pt x="26669" y="97536"/>
                    </a:lnTo>
                    <a:lnTo>
                      <a:pt x="76199" y="91440"/>
                    </a:lnTo>
                    <a:lnTo>
                      <a:pt x="81533" y="89916"/>
                    </a:lnTo>
                    <a:lnTo>
                      <a:pt x="86867" y="88392"/>
                    </a:lnTo>
                    <a:lnTo>
                      <a:pt x="92201" y="8686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3" name="Google Shape;13513;p157"/>
              <p:cNvSpPr/>
              <p:nvPr/>
            </p:nvSpPr>
            <p:spPr>
              <a:xfrm>
                <a:off x="4268128" y="2892552"/>
                <a:ext cx="93345" cy="94614"/>
              </a:xfrm>
              <a:custGeom>
                <a:rect b="b" l="l" r="r" t="t"/>
                <a:pathLst>
                  <a:path extrusionOk="0" h="94614" w="93345">
                    <a:moveTo>
                      <a:pt x="56983" y="52577"/>
                    </a:moveTo>
                    <a:lnTo>
                      <a:pt x="50089" y="44493"/>
                    </a:lnTo>
                    <a:lnTo>
                      <a:pt x="45839" y="38195"/>
                    </a:lnTo>
                    <a:lnTo>
                      <a:pt x="43160" y="31468"/>
                    </a:lnTo>
                    <a:lnTo>
                      <a:pt x="40981" y="22097"/>
                    </a:lnTo>
                    <a:lnTo>
                      <a:pt x="39457" y="16001"/>
                    </a:lnTo>
                    <a:lnTo>
                      <a:pt x="38695" y="9905"/>
                    </a:lnTo>
                    <a:lnTo>
                      <a:pt x="34123" y="4571"/>
                    </a:lnTo>
                    <a:lnTo>
                      <a:pt x="30313" y="0"/>
                    </a:lnTo>
                    <a:lnTo>
                      <a:pt x="6381" y="33766"/>
                    </a:lnTo>
                    <a:lnTo>
                      <a:pt x="0" y="71401"/>
                    </a:lnTo>
                    <a:lnTo>
                      <a:pt x="595" y="80771"/>
                    </a:lnTo>
                    <a:lnTo>
                      <a:pt x="595" y="86105"/>
                    </a:lnTo>
                    <a:lnTo>
                      <a:pt x="7453" y="94487"/>
                    </a:lnTo>
                    <a:lnTo>
                      <a:pt x="14311" y="89915"/>
                    </a:lnTo>
                    <a:lnTo>
                      <a:pt x="19371" y="83748"/>
                    </a:lnTo>
                    <a:lnTo>
                      <a:pt x="23360" y="75437"/>
                    </a:lnTo>
                    <a:lnTo>
                      <a:pt x="26634" y="66555"/>
                    </a:lnTo>
                    <a:lnTo>
                      <a:pt x="29551" y="58673"/>
                    </a:lnTo>
                    <a:lnTo>
                      <a:pt x="32063" y="51339"/>
                    </a:lnTo>
                    <a:lnTo>
                      <a:pt x="34218" y="43433"/>
                    </a:lnTo>
                    <a:lnTo>
                      <a:pt x="36516" y="35528"/>
                    </a:lnTo>
                    <a:lnTo>
                      <a:pt x="39457" y="28193"/>
                    </a:lnTo>
                    <a:lnTo>
                      <a:pt x="40219" y="28193"/>
                    </a:lnTo>
                    <a:lnTo>
                      <a:pt x="40981" y="27431"/>
                    </a:lnTo>
                    <a:lnTo>
                      <a:pt x="40981" y="26669"/>
                    </a:lnTo>
                    <a:lnTo>
                      <a:pt x="44791" y="30479"/>
                    </a:lnTo>
                    <a:lnTo>
                      <a:pt x="46315" y="34289"/>
                    </a:lnTo>
                    <a:lnTo>
                      <a:pt x="48601" y="39623"/>
                    </a:lnTo>
                    <a:lnTo>
                      <a:pt x="78319" y="71437"/>
                    </a:lnTo>
                    <a:lnTo>
                      <a:pt x="85486" y="70580"/>
                    </a:lnTo>
                    <a:lnTo>
                      <a:pt x="92797" y="6857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4" name="Google Shape;13514;p157"/>
              <p:cNvSpPr/>
              <p:nvPr/>
            </p:nvSpPr>
            <p:spPr>
              <a:xfrm>
                <a:off x="4379975" y="2829306"/>
                <a:ext cx="22225" cy="137160"/>
              </a:xfrm>
              <a:custGeom>
                <a:rect b="b" l="l" r="r" t="t"/>
                <a:pathLst>
                  <a:path extrusionOk="0" h="137160" w="22225">
                    <a:moveTo>
                      <a:pt x="1524" y="0"/>
                    </a:moveTo>
                    <a:lnTo>
                      <a:pt x="642" y="12001"/>
                    </a:lnTo>
                    <a:lnTo>
                      <a:pt x="190" y="24003"/>
                    </a:lnTo>
                    <a:lnTo>
                      <a:pt x="23" y="36004"/>
                    </a:lnTo>
                    <a:lnTo>
                      <a:pt x="0" y="48006"/>
                    </a:lnTo>
                    <a:lnTo>
                      <a:pt x="857" y="62400"/>
                    </a:lnTo>
                    <a:lnTo>
                      <a:pt x="2286" y="76866"/>
                    </a:lnTo>
                    <a:lnTo>
                      <a:pt x="4286" y="91189"/>
                    </a:lnTo>
                    <a:lnTo>
                      <a:pt x="6858" y="105155"/>
                    </a:lnTo>
                    <a:lnTo>
                      <a:pt x="8239" y="113264"/>
                    </a:lnTo>
                    <a:lnTo>
                      <a:pt x="10477" y="122586"/>
                    </a:lnTo>
                    <a:lnTo>
                      <a:pt x="14144" y="131194"/>
                    </a:lnTo>
                    <a:lnTo>
                      <a:pt x="19812" y="137160"/>
                    </a:lnTo>
                    <a:lnTo>
                      <a:pt x="20574" y="137160"/>
                    </a:lnTo>
                    <a:lnTo>
                      <a:pt x="21336" y="137160"/>
                    </a:lnTo>
                    <a:lnTo>
                      <a:pt x="22098" y="13716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5" name="Google Shape;13515;p157"/>
              <p:cNvSpPr/>
              <p:nvPr/>
            </p:nvSpPr>
            <p:spPr>
              <a:xfrm>
                <a:off x="4371594" y="2895600"/>
                <a:ext cx="90170" cy="62230"/>
              </a:xfrm>
              <a:custGeom>
                <a:rect b="b" l="l" r="r" t="t"/>
                <a:pathLst>
                  <a:path extrusionOk="0" h="62230" w="90170">
                    <a:moveTo>
                      <a:pt x="0" y="17525"/>
                    </a:moveTo>
                    <a:lnTo>
                      <a:pt x="10703" y="18311"/>
                    </a:lnTo>
                    <a:lnTo>
                      <a:pt x="20478" y="18097"/>
                    </a:lnTo>
                    <a:lnTo>
                      <a:pt x="30110" y="16454"/>
                    </a:lnTo>
                    <a:lnTo>
                      <a:pt x="67818" y="761"/>
                    </a:lnTo>
                    <a:lnTo>
                      <a:pt x="70104" y="0"/>
                    </a:lnTo>
                    <a:lnTo>
                      <a:pt x="71628" y="0"/>
                    </a:lnTo>
                    <a:lnTo>
                      <a:pt x="73152" y="6095"/>
                    </a:lnTo>
                    <a:lnTo>
                      <a:pt x="73152" y="12191"/>
                    </a:lnTo>
                    <a:lnTo>
                      <a:pt x="73914" y="18287"/>
                    </a:lnTo>
                    <a:lnTo>
                      <a:pt x="82296" y="56387"/>
                    </a:lnTo>
                    <a:lnTo>
                      <a:pt x="83058" y="60959"/>
                    </a:lnTo>
                    <a:lnTo>
                      <a:pt x="89916" y="61721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6" name="Google Shape;13516;p157"/>
              <p:cNvSpPr/>
              <p:nvPr/>
            </p:nvSpPr>
            <p:spPr>
              <a:xfrm>
                <a:off x="4428744" y="2845308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2860" y="17525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7" name="Google Shape;13517;p157"/>
              <p:cNvSpPr/>
              <p:nvPr/>
            </p:nvSpPr>
            <p:spPr>
              <a:xfrm>
                <a:off x="4492204" y="2895600"/>
                <a:ext cx="42545" cy="74294"/>
              </a:xfrm>
              <a:custGeom>
                <a:rect b="b" l="l" r="r" t="t"/>
                <a:pathLst>
                  <a:path extrusionOk="0" h="74294" w="42545">
                    <a:moveTo>
                      <a:pt x="6643" y="8382"/>
                    </a:moveTo>
                    <a:lnTo>
                      <a:pt x="3762" y="19704"/>
                    </a:lnTo>
                    <a:lnTo>
                      <a:pt x="1309" y="30956"/>
                    </a:lnTo>
                    <a:lnTo>
                      <a:pt x="0" y="42350"/>
                    </a:lnTo>
                    <a:lnTo>
                      <a:pt x="547" y="54102"/>
                    </a:lnTo>
                    <a:lnTo>
                      <a:pt x="1309" y="60960"/>
                    </a:lnTo>
                    <a:lnTo>
                      <a:pt x="5881" y="69342"/>
                    </a:lnTo>
                    <a:lnTo>
                      <a:pt x="12739" y="71628"/>
                    </a:lnTo>
                    <a:lnTo>
                      <a:pt x="21121" y="73914"/>
                    </a:lnTo>
                    <a:lnTo>
                      <a:pt x="28741" y="71628"/>
                    </a:lnTo>
                    <a:lnTo>
                      <a:pt x="42457" y="32766"/>
                    </a:lnTo>
                    <a:lnTo>
                      <a:pt x="41588" y="24419"/>
                    </a:lnTo>
                    <a:lnTo>
                      <a:pt x="18835" y="1524"/>
                    </a:lnTo>
                    <a:lnTo>
                      <a:pt x="14263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8" name="Google Shape;13518;p157"/>
              <p:cNvSpPr/>
              <p:nvPr/>
            </p:nvSpPr>
            <p:spPr>
              <a:xfrm>
                <a:off x="4565427" y="2883598"/>
                <a:ext cx="84454" cy="81914"/>
              </a:xfrm>
              <a:custGeom>
                <a:rect b="b" l="l" r="r" t="t"/>
                <a:pathLst>
                  <a:path extrusionOk="0" h="81914" w="84454">
                    <a:moveTo>
                      <a:pt x="4286" y="14287"/>
                    </a:moveTo>
                    <a:lnTo>
                      <a:pt x="1762" y="56780"/>
                    </a:lnTo>
                    <a:lnTo>
                      <a:pt x="1047" y="64293"/>
                    </a:lnTo>
                    <a:lnTo>
                      <a:pt x="619" y="71949"/>
                    </a:lnTo>
                    <a:lnTo>
                      <a:pt x="476" y="79819"/>
                    </a:lnTo>
                    <a:lnTo>
                      <a:pt x="476" y="80581"/>
                    </a:lnTo>
                    <a:lnTo>
                      <a:pt x="476" y="81343"/>
                    </a:lnTo>
                    <a:lnTo>
                      <a:pt x="202" y="66948"/>
                    </a:lnTo>
                    <a:lnTo>
                      <a:pt x="0" y="52482"/>
                    </a:lnTo>
                    <a:lnTo>
                      <a:pt x="797" y="38159"/>
                    </a:lnTo>
                    <a:lnTo>
                      <a:pt x="19526" y="2857"/>
                    </a:lnTo>
                    <a:lnTo>
                      <a:pt x="32956" y="0"/>
                    </a:lnTo>
                    <a:lnTo>
                      <a:pt x="40207" y="71"/>
                    </a:lnTo>
                    <a:lnTo>
                      <a:pt x="78712" y="19061"/>
                    </a:lnTo>
                    <a:lnTo>
                      <a:pt x="84010" y="52863"/>
                    </a:lnTo>
                    <a:lnTo>
                      <a:pt x="83641" y="60209"/>
                    </a:lnTo>
                    <a:lnTo>
                      <a:pt x="82772" y="67627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19" name="Google Shape;13519;p157"/>
            <p:cNvGrpSpPr/>
            <p:nvPr/>
          </p:nvGrpSpPr>
          <p:grpSpPr>
            <a:xfrm>
              <a:off x="5840689" y="1533385"/>
              <a:ext cx="307590" cy="287287"/>
              <a:chOff x="6243040" y="2383893"/>
              <a:chExt cx="256946" cy="199311"/>
            </a:xfrm>
          </p:grpSpPr>
          <p:sp>
            <p:nvSpPr>
              <p:cNvPr id="13520" name="Google Shape;13520;p157"/>
              <p:cNvSpPr/>
              <p:nvPr/>
            </p:nvSpPr>
            <p:spPr>
              <a:xfrm>
                <a:off x="6252972" y="2383893"/>
                <a:ext cx="247014" cy="163194"/>
              </a:xfrm>
              <a:custGeom>
                <a:rect b="b" l="l" r="r" t="t"/>
                <a:pathLst>
                  <a:path extrusionOk="0" h="163194" w="247014">
                    <a:moveTo>
                      <a:pt x="0" y="162710"/>
                    </a:moveTo>
                    <a:lnTo>
                      <a:pt x="25503" y="128313"/>
                    </a:lnTo>
                    <a:lnTo>
                      <a:pt x="55233" y="100167"/>
                    </a:lnTo>
                    <a:lnTo>
                      <a:pt x="97214" y="68996"/>
                    </a:lnTo>
                    <a:lnTo>
                      <a:pt x="142898" y="42112"/>
                    </a:lnTo>
                    <a:lnTo>
                      <a:pt x="191428" y="18942"/>
                    </a:lnTo>
                    <a:lnTo>
                      <a:pt x="216407" y="8786"/>
                    </a:lnTo>
                    <a:lnTo>
                      <a:pt x="224170" y="5381"/>
                    </a:lnTo>
                    <a:lnTo>
                      <a:pt x="234505" y="1547"/>
                    </a:lnTo>
                    <a:lnTo>
                      <a:pt x="243411" y="0"/>
                    </a:lnTo>
                    <a:lnTo>
                      <a:pt x="246887" y="3452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521" name="Google Shape;13521;p157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6243040" y="2443708"/>
                <a:ext cx="114350" cy="1394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522" name="Google Shape;13522;p157"/>
            <p:cNvGrpSpPr/>
            <p:nvPr/>
          </p:nvGrpSpPr>
          <p:grpSpPr>
            <a:xfrm>
              <a:off x="6291342" y="1108909"/>
              <a:ext cx="761222" cy="370692"/>
              <a:chOff x="6619493" y="2089403"/>
              <a:chExt cx="635888" cy="257175"/>
            </a:xfrm>
          </p:grpSpPr>
          <p:sp>
            <p:nvSpPr>
              <p:cNvPr id="13523" name="Google Shape;13523;p157"/>
              <p:cNvSpPr/>
              <p:nvPr/>
            </p:nvSpPr>
            <p:spPr>
              <a:xfrm>
                <a:off x="6619493" y="2201417"/>
                <a:ext cx="81279" cy="129539"/>
              </a:xfrm>
              <a:custGeom>
                <a:rect b="b" l="l" r="r" t="t"/>
                <a:pathLst>
                  <a:path extrusionOk="0" h="129539" w="81279">
                    <a:moveTo>
                      <a:pt x="0" y="22098"/>
                    </a:moveTo>
                    <a:lnTo>
                      <a:pt x="14180" y="17776"/>
                    </a:lnTo>
                    <a:lnTo>
                      <a:pt x="28289" y="13811"/>
                    </a:lnTo>
                    <a:lnTo>
                      <a:pt x="42541" y="9989"/>
                    </a:lnTo>
                    <a:lnTo>
                      <a:pt x="57150" y="6096"/>
                    </a:lnTo>
                    <a:lnTo>
                      <a:pt x="64008" y="3810"/>
                    </a:lnTo>
                    <a:lnTo>
                      <a:pt x="72390" y="0"/>
                    </a:lnTo>
                    <a:lnTo>
                      <a:pt x="80772" y="762"/>
                    </a:lnTo>
                    <a:lnTo>
                      <a:pt x="80772" y="1524"/>
                    </a:lnTo>
                    <a:lnTo>
                      <a:pt x="75819" y="8453"/>
                    </a:lnTo>
                    <a:lnTo>
                      <a:pt x="70294" y="14668"/>
                    </a:lnTo>
                    <a:lnTo>
                      <a:pt x="47244" y="45434"/>
                    </a:lnTo>
                    <a:lnTo>
                      <a:pt x="42672" y="67056"/>
                    </a:lnTo>
                    <a:lnTo>
                      <a:pt x="43183" y="74330"/>
                    </a:lnTo>
                    <a:lnTo>
                      <a:pt x="44481" y="80676"/>
                    </a:lnTo>
                    <a:lnTo>
                      <a:pt x="46208" y="86879"/>
                    </a:lnTo>
                    <a:lnTo>
                      <a:pt x="48006" y="93726"/>
                    </a:lnTo>
                    <a:lnTo>
                      <a:pt x="49530" y="100072"/>
                    </a:lnTo>
                    <a:lnTo>
                      <a:pt x="50482" y="107918"/>
                    </a:lnTo>
                    <a:lnTo>
                      <a:pt x="50577" y="115907"/>
                    </a:lnTo>
                    <a:lnTo>
                      <a:pt x="49530" y="122682"/>
                    </a:lnTo>
                    <a:lnTo>
                      <a:pt x="48006" y="124968"/>
                    </a:lnTo>
                    <a:lnTo>
                      <a:pt x="47244" y="127254"/>
                    </a:lnTo>
                    <a:lnTo>
                      <a:pt x="45720" y="12954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4" name="Google Shape;13524;p157"/>
              <p:cNvSpPr/>
              <p:nvPr/>
            </p:nvSpPr>
            <p:spPr>
              <a:xfrm>
                <a:off x="6640829" y="2295143"/>
                <a:ext cx="89534" cy="51435"/>
              </a:xfrm>
              <a:custGeom>
                <a:rect b="b" l="l" r="r" t="t"/>
                <a:pathLst>
                  <a:path extrusionOk="0" h="51435" w="89534">
                    <a:moveTo>
                      <a:pt x="0" y="51053"/>
                    </a:moveTo>
                    <a:lnTo>
                      <a:pt x="11418" y="45458"/>
                    </a:lnTo>
                    <a:lnTo>
                      <a:pt x="22764" y="40004"/>
                    </a:lnTo>
                    <a:lnTo>
                      <a:pt x="33968" y="34551"/>
                    </a:lnTo>
                    <a:lnTo>
                      <a:pt x="44957" y="28955"/>
                    </a:lnTo>
                    <a:lnTo>
                      <a:pt x="56578" y="22502"/>
                    </a:lnTo>
                    <a:lnTo>
                      <a:pt x="67627" y="15620"/>
                    </a:lnTo>
                    <a:lnTo>
                      <a:pt x="78390" y="8167"/>
                    </a:lnTo>
                    <a:lnTo>
                      <a:pt x="89153" y="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5" name="Google Shape;13525;p157"/>
              <p:cNvSpPr/>
              <p:nvPr/>
            </p:nvSpPr>
            <p:spPr>
              <a:xfrm>
                <a:off x="6737603" y="2209037"/>
                <a:ext cx="13970" cy="105410"/>
              </a:xfrm>
              <a:custGeom>
                <a:rect b="b" l="l" r="r" t="t"/>
                <a:pathLst>
                  <a:path extrusionOk="0" h="105410" w="13970">
                    <a:moveTo>
                      <a:pt x="0" y="0"/>
                    </a:moveTo>
                    <a:lnTo>
                      <a:pt x="1524" y="13465"/>
                    </a:lnTo>
                    <a:lnTo>
                      <a:pt x="3619" y="26574"/>
                    </a:lnTo>
                    <a:lnTo>
                      <a:pt x="6000" y="39540"/>
                    </a:lnTo>
                    <a:lnTo>
                      <a:pt x="8382" y="52577"/>
                    </a:lnTo>
                    <a:lnTo>
                      <a:pt x="13716" y="98298"/>
                    </a:lnTo>
                    <a:lnTo>
                      <a:pt x="13716" y="100584"/>
                    </a:lnTo>
                    <a:lnTo>
                      <a:pt x="13716" y="102870"/>
                    </a:lnTo>
                    <a:lnTo>
                      <a:pt x="13716" y="105155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6" name="Google Shape;13526;p157"/>
              <p:cNvSpPr/>
              <p:nvPr/>
            </p:nvSpPr>
            <p:spPr>
              <a:xfrm>
                <a:off x="6729983" y="2221991"/>
                <a:ext cx="100965" cy="84455"/>
              </a:xfrm>
              <a:custGeom>
                <a:rect b="b" l="l" r="r" t="t"/>
                <a:pathLst>
                  <a:path extrusionOk="0" h="84455" w="100965">
                    <a:moveTo>
                      <a:pt x="0" y="36575"/>
                    </a:moveTo>
                    <a:lnTo>
                      <a:pt x="10287" y="28908"/>
                    </a:lnTo>
                    <a:lnTo>
                      <a:pt x="20002" y="22669"/>
                    </a:lnTo>
                    <a:lnTo>
                      <a:pt x="30003" y="17287"/>
                    </a:lnTo>
                    <a:lnTo>
                      <a:pt x="41148" y="12191"/>
                    </a:lnTo>
                    <a:lnTo>
                      <a:pt x="47875" y="8893"/>
                    </a:lnTo>
                    <a:lnTo>
                      <a:pt x="54387" y="5810"/>
                    </a:lnTo>
                    <a:lnTo>
                      <a:pt x="60757" y="2869"/>
                    </a:lnTo>
                    <a:lnTo>
                      <a:pt x="67055" y="0"/>
                    </a:lnTo>
                    <a:lnTo>
                      <a:pt x="65531" y="5333"/>
                    </a:lnTo>
                    <a:lnTo>
                      <a:pt x="62484" y="10667"/>
                    </a:lnTo>
                    <a:lnTo>
                      <a:pt x="60960" y="16763"/>
                    </a:lnTo>
                    <a:lnTo>
                      <a:pt x="59650" y="25824"/>
                    </a:lnTo>
                    <a:lnTo>
                      <a:pt x="59055" y="35528"/>
                    </a:lnTo>
                    <a:lnTo>
                      <a:pt x="59031" y="45374"/>
                    </a:lnTo>
                    <a:lnTo>
                      <a:pt x="59436" y="54863"/>
                    </a:lnTo>
                    <a:lnTo>
                      <a:pt x="81510" y="84343"/>
                    </a:lnTo>
                    <a:lnTo>
                      <a:pt x="88392" y="83248"/>
                    </a:lnTo>
                    <a:lnTo>
                      <a:pt x="94702" y="80152"/>
                    </a:lnTo>
                    <a:lnTo>
                      <a:pt x="100584" y="76199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7" name="Google Shape;13527;p157"/>
              <p:cNvSpPr/>
              <p:nvPr/>
            </p:nvSpPr>
            <p:spPr>
              <a:xfrm>
                <a:off x="6789419" y="2205227"/>
                <a:ext cx="41909" cy="49530"/>
              </a:xfrm>
              <a:custGeom>
                <a:rect b="b" l="l" r="r" t="t"/>
                <a:pathLst>
                  <a:path extrusionOk="0" h="49530" w="41909">
                    <a:moveTo>
                      <a:pt x="3809" y="44196"/>
                    </a:moveTo>
                    <a:lnTo>
                      <a:pt x="13632" y="47958"/>
                    </a:lnTo>
                    <a:lnTo>
                      <a:pt x="21240" y="49149"/>
                    </a:lnTo>
                    <a:lnTo>
                      <a:pt x="28134" y="46339"/>
                    </a:lnTo>
                    <a:lnTo>
                      <a:pt x="35813" y="38100"/>
                    </a:lnTo>
                    <a:lnTo>
                      <a:pt x="41147" y="31242"/>
                    </a:lnTo>
                    <a:lnTo>
                      <a:pt x="41909" y="22860"/>
                    </a:lnTo>
                    <a:lnTo>
                      <a:pt x="35813" y="16764"/>
                    </a:lnTo>
                    <a:lnTo>
                      <a:pt x="29479" y="12037"/>
                    </a:lnTo>
                    <a:lnTo>
                      <a:pt x="22288" y="8096"/>
                    </a:lnTo>
                    <a:lnTo>
                      <a:pt x="14811" y="4869"/>
                    </a:lnTo>
                    <a:lnTo>
                      <a:pt x="7619" y="2286"/>
                    </a:lnTo>
                    <a:lnTo>
                      <a:pt x="3809" y="762"/>
                    </a:lnTo>
                    <a:lnTo>
                      <a:pt x="3047" y="0"/>
                    </a:lnTo>
                    <a:lnTo>
                      <a:pt x="0" y="762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8" name="Google Shape;13528;p157"/>
              <p:cNvSpPr/>
              <p:nvPr/>
            </p:nvSpPr>
            <p:spPr>
              <a:xfrm>
                <a:off x="6860285" y="2177033"/>
                <a:ext cx="52070" cy="91439"/>
              </a:xfrm>
              <a:custGeom>
                <a:rect b="b" l="l" r="r" t="t"/>
                <a:pathLst>
                  <a:path extrusionOk="0" h="91439" w="52070">
                    <a:moveTo>
                      <a:pt x="0" y="38862"/>
                    </a:moveTo>
                    <a:lnTo>
                      <a:pt x="8215" y="36040"/>
                    </a:lnTo>
                    <a:lnTo>
                      <a:pt x="16002" y="34004"/>
                    </a:lnTo>
                    <a:lnTo>
                      <a:pt x="23788" y="33825"/>
                    </a:lnTo>
                    <a:lnTo>
                      <a:pt x="32004" y="36576"/>
                    </a:lnTo>
                    <a:lnTo>
                      <a:pt x="51435" y="76200"/>
                    </a:lnTo>
                    <a:lnTo>
                      <a:pt x="51030" y="83391"/>
                    </a:lnTo>
                    <a:lnTo>
                      <a:pt x="48768" y="89154"/>
                    </a:lnTo>
                    <a:lnTo>
                      <a:pt x="47244" y="89916"/>
                    </a:lnTo>
                    <a:lnTo>
                      <a:pt x="46482" y="90678"/>
                    </a:lnTo>
                    <a:lnTo>
                      <a:pt x="31432" y="48577"/>
                    </a:lnTo>
                    <a:lnTo>
                      <a:pt x="32456" y="37028"/>
                    </a:lnTo>
                    <a:lnTo>
                      <a:pt x="35052" y="25908"/>
                    </a:lnTo>
                    <a:lnTo>
                      <a:pt x="38207" y="18216"/>
                    </a:lnTo>
                    <a:lnTo>
                      <a:pt x="42005" y="11811"/>
                    </a:lnTo>
                    <a:lnTo>
                      <a:pt x="46517" y="5976"/>
                    </a:lnTo>
                    <a:lnTo>
                      <a:pt x="51815" y="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9" name="Google Shape;13529;p157"/>
              <p:cNvSpPr/>
              <p:nvPr/>
            </p:nvSpPr>
            <p:spPr>
              <a:xfrm>
                <a:off x="6944748" y="2167889"/>
                <a:ext cx="71754" cy="85725"/>
              </a:xfrm>
              <a:custGeom>
                <a:rect b="b" l="l" r="r" t="t"/>
                <a:pathLst>
                  <a:path extrusionOk="0" h="85725" w="71754">
                    <a:moveTo>
                      <a:pt x="52697" y="48767"/>
                    </a:moveTo>
                    <a:lnTo>
                      <a:pt x="37457" y="8381"/>
                    </a:lnTo>
                    <a:lnTo>
                      <a:pt x="34409" y="1523"/>
                    </a:lnTo>
                    <a:lnTo>
                      <a:pt x="26027" y="0"/>
                    </a:lnTo>
                    <a:lnTo>
                      <a:pt x="18859" y="1178"/>
                    </a:lnTo>
                    <a:lnTo>
                      <a:pt x="13263" y="6572"/>
                    </a:lnTo>
                    <a:lnTo>
                      <a:pt x="881" y="43529"/>
                    </a:lnTo>
                    <a:lnTo>
                      <a:pt x="0" y="55185"/>
                    </a:lnTo>
                    <a:lnTo>
                      <a:pt x="119" y="67055"/>
                    </a:lnTo>
                    <a:lnTo>
                      <a:pt x="119" y="80009"/>
                    </a:lnTo>
                    <a:lnTo>
                      <a:pt x="4691" y="84581"/>
                    </a:lnTo>
                    <a:lnTo>
                      <a:pt x="16883" y="85343"/>
                    </a:lnTo>
                    <a:lnTo>
                      <a:pt x="25276" y="84070"/>
                    </a:lnTo>
                    <a:lnTo>
                      <a:pt x="44600" y="44957"/>
                    </a:lnTo>
                    <a:lnTo>
                      <a:pt x="46601" y="24383"/>
                    </a:lnTo>
                    <a:lnTo>
                      <a:pt x="47363" y="25907"/>
                    </a:lnTo>
                    <a:lnTo>
                      <a:pt x="48887" y="28193"/>
                    </a:lnTo>
                    <a:lnTo>
                      <a:pt x="49649" y="32003"/>
                    </a:lnTo>
                    <a:lnTo>
                      <a:pt x="51196" y="37945"/>
                    </a:lnTo>
                    <a:lnTo>
                      <a:pt x="66413" y="61721"/>
                    </a:lnTo>
                    <a:lnTo>
                      <a:pt x="71747" y="63245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0" name="Google Shape;13530;p157"/>
              <p:cNvSpPr/>
              <p:nvPr/>
            </p:nvSpPr>
            <p:spPr>
              <a:xfrm>
                <a:off x="7026616" y="2125217"/>
                <a:ext cx="15875" cy="93980"/>
              </a:xfrm>
              <a:custGeom>
                <a:rect b="b" l="l" r="r" t="t"/>
                <a:pathLst>
                  <a:path extrusionOk="0" h="93980" w="15875">
                    <a:moveTo>
                      <a:pt x="6643" y="0"/>
                    </a:moveTo>
                    <a:lnTo>
                      <a:pt x="2905" y="13370"/>
                    </a:lnTo>
                    <a:lnTo>
                      <a:pt x="738" y="26384"/>
                    </a:lnTo>
                    <a:lnTo>
                      <a:pt x="0" y="39540"/>
                    </a:lnTo>
                    <a:lnTo>
                      <a:pt x="547" y="53340"/>
                    </a:lnTo>
                    <a:lnTo>
                      <a:pt x="1964" y="64686"/>
                    </a:lnTo>
                    <a:lnTo>
                      <a:pt x="5024" y="74961"/>
                    </a:lnTo>
                    <a:lnTo>
                      <a:pt x="9655" y="84522"/>
                    </a:lnTo>
                    <a:lnTo>
                      <a:pt x="15787" y="93726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1" name="Google Shape;13531;p157"/>
              <p:cNvSpPr/>
              <p:nvPr/>
            </p:nvSpPr>
            <p:spPr>
              <a:xfrm>
                <a:off x="7022591" y="2161793"/>
                <a:ext cx="69850" cy="62230"/>
              </a:xfrm>
              <a:custGeom>
                <a:rect b="b" l="l" r="r" t="t"/>
                <a:pathLst>
                  <a:path extrusionOk="0" h="62230" w="69850">
                    <a:moveTo>
                      <a:pt x="0" y="25908"/>
                    </a:moveTo>
                    <a:lnTo>
                      <a:pt x="2631" y="16621"/>
                    </a:lnTo>
                    <a:lnTo>
                      <a:pt x="6762" y="12192"/>
                    </a:lnTo>
                    <a:lnTo>
                      <a:pt x="13608" y="10048"/>
                    </a:lnTo>
                    <a:lnTo>
                      <a:pt x="24383" y="7620"/>
                    </a:lnTo>
                    <a:lnTo>
                      <a:pt x="31706" y="5369"/>
                    </a:lnTo>
                    <a:lnTo>
                      <a:pt x="38957" y="3333"/>
                    </a:lnTo>
                    <a:lnTo>
                      <a:pt x="46351" y="1726"/>
                    </a:lnTo>
                    <a:lnTo>
                      <a:pt x="54102" y="762"/>
                    </a:lnTo>
                    <a:lnTo>
                      <a:pt x="60960" y="0"/>
                    </a:lnTo>
                    <a:lnTo>
                      <a:pt x="62484" y="7620"/>
                    </a:lnTo>
                    <a:lnTo>
                      <a:pt x="64008" y="13716"/>
                    </a:lnTo>
                    <a:lnTo>
                      <a:pt x="65793" y="24253"/>
                    </a:lnTo>
                    <a:lnTo>
                      <a:pt x="66865" y="35147"/>
                    </a:lnTo>
                    <a:lnTo>
                      <a:pt x="67651" y="46184"/>
                    </a:lnTo>
                    <a:lnTo>
                      <a:pt x="68580" y="57150"/>
                    </a:lnTo>
                    <a:lnTo>
                      <a:pt x="68580" y="60198"/>
                    </a:lnTo>
                    <a:lnTo>
                      <a:pt x="69342" y="61722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2" name="Google Shape;13532;p157"/>
              <p:cNvSpPr/>
              <p:nvPr/>
            </p:nvSpPr>
            <p:spPr>
              <a:xfrm>
                <a:off x="7067549" y="2089403"/>
                <a:ext cx="13970" cy="10794"/>
              </a:xfrm>
              <a:custGeom>
                <a:rect b="b" l="l" r="r" t="t"/>
                <a:pathLst>
                  <a:path extrusionOk="0" h="10794" w="13970">
                    <a:moveTo>
                      <a:pt x="13716" y="8382"/>
                    </a:moveTo>
                    <a:lnTo>
                      <a:pt x="0" y="3810"/>
                    </a:lnTo>
                    <a:lnTo>
                      <a:pt x="1524" y="0"/>
                    </a:lnTo>
                    <a:lnTo>
                      <a:pt x="3048" y="10668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3" name="Google Shape;13533;p157"/>
              <p:cNvSpPr/>
              <p:nvPr/>
            </p:nvSpPr>
            <p:spPr>
              <a:xfrm>
                <a:off x="7128509" y="2139695"/>
                <a:ext cx="37465" cy="69850"/>
              </a:xfrm>
              <a:custGeom>
                <a:rect b="b" l="l" r="r" t="t"/>
                <a:pathLst>
                  <a:path extrusionOk="0" h="69850" w="37465">
                    <a:moveTo>
                      <a:pt x="761" y="26670"/>
                    </a:moveTo>
                    <a:lnTo>
                      <a:pt x="452" y="34242"/>
                    </a:lnTo>
                    <a:lnTo>
                      <a:pt x="0" y="42672"/>
                    </a:lnTo>
                    <a:lnTo>
                      <a:pt x="119" y="51101"/>
                    </a:lnTo>
                    <a:lnTo>
                      <a:pt x="1523" y="58674"/>
                    </a:lnTo>
                    <a:lnTo>
                      <a:pt x="3809" y="66294"/>
                    </a:lnTo>
                    <a:lnTo>
                      <a:pt x="9905" y="69342"/>
                    </a:lnTo>
                    <a:lnTo>
                      <a:pt x="17525" y="68580"/>
                    </a:lnTo>
                    <a:lnTo>
                      <a:pt x="26669" y="67818"/>
                    </a:lnTo>
                    <a:lnTo>
                      <a:pt x="33527" y="60198"/>
                    </a:lnTo>
                    <a:lnTo>
                      <a:pt x="35813" y="51816"/>
                    </a:lnTo>
                    <a:lnTo>
                      <a:pt x="37421" y="43529"/>
                    </a:lnTo>
                    <a:lnTo>
                      <a:pt x="36671" y="35814"/>
                    </a:lnTo>
                    <a:lnTo>
                      <a:pt x="12775" y="8489"/>
                    </a:lnTo>
                    <a:lnTo>
                      <a:pt x="7619" y="3810"/>
                    </a:lnTo>
                    <a:lnTo>
                      <a:pt x="6095" y="2286"/>
                    </a:lnTo>
                    <a:lnTo>
                      <a:pt x="6095" y="1524"/>
                    </a:lnTo>
                    <a:lnTo>
                      <a:pt x="6095" y="0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4" name="Google Shape;13534;p157"/>
              <p:cNvSpPr/>
              <p:nvPr/>
            </p:nvSpPr>
            <p:spPr>
              <a:xfrm>
                <a:off x="7184897" y="2105144"/>
                <a:ext cx="70484" cy="86994"/>
              </a:xfrm>
              <a:custGeom>
                <a:rect b="b" l="l" r="r" t="t"/>
                <a:pathLst>
                  <a:path extrusionOk="0" h="86994" w="70484">
                    <a:moveTo>
                      <a:pt x="0" y="36075"/>
                    </a:moveTo>
                    <a:lnTo>
                      <a:pt x="250" y="44065"/>
                    </a:lnTo>
                    <a:lnTo>
                      <a:pt x="857" y="51982"/>
                    </a:lnTo>
                    <a:lnTo>
                      <a:pt x="1607" y="59757"/>
                    </a:lnTo>
                    <a:lnTo>
                      <a:pt x="2286" y="67317"/>
                    </a:lnTo>
                    <a:lnTo>
                      <a:pt x="2286" y="73413"/>
                    </a:lnTo>
                    <a:lnTo>
                      <a:pt x="2286" y="78747"/>
                    </a:lnTo>
                    <a:lnTo>
                      <a:pt x="3810" y="84081"/>
                    </a:lnTo>
                    <a:lnTo>
                      <a:pt x="3810" y="86367"/>
                    </a:lnTo>
                    <a:lnTo>
                      <a:pt x="3810" y="84081"/>
                    </a:lnTo>
                    <a:lnTo>
                      <a:pt x="3143" y="76211"/>
                    </a:lnTo>
                    <a:lnTo>
                      <a:pt x="2476" y="68556"/>
                    </a:lnTo>
                    <a:lnTo>
                      <a:pt x="2095" y="61043"/>
                    </a:lnTo>
                    <a:lnTo>
                      <a:pt x="2286" y="53601"/>
                    </a:lnTo>
                    <a:lnTo>
                      <a:pt x="19049" y="10929"/>
                    </a:lnTo>
                    <a:lnTo>
                      <a:pt x="40159" y="0"/>
                    </a:lnTo>
                    <a:lnTo>
                      <a:pt x="48006" y="1023"/>
                    </a:lnTo>
                    <a:lnTo>
                      <a:pt x="70223" y="41112"/>
                    </a:lnTo>
                    <a:lnTo>
                      <a:pt x="70294" y="51411"/>
                    </a:lnTo>
                    <a:lnTo>
                      <a:pt x="68365" y="61281"/>
                    </a:lnTo>
                    <a:lnTo>
                      <a:pt x="64008" y="70365"/>
                    </a:lnTo>
                    <a:lnTo>
                      <a:pt x="62484" y="72651"/>
                    </a:lnTo>
                    <a:lnTo>
                      <a:pt x="60198" y="74937"/>
                    </a:lnTo>
                    <a:lnTo>
                      <a:pt x="58674" y="77223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535" name="Google Shape;13535;p157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5826247" y="2859527"/>
              <a:ext cx="248409" cy="2999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36" name="Google Shape;13536;p157"/>
            <p:cNvSpPr/>
            <p:nvPr/>
          </p:nvSpPr>
          <p:spPr>
            <a:xfrm>
              <a:off x="6159234" y="3059458"/>
              <a:ext cx="19770" cy="87935"/>
            </a:xfrm>
            <a:custGeom>
              <a:rect b="b" l="l" r="r" t="t"/>
              <a:pathLst>
                <a:path extrusionOk="0" h="60960" w="16509">
                  <a:moveTo>
                    <a:pt x="7620" y="0"/>
                  </a:moveTo>
                  <a:lnTo>
                    <a:pt x="13239" y="12406"/>
                  </a:lnTo>
                  <a:lnTo>
                    <a:pt x="16002" y="23241"/>
                  </a:lnTo>
                  <a:lnTo>
                    <a:pt x="15335" y="34075"/>
                  </a:lnTo>
                  <a:lnTo>
                    <a:pt x="10668" y="46482"/>
                  </a:lnTo>
                  <a:lnTo>
                    <a:pt x="6096" y="54102"/>
                  </a:lnTo>
                  <a:lnTo>
                    <a:pt x="4572" y="56388"/>
                  </a:lnTo>
                  <a:lnTo>
                    <a:pt x="0" y="6096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7" name="Google Shape;13537;p157"/>
            <p:cNvSpPr/>
            <p:nvPr/>
          </p:nvSpPr>
          <p:spPr>
            <a:xfrm>
              <a:off x="6337113" y="2997953"/>
              <a:ext cx="27374" cy="32976"/>
            </a:xfrm>
            <a:custGeom>
              <a:rect b="b" l="l" r="r" t="t"/>
              <a:pathLst>
                <a:path extrusionOk="0" h="22860" w="22859">
                  <a:moveTo>
                    <a:pt x="0" y="4571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4571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8" name="Google Shape;13538;p157"/>
            <p:cNvSpPr/>
            <p:nvPr/>
          </p:nvSpPr>
          <p:spPr>
            <a:xfrm>
              <a:off x="6505873" y="2994658"/>
              <a:ext cx="27374" cy="32976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9" name="Google Shape;13539;p157"/>
            <p:cNvSpPr/>
            <p:nvPr/>
          </p:nvSpPr>
          <p:spPr>
            <a:xfrm>
              <a:off x="6597093" y="2988067"/>
              <a:ext cx="27374" cy="32976"/>
            </a:xfrm>
            <a:custGeom>
              <a:rect b="b" l="l" r="r" t="t"/>
              <a:pathLst>
                <a:path extrusionOk="0" h="22860" w="22859">
                  <a:moveTo>
                    <a:pt x="0" y="4571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4571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40" name="Google Shape;13540;p157"/>
            <p:cNvGrpSpPr/>
            <p:nvPr/>
          </p:nvGrpSpPr>
          <p:grpSpPr>
            <a:xfrm>
              <a:off x="6734634" y="2790436"/>
              <a:ext cx="416019" cy="309806"/>
              <a:chOff x="6989800" y="3256000"/>
              <a:chExt cx="347522" cy="214934"/>
            </a:xfrm>
          </p:grpSpPr>
          <p:pic>
            <p:nvPicPr>
              <p:cNvPr id="13541" name="Google Shape;13541;p157"/>
              <p:cNvPicPr preferRelativeResize="0"/>
              <p:nvPr/>
            </p:nvPicPr>
            <p:blipFill rotWithShape="1">
              <a:blip r:embed="rId56">
                <a:alphaModFix/>
              </a:blip>
              <a:srcRect b="0" l="0" r="0" t="0"/>
              <a:stretch/>
            </p:blipFill>
            <p:spPr>
              <a:xfrm>
                <a:off x="6989800" y="3377158"/>
                <a:ext cx="67130" cy="93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42" name="Google Shape;13542;p157"/>
              <p:cNvPicPr preferRelativeResize="0"/>
              <p:nvPr/>
            </p:nvPicPr>
            <p:blipFill rotWithShape="1">
              <a:blip r:embed="rId57">
                <a:alphaModFix/>
              </a:blip>
              <a:srcRect b="0" l="0" r="0" t="0"/>
              <a:stretch/>
            </p:blipFill>
            <p:spPr>
              <a:xfrm>
                <a:off x="7094956" y="3256000"/>
                <a:ext cx="242366" cy="2103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543" name="Google Shape;13543;p157"/>
            <p:cNvSpPr/>
            <p:nvPr/>
          </p:nvSpPr>
          <p:spPr>
            <a:xfrm>
              <a:off x="5900708" y="2572903"/>
              <a:ext cx="3802" cy="98927"/>
            </a:xfrm>
            <a:custGeom>
              <a:rect b="b" l="l" r="r" t="t"/>
              <a:pathLst>
                <a:path extrusionOk="0" h="68580" w="3175">
                  <a:moveTo>
                    <a:pt x="1071" y="0"/>
                  </a:moveTo>
                  <a:lnTo>
                    <a:pt x="523" y="10287"/>
                  </a:lnTo>
                  <a:lnTo>
                    <a:pt x="119" y="20574"/>
                  </a:lnTo>
                  <a:lnTo>
                    <a:pt x="0" y="30861"/>
                  </a:lnTo>
                  <a:lnTo>
                    <a:pt x="309" y="41148"/>
                  </a:lnTo>
                  <a:lnTo>
                    <a:pt x="881" y="48006"/>
                  </a:lnTo>
                  <a:lnTo>
                    <a:pt x="1452" y="54864"/>
                  </a:lnTo>
                  <a:lnTo>
                    <a:pt x="2024" y="61722"/>
                  </a:lnTo>
                  <a:lnTo>
                    <a:pt x="2595" y="6858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4" name="Google Shape;13544;p157"/>
            <p:cNvSpPr/>
            <p:nvPr/>
          </p:nvSpPr>
          <p:spPr>
            <a:xfrm>
              <a:off x="5997772" y="2595966"/>
              <a:ext cx="27375" cy="84269"/>
            </a:xfrm>
            <a:custGeom>
              <a:rect b="b" l="l" r="r" t="t"/>
              <a:pathLst>
                <a:path extrusionOk="0" h="58419" w="22860">
                  <a:moveTo>
                    <a:pt x="4572" y="0"/>
                  </a:moveTo>
                  <a:lnTo>
                    <a:pt x="13108" y="3190"/>
                  </a:lnTo>
                  <a:lnTo>
                    <a:pt x="18573" y="6095"/>
                  </a:lnTo>
                  <a:lnTo>
                    <a:pt x="21609" y="10715"/>
                  </a:lnTo>
                  <a:lnTo>
                    <a:pt x="22860" y="19049"/>
                  </a:lnTo>
                  <a:lnTo>
                    <a:pt x="21764" y="28348"/>
                  </a:lnTo>
                  <a:lnTo>
                    <a:pt x="18669" y="36861"/>
                  </a:lnTo>
                  <a:lnTo>
                    <a:pt x="13858" y="44660"/>
                  </a:lnTo>
                  <a:lnTo>
                    <a:pt x="7620" y="51816"/>
                  </a:lnTo>
                  <a:lnTo>
                    <a:pt x="3810" y="55626"/>
                  </a:lnTo>
                  <a:lnTo>
                    <a:pt x="3048" y="56388"/>
                  </a:lnTo>
                  <a:lnTo>
                    <a:pt x="0" y="57912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545" name="Google Shape;13545;p157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4571048" y="2143113"/>
              <a:ext cx="165954" cy="3324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46" name="Google Shape;13546;p157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4708792" y="1928151"/>
              <a:ext cx="90269" cy="1441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547" name="Google Shape;13547;p157"/>
            <p:cNvGrpSpPr/>
            <p:nvPr/>
          </p:nvGrpSpPr>
          <p:grpSpPr>
            <a:xfrm>
              <a:off x="4986885" y="2223722"/>
              <a:ext cx="67653" cy="106906"/>
              <a:chOff x="5529834" y="2862834"/>
              <a:chExt cx="56514" cy="74168"/>
            </a:xfrm>
          </p:grpSpPr>
          <p:sp>
            <p:nvSpPr>
              <p:cNvPr id="13548" name="Google Shape;13548;p157"/>
              <p:cNvSpPr/>
              <p:nvPr/>
            </p:nvSpPr>
            <p:spPr>
              <a:xfrm>
                <a:off x="5535930" y="2862834"/>
                <a:ext cx="47625" cy="6350"/>
              </a:xfrm>
              <a:custGeom>
                <a:rect b="b" l="l" r="r" t="t"/>
                <a:pathLst>
                  <a:path extrusionOk="0" h="6350" w="47625">
                    <a:moveTo>
                      <a:pt x="0" y="6096"/>
                    </a:moveTo>
                    <a:lnTo>
                      <a:pt x="11834" y="5798"/>
                    </a:lnTo>
                    <a:lnTo>
                      <a:pt x="22669" y="4857"/>
                    </a:lnTo>
                    <a:lnTo>
                      <a:pt x="33218" y="3202"/>
                    </a:lnTo>
                    <a:lnTo>
                      <a:pt x="44196" y="762"/>
                    </a:lnTo>
                    <a:lnTo>
                      <a:pt x="44958" y="762"/>
                    </a:lnTo>
                    <a:lnTo>
                      <a:pt x="45720" y="0"/>
                    </a:lnTo>
                    <a:lnTo>
                      <a:pt x="47244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9" name="Google Shape;13549;p157"/>
              <p:cNvSpPr/>
              <p:nvPr/>
            </p:nvSpPr>
            <p:spPr>
              <a:xfrm>
                <a:off x="5529834" y="2926842"/>
                <a:ext cx="56514" cy="10160"/>
              </a:xfrm>
              <a:custGeom>
                <a:rect b="b" l="l" r="r" t="t"/>
                <a:pathLst>
                  <a:path extrusionOk="0" h="10160" w="56514">
                    <a:moveTo>
                      <a:pt x="0" y="7620"/>
                    </a:moveTo>
                    <a:lnTo>
                      <a:pt x="11370" y="9632"/>
                    </a:lnTo>
                    <a:lnTo>
                      <a:pt x="21240" y="10001"/>
                    </a:lnTo>
                    <a:lnTo>
                      <a:pt x="30968" y="8798"/>
                    </a:lnTo>
                    <a:lnTo>
                      <a:pt x="41910" y="6096"/>
                    </a:lnTo>
                    <a:lnTo>
                      <a:pt x="49530" y="3810"/>
                    </a:lnTo>
                    <a:lnTo>
                      <a:pt x="51816" y="3048"/>
                    </a:lnTo>
                    <a:lnTo>
                      <a:pt x="56388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50" name="Google Shape;13550;p157"/>
            <p:cNvSpPr/>
            <p:nvPr/>
          </p:nvSpPr>
          <p:spPr>
            <a:xfrm>
              <a:off x="5306590" y="1957841"/>
              <a:ext cx="150560" cy="919650"/>
            </a:xfrm>
            <a:custGeom>
              <a:rect b="b" l="l" r="r" t="t"/>
              <a:pathLst>
                <a:path extrusionOk="0" h="637539" w="125729">
                  <a:moveTo>
                    <a:pt x="101881" y="3810"/>
                  </a:moveTo>
                  <a:lnTo>
                    <a:pt x="93214" y="1928"/>
                  </a:lnTo>
                  <a:lnTo>
                    <a:pt x="85117" y="762"/>
                  </a:lnTo>
                  <a:lnTo>
                    <a:pt x="77021" y="166"/>
                  </a:lnTo>
                  <a:lnTo>
                    <a:pt x="68353" y="0"/>
                  </a:lnTo>
                  <a:lnTo>
                    <a:pt x="58007" y="476"/>
                  </a:lnTo>
                  <a:lnTo>
                    <a:pt x="20395" y="17466"/>
                  </a:lnTo>
                  <a:lnTo>
                    <a:pt x="0" y="62853"/>
                  </a:lnTo>
                  <a:lnTo>
                    <a:pt x="250" y="77628"/>
                  </a:lnTo>
                  <a:lnTo>
                    <a:pt x="16930" y="127504"/>
                  </a:lnTo>
                  <a:lnTo>
                    <a:pt x="42005" y="165723"/>
                  </a:lnTo>
                  <a:lnTo>
                    <a:pt x="55399" y="184404"/>
                  </a:lnTo>
                  <a:lnTo>
                    <a:pt x="64758" y="198631"/>
                  </a:lnTo>
                  <a:lnTo>
                    <a:pt x="73116" y="213074"/>
                  </a:lnTo>
                  <a:lnTo>
                    <a:pt x="80045" y="228230"/>
                  </a:lnTo>
                  <a:lnTo>
                    <a:pt x="85117" y="244602"/>
                  </a:lnTo>
                  <a:lnTo>
                    <a:pt x="87749" y="266914"/>
                  </a:lnTo>
                  <a:lnTo>
                    <a:pt x="85594" y="288226"/>
                  </a:lnTo>
                  <a:lnTo>
                    <a:pt x="68353" y="328422"/>
                  </a:lnTo>
                  <a:lnTo>
                    <a:pt x="39100" y="364962"/>
                  </a:lnTo>
                  <a:lnTo>
                    <a:pt x="18823" y="383286"/>
                  </a:lnTo>
                  <a:lnTo>
                    <a:pt x="16537" y="387858"/>
                  </a:lnTo>
                  <a:lnTo>
                    <a:pt x="16537" y="388620"/>
                  </a:lnTo>
                  <a:lnTo>
                    <a:pt x="23395" y="390144"/>
                  </a:lnTo>
                  <a:lnTo>
                    <a:pt x="30253" y="392430"/>
                  </a:lnTo>
                  <a:lnTo>
                    <a:pt x="63781" y="415290"/>
                  </a:lnTo>
                  <a:lnTo>
                    <a:pt x="77497" y="459486"/>
                  </a:lnTo>
                  <a:lnTo>
                    <a:pt x="77378" y="474999"/>
                  </a:lnTo>
                  <a:lnTo>
                    <a:pt x="69877" y="519684"/>
                  </a:lnTo>
                  <a:lnTo>
                    <a:pt x="60829" y="551021"/>
                  </a:lnTo>
                  <a:lnTo>
                    <a:pt x="56911" y="566939"/>
                  </a:lnTo>
                  <a:lnTo>
                    <a:pt x="54637" y="582930"/>
                  </a:lnTo>
                  <a:lnTo>
                    <a:pt x="54197" y="592252"/>
                  </a:lnTo>
                  <a:lnTo>
                    <a:pt x="54542" y="600932"/>
                  </a:lnTo>
                  <a:lnTo>
                    <a:pt x="81629" y="632650"/>
                  </a:lnTo>
                  <a:lnTo>
                    <a:pt x="100000" y="637413"/>
                  </a:lnTo>
                  <a:lnTo>
                    <a:pt x="108739" y="636460"/>
                  </a:lnTo>
                  <a:lnTo>
                    <a:pt x="116907" y="632936"/>
                  </a:lnTo>
                  <a:lnTo>
                    <a:pt x="125503" y="627126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551" name="Google Shape;13551;p157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5605492" y="1827105"/>
              <a:ext cx="231761" cy="396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52" name="Google Shape;13552;p157"/>
            <p:cNvSpPr/>
            <p:nvPr/>
          </p:nvSpPr>
          <p:spPr>
            <a:xfrm>
              <a:off x="5918409" y="2120393"/>
              <a:ext cx="29655" cy="100759"/>
            </a:xfrm>
            <a:custGeom>
              <a:rect b="b" l="l" r="r" t="t"/>
              <a:pathLst>
                <a:path extrusionOk="0" h="69850" w="24764">
                  <a:moveTo>
                    <a:pt x="7620" y="0"/>
                  </a:moveTo>
                  <a:lnTo>
                    <a:pt x="16025" y="6095"/>
                  </a:lnTo>
                  <a:lnTo>
                    <a:pt x="21145" y="11048"/>
                  </a:lnTo>
                  <a:lnTo>
                    <a:pt x="23693" y="17145"/>
                  </a:lnTo>
                  <a:lnTo>
                    <a:pt x="24384" y="26669"/>
                  </a:lnTo>
                  <a:lnTo>
                    <a:pt x="22955" y="36433"/>
                  </a:lnTo>
                  <a:lnTo>
                    <a:pt x="19240" y="45339"/>
                  </a:lnTo>
                  <a:lnTo>
                    <a:pt x="14097" y="53673"/>
                  </a:lnTo>
                  <a:lnTo>
                    <a:pt x="8382" y="61722"/>
                  </a:lnTo>
                  <a:lnTo>
                    <a:pt x="3810" y="66294"/>
                  </a:lnTo>
                  <a:lnTo>
                    <a:pt x="3048" y="67056"/>
                  </a:lnTo>
                  <a:lnTo>
                    <a:pt x="0" y="69342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3" name="Google Shape;13553;p157"/>
            <p:cNvSpPr/>
            <p:nvPr/>
          </p:nvSpPr>
          <p:spPr>
            <a:xfrm>
              <a:off x="6111798" y="2068773"/>
              <a:ext cx="13686" cy="2748"/>
            </a:xfrm>
            <a:custGeom>
              <a:rect b="b" l="l" r="r" t="t"/>
              <a:pathLst>
                <a:path extrusionOk="0" h="1905" w="11429">
                  <a:moveTo>
                    <a:pt x="0" y="0"/>
                  </a:moveTo>
                  <a:lnTo>
                    <a:pt x="3810" y="761"/>
                  </a:lnTo>
                  <a:lnTo>
                    <a:pt x="7620" y="761"/>
                  </a:lnTo>
                  <a:lnTo>
                    <a:pt x="11430" y="1523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4" name="Google Shape;13554;p157"/>
            <p:cNvSpPr/>
            <p:nvPr/>
          </p:nvSpPr>
          <p:spPr>
            <a:xfrm>
              <a:off x="6205756" y="2523478"/>
              <a:ext cx="27374" cy="32976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5" name="Google Shape;13555;p157"/>
            <p:cNvSpPr/>
            <p:nvPr/>
          </p:nvSpPr>
          <p:spPr>
            <a:xfrm>
              <a:off x="6288766" y="2053395"/>
              <a:ext cx="13686" cy="7328"/>
            </a:xfrm>
            <a:custGeom>
              <a:rect b="b" l="l" r="r" t="t"/>
              <a:pathLst>
                <a:path extrusionOk="0" h="5080" w="11429">
                  <a:moveTo>
                    <a:pt x="0" y="4572"/>
                  </a:moveTo>
                  <a:lnTo>
                    <a:pt x="3810" y="3048"/>
                  </a:lnTo>
                  <a:lnTo>
                    <a:pt x="7620" y="1524"/>
                  </a:lnTo>
                  <a:lnTo>
                    <a:pt x="11429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6" name="Google Shape;13556;p157"/>
            <p:cNvSpPr/>
            <p:nvPr/>
          </p:nvSpPr>
          <p:spPr>
            <a:xfrm>
              <a:off x="6413740" y="2019347"/>
              <a:ext cx="27374" cy="32976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4571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4571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7" name="Google Shape;13557;p157"/>
            <p:cNvSpPr/>
            <p:nvPr/>
          </p:nvSpPr>
          <p:spPr>
            <a:xfrm>
              <a:off x="6374513" y="2512494"/>
              <a:ext cx="27374" cy="32976"/>
            </a:xfrm>
            <a:custGeom>
              <a:rect b="b" l="l" r="r" t="t"/>
              <a:pathLst>
                <a:path extrusionOk="0" h="22860" w="22859">
                  <a:moveTo>
                    <a:pt x="0" y="4571"/>
                  </a:moveTo>
                  <a:lnTo>
                    <a:pt x="0" y="17525"/>
                  </a:lnTo>
                  <a:lnTo>
                    <a:pt x="4571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4571"/>
                  </a:lnTo>
                  <a:lnTo>
                    <a:pt x="17525" y="0"/>
                  </a:lnTo>
                  <a:lnTo>
                    <a:pt x="4571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8" name="Google Shape;13558;p157"/>
            <p:cNvSpPr/>
            <p:nvPr/>
          </p:nvSpPr>
          <p:spPr>
            <a:xfrm>
              <a:off x="6530502" y="2498215"/>
              <a:ext cx="27374" cy="32976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8287"/>
                  </a:lnTo>
                  <a:lnTo>
                    <a:pt x="4571" y="22859"/>
                  </a:lnTo>
                  <a:lnTo>
                    <a:pt x="17525" y="22859"/>
                  </a:lnTo>
                  <a:lnTo>
                    <a:pt x="22859" y="18287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4571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9" name="Google Shape;13559;p157"/>
            <p:cNvSpPr/>
            <p:nvPr/>
          </p:nvSpPr>
          <p:spPr>
            <a:xfrm>
              <a:off x="6682841" y="2541050"/>
              <a:ext cx="31176" cy="87019"/>
            </a:xfrm>
            <a:custGeom>
              <a:rect b="b" l="l" r="r" t="t"/>
              <a:pathLst>
                <a:path extrusionOk="0" h="60325" w="26034">
                  <a:moveTo>
                    <a:pt x="12953" y="0"/>
                  </a:moveTo>
                  <a:lnTo>
                    <a:pt x="20288" y="5881"/>
                  </a:lnTo>
                  <a:lnTo>
                    <a:pt x="24764" y="11048"/>
                  </a:lnTo>
                  <a:lnTo>
                    <a:pt x="25812" y="17359"/>
                  </a:lnTo>
                  <a:lnTo>
                    <a:pt x="22859" y="26670"/>
                  </a:lnTo>
                  <a:lnTo>
                    <a:pt x="1523" y="58674"/>
                  </a:lnTo>
                  <a:lnTo>
                    <a:pt x="761" y="59436"/>
                  </a:lnTo>
                  <a:lnTo>
                    <a:pt x="0" y="60198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60" name="Google Shape;13560;p157"/>
            <p:cNvGrpSpPr/>
            <p:nvPr/>
          </p:nvGrpSpPr>
          <p:grpSpPr>
            <a:xfrm>
              <a:off x="6806722" y="2266531"/>
              <a:ext cx="347573" cy="358133"/>
              <a:chOff x="7049998" y="2892526"/>
              <a:chExt cx="290346" cy="248462"/>
            </a:xfrm>
          </p:grpSpPr>
          <p:pic>
            <p:nvPicPr>
              <p:cNvPr id="13561" name="Google Shape;13561;p157"/>
              <p:cNvPicPr preferRelativeResize="0"/>
              <p:nvPr/>
            </p:nvPicPr>
            <p:blipFill rotWithShape="1">
              <a:blip r:embed="rId61">
                <a:alphaModFix/>
              </a:blip>
              <a:srcRect b="0" l="0" r="0" t="0"/>
              <a:stretch/>
            </p:blipFill>
            <p:spPr>
              <a:xfrm>
                <a:off x="7049998" y="2892526"/>
                <a:ext cx="236270" cy="2484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562" name="Google Shape;13562;p157"/>
              <p:cNvSpPr/>
              <p:nvPr/>
            </p:nvSpPr>
            <p:spPr>
              <a:xfrm>
                <a:off x="7317485" y="3076193"/>
                <a:ext cx="22859" cy="51435"/>
              </a:xfrm>
              <a:custGeom>
                <a:rect b="b" l="l" r="r" t="t"/>
                <a:pathLst>
                  <a:path extrusionOk="0" h="51435" w="22859">
                    <a:moveTo>
                      <a:pt x="16001" y="0"/>
                    </a:moveTo>
                    <a:lnTo>
                      <a:pt x="20704" y="10537"/>
                    </a:lnTo>
                    <a:lnTo>
                      <a:pt x="22764" y="18573"/>
                    </a:lnTo>
                    <a:lnTo>
                      <a:pt x="21252" y="26467"/>
                    </a:lnTo>
                    <a:lnTo>
                      <a:pt x="15239" y="36576"/>
                    </a:lnTo>
                    <a:lnTo>
                      <a:pt x="8381" y="44196"/>
                    </a:lnTo>
                    <a:lnTo>
                      <a:pt x="6095" y="47244"/>
                    </a:lnTo>
                    <a:lnTo>
                      <a:pt x="0" y="5105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563" name="Google Shape;13563;p157"/>
          <p:cNvGrpSpPr/>
          <p:nvPr/>
        </p:nvGrpSpPr>
        <p:grpSpPr>
          <a:xfrm>
            <a:off x="754570" y="4329069"/>
            <a:ext cx="1046675" cy="262843"/>
            <a:chOff x="2057316" y="4723612"/>
            <a:chExt cx="961752" cy="206654"/>
          </a:xfrm>
        </p:grpSpPr>
        <p:sp>
          <p:nvSpPr>
            <p:cNvPr id="13564" name="Google Shape;13564;p157"/>
            <p:cNvSpPr/>
            <p:nvPr/>
          </p:nvSpPr>
          <p:spPr>
            <a:xfrm>
              <a:off x="2057316" y="4789931"/>
              <a:ext cx="81914" cy="140335"/>
            </a:xfrm>
            <a:custGeom>
              <a:rect b="b" l="l" r="r" t="t"/>
              <a:pathLst>
                <a:path extrusionOk="0" h="140335" w="81914">
                  <a:moveTo>
                    <a:pt x="23705" y="0"/>
                  </a:moveTo>
                  <a:lnTo>
                    <a:pt x="9560" y="42541"/>
                  </a:lnTo>
                  <a:lnTo>
                    <a:pt x="1702" y="81915"/>
                  </a:lnTo>
                  <a:lnTo>
                    <a:pt x="0" y="114597"/>
                  </a:lnTo>
                  <a:lnTo>
                    <a:pt x="559" y="121443"/>
                  </a:lnTo>
                  <a:lnTo>
                    <a:pt x="36659" y="139446"/>
                  </a:lnTo>
                  <a:lnTo>
                    <a:pt x="45219" y="139838"/>
                  </a:lnTo>
                  <a:lnTo>
                    <a:pt x="77807" y="133350"/>
                  </a:lnTo>
                  <a:lnTo>
                    <a:pt x="81617" y="128778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5" name="Google Shape;13565;p157"/>
            <p:cNvSpPr/>
            <p:nvPr/>
          </p:nvSpPr>
          <p:spPr>
            <a:xfrm>
              <a:off x="2074925" y="4782311"/>
              <a:ext cx="43180" cy="27939"/>
            </a:xfrm>
            <a:custGeom>
              <a:rect b="b" l="l" r="r" t="t"/>
              <a:pathLst>
                <a:path extrusionOk="0" h="27939" w="43180">
                  <a:moveTo>
                    <a:pt x="0" y="27432"/>
                  </a:moveTo>
                  <a:lnTo>
                    <a:pt x="10203" y="19180"/>
                  </a:lnTo>
                  <a:lnTo>
                    <a:pt x="20478" y="12287"/>
                  </a:lnTo>
                  <a:lnTo>
                    <a:pt x="31182" y="6107"/>
                  </a:lnTo>
                  <a:lnTo>
                    <a:pt x="42671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6" name="Google Shape;13566;p157"/>
            <p:cNvSpPr/>
            <p:nvPr/>
          </p:nvSpPr>
          <p:spPr>
            <a:xfrm>
              <a:off x="2078735" y="4851653"/>
              <a:ext cx="55244" cy="14604"/>
            </a:xfrm>
            <a:custGeom>
              <a:rect b="b" l="l" r="r" t="t"/>
              <a:pathLst>
                <a:path extrusionOk="0" h="14604" w="55244">
                  <a:moveTo>
                    <a:pt x="0" y="13715"/>
                  </a:moveTo>
                  <a:lnTo>
                    <a:pt x="9239" y="14525"/>
                  </a:lnTo>
                  <a:lnTo>
                    <a:pt x="17906" y="14477"/>
                  </a:lnTo>
                  <a:lnTo>
                    <a:pt x="26574" y="13287"/>
                  </a:lnTo>
                  <a:lnTo>
                    <a:pt x="35814" y="10667"/>
                  </a:lnTo>
                  <a:lnTo>
                    <a:pt x="42672" y="8381"/>
                  </a:lnTo>
                  <a:lnTo>
                    <a:pt x="48768" y="4571"/>
                  </a:lnTo>
                  <a:lnTo>
                    <a:pt x="54864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7" name="Google Shape;13567;p157"/>
            <p:cNvSpPr/>
            <p:nvPr/>
          </p:nvSpPr>
          <p:spPr>
            <a:xfrm>
              <a:off x="2157221" y="4800599"/>
              <a:ext cx="66675" cy="81279"/>
            </a:xfrm>
            <a:custGeom>
              <a:rect b="b" l="l" r="r" t="t"/>
              <a:pathLst>
                <a:path extrusionOk="0" h="81279" w="66675">
                  <a:moveTo>
                    <a:pt x="0" y="0"/>
                  </a:moveTo>
                  <a:lnTo>
                    <a:pt x="22824" y="35361"/>
                  </a:lnTo>
                  <a:lnTo>
                    <a:pt x="39612" y="52137"/>
                  </a:lnTo>
                  <a:lnTo>
                    <a:pt x="46386" y="58769"/>
                  </a:lnTo>
                  <a:lnTo>
                    <a:pt x="53018" y="65543"/>
                  </a:lnTo>
                  <a:lnTo>
                    <a:pt x="59436" y="72389"/>
                  </a:lnTo>
                  <a:lnTo>
                    <a:pt x="63246" y="76961"/>
                  </a:lnTo>
                  <a:lnTo>
                    <a:pt x="64008" y="77723"/>
                  </a:lnTo>
                  <a:lnTo>
                    <a:pt x="66294" y="80771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8" name="Google Shape;13568;p157"/>
            <p:cNvSpPr/>
            <p:nvPr/>
          </p:nvSpPr>
          <p:spPr>
            <a:xfrm>
              <a:off x="2183129" y="4820411"/>
              <a:ext cx="13335" cy="106679"/>
            </a:xfrm>
            <a:custGeom>
              <a:rect b="b" l="l" r="r" t="t"/>
              <a:pathLst>
                <a:path extrusionOk="0" h="106679" w="13335">
                  <a:moveTo>
                    <a:pt x="12954" y="0"/>
                  </a:moveTo>
                  <a:lnTo>
                    <a:pt x="5334" y="44958"/>
                  </a:lnTo>
                  <a:lnTo>
                    <a:pt x="2286" y="93726"/>
                  </a:lnTo>
                  <a:lnTo>
                    <a:pt x="2286" y="102870"/>
                  </a:lnTo>
                  <a:lnTo>
                    <a:pt x="0" y="104394"/>
                  </a:lnTo>
                  <a:lnTo>
                    <a:pt x="6858" y="10668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9" name="Google Shape;13569;p157"/>
            <p:cNvSpPr/>
            <p:nvPr/>
          </p:nvSpPr>
          <p:spPr>
            <a:xfrm>
              <a:off x="2250947" y="4771929"/>
              <a:ext cx="57150" cy="64135"/>
            </a:xfrm>
            <a:custGeom>
              <a:rect b="b" l="l" r="r" t="t"/>
              <a:pathLst>
                <a:path extrusionOk="0" h="64135" w="57150">
                  <a:moveTo>
                    <a:pt x="0" y="21050"/>
                  </a:moveTo>
                  <a:lnTo>
                    <a:pt x="35337" y="0"/>
                  </a:lnTo>
                  <a:lnTo>
                    <a:pt x="43493" y="488"/>
                  </a:lnTo>
                  <a:lnTo>
                    <a:pt x="50291" y="2762"/>
                  </a:lnTo>
                  <a:lnTo>
                    <a:pt x="54673" y="8012"/>
                  </a:lnTo>
                  <a:lnTo>
                    <a:pt x="56769" y="15621"/>
                  </a:lnTo>
                  <a:lnTo>
                    <a:pt x="57150" y="23657"/>
                  </a:lnTo>
                  <a:lnTo>
                    <a:pt x="56388" y="30194"/>
                  </a:lnTo>
                  <a:lnTo>
                    <a:pt x="52828" y="39933"/>
                  </a:lnTo>
                  <a:lnTo>
                    <a:pt x="47339" y="48672"/>
                  </a:lnTo>
                  <a:lnTo>
                    <a:pt x="40850" y="56554"/>
                  </a:lnTo>
                  <a:lnTo>
                    <a:pt x="34290" y="63722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0" name="Google Shape;13570;p157"/>
            <p:cNvSpPr/>
            <p:nvPr/>
          </p:nvSpPr>
          <p:spPr>
            <a:xfrm>
              <a:off x="2251709" y="4786883"/>
              <a:ext cx="20955" cy="101600"/>
            </a:xfrm>
            <a:custGeom>
              <a:rect b="b" l="l" r="r" t="t"/>
              <a:pathLst>
                <a:path extrusionOk="0" h="101600" w="20955">
                  <a:moveTo>
                    <a:pt x="0" y="0"/>
                  </a:moveTo>
                  <a:lnTo>
                    <a:pt x="7620" y="41910"/>
                  </a:lnTo>
                  <a:lnTo>
                    <a:pt x="10775" y="52887"/>
                  </a:lnTo>
                  <a:lnTo>
                    <a:pt x="13430" y="64008"/>
                  </a:lnTo>
                  <a:lnTo>
                    <a:pt x="15656" y="75128"/>
                  </a:lnTo>
                  <a:lnTo>
                    <a:pt x="17526" y="86106"/>
                  </a:lnTo>
                  <a:lnTo>
                    <a:pt x="19812" y="94488"/>
                  </a:lnTo>
                  <a:lnTo>
                    <a:pt x="20574" y="96012"/>
                  </a:lnTo>
                  <a:lnTo>
                    <a:pt x="20574" y="101346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1" name="Google Shape;13571;p157"/>
            <p:cNvSpPr/>
            <p:nvPr/>
          </p:nvSpPr>
          <p:spPr>
            <a:xfrm>
              <a:off x="2341625" y="4764023"/>
              <a:ext cx="35560" cy="4445"/>
            </a:xfrm>
            <a:custGeom>
              <a:rect b="b" l="l" r="r" t="t"/>
              <a:pathLst>
                <a:path extrusionOk="0" h="4445" w="35560">
                  <a:moveTo>
                    <a:pt x="0" y="3809"/>
                  </a:moveTo>
                  <a:lnTo>
                    <a:pt x="10298" y="3857"/>
                  </a:lnTo>
                  <a:lnTo>
                    <a:pt x="18383" y="3619"/>
                  </a:lnTo>
                  <a:lnTo>
                    <a:pt x="26038" y="2524"/>
                  </a:lnTo>
                  <a:lnTo>
                    <a:pt x="35052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2" name="Google Shape;13572;p157"/>
            <p:cNvSpPr/>
            <p:nvPr/>
          </p:nvSpPr>
          <p:spPr>
            <a:xfrm>
              <a:off x="2345435" y="4775453"/>
              <a:ext cx="57150" cy="121285"/>
            </a:xfrm>
            <a:custGeom>
              <a:rect b="b" l="l" r="r" t="t"/>
              <a:pathLst>
                <a:path extrusionOk="0" h="121285" w="57150">
                  <a:moveTo>
                    <a:pt x="0" y="0"/>
                  </a:moveTo>
                  <a:lnTo>
                    <a:pt x="9013" y="47732"/>
                  </a:lnTo>
                  <a:lnTo>
                    <a:pt x="10953" y="58197"/>
                  </a:lnTo>
                  <a:lnTo>
                    <a:pt x="12751" y="68520"/>
                  </a:lnTo>
                  <a:lnTo>
                    <a:pt x="14478" y="78486"/>
                  </a:lnTo>
                  <a:lnTo>
                    <a:pt x="16109" y="86832"/>
                  </a:lnTo>
                  <a:lnTo>
                    <a:pt x="30480" y="120396"/>
                  </a:lnTo>
                  <a:lnTo>
                    <a:pt x="37338" y="120396"/>
                  </a:lnTo>
                  <a:lnTo>
                    <a:pt x="48006" y="121157"/>
                  </a:lnTo>
                  <a:lnTo>
                    <a:pt x="51054" y="114300"/>
                  </a:lnTo>
                  <a:lnTo>
                    <a:pt x="57150" y="107442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3" name="Google Shape;13573;p157"/>
            <p:cNvSpPr/>
            <p:nvPr/>
          </p:nvSpPr>
          <p:spPr>
            <a:xfrm>
              <a:off x="2368295" y="4825745"/>
              <a:ext cx="40005" cy="9525"/>
            </a:xfrm>
            <a:custGeom>
              <a:rect b="b" l="l" r="r" t="t"/>
              <a:pathLst>
                <a:path extrusionOk="0" h="9525" w="40005">
                  <a:moveTo>
                    <a:pt x="0" y="2286"/>
                  </a:moveTo>
                  <a:lnTo>
                    <a:pt x="8905" y="5869"/>
                  </a:lnTo>
                  <a:lnTo>
                    <a:pt x="17526" y="8667"/>
                  </a:lnTo>
                  <a:lnTo>
                    <a:pt x="26146" y="9036"/>
                  </a:lnTo>
                  <a:lnTo>
                    <a:pt x="35052" y="5334"/>
                  </a:lnTo>
                  <a:lnTo>
                    <a:pt x="36576" y="3810"/>
                  </a:lnTo>
                  <a:lnTo>
                    <a:pt x="38100" y="1524"/>
                  </a:lnTo>
                  <a:lnTo>
                    <a:pt x="39624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4" name="Google Shape;13574;p157"/>
            <p:cNvSpPr/>
            <p:nvPr/>
          </p:nvSpPr>
          <p:spPr>
            <a:xfrm>
              <a:off x="2415861" y="4769465"/>
              <a:ext cx="73025" cy="116839"/>
            </a:xfrm>
            <a:custGeom>
              <a:rect b="b" l="l" r="r" t="t"/>
              <a:pathLst>
                <a:path extrusionOk="0" h="116839" w="73025">
                  <a:moveTo>
                    <a:pt x="48446" y="6750"/>
                  </a:moveTo>
                  <a:lnTo>
                    <a:pt x="41350" y="3167"/>
                  </a:lnTo>
                  <a:lnTo>
                    <a:pt x="33968" y="369"/>
                  </a:lnTo>
                  <a:lnTo>
                    <a:pt x="26586" y="0"/>
                  </a:lnTo>
                  <a:lnTo>
                    <a:pt x="19490" y="3702"/>
                  </a:lnTo>
                  <a:lnTo>
                    <a:pt x="1202" y="44850"/>
                  </a:lnTo>
                  <a:lnTo>
                    <a:pt x="0" y="57542"/>
                  </a:lnTo>
                  <a:lnTo>
                    <a:pt x="154" y="70949"/>
                  </a:lnTo>
                  <a:lnTo>
                    <a:pt x="14513" y="106287"/>
                  </a:lnTo>
                  <a:lnTo>
                    <a:pt x="37611" y="116478"/>
                  </a:lnTo>
                  <a:lnTo>
                    <a:pt x="50732" y="115716"/>
                  </a:lnTo>
                  <a:lnTo>
                    <a:pt x="58150" y="112287"/>
                  </a:lnTo>
                  <a:lnTo>
                    <a:pt x="63781" y="109430"/>
                  </a:lnTo>
                  <a:lnTo>
                    <a:pt x="68413" y="106287"/>
                  </a:lnTo>
                  <a:lnTo>
                    <a:pt x="72830" y="10200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5" name="Google Shape;13575;p157"/>
            <p:cNvSpPr/>
            <p:nvPr/>
          </p:nvSpPr>
          <p:spPr>
            <a:xfrm>
              <a:off x="2496311" y="4754879"/>
              <a:ext cx="52705" cy="100329"/>
            </a:xfrm>
            <a:custGeom>
              <a:rect b="b" l="l" r="r" t="t"/>
              <a:pathLst>
                <a:path extrusionOk="0" h="100329" w="52705">
                  <a:moveTo>
                    <a:pt x="0" y="16763"/>
                  </a:moveTo>
                  <a:lnTo>
                    <a:pt x="9132" y="17383"/>
                  </a:lnTo>
                  <a:lnTo>
                    <a:pt x="18192" y="17716"/>
                  </a:lnTo>
                  <a:lnTo>
                    <a:pt x="27110" y="17192"/>
                  </a:lnTo>
                  <a:lnTo>
                    <a:pt x="35814" y="15239"/>
                  </a:lnTo>
                  <a:lnTo>
                    <a:pt x="41148" y="12953"/>
                  </a:lnTo>
                  <a:lnTo>
                    <a:pt x="50292" y="9143"/>
                  </a:lnTo>
                  <a:lnTo>
                    <a:pt x="52577" y="3047"/>
                  </a:lnTo>
                  <a:lnTo>
                    <a:pt x="52577" y="1523"/>
                  </a:lnTo>
                  <a:lnTo>
                    <a:pt x="52577" y="761"/>
                  </a:lnTo>
                  <a:lnTo>
                    <a:pt x="47243" y="761"/>
                  </a:lnTo>
                  <a:lnTo>
                    <a:pt x="44957" y="0"/>
                  </a:lnTo>
                  <a:lnTo>
                    <a:pt x="34290" y="38861"/>
                  </a:lnTo>
                  <a:lnTo>
                    <a:pt x="33623" y="63245"/>
                  </a:lnTo>
                  <a:lnTo>
                    <a:pt x="34182" y="75509"/>
                  </a:lnTo>
                  <a:lnTo>
                    <a:pt x="35814" y="87629"/>
                  </a:lnTo>
                  <a:lnTo>
                    <a:pt x="37338" y="94487"/>
                  </a:lnTo>
                  <a:lnTo>
                    <a:pt x="37338" y="96011"/>
                  </a:lnTo>
                  <a:lnTo>
                    <a:pt x="42672" y="99821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6" name="Google Shape;13576;p157"/>
            <p:cNvSpPr/>
            <p:nvPr/>
          </p:nvSpPr>
          <p:spPr>
            <a:xfrm>
              <a:off x="2586989" y="4752593"/>
              <a:ext cx="14605" cy="102235"/>
            </a:xfrm>
            <a:custGeom>
              <a:rect b="b" l="l" r="r" t="t"/>
              <a:pathLst>
                <a:path extrusionOk="0" h="102235" w="14605">
                  <a:moveTo>
                    <a:pt x="14477" y="0"/>
                  </a:moveTo>
                  <a:lnTo>
                    <a:pt x="10036" y="47434"/>
                  </a:lnTo>
                  <a:lnTo>
                    <a:pt x="8096" y="58293"/>
                  </a:lnTo>
                  <a:lnTo>
                    <a:pt x="6298" y="69151"/>
                  </a:lnTo>
                  <a:lnTo>
                    <a:pt x="4571" y="80010"/>
                  </a:lnTo>
                  <a:lnTo>
                    <a:pt x="3047" y="87630"/>
                  </a:lnTo>
                  <a:lnTo>
                    <a:pt x="1523" y="94488"/>
                  </a:lnTo>
                  <a:lnTo>
                    <a:pt x="0" y="102108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7" name="Google Shape;13577;p157"/>
            <p:cNvSpPr/>
            <p:nvPr/>
          </p:nvSpPr>
          <p:spPr>
            <a:xfrm>
              <a:off x="2597657" y="4809743"/>
              <a:ext cx="27939" cy="12700"/>
            </a:xfrm>
            <a:custGeom>
              <a:rect b="b" l="l" r="r" t="t"/>
              <a:pathLst>
                <a:path extrusionOk="0" h="12700" w="27939">
                  <a:moveTo>
                    <a:pt x="0" y="12192"/>
                  </a:moveTo>
                  <a:lnTo>
                    <a:pt x="8036" y="9536"/>
                  </a:lnTo>
                  <a:lnTo>
                    <a:pt x="14573" y="6953"/>
                  </a:lnTo>
                  <a:lnTo>
                    <a:pt x="20681" y="3940"/>
                  </a:lnTo>
                  <a:lnTo>
                    <a:pt x="27432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8" name="Google Shape;13578;p157"/>
            <p:cNvSpPr/>
            <p:nvPr/>
          </p:nvSpPr>
          <p:spPr>
            <a:xfrm>
              <a:off x="2609849" y="4742687"/>
              <a:ext cx="44450" cy="125729"/>
            </a:xfrm>
            <a:custGeom>
              <a:rect b="b" l="l" r="r" t="t"/>
              <a:pathLst>
                <a:path extrusionOk="0" h="125729" w="44450">
                  <a:moveTo>
                    <a:pt x="0" y="0"/>
                  </a:moveTo>
                  <a:lnTo>
                    <a:pt x="4452" y="10406"/>
                  </a:lnTo>
                  <a:lnTo>
                    <a:pt x="8763" y="20955"/>
                  </a:lnTo>
                  <a:lnTo>
                    <a:pt x="13073" y="31503"/>
                  </a:lnTo>
                  <a:lnTo>
                    <a:pt x="30277" y="75449"/>
                  </a:lnTo>
                  <a:lnTo>
                    <a:pt x="42648" y="116014"/>
                  </a:lnTo>
                  <a:lnTo>
                    <a:pt x="44196" y="12573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9" name="Google Shape;13579;p157"/>
            <p:cNvSpPr/>
            <p:nvPr/>
          </p:nvSpPr>
          <p:spPr>
            <a:xfrm>
              <a:off x="2663951" y="4759451"/>
              <a:ext cx="52705" cy="86360"/>
            </a:xfrm>
            <a:custGeom>
              <a:rect b="b" l="l" r="r" t="t"/>
              <a:pathLst>
                <a:path extrusionOk="0" h="86360" w="52705">
                  <a:moveTo>
                    <a:pt x="0" y="0"/>
                  </a:moveTo>
                  <a:lnTo>
                    <a:pt x="8632" y="5333"/>
                  </a:lnTo>
                  <a:lnTo>
                    <a:pt x="15335" y="8953"/>
                  </a:lnTo>
                  <a:lnTo>
                    <a:pt x="22181" y="11144"/>
                  </a:lnTo>
                  <a:lnTo>
                    <a:pt x="31242" y="12191"/>
                  </a:lnTo>
                  <a:lnTo>
                    <a:pt x="35052" y="12191"/>
                  </a:lnTo>
                  <a:lnTo>
                    <a:pt x="38862" y="12953"/>
                  </a:lnTo>
                  <a:lnTo>
                    <a:pt x="41148" y="9905"/>
                  </a:lnTo>
                  <a:lnTo>
                    <a:pt x="41910" y="7619"/>
                  </a:lnTo>
                  <a:lnTo>
                    <a:pt x="39624" y="7619"/>
                  </a:lnTo>
                  <a:lnTo>
                    <a:pt x="39624" y="6095"/>
                  </a:lnTo>
                  <a:lnTo>
                    <a:pt x="36576" y="9143"/>
                  </a:lnTo>
                  <a:lnTo>
                    <a:pt x="37338" y="5333"/>
                  </a:lnTo>
                  <a:lnTo>
                    <a:pt x="36576" y="13715"/>
                  </a:lnTo>
                  <a:lnTo>
                    <a:pt x="36599" y="22407"/>
                  </a:lnTo>
                  <a:lnTo>
                    <a:pt x="41529" y="67436"/>
                  </a:lnTo>
                  <a:lnTo>
                    <a:pt x="51816" y="85343"/>
                  </a:lnTo>
                  <a:lnTo>
                    <a:pt x="52578" y="86105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0" name="Google Shape;13580;p157"/>
            <p:cNvSpPr/>
            <p:nvPr/>
          </p:nvSpPr>
          <p:spPr>
            <a:xfrm>
              <a:off x="2761487" y="4779263"/>
              <a:ext cx="20955" cy="96520"/>
            </a:xfrm>
            <a:custGeom>
              <a:rect b="b" l="l" r="r" t="t"/>
              <a:pathLst>
                <a:path extrusionOk="0" h="96520" w="20955">
                  <a:moveTo>
                    <a:pt x="0" y="0"/>
                  </a:moveTo>
                  <a:lnTo>
                    <a:pt x="1702" y="9715"/>
                  </a:lnTo>
                  <a:lnTo>
                    <a:pt x="3333" y="19431"/>
                  </a:lnTo>
                  <a:lnTo>
                    <a:pt x="4822" y="29146"/>
                  </a:lnTo>
                  <a:lnTo>
                    <a:pt x="6096" y="38862"/>
                  </a:lnTo>
                  <a:lnTo>
                    <a:pt x="7822" y="48577"/>
                  </a:lnTo>
                  <a:lnTo>
                    <a:pt x="16764" y="89916"/>
                  </a:lnTo>
                  <a:lnTo>
                    <a:pt x="20574" y="96012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581" name="Google Shape;13581;p157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2813278" y="4783048"/>
              <a:ext cx="70714" cy="11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82" name="Google Shape;13582;p157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2907766" y="4723612"/>
              <a:ext cx="111302" cy="1623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583" name="Google Shape;13583;p157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2344351" y="4403180"/>
            <a:ext cx="104544" cy="147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4" name="Google Shape;13584;p157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1229903" y="4679254"/>
            <a:ext cx="383493" cy="2259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85" name="Google Shape;13585;p157"/>
          <p:cNvGrpSpPr/>
          <p:nvPr/>
        </p:nvGrpSpPr>
        <p:grpSpPr>
          <a:xfrm>
            <a:off x="1199957" y="5738253"/>
            <a:ext cx="405575" cy="207970"/>
            <a:chOff x="2466568" y="5831560"/>
            <a:chExt cx="372668" cy="163511"/>
          </a:xfrm>
        </p:grpSpPr>
        <p:pic>
          <p:nvPicPr>
            <p:cNvPr id="13586" name="Google Shape;13586;p157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2466568" y="5831560"/>
              <a:ext cx="266750" cy="1635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87" name="Google Shape;13587;p157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2753032" y="5844502"/>
              <a:ext cx="86204" cy="1494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88" name="Google Shape;13588;p157"/>
          <p:cNvSpPr/>
          <p:nvPr/>
        </p:nvSpPr>
        <p:spPr>
          <a:xfrm>
            <a:off x="2949754" y="1068515"/>
            <a:ext cx="110490" cy="12121"/>
          </a:xfrm>
          <a:custGeom>
            <a:rect b="b" l="l" r="r" t="t"/>
            <a:pathLst>
              <a:path extrusionOk="0" h="9525" w="101600">
                <a:moveTo>
                  <a:pt x="0" y="0"/>
                </a:moveTo>
                <a:lnTo>
                  <a:pt x="10965" y="2000"/>
                </a:lnTo>
                <a:lnTo>
                  <a:pt x="21431" y="3428"/>
                </a:lnTo>
                <a:lnTo>
                  <a:pt x="32039" y="4286"/>
                </a:lnTo>
                <a:lnTo>
                  <a:pt x="43434" y="4571"/>
                </a:lnTo>
                <a:lnTo>
                  <a:pt x="53268" y="4571"/>
                </a:lnTo>
                <a:lnTo>
                  <a:pt x="63245" y="4571"/>
                </a:lnTo>
                <a:lnTo>
                  <a:pt x="73223" y="4571"/>
                </a:lnTo>
                <a:lnTo>
                  <a:pt x="83058" y="4571"/>
                </a:lnTo>
                <a:lnTo>
                  <a:pt x="86106" y="4571"/>
                </a:lnTo>
                <a:lnTo>
                  <a:pt x="96774" y="3047"/>
                </a:lnTo>
                <a:lnTo>
                  <a:pt x="99060" y="6095"/>
                </a:lnTo>
                <a:lnTo>
                  <a:pt x="101346" y="9143"/>
                </a:lnTo>
                <a:lnTo>
                  <a:pt x="96774" y="9143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9" name="Google Shape;13589;p157"/>
          <p:cNvSpPr/>
          <p:nvPr/>
        </p:nvSpPr>
        <p:spPr>
          <a:xfrm>
            <a:off x="2560821" y="1303039"/>
            <a:ext cx="326635" cy="45250"/>
          </a:xfrm>
          <a:custGeom>
            <a:rect b="b" l="l" r="r" t="t"/>
            <a:pathLst>
              <a:path extrusionOk="0" h="35560" w="300354">
                <a:moveTo>
                  <a:pt x="0" y="35051"/>
                </a:moveTo>
                <a:lnTo>
                  <a:pt x="17025" y="35349"/>
                </a:lnTo>
                <a:lnTo>
                  <a:pt x="33909" y="35147"/>
                </a:lnTo>
                <a:lnTo>
                  <a:pt x="50792" y="34516"/>
                </a:lnTo>
                <a:lnTo>
                  <a:pt x="67818" y="33527"/>
                </a:lnTo>
                <a:lnTo>
                  <a:pt x="104965" y="29146"/>
                </a:lnTo>
                <a:lnTo>
                  <a:pt x="142113" y="24193"/>
                </a:lnTo>
                <a:lnTo>
                  <a:pt x="179260" y="18954"/>
                </a:lnTo>
                <a:lnTo>
                  <a:pt x="216408" y="13715"/>
                </a:lnTo>
                <a:lnTo>
                  <a:pt x="233100" y="10870"/>
                </a:lnTo>
                <a:lnTo>
                  <a:pt x="249936" y="8096"/>
                </a:lnTo>
                <a:lnTo>
                  <a:pt x="266771" y="5464"/>
                </a:lnTo>
                <a:lnTo>
                  <a:pt x="283464" y="3047"/>
                </a:lnTo>
                <a:lnTo>
                  <a:pt x="288036" y="2285"/>
                </a:lnTo>
                <a:lnTo>
                  <a:pt x="300228" y="5333"/>
                </a:lnTo>
                <a:lnTo>
                  <a:pt x="297180" y="2285"/>
                </a:lnTo>
                <a:lnTo>
                  <a:pt x="295656" y="2285"/>
                </a:lnTo>
                <a:lnTo>
                  <a:pt x="294132" y="1523"/>
                </a:lnTo>
                <a:lnTo>
                  <a:pt x="292608" y="0"/>
                </a:lnTo>
              </a:path>
            </a:pathLst>
          </a:custGeom>
          <a:noFill/>
          <a:ln cap="flat" cmpd="sng" w="229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90" name="Google Shape;13590;p157"/>
          <p:cNvGrpSpPr/>
          <p:nvPr/>
        </p:nvGrpSpPr>
        <p:grpSpPr>
          <a:xfrm>
            <a:off x="3489655" y="905917"/>
            <a:ext cx="180230" cy="331947"/>
            <a:chOff x="4570475" y="2032253"/>
            <a:chExt cx="165607" cy="260985"/>
          </a:xfrm>
        </p:grpSpPr>
        <p:sp>
          <p:nvSpPr>
            <p:cNvPr id="13591" name="Google Shape;13591;p157"/>
            <p:cNvSpPr/>
            <p:nvPr/>
          </p:nvSpPr>
          <p:spPr>
            <a:xfrm>
              <a:off x="4570475" y="2032253"/>
              <a:ext cx="85089" cy="254000"/>
            </a:xfrm>
            <a:custGeom>
              <a:rect b="b" l="l" r="r" t="t"/>
              <a:pathLst>
                <a:path extrusionOk="0" h="254000" w="85089">
                  <a:moveTo>
                    <a:pt x="84581" y="0"/>
                  </a:moveTo>
                  <a:lnTo>
                    <a:pt x="80676" y="14859"/>
                  </a:lnTo>
                  <a:lnTo>
                    <a:pt x="76771" y="29718"/>
                  </a:lnTo>
                  <a:lnTo>
                    <a:pt x="72580" y="44577"/>
                  </a:lnTo>
                  <a:lnTo>
                    <a:pt x="67817" y="59436"/>
                  </a:lnTo>
                  <a:lnTo>
                    <a:pt x="59638" y="83308"/>
                  </a:lnTo>
                  <a:lnTo>
                    <a:pt x="50387" y="106965"/>
                  </a:lnTo>
                  <a:lnTo>
                    <a:pt x="40707" y="130480"/>
                  </a:lnTo>
                  <a:lnTo>
                    <a:pt x="31241" y="153924"/>
                  </a:lnTo>
                  <a:lnTo>
                    <a:pt x="16668" y="192976"/>
                  </a:lnTo>
                  <a:lnTo>
                    <a:pt x="3809" y="233172"/>
                  </a:lnTo>
                  <a:lnTo>
                    <a:pt x="2285" y="240029"/>
                  </a:lnTo>
                  <a:lnTo>
                    <a:pt x="761" y="246126"/>
                  </a:lnTo>
                  <a:lnTo>
                    <a:pt x="0" y="253746"/>
                  </a:lnTo>
                  <a:lnTo>
                    <a:pt x="1523" y="248411"/>
                  </a:lnTo>
                  <a:lnTo>
                    <a:pt x="3047" y="245364"/>
                  </a:lnTo>
                  <a:lnTo>
                    <a:pt x="3809" y="240029"/>
                  </a:lnTo>
                  <a:lnTo>
                    <a:pt x="4571" y="236220"/>
                  </a:lnTo>
                  <a:lnTo>
                    <a:pt x="5333" y="232410"/>
                  </a:lnTo>
                  <a:lnTo>
                    <a:pt x="6857" y="22860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2" name="Google Shape;13592;p157"/>
            <p:cNvSpPr/>
            <p:nvPr/>
          </p:nvSpPr>
          <p:spPr>
            <a:xfrm>
              <a:off x="4638293" y="2036063"/>
              <a:ext cx="97789" cy="257175"/>
            </a:xfrm>
            <a:custGeom>
              <a:rect b="b" l="l" r="r" t="t"/>
              <a:pathLst>
                <a:path extrusionOk="0" h="257175" w="97789">
                  <a:moveTo>
                    <a:pt x="0" y="0"/>
                  </a:moveTo>
                  <a:lnTo>
                    <a:pt x="26896" y="43505"/>
                  </a:lnTo>
                  <a:lnTo>
                    <a:pt x="45041" y="78259"/>
                  </a:lnTo>
                  <a:lnTo>
                    <a:pt x="63019" y="118574"/>
                  </a:lnTo>
                  <a:lnTo>
                    <a:pt x="78640" y="161544"/>
                  </a:lnTo>
                  <a:lnTo>
                    <a:pt x="91332" y="207168"/>
                  </a:lnTo>
                  <a:lnTo>
                    <a:pt x="97393" y="249626"/>
                  </a:lnTo>
                  <a:lnTo>
                    <a:pt x="97536" y="256032"/>
                  </a:lnTo>
                  <a:lnTo>
                    <a:pt x="96345" y="257020"/>
                  </a:lnTo>
                  <a:lnTo>
                    <a:pt x="93726" y="252507"/>
                  </a:lnTo>
                  <a:lnTo>
                    <a:pt x="91106" y="246709"/>
                  </a:lnTo>
                  <a:lnTo>
                    <a:pt x="89916" y="24384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3" name="Google Shape;13593;p157"/>
            <p:cNvSpPr/>
            <p:nvPr/>
          </p:nvSpPr>
          <p:spPr>
            <a:xfrm>
              <a:off x="4592573" y="2181605"/>
              <a:ext cx="123189" cy="8889"/>
            </a:xfrm>
            <a:custGeom>
              <a:rect b="b" l="l" r="r" t="t"/>
              <a:pathLst>
                <a:path extrusionOk="0" h="8889" w="123189">
                  <a:moveTo>
                    <a:pt x="0" y="0"/>
                  </a:moveTo>
                  <a:lnTo>
                    <a:pt x="43291" y="8251"/>
                  </a:lnTo>
                  <a:lnTo>
                    <a:pt x="90773" y="8572"/>
                  </a:lnTo>
                  <a:lnTo>
                    <a:pt x="106691" y="8381"/>
                  </a:lnTo>
                  <a:lnTo>
                    <a:pt x="122682" y="7619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94" name="Google Shape;13594;p157"/>
          <p:cNvGrpSpPr/>
          <p:nvPr/>
        </p:nvGrpSpPr>
        <p:grpSpPr>
          <a:xfrm>
            <a:off x="3734872" y="896201"/>
            <a:ext cx="956676" cy="308265"/>
            <a:chOff x="4795811" y="2024608"/>
            <a:chExt cx="879055" cy="242366"/>
          </a:xfrm>
        </p:grpSpPr>
        <p:pic>
          <p:nvPicPr>
            <p:cNvPr id="13595" name="Google Shape;13595;p157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4795811" y="2024608"/>
              <a:ext cx="97777" cy="2423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96" name="Google Shape;13596;p157"/>
            <p:cNvSpPr/>
            <p:nvPr/>
          </p:nvSpPr>
          <p:spPr>
            <a:xfrm>
              <a:off x="4937759" y="2036063"/>
              <a:ext cx="136525" cy="215900"/>
            </a:xfrm>
            <a:custGeom>
              <a:rect b="b" l="l" r="r" t="t"/>
              <a:pathLst>
                <a:path extrusionOk="0" h="215900" w="136525">
                  <a:moveTo>
                    <a:pt x="41148" y="0"/>
                  </a:moveTo>
                  <a:lnTo>
                    <a:pt x="10668" y="35052"/>
                  </a:lnTo>
                  <a:lnTo>
                    <a:pt x="2190" y="80486"/>
                  </a:lnTo>
                  <a:lnTo>
                    <a:pt x="0" y="126492"/>
                  </a:lnTo>
                  <a:lnTo>
                    <a:pt x="738" y="146304"/>
                  </a:lnTo>
                  <a:lnTo>
                    <a:pt x="9644" y="183927"/>
                  </a:lnTo>
                  <a:lnTo>
                    <a:pt x="37147" y="213455"/>
                  </a:lnTo>
                  <a:lnTo>
                    <a:pt x="47672" y="215848"/>
                  </a:lnTo>
                  <a:lnTo>
                    <a:pt x="57912" y="214884"/>
                  </a:lnTo>
                  <a:lnTo>
                    <a:pt x="66567" y="210359"/>
                  </a:lnTo>
                  <a:lnTo>
                    <a:pt x="72294" y="203263"/>
                  </a:lnTo>
                  <a:lnTo>
                    <a:pt x="75592" y="194738"/>
                  </a:lnTo>
                  <a:lnTo>
                    <a:pt x="76962" y="185928"/>
                  </a:lnTo>
                  <a:lnTo>
                    <a:pt x="76521" y="175260"/>
                  </a:lnTo>
                  <a:lnTo>
                    <a:pt x="73437" y="165735"/>
                  </a:lnTo>
                  <a:lnTo>
                    <a:pt x="68496" y="156781"/>
                  </a:lnTo>
                  <a:lnTo>
                    <a:pt x="62484" y="147828"/>
                  </a:lnTo>
                  <a:lnTo>
                    <a:pt x="59436" y="142494"/>
                  </a:lnTo>
                  <a:lnTo>
                    <a:pt x="52578" y="137160"/>
                  </a:lnTo>
                  <a:lnTo>
                    <a:pt x="51054" y="130302"/>
                  </a:lnTo>
                  <a:lnTo>
                    <a:pt x="51054" y="129539"/>
                  </a:lnTo>
                  <a:lnTo>
                    <a:pt x="51054" y="128778"/>
                  </a:lnTo>
                  <a:lnTo>
                    <a:pt x="57912" y="125730"/>
                  </a:lnTo>
                  <a:lnTo>
                    <a:pt x="64008" y="123444"/>
                  </a:lnTo>
                  <a:lnTo>
                    <a:pt x="71628" y="121157"/>
                  </a:lnTo>
                  <a:lnTo>
                    <a:pt x="78938" y="119086"/>
                  </a:lnTo>
                  <a:lnTo>
                    <a:pt x="86106" y="116586"/>
                  </a:lnTo>
                  <a:lnTo>
                    <a:pt x="93273" y="114085"/>
                  </a:lnTo>
                  <a:lnTo>
                    <a:pt x="100584" y="112014"/>
                  </a:lnTo>
                  <a:lnTo>
                    <a:pt x="103632" y="112013"/>
                  </a:lnTo>
                  <a:lnTo>
                    <a:pt x="112776" y="109727"/>
                  </a:lnTo>
                  <a:lnTo>
                    <a:pt x="119634" y="142494"/>
                  </a:lnTo>
                  <a:lnTo>
                    <a:pt x="121241" y="155769"/>
                  </a:lnTo>
                  <a:lnTo>
                    <a:pt x="122777" y="169259"/>
                  </a:lnTo>
                  <a:lnTo>
                    <a:pt x="124456" y="182891"/>
                  </a:lnTo>
                  <a:lnTo>
                    <a:pt x="126492" y="196595"/>
                  </a:lnTo>
                  <a:lnTo>
                    <a:pt x="128016" y="204215"/>
                  </a:lnTo>
                  <a:lnTo>
                    <a:pt x="128778" y="209550"/>
                  </a:lnTo>
                  <a:lnTo>
                    <a:pt x="136398" y="211836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7" name="Google Shape;13597;p157"/>
            <p:cNvSpPr/>
            <p:nvPr/>
          </p:nvSpPr>
          <p:spPr>
            <a:xfrm>
              <a:off x="5108733" y="2119121"/>
              <a:ext cx="55879" cy="100964"/>
            </a:xfrm>
            <a:custGeom>
              <a:rect b="b" l="l" r="r" t="t"/>
              <a:pathLst>
                <a:path extrusionOk="0" h="100964" w="55879">
                  <a:moveTo>
                    <a:pt x="2000" y="4572"/>
                  </a:moveTo>
                  <a:lnTo>
                    <a:pt x="607" y="16918"/>
                  </a:lnTo>
                  <a:lnTo>
                    <a:pt x="0" y="29051"/>
                  </a:lnTo>
                  <a:lnTo>
                    <a:pt x="392" y="41326"/>
                  </a:lnTo>
                  <a:lnTo>
                    <a:pt x="10572" y="85605"/>
                  </a:lnTo>
                  <a:lnTo>
                    <a:pt x="35230" y="100488"/>
                  </a:lnTo>
                  <a:lnTo>
                    <a:pt x="41624" y="98298"/>
                  </a:lnTo>
                  <a:lnTo>
                    <a:pt x="48267" y="91654"/>
                  </a:lnTo>
                  <a:lnTo>
                    <a:pt x="52482" y="82867"/>
                  </a:lnTo>
                  <a:lnTo>
                    <a:pt x="54697" y="73223"/>
                  </a:lnTo>
                  <a:lnTo>
                    <a:pt x="55340" y="64008"/>
                  </a:lnTo>
                  <a:lnTo>
                    <a:pt x="55209" y="52089"/>
                  </a:lnTo>
                  <a:lnTo>
                    <a:pt x="32837" y="15156"/>
                  </a:lnTo>
                  <a:lnTo>
                    <a:pt x="2000" y="1524"/>
                  </a:lnTo>
                  <a:lnTo>
                    <a:pt x="4286" y="2286"/>
                  </a:lnTo>
                  <a:lnTo>
                    <a:pt x="2000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8" name="Google Shape;13598;p157"/>
            <p:cNvSpPr/>
            <p:nvPr/>
          </p:nvSpPr>
          <p:spPr>
            <a:xfrm>
              <a:off x="5214365" y="2072639"/>
              <a:ext cx="9525" cy="142875"/>
            </a:xfrm>
            <a:custGeom>
              <a:rect b="b" l="l" r="r" t="t"/>
              <a:pathLst>
                <a:path extrusionOk="0" h="142875" w="9525">
                  <a:moveTo>
                    <a:pt x="0" y="0"/>
                  </a:moveTo>
                  <a:lnTo>
                    <a:pt x="1393" y="10739"/>
                  </a:lnTo>
                  <a:lnTo>
                    <a:pt x="3143" y="21336"/>
                  </a:lnTo>
                  <a:lnTo>
                    <a:pt x="5036" y="31932"/>
                  </a:lnTo>
                  <a:lnTo>
                    <a:pt x="6858" y="42672"/>
                  </a:lnTo>
                  <a:lnTo>
                    <a:pt x="8489" y="60507"/>
                  </a:lnTo>
                  <a:lnTo>
                    <a:pt x="9048" y="78486"/>
                  </a:lnTo>
                  <a:lnTo>
                    <a:pt x="8893" y="96464"/>
                  </a:lnTo>
                  <a:lnTo>
                    <a:pt x="8382" y="114300"/>
                  </a:lnTo>
                  <a:lnTo>
                    <a:pt x="8251" y="121277"/>
                  </a:lnTo>
                  <a:lnTo>
                    <a:pt x="7905" y="128397"/>
                  </a:lnTo>
                  <a:lnTo>
                    <a:pt x="7417" y="135516"/>
                  </a:lnTo>
                  <a:lnTo>
                    <a:pt x="6858" y="142494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9" name="Google Shape;13599;p157"/>
            <p:cNvSpPr/>
            <p:nvPr/>
          </p:nvSpPr>
          <p:spPr>
            <a:xfrm>
              <a:off x="5194172" y="2057935"/>
              <a:ext cx="102870" cy="151130"/>
            </a:xfrm>
            <a:custGeom>
              <a:rect b="b" l="l" r="r" t="t"/>
              <a:pathLst>
                <a:path extrusionOk="0" h="151130" w="102870">
                  <a:moveTo>
                    <a:pt x="4190" y="26896"/>
                  </a:moveTo>
                  <a:lnTo>
                    <a:pt x="1309" y="17061"/>
                  </a:lnTo>
                  <a:lnTo>
                    <a:pt x="0" y="9370"/>
                  </a:lnTo>
                  <a:lnTo>
                    <a:pt x="2690" y="3964"/>
                  </a:lnTo>
                  <a:lnTo>
                    <a:pt x="11810" y="988"/>
                  </a:lnTo>
                  <a:lnTo>
                    <a:pt x="23324" y="0"/>
                  </a:lnTo>
                  <a:lnTo>
                    <a:pt x="34766" y="511"/>
                  </a:lnTo>
                  <a:lnTo>
                    <a:pt x="74294" y="18895"/>
                  </a:lnTo>
                  <a:lnTo>
                    <a:pt x="83438" y="38326"/>
                  </a:lnTo>
                  <a:lnTo>
                    <a:pt x="82772" y="52375"/>
                  </a:lnTo>
                  <a:lnTo>
                    <a:pt x="61340" y="87094"/>
                  </a:lnTo>
                  <a:lnTo>
                    <a:pt x="26288" y="113002"/>
                  </a:lnTo>
                  <a:lnTo>
                    <a:pt x="32384" y="110716"/>
                  </a:lnTo>
                  <a:lnTo>
                    <a:pt x="30098" y="113002"/>
                  </a:lnTo>
                  <a:lnTo>
                    <a:pt x="33908" y="116050"/>
                  </a:lnTo>
                  <a:lnTo>
                    <a:pt x="40004" y="118336"/>
                  </a:lnTo>
                  <a:lnTo>
                    <a:pt x="45338" y="120622"/>
                  </a:lnTo>
                  <a:lnTo>
                    <a:pt x="53447" y="124634"/>
                  </a:lnTo>
                  <a:lnTo>
                    <a:pt x="61626" y="128718"/>
                  </a:lnTo>
                  <a:lnTo>
                    <a:pt x="69663" y="132945"/>
                  </a:lnTo>
                  <a:lnTo>
                    <a:pt x="77342" y="137386"/>
                  </a:lnTo>
                  <a:lnTo>
                    <a:pt x="83629" y="140815"/>
                  </a:lnTo>
                  <a:lnTo>
                    <a:pt x="89915" y="144244"/>
                  </a:lnTo>
                  <a:lnTo>
                    <a:pt x="96202" y="147673"/>
                  </a:lnTo>
                  <a:lnTo>
                    <a:pt x="102488" y="151102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0" name="Google Shape;13600;p157"/>
            <p:cNvSpPr/>
            <p:nvPr/>
          </p:nvSpPr>
          <p:spPr>
            <a:xfrm>
              <a:off x="5329427" y="2086355"/>
              <a:ext cx="15239" cy="127635"/>
            </a:xfrm>
            <a:custGeom>
              <a:rect b="b" l="l" r="r" t="t"/>
              <a:pathLst>
                <a:path extrusionOk="0" h="127635" w="15239">
                  <a:moveTo>
                    <a:pt x="0" y="0"/>
                  </a:moveTo>
                  <a:lnTo>
                    <a:pt x="523" y="12084"/>
                  </a:lnTo>
                  <a:lnTo>
                    <a:pt x="1905" y="23526"/>
                  </a:lnTo>
                  <a:lnTo>
                    <a:pt x="3857" y="34825"/>
                  </a:lnTo>
                  <a:lnTo>
                    <a:pt x="6096" y="46482"/>
                  </a:lnTo>
                  <a:lnTo>
                    <a:pt x="8572" y="63507"/>
                  </a:lnTo>
                  <a:lnTo>
                    <a:pt x="10477" y="80391"/>
                  </a:lnTo>
                  <a:lnTo>
                    <a:pt x="12096" y="97274"/>
                  </a:lnTo>
                  <a:lnTo>
                    <a:pt x="13716" y="114300"/>
                  </a:lnTo>
                  <a:lnTo>
                    <a:pt x="14478" y="121920"/>
                  </a:lnTo>
                  <a:lnTo>
                    <a:pt x="13716" y="123444"/>
                  </a:lnTo>
                  <a:lnTo>
                    <a:pt x="15240" y="127254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1" name="Google Shape;13601;p157"/>
            <p:cNvSpPr/>
            <p:nvPr/>
          </p:nvSpPr>
          <p:spPr>
            <a:xfrm>
              <a:off x="5375147" y="2072639"/>
              <a:ext cx="62864" cy="128905"/>
            </a:xfrm>
            <a:custGeom>
              <a:rect b="b" l="l" r="r" t="t"/>
              <a:pathLst>
                <a:path extrusionOk="0" h="128905" w="62864">
                  <a:moveTo>
                    <a:pt x="0" y="3048"/>
                  </a:moveTo>
                  <a:lnTo>
                    <a:pt x="9715" y="3595"/>
                  </a:lnTo>
                  <a:lnTo>
                    <a:pt x="19431" y="4000"/>
                  </a:lnTo>
                  <a:lnTo>
                    <a:pt x="29146" y="4119"/>
                  </a:lnTo>
                  <a:lnTo>
                    <a:pt x="38862" y="3810"/>
                  </a:lnTo>
                  <a:lnTo>
                    <a:pt x="46482" y="3048"/>
                  </a:lnTo>
                  <a:lnTo>
                    <a:pt x="54102" y="1524"/>
                  </a:lnTo>
                  <a:lnTo>
                    <a:pt x="62484" y="0"/>
                  </a:lnTo>
                  <a:lnTo>
                    <a:pt x="38481" y="35814"/>
                  </a:lnTo>
                  <a:lnTo>
                    <a:pt x="38242" y="50506"/>
                  </a:lnTo>
                  <a:lnTo>
                    <a:pt x="38862" y="64770"/>
                  </a:lnTo>
                  <a:lnTo>
                    <a:pt x="38885" y="75176"/>
                  </a:lnTo>
                  <a:lnTo>
                    <a:pt x="41148" y="114300"/>
                  </a:lnTo>
                  <a:lnTo>
                    <a:pt x="42672" y="121920"/>
                  </a:lnTo>
                  <a:lnTo>
                    <a:pt x="44196" y="128778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2" name="Google Shape;13602;p157"/>
            <p:cNvSpPr/>
            <p:nvPr/>
          </p:nvSpPr>
          <p:spPr>
            <a:xfrm>
              <a:off x="5474207" y="2073401"/>
              <a:ext cx="27939" cy="130810"/>
            </a:xfrm>
            <a:custGeom>
              <a:rect b="b" l="l" r="r" t="t"/>
              <a:pathLst>
                <a:path extrusionOk="0" h="130810" w="27939">
                  <a:moveTo>
                    <a:pt x="0" y="0"/>
                  </a:moveTo>
                  <a:lnTo>
                    <a:pt x="8251" y="37397"/>
                  </a:lnTo>
                  <a:lnTo>
                    <a:pt x="11715" y="77057"/>
                  </a:lnTo>
                  <a:lnTo>
                    <a:pt x="12954" y="104394"/>
                  </a:lnTo>
                  <a:lnTo>
                    <a:pt x="12834" y="110585"/>
                  </a:lnTo>
                  <a:lnTo>
                    <a:pt x="13144" y="118491"/>
                  </a:lnTo>
                  <a:lnTo>
                    <a:pt x="14882" y="125825"/>
                  </a:lnTo>
                  <a:lnTo>
                    <a:pt x="19050" y="130302"/>
                  </a:lnTo>
                  <a:lnTo>
                    <a:pt x="23622" y="130302"/>
                  </a:lnTo>
                  <a:lnTo>
                    <a:pt x="25146" y="130302"/>
                  </a:lnTo>
                  <a:lnTo>
                    <a:pt x="27432" y="126492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3" name="Google Shape;13603;p157"/>
            <p:cNvSpPr/>
            <p:nvPr/>
          </p:nvSpPr>
          <p:spPr>
            <a:xfrm>
              <a:off x="5532881" y="2077211"/>
              <a:ext cx="7620" cy="142239"/>
            </a:xfrm>
            <a:custGeom>
              <a:rect b="b" l="l" r="r" t="t"/>
              <a:pathLst>
                <a:path extrusionOk="0" h="142239" w="7620">
                  <a:moveTo>
                    <a:pt x="3810" y="0"/>
                  </a:moveTo>
                  <a:lnTo>
                    <a:pt x="4131" y="53792"/>
                  </a:lnTo>
                  <a:lnTo>
                    <a:pt x="5012" y="83629"/>
                  </a:lnTo>
                  <a:lnTo>
                    <a:pt x="5238" y="95631"/>
                  </a:lnTo>
                  <a:lnTo>
                    <a:pt x="5322" y="107632"/>
                  </a:lnTo>
                  <a:lnTo>
                    <a:pt x="5334" y="119634"/>
                  </a:lnTo>
                  <a:lnTo>
                    <a:pt x="5334" y="128778"/>
                  </a:lnTo>
                  <a:lnTo>
                    <a:pt x="7620" y="136398"/>
                  </a:lnTo>
                  <a:lnTo>
                    <a:pt x="0" y="141732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4" name="Google Shape;13604;p157"/>
            <p:cNvSpPr/>
            <p:nvPr/>
          </p:nvSpPr>
          <p:spPr>
            <a:xfrm>
              <a:off x="5489447" y="2141981"/>
              <a:ext cx="60325" cy="16510"/>
            </a:xfrm>
            <a:custGeom>
              <a:rect b="b" l="l" r="r" t="t"/>
              <a:pathLst>
                <a:path extrusionOk="0" h="16510" w="60325">
                  <a:moveTo>
                    <a:pt x="0" y="16001"/>
                  </a:moveTo>
                  <a:lnTo>
                    <a:pt x="37397" y="7429"/>
                  </a:lnTo>
                  <a:lnTo>
                    <a:pt x="57150" y="761"/>
                  </a:lnTo>
                  <a:lnTo>
                    <a:pt x="60198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5" name="Google Shape;13605;p157"/>
            <p:cNvSpPr/>
            <p:nvPr/>
          </p:nvSpPr>
          <p:spPr>
            <a:xfrm>
              <a:off x="5586221" y="2108453"/>
              <a:ext cx="1904" cy="89535"/>
            </a:xfrm>
            <a:custGeom>
              <a:rect b="b" l="l" r="r" t="t"/>
              <a:pathLst>
                <a:path extrusionOk="0" h="89535" w="1904">
                  <a:moveTo>
                    <a:pt x="1524" y="0"/>
                  </a:moveTo>
                  <a:lnTo>
                    <a:pt x="762" y="49530"/>
                  </a:lnTo>
                  <a:lnTo>
                    <a:pt x="321" y="58674"/>
                  </a:lnTo>
                  <a:lnTo>
                    <a:pt x="95" y="67818"/>
                  </a:lnTo>
                  <a:lnTo>
                    <a:pt x="11" y="76962"/>
                  </a:lnTo>
                  <a:lnTo>
                    <a:pt x="0" y="86106"/>
                  </a:lnTo>
                  <a:lnTo>
                    <a:pt x="0" y="86868"/>
                  </a:lnTo>
                  <a:lnTo>
                    <a:pt x="0" y="88392"/>
                  </a:lnTo>
                  <a:lnTo>
                    <a:pt x="0" y="89154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6" name="Google Shape;13606;p157"/>
            <p:cNvSpPr/>
            <p:nvPr/>
          </p:nvSpPr>
          <p:spPr>
            <a:xfrm>
              <a:off x="5596127" y="2071877"/>
              <a:ext cx="78739" cy="165735"/>
            </a:xfrm>
            <a:custGeom>
              <a:rect b="b" l="l" r="r" t="t"/>
              <a:pathLst>
                <a:path extrusionOk="0" h="165735" w="78739">
                  <a:moveTo>
                    <a:pt x="0" y="22098"/>
                  </a:moveTo>
                  <a:lnTo>
                    <a:pt x="18502" y="59269"/>
                  </a:lnTo>
                  <a:lnTo>
                    <a:pt x="32456" y="63126"/>
                  </a:lnTo>
                  <a:lnTo>
                    <a:pt x="38862" y="62484"/>
                  </a:lnTo>
                  <a:lnTo>
                    <a:pt x="66389" y="25812"/>
                  </a:lnTo>
                  <a:lnTo>
                    <a:pt x="71628" y="9906"/>
                  </a:lnTo>
                  <a:lnTo>
                    <a:pt x="73152" y="6096"/>
                  </a:lnTo>
                  <a:lnTo>
                    <a:pt x="73914" y="3810"/>
                  </a:lnTo>
                  <a:lnTo>
                    <a:pt x="76200" y="0"/>
                  </a:lnTo>
                  <a:lnTo>
                    <a:pt x="76200" y="3048"/>
                  </a:lnTo>
                  <a:lnTo>
                    <a:pt x="76962" y="11430"/>
                  </a:lnTo>
                  <a:lnTo>
                    <a:pt x="77724" y="14478"/>
                  </a:lnTo>
                  <a:lnTo>
                    <a:pt x="78045" y="28324"/>
                  </a:lnTo>
                  <a:lnTo>
                    <a:pt x="78009" y="42386"/>
                  </a:lnTo>
                  <a:lnTo>
                    <a:pt x="77831" y="56590"/>
                  </a:lnTo>
                  <a:lnTo>
                    <a:pt x="77724" y="70866"/>
                  </a:lnTo>
                  <a:lnTo>
                    <a:pt x="77843" y="89737"/>
                  </a:lnTo>
                  <a:lnTo>
                    <a:pt x="78105" y="108680"/>
                  </a:lnTo>
                  <a:lnTo>
                    <a:pt x="78366" y="127765"/>
                  </a:lnTo>
                  <a:lnTo>
                    <a:pt x="78486" y="147066"/>
                  </a:lnTo>
                  <a:lnTo>
                    <a:pt x="78486" y="153162"/>
                  </a:lnTo>
                  <a:lnTo>
                    <a:pt x="78486" y="159258"/>
                  </a:lnTo>
                  <a:lnTo>
                    <a:pt x="76200" y="165354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07" name="Google Shape;13607;p157"/>
          <p:cNvGrpSpPr/>
          <p:nvPr/>
        </p:nvGrpSpPr>
        <p:grpSpPr>
          <a:xfrm>
            <a:off x="566615" y="806925"/>
            <a:ext cx="2244143" cy="764714"/>
            <a:chOff x="623270" y="914467"/>
            <a:chExt cx="2468532" cy="866629"/>
          </a:xfrm>
        </p:grpSpPr>
        <p:grpSp>
          <p:nvGrpSpPr>
            <p:cNvPr id="13608" name="Google Shape;13608;p157"/>
            <p:cNvGrpSpPr/>
            <p:nvPr/>
          </p:nvGrpSpPr>
          <p:grpSpPr>
            <a:xfrm>
              <a:off x="623270" y="1172613"/>
              <a:ext cx="958745" cy="516892"/>
              <a:chOff x="1884652" y="2133600"/>
              <a:chExt cx="800890" cy="358604"/>
            </a:xfrm>
          </p:grpSpPr>
          <p:sp>
            <p:nvSpPr>
              <p:cNvPr id="13609" name="Google Shape;13609;p157"/>
              <p:cNvSpPr/>
              <p:nvPr/>
            </p:nvSpPr>
            <p:spPr>
              <a:xfrm>
                <a:off x="1884652" y="2158829"/>
                <a:ext cx="118744" cy="333375"/>
              </a:xfrm>
              <a:custGeom>
                <a:rect b="b" l="l" r="r" t="t"/>
                <a:pathLst>
                  <a:path extrusionOk="0" h="333375" w="118744">
                    <a:moveTo>
                      <a:pt x="104929" y="5250"/>
                    </a:moveTo>
                    <a:lnTo>
                      <a:pt x="98036" y="2738"/>
                    </a:lnTo>
                    <a:lnTo>
                      <a:pt x="90356" y="583"/>
                    </a:lnTo>
                    <a:lnTo>
                      <a:pt x="82534" y="0"/>
                    </a:lnTo>
                    <a:lnTo>
                      <a:pt x="75211" y="2202"/>
                    </a:lnTo>
                    <a:lnTo>
                      <a:pt x="47351" y="41528"/>
                    </a:lnTo>
                    <a:lnTo>
                      <a:pt x="27015" y="91106"/>
                    </a:lnTo>
                    <a:lnTo>
                      <a:pt x="15204" y="128789"/>
                    </a:lnTo>
                    <a:lnTo>
                      <a:pt x="6536" y="167187"/>
                    </a:lnTo>
                    <a:lnTo>
                      <a:pt x="1297" y="205656"/>
                    </a:lnTo>
                    <a:lnTo>
                      <a:pt x="0" y="230171"/>
                    </a:lnTo>
                    <a:lnTo>
                      <a:pt x="631" y="254329"/>
                    </a:lnTo>
                    <a:lnTo>
                      <a:pt x="14251" y="300144"/>
                    </a:lnTo>
                    <a:lnTo>
                      <a:pt x="49506" y="329934"/>
                    </a:lnTo>
                    <a:lnTo>
                      <a:pt x="80283" y="333017"/>
                    </a:lnTo>
                    <a:lnTo>
                      <a:pt x="93118" y="330338"/>
                    </a:lnTo>
                    <a:lnTo>
                      <a:pt x="105382" y="325516"/>
                    </a:lnTo>
                    <a:lnTo>
                      <a:pt x="118645" y="31919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0" name="Google Shape;13610;p157"/>
              <p:cNvSpPr/>
              <p:nvPr/>
            </p:nvSpPr>
            <p:spPr>
              <a:xfrm>
                <a:off x="2065020" y="2212086"/>
                <a:ext cx="10794" cy="142875"/>
              </a:xfrm>
              <a:custGeom>
                <a:rect b="b" l="l" r="r" t="t"/>
                <a:pathLst>
                  <a:path extrusionOk="0" h="142875" w="10794">
                    <a:moveTo>
                      <a:pt x="0" y="0"/>
                    </a:moveTo>
                    <a:lnTo>
                      <a:pt x="500" y="13918"/>
                    </a:lnTo>
                    <a:lnTo>
                      <a:pt x="1714" y="27336"/>
                    </a:lnTo>
                    <a:lnTo>
                      <a:pt x="3214" y="40612"/>
                    </a:lnTo>
                    <a:lnTo>
                      <a:pt x="4572" y="54102"/>
                    </a:lnTo>
                    <a:lnTo>
                      <a:pt x="5464" y="70211"/>
                    </a:lnTo>
                    <a:lnTo>
                      <a:pt x="6000" y="86391"/>
                    </a:lnTo>
                    <a:lnTo>
                      <a:pt x="6393" y="102429"/>
                    </a:lnTo>
                    <a:lnTo>
                      <a:pt x="6858" y="118110"/>
                    </a:lnTo>
                    <a:lnTo>
                      <a:pt x="6858" y="123444"/>
                    </a:lnTo>
                    <a:lnTo>
                      <a:pt x="5334" y="138684"/>
                    </a:lnTo>
                    <a:lnTo>
                      <a:pt x="9906" y="142494"/>
                    </a:lnTo>
                    <a:lnTo>
                      <a:pt x="9906" y="141732"/>
                    </a:lnTo>
                    <a:lnTo>
                      <a:pt x="10668" y="140970"/>
                    </a:lnTo>
                    <a:lnTo>
                      <a:pt x="10668" y="14020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1" name="Google Shape;13611;p157"/>
              <p:cNvSpPr/>
              <p:nvPr/>
            </p:nvSpPr>
            <p:spPr>
              <a:xfrm>
                <a:off x="2052066" y="2212871"/>
                <a:ext cx="99694" cy="172719"/>
              </a:xfrm>
              <a:custGeom>
                <a:rect b="b" l="l" r="r" t="t"/>
                <a:pathLst>
                  <a:path extrusionOk="0" h="172719" w="99694">
                    <a:moveTo>
                      <a:pt x="0" y="738"/>
                    </a:moveTo>
                    <a:lnTo>
                      <a:pt x="13430" y="0"/>
                    </a:lnTo>
                    <a:lnTo>
                      <a:pt x="25717" y="547"/>
                    </a:lnTo>
                    <a:lnTo>
                      <a:pt x="37719" y="3095"/>
                    </a:lnTo>
                    <a:lnTo>
                      <a:pt x="76390" y="26836"/>
                    </a:lnTo>
                    <a:lnTo>
                      <a:pt x="98714" y="68187"/>
                    </a:lnTo>
                    <a:lnTo>
                      <a:pt x="99155" y="83700"/>
                    </a:lnTo>
                    <a:lnTo>
                      <a:pt x="96309" y="99071"/>
                    </a:lnTo>
                    <a:lnTo>
                      <a:pt x="72675" y="140374"/>
                    </a:lnTo>
                    <a:lnTo>
                      <a:pt x="43434" y="169140"/>
                    </a:lnTo>
                    <a:lnTo>
                      <a:pt x="32004" y="172188"/>
                    </a:lnTo>
                    <a:lnTo>
                      <a:pt x="31242" y="164568"/>
                    </a:lnTo>
                    <a:lnTo>
                      <a:pt x="31242" y="160758"/>
                    </a:lnTo>
                    <a:lnTo>
                      <a:pt x="31242" y="15542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2" name="Google Shape;13612;p157"/>
              <p:cNvSpPr/>
              <p:nvPr/>
            </p:nvSpPr>
            <p:spPr>
              <a:xfrm>
                <a:off x="2184820" y="2205990"/>
                <a:ext cx="37464" cy="146685"/>
              </a:xfrm>
              <a:custGeom>
                <a:rect b="b" l="l" r="r" t="t"/>
                <a:pathLst>
                  <a:path extrusionOk="0" h="146685" w="37464">
                    <a:moveTo>
                      <a:pt x="20407" y="0"/>
                    </a:moveTo>
                    <a:lnTo>
                      <a:pt x="6798" y="44684"/>
                    </a:lnTo>
                    <a:lnTo>
                      <a:pt x="404" y="88392"/>
                    </a:lnTo>
                    <a:lnTo>
                      <a:pt x="0" y="102417"/>
                    </a:lnTo>
                    <a:lnTo>
                      <a:pt x="595" y="116586"/>
                    </a:lnTo>
                    <a:lnTo>
                      <a:pt x="21419" y="146673"/>
                    </a:lnTo>
                    <a:lnTo>
                      <a:pt x="27170" y="144113"/>
                    </a:lnTo>
                    <a:lnTo>
                      <a:pt x="32206" y="139981"/>
                    </a:lnTo>
                    <a:lnTo>
                      <a:pt x="37171" y="13563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3" name="Google Shape;13613;p157"/>
              <p:cNvSpPr/>
              <p:nvPr/>
            </p:nvSpPr>
            <p:spPr>
              <a:xfrm>
                <a:off x="2177034" y="2219801"/>
                <a:ext cx="51435" cy="43814"/>
              </a:xfrm>
              <a:custGeom>
                <a:rect b="b" l="l" r="r" t="t"/>
                <a:pathLst>
                  <a:path extrusionOk="0" h="43814" w="51435">
                    <a:moveTo>
                      <a:pt x="0" y="31146"/>
                    </a:moveTo>
                    <a:lnTo>
                      <a:pt x="9048" y="38028"/>
                    </a:lnTo>
                    <a:lnTo>
                      <a:pt x="17526" y="42767"/>
                    </a:lnTo>
                    <a:lnTo>
                      <a:pt x="26574" y="43791"/>
                    </a:lnTo>
                    <a:lnTo>
                      <a:pt x="37338" y="39528"/>
                    </a:lnTo>
                    <a:lnTo>
                      <a:pt x="43017" y="35111"/>
                    </a:lnTo>
                    <a:lnTo>
                      <a:pt x="47339" y="29908"/>
                    </a:lnTo>
                    <a:lnTo>
                      <a:pt x="50089" y="23991"/>
                    </a:lnTo>
                    <a:lnTo>
                      <a:pt x="51053" y="17430"/>
                    </a:lnTo>
                    <a:lnTo>
                      <a:pt x="49113" y="10989"/>
                    </a:lnTo>
                    <a:lnTo>
                      <a:pt x="43529" y="7048"/>
                    </a:lnTo>
                    <a:lnTo>
                      <a:pt x="36373" y="4679"/>
                    </a:lnTo>
                    <a:lnTo>
                      <a:pt x="29717" y="2952"/>
                    </a:lnTo>
                    <a:lnTo>
                      <a:pt x="23526" y="1226"/>
                    </a:lnTo>
                    <a:lnTo>
                      <a:pt x="16192" y="0"/>
                    </a:lnTo>
                    <a:lnTo>
                      <a:pt x="9143" y="59"/>
                    </a:lnTo>
                    <a:lnTo>
                      <a:pt x="3809" y="2190"/>
                    </a:lnTo>
                    <a:lnTo>
                      <a:pt x="3809" y="6000"/>
                    </a:lnTo>
                    <a:lnTo>
                      <a:pt x="4571" y="6762"/>
                    </a:lnTo>
                    <a:lnTo>
                      <a:pt x="8381" y="676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4" name="Google Shape;13614;p157"/>
              <p:cNvSpPr/>
              <p:nvPr/>
            </p:nvSpPr>
            <p:spPr>
              <a:xfrm>
                <a:off x="2269140" y="2225706"/>
                <a:ext cx="85089" cy="98425"/>
              </a:xfrm>
              <a:custGeom>
                <a:rect b="b" l="l" r="r" t="t"/>
                <a:pathLst>
                  <a:path extrusionOk="0" h="98425" w="85089">
                    <a:moveTo>
                      <a:pt x="8477" y="10001"/>
                    </a:moveTo>
                    <a:lnTo>
                      <a:pt x="857" y="55721"/>
                    </a:lnTo>
                    <a:lnTo>
                      <a:pt x="95" y="98393"/>
                    </a:lnTo>
                    <a:lnTo>
                      <a:pt x="95" y="92011"/>
                    </a:lnTo>
                    <a:lnTo>
                      <a:pt x="95" y="84141"/>
                    </a:lnTo>
                    <a:lnTo>
                      <a:pt x="95" y="79343"/>
                    </a:lnTo>
                    <a:lnTo>
                      <a:pt x="11" y="68032"/>
                    </a:lnTo>
                    <a:lnTo>
                      <a:pt x="0" y="56864"/>
                    </a:lnTo>
                    <a:lnTo>
                      <a:pt x="416" y="45696"/>
                    </a:lnTo>
                    <a:lnTo>
                      <a:pt x="1619" y="34385"/>
                    </a:lnTo>
                    <a:lnTo>
                      <a:pt x="3905" y="25241"/>
                    </a:lnTo>
                    <a:lnTo>
                      <a:pt x="6953" y="16097"/>
                    </a:lnTo>
                    <a:lnTo>
                      <a:pt x="17621" y="15335"/>
                    </a:lnTo>
                    <a:lnTo>
                      <a:pt x="26003" y="14573"/>
                    </a:lnTo>
                    <a:lnTo>
                      <a:pt x="41052" y="52316"/>
                    </a:lnTo>
                    <a:lnTo>
                      <a:pt x="41243" y="60293"/>
                    </a:lnTo>
                    <a:lnTo>
                      <a:pt x="41243" y="62579"/>
                    </a:lnTo>
                    <a:lnTo>
                      <a:pt x="41243" y="63341"/>
                    </a:lnTo>
                    <a:lnTo>
                      <a:pt x="40481" y="64865"/>
                    </a:lnTo>
                    <a:lnTo>
                      <a:pt x="37433" y="59531"/>
                    </a:lnTo>
                    <a:lnTo>
                      <a:pt x="37433" y="53435"/>
                    </a:lnTo>
                    <a:lnTo>
                      <a:pt x="37433" y="46577"/>
                    </a:lnTo>
                    <a:lnTo>
                      <a:pt x="37349" y="35992"/>
                    </a:lnTo>
                    <a:lnTo>
                      <a:pt x="57816" y="0"/>
                    </a:lnTo>
                    <a:lnTo>
                      <a:pt x="63603" y="2774"/>
                    </a:lnTo>
                    <a:lnTo>
                      <a:pt x="79343" y="42005"/>
                    </a:lnTo>
                    <a:lnTo>
                      <a:pt x="80200" y="57245"/>
                    </a:lnTo>
                    <a:lnTo>
                      <a:pt x="80521" y="64936"/>
                    </a:lnTo>
                    <a:lnTo>
                      <a:pt x="81629" y="72485"/>
                    </a:lnTo>
                    <a:lnTo>
                      <a:pt x="82391" y="75533"/>
                    </a:lnTo>
                    <a:lnTo>
                      <a:pt x="82391" y="76295"/>
                    </a:lnTo>
                    <a:lnTo>
                      <a:pt x="84677" y="7553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5" name="Google Shape;13615;p157"/>
              <p:cNvSpPr/>
              <p:nvPr/>
            </p:nvSpPr>
            <p:spPr>
              <a:xfrm>
                <a:off x="2360890" y="2172462"/>
                <a:ext cx="60960" cy="204469"/>
              </a:xfrm>
              <a:custGeom>
                <a:rect b="b" l="l" r="r" t="t"/>
                <a:pathLst>
                  <a:path extrusionOk="0" h="204469" w="60960">
                    <a:moveTo>
                      <a:pt x="13501" y="0"/>
                    </a:moveTo>
                    <a:lnTo>
                      <a:pt x="7822" y="56257"/>
                    </a:lnTo>
                    <a:lnTo>
                      <a:pt x="7203" y="94416"/>
                    </a:lnTo>
                    <a:lnTo>
                      <a:pt x="6929" y="113538"/>
                    </a:lnTo>
                    <a:lnTo>
                      <a:pt x="8167" y="151638"/>
                    </a:lnTo>
                    <a:lnTo>
                      <a:pt x="14704" y="189357"/>
                    </a:lnTo>
                    <a:lnTo>
                      <a:pt x="19597" y="201930"/>
                    </a:lnTo>
                    <a:lnTo>
                      <a:pt x="20359" y="203454"/>
                    </a:lnTo>
                    <a:lnTo>
                      <a:pt x="20359" y="204215"/>
                    </a:lnTo>
                    <a:lnTo>
                      <a:pt x="23407" y="199644"/>
                    </a:lnTo>
                    <a:lnTo>
                      <a:pt x="24931" y="190500"/>
                    </a:lnTo>
                    <a:lnTo>
                      <a:pt x="23407" y="181356"/>
                    </a:lnTo>
                    <a:lnTo>
                      <a:pt x="20252" y="164782"/>
                    </a:lnTo>
                    <a:lnTo>
                      <a:pt x="15882" y="148209"/>
                    </a:lnTo>
                    <a:lnTo>
                      <a:pt x="11084" y="131635"/>
                    </a:lnTo>
                    <a:lnTo>
                      <a:pt x="6643" y="115062"/>
                    </a:lnTo>
                    <a:lnTo>
                      <a:pt x="3571" y="102762"/>
                    </a:lnTo>
                    <a:lnTo>
                      <a:pt x="928" y="88677"/>
                    </a:lnTo>
                    <a:lnTo>
                      <a:pt x="0" y="74449"/>
                    </a:lnTo>
                    <a:lnTo>
                      <a:pt x="2071" y="61722"/>
                    </a:lnTo>
                    <a:lnTo>
                      <a:pt x="6798" y="55578"/>
                    </a:lnTo>
                    <a:lnTo>
                      <a:pt x="14168" y="52577"/>
                    </a:lnTo>
                    <a:lnTo>
                      <a:pt x="22538" y="51863"/>
                    </a:lnTo>
                    <a:lnTo>
                      <a:pt x="30265" y="52577"/>
                    </a:lnTo>
                    <a:lnTo>
                      <a:pt x="60793" y="81486"/>
                    </a:lnTo>
                    <a:lnTo>
                      <a:pt x="59412" y="90296"/>
                    </a:lnTo>
                    <a:lnTo>
                      <a:pt x="32646" y="125158"/>
                    </a:lnTo>
                    <a:lnTo>
                      <a:pt x="11215" y="138684"/>
                    </a:lnTo>
                    <a:lnTo>
                      <a:pt x="8929" y="138684"/>
                    </a:lnTo>
                    <a:lnTo>
                      <a:pt x="6643" y="138684"/>
                    </a:lnTo>
                    <a:lnTo>
                      <a:pt x="5119" y="13868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6" name="Google Shape;13616;p157"/>
              <p:cNvSpPr/>
              <p:nvPr/>
            </p:nvSpPr>
            <p:spPr>
              <a:xfrm>
                <a:off x="2446329" y="2177224"/>
                <a:ext cx="60960" cy="113664"/>
              </a:xfrm>
              <a:custGeom>
                <a:rect b="b" l="l" r="r" t="t"/>
                <a:pathLst>
                  <a:path extrusionOk="0" h="113664" w="60960">
                    <a:moveTo>
                      <a:pt x="55316" y="2857"/>
                    </a:moveTo>
                    <a:lnTo>
                      <a:pt x="46720" y="1357"/>
                    </a:lnTo>
                    <a:lnTo>
                      <a:pt x="37409" y="0"/>
                    </a:lnTo>
                    <a:lnTo>
                      <a:pt x="28098" y="71"/>
                    </a:lnTo>
                    <a:lnTo>
                      <a:pt x="19502" y="2857"/>
                    </a:lnTo>
                    <a:lnTo>
                      <a:pt x="10144" y="10501"/>
                    </a:lnTo>
                    <a:lnTo>
                      <a:pt x="2928" y="21717"/>
                    </a:lnTo>
                    <a:lnTo>
                      <a:pt x="0" y="34361"/>
                    </a:lnTo>
                    <a:lnTo>
                      <a:pt x="3500" y="46291"/>
                    </a:lnTo>
                    <a:lnTo>
                      <a:pt x="37790" y="66103"/>
                    </a:lnTo>
                    <a:lnTo>
                      <a:pt x="58364" y="68389"/>
                    </a:lnTo>
                    <a:lnTo>
                      <a:pt x="60650" y="76771"/>
                    </a:lnTo>
                    <a:lnTo>
                      <a:pt x="32575" y="104132"/>
                    </a:lnTo>
                    <a:lnTo>
                      <a:pt x="5786" y="113347"/>
                    </a:lnTo>
                    <a:lnTo>
                      <a:pt x="1976" y="109537"/>
                    </a:lnTo>
                    <a:lnTo>
                      <a:pt x="452" y="106489"/>
                    </a:lnTo>
                    <a:lnTo>
                      <a:pt x="2738" y="10115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7" name="Google Shape;13617;p157"/>
              <p:cNvSpPr/>
              <p:nvPr/>
            </p:nvSpPr>
            <p:spPr>
              <a:xfrm>
                <a:off x="2535174" y="2133600"/>
                <a:ext cx="10794" cy="138430"/>
              </a:xfrm>
              <a:custGeom>
                <a:rect b="b" l="l" r="r" t="t"/>
                <a:pathLst>
                  <a:path extrusionOk="0" h="138430" w="10794">
                    <a:moveTo>
                      <a:pt x="0" y="0"/>
                    </a:moveTo>
                    <a:lnTo>
                      <a:pt x="7715" y="40826"/>
                    </a:lnTo>
                    <a:lnTo>
                      <a:pt x="10477" y="82296"/>
                    </a:lnTo>
                    <a:lnTo>
                      <a:pt x="10668" y="123825"/>
                    </a:lnTo>
                    <a:lnTo>
                      <a:pt x="10668" y="130944"/>
                    </a:lnTo>
                    <a:lnTo>
                      <a:pt x="10668" y="13792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8" name="Google Shape;13618;p157"/>
              <p:cNvSpPr/>
              <p:nvPr/>
            </p:nvSpPr>
            <p:spPr>
              <a:xfrm>
                <a:off x="2536698" y="2189892"/>
                <a:ext cx="94614" cy="77469"/>
              </a:xfrm>
              <a:custGeom>
                <a:rect b="b" l="l" r="r" t="t"/>
                <a:pathLst>
                  <a:path extrusionOk="0" h="77469" w="94614">
                    <a:moveTo>
                      <a:pt x="0" y="16859"/>
                    </a:moveTo>
                    <a:lnTo>
                      <a:pt x="35873" y="1035"/>
                    </a:lnTo>
                    <a:lnTo>
                      <a:pt x="42386" y="0"/>
                    </a:lnTo>
                    <a:lnTo>
                      <a:pt x="48470" y="1107"/>
                    </a:lnTo>
                    <a:lnTo>
                      <a:pt x="60960" y="38195"/>
                    </a:lnTo>
                    <a:lnTo>
                      <a:pt x="62031" y="45612"/>
                    </a:lnTo>
                    <a:lnTo>
                      <a:pt x="79248" y="77057"/>
                    </a:lnTo>
                    <a:lnTo>
                      <a:pt x="85344" y="73247"/>
                    </a:lnTo>
                    <a:lnTo>
                      <a:pt x="90678" y="67913"/>
                    </a:lnTo>
                    <a:lnTo>
                      <a:pt x="92964" y="65627"/>
                    </a:lnTo>
                    <a:lnTo>
                      <a:pt x="94488" y="6105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9" name="Google Shape;13619;p157"/>
              <p:cNvSpPr/>
              <p:nvPr/>
            </p:nvSpPr>
            <p:spPr>
              <a:xfrm>
                <a:off x="2587752" y="2164080"/>
                <a:ext cx="33019" cy="50164"/>
              </a:xfrm>
              <a:custGeom>
                <a:rect b="b" l="l" r="r" t="t"/>
                <a:pathLst>
                  <a:path extrusionOk="0" h="50164" w="33019">
                    <a:moveTo>
                      <a:pt x="6857" y="48767"/>
                    </a:moveTo>
                    <a:lnTo>
                      <a:pt x="15811" y="49946"/>
                    </a:lnTo>
                    <a:lnTo>
                      <a:pt x="22478" y="49053"/>
                    </a:lnTo>
                    <a:lnTo>
                      <a:pt x="27431" y="44588"/>
                    </a:lnTo>
                    <a:lnTo>
                      <a:pt x="31241" y="35051"/>
                    </a:lnTo>
                    <a:lnTo>
                      <a:pt x="32765" y="28193"/>
                    </a:lnTo>
                    <a:lnTo>
                      <a:pt x="32765" y="16763"/>
                    </a:lnTo>
                    <a:lnTo>
                      <a:pt x="28193" y="11429"/>
                    </a:lnTo>
                    <a:lnTo>
                      <a:pt x="23621" y="4571"/>
                    </a:lnTo>
                    <a:lnTo>
                      <a:pt x="15239" y="1523"/>
                    </a:lnTo>
                    <a:lnTo>
                      <a:pt x="6857" y="761"/>
                    </a:lnTo>
                    <a:lnTo>
                      <a:pt x="1523" y="0"/>
                    </a:lnTo>
                    <a:lnTo>
                      <a:pt x="761" y="761"/>
                    </a:lnTo>
                    <a:lnTo>
                      <a:pt x="0" y="609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0" name="Google Shape;13620;p157"/>
              <p:cNvSpPr/>
              <p:nvPr/>
            </p:nvSpPr>
            <p:spPr>
              <a:xfrm>
                <a:off x="2656332" y="2147316"/>
                <a:ext cx="29210" cy="102235"/>
              </a:xfrm>
              <a:custGeom>
                <a:rect b="b" l="l" r="r" t="t"/>
                <a:pathLst>
                  <a:path extrusionOk="0" h="102235" w="29210">
                    <a:moveTo>
                      <a:pt x="0" y="32003"/>
                    </a:moveTo>
                    <a:lnTo>
                      <a:pt x="26479" y="64960"/>
                    </a:lnTo>
                    <a:lnTo>
                      <a:pt x="28194" y="81533"/>
                    </a:lnTo>
                    <a:lnTo>
                      <a:pt x="28194" y="88391"/>
                    </a:lnTo>
                    <a:lnTo>
                      <a:pt x="28956" y="96011"/>
                    </a:lnTo>
                    <a:lnTo>
                      <a:pt x="26670" y="102107"/>
                    </a:lnTo>
                    <a:lnTo>
                      <a:pt x="22860" y="97535"/>
                    </a:lnTo>
                    <a:lnTo>
                      <a:pt x="21336" y="92963"/>
                    </a:lnTo>
                    <a:lnTo>
                      <a:pt x="21336" y="85343"/>
                    </a:lnTo>
                    <a:lnTo>
                      <a:pt x="20347" y="72211"/>
                    </a:lnTo>
                    <a:lnTo>
                      <a:pt x="19716" y="59150"/>
                    </a:lnTo>
                    <a:lnTo>
                      <a:pt x="19514" y="46231"/>
                    </a:lnTo>
                    <a:lnTo>
                      <a:pt x="19812" y="33527"/>
                    </a:lnTo>
                    <a:lnTo>
                      <a:pt x="20514" y="25074"/>
                    </a:lnTo>
                    <a:lnTo>
                      <a:pt x="21431" y="16763"/>
                    </a:lnTo>
                    <a:lnTo>
                      <a:pt x="22490" y="8453"/>
                    </a:lnTo>
                    <a:lnTo>
                      <a:pt x="23621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21" name="Google Shape;13621;p157"/>
            <p:cNvGrpSpPr/>
            <p:nvPr/>
          </p:nvGrpSpPr>
          <p:grpSpPr>
            <a:xfrm>
              <a:off x="1735046" y="914467"/>
              <a:ext cx="421379" cy="400248"/>
              <a:chOff x="2813373" y="1954504"/>
              <a:chExt cx="352000" cy="277680"/>
            </a:xfrm>
          </p:grpSpPr>
          <p:pic>
            <p:nvPicPr>
              <p:cNvPr id="13622" name="Google Shape;13622;p157"/>
              <p:cNvPicPr preferRelativeResize="0"/>
              <p:nvPr/>
            </p:nvPicPr>
            <p:blipFill rotWithShape="1">
              <a:blip r:embed="rId69">
                <a:alphaModFix/>
              </a:blip>
              <a:srcRect b="0" l="0" r="0" t="0"/>
              <a:stretch/>
            </p:blipFill>
            <p:spPr>
              <a:xfrm>
                <a:off x="2813373" y="2074900"/>
                <a:ext cx="136353" cy="1572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623" name="Google Shape;13623;p157"/>
              <p:cNvPicPr preferRelativeResize="0"/>
              <p:nvPr/>
            </p:nvPicPr>
            <p:blipFill rotWithShape="1">
              <a:blip r:embed="rId70">
                <a:alphaModFix/>
              </a:blip>
              <a:srcRect b="0" l="0" r="0" t="0"/>
              <a:stretch/>
            </p:blipFill>
            <p:spPr>
              <a:xfrm>
                <a:off x="2988824" y="1954504"/>
                <a:ext cx="176549" cy="2332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624" name="Google Shape;13624;p157"/>
            <p:cNvGrpSpPr/>
            <p:nvPr/>
          </p:nvGrpSpPr>
          <p:grpSpPr>
            <a:xfrm>
              <a:off x="2702764" y="1034170"/>
              <a:ext cx="389038" cy="363642"/>
              <a:chOff x="3621760" y="2037550"/>
              <a:chExt cx="324984" cy="252284"/>
            </a:xfrm>
          </p:grpSpPr>
          <p:pic>
            <p:nvPicPr>
              <p:cNvPr id="13625" name="Google Shape;13625;p157"/>
              <p:cNvPicPr preferRelativeResize="0"/>
              <p:nvPr/>
            </p:nvPicPr>
            <p:blipFill rotWithShape="1">
              <a:blip r:embed="rId71">
                <a:alphaModFix/>
              </a:blip>
              <a:srcRect b="0" l="0" r="0" t="0"/>
              <a:stretch/>
            </p:blipFill>
            <p:spPr>
              <a:xfrm>
                <a:off x="3621760" y="2037550"/>
                <a:ext cx="150926" cy="2522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626" name="Google Shape;13626;p157"/>
              <p:cNvPicPr preferRelativeResize="0"/>
              <p:nvPr/>
            </p:nvPicPr>
            <p:blipFill rotWithShape="1">
              <a:blip r:embed="rId72">
                <a:alphaModFix/>
              </a:blip>
              <a:srcRect b="0" l="0" r="0" t="0"/>
              <a:stretch/>
            </p:blipFill>
            <p:spPr>
              <a:xfrm>
                <a:off x="3799306" y="2082520"/>
                <a:ext cx="147438" cy="18445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627" name="Google Shape;13627;p157"/>
            <p:cNvGrpSpPr/>
            <p:nvPr/>
          </p:nvGrpSpPr>
          <p:grpSpPr>
            <a:xfrm>
              <a:off x="1361872" y="1424096"/>
              <a:ext cx="427846" cy="357000"/>
              <a:chOff x="2501646" y="2308072"/>
              <a:chExt cx="357402" cy="247676"/>
            </a:xfrm>
          </p:grpSpPr>
          <p:sp>
            <p:nvSpPr>
              <p:cNvPr id="13628" name="Google Shape;13628;p157"/>
              <p:cNvSpPr/>
              <p:nvPr/>
            </p:nvSpPr>
            <p:spPr>
              <a:xfrm>
                <a:off x="2501646" y="2422398"/>
                <a:ext cx="6985" cy="133350"/>
              </a:xfrm>
              <a:custGeom>
                <a:rect b="b" l="l" r="r" t="t"/>
                <a:pathLst>
                  <a:path extrusionOk="0" h="133350" w="6985">
                    <a:moveTo>
                      <a:pt x="0" y="0"/>
                    </a:moveTo>
                    <a:lnTo>
                      <a:pt x="2286" y="44958"/>
                    </a:lnTo>
                    <a:lnTo>
                      <a:pt x="3405" y="56387"/>
                    </a:lnTo>
                    <a:lnTo>
                      <a:pt x="4381" y="67817"/>
                    </a:lnTo>
                    <a:lnTo>
                      <a:pt x="5072" y="79247"/>
                    </a:lnTo>
                    <a:lnTo>
                      <a:pt x="5334" y="90678"/>
                    </a:lnTo>
                    <a:lnTo>
                      <a:pt x="5679" y="101417"/>
                    </a:lnTo>
                    <a:lnTo>
                      <a:pt x="5810" y="112014"/>
                    </a:lnTo>
                    <a:lnTo>
                      <a:pt x="6084" y="122610"/>
                    </a:lnTo>
                    <a:lnTo>
                      <a:pt x="6858" y="1333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629" name="Google Shape;13629;p157"/>
              <p:cNvPicPr preferRelativeResize="0"/>
              <p:nvPr/>
            </p:nvPicPr>
            <p:blipFill rotWithShape="1">
              <a:blip r:embed="rId73">
                <a:alphaModFix/>
              </a:blip>
              <a:srcRect b="0" l="0" r="0" t="0"/>
              <a:stretch/>
            </p:blipFill>
            <p:spPr>
              <a:xfrm>
                <a:off x="2547804" y="2308072"/>
                <a:ext cx="311244" cy="2347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633" name="Shape 13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4" name="Google Shape;13634;p158"/>
          <p:cNvSpPr txBox="1"/>
          <p:nvPr/>
        </p:nvSpPr>
        <p:spPr>
          <a:xfrm>
            <a:off x="1524000" y="786264"/>
            <a:ext cx="1497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EM-illustration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5" name="Google Shape;13635;p158"/>
          <p:cNvSpPr txBox="1"/>
          <p:nvPr/>
        </p:nvSpPr>
        <p:spPr>
          <a:xfrm>
            <a:off x="5957455" y="786264"/>
            <a:ext cx="2010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 means Illustration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36" name="Google Shape;13636;p158" title="EmIllus.avi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545" y="1246588"/>
            <a:ext cx="4288910" cy="355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7" name="Google Shape;13637;p158" title="kMeansIllus.avi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30341" y="1246588"/>
            <a:ext cx="4236568" cy="3507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641" name="Shape 13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42" name="Google Shape;13642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455" y="1210235"/>
            <a:ext cx="2891118" cy="2622177"/>
          </a:xfrm>
          <a:prstGeom prst="rect">
            <a:avLst/>
          </a:prstGeom>
          <a:noFill/>
          <a:ln>
            <a:noFill/>
          </a:ln>
        </p:spPr>
      </p:pic>
      <p:sp>
        <p:nvSpPr>
          <p:cNvPr id="13643" name="Google Shape;13643;p159"/>
          <p:cNvSpPr/>
          <p:nvPr/>
        </p:nvSpPr>
        <p:spPr>
          <a:xfrm>
            <a:off x="452310" y="2159440"/>
            <a:ext cx="2670830" cy="2444608"/>
          </a:xfrm>
          <a:custGeom>
            <a:rect b="b" l="l" r="r" t="t"/>
            <a:pathLst>
              <a:path extrusionOk="0" h="2770094" w="2934978">
                <a:moveTo>
                  <a:pt x="2474259" y="2770094"/>
                </a:moveTo>
                <a:cubicBezTo>
                  <a:pt x="2469776" y="2238935"/>
                  <a:pt x="2465294" y="1707776"/>
                  <a:pt x="2541494" y="1425388"/>
                </a:cubicBezTo>
                <a:cubicBezTo>
                  <a:pt x="2617694" y="1143000"/>
                  <a:pt x="2974041" y="1281952"/>
                  <a:pt x="2931459" y="1075764"/>
                </a:cubicBezTo>
                <a:cubicBezTo>
                  <a:pt x="2888877" y="869576"/>
                  <a:pt x="2774576" y="367553"/>
                  <a:pt x="2286000" y="188259"/>
                </a:cubicBezTo>
                <a:cubicBezTo>
                  <a:pt x="1797424" y="8965"/>
                  <a:pt x="421341" y="31376"/>
                  <a:pt x="0" y="0"/>
                </a:cubicBezTo>
              </a:path>
            </a:pathLst>
          </a:custGeom>
          <a:noFill/>
          <a:ln cap="flat" cmpd="sng" w="57150">
            <a:solidFill>
              <a:srgbClr val="5F497A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44" name="Google Shape;13644;p159"/>
          <p:cNvCxnSpPr/>
          <p:nvPr/>
        </p:nvCxnSpPr>
        <p:spPr>
          <a:xfrm>
            <a:off x="611230" y="3563471"/>
            <a:ext cx="982200" cy="1143300"/>
          </a:xfrm>
          <a:prstGeom prst="straightConnector1">
            <a:avLst/>
          </a:prstGeom>
          <a:noFill/>
          <a:ln cap="flat" cmpd="sng" w="57150">
            <a:solidFill>
              <a:srgbClr val="5F497A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3645" name="Google Shape;13645;p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7315" y="1210235"/>
            <a:ext cx="3067611" cy="2739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46" name="Google Shape;13646;p159"/>
          <p:cNvCxnSpPr/>
          <p:nvPr/>
        </p:nvCxnSpPr>
        <p:spPr>
          <a:xfrm>
            <a:off x="4595091" y="3765176"/>
            <a:ext cx="877500" cy="1098300"/>
          </a:xfrm>
          <a:prstGeom prst="straightConnector1">
            <a:avLst/>
          </a:prstGeom>
          <a:noFill/>
          <a:ln cap="flat" cmpd="sng" w="57150">
            <a:solidFill>
              <a:srgbClr val="5F497A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647" name="Google Shape;13647;p159"/>
          <p:cNvCxnSpPr/>
          <p:nvPr/>
        </p:nvCxnSpPr>
        <p:spPr>
          <a:xfrm>
            <a:off x="6927273" y="1230011"/>
            <a:ext cx="415500" cy="3633300"/>
          </a:xfrm>
          <a:prstGeom prst="straightConnector1">
            <a:avLst/>
          </a:prstGeom>
          <a:noFill/>
          <a:ln cap="flat" cmpd="sng" w="57150">
            <a:solidFill>
              <a:srgbClr val="5F497A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3648" name="Google Shape;13648;p159"/>
          <p:cNvSpPr txBox="1"/>
          <p:nvPr/>
        </p:nvSpPr>
        <p:spPr>
          <a:xfrm>
            <a:off x="1862409" y="5561625"/>
            <a:ext cx="44274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hard clustering is producing at every round by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assigning data to the cluster with highest probability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652" name="Shape 13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53" name="Google Shape;13653;p160"/>
          <p:cNvGrpSpPr/>
          <p:nvPr/>
        </p:nvGrpSpPr>
        <p:grpSpPr>
          <a:xfrm>
            <a:off x="761926" y="806589"/>
            <a:ext cx="7920615" cy="817854"/>
            <a:chOff x="3389350" y="2131314"/>
            <a:chExt cx="6090438" cy="483108"/>
          </a:xfrm>
        </p:grpSpPr>
        <p:pic>
          <p:nvPicPr>
            <p:cNvPr id="13654" name="Google Shape;13654;p1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89350" y="2449042"/>
              <a:ext cx="70916" cy="7015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655" name="Google Shape;13655;p160"/>
            <p:cNvGrpSpPr/>
            <p:nvPr/>
          </p:nvGrpSpPr>
          <p:grpSpPr>
            <a:xfrm>
              <a:off x="3883126" y="2397988"/>
              <a:ext cx="294410" cy="171596"/>
              <a:chOff x="3883126" y="2397988"/>
              <a:chExt cx="294410" cy="171596"/>
            </a:xfrm>
          </p:grpSpPr>
          <p:pic>
            <p:nvPicPr>
              <p:cNvPr id="13656" name="Google Shape;13656;p16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883126" y="2397988"/>
                <a:ext cx="122732" cy="1715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657" name="Google Shape;13657;p160"/>
              <p:cNvSpPr/>
              <p:nvPr/>
            </p:nvSpPr>
            <p:spPr>
              <a:xfrm>
                <a:off x="4041647" y="2445258"/>
                <a:ext cx="10160" cy="109855"/>
              </a:xfrm>
              <a:custGeom>
                <a:rect b="b" l="l" r="r" t="t"/>
                <a:pathLst>
                  <a:path extrusionOk="0" h="109855" w="10160">
                    <a:moveTo>
                      <a:pt x="0" y="0"/>
                    </a:moveTo>
                    <a:lnTo>
                      <a:pt x="142" y="10298"/>
                    </a:lnTo>
                    <a:lnTo>
                      <a:pt x="571" y="20669"/>
                    </a:lnTo>
                    <a:lnTo>
                      <a:pt x="1285" y="31182"/>
                    </a:lnTo>
                    <a:lnTo>
                      <a:pt x="2286" y="41910"/>
                    </a:lnTo>
                    <a:lnTo>
                      <a:pt x="2988" y="53923"/>
                    </a:lnTo>
                    <a:lnTo>
                      <a:pt x="3905" y="66008"/>
                    </a:lnTo>
                    <a:lnTo>
                      <a:pt x="4964" y="78235"/>
                    </a:lnTo>
                    <a:lnTo>
                      <a:pt x="6096" y="90678"/>
                    </a:lnTo>
                    <a:lnTo>
                      <a:pt x="6858" y="97536"/>
                    </a:lnTo>
                    <a:lnTo>
                      <a:pt x="7620" y="104394"/>
                    </a:lnTo>
                    <a:lnTo>
                      <a:pt x="9906" y="10972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8" name="Google Shape;13658;p160"/>
              <p:cNvSpPr/>
              <p:nvPr/>
            </p:nvSpPr>
            <p:spPr>
              <a:xfrm>
                <a:off x="4045457" y="2401062"/>
                <a:ext cx="132079" cy="158750"/>
              </a:xfrm>
              <a:custGeom>
                <a:rect b="b" l="l" r="r" t="t"/>
                <a:pathLst>
                  <a:path extrusionOk="0" h="158750" w="132079">
                    <a:moveTo>
                      <a:pt x="0" y="33527"/>
                    </a:moveTo>
                    <a:lnTo>
                      <a:pt x="33528" y="57149"/>
                    </a:lnTo>
                    <a:lnTo>
                      <a:pt x="46863" y="67627"/>
                    </a:lnTo>
                    <a:lnTo>
                      <a:pt x="53459" y="72580"/>
                    </a:lnTo>
                    <a:lnTo>
                      <a:pt x="60198" y="76961"/>
                    </a:lnTo>
                    <a:lnTo>
                      <a:pt x="65532" y="80009"/>
                    </a:lnTo>
                    <a:lnTo>
                      <a:pt x="71628" y="82295"/>
                    </a:lnTo>
                    <a:lnTo>
                      <a:pt x="76200" y="76961"/>
                    </a:lnTo>
                    <a:lnTo>
                      <a:pt x="80379" y="69568"/>
                    </a:lnTo>
                    <a:lnTo>
                      <a:pt x="83915" y="60674"/>
                    </a:lnTo>
                    <a:lnTo>
                      <a:pt x="87022" y="51351"/>
                    </a:lnTo>
                    <a:lnTo>
                      <a:pt x="89916" y="42671"/>
                    </a:lnTo>
                    <a:lnTo>
                      <a:pt x="92785" y="33527"/>
                    </a:lnTo>
                    <a:lnTo>
                      <a:pt x="95726" y="24383"/>
                    </a:lnTo>
                    <a:lnTo>
                      <a:pt x="98809" y="15239"/>
                    </a:lnTo>
                    <a:lnTo>
                      <a:pt x="102107" y="6095"/>
                    </a:lnTo>
                    <a:lnTo>
                      <a:pt x="103632" y="761"/>
                    </a:lnTo>
                    <a:lnTo>
                      <a:pt x="104394" y="2285"/>
                    </a:lnTo>
                    <a:lnTo>
                      <a:pt x="106680" y="0"/>
                    </a:lnTo>
                    <a:lnTo>
                      <a:pt x="107692" y="8000"/>
                    </a:lnTo>
                    <a:lnTo>
                      <a:pt x="108489" y="16001"/>
                    </a:lnTo>
                    <a:lnTo>
                      <a:pt x="109144" y="24002"/>
                    </a:lnTo>
                    <a:lnTo>
                      <a:pt x="109728" y="32003"/>
                    </a:lnTo>
                    <a:lnTo>
                      <a:pt x="111204" y="47886"/>
                    </a:lnTo>
                    <a:lnTo>
                      <a:pt x="115062" y="95249"/>
                    </a:lnTo>
                    <a:lnTo>
                      <a:pt x="121491" y="134362"/>
                    </a:lnTo>
                    <a:lnTo>
                      <a:pt x="124968" y="147065"/>
                    </a:lnTo>
                    <a:lnTo>
                      <a:pt x="126492" y="153161"/>
                    </a:lnTo>
                    <a:lnTo>
                      <a:pt x="128016" y="155447"/>
                    </a:lnTo>
                    <a:lnTo>
                      <a:pt x="131826" y="158495"/>
                    </a:lnTo>
                    <a:lnTo>
                      <a:pt x="131826" y="152399"/>
                    </a:lnTo>
                    <a:lnTo>
                      <a:pt x="131826" y="149351"/>
                    </a:lnTo>
                    <a:lnTo>
                      <a:pt x="129540" y="14554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59" name="Google Shape;13659;p160"/>
            <p:cNvGrpSpPr/>
            <p:nvPr/>
          </p:nvGrpSpPr>
          <p:grpSpPr>
            <a:xfrm>
              <a:off x="4635982" y="2343912"/>
              <a:ext cx="283514" cy="270510"/>
              <a:chOff x="4635982" y="2343912"/>
              <a:chExt cx="283514" cy="270510"/>
            </a:xfrm>
          </p:grpSpPr>
          <p:sp>
            <p:nvSpPr>
              <p:cNvPr id="13660" name="Google Shape;13660;p160"/>
              <p:cNvSpPr/>
              <p:nvPr/>
            </p:nvSpPr>
            <p:spPr>
              <a:xfrm>
                <a:off x="4647437" y="2343912"/>
                <a:ext cx="22860" cy="270510"/>
              </a:xfrm>
              <a:custGeom>
                <a:rect b="b" l="l" r="r" t="t"/>
                <a:pathLst>
                  <a:path extrusionOk="0" h="270510" w="22860">
                    <a:moveTo>
                      <a:pt x="0" y="0"/>
                    </a:moveTo>
                    <a:lnTo>
                      <a:pt x="1214" y="18288"/>
                    </a:lnTo>
                    <a:lnTo>
                      <a:pt x="3429" y="36576"/>
                    </a:lnTo>
                    <a:lnTo>
                      <a:pt x="6215" y="54864"/>
                    </a:lnTo>
                    <a:lnTo>
                      <a:pt x="9144" y="73152"/>
                    </a:lnTo>
                    <a:lnTo>
                      <a:pt x="13299" y="100703"/>
                    </a:lnTo>
                    <a:lnTo>
                      <a:pt x="19323" y="156090"/>
                    </a:lnTo>
                    <a:lnTo>
                      <a:pt x="22098" y="203073"/>
                    </a:lnTo>
                    <a:lnTo>
                      <a:pt x="22288" y="222504"/>
                    </a:lnTo>
                    <a:lnTo>
                      <a:pt x="22193" y="241934"/>
                    </a:lnTo>
                    <a:lnTo>
                      <a:pt x="22098" y="261365"/>
                    </a:lnTo>
                    <a:lnTo>
                      <a:pt x="22098" y="266700"/>
                    </a:lnTo>
                    <a:lnTo>
                      <a:pt x="22098" y="267462"/>
                    </a:lnTo>
                    <a:lnTo>
                      <a:pt x="22098" y="27051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661" name="Google Shape;13661;p16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635982" y="2425301"/>
                <a:ext cx="283514" cy="1329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662" name="Google Shape;13662;p16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964714" y="2340838"/>
              <a:ext cx="446463" cy="19817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663" name="Google Shape;13663;p160"/>
            <p:cNvGrpSpPr/>
            <p:nvPr/>
          </p:nvGrpSpPr>
          <p:grpSpPr>
            <a:xfrm>
              <a:off x="5761481" y="2240280"/>
              <a:ext cx="36068" cy="83311"/>
              <a:chOff x="5761481" y="2240280"/>
              <a:chExt cx="36068" cy="83311"/>
            </a:xfrm>
          </p:grpSpPr>
          <p:sp>
            <p:nvSpPr>
              <p:cNvPr id="13664" name="Google Shape;13664;p160"/>
              <p:cNvSpPr/>
              <p:nvPr/>
            </p:nvSpPr>
            <p:spPr>
              <a:xfrm>
                <a:off x="5761481" y="2240280"/>
                <a:ext cx="11429" cy="52705"/>
              </a:xfrm>
              <a:custGeom>
                <a:rect b="b" l="l" r="r" t="t"/>
                <a:pathLst>
                  <a:path extrusionOk="0" h="52705" w="11429">
                    <a:moveTo>
                      <a:pt x="0" y="0"/>
                    </a:moveTo>
                    <a:lnTo>
                      <a:pt x="1821" y="9144"/>
                    </a:lnTo>
                    <a:lnTo>
                      <a:pt x="3714" y="18288"/>
                    </a:lnTo>
                    <a:lnTo>
                      <a:pt x="5464" y="27432"/>
                    </a:lnTo>
                    <a:lnTo>
                      <a:pt x="6858" y="36576"/>
                    </a:lnTo>
                    <a:lnTo>
                      <a:pt x="8382" y="42672"/>
                    </a:lnTo>
                    <a:lnTo>
                      <a:pt x="9144" y="46482"/>
                    </a:lnTo>
                    <a:lnTo>
                      <a:pt x="11430" y="5257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5" name="Google Shape;13665;p160"/>
              <p:cNvSpPr/>
              <p:nvPr/>
            </p:nvSpPr>
            <p:spPr>
              <a:xfrm>
                <a:off x="5787389" y="2244852"/>
                <a:ext cx="10160" cy="78739"/>
              </a:xfrm>
              <a:custGeom>
                <a:rect b="b" l="l" r="r" t="t"/>
                <a:pathLst>
                  <a:path extrusionOk="0" h="78739" w="10160">
                    <a:moveTo>
                      <a:pt x="0" y="0"/>
                    </a:moveTo>
                    <a:lnTo>
                      <a:pt x="1393" y="17490"/>
                    </a:lnTo>
                    <a:lnTo>
                      <a:pt x="2571" y="35337"/>
                    </a:lnTo>
                    <a:lnTo>
                      <a:pt x="4179" y="53042"/>
                    </a:lnTo>
                    <a:lnTo>
                      <a:pt x="6858" y="70104"/>
                    </a:lnTo>
                    <a:lnTo>
                      <a:pt x="8382" y="73152"/>
                    </a:lnTo>
                    <a:lnTo>
                      <a:pt x="9144" y="76200"/>
                    </a:lnTo>
                    <a:lnTo>
                      <a:pt x="9906" y="7848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666" name="Google Shape;13666;p16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910522" y="2308834"/>
              <a:ext cx="370668" cy="1929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667" name="Google Shape;13667;p160"/>
            <p:cNvGrpSpPr/>
            <p:nvPr/>
          </p:nvGrpSpPr>
          <p:grpSpPr>
            <a:xfrm>
              <a:off x="6608669" y="2219680"/>
              <a:ext cx="910831" cy="269392"/>
              <a:chOff x="6608669" y="2219680"/>
              <a:chExt cx="910831" cy="269392"/>
            </a:xfrm>
          </p:grpSpPr>
          <p:pic>
            <p:nvPicPr>
              <p:cNvPr id="13668" name="Google Shape;13668;p16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608669" y="2304250"/>
                <a:ext cx="106099" cy="1512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669" name="Google Shape;13669;p160"/>
              <p:cNvSpPr/>
              <p:nvPr/>
            </p:nvSpPr>
            <p:spPr>
              <a:xfrm>
                <a:off x="6752712" y="2277617"/>
                <a:ext cx="28575" cy="165735"/>
              </a:xfrm>
              <a:custGeom>
                <a:rect b="b" l="l" r="r" t="t"/>
                <a:pathLst>
                  <a:path extrusionOk="0" h="165735" w="28575">
                    <a:moveTo>
                      <a:pt x="130" y="0"/>
                    </a:moveTo>
                    <a:lnTo>
                      <a:pt x="130" y="15311"/>
                    </a:lnTo>
                    <a:lnTo>
                      <a:pt x="130" y="30480"/>
                    </a:lnTo>
                    <a:lnTo>
                      <a:pt x="130" y="45648"/>
                    </a:lnTo>
                    <a:lnTo>
                      <a:pt x="130" y="60960"/>
                    </a:lnTo>
                    <a:lnTo>
                      <a:pt x="0" y="85284"/>
                    </a:lnTo>
                    <a:lnTo>
                      <a:pt x="226" y="110394"/>
                    </a:lnTo>
                    <a:lnTo>
                      <a:pt x="3452" y="134790"/>
                    </a:lnTo>
                    <a:lnTo>
                      <a:pt x="12322" y="156972"/>
                    </a:lnTo>
                    <a:lnTo>
                      <a:pt x="17656" y="165354"/>
                    </a:lnTo>
                    <a:lnTo>
                      <a:pt x="21466" y="163068"/>
                    </a:lnTo>
                    <a:lnTo>
                      <a:pt x="28324" y="16154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0" name="Google Shape;13670;p160"/>
              <p:cNvSpPr/>
              <p:nvPr/>
            </p:nvSpPr>
            <p:spPr>
              <a:xfrm>
                <a:off x="6792182" y="2346960"/>
                <a:ext cx="91440" cy="71755"/>
              </a:xfrm>
              <a:custGeom>
                <a:rect b="b" l="l" r="r" t="t"/>
                <a:pathLst>
                  <a:path extrusionOk="0" h="71755" w="91440">
                    <a:moveTo>
                      <a:pt x="285" y="25146"/>
                    </a:moveTo>
                    <a:lnTo>
                      <a:pt x="107" y="17466"/>
                    </a:lnTo>
                    <a:lnTo>
                      <a:pt x="0" y="10572"/>
                    </a:lnTo>
                    <a:lnTo>
                      <a:pt x="607" y="4679"/>
                    </a:lnTo>
                    <a:lnTo>
                      <a:pt x="2571" y="0"/>
                    </a:lnTo>
                    <a:lnTo>
                      <a:pt x="4964" y="6858"/>
                    </a:lnTo>
                    <a:lnTo>
                      <a:pt x="7429" y="13716"/>
                    </a:lnTo>
                    <a:lnTo>
                      <a:pt x="9751" y="20574"/>
                    </a:lnTo>
                    <a:lnTo>
                      <a:pt x="11715" y="27432"/>
                    </a:lnTo>
                    <a:lnTo>
                      <a:pt x="13370" y="36218"/>
                    </a:lnTo>
                    <a:lnTo>
                      <a:pt x="15240" y="45148"/>
                    </a:lnTo>
                    <a:lnTo>
                      <a:pt x="17823" y="53792"/>
                    </a:lnTo>
                    <a:lnTo>
                      <a:pt x="21621" y="61722"/>
                    </a:lnTo>
                    <a:lnTo>
                      <a:pt x="25431" y="67818"/>
                    </a:lnTo>
                    <a:lnTo>
                      <a:pt x="34575" y="71628"/>
                    </a:lnTo>
                    <a:lnTo>
                      <a:pt x="40671" y="67056"/>
                    </a:lnTo>
                    <a:lnTo>
                      <a:pt x="58031" y="27515"/>
                    </a:lnTo>
                    <a:lnTo>
                      <a:pt x="58959" y="19907"/>
                    </a:lnTo>
                    <a:lnTo>
                      <a:pt x="59888" y="12442"/>
                    </a:lnTo>
                    <a:lnTo>
                      <a:pt x="61245" y="5334"/>
                    </a:lnTo>
                    <a:lnTo>
                      <a:pt x="61245" y="4572"/>
                    </a:lnTo>
                    <a:lnTo>
                      <a:pt x="62007" y="3810"/>
                    </a:lnTo>
                    <a:lnTo>
                      <a:pt x="62007" y="3048"/>
                    </a:lnTo>
                    <a:lnTo>
                      <a:pt x="63531" y="6858"/>
                    </a:lnTo>
                    <a:lnTo>
                      <a:pt x="65055" y="12192"/>
                    </a:lnTo>
                    <a:lnTo>
                      <a:pt x="65055" y="17526"/>
                    </a:lnTo>
                    <a:lnTo>
                      <a:pt x="65996" y="26443"/>
                    </a:lnTo>
                    <a:lnTo>
                      <a:pt x="74199" y="64770"/>
                    </a:lnTo>
                    <a:lnTo>
                      <a:pt x="79533" y="66294"/>
                    </a:lnTo>
                    <a:lnTo>
                      <a:pt x="90963" y="6781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1" name="Google Shape;13671;p160"/>
              <p:cNvSpPr/>
              <p:nvPr/>
            </p:nvSpPr>
            <p:spPr>
              <a:xfrm>
                <a:off x="6896861" y="2309157"/>
                <a:ext cx="57784" cy="128269"/>
              </a:xfrm>
              <a:custGeom>
                <a:rect b="b" l="l" r="r" t="t"/>
                <a:pathLst>
                  <a:path extrusionOk="0" h="128269" w="57784">
                    <a:moveTo>
                      <a:pt x="36575" y="11894"/>
                    </a:moveTo>
                    <a:lnTo>
                      <a:pt x="30730" y="5262"/>
                    </a:lnTo>
                    <a:lnTo>
                      <a:pt x="25241" y="559"/>
                    </a:lnTo>
                    <a:lnTo>
                      <a:pt x="19323" y="0"/>
                    </a:lnTo>
                    <a:lnTo>
                      <a:pt x="12191" y="5798"/>
                    </a:lnTo>
                    <a:lnTo>
                      <a:pt x="6107" y="15335"/>
                    </a:lnTo>
                    <a:lnTo>
                      <a:pt x="2381" y="25515"/>
                    </a:lnTo>
                    <a:lnTo>
                      <a:pt x="511" y="36123"/>
                    </a:lnTo>
                    <a:lnTo>
                      <a:pt x="0" y="46946"/>
                    </a:lnTo>
                    <a:lnTo>
                      <a:pt x="1666" y="58757"/>
                    </a:lnTo>
                    <a:lnTo>
                      <a:pt x="32158" y="85760"/>
                    </a:lnTo>
                    <a:lnTo>
                      <a:pt x="40862" y="88475"/>
                    </a:lnTo>
                    <a:lnTo>
                      <a:pt x="49137" y="91761"/>
                    </a:lnTo>
                    <a:lnTo>
                      <a:pt x="55625" y="96476"/>
                    </a:lnTo>
                    <a:lnTo>
                      <a:pt x="57352" y="101786"/>
                    </a:lnTo>
                    <a:lnTo>
                      <a:pt x="53435" y="106953"/>
                    </a:lnTo>
                    <a:lnTo>
                      <a:pt x="47374" y="111263"/>
                    </a:lnTo>
                    <a:lnTo>
                      <a:pt x="42671" y="114002"/>
                    </a:lnTo>
                    <a:lnTo>
                      <a:pt x="34944" y="118717"/>
                    </a:lnTo>
                    <a:lnTo>
                      <a:pt x="26003" y="123717"/>
                    </a:lnTo>
                    <a:lnTo>
                      <a:pt x="16633" y="127289"/>
                    </a:lnTo>
                    <a:lnTo>
                      <a:pt x="7619" y="127718"/>
                    </a:lnTo>
                    <a:lnTo>
                      <a:pt x="6095" y="126956"/>
                    </a:lnTo>
                    <a:lnTo>
                      <a:pt x="5333" y="126194"/>
                    </a:lnTo>
                    <a:lnTo>
                      <a:pt x="4571" y="12543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2" name="Google Shape;13672;p160"/>
              <p:cNvSpPr/>
              <p:nvPr/>
            </p:nvSpPr>
            <p:spPr>
              <a:xfrm>
                <a:off x="6981574" y="2290571"/>
                <a:ext cx="1904" cy="136525"/>
              </a:xfrm>
              <a:custGeom>
                <a:rect b="b" l="l" r="r" t="t"/>
                <a:pathLst>
                  <a:path extrusionOk="0" h="136525" w="1904">
                    <a:moveTo>
                      <a:pt x="1393" y="0"/>
                    </a:moveTo>
                    <a:lnTo>
                      <a:pt x="1500" y="18168"/>
                    </a:lnTo>
                    <a:lnTo>
                      <a:pt x="1678" y="36195"/>
                    </a:lnTo>
                    <a:lnTo>
                      <a:pt x="1714" y="54221"/>
                    </a:lnTo>
                    <a:lnTo>
                      <a:pt x="1393" y="72390"/>
                    </a:lnTo>
                    <a:lnTo>
                      <a:pt x="738" y="87034"/>
                    </a:lnTo>
                    <a:lnTo>
                      <a:pt x="154" y="102108"/>
                    </a:lnTo>
                    <a:lnTo>
                      <a:pt x="0" y="117181"/>
                    </a:lnTo>
                    <a:lnTo>
                      <a:pt x="631" y="131826"/>
                    </a:lnTo>
                    <a:lnTo>
                      <a:pt x="631" y="133350"/>
                    </a:lnTo>
                    <a:lnTo>
                      <a:pt x="1393" y="134874"/>
                    </a:lnTo>
                    <a:lnTo>
                      <a:pt x="1393" y="13639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3" name="Google Shape;13673;p160"/>
              <p:cNvSpPr/>
              <p:nvPr/>
            </p:nvSpPr>
            <p:spPr>
              <a:xfrm>
                <a:off x="6981443" y="2356103"/>
                <a:ext cx="100329" cy="68580"/>
              </a:xfrm>
              <a:custGeom>
                <a:rect b="b" l="l" r="r" t="t"/>
                <a:pathLst>
                  <a:path extrusionOk="0" h="68580" w="100329">
                    <a:moveTo>
                      <a:pt x="0" y="7620"/>
                    </a:moveTo>
                    <a:lnTo>
                      <a:pt x="9120" y="7786"/>
                    </a:lnTo>
                    <a:lnTo>
                      <a:pt x="17526" y="7239"/>
                    </a:lnTo>
                    <a:lnTo>
                      <a:pt x="25931" y="6119"/>
                    </a:lnTo>
                    <a:lnTo>
                      <a:pt x="35052" y="4572"/>
                    </a:lnTo>
                    <a:lnTo>
                      <a:pt x="40386" y="3810"/>
                    </a:lnTo>
                    <a:lnTo>
                      <a:pt x="51816" y="0"/>
                    </a:lnTo>
                    <a:lnTo>
                      <a:pt x="56388" y="2286"/>
                    </a:lnTo>
                    <a:lnTo>
                      <a:pt x="60960" y="4572"/>
                    </a:lnTo>
                    <a:lnTo>
                      <a:pt x="60960" y="8382"/>
                    </a:lnTo>
                    <a:lnTo>
                      <a:pt x="61722" y="14478"/>
                    </a:lnTo>
                    <a:lnTo>
                      <a:pt x="62055" y="21466"/>
                    </a:lnTo>
                    <a:lnTo>
                      <a:pt x="62103" y="28670"/>
                    </a:lnTo>
                    <a:lnTo>
                      <a:pt x="62150" y="36016"/>
                    </a:lnTo>
                    <a:lnTo>
                      <a:pt x="62484" y="43434"/>
                    </a:lnTo>
                    <a:lnTo>
                      <a:pt x="62484" y="50292"/>
                    </a:lnTo>
                    <a:lnTo>
                      <a:pt x="63246" y="61722"/>
                    </a:lnTo>
                    <a:lnTo>
                      <a:pt x="70104" y="66294"/>
                    </a:lnTo>
                    <a:lnTo>
                      <a:pt x="75616" y="68068"/>
                    </a:lnTo>
                    <a:lnTo>
                      <a:pt x="82200" y="67913"/>
                    </a:lnTo>
                    <a:lnTo>
                      <a:pt x="88642" y="66186"/>
                    </a:lnTo>
                    <a:lnTo>
                      <a:pt x="93726" y="63246"/>
                    </a:lnTo>
                    <a:lnTo>
                      <a:pt x="96012" y="60960"/>
                    </a:lnTo>
                    <a:lnTo>
                      <a:pt x="98298" y="59436"/>
                    </a:lnTo>
                    <a:lnTo>
                      <a:pt x="99822" y="571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4" name="Google Shape;13674;p160"/>
              <p:cNvSpPr/>
              <p:nvPr/>
            </p:nvSpPr>
            <p:spPr>
              <a:xfrm>
                <a:off x="7046975" y="2331719"/>
                <a:ext cx="41275" cy="33655"/>
              </a:xfrm>
              <a:custGeom>
                <a:rect b="b" l="l" r="r" t="t"/>
                <a:pathLst>
                  <a:path extrusionOk="0" h="33655" w="41275">
                    <a:moveTo>
                      <a:pt x="12192" y="28194"/>
                    </a:moveTo>
                    <a:lnTo>
                      <a:pt x="19550" y="31361"/>
                    </a:lnTo>
                    <a:lnTo>
                      <a:pt x="26479" y="33528"/>
                    </a:lnTo>
                    <a:lnTo>
                      <a:pt x="32551" y="32265"/>
                    </a:lnTo>
                    <a:lnTo>
                      <a:pt x="37338" y="25146"/>
                    </a:lnTo>
                    <a:lnTo>
                      <a:pt x="41148" y="16002"/>
                    </a:lnTo>
                    <a:lnTo>
                      <a:pt x="34290" y="12192"/>
                    </a:lnTo>
                    <a:lnTo>
                      <a:pt x="27432" y="7620"/>
                    </a:lnTo>
                    <a:lnTo>
                      <a:pt x="21586" y="4929"/>
                    </a:lnTo>
                    <a:lnTo>
                      <a:pt x="15525" y="2667"/>
                    </a:lnTo>
                    <a:lnTo>
                      <a:pt x="9322" y="976"/>
                    </a:lnTo>
                    <a:lnTo>
                      <a:pt x="3048" y="0"/>
                    </a:lnTo>
                    <a:lnTo>
                      <a:pt x="1524" y="0"/>
                    </a:lnTo>
                    <a:lnTo>
                      <a:pt x="762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5" name="Google Shape;13675;p160"/>
              <p:cNvSpPr/>
              <p:nvPr/>
            </p:nvSpPr>
            <p:spPr>
              <a:xfrm>
                <a:off x="7126985" y="2333458"/>
                <a:ext cx="101600" cy="84455"/>
              </a:xfrm>
              <a:custGeom>
                <a:rect b="b" l="l" r="r" t="t"/>
                <a:pathLst>
                  <a:path extrusionOk="0" h="84455" w="101600">
                    <a:moveTo>
                      <a:pt x="0" y="6643"/>
                    </a:moveTo>
                    <a:lnTo>
                      <a:pt x="7798" y="3571"/>
                    </a:lnTo>
                    <a:lnTo>
                      <a:pt x="16097" y="928"/>
                    </a:lnTo>
                    <a:lnTo>
                      <a:pt x="24538" y="0"/>
                    </a:lnTo>
                    <a:lnTo>
                      <a:pt x="32766" y="2071"/>
                    </a:lnTo>
                    <a:lnTo>
                      <a:pt x="44100" y="47220"/>
                    </a:lnTo>
                    <a:lnTo>
                      <a:pt x="26670" y="84367"/>
                    </a:lnTo>
                    <a:lnTo>
                      <a:pt x="27884" y="76283"/>
                    </a:lnTo>
                    <a:lnTo>
                      <a:pt x="44481" y="34932"/>
                    </a:lnTo>
                    <a:lnTo>
                      <a:pt x="54864" y="16549"/>
                    </a:lnTo>
                    <a:lnTo>
                      <a:pt x="57150" y="11977"/>
                    </a:lnTo>
                    <a:lnTo>
                      <a:pt x="60198" y="5119"/>
                    </a:lnTo>
                    <a:lnTo>
                      <a:pt x="66294" y="5881"/>
                    </a:lnTo>
                    <a:lnTo>
                      <a:pt x="71628" y="7405"/>
                    </a:lnTo>
                    <a:lnTo>
                      <a:pt x="73152" y="13501"/>
                    </a:lnTo>
                    <a:lnTo>
                      <a:pt x="73914" y="18835"/>
                    </a:lnTo>
                    <a:lnTo>
                      <a:pt x="75640" y="25693"/>
                    </a:lnTo>
                    <a:lnTo>
                      <a:pt x="77438" y="32551"/>
                    </a:lnTo>
                    <a:lnTo>
                      <a:pt x="79378" y="39409"/>
                    </a:lnTo>
                    <a:lnTo>
                      <a:pt x="81534" y="46267"/>
                    </a:lnTo>
                    <a:lnTo>
                      <a:pt x="83058" y="52363"/>
                    </a:lnTo>
                    <a:lnTo>
                      <a:pt x="84582" y="59983"/>
                    </a:lnTo>
                    <a:lnTo>
                      <a:pt x="91440" y="61507"/>
                    </a:lnTo>
                    <a:lnTo>
                      <a:pt x="97536" y="62269"/>
                    </a:lnTo>
                    <a:lnTo>
                      <a:pt x="98298" y="59221"/>
                    </a:lnTo>
                    <a:lnTo>
                      <a:pt x="101346" y="5541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6" name="Google Shape;13676;p160"/>
              <p:cNvSpPr/>
              <p:nvPr/>
            </p:nvSpPr>
            <p:spPr>
              <a:xfrm>
                <a:off x="7184135" y="2269235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3622" y="17525"/>
                    </a:lnTo>
                    <a:lnTo>
                      <a:pt x="23622" y="11429"/>
                    </a:lnTo>
                    <a:lnTo>
                      <a:pt x="23622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7" name="Google Shape;13677;p160"/>
              <p:cNvSpPr/>
              <p:nvPr/>
            </p:nvSpPr>
            <p:spPr>
              <a:xfrm>
                <a:off x="7268241" y="2327814"/>
                <a:ext cx="71754" cy="73660"/>
              </a:xfrm>
              <a:custGeom>
                <a:rect b="b" l="l" r="r" t="t"/>
                <a:pathLst>
                  <a:path extrusionOk="0" h="73660" w="71754">
                    <a:moveTo>
                      <a:pt x="9620" y="26003"/>
                    </a:moveTo>
                    <a:lnTo>
                      <a:pt x="9525" y="35837"/>
                    </a:lnTo>
                    <a:lnTo>
                      <a:pt x="9429" y="45815"/>
                    </a:lnTo>
                    <a:lnTo>
                      <a:pt x="9620" y="55792"/>
                    </a:lnTo>
                    <a:lnTo>
                      <a:pt x="10382" y="65627"/>
                    </a:lnTo>
                    <a:lnTo>
                      <a:pt x="11144" y="67913"/>
                    </a:lnTo>
                    <a:lnTo>
                      <a:pt x="11144" y="70961"/>
                    </a:lnTo>
                    <a:lnTo>
                      <a:pt x="0" y="42100"/>
                    </a:lnTo>
                    <a:lnTo>
                      <a:pt x="392" y="33587"/>
                    </a:lnTo>
                    <a:lnTo>
                      <a:pt x="27908" y="2381"/>
                    </a:lnTo>
                    <a:lnTo>
                      <a:pt x="43910" y="0"/>
                    </a:lnTo>
                    <a:lnTo>
                      <a:pt x="52554" y="130"/>
                    </a:lnTo>
                    <a:lnTo>
                      <a:pt x="71342" y="26003"/>
                    </a:lnTo>
                    <a:lnTo>
                      <a:pt x="71342" y="34385"/>
                    </a:lnTo>
                    <a:lnTo>
                      <a:pt x="70580" y="41243"/>
                    </a:lnTo>
                    <a:lnTo>
                      <a:pt x="68294" y="4886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8" name="Google Shape;13678;p160"/>
              <p:cNvSpPr/>
              <p:nvPr/>
            </p:nvSpPr>
            <p:spPr>
              <a:xfrm>
                <a:off x="7348727" y="2308097"/>
                <a:ext cx="66040" cy="180975"/>
              </a:xfrm>
              <a:custGeom>
                <a:rect b="b" l="l" r="r" t="t"/>
                <a:pathLst>
                  <a:path extrusionOk="0" h="180975" w="66040">
                    <a:moveTo>
                      <a:pt x="54864" y="22098"/>
                    </a:moveTo>
                    <a:lnTo>
                      <a:pt x="54864" y="11430"/>
                    </a:lnTo>
                    <a:lnTo>
                      <a:pt x="56388" y="7620"/>
                    </a:lnTo>
                    <a:lnTo>
                      <a:pt x="51816" y="0"/>
                    </a:lnTo>
                    <a:lnTo>
                      <a:pt x="25717" y="36576"/>
                    </a:lnTo>
                    <a:lnTo>
                      <a:pt x="24526" y="46791"/>
                    </a:lnTo>
                    <a:lnTo>
                      <a:pt x="28194" y="54864"/>
                    </a:lnTo>
                    <a:lnTo>
                      <a:pt x="32766" y="58674"/>
                    </a:lnTo>
                    <a:lnTo>
                      <a:pt x="44958" y="60198"/>
                    </a:lnTo>
                    <a:lnTo>
                      <a:pt x="50292" y="58674"/>
                    </a:lnTo>
                    <a:lnTo>
                      <a:pt x="56388" y="57150"/>
                    </a:lnTo>
                    <a:lnTo>
                      <a:pt x="56388" y="51054"/>
                    </a:lnTo>
                    <a:lnTo>
                      <a:pt x="57150" y="47244"/>
                    </a:lnTo>
                    <a:lnTo>
                      <a:pt x="58674" y="44958"/>
                    </a:lnTo>
                    <a:lnTo>
                      <a:pt x="58674" y="43434"/>
                    </a:lnTo>
                    <a:lnTo>
                      <a:pt x="60198" y="51054"/>
                    </a:lnTo>
                    <a:lnTo>
                      <a:pt x="60960" y="59436"/>
                    </a:lnTo>
                    <a:lnTo>
                      <a:pt x="61722" y="67818"/>
                    </a:lnTo>
                    <a:lnTo>
                      <a:pt x="63817" y="82105"/>
                    </a:lnTo>
                    <a:lnTo>
                      <a:pt x="65341" y="96393"/>
                    </a:lnTo>
                    <a:lnTo>
                      <a:pt x="66008" y="110680"/>
                    </a:lnTo>
                    <a:lnTo>
                      <a:pt x="65532" y="124968"/>
                    </a:lnTo>
                    <a:lnTo>
                      <a:pt x="53530" y="165687"/>
                    </a:lnTo>
                    <a:lnTo>
                      <a:pt x="20073" y="180522"/>
                    </a:lnTo>
                    <a:lnTo>
                      <a:pt x="12954" y="179070"/>
                    </a:lnTo>
                    <a:lnTo>
                      <a:pt x="4929" y="171616"/>
                    </a:lnTo>
                    <a:lnTo>
                      <a:pt x="1333" y="161734"/>
                    </a:lnTo>
                    <a:lnTo>
                      <a:pt x="309" y="150995"/>
                    </a:lnTo>
                    <a:lnTo>
                      <a:pt x="0" y="14097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679" name="Google Shape;13679;p160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453858" y="2219680"/>
                <a:ext cx="65642" cy="792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680" name="Google Shape;13680;p160"/>
            <p:cNvGrpSpPr/>
            <p:nvPr/>
          </p:nvGrpSpPr>
          <p:grpSpPr>
            <a:xfrm>
              <a:off x="8189188" y="2131314"/>
              <a:ext cx="258368" cy="377977"/>
              <a:chOff x="8189188" y="2131314"/>
              <a:chExt cx="258368" cy="377977"/>
            </a:xfrm>
          </p:grpSpPr>
          <p:pic>
            <p:nvPicPr>
              <p:cNvPr id="13681" name="Google Shape;13681;p160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8189188" y="2291308"/>
                <a:ext cx="111302" cy="1890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682" name="Google Shape;13682;p160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258530" y="2190724"/>
                <a:ext cx="83108" cy="808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683" name="Google Shape;13683;p160"/>
              <p:cNvSpPr/>
              <p:nvPr/>
            </p:nvSpPr>
            <p:spPr>
              <a:xfrm>
                <a:off x="8284463" y="2131314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684" name="Google Shape;13684;p160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355018" y="2344172"/>
                <a:ext cx="92538" cy="1651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685" name="Google Shape;13685;p160"/>
            <p:cNvSpPr/>
            <p:nvPr/>
          </p:nvSpPr>
          <p:spPr>
            <a:xfrm>
              <a:off x="8513064" y="2362200"/>
              <a:ext cx="70484" cy="5714"/>
            </a:xfrm>
            <a:custGeom>
              <a:rect b="b" l="l" r="r" t="t"/>
              <a:pathLst>
                <a:path extrusionOk="0" h="5714" w="70484">
                  <a:moveTo>
                    <a:pt x="0" y="762"/>
                  </a:moveTo>
                  <a:lnTo>
                    <a:pt x="12561" y="3083"/>
                  </a:lnTo>
                  <a:lnTo>
                    <a:pt x="24479" y="4476"/>
                  </a:lnTo>
                  <a:lnTo>
                    <a:pt x="36540" y="5155"/>
                  </a:lnTo>
                  <a:lnTo>
                    <a:pt x="49530" y="5334"/>
                  </a:lnTo>
                  <a:lnTo>
                    <a:pt x="58674" y="5334"/>
                  </a:lnTo>
                  <a:lnTo>
                    <a:pt x="62484" y="4572"/>
                  </a:lnTo>
                  <a:lnTo>
                    <a:pt x="70104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686" name="Google Shape;13686;p16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704300" y="2223490"/>
              <a:ext cx="380288" cy="2329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687" name="Google Shape;13687;p160"/>
            <p:cNvGrpSpPr/>
            <p:nvPr/>
          </p:nvGrpSpPr>
          <p:grpSpPr>
            <a:xfrm>
              <a:off x="9136354" y="2192274"/>
              <a:ext cx="343434" cy="274344"/>
              <a:chOff x="9136354" y="2192274"/>
              <a:chExt cx="343434" cy="274344"/>
            </a:xfrm>
          </p:grpSpPr>
          <p:pic>
            <p:nvPicPr>
              <p:cNvPr id="13688" name="Google Shape;13688;p160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9136354" y="2233396"/>
                <a:ext cx="213410" cy="2332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689" name="Google Shape;13689;p160"/>
              <p:cNvSpPr/>
              <p:nvPr/>
            </p:nvSpPr>
            <p:spPr>
              <a:xfrm>
                <a:off x="9390888" y="2192274"/>
                <a:ext cx="88900" cy="234950"/>
              </a:xfrm>
              <a:custGeom>
                <a:rect b="b" l="l" r="r" t="t"/>
                <a:pathLst>
                  <a:path extrusionOk="0" h="234950" w="88900">
                    <a:moveTo>
                      <a:pt x="10668" y="0"/>
                    </a:moveTo>
                    <a:lnTo>
                      <a:pt x="52030" y="35468"/>
                    </a:lnTo>
                    <a:lnTo>
                      <a:pt x="80772" y="78771"/>
                    </a:lnTo>
                    <a:lnTo>
                      <a:pt x="88392" y="112013"/>
                    </a:lnTo>
                    <a:lnTo>
                      <a:pt x="88165" y="129849"/>
                    </a:lnTo>
                    <a:lnTo>
                      <a:pt x="67056" y="176784"/>
                    </a:lnTo>
                    <a:lnTo>
                      <a:pt x="42100" y="206025"/>
                    </a:lnTo>
                    <a:lnTo>
                      <a:pt x="11430" y="230124"/>
                    </a:lnTo>
                    <a:lnTo>
                      <a:pt x="7620" y="231647"/>
                    </a:lnTo>
                    <a:lnTo>
                      <a:pt x="3810" y="233172"/>
                    </a:lnTo>
                    <a:lnTo>
                      <a:pt x="0" y="23469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690" name="Google Shape;13690;p160"/>
          <p:cNvGrpSpPr/>
          <p:nvPr/>
        </p:nvGrpSpPr>
        <p:grpSpPr>
          <a:xfrm>
            <a:off x="1404192" y="2568852"/>
            <a:ext cx="7152348" cy="2473440"/>
            <a:chOff x="3496817" y="2911576"/>
            <a:chExt cx="5915431" cy="2653906"/>
          </a:xfrm>
        </p:grpSpPr>
        <p:sp>
          <p:nvSpPr>
            <p:cNvPr id="13691" name="Google Shape;13691;p160"/>
            <p:cNvSpPr/>
            <p:nvPr/>
          </p:nvSpPr>
          <p:spPr>
            <a:xfrm>
              <a:off x="3496817" y="3305555"/>
              <a:ext cx="39370" cy="43179"/>
            </a:xfrm>
            <a:custGeom>
              <a:rect b="b" l="l" r="r" t="t"/>
              <a:pathLst>
                <a:path extrusionOk="0" h="43179" w="39370">
                  <a:moveTo>
                    <a:pt x="12953" y="36575"/>
                  </a:moveTo>
                  <a:lnTo>
                    <a:pt x="38885" y="21169"/>
                  </a:lnTo>
                  <a:lnTo>
                    <a:pt x="38099" y="20764"/>
                  </a:lnTo>
                  <a:lnTo>
                    <a:pt x="28170" y="26931"/>
                  </a:lnTo>
                  <a:lnTo>
                    <a:pt x="26669" y="31241"/>
                  </a:lnTo>
                  <a:lnTo>
                    <a:pt x="25145" y="35813"/>
                  </a:lnTo>
                  <a:lnTo>
                    <a:pt x="22097" y="38099"/>
                  </a:lnTo>
                  <a:lnTo>
                    <a:pt x="16763" y="38861"/>
                  </a:lnTo>
                  <a:lnTo>
                    <a:pt x="10667" y="39623"/>
                  </a:lnTo>
                  <a:lnTo>
                    <a:pt x="5333" y="39623"/>
                  </a:lnTo>
                  <a:lnTo>
                    <a:pt x="2285" y="32765"/>
                  </a:lnTo>
                  <a:lnTo>
                    <a:pt x="500" y="26122"/>
                  </a:lnTo>
                  <a:lnTo>
                    <a:pt x="0" y="18478"/>
                  </a:lnTo>
                  <a:lnTo>
                    <a:pt x="1214" y="11120"/>
                  </a:lnTo>
                  <a:lnTo>
                    <a:pt x="4571" y="5333"/>
                  </a:lnTo>
                  <a:lnTo>
                    <a:pt x="8381" y="2285"/>
                  </a:lnTo>
                  <a:lnTo>
                    <a:pt x="16763" y="0"/>
                  </a:lnTo>
                  <a:lnTo>
                    <a:pt x="21335" y="1523"/>
                  </a:lnTo>
                  <a:lnTo>
                    <a:pt x="28193" y="3809"/>
                  </a:lnTo>
                  <a:lnTo>
                    <a:pt x="28955" y="12191"/>
                  </a:lnTo>
                  <a:lnTo>
                    <a:pt x="29717" y="18287"/>
                  </a:lnTo>
                  <a:lnTo>
                    <a:pt x="29717" y="25145"/>
                  </a:lnTo>
                  <a:lnTo>
                    <a:pt x="30479" y="32003"/>
                  </a:lnTo>
                  <a:lnTo>
                    <a:pt x="25907" y="37337"/>
                  </a:lnTo>
                  <a:lnTo>
                    <a:pt x="23621" y="40385"/>
                  </a:lnTo>
                  <a:lnTo>
                    <a:pt x="18287" y="42671"/>
                  </a:lnTo>
                  <a:lnTo>
                    <a:pt x="14477" y="41147"/>
                  </a:lnTo>
                  <a:lnTo>
                    <a:pt x="9143" y="38861"/>
                  </a:lnTo>
                  <a:lnTo>
                    <a:pt x="9143" y="30479"/>
                  </a:lnTo>
                  <a:lnTo>
                    <a:pt x="8381" y="25907"/>
                  </a:lnTo>
                  <a:lnTo>
                    <a:pt x="8381" y="22859"/>
                  </a:lnTo>
                  <a:lnTo>
                    <a:pt x="8381" y="22097"/>
                  </a:lnTo>
                  <a:lnTo>
                    <a:pt x="8381" y="19811"/>
                  </a:lnTo>
                  <a:lnTo>
                    <a:pt x="10667" y="19049"/>
                  </a:lnTo>
                  <a:lnTo>
                    <a:pt x="13715" y="16763"/>
                  </a:lnTo>
                  <a:lnTo>
                    <a:pt x="16001" y="18287"/>
                  </a:lnTo>
                  <a:lnTo>
                    <a:pt x="19811" y="20573"/>
                  </a:lnTo>
                  <a:lnTo>
                    <a:pt x="19049" y="22859"/>
                  </a:lnTo>
                  <a:lnTo>
                    <a:pt x="19049" y="26669"/>
                  </a:lnTo>
                  <a:lnTo>
                    <a:pt x="19049" y="32765"/>
                  </a:lnTo>
                  <a:lnTo>
                    <a:pt x="18287" y="32003"/>
                  </a:lnTo>
                  <a:lnTo>
                    <a:pt x="17525" y="30479"/>
                  </a:lnTo>
                  <a:lnTo>
                    <a:pt x="16763" y="29717"/>
                  </a:lnTo>
                  <a:lnTo>
                    <a:pt x="16001" y="28193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692" name="Google Shape;13692;p160"/>
            <p:cNvGrpSpPr/>
            <p:nvPr/>
          </p:nvGrpSpPr>
          <p:grpSpPr>
            <a:xfrm>
              <a:off x="3851599" y="3191230"/>
              <a:ext cx="313517" cy="192074"/>
              <a:chOff x="3851599" y="3191230"/>
              <a:chExt cx="313517" cy="192074"/>
            </a:xfrm>
          </p:grpSpPr>
          <p:pic>
            <p:nvPicPr>
              <p:cNvPr id="13693" name="Google Shape;13693;p160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3851599" y="3191230"/>
                <a:ext cx="131400" cy="19121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694" name="Google Shape;13694;p160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4012666" y="3231616"/>
                <a:ext cx="152450" cy="1516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695" name="Google Shape;13695;p160"/>
            <p:cNvGrpSpPr/>
            <p:nvPr/>
          </p:nvGrpSpPr>
          <p:grpSpPr>
            <a:xfrm>
              <a:off x="4507992" y="3148584"/>
              <a:ext cx="523747" cy="180086"/>
              <a:chOff x="4507992" y="3148584"/>
              <a:chExt cx="523747" cy="180086"/>
            </a:xfrm>
          </p:grpSpPr>
          <p:sp>
            <p:nvSpPr>
              <p:cNvPr id="13696" name="Google Shape;13696;p160"/>
              <p:cNvSpPr/>
              <p:nvPr/>
            </p:nvSpPr>
            <p:spPr>
              <a:xfrm>
                <a:off x="4530852" y="3166110"/>
                <a:ext cx="21589" cy="162560"/>
              </a:xfrm>
              <a:custGeom>
                <a:rect b="b" l="l" r="r" t="t"/>
                <a:pathLst>
                  <a:path extrusionOk="0" h="162560" w="21589">
                    <a:moveTo>
                      <a:pt x="0" y="0"/>
                    </a:moveTo>
                    <a:lnTo>
                      <a:pt x="12096" y="38671"/>
                    </a:lnTo>
                    <a:lnTo>
                      <a:pt x="19050" y="78486"/>
                    </a:lnTo>
                    <a:lnTo>
                      <a:pt x="20383" y="116205"/>
                    </a:lnTo>
                    <a:lnTo>
                      <a:pt x="20335" y="135064"/>
                    </a:lnTo>
                    <a:lnTo>
                      <a:pt x="20574" y="153924"/>
                    </a:lnTo>
                    <a:lnTo>
                      <a:pt x="20574" y="156972"/>
                    </a:lnTo>
                    <a:lnTo>
                      <a:pt x="21336" y="160020"/>
                    </a:lnTo>
                    <a:lnTo>
                      <a:pt x="21336" y="16230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7" name="Google Shape;13697;p160"/>
              <p:cNvSpPr/>
              <p:nvPr/>
            </p:nvSpPr>
            <p:spPr>
              <a:xfrm>
                <a:off x="4507992" y="3221736"/>
                <a:ext cx="112395" cy="13969"/>
              </a:xfrm>
              <a:custGeom>
                <a:rect b="b" l="l" r="r" t="t"/>
                <a:pathLst>
                  <a:path extrusionOk="0" h="13969" w="112395">
                    <a:moveTo>
                      <a:pt x="0" y="10667"/>
                    </a:moveTo>
                    <a:lnTo>
                      <a:pt x="15668" y="12311"/>
                    </a:lnTo>
                    <a:lnTo>
                      <a:pt x="31623" y="13525"/>
                    </a:lnTo>
                    <a:lnTo>
                      <a:pt x="47577" y="13882"/>
                    </a:lnTo>
                    <a:lnTo>
                      <a:pt x="63246" y="12953"/>
                    </a:lnTo>
                    <a:lnTo>
                      <a:pt x="75688" y="10715"/>
                    </a:lnTo>
                    <a:lnTo>
                      <a:pt x="87915" y="7619"/>
                    </a:lnTo>
                    <a:lnTo>
                      <a:pt x="100000" y="3952"/>
                    </a:lnTo>
                    <a:lnTo>
                      <a:pt x="11201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8" name="Google Shape;13698;p160"/>
              <p:cNvSpPr/>
              <p:nvPr/>
            </p:nvSpPr>
            <p:spPr>
              <a:xfrm>
                <a:off x="4616196" y="3201162"/>
                <a:ext cx="96520" cy="120014"/>
              </a:xfrm>
              <a:custGeom>
                <a:rect b="b" l="l" r="r" t="t"/>
                <a:pathLst>
                  <a:path extrusionOk="0" h="120014" w="96520">
                    <a:moveTo>
                      <a:pt x="54863" y="64008"/>
                    </a:moveTo>
                    <a:lnTo>
                      <a:pt x="53792" y="51304"/>
                    </a:lnTo>
                    <a:lnTo>
                      <a:pt x="53149" y="37814"/>
                    </a:lnTo>
                    <a:lnTo>
                      <a:pt x="51649" y="24467"/>
                    </a:lnTo>
                    <a:lnTo>
                      <a:pt x="48005" y="12192"/>
                    </a:lnTo>
                    <a:lnTo>
                      <a:pt x="45719" y="7620"/>
                    </a:lnTo>
                    <a:lnTo>
                      <a:pt x="38099" y="0"/>
                    </a:lnTo>
                    <a:lnTo>
                      <a:pt x="31241" y="3048"/>
                    </a:lnTo>
                    <a:lnTo>
                      <a:pt x="9905" y="43434"/>
                    </a:lnTo>
                    <a:lnTo>
                      <a:pt x="1547" y="83939"/>
                    </a:lnTo>
                    <a:lnTo>
                      <a:pt x="761" y="98298"/>
                    </a:lnTo>
                    <a:lnTo>
                      <a:pt x="761" y="108204"/>
                    </a:lnTo>
                    <a:lnTo>
                      <a:pt x="0" y="118110"/>
                    </a:lnTo>
                    <a:lnTo>
                      <a:pt x="12191" y="119634"/>
                    </a:lnTo>
                    <a:lnTo>
                      <a:pt x="21074" y="118300"/>
                    </a:lnTo>
                    <a:lnTo>
                      <a:pt x="28384" y="112395"/>
                    </a:lnTo>
                    <a:lnTo>
                      <a:pt x="48672" y="72104"/>
                    </a:lnTo>
                    <a:lnTo>
                      <a:pt x="53339" y="46482"/>
                    </a:lnTo>
                    <a:lnTo>
                      <a:pt x="53339" y="38862"/>
                    </a:lnTo>
                    <a:lnTo>
                      <a:pt x="53339" y="36576"/>
                    </a:lnTo>
                    <a:lnTo>
                      <a:pt x="53339" y="32004"/>
                    </a:lnTo>
                    <a:lnTo>
                      <a:pt x="53470" y="27527"/>
                    </a:lnTo>
                    <a:lnTo>
                      <a:pt x="53816" y="31051"/>
                    </a:lnTo>
                    <a:lnTo>
                      <a:pt x="54304" y="37147"/>
                    </a:lnTo>
                    <a:lnTo>
                      <a:pt x="54863" y="40386"/>
                    </a:lnTo>
                    <a:lnTo>
                      <a:pt x="61721" y="81534"/>
                    </a:lnTo>
                    <a:lnTo>
                      <a:pt x="89153" y="112776"/>
                    </a:lnTo>
                    <a:lnTo>
                      <a:pt x="91439" y="113538"/>
                    </a:lnTo>
                    <a:lnTo>
                      <a:pt x="96011" y="11201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9" name="Google Shape;13699;p160"/>
              <p:cNvSpPr/>
              <p:nvPr/>
            </p:nvSpPr>
            <p:spPr>
              <a:xfrm>
                <a:off x="4733829" y="3148584"/>
                <a:ext cx="27939" cy="166370"/>
              </a:xfrm>
              <a:custGeom>
                <a:rect b="b" l="l" r="r" t="t"/>
                <a:pathLst>
                  <a:path extrusionOk="0" h="166370" w="27939">
                    <a:moveTo>
                      <a:pt x="2762" y="0"/>
                    </a:moveTo>
                    <a:lnTo>
                      <a:pt x="916" y="14870"/>
                    </a:lnTo>
                    <a:lnTo>
                      <a:pt x="0" y="29813"/>
                    </a:lnTo>
                    <a:lnTo>
                      <a:pt x="83" y="44898"/>
                    </a:lnTo>
                    <a:lnTo>
                      <a:pt x="1238" y="60198"/>
                    </a:lnTo>
                    <a:lnTo>
                      <a:pt x="3012" y="75057"/>
                    </a:lnTo>
                    <a:lnTo>
                      <a:pt x="5714" y="89916"/>
                    </a:lnTo>
                    <a:lnTo>
                      <a:pt x="8846" y="104775"/>
                    </a:lnTo>
                    <a:lnTo>
                      <a:pt x="11906" y="119634"/>
                    </a:lnTo>
                    <a:lnTo>
                      <a:pt x="13489" y="130409"/>
                    </a:lnTo>
                    <a:lnTo>
                      <a:pt x="15430" y="142970"/>
                    </a:lnTo>
                    <a:lnTo>
                      <a:pt x="18657" y="155102"/>
                    </a:lnTo>
                    <a:lnTo>
                      <a:pt x="24098" y="164592"/>
                    </a:lnTo>
                    <a:lnTo>
                      <a:pt x="25622" y="164592"/>
                    </a:lnTo>
                    <a:lnTo>
                      <a:pt x="26384" y="165354"/>
                    </a:lnTo>
                    <a:lnTo>
                      <a:pt x="27908" y="16611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0" name="Google Shape;13700;p160"/>
              <p:cNvSpPr/>
              <p:nvPr/>
            </p:nvSpPr>
            <p:spPr>
              <a:xfrm>
                <a:off x="4761738" y="3201924"/>
                <a:ext cx="79375" cy="95885"/>
              </a:xfrm>
              <a:custGeom>
                <a:rect b="b" l="l" r="r" t="t"/>
                <a:pathLst>
                  <a:path extrusionOk="0" h="95885" w="79375">
                    <a:moveTo>
                      <a:pt x="50291" y="0"/>
                    </a:moveTo>
                    <a:lnTo>
                      <a:pt x="19049" y="24384"/>
                    </a:lnTo>
                    <a:lnTo>
                      <a:pt x="0" y="57150"/>
                    </a:lnTo>
                    <a:lnTo>
                      <a:pt x="0" y="65532"/>
                    </a:lnTo>
                    <a:lnTo>
                      <a:pt x="8381" y="72390"/>
                    </a:lnTo>
                    <a:lnTo>
                      <a:pt x="14477" y="77724"/>
                    </a:lnTo>
                    <a:lnTo>
                      <a:pt x="54066" y="94702"/>
                    </a:lnTo>
                    <a:lnTo>
                      <a:pt x="62198" y="95440"/>
                    </a:lnTo>
                    <a:lnTo>
                      <a:pt x="70473" y="95321"/>
                    </a:lnTo>
                    <a:lnTo>
                      <a:pt x="79247" y="9448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1" name="Google Shape;13701;p160"/>
              <p:cNvSpPr/>
              <p:nvPr/>
            </p:nvSpPr>
            <p:spPr>
              <a:xfrm>
                <a:off x="4859274" y="3211068"/>
                <a:ext cx="57150" cy="91439"/>
              </a:xfrm>
              <a:custGeom>
                <a:rect b="b" l="l" r="r" t="t"/>
                <a:pathLst>
                  <a:path extrusionOk="0" h="91439" w="57150">
                    <a:moveTo>
                      <a:pt x="7620" y="0"/>
                    </a:moveTo>
                    <a:lnTo>
                      <a:pt x="3536" y="11037"/>
                    </a:lnTo>
                    <a:lnTo>
                      <a:pt x="1238" y="20288"/>
                    </a:lnTo>
                    <a:lnTo>
                      <a:pt x="226" y="29682"/>
                    </a:lnTo>
                    <a:lnTo>
                      <a:pt x="0" y="41148"/>
                    </a:lnTo>
                    <a:lnTo>
                      <a:pt x="571" y="50958"/>
                    </a:lnTo>
                    <a:lnTo>
                      <a:pt x="19335" y="88963"/>
                    </a:lnTo>
                    <a:lnTo>
                      <a:pt x="25967" y="90820"/>
                    </a:lnTo>
                    <a:lnTo>
                      <a:pt x="33528" y="90678"/>
                    </a:lnTo>
                    <a:lnTo>
                      <a:pt x="40969" y="88606"/>
                    </a:lnTo>
                    <a:lnTo>
                      <a:pt x="46767" y="84962"/>
                    </a:lnTo>
                    <a:lnTo>
                      <a:pt x="51851" y="80176"/>
                    </a:lnTo>
                    <a:lnTo>
                      <a:pt x="57150" y="7467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2" name="Google Shape;13702;p160"/>
              <p:cNvSpPr/>
              <p:nvPr/>
            </p:nvSpPr>
            <p:spPr>
              <a:xfrm>
                <a:off x="4873752" y="3201162"/>
                <a:ext cx="43814" cy="54610"/>
              </a:xfrm>
              <a:custGeom>
                <a:rect b="b" l="l" r="r" t="t"/>
                <a:pathLst>
                  <a:path extrusionOk="0" h="54610" w="43814">
                    <a:moveTo>
                      <a:pt x="8382" y="50291"/>
                    </a:moveTo>
                    <a:lnTo>
                      <a:pt x="19812" y="53673"/>
                    </a:lnTo>
                    <a:lnTo>
                      <a:pt x="27813" y="54482"/>
                    </a:lnTo>
                    <a:lnTo>
                      <a:pt x="34099" y="50720"/>
                    </a:lnTo>
                    <a:lnTo>
                      <a:pt x="40386" y="40385"/>
                    </a:lnTo>
                    <a:lnTo>
                      <a:pt x="42826" y="33885"/>
                    </a:lnTo>
                    <a:lnTo>
                      <a:pt x="43338" y="27241"/>
                    </a:lnTo>
                    <a:lnTo>
                      <a:pt x="41993" y="20883"/>
                    </a:lnTo>
                    <a:lnTo>
                      <a:pt x="6858" y="761"/>
                    </a:lnTo>
                    <a:lnTo>
                      <a:pt x="0" y="0"/>
                    </a:lnTo>
                    <a:lnTo>
                      <a:pt x="762" y="6857"/>
                    </a:lnTo>
                    <a:lnTo>
                      <a:pt x="762" y="7619"/>
                    </a:lnTo>
                    <a:lnTo>
                      <a:pt x="762" y="8381"/>
                    </a:lnTo>
                    <a:lnTo>
                      <a:pt x="762" y="914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3" name="Google Shape;13703;p160"/>
              <p:cNvSpPr/>
              <p:nvPr/>
            </p:nvSpPr>
            <p:spPr>
              <a:xfrm>
                <a:off x="4953000" y="3176206"/>
                <a:ext cx="78739" cy="135889"/>
              </a:xfrm>
              <a:custGeom>
                <a:rect b="b" l="l" r="r" t="t"/>
                <a:pathLst>
                  <a:path extrusionOk="0" h="135889" w="78739">
                    <a:moveTo>
                      <a:pt x="60960" y="34861"/>
                    </a:moveTo>
                    <a:lnTo>
                      <a:pt x="55483" y="27312"/>
                    </a:lnTo>
                    <a:lnTo>
                      <a:pt x="50292" y="19621"/>
                    </a:lnTo>
                    <a:lnTo>
                      <a:pt x="45100" y="11930"/>
                    </a:lnTo>
                    <a:lnTo>
                      <a:pt x="39624" y="4381"/>
                    </a:lnTo>
                    <a:lnTo>
                      <a:pt x="34504" y="261"/>
                    </a:lnTo>
                    <a:lnTo>
                      <a:pt x="29527" y="0"/>
                    </a:lnTo>
                    <a:lnTo>
                      <a:pt x="24836" y="2881"/>
                    </a:lnTo>
                    <a:lnTo>
                      <a:pt x="8382" y="47053"/>
                    </a:lnTo>
                    <a:lnTo>
                      <a:pt x="8834" y="57114"/>
                    </a:lnTo>
                    <a:lnTo>
                      <a:pt x="39052" y="88487"/>
                    </a:lnTo>
                    <a:lnTo>
                      <a:pt x="61722" y="95059"/>
                    </a:lnTo>
                    <a:lnTo>
                      <a:pt x="70104" y="97345"/>
                    </a:lnTo>
                    <a:lnTo>
                      <a:pt x="74676" y="101917"/>
                    </a:lnTo>
                    <a:lnTo>
                      <a:pt x="78486" y="105727"/>
                    </a:lnTo>
                    <a:lnTo>
                      <a:pt x="77724" y="111061"/>
                    </a:lnTo>
                    <a:lnTo>
                      <a:pt x="40016" y="134588"/>
                    </a:lnTo>
                    <a:lnTo>
                      <a:pt x="24419" y="135826"/>
                    </a:lnTo>
                    <a:lnTo>
                      <a:pt x="16764" y="135445"/>
                    </a:lnTo>
                    <a:lnTo>
                      <a:pt x="6096" y="134683"/>
                    </a:lnTo>
                    <a:lnTo>
                      <a:pt x="5334" y="131635"/>
                    </a:lnTo>
                    <a:lnTo>
                      <a:pt x="0" y="12401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04" name="Google Shape;13704;p160"/>
            <p:cNvGrpSpPr/>
            <p:nvPr/>
          </p:nvGrpSpPr>
          <p:grpSpPr>
            <a:xfrm>
              <a:off x="5386578" y="3105886"/>
              <a:ext cx="361974" cy="159308"/>
              <a:chOff x="5386578" y="3105886"/>
              <a:chExt cx="361974" cy="159308"/>
            </a:xfrm>
          </p:grpSpPr>
          <p:sp>
            <p:nvSpPr>
              <p:cNvPr id="13705" name="Google Shape;13705;p160"/>
              <p:cNvSpPr/>
              <p:nvPr/>
            </p:nvSpPr>
            <p:spPr>
              <a:xfrm>
                <a:off x="5422987" y="3172205"/>
                <a:ext cx="5079" cy="75564"/>
              </a:xfrm>
              <a:custGeom>
                <a:rect b="b" l="l" r="r" t="t"/>
                <a:pathLst>
                  <a:path extrusionOk="0" h="75564" w="5079">
                    <a:moveTo>
                      <a:pt x="928" y="0"/>
                    </a:moveTo>
                    <a:lnTo>
                      <a:pt x="0" y="10798"/>
                    </a:lnTo>
                    <a:lnTo>
                      <a:pt x="357" y="20097"/>
                    </a:lnTo>
                    <a:lnTo>
                      <a:pt x="1571" y="29253"/>
                    </a:lnTo>
                    <a:lnTo>
                      <a:pt x="3214" y="39624"/>
                    </a:lnTo>
                    <a:lnTo>
                      <a:pt x="4095" y="48756"/>
                    </a:lnTo>
                    <a:lnTo>
                      <a:pt x="4548" y="57816"/>
                    </a:lnTo>
                    <a:lnTo>
                      <a:pt x="4714" y="66734"/>
                    </a:lnTo>
                    <a:lnTo>
                      <a:pt x="4738" y="7543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6" name="Google Shape;13706;p160"/>
              <p:cNvSpPr/>
              <p:nvPr/>
            </p:nvSpPr>
            <p:spPr>
              <a:xfrm>
                <a:off x="5386578" y="3109721"/>
                <a:ext cx="22860" cy="22860"/>
              </a:xfrm>
              <a:custGeom>
                <a:rect b="b" l="l" r="r" t="t"/>
                <a:pathLst>
                  <a:path extrusionOk="0" h="22860" w="22860">
                    <a:moveTo>
                      <a:pt x="0" y="5333"/>
                    </a:moveTo>
                    <a:lnTo>
                      <a:pt x="0" y="18287"/>
                    </a:lnTo>
                    <a:lnTo>
                      <a:pt x="5334" y="22859"/>
                    </a:lnTo>
                    <a:lnTo>
                      <a:pt x="17526" y="22859"/>
                    </a:lnTo>
                    <a:lnTo>
                      <a:pt x="22860" y="18287"/>
                    </a:lnTo>
                    <a:lnTo>
                      <a:pt x="22860" y="11429"/>
                    </a:lnTo>
                    <a:lnTo>
                      <a:pt x="22860" y="5333"/>
                    </a:lnTo>
                    <a:lnTo>
                      <a:pt x="17526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707" name="Google Shape;13707;p160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5468503" y="3148558"/>
                <a:ext cx="110886" cy="1166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08" name="Google Shape;13708;p160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5603722" y="3105886"/>
                <a:ext cx="144830" cy="1547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709" name="Google Shape;13709;p160"/>
            <p:cNvGrpSpPr/>
            <p:nvPr/>
          </p:nvGrpSpPr>
          <p:grpSpPr>
            <a:xfrm>
              <a:off x="6127978" y="3063214"/>
              <a:ext cx="676707" cy="207314"/>
              <a:chOff x="6127978" y="3063214"/>
              <a:chExt cx="676707" cy="207314"/>
            </a:xfrm>
          </p:grpSpPr>
          <p:pic>
            <p:nvPicPr>
              <p:cNvPr id="13710" name="Google Shape;13710;p160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6127978" y="3127222"/>
                <a:ext cx="415340" cy="1433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11" name="Google Shape;13711;p160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6580511" y="3063214"/>
                <a:ext cx="224174" cy="153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712" name="Google Shape;13712;p160"/>
            <p:cNvGrpSpPr/>
            <p:nvPr/>
          </p:nvGrpSpPr>
          <p:grpSpPr>
            <a:xfrm>
              <a:off x="7230617" y="3015233"/>
              <a:ext cx="754102" cy="159766"/>
              <a:chOff x="7230617" y="3015233"/>
              <a:chExt cx="754102" cy="159766"/>
            </a:xfrm>
          </p:grpSpPr>
          <p:sp>
            <p:nvSpPr>
              <p:cNvPr id="13713" name="Google Shape;13713;p160"/>
              <p:cNvSpPr/>
              <p:nvPr/>
            </p:nvSpPr>
            <p:spPr>
              <a:xfrm>
                <a:off x="7230617" y="3036569"/>
                <a:ext cx="100329" cy="138430"/>
              </a:xfrm>
              <a:custGeom>
                <a:rect b="b" l="l" r="r" t="t"/>
                <a:pathLst>
                  <a:path extrusionOk="0" h="138430" w="100329">
                    <a:moveTo>
                      <a:pt x="0" y="35813"/>
                    </a:moveTo>
                    <a:lnTo>
                      <a:pt x="10739" y="53078"/>
                    </a:lnTo>
                    <a:lnTo>
                      <a:pt x="21336" y="70484"/>
                    </a:lnTo>
                    <a:lnTo>
                      <a:pt x="31932" y="87891"/>
                    </a:lnTo>
                    <a:lnTo>
                      <a:pt x="52387" y="120395"/>
                    </a:lnTo>
                    <a:lnTo>
                      <a:pt x="64770" y="137159"/>
                    </a:lnTo>
                    <a:lnTo>
                      <a:pt x="64770" y="137921"/>
                    </a:lnTo>
                    <a:lnTo>
                      <a:pt x="66294" y="137159"/>
                    </a:lnTo>
                    <a:lnTo>
                      <a:pt x="66984" y="128575"/>
                    </a:lnTo>
                    <a:lnTo>
                      <a:pt x="67818" y="119919"/>
                    </a:lnTo>
                    <a:lnTo>
                      <a:pt x="68651" y="111121"/>
                    </a:lnTo>
                    <a:lnTo>
                      <a:pt x="69342" y="102107"/>
                    </a:lnTo>
                    <a:lnTo>
                      <a:pt x="70485" y="79807"/>
                    </a:lnTo>
                    <a:lnTo>
                      <a:pt x="72199" y="56864"/>
                    </a:lnTo>
                    <a:lnTo>
                      <a:pt x="75342" y="34063"/>
                    </a:lnTo>
                    <a:lnTo>
                      <a:pt x="80772" y="12191"/>
                    </a:lnTo>
                    <a:lnTo>
                      <a:pt x="84581" y="0"/>
                    </a:lnTo>
                    <a:lnTo>
                      <a:pt x="89153" y="0"/>
                    </a:lnTo>
                    <a:lnTo>
                      <a:pt x="99822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4" name="Google Shape;13714;p160"/>
              <p:cNvSpPr/>
              <p:nvPr/>
            </p:nvSpPr>
            <p:spPr>
              <a:xfrm>
                <a:off x="7348430" y="3049583"/>
                <a:ext cx="95250" cy="117475"/>
              </a:xfrm>
              <a:custGeom>
                <a:rect b="b" l="l" r="r" t="t"/>
                <a:pathLst>
                  <a:path extrusionOk="0" h="117475" w="95250">
                    <a:moveTo>
                      <a:pt x="65829" y="79950"/>
                    </a:moveTo>
                    <a:lnTo>
                      <a:pt x="63924" y="69889"/>
                    </a:lnTo>
                    <a:lnTo>
                      <a:pt x="62591" y="60043"/>
                    </a:lnTo>
                    <a:lnTo>
                      <a:pt x="61543" y="50053"/>
                    </a:lnTo>
                    <a:lnTo>
                      <a:pt x="60495" y="39564"/>
                    </a:lnTo>
                    <a:lnTo>
                      <a:pt x="59531" y="30980"/>
                    </a:lnTo>
                    <a:lnTo>
                      <a:pt x="58495" y="21752"/>
                    </a:lnTo>
                    <a:lnTo>
                      <a:pt x="56745" y="12668"/>
                    </a:lnTo>
                    <a:lnTo>
                      <a:pt x="53637" y="4512"/>
                    </a:lnTo>
                    <a:lnTo>
                      <a:pt x="49065" y="0"/>
                    </a:lnTo>
                    <a:lnTo>
                      <a:pt x="43922" y="1559"/>
                    </a:lnTo>
                    <a:lnTo>
                      <a:pt x="20014" y="37659"/>
                    </a:lnTo>
                    <a:lnTo>
                      <a:pt x="8679" y="66996"/>
                    </a:lnTo>
                    <a:lnTo>
                      <a:pt x="5024" y="76545"/>
                    </a:lnTo>
                    <a:lnTo>
                      <a:pt x="1726" y="87379"/>
                    </a:lnTo>
                    <a:lnTo>
                      <a:pt x="0" y="98500"/>
                    </a:lnTo>
                    <a:lnTo>
                      <a:pt x="1059" y="108906"/>
                    </a:lnTo>
                    <a:lnTo>
                      <a:pt x="2583" y="115764"/>
                    </a:lnTo>
                    <a:lnTo>
                      <a:pt x="13251" y="117288"/>
                    </a:lnTo>
                    <a:lnTo>
                      <a:pt x="18585" y="115002"/>
                    </a:lnTo>
                    <a:lnTo>
                      <a:pt x="43517" y="80271"/>
                    </a:lnTo>
                    <a:lnTo>
                      <a:pt x="51351" y="47946"/>
                    </a:lnTo>
                    <a:lnTo>
                      <a:pt x="51351" y="47184"/>
                    </a:lnTo>
                    <a:lnTo>
                      <a:pt x="52875" y="44898"/>
                    </a:lnTo>
                    <a:lnTo>
                      <a:pt x="56685" y="48708"/>
                    </a:lnTo>
                    <a:lnTo>
                      <a:pt x="58209" y="53280"/>
                    </a:lnTo>
                    <a:lnTo>
                      <a:pt x="60495" y="59376"/>
                    </a:lnTo>
                    <a:lnTo>
                      <a:pt x="82593" y="98238"/>
                    </a:lnTo>
                    <a:lnTo>
                      <a:pt x="90213" y="102810"/>
                    </a:lnTo>
                    <a:lnTo>
                      <a:pt x="94785" y="10433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5" name="Google Shape;13715;p160"/>
              <p:cNvSpPr/>
              <p:nvPr/>
            </p:nvSpPr>
            <p:spPr>
              <a:xfrm>
                <a:off x="7467599" y="3063239"/>
                <a:ext cx="67309" cy="93980"/>
              </a:xfrm>
              <a:custGeom>
                <a:rect b="b" l="l" r="r" t="t"/>
                <a:pathLst>
                  <a:path extrusionOk="0" h="93980" w="67309">
                    <a:moveTo>
                      <a:pt x="0" y="30479"/>
                    </a:moveTo>
                    <a:lnTo>
                      <a:pt x="14478" y="72389"/>
                    </a:lnTo>
                    <a:lnTo>
                      <a:pt x="16764" y="86867"/>
                    </a:lnTo>
                    <a:lnTo>
                      <a:pt x="17526" y="93725"/>
                    </a:lnTo>
                    <a:lnTo>
                      <a:pt x="17299" y="84462"/>
                    </a:lnTo>
                    <a:lnTo>
                      <a:pt x="16859" y="75056"/>
                    </a:lnTo>
                    <a:lnTo>
                      <a:pt x="16561" y="65651"/>
                    </a:lnTo>
                    <a:lnTo>
                      <a:pt x="23943" y="19419"/>
                    </a:lnTo>
                    <a:lnTo>
                      <a:pt x="35051" y="0"/>
                    </a:lnTo>
                    <a:lnTo>
                      <a:pt x="43433" y="0"/>
                    </a:lnTo>
                    <a:lnTo>
                      <a:pt x="52577" y="761"/>
                    </a:lnTo>
                    <a:lnTo>
                      <a:pt x="59436" y="2285"/>
                    </a:lnTo>
                    <a:lnTo>
                      <a:pt x="62484" y="2285"/>
                    </a:lnTo>
                    <a:lnTo>
                      <a:pt x="67056" y="4571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6" name="Google Shape;13716;p160"/>
              <p:cNvSpPr/>
              <p:nvPr/>
            </p:nvSpPr>
            <p:spPr>
              <a:xfrm>
                <a:off x="7586471" y="3068573"/>
                <a:ext cx="7620" cy="86994"/>
              </a:xfrm>
              <a:custGeom>
                <a:rect b="b" l="l" r="r" t="t"/>
                <a:pathLst>
                  <a:path extrusionOk="0" h="86994" w="7620">
                    <a:moveTo>
                      <a:pt x="7620" y="0"/>
                    </a:moveTo>
                    <a:lnTo>
                      <a:pt x="2286" y="38100"/>
                    </a:lnTo>
                    <a:lnTo>
                      <a:pt x="762" y="76200"/>
                    </a:lnTo>
                    <a:lnTo>
                      <a:pt x="762" y="83058"/>
                    </a:lnTo>
                    <a:lnTo>
                      <a:pt x="0" y="83820"/>
                    </a:lnTo>
                    <a:lnTo>
                      <a:pt x="3810" y="8686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7" name="Google Shape;13717;p160"/>
              <p:cNvSpPr/>
              <p:nvPr/>
            </p:nvSpPr>
            <p:spPr>
              <a:xfrm>
                <a:off x="7554467" y="3015233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8" name="Google Shape;13718;p160"/>
              <p:cNvSpPr/>
              <p:nvPr/>
            </p:nvSpPr>
            <p:spPr>
              <a:xfrm>
                <a:off x="7632953" y="3046475"/>
                <a:ext cx="105409" cy="102869"/>
              </a:xfrm>
              <a:custGeom>
                <a:rect b="b" l="l" r="r" t="t"/>
                <a:pathLst>
                  <a:path extrusionOk="0" h="102869" w="105409">
                    <a:moveTo>
                      <a:pt x="66294" y="57912"/>
                    </a:moveTo>
                    <a:lnTo>
                      <a:pt x="64412" y="48220"/>
                    </a:lnTo>
                    <a:lnTo>
                      <a:pt x="63246" y="39243"/>
                    </a:lnTo>
                    <a:lnTo>
                      <a:pt x="62650" y="30265"/>
                    </a:lnTo>
                    <a:lnTo>
                      <a:pt x="62484" y="20574"/>
                    </a:lnTo>
                    <a:lnTo>
                      <a:pt x="62484" y="12954"/>
                    </a:lnTo>
                    <a:lnTo>
                      <a:pt x="62484" y="4572"/>
                    </a:lnTo>
                    <a:lnTo>
                      <a:pt x="60198" y="0"/>
                    </a:lnTo>
                    <a:lnTo>
                      <a:pt x="52280" y="4381"/>
                    </a:lnTo>
                    <a:lnTo>
                      <a:pt x="45434" y="11049"/>
                    </a:lnTo>
                    <a:lnTo>
                      <a:pt x="16002" y="51816"/>
                    </a:lnTo>
                    <a:lnTo>
                      <a:pt x="762" y="86106"/>
                    </a:lnTo>
                    <a:lnTo>
                      <a:pt x="762" y="92964"/>
                    </a:lnTo>
                    <a:lnTo>
                      <a:pt x="0" y="100584"/>
                    </a:lnTo>
                    <a:lnTo>
                      <a:pt x="7953" y="102238"/>
                    </a:lnTo>
                    <a:lnTo>
                      <a:pt x="15049" y="102393"/>
                    </a:lnTo>
                    <a:lnTo>
                      <a:pt x="21859" y="100691"/>
                    </a:lnTo>
                    <a:lnTo>
                      <a:pt x="50577" y="75533"/>
                    </a:lnTo>
                    <a:lnTo>
                      <a:pt x="67818" y="40386"/>
                    </a:lnTo>
                    <a:lnTo>
                      <a:pt x="70104" y="32766"/>
                    </a:lnTo>
                    <a:lnTo>
                      <a:pt x="73152" y="25146"/>
                    </a:lnTo>
                    <a:lnTo>
                      <a:pt x="73914" y="33528"/>
                    </a:lnTo>
                    <a:lnTo>
                      <a:pt x="73914" y="41910"/>
                    </a:lnTo>
                    <a:lnTo>
                      <a:pt x="73914" y="50292"/>
                    </a:lnTo>
                    <a:lnTo>
                      <a:pt x="85760" y="89880"/>
                    </a:lnTo>
                    <a:lnTo>
                      <a:pt x="98024" y="93904"/>
                    </a:lnTo>
                    <a:lnTo>
                      <a:pt x="105156" y="9448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9" name="Google Shape;13719;p160"/>
              <p:cNvSpPr/>
              <p:nvPr/>
            </p:nvSpPr>
            <p:spPr>
              <a:xfrm>
                <a:off x="7754111" y="3049523"/>
                <a:ext cx="73025" cy="93980"/>
              </a:xfrm>
              <a:custGeom>
                <a:rect b="b" l="l" r="r" t="t"/>
                <a:pathLst>
                  <a:path extrusionOk="0" h="93980" w="73025">
                    <a:moveTo>
                      <a:pt x="11429" y="17525"/>
                    </a:moveTo>
                    <a:lnTo>
                      <a:pt x="7286" y="31265"/>
                    </a:lnTo>
                    <a:lnTo>
                      <a:pt x="4000" y="45148"/>
                    </a:lnTo>
                    <a:lnTo>
                      <a:pt x="1571" y="59316"/>
                    </a:lnTo>
                    <a:lnTo>
                      <a:pt x="0" y="73913"/>
                    </a:lnTo>
                    <a:lnTo>
                      <a:pt x="0" y="80009"/>
                    </a:lnTo>
                    <a:lnTo>
                      <a:pt x="0" y="86867"/>
                    </a:lnTo>
                    <a:lnTo>
                      <a:pt x="0" y="93725"/>
                    </a:lnTo>
                    <a:lnTo>
                      <a:pt x="0" y="92201"/>
                    </a:lnTo>
                    <a:lnTo>
                      <a:pt x="0" y="81533"/>
                    </a:lnTo>
                    <a:lnTo>
                      <a:pt x="0" y="78485"/>
                    </a:lnTo>
                    <a:lnTo>
                      <a:pt x="11787" y="30908"/>
                    </a:lnTo>
                    <a:lnTo>
                      <a:pt x="39743" y="904"/>
                    </a:lnTo>
                    <a:lnTo>
                      <a:pt x="48767" y="0"/>
                    </a:lnTo>
                    <a:lnTo>
                      <a:pt x="55935" y="2928"/>
                    </a:lnTo>
                    <a:lnTo>
                      <a:pt x="72199" y="42005"/>
                    </a:lnTo>
                    <a:lnTo>
                      <a:pt x="72437" y="51899"/>
                    </a:lnTo>
                    <a:lnTo>
                      <a:pt x="72389" y="61721"/>
                    </a:lnTo>
                    <a:lnTo>
                      <a:pt x="72389" y="70103"/>
                    </a:lnTo>
                    <a:lnTo>
                      <a:pt x="71627" y="77723"/>
                    </a:lnTo>
                    <a:lnTo>
                      <a:pt x="71627" y="8610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0" name="Google Shape;13720;p160"/>
              <p:cNvSpPr/>
              <p:nvPr/>
            </p:nvSpPr>
            <p:spPr>
              <a:xfrm>
                <a:off x="7855815" y="3033521"/>
                <a:ext cx="128904" cy="92710"/>
              </a:xfrm>
              <a:custGeom>
                <a:rect b="b" l="l" r="r" t="t"/>
                <a:pathLst>
                  <a:path extrusionOk="0" h="92710" w="128904">
                    <a:moveTo>
                      <a:pt x="20978" y="3810"/>
                    </a:moveTo>
                    <a:lnTo>
                      <a:pt x="2762" y="37564"/>
                    </a:lnTo>
                    <a:lnTo>
                      <a:pt x="0" y="60055"/>
                    </a:lnTo>
                    <a:lnTo>
                      <a:pt x="595" y="69342"/>
                    </a:lnTo>
                    <a:lnTo>
                      <a:pt x="38361" y="91237"/>
                    </a:lnTo>
                    <a:lnTo>
                      <a:pt x="79152" y="67508"/>
                    </a:lnTo>
                    <a:lnTo>
                      <a:pt x="101203" y="23729"/>
                    </a:lnTo>
                    <a:lnTo>
                      <a:pt x="89558" y="0"/>
                    </a:lnTo>
                    <a:lnTo>
                      <a:pt x="81938" y="2286"/>
                    </a:lnTo>
                    <a:lnTo>
                      <a:pt x="57554" y="34290"/>
                    </a:lnTo>
                    <a:lnTo>
                      <a:pt x="62126" y="73152"/>
                    </a:lnTo>
                    <a:lnTo>
                      <a:pt x="100988" y="91440"/>
                    </a:lnTo>
                    <a:lnTo>
                      <a:pt x="122098" y="92190"/>
                    </a:lnTo>
                    <a:lnTo>
                      <a:pt x="128420" y="9220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721" name="Google Shape;13721;p16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8296428" y="2964154"/>
              <a:ext cx="157034" cy="24084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722" name="Google Shape;13722;p160"/>
            <p:cNvGrpSpPr/>
            <p:nvPr/>
          </p:nvGrpSpPr>
          <p:grpSpPr>
            <a:xfrm>
              <a:off x="8737663" y="2911576"/>
              <a:ext cx="674585" cy="187603"/>
              <a:chOff x="8737663" y="2911576"/>
              <a:chExt cx="674585" cy="187603"/>
            </a:xfrm>
          </p:grpSpPr>
          <p:sp>
            <p:nvSpPr>
              <p:cNvPr id="13723" name="Google Shape;13723;p160"/>
              <p:cNvSpPr/>
              <p:nvPr/>
            </p:nvSpPr>
            <p:spPr>
              <a:xfrm>
                <a:off x="8737663" y="2947415"/>
                <a:ext cx="274320" cy="151764"/>
              </a:xfrm>
              <a:custGeom>
                <a:rect b="b" l="l" r="r" t="t"/>
                <a:pathLst>
                  <a:path extrusionOk="0" h="151764" w="274320">
                    <a:moveTo>
                      <a:pt x="60388" y="30479"/>
                    </a:moveTo>
                    <a:lnTo>
                      <a:pt x="19538" y="21145"/>
                    </a:lnTo>
                    <a:lnTo>
                      <a:pt x="1214" y="65901"/>
                    </a:lnTo>
                    <a:lnTo>
                      <a:pt x="0" y="83153"/>
                    </a:lnTo>
                    <a:lnTo>
                      <a:pt x="785" y="100548"/>
                    </a:lnTo>
                    <a:lnTo>
                      <a:pt x="16763" y="139541"/>
                    </a:lnTo>
                    <a:lnTo>
                      <a:pt x="39814" y="151637"/>
                    </a:lnTo>
                    <a:lnTo>
                      <a:pt x="53518" y="151399"/>
                    </a:lnTo>
                    <a:lnTo>
                      <a:pt x="87058" y="129539"/>
                    </a:lnTo>
                    <a:lnTo>
                      <a:pt x="101310" y="92463"/>
                    </a:lnTo>
                    <a:lnTo>
                      <a:pt x="102584" y="63507"/>
                    </a:lnTo>
                    <a:lnTo>
                      <a:pt x="102298" y="48386"/>
                    </a:lnTo>
                    <a:lnTo>
                      <a:pt x="101441" y="33266"/>
                    </a:lnTo>
                    <a:lnTo>
                      <a:pt x="100012" y="18287"/>
                    </a:lnTo>
                    <a:lnTo>
                      <a:pt x="99250" y="12191"/>
                    </a:lnTo>
                    <a:lnTo>
                      <a:pt x="98488" y="6095"/>
                    </a:lnTo>
                    <a:lnTo>
                      <a:pt x="97726" y="0"/>
                    </a:lnTo>
                    <a:lnTo>
                      <a:pt x="97738" y="16454"/>
                    </a:lnTo>
                    <a:lnTo>
                      <a:pt x="97821" y="32765"/>
                    </a:lnTo>
                    <a:lnTo>
                      <a:pt x="98047" y="49077"/>
                    </a:lnTo>
                    <a:lnTo>
                      <a:pt x="98488" y="65531"/>
                    </a:lnTo>
                    <a:lnTo>
                      <a:pt x="98571" y="79236"/>
                    </a:lnTo>
                    <a:lnTo>
                      <a:pt x="103822" y="119633"/>
                    </a:lnTo>
                    <a:lnTo>
                      <a:pt x="109918" y="136397"/>
                    </a:lnTo>
                    <a:lnTo>
                      <a:pt x="118300" y="132587"/>
                    </a:lnTo>
                    <a:lnTo>
                      <a:pt x="132433" y="96893"/>
                    </a:lnTo>
                    <a:lnTo>
                      <a:pt x="133254" y="87058"/>
                    </a:lnTo>
                    <a:lnTo>
                      <a:pt x="134790" y="77509"/>
                    </a:lnTo>
                    <a:lnTo>
                      <a:pt x="138112" y="70103"/>
                    </a:lnTo>
                    <a:lnTo>
                      <a:pt x="138874" y="69341"/>
                    </a:lnTo>
                    <a:lnTo>
                      <a:pt x="139636" y="70103"/>
                    </a:lnTo>
                    <a:lnTo>
                      <a:pt x="140981" y="77545"/>
                    </a:lnTo>
                    <a:lnTo>
                      <a:pt x="141827" y="85058"/>
                    </a:lnTo>
                    <a:lnTo>
                      <a:pt x="142529" y="92713"/>
                    </a:lnTo>
                    <a:lnTo>
                      <a:pt x="143446" y="100583"/>
                    </a:lnTo>
                    <a:lnTo>
                      <a:pt x="160210" y="136397"/>
                    </a:lnTo>
                    <a:lnTo>
                      <a:pt x="167830" y="132587"/>
                    </a:lnTo>
                    <a:lnTo>
                      <a:pt x="187642" y="88391"/>
                    </a:lnTo>
                    <a:lnTo>
                      <a:pt x="189166" y="83057"/>
                    </a:lnTo>
                    <a:lnTo>
                      <a:pt x="189928" y="76199"/>
                    </a:lnTo>
                    <a:lnTo>
                      <a:pt x="190690" y="72389"/>
                    </a:lnTo>
                    <a:lnTo>
                      <a:pt x="190595" y="82796"/>
                    </a:lnTo>
                    <a:lnTo>
                      <a:pt x="190499" y="93344"/>
                    </a:lnTo>
                    <a:lnTo>
                      <a:pt x="195357" y="131349"/>
                    </a:lnTo>
                    <a:lnTo>
                      <a:pt x="218753" y="145625"/>
                    </a:lnTo>
                    <a:lnTo>
                      <a:pt x="230600" y="143351"/>
                    </a:lnTo>
                    <a:lnTo>
                      <a:pt x="265556" y="112299"/>
                    </a:lnTo>
                    <a:lnTo>
                      <a:pt x="269867" y="102334"/>
                    </a:lnTo>
                    <a:lnTo>
                      <a:pt x="273748" y="9143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724" name="Google Shape;13724;p160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8983954" y="2911576"/>
                <a:ext cx="428294" cy="1723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725" name="Google Shape;13725;p16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440035" y="3424402"/>
              <a:ext cx="190657" cy="1585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726" name="Google Shape;13726;p160"/>
            <p:cNvGrpSpPr/>
            <p:nvPr/>
          </p:nvGrpSpPr>
          <p:grpSpPr>
            <a:xfrm>
              <a:off x="7791424" y="3390137"/>
              <a:ext cx="310413" cy="144043"/>
              <a:chOff x="7791424" y="3390137"/>
              <a:chExt cx="310413" cy="144043"/>
            </a:xfrm>
          </p:grpSpPr>
          <p:pic>
            <p:nvPicPr>
              <p:cNvPr id="13727" name="Google Shape;13727;p160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7791424" y="3410686"/>
                <a:ext cx="115779" cy="1234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28" name="Google Shape;13728;p160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928774" y="3410686"/>
                <a:ext cx="74536" cy="1105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729" name="Google Shape;13729;p160"/>
              <p:cNvSpPr/>
              <p:nvPr/>
            </p:nvSpPr>
            <p:spPr>
              <a:xfrm>
                <a:off x="8045195" y="3412997"/>
                <a:ext cx="8890" cy="104775"/>
              </a:xfrm>
              <a:custGeom>
                <a:rect b="b" l="l" r="r" t="t"/>
                <a:pathLst>
                  <a:path extrusionOk="0" h="104775" w="8890">
                    <a:moveTo>
                      <a:pt x="0" y="0"/>
                    </a:moveTo>
                    <a:lnTo>
                      <a:pt x="1440" y="11310"/>
                    </a:lnTo>
                    <a:lnTo>
                      <a:pt x="2381" y="22478"/>
                    </a:lnTo>
                    <a:lnTo>
                      <a:pt x="2893" y="33647"/>
                    </a:lnTo>
                    <a:lnTo>
                      <a:pt x="3048" y="44958"/>
                    </a:lnTo>
                    <a:lnTo>
                      <a:pt x="2536" y="57757"/>
                    </a:lnTo>
                    <a:lnTo>
                      <a:pt x="1238" y="74771"/>
                    </a:lnTo>
                    <a:lnTo>
                      <a:pt x="1226" y="91356"/>
                    </a:lnTo>
                    <a:lnTo>
                      <a:pt x="4572" y="102870"/>
                    </a:lnTo>
                    <a:lnTo>
                      <a:pt x="6096" y="103632"/>
                    </a:lnTo>
                    <a:lnTo>
                      <a:pt x="7620" y="103632"/>
                    </a:lnTo>
                    <a:lnTo>
                      <a:pt x="8382" y="10439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0" name="Google Shape;13730;p160"/>
              <p:cNvSpPr/>
              <p:nvPr/>
            </p:nvSpPr>
            <p:spPr>
              <a:xfrm>
                <a:off x="8099297" y="3390137"/>
                <a:ext cx="2540" cy="137160"/>
              </a:xfrm>
              <a:custGeom>
                <a:rect b="b" l="l" r="r" t="t"/>
                <a:pathLst>
                  <a:path extrusionOk="0" h="137160" w="2540">
                    <a:moveTo>
                      <a:pt x="2285" y="0"/>
                    </a:moveTo>
                    <a:lnTo>
                      <a:pt x="1714" y="11560"/>
                    </a:lnTo>
                    <a:lnTo>
                      <a:pt x="1142" y="23336"/>
                    </a:lnTo>
                    <a:lnTo>
                      <a:pt x="571" y="35254"/>
                    </a:lnTo>
                    <a:lnTo>
                      <a:pt x="0" y="47244"/>
                    </a:lnTo>
                    <a:lnTo>
                      <a:pt x="0" y="61662"/>
                    </a:lnTo>
                    <a:lnTo>
                      <a:pt x="0" y="76295"/>
                    </a:lnTo>
                    <a:lnTo>
                      <a:pt x="0" y="91070"/>
                    </a:lnTo>
                    <a:lnTo>
                      <a:pt x="0" y="105918"/>
                    </a:lnTo>
                    <a:lnTo>
                      <a:pt x="0" y="113478"/>
                    </a:lnTo>
                    <a:lnTo>
                      <a:pt x="0" y="121253"/>
                    </a:lnTo>
                    <a:lnTo>
                      <a:pt x="0" y="129170"/>
                    </a:lnTo>
                    <a:lnTo>
                      <a:pt x="0" y="13716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731" name="Google Shape;13731;p160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4039193" y="3751300"/>
              <a:ext cx="2986733" cy="18141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735" name="Shape 13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6" name="Google Shape;13736;p161"/>
          <p:cNvSpPr txBox="1"/>
          <p:nvPr/>
        </p:nvSpPr>
        <p:spPr>
          <a:xfrm>
            <a:off x="3276193" y="735634"/>
            <a:ext cx="2091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does EM work?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7" name="Google Shape;13737;p161"/>
          <p:cNvSpPr txBox="1"/>
          <p:nvPr/>
        </p:nvSpPr>
        <p:spPr>
          <a:xfrm>
            <a:off x="692727" y="1210235"/>
            <a:ext cx="7509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8" name="Google Shape;13738;p161"/>
          <p:cNvSpPr txBox="1"/>
          <p:nvPr/>
        </p:nvSpPr>
        <p:spPr>
          <a:xfrm>
            <a:off x="1068121" y="2913278"/>
            <a:ext cx="70812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know If we believed in the parameters ϴ</a:t>
            </a:r>
            <a:r>
              <a:rPr b="0" baseline="3000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then the best guess for ƛ is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39" name="Google Shape;13739;p161"/>
          <p:cNvPicPr preferRelativeResize="0"/>
          <p:nvPr/>
        </p:nvPicPr>
        <p:blipFill rotWithShape="1">
          <a:blip r:embed="rId3">
            <a:alphaModFix/>
          </a:blip>
          <a:srcRect b="20602" l="0" r="0" t="18280"/>
          <a:stretch/>
        </p:blipFill>
        <p:spPr>
          <a:xfrm>
            <a:off x="742919" y="1748118"/>
            <a:ext cx="7731597" cy="941294"/>
          </a:xfrm>
          <a:prstGeom prst="rect">
            <a:avLst/>
          </a:prstGeom>
          <a:noFill/>
          <a:ln>
            <a:noFill/>
          </a:ln>
        </p:spPr>
      </p:pic>
      <p:sp>
        <p:nvSpPr>
          <p:cNvPr id="13740" name="Google Shape;13740;p161"/>
          <p:cNvSpPr txBox="1"/>
          <p:nvPr/>
        </p:nvSpPr>
        <p:spPr>
          <a:xfrm>
            <a:off x="1356330" y="4896326"/>
            <a:ext cx="63117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Substituting back the best values in MML, we can easily show that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41" name="Google Shape;13741;p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2763" y="5513294"/>
            <a:ext cx="4143375" cy="66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2" name="Google Shape;13742;p1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225" y="1877723"/>
            <a:ext cx="1655669" cy="5630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43" name="Google Shape;13743;p161"/>
          <p:cNvGrpSpPr/>
          <p:nvPr/>
        </p:nvGrpSpPr>
        <p:grpSpPr>
          <a:xfrm>
            <a:off x="2909484" y="3515327"/>
            <a:ext cx="3205534" cy="999944"/>
            <a:chOff x="3200400" y="3983825"/>
            <a:chExt cx="3526052" cy="1133209"/>
          </a:xfrm>
        </p:grpSpPr>
        <p:grpSp>
          <p:nvGrpSpPr>
            <p:cNvPr id="13744" name="Google Shape;13744;p161"/>
            <p:cNvGrpSpPr/>
            <p:nvPr/>
          </p:nvGrpSpPr>
          <p:grpSpPr>
            <a:xfrm>
              <a:off x="3200400" y="3983825"/>
              <a:ext cx="3526052" cy="1133209"/>
              <a:chOff x="3200400" y="3983825"/>
              <a:chExt cx="3526052" cy="1133209"/>
            </a:xfrm>
          </p:grpSpPr>
          <p:pic>
            <p:nvPicPr>
              <p:cNvPr id="13745" name="Google Shape;13745;p16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200400" y="4191000"/>
                <a:ext cx="3526052" cy="92603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3746" name="Google Shape;13746;p161"/>
              <p:cNvGrpSpPr/>
              <p:nvPr/>
            </p:nvGrpSpPr>
            <p:grpSpPr>
              <a:xfrm>
                <a:off x="5202300" y="3983825"/>
                <a:ext cx="1355850" cy="273300"/>
                <a:chOff x="5202300" y="3983825"/>
                <a:chExt cx="1355850" cy="273300"/>
              </a:xfrm>
            </p:grpSpPr>
            <p:sp>
              <p:nvSpPr>
                <p:cNvPr id="13747" name="Google Shape;13747;p161"/>
                <p:cNvSpPr txBox="1"/>
                <p:nvPr/>
              </p:nvSpPr>
              <p:spPr>
                <a:xfrm>
                  <a:off x="5202300" y="3983825"/>
                  <a:ext cx="223500" cy="273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75575" lIns="75575" spcFirstLastPara="1" rIns="75575" wrap="square" tIns="755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b="0" i="0" lang="en" sz="15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</a:t>
                  </a:r>
                  <a:endParaRPr b="0" i="0" sz="15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48" name="Google Shape;13748;p161"/>
                <p:cNvSpPr txBox="1"/>
                <p:nvPr/>
              </p:nvSpPr>
              <p:spPr>
                <a:xfrm>
                  <a:off x="5648850" y="3983825"/>
                  <a:ext cx="223500" cy="273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75575" lIns="75575" spcFirstLastPara="1" rIns="75575" wrap="square" tIns="755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b="0" i="0" lang="en" sz="15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</a:t>
                  </a:r>
                  <a:endParaRPr b="0" i="0" sz="15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49" name="Google Shape;13749;p161"/>
                <p:cNvSpPr txBox="1"/>
                <p:nvPr/>
              </p:nvSpPr>
              <p:spPr>
                <a:xfrm>
                  <a:off x="6334650" y="3983825"/>
                  <a:ext cx="223500" cy="273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75575" lIns="75575" spcFirstLastPara="1" rIns="75575" wrap="square" tIns="755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b="0" i="0" lang="en" sz="15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</a:t>
                  </a:r>
                  <a:endParaRPr b="0" i="0" sz="15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3750" name="Google Shape;13750;p161"/>
            <p:cNvSpPr txBox="1"/>
            <p:nvPr/>
          </p:nvSpPr>
          <p:spPr>
            <a:xfrm>
              <a:off x="3213850" y="4161938"/>
              <a:ext cx="825900" cy="27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5575" lIns="75575" spcFirstLastPara="1" rIns="75575" wrap="square" tIns="75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t+1</a:t>
              </a:r>
              <a:endPara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754" name="Shape 13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5" name="Google Shape;13755;p162"/>
          <p:cNvSpPr txBox="1"/>
          <p:nvPr/>
        </p:nvSpPr>
        <p:spPr>
          <a:xfrm>
            <a:off x="3427923" y="500706"/>
            <a:ext cx="15306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 what?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56" name="Google Shape;13756;p162"/>
          <p:cNvCxnSpPr/>
          <p:nvPr/>
        </p:nvCxnSpPr>
        <p:spPr>
          <a:xfrm>
            <a:off x="1593273" y="1680882"/>
            <a:ext cx="0" cy="34965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57" name="Google Shape;13757;p162"/>
          <p:cNvCxnSpPr/>
          <p:nvPr/>
        </p:nvCxnSpPr>
        <p:spPr>
          <a:xfrm>
            <a:off x="1177636" y="4908176"/>
            <a:ext cx="58881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58" name="Google Shape;13758;p162"/>
          <p:cNvSpPr/>
          <p:nvPr/>
        </p:nvSpPr>
        <p:spPr>
          <a:xfrm>
            <a:off x="1882588" y="1555087"/>
            <a:ext cx="5090519" cy="2669316"/>
          </a:xfrm>
          <a:custGeom>
            <a:rect b="b" l="l" r="r" t="t"/>
            <a:pathLst>
              <a:path extrusionOk="0" h="3024721" w="5593977">
                <a:moveTo>
                  <a:pt x="0" y="3024721"/>
                </a:moveTo>
                <a:cubicBezTo>
                  <a:pt x="90767" y="2550712"/>
                  <a:pt x="181535" y="2076703"/>
                  <a:pt x="295835" y="1935509"/>
                </a:cubicBezTo>
                <a:cubicBezTo>
                  <a:pt x="410135" y="1794315"/>
                  <a:pt x="555812" y="2359091"/>
                  <a:pt x="685800" y="2177556"/>
                </a:cubicBezTo>
                <a:cubicBezTo>
                  <a:pt x="815788" y="1996021"/>
                  <a:pt x="927847" y="1043520"/>
                  <a:pt x="1075765" y="846297"/>
                </a:cubicBezTo>
                <a:cubicBezTo>
                  <a:pt x="1223683" y="649073"/>
                  <a:pt x="1420906" y="1133168"/>
                  <a:pt x="1573306" y="994215"/>
                </a:cubicBezTo>
                <a:cubicBezTo>
                  <a:pt x="1725706" y="855262"/>
                  <a:pt x="1853453" y="108950"/>
                  <a:pt x="1990165" y="12580"/>
                </a:cubicBezTo>
                <a:cubicBezTo>
                  <a:pt x="2126877" y="-83791"/>
                  <a:pt x="2245659" y="404786"/>
                  <a:pt x="2393577" y="415992"/>
                </a:cubicBezTo>
                <a:cubicBezTo>
                  <a:pt x="2541495" y="427198"/>
                  <a:pt x="2738718" y="26027"/>
                  <a:pt x="2877671" y="79815"/>
                </a:cubicBezTo>
                <a:cubicBezTo>
                  <a:pt x="3016624" y="133603"/>
                  <a:pt x="3101788" y="671486"/>
                  <a:pt x="3227294" y="738721"/>
                </a:cubicBezTo>
                <a:cubicBezTo>
                  <a:pt x="3352800" y="805956"/>
                  <a:pt x="3482788" y="400304"/>
                  <a:pt x="3630706" y="483227"/>
                </a:cubicBezTo>
                <a:cubicBezTo>
                  <a:pt x="3778624" y="566150"/>
                  <a:pt x="3978088" y="1097309"/>
                  <a:pt x="4114800" y="1236262"/>
                </a:cubicBezTo>
                <a:cubicBezTo>
                  <a:pt x="4251512" y="1375215"/>
                  <a:pt x="4338918" y="1225056"/>
                  <a:pt x="4450977" y="1316944"/>
                </a:cubicBezTo>
                <a:cubicBezTo>
                  <a:pt x="4563036" y="1408832"/>
                  <a:pt x="4650441" y="1736045"/>
                  <a:pt x="4787153" y="1787592"/>
                </a:cubicBezTo>
                <a:cubicBezTo>
                  <a:pt x="4923865" y="1839139"/>
                  <a:pt x="5136776" y="1509686"/>
                  <a:pt x="5271247" y="1626227"/>
                </a:cubicBezTo>
                <a:cubicBezTo>
                  <a:pt x="5405718" y="1742768"/>
                  <a:pt x="5593977" y="2486839"/>
                  <a:pt x="5593977" y="2486839"/>
                </a:cubicBezTo>
              </a:path>
            </a:pathLst>
          </a:cu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9" name="Google Shape;13759;p162"/>
          <p:cNvSpPr txBox="1"/>
          <p:nvPr/>
        </p:nvSpPr>
        <p:spPr>
          <a:xfrm>
            <a:off x="6793003" y="4946285"/>
            <a:ext cx="3498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0" name="Google Shape;13760;p162"/>
          <p:cNvSpPr txBox="1"/>
          <p:nvPr/>
        </p:nvSpPr>
        <p:spPr>
          <a:xfrm>
            <a:off x="511370" y="2883972"/>
            <a:ext cx="666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L(θ)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1" name="Google Shape;13761;p162"/>
          <p:cNvSpPr/>
          <p:nvPr/>
        </p:nvSpPr>
        <p:spPr>
          <a:xfrm>
            <a:off x="2424545" y="3984659"/>
            <a:ext cx="562894" cy="747664"/>
          </a:xfrm>
          <a:custGeom>
            <a:rect b="b" l="l" r="r" t="t"/>
            <a:pathLst>
              <a:path extrusionOk="0" h="847211" w="618565">
                <a:moveTo>
                  <a:pt x="0" y="847211"/>
                </a:moveTo>
                <a:cubicBezTo>
                  <a:pt x="22412" y="426990"/>
                  <a:pt x="44824" y="6769"/>
                  <a:pt x="147918" y="46"/>
                </a:cubicBezTo>
                <a:cubicBezTo>
                  <a:pt x="251012" y="-6677"/>
                  <a:pt x="553571" y="712741"/>
                  <a:pt x="618565" y="806870"/>
                </a:cubicBezTo>
              </a:path>
            </a:pathLst>
          </a:custGeom>
          <a:noFill/>
          <a:ln cap="flat" cmpd="sng" w="571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2" name="Google Shape;13762;p162"/>
          <p:cNvSpPr txBox="1"/>
          <p:nvPr/>
        </p:nvSpPr>
        <p:spPr>
          <a:xfrm>
            <a:off x="511370" y="4462140"/>
            <a:ext cx="13149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MMT(θ</a:t>
            </a:r>
            <a:r>
              <a:rPr b="1" baseline="30000" i="0" lang="en" sz="15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i="0" lang="en" sz="15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, ƛ</a:t>
            </a:r>
            <a:r>
              <a:rPr b="1" baseline="-25000" i="0" lang="en" sz="15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" sz="15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baseline="-25000" i="0" sz="15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3" name="Google Shape;13763;p162"/>
          <p:cNvSpPr txBox="1"/>
          <p:nvPr/>
        </p:nvSpPr>
        <p:spPr>
          <a:xfrm>
            <a:off x="2424545" y="5021303"/>
            <a:ext cx="4098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b="0" baseline="30000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0" baseline="3000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4" name="Google Shape;13764;p162"/>
          <p:cNvSpPr/>
          <p:nvPr/>
        </p:nvSpPr>
        <p:spPr>
          <a:xfrm rot="459039">
            <a:off x="2260579" y="3782930"/>
            <a:ext cx="1359023" cy="977680"/>
          </a:xfrm>
          <a:custGeom>
            <a:rect b="b" l="l" r="r" t="t"/>
            <a:pathLst>
              <a:path extrusionOk="0" h="847211" w="618565">
                <a:moveTo>
                  <a:pt x="0" y="847211"/>
                </a:moveTo>
                <a:cubicBezTo>
                  <a:pt x="22412" y="426990"/>
                  <a:pt x="44824" y="6769"/>
                  <a:pt x="147918" y="46"/>
                </a:cubicBezTo>
                <a:cubicBezTo>
                  <a:pt x="251012" y="-6677"/>
                  <a:pt x="553571" y="712741"/>
                  <a:pt x="618565" y="806870"/>
                </a:cubicBezTo>
              </a:path>
            </a:pathLst>
          </a:custGeom>
          <a:noFill/>
          <a:ln cap="flat" cmpd="sng" w="5715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5" name="Google Shape;13765;p162"/>
          <p:cNvSpPr txBox="1"/>
          <p:nvPr/>
        </p:nvSpPr>
        <p:spPr>
          <a:xfrm>
            <a:off x="511370" y="4098151"/>
            <a:ext cx="13149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MMT(θ</a:t>
            </a:r>
            <a:r>
              <a:rPr b="1" baseline="30000" i="0" lang="en" sz="15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i="0" lang="en" sz="15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, ƛ</a:t>
            </a:r>
            <a:r>
              <a:rPr b="1" baseline="-25000" i="0" lang="en" sz="15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" sz="15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baseline="-25000" i="0" sz="15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6" name="Google Shape;13766;p162"/>
          <p:cNvSpPr/>
          <p:nvPr/>
        </p:nvSpPr>
        <p:spPr>
          <a:xfrm>
            <a:off x="2066058" y="2883972"/>
            <a:ext cx="2129207" cy="1788892"/>
          </a:xfrm>
          <a:custGeom>
            <a:rect b="b" l="l" r="r" t="t"/>
            <a:pathLst>
              <a:path extrusionOk="0" h="2027073" w="2339788">
                <a:moveTo>
                  <a:pt x="0" y="2027073"/>
                </a:moveTo>
                <a:cubicBezTo>
                  <a:pt x="141194" y="1528411"/>
                  <a:pt x="282388" y="1029749"/>
                  <a:pt x="497541" y="695814"/>
                </a:cubicBezTo>
                <a:cubicBezTo>
                  <a:pt x="712694" y="361879"/>
                  <a:pt x="983876" y="-111010"/>
                  <a:pt x="1290917" y="23461"/>
                </a:cubicBezTo>
                <a:cubicBezTo>
                  <a:pt x="1597958" y="157932"/>
                  <a:pt x="2339788" y="1502638"/>
                  <a:pt x="2339788" y="1502638"/>
                </a:cubicBezTo>
              </a:path>
            </a:pathLst>
          </a:cu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7" name="Google Shape;13767;p162"/>
          <p:cNvSpPr txBox="1"/>
          <p:nvPr/>
        </p:nvSpPr>
        <p:spPr>
          <a:xfrm>
            <a:off x="3972208" y="3534388"/>
            <a:ext cx="1443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MMT(θ</a:t>
            </a:r>
            <a:r>
              <a:rPr b="1" baseline="30000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, ƛ</a:t>
            </a:r>
            <a:r>
              <a:rPr b="1" baseline="30000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t+1</a:t>
            </a:r>
            <a:r>
              <a:rPr b="1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baseline="-25000" i="0" sz="15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68" name="Google Shape;13768;p162"/>
          <p:cNvCxnSpPr>
            <a:stCxn id="13766" idx="1"/>
          </p:cNvCxnSpPr>
          <p:nvPr/>
        </p:nvCxnSpPr>
        <p:spPr>
          <a:xfrm>
            <a:off x="2518368" y="3497926"/>
            <a:ext cx="44700" cy="1448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13769" name="Google Shape;13769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9615" y="5839571"/>
            <a:ext cx="4286250" cy="722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2" name="Google Shape;187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293" y="2059460"/>
            <a:ext cx="2410021" cy="1548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3" name="Google Shape;1873;p46"/>
          <p:cNvGrpSpPr/>
          <p:nvPr/>
        </p:nvGrpSpPr>
        <p:grpSpPr>
          <a:xfrm>
            <a:off x="5438026" y="2186699"/>
            <a:ext cx="2574228" cy="1391796"/>
            <a:chOff x="6761022" y="2047100"/>
            <a:chExt cx="2415755" cy="1090066"/>
          </a:xfrm>
        </p:grpSpPr>
        <p:pic>
          <p:nvPicPr>
            <p:cNvPr id="1874" name="Google Shape;1874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61022" y="2047100"/>
              <a:ext cx="2164295" cy="1090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5" name="Google Shape;1875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87311" y="2824733"/>
              <a:ext cx="389466" cy="1562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76" name="Google Shape;1876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55135" y="4466443"/>
            <a:ext cx="69047" cy="84671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p46"/>
          <p:cNvSpPr/>
          <p:nvPr/>
        </p:nvSpPr>
        <p:spPr>
          <a:xfrm>
            <a:off x="4540327" y="2847617"/>
            <a:ext cx="131196" cy="17035"/>
          </a:xfrm>
          <a:custGeom>
            <a:rect b="b" l="l" r="r" t="t"/>
            <a:pathLst>
              <a:path extrusionOk="0" h="13335" w="123189">
                <a:moveTo>
                  <a:pt x="0" y="0"/>
                </a:moveTo>
                <a:lnTo>
                  <a:pt x="13632" y="7905"/>
                </a:lnTo>
                <a:lnTo>
                  <a:pt x="26193" y="11810"/>
                </a:lnTo>
                <a:lnTo>
                  <a:pt x="39754" y="12858"/>
                </a:lnTo>
                <a:lnTo>
                  <a:pt x="56388" y="12191"/>
                </a:lnTo>
                <a:lnTo>
                  <a:pt x="70104" y="11549"/>
                </a:lnTo>
                <a:lnTo>
                  <a:pt x="83820" y="9905"/>
                </a:lnTo>
                <a:lnTo>
                  <a:pt x="97536" y="7691"/>
                </a:lnTo>
                <a:lnTo>
                  <a:pt x="111252" y="5333"/>
                </a:lnTo>
                <a:lnTo>
                  <a:pt x="118110" y="4571"/>
                </a:lnTo>
                <a:lnTo>
                  <a:pt x="118110" y="3047"/>
                </a:lnTo>
                <a:lnTo>
                  <a:pt x="122682" y="0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8" name="Google Shape;1878;p46"/>
          <p:cNvGrpSpPr/>
          <p:nvPr/>
        </p:nvGrpSpPr>
        <p:grpSpPr>
          <a:xfrm>
            <a:off x="4718949" y="2669923"/>
            <a:ext cx="259158" cy="303226"/>
            <a:chOff x="6086213" y="2425565"/>
            <a:chExt cx="243204" cy="237489"/>
          </a:xfrm>
        </p:grpSpPr>
        <p:pic>
          <p:nvPicPr>
            <p:cNvPr id="1879" name="Google Shape;1879;p4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134087" y="2497823"/>
              <a:ext cx="117373" cy="1074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0" name="Google Shape;1880;p46"/>
            <p:cNvSpPr/>
            <p:nvPr/>
          </p:nvSpPr>
          <p:spPr>
            <a:xfrm>
              <a:off x="6086213" y="2425565"/>
              <a:ext cx="243204" cy="237489"/>
            </a:xfrm>
            <a:custGeom>
              <a:rect b="b" l="l" r="r" t="t"/>
              <a:pathLst>
                <a:path extrusionOk="0" h="237489" w="243204">
                  <a:moveTo>
                    <a:pt x="143898" y="7500"/>
                  </a:moveTo>
                  <a:lnTo>
                    <a:pt x="129397" y="3857"/>
                  </a:lnTo>
                  <a:lnTo>
                    <a:pt x="115323" y="1214"/>
                  </a:lnTo>
                  <a:lnTo>
                    <a:pt x="101250" y="0"/>
                  </a:lnTo>
                  <a:lnTo>
                    <a:pt x="86748" y="642"/>
                  </a:lnTo>
                  <a:lnTo>
                    <a:pt x="42922" y="18645"/>
                  </a:lnTo>
                  <a:lnTo>
                    <a:pt x="10548" y="59316"/>
                  </a:lnTo>
                  <a:lnTo>
                    <a:pt x="0" y="114871"/>
                  </a:lnTo>
                  <a:lnTo>
                    <a:pt x="1595" y="134373"/>
                  </a:lnTo>
                  <a:lnTo>
                    <a:pt x="14358" y="172092"/>
                  </a:lnTo>
                  <a:lnTo>
                    <a:pt x="49887" y="214002"/>
                  </a:lnTo>
                  <a:lnTo>
                    <a:pt x="99702" y="235338"/>
                  </a:lnTo>
                  <a:lnTo>
                    <a:pt x="118491" y="236862"/>
                  </a:lnTo>
                  <a:lnTo>
                    <a:pt x="136278" y="235529"/>
                  </a:lnTo>
                  <a:lnTo>
                    <a:pt x="186535" y="212788"/>
                  </a:lnTo>
                  <a:lnTo>
                    <a:pt x="214181" y="186070"/>
                  </a:lnTo>
                  <a:lnTo>
                    <a:pt x="238767" y="135897"/>
                  </a:lnTo>
                  <a:lnTo>
                    <a:pt x="242958" y="98940"/>
                  </a:lnTo>
                  <a:lnTo>
                    <a:pt x="241244" y="80795"/>
                  </a:lnTo>
                  <a:lnTo>
                    <a:pt x="215526" y="34932"/>
                  </a:lnTo>
                  <a:lnTo>
                    <a:pt x="171700" y="9536"/>
                  </a:lnTo>
                  <a:lnTo>
                    <a:pt x="127253" y="4369"/>
                  </a:lnTo>
                  <a:lnTo>
                    <a:pt x="117990" y="4452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1" name="Google Shape;1881;p46"/>
          <p:cNvGrpSpPr/>
          <p:nvPr/>
        </p:nvGrpSpPr>
        <p:grpSpPr>
          <a:xfrm>
            <a:off x="2579223" y="4385988"/>
            <a:ext cx="428755" cy="196562"/>
            <a:chOff x="4078211" y="3769601"/>
            <a:chExt cx="402360" cy="153949"/>
          </a:xfrm>
        </p:grpSpPr>
        <p:pic>
          <p:nvPicPr>
            <p:cNvPr id="1882" name="Google Shape;1882;p4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078211" y="3781031"/>
              <a:ext cx="208813" cy="142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3" name="Google Shape;1883;p4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321479" y="3769601"/>
              <a:ext cx="159092" cy="1487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84" name="Google Shape;1884;p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49362" y="4377928"/>
            <a:ext cx="121814" cy="167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576464" y="4339971"/>
            <a:ext cx="230636" cy="1595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6" name="Google Shape;1886;p46"/>
          <p:cNvGrpSpPr/>
          <p:nvPr/>
        </p:nvGrpSpPr>
        <p:grpSpPr>
          <a:xfrm>
            <a:off x="4079775" y="4302317"/>
            <a:ext cx="572478" cy="182941"/>
            <a:chOff x="5486387" y="3704069"/>
            <a:chExt cx="537235" cy="143281"/>
          </a:xfrm>
        </p:grpSpPr>
        <p:pic>
          <p:nvPicPr>
            <p:cNvPr id="1887" name="Google Shape;1887;p4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486387" y="3704069"/>
              <a:ext cx="368833" cy="1432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8" name="Google Shape;1888;p46"/>
            <p:cNvSpPr/>
            <p:nvPr/>
          </p:nvSpPr>
          <p:spPr>
            <a:xfrm>
              <a:off x="5885497" y="3758183"/>
              <a:ext cx="26670" cy="56514"/>
            </a:xfrm>
            <a:custGeom>
              <a:rect b="b" l="l" r="r" t="t"/>
              <a:pathLst>
                <a:path extrusionOk="0" h="56514" w="26670">
                  <a:moveTo>
                    <a:pt x="1714" y="24384"/>
                  </a:moveTo>
                  <a:lnTo>
                    <a:pt x="857" y="29610"/>
                  </a:lnTo>
                  <a:lnTo>
                    <a:pt x="0" y="37052"/>
                  </a:lnTo>
                  <a:lnTo>
                    <a:pt x="0" y="44636"/>
                  </a:lnTo>
                  <a:lnTo>
                    <a:pt x="1714" y="50292"/>
                  </a:lnTo>
                  <a:lnTo>
                    <a:pt x="4000" y="53340"/>
                  </a:lnTo>
                  <a:lnTo>
                    <a:pt x="11620" y="56388"/>
                  </a:lnTo>
                  <a:lnTo>
                    <a:pt x="14668" y="54102"/>
                  </a:lnTo>
                  <a:lnTo>
                    <a:pt x="22288" y="50292"/>
                  </a:lnTo>
                  <a:lnTo>
                    <a:pt x="24574" y="39624"/>
                  </a:lnTo>
                  <a:lnTo>
                    <a:pt x="25336" y="32004"/>
                  </a:lnTo>
                  <a:lnTo>
                    <a:pt x="26253" y="25491"/>
                  </a:lnTo>
                  <a:lnTo>
                    <a:pt x="14668" y="0"/>
                  </a:lnTo>
                  <a:lnTo>
                    <a:pt x="8572" y="0"/>
                  </a:lnTo>
                  <a:lnTo>
                    <a:pt x="7810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89" name="Google Shape;1889;p4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948159" y="3728453"/>
              <a:ext cx="75463" cy="7393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0" name="Google Shape;1890;p4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798533" y="4245603"/>
            <a:ext cx="123451" cy="142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4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147085" y="4103565"/>
            <a:ext cx="224736" cy="2862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2" name="Google Shape;1892;p46"/>
          <p:cNvGrpSpPr/>
          <p:nvPr/>
        </p:nvGrpSpPr>
        <p:grpSpPr>
          <a:xfrm>
            <a:off x="5494067" y="4129152"/>
            <a:ext cx="43508" cy="207232"/>
            <a:chOff x="6813613" y="3568445"/>
            <a:chExt cx="40830" cy="162306"/>
          </a:xfrm>
        </p:grpSpPr>
        <p:sp>
          <p:nvSpPr>
            <p:cNvPr id="1893" name="Google Shape;1893;p46"/>
            <p:cNvSpPr/>
            <p:nvPr/>
          </p:nvSpPr>
          <p:spPr>
            <a:xfrm>
              <a:off x="6813613" y="3568445"/>
              <a:ext cx="34925" cy="104139"/>
            </a:xfrm>
            <a:custGeom>
              <a:rect b="b" l="l" r="r" t="t"/>
              <a:pathLst>
                <a:path extrusionOk="0" h="104139" w="34925">
                  <a:moveTo>
                    <a:pt x="3238" y="29717"/>
                  </a:moveTo>
                  <a:lnTo>
                    <a:pt x="1476" y="22002"/>
                  </a:lnTo>
                  <a:lnTo>
                    <a:pt x="0" y="14287"/>
                  </a:lnTo>
                  <a:lnTo>
                    <a:pt x="1095" y="7429"/>
                  </a:lnTo>
                  <a:lnTo>
                    <a:pt x="7048" y="2285"/>
                  </a:lnTo>
                  <a:lnTo>
                    <a:pt x="12382" y="0"/>
                  </a:lnTo>
                  <a:lnTo>
                    <a:pt x="21526" y="761"/>
                  </a:lnTo>
                  <a:lnTo>
                    <a:pt x="34480" y="32765"/>
                  </a:lnTo>
                  <a:lnTo>
                    <a:pt x="33992" y="42433"/>
                  </a:lnTo>
                  <a:lnTo>
                    <a:pt x="31718" y="51244"/>
                  </a:lnTo>
                  <a:lnTo>
                    <a:pt x="28158" y="59769"/>
                  </a:lnTo>
                  <a:lnTo>
                    <a:pt x="23812" y="68579"/>
                  </a:lnTo>
                  <a:lnTo>
                    <a:pt x="20252" y="77378"/>
                  </a:lnTo>
                  <a:lnTo>
                    <a:pt x="17621" y="85820"/>
                  </a:lnTo>
                  <a:lnTo>
                    <a:pt x="15990" y="94404"/>
                  </a:lnTo>
                  <a:lnTo>
                    <a:pt x="15430" y="103631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46"/>
            <p:cNvSpPr/>
            <p:nvPr/>
          </p:nvSpPr>
          <p:spPr>
            <a:xfrm>
              <a:off x="6840473" y="3730751"/>
              <a:ext cx="13970" cy="0"/>
            </a:xfrm>
            <a:custGeom>
              <a:rect b="b" l="l" r="r" t="t"/>
              <a:pathLst>
                <a:path extrusionOk="0" h="120000" w="13970">
                  <a:moveTo>
                    <a:pt x="13716" y="0"/>
                  </a:moveTo>
                  <a:lnTo>
                    <a:pt x="9144" y="0"/>
                  </a:lnTo>
                  <a:lnTo>
                    <a:pt x="4572" y="0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5" name="Google Shape;1895;p46"/>
          <p:cNvSpPr/>
          <p:nvPr/>
        </p:nvSpPr>
        <p:spPr>
          <a:xfrm>
            <a:off x="1850153" y="5045313"/>
            <a:ext cx="46662" cy="61652"/>
          </a:xfrm>
          <a:custGeom>
            <a:rect b="b" l="l" r="r" t="t"/>
            <a:pathLst>
              <a:path extrusionOk="0" h="48260" w="43814">
                <a:moveTo>
                  <a:pt x="5334" y="16763"/>
                </a:moveTo>
                <a:lnTo>
                  <a:pt x="13013" y="15180"/>
                </a:lnTo>
                <a:lnTo>
                  <a:pt x="18192" y="14954"/>
                </a:lnTo>
                <a:lnTo>
                  <a:pt x="21514" y="17728"/>
                </a:lnTo>
                <a:lnTo>
                  <a:pt x="23622" y="25145"/>
                </a:lnTo>
                <a:lnTo>
                  <a:pt x="24384" y="29717"/>
                </a:lnTo>
                <a:lnTo>
                  <a:pt x="25908" y="39623"/>
                </a:lnTo>
                <a:lnTo>
                  <a:pt x="23622" y="43433"/>
                </a:lnTo>
                <a:lnTo>
                  <a:pt x="22098" y="46481"/>
                </a:lnTo>
                <a:lnTo>
                  <a:pt x="16002" y="48005"/>
                </a:lnTo>
                <a:lnTo>
                  <a:pt x="13716" y="46481"/>
                </a:lnTo>
                <a:lnTo>
                  <a:pt x="8620" y="41040"/>
                </a:lnTo>
                <a:lnTo>
                  <a:pt x="5524" y="34385"/>
                </a:lnTo>
                <a:lnTo>
                  <a:pt x="3857" y="27301"/>
                </a:lnTo>
                <a:lnTo>
                  <a:pt x="3048" y="20573"/>
                </a:lnTo>
                <a:lnTo>
                  <a:pt x="3048" y="12191"/>
                </a:lnTo>
                <a:lnTo>
                  <a:pt x="3810" y="6095"/>
                </a:lnTo>
                <a:lnTo>
                  <a:pt x="12192" y="2285"/>
                </a:lnTo>
                <a:lnTo>
                  <a:pt x="18288" y="0"/>
                </a:lnTo>
                <a:lnTo>
                  <a:pt x="28956" y="761"/>
                </a:lnTo>
                <a:lnTo>
                  <a:pt x="34290" y="3809"/>
                </a:lnTo>
                <a:lnTo>
                  <a:pt x="41148" y="8381"/>
                </a:lnTo>
                <a:lnTo>
                  <a:pt x="42672" y="16001"/>
                </a:lnTo>
                <a:lnTo>
                  <a:pt x="42672" y="23621"/>
                </a:lnTo>
                <a:lnTo>
                  <a:pt x="43434" y="32765"/>
                </a:lnTo>
                <a:lnTo>
                  <a:pt x="36576" y="38099"/>
                </a:lnTo>
                <a:lnTo>
                  <a:pt x="28956" y="41909"/>
                </a:lnTo>
                <a:lnTo>
                  <a:pt x="23622" y="44195"/>
                </a:lnTo>
                <a:lnTo>
                  <a:pt x="11430" y="47243"/>
                </a:lnTo>
                <a:lnTo>
                  <a:pt x="5334" y="43433"/>
                </a:lnTo>
                <a:lnTo>
                  <a:pt x="762" y="40385"/>
                </a:lnTo>
                <a:lnTo>
                  <a:pt x="0" y="26669"/>
                </a:lnTo>
                <a:lnTo>
                  <a:pt x="1524" y="22097"/>
                </a:lnTo>
                <a:lnTo>
                  <a:pt x="36576" y="3047"/>
                </a:lnTo>
                <a:lnTo>
                  <a:pt x="39624" y="9143"/>
                </a:lnTo>
                <a:lnTo>
                  <a:pt x="42672" y="14477"/>
                </a:lnTo>
                <a:lnTo>
                  <a:pt x="19812" y="42671"/>
                </a:lnTo>
                <a:lnTo>
                  <a:pt x="12192" y="44195"/>
                </a:lnTo>
                <a:lnTo>
                  <a:pt x="10668" y="40385"/>
                </a:lnTo>
                <a:lnTo>
                  <a:pt x="9906" y="32765"/>
                </a:lnTo>
                <a:lnTo>
                  <a:pt x="9906" y="24383"/>
                </a:lnTo>
                <a:lnTo>
                  <a:pt x="10668" y="17525"/>
                </a:lnTo>
                <a:lnTo>
                  <a:pt x="18288" y="12191"/>
                </a:lnTo>
                <a:lnTo>
                  <a:pt x="21336" y="9905"/>
                </a:lnTo>
                <a:lnTo>
                  <a:pt x="32004" y="6095"/>
                </a:lnTo>
                <a:lnTo>
                  <a:pt x="35052" y="8381"/>
                </a:lnTo>
                <a:lnTo>
                  <a:pt x="37338" y="10667"/>
                </a:lnTo>
                <a:lnTo>
                  <a:pt x="38100" y="19811"/>
                </a:lnTo>
                <a:lnTo>
                  <a:pt x="36576" y="22097"/>
                </a:lnTo>
                <a:lnTo>
                  <a:pt x="34290" y="28193"/>
                </a:lnTo>
                <a:lnTo>
                  <a:pt x="26670" y="28193"/>
                </a:lnTo>
                <a:lnTo>
                  <a:pt x="21336" y="28193"/>
                </a:lnTo>
                <a:lnTo>
                  <a:pt x="14478" y="28193"/>
                </a:lnTo>
                <a:lnTo>
                  <a:pt x="12192" y="25145"/>
                </a:lnTo>
                <a:lnTo>
                  <a:pt x="9906" y="19049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6" name="Google Shape;1896;p4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805871" y="5017083"/>
            <a:ext cx="237944" cy="1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4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272774" y="5044323"/>
            <a:ext cx="242004" cy="1605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8" name="Google Shape;1898;p46"/>
          <p:cNvGrpSpPr/>
          <p:nvPr/>
        </p:nvGrpSpPr>
        <p:grpSpPr>
          <a:xfrm>
            <a:off x="3725748" y="4934716"/>
            <a:ext cx="626881" cy="243262"/>
            <a:chOff x="5154155" y="4199369"/>
            <a:chExt cx="588289" cy="190525"/>
          </a:xfrm>
        </p:grpSpPr>
        <p:pic>
          <p:nvPicPr>
            <p:cNvPr id="1899" name="Google Shape;1899;p4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154155" y="4287761"/>
              <a:ext cx="200740" cy="102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0" name="Google Shape;1900;p4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5374373" y="4199369"/>
              <a:ext cx="368071" cy="171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1" name="Google Shape;1901;p46"/>
          <p:cNvSpPr/>
          <p:nvPr/>
        </p:nvSpPr>
        <p:spPr>
          <a:xfrm>
            <a:off x="4442076" y="5082280"/>
            <a:ext cx="15553" cy="90856"/>
          </a:xfrm>
          <a:custGeom>
            <a:rect b="b" l="l" r="r" t="t"/>
            <a:pathLst>
              <a:path extrusionOk="0" h="71120" w="14604">
                <a:moveTo>
                  <a:pt x="14477" y="0"/>
                </a:moveTo>
                <a:lnTo>
                  <a:pt x="12537" y="12120"/>
                </a:lnTo>
                <a:lnTo>
                  <a:pt x="10953" y="24384"/>
                </a:lnTo>
                <a:lnTo>
                  <a:pt x="9227" y="36647"/>
                </a:lnTo>
                <a:lnTo>
                  <a:pt x="6857" y="48768"/>
                </a:lnTo>
                <a:lnTo>
                  <a:pt x="5333" y="56388"/>
                </a:lnTo>
                <a:lnTo>
                  <a:pt x="3047" y="64008"/>
                </a:lnTo>
                <a:lnTo>
                  <a:pt x="0" y="70866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2" name="Google Shape;1902;p46"/>
          <p:cNvGrpSpPr/>
          <p:nvPr/>
        </p:nvGrpSpPr>
        <p:grpSpPr>
          <a:xfrm>
            <a:off x="4588079" y="4924014"/>
            <a:ext cx="257426" cy="179049"/>
            <a:chOff x="5963399" y="4190987"/>
            <a:chExt cx="241578" cy="140233"/>
          </a:xfrm>
        </p:grpSpPr>
        <p:pic>
          <p:nvPicPr>
            <p:cNvPr id="1903" name="Google Shape;1903;p4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5963399" y="4194797"/>
              <a:ext cx="118897" cy="136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4" name="Google Shape;1904;p4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6108345" y="4190987"/>
              <a:ext cx="96632" cy="1128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05" name="Google Shape;1905;p4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003893" y="4917730"/>
            <a:ext cx="241763" cy="231496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p46"/>
          <p:cNvSpPr/>
          <p:nvPr/>
        </p:nvSpPr>
        <p:spPr>
          <a:xfrm>
            <a:off x="5471699" y="4877979"/>
            <a:ext cx="2705" cy="89233"/>
          </a:xfrm>
          <a:custGeom>
            <a:rect b="b" l="l" r="r" t="t"/>
            <a:pathLst>
              <a:path extrusionOk="0" h="69850" w="2540">
                <a:moveTo>
                  <a:pt x="0" y="0"/>
                </a:moveTo>
                <a:lnTo>
                  <a:pt x="2286" y="45720"/>
                </a:lnTo>
                <a:lnTo>
                  <a:pt x="2286" y="51661"/>
                </a:lnTo>
                <a:lnTo>
                  <a:pt x="2286" y="60674"/>
                </a:lnTo>
                <a:lnTo>
                  <a:pt x="2286" y="68115"/>
                </a:lnTo>
                <a:lnTo>
                  <a:pt x="2286" y="69342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7" name="Google Shape;1907;p4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524466" y="4756356"/>
            <a:ext cx="108835" cy="2072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8" name="Google Shape;1908;p46"/>
          <p:cNvGrpSpPr/>
          <p:nvPr/>
        </p:nvGrpSpPr>
        <p:grpSpPr>
          <a:xfrm>
            <a:off x="5863710" y="4708026"/>
            <a:ext cx="496152" cy="254937"/>
            <a:chOff x="7160500" y="4021823"/>
            <a:chExt cx="465608" cy="199669"/>
          </a:xfrm>
        </p:grpSpPr>
        <p:pic>
          <p:nvPicPr>
            <p:cNvPr id="1909" name="Google Shape;1909;p46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160500" y="4063745"/>
              <a:ext cx="120421" cy="1364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0" name="Google Shape;1910;p46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7320235" y="4021823"/>
              <a:ext cx="305873" cy="1996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11" name="Google Shape;1911;p4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542721" y="4649341"/>
            <a:ext cx="115940" cy="1916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2" name="Google Shape;1912;p46"/>
          <p:cNvGrpSpPr/>
          <p:nvPr/>
        </p:nvGrpSpPr>
        <p:grpSpPr>
          <a:xfrm>
            <a:off x="6857582" y="4570844"/>
            <a:ext cx="380849" cy="220885"/>
            <a:chOff x="8093188" y="3914381"/>
            <a:chExt cx="357403" cy="172999"/>
          </a:xfrm>
        </p:grpSpPr>
        <p:pic>
          <p:nvPicPr>
            <p:cNvPr id="1913" name="Google Shape;1913;p46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8093188" y="3914381"/>
              <a:ext cx="182143" cy="172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4" name="Google Shape;1914;p46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8306548" y="3952481"/>
              <a:ext cx="144043" cy="945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15" name="Google Shape;1915;p46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7448107" y="4479090"/>
            <a:ext cx="267988" cy="270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46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3204603" y="5600800"/>
            <a:ext cx="150209" cy="186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46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3712982" y="5587119"/>
            <a:ext cx="229723" cy="168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46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4125380" y="5551975"/>
            <a:ext cx="199780" cy="1451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46"/>
          <p:cNvGrpSpPr/>
          <p:nvPr/>
        </p:nvGrpSpPr>
        <p:grpSpPr>
          <a:xfrm>
            <a:off x="4546972" y="5444527"/>
            <a:ext cx="336697" cy="232560"/>
            <a:chOff x="5924823" y="4598657"/>
            <a:chExt cx="315969" cy="182143"/>
          </a:xfrm>
        </p:grpSpPr>
        <p:pic>
          <p:nvPicPr>
            <p:cNvPr id="1920" name="Google Shape;1920;p46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5924823" y="4598657"/>
              <a:ext cx="130803" cy="1775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1" name="Google Shape;1921;p46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6079664" y="4668761"/>
              <a:ext cx="161128" cy="1120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2" name="Google Shape;1922;p46"/>
          <p:cNvSpPr/>
          <p:nvPr/>
        </p:nvSpPr>
        <p:spPr>
          <a:xfrm>
            <a:off x="4947955" y="5505840"/>
            <a:ext cx="47339" cy="107080"/>
          </a:xfrm>
          <a:custGeom>
            <a:rect b="b" l="l" r="r" t="t"/>
            <a:pathLst>
              <a:path extrusionOk="0" h="83820" w="44450">
                <a:moveTo>
                  <a:pt x="0" y="8096"/>
                </a:moveTo>
                <a:lnTo>
                  <a:pt x="8560" y="2797"/>
                </a:lnTo>
                <a:lnTo>
                  <a:pt x="15906" y="0"/>
                </a:lnTo>
                <a:lnTo>
                  <a:pt x="23681" y="488"/>
                </a:lnTo>
                <a:lnTo>
                  <a:pt x="33528" y="5048"/>
                </a:lnTo>
                <a:lnTo>
                  <a:pt x="42672" y="9620"/>
                </a:lnTo>
                <a:lnTo>
                  <a:pt x="44196" y="14954"/>
                </a:lnTo>
                <a:lnTo>
                  <a:pt x="44196" y="24860"/>
                </a:lnTo>
                <a:lnTo>
                  <a:pt x="43231" y="33611"/>
                </a:lnTo>
                <a:lnTo>
                  <a:pt x="39909" y="41719"/>
                </a:lnTo>
                <a:lnTo>
                  <a:pt x="35302" y="49399"/>
                </a:lnTo>
                <a:lnTo>
                  <a:pt x="30480" y="56864"/>
                </a:lnTo>
                <a:lnTo>
                  <a:pt x="26658" y="63388"/>
                </a:lnTo>
                <a:lnTo>
                  <a:pt x="23336" y="69627"/>
                </a:lnTo>
                <a:lnTo>
                  <a:pt x="20728" y="76152"/>
                </a:lnTo>
                <a:lnTo>
                  <a:pt x="19050" y="83534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3" name="Google Shape;1923;p46"/>
          <p:cNvSpPr/>
          <p:nvPr/>
        </p:nvSpPr>
        <p:spPr>
          <a:xfrm>
            <a:off x="4977187" y="5694211"/>
            <a:ext cx="4058" cy="4056"/>
          </a:xfrm>
          <a:custGeom>
            <a:rect b="b" l="l" r="r" t="t"/>
            <a:pathLst>
              <a:path extrusionOk="0" h="3175" w="3810">
                <a:moveTo>
                  <a:pt x="3810" y="3048"/>
                </a:moveTo>
                <a:lnTo>
                  <a:pt x="2286" y="2286"/>
                </a:lnTo>
                <a:lnTo>
                  <a:pt x="1524" y="1524"/>
                </a:lnTo>
                <a:lnTo>
                  <a:pt x="0" y="0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773" name="Shape 13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74" name="Google Shape;13774;p163"/>
          <p:cNvGrpSpPr/>
          <p:nvPr/>
        </p:nvGrpSpPr>
        <p:grpSpPr>
          <a:xfrm>
            <a:off x="249307" y="201602"/>
            <a:ext cx="7569834" cy="4706287"/>
            <a:chOff x="1841621" y="1957552"/>
            <a:chExt cx="5527040" cy="3501441"/>
          </a:xfrm>
        </p:grpSpPr>
        <p:pic>
          <p:nvPicPr>
            <p:cNvPr id="13775" name="Google Shape;13775;p1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41621" y="2827756"/>
              <a:ext cx="338485" cy="3492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776" name="Google Shape;13776;p163"/>
            <p:cNvGrpSpPr/>
            <p:nvPr/>
          </p:nvGrpSpPr>
          <p:grpSpPr>
            <a:xfrm>
              <a:off x="2117953" y="2545841"/>
              <a:ext cx="281965" cy="382906"/>
              <a:chOff x="2117953" y="2545841"/>
              <a:chExt cx="281965" cy="382906"/>
            </a:xfrm>
          </p:grpSpPr>
          <p:sp>
            <p:nvSpPr>
              <p:cNvPr id="13777" name="Google Shape;13777;p163"/>
              <p:cNvSpPr/>
              <p:nvPr/>
            </p:nvSpPr>
            <p:spPr>
              <a:xfrm>
                <a:off x="2249424" y="2545841"/>
                <a:ext cx="150494" cy="269239"/>
              </a:xfrm>
              <a:custGeom>
                <a:rect b="b" l="l" r="r" t="t"/>
                <a:pathLst>
                  <a:path extrusionOk="0" h="269239" w="150494">
                    <a:moveTo>
                      <a:pt x="0" y="0"/>
                    </a:moveTo>
                    <a:lnTo>
                      <a:pt x="37611" y="11787"/>
                    </a:lnTo>
                    <a:lnTo>
                      <a:pt x="79438" y="36956"/>
                    </a:lnTo>
                    <a:lnTo>
                      <a:pt x="116740" y="73759"/>
                    </a:lnTo>
                    <a:lnTo>
                      <a:pt x="140208" y="118871"/>
                    </a:lnTo>
                    <a:lnTo>
                      <a:pt x="149209" y="163663"/>
                    </a:lnTo>
                    <a:lnTo>
                      <a:pt x="150364" y="193798"/>
                    </a:lnTo>
                    <a:lnTo>
                      <a:pt x="149828" y="208311"/>
                    </a:lnTo>
                    <a:lnTo>
                      <a:pt x="143267" y="246268"/>
                    </a:lnTo>
                    <a:lnTo>
                      <a:pt x="135576" y="261413"/>
                    </a:lnTo>
                    <a:lnTo>
                      <a:pt x="130302" y="268985"/>
                    </a:lnTo>
                  </a:path>
                </a:pathLst>
              </a:custGeom>
              <a:noFill/>
              <a:ln cap="flat" cmpd="sng" w="229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778" name="Google Shape;13778;p16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117953" y="2666212"/>
                <a:ext cx="206267" cy="26253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779" name="Google Shape;13779;p16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95346" y="1957552"/>
              <a:ext cx="4773315" cy="35014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80" name="Google Shape;13780;p163"/>
          <p:cNvGrpSpPr/>
          <p:nvPr/>
        </p:nvGrpSpPr>
        <p:grpSpPr>
          <a:xfrm>
            <a:off x="7342984" y="806947"/>
            <a:ext cx="1241761" cy="993835"/>
            <a:chOff x="8261209" y="2626588"/>
            <a:chExt cx="1365923" cy="1126286"/>
          </a:xfrm>
        </p:grpSpPr>
        <p:pic>
          <p:nvPicPr>
            <p:cNvPr id="13781" name="Google Shape;13781;p16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261209" y="2721076"/>
              <a:ext cx="260261" cy="20579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782" name="Google Shape;13782;p163"/>
            <p:cNvGrpSpPr/>
            <p:nvPr/>
          </p:nvGrpSpPr>
          <p:grpSpPr>
            <a:xfrm>
              <a:off x="8768689" y="2626588"/>
              <a:ext cx="858443" cy="264536"/>
              <a:chOff x="8768689" y="2626588"/>
              <a:chExt cx="858443" cy="264536"/>
            </a:xfrm>
          </p:grpSpPr>
          <p:pic>
            <p:nvPicPr>
              <p:cNvPr id="13783" name="Google Shape;13783;p16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768689" y="2698216"/>
                <a:ext cx="341807" cy="184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84" name="Google Shape;13784;p16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9136295" y="2678404"/>
                <a:ext cx="186038" cy="1509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85" name="Google Shape;13785;p16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9355810" y="2626588"/>
                <a:ext cx="271322" cy="2645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786" name="Google Shape;13786;p16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408644" y="3134842"/>
              <a:ext cx="192836" cy="198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87" name="Google Shape;13787;p16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769927" y="3181324"/>
              <a:ext cx="129495" cy="1227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88" name="Google Shape;13788;p16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9050248" y="3074644"/>
              <a:ext cx="394004" cy="2156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789" name="Google Shape;13789;p163"/>
            <p:cNvGrpSpPr/>
            <p:nvPr/>
          </p:nvGrpSpPr>
          <p:grpSpPr>
            <a:xfrm>
              <a:off x="8510752" y="3560800"/>
              <a:ext cx="787170" cy="192074"/>
              <a:chOff x="8510752" y="3560800"/>
              <a:chExt cx="787170" cy="192074"/>
            </a:xfrm>
          </p:grpSpPr>
          <p:pic>
            <p:nvPicPr>
              <p:cNvPr id="13790" name="Google Shape;13790;p163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8510752" y="3560800"/>
                <a:ext cx="404672" cy="1920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91" name="Google Shape;13791;p163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953379" y="3571468"/>
                <a:ext cx="290468" cy="1355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792" name="Google Shape;13792;p163"/>
              <p:cNvSpPr/>
              <p:nvPr/>
            </p:nvSpPr>
            <p:spPr>
              <a:xfrm>
                <a:off x="9275063" y="3651503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3793" name="Google Shape;13793;p16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38545" y="5224431"/>
            <a:ext cx="6454589" cy="4916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94" name="Google Shape;13794;p163"/>
          <p:cNvGrpSpPr/>
          <p:nvPr/>
        </p:nvGrpSpPr>
        <p:grpSpPr>
          <a:xfrm>
            <a:off x="1342832" y="5770234"/>
            <a:ext cx="6833387" cy="635593"/>
            <a:chOff x="1477100" y="6539250"/>
            <a:chExt cx="7516650" cy="720300"/>
          </a:xfrm>
        </p:grpSpPr>
        <p:sp>
          <p:nvSpPr>
            <p:cNvPr id="13795" name="Google Shape;13795;p163"/>
            <p:cNvSpPr txBox="1"/>
            <p:nvPr/>
          </p:nvSpPr>
          <p:spPr>
            <a:xfrm>
              <a:off x="7345250" y="6691650"/>
              <a:ext cx="1648500" cy="5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5575" lIns="75575" spcFirstLastPara="1" rIns="75575" wrap="square" tIns="75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JENSEN</a:t>
              </a:r>
              <a:endPara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6" name="Google Shape;13796;p163"/>
            <p:cNvSpPr txBox="1"/>
            <p:nvPr/>
          </p:nvSpPr>
          <p:spPr>
            <a:xfrm>
              <a:off x="4014425" y="6691650"/>
              <a:ext cx="1648500" cy="5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5575" lIns="75575" spcFirstLastPara="1" rIns="75575" wrap="square" tIns="75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MAXIMIZATION</a:t>
              </a:r>
              <a:endPara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7" name="Google Shape;13797;p163"/>
            <p:cNvSpPr txBox="1"/>
            <p:nvPr/>
          </p:nvSpPr>
          <p:spPr>
            <a:xfrm>
              <a:off x="1477100" y="6539250"/>
              <a:ext cx="1648500" cy="5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5575" lIns="75575" spcFirstLastPara="1" rIns="75575" wrap="square" tIns="75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PREVIOUS</a:t>
              </a:r>
              <a:br>
                <a:rPr b="0" i="0" lang="en" sz="15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" sz="15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SLIDE</a:t>
              </a:r>
              <a:endPara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801" name="Shape 1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2" name="Google Shape;13802;p164"/>
          <p:cNvSpPr txBox="1"/>
          <p:nvPr/>
        </p:nvSpPr>
        <p:spPr>
          <a:xfrm>
            <a:off x="3325091" y="470647"/>
            <a:ext cx="1846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few more points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3" name="Google Shape;13803;p164"/>
          <p:cNvSpPr txBox="1"/>
          <p:nvPr/>
        </p:nvSpPr>
        <p:spPr>
          <a:xfrm>
            <a:off x="2801925" y="2823882"/>
            <a:ext cx="40035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Latent Variable Models are very popular.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 is a general idea – not just for GMM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4" name="Google Shape;13804;p164"/>
          <p:cNvSpPr txBox="1"/>
          <p:nvPr/>
        </p:nvSpPr>
        <p:spPr>
          <a:xfrm>
            <a:off x="1385455" y="5177118"/>
            <a:ext cx="68364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is a probabilistic variant of PCA as well – called Probabilistic PCA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13808" name="Shape 1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9" name="Google Shape;13809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8364" y="2958808"/>
            <a:ext cx="2928845" cy="2491908"/>
          </a:xfrm>
          <a:prstGeom prst="rect">
            <a:avLst/>
          </a:prstGeom>
          <a:noFill/>
          <a:ln>
            <a:noFill/>
          </a:ln>
        </p:spPr>
      </p:pic>
      <p:sp>
        <p:nvSpPr>
          <p:cNvPr id="13810" name="Google Shape;13810;p165"/>
          <p:cNvSpPr txBox="1"/>
          <p:nvPr/>
        </p:nvSpPr>
        <p:spPr>
          <a:xfrm>
            <a:off x="3255818" y="403412"/>
            <a:ext cx="25344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Latent Dirichlet Allocation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1" name="Google Shape;13811;p165"/>
          <p:cNvSpPr txBox="1"/>
          <p:nvPr/>
        </p:nvSpPr>
        <p:spPr>
          <a:xfrm>
            <a:off x="3809472" y="819827"/>
            <a:ext cx="9723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Blei et al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12" name="Google Shape;13812;p1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069" y="1180267"/>
            <a:ext cx="4116684" cy="1916206"/>
          </a:xfrm>
          <a:prstGeom prst="rect">
            <a:avLst/>
          </a:prstGeom>
          <a:noFill/>
          <a:ln>
            <a:noFill/>
          </a:ln>
        </p:spPr>
      </p:pic>
      <p:sp>
        <p:nvSpPr>
          <p:cNvPr id="13813" name="Google Shape;13813;p165"/>
          <p:cNvSpPr txBox="1"/>
          <p:nvPr/>
        </p:nvSpPr>
        <p:spPr>
          <a:xfrm>
            <a:off x="3255818" y="6118412"/>
            <a:ext cx="21963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from Blei et al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817" name="Shape 1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8" name="Google Shape;13818;p166"/>
          <p:cNvSpPr txBox="1"/>
          <p:nvPr/>
        </p:nvSpPr>
        <p:spPr>
          <a:xfrm>
            <a:off x="3838524" y="1364481"/>
            <a:ext cx="2033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/>
              <a:t>Summary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9" name="Google Shape;13819;p166"/>
          <p:cNvSpPr txBox="1"/>
          <p:nvPr/>
        </p:nvSpPr>
        <p:spPr>
          <a:xfrm>
            <a:off x="2909455" y="2420471"/>
            <a:ext cx="4633200" cy="26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Unsupervised Learning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Representation learning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PCA, Kernel PCA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Clustering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 K-means, Spectral Clustering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Estimation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Max-Likelihood, Bayesian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EM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47"/>
          <p:cNvSpPr/>
          <p:nvPr/>
        </p:nvSpPr>
        <p:spPr>
          <a:xfrm>
            <a:off x="6109335" y="1753496"/>
            <a:ext cx="108058" cy="2772796"/>
          </a:xfrm>
          <a:custGeom>
            <a:rect b="b" l="l" r="r" t="t"/>
            <a:pathLst>
              <a:path extrusionOk="0" h="3141979" w="118745">
                <a:moveTo>
                  <a:pt x="8191" y="0"/>
                </a:moveTo>
                <a:lnTo>
                  <a:pt x="15811" y="44196"/>
                </a:lnTo>
                <a:lnTo>
                  <a:pt x="17430" y="80010"/>
                </a:lnTo>
                <a:lnTo>
                  <a:pt x="17418" y="97988"/>
                </a:lnTo>
                <a:lnTo>
                  <a:pt x="17335" y="115823"/>
                </a:lnTo>
                <a:lnTo>
                  <a:pt x="16132" y="140970"/>
                </a:lnTo>
                <a:lnTo>
                  <a:pt x="14001" y="166116"/>
                </a:lnTo>
                <a:lnTo>
                  <a:pt x="11441" y="191262"/>
                </a:lnTo>
                <a:lnTo>
                  <a:pt x="8953" y="216408"/>
                </a:lnTo>
                <a:lnTo>
                  <a:pt x="3905" y="276606"/>
                </a:lnTo>
                <a:lnTo>
                  <a:pt x="571" y="336804"/>
                </a:lnTo>
                <a:lnTo>
                  <a:pt x="0" y="401478"/>
                </a:lnTo>
                <a:lnTo>
                  <a:pt x="142" y="433566"/>
                </a:lnTo>
                <a:lnTo>
                  <a:pt x="1666" y="502027"/>
                </a:lnTo>
                <a:lnTo>
                  <a:pt x="6143" y="574345"/>
                </a:lnTo>
                <a:lnTo>
                  <a:pt x="8953" y="610362"/>
                </a:lnTo>
                <a:lnTo>
                  <a:pt x="12409" y="661117"/>
                </a:lnTo>
                <a:lnTo>
                  <a:pt x="15390" y="711909"/>
                </a:lnTo>
                <a:lnTo>
                  <a:pt x="17786" y="762774"/>
                </a:lnTo>
                <a:lnTo>
                  <a:pt x="19487" y="813748"/>
                </a:lnTo>
                <a:lnTo>
                  <a:pt x="20383" y="864869"/>
                </a:lnTo>
                <a:lnTo>
                  <a:pt x="20371" y="910018"/>
                </a:lnTo>
                <a:lnTo>
                  <a:pt x="20288" y="955167"/>
                </a:lnTo>
                <a:lnTo>
                  <a:pt x="20062" y="1000315"/>
                </a:lnTo>
                <a:lnTo>
                  <a:pt x="19621" y="1045463"/>
                </a:lnTo>
                <a:lnTo>
                  <a:pt x="18704" y="1090160"/>
                </a:lnTo>
                <a:lnTo>
                  <a:pt x="17430" y="1134998"/>
                </a:lnTo>
                <a:lnTo>
                  <a:pt x="16299" y="1179837"/>
                </a:lnTo>
                <a:lnTo>
                  <a:pt x="15811" y="1224534"/>
                </a:lnTo>
                <a:lnTo>
                  <a:pt x="15299" y="1268539"/>
                </a:lnTo>
                <a:lnTo>
                  <a:pt x="15144" y="1312545"/>
                </a:lnTo>
                <a:lnTo>
                  <a:pt x="15704" y="1356550"/>
                </a:lnTo>
                <a:lnTo>
                  <a:pt x="17335" y="1400556"/>
                </a:lnTo>
                <a:lnTo>
                  <a:pt x="20264" y="1443990"/>
                </a:lnTo>
                <a:lnTo>
                  <a:pt x="24193" y="1487424"/>
                </a:lnTo>
                <a:lnTo>
                  <a:pt x="28694" y="1530858"/>
                </a:lnTo>
                <a:lnTo>
                  <a:pt x="33337" y="1574292"/>
                </a:lnTo>
                <a:lnTo>
                  <a:pt x="37742" y="1619321"/>
                </a:lnTo>
                <a:lnTo>
                  <a:pt x="41719" y="1664208"/>
                </a:lnTo>
                <a:lnTo>
                  <a:pt x="45124" y="1709094"/>
                </a:lnTo>
                <a:lnTo>
                  <a:pt x="47815" y="1754124"/>
                </a:lnTo>
                <a:lnTo>
                  <a:pt x="50589" y="1807964"/>
                </a:lnTo>
                <a:lnTo>
                  <a:pt x="52292" y="1861947"/>
                </a:lnTo>
                <a:lnTo>
                  <a:pt x="53280" y="1915929"/>
                </a:lnTo>
                <a:lnTo>
                  <a:pt x="53911" y="1969770"/>
                </a:lnTo>
                <a:lnTo>
                  <a:pt x="54173" y="2010334"/>
                </a:lnTo>
                <a:lnTo>
                  <a:pt x="54864" y="2050827"/>
                </a:lnTo>
                <a:lnTo>
                  <a:pt x="55840" y="2091178"/>
                </a:lnTo>
                <a:lnTo>
                  <a:pt x="56959" y="2131314"/>
                </a:lnTo>
                <a:lnTo>
                  <a:pt x="58804" y="2169604"/>
                </a:lnTo>
                <a:lnTo>
                  <a:pt x="60864" y="2207895"/>
                </a:lnTo>
                <a:lnTo>
                  <a:pt x="63067" y="2246185"/>
                </a:lnTo>
                <a:lnTo>
                  <a:pt x="65341" y="2284476"/>
                </a:lnTo>
                <a:lnTo>
                  <a:pt x="70199" y="2358771"/>
                </a:lnTo>
                <a:lnTo>
                  <a:pt x="72520" y="2395918"/>
                </a:lnTo>
                <a:lnTo>
                  <a:pt x="74485" y="2433066"/>
                </a:lnTo>
                <a:lnTo>
                  <a:pt x="76211" y="2467808"/>
                </a:lnTo>
                <a:lnTo>
                  <a:pt x="78009" y="2502408"/>
                </a:lnTo>
                <a:lnTo>
                  <a:pt x="79950" y="2537007"/>
                </a:lnTo>
                <a:lnTo>
                  <a:pt x="82105" y="2571750"/>
                </a:lnTo>
                <a:lnTo>
                  <a:pt x="83974" y="2603634"/>
                </a:lnTo>
                <a:lnTo>
                  <a:pt x="88856" y="2667119"/>
                </a:lnTo>
                <a:lnTo>
                  <a:pt x="94976" y="2726888"/>
                </a:lnTo>
                <a:lnTo>
                  <a:pt x="98012" y="2754630"/>
                </a:lnTo>
                <a:lnTo>
                  <a:pt x="100905" y="2782371"/>
                </a:lnTo>
                <a:lnTo>
                  <a:pt x="104453" y="2833687"/>
                </a:lnTo>
                <a:lnTo>
                  <a:pt x="105906" y="2880550"/>
                </a:lnTo>
                <a:lnTo>
                  <a:pt x="106489" y="2928556"/>
                </a:lnTo>
                <a:lnTo>
                  <a:pt x="106489" y="2953131"/>
                </a:lnTo>
                <a:lnTo>
                  <a:pt x="106489" y="2977705"/>
                </a:lnTo>
                <a:lnTo>
                  <a:pt x="107096" y="3018615"/>
                </a:lnTo>
                <a:lnTo>
                  <a:pt x="111061" y="3067050"/>
                </a:lnTo>
                <a:lnTo>
                  <a:pt x="112871" y="3077908"/>
                </a:lnTo>
                <a:lnTo>
                  <a:pt x="114681" y="3088766"/>
                </a:lnTo>
                <a:lnTo>
                  <a:pt x="118550" y="3130415"/>
                </a:lnTo>
                <a:lnTo>
                  <a:pt x="118681" y="3137154"/>
                </a:lnTo>
                <a:lnTo>
                  <a:pt x="118681" y="3138678"/>
                </a:lnTo>
                <a:lnTo>
                  <a:pt x="118681" y="3140202"/>
                </a:lnTo>
                <a:lnTo>
                  <a:pt x="118681" y="3141726"/>
                </a:lnTo>
                <a:lnTo>
                  <a:pt x="111061" y="3137916"/>
                </a:lnTo>
                <a:lnTo>
                  <a:pt x="108013" y="3135630"/>
                </a:lnTo>
                <a:lnTo>
                  <a:pt x="103441" y="3130296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9" name="Google Shape;192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8625" y="1940231"/>
            <a:ext cx="93541" cy="9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1829" y="1931575"/>
            <a:ext cx="56699" cy="7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6197" y="1793826"/>
            <a:ext cx="117510" cy="1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28894" y="2189170"/>
            <a:ext cx="64562" cy="1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73674" y="2138071"/>
            <a:ext cx="160373" cy="97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60463" y="2122607"/>
            <a:ext cx="63427" cy="75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57345" y="2540810"/>
            <a:ext cx="110166" cy="96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90966" y="2515933"/>
            <a:ext cx="90658" cy="746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7" name="Google Shape;1937;p47"/>
          <p:cNvGrpSpPr/>
          <p:nvPr/>
        </p:nvGrpSpPr>
        <p:grpSpPr>
          <a:xfrm>
            <a:off x="6972618" y="2483120"/>
            <a:ext cx="355135" cy="111639"/>
            <a:chOff x="7669803" y="2814053"/>
            <a:chExt cx="390645" cy="126517"/>
          </a:xfrm>
        </p:grpSpPr>
        <p:pic>
          <p:nvPicPr>
            <p:cNvPr id="1938" name="Google Shape;1938;p4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669803" y="2836758"/>
              <a:ext cx="280917" cy="1038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9" name="Google Shape;1939;p4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973555" y="2814053"/>
              <a:ext cx="86893" cy="985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40" name="Google Shape;1940;p47"/>
          <p:cNvGrpSpPr/>
          <p:nvPr/>
        </p:nvGrpSpPr>
        <p:grpSpPr>
          <a:xfrm>
            <a:off x="6625298" y="3489686"/>
            <a:ext cx="186471" cy="90795"/>
            <a:chOff x="7287755" y="3954767"/>
            <a:chExt cx="205116" cy="102895"/>
          </a:xfrm>
        </p:grpSpPr>
        <p:pic>
          <p:nvPicPr>
            <p:cNvPr id="1941" name="Google Shape;1941;p4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287755" y="3954767"/>
              <a:ext cx="118897" cy="1028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2" name="Google Shape;1942;p47"/>
            <p:cNvSpPr/>
            <p:nvPr/>
          </p:nvSpPr>
          <p:spPr>
            <a:xfrm>
              <a:off x="7447787" y="3990593"/>
              <a:ext cx="45084" cy="6350"/>
            </a:xfrm>
            <a:custGeom>
              <a:rect b="b" l="l" r="r" t="t"/>
              <a:pathLst>
                <a:path extrusionOk="0" h="6350" w="45084">
                  <a:moveTo>
                    <a:pt x="0" y="5334"/>
                  </a:moveTo>
                  <a:lnTo>
                    <a:pt x="7881" y="5762"/>
                  </a:lnTo>
                  <a:lnTo>
                    <a:pt x="15621" y="5905"/>
                  </a:lnTo>
                  <a:lnTo>
                    <a:pt x="23360" y="5762"/>
                  </a:lnTo>
                  <a:lnTo>
                    <a:pt x="31242" y="5334"/>
                  </a:lnTo>
                  <a:lnTo>
                    <a:pt x="38100" y="5334"/>
                  </a:lnTo>
                  <a:lnTo>
                    <a:pt x="41148" y="5334"/>
                  </a:lnTo>
                  <a:lnTo>
                    <a:pt x="44958" y="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3" name="Google Shape;1943;p47"/>
          <p:cNvGrpSpPr/>
          <p:nvPr/>
        </p:nvGrpSpPr>
        <p:grpSpPr>
          <a:xfrm>
            <a:off x="6890540" y="3386139"/>
            <a:ext cx="298193" cy="188840"/>
            <a:chOff x="7579518" y="3837419"/>
            <a:chExt cx="328009" cy="214007"/>
          </a:xfrm>
        </p:grpSpPr>
        <p:sp>
          <p:nvSpPr>
            <p:cNvPr id="1944" name="Google Shape;1944;p47"/>
            <p:cNvSpPr/>
            <p:nvPr/>
          </p:nvSpPr>
          <p:spPr>
            <a:xfrm>
              <a:off x="7605521" y="3944219"/>
              <a:ext cx="43179" cy="64770"/>
            </a:xfrm>
            <a:custGeom>
              <a:rect b="b" l="l" r="r" t="t"/>
              <a:pathLst>
                <a:path extrusionOk="0" h="64770" w="43179">
                  <a:moveTo>
                    <a:pt x="0" y="6750"/>
                  </a:moveTo>
                  <a:lnTo>
                    <a:pt x="7334" y="3357"/>
                  </a:lnTo>
                  <a:lnTo>
                    <a:pt x="14668" y="750"/>
                  </a:lnTo>
                  <a:lnTo>
                    <a:pt x="22288" y="0"/>
                  </a:lnTo>
                  <a:lnTo>
                    <a:pt x="30480" y="2178"/>
                  </a:lnTo>
                  <a:lnTo>
                    <a:pt x="38100" y="5988"/>
                  </a:lnTo>
                  <a:lnTo>
                    <a:pt x="41910" y="15894"/>
                  </a:lnTo>
                  <a:lnTo>
                    <a:pt x="42672" y="23514"/>
                  </a:lnTo>
                  <a:lnTo>
                    <a:pt x="42279" y="31646"/>
                  </a:lnTo>
                  <a:lnTo>
                    <a:pt x="18288" y="62376"/>
                  </a:lnTo>
                  <a:lnTo>
                    <a:pt x="9906" y="63900"/>
                  </a:lnTo>
                  <a:lnTo>
                    <a:pt x="7620" y="63900"/>
                  </a:lnTo>
                  <a:lnTo>
                    <a:pt x="6858" y="64662"/>
                  </a:lnTo>
                  <a:lnTo>
                    <a:pt x="6858" y="63138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47"/>
            <p:cNvSpPr/>
            <p:nvPr/>
          </p:nvSpPr>
          <p:spPr>
            <a:xfrm>
              <a:off x="7647622" y="3929633"/>
              <a:ext cx="48895" cy="69850"/>
            </a:xfrm>
            <a:custGeom>
              <a:rect b="b" l="l" r="r" t="t"/>
              <a:pathLst>
                <a:path extrusionOk="0" h="69850" w="48895">
                  <a:moveTo>
                    <a:pt x="17335" y="0"/>
                  </a:moveTo>
                  <a:lnTo>
                    <a:pt x="571" y="40386"/>
                  </a:lnTo>
                  <a:lnTo>
                    <a:pt x="0" y="46874"/>
                  </a:lnTo>
                  <a:lnTo>
                    <a:pt x="0" y="53435"/>
                  </a:lnTo>
                  <a:lnTo>
                    <a:pt x="1428" y="59566"/>
                  </a:lnTo>
                  <a:lnTo>
                    <a:pt x="5143" y="64769"/>
                  </a:lnTo>
                  <a:lnTo>
                    <a:pt x="11168" y="67925"/>
                  </a:lnTo>
                  <a:lnTo>
                    <a:pt x="19050" y="69437"/>
                  </a:lnTo>
                  <a:lnTo>
                    <a:pt x="27217" y="69377"/>
                  </a:lnTo>
                  <a:lnTo>
                    <a:pt x="34099" y="67818"/>
                  </a:lnTo>
                  <a:lnTo>
                    <a:pt x="41719" y="62484"/>
                  </a:lnTo>
                  <a:lnTo>
                    <a:pt x="44767" y="60198"/>
                  </a:lnTo>
                  <a:lnTo>
                    <a:pt x="48577" y="55625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47"/>
            <p:cNvSpPr/>
            <p:nvPr/>
          </p:nvSpPr>
          <p:spPr>
            <a:xfrm>
              <a:off x="7653527" y="3857243"/>
              <a:ext cx="39370" cy="53339"/>
            </a:xfrm>
            <a:custGeom>
              <a:rect b="b" l="l" r="r" t="t"/>
              <a:pathLst>
                <a:path extrusionOk="0" h="53339" w="39370">
                  <a:moveTo>
                    <a:pt x="0" y="9144"/>
                  </a:moveTo>
                  <a:lnTo>
                    <a:pt x="7881" y="7322"/>
                  </a:lnTo>
                  <a:lnTo>
                    <a:pt x="15621" y="5429"/>
                  </a:lnTo>
                  <a:lnTo>
                    <a:pt x="23360" y="3679"/>
                  </a:lnTo>
                  <a:lnTo>
                    <a:pt x="31242" y="2286"/>
                  </a:lnTo>
                  <a:lnTo>
                    <a:pt x="34290" y="1524"/>
                  </a:lnTo>
                  <a:lnTo>
                    <a:pt x="35814" y="762"/>
                  </a:lnTo>
                  <a:lnTo>
                    <a:pt x="38862" y="762"/>
                  </a:lnTo>
                  <a:lnTo>
                    <a:pt x="35814" y="762"/>
                  </a:lnTo>
                  <a:lnTo>
                    <a:pt x="32766" y="0"/>
                  </a:lnTo>
                  <a:lnTo>
                    <a:pt x="30480" y="2286"/>
                  </a:lnTo>
                  <a:lnTo>
                    <a:pt x="25908" y="5334"/>
                  </a:lnTo>
                  <a:lnTo>
                    <a:pt x="26670" y="12192"/>
                  </a:lnTo>
                  <a:lnTo>
                    <a:pt x="26670" y="17526"/>
                  </a:lnTo>
                  <a:lnTo>
                    <a:pt x="26670" y="24384"/>
                  </a:lnTo>
                  <a:lnTo>
                    <a:pt x="25908" y="32766"/>
                  </a:lnTo>
                  <a:lnTo>
                    <a:pt x="27432" y="40386"/>
                  </a:lnTo>
                  <a:lnTo>
                    <a:pt x="28956" y="46482"/>
                  </a:lnTo>
                  <a:lnTo>
                    <a:pt x="32004" y="50292"/>
                  </a:lnTo>
                  <a:lnTo>
                    <a:pt x="38100" y="5334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47" name="Google Shape;1947;p4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7739621" y="3837419"/>
              <a:ext cx="135661" cy="1676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8" name="Google Shape;1948;p47"/>
            <p:cNvSpPr/>
            <p:nvPr/>
          </p:nvSpPr>
          <p:spPr>
            <a:xfrm>
              <a:off x="7579518" y="3879341"/>
              <a:ext cx="109220" cy="172085"/>
            </a:xfrm>
            <a:custGeom>
              <a:rect b="b" l="l" r="r" t="t"/>
              <a:pathLst>
                <a:path extrusionOk="0" h="172085" w="109220">
                  <a:moveTo>
                    <a:pt x="9239" y="0"/>
                  </a:moveTo>
                  <a:lnTo>
                    <a:pt x="1845" y="42969"/>
                  </a:lnTo>
                  <a:lnTo>
                    <a:pt x="0" y="89916"/>
                  </a:lnTo>
                  <a:lnTo>
                    <a:pt x="750" y="106132"/>
                  </a:lnTo>
                  <a:lnTo>
                    <a:pt x="13239" y="145351"/>
                  </a:lnTo>
                  <a:lnTo>
                    <a:pt x="44791" y="168532"/>
                  </a:lnTo>
                  <a:lnTo>
                    <a:pt x="75699" y="171747"/>
                  </a:lnTo>
                  <a:lnTo>
                    <a:pt x="90011" y="169926"/>
                  </a:lnTo>
                  <a:lnTo>
                    <a:pt x="96107" y="167639"/>
                  </a:lnTo>
                  <a:lnTo>
                    <a:pt x="102203" y="165353"/>
                  </a:lnTo>
                  <a:lnTo>
                    <a:pt x="109061" y="163067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47"/>
            <p:cNvSpPr/>
            <p:nvPr/>
          </p:nvSpPr>
          <p:spPr>
            <a:xfrm>
              <a:off x="7904987" y="3916679"/>
              <a:ext cx="2540" cy="0"/>
            </a:xfrm>
            <a:custGeom>
              <a:rect b="b" l="l" r="r" t="t"/>
              <a:pathLst>
                <a:path extrusionOk="0" h="120000" w="2540">
                  <a:moveTo>
                    <a:pt x="2285" y="0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50" name="Google Shape;1950;p4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236216" y="3394026"/>
            <a:ext cx="69101" cy="6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4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878770" y="3794076"/>
            <a:ext cx="231474" cy="110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4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875999" y="4013263"/>
            <a:ext cx="185586" cy="81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3" name="Google Shape;1953;p47"/>
          <p:cNvGrpSpPr/>
          <p:nvPr/>
        </p:nvGrpSpPr>
        <p:grpSpPr>
          <a:xfrm>
            <a:off x="6901711" y="4129139"/>
            <a:ext cx="649103" cy="156442"/>
            <a:chOff x="7591806" y="4679441"/>
            <a:chExt cx="714006" cy="177291"/>
          </a:xfrm>
        </p:grpSpPr>
        <p:sp>
          <p:nvSpPr>
            <p:cNvPr id="1954" name="Google Shape;1954;p47"/>
            <p:cNvSpPr/>
            <p:nvPr/>
          </p:nvSpPr>
          <p:spPr>
            <a:xfrm>
              <a:off x="7602474" y="4809743"/>
              <a:ext cx="14604" cy="46989"/>
            </a:xfrm>
            <a:custGeom>
              <a:rect b="b" l="l" r="r" t="t"/>
              <a:pathLst>
                <a:path extrusionOk="0" h="46989" w="14604">
                  <a:moveTo>
                    <a:pt x="0" y="0"/>
                  </a:moveTo>
                  <a:lnTo>
                    <a:pt x="2178" y="8810"/>
                  </a:lnTo>
                  <a:lnTo>
                    <a:pt x="4286" y="17906"/>
                  </a:lnTo>
                  <a:lnTo>
                    <a:pt x="6536" y="27003"/>
                  </a:lnTo>
                  <a:lnTo>
                    <a:pt x="9144" y="35813"/>
                  </a:lnTo>
                  <a:lnTo>
                    <a:pt x="9906" y="39623"/>
                  </a:lnTo>
                  <a:lnTo>
                    <a:pt x="12954" y="43433"/>
                  </a:lnTo>
                  <a:lnTo>
                    <a:pt x="14478" y="46481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47"/>
            <p:cNvSpPr/>
            <p:nvPr/>
          </p:nvSpPr>
          <p:spPr>
            <a:xfrm>
              <a:off x="7591806" y="4759451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048" y="15240"/>
                  </a:lnTo>
                  <a:lnTo>
                    <a:pt x="12192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47"/>
            <p:cNvSpPr/>
            <p:nvPr/>
          </p:nvSpPr>
          <p:spPr>
            <a:xfrm>
              <a:off x="7650480" y="4789931"/>
              <a:ext cx="60325" cy="40639"/>
            </a:xfrm>
            <a:custGeom>
              <a:rect b="b" l="l" r="r" t="t"/>
              <a:pathLst>
                <a:path extrusionOk="0" h="40639" w="60325">
                  <a:moveTo>
                    <a:pt x="0" y="18288"/>
                  </a:moveTo>
                  <a:lnTo>
                    <a:pt x="1524" y="25908"/>
                  </a:lnTo>
                  <a:lnTo>
                    <a:pt x="3048" y="32766"/>
                  </a:lnTo>
                  <a:lnTo>
                    <a:pt x="5334" y="39624"/>
                  </a:lnTo>
                  <a:lnTo>
                    <a:pt x="6096" y="39624"/>
                  </a:lnTo>
                  <a:lnTo>
                    <a:pt x="6096" y="40386"/>
                  </a:lnTo>
                  <a:lnTo>
                    <a:pt x="6858" y="37338"/>
                  </a:lnTo>
                  <a:lnTo>
                    <a:pt x="6858" y="32004"/>
                  </a:lnTo>
                  <a:lnTo>
                    <a:pt x="6858" y="27432"/>
                  </a:lnTo>
                  <a:lnTo>
                    <a:pt x="6858" y="22098"/>
                  </a:lnTo>
                  <a:lnTo>
                    <a:pt x="4571" y="11430"/>
                  </a:lnTo>
                  <a:lnTo>
                    <a:pt x="8381" y="6096"/>
                  </a:lnTo>
                  <a:lnTo>
                    <a:pt x="12191" y="762"/>
                  </a:lnTo>
                  <a:lnTo>
                    <a:pt x="19811" y="0"/>
                  </a:lnTo>
                  <a:lnTo>
                    <a:pt x="54006" y="21812"/>
                  </a:lnTo>
                  <a:lnTo>
                    <a:pt x="56995" y="27705"/>
                  </a:lnTo>
                  <a:lnTo>
                    <a:pt x="60198" y="33528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47"/>
            <p:cNvSpPr/>
            <p:nvPr/>
          </p:nvSpPr>
          <p:spPr>
            <a:xfrm>
              <a:off x="7741920" y="4726685"/>
              <a:ext cx="21590" cy="101600"/>
            </a:xfrm>
            <a:custGeom>
              <a:rect b="b" l="l" r="r" t="t"/>
              <a:pathLst>
                <a:path extrusionOk="0" h="101600" w="21590">
                  <a:moveTo>
                    <a:pt x="6096" y="101345"/>
                  </a:moveTo>
                  <a:lnTo>
                    <a:pt x="4631" y="55625"/>
                  </a:lnTo>
                  <a:lnTo>
                    <a:pt x="1524" y="28193"/>
                  </a:lnTo>
                  <a:lnTo>
                    <a:pt x="762" y="19811"/>
                  </a:lnTo>
                  <a:lnTo>
                    <a:pt x="0" y="11429"/>
                  </a:lnTo>
                  <a:lnTo>
                    <a:pt x="0" y="3047"/>
                  </a:lnTo>
                  <a:lnTo>
                    <a:pt x="0" y="0"/>
                  </a:lnTo>
                  <a:lnTo>
                    <a:pt x="762" y="761"/>
                  </a:lnTo>
                  <a:lnTo>
                    <a:pt x="762" y="0"/>
                  </a:lnTo>
                  <a:lnTo>
                    <a:pt x="6096" y="761"/>
                  </a:lnTo>
                  <a:lnTo>
                    <a:pt x="9144" y="2285"/>
                  </a:lnTo>
                  <a:lnTo>
                    <a:pt x="13716" y="5333"/>
                  </a:lnTo>
                  <a:lnTo>
                    <a:pt x="17526" y="9143"/>
                  </a:lnTo>
                  <a:lnTo>
                    <a:pt x="19050" y="9905"/>
                  </a:lnTo>
                  <a:lnTo>
                    <a:pt x="21336" y="12953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47"/>
            <p:cNvSpPr/>
            <p:nvPr/>
          </p:nvSpPr>
          <p:spPr>
            <a:xfrm>
              <a:off x="7747254" y="4733543"/>
              <a:ext cx="85090" cy="71120"/>
            </a:xfrm>
            <a:custGeom>
              <a:rect b="b" l="l" r="r" t="t"/>
              <a:pathLst>
                <a:path extrusionOk="0" h="71120" w="85090">
                  <a:moveTo>
                    <a:pt x="0" y="35051"/>
                  </a:moveTo>
                  <a:lnTo>
                    <a:pt x="37337" y="16001"/>
                  </a:lnTo>
                  <a:lnTo>
                    <a:pt x="45719" y="13715"/>
                  </a:lnTo>
                  <a:lnTo>
                    <a:pt x="50291" y="13715"/>
                  </a:lnTo>
                  <a:lnTo>
                    <a:pt x="49791" y="25169"/>
                  </a:lnTo>
                  <a:lnTo>
                    <a:pt x="49148" y="37909"/>
                  </a:lnTo>
                  <a:lnTo>
                    <a:pt x="49649" y="50363"/>
                  </a:lnTo>
                  <a:lnTo>
                    <a:pt x="52577" y="60959"/>
                  </a:lnTo>
                  <a:lnTo>
                    <a:pt x="55626" y="67817"/>
                  </a:lnTo>
                  <a:lnTo>
                    <a:pt x="64008" y="70865"/>
                  </a:lnTo>
                  <a:lnTo>
                    <a:pt x="70866" y="67055"/>
                  </a:lnTo>
                  <a:lnTo>
                    <a:pt x="78474" y="59150"/>
                  </a:lnTo>
                  <a:lnTo>
                    <a:pt x="82581" y="48958"/>
                  </a:lnTo>
                  <a:lnTo>
                    <a:pt x="84260" y="37909"/>
                  </a:lnTo>
                  <a:lnTo>
                    <a:pt x="84582" y="27431"/>
                  </a:lnTo>
                  <a:lnTo>
                    <a:pt x="83593" y="20002"/>
                  </a:lnTo>
                  <a:lnTo>
                    <a:pt x="58673" y="761"/>
                  </a:lnTo>
                  <a:lnTo>
                    <a:pt x="54101" y="0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59" name="Google Shape;1959;p4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859255" y="4679441"/>
              <a:ext cx="278917" cy="122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0" name="Google Shape;1960;p47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163603" y="4702289"/>
              <a:ext cx="142209" cy="800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61" name="Google Shape;1961;p47"/>
          <p:cNvGrpSpPr/>
          <p:nvPr/>
        </p:nvGrpSpPr>
        <p:grpSpPr>
          <a:xfrm>
            <a:off x="8082118" y="1788543"/>
            <a:ext cx="319373" cy="127104"/>
            <a:chOff x="8890241" y="2026907"/>
            <a:chExt cx="351307" cy="144043"/>
          </a:xfrm>
        </p:grpSpPr>
        <p:pic>
          <p:nvPicPr>
            <p:cNvPr id="1962" name="Google Shape;1962;p47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890241" y="2034527"/>
              <a:ext cx="78844" cy="136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3" name="Google Shape;1963;p47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8991587" y="2026907"/>
              <a:ext cx="249961" cy="1261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64" name="Google Shape;1964;p4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8432557" y="1743400"/>
            <a:ext cx="176668" cy="1418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5" name="Google Shape;1965;p47"/>
          <p:cNvGrpSpPr/>
          <p:nvPr/>
        </p:nvGrpSpPr>
        <p:grpSpPr>
          <a:xfrm>
            <a:off x="8139626" y="1936480"/>
            <a:ext cx="777594" cy="259317"/>
            <a:chOff x="8953499" y="2194560"/>
            <a:chExt cx="855345" cy="293877"/>
          </a:xfrm>
        </p:grpSpPr>
        <p:sp>
          <p:nvSpPr>
            <p:cNvPr id="1966" name="Google Shape;1966;p47"/>
            <p:cNvSpPr/>
            <p:nvPr/>
          </p:nvSpPr>
          <p:spPr>
            <a:xfrm>
              <a:off x="8953499" y="2403348"/>
              <a:ext cx="855345" cy="85089"/>
            </a:xfrm>
            <a:custGeom>
              <a:rect b="b" l="l" r="r" t="t"/>
              <a:pathLst>
                <a:path extrusionOk="0" h="85089" w="855345">
                  <a:moveTo>
                    <a:pt x="12192" y="82296"/>
                  </a:moveTo>
                  <a:lnTo>
                    <a:pt x="3810" y="82296"/>
                  </a:lnTo>
                  <a:lnTo>
                    <a:pt x="1524" y="79248"/>
                  </a:lnTo>
                  <a:lnTo>
                    <a:pt x="0" y="83820"/>
                  </a:lnTo>
                  <a:lnTo>
                    <a:pt x="10417" y="84260"/>
                  </a:lnTo>
                  <a:lnTo>
                    <a:pt x="21050" y="84486"/>
                  </a:lnTo>
                  <a:lnTo>
                    <a:pt x="31825" y="84570"/>
                  </a:lnTo>
                  <a:lnTo>
                    <a:pt x="42672" y="84582"/>
                  </a:lnTo>
                  <a:lnTo>
                    <a:pt x="76950" y="82034"/>
                  </a:lnTo>
                  <a:lnTo>
                    <a:pt x="111156" y="77343"/>
                  </a:lnTo>
                  <a:lnTo>
                    <a:pt x="145220" y="71508"/>
                  </a:lnTo>
                  <a:lnTo>
                    <a:pt x="179070" y="65532"/>
                  </a:lnTo>
                  <a:lnTo>
                    <a:pt x="233374" y="55542"/>
                  </a:lnTo>
                  <a:lnTo>
                    <a:pt x="287750" y="46196"/>
                  </a:lnTo>
                  <a:lnTo>
                    <a:pt x="342268" y="37564"/>
                  </a:lnTo>
                  <a:lnTo>
                    <a:pt x="397002" y="29718"/>
                  </a:lnTo>
                  <a:lnTo>
                    <a:pt x="443721" y="24146"/>
                  </a:lnTo>
                  <a:lnTo>
                    <a:pt x="490587" y="19342"/>
                  </a:lnTo>
                  <a:lnTo>
                    <a:pt x="537563" y="15343"/>
                  </a:lnTo>
                  <a:lnTo>
                    <a:pt x="584612" y="12185"/>
                  </a:lnTo>
                  <a:lnTo>
                    <a:pt x="631698" y="9906"/>
                  </a:lnTo>
                  <a:lnTo>
                    <a:pt x="671250" y="8548"/>
                  </a:lnTo>
                  <a:lnTo>
                    <a:pt x="710946" y="7620"/>
                  </a:lnTo>
                  <a:lnTo>
                    <a:pt x="750641" y="6691"/>
                  </a:lnTo>
                  <a:lnTo>
                    <a:pt x="790194" y="5334"/>
                  </a:lnTo>
                  <a:lnTo>
                    <a:pt x="805350" y="5584"/>
                  </a:lnTo>
                  <a:lnTo>
                    <a:pt x="822864" y="5619"/>
                  </a:lnTo>
                  <a:lnTo>
                    <a:pt x="840235" y="4369"/>
                  </a:lnTo>
                  <a:lnTo>
                    <a:pt x="854964" y="762"/>
                  </a:lnTo>
                  <a:lnTo>
                    <a:pt x="854964" y="0"/>
                  </a:lnTo>
                  <a:lnTo>
                    <a:pt x="845808" y="142"/>
                  </a:lnTo>
                  <a:lnTo>
                    <a:pt x="836580" y="571"/>
                  </a:lnTo>
                  <a:lnTo>
                    <a:pt x="827210" y="1285"/>
                  </a:lnTo>
                  <a:lnTo>
                    <a:pt x="817626" y="2286"/>
                  </a:lnTo>
                  <a:lnTo>
                    <a:pt x="805434" y="3048"/>
                  </a:lnTo>
                  <a:lnTo>
                    <a:pt x="801624" y="3048"/>
                  </a:lnTo>
                  <a:lnTo>
                    <a:pt x="794004" y="3048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67" name="Google Shape;1967;p47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9155417" y="2241791"/>
              <a:ext cx="369595" cy="1731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8" name="Google Shape;1968;p47"/>
            <p:cNvSpPr/>
            <p:nvPr/>
          </p:nvSpPr>
          <p:spPr>
            <a:xfrm>
              <a:off x="9498329" y="2194560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8"/>
                  </a:moveTo>
                  <a:lnTo>
                    <a:pt x="0" y="11430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1430"/>
                  </a:lnTo>
                  <a:lnTo>
                    <a:pt x="15240" y="7620"/>
                  </a:lnTo>
                  <a:lnTo>
                    <a:pt x="15240" y="3048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69" name="Google Shape;1969;p47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9555467" y="2215883"/>
              <a:ext cx="218719" cy="1028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70" name="Google Shape;1970;p47"/>
          <p:cNvSpPr/>
          <p:nvPr/>
        </p:nvSpPr>
        <p:spPr>
          <a:xfrm>
            <a:off x="8415251" y="2595282"/>
            <a:ext cx="9823" cy="1120"/>
          </a:xfrm>
          <a:custGeom>
            <a:rect b="b" l="l" r="r" t="t"/>
            <a:pathLst>
              <a:path extrusionOk="0" h="1269" w="10795">
                <a:moveTo>
                  <a:pt x="0" y="762"/>
                </a:moveTo>
                <a:lnTo>
                  <a:pt x="3810" y="762"/>
                </a:lnTo>
                <a:lnTo>
                  <a:pt x="6858" y="762"/>
                </a:lnTo>
                <a:lnTo>
                  <a:pt x="10668" y="0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1" name="Google Shape;1971;p47"/>
          <p:cNvGrpSpPr/>
          <p:nvPr/>
        </p:nvGrpSpPr>
        <p:grpSpPr>
          <a:xfrm>
            <a:off x="8492921" y="2577265"/>
            <a:ext cx="63732" cy="13447"/>
            <a:chOff x="9342120" y="2920745"/>
            <a:chExt cx="70104" cy="15239"/>
          </a:xfrm>
        </p:grpSpPr>
        <p:sp>
          <p:nvSpPr>
            <p:cNvPr id="1972" name="Google Shape;1972;p47"/>
            <p:cNvSpPr/>
            <p:nvPr/>
          </p:nvSpPr>
          <p:spPr>
            <a:xfrm>
              <a:off x="9342120" y="2934461"/>
              <a:ext cx="19050" cy="1269"/>
            </a:xfrm>
            <a:custGeom>
              <a:rect b="b" l="l" r="r" t="t"/>
              <a:pathLst>
                <a:path extrusionOk="0" h="1269" w="19050">
                  <a:moveTo>
                    <a:pt x="0" y="762"/>
                  </a:moveTo>
                  <a:lnTo>
                    <a:pt x="10668" y="762"/>
                  </a:lnTo>
                  <a:lnTo>
                    <a:pt x="12192" y="762"/>
                  </a:lnTo>
                  <a:lnTo>
                    <a:pt x="19050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47"/>
            <p:cNvSpPr/>
            <p:nvPr/>
          </p:nvSpPr>
          <p:spPr>
            <a:xfrm>
              <a:off x="9396984" y="2920745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74" name="Google Shape;1974;p4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8641068" y="2434915"/>
            <a:ext cx="193150" cy="1434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5" name="Google Shape;1975;p47"/>
          <p:cNvGrpSpPr/>
          <p:nvPr/>
        </p:nvGrpSpPr>
        <p:grpSpPr>
          <a:xfrm>
            <a:off x="8546955" y="2711743"/>
            <a:ext cx="81743" cy="90547"/>
            <a:chOff x="9401556" y="3073145"/>
            <a:chExt cx="89916" cy="102615"/>
          </a:xfrm>
        </p:grpSpPr>
        <p:sp>
          <p:nvSpPr>
            <p:cNvPr id="1976" name="Google Shape;1976;p47"/>
            <p:cNvSpPr/>
            <p:nvPr/>
          </p:nvSpPr>
          <p:spPr>
            <a:xfrm>
              <a:off x="9402318" y="3100577"/>
              <a:ext cx="38100" cy="57150"/>
            </a:xfrm>
            <a:custGeom>
              <a:rect b="b" l="l" r="r" t="t"/>
              <a:pathLst>
                <a:path extrusionOk="0" h="57150" w="38100">
                  <a:moveTo>
                    <a:pt x="0" y="0"/>
                  </a:moveTo>
                  <a:lnTo>
                    <a:pt x="5512" y="9989"/>
                  </a:lnTo>
                  <a:lnTo>
                    <a:pt x="10953" y="18764"/>
                  </a:lnTo>
                  <a:lnTo>
                    <a:pt x="16823" y="27110"/>
                  </a:lnTo>
                  <a:lnTo>
                    <a:pt x="23622" y="35813"/>
                  </a:lnTo>
                  <a:lnTo>
                    <a:pt x="27491" y="40969"/>
                  </a:lnTo>
                  <a:lnTo>
                    <a:pt x="31146" y="46196"/>
                  </a:lnTo>
                  <a:lnTo>
                    <a:pt x="34659" y="51565"/>
                  </a:lnTo>
                  <a:lnTo>
                    <a:pt x="38100" y="57149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47"/>
            <p:cNvSpPr/>
            <p:nvPr/>
          </p:nvSpPr>
          <p:spPr>
            <a:xfrm>
              <a:off x="9401556" y="3104995"/>
              <a:ext cx="37465" cy="66675"/>
            </a:xfrm>
            <a:custGeom>
              <a:rect b="b" l="l" r="r" t="t"/>
              <a:pathLst>
                <a:path extrusionOk="0" h="66675" w="37465">
                  <a:moveTo>
                    <a:pt x="37338" y="154"/>
                  </a:moveTo>
                  <a:lnTo>
                    <a:pt x="7810" y="34825"/>
                  </a:lnTo>
                  <a:lnTo>
                    <a:pt x="762" y="58066"/>
                  </a:lnTo>
                  <a:lnTo>
                    <a:pt x="0" y="61114"/>
                  </a:lnTo>
                  <a:lnTo>
                    <a:pt x="1524" y="6644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47"/>
            <p:cNvSpPr/>
            <p:nvPr/>
          </p:nvSpPr>
          <p:spPr>
            <a:xfrm>
              <a:off x="9480042" y="3136391"/>
              <a:ext cx="8890" cy="39369"/>
            </a:xfrm>
            <a:custGeom>
              <a:rect b="b" l="l" r="r" t="t"/>
              <a:pathLst>
                <a:path extrusionOk="0" h="39369" w="8890">
                  <a:moveTo>
                    <a:pt x="2285" y="0"/>
                  </a:moveTo>
                  <a:lnTo>
                    <a:pt x="1285" y="7191"/>
                  </a:lnTo>
                  <a:lnTo>
                    <a:pt x="571" y="14097"/>
                  </a:lnTo>
                  <a:lnTo>
                    <a:pt x="142" y="21002"/>
                  </a:lnTo>
                  <a:lnTo>
                    <a:pt x="0" y="28194"/>
                  </a:lnTo>
                  <a:lnTo>
                    <a:pt x="0" y="32766"/>
                  </a:lnTo>
                  <a:lnTo>
                    <a:pt x="761" y="38100"/>
                  </a:lnTo>
                  <a:lnTo>
                    <a:pt x="6095" y="38862"/>
                  </a:lnTo>
                  <a:lnTo>
                    <a:pt x="6857" y="38862"/>
                  </a:lnTo>
                  <a:lnTo>
                    <a:pt x="7619" y="38862"/>
                  </a:lnTo>
                  <a:lnTo>
                    <a:pt x="8381" y="3886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47"/>
            <p:cNvSpPr/>
            <p:nvPr/>
          </p:nvSpPr>
          <p:spPr>
            <a:xfrm>
              <a:off x="9476232" y="3073145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8"/>
                  </a:moveTo>
                  <a:lnTo>
                    <a:pt x="0" y="11430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1430"/>
                  </a:lnTo>
                  <a:lnTo>
                    <a:pt x="15240" y="7620"/>
                  </a:lnTo>
                  <a:lnTo>
                    <a:pt x="15240" y="3048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0" name="Google Shape;1980;p47"/>
          <p:cNvGrpSpPr/>
          <p:nvPr/>
        </p:nvGrpSpPr>
        <p:grpSpPr>
          <a:xfrm>
            <a:off x="8673712" y="2651218"/>
            <a:ext cx="252871" cy="134500"/>
            <a:chOff x="9540988" y="3004553"/>
            <a:chExt cx="278155" cy="152425"/>
          </a:xfrm>
        </p:grpSpPr>
        <p:pic>
          <p:nvPicPr>
            <p:cNvPr id="1981" name="Google Shape;1981;p47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9540988" y="3070847"/>
              <a:ext cx="82321" cy="86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2" name="Google Shape;1982;p47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9656979" y="3004553"/>
              <a:ext cx="162164" cy="1432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3" name="Google Shape;1983;p47"/>
          <p:cNvGrpSpPr/>
          <p:nvPr/>
        </p:nvGrpSpPr>
        <p:grpSpPr>
          <a:xfrm>
            <a:off x="8054409" y="2945735"/>
            <a:ext cx="668846" cy="240725"/>
            <a:chOff x="8859761" y="3338322"/>
            <a:chExt cx="735723" cy="272807"/>
          </a:xfrm>
        </p:grpSpPr>
        <p:pic>
          <p:nvPicPr>
            <p:cNvPr id="1984" name="Google Shape;1984;p47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8859761" y="3477564"/>
              <a:ext cx="102895" cy="1335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5" name="Google Shape;1985;p47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8988920" y="3443465"/>
              <a:ext cx="142900" cy="133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6" name="Google Shape;1986;p47"/>
            <p:cNvSpPr/>
            <p:nvPr/>
          </p:nvSpPr>
          <p:spPr>
            <a:xfrm>
              <a:off x="9169146" y="3391662"/>
              <a:ext cx="10795" cy="20954"/>
            </a:xfrm>
            <a:custGeom>
              <a:rect b="b" l="l" r="r" t="t"/>
              <a:pathLst>
                <a:path extrusionOk="0" h="20954" w="10795">
                  <a:moveTo>
                    <a:pt x="0" y="0"/>
                  </a:moveTo>
                  <a:lnTo>
                    <a:pt x="488" y="8572"/>
                  </a:lnTo>
                  <a:lnTo>
                    <a:pt x="1047" y="14287"/>
                  </a:lnTo>
                  <a:lnTo>
                    <a:pt x="3750" y="18002"/>
                  </a:lnTo>
                  <a:lnTo>
                    <a:pt x="10668" y="20574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47"/>
            <p:cNvSpPr/>
            <p:nvPr/>
          </p:nvSpPr>
          <p:spPr>
            <a:xfrm>
              <a:off x="9190482" y="3382518"/>
              <a:ext cx="37465" cy="32385"/>
            </a:xfrm>
            <a:custGeom>
              <a:rect b="b" l="l" r="r" t="t"/>
              <a:pathLst>
                <a:path extrusionOk="0" h="32385" w="37465">
                  <a:moveTo>
                    <a:pt x="0" y="0"/>
                  </a:moveTo>
                  <a:lnTo>
                    <a:pt x="8191" y="10144"/>
                  </a:lnTo>
                  <a:lnTo>
                    <a:pt x="16383" y="18287"/>
                  </a:lnTo>
                  <a:lnTo>
                    <a:pt x="25717" y="25288"/>
                  </a:lnTo>
                  <a:lnTo>
                    <a:pt x="37338" y="32003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88" name="Google Shape;1988;p47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9278099" y="3400031"/>
              <a:ext cx="265201" cy="1366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9" name="Google Shape;1989;p47"/>
            <p:cNvSpPr/>
            <p:nvPr/>
          </p:nvSpPr>
          <p:spPr>
            <a:xfrm>
              <a:off x="9558718" y="3339846"/>
              <a:ext cx="3175" cy="26035"/>
            </a:xfrm>
            <a:custGeom>
              <a:rect b="b" l="l" r="r" t="t"/>
              <a:pathLst>
                <a:path extrusionOk="0" h="26035" w="3175">
                  <a:moveTo>
                    <a:pt x="571" y="0"/>
                  </a:moveTo>
                  <a:lnTo>
                    <a:pt x="285" y="5762"/>
                  </a:lnTo>
                  <a:lnTo>
                    <a:pt x="0" y="12954"/>
                  </a:lnTo>
                  <a:lnTo>
                    <a:pt x="571" y="20145"/>
                  </a:lnTo>
                  <a:lnTo>
                    <a:pt x="2857" y="2590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47"/>
            <p:cNvSpPr/>
            <p:nvPr/>
          </p:nvSpPr>
          <p:spPr>
            <a:xfrm>
              <a:off x="9593580" y="3338322"/>
              <a:ext cx="1904" cy="26035"/>
            </a:xfrm>
            <a:custGeom>
              <a:rect b="b" l="l" r="r" t="t"/>
              <a:pathLst>
                <a:path extrusionOk="0" h="26035" w="1904">
                  <a:moveTo>
                    <a:pt x="1524" y="0"/>
                  </a:moveTo>
                  <a:lnTo>
                    <a:pt x="964" y="6727"/>
                  </a:lnTo>
                  <a:lnTo>
                    <a:pt x="476" y="13239"/>
                  </a:lnTo>
                  <a:lnTo>
                    <a:pt x="130" y="19609"/>
                  </a:lnTo>
                  <a:lnTo>
                    <a:pt x="0" y="2590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1" name="Google Shape;1991;p47"/>
          <p:cNvGrpSpPr/>
          <p:nvPr/>
        </p:nvGrpSpPr>
        <p:grpSpPr>
          <a:xfrm>
            <a:off x="8827500" y="2953120"/>
            <a:ext cx="216849" cy="121052"/>
            <a:chOff x="9710153" y="3346691"/>
            <a:chExt cx="238531" cy="137185"/>
          </a:xfrm>
        </p:grpSpPr>
        <p:pic>
          <p:nvPicPr>
            <p:cNvPr id="1992" name="Google Shape;1992;p47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9710153" y="3346691"/>
              <a:ext cx="75463" cy="137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3" name="Google Shape;1993;p47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9806165" y="3374897"/>
              <a:ext cx="142519" cy="983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94" name="Google Shape;1994;p47"/>
          <p:cNvGrpSpPr/>
          <p:nvPr/>
        </p:nvGrpSpPr>
        <p:grpSpPr>
          <a:xfrm>
            <a:off x="8459345" y="3246282"/>
            <a:ext cx="120514" cy="108041"/>
            <a:chOff x="9305186" y="3678923"/>
            <a:chExt cx="132564" cy="122440"/>
          </a:xfrm>
        </p:grpSpPr>
        <p:pic>
          <p:nvPicPr>
            <p:cNvPr id="1995" name="Google Shape;1995;p47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9305186" y="3678923"/>
              <a:ext cx="91810" cy="1028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6" name="Google Shape;1996;p47"/>
            <p:cNvSpPr/>
            <p:nvPr/>
          </p:nvSpPr>
          <p:spPr>
            <a:xfrm>
              <a:off x="9424416" y="3750563"/>
              <a:ext cx="13334" cy="50800"/>
            </a:xfrm>
            <a:custGeom>
              <a:rect b="b" l="l" r="r" t="t"/>
              <a:pathLst>
                <a:path extrusionOk="0" h="50800" w="13334">
                  <a:moveTo>
                    <a:pt x="0" y="0"/>
                  </a:moveTo>
                  <a:lnTo>
                    <a:pt x="2702" y="8012"/>
                  </a:lnTo>
                  <a:lnTo>
                    <a:pt x="5048" y="16097"/>
                  </a:lnTo>
                  <a:lnTo>
                    <a:pt x="6965" y="24324"/>
                  </a:lnTo>
                  <a:lnTo>
                    <a:pt x="8382" y="32766"/>
                  </a:lnTo>
                  <a:lnTo>
                    <a:pt x="9906" y="38100"/>
                  </a:lnTo>
                  <a:lnTo>
                    <a:pt x="9144" y="46482"/>
                  </a:lnTo>
                  <a:lnTo>
                    <a:pt x="12192" y="50292"/>
                  </a:lnTo>
                  <a:lnTo>
                    <a:pt x="12954" y="5029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7" name="Google Shape;1997;p47"/>
          <p:cNvGrpSpPr/>
          <p:nvPr/>
        </p:nvGrpSpPr>
        <p:grpSpPr>
          <a:xfrm>
            <a:off x="7607595" y="1740131"/>
            <a:ext cx="1457795" cy="2571909"/>
            <a:chOff x="8368271" y="1972043"/>
            <a:chExt cx="1603559" cy="2914674"/>
          </a:xfrm>
        </p:grpSpPr>
        <p:sp>
          <p:nvSpPr>
            <p:cNvPr id="1998" name="Google Shape;1998;p47"/>
            <p:cNvSpPr/>
            <p:nvPr/>
          </p:nvSpPr>
          <p:spPr>
            <a:xfrm>
              <a:off x="9522630" y="3655980"/>
              <a:ext cx="69215" cy="88264"/>
            </a:xfrm>
            <a:custGeom>
              <a:rect b="b" l="l" r="r" t="t"/>
              <a:pathLst>
                <a:path extrusionOk="0" h="88264" w="69215">
                  <a:moveTo>
                    <a:pt x="32849" y="2381"/>
                  </a:moveTo>
                  <a:lnTo>
                    <a:pt x="23788" y="369"/>
                  </a:lnTo>
                  <a:lnTo>
                    <a:pt x="17514" y="0"/>
                  </a:lnTo>
                  <a:lnTo>
                    <a:pt x="12811" y="2917"/>
                  </a:lnTo>
                  <a:lnTo>
                    <a:pt x="8465" y="10763"/>
                  </a:lnTo>
                  <a:lnTo>
                    <a:pt x="3738" y="23288"/>
                  </a:lnTo>
                  <a:lnTo>
                    <a:pt x="940" y="37242"/>
                  </a:lnTo>
                  <a:lnTo>
                    <a:pt x="0" y="51482"/>
                  </a:lnTo>
                  <a:lnTo>
                    <a:pt x="845" y="64865"/>
                  </a:lnTo>
                  <a:lnTo>
                    <a:pt x="33135" y="87701"/>
                  </a:lnTo>
                  <a:lnTo>
                    <a:pt x="41993" y="86582"/>
                  </a:lnTo>
                  <a:lnTo>
                    <a:pt x="50280" y="83748"/>
                  </a:lnTo>
                  <a:lnTo>
                    <a:pt x="57995" y="79343"/>
                  </a:lnTo>
                  <a:lnTo>
                    <a:pt x="64091" y="73247"/>
                  </a:lnTo>
                  <a:lnTo>
                    <a:pt x="65615" y="71723"/>
                  </a:lnTo>
                  <a:lnTo>
                    <a:pt x="68663" y="67151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47"/>
            <p:cNvSpPr/>
            <p:nvPr/>
          </p:nvSpPr>
          <p:spPr>
            <a:xfrm>
              <a:off x="9527286" y="3707130"/>
              <a:ext cx="43179" cy="5079"/>
            </a:xfrm>
            <a:custGeom>
              <a:rect b="b" l="l" r="r" t="t"/>
              <a:pathLst>
                <a:path extrusionOk="0" h="5079" w="43179">
                  <a:moveTo>
                    <a:pt x="0" y="3048"/>
                  </a:moveTo>
                  <a:lnTo>
                    <a:pt x="12453" y="4393"/>
                  </a:lnTo>
                  <a:lnTo>
                    <a:pt x="21907" y="4667"/>
                  </a:lnTo>
                  <a:lnTo>
                    <a:pt x="31075" y="3369"/>
                  </a:lnTo>
                  <a:lnTo>
                    <a:pt x="42672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00" name="Google Shape;2000;p47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9640049" y="3557003"/>
              <a:ext cx="155473" cy="181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1" name="Google Shape;2001;p47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8368271" y="1972043"/>
              <a:ext cx="1603559" cy="29146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02" name="Google Shape;2002;p47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8092428" y="4399866"/>
            <a:ext cx="244994" cy="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47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8537852" y="4401211"/>
            <a:ext cx="149783" cy="94314"/>
          </a:xfrm>
          <a:prstGeom prst="rect">
            <a:avLst/>
          </a:prstGeom>
          <a:noFill/>
          <a:ln>
            <a:noFill/>
          </a:ln>
        </p:spPr>
      </p:pic>
      <p:sp>
        <p:nvSpPr>
          <p:cNvPr id="2004" name="Google Shape;2004;p47"/>
          <p:cNvSpPr/>
          <p:nvPr/>
        </p:nvSpPr>
        <p:spPr>
          <a:xfrm>
            <a:off x="8859289" y="4430805"/>
            <a:ext cx="61251" cy="15690"/>
          </a:xfrm>
          <a:custGeom>
            <a:rect b="b" l="l" r="r" t="t"/>
            <a:pathLst>
              <a:path extrusionOk="0" h="17779" w="67309">
                <a:moveTo>
                  <a:pt x="15240" y="5334"/>
                </a:moveTo>
                <a:lnTo>
                  <a:pt x="11430" y="2286"/>
                </a:lnTo>
                <a:lnTo>
                  <a:pt x="3048" y="2286"/>
                </a:lnTo>
                <a:lnTo>
                  <a:pt x="0" y="5334"/>
                </a:lnTo>
                <a:lnTo>
                  <a:pt x="0" y="14478"/>
                </a:lnTo>
                <a:lnTo>
                  <a:pt x="3048" y="17526"/>
                </a:lnTo>
                <a:lnTo>
                  <a:pt x="11430" y="17526"/>
                </a:lnTo>
                <a:lnTo>
                  <a:pt x="15240" y="14478"/>
                </a:lnTo>
                <a:lnTo>
                  <a:pt x="15240" y="9906"/>
                </a:lnTo>
                <a:lnTo>
                  <a:pt x="15240" y="5334"/>
                </a:lnTo>
                <a:close/>
              </a:path>
              <a:path extrusionOk="0" h="17779" w="67309">
                <a:moveTo>
                  <a:pt x="67056" y="3810"/>
                </a:moveTo>
                <a:lnTo>
                  <a:pt x="63246" y="0"/>
                </a:lnTo>
                <a:lnTo>
                  <a:pt x="54864" y="0"/>
                </a:lnTo>
                <a:lnTo>
                  <a:pt x="51816" y="3810"/>
                </a:lnTo>
                <a:lnTo>
                  <a:pt x="51816" y="12192"/>
                </a:lnTo>
                <a:lnTo>
                  <a:pt x="54864" y="15240"/>
                </a:lnTo>
                <a:lnTo>
                  <a:pt x="63246" y="15240"/>
                </a:lnTo>
                <a:lnTo>
                  <a:pt x="67056" y="12192"/>
                </a:lnTo>
                <a:lnTo>
                  <a:pt x="67056" y="7620"/>
                </a:lnTo>
                <a:lnTo>
                  <a:pt x="67056" y="3810"/>
                </a:lnTo>
                <a:close/>
              </a:path>
            </a:pathLst>
          </a:custGeom>
          <a:solidFill>
            <a:srgbClr val="336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5" name="Google Shape;2005;p47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6634237" y="2780147"/>
            <a:ext cx="203739" cy="142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p47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6972288" y="2765376"/>
            <a:ext cx="65067" cy="8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47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6909943" y="3030283"/>
            <a:ext cx="57503" cy="149279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47"/>
          <p:cNvSpPr/>
          <p:nvPr/>
        </p:nvSpPr>
        <p:spPr>
          <a:xfrm>
            <a:off x="6688281" y="3582296"/>
            <a:ext cx="580739" cy="142899"/>
          </a:xfrm>
          <a:custGeom>
            <a:rect b="b" l="l" r="r" t="t"/>
            <a:pathLst>
              <a:path extrusionOk="0" h="161925" w="638175">
                <a:moveTo>
                  <a:pt x="0" y="126492"/>
                </a:moveTo>
                <a:lnTo>
                  <a:pt x="28956" y="154686"/>
                </a:lnTo>
                <a:lnTo>
                  <a:pt x="67210" y="161329"/>
                </a:lnTo>
                <a:lnTo>
                  <a:pt x="80010" y="160020"/>
                </a:lnTo>
                <a:lnTo>
                  <a:pt x="99548" y="155197"/>
                </a:lnTo>
                <a:lnTo>
                  <a:pt x="119157" y="148304"/>
                </a:lnTo>
                <a:lnTo>
                  <a:pt x="138624" y="140410"/>
                </a:lnTo>
                <a:lnTo>
                  <a:pt x="157734" y="132588"/>
                </a:lnTo>
                <a:lnTo>
                  <a:pt x="181629" y="123610"/>
                </a:lnTo>
                <a:lnTo>
                  <a:pt x="229421" y="107084"/>
                </a:lnTo>
                <a:lnTo>
                  <a:pt x="277582" y="93856"/>
                </a:lnTo>
                <a:lnTo>
                  <a:pt x="328112" y="87070"/>
                </a:lnTo>
                <a:lnTo>
                  <a:pt x="352806" y="88392"/>
                </a:lnTo>
                <a:lnTo>
                  <a:pt x="362926" y="90916"/>
                </a:lnTo>
                <a:lnTo>
                  <a:pt x="372618" y="94869"/>
                </a:lnTo>
                <a:lnTo>
                  <a:pt x="381738" y="99964"/>
                </a:lnTo>
                <a:lnTo>
                  <a:pt x="390144" y="105918"/>
                </a:lnTo>
                <a:lnTo>
                  <a:pt x="394716" y="108966"/>
                </a:lnTo>
                <a:lnTo>
                  <a:pt x="397764" y="112776"/>
                </a:lnTo>
                <a:lnTo>
                  <a:pt x="401574" y="116586"/>
                </a:lnTo>
                <a:lnTo>
                  <a:pt x="401574" y="117348"/>
                </a:lnTo>
                <a:lnTo>
                  <a:pt x="402336" y="118110"/>
                </a:lnTo>
                <a:lnTo>
                  <a:pt x="405384" y="111252"/>
                </a:lnTo>
                <a:lnTo>
                  <a:pt x="408431" y="105156"/>
                </a:lnTo>
                <a:lnTo>
                  <a:pt x="437114" y="75164"/>
                </a:lnTo>
                <a:lnTo>
                  <a:pt x="479321" y="59269"/>
                </a:lnTo>
                <a:lnTo>
                  <a:pt x="501467" y="58531"/>
                </a:lnTo>
                <a:lnTo>
                  <a:pt x="512064" y="59245"/>
                </a:lnTo>
                <a:lnTo>
                  <a:pt x="522660" y="60817"/>
                </a:lnTo>
                <a:lnTo>
                  <a:pt x="533400" y="63246"/>
                </a:lnTo>
                <a:lnTo>
                  <a:pt x="542544" y="65055"/>
                </a:lnTo>
                <a:lnTo>
                  <a:pt x="551688" y="66865"/>
                </a:lnTo>
                <a:lnTo>
                  <a:pt x="560832" y="68389"/>
                </a:lnTo>
                <a:lnTo>
                  <a:pt x="569976" y="69342"/>
                </a:lnTo>
                <a:lnTo>
                  <a:pt x="578096" y="69413"/>
                </a:lnTo>
                <a:lnTo>
                  <a:pt x="586359" y="69342"/>
                </a:lnTo>
                <a:lnTo>
                  <a:pt x="625602" y="53340"/>
                </a:lnTo>
                <a:lnTo>
                  <a:pt x="637972" y="18323"/>
                </a:lnTo>
                <a:lnTo>
                  <a:pt x="637127" y="11906"/>
                </a:lnTo>
                <a:lnTo>
                  <a:pt x="634138" y="6203"/>
                </a:lnTo>
                <a:lnTo>
                  <a:pt x="628650" y="0"/>
                </a:lnTo>
              </a:path>
            </a:pathLst>
          </a:custGeom>
          <a:noFill/>
          <a:ln cap="flat" cmpd="sng" w="152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9" name="Google Shape;2009;p47"/>
          <p:cNvGrpSpPr/>
          <p:nvPr/>
        </p:nvGrpSpPr>
        <p:grpSpPr>
          <a:xfrm>
            <a:off x="6609290" y="2693590"/>
            <a:ext cx="516878" cy="318263"/>
            <a:chOff x="7270146" y="3052572"/>
            <a:chExt cx="568560" cy="360679"/>
          </a:xfrm>
        </p:grpSpPr>
        <p:sp>
          <p:nvSpPr>
            <p:cNvPr id="2010" name="Google Shape;2010;p47"/>
            <p:cNvSpPr/>
            <p:nvPr/>
          </p:nvSpPr>
          <p:spPr>
            <a:xfrm>
              <a:off x="7270146" y="3052572"/>
              <a:ext cx="353695" cy="360679"/>
            </a:xfrm>
            <a:custGeom>
              <a:rect b="b" l="l" r="r" t="t"/>
              <a:pathLst>
                <a:path extrusionOk="0" h="360679" w="353695">
                  <a:moveTo>
                    <a:pt x="294989" y="30479"/>
                  </a:moveTo>
                  <a:lnTo>
                    <a:pt x="290655" y="23240"/>
                  </a:lnTo>
                  <a:lnTo>
                    <a:pt x="288321" y="20573"/>
                  </a:lnTo>
                  <a:lnTo>
                    <a:pt x="285130" y="20192"/>
                  </a:lnTo>
                  <a:lnTo>
                    <a:pt x="278225" y="19811"/>
                  </a:lnTo>
                  <a:lnTo>
                    <a:pt x="269843" y="18287"/>
                  </a:lnTo>
                  <a:lnTo>
                    <a:pt x="226718" y="15370"/>
                  </a:lnTo>
                  <a:lnTo>
                    <a:pt x="218027" y="15239"/>
                  </a:lnTo>
                  <a:lnTo>
                    <a:pt x="207263" y="14608"/>
                  </a:lnTo>
                  <a:lnTo>
                    <a:pt x="195929" y="14192"/>
                  </a:lnTo>
                  <a:lnTo>
                    <a:pt x="184594" y="14489"/>
                  </a:lnTo>
                  <a:lnTo>
                    <a:pt x="173831" y="16001"/>
                  </a:lnTo>
                  <a:lnTo>
                    <a:pt x="135731" y="31241"/>
                  </a:lnTo>
                  <a:lnTo>
                    <a:pt x="93821" y="53339"/>
                  </a:lnTo>
                  <a:lnTo>
                    <a:pt x="60495" y="75842"/>
                  </a:lnTo>
                  <a:lnTo>
                    <a:pt x="27991" y="108156"/>
                  </a:lnTo>
                  <a:lnTo>
                    <a:pt x="5036" y="148625"/>
                  </a:lnTo>
                  <a:lnTo>
                    <a:pt x="0" y="177260"/>
                  </a:lnTo>
                  <a:lnTo>
                    <a:pt x="11" y="186058"/>
                  </a:lnTo>
                  <a:lnTo>
                    <a:pt x="4857" y="224980"/>
                  </a:lnTo>
                  <a:lnTo>
                    <a:pt x="20169" y="263890"/>
                  </a:lnTo>
                  <a:lnTo>
                    <a:pt x="41064" y="299323"/>
                  </a:lnTo>
                  <a:lnTo>
                    <a:pt x="68008" y="327945"/>
                  </a:lnTo>
                  <a:lnTo>
                    <a:pt x="99167" y="350424"/>
                  </a:lnTo>
                  <a:lnTo>
                    <a:pt x="143720" y="360104"/>
                  </a:lnTo>
                  <a:lnTo>
                    <a:pt x="166973" y="360425"/>
                  </a:lnTo>
                  <a:lnTo>
                    <a:pt x="174736" y="360378"/>
                  </a:lnTo>
                  <a:lnTo>
                    <a:pt x="211835" y="350805"/>
                  </a:lnTo>
                  <a:lnTo>
                    <a:pt x="218777" y="347198"/>
                  </a:lnTo>
                  <a:lnTo>
                    <a:pt x="225647" y="343661"/>
                  </a:lnTo>
                  <a:lnTo>
                    <a:pt x="258008" y="322230"/>
                  </a:lnTo>
                  <a:lnTo>
                    <a:pt x="289321" y="297239"/>
                  </a:lnTo>
                  <a:lnTo>
                    <a:pt x="318611" y="261365"/>
                  </a:lnTo>
                  <a:lnTo>
                    <a:pt x="340304" y="221730"/>
                  </a:lnTo>
                  <a:lnTo>
                    <a:pt x="351853" y="185165"/>
                  </a:lnTo>
                  <a:lnTo>
                    <a:pt x="353651" y="141422"/>
                  </a:lnTo>
                  <a:lnTo>
                    <a:pt x="353663" y="131825"/>
                  </a:lnTo>
                  <a:lnTo>
                    <a:pt x="353401" y="122110"/>
                  </a:lnTo>
                  <a:lnTo>
                    <a:pt x="352710" y="112394"/>
                  </a:lnTo>
                  <a:lnTo>
                    <a:pt x="351734" y="102679"/>
                  </a:lnTo>
                  <a:lnTo>
                    <a:pt x="350615" y="92963"/>
                  </a:lnTo>
                  <a:lnTo>
                    <a:pt x="349436" y="81998"/>
                  </a:lnTo>
                  <a:lnTo>
                    <a:pt x="341411" y="42017"/>
                  </a:lnTo>
                  <a:lnTo>
                    <a:pt x="318611" y="11429"/>
                  </a:lnTo>
                  <a:lnTo>
                    <a:pt x="310991" y="8381"/>
                  </a:lnTo>
                  <a:lnTo>
                    <a:pt x="304133" y="5333"/>
                  </a:lnTo>
                  <a:lnTo>
                    <a:pt x="296513" y="5333"/>
                  </a:lnTo>
                  <a:lnTo>
                    <a:pt x="289655" y="3047"/>
                  </a:lnTo>
                  <a:lnTo>
                    <a:pt x="285083" y="2285"/>
                  </a:lnTo>
                  <a:lnTo>
                    <a:pt x="280511" y="761"/>
                  </a:lnTo>
                  <a:lnTo>
                    <a:pt x="275939" y="0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11" name="Google Shape;2011;p47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7635989" y="3077419"/>
              <a:ext cx="202717" cy="2414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12" name="Google Shape;2012;p47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3309839" y="1979396"/>
            <a:ext cx="1517853" cy="11088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3" name="Google Shape;2013;p47"/>
          <p:cNvGrpSpPr/>
          <p:nvPr/>
        </p:nvGrpSpPr>
        <p:grpSpPr>
          <a:xfrm>
            <a:off x="1499758" y="2918156"/>
            <a:ext cx="127849" cy="111639"/>
            <a:chOff x="1649717" y="3307067"/>
            <a:chExt cx="140633" cy="126517"/>
          </a:xfrm>
        </p:grpSpPr>
        <p:pic>
          <p:nvPicPr>
            <p:cNvPr id="2014" name="Google Shape;2014;p47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1649717" y="3307067"/>
              <a:ext cx="105181" cy="126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5" name="Google Shape;2015;p47"/>
            <p:cNvSpPr/>
            <p:nvPr/>
          </p:nvSpPr>
          <p:spPr>
            <a:xfrm>
              <a:off x="1785270" y="3345941"/>
              <a:ext cx="5080" cy="78104"/>
            </a:xfrm>
            <a:custGeom>
              <a:rect b="b" l="l" r="r" t="t"/>
              <a:pathLst>
                <a:path extrusionOk="0" h="78104" w="5080">
                  <a:moveTo>
                    <a:pt x="95" y="0"/>
                  </a:moveTo>
                  <a:lnTo>
                    <a:pt x="11" y="7548"/>
                  </a:lnTo>
                  <a:lnTo>
                    <a:pt x="0" y="15240"/>
                  </a:lnTo>
                  <a:lnTo>
                    <a:pt x="416" y="22931"/>
                  </a:lnTo>
                  <a:lnTo>
                    <a:pt x="1619" y="30480"/>
                  </a:lnTo>
                  <a:lnTo>
                    <a:pt x="2952" y="38361"/>
                  </a:lnTo>
                  <a:lnTo>
                    <a:pt x="3714" y="46101"/>
                  </a:lnTo>
                  <a:lnTo>
                    <a:pt x="4190" y="53840"/>
                  </a:lnTo>
                  <a:lnTo>
                    <a:pt x="4667" y="61722"/>
                  </a:lnTo>
                  <a:lnTo>
                    <a:pt x="4667" y="69342"/>
                  </a:lnTo>
                  <a:lnTo>
                    <a:pt x="4667" y="72390"/>
                  </a:lnTo>
                  <a:lnTo>
                    <a:pt x="1619" y="77724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16" name="Google Shape;2016;p47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1532301" y="3162737"/>
            <a:ext cx="133647" cy="86246"/>
          </a:xfrm>
          <a:prstGeom prst="rect">
            <a:avLst/>
          </a:prstGeom>
          <a:noFill/>
          <a:ln>
            <a:noFill/>
          </a:ln>
        </p:spPr>
      </p:pic>
      <p:sp>
        <p:nvSpPr>
          <p:cNvPr id="2017" name="Google Shape;2017;p47"/>
          <p:cNvSpPr/>
          <p:nvPr/>
        </p:nvSpPr>
        <p:spPr>
          <a:xfrm>
            <a:off x="1720041" y="2940872"/>
            <a:ext cx="48538" cy="1680"/>
          </a:xfrm>
          <a:custGeom>
            <a:rect b="b" l="l" r="r" t="t"/>
            <a:pathLst>
              <a:path extrusionOk="0" h="1904" w="53339">
                <a:moveTo>
                  <a:pt x="0" y="1524"/>
                </a:moveTo>
                <a:lnTo>
                  <a:pt x="41910" y="0"/>
                </a:lnTo>
                <a:lnTo>
                  <a:pt x="47244" y="0"/>
                </a:lnTo>
                <a:lnTo>
                  <a:pt x="53340" y="0"/>
                </a:lnTo>
              </a:path>
            </a:pathLst>
          </a:custGeom>
          <a:noFill/>
          <a:ln cap="flat" cmpd="sng" w="152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8" name="Google Shape;2018;p47"/>
          <p:cNvSpPr/>
          <p:nvPr/>
        </p:nvSpPr>
        <p:spPr>
          <a:xfrm>
            <a:off x="1763683" y="3142578"/>
            <a:ext cx="50272" cy="8966"/>
          </a:xfrm>
          <a:custGeom>
            <a:rect b="b" l="l" r="r" t="t"/>
            <a:pathLst>
              <a:path extrusionOk="0" h="10160" w="55244">
                <a:moveTo>
                  <a:pt x="0" y="0"/>
                </a:moveTo>
                <a:lnTo>
                  <a:pt x="10370" y="4333"/>
                </a:lnTo>
                <a:lnTo>
                  <a:pt x="19526" y="7238"/>
                </a:lnTo>
                <a:lnTo>
                  <a:pt x="28825" y="9001"/>
                </a:lnTo>
                <a:lnTo>
                  <a:pt x="39624" y="9905"/>
                </a:lnTo>
                <a:lnTo>
                  <a:pt x="48006" y="9905"/>
                </a:lnTo>
                <a:lnTo>
                  <a:pt x="50292" y="9905"/>
                </a:lnTo>
                <a:lnTo>
                  <a:pt x="54864" y="9905"/>
                </a:lnTo>
              </a:path>
            </a:pathLst>
          </a:custGeom>
          <a:noFill/>
          <a:ln cap="flat" cmpd="sng" w="152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9" name="Google Shape;2019;p47"/>
          <p:cNvGrpSpPr/>
          <p:nvPr/>
        </p:nvGrpSpPr>
        <p:grpSpPr>
          <a:xfrm>
            <a:off x="1971521" y="2844877"/>
            <a:ext cx="93056" cy="96935"/>
            <a:chOff x="2168651" y="3224022"/>
            <a:chExt cx="102361" cy="109854"/>
          </a:xfrm>
        </p:grpSpPr>
        <p:sp>
          <p:nvSpPr>
            <p:cNvPr id="2020" name="Google Shape;2020;p47"/>
            <p:cNvSpPr/>
            <p:nvPr/>
          </p:nvSpPr>
          <p:spPr>
            <a:xfrm>
              <a:off x="2168651" y="3239262"/>
              <a:ext cx="49530" cy="94614"/>
            </a:xfrm>
            <a:custGeom>
              <a:rect b="b" l="l" r="r" t="t"/>
              <a:pathLst>
                <a:path extrusionOk="0" h="94614" w="49530">
                  <a:moveTo>
                    <a:pt x="4572" y="17525"/>
                  </a:moveTo>
                  <a:lnTo>
                    <a:pt x="3048" y="12953"/>
                  </a:lnTo>
                  <a:lnTo>
                    <a:pt x="1524" y="8381"/>
                  </a:lnTo>
                  <a:lnTo>
                    <a:pt x="0" y="4571"/>
                  </a:lnTo>
                  <a:lnTo>
                    <a:pt x="6096" y="2285"/>
                  </a:lnTo>
                  <a:lnTo>
                    <a:pt x="13716" y="0"/>
                  </a:lnTo>
                  <a:lnTo>
                    <a:pt x="19812" y="2285"/>
                  </a:lnTo>
                  <a:lnTo>
                    <a:pt x="47053" y="32658"/>
                  </a:lnTo>
                  <a:lnTo>
                    <a:pt x="49339" y="51494"/>
                  </a:lnTo>
                  <a:lnTo>
                    <a:pt x="48768" y="60197"/>
                  </a:lnTo>
                  <a:lnTo>
                    <a:pt x="23622" y="94487"/>
                  </a:lnTo>
                  <a:lnTo>
                    <a:pt x="22098" y="90677"/>
                  </a:lnTo>
                  <a:lnTo>
                    <a:pt x="22098" y="89153"/>
                  </a:lnTo>
                  <a:lnTo>
                    <a:pt x="22098" y="86867"/>
                  </a:lnTo>
                  <a:lnTo>
                    <a:pt x="22098" y="85343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47"/>
            <p:cNvSpPr/>
            <p:nvPr/>
          </p:nvSpPr>
          <p:spPr>
            <a:xfrm>
              <a:off x="2211323" y="3224022"/>
              <a:ext cx="59689" cy="90170"/>
            </a:xfrm>
            <a:custGeom>
              <a:rect b="b" l="l" r="r" t="t"/>
              <a:pathLst>
                <a:path extrusionOk="0" h="90170" w="59689">
                  <a:moveTo>
                    <a:pt x="15239" y="0"/>
                  </a:moveTo>
                  <a:lnTo>
                    <a:pt x="7500" y="8334"/>
                  </a:lnTo>
                  <a:lnTo>
                    <a:pt x="3047" y="14668"/>
                  </a:lnTo>
                  <a:lnTo>
                    <a:pt x="881" y="21859"/>
                  </a:lnTo>
                  <a:lnTo>
                    <a:pt x="0" y="32766"/>
                  </a:lnTo>
                  <a:lnTo>
                    <a:pt x="333" y="41969"/>
                  </a:lnTo>
                  <a:lnTo>
                    <a:pt x="15430" y="77914"/>
                  </a:lnTo>
                  <a:lnTo>
                    <a:pt x="44195" y="89916"/>
                  </a:lnTo>
                  <a:lnTo>
                    <a:pt x="50291" y="86867"/>
                  </a:lnTo>
                  <a:lnTo>
                    <a:pt x="55625" y="82296"/>
                  </a:lnTo>
                  <a:lnTo>
                    <a:pt x="57911" y="80772"/>
                  </a:lnTo>
                  <a:lnTo>
                    <a:pt x="59435" y="75437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2" name="Google Shape;2022;p47"/>
          <p:cNvSpPr/>
          <p:nvPr/>
        </p:nvSpPr>
        <p:spPr>
          <a:xfrm>
            <a:off x="2186766" y="2883049"/>
            <a:ext cx="9246" cy="63883"/>
          </a:xfrm>
          <a:custGeom>
            <a:rect b="b" l="l" r="r" t="t"/>
            <a:pathLst>
              <a:path extrusionOk="0" h="72389" w="10160">
                <a:moveTo>
                  <a:pt x="10096" y="0"/>
                </a:moveTo>
                <a:lnTo>
                  <a:pt x="190" y="42017"/>
                </a:lnTo>
                <a:lnTo>
                  <a:pt x="0" y="49053"/>
                </a:lnTo>
                <a:lnTo>
                  <a:pt x="95" y="55947"/>
                </a:lnTo>
                <a:lnTo>
                  <a:pt x="190" y="62484"/>
                </a:lnTo>
                <a:lnTo>
                  <a:pt x="190" y="67818"/>
                </a:lnTo>
                <a:lnTo>
                  <a:pt x="190" y="69342"/>
                </a:lnTo>
                <a:lnTo>
                  <a:pt x="952" y="72390"/>
                </a:lnTo>
              </a:path>
            </a:pathLst>
          </a:custGeom>
          <a:noFill/>
          <a:ln cap="flat" cmpd="sng" w="152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3" name="Google Shape;2023;p47"/>
          <p:cNvGrpSpPr/>
          <p:nvPr/>
        </p:nvGrpSpPr>
        <p:grpSpPr>
          <a:xfrm>
            <a:off x="1933248" y="2748725"/>
            <a:ext cx="132138" cy="216508"/>
            <a:chOff x="2126551" y="3115056"/>
            <a:chExt cx="145350" cy="245363"/>
          </a:xfrm>
        </p:grpSpPr>
        <p:sp>
          <p:nvSpPr>
            <p:cNvPr id="2024" name="Google Shape;2024;p47"/>
            <p:cNvSpPr/>
            <p:nvPr/>
          </p:nvSpPr>
          <p:spPr>
            <a:xfrm>
              <a:off x="2209037" y="3115056"/>
              <a:ext cx="62864" cy="14605"/>
            </a:xfrm>
            <a:custGeom>
              <a:rect b="b" l="l" r="r" t="t"/>
              <a:pathLst>
                <a:path extrusionOk="0" h="14605" w="62864">
                  <a:moveTo>
                    <a:pt x="0" y="14477"/>
                  </a:moveTo>
                  <a:lnTo>
                    <a:pt x="3047" y="12191"/>
                  </a:lnTo>
                  <a:lnTo>
                    <a:pt x="3809" y="11429"/>
                  </a:lnTo>
                  <a:lnTo>
                    <a:pt x="6857" y="9905"/>
                  </a:lnTo>
                  <a:lnTo>
                    <a:pt x="47244" y="2000"/>
                  </a:lnTo>
                  <a:lnTo>
                    <a:pt x="60198" y="761"/>
                  </a:lnTo>
                  <a:lnTo>
                    <a:pt x="61722" y="0"/>
                  </a:lnTo>
                  <a:lnTo>
                    <a:pt x="62484" y="0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47"/>
            <p:cNvSpPr/>
            <p:nvPr/>
          </p:nvSpPr>
          <p:spPr>
            <a:xfrm>
              <a:off x="2232374" y="3118866"/>
              <a:ext cx="15875" cy="64135"/>
            </a:xfrm>
            <a:custGeom>
              <a:rect b="b" l="l" r="r" t="t"/>
              <a:pathLst>
                <a:path extrusionOk="0" h="64135" w="15875">
                  <a:moveTo>
                    <a:pt x="3333" y="0"/>
                  </a:moveTo>
                  <a:lnTo>
                    <a:pt x="1059" y="7631"/>
                  </a:lnTo>
                  <a:lnTo>
                    <a:pt x="0" y="14192"/>
                  </a:lnTo>
                  <a:lnTo>
                    <a:pt x="226" y="20895"/>
                  </a:lnTo>
                  <a:lnTo>
                    <a:pt x="14001" y="60960"/>
                  </a:lnTo>
                  <a:lnTo>
                    <a:pt x="14763" y="61722"/>
                  </a:lnTo>
                  <a:lnTo>
                    <a:pt x="15525" y="64008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47"/>
            <p:cNvSpPr/>
            <p:nvPr/>
          </p:nvSpPr>
          <p:spPr>
            <a:xfrm>
              <a:off x="2126551" y="3173730"/>
              <a:ext cx="107314" cy="186689"/>
            </a:xfrm>
            <a:custGeom>
              <a:rect b="b" l="l" r="r" t="t"/>
              <a:pathLst>
                <a:path extrusionOk="0" h="186689" w="107314">
                  <a:moveTo>
                    <a:pt x="12382" y="0"/>
                  </a:moveTo>
                  <a:lnTo>
                    <a:pt x="916" y="37076"/>
                  </a:lnTo>
                  <a:lnTo>
                    <a:pt x="0" y="87630"/>
                  </a:lnTo>
                  <a:lnTo>
                    <a:pt x="833" y="105608"/>
                  </a:lnTo>
                  <a:lnTo>
                    <a:pt x="12096" y="150971"/>
                  </a:lnTo>
                  <a:lnTo>
                    <a:pt x="38992" y="181213"/>
                  </a:lnTo>
                  <a:lnTo>
                    <a:pt x="63638" y="186070"/>
                  </a:lnTo>
                  <a:lnTo>
                    <a:pt x="76390" y="185927"/>
                  </a:lnTo>
                  <a:lnTo>
                    <a:pt x="86617" y="183963"/>
                  </a:lnTo>
                  <a:lnTo>
                    <a:pt x="94202" y="182213"/>
                  </a:lnTo>
                  <a:lnTo>
                    <a:pt x="100500" y="180034"/>
                  </a:lnTo>
                  <a:lnTo>
                    <a:pt x="106870" y="176783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7" name="Google Shape;2027;p47"/>
          <p:cNvGrpSpPr/>
          <p:nvPr/>
        </p:nvGrpSpPr>
        <p:grpSpPr>
          <a:xfrm>
            <a:off x="1980093" y="3047938"/>
            <a:ext cx="141433" cy="217294"/>
            <a:chOff x="2178081" y="3454145"/>
            <a:chExt cx="155575" cy="246253"/>
          </a:xfrm>
        </p:grpSpPr>
        <p:sp>
          <p:nvSpPr>
            <p:cNvPr id="2028" name="Google Shape;2028;p47"/>
            <p:cNvSpPr/>
            <p:nvPr/>
          </p:nvSpPr>
          <p:spPr>
            <a:xfrm>
              <a:off x="2226564" y="3545204"/>
              <a:ext cx="33655" cy="60960"/>
            </a:xfrm>
            <a:custGeom>
              <a:rect b="b" l="l" r="r" t="t"/>
              <a:pathLst>
                <a:path extrusionOk="0" h="60960" w="33655">
                  <a:moveTo>
                    <a:pt x="0" y="3428"/>
                  </a:moveTo>
                  <a:lnTo>
                    <a:pt x="9013" y="1142"/>
                  </a:lnTo>
                  <a:lnTo>
                    <a:pt x="16097" y="0"/>
                  </a:lnTo>
                  <a:lnTo>
                    <a:pt x="22181" y="1714"/>
                  </a:lnTo>
                  <a:lnTo>
                    <a:pt x="28194" y="8000"/>
                  </a:lnTo>
                  <a:lnTo>
                    <a:pt x="31265" y="13644"/>
                  </a:lnTo>
                  <a:lnTo>
                    <a:pt x="32766" y="20002"/>
                  </a:lnTo>
                  <a:lnTo>
                    <a:pt x="33123" y="26646"/>
                  </a:lnTo>
                  <a:lnTo>
                    <a:pt x="32766" y="33146"/>
                  </a:lnTo>
                  <a:lnTo>
                    <a:pt x="15240" y="60578"/>
                  </a:lnTo>
                  <a:lnTo>
                    <a:pt x="15240" y="56006"/>
                  </a:lnTo>
                  <a:lnTo>
                    <a:pt x="13716" y="51434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47"/>
            <p:cNvSpPr/>
            <p:nvPr/>
          </p:nvSpPr>
          <p:spPr>
            <a:xfrm>
              <a:off x="2264664" y="3528821"/>
              <a:ext cx="40639" cy="72389"/>
            </a:xfrm>
            <a:custGeom>
              <a:rect b="b" l="l" r="r" t="t"/>
              <a:pathLst>
                <a:path extrusionOk="0" h="72389" w="40639">
                  <a:moveTo>
                    <a:pt x="3048" y="0"/>
                  </a:moveTo>
                  <a:lnTo>
                    <a:pt x="1607" y="8798"/>
                  </a:lnTo>
                  <a:lnTo>
                    <a:pt x="666" y="17240"/>
                  </a:lnTo>
                  <a:lnTo>
                    <a:pt x="154" y="25824"/>
                  </a:lnTo>
                  <a:lnTo>
                    <a:pt x="0" y="35052"/>
                  </a:lnTo>
                  <a:lnTo>
                    <a:pt x="488" y="44005"/>
                  </a:lnTo>
                  <a:lnTo>
                    <a:pt x="21336" y="72390"/>
                  </a:lnTo>
                  <a:lnTo>
                    <a:pt x="26670" y="70104"/>
                  </a:lnTo>
                  <a:lnTo>
                    <a:pt x="32027" y="65746"/>
                  </a:lnTo>
                  <a:lnTo>
                    <a:pt x="35814" y="59245"/>
                  </a:lnTo>
                  <a:lnTo>
                    <a:pt x="38457" y="51887"/>
                  </a:lnTo>
                  <a:lnTo>
                    <a:pt x="40386" y="44957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47"/>
            <p:cNvSpPr/>
            <p:nvPr/>
          </p:nvSpPr>
          <p:spPr>
            <a:xfrm>
              <a:off x="2250948" y="3454145"/>
              <a:ext cx="52705" cy="66675"/>
            </a:xfrm>
            <a:custGeom>
              <a:rect b="b" l="l" r="r" t="t"/>
              <a:pathLst>
                <a:path extrusionOk="0" h="66675" w="52705">
                  <a:moveTo>
                    <a:pt x="0" y="0"/>
                  </a:moveTo>
                  <a:lnTo>
                    <a:pt x="9001" y="4857"/>
                  </a:lnTo>
                  <a:lnTo>
                    <a:pt x="16573" y="8000"/>
                  </a:lnTo>
                  <a:lnTo>
                    <a:pt x="24431" y="9429"/>
                  </a:lnTo>
                  <a:lnTo>
                    <a:pt x="34290" y="9143"/>
                  </a:lnTo>
                  <a:lnTo>
                    <a:pt x="41148" y="9143"/>
                  </a:lnTo>
                  <a:lnTo>
                    <a:pt x="46482" y="6857"/>
                  </a:lnTo>
                  <a:lnTo>
                    <a:pt x="52577" y="3047"/>
                  </a:lnTo>
                  <a:lnTo>
                    <a:pt x="48006" y="8381"/>
                  </a:lnTo>
                  <a:lnTo>
                    <a:pt x="44958" y="12191"/>
                  </a:lnTo>
                  <a:lnTo>
                    <a:pt x="42672" y="19049"/>
                  </a:lnTo>
                  <a:lnTo>
                    <a:pt x="39671" y="26288"/>
                  </a:lnTo>
                  <a:lnTo>
                    <a:pt x="37528" y="34099"/>
                  </a:lnTo>
                  <a:lnTo>
                    <a:pt x="36242" y="42195"/>
                  </a:lnTo>
                  <a:lnTo>
                    <a:pt x="35814" y="50291"/>
                  </a:lnTo>
                  <a:lnTo>
                    <a:pt x="35814" y="51053"/>
                  </a:lnTo>
                  <a:lnTo>
                    <a:pt x="35814" y="66293"/>
                  </a:lnTo>
                  <a:lnTo>
                    <a:pt x="41910" y="61721"/>
                  </a:lnTo>
                  <a:lnTo>
                    <a:pt x="42672" y="60197"/>
                  </a:lnTo>
                  <a:lnTo>
                    <a:pt x="44196" y="57911"/>
                  </a:lnTo>
                  <a:lnTo>
                    <a:pt x="45720" y="55625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47"/>
            <p:cNvSpPr/>
            <p:nvPr/>
          </p:nvSpPr>
          <p:spPr>
            <a:xfrm>
              <a:off x="2178081" y="3499103"/>
              <a:ext cx="155575" cy="201295"/>
            </a:xfrm>
            <a:custGeom>
              <a:rect b="b" l="l" r="r" t="t"/>
              <a:pathLst>
                <a:path extrusionOk="0" h="201295" w="155575">
                  <a:moveTo>
                    <a:pt x="24860" y="0"/>
                  </a:moveTo>
                  <a:lnTo>
                    <a:pt x="2762" y="38100"/>
                  </a:lnTo>
                  <a:lnTo>
                    <a:pt x="0" y="77247"/>
                  </a:lnTo>
                  <a:lnTo>
                    <a:pt x="940" y="96928"/>
                  </a:lnTo>
                  <a:lnTo>
                    <a:pt x="8024" y="134790"/>
                  </a:lnTo>
                  <a:lnTo>
                    <a:pt x="24741" y="170152"/>
                  </a:lnTo>
                  <a:lnTo>
                    <a:pt x="68199" y="198977"/>
                  </a:lnTo>
                  <a:lnTo>
                    <a:pt x="85498" y="201227"/>
                  </a:lnTo>
                  <a:lnTo>
                    <a:pt x="102584" y="200405"/>
                  </a:lnTo>
                  <a:lnTo>
                    <a:pt x="117121" y="196572"/>
                  </a:lnTo>
                  <a:lnTo>
                    <a:pt x="130302" y="190309"/>
                  </a:lnTo>
                  <a:lnTo>
                    <a:pt x="142767" y="182618"/>
                  </a:lnTo>
                  <a:lnTo>
                    <a:pt x="155162" y="174497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2" name="Google Shape;2032;p47"/>
          <p:cNvGrpSpPr/>
          <p:nvPr/>
        </p:nvGrpSpPr>
        <p:grpSpPr>
          <a:xfrm>
            <a:off x="2100413" y="2756122"/>
            <a:ext cx="124534" cy="133469"/>
            <a:chOff x="2310431" y="3123438"/>
            <a:chExt cx="136986" cy="151257"/>
          </a:xfrm>
        </p:grpSpPr>
        <p:sp>
          <p:nvSpPr>
            <p:cNvPr id="2033" name="Google Shape;2033;p47"/>
            <p:cNvSpPr/>
            <p:nvPr/>
          </p:nvSpPr>
          <p:spPr>
            <a:xfrm>
              <a:off x="2408682" y="3123438"/>
              <a:ext cx="38735" cy="139700"/>
            </a:xfrm>
            <a:custGeom>
              <a:rect b="b" l="l" r="r" t="t"/>
              <a:pathLst>
                <a:path extrusionOk="0" h="139700" w="38735">
                  <a:moveTo>
                    <a:pt x="0" y="0"/>
                  </a:moveTo>
                  <a:lnTo>
                    <a:pt x="29718" y="38099"/>
                  </a:lnTo>
                  <a:lnTo>
                    <a:pt x="38290" y="79569"/>
                  </a:lnTo>
                  <a:lnTo>
                    <a:pt x="38100" y="93725"/>
                  </a:lnTo>
                  <a:lnTo>
                    <a:pt x="36933" y="104763"/>
                  </a:lnTo>
                  <a:lnTo>
                    <a:pt x="34480" y="115157"/>
                  </a:lnTo>
                  <a:lnTo>
                    <a:pt x="30599" y="125122"/>
                  </a:lnTo>
                  <a:lnTo>
                    <a:pt x="25146" y="134874"/>
                  </a:lnTo>
                  <a:lnTo>
                    <a:pt x="24384" y="136398"/>
                  </a:lnTo>
                  <a:lnTo>
                    <a:pt x="22860" y="137922"/>
                  </a:lnTo>
                  <a:lnTo>
                    <a:pt x="22098" y="139446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47"/>
            <p:cNvSpPr/>
            <p:nvPr/>
          </p:nvSpPr>
          <p:spPr>
            <a:xfrm>
              <a:off x="2310431" y="3181350"/>
              <a:ext cx="86994" cy="93345"/>
            </a:xfrm>
            <a:custGeom>
              <a:rect b="b" l="l" r="r" t="t"/>
              <a:pathLst>
                <a:path extrusionOk="0" h="93345" w="86994">
                  <a:moveTo>
                    <a:pt x="714" y="30479"/>
                  </a:moveTo>
                  <a:lnTo>
                    <a:pt x="0" y="39350"/>
                  </a:lnTo>
                  <a:lnTo>
                    <a:pt x="142" y="47148"/>
                  </a:lnTo>
                  <a:lnTo>
                    <a:pt x="1143" y="54804"/>
                  </a:lnTo>
                  <a:lnTo>
                    <a:pt x="21288" y="92963"/>
                  </a:lnTo>
                  <a:lnTo>
                    <a:pt x="23574" y="90677"/>
                  </a:lnTo>
                  <a:lnTo>
                    <a:pt x="29670" y="86867"/>
                  </a:lnTo>
                  <a:lnTo>
                    <a:pt x="31194" y="76199"/>
                  </a:lnTo>
                  <a:lnTo>
                    <a:pt x="32718" y="69341"/>
                  </a:lnTo>
                  <a:lnTo>
                    <a:pt x="33480" y="63245"/>
                  </a:lnTo>
                  <a:lnTo>
                    <a:pt x="34242" y="56387"/>
                  </a:lnTo>
                  <a:lnTo>
                    <a:pt x="35004" y="49529"/>
                  </a:lnTo>
                  <a:lnTo>
                    <a:pt x="35766" y="44957"/>
                  </a:lnTo>
                  <a:lnTo>
                    <a:pt x="35766" y="49529"/>
                  </a:lnTo>
                  <a:lnTo>
                    <a:pt x="36528" y="47243"/>
                  </a:lnTo>
                  <a:lnTo>
                    <a:pt x="39576" y="50291"/>
                  </a:lnTo>
                  <a:lnTo>
                    <a:pt x="42624" y="53339"/>
                  </a:lnTo>
                  <a:lnTo>
                    <a:pt x="44910" y="58673"/>
                  </a:lnTo>
                  <a:lnTo>
                    <a:pt x="47958" y="63245"/>
                  </a:lnTo>
                  <a:lnTo>
                    <a:pt x="52530" y="70865"/>
                  </a:lnTo>
                  <a:lnTo>
                    <a:pt x="58626" y="73913"/>
                  </a:lnTo>
                  <a:lnTo>
                    <a:pt x="63198" y="75437"/>
                  </a:lnTo>
                  <a:lnTo>
                    <a:pt x="71580" y="75437"/>
                  </a:lnTo>
                  <a:lnTo>
                    <a:pt x="75390" y="72389"/>
                  </a:lnTo>
                  <a:lnTo>
                    <a:pt x="81486" y="67817"/>
                  </a:lnTo>
                  <a:lnTo>
                    <a:pt x="83772" y="60197"/>
                  </a:lnTo>
                  <a:lnTo>
                    <a:pt x="85296" y="52577"/>
                  </a:lnTo>
                  <a:lnTo>
                    <a:pt x="86260" y="46827"/>
                  </a:lnTo>
                  <a:lnTo>
                    <a:pt x="86725" y="40290"/>
                  </a:lnTo>
                  <a:lnTo>
                    <a:pt x="86475" y="33611"/>
                  </a:lnTo>
                  <a:lnTo>
                    <a:pt x="85296" y="27431"/>
                  </a:lnTo>
                  <a:lnTo>
                    <a:pt x="83772" y="21335"/>
                  </a:lnTo>
                  <a:lnTo>
                    <a:pt x="79200" y="16763"/>
                  </a:lnTo>
                  <a:lnTo>
                    <a:pt x="74628" y="12191"/>
                  </a:lnTo>
                  <a:lnTo>
                    <a:pt x="71580" y="8381"/>
                  </a:lnTo>
                  <a:lnTo>
                    <a:pt x="70056" y="8381"/>
                  </a:lnTo>
                  <a:lnTo>
                    <a:pt x="69294" y="3047"/>
                  </a:lnTo>
                  <a:lnTo>
                    <a:pt x="69294" y="2285"/>
                  </a:lnTo>
                  <a:lnTo>
                    <a:pt x="69294" y="761"/>
                  </a:lnTo>
                  <a:lnTo>
                    <a:pt x="69294" y="0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5" name="Google Shape;2035;p47"/>
          <p:cNvSpPr/>
          <p:nvPr/>
        </p:nvSpPr>
        <p:spPr>
          <a:xfrm>
            <a:off x="2261754" y="3047776"/>
            <a:ext cx="36981" cy="117681"/>
          </a:xfrm>
          <a:custGeom>
            <a:rect b="b" l="l" r="r" t="t"/>
            <a:pathLst>
              <a:path extrusionOk="0" h="133350" w="40639">
                <a:moveTo>
                  <a:pt x="0" y="0"/>
                </a:moveTo>
                <a:lnTo>
                  <a:pt x="7512" y="8358"/>
                </a:lnTo>
                <a:lnTo>
                  <a:pt x="14954" y="16573"/>
                </a:lnTo>
                <a:lnTo>
                  <a:pt x="21967" y="25074"/>
                </a:lnTo>
                <a:lnTo>
                  <a:pt x="39338" y="70187"/>
                </a:lnTo>
                <a:lnTo>
                  <a:pt x="40386" y="83057"/>
                </a:lnTo>
                <a:lnTo>
                  <a:pt x="40255" y="96273"/>
                </a:lnTo>
                <a:lnTo>
                  <a:pt x="38766" y="108775"/>
                </a:lnTo>
                <a:lnTo>
                  <a:pt x="35992" y="120991"/>
                </a:lnTo>
                <a:lnTo>
                  <a:pt x="32004" y="133350"/>
                </a:lnTo>
              </a:path>
            </a:pathLst>
          </a:custGeom>
          <a:noFill/>
          <a:ln cap="flat" cmpd="sng" w="152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6" name="Google Shape;2036;p47"/>
          <p:cNvGrpSpPr/>
          <p:nvPr/>
        </p:nvGrpSpPr>
        <p:grpSpPr>
          <a:xfrm>
            <a:off x="2147476" y="3113160"/>
            <a:ext cx="126077" cy="70415"/>
            <a:chOff x="2362200" y="3528060"/>
            <a:chExt cx="138683" cy="79799"/>
          </a:xfrm>
        </p:grpSpPr>
        <p:sp>
          <p:nvSpPr>
            <p:cNvPr id="2037" name="Google Shape;2037;p47"/>
            <p:cNvSpPr/>
            <p:nvPr/>
          </p:nvSpPr>
          <p:spPr>
            <a:xfrm>
              <a:off x="2362200" y="3528060"/>
              <a:ext cx="60325" cy="66039"/>
            </a:xfrm>
            <a:custGeom>
              <a:rect b="b" l="l" r="r" t="t"/>
              <a:pathLst>
                <a:path extrusionOk="0" h="66039" w="60325">
                  <a:moveTo>
                    <a:pt x="5333" y="9144"/>
                  </a:moveTo>
                  <a:lnTo>
                    <a:pt x="2571" y="18478"/>
                  </a:lnTo>
                  <a:lnTo>
                    <a:pt x="952" y="26670"/>
                  </a:lnTo>
                  <a:lnTo>
                    <a:pt x="190" y="34861"/>
                  </a:lnTo>
                  <a:lnTo>
                    <a:pt x="0" y="44196"/>
                  </a:lnTo>
                  <a:lnTo>
                    <a:pt x="0" y="50292"/>
                  </a:lnTo>
                  <a:lnTo>
                    <a:pt x="0" y="60198"/>
                  </a:lnTo>
                  <a:lnTo>
                    <a:pt x="6857" y="62484"/>
                  </a:lnTo>
                  <a:lnTo>
                    <a:pt x="14477" y="65532"/>
                  </a:lnTo>
                  <a:lnTo>
                    <a:pt x="19049" y="59436"/>
                  </a:lnTo>
                  <a:lnTo>
                    <a:pt x="34289" y="27432"/>
                  </a:lnTo>
                  <a:lnTo>
                    <a:pt x="35051" y="26670"/>
                  </a:lnTo>
                  <a:lnTo>
                    <a:pt x="35051" y="25908"/>
                  </a:lnTo>
                  <a:lnTo>
                    <a:pt x="37337" y="27432"/>
                  </a:lnTo>
                  <a:lnTo>
                    <a:pt x="37337" y="26670"/>
                  </a:lnTo>
                  <a:lnTo>
                    <a:pt x="39623" y="31242"/>
                  </a:lnTo>
                  <a:lnTo>
                    <a:pt x="41147" y="35814"/>
                  </a:lnTo>
                  <a:lnTo>
                    <a:pt x="41909" y="39624"/>
                  </a:lnTo>
                  <a:lnTo>
                    <a:pt x="46481" y="42672"/>
                  </a:lnTo>
                  <a:lnTo>
                    <a:pt x="52577" y="46482"/>
                  </a:lnTo>
                  <a:lnTo>
                    <a:pt x="55625" y="38862"/>
                  </a:lnTo>
                  <a:lnTo>
                    <a:pt x="57149" y="34290"/>
                  </a:lnTo>
                  <a:lnTo>
                    <a:pt x="59435" y="27432"/>
                  </a:lnTo>
                  <a:lnTo>
                    <a:pt x="60197" y="21336"/>
                  </a:lnTo>
                  <a:lnTo>
                    <a:pt x="60197" y="13716"/>
                  </a:lnTo>
                  <a:lnTo>
                    <a:pt x="60197" y="9144"/>
                  </a:lnTo>
                  <a:lnTo>
                    <a:pt x="60197" y="4572"/>
                  </a:lnTo>
                  <a:lnTo>
                    <a:pt x="60197" y="0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47"/>
            <p:cNvSpPr/>
            <p:nvPr/>
          </p:nvSpPr>
          <p:spPr>
            <a:xfrm>
              <a:off x="2447544" y="3546264"/>
              <a:ext cx="53339" cy="61595"/>
            </a:xfrm>
            <a:custGeom>
              <a:rect b="b" l="l" r="r" t="t"/>
              <a:pathLst>
                <a:path extrusionOk="0" h="61595" w="53339">
                  <a:moveTo>
                    <a:pt x="0" y="1607"/>
                  </a:moveTo>
                  <a:lnTo>
                    <a:pt x="4024" y="1071"/>
                  </a:lnTo>
                  <a:lnTo>
                    <a:pt x="11620" y="178"/>
                  </a:lnTo>
                  <a:lnTo>
                    <a:pt x="19502" y="0"/>
                  </a:lnTo>
                  <a:lnTo>
                    <a:pt x="24384" y="1607"/>
                  </a:lnTo>
                  <a:lnTo>
                    <a:pt x="26670" y="5417"/>
                  </a:lnTo>
                  <a:lnTo>
                    <a:pt x="25146" y="16847"/>
                  </a:lnTo>
                  <a:lnTo>
                    <a:pt x="23622" y="20657"/>
                  </a:lnTo>
                  <a:lnTo>
                    <a:pt x="21097" y="26943"/>
                  </a:lnTo>
                  <a:lnTo>
                    <a:pt x="18288" y="33230"/>
                  </a:lnTo>
                  <a:lnTo>
                    <a:pt x="15478" y="39516"/>
                  </a:lnTo>
                  <a:lnTo>
                    <a:pt x="12954" y="45803"/>
                  </a:lnTo>
                  <a:lnTo>
                    <a:pt x="12192" y="48089"/>
                  </a:lnTo>
                  <a:lnTo>
                    <a:pt x="9906" y="55709"/>
                  </a:lnTo>
                  <a:lnTo>
                    <a:pt x="11430" y="58757"/>
                  </a:lnTo>
                  <a:lnTo>
                    <a:pt x="12954" y="61043"/>
                  </a:lnTo>
                  <a:lnTo>
                    <a:pt x="25908" y="60281"/>
                  </a:lnTo>
                  <a:lnTo>
                    <a:pt x="28194" y="60281"/>
                  </a:lnTo>
                  <a:lnTo>
                    <a:pt x="35980" y="56959"/>
                  </a:lnTo>
                  <a:lnTo>
                    <a:pt x="42481" y="51994"/>
                  </a:lnTo>
                  <a:lnTo>
                    <a:pt x="48125" y="46029"/>
                  </a:lnTo>
                  <a:lnTo>
                    <a:pt x="53340" y="39707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3" name="Google Shape;2043;p48"/>
          <p:cNvGrpSpPr/>
          <p:nvPr/>
        </p:nvGrpSpPr>
        <p:grpSpPr>
          <a:xfrm>
            <a:off x="4216672" y="1822173"/>
            <a:ext cx="325597" cy="237689"/>
            <a:chOff x="4638293" y="2065019"/>
            <a:chExt cx="358153" cy="269366"/>
          </a:xfrm>
        </p:grpSpPr>
        <p:sp>
          <p:nvSpPr>
            <p:cNvPr id="2044" name="Google Shape;2044;p48"/>
            <p:cNvSpPr/>
            <p:nvPr/>
          </p:nvSpPr>
          <p:spPr>
            <a:xfrm>
              <a:off x="4647723" y="2088641"/>
              <a:ext cx="24129" cy="245744"/>
            </a:xfrm>
            <a:custGeom>
              <a:rect b="b" l="l" r="r" t="t"/>
              <a:pathLst>
                <a:path extrusionOk="0" h="245744" w="24129">
                  <a:moveTo>
                    <a:pt x="2000" y="0"/>
                  </a:moveTo>
                  <a:lnTo>
                    <a:pt x="392" y="13358"/>
                  </a:lnTo>
                  <a:lnTo>
                    <a:pt x="0" y="26289"/>
                  </a:lnTo>
                  <a:lnTo>
                    <a:pt x="607" y="39219"/>
                  </a:lnTo>
                  <a:lnTo>
                    <a:pt x="2000" y="52577"/>
                  </a:lnTo>
                  <a:lnTo>
                    <a:pt x="5095" y="78736"/>
                  </a:lnTo>
                  <a:lnTo>
                    <a:pt x="8477" y="104679"/>
                  </a:lnTo>
                  <a:lnTo>
                    <a:pt x="11858" y="130480"/>
                  </a:lnTo>
                  <a:lnTo>
                    <a:pt x="14954" y="156210"/>
                  </a:lnTo>
                  <a:lnTo>
                    <a:pt x="16549" y="172092"/>
                  </a:lnTo>
                  <a:lnTo>
                    <a:pt x="18002" y="187833"/>
                  </a:lnTo>
                  <a:lnTo>
                    <a:pt x="19454" y="203573"/>
                  </a:lnTo>
                  <a:lnTo>
                    <a:pt x="21050" y="219456"/>
                  </a:lnTo>
                  <a:lnTo>
                    <a:pt x="21812" y="226314"/>
                  </a:lnTo>
                  <a:lnTo>
                    <a:pt x="22574" y="233172"/>
                  </a:lnTo>
                  <a:lnTo>
                    <a:pt x="23336" y="240029"/>
                  </a:lnTo>
                  <a:lnTo>
                    <a:pt x="23336" y="241554"/>
                  </a:lnTo>
                  <a:lnTo>
                    <a:pt x="24098" y="245364"/>
                  </a:lnTo>
                  <a:lnTo>
                    <a:pt x="23336" y="238506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48"/>
            <p:cNvSpPr/>
            <p:nvPr/>
          </p:nvSpPr>
          <p:spPr>
            <a:xfrm>
              <a:off x="4638293" y="2065019"/>
              <a:ext cx="177800" cy="253364"/>
            </a:xfrm>
            <a:custGeom>
              <a:rect b="b" l="l" r="r" t="t"/>
              <a:pathLst>
                <a:path extrusionOk="0" h="253364" w="177800">
                  <a:moveTo>
                    <a:pt x="0" y="17525"/>
                  </a:moveTo>
                  <a:lnTo>
                    <a:pt x="7096" y="7822"/>
                  </a:lnTo>
                  <a:lnTo>
                    <a:pt x="13906" y="2762"/>
                  </a:lnTo>
                  <a:lnTo>
                    <a:pt x="22717" y="702"/>
                  </a:lnTo>
                  <a:lnTo>
                    <a:pt x="35813" y="0"/>
                  </a:lnTo>
                  <a:lnTo>
                    <a:pt x="51196" y="654"/>
                  </a:lnTo>
                  <a:lnTo>
                    <a:pt x="94488" y="14477"/>
                  </a:lnTo>
                  <a:lnTo>
                    <a:pt x="128885" y="37087"/>
                  </a:lnTo>
                  <a:lnTo>
                    <a:pt x="140779" y="72389"/>
                  </a:lnTo>
                  <a:lnTo>
                    <a:pt x="138969" y="84558"/>
                  </a:lnTo>
                  <a:lnTo>
                    <a:pt x="118776" y="121348"/>
                  </a:lnTo>
                  <a:lnTo>
                    <a:pt x="86975" y="151995"/>
                  </a:lnTo>
                  <a:lnTo>
                    <a:pt x="52578" y="174497"/>
                  </a:lnTo>
                  <a:lnTo>
                    <a:pt x="45720" y="177545"/>
                  </a:lnTo>
                  <a:lnTo>
                    <a:pt x="39624" y="180593"/>
                  </a:lnTo>
                  <a:lnTo>
                    <a:pt x="32766" y="182879"/>
                  </a:lnTo>
                  <a:lnTo>
                    <a:pt x="45100" y="183201"/>
                  </a:lnTo>
                  <a:lnTo>
                    <a:pt x="57150" y="184308"/>
                  </a:lnTo>
                  <a:lnTo>
                    <a:pt x="93845" y="194833"/>
                  </a:lnTo>
                  <a:lnTo>
                    <a:pt x="128778" y="214121"/>
                  </a:lnTo>
                  <a:lnTo>
                    <a:pt x="137779" y="219420"/>
                  </a:lnTo>
                  <a:lnTo>
                    <a:pt x="146494" y="225075"/>
                  </a:lnTo>
                  <a:lnTo>
                    <a:pt x="154924" y="231159"/>
                  </a:lnTo>
                  <a:lnTo>
                    <a:pt x="163068" y="237743"/>
                  </a:lnTo>
                  <a:lnTo>
                    <a:pt x="167640" y="241553"/>
                  </a:lnTo>
                  <a:lnTo>
                    <a:pt x="172212" y="244601"/>
                  </a:lnTo>
                  <a:lnTo>
                    <a:pt x="175260" y="249173"/>
                  </a:lnTo>
                  <a:lnTo>
                    <a:pt x="177546" y="252983"/>
                  </a:lnTo>
                  <a:lnTo>
                    <a:pt x="174498" y="245363"/>
                  </a:lnTo>
                  <a:lnTo>
                    <a:pt x="172212" y="241553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46" name="Google Shape;2046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64595" y="2068602"/>
              <a:ext cx="131851" cy="2494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47" name="Google Shape;204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3030" y="1859317"/>
            <a:ext cx="85552" cy="137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Google Shape;2048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1405" y="1795286"/>
            <a:ext cx="183065" cy="169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49" name="Google Shape;2049;p48"/>
          <p:cNvSpPr/>
          <p:nvPr/>
        </p:nvSpPr>
        <p:spPr>
          <a:xfrm>
            <a:off x="4395355" y="2101774"/>
            <a:ext cx="539711" cy="44831"/>
          </a:xfrm>
          <a:custGeom>
            <a:rect b="b" l="l" r="r" t="t"/>
            <a:pathLst>
              <a:path extrusionOk="0" h="50800" w="593089">
                <a:moveTo>
                  <a:pt x="0" y="50292"/>
                </a:moveTo>
                <a:lnTo>
                  <a:pt x="13716" y="50613"/>
                </a:lnTo>
                <a:lnTo>
                  <a:pt x="27432" y="50577"/>
                </a:lnTo>
                <a:lnTo>
                  <a:pt x="41148" y="50399"/>
                </a:lnTo>
                <a:lnTo>
                  <a:pt x="54864" y="50292"/>
                </a:lnTo>
                <a:lnTo>
                  <a:pt x="104013" y="49911"/>
                </a:lnTo>
                <a:lnTo>
                  <a:pt x="153162" y="47244"/>
                </a:lnTo>
                <a:lnTo>
                  <a:pt x="220979" y="40005"/>
                </a:lnTo>
                <a:lnTo>
                  <a:pt x="288798" y="30480"/>
                </a:lnTo>
                <a:lnTo>
                  <a:pt x="324814" y="24800"/>
                </a:lnTo>
                <a:lnTo>
                  <a:pt x="360902" y="19335"/>
                </a:lnTo>
                <a:lnTo>
                  <a:pt x="433578" y="9906"/>
                </a:lnTo>
                <a:lnTo>
                  <a:pt x="484727" y="5334"/>
                </a:lnTo>
                <a:lnTo>
                  <a:pt x="536448" y="3048"/>
                </a:lnTo>
                <a:lnTo>
                  <a:pt x="547878" y="2476"/>
                </a:lnTo>
                <a:lnTo>
                  <a:pt x="559308" y="1905"/>
                </a:lnTo>
                <a:lnTo>
                  <a:pt x="570738" y="1333"/>
                </a:lnTo>
                <a:lnTo>
                  <a:pt x="582168" y="762"/>
                </a:lnTo>
                <a:lnTo>
                  <a:pt x="585978" y="762"/>
                </a:lnTo>
                <a:lnTo>
                  <a:pt x="589026" y="762"/>
                </a:lnTo>
                <a:lnTo>
                  <a:pt x="592836" y="762"/>
                </a:lnTo>
                <a:lnTo>
                  <a:pt x="591312" y="762"/>
                </a:lnTo>
                <a:lnTo>
                  <a:pt x="592074" y="0"/>
                </a:lnTo>
                <a:lnTo>
                  <a:pt x="590550" y="0"/>
                </a:lnTo>
                <a:lnTo>
                  <a:pt x="585216" y="0"/>
                </a:lnTo>
                <a:lnTo>
                  <a:pt x="582930" y="0"/>
                </a:lnTo>
                <a:lnTo>
                  <a:pt x="579120" y="0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Google Shape;2050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84953" y="2418442"/>
            <a:ext cx="158603" cy="144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89006" y="2424346"/>
            <a:ext cx="103239" cy="129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9328" y="2813365"/>
            <a:ext cx="68597" cy="1077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3" name="Google Shape;2053;p48"/>
          <p:cNvGrpSpPr/>
          <p:nvPr/>
        </p:nvGrpSpPr>
        <p:grpSpPr>
          <a:xfrm>
            <a:off x="2482066" y="2793837"/>
            <a:ext cx="252188" cy="146530"/>
            <a:chOff x="2730245" y="3166180"/>
            <a:chExt cx="277404" cy="166058"/>
          </a:xfrm>
        </p:grpSpPr>
        <p:sp>
          <p:nvSpPr>
            <p:cNvPr id="2054" name="Google Shape;2054;p48"/>
            <p:cNvSpPr/>
            <p:nvPr/>
          </p:nvSpPr>
          <p:spPr>
            <a:xfrm>
              <a:off x="2730245" y="3211067"/>
              <a:ext cx="8889" cy="112395"/>
            </a:xfrm>
            <a:custGeom>
              <a:rect b="b" l="l" r="r" t="t"/>
              <a:pathLst>
                <a:path extrusionOk="0" h="112395" w="8889">
                  <a:moveTo>
                    <a:pt x="0" y="0"/>
                  </a:moveTo>
                  <a:lnTo>
                    <a:pt x="1059" y="11191"/>
                  </a:lnTo>
                  <a:lnTo>
                    <a:pt x="2762" y="22098"/>
                  </a:lnTo>
                  <a:lnTo>
                    <a:pt x="4607" y="33004"/>
                  </a:lnTo>
                  <a:lnTo>
                    <a:pt x="6096" y="44196"/>
                  </a:lnTo>
                  <a:lnTo>
                    <a:pt x="8382" y="92202"/>
                  </a:lnTo>
                  <a:lnTo>
                    <a:pt x="8382" y="105918"/>
                  </a:lnTo>
                  <a:lnTo>
                    <a:pt x="8382" y="112014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55" name="Google Shape;2055;p4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89478" y="3166180"/>
              <a:ext cx="218171" cy="1660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56" name="Google Shape;2056;p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81647" y="2753946"/>
            <a:ext cx="110945" cy="131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7" name="Google Shape;2057;p4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44870" y="2236234"/>
            <a:ext cx="139698" cy="2218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8" name="Google Shape;2058;p48"/>
          <p:cNvGrpSpPr/>
          <p:nvPr/>
        </p:nvGrpSpPr>
        <p:grpSpPr>
          <a:xfrm>
            <a:off x="2102436" y="2742001"/>
            <a:ext cx="157273" cy="463960"/>
            <a:chOff x="2312657" y="3107435"/>
            <a:chExt cx="172999" cy="525793"/>
          </a:xfrm>
        </p:grpSpPr>
        <p:sp>
          <p:nvSpPr>
            <p:cNvPr id="2059" name="Google Shape;2059;p48"/>
            <p:cNvSpPr/>
            <p:nvPr/>
          </p:nvSpPr>
          <p:spPr>
            <a:xfrm>
              <a:off x="2377142" y="3107435"/>
              <a:ext cx="22860" cy="471804"/>
            </a:xfrm>
            <a:custGeom>
              <a:rect b="b" l="l" r="r" t="t"/>
              <a:pathLst>
                <a:path extrusionOk="0" h="471804" w="22860">
                  <a:moveTo>
                    <a:pt x="1821" y="0"/>
                  </a:moveTo>
                  <a:lnTo>
                    <a:pt x="833" y="15311"/>
                  </a:lnTo>
                  <a:lnTo>
                    <a:pt x="202" y="30480"/>
                  </a:lnTo>
                  <a:lnTo>
                    <a:pt x="0" y="45648"/>
                  </a:lnTo>
                  <a:lnTo>
                    <a:pt x="297" y="60960"/>
                  </a:lnTo>
                  <a:lnTo>
                    <a:pt x="1428" y="85534"/>
                  </a:lnTo>
                  <a:lnTo>
                    <a:pt x="2488" y="110108"/>
                  </a:lnTo>
                  <a:lnTo>
                    <a:pt x="3405" y="134683"/>
                  </a:lnTo>
                  <a:lnTo>
                    <a:pt x="4107" y="159258"/>
                  </a:lnTo>
                  <a:lnTo>
                    <a:pt x="4798" y="184284"/>
                  </a:lnTo>
                  <a:lnTo>
                    <a:pt x="5631" y="209169"/>
                  </a:lnTo>
                  <a:lnTo>
                    <a:pt x="6465" y="234053"/>
                  </a:lnTo>
                  <a:lnTo>
                    <a:pt x="7155" y="259079"/>
                  </a:lnTo>
                  <a:lnTo>
                    <a:pt x="8298" y="281249"/>
                  </a:lnTo>
                  <a:lnTo>
                    <a:pt x="9441" y="303276"/>
                  </a:lnTo>
                  <a:lnTo>
                    <a:pt x="10584" y="325302"/>
                  </a:lnTo>
                  <a:lnTo>
                    <a:pt x="11727" y="347472"/>
                  </a:lnTo>
                  <a:lnTo>
                    <a:pt x="12549" y="365188"/>
                  </a:lnTo>
                  <a:lnTo>
                    <a:pt x="13727" y="382905"/>
                  </a:lnTo>
                  <a:lnTo>
                    <a:pt x="15049" y="400621"/>
                  </a:lnTo>
                  <a:lnTo>
                    <a:pt x="16299" y="418338"/>
                  </a:lnTo>
                  <a:lnTo>
                    <a:pt x="16990" y="428744"/>
                  </a:lnTo>
                  <a:lnTo>
                    <a:pt x="17823" y="439292"/>
                  </a:lnTo>
                  <a:lnTo>
                    <a:pt x="18657" y="449841"/>
                  </a:lnTo>
                  <a:lnTo>
                    <a:pt x="19347" y="460248"/>
                  </a:lnTo>
                  <a:lnTo>
                    <a:pt x="20109" y="463295"/>
                  </a:lnTo>
                  <a:lnTo>
                    <a:pt x="19347" y="468630"/>
                  </a:lnTo>
                  <a:lnTo>
                    <a:pt x="20871" y="471678"/>
                  </a:lnTo>
                  <a:lnTo>
                    <a:pt x="21633" y="471678"/>
                  </a:lnTo>
                  <a:lnTo>
                    <a:pt x="22395" y="471678"/>
                  </a:lnTo>
                  <a:lnTo>
                    <a:pt x="22371" y="463796"/>
                  </a:lnTo>
                  <a:lnTo>
                    <a:pt x="22205" y="456056"/>
                  </a:lnTo>
                  <a:lnTo>
                    <a:pt x="21752" y="448317"/>
                  </a:lnTo>
                  <a:lnTo>
                    <a:pt x="20871" y="440436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60" name="Google Shape;2060;p4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312657" y="3496805"/>
              <a:ext cx="172999" cy="1364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61" name="Google Shape;2061;p4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787225" y="3427528"/>
            <a:ext cx="137681" cy="10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2" name="Google Shape;2062;p4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105186" y="3410835"/>
            <a:ext cx="159868" cy="761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3" name="Google Shape;2063;p48"/>
          <p:cNvGrpSpPr/>
          <p:nvPr/>
        </p:nvGrpSpPr>
        <p:grpSpPr>
          <a:xfrm>
            <a:off x="2503714" y="3289987"/>
            <a:ext cx="182720" cy="310767"/>
            <a:chOff x="2754058" y="3728453"/>
            <a:chExt cx="200990" cy="352184"/>
          </a:xfrm>
        </p:grpSpPr>
        <p:sp>
          <p:nvSpPr>
            <p:cNvPr id="2064" name="Google Shape;2064;p48"/>
            <p:cNvSpPr/>
            <p:nvPr/>
          </p:nvSpPr>
          <p:spPr>
            <a:xfrm>
              <a:off x="2754058" y="3810762"/>
              <a:ext cx="170814" cy="269875"/>
            </a:xfrm>
            <a:custGeom>
              <a:rect b="b" l="l" r="r" t="t"/>
              <a:pathLst>
                <a:path extrusionOk="0" h="269875" w="170814">
                  <a:moveTo>
                    <a:pt x="17335" y="0"/>
                  </a:moveTo>
                  <a:lnTo>
                    <a:pt x="4905" y="44255"/>
                  </a:lnTo>
                  <a:lnTo>
                    <a:pt x="928" y="84224"/>
                  </a:lnTo>
                  <a:lnTo>
                    <a:pt x="0" y="108966"/>
                  </a:lnTo>
                  <a:lnTo>
                    <a:pt x="500" y="133707"/>
                  </a:lnTo>
                  <a:lnTo>
                    <a:pt x="7453" y="179022"/>
                  </a:lnTo>
                  <a:lnTo>
                    <a:pt x="24074" y="219884"/>
                  </a:lnTo>
                  <a:lnTo>
                    <a:pt x="49018" y="249900"/>
                  </a:lnTo>
                  <a:lnTo>
                    <a:pt x="97345" y="268224"/>
                  </a:lnTo>
                  <a:lnTo>
                    <a:pt x="116812" y="269438"/>
                  </a:lnTo>
                  <a:lnTo>
                    <a:pt x="134778" y="267652"/>
                  </a:lnTo>
                  <a:lnTo>
                    <a:pt x="152316" y="263294"/>
                  </a:lnTo>
                  <a:lnTo>
                    <a:pt x="170497" y="256793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48"/>
            <p:cNvSpPr/>
            <p:nvPr/>
          </p:nvSpPr>
          <p:spPr>
            <a:xfrm>
              <a:off x="2826257" y="3868388"/>
              <a:ext cx="61594" cy="110489"/>
            </a:xfrm>
            <a:custGeom>
              <a:rect b="b" l="l" r="r" t="t"/>
              <a:pathLst>
                <a:path extrusionOk="0" h="110489" w="61594">
                  <a:moveTo>
                    <a:pt x="0" y="6381"/>
                  </a:moveTo>
                  <a:lnTo>
                    <a:pt x="10108" y="2083"/>
                  </a:lnTo>
                  <a:lnTo>
                    <a:pt x="18573" y="0"/>
                  </a:lnTo>
                  <a:lnTo>
                    <a:pt x="26896" y="916"/>
                  </a:lnTo>
                  <a:lnTo>
                    <a:pt x="59436" y="33051"/>
                  </a:lnTo>
                  <a:lnTo>
                    <a:pt x="61341" y="51339"/>
                  </a:lnTo>
                  <a:lnTo>
                    <a:pt x="59864" y="60698"/>
                  </a:lnTo>
                  <a:lnTo>
                    <a:pt x="37849" y="94487"/>
                  </a:lnTo>
                  <a:lnTo>
                    <a:pt x="12954" y="110013"/>
                  </a:lnTo>
                  <a:lnTo>
                    <a:pt x="13370" y="102619"/>
                  </a:lnTo>
                  <a:lnTo>
                    <a:pt x="14573" y="96011"/>
                  </a:lnTo>
                  <a:lnTo>
                    <a:pt x="16490" y="89546"/>
                  </a:lnTo>
                  <a:lnTo>
                    <a:pt x="19050" y="82581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66" name="Google Shape;2066;p4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872727" y="3728453"/>
              <a:ext cx="82321" cy="93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7" name="Google Shape;2067;p48"/>
            <p:cNvSpPr/>
            <p:nvPr/>
          </p:nvSpPr>
          <p:spPr>
            <a:xfrm>
              <a:off x="2887027" y="3867150"/>
              <a:ext cx="66675" cy="97789"/>
            </a:xfrm>
            <a:custGeom>
              <a:rect b="b" l="l" r="r" t="t"/>
              <a:pathLst>
                <a:path extrusionOk="0" h="97789" w="66675">
                  <a:moveTo>
                    <a:pt x="17716" y="0"/>
                  </a:moveTo>
                  <a:lnTo>
                    <a:pt x="4000" y="3810"/>
                  </a:lnTo>
                  <a:lnTo>
                    <a:pt x="2476" y="3810"/>
                  </a:lnTo>
                  <a:lnTo>
                    <a:pt x="952" y="19050"/>
                  </a:lnTo>
                  <a:lnTo>
                    <a:pt x="190" y="27872"/>
                  </a:lnTo>
                  <a:lnTo>
                    <a:pt x="0" y="37052"/>
                  </a:lnTo>
                  <a:lnTo>
                    <a:pt x="95" y="46374"/>
                  </a:lnTo>
                  <a:lnTo>
                    <a:pt x="8334" y="85629"/>
                  </a:lnTo>
                  <a:lnTo>
                    <a:pt x="35040" y="97571"/>
                  </a:lnTo>
                  <a:lnTo>
                    <a:pt x="41338" y="96774"/>
                  </a:lnTo>
                  <a:lnTo>
                    <a:pt x="48803" y="94583"/>
                  </a:lnTo>
                  <a:lnTo>
                    <a:pt x="55340" y="90677"/>
                  </a:lnTo>
                  <a:lnTo>
                    <a:pt x="61162" y="85629"/>
                  </a:lnTo>
                  <a:lnTo>
                    <a:pt x="66484" y="80009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68" name="Google Shape;2068;p4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736261" y="3289811"/>
            <a:ext cx="131125" cy="152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9" name="Google Shape;2069;p4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980794" y="3292501"/>
            <a:ext cx="87956" cy="10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0" name="Google Shape;2070;p4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650216" y="3687172"/>
            <a:ext cx="81613" cy="12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1" name="Google Shape;2071;p4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785146" y="3601783"/>
            <a:ext cx="115493" cy="1482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2" name="Google Shape;2072;p48"/>
          <p:cNvGrpSpPr/>
          <p:nvPr/>
        </p:nvGrpSpPr>
        <p:grpSpPr>
          <a:xfrm>
            <a:off x="2799100" y="3498427"/>
            <a:ext cx="277344" cy="244098"/>
            <a:chOff x="3078979" y="3964673"/>
            <a:chExt cx="305075" cy="276630"/>
          </a:xfrm>
        </p:grpSpPr>
        <p:pic>
          <p:nvPicPr>
            <p:cNvPr id="2073" name="Google Shape;2073;p4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078979" y="4107845"/>
              <a:ext cx="83333" cy="1334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4" name="Google Shape;2074;p4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204197" y="3964673"/>
              <a:ext cx="179857" cy="2453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5" name="Google Shape;2075;p48"/>
          <p:cNvGrpSpPr/>
          <p:nvPr/>
        </p:nvGrpSpPr>
        <p:grpSpPr>
          <a:xfrm>
            <a:off x="2197341" y="3922715"/>
            <a:ext cx="175284" cy="334189"/>
            <a:chOff x="2417051" y="4445507"/>
            <a:chExt cx="192811" cy="378727"/>
          </a:xfrm>
        </p:grpSpPr>
        <p:sp>
          <p:nvSpPr>
            <p:cNvPr id="2076" name="Google Shape;2076;p48"/>
            <p:cNvSpPr/>
            <p:nvPr/>
          </p:nvSpPr>
          <p:spPr>
            <a:xfrm>
              <a:off x="2479548" y="4445507"/>
              <a:ext cx="25400" cy="333375"/>
            </a:xfrm>
            <a:custGeom>
              <a:rect b="b" l="l" r="r" t="t"/>
              <a:pathLst>
                <a:path extrusionOk="0" h="333375" w="25400">
                  <a:moveTo>
                    <a:pt x="0" y="0"/>
                  </a:moveTo>
                  <a:lnTo>
                    <a:pt x="2476" y="18859"/>
                  </a:lnTo>
                  <a:lnTo>
                    <a:pt x="4381" y="37719"/>
                  </a:lnTo>
                  <a:lnTo>
                    <a:pt x="6000" y="56578"/>
                  </a:lnTo>
                  <a:lnTo>
                    <a:pt x="7620" y="75438"/>
                  </a:lnTo>
                  <a:lnTo>
                    <a:pt x="12763" y="131064"/>
                  </a:lnTo>
                  <a:lnTo>
                    <a:pt x="16764" y="186690"/>
                  </a:lnTo>
                  <a:lnTo>
                    <a:pt x="17907" y="210121"/>
                  </a:lnTo>
                  <a:lnTo>
                    <a:pt x="19050" y="233553"/>
                  </a:lnTo>
                  <a:lnTo>
                    <a:pt x="20193" y="256984"/>
                  </a:lnTo>
                  <a:lnTo>
                    <a:pt x="21336" y="280416"/>
                  </a:lnTo>
                  <a:lnTo>
                    <a:pt x="21907" y="292286"/>
                  </a:lnTo>
                  <a:lnTo>
                    <a:pt x="22479" y="303942"/>
                  </a:lnTo>
                  <a:lnTo>
                    <a:pt x="23050" y="315456"/>
                  </a:lnTo>
                  <a:lnTo>
                    <a:pt x="23622" y="326898"/>
                  </a:lnTo>
                  <a:lnTo>
                    <a:pt x="23622" y="330708"/>
                  </a:lnTo>
                  <a:lnTo>
                    <a:pt x="23622" y="332994"/>
                  </a:lnTo>
                  <a:lnTo>
                    <a:pt x="24384" y="329184"/>
                  </a:lnTo>
                  <a:lnTo>
                    <a:pt x="25146" y="323850"/>
                  </a:lnTo>
                  <a:lnTo>
                    <a:pt x="25146" y="320040"/>
                  </a:lnTo>
                  <a:lnTo>
                    <a:pt x="25146" y="313182"/>
                  </a:lnTo>
                  <a:lnTo>
                    <a:pt x="24384" y="307086"/>
                  </a:lnTo>
                  <a:lnTo>
                    <a:pt x="22860" y="30099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77" name="Google Shape;2077;p4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2417051" y="4677905"/>
              <a:ext cx="192811" cy="1463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8" name="Google Shape;2078;p48"/>
          <p:cNvGrpSpPr/>
          <p:nvPr/>
        </p:nvGrpSpPr>
        <p:grpSpPr>
          <a:xfrm>
            <a:off x="2495981" y="3907912"/>
            <a:ext cx="397903" cy="133654"/>
            <a:chOff x="2745473" y="4428731"/>
            <a:chExt cx="601243" cy="201955"/>
          </a:xfrm>
        </p:grpSpPr>
        <p:pic>
          <p:nvPicPr>
            <p:cNvPr id="2079" name="Google Shape;2079;p48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2745473" y="4477499"/>
              <a:ext cx="301015" cy="1531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0" name="Google Shape;2080;p48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3068561" y="4428731"/>
              <a:ext cx="278155" cy="1516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1" name="Google Shape;2081;p48"/>
          <p:cNvGrpSpPr/>
          <p:nvPr/>
        </p:nvGrpSpPr>
        <p:grpSpPr>
          <a:xfrm>
            <a:off x="3091672" y="3859920"/>
            <a:ext cx="477998" cy="221030"/>
            <a:chOff x="3400805" y="4374343"/>
            <a:chExt cx="525793" cy="250487"/>
          </a:xfrm>
        </p:grpSpPr>
        <p:sp>
          <p:nvSpPr>
            <p:cNvPr id="2082" name="Google Shape;2082;p48"/>
            <p:cNvSpPr/>
            <p:nvPr/>
          </p:nvSpPr>
          <p:spPr>
            <a:xfrm>
              <a:off x="3400805" y="4393691"/>
              <a:ext cx="43814" cy="231139"/>
            </a:xfrm>
            <a:custGeom>
              <a:rect b="b" l="l" r="r" t="t"/>
              <a:pathLst>
                <a:path extrusionOk="0" h="231139" w="43814">
                  <a:moveTo>
                    <a:pt x="43434" y="0"/>
                  </a:moveTo>
                  <a:lnTo>
                    <a:pt x="31861" y="53470"/>
                  </a:lnTo>
                  <a:lnTo>
                    <a:pt x="25634" y="93797"/>
                  </a:lnTo>
                  <a:lnTo>
                    <a:pt x="22383" y="115824"/>
                  </a:lnTo>
                  <a:lnTo>
                    <a:pt x="18990" y="137850"/>
                  </a:lnTo>
                  <a:lnTo>
                    <a:pt x="15240" y="160020"/>
                  </a:lnTo>
                  <a:lnTo>
                    <a:pt x="12263" y="174998"/>
                  </a:lnTo>
                  <a:lnTo>
                    <a:pt x="9144" y="190119"/>
                  </a:lnTo>
                  <a:lnTo>
                    <a:pt x="6024" y="205239"/>
                  </a:lnTo>
                  <a:lnTo>
                    <a:pt x="3048" y="220218"/>
                  </a:lnTo>
                  <a:lnTo>
                    <a:pt x="2286" y="224028"/>
                  </a:lnTo>
                  <a:lnTo>
                    <a:pt x="762" y="227076"/>
                  </a:lnTo>
                  <a:lnTo>
                    <a:pt x="0" y="230886"/>
                  </a:lnTo>
                  <a:lnTo>
                    <a:pt x="1524" y="224028"/>
                  </a:lnTo>
                  <a:lnTo>
                    <a:pt x="3810" y="217932"/>
                  </a:lnTo>
                  <a:lnTo>
                    <a:pt x="6096" y="211836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83" name="Google Shape;2083;p48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3494519" y="4374343"/>
              <a:ext cx="432079" cy="17709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84" name="Google Shape;2084;p4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996428" y="4550473"/>
            <a:ext cx="104399" cy="91288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p48"/>
          <p:cNvSpPr/>
          <p:nvPr/>
        </p:nvSpPr>
        <p:spPr>
          <a:xfrm>
            <a:off x="2218805" y="4598893"/>
            <a:ext cx="65297" cy="13448"/>
          </a:xfrm>
          <a:custGeom>
            <a:rect b="b" l="l" r="r" t="t"/>
            <a:pathLst>
              <a:path extrusionOk="0" h="15239" w="71755">
                <a:moveTo>
                  <a:pt x="0" y="15239"/>
                </a:moveTo>
                <a:lnTo>
                  <a:pt x="11310" y="13835"/>
                </a:lnTo>
                <a:lnTo>
                  <a:pt x="22478" y="12001"/>
                </a:lnTo>
                <a:lnTo>
                  <a:pt x="33647" y="9882"/>
                </a:lnTo>
                <a:lnTo>
                  <a:pt x="44958" y="7619"/>
                </a:lnTo>
                <a:lnTo>
                  <a:pt x="52577" y="6857"/>
                </a:lnTo>
                <a:lnTo>
                  <a:pt x="59436" y="5333"/>
                </a:lnTo>
                <a:lnTo>
                  <a:pt x="66294" y="4571"/>
                </a:lnTo>
                <a:lnTo>
                  <a:pt x="71628" y="4571"/>
                </a:lnTo>
                <a:lnTo>
                  <a:pt x="67818" y="3809"/>
                </a:lnTo>
                <a:lnTo>
                  <a:pt x="66294" y="0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6" name="Google Shape;2086;p48"/>
          <p:cNvGrpSpPr/>
          <p:nvPr/>
        </p:nvGrpSpPr>
        <p:grpSpPr>
          <a:xfrm>
            <a:off x="2401709" y="4428278"/>
            <a:ext cx="427071" cy="286063"/>
            <a:chOff x="2641854" y="5018447"/>
            <a:chExt cx="469773" cy="324188"/>
          </a:xfrm>
        </p:grpSpPr>
        <p:pic>
          <p:nvPicPr>
            <p:cNvPr id="2087" name="Google Shape;2087;p48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2680703" y="5022329"/>
              <a:ext cx="156235" cy="2423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8" name="Google Shape;2088;p48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2881109" y="5018447"/>
              <a:ext cx="193382" cy="2142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9" name="Google Shape;2089;p48"/>
            <p:cNvSpPr/>
            <p:nvPr/>
          </p:nvSpPr>
          <p:spPr>
            <a:xfrm>
              <a:off x="2641854" y="5077206"/>
              <a:ext cx="182244" cy="265429"/>
            </a:xfrm>
            <a:custGeom>
              <a:rect b="b" l="l" r="r" t="t"/>
              <a:pathLst>
                <a:path extrusionOk="0" h="265429" w="182244">
                  <a:moveTo>
                    <a:pt x="48006" y="0"/>
                  </a:moveTo>
                  <a:lnTo>
                    <a:pt x="11465" y="44517"/>
                  </a:lnTo>
                  <a:lnTo>
                    <a:pt x="1916" y="85260"/>
                  </a:lnTo>
                  <a:lnTo>
                    <a:pt x="0" y="105917"/>
                  </a:lnTo>
                  <a:lnTo>
                    <a:pt x="214" y="128027"/>
                  </a:lnTo>
                  <a:lnTo>
                    <a:pt x="6643" y="169675"/>
                  </a:lnTo>
                  <a:lnTo>
                    <a:pt x="22764" y="209145"/>
                  </a:lnTo>
                  <a:lnTo>
                    <a:pt x="48006" y="240434"/>
                  </a:lnTo>
                  <a:lnTo>
                    <a:pt x="82819" y="260008"/>
                  </a:lnTo>
                  <a:lnTo>
                    <a:pt x="123491" y="265295"/>
                  </a:lnTo>
                  <a:lnTo>
                    <a:pt x="143256" y="263651"/>
                  </a:lnTo>
                  <a:lnTo>
                    <a:pt x="155971" y="260222"/>
                  </a:lnTo>
                  <a:lnTo>
                    <a:pt x="165544" y="257365"/>
                  </a:lnTo>
                  <a:lnTo>
                    <a:pt x="173688" y="254222"/>
                  </a:lnTo>
                  <a:lnTo>
                    <a:pt x="182118" y="249935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48"/>
            <p:cNvSpPr/>
            <p:nvPr/>
          </p:nvSpPr>
          <p:spPr>
            <a:xfrm>
              <a:off x="3098292" y="5147310"/>
              <a:ext cx="13335" cy="11429"/>
            </a:xfrm>
            <a:custGeom>
              <a:rect b="b" l="l" r="r" t="t"/>
              <a:pathLst>
                <a:path extrusionOk="0" h="11429" w="13335">
                  <a:moveTo>
                    <a:pt x="3810" y="2285"/>
                  </a:moveTo>
                  <a:lnTo>
                    <a:pt x="6096" y="1523"/>
                  </a:lnTo>
                  <a:lnTo>
                    <a:pt x="9144" y="761"/>
                  </a:lnTo>
                  <a:lnTo>
                    <a:pt x="11430" y="0"/>
                  </a:lnTo>
                  <a:lnTo>
                    <a:pt x="11430" y="3809"/>
                  </a:lnTo>
                  <a:lnTo>
                    <a:pt x="12954" y="6857"/>
                  </a:lnTo>
                  <a:lnTo>
                    <a:pt x="8382" y="9143"/>
                  </a:lnTo>
                  <a:lnTo>
                    <a:pt x="7620" y="9905"/>
                  </a:lnTo>
                  <a:lnTo>
                    <a:pt x="3048" y="11429"/>
                  </a:lnTo>
                  <a:lnTo>
                    <a:pt x="1524" y="9905"/>
                  </a:lnTo>
                  <a:lnTo>
                    <a:pt x="762" y="9143"/>
                  </a:lnTo>
                  <a:lnTo>
                    <a:pt x="0" y="7619"/>
                  </a:lnTo>
                  <a:lnTo>
                    <a:pt x="762" y="6095"/>
                  </a:lnTo>
                  <a:lnTo>
                    <a:pt x="762" y="3047"/>
                  </a:lnTo>
                  <a:lnTo>
                    <a:pt x="762" y="2285"/>
                  </a:lnTo>
                  <a:lnTo>
                    <a:pt x="3810" y="761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1" name="Google Shape;2091;p48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905979" y="4452982"/>
            <a:ext cx="105317" cy="121046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48"/>
          <p:cNvSpPr/>
          <p:nvPr/>
        </p:nvSpPr>
        <p:spPr>
          <a:xfrm>
            <a:off x="1971501" y="4745467"/>
            <a:ext cx="1073067" cy="65005"/>
          </a:xfrm>
          <a:custGeom>
            <a:rect b="b" l="l" r="r" t="t"/>
            <a:pathLst>
              <a:path extrusionOk="0" h="73660" w="1179195">
                <a:moveTo>
                  <a:pt x="0" y="60960"/>
                </a:moveTo>
                <a:lnTo>
                  <a:pt x="42433" y="71461"/>
                </a:lnTo>
                <a:lnTo>
                  <a:pt x="87510" y="73152"/>
                </a:lnTo>
                <a:lnTo>
                  <a:pt x="116967" y="73342"/>
                </a:lnTo>
                <a:lnTo>
                  <a:pt x="146423" y="73247"/>
                </a:lnTo>
                <a:lnTo>
                  <a:pt x="176022" y="73152"/>
                </a:lnTo>
                <a:lnTo>
                  <a:pt x="238887" y="72961"/>
                </a:lnTo>
                <a:lnTo>
                  <a:pt x="301752" y="69342"/>
                </a:lnTo>
                <a:lnTo>
                  <a:pt x="341506" y="65555"/>
                </a:lnTo>
                <a:lnTo>
                  <a:pt x="380904" y="61341"/>
                </a:lnTo>
                <a:lnTo>
                  <a:pt x="420159" y="57126"/>
                </a:lnTo>
                <a:lnTo>
                  <a:pt x="459486" y="53340"/>
                </a:lnTo>
                <a:lnTo>
                  <a:pt x="511492" y="48887"/>
                </a:lnTo>
                <a:lnTo>
                  <a:pt x="563499" y="45720"/>
                </a:lnTo>
                <a:lnTo>
                  <a:pt x="615505" y="43695"/>
                </a:lnTo>
                <a:lnTo>
                  <a:pt x="667512" y="42672"/>
                </a:lnTo>
                <a:lnTo>
                  <a:pt x="705790" y="41874"/>
                </a:lnTo>
                <a:lnTo>
                  <a:pt x="743997" y="41433"/>
                </a:lnTo>
                <a:lnTo>
                  <a:pt x="819912" y="39624"/>
                </a:lnTo>
                <a:lnTo>
                  <a:pt x="891444" y="34004"/>
                </a:lnTo>
                <a:lnTo>
                  <a:pt x="962406" y="26670"/>
                </a:lnTo>
                <a:lnTo>
                  <a:pt x="1016508" y="20574"/>
                </a:lnTo>
                <a:lnTo>
                  <a:pt x="1043630" y="17454"/>
                </a:lnTo>
                <a:lnTo>
                  <a:pt x="1070610" y="14478"/>
                </a:lnTo>
                <a:lnTo>
                  <a:pt x="1088338" y="12537"/>
                </a:lnTo>
                <a:lnTo>
                  <a:pt x="1106138" y="10382"/>
                </a:lnTo>
                <a:lnTo>
                  <a:pt x="1150691" y="6310"/>
                </a:lnTo>
                <a:lnTo>
                  <a:pt x="1167312" y="5786"/>
                </a:lnTo>
                <a:lnTo>
                  <a:pt x="1175766" y="6096"/>
                </a:lnTo>
                <a:lnTo>
                  <a:pt x="1176528" y="6096"/>
                </a:lnTo>
                <a:lnTo>
                  <a:pt x="1178052" y="6096"/>
                </a:lnTo>
                <a:lnTo>
                  <a:pt x="1178814" y="6096"/>
                </a:lnTo>
                <a:lnTo>
                  <a:pt x="1170503" y="6429"/>
                </a:lnTo>
                <a:lnTo>
                  <a:pt x="1163764" y="5334"/>
                </a:lnTo>
                <a:lnTo>
                  <a:pt x="1156739" y="3095"/>
                </a:lnTo>
                <a:lnTo>
                  <a:pt x="1147572" y="0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3" name="Google Shape;2093;p48"/>
          <p:cNvGrpSpPr/>
          <p:nvPr/>
        </p:nvGrpSpPr>
        <p:grpSpPr>
          <a:xfrm>
            <a:off x="1968046" y="4908427"/>
            <a:ext cx="450300" cy="150637"/>
            <a:chOff x="2164829" y="5562587"/>
            <a:chExt cx="495325" cy="170713"/>
          </a:xfrm>
        </p:grpSpPr>
        <p:pic>
          <p:nvPicPr>
            <p:cNvPr id="2094" name="Google Shape;2094;p48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2164829" y="5577827"/>
              <a:ext cx="184429" cy="1554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5" name="Google Shape;2095;p48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2373367" y="5567159"/>
              <a:ext cx="106193" cy="1356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6" name="Google Shape;2096;p48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2500871" y="5562587"/>
              <a:ext cx="159283" cy="1196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" name="Google Shape;2097;p48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588710" y="4873875"/>
            <a:ext cx="174492" cy="983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8" name="Google Shape;2098;p48"/>
          <p:cNvGrpSpPr/>
          <p:nvPr/>
        </p:nvGrpSpPr>
        <p:grpSpPr>
          <a:xfrm>
            <a:off x="2921333" y="4836481"/>
            <a:ext cx="119534" cy="97345"/>
            <a:chOff x="3213341" y="5481053"/>
            <a:chExt cx="180619" cy="147091"/>
          </a:xfrm>
        </p:grpSpPr>
        <p:pic>
          <p:nvPicPr>
            <p:cNvPr id="2099" name="Google Shape;2099;p48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3213341" y="5500103"/>
              <a:ext cx="86893" cy="1280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0" name="Google Shape;2100;p48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3322307" y="5481053"/>
              <a:ext cx="71653" cy="1280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01" name="Google Shape;2101;p48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2031065" y="5151221"/>
            <a:ext cx="325267" cy="102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Google Shape;2102;p48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615206" y="5121973"/>
            <a:ext cx="157725" cy="8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3" name="Google Shape;2103;p48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2945465" y="5066252"/>
            <a:ext cx="210295" cy="1083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4" name="Google Shape;2104;p48"/>
          <p:cNvGrpSpPr/>
          <p:nvPr/>
        </p:nvGrpSpPr>
        <p:grpSpPr>
          <a:xfrm>
            <a:off x="2229219" y="5309843"/>
            <a:ext cx="899873" cy="180221"/>
            <a:chOff x="2452116" y="6017501"/>
            <a:chExt cx="989850" cy="204240"/>
          </a:xfrm>
        </p:grpSpPr>
        <p:sp>
          <p:nvSpPr>
            <p:cNvPr id="2105" name="Google Shape;2105;p48"/>
            <p:cNvSpPr/>
            <p:nvPr/>
          </p:nvSpPr>
          <p:spPr>
            <a:xfrm>
              <a:off x="2452116" y="6096000"/>
              <a:ext cx="12700" cy="116204"/>
            </a:xfrm>
            <a:custGeom>
              <a:rect b="b" l="l" r="r" t="t"/>
              <a:pathLst>
                <a:path extrusionOk="0" h="116204" w="12700">
                  <a:moveTo>
                    <a:pt x="0" y="0"/>
                  </a:moveTo>
                  <a:lnTo>
                    <a:pt x="381" y="11429"/>
                  </a:lnTo>
                  <a:lnTo>
                    <a:pt x="1333" y="22859"/>
                  </a:lnTo>
                  <a:lnTo>
                    <a:pt x="2571" y="34290"/>
                  </a:lnTo>
                  <a:lnTo>
                    <a:pt x="3810" y="45720"/>
                  </a:lnTo>
                  <a:lnTo>
                    <a:pt x="4857" y="62519"/>
                  </a:lnTo>
                  <a:lnTo>
                    <a:pt x="5334" y="79533"/>
                  </a:lnTo>
                  <a:lnTo>
                    <a:pt x="6381" y="96404"/>
                  </a:lnTo>
                  <a:lnTo>
                    <a:pt x="9144" y="112776"/>
                  </a:lnTo>
                  <a:lnTo>
                    <a:pt x="9906" y="115062"/>
                  </a:lnTo>
                  <a:lnTo>
                    <a:pt x="9906" y="115823"/>
                  </a:lnTo>
                  <a:lnTo>
                    <a:pt x="12192" y="115062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06" name="Google Shape;2106;p48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2512301" y="6096689"/>
              <a:ext cx="282251" cy="1250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7" name="Google Shape;2107;p48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2817768" y="6075413"/>
              <a:ext cx="211194" cy="1265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8" name="Google Shape;2108;p48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3057619" y="6064745"/>
              <a:ext cx="142793" cy="119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9" name="Google Shape;2109;p48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3224866" y="6017501"/>
              <a:ext cx="217100" cy="1463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0" name="Google Shape;2110;p48"/>
          <p:cNvGrpSpPr/>
          <p:nvPr/>
        </p:nvGrpSpPr>
        <p:grpSpPr>
          <a:xfrm>
            <a:off x="6300586" y="2089773"/>
            <a:ext cx="353667" cy="127098"/>
            <a:chOff x="6930376" y="2368283"/>
            <a:chExt cx="534401" cy="192049"/>
          </a:xfrm>
        </p:grpSpPr>
        <p:pic>
          <p:nvPicPr>
            <p:cNvPr id="2111" name="Google Shape;2111;p48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6930376" y="2370474"/>
              <a:ext cx="122731" cy="189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2" name="Google Shape;2112;p48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7081252" y="2403335"/>
              <a:ext cx="98323" cy="1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3" name="Google Shape;2113;p48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7206982" y="2368283"/>
              <a:ext cx="257795" cy="156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4" name="Google Shape;2114;p48"/>
          <p:cNvSpPr/>
          <p:nvPr/>
        </p:nvSpPr>
        <p:spPr>
          <a:xfrm>
            <a:off x="6837911" y="2123290"/>
            <a:ext cx="8668" cy="75091"/>
          </a:xfrm>
          <a:custGeom>
            <a:rect b="b" l="l" r="r" t="t"/>
            <a:pathLst>
              <a:path extrusionOk="0" h="85089" w="9525">
                <a:moveTo>
                  <a:pt x="0" y="0"/>
                </a:moveTo>
                <a:lnTo>
                  <a:pt x="2595" y="9608"/>
                </a:lnTo>
                <a:lnTo>
                  <a:pt x="5334" y="19145"/>
                </a:lnTo>
                <a:lnTo>
                  <a:pt x="7500" y="28825"/>
                </a:lnTo>
                <a:lnTo>
                  <a:pt x="8382" y="38862"/>
                </a:lnTo>
                <a:lnTo>
                  <a:pt x="8917" y="46982"/>
                </a:lnTo>
                <a:lnTo>
                  <a:pt x="9239" y="55244"/>
                </a:lnTo>
                <a:lnTo>
                  <a:pt x="9132" y="63507"/>
                </a:lnTo>
                <a:lnTo>
                  <a:pt x="8382" y="71628"/>
                </a:lnTo>
                <a:lnTo>
                  <a:pt x="8382" y="75438"/>
                </a:lnTo>
                <a:lnTo>
                  <a:pt x="6858" y="80010"/>
                </a:lnTo>
                <a:lnTo>
                  <a:pt x="5334" y="84582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5" name="Google Shape;2115;p48"/>
          <p:cNvGrpSpPr/>
          <p:nvPr/>
        </p:nvGrpSpPr>
        <p:grpSpPr>
          <a:xfrm>
            <a:off x="6910715" y="2056153"/>
            <a:ext cx="325597" cy="145708"/>
            <a:chOff x="7601711" y="2330183"/>
            <a:chExt cx="358153" cy="165127"/>
          </a:xfrm>
        </p:grpSpPr>
        <p:sp>
          <p:nvSpPr>
            <p:cNvPr id="2116" name="Google Shape;2116;p48"/>
            <p:cNvSpPr/>
            <p:nvPr/>
          </p:nvSpPr>
          <p:spPr>
            <a:xfrm>
              <a:off x="7602473" y="2383536"/>
              <a:ext cx="4445" cy="93344"/>
            </a:xfrm>
            <a:custGeom>
              <a:rect b="b" l="l" r="r" t="t"/>
              <a:pathLst>
                <a:path extrusionOk="0" h="93344" w="4445">
                  <a:moveTo>
                    <a:pt x="0" y="0"/>
                  </a:moveTo>
                  <a:lnTo>
                    <a:pt x="690" y="9834"/>
                  </a:lnTo>
                  <a:lnTo>
                    <a:pt x="1524" y="19812"/>
                  </a:lnTo>
                  <a:lnTo>
                    <a:pt x="2357" y="29789"/>
                  </a:lnTo>
                  <a:lnTo>
                    <a:pt x="3048" y="39624"/>
                  </a:lnTo>
                  <a:lnTo>
                    <a:pt x="3917" y="50482"/>
                  </a:lnTo>
                  <a:lnTo>
                    <a:pt x="4286" y="61341"/>
                  </a:lnTo>
                  <a:lnTo>
                    <a:pt x="4226" y="72199"/>
                  </a:lnTo>
                  <a:lnTo>
                    <a:pt x="3810" y="83058"/>
                  </a:lnTo>
                  <a:lnTo>
                    <a:pt x="3810" y="89154"/>
                  </a:lnTo>
                  <a:lnTo>
                    <a:pt x="2286" y="89154"/>
                  </a:lnTo>
                  <a:lnTo>
                    <a:pt x="762" y="92964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48"/>
            <p:cNvSpPr/>
            <p:nvPr/>
          </p:nvSpPr>
          <p:spPr>
            <a:xfrm>
              <a:off x="7601711" y="2363866"/>
              <a:ext cx="98425" cy="131444"/>
            </a:xfrm>
            <a:custGeom>
              <a:rect b="b" l="l" r="r" t="t"/>
              <a:pathLst>
                <a:path extrusionOk="0" h="131444" w="98425">
                  <a:moveTo>
                    <a:pt x="0" y="9001"/>
                  </a:moveTo>
                  <a:lnTo>
                    <a:pt x="11179" y="4381"/>
                  </a:lnTo>
                  <a:lnTo>
                    <a:pt x="21431" y="1190"/>
                  </a:lnTo>
                  <a:lnTo>
                    <a:pt x="31825" y="0"/>
                  </a:lnTo>
                  <a:lnTo>
                    <a:pt x="43434" y="1381"/>
                  </a:lnTo>
                  <a:lnTo>
                    <a:pt x="72663" y="28705"/>
                  </a:lnTo>
                  <a:lnTo>
                    <a:pt x="69437" y="39195"/>
                  </a:lnTo>
                  <a:lnTo>
                    <a:pt x="40195" y="69675"/>
                  </a:lnTo>
                  <a:lnTo>
                    <a:pt x="23622" y="81391"/>
                  </a:lnTo>
                  <a:lnTo>
                    <a:pt x="20574" y="83677"/>
                  </a:lnTo>
                  <a:lnTo>
                    <a:pt x="19050" y="82915"/>
                  </a:lnTo>
                  <a:lnTo>
                    <a:pt x="19050" y="85201"/>
                  </a:lnTo>
                  <a:lnTo>
                    <a:pt x="25908" y="84439"/>
                  </a:lnTo>
                  <a:lnTo>
                    <a:pt x="31242" y="83677"/>
                  </a:lnTo>
                  <a:lnTo>
                    <a:pt x="37338" y="82153"/>
                  </a:lnTo>
                  <a:lnTo>
                    <a:pt x="44767" y="81141"/>
                  </a:lnTo>
                  <a:lnTo>
                    <a:pt x="52197" y="80343"/>
                  </a:lnTo>
                  <a:lnTo>
                    <a:pt x="59626" y="79688"/>
                  </a:lnTo>
                  <a:lnTo>
                    <a:pt x="67056" y="79105"/>
                  </a:lnTo>
                  <a:lnTo>
                    <a:pt x="75438" y="79105"/>
                  </a:lnTo>
                  <a:lnTo>
                    <a:pt x="83820" y="79867"/>
                  </a:lnTo>
                  <a:lnTo>
                    <a:pt x="90678" y="85963"/>
                  </a:lnTo>
                  <a:lnTo>
                    <a:pt x="94488" y="89773"/>
                  </a:lnTo>
                  <a:lnTo>
                    <a:pt x="98298" y="96631"/>
                  </a:lnTo>
                  <a:lnTo>
                    <a:pt x="96012" y="102727"/>
                  </a:lnTo>
                  <a:lnTo>
                    <a:pt x="57519" y="125337"/>
                  </a:lnTo>
                  <a:lnTo>
                    <a:pt x="25908" y="130159"/>
                  </a:lnTo>
                  <a:lnTo>
                    <a:pt x="15240" y="130921"/>
                  </a:lnTo>
                  <a:lnTo>
                    <a:pt x="15240" y="129397"/>
                  </a:lnTo>
                  <a:lnTo>
                    <a:pt x="10668" y="121015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18" name="Google Shape;2118;p48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7750289" y="2341613"/>
              <a:ext cx="85369" cy="1480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9" name="Google Shape;2119;p48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7864589" y="2330183"/>
              <a:ext cx="95275" cy="1425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20" name="Google Shape;2120;p48"/>
          <p:cNvGrpSpPr/>
          <p:nvPr/>
        </p:nvGrpSpPr>
        <p:grpSpPr>
          <a:xfrm>
            <a:off x="7495371" y="1976139"/>
            <a:ext cx="955303" cy="185601"/>
            <a:chOff x="8244826" y="2239505"/>
            <a:chExt cx="1050823" cy="210337"/>
          </a:xfrm>
        </p:grpSpPr>
        <p:pic>
          <p:nvPicPr>
            <p:cNvPr id="2121" name="Google Shape;2121;p48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8244826" y="2308847"/>
              <a:ext cx="118897" cy="140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2" name="Google Shape;2122;p48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8401001" y="2285225"/>
              <a:ext cx="93787" cy="132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3" name="Google Shape;2123;p48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8526004" y="2263889"/>
              <a:ext cx="123469" cy="1265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4" name="Google Shape;2124;p48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8670784" y="2290928"/>
              <a:ext cx="79011" cy="10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5" name="Google Shape;2125;p48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8778226" y="2264627"/>
              <a:ext cx="89179" cy="118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6" name="Google Shape;2126;p48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8893288" y="2251697"/>
              <a:ext cx="128803" cy="1211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7" name="Google Shape;2127;p48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9050260" y="2239505"/>
              <a:ext cx="245389" cy="1303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28" name="Google Shape;2128;p48"/>
          <p:cNvSpPr/>
          <p:nvPr/>
        </p:nvSpPr>
        <p:spPr>
          <a:xfrm>
            <a:off x="6449983" y="2286000"/>
            <a:ext cx="715956" cy="62203"/>
          </a:xfrm>
          <a:custGeom>
            <a:rect b="b" l="l" r="r" t="t"/>
            <a:pathLst>
              <a:path extrusionOk="0" h="70485" w="786765">
                <a:moveTo>
                  <a:pt x="3048" y="70104"/>
                </a:moveTo>
                <a:lnTo>
                  <a:pt x="2286" y="67818"/>
                </a:lnTo>
                <a:lnTo>
                  <a:pt x="1524" y="65532"/>
                </a:lnTo>
                <a:lnTo>
                  <a:pt x="0" y="63246"/>
                </a:lnTo>
                <a:lnTo>
                  <a:pt x="8691" y="61424"/>
                </a:lnTo>
                <a:lnTo>
                  <a:pt x="17526" y="59531"/>
                </a:lnTo>
                <a:lnTo>
                  <a:pt x="26360" y="57781"/>
                </a:lnTo>
                <a:lnTo>
                  <a:pt x="35052" y="56388"/>
                </a:lnTo>
                <a:lnTo>
                  <a:pt x="50613" y="54792"/>
                </a:lnTo>
                <a:lnTo>
                  <a:pt x="66389" y="53340"/>
                </a:lnTo>
                <a:lnTo>
                  <a:pt x="82307" y="51887"/>
                </a:lnTo>
                <a:lnTo>
                  <a:pt x="98298" y="50292"/>
                </a:lnTo>
                <a:lnTo>
                  <a:pt x="142875" y="46196"/>
                </a:lnTo>
                <a:lnTo>
                  <a:pt x="187452" y="42672"/>
                </a:lnTo>
                <a:lnTo>
                  <a:pt x="236220" y="39719"/>
                </a:lnTo>
                <a:lnTo>
                  <a:pt x="284988" y="37338"/>
                </a:lnTo>
                <a:lnTo>
                  <a:pt x="307967" y="36075"/>
                </a:lnTo>
                <a:lnTo>
                  <a:pt x="331089" y="34671"/>
                </a:lnTo>
                <a:lnTo>
                  <a:pt x="354210" y="33266"/>
                </a:lnTo>
                <a:lnTo>
                  <a:pt x="377190" y="32004"/>
                </a:lnTo>
                <a:lnTo>
                  <a:pt x="402907" y="30741"/>
                </a:lnTo>
                <a:lnTo>
                  <a:pt x="428625" y="29337"/>
                </a:lnTo>
                <a:lnTo>
                  <a:pt x="480060" y="26670"/>
                </a:lnTo>
                <a:lnTo>
                  <a:pt x="522351" y="24860"/>
                </a:lnTo>
                <a:lnTo>
                  <a:pt x="564642" y="23622"/>
                </a:lnTo>
                <a:lnTo>
                  <a:pt x="606552" y="22574"/>
                </a:lnTo>
                <a:lnTo>
                  <a:pt x="648462" y="22098"/>
                </a:lnTo>
                <a:lnTo>
                  <a:pt x="663451" y="21847"/>
                </a:lnTo>
                <a:lnTo>
                  <a:pt x="678656" y="21240"/>
                </a:lnTo>
                <a:lnTo>
                  <a:pt x="694003" y="20490"/>
                </a:lnTo>
                <a:lnTo>
                  <a:pt x="709422" y="19812"/>
                </a:lnTo>
                <a:lnTo>
                  <a:pt x="720149" y="18990"/>
                </a:lnTo>
                <a:lnTo>
                  <a:pt x="730662" y="17811"/>
                </a:lnTo>
                <a:lnTo>
                  <a:pt x="741033" y="16490"/>
                </a:lnTo>
                <a:lnTo>
                  <a:pt x="751332" y="15240"/>
                </a:lnTo>
                <a:lnTo>
                  <a:pt x="757737" y="14787"/>
                </a:lnTo>
                <a:lnTo>
                  <a:pt x="764286" y="14478"/>
                </a:lnTo>
                <a:lnTo>
                  <a:pt x="770834" y="14168"/>
                </a:lnTo>
                <a:lnTo>
                  <a:pt x="777240" y="13716"/>
                </a:lnTo>
                <a:lnTo>
                  <a:pt x="780288" y="12954"/>
                </a:lnTo>
                <a:lnTo>
                  <a:pt x="783336" y="12192"/>
                </a:lnTo>
                <a:lnTo>
                  <a:pt x="786384" y="12192"/>
                </a:lnTo>
                <a:lnTo>
                  <a:pt x="784098" y="9906"/>
                </a:lnTo>
                <a:lnTo>
                  <a:pt x="779526" y="6858"/>
                </a:lnTo>
                <a:lnTo>
                  <a:pt x="777240" y="5334"/>
                </a:lnTo>
                <a:lnTo>
                  <a:pt x="774954" y="3810"/>
                </a:lnTo>
                <a:lnTo>
                  <a:pt x="772668" y="1524"/>
                </a:lnTo>
                <a:lnTo>
                  <a:pt x="770382" y="0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9" name="Google Shape;2129;p48"/>
          <p:cNvSpPr/>
          <p:nvPr/>
        </p:nvSpPr>
        <p:spPr>
          <a:xfrm>
            <a:off x="7546571" y="2196577"/>
            <a:ext cx="919937" cy="62763"/>
          </a:xfrm>
          <a:custGeom>
            <a:rect b="b" l="l" r="r" t="t"/>
            <a:pathLst>
              <a:path extrusionOk="0" h="71119" w="1010920">
                <a:moveTo>
                  <a:pt x="0" y="70866"/>
                </a:moveTo>
                <a:lnTo>
                  <a:pt x="12584" y="69592"/>
                </a:lnTo>
                <a:lnTo>
                  <a:pt x="25241" y="68103"/>
                </a:lnTo>
                <a:lnTo>
                  <a:pt x="38040" y="66472"/>
                </a:lnTo>
                <a:lnTo>
                  <a:pt x="51053" y="64770"/>
                </a:lnTo>
                <a:lnTo>
                  <a:pt x="71758" y="62888"/>
                </a:lnTo>
                <a:lnTo>
                  <a:pt x="92678" y="61722"/>
                </a:lnTo>
                <a:lnTo>
                  <a:pt x="113740" y="61126"/>
                </a:lnTo>
                <a:lnTo>
                  <a:pt x="134874" y="60960"/>
                </a:lnTo>
                <a:lnTo>
                  <a:pt x="159329" y="60829"/>
                </a:lnTo>
                <a:lnTo>
                  <a:pt x="183642" y="60483"/>
                </a:lnTo>
                <a:lnTo>
                  <a:pt x="207954" y="59995"/>
                </a:lnTo>
                <a:lnTo>
                  <a:pt x="232410" y="59436"/>
                </a:lnTo>
                <a:lnTo>
                  <a:pt x="256996" y="59174"/>
                </a:lnTo>
                <a:lnTo>
                  <a:pt x="281654" y="58483"/>
                </a:lnTo>
                <a:lnTo>
                  <a:pt x="306454" y="57507"/>
                </a:lnTo>
                <a:lnTo>
                  <a:pt x="331470" y="56388"/>
                </a:lnTo>
                <a:lnTo>
                  <a:pt x="353877" y="55566"/>
                </a:lnTo>
                <a:lnTo>
                  <a:pt x="376428" y="54387"/>
                </a:lnTo>
                <a:lnTo>
                  <a:pt x="398978" y="53066"/>
                </a:lnTo>
                <a:lnTo>
                  <a:pt x="421386" y="51816"/>
                </a:lnTo>
                <a:lnTo>
                  <a:pt x="445400" y="49851"/>
                </a:lnTo>
                <a:lnTo>
                  <a:pt x="469487" y="47529"/>
                </a:lnTo>
                <a:lnTo>
                  <a:pt x="493716" y="45065"/>
                </a:lnTo>
                <a:lnTo>
                  <a:pt x="518159" y="42672"/>
                </a:lnTo>
                <a:lnTo>
                  <a:pt x="535185" y="41421"/>
                </a:lnTo>
                <a:lnTo>
                  <a:pt x="552069" y="40100"/>
                </a:lnTo>
                <a:lnTo>
                  <a:pt x="568952" y="38921"/>
                </a:lnTo>
                <a:lnTo>
                  <a:pt x="585978" y="38100"/>
                </a:lnTo>
                <a:lnTo>
                  <a:pt x="606563" y="37980"/>
                </a:lnTo>
                <a:lnTo>
                  <a:pt x="627221" y="37719"/>
                </a:lnTo>
                <a:lnTo>
                  <a:pt x="648021" y="37457"/>
                </a:lnTo>
                <a:lnTo>
                  <a:pt x="669036" y="37338"/>
                </a:lnTo>
                <a:lnTo>
                  <a:pt x="684478" y="37218"/>
                </a:lnTo>
                <a:lnTo>
                  <a:pt x="699992" y="36957"/>
                </a:lnTo>
                <a:lnTo>
                  <a:pt x="715648" y="36695"/>
                </a:lnTo>
                <a:lnTo>
                  <a:pt x="731520" y="36576"/>
                </a:lnTo>
                <a:lnTo>
                  <a:pt x="744783" y="36111"/>
                </a:lnTo>
                <a:lnTo>
                  <a:pt x="784860" y="34290"/>
                </a:lnTo>
                <a:lnTo>
                  <a:pt x="816863" y="31623"/>
                </a:lnTo>
                <a:lnTo>
                  <a:pt x="832866" y="30218"/>
                </a:lnTo>
                <a:lnTo>
                  <a:pt x="848868" y="28956"/>
                </a:lnTo>
                <a:lnTo>
                  <a:pt x="865000" y="27277"/>
                </a:lnTo>
                <a:lnTo>
                  <a:pt x="881348" y="25812"/>
                </a:lnTo>
                <a:lnTo>
                  <a:pt x="897838" y="24776"/>
                </a:lnTo>
                <a:lnTo>
                  <a:pt x="914400" y="24384"/>
                </a:lnTo>
                <a:lnTo>
                  <a:pt x="921841" y="23812"/>
                </a:lnTo>
                <a:lnTo>
                  <a:pt x="929354" y="23241"/>
                </a:lnTo>
                <a:lnTo>
                  <a:pt x="937009" y="22669"/>
                </a:lnTo>
                <a:lnTo>
                  <a:pt x="944880" y="22098"/>
                </a:lnTo>
                <a:lnTo>
                  <a:pt x="952881" y="20847"/>
                </a:lnTo>
                <a:lnTo>
                  <a:pt x="960882" y="19526"/>
                </a:lnTo>
                <a:lnTo>
                  <a:pt x="968882" y="18347"/>
                </a:lnTo>
                <a:lnTo>
                  <a:pt x="976884" y="17526"/>
                </a:lnTo>
                <a:lnTo>
                  <a:pt x="983741" y="16764"/>
                </a:lnTo>
                <a:lnTo>
                  <a:pt x="990600" y="16002"/>
                </a:lnTo>
                <a:lnTo>
                  <a:pt x="997458" y="16002"/>
                </a:lnTo>
                <a:lnTo>
                  <a:pt x="1001268" y="16002"/>
                </a:lnTo>
                <a:lnTo>
                  <a:pt x="1005078" y="15240"/>
                </a:lnTo>
                <a:lnTo>
                  <a:pt x="1008888" y="15240"/>
                </a:lnTo>
                <a:lnTo>
                  <a:pt x="1008888" y="14478"/>
                </a:lnTo>
                <a:lnTo>
                  <a:pt x="1010412" y="13716"/>
                </a:lnTo>
                <a:lnTo>
                  <a:pt x="1008126" y="12192"/>
                </a:lnTo>
                <a:lnTo>
                  <a:pt x="1001470" y="9108"/>
                </a:lnTo>
                <a:lnTo>
                  <a:pt x="994314" y="6381"/>
                </a:lnTo>
                <a:lnTo>
                  <a:pt x="987016" y="3512"/>
                </a:lnTo>
                <a:lnTo>
                  <a:pt x="979932" y="0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30" name="Google Shape;2130;p48"/>
          <p:cNvGrpSpPr/>
          <p:nvPr/>
        </p:nvGrpSpPr>
        <p:grpSpPr>
          <a:xfrm>
            <a:off x="4979505" y="2572548"/>
            <a:ext cx="365124" cy="129911"/>
            <a:chOff x="5477243" y="2915399"/>
            <a:chExt cx="551713" cy="196299"/>
          </a:xfrm>
        </p:grpSpPr>
        <p:pic>
          <p:nvPicPr>
            <p:cNvPr id="2131" name="Google Shape;2131;p48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5477243" y="2958071"/>
              <a:ext cx="120421" cy="153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2" name="Google Shape;2132;p48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5624309" y="2943593"/>
              <a:ext cx="101371" cy="152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3" name="Google Shape;2133;p48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5759183" y="2915399"/>
              <a:ext cx="269773" cy="1691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4" name="Google Shape;2134;p48"/>
          <p:cNvGrpSpPr/>
          <p:nvPr/>
        </p:nvGrpSpPr>
        <p:grpSpPr>
          <a:xfrm>
            <a:off x="5902084" y="2530188"/>
            <a:ext cx="637338" cy="172826"/>
            <a:chOff x="6492227" y="2867393"/>
            <a:chExt cx="701065" cy="195859"/>
          </a:xfrm>
        </p:grpSpPr>
        <p:pic>
          <p:nvPicPr>
            <p:cNvPr id="2135" name="Google Shape;2135;p48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6492227" y="2892539"/>
              <a:ext cx="171475" cy="170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6" name="Google Shape;2136;p48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6694919" y="2889491"/>
              <a:ext cx="272821" cy="1280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7" name="Google Shape;2137;p48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6996671" y="2874251"/>
              <a:ext cx="100930" cy="1235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8" name="Google Shape;2138;p48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7119353" y="2867393"/>
              <a:ext cx="73939" cy="12651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39" name="Google Shape;2139;p48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6580205" y="2518623"/>
            <a:ext cx="79686" cy="96169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48"/>
          <p:cNvSpPr/>
          <p:nvPr/>
        </p:nvSpPr>
        <p:spPr>
          <a:xfrm>
            <a:off x="7015941" y="2437541"/>
            <a:ext cx="102279" cy="310454"/>
          </a:xfrm>
          <a:custGeom>
            <a:rect b="b" l="l" r="r" t="t"/>
            <a:pathLst>
              <a:path extrusionOk="0" h="351789" w="112395">
                <a:moveTo>
                  <a:pt x="112014" y="27134"/>
                </a:moveTo>
                <a:lnTo>
                  <a:pt x="81879" y="2500"/>
                </a:lnTo>
                <a:lnTo>
                  <a:pt x="68663" y="0"/>
                </a:lnTo>
                <a:lnTo>
                  <a:pt x="62484" y="464"/>
                </a:lnTo>
                <a:lnTo>
                  <a:pt x="32920" y="33563"/>
                </a:lnTo>
                <a:lnTo>
                  <a:pt x="28956" y="61424"/>
                </a:lnTo>
                <a:lnTo>
                  <a:pt x="29670" y="68544"/>
                </a:lnTo>
                <a:lnTo>
                  <a:pt x="50196" y="94285"/>
                </a:lnTo>
                <a:lnTo>
                  <a:pt x="55066" y="99083"/>
                </a:lnTo>
                <a:lnTo>
                  <a:pt x="59436" y="104096"/>
                </a:lnTo>
                <a:lnTo>
                  <a:pt x="64008" y="110192"/>
                </a:lnTo>
                <a:lnTo>
                  <a:pt x="64770" y="116288"/>
                </a:lnTo>
                <a:lnTo>
                  <a:pt x="64008" y="123908"/>
                </a:lnTo>
                <a:lnTo>
                  <a:pt x="39933" y="157591"/>
                </a:lnTo>
                <a:lnTo>
                  <a:pt x="18288" y="174200"/>
                </a:lnTo>
                <a:lnTo>
                  <a:pt x="16002" y="176486"/>
                </a:lnTo>
                <a:lnTo>
                  <a:pt x="10668" y="177248"/>
                </a:lnTo>
                <a:lnTo>
                  <a:pt x="9144" y="180296"/>
                </a:lnTo>
                <a:lnTo>
                  <a:pt x="9144" y="181058"/>
                </a:lnTo>
                <a:lnTo>
                  <a:pt x="13716" y="182582"/>
                </a:lnTo>
                <a:lnTo>
                  <a:pt x="18288" y="184106"/>
                </a:lnTo>
                <a:lnTo>
                  <a:pt x="22860" y="184868"/>
                </a:lnTo>
                <a:lnTo>
                  <a:pt x="31242" y="187154"/>
                </a:lnTo>
                <a:lnTo>
                  <a:pt x="59864" y="220825"/>
                </a:lnTo>
                <a:lnTo>
                  <a:pt x="60198" y="231350"/>
                </a:lnTo>
                <a:lnTo>
                  <a:pt x="58209" y="240089"/>
                </a:lnTo>
                <a:lnTo>
                  <a:pt x="54006" y="248114"/>
                </a:lnTo>
                <a:lnTo>
                  <a:pt x="48517" y="255567"/>
                </a:lnTo>
                <a:lnTo>
                  <a:pt x="42672" y="262592"/>
                </a:lnTo>
                <a:lnTo>
                  <a:pt x="36266" y="270355"/>
                </a:lnTo>
                <a:lnTo>
                  <a:pt x="29718" y="277832"/>
                </a:lnTo>
                <a:lnTo>
                  <a:pt x="23169" y="285309"/>
                </a:lnTo>
                <a:lnTo>
                  <a:pt x="16764" y="293072"/>
                </a:lnTo>
                <a:lnTo>
                  <a:pt x="0" y="327362"/>
                </a:lnTo>
                <a:lnTo>
                  <a:pt x="3048" y="334220"/>
                </a:lnTo>
                <a:lnTo>
                  <a:pt x="9144" y="340316"/>
                </a:lnTo>
                <a:lnTo>
                  <a:pt x="23491" y="348424"/>
                </a:lnTo>
                <a:lnTo>
                  <a:pt x="39338" y="351460"/>
                </a:lnTo>
                <a:lnTo>
                  <a:pt x="55328" y="350067"/>
                </a:lnTo>
                <a:lnTo>
                  <a:pt x="70104" y="344888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1" name="Google Shape;2141;p48"/>
          <p:cNvGrpSpPr/>
          <p:nvPr/>
        </p:nvGrpSpPr>
        <p:grpSpPr>
          <a:xfrm>
            <a:off x="7190569" y="2521447"/>
            <a:ext cx="203687" cy="128448"/>
            <a:chOff x="7909547" y="2857487"/>
            <a:chExt cx="224053" cy="145567"/>
          </a:xfrm>
        </p:grpSpPr>
        <p:pic>
          <p:nvPicPr>
            <p:cNvPr id="2142" name="Google Shape;2142;p48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7909547" y="2857487"/>
              <a:ext cx="82321" cy="1021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3" name="Google Shape;2143;p48"/>
            <p:cNvSpPr/>
            <p:nvPr/>
          </p:nvSpPr>
          <p:spPr>
            <a:xfrm>
              <a:off x="8023860" y="2910839"/>
              <a:ext cx="11429" cy="47625"/>
            </a:xfrm>
            <a:custGeom>
              <a:rect b="b" l="l" r="r" t="t"/>
              <a:pathLst>
                <a:path extrusionOk="0" h="47625" w="11429">
                  <a:moveTo>
                    <a:pt x="0" y="0"/>
                  </a:moveTo>
                  <a:lnTo>
                    <a:pt x="2619" y="6536"/>
                  </a:lnTo>
                  <a:lnTo>
                    <a:pt x="5524" y="13430"/>
                  </a:lnTo>
                  <a:lnTo>
                    <a:pt x="8143" y="20466"/>
                  </a:lnTo>
                  <a:lnTo>
                    <a:pt x="9906" y="27432"/>
                  </a:lnTo>
                  <a:lnTo>
                    <a:pt x="11430" y="34290"/>
                  </a:lnTo>
                  <a:lnTo>
                    <a:pt x="10668" y="40386"/>
                  </a:lnTo>
                  <a:lnTo>
                    <a:pt x="10668" y="47244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44" name="Google Shape;2144;p48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8064233" y="2926067"/>
              <a:ext cx="69367" cy="769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5" name="Google Shape;2145;p48"/>
          <p:cNvSpPr/>
          <p:nvPr/>
        </p:nvSpPr>
        <p:spPr>
          <a:xfrm>
            <a:off x="7598525" y="2538132"/>
            <a:ext cx="23691" cy="1120"/>
          </a:xfrm>
          <a:custGeom>
            <a:rect b="b" l="l" r="r" t="t"/>
            <a:pathLst>
              <a:path extrusionOk="0" h="1269" w="26034">
                <a:moveTo>
                  <a:pt x="0" y="0"/>
                </a:moveTo>
                <a:lnTo>
                  <a:pt x="6727" y="11"/>
                </a:lnTo>
                <a:lnTo>
                  <a:pt x="13239" y="95"/>
                </a:lnTo>
                <a:lnTo>
                  <a:pt x="19609" y="321"/>
                </a:lnTo>
                <a:lnTo>
                  <a:pt x="25908" y="761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6" name="Google Shape;2146;p48"/>
          <p:cNvGrpSpPr/>
          <p:nvPr/>
        </p:nvGrpSpPr>
        <p:grpSpPr>
          <a:xfrm>
            <a:off x="7888164" y="2345040"/>
            <a:ext cx="357451" cy="279601"/>
            <a:chOff x="8676894" y="2657570"/>
            <a:chExt cx="393192" cy="316864"/>
          </a:xfrm>
        </p:grpSpPr>
        <p:sp>
          <p:nvSpPr>
            <p:cNvPr id="2147" name="Google Shape;2147;p48"/>
            <p:cNvSpPr/>
            <p:nvPr/>
          </p:nvSpPr>
          <p:spPr>
            <a:xfrm>
              <a:off x="8676894" y="2883407"/>
              <a:ext cx="13334" cy="25400"/>
            </a:xfrm>
            <a:custGeom>
              <a:rect b="b" l="l" r="r" t="t"/>
              <a:pathLst>
                <a:path extrusionOk="0" h="25400" w="13334">
                  <a:moveTo>
                    <a:pt x="12953" y="0"/>
                  </a:moveTo>
                  <a:lnTo>
                    <a:pt x="13287" y="9822"/>
                  </a:lnTo>
                  <a:lnTo>
                    <a:pt x="12191" y="15716"/>
                  </a:lnTo>
                  <a:lnTo>
                    <a:pt x="8239" y="20038"/>
                  </a:lnTo>
                  <a:lnTo>
                    <a:pt x="0" y="25146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48" name="Google Shape;2148;p48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8739365" y="2742425"/>
              <a:ext cx="189763" cy="1417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9" name="Google Shape;2149;p48"/>
            <p:cNvSpPr/>
            <p:nvPr/>
          </p:nvSpPr>
          <p:spPr>
            <a:xfrm>
              <a:off x="8929116" y="2657570"/>
              <a:ext cx="140970" cy="316864"/>
            </a:xfrm>
            <a:custGeom>
              <a:rect b="b" l="l" r="r" t="t"/>
              <a:pathLst>
                <a:path extrusionOk="0" h="316864" w="140970">
                  <a:moveTo>
                    <a:pt x="24383" y="6381"/>
                  </a:moveTo>
                  <a:lnTo>
                    <a:pt x="35873" y="1869"/>
                  </a:lnTo>
                  <a:lnTo>
                    <a:pt x="45434" y="0"/>
                  </a:lnTo>
                  <a:lnTo>
                    <a:pt x="55137" y="1131"/>
                  </a:lnTo>
                  <a:lnTo>
                    <a:pt x="94595" y="23193"/>
                  </a:lnTo>
                  <a:lnTo>
                    <a:pt x="111752" y="64639"/>
                  </a:lnTo>
                  <a:lnTo>
                    <a:pt x="112013" y="76485"/>
                  </a:lnTo>
                  <a:lnTo>
                    <a:pt x="111109" y="90404"/>
                  </a:lnTo>
                  <a:lnTo>
                    <a:pt x="108775" y="103822"/>
                  </a:lnTo>
                  <a:lnTo>
                    <a:pt x="105584" y="117097"/>
                  </a:lnTo>
                  <a:lnTo>
                    <a:pt x="102107" y="130587"/>
                  </a:lnTo>
                  <a:lnTo>
                    <a:pt x="99881" y="139172"/>
                  </a:lnTo>
                  <a:lnTo>
                    <a:pt x="98012" y="147827"/>
                  </a:lnTo>
                  <a:lnTo>
                    <a:pt x="96857" y="156626"/>
                  </a:lnTo>
                  <a:lnTo>
                    <a:pt x="96773" y="165639"/>
                  </a:lnTo>
                  <a:lnTo>
                    <a:pt x="97535" y="174021"/>
                  </a:lnTo>
                  <a:lnTo>
                    <a:pt x="103631" y="176307"/>
                  </a:lnTo>
                  <a:lnTo>
                    <a:pt x="111251" y="177069"/>
                  </a:lnTo>
                  <a:lnTo>
                    <a:pt x="119633" y="178593"/>
                  </a:lnTo>
                  <a:lnTo>
                    <a:pt x="126491" y="177831"/>
                  </a:lnTo>
                  <a:lnTo>
                    <a:pt x="134111" y="174783"/>
                  </a:lnTo>
                  <a:lnTo>
                    <a:pt x="136397" y="174021"/>
                  </a:lnTo>
                  <a:lnTo>
                    <a:pt x="140969" y="171735"/>
                  </a:lnTo>
                  <a:lnTo>
                    <a:pt x="140969" y="170973"/>
                  </a:lnTo>
                  <a:lnTo>
                    <a:pt x="132587" y="175545"/>
                  </a:lnTo>
                  <a:lnTo>
                    <a:pt x="129539" y="181641"/>
                  </a:lnTo>
                  <a:lnTo>
                    <a:pt x="124967" y="190023"/>
                  </a:lnTo>
                  <a:lnTo>
                    <a:pt x="120765" y="199203"/>
                  </a:lnTo>
                  <a:lnTo>
                    <a:pt x="118205" y="208597"/>
                  </a:lnTo>
                  <a:lnTo>
                    <a:pt x="116931" y="218420"/>
                  </a:lnTo>
                  <a:lnTo>
                    <a:pt x="116585" y="228885"/>
                  </a:lnTo>
                  <a:lnTo>
                    <a:pt x="116645" y="236648"/>
                  </a:lnTo>
                  <a:lnTo>
                    <a:pt x="117062" y="244125"/>
                  </a:lnTo>
                  <a:lnTo>
                    <a:pt x="118193" y="251602"/>
                  </a:lnTo>
                  <a:lnTo>
                    <a:pt x="120395" y="259365"/>
                  </a:lnTo>
                  <a:lnTo>
                    <a:pt x="123443" y="266223"/>
                  </a:lnTo>
                  <a:lnTo>
                    <a:pt x="125729" y="271557"/>
                  </a:lnTo>
                  <a:lnTo>
                    <a:pt x="125729" y="279177"/>
                  </a:lnTo>
                  <a:lnTo>
                    <a:pt x="125729" y="286797"/>
                  </a:lnTo>
                  <a:lnTo>
                    <a:pt x="123443" y="291369"/>
                  </a:lnTo>
                  <a:lnTo>
                    <a:pt x="83046" y="315015"/>
                  </a:lnTo>
                  <a:lnTo>
                    <a:pt x="64448" y="316777"/>
                  </a:lnTo>
                  <a:lnTo>
                    <a:pt x="54863" y="316515"/>
                  </a:lnTo>
                  <a:lnTo>
                    <a:pt x="16763" y="303561"/>
                  </a:lnTo>
                  <a:lnTo>
                    <a:pt x="8381" y="298227"/>
                  </a:lnTo>
                  <a:lnTo>
                    <a:pt x="5333" y="296703"/>
                  </a:lnTo>
                  <a:lnTo>
                    <a:pt x="0" y="292131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0" name="Google Shape;2150;p48"/>
          <p:cNvGrpSpPr/>
          <p:nvPr/>
        </p:nvGrpSpPr>
        <p:grpSpPr>
          <a:xfrm>
            <a:off x="8562183" y="2385635"/>
            <a:ext cx="148949" cy="116334"/>
            <a:chOff x="9418307" y="2703576"/>
            <a:chExt cx="163842" cy="131838"/>
          </a:xfrm>
        </p:grpSpPr>
        <p:pic>
          <p:nvPicPr>
            <p:cNvPr id="2151" name="Google Shape;2151;p48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9418307" y="2714993"/>
              <a:ext cx="85369" cy="1204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2" name="Google Shape;2152;p48"/>
            <p:cNvSpPr/>
            <p:nvPr/>
          </p:nvSpPr>
          <p:spPr>
            <a:xfrm>
              <a:off x="9552431" y="2785872"/>
              <a:ext cx="6984" cy="44450"/>
            </a:xfrm>
            <a:custGeom>
              <a:rect b="b" l="l" r="r" t="t"/>
              <a:pathLst>
                <a:path extrusionOk="0" h="44450" w="6984">
                  <a:moveTo>
                    <a:pt x="0" y="0"/>
                  </a:moveTo>
                  <a:lnTo>
                    <a:pt x="2250" y="8584"/>
                  </a:lnTo>
                  <a:lnTo>
                    <a:pt x="4286" y="17240"/>
                  </a:lnTo>
                  <a:lnTo>
                    <a:pt x="5893" y="26038"/>
                  </a:lnTo>
                  <a:lnTo>
                    <a:pt x="6858" y="35052"/>
                  </a:lnTo>
                  <a:lnTo>
                    <a:pt x="6858" y="38100"/>
                  </a:lnTo>
                  <a:lnTo>
                    <a:pt x="6858" y="41148"/>
                  </a:lnTo>
                  <a:lnTo>
                    <a:pt x="6858" y="44196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48"/>
            <p:cNvSpPr/>
            <p:nvPr/>
          </p:nvSpPr>
          <p:spPr>
            <a:xfrm>
              <a:off x="9566909" y="2703576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4" name="Google Shape;2154;p48"/>
          <p:cNvGrpSpPr/>
          <p:nvPr/>
        </p:nvGrpSpPr>
        <p:grpSpPr>
          <a:xfrm>
            <a:off x="8760304" y="2269301"/>
            <a:ext cx="232089" cy="188459"/>
            <a:chOff x="9636238" y="2571737"/>
            <a:chExt cx="255295" cy="213575"/>
          </a:xfrm>
        </p:grpSpPr>
        <p:pic>
          <p:nvPicPr>
            <p:cNvPr id="2155" name="Google Shape;2155;p48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9636238" y="2685275"/>
              <a:ext cx="86893" cy="1000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6" name="Google Shape;2156;p48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9762730" y="2571737"/>
              <a:ext cx="128803" cy="2034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7" name="Google Shape;2157;p48"/>
          <p:cNvSpPr/>
          <p:nvPr/>
        </p:nvSpPr>
        <p:spPr>
          <a:xfrm>
            <a:off x="5149042" y="3438412"/>
            <a:ext cx="51428" cy="31942"/>
          </a:xfrm>
          <a:custGeom>
            <a:rect b="b" l="l" r="r" t="t"/>
            <a:pathLst>
              <a:path extrusionOk="0" h="36195" w="56514">
                <a:moveTo>
                  <a:pt x="16763" y="15239"/>
                </a:moveTo>
                <a:lnTo>
                  <a:pt x="15239" y="16001"/>
                </a:lnTo>
                <a:lnTo>
                  <a:pt x="14477" y="16001"/>
                </a:lnTo>
                <a:lnTo>
                  <a:pt x="12953" y="16001"/>
                </a:lnTo>
                <a:lnTo>
                  <a:pt x="13715" y="13715"/>
                </a:lnTo>
                <a:lnTo>
                  <a:pt x="12953" y="12191"/>
                </a:lnTo>
                <a:lnTo>
                  <a:pt x="15239" y="10667"/>
                </a:lnTo>
                <a:lnTo>
                  <a:pt x="17525" y="8381"/>
                </a:lnTo>
                <a:lnTo>
                  <a:pt x="20573" y="8381"/>
                </a:lnTo>
                <a:lnTo>
                  <a:pt x="23621" y="8381"/>
                </a:lnTo>
                <a:lnTo>
                  <a:pt x="28193" y="8381"/>
                </a:lnTo>
                <a:lnTo>
                  <a:pt x="32003" y="10667"/>
                </a:lnTo>
                <a:lnTo>
                  <a:pt x="35051" y="14477"/>
                </a:lnTo>
                <a:lnTo>
                  <a:pt x="36575" y="16763"/>
                </a:lnTo>
                <a:lnTo>
                  <a:pt x="38099" y="22097"/>
                </a:lnTo>
                <a:lnTo>
                  <a:pt x="37337" y="25145"/>
                </a:lnTo>
                <a:lnTo>
                  <a:pt x="34289" y="31241"/>
                </a:lnTo>
                <a:lnTo>
                  <a:pt x="24383" y="32003"/>
                </a:lnTo>
                <a:lnTo>
                  <a:pt x="19049" y="32765"/>
                </a:lnTo>
                <a:lnTo>
                  <a:pt x="15239" y="33527"/>
                </a:lnTo>
                <a:lnTo>
                  <a:pt x="7619" y="35813"/>
                </a:lnTo>
                <a:lnTo>
                  <a:pt x="3809" y="32765"/>
                </a:lnTo>
                <a:lnTo>
                  <a:pt x="0" y="29717"/>
                </a:lnTo>
                <a:lnTo>
                  <a:pt x="3809" y="17525"/>
                </a:lnTo>
                <a:lnTo>
                  <a:pt x="6095" y="14477"/>
                </a:lnTo>
                <a:lnTo>
                  <a:pt x="46481" y="0"/>
                </a:lnTo>
                <a:lnTo>
                  <a:pt x="51053" y="4571"/>
                </a:lnTo>
                <a:lnTo>
                  <a:pt x="54101" y="7619"/>
                </a:lnTo>
                <a:lnTo>
                  <a:pt x="56387" y="14477"/>
                </a:lnTo>
                <a:lnTo>
                  <a:pt x="54101" y="18287"/>
                </a:lnTo>
                <a:lnTo>
                  <a:pt x="51053" y="23621"/>
                </a:lnTo>
                <a:lnTo>
                  <a:pt x="41147" y="28955"/>
                </a:lnTo>
                <a:lnTo>
                  <a:pt x="35813" y="30479"/>
                </a:lnTo>
                <a:lnTo>
                  <a:pt x="32765" y="32003"/>
                </a:lnTo>
                <a:lnTo>
                  <a:pt x="23621" y="33527"/>
                </a:lnTo>
                <a:lnTo>
                  <a:pt x="20573" y="30479"/>
                </a:lnTo>
                <a:lnTo>
                  <a:pt x="18287" y="28193"/>
                </a:lnTo>
                <a:lnTo>
                  <a:pt x="19049" y="15239"/>
                </a:lnTo>
                <a:lnTo>
                  <a:pt x="20573" y="12191"/>
                </a:lnTo>
                <a:lnTo>
                  <a:pt x="22097" y="6857"/>
                </a:lnTo>
                <a:lnTo>
                  <a:pt x="28193" y="3047"/>
                </a:lnTo>
                <a:lnTo>
                  <a:pt x="34289" y="3047"/>
                </a:lnTo>
                <a:lnTo>
                  <a:pt x="38861" y="2285"/>
                </a:lnTo>
                <a:lnTo>
                  <a:pt x="44957" y="2285"/>
                </a:lnTo>
                <a:lnTo>
                  <a:pt x="48005" y="7619"/>
                </a:lnTo>
                <a:lnTo>
                  <a:pt x="49529" y="10667"/>
                </a:lnTo>
                <a:lnTo>
                  <a:pt x="50291" y="16763"/>
                </a:lnTo>
                <a:lnTo>
                  <a:pt x="48005" y="19811"/>
                </a:lnTo>
                <a:lnTo>
                  <a:pt x="44195" y="24383"/>
                </a:lnTo>
                <a:lnTo>
                  <a:pt x="37337" y="28193"/>
                </a:lnTo>
                <a:lnTo>
                  <a:pt x="31241" y="29717"/>
                </a:lnTo>
                <a:lnTo>
                  <a:pt x="26669" y="31241"/>
                </a:lnTo>
                <a:lnTo>
                  <a:pt x="22859" y="30479"/>
                </a:lnTo>
                <a:lnTo>
                  <a:pt x="20573" y="26669"/>
                </a:lnTo>
                <a:lnTo>
                  <a:pt x="19811" y="25145"/>
                </a:lnTo>
                <a:lnTo>
                  <a:pt x="19049" y="18287"/>
                </a:lnTo>
                <a:lnTo>
                  <a:pt x="20573" y="16763"/>
                </a:lnTo>
                <a:lnTo>
                  <a:pt x="22859" y="14477"/>
                </a:lnTo>
                <a:lnTo>
                  <a:pt x="27431" y="15239"/>
                </a:lnTo>
                <a:lnTo>
                  <a:pt x="29717" y="15239"/>
                </a:lnTo>
                <a:lnTo>
                  <a:pt x="31241" y="15239"/>
                </a:lnTo>
                <a:lnTo>
                  <a:pt x="32003" y="15239"/>
                </a:lnTo>
                <a:lnTo>
                  <a:pt x="33527" y="15239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8" name="Google Shape;2158;p48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5376245" y="3372154"/>
            <a:ext cx="86750" cy="1450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9" name="Google Shape;2159;p48"/>
          <p:cNvGrpSpPr/>
          <p:nvPr/>
        </p:nvGrpSpPr>
        <p:grpSpPr>
          <a:xfrm>
            <a:off x="5554343" y="3401855"/>
            <a:ext cx="253367" cy="126852"/>
            <a:chOff x="6109716" y="3855230"/>
            <a:chExt cx="278701" cy="143758"/>
          </a:xfrm>
        </p:grpSpPr>
        <p:sp>
          <p:nvSpPr>
            <p:cNvPr id="2160" name="Google Shape;2160;p48"/>
            <p:cNvSpPr/>
            <p:nvPr/>
          </p:nvSpPr>
          <p:spPr>
            <a:xfrm>
              <a:off x="6109716" y="3902201"/>
              <a:ext cx="5714" cy="95250"/>
            </a:xfrm>
            <a:custGeom>
              <a:rect b="b" l="l" r="r" t="t"/>
              <a:pathLst>
                <a:path extrusionOk="0" h="95250" w="5714">
                  <a:moveTo>
                    <a:pt x="0" y="0"/>
                  </a:moveTo>
                  <a:lnTo>
                    <a:pt x="678" y="12120"/>
                  </a:lnTo>
                  <a:lnTo>
                    <a:pt x="1428" y="24384"/>
                  </a:lnTo>
                  <a:lnTo>
                    <a:pt x="2035" y="36647"/>
                  </a:lnTo>
                  <a:lnTo>
                    <a:pt x="2286" y="48768"/>
                  </a:lnTo>
                  <a:lnTo>
                    <a:pt x="2071" y="59626"/>
                  </a:lnTo>
                  <a:lnTo>
                    <a:pt x="1714" y="70485"/>
                  </a:lnTo>
                  <a:lnTo>
                    <a:pt x="1643" y="81343"/>
                  </a:lnTo>
                  <a:lnTo>
                    <a:pt x="2286" y="92202"/>
                  </a:lnTo>
                  <a:lnTo>
                    <a:pt x="3048" y="94488"/>
                  </a:lnTo>
                  <a:lnTo>
                    <a:pt x="3048" y="95250"/>
                  </a:lnTo>
                  <a:lnTo>
                    <a:pt x="5334" y="9525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61" name="Google Shape;2161;p48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6154661" y="3857993"/>
              <a:ext cx="105943" cy="140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2" name="Google Shape;2162;p48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6285725" y="3855230"/>
              <a:ext cx="102692" cy="1384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63" name="Google Shape;2163;p48"/>
          <p:cNvGrpSpPr/>
          <p:nvPr/>
        </p:nvGrpSpPr>
        <p:grpSpPr>
          <a:xfrm>
            <a:off x="6092596" y="3331687"/>
            <a:ext cx="31288" cy="40343"/>
            <a:chOff x="6701789" y="3775710"/>
            <a:chExt cx="34417" cy="45720"/>
          </a:xfrm>
        </p:grpSpPr>
        <p:sp>
          <p:nvSpPr>
            <p:cNvPr id="2164" name="Google Shape;2164;p48"/>
            <p:cNvSpPr/>
            <p:nvPr/>
          </p:nvSpPr>
          <p:spPr>
            <a:xfrm>
              <a:off x="6701789" y="3775710"/>
              <a:ext cx="8890" cy="45720"/>
            </a:xfrm>
            <a:custGeom>
              <a:rect b="b" l="l" r="r" t="t"/>
              <a:pathLst>
                <a:path extrusionOk="0" h="45720" w="8890">
                  <a:moveTo>
                    <a:pt x="761" y="0"/>
                  </a:moveTo>
                  <a:lnTo>
                    <a:pt x="0" y="4572"/>
                  </a:lnTo>
                  <a:lnTo>
                    <a:pt x="0" y="9144"/>
                  </a:lnTo>
                  <a:lnTo>
                    <a:pt x="0" y="14478"/>
                  </a:lnTo>
                  <a:lnTo>
                    <a:pt x="0" y="22098"/>
                  </a:lnTo>
                  <a:lnTo>
                    <a:pt x="2285" y="30480"/>
                  </a:lnTo>
                  <a:lnTo>
                    <a:pt x="4571" y="38100"/>
                  </a:lnTo>
                  <a:lnTo>
                    <a:pt x="5333" y="41910"/>
                  </a:lnTo>
                  <a:lnTo>
                    <a:pt x="6857" y="43434"/>
                  </a:lnTo>
                  <a:lnTo>
                    <a:pt x="8381" y="4572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48"/>
            <p:cNvSpPr/>
            <p:nvPr/>
          </p:nvSpPr>
          <p:spPr>
            <a:xfrm>
              <a:off x="6725411" y="3777234"/>
              <a:ext cx="10795" cy="32385"/>
            </a:xfrm>
            <a:custGeom>
              <a:rect b="b" l="l" r="r" t="t"/>
              <a:pathLst>
                <a:path extrusionOk="0" h="32385" w="10795">
                  <a:moveTo>
                    <a:pt x="0" y="0"/>
                  </a:moveTo>
                  <a:lnTo>
                    <a:pt x="2845" y="8001"/>
                  </a:lnTo>
                  <a:lnTo>
                    <a:pt x="5619" y="16002"/>
                  </a:lnTo>
                  <a:lnTo>
                    <a:pt x="8251" y="24003"/>
                  </a:lnTo>
                  <a:lnTo>
                    <a:pt x="10668" y="3200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66" name="Google Shape;2166;p48"/>
          <p:cNvGrpSpPr/>
          <p:nvPr/>
        </p:nvGrpSpPr>
        <p:grpSpPr>
          <a:xfrm>
            <a:off x="6193563" y="3306136"/>
            <a:ext cx="451027" cy="184010"/>
            <a:chOff x="6812851" y="3746754"/>
            <a:chExt cx="496125" cy="208534"/>
          </a:xfrm>
        </p:grpSpPr>
        <p:sp>
          <p:nvSpPr>
            <p:cNvPr id="2167" name="Google Shape;2167;p48"/>
            <p:cNvSpPr/>
            <p:nvPr/>
          </p:nvSpPr>
          <p:spPr>
            <a:xfrm>
              <a:off x="6812851" y="3845814"/>
              <a:ext cx="2540" cy="107950"/>
            </a:xfrm>
            <a:custGeom>
              <a:rect b="b" l="l" r="r" t="t"/>
              <a:pathLst>
                <a:path extrusionOk="0" h="107950" w="2540">
                  <a:moveTo>
                    <a:pt x="190" y="0"/>
                  </a:moveTo>
                  <a:lnTo>
                    <a:pt x="0" y="11763"/>
                  </a:lnTo>
                  <a:lnTo>
                    <a:pt x="380" y="23241"/>
                  </a:lnTo>
                  <a:lnTo>
                    <a:pt x="1047" y="34718"/>
                  </a:lnTo>
                  <a:lnTo>
                    <a:pt x="1714" y="46482"/>
                  </a:lnTo>
                  <a:lnTo>
                    <a:pt x="2476" y="91440"/>
                  </a:lnTo>
                  <a:lnTo>
                    <a:pt x="2476" y="97536"/>
                  </a:lnTo>
                  <a:lnTo>
                    <a:pt x="1714" y="102107"/>
                  </a:lnTo>
                  <a:lnTo>
                    <a:pt x="952" y="10744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48"/>
            <p:cNvSpPr/>
            <p:nvPr/>
          </p:nvSpPr>
          <p:spPr>
            <a:xfrm>
              <a:off x="6813803" y="3824478"/>
              <a:ext cx="97790" cy="130810"/>
            </a:xfrm>
            <a:custGeom>
              <a:rect b="b" l="l" r="r" t="t"/>
              <a:pathLst>
                <a:path extrusionOk="0" h="130810" w="97790">
                  <a:moveTo>
                    <a:pt x="0" y="9905"/>
                  </a:moveTo>
                  <a:lnTo>
                    <a:pt x="10013" y="4500"/>
                  </a:lnTo>
                  <a:lnTo>
                    <a:pt x="17811" y="1523"/>
                  </a:lnTo>
                  <a:lnTo>
                    <a:pt x="26038" y="261"/>
                  </a:lnTo>
                  <a:lnTo>
                    <a:pt x="37338" y="0"/>
                  </a:lnTo>
                  <a:lnTo>
                    <a:pt x="46482" y="761"/>
                  </a:lnTo>
                  <a:lnTo>
                    <a:pt x="54864" y="3809"/>
                  </a:lnTo>
                  <a:lnTo>
                    <a:pt x="56388" y="13715"/>
                  </a:lnTo>
                  <a:lnTo>
                    <a:pt x="56399" y="22895"/>
                  </a:lnTo>
                  <a:lnTo>
                    <a:pt x="53625" y="31146"/>
                  </a:lnTo>
                  <a:lnTo>
                    <a:pt x="22645" y="65436"/>
                  </a:lnTo>
                  <a:lnTo>
                    <a:pt x="12192" y="73913"/>
                  </a:lnTo>
                  <a:lnTo>
                    <a:pt x="12192" y="74675"/>
                  </a:lnTo>
                  <a:lnTo>
                    <a:pt x="10668" y="76961"/>
                  </a:lnTo>
                  <a:lnTo>
                    <a:pt x="17526" y="76961"/>
                  </a:lnTo>
                  <a:lnTo>
                    <a:pt x="24384" y="76961"/>
                  </a:lnTo>
                  <a:lnTo>
                    <a:pt x="31242" y="75437"/>
                  </a:lnTo>
                  <a:lnTo>
                    <a:pt x="40278" y="73318"/>
                  </a:lnTo>
                  <a:lnTo>
                    <a:pt x="49244" y="71627"/>
                  </a:lnTo>
                  <a:lnTo>
                    <a:pt x="58352" y="70508"/>
                  </a:lnTo>
                  <a:lnTo>
                    <a:pt x="67818" y="70103"/>
                  </a:lnTo>
                  <a:lnTo>
                    <a:pt x="74521" y="69996"/>
                  </a:lnTo>
                  <a:lnTo>
                    <a:pt x="80867" y="70389"/>
                  </a:lnTo>
                  <a:lnTo>
                    <a:pt x="86784" y="72354"/>
                  </a:lnTo>
                  <a:lnTo>
                    <a:pt x="92202" y="76961"/>
                  </a:lnTo>
                  <a:lnTo>
                    <a:pt x="96012" y="81533"/>
                  </a:lnTo>
                  <a:lnTo>
                    <a:pt x="97536" y="92963"/>
                  </a:lnTo>
                  <a:lnTo>
                    <a:pt x="95250" y="98297"/>
                  </a:lnTo>
                  <a:lnTo>
                    <a:pt x="63115" y="124277"/>
                  </a:lnTo>
                  <a:lnTo>
                    <a:pt x="34290" y="128777"/>
                  </a:lnTo>
                  <a:lnTo>
                    <a:pt x="26670" y="129539"/>
                  </a:lnTo>
                  <a:lnTo>
                    <a:pt x="15240" y="130301"/>
                  </a:lnTo>
                  <a:lnTo>
                    <a:pt x="11430" y="121157"/>
                  </a:lnTo>
                  <a:lnTo>
                    <a:pt x="11430" y="115823"/>
                  </a:lnTo>
                  <a:lnTo>
                    <a:pt x="10668" y="113537"/>
                  </a:lnTo>
                  <a:lnTo>
                    <a:pt x="11430" y="110489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69" name="Google Shape;2169;p48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6940283" y="3800081"/>
              <a:ext cx="296443" cy="150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0" name="Google Shape;2170;p48"/>
            <p:cNvSpPr/>
            <p:nvPr/>
          </p:nvSpPr>
          <p:spPr>
            <a:xfrm>
              <a:off x="7274813" y="3748278"/>
              <a:ext cx="4445" cy="29845"/>
            </a:xfrm>
            <a:custGeom>
              <a:rect b="b" l="l" r="r" t="t"/>
              <a:pathLst>
                <a:path extrusionOk="0" h="29845" w="4445">
                  <a:moveTo>
                    <a:pt x="3048" y="0"/>
                  </a:moveTo>
                  <a:lnTo>
                    <a:pt x="3976" y="7691"/>
                  </a:lnTo>
                  <a:lnTo>
                    <a:pt x="4191" y="13525"/>
                  </a:lnTo>
                  <a:lnTo>
                    <a:pt x="3262" y="19073"/>
                  </a:lnTo>
                  <a:lnTo>
                    <a:pt x="762" y="25908"/>
                  </a:lnTo>
                  <a:lnTo>
                    <a:pt x="0" y="27432"/>
                  </a:lnTo>
                  <a:lnTo>
                    <a:pt x="0" y="28194"/>
                  </a:lnTo>
                  <a:lnTo>
                    <a:pt x="0" y="2971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48"/>
            <p:cNvSpPr/>
            <p:nvPr/>
          </p:nvSpPr>
          <p:spPr>
            <a:xfrm>
              <a:off x="7293101" y="3746754"/>
              <a:ext cx="15875" cy="45720"/>
            </a:xfrm>
            <a:custGeom>
              <a:rect b="b" l="l" r="r" t="t"/>
              <a:pathLst>
                <a:path extrusionOk="0" h="45720" w="15875">
                  <a:moveTo>
                    <a:pt x="15240" y="0"/>
                  </a:moveTo>
                  <a:lnTo>
                    <a:pt x="15311" y="7429"/>
                  </a:lnTo>
                  <a:lnTo>
                    <a:pt x="15240" y="14859"/>
                  </a:lnTo>
                  <a:lnTo>
                    <a:pt x="14597" y="22288"/>
                  </a:lnTo>
                  <a:lnTo>
                    <a:pt x="12954" y="29718"/>
                  </a:lnTo>
                  <a:lnTo>
                    <a:pt x="9906" y="37338"/>
                  </a:lnTo>
                  <a:lnTo>
                    <a:pt x="6858" y="41910"/>
                  </a:lnTo>
                  <a:lnTo>
                    <a:pt x="0" y="4572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2" name="Google Shape;2172;p48"/>
          <p:cNvGrpSpPr/>
          <p:nvPr/>
        </p:nvGrpSpPr>
        <p:grpSpPr>
          <a:xfrm>
            <a:off x="6882995" y="3298056"/>
            <a:ext cx="333228" cy="151310"/>
            <a:chOff x="7571219" y="3737597"/>
            <a:chExt cx="366547" cy="171475"/>
          </a:xfrm>
        </p:grpSpPr>
        <p:pic>
          <p:nvPicPr>
            <p:cNvPr id="2173" name="Google Shape;2173;p48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7571219" y="3777221"/>
              <a:ext cx="130327" cy="131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4" name="Google Shape;2174;p48"/>
            <p:cNvSpPr/>
            <p:nvPr/>
          </p:nvSpPr>
          <p:spPr>
            <a:xfrm>
              <a:off x="7738109" y="3800094"/>
              <a:ext cx="3175" cy="63500"/>
            </a:xfrm>
            <a:custGeom>
              <a:rect b="b" l="l" r="r" t="t"/>
              <a:pathLst>
                <a:path extrusionOk="0" h="63500" w="3175">
                  <a:moveTo>
                    <a:pt x="0" y="0"/>
                  </a:moveTo>
                  <a:lnTo>
                    <a:pt x="571" y="8441"/>
                  </a:lnTo>
                  <a:lnTo>
                    <a:pt x="1143" y="16668"/>
                  </a:lnTo>
                  <a:lnTo>
                    <a:pt x="1714" y="24753"/>
                  </a:lnTo>
                  <a:lnTo>
                    <a:pt x="2286" y="32766"/>
                  </a:lnTo>
                  <a:lnTo>
                    <a:pt x="2488" y="40314"/>
                  </a:lnTo>
                  <a:lnTo>
                    <a:pt x="2762" y="48006"/>
                  </a:lnTo>
                  <a:lnTo>
                    <a:pt x="2607" y="55697"/>
                  </a:lnTo>
                  <a:lnTo>
                    <a:pt x="1524" y="6324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48"/>
            <p:cNvSpPr/>
            <p:nvPr/>
          </p:nvSpPr>
          <p:spPr>
            <a:xfrm>
              <a:off x="7745729" y="3772662"/>
              <a:ext cx="74929" cy="76200"/>
            </a:xfrm>
            <a:custGeom>
              <a:rect b="b" l="l" r="r" t="t"/>
              <a:pathLst>
                <a:path extrusionOk="0" h="76200" w="74929">
                  <a:moveTo>
                    <a:pt x="0" y="35051"/>
                  </a:moveTo>
                  <a:lnTo>
                    <a:pt x="41148" y="50291"/>
                  </a:lnTo>
                  <a:lnTo>
                    <a:pt x="67056" y="68579"/>
                  </a:lnTo>
                  <a:lnTo>
                    <a:pt x="70104" y="70865"/>
                  </a:lnTo>
                  <a:lnTo>
                    <a:pt x="72390" y="73151"/>
                  </a:lnTo>
                  <a:lnTo>
                    <a:pt x="74676" y="76199"/>
                  </a:lnTo>
                  <a:lnTo>
                    <a:pt x="71628" y="70103"/>
                  </a:lnTo>
                  <a:lnTo>
                    <a:pt x="68580" y="64007"/>
                  </a:lnTo>
                  <a:lnTo>
                    <a:pt x="67818" y="57149"/>
                  </a:lnTo>
                  <a:lnTo>
                    <a:pt x="67056" y="48005"/>
                  </a:lnTo>
                  <a:lnTo>
                    <a:pt x="66865" y="38861"/>
                  </a:lnTo>
                  <a:lnTo>
                    <a:pt x="66960" y="29717"/>
                  </a:lnTo>
                  <a:lnTo>
                    <a:pt x="67056" y="20573"/>
                  </a:lnTo>
                  <a:lnTo>
                    <a:pt x="67056" y="13715"/>
                  </a:lnTo>
                  <a:lnTo>
                    <a:pt x="66294" y="6857"/>
                  </a:lnTo>
                  <a:lnTo>
                    <a:pt x="67817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6" name="Google Shape;2176;p48"/>
            <p:cNvPicPr preferRelativeResize="0"/>
            <p:nvPr/>
          </p:nvPicPr>
          <p:blipFill rotWithShape="1">
            <a:blip r:embed="rId74">
              <a:alphaModFix/>
            </a:blip>
            <a:srcRect b="0" l="0" r="0" t="0"/>
            <a:stretch/>
          </p:blipFill>
          <p:spPr>
            <a:xfrm>
              <a:off x="7856207" y="3737597"/>
              <a:ext cx="81559" cy="1303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77" name="Google Shape;2177;p48"/>
          <p:cNvGrpSpPr/>
          <p:nvPr/>
        </p:nvGrpSpPr>
        <p:grpSpPr>
          <a:xfrm>
            <a:off x="7641539" y="3228800"/>
            <a:ext cx="194669" cy="142893"/>
            <a:chOff x="8405609" y="3659111"/>
            <a:chExt cx="214134" cy="161937"/>
          </a:xfrm>
        </p:grpSpPr>
        <p:pic>
          <p:nvPicPr>
            <p:cNvPr id="2178" name="Google Shape;2178;p48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8405609" y="3659111"/>
              <a:ext cx="154711" cy="1562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9" name="Google Shape;2179;p48"/>
            <p:cNvSpPr/>
            <p:nvPr/>
          </p:nvSpPr>
          <p:spPr>
            <a:xfrm>
              <a:off x="8608314" y="3765803"/>
              <a:ext cx="11429" cy="55245"/>
            </a:xfrm>
            <a:custGeom>
              <a:rect b="b" l="l" r="r" t="t"/>
              <a:pathLst>
                <a:path extrusionOk="0" h="55245" w="11429">
                  <a:moveTo>
                    <a:pt x="0" y="0"/>
                  </a:moveTo>
                  <a:lnTo>
                    <a:pt x="845" y="8786"/>
                  </a:lnTo>
                  <a:lnTo>
                    <a:pt x="2190" y="17145"/>
                  </a:lnTo>
                  <a:lnTo>
                    <a:pt x="3964" y="25503"/>
                  </a:lnTo>
                  <a:lnTo>
                    <a:pt x="6096" y="34290"/>
                  </a:lnTo>
                  <a:lnTo>
                    <a:pt x="7620" y="41148"/>
                  </a:lnTo>
                  <a:lnTo>
                    <a:pt x="9144" y="48006"/>
                  </a:lnTo>
                  <a:lnTo>
                    <a:pt x="11430" y="5486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0" name="Google Shape;2180;p48"/>
          <p:cNvGrpSpPr/>
          <p:nvPr/>
        </p:nvGrpSpPr>
        <p:grpSpPr>
          <a:xfrm>
            <a:off x="8232441" y="2997498"/>
            <a:ext cx="215463" cy="267632"/>
            <a:chOff x="9055595" y="3396983"/>
            <a:chExt cx="237007" cy="303300"/>
          </a:xfrm>
        </p:grpSpPr>
        <p:pic>
          <p:nvPicPr>
            <p:cNvPr id="2181" name="Google Shape;2181;p48"/>
            <p:cNvPicPr preferRelativeResize="0"/>
            <p:nvPr/>
          </p:nvPicPr>
          <p:blipFill rotWithShape="1">
            <a:blip r:embed="rId76">
              <a:alphaModFix/>
            </a:blip>
            <a:srcRect b="0" l="0" r="0" t="0"/>
            <a:stretch/>
          </p:blipFill>
          <p:spPr>
            <a:xfrm>
              <a:off x="9055595" y="3556431"/>
              <a:ext cx="178333" cy="143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2" name="Google Shape;2182;p48"/>
            <p:cNvPicPr preferRelativeResize="0"/>
            <p:nvPr/>
          </p:nvPicPr>
          <p:blipFill rotWithShape="1">
            <a:blip r:embed="rId77">
              <a:alphaModFix/>
            </a:blip>
            <a:srcRect b="0" l="0" r="0" t="0"/>
            <a:stretch/>
          </p:blipFill>
          <p:spPr>
            <a:xfrm>
              <a:off x="9208757" y="3396983"/>
              <a:ext cx="83845" cy="1341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3" name="Google Shape;2183;p48"/>
          <p:cNvSpPr/>
          <p:nvPr/>
        </p:nvSpPr>
        <p:spPr>
          <a:xfrm>
            <a:off x="5194069" y="4546451"/>
            <a:ext cx="28893" cy="30260"/>
          </a:xfrm>
          <a:custGeom>
            <a:rect b="b" l="l" r="r" t="t"/>
            <a:pathLst>
              <a:path extrusionOk="0" h="34289" w="31750">
                <a:moveTo>
                  <a:pt x="12191" y="18287"/>
                </a:moveTo>
                <a:lnTo>
                  <a:pt x="17525" y="16001"/>
                </a:lnTo>
                <a:lnTo>
                  <a:pt x="18287" y="15239"/>
                </a:lnTo>
                <a:lnTo>
                  <a:pt x="21335" y="15239"/>
                </a:lnTo>
                <a:lnTo>
                  <a:pt x="22097" y="19049"/>
                </a:lnTo>
                <a:lnTo>
                  <a:pt x="22859" y="24383"/>
                </a:lnTo>
                <a:lnTo>
                  <a:pt x="21335" y="27431"/>
                </a:lnTo>
                <a:lnTo>
                  <a:pt x="18287" y="32003"/>
                </a:lnTo>
                <a:lnTo>
                  <a:pt x="14477" y="34289"/>
                </a:lnTo>
                <a:lnTo>
                  <a:pt x="9905" y="34289"/>
                </a:lnTo>
                <a:lnTo>
                  <a:pt x="5333" y="34289"/>
                </a:lnTo>
                <a:lnTo>
                  <a:pt x="3047" y="33527"/>
                </a:lnTo>
                <a:lnTo>
                  <a:pt x="1523" y="28193"/>
                </a:lnTo>
                <a:lnTo>
                  <a:pt x="761" y="23621"/>
                </a:lnTo>
                <a:lnTo>
                  <a:pt x="0" y="16001"/>
                </a:lnTo>
                <a:lnTo>
                  <a:pt x="1523" y="11429"/>
                </a:lnTo>
                <a:lnTo>
                  <a:pt x="3047" y="4571"/>
                </a:lnTo>
                <a:lnTo>
                  <a:pt x="9143" y="6095"/>
                </a:lnTo>
                <a:lnTo>
                  <a:pt x="14477" y="6095"/>
                </a:lnTo>
                <a:lnTo>
                  <a:pt x="21335" y="6095"/>
                </a:lnTo>
                <a:lnTo>
                  <a:pt x="24383" y="5333"/>
                </a:lnTo>
                <a:lnTo>
                  <a:pt x="28193" y="11429"/>
                </a:lnTo>
                <a:lnTo>
                  <a:pt x="30479" y="16001"/>
                </a:lnTo>
                <a:lnTo>
                  <a:pt x="29717" y="19049"/>
                </a:lnTo>
                <a:lnTo>
                  <a:pt x="26669" y="22097"/>
                </a:lnTo>
                <a:lnTo>
                  <a:pt x="23621" y="25907"/>
                </a:lnTo>
                <a:lnTo>
                  <a:pt x="19811" y="25907"/>
                </a:lnTo>
                <a:lnTo>
                  <a:pt x="15239" y="25907"/>
                </a:lnTo>
                <a:lnTo>
                  <a:pt x="9905" y="26669"/>
                </a:lnTo>
                <a:lnTo>
                  <a:pt x="9905" y="20573"/>
                </a:lnTo>
                <a:lnTo>
                  <a:pt x="9905" y="16001"/>
                </a:lnTo>
                <a:lnTo>
                  <a:pt x="9905" y="10667"/>
                </a:lnTo>
                <a:lnTo>
                  <a:pt x="8381" y="4571"/>
                </a:lnTo>
                <a:lnTo>
                  <a:pt x="12953" y="1523"/>
                </a:lnTo>
                <a:lnTo>
                  <a:pt x="16001" y="0"/>
                </a:lnTo>
                <a:lnTo>
                  <a:pt x="22859" y="0"/>
                </a:lnTo>
                <a:lnTo>
                  <a:pt x="25907" y="2285"/>
                </a:lnTo>
                <a:lnTo>
                  <a:pt x="30479" y="6095"/>
                </a:lnTo>
                <a:lnTo>
                  <a:pt x="31241" y="11429"/>
                </a:lnTo>
                <a:lnTo>
                  <a:pt x="30479" y="16763"/>
                </a:lnTo>
                <a:lnTo>
                  <a:pt x="30479" y="22859"/>
                </a:lnTo>
                <a:lnTo>
                  <a:pt x="25145" y="27431"/>
                </a:lnTo>
                <a:lnTo>
                  <a:pt x="19811" y="30479"/>
                </a:lnTo>
                <a:lnTo>
                  <a:pt x="16763" y="32003"/>
                </a:lnTo>
                <a:lnTo>
                  <a:pt x="11429" y="32765"/>
                </a:lnTo>
                <a:lnTo>
                  <a:pt x="8381" y="30479"/>
                </a:lnTo>
                <a:lnTo>
                  <a:pt x="4571" y="27431"/>
                </a:lnTo>
                <a:lnTo>
                  <a:pt x="6095" y="19049"/>
                </a:lnTo>
                <a:lnTo>
                  <a:pt x="6095" y="15239"/>
                </a:lnTo>
                <a:lnTo>
                  <a:pt x="6095" y="10667"/>
                </a:lnTo>
                <a:lnTo>
                  <a:pt x="6857" y="11429"/>
                </a:lnTo>
                <a:lnTo>
                  <a:pt x="9905" y="9905"/>
                </a:lnTo>
                <a:lnTo>
                  <a:pt x="10667" y="9905"/>
                </a:lnTo>
                <a:lnTo>
                  <a:pt x="11429" y="9905"/>
                </a:lnTo>
                <a:lnTo>
                  <a:pt x="12191" y="12191"/>
                </a:lnTo>
                <a:lnTo>
                  <a:pt x="15239" y="14477"/>
                </a:lnTo>
                <a:lnTo>
                  <a:pt x="13715" y="18287"/>
                </a:lnTo>
                <a:lnTo>
                  <a:pt x="12953" y="18287"/>
                </a:lnTo>
                <a:lnTo>
                  <a:pt x="12191" y="18287"/>
                </a:lnTo>
                <a:lnTo>
                  <a:pt x="11429" y="18287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4" name="Google Shape;2184;p48"/>
          <p:cNvGrpSpPr/>
          <p:nvPr/>
        </p:nvGrpSpPr>
        <p:grpSpPr>
          <a:xfrm>
            <a:off x="5557955" y="4487638"/>
            <a:ext cx="167441" cy="124269"/>
            <a:chOff x="6113513" y="5085718"/>
            <a:chExt cx="253008" cy="187775"/>
          </a:xfrm>
        </p:grpSpPr>
        <p:pic>
          <p:nvPicPr>
            <p:cNvPr id="2185" name="Google Shape;2185;p48"/>
            <p:cNvPicPr preferRelativeResize="0"/>
            <p:nvPr/>
          </p:nvPicPr>
          <p:blipFill rotWithShape="1">
            <a:blip r:embed="rId78">
              <a:alphaModFix/>
            </a:blip>
            <a:srcRect b="0" l="0" r="0" t="0"/>
            <a:stretch/>
          </p:blipFill>
          <p:spPr>
            <a:xfrm>
              <a:off x="6113513" y="5085718"/>
              <a:ext cx="146329" cy="18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6" name="Google Shape;2186;p48"/>
            <p:cNvPicPr preferRelativeResize="0"/>
            <p:nvPr/>
          </p:nvPicPr>
          <p:blipFill rotWithShape="1">
            <a:blip r:embed="rId79">
              <a:alphaModFix/>
            </a:blip>
            <a:srcRect b="0" l="0" r="0" t="0"/>
            <a:stretch/>
          </p:blipFill>
          <p:spPr>
            <a:xfrm>
              <a:off x="6281093" y="5090147"/>
              <a:ext cx="85428" cy="1592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7" name="Google Shape;2187;p48"/>
          <p:cNvGrpSpPr/>
          <p:nvPr/>
        </p:nvGrpSpPr>
        <p:grpSpPr>
          <a:xfrm>
            <a:off x="5830207" y="4468012"/>
            <a:ext cx="270821" cy="119029"/>
            <a:chOff x="6412979" y="5063477"/>
            <a:chExt cx="409219" cy="179857"/>
          </a:xfrm>
        </p:grpSpPr>
        <p:pic>
          <p:nvPicPr>
            <p:cNvPr id="2188" name="Google Shape;2188;p48"/>
            <p:cNvPicPr preferRelativeResize="0"/>
            <p:nvPr/>
          </p:nvPicPr>
          <p:blipFill rotWithShape="1">
            <a:blip r:embed="rId80">
              <a:alphaModFix/>
            </a:blip>
            <a:srcRect b="0" l="0" r="0" t="0"/>
            <a:stretch/>
          </p:blipFill>
          <p:spPr>
            <a:xfrm>
              <a:off x="6412979" y="5100053"/>
              <a:ext cx="92477" cy="1432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9" name="Google Shape;2189;p48"/>
            <p:cNvPicPr preferRelativeResize="0"/>
            <p:nvPr/>
          </p:nvPicPr>
          <p:blipFill rotWithShape="1">
            <a:blip r:embed="rId81">
              <a:alphaModFix/>
            </a:blip>
            <a:srcRect b="0" l="0" r="0" t="0"/>
            <a:stretch/>
          </p:blipFill>
          <p:spPr>
            <a:xfrm>
              <a:off x="6528803" y="5094719"/>
              <a:ext cx="76987" cy="140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0" name="Google Shape;2190;p48"/>
            <p:cNvPicPr preferRelativeResize="0"/>
            <p:nvPr/>
          </p:nvPicPr>
          <p:blipFill rotWithShape="1">
            <a:blip r:embed="rId82">
              <a:alphaModFix/>
            </a:blip>
            <a:srcRect b="0" l="0" r="0" t="0"/>
            <a:stretch/>
          </p:blipFill>
          <p:spPr>
            <a:xfrm>
              <a:off x="6630149" y="5063477"/>
              <a:ext cx="192049" cy="1562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91" name="Google Shape;2191;p48"/>
          <p:cNvGrpSpPr/>
          <p:nvPr/>
        </p:nvGrpSpPr>
        <p:grpSpPr>
          <a:xfrm>
            <a:off x="6664783" y="4381274"/>
            <a:ext cx="783506" cy="215186"/>
            <a:chOff x="7331188" y="4965179"/>
            <a:chExt cx="861848" cy="243865"/>
          </a:xfrm>
        </p:grpSpPr>
        <p:pic>
          <p:nvPicPr>
            <p:cNvPr id="2192" name="Google Shape;2192;p48"/>
            <p:cNvPicPr preferRelativeResize="0"/>
            <p:nvPr/>
          </p:nvPicPr>
          <p:blipFill rotWithShape="1">
            <a:blip r:embed="rId83">
              <a:alphaModFix/>
            </a:blip>
            <a:srcRect b="0" l="0" r="0" t="0"/>
            <a:stretch/>
          </p:blipFill>
          <p:spPr>
            <a:xfrm>
              <a:off x="7331188" y="5007851"/>
              <a:ext cx="84321" cy="2011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3" name="Google Shape;2193;p48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7447774" y="5035283"/>
              <a:ext cx="150198" cy="108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4" name="Google Shape;2194;p48"/>
            <p:cNvPicPr preferRelativeResize="0"/>
            <p:nvPr/>
          </p:nvPicPr>
          <p:blipFill rotWithShape="1">
            <a:blip r:embed="rId85">
              <a:alphaModFix/>
            </a:blip>
            <a:srcRect b="0" l="0" r="0" t="0"/>
            <a:stretch/>
          </p:blipFill>
          <p:spPr>
            <a:xfrm>
              <a:off x="7623892" y="5022329"/>
              <a:ext cx="191192" cy="1181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5" name="Google Shape;2195;p48"/>
            <p:cNvPicPr preferRelativeResize="0"/>
            <p:nvPr/>
          </p:nvPicPr>
          <p:blipFill rotWithShape="1">
            <a:blip r:embed="rId86">
              <a:alphaModFix/>
            </a:blip>
            <a:srcRect b="0" l="0" r="0" t="0"/>
            <a:stretch/>
          </p:blipFill>
          <p:spPr>
            <a:xfrm>
              <a:off x="7835216" y="4965179"/>
              <a:ext cx="357820" cy="1600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96" name="Google Shape;2196;p48"/>
          <p:cNvGrpSpPr/>
          <p:nvPr/>
        </p:nvGrpSpPr>
        <p:grpSpPr>
          <a:xfrm>
            <a:off x="7678266" y="4377923"/>
            <a:ext cx="136815" cy="85169"/>
            <a:chOff x="8446008" y="4961381"/>
            <a:chExt cx="150495" cy="96520"/>
          </a:xfrm>
        </p:grpSpPr>
        <p:sp>
          <p:nvSpPr>
            <p:cNvPr id="2197" name="Google Shape;2197;p48"/>
            <p:cNvSpPr/>
            <p:nvPr/>
          </p:nvSpPr>
          <p:spPr>
            <a:xfrm>
              <a:off x="8470678" y="4961381"/>
              <a:ext cx="1270" cy="96520"/>
            </a:xfrm>
            <a:custGeom>
              <a:rect b="b" l="l" r="r" t="t"/>
              <a:pathLst>
                <a:path extrusionOk="0" h="96520" w="1270">
                  <a:moveTo>
                    <a:pt x="1238" y="0"/>
                  </a:moveTo>
                  <a:lnTo>
                    <a:pt x="154" y="18859"/>
                  </a:lnTo>
                  <a:lnTo>
                    <a:pt x="0" y="37719"/>
                  </a:lnTo>
                  <a:lnTo>
                    <a:pt x="273" y="56578"/>
                  </a:lnTo>
                  <a:lnTo>
                    <a:pt x="476" y="75438"/>
                  </a:lnTo>
                  <a:lnTo>
                    <a:pt x="476" y="82296"/>
                  </a:lnTo>
                  <a:lnTo>
                    <a:pt x="476" y="89154"/>
                  </a:lnTo>
                  <a:lnTo>
                    <a:pt x="476" y="96012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48"/>
            <p:cNvSpPr/>
            <p:nvPr/>
          </p:nvSpPr>
          <p:spPr>
            <a:xfrm>
              <a:off x="8446008" y="4978693"/>
              <a:ext cx="150495" cy="73025"/>
            </a:xfrm>
            <a:custGeom>
              <a:rect b="b" l="l" r="r" t="t"/>
              <a:pathLst>
                <a:path extrusionOk="0" h="73025" w="150495">
                  <a:moveTo>
                    <a:pt x="0" y="48982"/>
                  </a:moveTo>
                  <a:lnTo>
                    <a:pt x="44195" y="29170"/>
                  </a:lnTo>
                  <a:lnTo>
                    <a:pt x="52197" y="26777"/>
                  </a:lnTo>
                  <a:lnTo>
                    <a:pt x="60198" y="24312"/>
                  </a:lnTo>
                  <a:lnTo>
                    <a:pt x="68199" y="21990"/>
                  </a:lnTo>
                  <a:lnTo>
                    <a:pt x="76200" y="20026"/>
                  </a:lnTo>
                  <a:lnTo>
                    <a:pt x="77724" y="19264"/>
                  </a:lnTo>
                  <a:lnTo>
                    <a:pt x="79248" y="20026"/>
                  </a:lnTo>
                  <a:lnTo>
                    <a:pt x="80772" y="19264"/>
                  </a:lnTo>
                  <a:lnTo>
                    <a:pt x="80772" y="25360"/>
                  </a:lnTo>
                  <a:lnTo>
                    <a:pt x="80772" y="30694"/>
                  </a:lnTo>
                  <a:lnTo>
                    <a:pt x="80772" y="36790"/>
                  </a:lnTo>
                  <a:lnTo>
                    <a:pt x="80581" y="43303"/>
                  </a:lnTo>
                  <a:lnTo>
                    <a:pt x="90678" y="72604"/>
                  </a:lnTo>
                  <a:lnTo>
                    <a:pt x="99060" y="72604"/>
                  </a:lnTo>
                  <a:lnTo>
                    <a:pt x="138326" y="55066"/>
                  </a:lnTo>
                  <a:lnTo>
                    <a:pt x="150114" y="33742"/>
                  </a:lnTo>
                  <a:lnTo>
                    <a:pt x="149637" y="24967"/>
                  </a:lnTo>
                  <a:lnTo>
                    <a:pt x="112204" y="785"/>
                  </a:lnTo>
                  <a:lnTo>
                    <a:pt x="100988" y="0"/>
                  </a:lnTo>
                  <a:lnTo>
                    <a:pt x="89915" y="214"/>
                  </a:lnTo>
                  <a:lnTo>
                    <a:pt x="82296" y="214"/>
                  </a:lnTo>
                  <a:lnTo>
                    <a:pt x="73151" y="3262"/>
                  </a:lnTo>
                  <a:lnTo>
                    <a:pt x="68580" y="10882"/>
                  </a:lnTo>
                  <a:lnTo>
                    <a:pt x="68580" y="11644"/>
                  </a:lnTo>
                  <a:lnTo>
                    <a:pt x="68580" y="12406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9" name="Google Shape;2199;p48"/>
          <p:cNvGrpSpPr/>
          <p:nvPr/>
        </p:nvGrpSpPr>
        <p:grpSpPr>
          <a:xfrm>
            <a:off x="8059371" y="4279081"/>
            <a:ext cx="378511" cy="113325"/>
            <a:chOff x="8864964" y="4849367"/>
            <a:chExt cx="571942" cy="171237"/>
          </a:xfrm>
        </p:grpSpPr>
        <p:pic>
          <p:nvPicPr>
            <p:cNvPr id="2200" name="Google Shape;2200;p48"/>
            <p:cNvPicPr preferRelativeResize="0"/>
            <p:nvPr/>
          </p:nvPicPr>
          <p:blipFill rotWithShape="1">
            <a:blip r:embed="rId87">
              <a:alphaModFix/>
            </a:blip>
            <a:srcRect b="0" l="0" r="0" t="0"/>
            <a:stretch/>
          </p:blipFill>
          <p:spPr>
            <a:xfrm>
              <a:off x="8864964" y="4858499"/>
              <a:ext cx="207420" cy="162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1" name="Google Shape;2201;p48"/>
            <p:cNvPicPr preferRelativeResize="0"/>
            <p:nvPr/>
          </p:nvPicPr>
          <p:blipFill rotWithShape="1">
            <a:blip r:embed="rId88">
              <a:alphaModFix/>
            </a:blip>
            <a:srcRect b="0" l="0" r="0" t="0"/>
            <a:stretch/>
          </p:blipFill>
          <p:spPr>
            <a:xfrm>
              <a:off x="9092171" y="4849367"/>
              <a:ext cx="344735" cy="1310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02" name="Google Shape;2202;p48"/>
          <p:cNvGrpSpPr/>
          <p:nvPr/>
        </p:nvGrpSpPr>
        <p:grpSpPr>
          <a:xfrm>
            <a:off x="6754839" y="4784707"/>
            <a:ext cx="203687" cy="170136"/>
            <a:chOff x="7430249" y="5422379"/>
            <a:chExt cx="224053" cy="192811"/>
          </a:xfrm>
        </p:grpSpPr>
        <p:pic>
          <p:nvPicPr>
            <p:cNvPr id="2203" name="Google Shape;2203;p48"/>
            <p:cNvPicPr preferRelativeResize="0"/>
            <p:nvPr/>
          </p:nvPicPr>
          <p:blipFill rotWithShape="1">
            <a:blip r:embed="rId89">
              <a:alphaModFix/>
            </a:blip>
            <a:srcRect b="0" l="0" r="0" t="0"/>
            <a:stretch/>
          </p:blipFill>
          <p:spPr>
            <a:xfrm>
              <a:off x="7430249" y="5422379"/>
              <a:ext cx="119659" cy="124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4" name="Google Shape;2204;p48"/>
            <p:cNvPicPr preferRelativeResize="0"/>
            <p:nvPr/>
          </p:nvPicPr>
          <p:blipFill rotWithShape="1">
            <a:blip r:embed="rId90">
              <a:alphaModFix/>
            </a:blip>
            <a:srcRect b="0" l="0" r="0" t="0"/>
            <a:stretch/>
          </p:blipFill>
          <p:spPr>
            <a:xfrm>
              <a:off x="7575791" y="5504675"/>
              <a:ext cx="78511" cy="1105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05" name="Google Shape;2205;p48"/>
          <p:cNvPicPr preferRelativeResize="0"/>
          <p:nvPr/>
        </p:nvPicPr>
        <p:blipFill rotWithShape="1">
          <a:blip r:embed="rId91">
            <a:alphaModFix/>
          </a:blip>
          <a:srcRect b="0" l="0" r="0" t="0"/>
          <a:stretch/>
        </p:blipFill>
        <p:spPr>
          <a:xfrm>
            <a:off x="7022165" y="4890684"/>
            <a:ext cx="58905" cy="6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p48"/>
          <p:cNvPicPr preferRelativeResize="0"/>
          <p:nvPr/>
        </p:nvPicPr>
        <p:blipFill rotWithShape="1">
          <a:blip r:embed="rId92">
            <a:alphaModFix/>
          </a:blip>
          <a:srcRect b="0" l="0" r="0" t="0"/>
          <a:stretch/>
        </p:blipFill>
        <p:spPr>
          <a:xfrm>
            <a:off x="7142006" y="4769660"/>
            <a:ext cx="220310" cy="175369"/>
          </a:xfrm>
          <a:prstGeom prst="rect">
            <a:avLst/>
          </a:prstGeom>
          <a:noFill/>
          <a:ln>
            <a:noFill/>
          </a:ln>
        </p:spPr>
      </p:pic>
      <p:sp>
        <p:nvSpPr>
          <p:cNvPr id="2207" name="Google Shape;2207;p48"/>
          <p:cNvSpPr/>
          <p:nvPr/>
        </p:nvSpPr>
        <p:spPr>
          <a:xfrm>
            <a:off x="7446818" y="4862456"/>
            <a:ext cx="32937" cy="59401"/>
          </a:xfrm>
          <a:custGeom>
            <a:rect b="b" l="l" r="r" t="t"/>
            <a:pathLst>
              <a:path extrusionOk="0" h="67310" w="36195">
                <a:moveTo>
                  <a:pt x="21335" y="0"/>
                </a:moveTo>
                <a:lnTo>
                  <a:pt x="29265" y="5464"/>
                </a:lnTo>
                <a:lnTo>
                  <a:pt x="33908" y="10572"/>
                </a:lnTo>
                <a:lnTo>
                  <a:pt x="35694" y="17252"/>
                </a:lnTo>
                <a:lnTo>
                  <a:pt x="35051" y="27432"/>
                </a:lnTo>
                <a:lnTo>
                  <a:pt x="15239" y="57912"/>
                </a:lnTo>
                <a:lnTo>
                  <a:pt x="3809" y="67056"/>
                </a:lnTo>
                <a:lnTo>
                  <a:pt x="0" y="63246"/>
                </a:lnTo>
                <a:lnTo>
                  <a:pt x="0" y="62484"/>
                </a:lnTo>
                <a:lnTo>
                  <a:pt x="0" y="60960"/>
                </a:lnTo>
                <a:lnTo>
                  <a:pt x="0" y="59436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8" name="Google Shape;2208;p48"/>
          <p:cNvSpPr/>
          <p:nvPr/>
        </p:nvSpPr>
        <p:spPr>
          <a:xfrm>
            <a:off x="7633162" y="4832201"/>
            <a:ext cx="5201" cy="1121"/>
          </a:xfrm>
          <a:custGeom>
            <a:rect b="b" l="l" r="r" t="t"/>
            <a:pathLst>
              <a:path extrusionOk="0" h="1270" w="5715">
                <a:moveTo>
                  <a:pt x="0" y="762"/>
                </a:moveTo>
                <a:lnTo>
                  <a:pt x="1524" y="762"/>
                </a:lnTo>
                <a:lnTo>
                  <a:pt x="3810" y="0"/>
                </a:lnTo>
                <a:lnTo>
                  <a:pt x="5334" y="0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p48"/>
          <p:cNvSpPr/>
          <p:nvPr/>
        </p:nvSpPr>
        <p:spPr>
          <a:xfrm>
            <a:off x="7728065" y="4817408"/>
            <a:ext cx="13868" cy="1121"/>
          </a:xfrm>
          <a:custGeom>
            <a:rect b="b" l="l" r="r" t="t"/>
            <a:pathLst>
              <a:path extrusionOk="0" h="1270" w="15240">
                <a:moveTo>
                  <a:pt x="0" y="762"/>
                </a:moveTo>
                <a:lnTo>
                  <a:pt x="8382" y="0"/>
                </a:lnTo>
                <a:lnTo>
                  <a:pt x="9906" y="0"/>
                </a:lnTo>
                <a:lnTo>
                  <a:pt x="15240" y="0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0" name="Google Shape;2210;p48"/>
          <p:cNvGrpSpPr/>
          <p:nvPr/>
        </p:nvGrpSpPr>
        <p:grpSpPr>
          <a:xfrm>
            <a:off x="7809885" y="4804890"/>
            <a:ext cx="42488" cy="13447"/>
            <a:chOff x="8590788" y="5445252"/>
            <a:chExt cx="46736" cy="15239"/>
          </a:xfrm>
        </p:grpSpPr>
        <p:sp>
          <p:nvSpPr>
            <p:cNvPr id="2211" name="Google Shape;2211;p48"/>
            <p:cNvSpPr/>
            <p:nvPr/>
          </p:nvSpPr>
          <p:spPr>
            <a:xfrm>
              <a:off x="8590788" y="5445252"/>
              <a:ext cx="16509" cy="15239"/>
            </a:xfrm>
            <a:custGeom>
              <a:rect b="b" l="l" r="r" t="t"/>
              <a:pathLst>
                <a:path extrusionOk="0" h="15239" w="16509">
                  <a:moveTo>
                    <a:pt x="0" y="3810"/>
                  </a:moveTo>
                  <a:lnTo>
                    <a:pt x="0" y="12192"/>
                  </a:lnTo>
                  <a:lnTo>
                    <a:pt x="3809" y="15240"/>
                  </a:lnTo>
                  <a:lnTo>
                    <a:pt x="12191" y="15240"/>
                  </a:lnTo>
                  <a:lnTo>
                    <a:pt x="16001" y="12192"/>
                  </a:lnTo>
                  <a:lnTo>
                    <a:pt x="16001" y="7620"/>
                  </a:lnTo>
                  <a:lnTo>
                    <a:pt x="16001" y="3810"/>
                  </a:lnTo>
                  <a:lnTo>
                    <a:pt x="12191" y="0"/>
                  </a:lnTo>
                  <a:lnTo>
                    <a:pt x="3809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48"/>
            <p:cNvSpPr/>
            <p:nvPr/>
          </p:nvSpPr>
          <p:spPr>
            <a:xfrm>
              <a:off x="8623554" y="5449824"/>
              <a:ext cx="13970" cy="6350"/>
            </a:xfrm>
            <a:custGeom>
              <a:rect b="b" l="l" r="r" t="t"/>
              <a:pathLst>
                <a:path extrusionOk="0" h="6350" w="13970">
                  <a:moveTo>
                    <a:pt x="13716" y="6095"/>
                  </a:moveTo>
                  <a:lnTo>
                    <a:pt x="3810" y="3809"/>
                  </a:lnTo>
                  <a:lnTo>
                    <a:pt x="0" y="6095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3" name="Google Shape;2213;p48"/>
          <p:cNvSpPr/>
          <p:nvPr/>
        </p:nvSpPr>
        <p:spPr>
          <a:xfrm>
            <a:off x="5146270" y="3960830"/>
            <a:ext cx="33514" cy="42029"/>
          </a:xfrm>
          <a:custGeom>
            <a:rect b="b" l="l" r="r" t="t"/>
            <a:pathLst>
              <a:path extrusionOk="0" h="47625" w="36829">
                <a:moveTo>
                  <a:pt x="9905" y="19812"/>
                </a:moveTo>
                <a:lnTo>
                  <a:pt x="11429" y="9906"/>
                </a:lnTo>
                <a:lnTo>
                  <a:pt x="9905" y="4572"/>
                </a:lnTo>
                <a:lnTo>
                  <a:pt x="19811" y="1524"/>
                </a:lnTo>
                <a:lnTo>
                  <a:pt x="23621" y="762"/>
                </a:lnTo>
                <a:lnTo>
                  <a:pt x="27431" y="0"/>
                </a:lnTo>
                <a:lnTo>
                  <a:pt x="29717" y="3810"/>
                </a:lnTo>
                <a:lnTo>
                  <a:pt x="32765" y="8382"/>
                </a:lnTo>
                <a:lnTo>
                  <a:pt x="32003" y="18288"/>
                </a:lnTo>
                <a:lnTo>
                  <a:pt x="29717" y="22860"/>
                </a:lnTo>
                <a:lnTo>
                  <a:pt x="2285" y="41148"/>
                </a:lnTo>
                <a:lnTo>
                  <a:pt x="1523" y="39624"/>
                </a:lnTo>
                <a:lnTo>
                  <a:pt x="761" y="35052"/>
                </a:lnTo>
                <a:lnTo>
                  <a:pt x="0" y="27432"/>
                </a:lnTo>
                <a:lnTo>
                  <a:pt x="1523" y="22098"/>
                </a:lnTo>
                <a:lnTo>
                  <a:pt x="7619" y="18288"/>
                </a:lnTo>
                <a:lnTo>
                  <a:pt x="12191" y="14478"/>
                </a:lnTo>
                <a:lnTo>
                  <a:pt x="19811" y="14478"/>
                </a:lnTo>
                <a:lnTo>
                  <a:pt x="25145" y="15240"/>
                </a:lnTo>
                <a:lnTo>
                  <a:pt x="31241" y="16002"/>
                </a:lnTo>
                <a:lnTo>
                  <a:pt x="35051" y="21336"/>
                </a:lnTo>
                <a:lnTo>
                  <a:pt x="35813" y="27432"/>
                </a:lnTo>
                <a:lnTo>
                  <a:pt x="36575" y="33528"/>
                </a:lnTo>
                <a:lnTo>
                  <a:pt x="33527" y="38862"/>
                </a:lnTo>
                <a:lnTo>
                  <a:pt x="28193" y="42672"/>
                </a:lnTo>
                <a:lnTo>
                  <a:pt x="25145" y="44958"/>
                </a:lnTo>
                <a:lnTo>
                  <a:pt x="16763" y="47244"/>
                </a:lnTo>
                <a:lnTo>
                  <a:pt x="12953" y="45720"/>
                </a:lnTo>
                <a:lnTo>
                  <a:pt x="7619" y="42672"/>
                </a:lnTo>
                <a:lnTo>
                  <a:pt x="8381" y="33528"/>
                </a:lnTo>
                <a:lnTo>
                  <a:pt x="8381" y="28956"/>
                </a:lnTo>
                <a:lnTo>
                  <a:pt x="8381" y="22860"/>
                </a:lnTo>
                <a:lnTo>
                  <a:pt x="9143" y="18288"/>
                </a:lnTo>
                <a:lnTo>
                  <a:pt x="16001" y="16002"/>
                </a:lnTo>
                <a:lnTo>
                  <a:pt x="18287" y="15240"/>
                </a:lnTo>
                <a:lnTo>
                  <a:pt x="26669" y="14478"/>
                </a:lnTo>
                <a:lnTo>
                  <a:pt x="29717" y="16002"/>
                </a:lnTo>
                <a:lnTo>
                  <a:pt x="32765" y="17526"/>
                </a:lnTo>
                <a:lnTo>
                  <a:pt x="33527" y="22098"/>
                </a:lnTo>
                <a:lnTo>
                  <a:pt x="34289" y="25146"/>
                </a:lnTo>
                <a:lnTo>
                  <a:pt x="34289" y="29718"/>
                </a:lnTo>
                <a:lnTo>
                  <a:pt x="28193" y="32766"/>
                </a:lnTo>
                <a:lnTo>
                  <a:pt x="23621" y="33528"/>
                </a:lnTo>
                <a:lnTo>
                  <a:pt x="22097" y="33528"/>
                </a:lnTo>
                <a:lnTo>
                  <a:pt x="20573" y="33528"/>
                </a:lnTo>
                <a:lnTo>
                  <a:pt x="19049" y="33528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4" name="Google Shape;2214;p48"/>
          <p:cNvPicPr preferRelativeResize="0"/>
          <p:nvPr/>
        </p:nvPicPr>
        <p:blipFill rotWithShape="1">
          <a:blip r:embed="rId93">
            <a:alphaModFix/>
          </a:blip>
          <a:srcRect b="0" l="0" r="0" t="0"/>
          <a:stretch/>
        </p:blipFill>
        <p:spPr>
          <a:xfrm>
            <a:off x="5462143" y="3923840"/>
            <a:ext cx="213825" cy="118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5" name="Google Shape;2215;p48"/>
          <p:cNvPicPr preferRelativeResize="0"/>
          <p:nvPr/>
        </p:nvPicPr>
        <p:blipFill rotWithShape="1">
          <a:blip r:embed="rId94">
            <a:alphaModFix/>
          </a:blip>
          <a:srcRect b="0" l="0" r="0" t="0"/>
          <a:stretch/>
        </p:blipFill>
        <p:spPr>
          <a:xfrm>
            <a:off x="5798808" y="3899636"/>
            <a:ext cx="119023" cy="96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6" name="Google Shape;2216;p48"/>
          <p:cNvGrpSpPr/>
          <p:nvPr/>
        </p:nvGrpSpPr>
        <p:grpSpPr>
          <a:xfrm>
            <a:off x="6003049" y="3883706"/>
            <a:ext cx="193468" cy="132535"/>
            <a:chOff x="6603288" y="4401299"/>
            <a:chExt cx="212813" cy="150198"/>
          </a:xfrm>
        </p:grpSpPr>
        <p:pic>
          <p:nvPicPr>
            <p:cNvPr id="2217" name="Google Shape;2217;p48"/>
            <p:cNvPicPr preferRelativeResize="0"/>
            <p:nvPr/>
          </p:nvPicPr>
          <p:blipFill rotWithShape="1">
            <a:blip r:embed="rId95">
              <a:alphaModFix/>
            </a:blip>
            <a:srcRect b="0" l="0" r="0" t="0"/>
            <a:stretch/>
          </p:blipFill>
          <p:spPr>
            <a:xfrm>
              <a:off x="6603288" y="4418825"/>
              <a:ext cx="99275" cy="1326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8" name="Google Shape;2218;p48"/>
            <p:cNvPicPr preferRelativeResize="0"/>
            <p:nvPr/>
          </p:nvPicPr>
          <p:blipFill rotWithShape="1">
            <a:blip r:embed="rId96">
              <a:alphaModFix/>
            </a:blip>
            <a:srcRect b="0" l="0" r="0" t="0"/>
            <a:stretch/>
          </p:blipFill>
          <p:spPr>
            <a:xfrm>
              <a:off x="6727684" y="4401299"/>
              <a:ext cx="88417" cy="1379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19" name="Google Shape;2219;p48"/>
          <p:cNvGrpSpPr/>
          <p:nvPr/>
        </p:nvGrpSpPr>
        <p:grpSpPr>
          <a:xfrm>
            <a:off x="6641231" y="3855466"/>
            <a:ext cx="227343" cy="133827"/>
            <a:chOff x="7305281" y="4369295"/>
            <a:chExt cx="250075" cy="151663"/>
          </a:xfrm>
        </p:grpSpPr>
        <p:pic>
          <p:nvPicPr>
            <p:cNvPr id="2220" name="Google Shape;2220;p48"/>
            <p:cNvPicPr preferRelativeResize="0"/>
            <p:nvPr/>
          </p:nvPicPr>
          <p:blipFill rotWithShape="1">
            <a:blip r:embed="rId97">
              <a:alphaModFix/>
            </a:blip>
            <a:srcRect b="0" l="0" r="0" t="0"/>
            <a:stretch/>
          </p:blipFill>
          <p:spPr>
            <a:xfrm>
              <a:off x="7305281" y="4369295"/>
              <a:ext cx="163093" cy="151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1" name="Google Shape;2221;p48"/>
            <p:cNvSpPr/>
            <p:nvPr/>
          </p:nvSpPr>
          <p:spPr>
            <a:xfrm>
              <a:off x="7514081" y="4457700"/>
              <a:ext cx="41275" cy="60960"/>
            </a:xfrm>
            <a:custGeom>
              <a:rect b="b" l="l" r="r" t="t"/>
              <a:pathLst>
                <a:path extrusionOk="0" h="60960" w="41275">
                  <a:moveTo>
                    <a:pt x="5333" y="0"/>
                  </a:moveTo>
                  <a:lnTo>
                    <a:pt x="3762" y="8453"/>
                  </a:lnTo>
                  <a:lnTo>
                    <a:pt x="2476" y="16764"/>
                  </a:lnTo>
                  <a:lnTo>
                    <a:pt x="1476" y="25074"/>
                  </a:lnTo>
                  <a:lnTo>
                    <a:pt x="761" y="33528"/>
                  </a:lnTo>
                  <a:lnTo>
                    <a:pt x="761" y="40386"/>
                  </a:lnTo>
                  <a:lnTo>
                    <a:pt x="0" y="48768"/>
                  </a:lnTo>
                  <a:lnTo>
                    <a:pt x="2285" y="55626"/>
                  </a:lnTo>
                  <a:lnTo>
                    <a:pt x="3809" y="60198"/>
                  </a:lnTo>
                  <a:lnTo>
                    <a:pt x="10667" y="60198"/>
                  </a:lnTo>
                  <a:lnTo>
                    <a:pt x="14477" y="60198"/>
                  </a:lnTo>
                  <a:lnTo>
                    <a:pt x="22097" y="60960"/>
                  </a:lnTo>
                  <a:lnTo>
                    <a:pt x="28955" y="58674"/>
                  </a:lnTo>
                  <a:lnTo>
                    <a:pt x="34289" y="53340"/>
                  </a:lnTo>
                  <a:lnTo>
                    <a:pt x="38099" y="48006"/>
                  </a:lnTo>
                  <a:lnTo>
                    <a:pt x="39623" y="46481"/>
                  </a:lnTo>
                  <a:lnTo>
                    <a:pt x="41147" y="41909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48"/>
            <p:cNvSpPr/>
            <p:nvPr/>
          </p:nvSpPr>
          <p:spPr>
            <a:xfrm>
              <a:off x="7527035" y="4392930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23" name="Google Shape;2223;p48"/>
          <p:cNvPicPr preferRelativeResize="0"/>
          <p:nvPr/>
        </p:nvPicPr>
        <p:blipFill rotWithShape="1">
          <a:blip r:embed="rId98">
            <a:alphaModFix/>
          </a:blip>
          <a:srcRect b="0" l="0" r="0" t="0"/>
          <a:stretch/>
        </p:blipFill>
        <p:spPr>
          <a:xfrm>
            <a:off x="7018701" y="3818953"/>
            <a:ext cx="187099" cy="70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48"/>
          <p:cNvPicPr preferRelativeResize="0"/>
          <p:nvPr/>
        </p:nvPicPr>
        <p:blipFill rotWithShape="1">
          <a:blip r:embed="rId99">
            <a:alphaModFix/>
          </a:blip>
          <a:srcRect b="0" l="0" r="0" t="0"/>
          <a:stretch/>
        </p:blipFill>
        <p:spPr>
          <a:xfrm>
            <a:off x="7444035" y="3792731"/>
            <a:ext cx="146869" cy="137182"/>
          </a:xfrm>
          <a:prstGeom prst="rect">
            <a:avLst/>
          </a:prstGeom>
          <a:noFill/>
          <a:ln>
            <a:noFill/>
          </a:ln>
        </p:spPr>
      </p:pic>
      <p:sp>
        <p:nvSpPr>
          <p:cNvPr id="2225" name="Google Shape;2225;p48"/>
          <p:cNvSpPr/>
          <p:nvPr/>
        </p:nvSpPr>
        <p:spPr>
          <a:xfrm>
            <a:off x="7712825" y="3808879"/>
            <a:ext cx="68185" cy="13448"/>
          </a:xfrm>
          <a:custGeom>
            <a:rect b="b" l="l" r="r" t="t"/>
            <a:pathLst>
              <a:path extrusionOk="0" h="15239" w="74929">
                <a:moveTo>
                  <a:pt x="0" y="15239"/>
                </a:moveTo>
                <a:lnTo>
                  <a:pt x="10858" y="14406"/>
                </a:lnTo>
                <a:lnTo>
                  <a:pt x="21717" y="13144"/>
                </a:lnTo>
                <a:lnTo>
                  <a:pt x="32575" y="11596"/>
                </a:lnTo>
                <a:lnTo>
                  <a:pt x="43434" y="9905"/>
                </a:lnTo>
                <a:lnTo>
                  <a:pt x="50065" y="8989"/>
                </a:lnTo>
                <a:lnTo>
                  <a:pt x="57054" y="8286"/>
                </a:lnTo>
                <a:lnTo>
                  <a:pt x="63900" y="7441"/>
                </a:lnTo>
                <a:lnTo>
                  <a:pt x="70104" y="6095"/>
                </a:lnTo>
                <a:lnTo>
                  <a:pt x="74676" y="5333"/>
                </a:lnTo>
                <a:lnTo>
                  <a:pt x="70104" y="2285"/>
                </a:lnTo>
                <a:lnTo>
                  <a:pt x="67818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6" name="Google Shape;2226;p48"/>
          <p:cNvPicPr preferRelativeResize="0"/>
          <p:nvPr/>
        </p:nvPicPr>
        <p:blipFill rotWithShape="1">
          <a:blip r:embed="rId100">
            <a:alphaModFix/>
          </a:blip>
          <a:srcRect b="0" l="0" r="0" t="0"/>
          <a:stretch/>
        </p:blipFill>
        <p:spPr>
          <a:xfrm>
            <a:off x="7934486" y="3742316"/>
            <a:ext cx="111450" cy="811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7" name="Google Shape;2227;p48"/>
          <p:cNvGrpSpPr/>
          <p:nvPr/>
        </p:nvGrpSpPr>
        <p:grpSpPr>
          <a:xfrm>
            <a:off x="7905179" y="3624176"/>
            <a:ext cx="654013" cy="274447"/>
            <a:chOff x="8695610" y="4107180"/>
            <a:chExt cx="719407" cy="311023"/>
          </a:xfrm>
        </p:grpSpPr>
        <p:pic>
          <p:nvPicPr>
            <p:cNvPr id="2228" name="Google Shape;2228;p48"/>
            <p:cNvPicPr preferRelativeResize="0"/>
            <p:nvPr/>
          </p:nvPicPr>
          <p:blipFill rotWithShape="1">
            <a:blip r:embed="rId101">
              <a:alphaModFix/>
            </a:blip>
            <a:srcRect b="0" l="0" r="0" t="0"/>
            <a:stretch/>
          </p:blipFill>
          <p:spPr>
            <a:xfrm>
              <a:off x="8848331" y="4110215"/>
              <a:ext cx="68605" cy="85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9" name="Google Shape;2229;p48"/>
            <p:cNvPicPr preferRelativeResize="0"/>
            <p:nvPr/>
          </p:nvPicPr>
          <p:blipFill rotWithShape="1">
            <a:blip r:embed="rId102">
              <a:alphaModFix/>
            </a:blip>
            <a:srcRect b="0" l="0" r="0" t="0"/>
            <a:stretch/>
          </p:blipFill>
          <p:spPr>
            <a:xfrm>
              <a:off x="8937390" y="4194035"/>
              <a:ext cx="115182" cy="1120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0" name="Google Shape;2230;p48"/>
            <p:cNvSpPr/>
            <p:nvPr/>
          </p:nvSpPr>
          <p:spPr>
            <a:xfrm>
              <a:off x="8695610" y="4163568"/>
              <a:ext cx="108584" cy="254635"/>
            </a:xfrm>
            <a:custGeom>
              <a:rect b="b" l="l" r="r" t="t"/>
              <a:pathLst>
                <a:path extrusionOk="0" h="254635" w="108584">
                  <a:moveTo>
                    <a:pt x="25479" y="0"/>
                  </a:moveTo>
                  <a:lnTo>
                    <a:pt x="9405" y="49506"/>
                  </a:lnTo>
                  <a:lnTo>
                    <a:pt x="3143" y="94047"/>
                  </a:lnTo>
                  <a:lnTo>
                    <a:pt x="0" y="149363"/>
                  </a:lnTo>
                  <a:lnTo>
                    <a:pt x="1857" y="176022"/>
                  </a:lnTo>
                  <a:lnTo>
                    <a:pt x="19966" y="225206"/>
                  </a:lnTo>
                  <a:lnTo>
                    <a:pt x="60340" y="252222"/>
                  </a:lnTo>
                  <a:lnTo>
                    <a:pt x="92535" y="254508"/>
                  </a:lnTo>
                  <a:lnTo>
                    <a:pt x="97869" y="253746"/>
                  </a:lnTo>
                  <a:lnTo>
                    <a:pt x="103203" y="252984"/>
                  </a:lnTo>
                  <a:lnTo>
                    <a:pt x="108537" y="25222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48"/>
            <p:cNvSpPr/>
            <p:nvPr/>
          </p:nvSpPr>
          <p:spPr>
            <a:xfrm>
              <a:off x="9070848" y="4306824"/>
              <a:ext cx="8890" cy="50800"/>
            </a:xfrm>
            <a:custGeom>
              <a:rect b="b" l="l" r="r" t="t"/>
              <a:pathLst>
                <a:path extrusionOk="0" h="50800" w="8890">
                  <a:moveTo>
                    <a:pt x="8381" y="0"/>
                  </a:moveTo>
                  <a:lnTo>
                    <a:pt x="7929" y="6858"/>
                  </a:lnTo>
                  <a:lnTo>
                    <a:pt x="7619" y="13716"/>
                  </a:lnTo>
                  <a:lnTo>
                    <a:pt x="7310" y="20574"/>
                  </a:lnTo>
                  <a:lnTo>
                    <a:pt x="6857" y="27432"/>
                  </a:lnTo>
                  <a:lnTo>
                    <a:pt x="6857" y="32766"/>
                  </a:lnTo>
                  <a:lnTo>
                    <a:pt x="6857" y="38100"/>
                  </a:lnTo>
                  <a:lnTo>
                    <a:pt x="6095" y="43434"/>
                  </a:lnTo>
                  <a:lnTo>
                    <a:pt x="5333" y="46482"/>
                  </a:lnTo>
                  <a:lnTo>
                    <a:pt x="5333" y="48768"/>
                  </a:lnTo>
                  <a:lnTo>
                    <a:pt x="3047" y="50292"/>
                  </a:lnTo>
                  <a:lnTo>
                    <a:pt x="2285" y="50292"/>
                  </a:lnTo>
                  <a:lnTo>
                    <a:pt x="761" y="50292"/>
                  </a:lnTo>
                  <a:lnTo>
                    <a:pt x="0" y="5029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48"/>
            <p:cNvSpPr/>
            <p:nvPr/>
          </p:nvSpPr>
          <p:spPr>
            <a:xfrm>
              <a:off x="9106662" y="4107180"/>
              <a:ext cx="62865" cy="241935"/>
            </a:xfrm>
            <a:custGeom>
              <a:rect b="b" l="l" r="r" t="t"/>
              <a:pathLst>
                <a:path extrusionOk="0" h="241935" w="62865">
                  <a:moveTo>
                    <a:pt x="0" y="0"/>
                  </a:moveTo>
                  <a:lnTo>
                    <a:pt x="29253" y="27431"/>
                  </a:lnTo>
                  <a:lnTo>
                    <a:pt x="50196" y="64388"/>
                  </a:lnTo>
                  <a:lnTo>
                    <a:pt x="60662" y="109216"/>
                  </a:lnTo>
                  <a:lnTo>
                    <a:pt x="62734" y="142577"/>
                  </a:lnTo>
                  <a:lnTo>
                    <a:pt x="62484" y="159257"/>
                  </a:lnTo>
                  <a:lnTo>
                    <a:pt x="61221" y="171938"/>
                  </a:lnTo>
                  <a:lnTo>
                    <a:pt x="58674" y="184689"/>
                  </a:lnTo>
                  <a:lnTo>
                    <a:pt x="54983" y="197298"/>
                  </a:lnTo>
                  <a:lnTo>
                    <a:pt x="50292" y="209550"/>
                  </a:lnTo>
                  <a:lnTo>
                    <a:pt x="47720" y="216408"/>
                  </a:lnTo>
                  <a:lnTo>
                    <a:pt x="44577" y="223837"/>
                  </a:lnTo>
                  <a:lnTo>
                    <a:pt x="40862" y="230981"/>
                  </a:lnTo>
                  <a:lnTo>
                    <a:pt x="36576" y="236982"/>
                  </a:lnTo>
                  <a:lnTo>
                    <a:pt x="32004" y="241554"/>
                  </a:lnTo>
                  <a:lnTo>
                    <a:pt x="28194" y="240792"/>
                  </a:lnTo>
                  <a:lnTo>
                    <a:pt x="22860" y="24155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33" name="Google Shape;2233;p48"/>
            <p:cNvPicPr preferRelativeResize="0"/>
            <p:nvPr/>
          </p:nvPicPr>
          <p:blipFill rotWithShape="1">
            <a:blip r:embed="rId103">
              <a:alphaModFix/>
            </a:blip>
            <a:srcRect b="0" l="0" r="0" t="0"/>
            <a:stretch/>
          </p:blipFill>
          <p:spPr>
            <a:xfrm>
              <a:off x="9217901" y="4133837"/>
              <a:ext cx="148615" cy="1044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4" name="Google Shape;2234;p48"/>
            <p:cNvSpPr/>
            <p:nvPr/>
          </p:nvSpPr>
          <p:spPr>
            <a:xfrm>
              <a:off x="9409938" y="4228338"/>
              <a:ext cx="5079" cy="47625"/>
            </a:xfrm>
            <a:custGeom>
              <a:rect b="b" l="l" r="r" t="t"/>
              <a:pathLst>
                <a:path extrusionOk="0" h="47625" w="5079">
                  <a:moveTo>
                    <a:pt x="4572" y="0"/>
                  </a:moveTo>
                  <a:lnTo>
                    <a:pt x="4572" y="3048"/>
                  </a:lnTo>
                  <a:lnTo>
                    <a:pt x="4572" y="4572"/>
                  </a:lnTo>
                  <a:lnTo>
                    <a:pt x="4572" y="7620"/>
                  </a:lnTo>
                  <a:lnTo>
                    <a:pt x="4774" y="16311"/>
                  </a:lnTo>
                  <a:lnTo>
                    <a:pt x="5048" y="25146"/>
                  </a:lnTo>
                  <a:lnTo>
                    <a:pt x="4893" y="33980"/>
                  </a:lnTo>
                  <a:lnTo>
                    <a:pt x="3810" y="42672"/>
                  </a:lnTo>
                  <a:lnTo>
                    <a:pt x="3048" y="45720"/>
                  </a:lnTo>
                  <a:lnTo>
                    <a:pt x="2286" y="46482"/>
                  </a:lnTo>
                  <a:lnTo>
                    <a:pt x="0" y="4724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35" name="Google Shape;2235;p48"/>
          <p:cNvPicPr preferRelativeResize="0"/>
          <p:nvPr/>
        </p:nvPicPr>
        <p:blipFill rotWithShape="1">
          <a:blip r:embed="rId104">
            <a:alphaModFix/>
          </a:blip>
          <a:srcRect b="0" l="0" r="0" t="0"/>
          <a:stretch/>
        </p:blipFill>
        <p:spPr>
          <a:xfrm>
            <a:off x="8770608" y="3595060"/>
            <a:ext cx="122386" cy="1082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6" name="Google Shape;2236;p48"/>
          <p:cNvGrpSpPr/>
          <p:nvPr/>
        </p:nvGrpSpPr>
        <p:grpSpPr>
          <a:xfrm>
            <a:off x="8972985" y="3560298"/>
            <a:ext cx="36946" cy="127529"/>
            <a:chOff x="9870185" y="4034789"/>
            <a:chExt cx="40640" cy="144525"/>
          </a:xfrm>
        </p:grpSpPr>
        <p:sp>
          <p:nvSpPr>
            <p:cNvPr id="2237" name="Google Shape;2237;p48"/>
            <p:cNvSpPr/>
            <p:nvPr/>
          </p:nvSpPr>
          <p:spPr>
            <a:xfrm>
              <a:off x="9870185" y="4113275"/>
              <a:ext cx="40640" cy="66039"/>
            </a:xfrm>
            <a:custGeom>
              <a:rect b="b" l="l" r="r" t="t"/>
              <a:pathLst>
                <a:path extrusionOk="0" h="66039" w="40640">
                  <a:moveTo>
                    <a:pt x="13716" y="0"/>
                  </a:moveTo>
                  <a:lnTo>
                    <a:pt x="11537" y="10287"/>
                  </a:lnTo>
                  <a:lnTo>
                    <a:pt x="9429" y="20574"/>
                  </a:lnTo>
                  <a:lnTo>
                    <a:pt x="7179" y="30861"/>
                  </a:lnTo>
                  <a:lnTo>
                    <a:pt x="4572" y="41148"/>
                  </a:lnTo>
                  <a:lnTo>
                    <a:pt x="3810" y="45720"/>
                  </a:lnTo>
                  <a:lnTo>
                    <a:pt x="0" y="58674"/>
                  </a:lnTo>
                  <a:lnTo>
                    <a:pt x="3048" y="62484"/>
                  </a:lnTo>
                  <a:lnTo>
                    <a:pt x="5334" y="65532"/>
                  </a:lnTo>
                  <a:lnTo>
                    <a:pt x="22860" y="64008"/>
                  </a:lnTo>
                  <a:lnTo>
                    <a:pt x="25146" y="64008"/>
                  </a:lnTo>
                  <a:lnTo>
                    <a:pt x="32766" y="62484"/>
                  </a:lnTo>
                  <a:lnTo>
                    <a:pt x="39624" y="57912"/>
                  </a:lnTo>
                  <a:lnTo>
                    <a:pt x="40386" y="49529"/>
                  </a:lnTo>
                  <a:lnTo>
                    <a:pt x="40386" y="47243"/>
                  </a:lnTo>
                  <a:lnTo>
                    <a:pt x="40386" y="45719"/>
                  </a:lnTo>
                  <a:lnTo>
                    <a:pt x="40386" y="43433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48"/>
            <p:cNvSpPr/>
            <p:nvPr/>
          </p:nvSpPr>
          <p:spPr>
            <a:xfrm>
              <a:off x="9881615" y="4034789"/>
              <a:ext cx="13970" cy="22225"/>
            </a:xfrm>
            <a:custGeom>
              <a:rect b="b" l="l" r="r" t="t"/>
              <a:pathLst>
                <a:path extrusionOk="0" h="22225" w="13970">
                  <a:moveTo>
                    <a:pt x="761" y="7620"/>
                  </a:moveTo>
                  <a:lnTo>
                    <a:pt x="4571" y="5334"/>
                  </a:lnTo>
                  <a:lnTo>
                    <a:pt x="8381" y="2286"/>
                  </a:lnTo>
                  <a:lnTo>
                    <a:pt x="12191" y="0"/>
                  </a:lnTo>
                  <a:lnTo>
                    <a:pt x="12191" y="3048"/>
                  </a:lnTo>
                  <a:lnTo>
                    <a:pt x="13715" y="9144"/>
                  </a:lnTo>
                  <a:lnTo>
                    <a:pt x="12191" y="11430"/>
                  </a:lnTo>
                  <a:lnTo>
                    <a:pt x="10667" y="13716"/>
                  </a:lnTo>
                  <a:lnTo>
                    <a:pt x="6095" y="15240"/>
                  </a:lnTo>
                  <a:lnTo>
                    <a:pt x="3809" y="15240"/>
                  </a:lnTo>
                  <a:lnTo>
                    <a:pt x="1523" y="14478"/>
                  </a:lnTo>
                  <a:lnTo>
                    <a:pt x="761" y="12192"/>
                  </a:lnTo>
                  <a:lnTo>
                    <a:pt x="1523" y="9906"/>
                  </a:lnTo>
                  <a:lnTo>
                    <a:pt x="2285" y="8382"/>
                  </a:lnTo>
                  <a:lnTo>
                    <a:pt x="2285" y="7620"/>
                  </a:lnTo>
                  <a:lnTo>
                    <a:pt x="3809" y="7620"/>
                  </a:lnTo>
                  <a:lnTo>
                    <a:pt x="4571" y="7620"/>
                  </a:lnTo>
                  <a:lnTo>
                    <a:pt x="5333" y="7620"/>
                  </a:lnTo>
                  <a:lnTo>
                    <a:pt x="6857" y="7620"/>
                  </a:lnTo>
                  <a:lnTo>
                    <a:pt x="6857" y="10668"/>
                  </a:lnTo>
                  <a:lnTo>
                    <a:pt x="7619" y="16002"/>
                  </a:lnTo>
                  <a:lnTo>
                    <a:pt x="5333" y="19050"/>
                  </a:lnTo>
                  <a:lnTo>
                    <a:pt x="3809" y="22098"/>
                  </a:lnTo>
                  <a:lnTo>
                    <a:pt x="2285" y="20574"/>
                  </a:lnTo>
                  <a:lnTo>
                    <a:pt x="0" y="2133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9" name="Google Shape;2239;p48"/>
          <p:cNvSpPr/>
          <p:nvPr/>
        </p:nvSpPr>
        <p:spPr>
          <a:xfrm>
            <a:off x="7463444" y="3991087"/>
            <a:ext cx="923982" cy="56039"/>
          </a:xfrm>
          <a:custGeom>
            <a:rect b="b" l="l" r="r" t="t"/>
            <a:pathLst>
              <a:path extrusionOk="0" h="63500" w="1015365">
                <a:moveTo>
                  <a:pt x="0" y="63246"/>
                </a:moveTo>
                <a:lnTo>
                  <a:pt x="8096" y="62245"/>
                </a:lnTo>
                <a:lnTo>
                  <a:pt x="15621" y="61531"/>
                </a:lnTo>
                <a:lnTo>
                  <a:pt x="23145" y="61102"/>
                </a:lnTo>
                <a:lnTo>
                  <a:pt x="31242" y="60960"/>
                </a:lnTo>
                <a:lnTo>
                  <a:pt x="41529" y="61079"/>
                </a:lnTo>
                <a:lnTo>
                  <a:pt x="51816" y="61341"/>
                </a:lnTo>
                <a:lnTo>
                  <a:pt x="62103" y="61602"/>
                </a:lnTo>
                <a:lnTo>
                  <a:pt x="72390" y="61722"/>
                </a:lnTo>
                <a:lnTo>
                  <a:pt x="86106" y="61281"/>
                </a:lnTo>
                <a:lnTo>
                  <a:pt x="99822" y="61055"/>
                </a:lnTo>
                <a:lnTo>
                  <a:pt x="113538" y="60971"/>
                </a:lnTo>
                <a:lnTo>
                  <a:pt x="127254" y="60960"/>
                </a:lnTo>
                <a:lnTo>
                  <a:pt x="145411" y="61079"/>
                </a:lnTo>
                <a:lnTo>
                  <a:pt x="163353" y="61341"/>
                </a:lnTo>
                <a:lnTo>
                  <a:pt x="181153" y="61602"/>
                </a:lnTo>
                <a:lnTo>
                  <a:pt x="198882" y="61722"/>
                </a:lnTo>
                <a:lnTo>
                  <a:pt x="224349" y="60507"/>
                </a:lnTo>
                <a:lnTo>
                  <a:pt x="249459" y="58293"/>
                </a:lnTo>
                <a:lnTo>
                  <a:pt x="274427" y="55506"/>
                </a:lnTo>
                <a:lnTo>
                  <a:pt x="299466" y="52578"/>
                </a:lnTo>
                <a:lnTo>
                  <a:pt x="323349" y="50161"/>
                </a:lnTo>
                <a:lnTo>
                  <a:pt x="347091" y="47529"/>
                </a:lnTo>
                <a:lnTo>
                  <a:pt x="370832" y="44755"/>
                </a:lnTo>
                <a:lnTo>
                  <a:pt x="394716" y="41910"/>
                </a:lnTo>
                <a:lnTo>
                  <a:pt x="413456" y="40445"/>
                </a:lnTo>
                <a:lnTo>
                  <a:pt x="432053" y="39338"/>
                </a:lnTo>
                <a:lnTo>
                  <a:pt x="450651" y="38373"/>
                </a:lnTo>
                <a:lnTo>
                  <a:pt x="469392" y="37338"/>
                </a:lnTo>
                <a:lnTo>
                  <a:pt x="493395" y="35623"/>
                </a:lnTo>
                <a:lnTo>
                  <a:pt x="517398" y="33909"/>
                </a:lnTo>
                <a:lnTo>
                  <a:pt x="541401" y="32194"/>
                </a:lnTo>
                <a:lnTo>
                  <a:pt x="565404" y="30480"/>
                </a:lnTo>
                <a:lnTo>
                  <a:pt x="587121" y="29098"/>
                </a:lnTo>
                <a:lnTo>
                  <a:pt x="608838" y="27432"/>
                </a:lnTo>
                <a:lnTo>
                  <a:pt x="630555" y="25765"/>
                </a:lnTo>
                <a:lnTo>
                  <a:pt x="652272" y="24384"/>
                </a:lnTo>
                <a:lnTo>
                  <a:pt x="670679" y="23812"/>
                </a:lnTo>
                <a:lnTo>
                  <a:pt x="689229" y="23241"/>
                </a:lnTo>
                <a:lnTo>
                  <a:pt x="707778" y="22669"/>
                </a:lnTo>
                <a:lnTo>
                  <a:pt x="726186" y="22098"/>
                </a:lnTo>
                <a:lnTo>
                  <a:pt x="759213" y="21240"/>
                </a:lnTo>
                <a:lnTo>
                  <a:pt x="792099" y="19812"/>
                </a:lnTo>
                <a:lnTo>
                  <a:pt x="824984" y="17811"/>
                </a:lnTo>
                <a:lnTo>
                  <a:pt x="858012" y="15240"/>
                </a:lnTo>
                <a:lnTo>
                  <a:pt x="875728" y="13525"/>
                </a:lnTo>
                <a:lnTo>
                  <a:pt x="893444" y="11811"/>
                </a:lnTo>
                <a:lnTo>
                  <a:pt x="911161" y="10096"/>
                </a:lnTo>
                <a:lnTo>
                  <a:pt x="928878" y="8382"/>
                </a:lnTo>
                <a:lnTo>
                  <a:pt x="944868" y="7131"/>
                </a:lnTo>
                <a:lnTo>
                  <a:pt x="960786" y="5810"/>
                </a:lnTo>
                <a:lnTo>
                  <a:pt x="976562" y="4631"/>
                </a:lnTo>
                <a:lnTo>
                  <a:pt x="992124" y="3810"/>
                </a:lnTo>
                <a:lnTo>
                  <a:pt x="999744" y="3048"/>
                </a:lnTo>
                <a:lnTo>
                  <a:pt x="1006602" y="2286"/>
                </a:lnTo>
                <a:lnTo>
                  <a:pt x="1013460" y="2286"/>
                </a:lnTo>
                <a:lnTo>
                  <a:pt x="1014222" y="2286"/>
                </a:lnTo>
                <a:lnTo>
                  <a:pt x="1014984" y="2286"/>
                </a:lnTo>
                <a:lnTo>
                  <a:pt x="1009650" y="2286"/>
                </a:lnTo>
                <a:lnTo>
                  <a:pt x="1005840" y="2286"/>
                </a:lnTo>
                <a:lnTo>
                  <a:pt x="1000506" y="2286"/>
                </a:lnTo>
                <a:lnTo>
                  <a:pt x="995172" y="1524"/>
                </a:lnTo>
                <a:lnTo>
                  <a:pt x="989838" y="762"/>
                </a:lnTo>
                <a:lnTo>
                  <a:pt x="984504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0" name="Google Shape;2240;p48"/>
          <p:cNvSpPr/>
          <p:nvPr/>
        </p:nvSpPr>
        <p:spPr>
          <a:xfrm>
            <a:off x="4653048" y="2306171"/>
            <a:ext cx="188957" cy="3160585"/>
          </a:xfrm>
          <a:custGeom>
            <a:rect b="b" l="l" r="r" t="t"/>
            <a:pathLst>
              <a:path extrusionOk="0" h="3581400" w="207645">
                <a:moveTo>
                  <a:pt x="13715" y="0"/>
                </a:moveTo>
                <a:lnTo>
                  <a:pt x="12251" y="11299"/>
                </a:lnTo>
                <a:lnTo>
                  <a:pt x="11144" y="22383"/>
                </a:lnTo>
                <a:lnTo>
                  <a:pt x="10179" y="33325"/>
                </a:lnTo>
                <a:lnTo>
                  <a:pt x="9143" y="44196"/>
                </a:lnTo>
                <a:lnTo>
                  <a:pt x="8239" y="64769"/>
                </a:lnTo>
                <a:lnTo>
                  <a:pt x="7619" y="85344"/>
                </a:lnTo>
                <a:lnTo>
                  <a:pt x="7000" y="105918"/>
                </a:lnTo>
                <a:lnTo>
                  <a:pt x="6095" y="126492"/>
                </a:lnTo>
                <a:lnTo>
                  <a:pt x="5286" y="156210"/>
                </a:lnTo>
                <a:lnTo>
                  <a:pt x="4190" y="185928"/>
                </a:lnTo>
                <a:lnTo>
                  <a:pt x="3095" y="215646"/>
                </a:lnTo>
                <a:lnTo>
                  <a:pt x="2285" y="245364"/>
                </a:lnTo>
                <a:lnTo>
                  <a:pt x="1607" y="275212"/>
                </a:lnTo>
                <a:lnTo>
                  <a:pt x="857" y="305276"/>
                </a:lnTo>
                <a:lnTo>
                  <a:pt x="250" y="335482"/>
                </a:lnTo>
                <a:lnTo>
                  <a:pt x="0" y="365760"/>
                </a:lnTo>
                <a:lnTo>
                  <a:pt x="440" y="395478"/>
                </a:lnTo>
                <a:lnTo>
                  <a:pt x="666" y="425195"/>
                </a:lnTo>
                <a:lnTo>
                  <a:pt x="750" y="454913"/>
                </a:lnTo>
                <a:lnTo>
                  <a:pt x="761" y="484631"/>
                </a:lnTo>
                <a:lnTo>
                  <a:pt x="1559" y="517219"/>
                </a:lnTo>
                <a:lnTo>
                  <a:pt x="2571" y="549878"/>
                </a:lnTo>
                <a:lnTo>
                  <a:pt x="3440" y="582679"/>
                </a:lnTo>
                <a:lnTo>
                  <a:pt x="3809" y="615696"/>
                </a:lnTo>
                <a:lnTo>
                  <a:pt x="3821" y="655248"/>
                </a:lnTo>
                <a:lnTo>
                  <a:pt x="3905" y="694944"/>
                </a:lnTo>
                <a:lnTo>
                  <a:pt x="4131" y="734639"/>
                </a:lnTo>
                <a:lnTo>
                  <a:pt x="4571" y="774192"/>
                </a:lnTo>
                <a:lnTo>
                  <a:pt x="4571" y="814185"/>
                </a:lnTo>
                <a:lnTo>
                  <a:pt x="4571" y="854106"/>
                </a:lnTo>
                <a:lnTo>
                  <a:pt x="4571" y="893885"/>
                </a:lnTo>
                <a:lnTo>
                  <a:pt x="4571" y="933450"/>
                </a:lnTo>
                <a:lnTo>
                  <a:pt x="5203" y="974467"/>
                </a:lnTo>
                <a:lnTo>
                  <a:pt x="6762" y="1015269"/>
                </a:lnTo>
                <a:lnTo>
                  <a:pt x="8751" y="1055929"/>
                </a:lnTo>
                <a:lnTo>
                  <a:pt x="10668" y="1096518"/>
                </a:lnTo>
                <a:lnTo>
                  <a:pt x="12823" y="1139963"/>
                </a:lnTo>
                <a:lnTo>
                  <a:pt x="14763" y="1183481"/>
                </a:lnTo>
                <a:lnTo>
                  <a:pt x="16561" y="1227141"/>
                </a:lnTo>
                <a:lnTo>
                  <a:pt x="18288" y="1271016"/>
                </a:lnTo>
                <a:lnTo>
                  <a:pt x="20169" y="1313426"/>
                </a:lnTo>
                <a:lnTo>
                  <a:pt x="21336" y="1355979"/>
                </a:lnTo>
                <a:lnTo>
                  <a:pt x="21931" y="1398531"/>
                </a:lnTo>
                <a:lnTo>
                  <a:pt x="22098" y="1440942"/>
                </a:lnTo>
                <a:lnTo>
                  <a:pt x="22431" y="1481970"/>
                </a:lnTo>
                <a:lnTo>
                  <a:pt x="22479" y="1522857"/>
                </a:lnTo>
                <a:lnTo>
                  <a:pt x="22526" y="1563743"/>
                </a:lnTo>
                <a:lnTo>
                  <a:pt x="22860" y="1604772"/>
                </a:lnTo>
                <a:lnTo>
                  <a:pt x="24526" y="1643074"/>
                </a:lnTo>
                <a:lnTo>
                  <a:pt x="27051" y="1681448"/>
                </a:lnTo>
                <a:lnTo>
                  <a:pt x="30146" y="1719964"/>
                </a:lnTo>
                <a:lnTo>
                  <a:pt x="33528" y="1758695"/>
                </a:lnTo>
                <a:lnTo>
                  <a:pt x="38909" y="1806713"/>
                </a:lnTo>
                <a:lnTo>
                  <a:pt x="44577" y="1854803"/>
                </a:lnTo>
                <a:lnTo>
                  <a:pt x="50244" y="1903035"/>
                </a:lnTo>
                <a:lnTo>
                  <a:pt x="55626" y="1951482"/>
                </a:lnTo>
                <a:lnTo>
                  <a:pt x="60043" y="1999618"/>
                </a:lnTo>
                <a:lnTo>
                  <a:pt x="64103" y="2047970"/>
                </a:lnTo>
                <a:lnTo>
                  <a:pt x="67734" y="2096464"/>
                </a:lnTo>
                <a:lnTo>
                  <a:pt x="70866" y="2145030"/>
                </a:lnTo>
                <a:lnTo>
                  <a:pt x="72687" y="2180451"/>
                </a:lnTo>
                <a:lnTo>
                  <a:pt x="74580" y="2215800"/>
                </a:lnTo>
                <a:lnTo>
                  <a:pt x="76330" y="2251007"/>
                </a:lnTo>
                <a:lnTo>
                  <a:pt x="77724" y="2286000"/>
                </a:lnTo>
                <a:lnTo>
                  <a:pt x="79212" y="2328731"/>
                </a:lnTo>
                <a:lnTo>
                  <a:pt x="80486" y="2371248"/>
                </a:lnTo>
                <a:lnTo>
                  <a:pt x="81903" y="2413623"/>
                </a:lnTo>
                <a:lnTo>
                  <a:pt x="83820" y="2455926"/>
                </a:lnTo>
                <a:lnTo>
                  <a:pt x="87534" y="2519553"/>
                </a:lnTo>
                <a:lnTo>
                  <a:pt x="92964" y="2583180"/>
                </a:lnTo>
                <a:lnTo>
                  <a:pt x="100393" y="2640234"/>
                </a:lnTo>
                <a:lnTo>
                  <a:pt x="104751" y="2668583"/>
                </a:lnTo>
                <a:lnTo>
                  <a:pt x="108966" y="2696718"/>
                </a:lnTo>
                <a:lnTo>
                  <a:pt x="116871" y="2751963"/>
                </a:lnTo>
                <a:lnTo>
                  <a:pt x="121920" y="2807208"/>
                </a:lnTo>
                <a:lnTo>
                  <a:pt x="123920" y="2863215"/>
                </a:lnTo>
                <a:lnTo>
                  <a:pt x="124206" y="2919222"/>
                </a:lnTo>
                <a:lnTo>
                  <a:pt x="124765" y="2951345"/>
                </a:lnTo>
                <a:lnTo>
                  <a:pt x="125253" y="2983611"/>
                </a:lnTo>
                <a:lnTo>
                  <a:pt x="125599" y="3015876"/>
                </a:lnTo>
                <a:lnTo>
                  <a:pt x="125730" y="3048000"/>
                </a:lnTo>
                <a:lnTo>
                  <a:pt x="125765" y="3071883"/>
                </a:lnTo>
                <a:lnTo>
                  <a:pt x="126015" y="3095625"/>
                </a:lnTo>
                <a:lnTo>
                  <a:pt x="128016" y="3143250"/>
                </a:lnTo>
                <a:lnTo>
                  <a:pt x="133445" y="3197733"/>
                </a:lnTo>
                <a:lnTo>
                  <a:pt x="136481" y="3224903"/>
                </a:lnTo>
                <a:lnTo>
                  <a:pt x="139446" y="3252216"/>
                </a:lnTo>
                <a:lnTo>
                  <a:pt x="141922" y="3271777"/>
                </a:lnTo>
                <a:lnTo>
                  <a:pt x="143827" y="3291554"/>
                </a:lnTo>
                <a:lnTo>
                  <a:pt x="145446" y="3311473"/>
                </a:lnTo>
                <a:lnTo>
                  <a:pt x="147066" y="3331464"/>
                </a:lnTo>
                <a:lnTo>
                  <a:pt x="149625" y="3357312"/>
                </a:lnTo>
                <a:lnTo>
                  <a:pt x="156174" y="3409580"/>
                </a:lnTo>
                <a:lnTo>
                  <a:pt x="164568" y="3459158"/>
                </a:lnTo>
                <a:lnTo>
                  <a:pt x="176522" y="3505188"/>
                </a:lnTo>
                <a:lnTo>
                  <a:pt x="189452" y="3542156"/>
                </a:lnTo>
                <a:lnTo>
                  <a:pt x="192750" y="3549062"/>
                </a:lnTo>
                <a:lnTo>
                  <a:pt x="195834" y="3556254"/>
                </a:lnTo>
                <a:lnTo>
                  <a:pt x="198120" y="3562350"/>
                </a:lnTo>
                <a:lnTo>
                  <a:pt x="201168" y="3568446"/>
                </a:lnTo>
                <a:lnTo>
                  <a:pt x="203454" y="3574541"/>
                </a:lnTo>
                <a:lnTo>
                  <a:pt x="204216" y="3576828"/>
                </a:lnTo>
                <a:lnTo>
                  <a:pt x="205740" y="3579114"/>
                </a:lnTo>
                <a:lnTo>
                  <a:pt x="207264" y="3581400"/>
                </a:lnTo>
                <a:lnTo>
                  <a:pt x="198120" y="3547110"/>
                </a:lnTo>
                <a:lnTo>
                  <a:pt x="195072" y="3541776"/>
                </a:lnTo>
              </a:path>
            </a:pathLst>
          </a:custGeom>
          <a:noFill/>
          <a:ln cap="flat" cmpd="sng" w="152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5" name="Google Shape;2245;p49"/>
          <p:cNvGrpSpPr/>
          <p:nvPr/>
        </p:nvGrpSpPr>
        <p:grpSpPr>
          <a:xfrm>
            <a:off x="4103746" y="1703822"/>
            <a:ext cx="955866" cy="347412"/>
            <a:chOff x="4514075" y="1930895"/>
            <a:chExt cx="1051442" cy="393713"/>
          </a:xfrm>
        </p:grpSpPr>
        <p:sp>
          <p:nvSpPr>
            <p:cNvPr id="2246" name="Google Shape;2246;p49"/>
            <p:cNvSpPr/>
            <p:nvPr/>
          </p:nvSpPr>
          <p:spPr>
            <a:xfrm>
              <a:off x="4538471" y="2174748"/>
              <a:ext cx="1009650" cy="149860"/>
            </a:xfrm>
            <a:custGeom>
              <a:rect b="b" l="l" r="r" t="t"/>
              <a:pathLst>
                <a:path extrusionOk="0" h="149860" w="1009650">
                  <a:moveTo>
                    <a:pt x="0" y="149351"/>
                  </a:moveTo>
                  <a:lnTo>
                    <a:pt x="39433" y="148173"/>
                  </a:lnTo>
                  <a:lnTo>
                    <a:pt x="79890" y="144065"/>
                  </a:lnTo>
                  <a:lnTo>
                    <a:pt x="134231" y="137207"/>
                  </a:lnTo>
                  <a:lnTo>
                    <a:pt x="198584" y="128111"/>
                  </a:lnTo>
                  <a:lnTo>
                    <a:pt x="235553" y="122872"/>
                  </a:lnTo>
                  <a:lnTo>
                    <a:pt x="272665" y="117919"/>
                  </a:lnTo>
                  <a:lnTo>
                    <a:pt x="310134" y="113537"/>
                  </a:lnTo>
                  <a:lnTo>
                    <a:pt x="338137" y="110668"/>
                  </a:lnTo>
                  <a:lnTo>
                    <a:pt x="366141" y="107727"/>
                  </a:lnTo>
                  <a:lnTo>
                    <a:pt x="394144" y="104644"/>
                  </a:lnTo>
                  <a:lnTo>
                    <a:pt x="422148" y="101345"/>
                  </a:lnTo>
                  <a:lnTo>
                    <a:pt x="446722" y="98905"/>
                  </a:lnTo>
                  <a:lnTo>
                    <a:pt x="471297" y="96107"/>
                  </a:lnTo>
                  <a:lnTo>
                    <a:pt x="495871" y="92880"/>
                  </a:lnTo>
                  <a:lnTo>
                    <a:pt x="520445" y="89153"/>
                  </a:lnTo>
                  <a:lnTo>
                    <a:pt x="541722" y="86153"/>
                  </a:lnTo>
                  <a:lnTo>
                    <a:pt x="563213" y="82867"/>
                  </a:lnTo>
                  <a:lnTo>
                    <a:pt x="584846" y="79295"/>
                  </a:lnTo>
                  <a:lnTo>
                    <a:pt x="606552" y="75437"/>
                  </a:lnTo>
                  <a:lnTo>
                    <a:pt x="626554" y="72032"/>
                  </a:lnTo>
                  <a:lnTo>
                    <a:pt x="646557" y="68770"/>
                  </a:lnTo>
                  <a:lnTo>
                    <a:pt x="666559" y="65793"/>
                  </a:lnTo>
                  <a:lnTo>
                    <a:pt x="686562" y="63245"/>
                  </a:lnTo>
                  <a:lnTo>
                    <a:pt x="708731" y="60936"/>
                  </a:lnTo>
                  <a:lnTo>
                    <a:pt x="730758" y="58483"/>
                  </a:lnTo>
                  <a:lnTo>
                    <a:pt x="774954" y="52577"/>
                  </a:lnTo>
                  <a:lnTo>
                    <a:pt x="824483" y="44672"/>
                  </a:lnTo>
                  <a:lnTo>
                    <a:pt x="874013" y="35051"/>
                  </a:lnTo>
                  <a:lnTo>
                    <a:pt x="888861" y="32063"/>
                  </a:lnTo>
                  <a:lnTo>
                    <a:pt x="903636" y="28860"/>
                  </a:lnTo>
                  <a:lnTo>
                    <a:pt x="918269" y="25515"/>
                  </a:lnTo>
                  <a:lnTo>
                    <a:pt x="932688" y="22097"/>
                  </a:lnTo>
                  <a:lnTo>
                    <a:pt x="943987" y="19931"/>
                  </a:lnTo>
                  <a:lnTo>
                    <a:pt x="955071" y="17906"/>
                  </a:lnTo>
                  <a:lnTo>
                    <a:pt x="966013" y="15882"/>
                  </a:lnTo>
                  <a:lnTo>
                    <a:pt x="976884" y="13715"/>
                  </a:lnTo>
                  <a:lnTo>
                    <a:pt x="983611" y="12013"/>
                  </a:lnTo>
                  <a:lnTo>
                    <a:pt x="990123" y="10382"/>
                  </a:lnTo>
                  <a:lnTo>
                    <a:pt x="996493" y="8893"/>
                  </a:lnTo>
                  <a:lnTo>
                    <a:pt x="1002791" y="7619"/>
                  </a:lnTo>
                  <a:lnTo>
                    <a:pt x="1005840" y="6857"/>
                  </a:lnTo>
                  <a:lnTo>
                    <a:pt x="1007363" y="6857"/>
                  </a:lnTo>
                  <a:lnTo>
                    <a:pt x="1009650" y="6095"/>
                  </a:lnTo>
                  <a:lnTo>
                    <a:pt x="1005078" y="5333"/>
                  </a:lnTo>
                  <a:lnTo>
                    <a:pt x="997458" y="6095"/>
                  </a:lnTo>
                  <a:lnTo>
                    <a:pt x="992124" y="5333"/>
                  </a:lnTo>
                  <a:lnTo>
                    <a:pt x="982218" y="3047"/>
                  </a:lnTo>
                  <a:lnTo>
                    <a:pt x="978408" y="2285"/>
                  </a:lnTo>
                  <a:lnTo>
                    <a:pt x="972312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47" name="Google Shape;2247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14075" y="1997951"/>
              <a:ext cx="139471" cy="2179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8" name="Google Shape;2248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90382" y="1998713"/>
              <a:ext cx="94989" cy="1486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9" name="Google Shape;2249;p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15065" y="1980425"/>
              <a:ext cx="85369" cy="1554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0" name="Google Shape;2250;p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929365" y="1968233"/>
              <a:ext cx="201955" cy="1457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1" name="Google Shape;2251;p49"/>
            <p:cNvSpPr/>
            <p:nvPr/>
          </p:nvSpPr>
          <p:spPr>
            <a:xfrm>
              <a:off x="5177027" y="1998726"/>
              <a:ext cx="1904" cy="93980"/>
            </a:xfrm>
            <a:custGeom>
              <a:rect b="b" l="l" r="r" t="t"/>
              <a:pathLst>
                <a:path extrusionOk="0" h="93980" w="1904">
                  <a:moveTo>
                    <a:pt x="0" y="0"/>
                  </a:moveTo>
                  <a:lnTo>
                    <a:pt x="11" y="14406"/>
                  </a:lnTo>
                  <a:lnTo>
                    <a:pt x="95" y="28955"/>
                  </a:lnTo>
                  <a:lnTo>
                    <a:pt x="321" y="43505"/>
                  </a:lnTo>
                  <a:lnTo>
                    <a:pt x="762" y="57912"/>
                  </a:lnTo>
                  <a:lnTo>
                    <a:pt x="666" y="66615"/>
                  </a:lnTo>
                  <a:lnTo>
                    <a:pt x="571" y="75533"/>
                  </a:lnTo>
                  <a:lnTo>
                    <a:pt x="762" y="84593"/>
                  </a:lnTo>
                  <a:lnTo>
                    <a:pt x="1524" y="93726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52" name="Google Shape;2252;p4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227307" y="1997189"/>
              <a:ext cx="67652" cy="10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3" name="Google Shape;2253;p4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27129" y="1930895"/>
              <a:ext cx="238388" cy="1722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54" name="Google Shape;2254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7981" y="3213163"/>
            <a:ext cx="54477" cy="443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5" name="Google Shape;2255;p49"/>
          <p:cNvGrpSpPr/>
          <p:nvPr/>
        </p:nvGrpSpPr>
        <p:grpSpPr>
          <a:xfrm>
            <a:off x="2252825" y="3261074"/>
            <a:ext cx="250649" cy="113482"/>
            <a:chOff x="2478011" y="3695687"/>
            <a:chExt cx="378739" cy="171475"/>
          </a:xfrm>
        </p:grpSpPr>
        <p:pic>
          <p:nvPicPr>
            <p:cNvPr id="2256" name="Google Shape;2256;p4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478011" y="3695687"/>
              <a:ext cx="225386" cy="17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7" name="Google Shape;2257;p4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733281" y="3708641"/>
              <a:ext cx="123469" cy="1432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58" name="Google Shape;2258;p4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892817" y="3236696"/>
            <a:ext cx="139369" cy="1190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9" name="Google Shape;2259;p49"/>
          <p:cNvGrpSpPr/>
          <p:nvPr/>
        </p:nvGrpSpPr>
        <p:grpSpPr>
          <a:xfrm>
            <a:off x="3383302" y="3136682"/>
            <a:ext cx="408736" cy="165430"/>
            <a:chOff x="3721595" y="3554717"/>
            <a:chExt cx="449605" cy="187477"/>
          </a:xfrm>
        </p:grpSpPr>
        <p:pic>
          <p:nvPicPr>
            <p:cNvPr id="2260" name="Google Shape;2260;p4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721595" y="3554717"/>
              <a:ext cx="251806" cy="1874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1" name="Google Shape;2261;p49"/>
            <p:cNvSpPr/>
            <p:nvPr/>
          </p:nvSpPr>
          <p:spPr>
            <a:xfrm>
              <a:off x="4002786" y="3580637"/>
              <a:ext cx="45720" cy="110489"/>
            </a:xfrm>
            <a:custGeom>
              <a:rect b="b" l="l" r="r" t="t"/>
              <a:pathLst>
                <a:path extrusionOk="0" h="110489" w="45720">
                  <a:moveTo>
                    <a:pt x="0" y="32765"/>
                  </a:moveTo>
                  <a:lnTo>
                    <a:pt x="4607" y="43219"/>
                  </a:lnTo>
                  <a:lnTo>
                    <a:pt x="9429" y="52387"/>
                  </a:lnTo>
                  <a:lnTo>
                    <a:pt x="14680" y="61269"/>
                  </a:lnTo>
                  <a:lnTo>
                    <a:pt x="20574" y="70865"/>
                  </a:lnTo>
                  <a:lnTo>
                    <a:pt x="26086" y="80807"/>
                  </a:lnTo>
                  <a:lnTo>
                    <a:pt x="31527" y="92106"/>
                  </a:lnTo>
                  <a:lnTo>
                    <a:pt x="37397" y="102691"/>
                  </a:lnTo>
                  <a:lnTo>
                    <a:pt x="44196" y="110489"/>
                  </a:lnTo>
                  <a:lnTo>
                    <a:pt x="44958" y="110489"/>
                  </a:lnTo>
                  <a:lnTo>
                    <a:pt x="45720" y="110489"/>
                  </a:lnTo>
                  <a:lnTo>
                    <a:pt x="45720" y="83046"/>
                  </a:lnTo>
                  <a:lnTo>
                    <a:pt x="45720" y="55530"/>
                  </a:lnTo>
                  <a:lnTo>
                    <a:pt x="45720" y="27872"/>
                  </a:lnTo>
                  <a:lnTo>
                    <a:pt x="45719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62" name="Google Shape;2262;p4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088879" y="3583292"/>
              <a:ext cx="82321" cy="1185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63" name="Google Shape;2263;p4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835917" y="3284433"/>
            <a:ext cx="67084" cy="63554"/>
          </a:xfrm>
          <a:prstGeom prst="rect">
            <a:avLst/>
          </a:prstGeom>
          <a:noFill/>
          <a:ln>
            <a:noFill/>
          </a:ln>
        </p:spPr>
      </p:pic>
      <p:sp>
        <p:nvSpPr>
          <p:cNvPr id="2264" name="Google Shape;2264;p49"/>
          <p:cNvSpPr/>
          <p:nvPr/>
        </p:nvSpPr>
        <p:spPr>
          <a:xfrm>
            <a:off x="4982094" y="3278392"/>
            <a:ext cx="13867" cy="13448"/>
          </a:xfrm>
          <a:custGeom>
            <a:rect b="b" l="l" r="r" t="t"/>
            <a:pathLst>
              <a:path extrusionOk="0" h="15239" w="15239">
                <a:moveTo>
                  <a:pt x="0" y="3048"/>
                </a:moveTo>
                <a:lnTo>
                  <a:pt x="0" y="11430"/>
                </a:lnTo>
                <a:lnTo>
                  <a:pt x="3809" y="15240"/>
                </a:lnTo>
                <a:lnTo>
                  <a:pt x="12191" y="15240"/>
                </a:lnTo>
                <a:lnTo>
                  <a:pt x="15239" y="11430"/>
                </a:lnTo>
                <a:lnTo>
                  <a:pt x="15239" y="7620"/>
                </a:lnTo>
                <a:lnTo>
                  <a:pt x="15239" y="3048"/>
                </a:lnTo>
                <a:lnTo>
                  <a:pt x="12191" y="0"/>
                </a:lnTo>
                <a:lnTo>
                  <a:pt x="3809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5" name="Google Shape;2265;p49"/>
          <p:cNvSpPr/>
          <p:nvPr/>
        </p:nvSpPr>
        <p:spPr>
          <a:xfrm>
            <a:off x="4987636" y="3340922"/>
            <a:ext cx="13867" cy="13448"/>
          </a:xfrm>
          <a:custGeom>
            <a:rect b="b" l="l" r="r" t="t"/>
            <a:pathLst>
              <a:path extrusionOk="0" h="15239" w="15239">
                <a:moveTo>
                  <a:pt x="0" y="3048"/>
                </a:moveTo>
                <a:lnTo>
                  <a:pt x="0" y="11430"/>
                </a:lnTo>
                <a:lnTo>
                  <a:pt x="3047" y="15240"/>
                </a:lnTo>
                <a:lnTo>
                  <a:pt x="11429" y="15240"/>
                </a:lnTo>
                <a:lnTo>
                  <a:pt x="15239" y="11430"/>
                </a:lnTo>
                <a:lnTo>
                  <a:pt x="15239" y="7620"/>
                </a:lnTo>
                <a:lnTo>
                  <a:pt x="15239" y="3048"/>
                </a:lnTo>
                <a:lnTo>
                  <a:pt x="11429" y="0"/>
                </a:lnTo>
                <a:lnTo>
                  <a:pt x="3047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6" name="Google Shape;2266;p4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802666" y="3422265"/>
            <a:ext cx="258704" cy="14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7" name="Google Shape;2267;p49"/>
          <p:cNvSpPr/>
          <p:nvPr/>
        </p:nvSpPr>
        <p:spPr>
          <a:xfrm>
            <a:off x="5216235" y="3453877"/>
            <a:ext cx="9823" cy="67246"/>
          </a:xfrm>
          <a:custGeom>
            <a:rect b="b" l="l" r="r" t="t"/>
            <a:pathLst>
              <a:path extrusionOk="0" h="76200" w="10795">
                <a:moveTo>
                  <a:pt x="0" y="0"/>
                </a:moveTo>
                <a:lnTo>
                  <a:pt x="1833" y="9596"/>
                </a:lnTo>
                <a:lnTo>
                  <a:pt x="3810" y="19050"/>
                </a:lnTo>
                <a:lnTo>
                  <a:pt x="5786" y="28503"/>
                </a:lnTo>
                <a:lnTo>
                  <a:pt x="10668" y="70866"/>
                </a:lnTo>
                <a:lnTo>
                  <a:pt x="10668" y="73914"/>
                </a:lnTo>
                <a:lnTo>
                  <a:pt x="10668" y="76200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8" name="Google Shape;2268;p4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708455" y="3074659"/>
            <a:ext cx="269798" cy="1033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9" name="Google Shape;2269;p49"/>
          <p:cNvGrpSpPr/>
          <p:nvPr/>
        </p:nvGrpSpPr>
        <p:grpSpPr>
          <a:xfrm>
            <a:off x="5391001" y="2941017"/>
            <a:ext cx="92302" cy="140714"/>
            <a:chOff x="5929871" y="3332975"/>
            <a:chExt cx="139471" cy="212623"/>
          </a:xfrm>
        </p:grpSpPr>
        <p:pic>
          <p:nvPicPr>
            <p:cNvPr id="2270" name="Google Shape;2270;p49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929871" y="3440417"/>
              <a:ext cx="110705" cy="1051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1" name="Google Shape;2271;p49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5999975" y="3332975"/>
              <a:ext cx="69367" cy="830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72" name="Google Shape;2272;p4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793266" y="2974478"/>
            <a:ext cx="69605" cy="8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3" name="Google Shape;2273;p4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570035" y="2997338"/>
            <a:ext cx="123501" cy="12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4" name="Google Shape;2274;p4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183272" y="2920017"/>
            <a:ext cx="58212" cy="123063"/>
          </a:xfrm>
          <a:prstGeom prst="rect">
            <a:avLst/>
          </a:prstGeom>
          <a:noFill/>
          <a:ln>
            <a:noFill/>
          </a:ln>
        </p:spPr>
      </p:pic>
      <p:sp>
        <p:nvSpPr>
          <p:cNvPr id="2275" name="Google Shape;2275;p49"/>
          <p:cNvSpPr/>
          <p:nvPr/>
        </p:nvSpPr>
        <p:spPr>
          <a:xfrm>
            <a:off x="6199909" y="3090806"/>
            <a:ext cx="20802" cy="10086"/>
          </a:xfrm>
          <a:custGeom>
            <a:rect b="b" l="l" r="r" t="t"/>
            <a:pathLst>
              <a:path extrusionOk="0" h="11429" w="22859">
                <a:moveTo>
                  <a:pt x="8381" y="3810"/>
                </a:moveTo>
                <a:lnTo>
                  <a:pt x="20704" y="1893"/>
                </a:lnTo>
                <a:lnTo>
                  <a:pt x="22383" y="1619"/>
                </a:lnTo>
                <a:lnTo>
                  <a:pt x="20490" y="2631"/>
                </a:lnTo>
                <a:lnTo>
                  <a:pt x="22097" y="4572"/>
                </a:lnTo>
                <a:lnTo>
                  <a:pt x="21335" y="8382"/>
                </a:lnTo>
                <a:lnTo>
                  <a:pt x="22097" y="9144"/>
                </a:lnTo>
                <a:lnTo>
                  <a:pt x="17525" y="9906"/>
                </a:lnTo>
                <a:lnTo>
                  <a:pt x="13715" y="9906"/>
                </a:lnTo>
                <a:lnTo>
                  <a:pt x="4571" y="11430"/>
                </a:lnTo>
                <a:lnTo>
                  <a:pt x="2285" y="9144"/>
                </a:lnTo>
                <a:lnTo>
                  <a:pt x="0" y="6096"/>
                </a:lnTo>
                <a:lnTo>
                  <a:pt x="761" y="3810"/>
                </a:lnTo>
                <a:lnTo>
                  <a:pt x="761" y="0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6" name="Google Shape;2276;p49"/>
          <p:cNvSpPr/>
          <p:nvPr/>
        </p:nvSpPr>
        <p:spPr>
          <a:xfrm>
            <a:off x="1442257" y="4272802"/>
            <a:ext cx="36981" cy="45391"/>
          </a:xfrm>
          <a:custGeom>
            <a:rect b="b" l="l" r="r" t="t"/>
            <a:pathLst>
              <a:path extrusionOk="0" h="51435" w="40639">
                <a:moveTo>
                  <a:pt x="16002" y="38862"/>
                </a:moveTo>
                <a:lnTo>
                  <a:pt x="11430" y="30480"/>
                </a:lnTo>
                <a:lnTo>
                  <a:pt x="7620" y="28956"/>
                </a:lnTo>
                <a:lnTo>
                  <a:pt x="11430" y="25146"/>
                </a:lnTo>
                <a:lnTo>
                  <a:pt x="14478" y="24384"/>
                </a:lnTo>
                <a:lnTo>
                  <a:pt x="17526" y="22098"/>
                </a:lnTo>
                <a:lnTo>
                  <a:pt x="21336" y="23622"/>
                </a:lnTo>
                <a:lnTo>
                  <a:pt x="25146" y="25146"/>
                </a:lnTo>
                <a:lnTo>
                  <a:pt x="25146" y="32766"/>
                </a:lnTo>
                <a:lnTo>
                  <a:pt x="25146" y="35814"/>
                </a:lnTo>
                <a:lnTo>
                  <a:pt x="25908" y="41910"/>
                </a:lnTo>
                <a:lnTo>
                  <a:pt x="23622" y="45720"/>
                </a:lnTo>
                <a:lnTo>
                  <a:pt x="18288" y="48768"/>
                </a:lnTo>
                <a:lnTo>
                  <a:pt x="16002" y="50292"/>
                </a:lnTo>
                <a:lnTo>
                  <a:pt x="9144" y="51054"/>
                </a:lnTo>
                <a:lnTo>
                  <a:pt x="6858" y="48768"/>
                </a:lnTo>
                <a:lnTo>
                  <a:pt x="1524" y="43434"/>
                </a:lnTo>
                <a:lnTo>
                  <a:pt x="3048" y="34290"/>
                </a:lnTo>
                <a:lnTo>
                  <a:pt x="3048" y="28194"/>
                </a:lnTo>
                <a:lnTo>
                  <a:pt x="3048" y="21336"/>
                </a:lnTo>
                <a:lnTo>
                  <a:pt x="3810" y="14478"/>
                </a:lnTo>
                <a:lnTo>
                  <a:pt x="10668" y="10668"/>
                </a:lnTo>
                <a:lnTo>
                  <a:pt x="15240" y="9144"/>
                </a:lnTo>
                <a:lnTo>
                  <a:pt x="24384" y="9144"/>
                </a:lnTo>
                <a:lnTo>
                  <a:pt x="38100" y="35814"/>
                </a:lnTo>
                <a:lnTo>
                  <a:pt x="35814" y="37338"/>
                </a:lnTo>
                <a:lnTo>
                  <a:pt x="29718" y="42672"/>
                </a:lnTo>
                <a:lnTo>
                  <a:pt x="25146" y="46482"/>
                </a:lnTo>
                <a:lnTo>
                  <a:pt x="16764" y="48768"/>
                </a:lnTo>
                <a:lnTo>
                  <a:pt x="10668" y="47244"/>
                </a:lnTo>
                <a:lnTo>
                  <a:pt x="3048" y="44958"/>
                </a:lnTo>
                <a:lnTo>
                  <a:pt x="2286" y="35052"/>
                </a:lnTo>
                <a:lnTo>
                  <a:pt x="1524" y="28194"/>
                </a:lnTo>
                <a:lnTo>
                  <a:pt x="762" y="20574"/>
                </a:lnTo>
                <a:lnTo>
                  <a:pt x="0" y="10668"/>
                </a:lnTo>
                <a:lnTo>
                  <a:pt x="6096" y="4572"/>
                </a:lnTo>
                <a:lnTo>
                  <a:pt x="10668" y="0"/>
                </a:lnTo>
                <a:lnTo>
                  <a:pt x="19812" y="0"/>
                </a:lnTo>
                <a:lnTo>
                  <a:pt x="25146" y="762"/>
                </a:lnTo>
                <a:lnTo>
                  <a:pt x="33528" y="2286"/>
                </a:lnTo>
                <a:lnTo>
                  <a:pt x="38100" y="10668"/>
                </a:lnTo>
                <a:lnTo>
                  <a:pt x="38862" y="18288"/>
                </a:lnTo>
                <a:lnTo>
                  <a:pt x="40386" y="25146"/>
                </a:lnTo>
                <a:lnTo>
                  <a:pt x="37338" y="29718"/>
                </a:lnTo>
                <a:lnTo>
                  <a:pt x="32004" y="34290"/>
                </a:lnTo>
                <a:lnTo>
                  <a:pt x="28194" y="36576"/>
                </a:lnTo>
                <a:lnTo>
                  <a:pt x="19812" y="39624"/>
                </a:lnTo>
                <a:lnTo>
                  <a:pt x="15240" y="37338"/>
                </a:lnTo>
                <a:lnTo>
                  <a:pt x="9144" y="35052"/>
                </a:lnTo>
                <a:lnTo>
                  <a:pt x="9906" y="25908"/>
                </a:lnTo>
                <a:lnTo>
                  <a:pt x="9906" y="20574"/>
                </a:lnTo>
                <a:lnTo>
                  <a:pt x="9906" y="14478"/>
                </a:lnTo>
                <a:lnTo>
                  <a:pt x="10668" y="9144"/>
                </a:lnTo>
                <a:lnTo>
                  <a:pt x="17526" y="6858"/>
                </a:lnTo>
                <a:lnTo>
                  <a:pt x="22098" y="5334"/>
                </a:lnTo>
                <a:lnTo>
                  <a:pt x="29718" y="4572"/>
                </a:lnTo>
                <a:lnTo>
                  <a:pt x="33528" y="7620"/>
                </a:lnTo>
                <a:lnTo>
                  <a:pt x="37338" y="9906"/>
                </a:lnTo>
                <a:lnTo>
                  <a:pt x="38862" y="12954"/>
                </a:lnTo>
                <a:lnTo>
                  <a:pt x="38862" y="16764"/>
                </a:lnTo>
                <a:lnTo>
                  <a:pt x="39624" y="19812"/>
                </a:lnTo>
                <a:lnTo>
                  <a:pt x="37338" y="20574"/>
                </a:lnTo>
                <a:lnTo>
                  <a:pt x="33528" y="21336"/>
                </a:lnTo>
                <a:lnTo>
                  <a:pt x="32766" y="19812"/>
                </a:lnTo>
                <a:lnTo>
                  <a:pt x="29718" y="1905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7" name="Google Shape;2277;p49"/>
          <p:cNvGrpSpPr/>
          <p:nvPr/>
        </p:nvGrpSpPr>
        <p:grpSpPr>
          <a:xfrm>
            <a:off x="2439073" y="4295208"/>
            <a:ext cx="340881" cy="156689"/>
            <a:chOff x="2682953" y="4867643"/>
            <a:chExt cx="374965" cy="177571"/>
          </a:xfrm>
        </p:grpSpPr>
        <p:pic>
          <p:nvPicPr>
            <p:cNvPr id="2278" name="Google Shape;2278;p49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2682953" y="4867643"/>
              <a:ext cx="131601" cy="1775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9" name="Google Shape;2279;p49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2836151" y="4913041"/>
              <a:ext cx="69474" cy="1032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0" name="Google Shape;2280;p49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2927365" y="4882883"/>
              <a:ext cx="130553" cy="1310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81" name="Google Shape;2281;p4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3062535" y="4291691"/>
            <a:ext cx="315686" cy="1626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2" name="Google Shape;2282;p49"/>
          <p:cNvGrpSpPr/>
          <p:nvPr/>
        </p:nvGrpSpPr>
        <p:grpSpPr>
          <a:xfrm>
            <a:off x="3756794" y="4193005"/>
            <a:ext cx="328814" cy="114995"/>
            <a:chOff x="4132313" y="4751819"/>
            <a:chExt cx="496848" cy="173761"/>
          </a:xfrm>
        </p:grpSpPr>
        <p:pic>
          <p:nvPicPr>
            <p:cNvPr id="2283" name="Google Shape;2283;p49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4132313" y="4754105"/>
              <a:ext cx="132613" cy="17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4" name="Google Shape;2284;p49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302536" y="4751819"/>
              <a:ext cx="326625" cy="1478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85" name="Google Shape;2285;p49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4522805" y="4177317"/>
            <a:ext cx="117471" cy="922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6" name="Google Shape;2286;p49"/>
          <p:cNvGrpSpPr/>
          <p:nvPr/>
        </p:nvGrpSpPr>
        <p:grpSpPr>
          <a:xfrm>
            <a:off x="4987674" y="4031632"/>
            <a:ext cx="582612" cy="248134"/>
            <a:chOff x="5486387" y="4568939"/>
            <a:chExt cx="640867" cy="281203"/>
          </a:xfrm>
        </p:grpSpPr>
        <p:pic>
          <p:nvPicPr>
            <p:cNvPr id="2287" name="Google Shape;2287;p49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5486387" y="4679429"/>
              <a:ext cx="193573" cy="1234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8" name="Google Shape;2288;p49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5714987" y="4632947"/>
              <a:ext cx="86893" cy="217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9" name="Google Shape;2289;p49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832049" y="4636078"/>
              <a:ext cx="74225" cy="1081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0" name="Google Shape;2290;p49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5934443" y="4568939"/>
              <a:ext cx="192811" cy="1720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1" name="Google Shape;2291;p49"/>
          <p:cNvGrpSpPr/>
          <p:nvPr/>
        </p:nvGrpSpPr>
        <p:grpSpPr>
          <a:xfrm>
            <a:off x="5983133" y="3913291"/>
            <a:ext cx="852778" cy="284442"/>
            <a:chOff x="6581381" y="4434827"/>
            <a:chExt cx="938047" cy="322351"/>
          </a:xfrm>
        </p:grpSpPr>
        <p:pic>
          <p:nvPicPr>
            <p:cNvPr id="2292" name="Google Shape;2292;p49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6581381" y="4539221"/>
              <a:ext cx="105586" cy="2179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3" name="Google Shape;2293;p49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6707111" y="4557509"/>
              <a:ext cx="85369" cy="899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4" name="Google Shape;2294;p49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6816243" y="4546079"/>
              <a:ext cx="64021" cy="891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5" name="Google Shape;2295;p49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6914279" y="4518266"/>
              <a:ext cx="166998" cy="115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6" name="Google Shape;2296;p49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7117829" y="4434827"/>
              <a:ext cx="401599" cy="17108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97" name="Google Shape;2297;p49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6961031" y="3883499"/>
            <a:ext cx="67542" cy="112305"/>
          </a:xfrm>
          <a:prstGeom prst="rect">
            <a:avLst/>
          </a:prstGeom>
          <a:noFill/>
          <a:ln>
            <a:noFill/>
          </a:ln>
        </p:spPr>
      </p:pic>
      <p:sp>
        <p:nvSpPr>
          <p:cNvPr id="2298" name="Google Shape;2298;p49"/>
          <p:cNvSpPr/>
          <p:nvPr/>
        </p:nvSpPr>
        <p:spPr>
          <a:xfrm>
            <a:off x="6985461" y="4045547"/>
            <a:ext cx="33514" cy="12329"/>
          </a:xfrm>
          <a:custGeom>
            <a:rect b="b" l="l" r="r" t="t"/>
            <a:pathLst>
              <a:path extrusionOk="0" h="13970" w="36829">
                <a:moveTo>
                  <a:pt x="15240" y="4572"/>
                </a:moveTo>
                <a:lnTo>
                  <a:pt x="21336" y="3048"/>
                </a:lnTo>
                <a:lnTo>
                  <a:pt x="28194" y="762"/>
                </a:lnTo>
                <a:lnTo>
                  <a:pt x="35052" y="0"/>
                </a:lnTo>
                <a:lnTo>
                  <a:pt x="35814" y="0"/>
                </a:lnTo>
                <a:lnTo>
                  <a:pt x="36576" y="0"/>
                </a:lnTo>
                <a:lnTo>
                  <a:pt x="34290" y="3810"/>
                </a:lnTo>
                <a:lnTo>
                  <a:pt x="32766" y="5334"/>
                </a:lnTo>
                <a:lnTo>
                  <a:pt x="28194" y="7620"/>
                </a:lnTo>
                <a:lnTo>
                  <a:pt x="22860" y="9906"/>
                </a:lnTo>
                <a:lnTo>
                  <a:pt x="15240" y="13716"/>
                </a:lnTo>
                <a:lnTo>
                  <a:pt x="9144" y="12192"/>
                </a:lnTo>
                <a:lnTo>
                  <a:pt x="5334" y="11430"/>
                </a:lnTo>
                <a:lnTo>
                  <a:pt x="8382" y="11430"/>
                </a:lnTo>
                <a:lnTo>
                  <a:pt x="6096" y="8382"/>
                </a:lnTo>
                <a:lnTo>
                  <a:pt x="4572" y="6096"/>
                </a:lnTo>
                <a:lnTo>
                  <a:pt x="4572" y="6858"/>
                </a:lnTo>
                <a:lnTo>
                  <a:pt x="2286" y="4572"/>
                </a:lnTo>
                <a:lnTo>
                  <a:pt x="1524" y="4572"/>
                </a:lnTo>
                <a:lnTo>
                  <a:pt x="762" y="3810"/>
                </a:lnTo>
                <a:lnTo>
                  <a:pt x="0" y="3048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9" name="Google Shape;2299;p49"/>
          <p:cNvSpPr/>
          <p:nvPr/>
        </p:nvSpPr>
        <p:spPr>
          <a:xfrm>
            <a:off x="1541318" y="5000960"/>
            <a:ext cx="29470" cy="33623"/>
          </a:xfrm>
          <a:custGeom>
            <a:rect b="b" l="l" r="r" t="t"/>
            <a:pathLst>
              <a:path extrusionOk="0" h="38100" w="32385">
                <a:moveTo>
                  <a:pt x="23622" y="25145"/>
                </a:moveTo>
                <a:lnTo>
                  <a:pt x="9108" y="8953"/>
                </a:lnTo>
                <a:lnTo>
                  <a:pt x="8096" y="8191"/>
                </a:lnTo>
                <a:lnTo>
                  <a:pt x="12370" y="12287"/>
                </a:lnTo>
                <a:lnTo>
                  <a:pt x="13716" y="10667"/>
                </a:lnTo>
                <a:lnTo>
                  <a:pt x="18288" y="10667"/>
                </a:lnTo>
                <a:lnTo>
                  <a:pt x="19812" y="9905"/>
                </a:lnTo>
                <a:lnTo>
                  <a:pt x="22860" y="12191"/>
                </a:lnTo>
                <a:lnTo>
                  <a:pt x="25146" y="14477"/>
                </a:lnTo>
                <a:lnTo>
                  <a:pt x="24384" y="22097"/>
                </a:lnTo>
                <a:lnTo>
                  <a:pt x="23622" y="24383"/>
                </a:lnTo>
                <a:lnTo>
                  <a:pt x="22860" y="28955"/>
                </a:lnTo>
                <a:lnTo>
                  <a:pt x="18288" y="31241"/>
                </a:lnTo>
                <a:lnTo>
                  <a:pt x="14478" y="31241"/>
                </a:lnTo>
                <a:lnTo>
                  <a:pt x="8382" y="32003"/>
                </a:lnTo>
                <a:lnTo>
                  <a:pt x="6096" y="30479"/>
                </a:lnTo>
                <a:lnTo>
                  <a:pt x="3810" y="24383"/>
                </a:lnTo>
                <a:lnTo>
                  <a:pt x="3048" y="21335"/>
                </a:lnTo>
                <a:lnTo>
                  <a:pt x="1524" y="10667"/>
                </a:lnTo>
                <a:lnTo>
                  <a:pt x="3048" y="8381"/>
                </a:lnTo>
                <a:lnTo>
                  <a:pt x="6096" y="3047"/>
                </a:lnTo>
                <a:lnTo>
                  <a:pt x="13716" y="4571"/>
                </a:lnTo>
                <a:lnTo>
                  <a:pt x="18288" y="4571"/>
                </a:lnTo>
                <a:lnTo>
                  <a:pt x="25146" y="4571"/>
                </a:lnTo>
                <a:lnTo>
                  <a:pt x="28194" y="7619"/>
                </a:lnTo>
                <a:lnTo>
                  <a:pt x="29718" y="13715"/>
                </a:lnTo>
                <a:lnTo>
                  <a:pt x="32004" y="20573"/>
                </a:lnTo>
                <a:lnTo>
                  <a:pt x="31242" y="26669"/>
                </a:lnTo>
                <a:lnTo>
                  <a:pt x="25908" y="31241"/>
                </a:lnTo>
                <a:lnTo>
                  <a:pt x="22098" y="35051"/>
                </a:lnTo>
                <a:lnTo>
                  <a:pt x="16002" y="38099"/>
                </a:lnTo>
                <a:lnTo>
                  <a:pt x="9906" y="37337"/>
                </a:lnTo>
                <a:lnTo>
                  <a:pt x="3048" y="36575"/>
                </a:lnTo>
                <a:lnTo>
                  <a:pt x="2286" y="27431"/>
                </a:lnTo>
                <a:lnTo>
                  <a:pt x="1524" y="21335"/>
                </a:lnTo>
                <a:lnTo>
                  <a:pt x="762" y="14477"/>
                </a:lnTo>
                <a:lnTo>
                  <a:pt x="0" y="7619"/>
                </a:lnTo>
                <a:lnTo>
                  <a:pt x="6858" y="3047"/>
                </a:lnTo>
                <a:lnTo>
                  <a:pt x="9144" y="761"/>
                </a:lnTo>
                <a:lnTo>
                  <a:pt x="18288" y="0"/>
                </a:lnTo>
                <a:lnTo>
                  <a:pt x="20574" y="1523"/>
                </a:lnTo>
                <a:lnTo>
                  <a:pt x="25908" y="3809"/>
                </a:lnTo>
                <a:lnTo>
                  <a:pt x="25908" y="16763"/>
                </a:lnTo>
                <a:lnTo>
                  <a:pt x="24384" y="16763"/>
                </a:lnTo>
                <a:lnTo>
                  <a:pt x="20574" y="18287"/>
                </a:lnTo>
                <a:lnTo>
                  <a:pt x="19050" y="16763"/>
                </a:lnTo>
                <a:lnTo>
                  <a:pt x="16764" y="16001"/>
                </a:lnTo>
                <a:lnTo>
                  <a:pt x="17526" y="12191"/>
                </a:lnTo>
                <a:lnTo>
                  <a:pt x="17526" y="10667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p49"/>
          <p:cNvSpPr/>
          <p:nvPr/>
        </p:nvSpPr>
        <p:spPr>
          <a:xfrm>
            <a:off x="1551015" y="5494468"/>
            <a:ext cx="27158" cy="26898"/>
          </a:xfrm>
          <a:custGeom>
            <a:rect b="b" l="l" r="r" t="t"/>
            <a:pathLst>
              <a:path extrusionOk="0" h="30479" w="29844">
                <a:moveTo>
                  <a:pt x="4572" y="4572"/>
                </a:moveTo>
                <a:lnTo>
                  <a:pt x="6858" y="3048"/>
                </a:lnTo>
                <a:lnTo>
                  <a:pt x="9906" y="1524"/>
                </a:lnTo>
                <a:lnTo>
                  <a:pt x="12192" y="0"/>
                </a:lnTo>
                <a:lnTo>
                  <a:pt x="14478" y="6858"/>
                </a:lnTo>
                <a:lnTo>
                  <a:pt x="16002" y="12192"/>
                </a:lnTo>
                <a:lnTo>
                  <a:pt x="16002" y="19050"/>
                </a:lnTo>
                <a:lnTo>
                  <a:pt x="16002" y="25146"/>
                </a:lnTo>
                <a:lnTo>
                  <a:pt x="12192" y="29718"/>
                </a:lnTo>
                <a:lnTo>
                  <a:pt x="8382" y="28194"/>
                </a:lnTo>
                <a:lnTo>
                  <a:pt x="8382" y="30480"/>
                </a:lnTo>
                <a:lnTo>
                  <a:pt x="6096" y="25908"/>
                </a:lnTo>
                <a:lnTo>
                  <a:pt x="3810" y="21336"/>
                </a:lnTo>
                <a:lnTo>
                  <a:pt x="4572" y="16002"/>
                </a:lnTo>
                <a:lnTo>
                  <a:pt x="4572" y="11430"/>
                </a:lnTo>
                <a:lnTo>
                  <a:pt x="4572" y="6096"/>
                </a:lnTo>
                <a:lnTo>
                  <a:pt x="6858" y="6096"/>
                </a:lnTo>
                <a:lnTo>
                  <a:pt x="11430" y="6096"/>
                </a:lnTo>
                <a:lnTo>
                  <a:pt x="16764" y="6096"/>
                </a:lnTo>
                <a:lnTo>
                  <a:pt x="19050" y="7620"/>
                </a:lnTo>
                <a:lnTo>
                  <a:pt x="21336" y="12192"/>
                </a:lnTo>
                <a:lnTo>
                  <a:pt x="22098" y="14478"/>
                </a:lnTo>
                <a:lnTo>
                  <a:pt x="22860" y="22098"/>
                </a:lnTo>
                <a:lnTo>
                  <a:pt x="21336" y="24384"/>
                </a:lnTo>
                <a:lnTo>
                  <a:pt x="18288" y="28194"/>
                </a:lnTo>
                <a:lnTo>
                  <a:pt x="12954" y="29718"/>
                </a:lnTo>
                <a:lnTo>
                  <a:pt x="8382" y="29718"/>
                </a:lnTo>
                <a:lnTo>
                  <a:pt x="2286" y="29718"/>
                </a:lnTo>
                <a:lnTo>
                  <a:pt x="1524" y="22860"/>
                </a:lnTo>
                <a:lnTo>
                  <a:pt x="762" y="17526"/>
                </a:lnTo>
                <a:lnTo>
                  <a:pt x="762" y="12192"/>
                </a:lnTo>
                <a:lnTo>
                  <a:pt x="0" y="4572"/>
                </a:lnTo>
                <a:lnTo>
                  <a:pt x="5334" y="1524"/>
                </a:lnTo>
                <a:lnTo>
                  <a:pt x="9144" y="0"/>
                </a:lnTo>
                <a:lnTo>
                  <a:pt x="18288" y="762"/>
                </a:lnTo>
                <a:lnTo>
                  <a:pt x="22098" y="3048"/>
                </a:lnTo>
                <a:lnTo>
                  <a:pt x="25908" y="5334"/>
                </a:lnTo>
                <a:lnTo>
                  <a:pt x="28194" y="9906"/>
                </a:lnTo>
                <a:lnTo>
                  <a:pt x="28956" y="14478"/>
                </a:lnTo>
                <a:lnTo>
                  <a:pt x="29718" y="16002"/>
                </a:lnTo>
                <a:lnTo>
                  <a:pt x="28956" y="18288"/>
                </a:lnTo>
                <a:lnTo>
                  <a:pt x="28194" y="19812"/>
                </a:lnTo>
                <a:lnTo>
                  <a:pt x="25146" y="19812"/>
                </a:lnTo>
                <a:lnTo>
                  <a:pt x="21336" y="20574"/>
                </a:lnTo>
                <a:lnTo>
                  <a:pt x="17526" y="20574"/>
                </a:lnTo>
                <a:lnTo>
                  <a:pt x="16002" y="19812"/>
                </a:lnTo>
                <a:lnTo>
                  <a:pt x="12954" y="19050"/>
                </a:lnTo>
                <a:lnTo>
                  <a:pt x="13716" y="16764"/>
                </a:lnTo>
                <a:lnTo>
                  <a:pt x="13716" y="14478"/>
                </a:lnTo>
                <a:lnTo>
                  <a:pt x="13716" y="12954"/>
                </a:lnTo>
                <a:lnTo>
                  <a:pt x="16002" y="12954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1" name="Google Shape;2301;p49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2861645" y="5257789"/>
            <a:ext cx="287952" cy="137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2" name="Google Shape;2302;p49"/>
          <p:cNvGrpSpPr/>
          <p:nvPr/>
        </p:nvGrpSpPr>
        <p:grpSpPr>
          <a:xfrm>
            <a:off x="3515625" y="5231185"/>
            <a:ext cx="44566" cy="35075"/>
            <a:chOff x="3867149" y="5928360"/>
            <a:chExt cx="49022" cy="39750"/>
          </a:xfrm>
        </p:grpSpPr>
        <p:sp>
          <p:nvSpPr>
            <p:cNvPr id="2303" name="Google Shape;2303;p49"/>
            <p:cNvSpPr/>
            <p:nvPr/>
          </p:nvSpPr>
          <p:spPr>
            <a:xfrm>
              <a:off x="3867149" y="5930646"/>
              <a:ext cx="24764" cy="37464"/>
            </a:xfrm>
            <a:custGeom>
              <a:rect b="b" l="l" r="r" t="t"/>
              <a:pathLst>
                <a:path extrusionOk="0" h="37464" w="24764">
                  <a:moveTo>
                    <a:pt x="0" y="0"/>
                  </a:moveTo>
                  <a:lnTo>
                    <a:pt x="19812" y="34290"/>
                  </a:lnTo>
                  <a:lnTo>
                    <a:pt x="21336" y="35813"/>
                  </a:lnTo>
                  <a:lnTo>
                    <a:pt x="24384" y="37337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49"/>
            <p:cNvSpPr/>
            <p:nvPr/>
          </p:nvSpPr>
          <p:spPr>
            <a:xfrm>
              <a:off x="3902201" y="5928360"/>
              <a:ext cx="13970" cy="32385"/>
            </a:xfrm>
            <a:custGeom>
              <a:rect b="b" l="l" r="r" t="t"/>
              <a:pathLst>
                <a:path extrusionOk="0" h="32385" w="13970">
                  <a:moveTo>
                    <a:pt x="0" y="0"/>
                  </a:moveTo>
                  <a:lnTo>
                    <a:pt x="3202" y="6298"/>
                  </a:lnTo>
                  <a:lnTo>
                    <a:pt x="6762" y="12668"/>
                  </a:lnTo>
                  <a:lnTo>
                    <a:pt x="10179" y="19180"/>
                  </a:lnTo>
                  <a:lnTo>
                    <a:pt x="12954" y="25908"/>
                  </a:lnTo>
                  <a:lnTo>
                    <a:pt x="13716" y="28956"/>
                  </a:lnTo>
                  <a:lnTo>
                    <a:pt x="13716" y="29718"/>
                  </a:lnTo>
                  <a:lnTo>
                    <a:pt x="13716" y="3200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5" name="Google Shape;2305;p49"/>
          <p:cNvGrpSpPr/>
          <p:nvPr/>
        </p:nvGrpSpPr>
        <p:grpSpPr>
          <a:xfrm>
            <a:off x="3618139" y="5173348"/>
            <a:ext cx="1245559" cy="227962"/>
            <a:chOff x="3979913" y="5862815"/>
            <a:chExt cx="1370101" cy="258343"/>
          </a:xfrm>
        </p:grpSpPr>
        <p:pic>
          <p:nvPicPr>
            <p:cNvPr id="2306" name="Google Shape;2306;p49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3979913" y="5961875"/>
              <a:ext cx="191287" cy="1592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7" name="Google Shape;2307;p49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4190987" y="5954731"/>
              <a:ext cx="82952" cy="151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8" name="Google Shape;2308;p49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4300715" y="5943587"/>
              <a:ext cx="169951" cy="156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9" name="Google Shape;2309;p49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4496549" y="5928347"/>
              <a:ext cx="177571" cy="150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0" name="Google Shape;2310;p49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4693907" y="5920727"/>
              <a:ext cx="162331" cy="136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1" name="Google Shape;2311;p49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4886693" y="5862815"/>
              <a:ext cx="463321" cy="1790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2" name="Google Shape;2312;p49"/>
          <p:cNvGrpSpPr/>
          <p:nvPr/>
        </p:nvGrpSpPr>
        <p:grpSpPr>
          <a:xfrm>
            <a:off x="4912178" y="5113517"/>
            <a:ext cx="28401" cy="35300"/>
            <a:chOff x="5403342" y="5795010"/>
            <a:chExt cx="31241" cy="40004"/>
          </a:xfrm>
        </p:grpSpPr>
        <p:sp>
          <p:nvSpPr>
            <p:cNvPr id="2313" name="Google Shape;2313;p49"/>
            <p:cNvSpPr/>
            <p:nvPr/>
          </p:nvSpPr>
          <p:spPr>
            <a:xfrm>
              <a:off x="5403342" y="5796534"/>
              <a:ext cx="2539" cy="33654"/>
            </a:xfrm>
            <a:custGeom>
              <a:rect b="b" l="l" r="r" t="t"/>
              <a:pathLst>
                <a:path extrusionOk="0" h="33654" w="2539">
                  <a:moveTo>
                    <a:pt x="1524" y="0"/>
                  </a:moveTo>
                  <a:lnTo>
                    <a:pt x="2143" y="7846"/>
                  </a:lnTo>
                  <a:lnTo>
                    <a:pt x="1905" y="14763"/>
                  </a:lnTo>
                  <a:lnTo>
                    <a:pt x="1095" y="21538"/>
                  </a:lnTo>
                  <a:lnTo>
                    <a:pt x="0" y="28956"/>
                  </a:lnTo>
                  <a:lnTo>
                    <a:pt x="0" y="31242"/>
                  </a:lnTo>
                  <a:lnTo>
                    <a:pt x="0" y="32004"/>
                  </a:lnTo>
                  <a:lnTo>
                    <a:pt x="0" y="3352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49"/>
            <p:cNvSpPr/>
            <p:nvPr/>
          </p:nvSpPr>
          <p:spPr>
            <a:xfrm>
              <a:off x="5419344" y="5795010"/>
              <a:ext cx="15239" cy="40004"/>
            </a:xfrm>
            <a:custGeom>
              <a:rect b="b" l="l" r="r" t="t"/>
              <a:pathLst>
                <a:path extrusionOk="0" h="40004" w="15239">
                  <a:moveTo>
                    <a:pt x="15239" y="0"/>
                  </a:moveTo>
                  <a:lnTo>
                    <a:pt x="11703" y="8691"/>
                  </a:lnTo>
                  <a:lnTo>
                    <a:pt x="8096" y="17526"/>
                  </a:lnTo>
                  <a:lnTo>
                    <a:pt x="4631" y="26360"/>
                  </a:lnTo>
                  <a:lnTo>
                    <a:pt x="1523" y="35052"/>
                  </a:lnTo>
                  <a:lnTo>
                    <a:pt x="761" y="36576"/>
                  </a:lnTo>
                  <a:lnTo>
                    <a:pt x="0" y="38100"/>
                  </a:lnTo>
                  <a:lnTo>
                    <a:pt x="0" y="3962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15" name="Google Shape;2315;p49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5194404" y="5185174"/>
            <a:ext cx="175753" cy="842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6" name="Google Shape;2316;p49"/>
          <p:cNvGrpSpPr/>
          <p:nvPr/>
        </p:nvGrpSpPr>
        <p:grpSpPr>
          <a:xfrm>
            <a:off x="5667939" y="5165952"/>
            <a:ext cx="226547" cy="106260"/>
            <a:chOff x="6234671" y="5854433"/>
            <a:chExt cx="249199" cy="120421"/>
          </a:xfrm>
        </p:grpSpPr>
        <p:pic>
          <p:nvPicPr>
            <p:cNvPr id="2317" name="Google Shape;2317;p49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6234671" y="5855195"/>
              <a:ext cx="144043" cy="119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8" name="Google Shape;2318;p49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6405073" y="5854433"/>
              <a:ext cx="78797" cy="1108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9" name="Google Shape;2319;p49"/>
          <p:cNvGrpSpPr/>
          <p:nvPr/>
        </p:nvGrpSpPr>
        <p:grpSpPr>
          <a:xfrm>
            <a:off x="6139703" y="5071829"/>
            <a:ext cx="626232" cy="178294"/>
            <a:chOff x="6753606" y="5747766"/>
            <a:chExt cx="688848" cy="202056"/>
          </a:xfrm>
        </p:grpSpPr>
        <p:sp>
          <p:nvSpPr>
            <p:cNvPr id="2320" name="Google Shape;2320;p49"/>
            <p:cNvSpPr/>
            <p:nvPr/>
          </p:nvSpPr>
          <p:spPr>
            <a:xfrm>
              <a:off x="6753606" y="5748528"/>
              <a:ext cx="19050" cy="184785"/>
            </a:xfrm>
            <a:custGeom>
              <a:rect b="b" l="l" r="r" t="t"/>
              <a:pathLst>
                <a:path extrusionOk="0" h="184785" w="19050">
                  <a:moveTo>
                    <a:pt x="0" y="0"/>
                  </a:moveTo>
                  <a:lnTo>
                    <a:pt x="1524" y="15299"/>
                  </a:lnTo>
                  <a:lnTo>
                    <a:pt x="3619" y="30384"/>
                  </a:lnTo>
                  <a:lnTo>
                    <a:pt x="6000" y="45327"/>
                  </a:lnTo>
                  <a:lnTo>
                    <a:pt x="8382" y="60197"/>
                  </a:lnTo>
                  <a:lnTo>
                    <a:pt x="10513" y="79509"/>
                  </a:lnTo>
                  <a:lnTo>
                    <a:pt x="12287" y="98678"/>
                  </a:lnTo>
                  <a:lnTo>
                    <a:pt x="13632" y="117848"/>
                  </a:lnTo>
                  <a:lnTo>
                    <a:pt x="14478" y="137159"/>
                  </a:lnTo>
                  <a:lnTo>
                    <a:pt x="14287" y="145506"/>
                  </a:lnTo>
                  <a:lnTo>
                    <a:pt x="14097" y="161639"/>
                  </a:lnTo>
                  <a:lnTo>
                    <a:pt x="14478" y="177343"/>
                  </a:lnTo>
                  <a:lnTo>
                    <a:pt x="16002" y="184403"/>
                  </a:lnTo>
                  <a:lnTo>
                    <a:pt x="17526" y="184403"/>
                  </a:lnTo>
                  <a:lnTo>
                    <a:pt x="18288" y="184403"/>
                  </a:lnTo>
                  <a:lnTo>
                    <a:pt x="19050" y="182879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21" name="Google Shape;2321;p49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6812934" y="5814809"/>
              <a:ext cx="78606" cy="1089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2" name="Google Shape;2322;p49"/>
            <p:cNvSpPr/>
            <p:nvPr/>
          </p:nvSpPr>
          <p:spPr>
            <a:xfrm>
              <a:off x="6930390" y="5818632"/>
              <a:ext cx="85090" cy="92710"/>
            </a:xfrm>
            <a:custGeom>
              <a:rect b="b" l="l" r="r" t="t"/>
              <a:pathLst>
                <a:path extrusionOk="0" h="92710" w="85090">
                  <a:moveTo>
                    <a:pt x="43433" y="58673"/>
                  </a:moveTo>
                  <a:lnTo>
                    <a:pt x="47648" y="51268"/>
                  </a:lnTo>
                  <a:lnTo>
                    <a:pt x="50863" y="45148"/>
                  </a:lnTo>
                  <a:lnTo>
                    <a:pt x="52649" y="38742"/>
                  </a:lnTo>
                  <a:lnTo>
                    <a:pt x="52577" y="30479"/>
                  </a:lnTo>
                  <a:lnTo>
                    <a:pt x="25145" y="0"/>
                  </a:lnTo>
                  <a:lnTo>
                    <a:pt x="19049" y="3047"/>
                  </a:lnTo>
                  <a:lnTo>
                    <a:pt x="1607" y="43707"/>
                  </a:lnTo>
                  <a:lnTo>
                    <a:pt x="0" y="74675"/>
                  </a:lnTo>
                  <a:lnTo>
                    <a:pt x="0" y="81533"/>
                  </a:lnTo>
                  <a:lnTo>
                    <a:pt x="1523" y="89153"/>
                  </a:lnTo>
                  <a:lnTo>
                    <a:pt x="9905" y="91439"/>
                  </a:lnTo>
                  <a:lnTo>
                    <a:pt x="17525" y="92201"/>
                  </a:lnTo>
                  <a:lnTo>
                    <a:pt x="25907" y="90677"/>
                  </a:lnTo>
                  <a:lnTo>
                    <a:pt x="46481" y="56387"/>
                  </a:lnTo>
                  <a:lnTo>
                    <a:pt x="51053" y="21335"/>
                  </a:lnTo>
                  <a:lnTo>
                    <a:pt x="51053" y="20573"/>
                  </a:lnTo>
                  <a:lnTo>
                    <a:pt x="51053" y="19049"/>
                  </a:lnTo>
                  <a:lnTo>
                    <a:pt x="49529" y="23621"/>
                  </a:lnTo>
                  <a:lnTo>
                    <a:pt x="50291" y="24383"/>
                  </a:lnTo>
                  <a:lnTo>
                    <a:pt x="49529" y="28955"/>
                  </a:lnTo>
                  <a:lnTo>
                    <a:pt x="49446" y="37195"/>
                  </a:lnTo>
                  <a:lnTo>
                    <a:pt x="49434" y="45719"/>
                  </a:lnTo>
                  <a:lnTo>
                    <a:pt x="49851" y="54244"/>
                  </a:lnTo>
                  <a:lnTo>
                    <a:pt x="70865" y="83819"/>
                  </a:lnTo>
                  <a:lnTo>
                    <a:pt x="78485" y="83057"/>
                  </a:lnTo>
                  <a:lnTo>
                    <a:pt x="84581" y="83057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49"/>
            <p:cNvSpPr/>
            <p:nvPr/>
          </p:nvSpPr>
          <p:spPr>
            <a:xfrm>
              <a:off x="7029962" y="5808726"/>
              <a:ext cx="73025" cy="86995"/>
            </a:xfrm>
            <a:custGeom>
              <a:rect b="b" l="l" r="r" t="t"/>
              <a:pathLst>
                <a:path extrusionOk="0" h="86995" w="73025">
                  <a:moveTo>
                    <a:pt x="250" y="26669"/>
                  </a:moveTo>
                  <a:lnTo>
                    <a:pt x="7870" y="67817"/>
                  </a:lnTo>
                  <a:lnTo>
                    <a:pt x="11680" y="74675"/>
                  </a:lnTo>
                  <a:lnTo>
                    <a:pt x="13966" y="82295"/>
                  </a:lnTo>
                  <a:lnTo>
                    <a:pt x="13966" y="83819"/>
                  </a:lnTo>
                  <a:lnTo>
                    <a:pt x="14728" y="85343"/>
                  </a:lnTo>
                  <a:lnTo>
                    <a:pt x="15490" y="86867"/>
                  </a:lnTo>
                  <a:lnTo>
                    <a:pt x="14632" y="70604"/>
                  </a:lnTo>
                  <a:lnTo>
                    <a:pt x="13204" y="52768"/>
                  </a:lnTo>
                  <a:lnTo>
                    <a:pt x="12918" y="35218"/>
                  </a:lnTo>
                  <a:lnTo>
                    <a:pt x="15490" y="19811"/>
                  </a:lnTo>
                  <a:lnTo>
                    <a:pt x="17776" y="13715"/>
                  </a:lnTo>
                  <a:lnTo>
                    <a:pt x="26920" y="9905"/>
                  </a:lnTo>
                  <a:lnTo>
                    <a:pt x="33016" y="8381"/>
                  </a:lnTo>
                  <a:lnTo>
                    <a:pt x="40564" y="6465"/>
                  </a:lnTo>
                  <a:lnTo>
                    <a:pt x="48256" y="5048"/>
                  </a:lnTo>
                  <a:lnTo>
                    <a:pt x="55947" y="3774"/>
                  </a:lnTo>
                  <a:lnTo>
                    <a:pt x="63496" y="2285"/>
                  </a:lnTo>
                  <a:lnTo>
                    <a:pt x="66544" y="1523"/>
                  </a:lnTo>
                  <a:lnTo>
                    <a:pt x="69592" y="761"/>
                  </a:lnTo>
                  <a:lnTo>
                    <a:pt x="72640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49"/>
            <p:cNvSpPr/>
            <p:nvPr/>
          </p:nvSpPr>
          <p:spPr>
            <a:xfrm>
              <a:off x="7130605" y="5800534"/>
              <a:ext cx="77470" cy="86995"/>
            </a:xfrm>
            <a:custGeom>
              <a:rect b="b" l="l" r="r" t="t"/>
              <a:pathLst>
                <a:path extrusionOk="0" h="86995" w="77470">
                  <a:moveTo>
                    <a:pt x="9334" y="14287"/>
                  </a:moveTo>
                  <a:lnTo>
                    <a:pt x="7024" y="58983"/>
                  </a:lnTo>
                  <a:lnTo>
                    <a:pt x="6858" y="67246"/>
                  </a:lnTo>
                  <a:lnTo>
                    <a:pt x="6405" y="75509"/>
                  </a:lnTo>
                  <a:lnTo>
                    <a:pt x="5524" y="83629"/>
                  </a:lnTo>
                  <a:lnTo>
                    <a:pt x="4000" y="86677"/>
                  </a:lnTo>
                  <a:lnTo>
                    <a:pt x="2476" y="83629"/>
                  </a:lnTo>
                  <a:lnTo>
                    <a:pt x="1714" y="79819"/>
                  </a:lnTo>
                  <a:lnTo>
                    <a:pt x="952" y="75247"/>
                  </a:lnTo>
                  <a:lnTo>
                    <a:pt x="190" y="67115"/>
                  </a:lnTo>
                  <a:lnTo>
                    <a:pt x="0" y="58769"/>
                  </a:lnTo>
                  <a:lnTo>
                    <a:pt x="95" y="50280"/>
                  </a:lnTo>
                  <a:lnTo>
                    <a:pt x="190" y="41719"/>
                  </a:lnTo>
                  <a:lnTo>
                    <a:pt x="14668" y="5143"/>
                  </a:lnTo>
                  <a:lnTo>
                    <a:pt x="33206" y="0"/>
                  </a:lnTo>
                  <a:lnTo>
                    <a:pt x="39052" y="571"/>
                  </a:lnTo>
                  <a:lnTo>
                    <a:pt x="68889" y="25372"/>
                  </a:lnTo>
                  <a:lnTo>
                    <a:pt x="77152" y="53911"/>
                  </a:lnTo>
                  <a:lnTo>
                    <a:pt x="76390" y="59245"/>
                  </a:lnTo>
                  <a:lnTo>
                    <a:pt x="71818" y="66865"/>
                  </a:lnTo>
                  <a:lnTo>
                    <a:pt x="68770" y="69913"/>
                  </a:lnTo>
                  <a:lnTo>
                    <a:pt x="65722" y="71437"/>
                  </a:lnTo>
                  <a:lnTo>
                    <a:pt x="64198" y="72199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49"/>
            <p:cNvSpPr/>
            <p:nvPr/>
          </p:nvSpPr>
          <p:spPr>
            <a:xfrm>
              <a:off x="7239762" y="5804916"/>
              <a:ext cx="7620" cy="63500"/>
            </a:xfrm>
            <a:custGeom>
              <a:rect b="b" l="l" r="r" t="t"/>
              <a:pathLst>
                <a:path extrusionOk="0" h="63500" w="7620">
                  <a:moveTo>
                    <a:pt x="7620" y="0"/>
                  </a:moveTo>
                  <a:lnTo>
                    <a:pt x="4619" y="9572"/>
                  </a:lnTo>
                  <a:lnTo>
                    <a:pt x="2476" y="18288"/>
                  </a:lnTo>
                  <a:lnTo>
                    <a:pt x="1190" y="27003"/>
                  </a:lnTo>
                  <a:lnTo>
                    <a:pt x="762" y="36576"/>
                  </a:lnTo>
                  <a:lnTo>
                    <a:pt x="762" y="44196"/>
                  </a:lnTo>
                  <a:lnTo>
                    <a:pt x="0" y="51816"/>
                  </a:lnTo>
                  <a:lnTo>
                    <a:pt x="0" y="59436"/>
                  </a:lnTo>
                  <a:lnTo>
                    <a:pt x="0" y="60960"/>
                  </a:lnTo>
                  <a:lnTo>
                    <a:pt x="0" y="61722"/>
                  </a:lnTo>
                  <a:lnTo>
                    <a:pt x="0" y="6324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49"/>
            <p:cNvSpPr/>
            <p:nvPr/>
          </p:nvSpPr>
          <p:spPr>
            <a:xfrm>
              <a:off x="7223760" y="5747766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7"/>
                  </a:moveTo>
                  <a:lnTo>
                    <a:pt x="0" y="11429"/>
                  </a:lnTo>
                  <a:lnTo>
                    <a:pt x="3810" y="15239"/>
                  </a:lnTo>
                  <a:lnTo>
                    <a:pt x="12192" y="15239"/>
                  </a:lnTo>
                  <a:lnTo>
                    <a:pt x="15240" y="11429"/>
                  </a:lnTo>
                  <a:lnTo>
                    <a:pt x="15240" y="7619"/>
                  </a:lnTo>
                  <a:lnTo>
                    <a:pt x="15240" y="3047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49"/>
            <p:cNvSpPr/>
            <p:nvPr/>
          </p:nvSpPr>
          <p:spPr>
            <a:xfrm>
              <a:off x="7277957" y="5791962"/>
              <a:ext cx="83820" cy="82550"/>
            </a:xfrm>
            <a:custGeom>
              <a:rect b="b" l="l" r="r" t="t"/>
              <a:pathLst>
                <a:path extrusionOk="0" h="82550" w="83820">
                  <a:moveTo>
                    <a:pt x="6762" y="32004"/>
                  </a:moveTo>
                  <a:lnTo>
                    <a:pt x="5643" y="41469"/>
                  </a:lnTo>
                  <a:lnTo>
                    <a:pt x="4667" y="50577"/>
                  </a:lnTo>
                  <a:lnTo>
                    <a:pt x="3976" y="59543"/>
                  </a:lnTo>
                  <a:lnTo>
                    <a:pt x="3714" y="68580"/>
                  </a:lnTo>
                  <a:lnTo>
                    <a:pt x="3714" y="73152"/>
                  </a:lnTo>
                  <a:lnTo>
                    <a:pt x="3714" y="77724"/>
                  </a:lnTo>
                  <a:lnTo>
                    <a:pt x="2952" y="82296"/>
                  </a:lnTo>
                  <a:lnTo>
                    <a:pt x="2190" y="82296"/>
                  </a:lnTo>
                  <a:lnTo>
                    <a:pt x="1428" y="76962"/>
                  </a:lnTo>
                  <a:lnTo>
                    <a:pt x="666" y="71628"/>
                  </a:lnTo>
                  <a:lnTo>
                    <a:pt x="666" y="65532"/>
                  </a:lnTo>
                  <a:lnTo>
                    <a:pt x="154" y="57292"/>
                  </a:lnTo>
                  <a:lnTo>
                    <a:pt x="10668" y="15621"/>
                  </a:lnTo>
                  <a:lnTo>
                    <a:pt x="45612" y="59"/>
                  </a:lnTo>
                  <a:lnTo>
                    <a:pt x="53244" y="0"/>
                  </a:lnTo>
                  <a:lnTo>
                    <a:pt x="62388" y="0"/>
                  </a:lnTo>
                  <a:lnTo>
                    <a:pt x="83498" y="33575"/>
                  </a:lnTo>
                  <a:lnTo>
                    <a:pt x="82962" y="41910"/>
                  </a:lnTo>
                  <a:lnTo>
                    <a:pt x="80045" y="51256"/>
                  </a:lnTo>
                  <a:lnTo>
                    <a:pt x="75057" y="60102"/>
                  </a:lnTo>
                  <a:lnTo>
                    <a:pt x="70211" y="68806"/>
                  </a:lnTo>
                  <a:lnTo>
                    <a:pt x="67722" y="77724"/>
                  </a:lnTo>
                  <a:lnTo>
                    <a:pt x="67722" y="79248"/>
                  </a:lnTo>
                  <a:lnTo>
                    <a:pt x="67722" y="80010"/>
                  </a:lnTo>
                  <a:lnTo>
                    <a:pt x="68484" y="7924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49"/>
            <p:cNvSpPr/>
            <p:nvPr/>
          </p:nvSpPr>
          <p:spPr>
            <a:xfrm>
              <a:off x="7377684" y="5782818"/>
              <a:ext cx="64770" cy="167004"/>
            </a:xfrm>
            <a:custGeom>
              <a:rect b="b" l="l" r="r" t="t"/>
              <a:pathLst>
                <a:path extrusionOk="0" h="167004" w="64770">
                  <a:moveTo>
                    <a:pt x="55625" y="46481"/>
                  </a:moveTo>
                  <a:lnTo>
                    <a:pt x="59507" y="39052"/>
                  </a:lnTo>
                  <a:lnTo>
                    <a:pt x="62674" y="32194"/>
                  </a:lnTo>
                  <a:lnTo>
                    <a:pt x="64412" y="25050"/>
                  </a:lnTo>
                  <a:lnTo>
                    <a:pt x="64007" y="16763"/>
                  </a:lnTo>
                  <a:lnTo>
                    <a:pt x="61721" y="9143"/>
                  </a:lnTo>
                  <a:lnTo>
                    <a:pt x="54863" y="761"/>
                  </a:lnTo>
                  <a:lnTo>
                    <a:pt x="46481" y="0"/>
                  </a:lnTo>
                  <a:lnTo>
                    <a:pt x="39707" y="190"/>
                  </a:lnTo>
                  <a:lnTo>
                    <a:pt x="14573" y="28955"/>
                  </a:lnTo>
                  <a:lnTo>
                    <a:pt x="9858" y="54899"/>
                  </a:lnTo>
                  <a:lnTo>
                    <a:pt x="11239" y="61436"/>
                  </a:lnTo>
                  <a:lnTo>
                    <a:pt x="14620" y="66972"/>
                  </a:lnTo>
                  <a:lnTo>
                    <a:pt x="20573" y="70865"/>
                  </a:lnTo>
                  <a:lnTo>
                    <a:pt x="25907" y="73151"/>
                  </a:lnTo>
                  <a:lnTo>
                    <a:pt x="38861" y="73913"/>
                  </a:lnTo>
                  <a:lnTo>
                    <a:pt x="43433" y="70103"/>
                  </a:lnTo>
                  <a:lnTo>
                    <a:pt x="49529" y="67055"/>
                  </a:lnTo>
                  <a:lnTo>
                    <a:pt x="51815" y="57911"/>
                  </a:lnTo>
                  <a:lnTo>
                    <a:pt x="53339" y="51815"/>
                  </a:lnTo>
                  <a:lnTo>
                    <a:pt x="54101" y="46481"/>
                  </a:lnTo>
                  <a:lnTo>
                    <a:pt x="53339" y="40385"/>
                  </a:lnTo>
                  <a:lnTo>
                    <a:pt x="53339" y="34289"/>
                  </a:lnTo>
                  <a:lnTo>
                    <a:pt x="53339" y="39623"/>
                  </a:lnTo>
                  <a:lnTo>
                    <a:pt x="53339" y="41909"/>
                  </a:lnTo>
                  <a:lnTo>
                    <a:pt x="53339" y="47243"/>
                  </a:lnTo>
                  <a:lnTo>
                    <a:pt x="53470" y="58233"/>
                  </a:lnTo>
                  <a:lnTo>
                    <a:pt x="53816" y="69437"/>
                  </a:lnTo>
                  <a:lnTo>
                    <a:pt x="54304" y="80783"/>
                  </a:lnTo>
                  <a:lnTo>
                    <a:pt x="54863" y="92201"/>
                  </a:lnTo>
                  <a:lnTo>
                    <a:pt x="54983" y="102941"/>
                  </a:lnTo>
                  <a:lnTo>
                    <a:pt x="55244" y="113537"/>
                  </a:lnTo>
                  <a:lnTo>
                    <a:pt x="55506" y="124134"/>
                  </a:lnTo>
                  <a:lnTo>
                    <a:pt x="55625" y="134873"/>
                  </a:lnTo>
                  <a:lnTo>
                    <a:pt x="55828" y="141065"/>
                  </a:lnTo>
                  <a:lnTo>
                    <a:pt x="56102" y="147827"/>
                  </a:lnTo>
                  <a:lnTo>
                    <a:pt x="55947" y="154590"/>
                  </a:lnTo>
                  <a:lnTo>
                    <a:pt x="54863" y="160781"/>
                  </a:lnTo>
                  <a:lnTo>
                    <a:pt x="52577" y="166115"/>
                  </a:lnTo>
                  <a:lnTo>
                    <a:pt x="47243" y="166877"/>
                  </a:lnTo>
                  <a:lnTo>
                    <a:pt x="41909" y="166877"/>
                  </a:lnTo>
                  <a:lnTo>
                    <a:pt x="761" y="160019"/>
                  </a:lnTo>
                  <a:lnTo>
                    <a:pt x="0" y="151637"/>
                  </a:lnTo>
                  <a:lnTo>
                    <a:pt x="0" y="144779"/>
                  </a:lnTo>
                  <a:lnTo>
                    <a:pt x="761" y="142493"/>
                  </a:lnTo>
                  <a:lnTo>
                    <a:pt x="5333" y="138683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9" name="Google Shape;2329;p49"/>
          <p:cNvSpPr/>
          <p:nvPr/>
        </p:nvSpPr>
        <p:spPr>
          <a:xfrm>
            <a:off x="6889865" y="5060800"/>
            <a:ext cx="40449" cy="92464"/>
          </a:xfrm>
          <a:custGeom>
            <a:rect b="b" l="l" r="r" t="t"/>
            <a:pathLst>
              <a:path extrusionOk="0" h="104775" w="44450">
                <a:moveTo>
                  <a:pt x="5333" y="17525"/>
                </a:moveTo>
                <a:lnTo>
                  <a:pt x="761" y="5333"/>
                </a:lnTo>
                <a:lnTo>
                  <a:pt x="2285" y="8381"/>
                </a:lnTo>
                <a:lnTo>
                  <a:pt x="0" y="2285"/>
                </a:lnTo>
                <a:lnTo>
                  <a:pt x="4571" y="761"/>
                </a:lnTo>
                <a:lnTo>
                  <a:pt x="8381" y="0"/>
                </a:lnTo>
                <a:lnTo>
                  <a:pt x="13715" y="0"/>
                </a:lnTo>
                <a:lnTo>
                  <a:pt x="20573" y="0"/>
                </a:lnTo>
                <a:lnTo>
                  <a:pt x="44195" y="32003"/>
                </a:lnTo>
                <a:lnTo>
                  <a:pt x="44195" y="39623"/>
                </a:lnTo>
                <a:lnTo>
                  <a:pt x="39623" y="44195"/>
                </a:lnTo>
                <a:lnTo>
                  <a:pt x="34289" y="50291"/>
                </a:lnTo>
                <a:lnTo>
                  <a:pt x="8381" y="81533"/>
                </a:lnTo>
                <a:lnTo>
                  <a:pt x="3809" y="92963"/>
                </a:lnTo>
                <a:lnTo>
                  <a:pt x="3809" y="99821"/>
                </a:lnTo>
                <a:lnTo>
                  <a:pt x="3809" y="101345"/>
                </a:lnTo>
                <a:lnTo>
                  <a:pt x="3809" y="102869"/>
                </a:lnTo>
                <a:lnTo>
                  <a:pt x="3809" y="104393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0" name="Google Shape;2330;p49"/>
          <p:cNvSpPr/>
          <p:nvPr/>
        </p:nvSpPr>
        <p:spPr>
          <a:xfrm>
            <a:off x="6892636" y="5206701"/>
            <a:ext cx="32359" cy="8406"/>
          </a:xfrm>
          <a:custGeom>
            <a:rect b="b" l="l" r="r" t="t"/>
            <a:pathLst>
              <a:path extrusionOk="0" h="9525" w="35559">
                <a:moveTo>
                  <a:pt x="16001" y="762"/>
                </a:moveTo>
                <a:lnTo>
                  <a:pt x="21335" y="1524"/>
                </a:lnTo>
                <a:lnTo>
                  <a:pt x="28955" y="3048"/>
                </a:lnTo>
                <a:lnTo>
                  <a:pt x="35051" y="3810"/>
                </a:lnTo>
                <a:lnTo>
                  <a:pt x="30479" y="5334"/>
                </a:lnTo>
                <a:lnTo>
                  <a:pt x="25907" y="7620"/>
                </a:lnTo>
                <a:lnTo>
                  <a:pt x="21335" y="8382"/>
                </a:lnTo>
                <a:lnTo>
                  <a:pt x="17525" y="9144"/>
                </a:lnTo>
                <a:lnTo>
                  <a:pt x="10667" y="9144"/>
                </a:lnTo>
                <a:lnTo>
                  <a:pt x="6857" y="7620"/>
                </a:lnTo>
                <a:lnTo>
                  <a:pt x="5333" y="6096"/>
                </a:lnTo>
                <a:lnTo>
                  <a:pt x="4571" y="4572"/>
                </a:lnTo>
                <a:lnTo>
                  <a:pt x="3047" y="3048"/>
                </a:lnTo>
                <a:lnTo>
                  <a:pt x="1523" y="2286"/>
                </a:lnTo>
                <a:lnTo>
                  <a:pt x="761" y="1524"/>
                </a:lnTo>
                <a:lnTo>
                  <a:pt x="0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31" name="Google Shape;2331;p49"/>
          <p:cNvGrpSpPr/>
          <p:nvPr/>
        </p:nvGrpSpPr>
        <p:grpSpPr>
          <a:xfrm>
            <a:off x="4665391" y="4657637"/>
            <a:ext cx="33887" cy="35749"/>
            <a:chOff x="5131879" y="5278374"/>
            <a:chExt cx="37275" cy="40513"/>
          </a:xfrm>
        </p:grpSpPr>
        <p:sp>
          <p:nvSpPr>
            <p:cNvPr id="2332" name="Google Shape;2332;p49"/>
            <p:cNvSpPr/>
            <p:nvPr/>
          </p:nvSpPr>
          <p:spPr>
            <a:xfrm>
              <a:off x="5131879" y="5289042"/>
              <a:ext cx="21589" cy="29845"/>
            </a:xfrm>
            <a:custGeom>
              <a:rect b="b" l="l" r="r" t="t"/>
              <a:pathLst>
                <a:path extrusionOk="0" h="29845" w="21589">
                  <a:moveTo>
                    <a:pt x="952" y="0"/>
                  </a:moveTo>
                  <a:lnTo>
                    <a:pt x="261" y="7131"/>
                  </a:lnTo>
                  <a:lnTo>
                    <a:pt x="0" y="13049"/>
                  </a:lnTo>
                  <a:lnTo>
                    <a:pt x="1166" y="18538"/>
                  </a:lnTo>
                  <a:lnTo>
                    <a:pt x="4762" y="24384"/>
                  </a:lnTo>
                  <a:lnTo>
                    <a:pt x="7810" y="28956"/>
                  </a:lnTo>
                  <a:lnTo>
                    <a:pt x="12382" y="29718"/>
                  </a:lnTo>
                  <a:lnTo>
                    <a:pt x="17716" y="28955"/>
                  </a:lnTo>
                  <a:lnTo>
                    <a:pt x="19240" y="28193"/>
                  </a:lnTo>
                  <a:lnTo>
                    <a:pt x="20002" y="28193"/>
                  </a:lnTo>
                  <a:lnTo>
                    <a:pt x="21526" y="27431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49"/>
            <p:cNvSpPr/>
            <p:nvPr/>
          </p:nvSpPr>
          <p:spPr>
            <a:xfrm>
              <a:off x="5152644" y="5278374"/>
              <a:ext cx="16510" cy="29210"/>
            </a:xfrm>
            <a:custGeom>
              <a:rect b="b" l="l" r="r" t="t"/>
              <a:pathLst>
                <a:path extrusionOk="0" h="29210" w="16510">
                  <a:moveTo>
                    <a:pt x="3810" y="0"/>
                  </a:moveTo>
                  <a:lnTo>
                    <a:pt x="1047" y="6346"/>
                  </a:lnTo>
                  <a:lnTo>
                    <a:pt x="0" y="11334"/>
                  </a:lnTo>
                  <a:lnTo>
                    <a:pt x="1238" y="16180"/>
                  </a:lnTo>
                  <a:lnTo>
                    <a:pt x="5334" y="22098"/>
                  </a:lnTo>
                  <a:lnTo>
                    <a:pt x="8382" y="25908"/>
                  </a:lnTo>
                  <a:lnTo>
                    <a:pt x="11430" y="27432"/>
                  </a:lnTo>
                  <a:lnTo>
                    <a:pt x="16002" y="2895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4" name="Google Shape;2334;p49"/>
          <p:cNvGrpSpPr/>
          <p:nvPr/>
        </p:nvGrpSpPr>
        <p:grpSpPr>
          <a:xfrm>
            <a:off x="2660857" y="4854636"/>
            <a:ext cx="329319" cy="126089"/>
            <a:chOff x="2926829" y="5501627"/>
            <a:chExt cx="497611" cy="190525"/>
          </a:xfrm>
        </p:grpSpPr>
        <p:pic>
          <p:nvPicPr>
            <p:cNvPr id="2335" name="Google Shape;2335;p49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2926829" y="5501627"/>
              <a:ext cx="404647" cy="190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6" name="Google Shape;2336;p49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3352025" y="5557348"/>
              <a:ext cx="72415" cy="1069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37" name="Google Shape;2337;p49"/>
          <p:cNvGrpSpPr/>
          <p:nvPr/>
        </p:nvGrpSpPr>
        <p:grpSpPr>
          <a:xfrm>
            <a:off x="3401281" y="4774621"/>
            <a:ext cx="427246" cy="188307"/>
            <a:chOff x="3741264" y="5410949"/>
            <a:chExt cx="645581" cy="284537"/>
          </a:xfrm>
        </p:grpSpPr>
        <p:pic>
          <p:nvPicPr>
            <p:cNvPr id="2338" name="Google Shape;2338;p49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3741264" y="5497055"/>
              <a:ext cx="196764" cy="151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9" name="Google Shape;2339;p49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3971340" y="5410949"/>
              <a:ext cx="415505" cy="2845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0" name="Google Shape;2340;p49"/>
          <p:cNvGrpSpPr/>
          <p:nvPr/>
        </p:nvGrpSpPr>
        <p:grpSpPr>
          <a:xfrm>
            <a:off x="4282483" y="4743702"/>
            <a:ext cx="127693" cy="134001"/>
            <a:chOff x="4710684" y="5375909"/>
            <a:chExt cx="140461" cy="151860"/>
          </a:xfrm>
        </p:grpSpPr>
        <p:sp>
          <p:nvSpPr>
            <p:cNvPr id="2341" name="Google Shape;2341;p49"/>
            <p:cNvSpPr/>
            <p:nvPr/>
          </p:nvSpPr>
          <p:spPr>
            <a:xfrm>
              <a:off x="4744974" y="5433059"/>
              <a:ext cx="6350" cy="77470"/>
            </a:xfrm>
            <a:custGeom>
              <a:rect b="b" l="l" r="r" t="t"/>
              <a:pathLst>
                <a:path extrusionOk="0" h="77470" w="6350">
                  <a:moveTo>
                    <a:pt x="0" y="0"/>
                  </a:moveTo>
                  <a:lnTo>
                    <a:pt x="1012" y="11429"/>
                  </a:lnTo>
                  <a:lnTo>
                    <a:pt x="1809" y="22859"/>
                  </a:lnTo>
                  <a:lnTo>
                    <a:pt x="2464" y="34289"/>
                  </a:lnTo>
                  <a:lnTo>
                    <a:pt x="3048" y="45719"/>
                  </a:lnTo>
                  <a:lnTo>
                    <a:pt x="3512" y="53149"/>
                  </a:lnTo>
                  <a:lnTo>
                    <a:pt x="3905" y="60578"/>
                  </a:lnTo>
                  <a:lnTo>
                    <a:pt x="4441" y="68008"/>
                  </a:lnTo>
                  <a:lnTo>
                    <a:pt x="5334" y="75437"/>
                  </a:lnTo>
                  <a:lnTo>
                    <a:pt x="6096" y="76199"/>
                  </a:lnTo>
                  <a:lnTo>
                    <a:pt x="6096" y="76961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49"/>
            <p:cNvSpPr/>
            <p:nvPr/>
          </p:nvSpPr>
          <p:spPr>
            <a:xfrm>
              <a:off x="4710684" y="5375909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7"/>
                  </a:moveTo>
                  <a:lnTo>
                    <a:pt x="0" y="11429"/>
                  </a:lnTo>
                  <a:lnTo>
                    <a:pt x="3047" y="15239"/>
                  </a:lnTo>
                  <a:lnTo>
                    <a:pt x="11429" y="15239"/>
                  </a:lnTo>
                  <a:lnTo>
                    <a:pt x="15239" y="11429"/>
                  </a:lnTo>
                  <a:lnTo>
                    <a:pt x="15239" y="7619"/>
                  </a:lnTo>
                  <a:lnTo>
                    <a:pt x="15239" y="3047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49"/>
            <p:cNvSpPr/>
            <p:nvPr/>
          </p:nvSpPr>
          <p:spPr>
            <a:xfrm>
              <a:off x="4753356" y="5408390"/>
              <a:ext cx="97789" cy="119379"/>
            </a:xfrm>
            <a:custGeom>
              <a:rect b="b" l="l" r="r" t="t"/>
              <a:pathLst>
                <a:path extrusionOk="0" h="119379" w="97789">
                  <a:moveTo>
                    <a:pt x="73913" y="16287"/>
                  </a:moveTo>
                  <a:lnTo>
                    <a:pt x="69020" y="10572"/>
                  </a:lnTo>
                  <a:lnTo>
                    <a:pt x="63341" y="4286"/>
                  </a:lnTo>
                  <a:lnTo>
                    <a:pt x="56661" y="0"/>
                  </a:lnTo>
                  <a:lnTo>
                    <a:pt x="48767" y="285"/>
                  </a:lnTo>
                  <a:lnTo>
                    <a:pt x="24110" y="32146"/>
                  </a:lnTo>
                  <a:lnTo>
                    <a:pt x="20038" y="49101"/>
                  </a:lnTo>
                  <a:lnTo>
                    <a:pt x="20573" y="57435"/>
                  </a:lnTo>
                  <a:lnTo>
                    <a:pt x="22859" y="68103"/>
                  </a:lnTo>
                  <a:lnTo>
                    <a:pt x="35051" y="68103"/>
                  </a:lnTo>
                  <a:lnTo>
                    <a:pt x="43433" y="68103"/>
                  </a:lnTo>
                  <a:lnTo>
                    <a:pt x="54911" y="67687"/>
                  </a:lnTo>
                  <a:lnTo>
                    <a:pt x="68389" y="66484"/>
                  </a:lnTo>
                  <a:lnTo>
                    <a:pt x="81581" y="66282"/>
                  </a:lnTo>
                  <a:lnTo>
                    <a:pt x="92201" y="68865"/>
                  </a:lnTo>
                  <a:lnTo>
                    <a:pt x="97535" y="71151"/>
                  </a:lnTo>
                  <a:lnTo>
                    <a:pt x="97535" y="79533"/>
                  </a:lnTo>
                  <a:lnTo>
                    <a:pt x="68127" y="110347"/>
                  </a:lnTo>
                  <a:lnTo>
                    <a:pt x="23621" y="119348"/>
                  </a:lnTo>
                  <a:lnTo>
                    <a:pt x="15192" y="119348"/>
                  </a:lnTo>
                  <a:lnTo>
                    <a:pt x="7619" y="117633"/>
                  </a:lnTo>
                  <a:lnTo>
                    <a:pt x="0" y="114585"/>
                  </a:lnTo>
                  <a:lnTo>
                    <a:pt x="3047" y="105441"/>
                  </a:lnTo>
                  <a:lnTo>
                    <a:pt x="3809" y="98583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4" name="Google Shape;2344;p49"/>
          <p:cNvGrpSpPr/>
          <p:nvPr/>
        </p:nvGrpSpPr>
        <p:grpSpPr>
          <a:xfrm>
            <a:off x="4795094" y="4595766"/>
            <a:ext cx="935993" cy="218465"/>
            <a:chOff x="5274551" y="5208257"/>
            <a:chExt cx="1029582" cy="247580"/>
          </a:xfrm>
        </p:grpSpPr>
        <p:pic>
          <p:nvPicPr>
            <p:cNvPr id="2345" name="Google Shape;2345;p49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5274551" y="5318747"/>
              <a:ext cx="291871" cy="1370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6" name="Google Shape;2346;p49"/>
            <p:cNvSpPr/>
            <p:nvPr/>
          </p:nvSpPr>
          <p:spPr>
            <a:xfrm>
              <a:off x="5601461" y="5303091"/>
              <a:ext cx="65404" cy="64770"/>
            </a:xfrm>
            <a:custGeom>
              <a:rect b="b" l="l" r="r" t="t"/>
              <a:pathLst>
                <a:path extrusionOk="0" h="64770" w="65404">
                  <a:moveTo>
                    <a:pt x="0" y="16430"/>
                  </a:moveTo>
                  <a:lnTo>
                    <a:pt x="35778" y="0"/>
                  </a:lnTo>
                  <a:lnTo>
                    <a:pt x="44672" y="428"/>
                  </a:lnTo>
                  <a:lnTo>
                    <a:pt x="53137" y="2571"/>
                  </a:lnTo>
                  <a:lnTo>
                    <a:pt x="60960" y="7286"/>
                  </a:lnTo>
                  <a:lnTo>
                    <a:pt x="64686" y="12894"/>
                  </a:lnTo>
                  <a:lnTo>
                    <a:pt x="65055" y="19002"/>
                  </a:lnTo>
                  <a:lnTo>
                    <a:pt x="62995" y="24967"/>
                  </a:lnTo>
                  <a:lnTo>
                    <a:pt x="34682" y="50613"/>
                  </a:lnTo>
                  <a:lnTo>
                    <a:pt x="21336" y="59102"/>
                  </a:lnTo>
                  <a:lnTo>
                    <a:pt x="18288" y="61388"/>
                  </a:lnTo>
                  <a:lnTo>
                    <a:pt x="13716" y="64436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49"/>
            <p:cNvSpPr/>
            <p:nvPr/>
          </p:nvSpPr>
          <p:spPr>
            <a:xfrm>
              <a:off x="5606605" y="5326379"/>
              <a:ext cx="3810" cy="90804"/>
            </a:xfrm>
            <a:custGeom>
              <a:rect b="b" l="l" r="r" t="t"/>
              <a:pathLst>
                <a:path extrusionOk="0" h="90804" w="3810">
                  <a:moveTo>
                    <a:pt x="190" y="0"/>
                  </a:moveTo>
                  <a:lnTo>
                    <a:pt x="0" y="9465"/>
                  </a:lnTo>
                  <a:lnTo>
                    <a:pt x="380" y="18573"/>
                  </a:lnTo>
                  <a:lnTo>
                    <a:pt x="1047" y="27539"/>
                  </a:lnTo>
                  <a:lnTo>
                    <a:pt x="1714" y="36576"/>
                  </a:lnTo>
                  <a:lnTo>
                    <a:pt x="2476" y="74676"/>
                  </a:lnTo>
                  <a:lnTo>
                    <a:pt x="2476" y="87630"/>
                  </a:lnTo>
                  <a:lnTo>
                    <a:pt x="3238" y="90678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48" name="Google Shape;2348;p49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5696699" y="5283695"/>
              <a:ext cx="182905" cy="134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9" name="Google Shape;2349;p49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5903963" y="5247881"/>
              <a:ext cx="191287" cy="1274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0" name="Google Shape;2350;p49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6125705" y="5208257"/>
              <a:ext cx="178428" cy="1440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51" name="Google Shape;2351;p49"/>
          <p:cNvGrpSpPr/>
          <p:nvPr/>
        </p:nvGrpSpPr>
        <p:grpSpPr>
          <a:xfrm>
            <a:off x="5784330" y="4576951"/>
            <a:ext cx="52878" cy="42360"/>
            <a:chOff x="6362699" y="5186934"/>
            <a:chExt cx="58165" cy="48005"/>
          </a:xfrm>
        </p:grpSpPr>
        <p:sp>
          <p:nvSpPr>
            <p:cNvPr id="2352" name="Google Shape;2352;p49"/>
            <p:cNvSpPr/>
            <p:nvPr/>
          </p:nvSpPr>
          <p:spPr>
            <a:xfrm>
              <a:off x="6362699" y="5204460"/>
              <a:ext cx="19050" cy="30479"/>
            </a:xfrm>
            <a:custGeom>
              <a:rect b="b" l="l" r="r" t="t"/>
              <a:pathLst>
                <a:path extrusionOk="0" h="30479" w="19050">
                  <a:moveTo>
                    <a:pt x="0" y="0"/>
                  </a:moveTo>
                  <a:lnTo>
                    <a:pt x="10668" y="4571"/>
                  </a:lnTo>
                  <a:lnTo>
                    <a:pt x="18288" y="3809"/>
                  </a:lnTo>
                  <a:lnTo>
                    <a:pt x="19050" y="15239"/>
                  </a:lnTo>
                  <a:lnTo>
                    <a:pt x="19050" y="21335"/>
                  </a:lnTo>
                  <a:lnTo>
                    <a:pt x="16764" y="25145"/>
                  </a:lnTo>
                  <a:lnTo>
                    <a:pt x="11430" y="28955"/>
                  </a:lnTo>
                  <a:lnTo>
                    <a:pt x="9144" y="29717"/>
                  </a:lnTo>
                  <a:lnTo>
                    <a:pt x="9144" y="30479"/>
                  </a:lnTo>
                  <a:lnTo>
                    <a:pt x="6858" y="30479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49"/>
            <p:cNvSpPr/>
            <p:nvPr/>
          </p:nvSpPr>
          <p:spPr>
            <a:xfrm>
              <a:off x="6403085" y="5186934"/>
              <a:ext cx="17779" cy="39370"/>
            </a:xfrm>
            <a:custGeom>
              <a:rect b="b" l="l" r="r" t="t"/>
              <a:pathLst>
                <a:path extrusionOk="0" h="39370" w="17779">
                  <a:moveTo>
                    <a:pt x="0" y="0"/>
                  </a:moveTo>
                  <a:lnTo>
                    <a:pt x="17526" y="27431"/>
                  </a:lnTo>
                  <a:lnTo>
                    <a:pt x="12954" y="34289"/>
                  </a:lnTo>
                  <a:lnTo>
                    <a:pt x="6096" y="38099"/>
                  </a:lnTo>
                  <a:lnTo>
                    <a:pt x="5334" y="38861"/>
                  </a:lnTo>
                  <a:lnTo>
                    <a:pt x="3810" y="38861"/>
                  </a:lnTo>
                  <a:lnTo>
                    <a:pt x="2286" y="38861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4" name="Google Shape;2354;p49"/>
          <p:cNvGrpSpPr/>
          <p:nvPr/>
        </p:nvGrpSpPr>
        <p:grpSpPr>
          <a:xfrm>
            <a:off x="6188183" y="4469368"/>
            <a:ext cx="879102" cy="238036"/>
            <a:chOff x="6806933" y="5065014"/>
            <a:chExt cx="967003" cy="269760"/>
          </a:xfrm>
        </p:grpSpPr>
        <p:pic>
          <p:nvPicPr>
            <p:cNvPr id="2355" name="Google Shape;2355;p49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6806933" y="5166347"/>
              <a:ext cx="112801" cy="1486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6" name="Google Shape;2356;p49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6953618" y="5139677"/>
              <a:ext cx="194930" cy="1950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7" name="Google Shape;2357;p49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7171919" y="5103863"/>
              <a:ext cx="189013" cy="217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8" name="Google Shape;2358;p49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7393720" y="5114412"/>
              <a:ext cx="100561" cy="885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9" name="Google Shape;2359;p49"/>
            <p:cNvSpPr/>
            <p:nvPr/>
          </p:nvSpPr>
          <p:spPr>
            <a:xfrm>
              <a:off x="7529322" y="5122164"/>
              <a:ext cx="5715" cy="64135"/>
            </a:xfrm>
            <a:custGeom>
              <a:rect b="b" l="l" r="r" t="t"/>
              <a:pathLst>
                <a:path extrusionOk="0" h="64135" w="5715">
                  <a:moveTo>
                    <a:pt x="5333" y="0"/>
                  </a:moveTo>
                  <a:lnTo>
                    <a:pt x="4631" y="8584"/>
                  </a:lnTo>
                  <a:lnTo>
                    <a:pt x="3714" y="17240"/>
                  </a:lnTo>
                  <a:lnTo>
                    <a:pt x="2655" y="26038"/>
                  </a:lnTo>
                  <a:lnTo>
                    <a:pt x="1523" y="35052"/>
                  </a:lnTo>
                  <a:lnTo>
                    <a:pt x="761" y="42672"/>
                  </a:lnTo>
                  <a:lnTo>
                    <a:pt x="761" y="51053"/>
                  </a:lnTo>
                  <a:lnTo>
                    <a:pt x="0" y="58674"/>
                  </a:lnTo>
                  <a:lnTo>
                    <a:pt x="0" y="61722"/>
                  </a:lnTo>
                  <a:lnTo>
                    <a:pt x="0" y="6400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49"/>
            <p:cNvSpPr/>
            <p:nvPr/>
          </p:nvSpPr>
          <p:spPr>
            <a:xfrm>
              <a:off x="7503414" y="5065014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09"/>
                  </a:moveTo>
                  <a:lnTo>
                    <a:pt x="0" y="12191"/>
                  </a:lnTo>
                  <a:lnTo>
                    <a:pt x="3810" y="15239"/>
                  </a:lnTo>
                  <a:lnTo>
                    <a:pt x="12192" y="15239"/>
                  </a:lnTo>
                  <a:lnTo>
                    <a:pt x="15240" y="12191"/>
                  </a:lnTo>
                  <a:lnTo>
                    <a:pt x="15240" y="7619"/>
                  </a:lnTo>
                  <a:lnTo>
                    <a:pt x="15240" y="3809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809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61" name="Google Shape;2361;p49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7575029" y="5073692"/>
              <a:ext cx="198907" cy="1764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62" name="Google Shape;2362;p49"/>
          <p:cNvGrpSpPr/>
          <p:nvPr/>
        </p:nvGrpSpPr>
        <p:grpSpPr>
          <a:xfrm>
            <a:off x="7133776" y="4441128"/>
            <a:ext cx="43872" cy="148934"/>
            <a:chOff x="7847075" y="5033010"/>
            <a:chExt cx="48259" cy="168783"/>
          </a:xfrm>
        </p:grpSpPr>
        <p:sp>
          <p:nvSpPr>
            <p:cNvPr id="2363" name="Google Shape;2363;p49"/>
            <p:cNvSpPr/>
            <p:nvPr/>
          </p:nvSpPr>
          <p:spPr>
            <a:xfrm>
              <a:off x="7847075" y="5033010"/>
              <a:ext cx="48259" cy="106679"/>
            </a:xfrm>
            <a:custGeom>
              <a:rect b="b" l="l" r="r" t="t"/>
              <a:pathLst>
                <a:path extrusionOk="0" h="106679" w="48259">
                  <a:moveTo>
                    <a:pt x="1524" y="12954"/>
                  </a:moveTo>
                  <a:lnTo>
                    <a:pt x="4572" y="0"/>
                  </a:lnTo>
                  <a:lnTo>
                    <a:pt x="0" y="0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2098" y="0"/>
                  </a:lnTo>
                  <a:lnTo>
                    <a:pt x="28956" y="3810"/>
                  </a:lnTo>
                  <a:lnTo>
                    <a:pt x="48006" y="33528"/>
                  </a:lnTo>
                  <a:lnTo>
                    <a:pt x="46482" y="39624"/>
                  </a:lnTo>
                  <a:lnTo>
                    <a:pt x="26634" y="76592"/>
                  </a:lnTo>
                  <a:lnTo>
                    <a:pt x="21050" y="84677"/>
                  </a:lnTo>
                  <a:lnTo>
                    <a:pt x="15609" y="92904"/>
                  </a:lnTo>
                  <a:lnTo>
                    <a:pt x="10668" y="101346"/>
                  </a:lnTo>
                  <a:lnTo>
                    <a:pt x="9906" y="102870"/>
                  </a:lnTo>
                  <a:lnTo>
                    <a:pt x="9144" y="104394"/>
                  </a:lnTo>
                  <a:lnTo>
                    <a:pt x="8382" y="10668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49"/>
            <p:cNvSpPr/>
            <p:nvPr/>
          </p:nvSpPr>
          <p:spPr>
            <a:xfrm>
              <a:off x="7853933" y="5192268"/>
              <a:ext cx="5715" cy="9525"/>
            </a:xfrm>
            <a:custGeom>
              <a:rect b="b" l="l" r="r" t="t"/>
              <a:pathLst>
                <a:path extrusionOk="0" h="9525" w="5715">
                  <a:moveTo>
                    <a:pt x="0" y="9143"/>
                  </a:moveTo>
                  <a:lnTo>
                    <a:pt x="4071" y="2357"/>
                  </a:lnTo>
                  <a:lnTo>
                    <a:pt x="5143" y="2285"/>
                  </a:lnTo>
                  <a:lnTo>
                    <a:pt x="3643" y="3357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5" name="Google Shape;2365;p49"/>
          <p:cNvSpPr/>
          <p:nvPr/>
        </p:nvSpPr>
        <p:spPr>
          <a:xfrm>
            <a:off x="1244138" y="2554269"/>
            <a:ext cx="39872" cy="36986"/>
          </a:xfrm>
          <a:custGeom>
            <a:rect b="b" l="l" r="r" t="t"/>
            <a:pathLst>
              <a:path extrusionOk="0" h="41910" w="43815">
                <a:moveTo>
                  <a:pt x="16002" y="6858"/>
                </a:moveTo>
                <a:lnTo>
                  <a:pt x="25146" y="3810"/>
                </a:lnTo>
                <a:lnTo>
                  <a:pt x="28194" y="0"/>
                </a:lnTo>
                <a:lnTo>
                  <a:pt x="30480" y="6096"/>
                </a:lnTo>
                <a:lnTo>
                  <a:pt x="31242" y="10668"/>
                </a:lnTo>
                <a:lnTo>
                  <a:pt x="32766" y="17526"/>
                </a:lnTo>
                <a:lnTo>
                  <a:pt x="32004" y="22098"/>
                </a:lnTo>
                <a:lnTo>
                  <a:pt x="29718" y="28194"/>
                </a:lnTo>
                <a:lnTo>
                  <a:pt x="23622" y="32766"/>
                </a:lnTo>
                <a:lnTo>
                  <a:pt x="17526" y="34290"/>
                </a:lnTo>
                <a:lnTo>
                  <a:pt x="12954" y="36576"/>
                </a:lnTo>
                <a:lnTo>
                  <a:pt x="6858" y="35814"/>
                </a:lnTo>
                <a:lnTo>
                  <a:pt x="3810" y="30480"/>
                </a:lnTo>
                <a:lnTo>
                  <a:pt x="1524" y="25908"/>
                </a:lnTo>
                <a:lnTo>
                  <a:pt x="0" y="15240"/>
                </a:lnTo>
                <a:lnTo>
                  <a:pt x="1524" y="9906"/>
                </a:lnTo>
                <a:lnTo>
                  <a:pt x="3810" y="3810"/>
                </a:lnTo>
                <a:lnTo>
                  <a:pt x="12192" y="762"/>
                </a:lnTo>
                <a:lnTo>
                  <a:pt x="18288" y="762"/>
                </a:lnTo>
                <a:lnTo>
                  <a:pt x="25908" y="0"/>
                </a:lnTo>
                <a:lnTo>
                  <a:pt x="32004" y="762"/>
                </a:lnTo>
                <a:lnTo>
                  <a:pt x="38100" y="6096"/>
                </a:lnTo>
                <a:lnTo>
                  <a:pt x="43434" y="10668"/>
                </a:lnTo>
                <a:lnTo>
                  <a:pt x="43434" y="15240"/>
                </a:lnTo>
                <a:lnTo>
                  <a:pt x="43434" y="22098"/>
                </a:lnTo>
                <a:lnTo>
                  <a:pt x="42672" y="30480"/>
                </a:lnTo>
                <a:lnTo>
                  <a:pt x="35052" y="33528"/>
                </a:lnTo>
                <a:lnTo>
                  <a:pt x="28956" y="37338"/>
                </a:lnTo>
                <a:lnTo>
                  <a:pt x="24384" y="39624"/>
                </a:lnTo>
                <a:lnTo>
                  <a:pt x="12954" y="41910"/>
                </a:lnTo>
                <a:lnTo>
                  <a:pt x="8382" y="37338"/>
                </a:lnTo>
                <a:lnTo>
                  <a:pt x="3048" y="32766"/>
                </a:lnTo>
                <a:lnTo>
                  <a:pt x="3048" y="22860"/>
                </a:lnTo>
                <a:lnTo>
                  <a:pt x="3048" y="16002"/>
                </a:lnTo>
                <a:lnTo>
                  <a:pt x="3810" y="7620"/>
                </a:lnTo>
                <a:lnTo>
                  <a:pt x="9144" y="3810"/>
                </a:lnTo>
                <a:lnTo>
                  <a:pt x="16002" y="2286"/>
                </a:lnTo>
                <a:lnTo>
                  <a:pt x="21336" y="762"/>
                </a:lnTo>
                <a:lnTo>
                  <a:pt x="29718" y="0"/>
                </a:lnTo>
                <a:lnTo>
                  <a:pt x="35052" y="2286"/>
                </a:lnTo>
                <a:lnTo>
                  <a:pt x="41148" y="5334"/>
                </a:lnTo>
                <a:lnTo>
                  <a:pt x="41910" y="10668"/>
                </a:lnTo>
                <a:lnTo>
                  <a:pt x="41910" y="16002"/>
                </a:lnTo>
                <a:lnTo>
                  <a:pt x="41910" y="22860"/>
                </a:lnTo>
                <a:lnTo>
                  <a:pt x="39624" y="25908"/>
                </a:lnTo>
                <a:lnTo>
                  <a:pt x="33528" y="28194"/>
                </a:lnTo>
                <a:lnTo>
                  <a:pt x="28956" y="28956"/>
                </a:lnTo>
                <a:lnTo>
                  <a:pt x="22098" y="29718"/>
                </a:lnTo>
                <a:lnTo>
                  <a:pt x="19812" y="25908"/>
                </a:lnTo>
                <a:lnTo>
                  <a:pt x="17526" y="22860"/>
                </a:lnTo>
                <a:lnTo>
                  <a:pt x="16002" y="13716"/>
                </a:lnTo>
                <a:lnTo>
                  <a:pt x="17526" y="9906"/>
                </a:lnTo>
                <a:lnTo>
                  <a:pt x="19050" y="5334"/>
                </a:lnTo>
                <a:lnTo>
                  <a:pt x="23622" y="4572"/>
                </a:lnTo>
                <a:lnTo>
                  <a:pt x="28194" y="3810"/>
                </a:lnTo>
                <a:lnTo>
                  <a:pt x="28956" y="3810"/>
                </a:lnTo>
                <a:lnTo>
                  <a:pt x="30480" y="3810"/>
                </a:lnTo>
                <a:lnTo>
                  <a:pt x="31242" y="3810"/>
                </a:lnTo>
                <a:lnTo>
                  <a:pt x="30480" y="7620"/>
                </a:lnTo>
                <a:lnTo>
                  <a:pt x="32004" y="8382"/>
                </a:lnTo>
                <a:lnTo>
                  <a:pt x="28956" y="11430"/>
                </a:lnTo>
                <a:lnTo>
                  <a:pt x="27432" y="12954"/>
                </a:lnTo>
                <a:lnTo>
                  <a:pt x="24384" y="14478"/>
                </a:lnTo>
                <a:lnTo>
                  <a:pt x="22098" y="12954"/>
                </a:lnTo>
                <a:lnTo>
                  <a:pt x="19812" y="12192"/>
                </a:lnTo>
                <a:lnTo>
                  <a:pt x="21336" y="6096"/>
                </a:lnTo>
                <a:lnTo>
                  <a:pt x="20574" y="5334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66" name="Google Shape;2366;p49"/>
          <p:cNvGrpSpPr/>
          <p:nvPr/>
        </p:nvGrpSpPr>
        <p:grpSpPr>
          <a:xfrm>
            <a:off x="1702036" y="2536239"/>
            <a:ext cx="240401" cy="160723"/>
            <a:chOff x="1872221" y="2874251"/>
            <a:chExt cx="264439" cy="182143"/>
          </a:xfrm>
        </p:grpSpPr>
        <p:pic>
          <p:nvPicPr>
            <p:cNvPr id="2367" name="Google Shape;2367;p49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1872221" y="2881871"/>
              <a:ext cx="136423" cy="174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8" name="Google Shape;2368;p49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2049481" y="2874251"/>
              <a:ext cx="87179" cy="1589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9" name="Google Shape;2369;p49"/>
          <p:cNvSpPr/>
          <p:nvPr/>
        </p:nvSpPr>
        <p:spPr>
          <a:xfrm>
            <a:off x="2275609" y="2495102"/>
            <a:ext cx="23692" cy="174840"/>
          </a:xfrm>
          <a:custGeom>
            <a:rect b="b" l="l" r="r" t="t"/>
            <a:pathLst>
              <a:path extrusionOk="0" h="198119" w="26035">
                <a:moveTo>
                  <a:pt x="0" y="0"/>
                </a:moveTo>
                <a:lnTo>
                  <a:pt x="1143" y="24086"/>
                </a:lnTo>
                <a:lnTo>
                  <a:pt x="4000" y="47529"/>
                </a:lnTo>
                <a:lnTo>
                  <a:pt x="7715" y="70830"/>
                </a:lnTo>
                <a:lnTo>
                  <a:pt x="11430" y="94488"/>
                </a:lnTo>
                <a:lnTo>
                  <a:pt x="16954" y="133350"/>
                </a:lnTo>
                <a:lnTo>
                  <a:pt x="21336" y="172212"/>
                </a:lnTo>
                <a:lnTo>
                  <a:pt x="21717" y="185166"/>
                </a:lnTo>
                <a:lnTo>
                  <a:pt x="22407" y="192786"/>
                </a:lnTo>
                <a:lnTo>
                  <a:pt x="24384" y="198120"/>
                </a:lnTo>
                <a:lnTo>
                  <a:pt x="25908" y="198120"/>
                </a:lnTo>
                <a:lnTo>
                  <a:pt x="25908" y="197358"/>
                </a:lnTo>
                <a:lnTo>
                  <a:pt x="25146" y="195072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0" name="Google Shape;2370;p49"/>
          <p:cNvGrpSpPr/>
          <p:nvPr/>
        </p:nvGrpSpPr>
        <p:grpSpPr>
          <a:xfrm>
            <a:off x="2328657" y="2502620"/>
            <a:ext cx="286426" cy="136738"/>
            <a:chOff x="2561497" y="2836151"/>
            <a:chExt cx="315065" cy="154961"/>
          </a:xfrm>
        </p:grpSpPr>
        <p:pic>
          <p:nvPicPr>
            <p:cNvPr id="2371" name="Google Shape;2371;p49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2668213" y="2877013"/>
              <a:ext cx="76713" cy="107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2" name="Google Shape;2372;p49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2561497" y="2871965"/>
              <a:ext cx="83035" cy="119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3" name="Google Shape;2373;p49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2778906" y="2836151"/>
              <a:ext cx="97656" cy="1417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74" name="Google Shape;2374;p49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2936459" y="2425838"/>
            <a:ext cx="235508" cy="179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5" name="Google Shape;2375;p49"/>
          <p:cNvPicPr preferRelativeResize="0"/>
          <p:nvPr/>
        </p:nvPicPr>
        <p:blipFill rotWithShape="1">
          <a:blip r:embed="rId70">
            <a:alphaModFix/>
          </a:blip>
          <a:srcRect b="0" l="0" r="0" t="0"/>
          <a:stretch/>
        </p:blipFill>
        <p:spPr>
          <a:xfrm>
            <a:off x="3533590" y="2409113"/>
            <a:ext cx="168441" cy="11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6" name="Google Shape;2376;p49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4037203" y="2354569"/>
            <a:ext cx="294507" cy="1205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7" name="Google Shape;2377;p49"/>
          <p:cNvGrpSpPr/>
          <p:nvPr/>
        </p:nvGrpSpPr>
        <p:grpSpPr>
          <a:xfrm>
            <a:off x="4775698" y="2268640"/>
            <a:ext cx="633182" cy="286773"/>
            <a:chOff x="5253215" y="2570988"/>
            <a:chExt cx="696493" cy="324992"/>
          </a:xfrm>
        </p:grpSpPr>
        <p:sp>
          <p:nvSpPr>
            <p:cNvPr id="2378" name="Google Shape;2378;p49"/>
            <p:cNvSpPr/>
            <p:nvPr/>
          </p:nvSpPr>
          <p:spPr>
            <a:xfrm>
              <a:off x="5256275" y="2612136"/>
              <a:ext cx="28575" cy="283844"/>
            </a:xfrm>
            <a:custGeom>
              <a:rect b="b" l="l" r="r" t="t"/>
              <a:pathLst>
                <a:path extrusionOk="0" h="283844" w="28575">
                  <a:moveTo>
                    <a:pt x="0" y="0"/>
                  </a:moveTo>
                  <a:lnTo>
                    <a:pt x="1726" y="19300"/>
                  </a:lnTo>
                  <a:lnTo>
                    <a:pt x="3524" y="38385"/>
                  </a:lnTo>
                  <a:lnTo>
                    <a:pt x="5464" y="57328"/>
                  </a:lnTo>
                  <a:lnTo>
                    <a:pt x="7620" y="76200"/>
                  </a:lnTo>
                  <a:lnTo>
                    <a:pt x="11299" y="110478"/>
                  </a:lnTo>
                  <a:lnTo>
                    <a:pt x="15335" y="144684"/>
                  </a:lnTo>
                  <a:lnTo>
                    <a:pt x="19514" y="178748"/>
                  </a:lnTo>
                  <a:lnTo>
                    <a:pt x="23622" y="212597"/>
                  </a:lnTo>
                  <a:lnTo>
                    <a:pt x="25181" y="227457"/>
                  </a:lnTo>
                  <a:lnTo>
                    <a:pt x="26384" y="242316"/>
                  </a:lnTo>
                  <a:lnTo>
                    <a:pt x="27158" y="257175"/>
                  </a:lnTo>
                  <a:lnTo>
                    <a:pt x="27432" y="272034"/>
                  </a:lnTo>
                  <a:lnTo>
                    <a:pt x="28194" y="274320"/>
                  </a:lnTo>
                  <a:lnTo>
                    <a:pt x="26670" y="282702"/>
                  </a:lnTo>
                  <a:lnTo>
                    <a:pt x="26670" y="28346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79" name="Google Shape;2379;p49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5253215" y="2666463"/>
              <a:ext cx="101180" cy="111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0" name="Google Shape;2380;p49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5395697" y="2570988"/>
              <a:ext cx="316267" cy="185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1" name="Google Shape;2381;p49"/>
            <p:cNvPicPr preferRelativeResize="0"/>
            <p:nvPr/>
          </p:nvPicPr>
          <p:blipFill rotWithShape="1">
            <a:blip r:embed="rId74">
              <a:alphaModFix/>
            </a:blip>
            <a:srcRect b="0" l="0" r="0" t="0"/>
            <a:stretch/>
          </p:blipFill>
          <p:spPr>
            <a:xfrm>
              <a:off x="5743943" y="2585453"/>
              <a:ext cx="205765" cy="2507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82" name="Google Shape;2382;p49"/>
          <p:cNvGrpSpPr/>
          <p:nvPr/>
        </p:nvGrpSpPr>
        <p:grpSpPr>
          <a:xfrm>
            <a:off x="5665332" y="2161046"/>
            <a:ext cx="450348" cy="181483"/>
            <a:chOff x="6231623" y="2449055"/>
            <a:chExt cx="680490" cy="274226"/>
          </a:xfrm>
        </p:grpSpPr>
        <p:pic>
          <p:nvPicPr>
            <p:cNvPr id="2383" name="Google Shape;2383;p49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6231623" y="2497061"/>
              <a:ext cx="305587" cy="1684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4" name="Google Shape;2384;p49"/>
            <p:cNvPicPr preferRelativeResize="0"/>
            <p:nvPr/>
          </p:nvPicPr>
          <p:blipFill rotWithShape="1">
            <a:blip r:embed="rId76">
              <a:alphaModFix/>
            </a:blip>
            <a:srcRect b="0" l="0" r="0" t="0"/>
            <a:stretch/>
          </p:blipFill>
          <p:spPr>
            <a:xfrm>
              <a:off x="6558282" y="2449055"/>
              <a:ext cx="353831" cy="2742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85" name="Google Shape;2385;p49"/>
          <p:cNvGrpSpPr/>
          <p:nvPr/>
        </p:nvGrpSpPr>
        <p:grpSpPr>
          <a:xfrm>
            <a:off x="6600327" y="2124737"/>
            <a:ext cx="566279" cy="145678"/>
            <a:chOff x="7260287" y="2407907"/>
            <a:chExt cx="622901" cy="165093"/>
          </a:xfrm>
        </p:grpSpPr>
        <p:pic>
          <p:nvPicPr>
            <p:cNvPr id="2386" name="Google Shape;2386;p49"/>
            <p:cNvPicPr preferRelativeResize="0"/>
            <p:nvPr/>
          </p:nvPicPr>
          <p:blipFill rotWithShape="1">
            <a:blip r:embed="rId77">
              <a:alphaModFix/>
            </a:blip>
            <a:srcRect b="0" l="0" r="0" t="0"/>
            <a:stretch/>
          </p:blipFill>
          <p:spPr>
            <a:xfrm>
              <a:off x="7260287" y="2451436"/>
              <a:ext cx="96620" cy="1215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7" name="Google Shape;2387;p49"/>
            <p:cNvSpPr/>
            <p:nvPr/>
          </p:nvSpPr>
          <p:spPr>
            <a:xfrm>
              <a:off x="7399782" y="2453639"/>
              <a:ext cx="88900" cy="113030"/>
            </a:xfrm>
            <a:custGeom>
              <a:rect b="b" l="l" r="r" t="t"/>
              <a:pathLst>
                <a:path extrusionOk="0" h="113030" w="88900">
                  <a:moveTo>
                    <a:pt x="0" y="10667"/>
                  </a:moveTo>
                  <a:lnTo>
                    <a:pt x="11525" y="4500"/>
                  </a:lnTo>
                  <a:lnTo>
                    <a:pt x="21335" y="1333"/>
                  </a:lnTo>
                  <a:lnTo>
                    <a:pt x="31718" y="166"/>
                  </a:lnTo>
                  <a:lnTo>
                    <a:pt x="44958" y="0"/>
                  </a:lnTo>
                  <a:lnTo>
                    <a:pt x="54756" y="440"/>
                  </a:lnTo>
                  <a:lnTo>
                    <a:pt x="65627" y="2381"/>
                  </a:lnTo>
                  <a:lnTo>
                    <a:pt x="75497" y="6750"/>
                  </a:lnTo>
                  <a:lnTo>
                    <a:pt x="82296" y="14477"/>
                  </a:lnTo>
                  <a:lnTo>
                    <a:pt x="83403" y="22169"/>
                  </a:lnTo>
                  <a:lnTo>
                    <a:pt x="80867" y="29146"/>
                  </a:lnTo>
                  <a:lnTo>
                    <a:pt x="76188" y="35266"/>
                  </a:lnTo>
                  <a:lnTo>
                    <a:pt x="70866" y="40385"/>
                  </a:lnTo>
                  <a:lnTo>
                    <a:pt x="59852" y="48267"/>
                  </a:lnTo>
                  <a:lnTo>
                    <a:pt x="46767" y="55435"/>
                  </a:lnTo>
                  <a:lnTo>
                    <a:pt x="34111" y="62888"/>
                  </a:lnTo>
                  <a:lnTo>
                    <a:pt x="24384" y="71627"/>
                  </a:lnTo>
                  <a:lnTo>
                    <a:pt x="24384" y="73151"/>
                  </a:lnTo>
                  <a:lnTo>
                    <a:pt x="24384" y="73913"/>
                  </a:lnTo>
                  <a:lnTo>
                    <a:pt x="31242" y="77723"/>
                  </a:lnTo>
                  <a:lnTo>
                    <a:pt x="37338" y="80771"/>
                  </a:lnTo>
                  <a:lnTo>
                    <a:pt x="43434" y="83819"/>
                  </a:lnTo>
                  <a:lnTo>
                    <a:pt x="50280" y="87153"/>
                  </a:lnTo>
                  <a:lnTo>
                    <a:pt x="57054" y="90487"/>
                  </a:lnTo>
                  <a:lnTo>
                    <a:pt x="63686" y="94106"/>
                  </a:lnTo>
                  <a:lnTo>
                    <a:pt x="70104" y="98297"/>
                  </a:lnTo>
                  <a:lnTo>
                    <a:pt x="75438" y="101345"/>
                  </a:lnTo>
                  <a:lnTo>
                    <a:pt x="80010" y="105917"/>
                  </a:lnTo>
                  <a:lnTo>
                    <a:pt x="84582" y="109727"/>
                  </a:lnTo>
                  <a:lnTo>
                    <a:pt x="88392" y="112775"/>
                  </a:lnTo>
                  <a:lnTo>
                    <a:pt x="85344" y="109727"/>
                  </a:lnTo>
                  <a:lnTo>
                    <a:pt x="87630" y="111251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49"/>
            <p:cNvSpPr/>
            <p:nvPr/>
          </p:nvSpPr>
          <p:spPr>
            <a:xfrm>
              <a:off x="7405116" y="2456687"/>
              <a:ext cx="0" cy="110489"/>
            </a:xfrm>
            <a:custGeom>
              <a:rect b="b" l="l" r="r" t="t"/>
              <a:pathLst>
                <a:path extrusionOk="0" h="110489" w="120000">
                  <a:moveTo>
                    <a:pt x="0" y="0"/>
                  </a:moveTo>
                  <a:lnTo>
                    <a:pt x="0" y="27872"/>
                  </a:lnTo>
                  <a:lnTo>
                    <a:pt x="0" y="55530"/>
                  </a:lnTo>
                  <a:lnTo>
                    <a:pt x="0" y="83046"/>
                  </a:lnTo>
                  <a:lnTo>
                    <a:pt x="0" y="110489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49"/>
            <p:cNvSpPr/>
            <p:nvPr/>
          </p:nvSpPr>
          <p:spPr>
            <a:xfrm>
              <a:off x="7523988" y="2458211"/>
              <a:ext cx="13970" cy="85089"/>
            </a:xfrm>
            <a:custGeom>
              <a:rect b="b" l="l" r="r" t="t"/>
              <a:pathLst>
                <a:path extrusionOk="0" h="85089" w="13970">
                  <a:moveTo>
                    <a:pt x="0" y="0"/>
                  </a:moveTo>
                  <a:lnTo>
                    <a:pt x="12192" y="38862"/>
                  </a:lnTo>
                  <a:lnTo>
                    <a:pt x="13811" y="61436"/>
                  </a:lnTo>
                  <a:lnTo>
                    <a:pt x="13799" y="73044"/>
                  </a:lnTo>
                  <a:lnTo>
                    <a:pt x="13716" y="84582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90" name="Google Shape;2390;p49"/>
            <p:cNvPicPr preferRelativeResize="0"/>
            <p:nvPr/>
          </p:nvPicPr>
          <p:blipFill rotWithShape="1">
            <a:blip r:embed="rId78">
              <a:alphaModFix/>
            </a:blip>
            <a:srcRect b="0" l="0" r="0" t="0"/>
            <a:stretch/>
          </p:blipFill>
          <p:spPr>
            <a:xfrm>
              <a:off x="7581828" y="2417051"/>
              <a:ext cx="114384" cy="128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1" name="Google Shape;2391;p49"/>
            <p:cNvSpPr/>
            <p:nvPr/>
          </p:nvSpPr>
          <p:spPr>
            <a:xfrm>
              <a:off x="7735824" y="2464307"/>
              <a:ext cx="5715" cy="71755"/>
            </a:xfrm>
            <a:custGeom>
              <a:rect b="b" l="l" r="r" t="t"/>
              <a:pathLst>
                <a:path extrusionOk="0" h="71755" w="5715">
                  <a:moveTo>
                    <a:pt x="0" y="0"/>
                  </a:moveTo>
                  <a:lnTo>
                    <a:pt x="1357" y="9846"/>
                  </a:lnTo>
                  <a:lnTo>
                    <a:pt x="2857" y="19907"/>
                  </a:lnTo>
                  <a:lnTo>
                    <a:pt x="4071" y="30110"/>
                  </a:lnTo>
                  <a:lnTo>
                    <a:pt x="4572" y="40386"/>
                  </a:lnTo>
                  <a:lnTo>
                    <a:pt x="4905" y="48375"/>
                  </a:lnTo>
                  <a:lnTo>
                    <a:pt x="4953" y="56292"/>
                  </a:lnTo>
                  <a:lnTo>
                    <a:pt x="5000" y="64067"/>
                  </a:lnTo>
                  <a:lnTo>
                    <a:pt x="5334" y="71628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92" name="Google Shape;2392;p49"/>
            <p:cNvPicPr preferRelativeResize="0"/>
            <p:nvPr/>
          </p:nvPicPr>
          <p:blipFill rotWithShape="1">
            <a:blip r:embed="rId79">
              <a:alphaModFix/>
            </a:blip>
            <a:srcRect b="0" l="0" r="0" t="0"/>
            <a:stretch/>
          </p:blipFill>
          <p:spPr>
            <a:xfrm>
              <a:off x="7781531" y="2407907"/>
              <a:ext cx="101657" cy="1486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93" name="Google Shape;2393;p49"/>
          <p:cNvSpPr/>
          <p:nvPr/>
        </p:nvSpPr>
        <p:spPr>
          <a:xfrm>
            <a:off x="7318664" y="2183276"/>
            <a:ext cx="25425" cy="14010"/>
          </a:xfrm>
          <a:custGeom>
            <a:rect b="b" l="l" r="r" t="t"/>
            <a:pathLst>
              <a:path extrusionOk="0" h="15875" w="27940">
                <a:moveTo>
                  <a:pt x="3809" y="3643"/>
                </a:moveTo>
                <a:lnTo>
                  <a:pt x="8120" y="2143"/>
                </a:lnTo>
                <a:lnTo>
                  <a:pt x="14858" y="214"/>
                </a:lnTo>
                <a:lnTo>
                  <a:pt x="21597" y="0"/>
                </a:lnTo>
                <a:lnTo>
                  <a:pt x="25907" y="3643"/>
                </a:lnTo>
                <a:lnTo>
                  <a:pt x="27431" y="9739"/>
                </a:lnTo>
                <a:lnTo>
                  <a:pt x="19049" y="13549"/>
                </a:lnTo>
                <a:lnTo>
                  <a:pt x="15239" y="14311"/>
                </a:lnTo>
                <a:lnTo>
                  <a:pt x="8381" y="15835"/>
                </a:lnTo>
                <a:lnTo>
                  <a:pt x="5333" y="14311"/>
                </a:lnTo>
                <a:lnTo>
                  <a:pt x="0" y="12025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4" name="Google Shape;2394;p49"/>
          <p:cNvPicPr preferRelativeResize="0"/>
          <p:nvPr/>
        </p:nvPicPr>
        <p:blipFill rotWithShape="1">
          <a:blip r:embed="rId80">
            <a:alphaModFix/>
          </a:blip>
          <a:srcRect b="0" l="0" r="0" t="0"/>
          <a:stretch/>
        </p:blipFill>
        <p:spPr>
          <a:xfrm>
            <a:off x="7689261" y="2083358"/>
            <a:ext cx="162390" cy="88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5" name="Google Shape;2395;p49"/>
          <p:cNvPicPr preferRelativeResize="0"/>
          <p:nvPr/>
        </p:nvPicPr>
        <p:blipFill rotWithShape="1">
          <a:blip r:embed="rId81">
            <a:alphaModFix/>
          </a:blip>
          <a:srcRect b="0" l="0" r="0" t="0"/>
          <a:stretch/>
        </p:blipFill>
        <p:spPr>
          <a:xfrm>
            <a:off x="8108361" y="2045298"/>
            <a:ext cx="284734" cy="137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6" name="Google Shape;2396;p49"/>
          <p:cNvPicPr preferRelativeResize="0"/>
          <p:nvPr/>
        </p:nvPicPr>
        <p:blipFill rotWithShape="1">
          <a:blip r:embed="rId82">
            <a:alphaModFix/>
          </a:blip>
          <a:srcRect b="0" l="0" r="0" t="0"/>
          <a:stretch/>
        </p:blipFill>
        <p:spPr>
          <a:xfrm>
            <a:off x="8581926" y="2058733"/>
            <a:ext cx="72347" cy="85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7" name="Google Shape;2397;p49"/>
          <p:cNvPicPr preferRelativeResize="0"/>
          <p:nvPr/>
        </p:nvPicPr>
        <p:blipFill rotWithShape="1">
          <a:blip r:embed="rId83">
            <a:alphaModFix/>
          </a:blip>
          <a:srcRect b="0" l="0" r="0" t="0"/>
          <a:stretch/>
        </p:blipFill>
        <p:spPr>
          <a:xfrm>
            <a:off x="8699950" y="2027133"/>
            <a:ext cx="69988" cy="96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8" name="Google Shape;2398;p49"/>
          <p:cNvPicPr preferRelativeResize="0"/>
          <p:nvPr/>
        </p:nvPicPr>
        <p:blipFill rotWithShape="1">
          <a:blip r:embed="rId84">
            <a:alphaModFix/>
          </a:blip>
          <a:srcRect b="0" l="0" r="0" t="0"/>
          <a:stretch/>
        </p:blipFill>
        <p:spPr>
          <a:xfrm>
            <a:off x="8818406" y="2025788"/>
            <a:ext cx="58905" cy="96169"/>
          </a:xfrm>
          <a:prstGeom prst="rect">
            <a:avLst/>
          </a:prstGeom>
          <a:noFill/>
          <a:ln>
            <a:noFill/>
          </a:ln>
        </p:spPr>
      </p:pic>
      <p:sp>
        <p:nvSpPr>
          <p:cNvPr id="2399" name="Google Shape;2399;p49"/>
          <p:cNvSpPr/>
          <p:nvPr/>
        </p:nvSpPr>
        <p:spPr>
          <a:xfrm>
            <a:off x="8832965" y="2177750"/>
            <a:ext cx="27736" cy="11768"/>
          </a:xfrm>
          <a:custGeom>
            <a:rect b="b" l="l" r="r" t="t"/>
            <a:pathLst>
              <a:path extrusionOk="0" h="13335" w="30479">
                <a:moveTo>
                  <a:pt x="15240" y="0"/>
                </a:moveTo>
                <a:lnTo>
                  <a:pt x="28324" y="892"/>
                </a:lnTo>
                <a:lnTo>
                  <a:pt x="30194" y="857"/>
                </a:lnTo>
                <a:lnTo>
                  <a:pt x="28205" y="964"/>
                </a:lnTo>
                <a:lnTo>
                  <a:pt x="29718" y="2285"/>
                </a:lnTo>
                <a:lnTo>
                  <a:pt x="27432" y="6095"/>
                </a:lnTo>
                <a:lnTo>
                  <a:pt x="25908" y="7619"/>
                </a:lnTo>
                <a:lnTo>
                  <a:pt x="20574" y="9143"/>
                </a:lnTo>
                <a:lnTo>
                  <a:pt x="16002" y="10668"/>
                </a:lnTo>
                <a:lnTo>
                  <a:pt x="9144" y="12954"/>
                </a:lnTo>
                <a:lnTo>
                  <a:pt x="3810" y="12192"/>
                </a:lnTo>
                <a:lnTo>
                  <a:pt x="2286" y="12192"/>
                </a:lnTo>
                <a:lnTo>
                  <a:pt x="1524" y="12192"/>
                </a:lnTo>
                <a:lnTo>
                  <a:pt x="0" y="12192"/>
                </a:lnTo>
                <a:lnTo>
                  <a:pt x="762" y="9144"/>
                </a:lnTo>
                <a:lnTo>
                  <a:pt x="0" y="8382"/>
                </a:lnTo>
                <a:lnTo>
                  <a:pt x="3810" y="6096"/>
                </a:lnTo>
                <a:lnTo>
                  <a:pt x="5334" y="4572"/>
                </a:lnTo>
                <a:lnTo>
                  <a:pt x="13716" y="1524"/>
                </a:lnTo>
                <a:lnTo>
                  <a:pt x="16002" y="3048"/>
                </a:lnTo>
                <a:lnTo>
                  <a:pt x="18288" y="4571"/>
                </a:lnTo>
                <a:lnTo>
                  <a:pt x="16764" y="5334"/>
                </a:lnTo>
                <a:lnTo>
                  <a:pt x="17526" y="7620"/>
                </a:lnTo>
                <a:lnTo>
                  <a:pt x="15240" y="8382"/>
                </a:lnTo>
                <a:lnTo>
                  <a:pt x="11430" y="9906"/>
                </a:lnTo>
                <a:lnTo>
                  <a:pt x="6858" y="9144"/>
                </a:lnTo>
                <a:lnTo>
                  <a:pt x="5334" y="8382"/>
                </a:lnTo>
                <a:lnTo>
                  <a:pt x="3810" y="7620"/>
                </a:lnTo>
                <a:lnTo>
                  <a:pt x="2286" y="762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9688" y="2029822"/>
            <a:ext cx="3295387" cy="19121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p50"/>
          <p:cNvGrpSpPr/>
          <p:nvPr/>
        </p:nvGrpSpPr>
        <p:grpSpPr>
          <a:xfrm>
            <a:off x="6734749" y="2952459"/>
            <a:ext cx="212104" cy="298091"/>
            <a:chOff x="7408150" y="3345942"/>
            <a:chExt cx="233312" cy="337819"/>
          </a:xfrm>
        </p:grpSpPr>
        <p:pic>
          <p:nvPicPr>
            <p:cNvPr id="2406" name="Google Shape;2406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08150" y="3462420"/>
              <a:ext cx="131851" cy="1696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7" name="Google Shape;2407;p50"/>
            <p:cNvSpPr/>
            <p:nvPr/>
          </p:nvSpPr>
          <p:spPr>
            <a:xfrm>
              <a:off x="7581137" y="3345942"/>
              <a:ext cx="24765" cy="66675"/>
            </a:xfrm>
            <a:custGeom>
              <a:rect b="b" l="l" r="r" t="t"/>
              <a:pathLst>
                <a:path extrusionOk="0" h="66675" w="24765">
                  <a:moveTo>
                    <a:pt x="24383" y="0"/>
                  </a:moveTo>
                  <a:lnTo>
                    <a:pt x="17442" y="35290"/>
                  </a:lnTo>
                  <a:lnTo>
                    <a:pt x="15906" y="42672"/>
                  </a:lnTo>
                  <a:lnTo>
                    <a:pt x="14227" y="50053"/>
                  </a:lnTo>
                  <a:lnTo>
                    <a:pt x="12191" y="57150"/>
                  </a:lnTo>
                  <a:lnTo>
                    <a:pt x="11429" y="60198"/>
                  </a:lnTo>
                  <a:lnTo>
                    <a:pt x="11429" y="63246"/>
                  </a:lnTo>
                  <a:lnTo>
                    <a:pt x="10667" y="66294"/>
                  </a:lnTo>
                  <a:lnTo>
                    <a:pt x="9905" y="66294"/>
                  </a:lnTo>
                  <a:lnTo>
                    <a:pt x="5333" y="65532"/>
                  </a:lnTo>
                  <a:lnTo>
                    <a:pt x="3809" y="64008"/>
                  </a:lnTo>
                  <a:lnTo>
                    <a:pt x="0" y="61722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50"/>
            <p:cNvSpPr/>
            <p:nvPr/>
          </p:nvSpPr>
          <p:spPr>
            <a:xfrm>
              <a:off x="7600187" y="3589782"/>
              <a:ext cx="41275" cy="93979"/>
            </a:xfrm>
            <a:custGeom>
              <a:rect b="b" l="l" r="r" t="t"/>
              <a:pathLst>
                <a:path extrusionOk="0" h="93979" w="41275">
                  <a:moveTo>
                    <a:pt x="5333" y="0"/>
                  </a:moveTo>
                  <a:lnTo>
                    <a:pt x="3548" y="10382"/>
                  </a:lnTo>
                  <a:lnTo>
                    <a:pt x="2476" y="20193"/>
                  </a:lnTo>
                  <a:lnTo>
                    <a:pt x="1690" y="30003"/>
                  </a:lnTo>
                  <a:lnTo>
                    <a:pt x="761" y="40386"/>
                  </a:lnTo>
                  <a:lnTo>
                    <a:pt x="321" y="49970"/>
                  </a:lnTo>
                  <a:lnTo>
                    <a:pt x="95" y="59340"/>
                  </a:lnTo>
                  <a:lnTo>
                    <a:pt x="11" y="68568"/>
                  </a:lnTo>
                  <a:lnTo>
                    <a:pt x="0" y="77724"/>
                  </a:lnTo>
                  <a:lnTo>
                    <a:pt x="0" y="83058"/>
                  </a:lnTo>
                  <a:lnTo>
                    <a:pt x="0" y="90678"/>
                  </a:lnTo>
                  <a:lnTo>
                    <a:pt x="6857" y="92202"/>
                  </a:lnTo>
                  <a:lnTo>
                    <a:pt x="15239" y="93726"/>
                  </a:lnTo>
                  <a:lnTo>
                    <a:pt x="19811" y="91440"/>
                  </a:lnTo>
                  <a:lnTo>
                    <a:pt x="26669" y="85344"/>
                  </a:lnTo>
                  <a:lnTo>
                    <a:pt x="31611" y="79712"/>
                  </a:lnTo>
                  <a:lnTo>
                    <a:pt x="35337" y="74009"/>
                  </a:lnTo>
                  <a:lnTo>
                    <a:pt x="38350" y="67877"/>
                  </a:lnTo>
                  <a:lnTo>
                    <a:pt x="41147" y="60959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50"/>
            <p:cNvSpPr/>
            <p:nvPr/>
          </p:nvSpPr>
          <p:spPr>
            <a:xfrm>
              <a:off x="7603997" y="3514344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8"/>
                  </a:moveTo>
                  <a:lnTo>
                    <a:pt x="0" y="11430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1430"/>
                  </a:lnTo>
                  <a:lnTo>
                    <a:pt x="15240" y="7620"/>
                  </a:lnTo>
                  <a:lnTo>
                    <a:pt x="15240" y="3048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10" name="Google Shape;2410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54030" y="3041713"/>
            <a:ext cx="153313" cy="84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1" name="Google Shape;2411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6884" y="3051126"/>
            <a:ext cx="128328" cy="127091"/>
          </a:xfrm>
          <a:prstGeom prst="rect">
            <a:avLst/>
          </a:prstGeom>
          <a:noFill/>
          <a:ln>
            <a:noFill/>
          </a:ln>
        </p:spPr>
      </p:pic>
      <p:sp>
        <p:nvSpPr>
          <p:cNvPr id="2412" name="Google Shape;2412;p50"/>
          <p:cNvSpPr/>
          <p:nvPr/>
        </p:nvSpPr>
        <p:spPr>
          <a:xfrm>
            <a:off x="7751618" y="3079376"/>
            <a:ext cx="89567" cy="14570"/>
          </a:xfrm>
          <a:custGeom>
            <a:rect b="b" l="l" r="r" t="t"/>
            <a:pathLst>
              <a:path extrusionOk="0" h="16510" w="98425">
                <a:moveTo>
                  <a:pt x="0" y="16001"/>
                </a:moveTo>
                <a:lnTo>
                  <a:pt x="12322" y="15847"/>
                </a:lnTo>
                <a:lnTo>
                  <a:pt x="24288" y="15335"/>
                </a:lnTo>
                <a:lnTo>
                  <a:pt x="36111" y="14394"/>
                </a:lnTo>
                <a:lnTo>
                  <a:pt x="48006" y="12953"/>
                </a:lnTo>
                <a:lnTo>
                  <a:pt x="57733" y="11810"/>
                </a:lnTo>
                <a:lnTo>
                  <a:pt x="67532" y="10667"/>
                </a:lnTo>
                <a:lnTo>
                  <a:pt x="77473" y="9524"/>
                </a:lnTo>
                <a:lnTo>
                  <a:pt x="87630" y="8381"/>
                </a:lnTo>
                <a:lnTo>
                  <a:pt x="96774" y="8381"/>
                </a:lnTo>
                <a:lnTo>
                  <a:pt x="97536" y="6857"/>
                </a:lnTo>
                <a:lnTo>
                  <a:pt x="98298" y="6095"/>
                </a:lnTo>
                <a:lnTo>
                  <a:pt x="97536" y="761"/>
                </a:lnTo>
                <a:lnTo>
                  <a:pt x="97536" y="0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3" name="Google Shape;2413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97079" y="2987925"/>
            <a:ext cx="93305" cy="16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4" name="Google Shape;2414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56605" y="2977167"/>
            <a:ext cx="112468" cy="10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5" name="Google Shape;2415;p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485551" y="2978512"/>
            <a:ext cx="66178" cy="121046"/>
          </a:xfrm>
          <a:prstGeom prst="rect">
            <a:avLst/>
          </a:prstGeom>
          <a:noFill/>
          <a:ln>
            <a:noFill/>
          </a:ln>
        </p:spPr>
      </p:pic>
      <p:sp>
        <p:nvSpPr>
          <p:cNvPr id="2416" name="Google Shape;2416;p50"/>
          <p:cNvSpPr/>
          <p:nvPr/>
        </p:nvSpPr>
        <p:spPr>
          <a:xfrm>
            <a:off x="8495607" y="2904574"/>
            <a:ext cx="38716" cy="26338"/>
          </a:xfrm>
          <a:custGeom>
            <a:rect b="b" l="l" r="r" t="t"/>
            <a:pathLst>
              <a:path extrusionOk="0" h="29845" w="42545">
                <a:moveTo>
                  <a:pt x="14477" y="20562"/>
                </a:moveTo>
                <a:lnTo>
                  <a:pt x="41993" y="0"/>
                </a:lnTo>
                <a:lnTo>
                  <a:pt x="40290" y="83"/>
                </a:lnTo>
                <a:lnTo>
                  <a:pt x="28729" y="8882"/>
                </a:lnTo>
                <a:lnTo>
                  <a:pt x="26669" y="14466"/>
                </a:lnTo>
                <a:lnTo>
                  <a:pt x="23621" y="19800"/>
                </a:lnTo>
                <a:lnTo>
                  <a:pt x="18287" y="23610"/>
                </a:lnTo>
                <a:lnTo>
                  <a:pt x="11429" y="26658"/>
                </a:lnTo>
                <a:lnTo>
                  <a:pt x="9905" y="28182"/>
                </a:lnTo>
                <a:lnTo>
                  <a:pt x="4571" y="29706"/>
                </a:lnTo>
                <a:lnTo>
                  <a:pt x="3047" y="28182"/>
                </a:lnTo>
                <a:lnTo>
                  <a:pt x="0" y="25896"/>
                </a:lnTo>
                <a:lnTo>
                  <a:pt x="10667" y="19800"/>
                </a:lnTo>
                <a:lnTo>
                  <a:pt x="11429" y="19038"/>
                </a:lnTo>
                <a:lnTo>
                  <a:pt x="9143" y="18276"/>
                </a:lnTo>
                <a:lnTo>
                  <a:pt x="6857" y="18276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7" name="Google Shape;2417;p50"/>
          <p:cNvGrpSpPr/>
          <p:nvPr/>
        </p:nvGrpSpPr>
        <p:grpSpPr>
          <a:xfrm>
            <a:off x="5462901" y="1888319"/>
            <a:ext cx="1543643" cy="810788"/>
            <a:chOff x="6009131" y="2139981"/>
            <a:chExt cx="1697990" cy="918844"/>
          </a:xfrm>
        </p:grpSpPr>
        <p:sp>
          <p:nvSpPr>
            <p:cNvPr id="2418" name="Google Shape;2418;p50"/>
            <p:cNvSpPr/>
            <p:nvPr/>
          </p:nvSpPr>
          <p:spPr>
            <a:xfrm>
              <a:off x="6042659" y="2288286"/>
              <a:ext cx="64770" cy="680719"/>
            </a:xfrm>
            <a:custGeom>
              <a:rect b="b" l="l" r="r" t="t"/>
              <a:pathLst>
                <a:path extrusionOk="0" h="680719" w="64770">
                  <a:moveTo>
                    <a:pt x="0" y="0"/>
                  </a:moveTo>
                  <a:lnTo>
                    <a:pt x="392" y="17609"/>
                  </a:lnTo>
                  <a:lnTo>
                    <a:pt x="1428" y="35147"/>
                  </a:lnTo>
                  <a:lnTo>
                    <a:pt x="2893" y="52828"/>
                  </a:lnTo>
                  <a:lnTo>
                    <a:pt x="4572" y="70866"/>
                  </a:lnTo>
                  <a:lnTo>
                    <a:pt x="7119" y="105036"/>
                  </a:lnTo>
                  <a:lnTo>
                    <a:pt x="10096" y="139065"/>
                  </a:lnTo>
                  <a:lnTo>
                    <a:pt x="13358" y="173093"/>
                  </a:lnTo>
                  <a:lnTo>
                    <a:pt x="16764" y="207264"/>
                  </a:lnTo>
                  <a:lnTo>
                    <a:pt x="21216" y="250245"/>
                  </a:lnTo>
                  <a:lnTo>
                    <a:pt x="25527" y="293370"/>
                  </a:lnTo>
                  <a:lnTo>
                    <a:pt x="29837" y="336494"/>
                  </a:lnTo>
                  <a:lnTo>
                    <a:pt x="34290" y="379476"/>
                  </a:lnTo>
                  <a:lnTo>
                    <a:pt x="37588" y="416052"/>
                  </a:lnTo>
                  <a:lnTo>
                    <a:pt x="40671" y="452628"/>
                  </a:lnTo>
                  <a:lnTo>
                    <a:pt x="43612" y="489203"/>
                  </a:lnTo>
                  <a:lnTo>
                    <a:pt x="46482" y="525780"/>
                  </a:lnTo>
                  <a:lnTo>
                    <a:pt x="48113" y="554795"/>
                  </a:lnTo>
                  <a:lnTo>
                    <a:pt x="49815" y="583596"/>
                  </a:lnTo>
                  <a:lnTo>
                    <a:pt x="54864" y="640842"/>
                  </a:lnTo>
                  <a:lnTo>
                    <a:pt x="64770" y="680466"/>
                  </a:lnTo>
                  <a:lnTo>
                    <a:pt x="64770" y="676656"/>
                  </a:lnTo>
                  <a:lnTo>
                    <a:pt x="64770" y="671322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50"/>
            <p:cNvSpPr/>
            <p:nvPr/>
          </p:nvSpPr>
          <p:spPr>
            <a:xfrm>
              <a:off x="6009131" y="2139981"/>
              <a:ext cx="1697990" cy="918844"/>
            </a:xfrm>
            <a:custGeom>
              <a:rect b="b" l="l" r="r" t="t"/>
              <a:pathLst>
                <a:path extrusionOk="0" h="918844" w="1697990">
                  <a:moveTo>
                    <a:pt x="4572" y="132302"/>
                  </a:moveTo>
                  <a:lnTo>
                    <a:pt x="3048" y="128492"/>
                  </a:lnTo>
                  <a:lnTo>
                    <a:pt x="1524" y="123920"/>
                  </a:lnTo>
                  <a:lnTo>
                    <a:pt x="0" y="120110"/>
                  </a:lnTo>
                  <a:lnTo>
                    <a:pt x="6738" y="119788"/>
                  </a:lnTo>
                  <a:lnTo>
                    <a:pt x="13335" y="119824"/>
                  </a:lnTo>
                  <a:lnTo>
                    <a:pt x="19931" y="120003"/>
                  </a:lnTo>
                  <a:lnTo>
                    <a:pt x="26670" y="120110"/>
                  </a:lnTo>
                  <a:lnTo>
                    <a:pt x="46101" y="120205"/>
                  </a:lnTo>
                  <a:lnTo>
                    <a:pt x="65532" y="120300"/>
                  </a:lnTo>
                  <a:lnTo>
                    <a:pt x="84963" y="120110"/>
                  </a:lnTo>
                  <a:lnTo>
                    <a:pt x="104394" y="119348"/>
                  </a:lnTo>
                  <a:lnTo>
                    <a:pt x="156534" y="114539"/>
                  </a:lnTo>
                  <a:lnTo>
                    <a:pt x="208590" y="108821"/>
                  </a:lnTo>
                  <a:lnTo>
                    <a:pt x="260604" y="102679"/>
                  </a:lnTo>
                  <a:lnTo>
                    <a:pt x="312617" y="96601"/>
                  </a:lnTo>
                  <a:lnTo>
                    <a:pt x="364673" y="91073"/>
                  </a:lnTo>
                  <a:lnTo>
                    <a:pt x="416814" y="86582"/>
                  </a:lnTo>
                  <a:lnTo>
                    <a:pt x="462534" y="83272"/>
                  </a:lnTo>
                  <a:lnTo>
                    <a:pt x="508254" y="80105"/>
                  </a:lnTo>
                  <a:lnTo>
                    <a:pt x="553974" y="76938"/>
                  </a:lnTo>
                  <a:lnTo>
                    <a:pt x="599694" y="73628"/>
                  </a:lnTo>
                  <a:lnTo>
                    <a:pt x="643128" y="70639"/>
                  </a:lnTo>
                  <a:lnTo>
                    <a:pt x="686562" y="67437"/>
                  </a:lnTo>
                  <a:lnTo>
                    <a:pt x="729996" y="64091"/>
                  </a:lnTo>
                  <a:lnTo>
                    <a:pt x="773430" y="60674"/>
                  </a:lnTo>
                  <a:lnTo>
                    <a:pt x="814006" y="57947"/>
                  </a:lnTo>
                  <a:lnTo>
                    <a:pt x="854583" y="55435"/>
                  </a:lnTo>
                  <a:lnTo>
                    <a:pt x="895159" y="53066"/>
                  </a:lnTo>
                  <a:lnTo>
                    <a:pt x="935736" y="50768"/>
                  </a:lnTo>
                  <a:lnTo>
                    <a:pt x="975050" y="48482"/>
                  </a:lnTo>
                  <a:lnTo>
                    <a:pt x="1014222" y="46196"/>
                  </a:lnTo>
                  <a:lnTo>
                    <a:pt x="1053393" y="43910"/>
                  </a:lnTo>
                  <a:lnTo>
                    <a:pt x="1092708" y="41624"/>
                  </a:lnTo>
                  <a:lnTo>
                    <a:pt x="1129843" y="39207"/>
                  </a:lnTo>
                  <a:lnTo>
                    <a:pt x="1166907" y="36576"/>
                  </a:lnTo>
                  <a:lnTo>
                    <a:pt x="1203829" y="33801"/>
                  </a:lnTo>
                  <a:lnTo>
                    <a:pt x="1240536" y="30956"/>
                  </a:lnTo>
                  <a:lnTo>
                    <a:pt x="1270242" y="28765"/>
                  </a:lnTo>
                  <a:lnTo>
                    <a:pt x="1299876" y="26574"/>
                  </a:lnTo>
                  <a:lnTo>
                    <a:pt x="1329368" y="24098"/>
                  </a:lnTo>
                  <a:lnTo>
                    <a:pt x="1358646" y="21050"/>
                  </a:lnTo>
                  <a:lnTo>
                    <a:pt x="1388923" y="18180"/>
                  </a:lnTo>
                  <a:lnTo>
                    <a:pt x="1419129" y="15239"/>
                  </a:lnTo>
                  <a:lnTo>
                    <a:pt x="1449193" y="12156"/>
                  </a:lnTo>
                  <a:lnTo>
                    <a:pt x="1479042" y="8858"/>
                  </a:lnTo>
                  <a:lnTo>
                    <a:pt x="1501342" y="6048"/>
                  </a:lnTo>
                  <a:lnTo>
                    <a:pt x="1523714" y="3524"/>
                  </a:lnTo>
                  <a:lnTo>
                    <a:pt x="1546228" y="1571"/>
                  </a:lnTo>
                  <a:lnTo>
                    <a:pt x="1568958" y="476"/>
                  </a:lnTo>
                  <a:lnTo>
                    <a:pt x="1578209" y="273"/>
                  </a:lnTo>
                  <a:lnTo>
                    <a:pt x="1587531" y="0"/>
                  </a:lnTo>
                  <a:lnTo>
                    <a:pt x="1596711" y="154"/>
                  </a:lnTo>
                  <a:lnTo>
                    <a:pt x="1605534" y="1238"/>
                  </a:lnTo>
                  <a:lnTo>
                    <a:pt x="1608582" y="2000"/>
                  </a:lnTo>
                  <a:lnTo>
                    <a:pt x="1612392" y="2762"/>
                  </a:lnTo>
                  <a:lnTo>
                    <a:pt x="1614678" y="4286"/>
                  </a:lnTo>
                  <a:lnTo>
                    <a:pt x="1618488" y="5810"/>
                  </a:lnTo>
                  <a:lnTo>
                    <a:pt x="1622298" y="7334"/>
                  </a:lnTo>
                  <a:lnTo>
                    <a:pt x="1625346" y="8858"/>
                  </a:lnTo>
                  <a:lnTo>
                    <a:pt x="1632204" y="11144"/>
                  </a:lnTo>
                  <a:lnTo>
                    <a:pt x="1635252" y="15716"/>
                  </a:lnTo>
                  <a:lnTo>
                    <a:pt x="1637538" y="22574"/>
                  </a:lnTo>
                  <a:lnTo>
                    <a:pt x="1640978" y="37790"/>
                  </a:lnTo>
                  <a:lnTo>
                    <a:pt x="1642776" y="53435"/>
                  </a:lnTo>
                  <a:lnTo>
                    <a:pt x="1643860" y="69080"/>
                  </a:lnTo>
                  <a:lnTo>
                    <a:pt x="1645158" y="84296"/>
                  </a:lnTo>
                  <a:lnTo>
                    <a:pt x="1647193" y="107715"/>
                  </a:lnTo>
                  <a:lnTo>
                    <a:pt x="1648872" y="131063"/>
                  </a:lnTo>
                  <a:lnTo>
                    <a:pt x="1650408" y="154269"/>
                  </a:lnTo>
                  <a:lnTo>
                    <a:pt x="1652016" y="177260"/>
                  </a:lnTo>
                  <a:lnTo>
                    <a:pt x="1654171" y="206406"/>
                  </a:lnTo>
                  <a:lnTo>
                    <a:pt x="1656111" y="235553"/>
                  </a:lnTo>
                  <a:lnTo>
                    <a:pt x="1657909" y="264699"/>
                  </a:lnTo>
                  <a:lnTo>
                    <a:pt x="1659636" y="293846"/>
                  </a:lnTo>
                  <a:lnTo>
                    <a:pt x="1661969" y="330993"/>
                  </a:lnTo>
                  <a:lnTo>
                    <a:pt x="1667779" y="405288"/>
                  </a:lnTo>
                  <a:lnTo>
                    <a:pt x="1675614" y="468713"/>
                  </a:lnTo>
                  <a:lnTo>
                    <a:pt x="1684043" y="520981"/>
                  </a:lnTo>
                  <a:lnTo>
                    <a:pt x="1687830" y="546830"/>
                  </a:lnTo>
                  <a:lnTo>
                    <a:pt x="1693164" y="591026"/>
                  </a:lnTo>
                  <a:lnTo>
                    <a:pt x="1696212" y="635222"/>
                  </a:lnTo>
                  <a:lnTo>
                    <a:pt x="1697640" y="676084"/>
                  </a:lnTo>
                  <a:lnTo>
                    <a:pt x="1697390" y="696837"/>
                  </a:lnTo>
                  <a:lnTo>
                    <a:pt x="1692140" y="742164"/>
                  </a:lnTo>
                  <a:lnTo>
                    <a:pt x="1689354" y="753332"/>
                  </a:lnTo>
                  <a:lnTo>
                    <a:pt x="1689354" y="756380"/>
                  </a:lnTo>
                  <a:lnTo>
                    <a:pt x="1687068" y="758666"/>
                  </a:lnTo>
                  <a:lnTo>
                    <a:pt x="1683258" y="760952"/>
                  </a:lnTo>
                  <a:lnTo>
                    <a:pt x="1677924" y="760190"/>
                  </a:lnTo>
                  <a:lnTo>
                    <a:pt x="1674114" y="760190"/>
                  </a:lnTo>
                  <a:lnTo>
                    <a:pt x="1642240" y="760440"/>
                  </a:lnTo>
                  <a:lnTo>
                    <a:pt x="1610582" y="760476"/>
                  </a:lnTo>
                  <a:lnTo>
                    <a:pt x="1579066" y="760940"/>
                  </a:lnTo>
                  <a:lnTo>
                    <a:pt x="1520773" y="764452"/>
                  </a:lnTo>
                  <a:lnTo>
                    <a:pt x="1467361" y="769548"/>
                  </a:lnTo>
                  <a:lnTo>
                    <a:pt x="1398210" y="777775"/>
                  </a:lnTo>
                  <a:lnTo>
                    <a:pt x="1355693" y="783526"/>
                  </a:lnTo>
                  <a:lnTo>
                    <a:pt x="1313318" y="789420"/>
                  </a:lnTo>
                  <a:lnTo>
                    <a:pt x="1271016" y="795242"/>
                  </a:lnTo>
                  <a:lnTo>
                    <a:pt x="1223700" y="800933"/>
                  </a:lnTo>
                  <a:lnTo>
                    <a:pt x="1176528" y="806481"/>
                  </a:lnTo>
                  <a:lnTo>
                    <a:pt x="1129355" y="811744"/>
                  </a:lnTo>
                  <a:lnTo>
                    <a:pt x="1082040" y="816578"/>
                  </a:lnTo>
                  <a:lnTo>
                    <a:pt x="1034605" y="821340"/>
                  </a:lnTo>
                  <a:lnTo>
                    <a:pt x="987171" y="825531"/>
                  </a:lnTo>
                  <a:lnTo>
                    <a:pt x="939736" y="829437"/>
                  </a:lnTo>
                  <a:lnTo>
                    <a:pt x="892302" y="833342"/>
                  </a:lnTo>
                  <a:lnTo>
                    <a:pt x="816768" y="839628"/>
                  </a:lnTo>
                  <a:lnTo>
                    <a:pt x="778823" y="843200"/>
                  </a:lnTo>
                  <a:lnTo>
                    <a:pt x="740664" y="847058"/>
                  </a:lnTo>
                  <a:lnTo>
                    <a:pt x="667131" y="855440"/>
                  </a:lnTo>
                  <a:lnTo>
                    <a:pt x="630293" y="859702"/>
                  </a:lnTo>
                  <a:lnTo>
                    <a:pt x="560451" y="867239"/>
                  </a:lnTo>
                  <a:lnTo>
                    <a:pt x="494157" y="873787"/>
                  </a:lnTo>
                  <a:lnTo>
                    <a:pt x="432435" y="879264"/>
                  </a:lnTo>
                  <a:lnTo>
                    <a:pt x="375285" y="883098"/>
                  </a:lnTo>
                  <a:lnTo>
                    <a:pt x="346710" y="885158"/>
                  </a:lnTo>
                  <a:lnTo>
                    <a:pt x="318825" y="887003"/>
                  </a:lnTo>
                  <a:lnTo>
                    <a:pt x="291084" y="889063"/>
                  </a:lnTo>
                  <a:lnTo>
                    <a:pt x="263342" y="891266"/>
                  </a:lnTo>
                  <a:lnTo>
                    <a:pt x="235458" y="893540"/>
                  </a:lnTo>
                  <a:lnTo>
                    <a:pt x="216717" y="894707"/>
                  </a:lnTo>
                  <a:lnTo>
                    <a:pt x="198120" y="896016"/>
                  </a:lnTo>
                  <a:lnTo>
                    <a:pt x="179522" y="897612"/>
                  </a:lnTo>
                  <a:lnTo>
                    <a:pt x="160782" y="899636"/>
                  </a:lnTo>
                  <a:lnTo>
                    <a:pt x="157734" y="900398"/>
                  </a:lnTo>
                  <a:lnTo>
                    <a:pt x="155448" y="900398"/>
                  </a:lnTo>
                  <a:lnTo>
                    <a:pt x="152400" y="901160"/>
                  </a:lnTo>
                  <a:lnTo>
                    <a:pt x="150876" y="901922"/>
                  </a:lnTo>
                  <a:lnTo>
                    <a:pt x="149352" y="901922"/>
                  </a:lnTo>
                  <a:lnTo>
                    <a:pt x="147828" y="902684"/>
                  </a:lnTo>
                  <a:lnTo>
                    <a:pt x="142494" y="904208"/>
                  </a:lnTo>
                  <a:lnTo>
                    <a:pt x="137160" y="906494"/>
                  </a:lnTo>
                  <a:lnTo>
                    <a:pt x="131826" y="908780"/>
                  </a:lnTo>
                  <a:lnTo>
                    <a:pt x="126492" y="911066"/>
                  </a:lnTo>
                  <a:lnTo>
                    <a:pt x="121920" y="913352"/>
                  </a:lnTo>
                  <a:lnTo>
                    <a:pt x="117348" y="915638"/>
                  </a:lnTo>
                  <a:lnTo>
                    <a:pt x="115824" y="916400"/>
                  </a:lnTo>
                  <a:lnTo>
                    <a:pt x="113538" y="917924"/>
                  </a:lnTo>
                  <a:lnTo>
                    <a:pt x="112014" y="918686"/>
                  </a:lnTo>
                  <a:lnTo>
                    <a:pt x="110871" y="912399"/>
                  </a:lnTo>
                  <a:lnTo>
                    <a:pt x="109728" y="906113"/>
                  </a:lnTo>
                  <a:lnTo>
                    <a:pt x="108585" y="899826"/>
                  </a:lnTo>
                  <a:lnTo>
                    <a:pt x="107442" y="893540"/>
                  </a:lnTo>
                  <a:lnTo>
                    <a:pt x="106072" y="879693"/>
                  </a:lnTo>
                  <a:lnTo>
                    <a:pt x="102108" y="837152"/>
                  </a:lnTo>
                  <a:lnTo>
                    <a:pt x="95142" y="809291"/>
                  </a:lnTo>
                  <a:lnTo>
                    <a:pt x="92202" y="801338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0" name="Google Shape;2420;p50"/>
          <p:cNvSpPr/>
          <p:nvPr/>
        </p:nvSpPr>
        <p:spPr>
          <a:xfrm>
            <a:off x="7522325" y="3268980"/>
            <a:ext cx="98811" cy="16812"/>
          </a:xfrm>
          <a:custGeom>
            <a:rect b="b" l="l" r="r" t="t"/>
            <a:pathLst>
              <a:path extrusionOk="0" h="19050" w="108584">
                <a:moveTo>
                  <a:pt x="5333" y="7620"/>
                </a:moveTo>
                <a:lnTo>
                  <a:pt x="4571" y="6858"/>
                </a:lnTo>
                <a:lnTo>
                  <a:pt x="3047" y="6096"/>
                </a:lnTo>
                <a:lnTo>
                  <a:pt x="1523" y="6096"/>
                </a:lnTo>
                <a:lnTo>
                  <a:pt x="761" y="5334"/>
                </a:lnTo>
                <a:lnTo>
                  <a:pt x="0" y="5334"/>
                </a:lnTo>
                <a:lnTo>
                  <a:pt x="6095" y="5334"/>
                </a:lnTo>
                <a:lnTo>
                  <a:pt x="12953" y="6096"/>
                </a:lnTo>
                <a:lnTo>
                  <a:pt x="19049" y="6096"/>
                </a:lnTo>
                <a:lnTo>
                  <a:pt x="31051" y="6953"/>
                </a:lnTo>
                <a:lnTo>
                  <a:pt x="75878" y="5381"/>
                </a:lnTo>
                <a:lnTo>
                  <a:pt x="106679" y="0"/>
                </a:lnTo>
                <a:lnTo>
                  <a:pt x="108203" y="0"/>
                </a:lnTo>
                <a:lnTo>
                  <a:pt x="60186" y="7536"/>
                </a:lnTo>
                <a:lnTo>
                  <a:pt x="46386" y="10572"/>
                </a:lnTo>
                <a:lnTo>
                  <a:pt x="32444" y="13465"/>
                </a:lnTo>
                <a:lnTo>
                  <a:pt x="18287" y="16002"/>
                </a:lnTo>
                <a:lnTo>
                  <a:pt x="15239" y="16764"/>
                </a:lnTo>
                <a:lnTo>
                  <a:pt x="12191" y="16764"/>
                </a:lnTo>
                <a:lnTo>
                  <a:pt x="8381" y="16764"/>
                </a:lnTo>
                <a:lnTo>
                  <a:pt x="12191" y="17526"/>
                </a:lnTo>
                <a:lnTo>
                  <a:pt x="18287" y="18288"/>
                </a:lnTo>
                <a:lnTo>
                  <a:pt x="22097" y="18288"/>
                </a:lnTo>
                <a:lnTo>
                  <a:pt x="30670" y="18728"/>
                </a:lnTo>
                <a:lnTo>
                  <a:pt x="39242" y="18954"/>
                </a:lnTo>
                <a:lnTo>
                  <a:pt x="47815" y="19038"/>
                </a:lnTo>
                <a:lnTo>
                  <a:pt x="56387" y="19050"/>
                </a:lnTo>
                <a:lnTo>
                  <a:pt x="65531" y="19050"/>
                </a:lnTo>
                <a:lnTo>
                  <a:pt x="68579" y="19050"/>
                </a:lnTo>
                <a:lnTo>
                  <a:pt x="75437" y="12954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1" name="Google Shape;2421;p50"/>
          <p:cNvSpPr/>
          <p:nvPr/>
        </p:nvSpPr>
        <p:spPr>
          <a:xfrm>
            <a:off x="7917872" y="3242086"/>
            <a:ext cx="102279" cy="14570"/>
          </a:xfrm>
          <a:custGeom>
            <a:rect b="b" l="l" r="r" t="t"/>
            <a:pathLst>
              <a:path extrusionOk="0" h="16510" w="112395">
                <a:moveTo>
                  <a:pt x="0" y="6858"/>
                </a:moveTo>
                <a:lnTo>
                  <a:pt x="15192" y="7036"/>
                </a:lnTo>
                <a:lnTo>
                  <a:pt x="30099" y="6572"/>
                </a:lnTo>
                <a:lnTo>
                  <a:pt x="45005" y="5679"/>
                </a:lnTo>
                <a:lnTo>
                  <a:pt x="60198" y="4572"/>
                </a:lnTo>
                <a:lnTo>
                  <a:pt x="73223" y="4000"/>
                </a:lnTo>
                <a:lnTo>
                  <a:pt x="86106" y="3429"/>
                </a:lnTo>
                <a:lnTo>
                  <a:pt x="98988" y="2857"/>
                </a:lnTo>
                <a:lnTo>
                  <a:pt x="112014" y="2286"/>
                </a:lnTo>
                <a:lnTo>
                  <a:pt x="105155" y="1524"/>
                </a:lnTo>
                <a:lnTo>
                  <a:pt x="100584" y="1524"/>
                </a:lnTo>
                <a:lnTo>
                  <a:pt x="92964" y="1524"/>
                </a:lnTo>
                <a:lnTo>
                  <a:pt x="79248" y="1916"/>
                </a:lnTo>
                <a:lnTo>
                  <a:pt x="65532" y="2952"/>
                </a:lnTo>
                <a:lnTo>
                  <a:pt x="51816" y="4417"/>
                </a:lnTo>
                <a:lnTo>
                  <a:pt x="38100" y="6096"/>
                </a:lnTo>
                <a:lnTo>
                  <a:pt x="29527" y="6667"/>
                </a:lnTo>
                <a:lnTo>
                  <a:pt x="20955" y="7239"/>
                </a:lnTo>
                <a:lnTo>
                  <a:pt x="12382" y="7810"/>
                </a:lnTo>
                <a:lnTo>
                  <a:pt x="3810" y="8382"/>
                </a:lnTo>
                <a:lnTo>
                  <a:pt x="1524" y="9144"/>
                </a:lnTo>
                <a:lnTo>
                  <a:pt x="762" y="8382"/>
                </a:lnTo>
                <a:lnTo>
                  <a:pt x="0" y="9144"/>
                </a:lnTo>
                <a:lnTo>
                  <a:pt x="6096" y="10668"/>
                </a:lnTo>
                <a:lnTo>
                  <a:pt x="12192" y="12192"/>
                </a:lnTo>
                <a:lnTo>
                  <a:pt x="19050" y="12192"/>
                </a:lnTo>
                <a:lnTo>
                  <a:pt x="29217" y="13073"/>
                </a:lnTo>
                <a:lnTo>
                  <a:pt x="39243" y="13525"/>
                </a:lnTo>
                <a:lnTo>
                  <a:pt x="49268" y="13692"/>
                </a:lnTo>
                <a:lnTo>
                  <a:pt x="59436" y="13716"/>
                </a:lnTo>
                <a:lnTo>
                  <a:pt x="65532" y="14478"/>
                </a:lnTo>
                <a:lnTo>
                  <a:pt x="73914" y="13716"/>
                </a:lnTo>
                <a:lnTo>
                  <a:pt x="80010" y="15240"/>
                </a:lnTo>
                <a:lnTo>
                  <a:pt x="80010" y="16002"/>
                </a:lnTo>
                <a:lnTo>
                  <a:pt x="80772" y="15240"/>
                </a:lnTo>
                <a:lnTo>
                  <a:pt x="80772" y="9906"/>
                </a:lnTo>
                <a:lnTo>
                  <a:pt x="80010" y="6096"/>
                </a:lnTo>
                <a:lnTo>
                  <a:pt x="78486" y="0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2" name="Google Shape;2422;p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640174" y="2277920"/>
            <a:ext cx="100365" cy="137681"/>
          </a:xfrm>
          <a:prstGeom prst="rect">
            <a:avLst/>
          </a:prstGeom>
          <a:noFill/>
          <a:ln>
            <a:noFill/>
          </a:ln>
        </p:spPr>
      </p:pic>
      <p:sp>
        <p:nvSpPr>
          <p:cNvPr id="2423" name="Google Shape;2423;p50"/>
          <p:cNvSpPr/>
          <p:nvPr/>
        </p:nvSpPr>
        <p:spPr>
          <a:xfrm>
            <a:off x="5867400" y="2314239"/>
            <a:ext cx="63564" cy="7845"/>
          </a:xfrm>
          <a:custGeom>
            <a:rect b="b" l="l" r="r" t="t"/>
            <a:pathLst>
              <a:path extrusionOk="0" h="8889" w="69850">
                <a:moveTo>
                  <a:pt x="0" y="0"/>
                </a:moveTo>
                <a:lnTo>
                  <a:pt x="10739" y="464"/>
                </a:lnTo>
                <a:lnTo>
                  <a:pt x="21336" y="857"/>
                </a:lnTo>
                <a:lnTo>
                  <a:pt x="31932" y="1393"/>
                </a:lnTo>
                <a:lnTo>
                  <a:pt x="42672" y="2285"/>
                </a:lnTo>
                <a:lnTo>
                  <a:pt x="50292" y="3047"/>
                </a:lnTo>
                <a:lnTo>
                  <a:pt x="59436" y="2285"/>
                </a:lnTo>
                <a:lnTo>
                  <a:pt x="67056" y="6095"/>
                </a:lnTo>
                <a:lnTo>
                  <a:pt x="68580" y="6857"/>
                </a:lnTo>
                <a:lnTo>
                  <a:pt x="69342" y="6857"/>
                </a:lnTo>
                <a:lnTo>
                  <a:pt x="69342" y="8381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4" name="Google Shape;2424;p50"/>
          <p:cNvSpPr/>
          <p:nvPr/>
        </p:nvSpPr>
        <p:spPr>
          <a:xfrm>
            <a:off x="5875713" y="2386684"/>
            <a:ext cx="78587" cy="3922"/>
          </a:xfrm>
          <a:custGeom>
            <a:rect b="b" l="l" r="r" t="t"/>
            <a:pathLst>
              <a:path extrusionOk="0" h="4444" w="86359">
                <a:moveTo>
                  <a:pt x="0" y="4000"/>
                </a:moveTo>
                <a:lnTo>
                  <a:pt x="12656" y="4286"/>
                </a:lnTo>
                <a:lnTo>
                  <a:pt x="24669" y="4000"/>
                </a:lnTo>
                <a:lnTo>
                  <a:pt x="36540" y="3143"/>
                </a:lnTo>
                <a:lnTo>
                  <a:pt x="48768" y="1714"/>
                </a:lnTo>
                <a:lnTo>
                  <a:pt x="56769" y="1047"/>
                </a:lnTo>
                <a:lnTo>
                  <a:pt x="64769" y="380"/>
                </a:lnTo>
                <a:lnTo>
                  <a:pt x="72771" y="0"/>
                </a:lnTo>
                <a:lnTo>
                  <a:pt x="80772" y="190"/>
                </a:lnTo>
                <a:lnTo>
                  <a:pt x="83820" y="190"/>
                </a:lnTo>
                <a:lnTo>
                  <a:pt x="86106" y="952"/>
                </a:lnTo>
                <a:lnTo>
                  <a:pt x="80772" y="952"/>
                </a:lnTo>
                <a:lnTo>
                  <a:pt x="78486" y="952"/>
                </a:lnTo>
                <a:lnTo>
                  <a:pt x="76200" y="952"/>
                </a:lnTo>
                <a:lnTo>
                  <a:pt x="74676" y="952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5" name="Google Shape;2425;p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30592" y="2483324"/>
            <a:ext cx="65595" cy="774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6" name="Google Shape;2426;p50"/>
          <p:cNvGrpSpPr/>
          <p:nvPr/>
        </p:nvGrpSpPr>
        <p:grpSpPr>
          <a:xfrm>
            <a:off x="6123770" y="2276035"/>
            <a:ext cx="119497" cy="123831"/>
            <a:chOff x="6736080" y="2579369"/>
            <a:chExt cx="131445" cy="140334"/>
          </a:xfrm>
        </p:grpSpPr>
        <p:sp>
          <p:nvSpPr>
            <p:cNvPr id="2427" name="Google Shape;2427;p50"/>
            <p:cNvSpPr/>
            <p:nvPr/>
          </p:nvSpPr>
          <p:spPr>
            <a:xfrm>
              <a:off x="6798564" y="2579369"/>
              <a:ext cx="12700" cy="86360"/>
            </a:xfrm>
            <a:custGeom>
              <a:rect b="b" l="l" r="r" t="t"/>
              <a:pathLst>
                <a:path extrusionOk="0" h="86360" w="12700">
                  <a:moveTo>
                    <a:pt x="0" y="0"/>
                  </a:moveTo>
                  <a:lnTo>
                    <a:pt x="9644" y="50470"/>
                  </a:lnTo>
                  <a:lnTo>
                    <a:pt x="11430" y="74676"/>
                  </a:lnTo>
                  <a:lnTo>
                    <a:pt x="12192" y="80010"/>
                  </a:lnTo>
                  <a:lnTo>
                    <a:pt x="12192" y="86106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50"/>
            <p:cNvSpPr/>
            <p:nvPr/>
          </p:nvSpPr>
          <p:spPr>
            <a:xfrm>
              <a:off x="6736080" y="2708909"/>
              <a:ext cx="131445" cy="10794"/>
            </a:xfrm>
            <a:custGeom>
              <a:rect b="b" l="l" r="r" t="t"/>
              <a:pathLst>
                <a:path extrusionOk="0" h="10794" w="131445">
                  <a:moveTo>
                    <a:pt x="0" y="1524"/>
                  </a:moveTo>
                  <a:lnTo>
                    <a:pt x="16013" y="3821"/>
                  </a:lnTo>
                  <a:lnTo>
                    <a:pt x="32099" y="5048"/>
                  </a:lnTo>
                  <a:lnTo>
                    <a:pt x="48327" y="5274"/>
                  </a:lnTo>
                  <a:lnTo>
                    <a:pt x="64769" y="4572"/>
                  </a:lnTo>
                  <a:lnTo>
                    <a:pt x="78486" y="3321"/>
                  </a:lnTo>
                  <a:lnTo>
                    <a:pt x="92202" y="2000"/>
                  </a:lnTo>
                  <a:lnTo>
                    <a:pt x="105918" y="821"/>
                  </a:lnTo>
                  <a:lnTo>
                    <a:pt x="119634" y="0"/>
                  </a:lnTo>
                  <a:lnTo>
                    <a:pt x="131064" y="0"/>
                  </a:lnTo>
                  <a:lnTo>
                    <a:pt x="124205" y="6096"/>
                  </a:lnTo>
                  <a:lnTo>
                    <a:pt x="119634" y="10668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9" name="Google Shape;2429;p50"/>
          <p:cNvGrpSpPr/>
          <p:nvPr/>
        </p:nvGrpSpPr>
        <p:grpSpPr>
          <a:xfrm>
            <a:off x="6668940" y="2226352"/>
            <a:ext cx="164535" cy="140681"/>
            <a:chOff x="7335761" y="2523064"/>
            <a:chExt cx="180987" cy="159430"/>
          </a:xfrm>
        </p:grpSpPr>
        <p:pic>
          <p:nvPicPr>
            <p:cNvPr id="2430" name="Google Shape;2430;p5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335761" y="2523064"/>
              <a:ext cx="118135" cy="1287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1" name="Google Shape;2431;p50"/>
            <p:cNvSpPr/>
            <p:nvPr/>
          </p:nvSpPr>
          <p:spPr>
            <a:xfrm>
              <a:off x="7484364" y="2615184"/>
              <a:ext cx="32384" cy="67310"/>
            </a:xfrm>
            <a:custGeom>
              <a:rect b="b" l="l" r="r" t="t"/>
              <a:pathLst>
                <a:path extrusionOk="0" h="67310" w="32384">
                  <a:moveTo>
                    <a:pt x="4572" y="0"/>
                  </a:moveTo>
                  <a:lnTo>
                    <a:pt x="2571" y="7417"/>
                  </a:lnTo>
                  <a:lnTo>
                    <a:pt x="1143" y="14192"/>
                  </a:lnTo>
                  <a:lnTo>
                    <a:pt x="285" y="21109"/>
                  </a:lnTo>
                  <a:lnTo>
                    <a:pt x="0" y="28956"/>
                  </a:lnTo>
                  <a:lnTo>
                    <a:pt x="440" y="36254"/>
                  </a:lnTo>
                  <a:lnTo>
                    <a:pt x="666" y="43338"/>
                  </a:lnTo>
                  <a:lnTo>
                    <a:pt x="750" y="50280"/>
                  </a:lnTo>
                  <a:lnTo>
                    <a:pt x="762" y="57150"/>
                  </a:lnTo>
                  <a:lnTo>
                    <a:pt x="762" y="61722"/>
                  </a:lnTo>
                  <a:lnTo>
                    <a:pt x="762" y="64769"/>
                  </a:lnTo>
                  <a:lnTo>
                    <a:pt x="5334" y="65532"/>
                  </a:lnTo>
                  <a:lnTo>
                    <a:pt x="9144" y="67056"/>
                  </a:lnTo>
                  <a:lnTo>
                    <a:pt x="15240" y="67056"/>
                  </a:lnTo>
                  <a:lnTo>
                    <a:pt x="18288" y="64769"/>
                  </a:lnTo>
                  <a:lnTo>
                    <a:pt x="25908" y="60198"/>
                  </a:lnTo>
                  <a:lnTo>
                    <a:pt x="28956" y="51053"/>
                  </a:lnTo>
                  <a:lnTo>
                    <a:pt x="32004" y="43433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50"/>
            <p:cNvSpPr/>
            <p:nvPr/>
          </p:nvSpPr>
          <p:spPr>
            <a:xfrm>
              <a:off x="7499604" y="2544699"/>
              <a:ext cx="16509" cy="19050"/>
            </a:xfrm>
            <a:custGeom>
              <a:rect b="b" l="l" r="r" t="t"/>
              <a:pathLst>
                <a:path extrusionOk="0" h="19050" w="16509">
                  <a:moveTo>
                    <a:pt x="9905" y="16383"/>
                  </a:moveTo>
                  <a:lnTo>
                    <a:pt x="13001" y="547"/>
                  </a:lnTo>
                  <a:lnTo>
                    <a:pt x="12953" y="0"/>
                  </a:lnTo>
                  <a:lnTo>
                    <a:pt x="12906" y="4595"/>
                  </a:lnTo>
                  <a:lnTo>
                    <a:pt x="16001" y="4191"/>
                  </a:lnTo>
                  <a:lnTo>
                    <a:pt x="16001" y="8763"/>
                  </a:lnTo>
                  <a:lnTo>
                    <a:pt x="16001" y="9525"/>
                  </a:lnTo>
                  <a:lnTo>
                    <a:pt x="13715" y="13335"/>
                  </a:lnTo>
                  <a:lnTo>
                    <a:pt x="12191" y="17145"/>
                  </a:lnTo>
                  <a:lnTo>
                    <a:pt x="9905" y="17907"/>
                  </a:lnTo>
                  <a:lnTo>
                    <a:pt x="6095" y="18669"/>
                  </a:lnTo>
                  <a:lnTo>
                    <a:pt x="5333" y="18669"/>
                  </a:lnTo>
                  <a:lnTo>
                    <a:pt x="4571" y="17145"/>
                  </a:lnTo>
                  <a:lnTo>
                    <a:pt x="4571" y="11811"/>
                  </a:lnTo>
                  <a:lnTo>
                    <a:pt x="3809" y="11049"/>
                  </a:lnTo>
                  <a:lnTo>
                    <a:pt x="3047" y="10287"/>
                  </a:lnTo>
                  <a:lnTo>
                    <a:pt x="1523" y="11049"/>
                  </a:lnTo>
                  <a:lnTo>
                    <a:pt x="0" y="10287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3" name="Google Shape;2433;p50"/>
          <p:cNvSpPr/>
          <p:nvPr/>
        </p:nvSpPr>
        <p:spPr>
          <a:xfrm>
            <a:off x="6337069" y="2196577"/>
            <a:ext cx="194157" cy="171479"/>
          </a:xfrm>
          <a:custGeom>
            <a:rect b="b" l="l" r="r" t="t"/>
            <a:pathLst>
              <a:path extrusionOk="0" h="194310" w="213359">
                <a:moveTo>
                  <a:pt x="201929" y="0"/>
                </a:moveTo>
                <a:lnTo>
                  <a:pt x="191654" y="642"/>
                </a:lnTo>
                <a:lnTo>
                  <a:pt x="181451" y="2286"/>
                </a:lnTo>
                <a:lnTo>
                  <a:pt x="171390" y="4500"/>
                </a:lnTo>
                <a:lnTo>
                  <a:pt x="161543" y="6858"/>
                </a:lnTo>
                <a:lnTo>
                  <a:pt x="145553" y="10298"/>
                </a:lnTo>
                <a:lnTo>
                  <a:pt x="129635" y="13811"/>
                </a:lnTo>
                <a:lnTo>
                  <a:pt x="113859" y="17466"/>
                </a:lnTo>
                <a:lnTo>
                  <a:pt x="98297" y="21336"/>
                </a:lnTo>
                <a:lnTo>
                  <a:pt x="89963" y="23526"/>
                </a:lnTo>
                <a:lnTo>
                  <a:pt x="81343" y="25717"/>
                </a:lnTo>
                <a:lnTo>
                  <a:pt x="73009" y="28194"/>
                </a:lnTo>
                <a:lnTo>
                  <a:pt x="65531" y="31242"/>
                </a:lnTo>
                <a:lnTo>
                  <a:pt x="63245" y="32766"/>
                </a:lnTo>
                <a:lnTo>
                  <a:pt x="62483" y="32766"/>
                </a:lnTo>
                <a:lnTo>
                  <a:pt x="62483" y="35052"/>
                </a:lnTo>
                <a:lnTo>
                  <a:pt x="64007" y="41148"/>
                </a:lnTo>
                <a:lnTo>
                  <a:pt x="127063" y="63817"/>
                </a:lnTo>
                <a:lnTo>
                  <a:pt x="155424" y="70580"/>
                </a:lnTo>
                <a:lnTo>
                  <a:pt x="183641" y="78486"/>
                </a:lnTo>
                <a:lnTo>
                  <a:pt x="187451" y="80010"/>
                </a:lnTo>
                <a:lnTo>
                  <a:pt x="195833" y="83058"/>
                </a:lnTo>
                <a:lnTo>
                  <a:pt x="194309" y="88392"/>
                </a:lnTo>
                <a:lnTo>
                  <a:pt x="191190" y="93916"/>
                </a:lnTo>
                <a:lnTo>
                  <a:pt x="185356" y="98869"/>
                </a:lnTo>
                <a:lnTo>
                  <a:pt x="178665" y="102965"/>
                </a:lnTo>
                <a:lnTo>
                  <a:pt x="172973" y="105918"/>
                </a:lnTo>
                <a:lnTo>
                  <a:pt x="161282" y="112502"/>
                </a:lnTo>
                <a:lnTo>
                  <a:pt x="149161" y="118586"/>
                </a:lnTo>
                <a:lnTo>
                  <a:pt x="136755" y="124241"/>
                </a:lnTo>
                <a:lnTo>
                  <a:pt x="124205" y="129540"/>
                </a:lnTo>
                <a:lnTo>
                  <a:pt x="107501" y="136731"/>
                </a:lnTo>
                <a:lnTo>
                  <a:pt x="90582" y="143637"/>
                </a:lnTo>
                <a:lnTo>
                  <a:pt x="73521" y="150542"/>
                </a:lnTo>
                <a:lnTo>
                  <a:pt x="56387" y="157734"/>
                </a:lnTo>
                <a:lnTo>
                  <a:pt x="44838" y="163449"/>
                </a:lnTo>
                <a:lnTo>
                  <a:pt x="33146" y="169164"/>
                </a:lnTo>
                <a:lnTo>
                  <a:pt x="21455" y="174879"/>
                </a:lnTo>
                <a:lnTo>
                  <a:pt x="9905" y="180594"/>
                </a:lnTo>
                <a:lnTo>
                  <a:pt x="5333" y="182880"/>
                </a:lnTo>
                <a:lnTo>
                  <a:pt x="2285" y="184404"/>
                </a:lnTo>
                <a:lnTo>
                  <a:pt x="0" y="188214"/>
                </a:lnTo>
                <a:lnTo>
                  <a:pt x="0" y="188976"/>
                </a:lnTo>
                <a:lnTo>
                  <a:pt x="55554" y="193952"/>
                </a:lnTo>
                <a:lnTo>
                  <a:pt x="74675" y="193929"/>
                </a:lnTo>
                <a:lnTo>
                  <a:pt x="112775" y="192024"/>
                </a:lnTo>
                <a:lnTo>
                  <a:pt x="156590" y="187547"/>
                </a:lnTo>
                <a:lnTo>
                  <a:pt x="200405" y="181356"/>
                </a:lnTo>
                <a:lnTo>
                  <a:pt x="201929" y="181356"/>
                </a:lnTo>
                <a:lnTo>
                  <a:pt x="209549" y="180594"/>
                </a:lnTo>
                <a:lnTo>
                  <a:pt x="211835" y="179070"/>
                </a:lnTo>
                <a:lnTo>
                  <a:pt x="213359" y="177546"/>
                </a:lnTo>
                <a:lnTo>
                  <a:pt x="206501" y="179070"/>
                </a:lnTo>
                <a:lnTo>
                  <a:pt x="204215" y="179070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4" name="Google Shape;2434;p50"/>
          <p:cNvGrpSpPr/>
          <p:nvPr/>
        </p:nvGrpSpPr>
        <p:grpSpPr>
          <a:xfrm>
            <a:off x="6382972" y="2395049"/>
            <a:ext cx="145470" cy="85730"/>
            <a:chOff x="7021199" y="2714244"/>
            <a:chExt cx="160015" cy="97155"/>
          </a:xfrm>
        </p:grpSpPr>
        <p:sp>
          <p:nvSpPr>
            <p:cNvPr id="2435" name="Google Shape;2435;p50"/>
            <p:cNvSpPr/>
            <p:nvPr/>
          </p:nvSpPr>
          <p:spPr>
            <a:xfrm>
              <a:off x="7021199" y="2759964"/>
              <a:ext cx="25400" cy="51435"/>
            </a:xfrm>
            <a:custGeom>
              <a:rect b="b" l="l" r="r" t="t"/>
              <a:pathLst>
                <a:path extrusionOk="0" h="51435" w="25400">
                  <a:moveTo>
                    <a:pt x="1393" y="0"/>
                  </a:moveTo>
                  <a:lnTo>
                    <a:pt x="738" y="9370"/>
                  </a:lnTo>
                  <a:lnTo>
                    <a:pt x="154" y="18954"/>
                  </a:lnTo>
                  <a:lnTo>
                    <a:pt x="0" y="28396"/>
                  </a:lnTo>
                  <a:lnTo>
                    <a:pt x="631" y="37338"/>
                  </a:lnTo>
                  <a:lnTo>
                    <a:pt x="1393" y="42672"/>
                  </a:lnTo>
                  <a:lnTo>
                    <a:pt x="2917" y="45720"/>
                  </a:lnTo>
                  <a:lnTo>
                    <a:pt x="7489" y="48006"/>
                  </a:lnTo>
                  <a:lnTo>
                    <a:pt x="12061" y="51053"/>
                  </a:lnTo>
                  <a:lnTo>
                    <a:pt x="17395" y="48767"/>
                  </a:lnTo>
                  <a:lnTo>
                    <a:pt x="19681" y="44957"/>
                  </a:lnTo>
                  <a:lnTo>
                    <a:pt x="22729" y="38861"/>
                  </a:lnTo>
                  <a:lnTo>
                    <a:pt x="24253" y="36575"/>
                  </a:lnTo>
                  <a:lnTo>
                    <a:pt x="25015" y="32765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50"/>
            <p:cNvSpPr/>
            <p:nvPr/>
          </p:nvSpPr>
          <p:spPr>
            <a:xfrm>
              <a:off x="7027164" y="2714244"/>
              <a:ext cx="12700" cy="2539"/>
            </a:xfrm>
            <a:custGeom>
              <a:rect b="b" l="l" r="r" t="t"/>
              <a:pathLst>
                <a:path extrusionOk="0" h="2539" w="12700">
                  <a:moveTo>
                    <a:pt x="0" y="0"/>
                  </a:moveTo>
                  <a:lnTo>
                    <a:pt x="4572" y="761"/>
                  </a:lnTo>
                  <a:lnTo>
                    <a:pt x="8382" y="1523"/>
                  </a:lnTo>
                  <a:lnTo>
                    <a:pt x="12192" y="2285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50"/>
            <p:cNvSpPr/>
            <p:nvPr/>
          </p:nvSpPr>
          <p:spPr>
            <a:xfrm>
              <a:off x="7082028" y="2739390"/>
              <a:ext cx="30479" cy="10160"/>
            </a:xfrm>
            <a:custGeom>
              <a:rect b="b" l="l" r="r" t="t"/>
              <a:pathLst>
                <a:path extrusionOk="0" h="10160" w="30479">
                  <a:moveTo>
                    <a:pt x="0" y="0"/>
                  </a:moveTo>
                  <a:lnTo>
                    <a:pt x="8382" y="761"/>
                  </a:lnTo>
                  <a:lnTo>
                    <a:pt x="17526" y="761"/>
                  </a:lnTo>
                  <a:lnTo>
                    <a:pt x="25146" y="1523"/>
                  </a:lnTo>
                  <a:lnTo>
                    <a:pt x="30480" y="2285"/>
                  </a:lnTo>
                  <a:lnTo>
                    <a:pt x="30480" y="5333"/>
                  </a:lnTo>
                  <a:lnTo>
                    <a:pt x="30480" y="9905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50"/>
            <p:cNvSpPr/>
            <p:nvPr/>
          </p:nvSpPr>
          <p:spPr>
            <a:xfrm>
              <a:off x="7096506" y="2775204"/>
              <a:ext cx="40640" cy="8889"/>
            </a:xfrm>
            <a:custGeom>
              <a:rect b="b" l="l" r="r" t="t"/>
              <a:pathLst>
                <a:path extrusionOk="0" h="8889" w="40640">
                  <a:moveTo>
                    <a:pt x="0" y="8382"/>
                  </a:moveTo>
                  <a:lnTo>
                    <a:pt x="8001" y="7441"/>
                  </a:lnTo>
                  <a:lnTo>
                    <a:pt x="16002" y="6572"/>
                  </a:lnTo>
                  <a:lnTo>
                    <a:pt x="24003" y="5274"/>
                  </a:lnTo>
                  <a:lnTo>
                    <a:pt x="32004" y="3048"/>
                  </a:lnTo>
                  <a:lnTo>
                    <a:pt x="36576" y="1524"/>
                  </a:lnTo>
                  <a:lnTo>
                    <a:pt x="37338" y="762"/>
                  </a:lnTo>
                  <a:lnTo>
                    <a:pt x="40386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50"/>
            <p:cNvSpPr/>
            <p:nvPr/>
          </p:nvSpPr>
          <p:spPr>
            <a:xfrm>
              <a:off x="7174230" y="2731008"/>
              <a:ext cx="6984" cy="57150"/>
            </a:xfrm>
            <a:custGeom>
              <a:rect b="b" l="l" r="r" t="t"/>
              <a:pathLst>
                <a:path extrusionOk="0" h="57150" w="6984">
                  <a:moveTo>
                    <a:pt x="0" y="0"/>
                  </a:moveTo>
                  <a:lnTo>
                    <a:pt x="1381" y="9596"/>
                  </a:lnTo>
                  <a:lnTo>
                    <a:pt x="3048" y="19050"/>
                  </a:lnTo>
                  <a:lnTo>
                    <a:pt x="4714" y="28503"/>
                  </a:lnTo>
                  <a:lnTo>
                    <a:pt x="6096" y="38100"/>
                  </a:lnTo>
                  <a:lnTo>
                    <a:pt x="6858" y="44196"/>
                  </a:lnTo>
                  <a:lnTo>
                    <a:pt x="6858" y="50292"/>
                  </a:lnTo>
                  <a:lnTo>
                    <a:pt x="6858" y="5715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40" name="Google Shape;2440;p5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408408" y="2072947"/>
            <a:ext cx="72066" cy="79938"/>
          </a:xfrm>
          <a:prstGeom prst="rect">
            <a:avLst/>
          </a:prstGeom>
          <a:noFill/>
          <a:ln>
            <a:noFill/>
          </a:ln>
        </p:spPr>
      </p:pic>
      <p:sp>
        <p:nvSpPr>
          <p:cNvPr id="2441" name="Google Shape;2441;p50"/>
          <p:cNvSpPr/>
          <p:nvPr/>
        </p:nvSpPr>
        <p:spPr>
          <a:xfrm>
            <a:off x="4882342" y="3548006"/>
            <a:ext cx="12135" cy="15130"/>
          </a:xfrm>
          <a:custGeom>
            <a:rect b="b" l="l" r="r" t="t"/>
            <a:pathLst>
              <a:path extrusionOk="0" h="17145" w="13335">
                <a:moveTo>
                  <a:pt x="8382" y="6858"/>
                </a:moveTo>
                <a:lnTo>
                  <a:pt x="9906" y="4572"/>
                </a:lnTo>
                <a:lnTo>
                  <a:pt x="10668" y="2286"/>
                </a:lnTo>
                <a:lnTo>
                  <a:pt x="12192" y="0"/>
                </a:lnTo>
                <a:lnTo>
                  <a:pt x="12192" y="3810"/>
                </a:lnTo>
                <a:lnTo>
                  <a:pt x="12954" y="8382"/>
                </a:lnTo>
                <a:lnTo>
                  <a:pt x="11430" y="12192"/>
                </a:lnTo>
                <a:lnTo>
                  <a:pt x="9144" y="16764"/>
                </a:lnTo>
                <a:lnTo>
                  <a:pt x="7620" y="16002"/>
                </a:lnTo>
                <a:lnTo>
                  <a:pt x="3810" y="16764"/>
                </a:lnTo>
                <a:lnTo>
                  <a:pt x="3048" y="16764"/>
                </a:lnTo>
                <a:lnTo>
                  <a:pt x="2286" y="16764"/>
                </a:lnTo>
                <a:lnTo>
                  <a:pt x="2286" y="15240"/>
                </a:lnTo>
                <a:lnTo>
                  <a:pt x="0" y="6858"/>
                </a:lnTo>
                <a:lnTo>
                  <a:pt x="2286" y="6096"/>
                </a:lnTo>
                <a:lnTo>
                  <a:pt x="3810" y="4572"/>
                </a:lnTo>
                <a:lnTo>
                  <a:pt x="8382" y="6096"/>
                </a:lnTo>
                <a:lnTo>
                  <a:pt x="10668" y="6096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2" name="Google Shape;2442;p50"/>
          <p:cNvSpPr/>
          <p:nvPr/>
        </p:nvSpPr>
        <p:spPr>
          <a:xfrm>
            <a:off x="5062451" y="3422948"/>
            <a:ext cx="19646" cy="19614"/>
          </a:xfrm>
          <a:custGeom>
            <a:rect b="b" l="l" r="r" t="t"/>
            <a:pathLst>
              <a:path extrusionOk="0" h="22225" w="21589">
                <a:moveTo>
                  <a:pt x="762" y="9905"/>
                </a:moveTo>
                <a:lnTo>
                  <a:pt x="7060" y="4822"/>
                </a:lnTo>
                <a:lnTo>
                  <a:pt x="10572" y="1809"/>
                </a:lnTo>
                <a:lnTo>
                  <a:pt x="13942" y="369"/>
                </a:lnTo>
                <a:lnTo>
                  <a:pt x="19812" y="0"/>
                </a:lnTo>
                <a:lnTo>
                  <a:pt x="20574" y="5333"/>
                </a:lnTo>
                <a:lnTo>
                  <a:pt x="21336" y="7619"/>
                </a:lnTo>
                <a:lnTo>
                  <a:pt x="17526" y="12191"/>
                </a:lnTo>
                <a:lnTo>
                  <a:pt x="13716" y="16001"/>
                </a:lnTo>
                <a:lnTo>
                  <a:pt x="8382" y="20573"/>
                </a:lnTo>
                <a:lnTo>
                  <a:pt x="3048" y="22097"/>
                </a:lnTo>
                <a:lnTo>
                  <a:pt x="2286" y="22097"/>
                </a:lnTo>
                <a:lnTo>
                  <a:pt x="762" y="22097"/>
                </a:lnTo>
                <a:lnTo>
                  <a:pt x="0" y="22097"/>
                </a:lnTo>
                <a:lnTo>
                  <a:pt x="762" y="16001"/>
                </a:lnTo>
                <a:lnTo>
                  <a:pt x="1524" y="12953"/>
                </a:lnTo>
                <a:lnTo>
                  <a:pt x="4572" y="8381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3" name="Google Shape;2443;p50"/>
          <p:cNvSpPr/>
          <p:nvPr/>
        </p:nvSpPr>
        <p:spPr>
          <a:xfrm>
            <a:off x="5246024" y="3312010"/>
            <a:ext cx="16757" cy="12888"/>
          </a:xfrm>
          <a:custGeom>
            <a:rect b="b" l="l" r="r" t="t"/>
            <a:pathLst>
              <a:path extrusionOk="0" h="14604" w="18414">
                <a:moveTo>
                  <a:pt x="0" y="11429"/>
                </a:moveTo>
                <a:lnTo>
                  <a:pt x="12168" y="2357"/>
                </a:lnTo>
                <a:lnTo>
                  <a:pt x="14477" y="571"/>
                </a:lnTo>
                <a:lnTo>
                  <a:pt x="13930" y="1357"/>
                </a:lnTo>
                <a:lnTo>
                  <a:pt x="17525" y="0"/>
                </a:lnTo>
                <a:lnTo>
                  <a:pt x="17526" y="4571"/>
                </a:lnTo>
                <a:lnTo>
                  <a:pt x="18288" y="7619"/>
                </a:lnTo>
                <a:lnTo>
                  <a:pt x="16002" y="11429"/>
                </a:lnTo>
                <a:lnTo>
                  <a:pt x="15240" y="13715"/>
                </a:lnTo>
                <a:lnTo>
                  <a:pt x="12954" y="14477"/>
                </a:lnTo>
                <a:lnTo>
                  <a:pt x="11430" y="14477"/>
                </a:lnTo>
                <a:lnTo>
                  <a:pt x="9906" y="13715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4" name="Google Shape;2444;p50"/>
          <p:cNvSpPr/>
          <p:nvPr/>
        </p:nvSpPr>
        <p:spPr>
          <a:xfrm>
            <a:off x="5158740" y="3549350"/>
            <a:ext cx="30625" cy="25217"/>
          </a:xfrm>
          <a:custGeom>
            <a:rect b="b" l="l" r="r" t="t"/>
            <a:pathLst>
              <a:path extrusionOk="0" h="28575" w="33654">
                <a:moveTo>
                  <a:pt x="0" y="19050"/>
                </a:moveTo>
                <a:lnTo>
                  <a:pt x="31241" y="0"/>
                </a:lnTo>
                <a:lnTo>
                  <a:pt x="31241" y="761"/>
                </a:lnTo>
                <a:lnTo>
                  <a:pt x="33527" y="1523"/>
                </a:lnTo>
                <a:lnTo>
                  <a:pt x="32766" y="9905"/>
                </a:lnTo>
                <a:lnTo>
                  <a:pt x="29718" y="14477"/>
                </a:lnTo>
                <a:lnTo>
                  <a:pt x="23622" y="20573"/>
                </a:lnTo>
                <a:lnTo>
                  <a:pt x="19050" y="24383"/>
                </a:lnTo>
                <a:lnTo>
                  <a:pt x="14478" y="28193"/>
                </a:lnTo>
                <a:lnTo>
                  <a:pt x="9144" y="28193"/>
                </a:lnTo>
                <a:lnTo>
                  <a:pt x="4572" y="28193"/>
                </a:lnTo>
                <a:lnTo>
                  <a:pt x="12191" y="14477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5" name="Google Shape;2445;p50"/>
          <p:cNvSpPr/>
          <p:nvPr/>
        </p:nvSpPr>
        <p:spPr>
          <a:xfrm>
            <a:off x="5332615" y="3431016"/>
            <a:ext cx="25424" cy="25217"/>
          </a:xfrm>
          <a:custGeom>
            <a:rect b="b" l="l" r="r" t="t"/>
            <a:pathLst>
              <a:path extrusionOk="0" h="28575" w="27939">
                <a:moveTo>
                  <a:pt x="0" y="14477"/>
                </a:moveTo>
                <a:lnTo>
                  <a:pt x="23621" y="0"/>
                </a:lnTo>
                <a:lnTo>
                  <a:pt x="24383" y="0"/>
                </a:lnTo>
                <a:lnTo>
                  <a:pt x="25145" y="0"/>
                </a:lnTo>
                <a:lnTo>
                  <a:pt x="25908" y="5333"/>
                </a:lnTo>
                <a:lnTo>
                  <a:pt x="27432" y="7619"/>
                </a:lnTo>
                <a:lnTo>
                  <a:pt x="22860" y="12953"/>
                </a:lnTo>
                <a:lnTo>
                  <a:pt x="19812" y="17525"/>
                </a:lnTo>
                <a:lnTo>
                  <a:pt x="14478" y="22859"/>
                </a:lnTo>
                <a:lnTo>
                  <a:pt x="9906" y="25145"/>
                </a:lnTo>
                <a:lnTo>
                  <a:pt x="5334" y="28193"/>
                </a:lnTo>
                <a:lnTo>
                  <a:pt x="7620" y="22859"/>
                </a:lnTo>
                <a:lnTo>
                  <a:pt x="7620" y="20573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6" name="Google Shape;2446;p5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150318" y="3687844"/>
            <a:ext cx="69988" cy="61879"/>
          </a:xfrm>
          <a:prstGeom prst="rect">
            <a:avLst/>
          </a:prstGeom>
          <a:noFill/>
          <a:ln>
            <a:noFill/>
          </a:ln>
        </p:spPr>
      </p:pic>
      <p:sp>
        <p:nvSpPr>
          <p:cNvPr id="2447" name="Google Shape;2447;p50"/>
          <p:cNvSpPr/>
          <p:nvPr/>
        </p:nvSpPr>
        <p:spPr>
          <a:xfrm>
            <a:off x="7048500" y="3810896"/>
            <a:ext cx="290658" cy="238725"/>
          </a:xfrm>
          <a:custGeom>
            <a:rect b="b" l="l" r="r" t="t"/>
            <a:pathLst>
              <a:path extrusionOk="0" h="270510" w="319404">
                <a:moveTo>
                  <a:pt x="270509" y="0"/>
                </a:moveTo>
                <a:lnTo>
                  <a:pt x="218967" y="11572"/>
                </a:lnTo>
                <a:lnTo>
                  <a:pt x="174748" y="23586"/>
                </a:lnTo>
                <a:lnTo>
                  <a:pt x="121241" y="39897"/>
                </a:lnTo>
                <a:lnTo>
                  <a:pt x="94487" y="48768"/>
                </a:lnTo>
                <a:lnTo>
                  <a:pt x="87070" y="51184"/>
                </a:lnTo>
                <a:lnTo>
                  <a:pt x="79724" y="53816"/>
                </a:lnTo>
                <a:lnTo>
                  <a:pt x="72520" y="56590"/>
                </a:lnTo>
                <a:lnTo>
                  <a:pt x="65531" y="59436"/>
                </a:lnTo>
                <a:lnTo>
                  <a:pt x="72651" y="62031"/>
                </a:lnTo>
                <a:lnTo>
                  <a:pt x="80200" y="64198"/>
                </a:lnTo>
                <a:lnTo>
                  <a:pt x="88034" y="66079"/>
                </a:lnTo>
                <a:lnTo>
                  <a:pt x="96011" y="67818"/>
                </a:lnTo>
                <a:lnTo>
                  <a:pt x="116585" y="71377"/>
                </a:lnTo>
                <a:lnTo>
                  <a:pt x="137159" y="75152"/>
                </a:lnTo>
                <a:lnTo>
                  <a:pt x="178307" y="83058"/>
                </a:lnTo>
                <a:lnTo>
                  <a:pt x="218122" y="92392"/>
                </a:lnTo>
                <a:lnTo>
                  <a:pt x="256793" y="105155"/>
                </a:lnTo>
                <a:lnTo>
                  <a:pt x="265687" y="108275"/>
                </a:lnTo>
                <a:lnTo>
                  <a:pt x="274224" y="112395"/>
                </a:lnTo>
                <a:lnTo>
                  <a:pt x="280904" y="118229"/>
                </a:lnTo>
                <a:lnTo>
                  <a:pt x="284225" y="126492"/>
                </a:lnTo>
                <a:lnTo>
                  <a:pt x="281820" y="136493"/>
                </a:lnTo>
                <a:lnTo>
                  <a:pt x="273557" y="144780"/>
                </a:lnTo>
                <a:lnTo>
                  <a:pt x="263009" y="151352"/>
                </a:lnTo>
                <a:lnTo>
                  <a:pt x="253745" y="156210"/>
                </a:lnTo>
                <a:lnTo>
                  <a:pt x="232898" y="167556"/>
                </a:lnTo>
                <a:lnTo>
                  <a:pt x="189773" y="187392"/>
                </a:lnTo>
                <a:lnTo>
                  <a:pt x="129016" y="211359"/>
                </a:lnTo>
                <a:lnTo>
                  <a:pt x="90106" y="225552"/>
                </a:lnTo>
                <a:lnTo>
                  <a:pt x="51482" y="240315"/>
                </a:lnTo>
                <a:lnTo>
                  <a:pt x="13715" y="256794"/>
                </a:lnTo>
                <a:lnTo>
                  <a:pt x="4571" y="261366"/>
                </a:lnTo>
                <a:lnTo>
                  <a:pt x="2285" y="261366"/>
                </a:lnTo>
                <a:lnTo>
                  <a:pt x="44576" y="270486"/>
                </a:lnTo>
                <a:lnTo>
                  <a:pt x="59435" y="270510"/>
                </a:lnTo>
                <a:lnTo>
                  <a:pt x="87451" y="270188"/>
                </a:lnTo>
                <a:lnTo>
                  <a:pt x="115538" y="268509"/>
                </a:lnTo>
                <a:lnTo>
                  <a:pt x="143767" y="266116"/>
                </a:lnTo>
                <a:lnTo>
                  <a:pt x="172211" y="263652"/>
                </a:lnTo>
                <a:lnTo>
                  <a:pt x="198060" y="261366"/>
                </a:lnTo>
                <a:lnTo>
                  <a:pt x="224123" y="259080"/>
                </a:lnTo>
                <a:lnTo>
                  <a:pt x="250328" y="256794"/>
                </a:lnTo>
                <a:lnTo>
                  <a:pt x="276605" y="254508"/>
                </a:lnTo>
                <a:lnTo>
                  <a:pt x="286773" y="253817"/>
                </a:lnTo>
                <a:lnTo>
                  <a:pt x="296798" y="252983"/>
                </a:lnTo>
                <a:lnTo>
                  <a:pt x="306824" y="252150"/>
                </a:lnTo>
                <a:lnTo>
                  <a:pt x="316991" y="251460"/>
                </a:lnTo>
                <a:lnTo>
                  <a:pt x="317753" y="251460"/>
                </a:lnTo>
                <a:lnTo>
                  <a:pt x="318515" y="251460"/>
                </a:lnTo>
                <a:lnTo>
                  <a:pt x="319277" y="251460"/>
                </a:lnTo>
                <a:lnTo>
                  <a:pt x="312419" y="251460"/>
                </a:lnTo>
                <a:lnTo>
                  <a:pt x="305561" y="251460"/>
                </a:lnTo>
                <a:lnTo>
                  <a:pt x="298703" y="252984"/>
                </a:lnTo>
                <a:lnTo>
                  <a:pt x="295655" y="253746"/>
                </a:lnTo>
                <a:lnTo>
                  <a:pt x="292607" y="254508"/>
                </a:lnTo>
                <a:lnTo>
                  <a:pt x="288797" y="255270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8" name="Google Shape;2448;p50"/>
          <p:cNvSpPr/>
          <p:nvPr/>
        </p:nvSpPr>
        <p:spPr>
          <a:xfrm>
            <a:off x="7104610" y="4194137"/>
            <a:ext cx="6934" cy="45391"/>
          </a:xfrm>
          <a:custGeom>
            <a:rect b="b" l="l" r="r" t="t"/>
            <a:pathLst>
              <a:path extrusionOk="0" h="51435" w="7620">
                <a:moveTo>
                  <a:pt x="6096" y="0"/>
                </a:moveTo>
                <a:lnTo>
                  <a:pt x="6607" y="9953"/>
                </a:lnTo>
                <a:lnTo>
                  <a:pt x="7334" y="23622"/>
                </a:lnTo>
                <a:lnTo>
                  <a:pt x="7060" y="37290"/>
                </a:lnTo>
                <a:lnTo>
                  <a:pt x="4572" y="47244"/>
                </a:lnTo>
                <a:lnTo>
                  <a:pt x="2286" y="51053"/>
                </a:lnTo>
                <a:lnTo>
                  <a:pt x="3048" y="48006"/>
                </a:lnTo>
                <a:lnTo>
                  <a:pt x="0" y="49530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49" name="Google Shape;2449;p50"/>
          <p:cNvGrpSpPr/>
          <p:nvPr/>
        </p:nvGrpSpPr>
        <p:grpSpPr>
          <a:xfrm>
            <a:off x="7151787" y="4157379"/>
            <a:ext cx="122210" cy="76204"/>
            <a:chOff x="7866887" y="4711445"/>
            <a:chExt cx="134430" cy="86360"/>
          </a:xfrm>
        </p:grpSpPr>
        <p:sp>
          <p:nvSpPr>
            <p:cNvPr id="2450" name="Google Shape;2450;p50"/>
            <p:cNvSpPr/>
            <p:nvPr/>
          </p:nvSpPr>
          <p:spPr>
            <a:xfrm>
              <a:off x="7866887" y="4730495"/>
              <a:ext cx="51434" cy="1904"/>
            </a:xfrm>
            <a:custGeom>
              <a:rect b="b" l="l" r="r" t="t"/>
              <a:pathLst>
                <a:path extrusionOk="0" h="1904" w="51434">
                  <a:moveTo>
                    <a:pt x="0" y="761"/>
                  </a:moveTo>
                  <a:lnTo>
                    <a:pt x="9024" y="1190"/>
                  </a:lnTo>
                  <a:lnTo>
                    <a:pt x="17907" y="1333"/>
                  </a:lnTo>
                  <a:lnTo>
                    <a:pt x="26789" y="1190"/>
                  </a:lnTo>
                  <a:lnTo>
                    <a:pt x="35814" y="761"/>
                  </a:lnTo>
                  <a:lnTo>
                    <a:pt x="41148" y="0"/>
                  </a:lnTo>
                  <a:lnTo>
                    <a:pt x="45720" y="0"/>
                  </a:lnTo>
                  <a:lnTo>
                    <a:pt x="51053" y="761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50"/>
            <p:cNvSpPr/>
            <p:nvPr/>
          </p:nvSpPr>
          <p:spPr>
            <a:xfrm>
              <a:off x="7886699" y="4773167"/>
              <a:ext cx="66040" cy="13335"/>
            </a:xfrm>
            <a:custGeom>
              <a:rect b="b" l="l" r="r" t="t"/>
              <a:pathLst>
                <a:path extrusionOk="0" h="13335" w="66040">
                  <a:moveTo>
                    <a:pt x="0" y="12954"/>
                  </a:moveTo>
                  <a:lnTo>
                    <a:pt x="9798" y="12001"/>
                  </a:lnTo>
                  <a:lnTo>
                    <a:pt x="18954" y="10477"/>
                  </a:lnTo>
                  <a:lnTo>
                    <a:pt x="27967" y="8667"/>
                  </a:lnTo>
                  <a:lnTo>
                    <a:pt x="37338" y="6858"/>
                  </a:lnTo>
                  <a:lnTo>
                    <a:pt x="44636" y="5250"/>
                  </a:lnTo>
                  <a:lnTo>
                    <a:pt x="51720" y="3714"/>
                  </a:lnTo>
                  <a:lnTo>
                    <a:pt x="58662" y="2035"/>
                  </a:lnTo>
                  <a:lnTo>
                    <a:pt x="65532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50"/>
            <p:cNvSpPr/>
            <p:nvPr/>
          </p:nvSpPr>
          <p:spPr>
            <a:xfrm>
              <a:off x="8000047" y="4711445"/>
              <a:ext cx="1270" cy="86360"/>
            </a:xfrm>
            <a:custGeom>
              <a:rect b="b" l="l" r="r" t="t"/>
              <a:pathLst>
                <a:path extrusionOk="0" h="86360" w="1270">
                  <a:moveTo>
                    <a:pt x="190" y="0"/>
                  </a:moveTo>
                  <a:lnTo>
                    <a:pt x="95" y="16001"/>
                  </a:lnTo>
                  <a:lnTo>
                    <a:pt x="0" y="32003"/>
                  </a:lnTo>
                  <a:lnTo>
                    <a:pt x="190" y="48005"/>
                  </a:lnTo>
                  <a:lnTo>
                    <a:pt x="952" y="64007"/>
                  </a:lnTo>
                  <a:lnTo>
                    <a:pt x="952" y="71627"/>
                  </a:lnTo>
                  <a:lnTo>
                    <a:pt x="952" y="78485"/>
                  </a:lnTo>
                  <a:lnTo>
                    <a:pt x="952" y="86105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53" name="Google Shape;2453;p5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630773" y="4638551"/>
            <a:ext cx="101878" cy="125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4" name="Google Shape;2454;p5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667488" y="4903879"/>
            <a:ext cx="65571" cy="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5" name="Google Shape;2455;p50"/>
          <p:cNvSpPr/>
          <p:nvPr/>
        </p:nvSpPr>
        <p:spPr>
          <a:xfrm>
            <a:off x="6904413" y="4594188"/>
            <a:ext cx="272745" cy="187730"/>
          </a:xfrm>
          <a:custGeom>
            <a:rect b="b" l="l" r="r" t="t"/>
            <a:pathLst>
              <a:path extrusionOk="0" h="212725" w="299720">
                <a:moveTo>
                  <a:pt x="252983" y="0"/>
                </a:moveTo>
                <a:lnTo>
                  <a:pt x="239708" y="2917"/>
                </a:lnTo>
                <a:lnTo>
                  <a:pt x="226218" y="5048"/>
                </a:lnTo>
                <a:lnTo>
                  <a:pt x="212586" y="6750"/>
                </a:lnTo>
                <a:lnTo>
                  <a:pt x="198881" y="8381"/>
                </a:lnTo>
                <a:lnTo>
                  <a:pt x="177295" y="11846"/>
                </a:lnTo>
                <a:lnTo>
                  <a:pt x="155924" y="15525"/>
                </a:lnTo>
                <a:lnTo>
                  <a:pt x="134695" y="19633"/>
                </a:lnTo>
                <a:lnTo>
                  <a:pt x="113537" y="24383"/>
                </a:lnTo>
                <a:lnTo>
                  <a:pt x="101988" y="27050"/>
                </a:lnTo>
                <a:lnTo>
                  <a:pt x="89725" y="29717"/>
                </a:lnTo>
                <a:lnTo>
                  <a:pt x="77747" y="32956"/>
                </a:lnTo>
                <a:lnTo>
                  <a:pt x="67055" y="37337"/>
                </a:lnTo>
                <a:lnTo>
                  <a:pt x="65531" y="38099"/>
                </a:lnTo>
                <a:lnTo>
                  <a:pt x="64769" y="38099"/>
                </a:lnTo>
                <a:lnTo>
                  <a:pt x="64769" y="39623"/>
                </a:lnTo>
                <a:lnTo>
                  <a:pt x="80891" y="41969"/>
                </a:lnTo>
                <a:lnTo>
                  <a:pt x="97154" y="43529"/>
                </a:lnTo>
                <a:lnTo>
                  <a:pt x="113418" y="44660"/>
                </a:lnTo>
                <a:lnTo>
                  <a:pt x="129539" y="45719"/>
                </a:lnTo>
                <a:lnTo>
                  <a:pt x="153542" y="46910"/>
                </a:lnTo>
                <a:lnTo>
                  <a:pt x="177545" y="48386"/>
                </a:lnTo>
                <a:lnTo>
                  <a:pt x="225551" y="53339"/>
                </a:lnTo>
                <a:lnTo>
                  <a:pt x="270343" y="61376"/>
                </a:lnTo>
                <a:lnTo>
                  <a:pt x="288702" y="72425"/>
                </a:lnTo>
                <a:lnTo>
                  <a:pt x="286321" y="78581"/>
                </a:lnTo>
                <a:lnTo>
                  <a:pt x="255210" y="100750"/>
                </a:lnTo>
                <a:lnTo>
                  <a:pt x="211657" y="122039"/>
                </a:lnTo>
                <a:lnTo>
                  <a:pt x="159769" y="144827"/>
                </a:lnTo>
                <a:lnTo>
                  <a:pt x="98976" y="169973"/>
                </a:lnTo>
                <a:lnTo>
                  <a:pt x="68579" y="182117"/>
                </a:lnTo>
                <a:lnTo>
                  <a:pt x="52351" y="188761"/>
                </a:lnTo>
                <a:lnTo>
                  <a:pt x="35909" y="195262"/>
                </a:lnTo>
                <a:lnTo>
                  <a:pt x="19609" y="202049"/>
                </a:lnTo>
                <a:lnTo>
                  <a:pt x="3809" y="209549"/>
                </a:lnTo>
                <a:lnTo>
                  <a:pt x="1523" y="211835"/>
                </a:lnTo>
                <a:lnTo>
                  <a:pt x="0" y="211073"/>
                </a:lnTo>
                <a:lnTo>
                  <a:pt x="0" y="212597"/>
                </a:lnTo>
                <a:lnTo>
                  <a:pt x="15871" y="212336"/>
                </a:lnTo>
                <a:lnTo>
                  <a:pt x="62483" y="209549"/>
                </a:lnTo>
                <a:lnTo>
                  <a:pt x="124205" y="202310"/>
                </a:lnTo>
                <a:lnTo>
                  <a:pt x="155066" y="198620"/>
                </a:lnTo>
                <a:lnTo>
                  <a:pt x="185927" y="195071"/>
                </a:lnTo>
                <a:lnTo>
                  <a:pt x="208907" y="192369"/>
                </a:lnTo>
                <a:lnTo>
                  <a:pt x="232028" y="190023"/>
                </a:lnTo>
                <a:lnTo>
                  <a:pt x="255150" y="188106"/>
                </a:lnTo>
                <a:lnTo>
                  <a:pt x="278129" y="186689"/>
                </a:lnTo>
                <a:lnTo>
                  <a:pt x="284987" y="185927"/>
                </a:lnTo>
                <a:lnTo>
                  <a:pt x="292607" y="185927"/>
                </a:lnTo>
                <a:lnTo>
                  <a:pt x="299465" y="185165"/>
                </a:lnTo>
                <a:lnTo>
                  <a:pt x="291845" y="188213"/>
                </a:lnTo>
                <a:lnTo>
                  <a:pt x="284225" y="191261"/>
                </a:lnTo>
                <a:lnTo>
                  <a:pt x="276605" y="192785"/>
                </a:lnTo>
                <a:lnTo>
                  <a:pt x="265175" y="195833"/>
                </a:lnTo>
                <a:lnTo>
                  <a:pt x="261365" y="196595"/>
                </a:lnTo>
                <a:lnTo>
                  <a:pt x="253745" y="197357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6" name="Google Shape;2456;p50"/>
          <p:cNvSpPr/>
          <p:nvPr/>
        </p:nvSpPr>
        <p:spPr>
          <a:xfrm>
            <a:off x="6970915" y="4906159"/>
            <a:ext cx="5779" cy="44831"/>
          </a:xfrm>
          <a:custGeom>
            <a:rect b="b" l="l" r="r" t="t"/>
            <a:pathLst>
              <a:path extrusionOk="0" h="50800" w="6350">
                <a:moveTo>
                  <a:pt x="3048" y="0"/>
                </a:moveTo>
                <a:lnTo>
                  <a:pt x="2833" y="9251"/>
                </a:lnTo>
                <a:lnTo>
                  <a:pt x="2476" y="18573"/>
                </a:lnTo>
                <a:lnTo>
                  <a:pt x="2405" y="27753"/>
                </a:lnTo>
                <a:lnTo>
                  <a:pt x="3048" y="36576"/>
                </a:lnTo>
                <a:lnTo>
                  <a:pt x="3810" y="41148"/>
                </a:lnTo>
                <a:lnTo>
                  <a:pt x="6096" y="47244"/>
                </a:lnTo>
                <a:lnTo>
                  <a:pt x="3048" y="50292"/>
                </a:lnTo>
                <a:lnTo>
                  <a:pt x="1524" y="50292"/>
                </a:lnTo>
                <a:lnTo>
                  <a:pt x="762" y="50292"/>
                </a:lnTo>
                <a:lnTo>
                  <a:pt x="0" y="50292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7" name="Google Shape;2457;p50"/>
          <p:cNvGrpSpPr/>
          <p:nvPr/>
        </p:nvGrpSpPr>
        <p:grpSpPr>
          <a:xfrm>
            <a:off x="7022247" y="4891628"/>
            <a:ext cx="69042" cy="56929"/>
            <a:chOff x="7724394" y="5543549"/>
            <a:chExt cx="75945" cy="64516"/>
          </a:xfrm>
        </p:grpSpPr>
        <p:sp>
          <p:nvSpPr>
            <p:cNvPr id="2458" name="Google Shape;2458;p50"/>
            <p:cNvSpPr/>
            <p:nvPr/>
          </p:nvSpPr>
          <p:spPr>
            <a:xfrm>
              <a:off x="7724394" y="5543549"/>
              <a:ext cx="48259" cy="7620"/>
            </a:xfrm>
            <a:custGeom>
              <a:rect b="b" l="l" r="r" t="t"/>
              <a:pathLst>
                <a:path extrusionOk="0" h="7620" w="48259">
                  <a:moveTo>
                    <a:pt x="0" y="0"/>
                  </a:moveTo>
                  <a:lnTo>
                    <a:pt x="8012" y="559"/>
                  </a:lnTo>
                  <a:lnTo>
                    <a:pt x="16097" y="1047"/>
                  </a:lnTo>
                  <a:lnTo>
                    <a:pt x="24324" y="1393"/>
                  </a:lnTo>
                  <a:lnTo>
                    <a:pt x="32766" y="1523"/>
                  </a:lnTo>
                  <a:lnTo>
                    <a:pt x="40386" y="1523"/>
                  </a:lnTo>
                  <a:lnTo>
                    <a:pt x="44958" y="761"/>
                  </a:lnTo>
                  <a:lnTo>
                    <a:pt x="48006" y="7619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50"/>
            <p:cNvSpPr/>
            <p:nvPr/>
          </p:nvSpPr>
          <p:spPr>
            <a:xfrm>
              <a:off x="7738110" y="5587745"/>
              <a:ext cx="62229" cy="20320"/>
            </a:xfrm>
            <a:custGeom>
              <a:rect b="b" l="l" r="r" t="t"/>
              <a:pathLst>
                <a:path extrusionOk="0" h="20320" w="62229">
                  <a:moveTo>
                    <a:pt x="0" y="19811"/>
                  </a:moveTo>
                  <a:lnTo>
                    <a:pt x="46482" y="7619"/>
                  </a:lnTo>
                  <a:lnTo>
                    <a:pt x="54864" y="3809"/>
                  </a:lnTo>
                  <a:lnTo>
                    <a:pt x="57150" y="3047"/>
                  </a:lnTo>
                  <a:lnTo>
                    <a:pt x="61722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0" name="Google Shape;2460;p50"/>
          <p:cNvSpPr/>
          <p:nvPr/>
        </p:nvSpPr>
        <p:spPr>
          <a:xfrm>
            <a:off x="7153794" y="4873886"/>
            <a:ext cx="13290" cy="77333"/>
          </a:xfrm>
          <a:custGeom>
            <a:rect b="b" l="l" r="r" t="t"/>
            <a:pathLst>
              <a:path extrusionOk="0" h="87629" w="14604">
                <a:moveTo>
                  <a:pt x="0" y="0"/>
                </a:moveTo>
                <a:lnTo>
                  <a:pt x="5464" y="43612"/>
                </a:lnTo>
                <a:lnTo>
                  <a:pt x="9977" y="65341"/>
                </a:lnTo>
                <a:lnTo>
                  <a:pt x="11430" y="72771"/>
                </a:lnTo>
                <a:lnTo>
                  <a:pt x="12882" y="80200"/>
                </a:lnTo>
                <a:lnTo>
                  <a:pt x="14478" y="87630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1" name="Google Shape;2461;p5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272239" y="4610324"/>
            <a:ext cx="135797" cy="1492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2" name="Google Shape;2462;p50"/>
          <p:cNvGrpSpPr/>
          <p:nvPr/>
        </p:nvGrpSpPr>
        <p:grpSpPr>
          <a:xfrm>
            <a:off x="7498154" y="4498281"/>
            <a:ext cx="258043" cy="228052"/>
            <a:chOff x="8247887" y="5097780"/>
            <a:chExt cx="283844" cy="258445"/>
          </a:xfrm>
        </p:grpSpPr>
        <p:sp>
          <p:nvSpPr>
            <p:cNvPr id="2463" name="Google Shape;2463;p50"/>
            <p:cNvSpPr/>
            <p:nvPr/>
          </p:nvSpPr>
          <p:spPr>
            <a:xfrm>
              <a:off x="8247887" y="5255514"/>
              <a:ext cx="58420" cy="15239"/>
            </a:xfrm>
            <a:custGeom>
              <a:rect b="b" l="l" r="r" t="t"/>
              <a:pathLst>
                <a:path extrusionOk="0" h="15239" w="58420">
                  <a:moveTo>
                    <a:pt x="0" y="15239"/>
                  </a:moveTo>
                  <a:lnTo>
                    <a:pt x="10179" y="12084"/>
                  </a:lnTo>
                  <a:lnTo>
                    <a:pt x="20288" y="9429"/>
                  </a:lnTo>
                  <a:lnTo>
                    <a:pt x="30539" y="7203"/>
                  </a:lnTo>
                  <a:lnTo>
                    <a:pt x="41148" y="5333"/>
                  </a:lnTo>
                  <a:lnTo>
                    <a:pt x="47244" y="3809"/>
                  </a:lnTo>
                  <a:lnTo>
                    <a:pt x="52577" y="2285"/>
                  </a:lnTo>
                  <a:lnTo>
                    <a:pt x="57912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64" name="Google Shape;2464;p50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8335505" y="5186159"/>
              <a:ext cx="111277" cy="1371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5" name="Google Shape;2465;p50"/>
            <p:cNvSpPr/>
            <p:nvPr/>
          </p:nvSpPr>
          <p:spPr>
            <a:xfrm>
              <a:off x="8434577" y="5097780"/>
              <a:ext cx="97154" cy="258445"/>
            </a:xfrm>
            <a:custGeom>
              <a:rect b="b" l="l" r="r" t="t"/>
              <a:pathLst>
                <a:path extrusionOk="0" h="258445" w="97154">
                  <a:moveTo>
                    <a:pt x="28194" y="0"/>
                  </a:moveTo>
                  <a:lnTo>
                    <a:pt x="66448" y="10822"/>
                  </a:lnTo>
                  <a:lnTo>
                    <a:pt x="92583" y="54578"/>
                  </a:lnTo>
                  <a:lnTo>
                    <a:pt x="96774" y="90677"/>
                  </a:lnTo>
                  <a:lnTo>
                    <a:pt x="96000" y="113918"/>
                  </a:lnTo>
                  <a:lnTo>
                    <a:pt x="84451" y="157543"/>
                  </a:lnTo>
                  <a:lnTo>
                    <a:pt x="64472" y="196691"/>
                  </a:lnTo>
                  <a:lnTo>
                    <a:pt x="40064" y="229647"/>
                  </a:lnTo>
                  <a:lnTo>
                    <a:pt x="6072" y="255948"/>
                  </a:lnTo>
                  <a:lnTo>
                    <a:pt x="0" y="258318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6" name="Google Shape;2466;p50"/>
          <p:cNvSpPr/>
          <p:nvPr/>
        </p:nvSpPr>
        <p:spPr>
          <a:xfrm>
            <a:off x="7207826" y="4557880"/>
            <a:ext cx="151974" cy="272909"/>
          </a:xfrm>
          <a:custGeom>
            <a:rect b="b" l="l" r="r" t="t"/>
            <a:pathLst>
              <a:path extrusionOk="0" h="309245" w="167004">
                <a:moveTo>
                  <a:pt x="64007" y="0"/>
                </a:moveTo>
                <a:lnTo>
                  <a:pt x="39528" y="37623"/>
                </a:lnTo>
                <a:lnTo>
                  <a:pt x="21335" y="79248"/>
                </a:lnTo>
                <a:lnTo>
                  <a:pt x="5524" y="138684"/>
                </a:lnTo>
                <a:lnTo>
                  <a:pt x="0" y="200406"/>
                </a:lnTo>
                <a:lnTo>
                  <a:pt x="1893" y="225778"/>
                </a:lnTo>
                <a:lnTo>
                  <a:pt x="20252" y="269950"/>
                </a:lnTo>
                <a:lnTo>
                  <a:pt x="59435" y="299287"/>
                </a:lnTo>
                <a:lnTo>
                  <a:pt x="104870" y="308074"/>
                </a:lnTo>
                <a:lnTo>
                  <a:pt x="141053" y="308645"/>
                </a:lnTo>
                <a:lnTo>
                  <a:pt x="150590" y="308324"/>
                </a:lnTo>
                <a:lnTo>
                  <a:pt x="158555" y="307002"/>
                </a:lnTo>
                <a:lnTo>
                  <a:pt x="166877" y="304038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7" name="Google Shape;2467;p5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715585" y="4915561"/>
            <a:ext cx="91463" cy="65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8" name="Google Shape;2468;p5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145075" y="4829185"/>
            <a:ext cx="149783" cy="1338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9" name="Google Shape;2469;p50"/>
          <p:cNvGrpSpPr/>
          <p:nvPr/>
        </p:nvGrpSpPr>
        <p:grpSpPr>
          <a:xfrm>
            <a:off x="8173571" y="5044932"/>
            <a:ext cx="171809" cy="115203"/>
            <a:chOff x="8990838" y="5717285"/>
            <a:chExt cx="188988" cy="130556"/>
          </a:xfrm>
        </p:grpSpPr>
        <p:sp>
          <p:nvSpPr>
            <p:cNvPr id="2470" name="Google Shape;2470;p50"/>
            <p:cNvSpPr/>
            <p:nvPr/>
          </p:nvSpPr>
          <p:spPr>
            <a:xfrm>
              <a:off x="9013602" y="5784341"/>
              <a:ext cx="5079" cy="63500"/>
            </a:xfrm>
            <a:custGeom>
              <a:rect b="b" l="l" r="r" t="t"/>
              <a:pathLst>
                <a:path extrusionOk="0" h="63500" w="5079">
                  <a:moveTo>
                    <a:pt x="857" y="0"/>
                  </a:moveTo>
                  <a:lnTo>
                    <a:pt x="321" y="10846"/>
                  </a:lnTo>
                  <a:lnTo>
                    <a:pt x="0" y="21621"/>
                  </a:lnTo>
                  <a:lnTo>
                    <a:pt x="107" y="32254"/>
                  </a:lnTo>
                  <a:lnTo>
                    <a:pt x="857" y="42671"/>
                  </a:lnTo>
                  <a:lnTo>
                    <a:pt x="1619" y="48767"/>
                  </a:lnTo>
                  <a:lnTo>
                    <a:pt x="4667" y="60197"/>
                  </a:lnTo>
                  <a:lnTo>
                    <a:pt x="95" y="63245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50"/>
            <p:cNvSpPr/>
            <p:nvPr/>
          </p:nvSpPr>
          <p:spPr>
            <a:xfrm>
              <a:off x="8990838" y="5717285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7"/>
                  </a:moveTo>
                  <a:lnTo>
                    <a:pt x="0" y="11429"/>
                  </a:lnTo>
                  <a:lnTo>
                    <a:pt x="3048" y="15239"/>
                  </a:lnTo>
                  <a:lnTo>
                    <a:pt x="11430" y="15239"/>
                  </a:lnTo>
                  <a:lnTo>
                    <a:pt x="15240" y="11429"/>
                  </a:lnTo>
                  <a:lnTo>
                    <a:pt x="15240" y="7619"/>
                  </a:lnTo>
                  <a:lnTo>
                    <a:pt x="15240" y="3047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72" name="Google Shape;2472;p5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9053309" y="5740133"/>
              <a:ext cx="126517" cy="8917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73" name="Google Shape;2473;p5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8140226" y="4721335"/>
            <a:ext cx="51452" cy="65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4" name="Google Shape;2474;p50"/>
          <p:cNvGrpSpPr/>
          <p:nvPr/>
        </p:nvGrpSpPr>
        <p:grpSpPr>
          <a:xfrm>
            <a:off x="8509547" y="5568052"/>
            <a:ext cx="85205" cy="36756"/>
            <a:chOff x="9360408" y="6310122"/>
            <a:chExt cx="93725" cy="41655"/>
          </a:xfrm>
        </p:grpSpPr>
        <p:sp>
          <p:nvSpPr>
            <p:cNvPr id="2475" name="Google Shape;2475;p50"/>
            <p:cNvSpPr/>
            <p:nvPr/>
          </p:nvSpPr>
          <p:spPr>
            <a:xfrm>
              <a:off x="9360408" y="6310122"/>
              <a:ext cx="71120" cy="6350"/>
            </a:xfrm>
            <a:custGeom>
              <a:rect b="b" l="l" r="r" t="t"/>
              <a:pathLst>
                <a:path extrusionOk="0" h="6350" w="71120">
                  <a:moveTo>
                    <a:pt x="0" y="762"/>
                  </a:moveTo>
                  <a:lnTo>
                    <a:pt x="12001" y="1202"/>
                  </a:lnTo>
                  <a:lnTo>
                    <a:pt x="24003" y="1428"/>
                  </a:lnTo>
                  <a:lnTo>
                    <a:pt x="36004" y="1512"/>
                  </a:lnTo>
                  <a:lnTo>
                    <a:pt x="48006" y="1524"/>
                  </a:lnTo>
                  <a:lnTo>
                    <a:pt x="57150" y="1524"/>
                  </a:lnTo>
                  <a:lnTo>
                    <a:pt x="64769" y="0"/>
                  </a:lnTo>
                  <a:lnTo>
                    <a:pt x="70866" y="6096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50"/>
            <p:cNvSpPr/>
            <p:nvPr/>
          </p:nvSpPr>
          <p:spPr>
            <a:xfrm>
              <a:off x="9393174" y="6342888"/>
              <a:ext cx="60959" cy="8889"/>
            </a:xfrm>
            <a:custGeom>
              <a:rect b="b" l="l" r="r" t="t"/>
              <a:pathLst>
                <a:path extrusionOk="0" h="8889" w="60959">
                  <a:moveTo>
                    <a:pt x="0" y="8381"/>
                  </a:moveTo>
                  <a:lnTo>
                    <a:pt x="16490" y="8786"/>
                  </a:lnTo>
                  <a:lnTo>
                    <a:pt x="30765" y="7619"/>
                  </a:lnTo>
                  <a:lnTo>
                    <a:pt x="44898" y="4738"/>
                  </a:lnTo>
                  <a:lnTo>
                    <a:pt x="60960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77" name="Google Shape;2477;p5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8662543" y="5539504"/>
            <a:ext cx="88692" cy="92302"/>
          </a:xfrm>
          <a:prstGeom prst="rect">
            <a:avLst/>
          </a:prstGeom>
          <a:noFill/>
          <a:ln>
            <a:noFill/>
          </a:ln>
        </p:spPr>
      </p:pic>
      <p:sp>
        <p:nvSpPr>
          <p:cNvPr id="2478" name="Google Shape;2478;p50"/>
          <p:cNvSpPr/>
          <p:nvPr/>
        </p:nvSpPr>
        <p:spPr>
          <a:xfrm>
            <a:off x="8855132" y="5099125"/>
            <a:ext cx="223049" cy="55477"/>
          </a:xfrm>
          <a:custGeom>
            <a:rect b="b" l="l" r="r" t="t"/>
            <a:pathLst>
              <a:path extrusionOk="0" h="62864" w="245109">
                <a:moveTo>
                  <a:pt x="0" y="45719"/>
                </a:moveTo>
                <a:lnTo>
                  <a:pt x="9203" y="48386"/>
                </a:lnTo>
                <a:lnTo>
                  <a:pt x="17049" y="51625"/>
                </a:lnTo>
                <a:lnTo>
                  <a:pt x="24753" y="55149"/>
                </a:lnTo>
                <a:lnTo>
                  <a:pt x="33528" y="58673"/>
                </a:lnTo>
                <a:lnTo>
                  <a:pt x="40207" y="60543"/>
                </a:lnTo>
                <a:lnTo>
                  <a:pt x="48101" y="62198"/>
                </a:lnTo>
                <a:lnTo>
                  <a:pt x="56137" y="62853"/>
                </a:lnTo>
                <a:lnTo>
                  <a:pt x="63246" y="61721"/>
                </a:lnTo>
                <a:lnTo>
                  <a:pt x="71294" y="56923"/>
                </a:lnTo>
                <a:lnTo>
                  <a:pt x="78486" y="50196"/>
                </a:lnTo>
                <a:lnTo>
                  <a:pt x="85105" y="42755"/>
                </a:lnTo>
                <a:lnTo>
                  <a:pt x="91440" y="35813"/>
                </a:lnTo>
                <a:lnTo>
                  <a:pt x="124968" y="9143"/>
                </a:lnTo>
                <a:lnTo>
                  <a:pt x="131826" y="10667"/>
                </a:lnTo>
                <a:lnTo>
                  <a:pt x="161544" y="40385"/>
                </a:lnTo>
                <a:lnTo>
                  <a:pt x="164592" y="43433"/>
                </a:lnTo>
                <a:lnTo>
                  <a:pt x="165354" y="45719"/>
                </a:lnTo>
                <a:lnTo>
                  <a:pt x="166116" y="49529"/>
                </a:lnTo>
                <a:lnTo>
                  <a:pt x="166116" y="42671"/>
                </a:lnTo>
                <a:lnTo>
                  <a:pt x="198882" y="20573"/>
                </a:lnTo>
                <a:lnTo>
                  <a:pt x="208026" y="19811"/>
                </a:lnTo>
                <a:lnTo>
                  <a:pt x="211074" y="20573"/>
                </a:lnTo>
                <a:lnTo>
                  <a:pt x="217170" y="26669"/>
                </a:lnTo>
                <a:lnTo>
                  <a:pt x="219456" y="29717"/>
                </a:lnTo>
                <a:lnTo>
                  <a:pt x="223265" y="32765"/>
                </a:lnTo>
                <a:lnTo>
                  <a:pt x="227838" y="33527"/>
                </a:lnTo>
                <a:lnTo>
                  <a:pt x="234696" y="34289"/>
                </a:lnTo>
                <a:lnTo>
                  <a:pt x="237744" y="28955"/>
                </a:lnTo>
                <a:lnTo>
                  <a:pt x="240029" y="23621"/>
                </a:lnTo>
                <a:lnTo>
                  <a:pt x="243078" y="18287"/>
                </a:lnTo>
                <a:lnTo>
                  <a:pt x="244602" y="9143"/>
                </a:lnTo>
                <a:lnTo>
                  <a:pt x="243078" y="3047"/>
                </a:lnTo>
                <a:lnTo>
                  <a:pt x="242315" y="2285"/>
                </a:lnTo>
                <a:lnTo>
                  <a:pt x="241554" y="761"/>
                </a:lnTo>
                <a:lnTo>
                  <a:pt x="240792" y="0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9" name="Google Shape;2479;p5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955268" y="5105164"/>
            <a:ext cx="68092" cy="9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0" name="Google Shape;2480;p5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945569" y="4897407"/>
            <a:ext cx="102886" cy="9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1" name="Google Shape;2481;p5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8352894" y="4859756"/>
            <a:ext cx="89263" cy="1049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2" name="Google Shape;2482;p50"/>
          <p:cNvSpPr/>
          <p:nvPr/>
        </p:nvSpPr>
        <p:spPr>
          <a:xfrm>
            <a:off x="8596745" y="4903469"/>
            <a:ext cx="57785" cy="7845"/>
          </a:xfrm>
          <a:custGeom>
            <a:rect b="b" l="l" r="r" t="t"/>
            <a:pathLst>
              <a:path extrusionOk="0" h="8889" w="63500">
                <a:moveTo>
                  <a:pt x="0" y="6095"/>
                </a:moveTo>
                <a:lnTo>
                  <a:pt x="14013" y="6953"/>
                </a:lnTo>
                <a:lnTo>
                  <a:pt x="30384" y="8381"/>
                </a:lnTo>
                <a:lnTo>
                  <a:pt x="46612" y="8667"/>
                </a:lnTo>
                <a:lnTo>
                  <a:pt x="60198" y="6095"/>
                </a:lnTo>
                <a:lnTo>
                  <a:pt x="62484" y="3809"/>
                </a:lnTo>
                <a:lnTo>
                  <a:pt x="63246" y="3047"/>
                </a:lnTo>
                <a:lnTo>
                  <a:pt x="63246" y="0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3" name="Google Shape;2483;p50"/>
          <p:cNvGrpSpPr/>
          <p:nvPr/>
        </p:nvGrpSpPr>
        <p:grpSpPr>
          <a:xfrm>
            <a:off x="8704205" y="4844561"/>
            <a:ext cx="86014" cy="114082"/>
            <a:chOff x="9574530" y="5490210"/>
            <a:chExt cx="94615" cy="129286"/>
          </a:xfrm>
        </p:grpSpPr>
        <p:sp>
          <p:nvSpPr>
            <p:cNvPr id="2484" name="Google Shape;2484;p50"/>
            <p:cNvSpPr/>
            <p:nvPr/>
          </p:nvSpPr>
          <p:spPr>
            <a:xfrm>
              <a:off x="9593580" y="5490210"/>
              <a:ext cx="3175" cy="90170"/>
            </a:xfrm>
            <a:custGeom>
              <a:rect b="b" l="l" r="r" t="t"/>
              <a:pathLst>
                <a:path extrusionOk="0" h="90170" w="3175">
                  <a:moveTo>
                    <a:pt x="0" y="0"/>
                  </a:moveTo>
                  <a:lnTo>
                    <a:pt x="571" y="10156"/>
                  </a:lnTo>
                  <a:lnTo>
                    <a:pt x="1143" y="20097"/>
                  </a:lnTo>
                  <a:lnTo>
                    <a:pt x="1714" y="29896"/>
                  </a:lnTo>
                  <a:lnTo>
                    <a:pt x="2286" y="39624"/>
                  </a:lnTo>
                  <a:lnTo>
                    <a:pt x="2405" y="49780"/>
                  </a:lnTo>
                  <a:lnTo>
                    <a:pt x="2667" y="59721"/>
                  </a:lnTo>
                  <a:lnTo>
                    <a:pt x="2928" y="69520"/>
                  </a:lnTo>
                  <a:lnTo>
                    <a:pt x="3048" y="79248"/>
                  </a:lnTo>
                  <a:lnTo>
                    <a:pt x="3048" y="85344"/>
                  </a:lnTo>
                  <a:lnTo>
                    <a:pt x="3048" y="86106"/>
                  </a:lnTo>
                  <a:lnTo>
                    <a:pt x="3048" y="89916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50"/>
            <p:cNvSpPr/>
            <p:nvPr/>
          </p:nvSpPr>
          <p:spPr>
            <a:xfrm>
              <a:off x="9574530" y="5612511"/>
              <a:ext cx="94615" cy="6985"/>
            </a:xfrm>
            <a:custGeom>
              <a:rect b="b" l="l" r="r" t="t"/>
              <a:pathLst>
                <a:path extrusionOk="0" h="6985" w="94615">
                  <a:moveTo>
                    <a:pt x="0" y="6476"/>
                  </a:moveTo>
                  <a:lnTo>
                    <a:pt x="45434" y="5298"/>
                  </a:lnTo>
                  <a:lnTo>
                    <a:pt x="68663" y="2000"/>
                  </a:lnTo>
                  <a:lnTo>
                    <a:pt x="77438" y="571"/>
                  </a:lnTo>
                  <a:lnTo>
                    <a:pt x="86356" y="0"/>
                  </a:lnTo>
                  <a:lnTo>
                    <a:pt x="94488" y="1142"/>
                  </a:lnTo>
                  <a:lnTo>
                    <a:pt x="94488" y="1904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86" name="Google Shape;2486;p5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8703522" y="5031101"/>
            <a:ext cx="52381" cy="61616"/>
          </a:xfrm>
          <a:prstGeom prst="rect">
            <a:avLst/>
          </a:prstGeom>
          <a:noFill/>
          <a:ln>
            <a:noFill/>
          </a:ln>
        </p:spPr>
      </p:pic>
      <p:sp>
        <p:nvSpPr>
          <p:cNvPr id="2487" name="Google Shape;2487;p50"/>
          <p:cNvSpPr/>
          <p:nvPr/>
        </p:nvSpPr>
        <p:spPr>
          <a:xfrm>
            <a:off x="8835735" y="4795221"/>
            <a:ext cx="120771" cy="123846"/>
          </a:xfrm>
          <a:custGeom>
            <a:rect b="b" l="l" r="r" t="t"/>
            <a:pathLst>
              <a:path extrusionOk="0" h="140335" w="132715">
                <a:moveTo>
                  <a:pt x="102107" y="2286"/>
                </a:moveTo>
                <a:lnTo>
                  <a:pt x="88451" y="285"/>
                </a:lnTo>
                <a:lnTo>
                  <a:pt x="76295" y="0"/>
                </a:lnTo>
                <a:lnTo>
                  <a:pt x="64281" y="1428"/>
                </a:lnTo>
                <a:lnTo>
                  <a:pt x="20943" y="16787"/>
                </a:lnTo>
                <a:lnTo>
                  <a:pt x="6095" y="34290"/>
                </a:lnTo>
                <a:lnTo>
                  <a:pt x="12953" y="37338"/>
                </a:lnTo>
                <a:lnTo>
                  <a:pt x="22824" y="40671"/>
                </a:lnTo>
                <a:lnTo>
                  <a:pt x="33623" y="42862"/>
                </a:lnTo>
                <a:lnTo>
                  <a:pt x="44565" y="44196"/>
                </a:lnTo>
                <a:lnTo>
                  <a:pt x="54863" y="44958"/>
                </a:lnTo>
                <a:lnTo>
                  <a:pt x="65591" y="45862"/>
                </a:lnTo>
                <a:lnTo>
                  <a:pt x="76104" y="46482"/>
                </a:lnTo>
                <a:lnTo>
                  <a:pt x="86475" y="47101"/>
                </a:lnTo>
                <a:lnTo>
                  <a:pt x="96773" y="48006"/>
                </a:lnTo>
                <a:lnTo>
                  <a:pt x="102107" y="48768"/>
                </a:lnTo>
                <a:lnTo>
                  <a:pt x="103631" y="48768"/>
                </a:lnTo>
                <a:lnTo>
                  <a:pt x="106679" y="49530"/>
                </a:lnTo>
                <a:lnTo>
                  <a:pt x="106679" y="57912"/>
                </a:lnTo>
                <a:lnTo>
                  <a:pt x="103631" y="57150"/>
                </a:lnTo>
                <a:lnTo>
                  <a:pt x="94487" y="63246"/>
                </a:lnTo>
                <a:lnTo>
                  <a:pt x="80093" y="72401"/>
                </a:lnTo>
                <a:lnTo>
                  <a:pt x="65627" y="81629"/>
                </a:lnTo>
                <a:lnTo>
                  <a:pt x="51304" y="90999"/>
                </a:lnTo>
                <a:lnTo>
                  <a:pt x="37337" y="100584"/>
                </a:lnTo>
                <a:lnTo>
                  <a:pt x="27658" y="106858"/>
                </a:lnTo>
                <a:lnTo>
                  <a:pt x="17049" y="114204"/>
                </a:lnTo>
                <a:lnTo>
                  <a:pt x="7441" y="122551"/>
                </a:lnTo>
                <a:lnTo>
                  <a:pt x="761" y="131826"/>
                </a:lnTo>
                <a:lnTo>
                  <a:pt x="0" y="133350"/>
                </a:lnTo>
                <a:lnTo>
                  <a:pt x="0" y="134112"/>
                </a:lnTo>
                <a:lnTo>
                  <a:pt x="0" y="135636"/>
                </a:lnTo>
                <a:lnTo>
                  <a:pt x="5131" y="138803"/>
                </a:lnTo>
                <a:lnTo>
                  <a:pt x="11906" y="139827"/>
                </a:lnTo>
                <a:lnTo>
                  <a:pt x="19395" y="139707"/>
                </a:lnTo>
                <a:lnTo>
                  <a:pt x="26669" y="139446"/>
                </a:lnTo>
                <a:lnTo>
                  <a:pt x="44827" y="138814"/>
                </a:lnTo>
                <a:lnTo>
                  <a:pt x="62769" y="137255"/>
                </a:lnTo>
                <a:lnTo>
                  <a:pt x="80569" y="135266"/>
                </a:lnTo>
                <a:lnTo>
                  <a:pt x="98297" y="133350"/>
                </a:lnTo>
                <a:lnTo>
                  <a:pt x="106870" y="132778"/>
                </a:lnTo>
                <a:lnTo>
                  <a:pt x="115442" y="132207"/>
                </a:lnTo>
                <a:lnTo>
                  <a:pt x="124015" y="131635"/>
                </a:lnTo>
                <a:lnTo>
                  <a:pt x="132587" y="131064"/>
                </a:lnTo>
                <a:lnTo>
                  <a:pt x="124205" y="132588"/>
                </a:lnTo>
                <a:lnTo>
                  <a:pt x="116585" y="134112"/>
                </a:lnTo>
                <a:lnTo>
                  <a:pt x="108203" y="136398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8" name="Google Shape;2488;p50"/>
          <p:cNvGrpSpPr/>
          <p:nvPr/>
        </p:nvGrpSpPr>
        <p:grpSpPr>
          <a:xfrm>
            <a:off x="8838595" y="4942729"/>
            <a:ext cx="130939" cy="104232"/>
            <a:chOff x="9722357" y="5601461"/>
            <a:chExt cx="144031" cy="118123"/>
          </a:xfrm>
        </p:grpSpPr>
        <p:sp>
          <p:nvSpPr>
            <p:cNvPr id="2489" name="Google Shape;2489;p50"/>
            <p:cNvSpPr/>
            <p:nvPr/>
          </p:nvSpPr>
          <p:spPr>
            <a:xfrm>
              <a:off x="9733311" y="5653277"/>
              <a:ext cx="2540" cy="41910"/>
            </a:xfrm>
            <a:custGeom>
              <a:rect b="b" l="l" r="r" t="t"/>
              <a:pathLst>
                <a:path extrusionOk="0" h="41910" w="2540">
                  <a:moveTo>
                    <a:pt x="476" y="0"/>
                  </a:moveTo>
                  <a:lnTo>
                    <a:pt x="59" y="7643"/>
                  </a:lnTo>
                  <a:lnTo>
                    <a:pt x="0" y="14859"/>
                  </a:lnTo>
                  <a:lnTo>
                    <a:pt x="369" y="22074"/>
                  </a:lnTo>
                  <a:lnTo>
                    <a:pt x="1238" y="29718"/>
                  </a:lnTo>
                  <a:lnTo>
                    <a:pt x="2000" y="33528"/>
                  </a:lnTo>
                  <a:lnTo>
                    <a:pt x="1238" y="38100"/>
                  </a:lnTo>
                  <a:lnTo>
                    <a:pt x="1238" y="4191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50"/>
            <p:cNvSpPr/>
            <p:nvPr/>
          </p:nvSpPr>
          <p:spPr>
            <a:xfrm>
              <a:off x="9722357" y="5601461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91" name="Google Shape;2491;p50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9768827" y="5642597"/>
              <a:ext cx="97561" cy="769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2" name="Google Shape;2492;p50"/>
          <p:cNvSpPr/>
          <p:nvPr/>
        </p:nvSpPr>
        <p:spPr>
          <a:xfrm>
            <a:off x="8787245" y="4719486"/>
            <a:ext cx="70498" cy="53797"/>
          </a:xfrm>
          <a:custGeom>
            <a:rect b="b" l="l" r="r" t="t"/>
            <a:pathLst>
              <a:path extrusionOk="0" h="60960" w="77470">
                <a:moveTo>
                  <a:pt x="11429" y="1250"/>
                </a:moveTo>
                <a:lnTo>
                  <a:pt x="9727" y="9001"/>
                </a:lnTo>
                <a:lnTo>
                  <a:pt x="8096" y="16394"/>
                </a:lnTo>
                <a:lnTo>
                  <a:pt x="6607" y="23645"/>
                </a:lnTo>
                <a:lnTo>
                  <a:pt x="5333" y="30968"/>
                </a:lnTo>
                <a:lnTo>
                  <a:pt x="5333" y="33254"/>
                </a:lnTo>
                <a:lnTo>
                  <a:pt x="5333" y="34778"/>
                </a:lnTo>
                <a:lnTo>
                  <a:pt x="4571" y="37064"/>
                </a:lnTo>
                <a:lnTo>
                  <a:pt x="3047" y="34016"/>
                </a:lnTo>
                <a:lnTo>
                  <a:pt x="2285" y="30206"/>
                </a:lnTo>
                <a:lnTo>
                  <a:pt x="2285" y="25634"/>
                </a:lnTo>
                <a:lnTo>
                  <a:pt x="2285" y="21062"/>
                </a:lnTo>
                <a:lnTo>
                  <a:pt x="0" y="7346"/>
                </a:lnTo>
                <a:lnTo>
                  <a:pt x="3047" y="2774"/>
                </a:lnTo>
                <a:lnTo>
                  <a:pt x="7798" y="0"/>
                </a:lnTo>
                <a:lnTo>
                  <a:pt x="14192" y="11"/>
                </a:lnTo>
                <a:lnTo>
                  <a:pt x="53911" y="26777"/>
                </a:lnTo>
                <a:lnTo>
                  <a:pt x="74675" y="58400"/>
                </a:lnTo>
                <a:lnTo>
                  <a:pt x="76199" y="59162"/>
                </a:lnTo>
                <a:lnTo>
                  <a:pt x="76961" y="60686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3" name="Google Shape;2493;p5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8989510" y="4836223"/>
            <a:ext cx="69605" cy="92297"/>
          </a:xfrm>
          <a:prstGeom prst="rect">
            <a:avLst/>
          </a:prstGeom>
          <a:noFill/>
          <a:ln>
            <a:noFill/>
          </a:ln>
        </p:spPr>
      </p:pic>
      <p:sp>
        <p:nvSpPr>
          <p:cNvPr id="2494" name="Google Shape;2494;p50"/>
          <p:cNvSpPr/>
          <p:nvPr/>
        </p:nvSpPr>
        <p:spPr>
          <a:xfrm>
            <a:off x="7974675" y="5144171"/>
            <a:ext cx="461702" cy="221353"/>
          </a:xfrm>
          <a:custGeom>
            <a:rect b="b" l="l" r="r" t="t"/>
            <a:pathLst>
              <a:path extrusionOk="0" h="250825" w="507365">
                <a:moveTo>
                  <a:pt x="0" y="187452"/>
                </a:moveTo>
                <a:lnTo>
                  <a:pt x="13180" y="223992"/>
                </a:lnTo>
                <a:lnTo>
                  <a:pt x="48672" y="248126"/>
                </a:lnTo>
                <a:lnTo>
                  <a:pt x="63686" y="250233"/>
                </a:lnTo>
                <a:lnTo>
                  <a:pt x="78486" y="248412"/>
                </a:lnTo>
                <a:lnTo>
                  <a:pt x="113347" y="229838"/>
                </a:lnTo>
                <a:lnTo>
                  <a:pt x="142494" y="202692"/>
                </a:lnTo>
                <a:lnTo>
                  <a:pt x="187070" y="154971"/>
                </a:lnTo>
                <a:lnTo>
                  <a:pt x="210216" y="132504"/>
                </a:lnTo>
                <a:lnTo>
                  <a:pt x="251805" y="106441"/>
                </a:lnTo>
                <a:lnTo>
                  <a:pt x="300990" y="98298"/>
                </a:lnTo>
                <a:lnTo>
                  <a:pt x="313574" y="98976"/>
                </a:lnTo>
                <a:lnTo>
                  <a:pt x="349591" y="120741"/>
                </a:lnTo>
                <a:lnTo>
                  <a:pt x="352806" y="142494"/>
                </a:lnTo>
                <a:lnTo>
                  <a:pt x="352806" y="145542"/>
                </a:lnTo>
                <a:lnTo>
                  <a:pt x="352806" y="148590"/>
                </a:lnTo>
                <a:lnTo>
                  <a:pt x="352806" y="150876"/>
                </a:lnTo>
                <a:lnTo>
                  <a:pt x="356925" y="145482"/>
                </a:lnTo>
                <a:lnTo>
                  <a:pt x="361188" y="139731"/>
                </a:lnTo>
                <a:lnTo>
                  <a:pt x="365450" y="133838"/>
                </a:lnTo>
                <a:lnTo>
                  <a:pt x="369570" y="128016"/>
                </a:lnTo>
                <a:lnTo>
                  <a:pt x="377190" y="118026"/>
                </a:lnTo>
                <a:lnTo>
                  <a:pt x="411420" y="89237"/>
                </a:lnTo>
                <a:lnTo>
                  <a:pt x="427874" y="86737"/>
                </a:lnTo>
                <a:lnTo>
                  <a:pt x="435102" y="87630"/>
                </a:lnTo>
                <a:lnTo>
                  <a:pt x="441043" y="90630"/>
                </a:lnTo>
                <a:lnTo>
                  <a:pt x="446627" y="94488"/>
                </a:lnTo>
                <a:lnTo>
                  <a:pt x="452354" y="98345"/>
                </a:lnTo>
                <a:lnTo>
                  <a:pt x="458723" y="101346"/>
                </a:lnTo>
                <a:lnTo>
                  <a:pt x="467106" y="105156"/>
                </a:lnTo>
                <a:lnTo>
                  <a:pt x="474726" y="104394"/>
                </a:lnTo>
                <a:lnTo>
                  <a:pt x="502158" y="65532"/>
                </a:lnTo>
                <a:lnTo>
                  <a:pt x="507301" y="31992"/>
                </a:lnTo>
                <a:lnTo>
                  <a:pt x="506730" y="20574"/>
                </a:lnTo>
                <a:lnTo>
                  <a:pt x="505968" y="9906"/>
                </a:lnTo>
                <a:lnTo>
                  <a:pt x="502158" y="6858"/>
                </a:lnTo>
                <a:lnTo>
                  <a:pt x="495300" y="0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95" name="Google Shape;2495;p50"/>
          <p:cNvGrpSpPr/>
          <p:nvPr/>
        </p:nvGrpSpPr>
        <p:grpSpPr>
          <a:xfrm>
            <a:off x="8892629" y="5215646"/>
            <a:ext cx="221938" cy="178182"/>
            <a:chOff x="9781794" y="5910750"/>
            <a:chExt cx="244129" cy="201929"/>
          </a:xfrm>
        </p:grpSpPr>
        <p:sp>
          <p:nvSpPr>
            <p:cNvPr id="2496" name="Google Shape;2496;p50"/>
            <p:cNvSpPr/>
            <p:nvPr/>
          </p:nvSpPr>
          <p:spPr>
            <a:xfrm>
              <a:off x="9781794" y="5950458"/>
              <a:ext cx="64770" cy="73660"/>
            </a:xfrm>
            <a:custGeom>
              <a:rect b="b" l="l" r="r" t="t"/>
              <a:pathLst>
                <a:path extrusionOk="0" h="73660" w="64770">
                  <a:moveTo>
                    <a:pt x="0" y="31241"/>
                  </a:moveTo>
                  <a:lnTo>
                    <a:pt x="9144" y="60197"/>
                  </a:lnTo>
                  <a:lnTo>
                    <a:pt x="9144" y="62483"/>
                  </a:lnTo>
                  <a:lnTo>
                    <a:pt x="9144" y="64769"/>
                  </a:lnTo>
                  <a:lnTo>
                    <a:pt x="9906" y="67055"/>
                  </a:lnTo>
                  <a:lnTo>
                    <a:pt x="7620" y="60959"/>
                  </a:lnTo>
                  <a:lnTo>
                    <a:pt x="6096" y="56387"/>
                  </a:lnTo>
                  <a:lnTo>
                    <a:pt x="6096" y="48767"/>
                  </a:lnTo>
                  <a:lnTo>
                    <a:pt x="5941" y="39516"/>
                  </a:lnTo>
                  <a:lnTo>
                    <a:pt x="19811" y="0"/>
                  </a:lnTo>
                  <a:lnTo>
                    <a:pt x="28955" y="761"/>
                  </a:lnTo>
                  <a:lnTo>
                    <a:pt x="59340" y="34575"/>
                  </a:lnTo>
                  <a:lnTo>
                    <a:pt x="64769" y="56387"/>
                  </a:lnTo>
                  <a:lnTo>
                    <a:pt x="64008" y="64007"/>
                  </a:lnTo>
                  <a:lnTo>
                    <a:pt x="62484" y="70103"/>
                  </a:lnTo>
                  <a:lnTo>
                    <a:pt x="62484" y="71627"/>
                  </a:lnTo>
                  <a:lnTo>
                    <a:pt x="61722" y="71627"/>
                  </a:lnTo>
                  <a:lnTo>
                    <a:pt x="60960" y="73151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50"/>
            <p:cNvSpPr/>
            <p:nvPr/>
          </p:nvSpPr>
          <p:spPr>
            <a:xfrm>
              <a:off x="9880092" y="5941314"/>
              <a:ext cx="19050" cy="78104"/>
            </a:xfrm>
            <a:custGeom>
              <a:rect b="b" l="l" r="r" t="t"/>
              <a:pathLst>
                <a:path extrusionOk="0" h="78104" w="19050">
                  <a:moveTo>
                    <a:pt x="18288" y="0"/>
                  </a:moveTo>
                  <a:lnTo>
                    <a:pt x="18799" y="11060"/>
                  </a:lnTo>
                  <a:lnTo>
                    <a:pt x="18954" y="21621"/>
                  </a:lnTo>
                  <a:lnTo>
                    <a:pt x="18395" y="32039"/>
                  </a:lnTo>
                  <a:lnTo>
                    <a:pt x="5334" y="71628"/>
                  </a:lnTo>
                  <a:lnTo>
                    <a:pt x="3048" y="76200"/>
                  </a:lnTo>
                  <a:lnTo>
                    <a:pt x="3048" y="75438"/>
                  </a:lnTo>
                  <a:lnTo>
                    <a:pt x="0" y="77724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50"/>
            <p:cNvSpPr/>
            <p:nvPr/>
          </p:nvSpPr>
          <p:spPr>
            <a:xfrm>
              <a:off x="9907524" y="5933694"/>
              <a:ext cx="49529" cy="108585"/>
            </a:xfrm>
            <a:custGeom>
              <a:rect b="b" l="l" r="r" t="t"/>
              <a:pathLst>
                <a:path extrusionOk="0" h="108585" w="49529">
                  <a:moveTo>
                    <a:pt x="0" y="0"/>
                  </a:moveTo>
                  <a:lnTo>
                    <a:pt x="9144" y="42672"/>
                  </a:lnTo>
                  <a:lnTo>
                    <a:pt x="32004" y="54102"/>
                  </a:lnTo>
                  <a:lnTo>
                    <a:pt x="38862" y="51816"/>
                  </a:lnTo>
                  <a:lnTo>
                    <a:pt x="44196" y="44196"/>
                  </a:lnTo>
                  <a:lnTo>
                    <a:pt x="47267" y="37647"/>
                  </a:lnTo>
                  <a:lnTo>
                    <a:pt x="48768" y="30670"/>
                  </a:lnTo>
                  <a:lnTo>
                    <a:pt x="49125" y="23407"/>
                  </a:lnTo>
                  <a:lnTo>
                    <a:pt x="48768" y="16002"/>
                  </a:lnTo>
                  <a:lnTo>
                    <a:pt x="48768" y="11430"/>
                  </a:lnTo>
                  <a:lnTo>
                    <a:pt x="48768" y="5334"/>
                  </a:lnTo>
                  <a:lnTo>
                    <a:pt x="48006" y="1524"/>
                  </a:lnTo>
                  <a:lnTo>
                    <a:pt x="45720" y="6858"/>
                  </a:lnTo>
                  <a:lnTo>
                    <a:pt x="44196" y="14478"/>
                  </a:lnTo>
                  <a:lnTo>
                    <a:pt x="44196" y="22098"/>
                  </a:lnTo>
                  <a:lnTo>
                    <a:pt x="43886" y="36504"/>
                  </a:lnTo>
                  <a:lnTo>
                    <a:pt x="44005" y="51054"/>
                  </a:lnTo>
                  <a:lnTo>
                    <a:pt x="44410" y="65603"/>
                  </a:lnTo>
                  <a:lnTo>
                    <a:pt x="44958" y="80010"/>
                  </a:lnTo>
                  <a:lnTo>
                    <a:pt x="44886" y="86748"/>
                  </a:lnTo>
                  <a:lnTo>
                    <a:pt x="44958" y="93345"/>
                  </a:lnTo>
                  <a:lnTo>
                    <a:pt x="45600" y="99941"/>
                  </a:lnTo>
                  <a:lnTo>
                    <a:pt x="47244" y="106680"/>
                  </a:lnTo>
                  <a:lnTo>
                    <a:pt x="47244" y="107442"/>
                  </a:lnTo>
                  <a:lnTo>
                    <a:pt x="47244" y="108204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50"/>
            <p:cNvSpPr/>
            <p:nvPr/>
          </p:nvSpPr>
          <p:spPr>
            <a:xfrm>
              <a:off x="9801606" y="6069330"/>
              <a:ext cx="162559" cy="17779"/>
            </a:xfrm>
            <a:custGeom>
              <a:rect b="b" l="l" r="r" t="t"/>
              <a:pathLst>
                <a:path extrusionOk="0" h="17779" w="162559">
                  <a:moveTo>
                    <a:pt x="0" y="16763"/>
                  </a:moveTo>
                  <a:lnTo>
                    <a:pt x="39147" y="16668"/>
                  </a:lnTo>
                  <a:lnTo>
                    <a:pt x="77724" y="11429"/>
                  </a:lnTo>
                  <a:lnTo>
                    <a:pt x="94309" y="8703"/>
                  </a:lnTo>
                  <a:lnTo>
                    <a:pt x="110966" y="6191"/>
                  </a:lnTo>
                  <a:lnTo>
                    <a:pt x="127765" y="3821"/>
                  </a:lnTo>
                  <a:lnTo>
                    <a:pt x="144780" y="1523"/>
                  </a:lnTo>
                  <a:lnTo>
                    <a:pt x="147066" y="1523"/>
                  </a:lnTo>
                  <a:lnTo>
                    <a:pt x="162306" y="761"/>
                  </a:lnTo>
                  <a:lnTo>
                    <a:pt x="161544" y="0"/>
                  </a:lnTo>
                  <a:lnTo>
                    <a:pt x="159258" y="0"/>
                  </a:lnTo>
                  <a:lnTo>
                    <a:pt x="157734" y="0"/>
                  </a:lnTo>
                  <a:lnTo>
                    <a:pt x="156210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50"/>
            <p:cNvSpPr/>
            <p:nvPr/>
          </p:nvSpPr>
          <p:spPr>
            <a:xfrm>
              <a:off x="9785604" y="5961888"/>
              <a:ext cx="85090" cy="134620"/>
            </a:xfrm>
            <a:custGeom>
              <a:rect b="b" l="l" r="r" t="t"/>
              <a:pathLst>
                <a:path extrusionOk="0" h="134620" w="85090">
                  <a:moveTo>
                    <a:pt x="84581" y="0"/>
                  </a:moveTo>
                  <a:lnTo>
                    <a:pt x="71711" y="16144"/>
                  </a:lnTo>
                  <a:lnTo>
                    <a:pt x="59340" y="32575"/>
                  </a:lnTo>
                  <a:lnTo>
                    <a:pt x="47398" y="49291"/>
                  </a:lnTo>
                  <a:lnTo>
                    <a:pt x="35813" y="66294"/>
                  </a:lnTo>
                  <a:lnTo>
                    <a:pt x="27420" y="77747"/>
                  </a:lnTo>
                  <a:lnTo>
                    <a:pt x="6095" y="113538"/>
                  </a:lnTo>
                  <a:lnTo>
                    <a:pt x="1523" y="127254"/>
                  </a:lnTo>
                  <a:lnTo>
                    <a:pt x="0" y="134112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50"/>
            <p:cNvSpPr/>
            <p:nvPr/>
          </p:nvSpPr>
          <p:spPr>
            <a:xfrm>
              <a:off x="9880508" y="5910750"/>
              <a:ext cx="145415" cy="201929"/>
            </a:xfrm>
            <a:custGeom>
              <a:rect b="b" l="l" r="r" t="t"/>
              <a:pathLst>
                <a:path extrusionOk="0" h="201929" w="145415">
                  <a:moveTo>
                    <a:pt x="113883" y="8465"/>
                  </a:moveTo>
                  <a:lnTo>
                    <a:pt x="103834" y="3452"/>
                  </a:lnTo>
                  <a:lnTo>
                    <a:pt x="94642" y="369"/>
                  </a:lnTo>
                  <a:lnTo>
                    <a:pt x="85165" y="0"/>
                  </a:lnTo>
                  <a:lnTo>
                    <a:pt x="74259" y="3131"/>
                  </a:lnTo>
                  <a:lnTo>
                    <a:pt x="37397" y="33242"/>
                  </a:lnTo>
                  <a:lnTo>
                    <a:pt x="9870" y="83712"/>
                  </a:lnTo>
                  <a:lnTo>
                    <a:pt x="1107" y="124289"/>
                  </a:lnTo>
                  <a:lnTo>
                    <a:pt x="0" y="140148"/>
                  </a:lnTo>
                  <a:lnTo>
                    <a:pt x="821" y="156293"/>
                  </a:lnTo>
                  <a:lnTo>
                    <a:pt x="21609" y="194500"/>
                  </a:lnTo>
                  <a:lnTo>
                    <a:pt x="45755" y="201763"/>
                  </a:lnTo>
                  <a:lnTo>
                    <a:pt x="58257" y="201251"/>
                  </a:lnTo>
                  <a:lnTo>
                    <a:pt x="103262" y="178319"/>
                  </a:lnTo>
                  <a:lnTo>
                    <a:pt x="135028" y="137910"/>
                  </a:lnTo>
                  <a:lnTo>
                    <a:pt x="145113" y="87832"/>
                  </a:lnTo>
                  <a:lnTo>
                    <a:pt x="143506" y="71330"/>
                  </a:lnTo>
                  <a:lnTo>
                    <a:pt x="120919" y="30622"/>
                  </a:lnTo>
                  <a:lnTo>
                    <a:pt x="84165" y="20657"/>
                  </a:lnTo>
                  <a:lnTo>
                    <a:pt x="75021" y="19895"/>
                  </a:lnTo>
                  <a:lnTo>
                    <a:pt x="66639" y="20657"/>
                  </a:lnTo>
                  <a:lnTo>
                    <a:pt x="61305" y="29801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02" name="Google Shape;2502;p50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8192874" y="5392259"/>
            <a:ext cx="84229" cy="103895"/>
          </a:xfrm>
          <a:prstGeom prst="rect">
            <a:avLst/>
          </a:prstGeom>
          <a:noFill/>
          <a:ln>
            <a:noFill/>
          </a:ln>
        </p:spPr>
      </p:pic>
      <p:sp>
        <p:nvSpPr>
          <p:cNvPr id="2503" name="Google Shape;2503;p50"/>
          <p:cNvSpPr/>
          <p:nvPr/>
        </p:nvSpPr>
        <p:spPr>
          <a:xfrm>
            <a:off x="8416636" y="5435301"/>
            <a:ext cx="90144" cy="6164"/>
          </a:xfrm>
          <a:custGeom>
            <a:rect b="b" l="l" r="r" t="t"/>
            <a:pathLst>
              <a:path extrusionOk="0" h="6985" w="99059">
                <a:moveTo>
                  <a:pt x="0" y="6857"/>
                </a:moveTo>
                <a:lnTo>
                  <a:pt x="14370" y="6667"/>
                </a:lnTo>
                <a:lnTo>
                  <a:pt x="28098" y="5333"/>
                </a:lnTo>
                <a:lnTo>
                  <a:pt x="41683" y="3428"/>
                </a:lnTo>
                <a:lnTo>
                  <a:pt x="55626" y="1523"/>
                </a:lnTo>
                <a:lnTo>
                  <a:pt x="65913" y="642"/>
                </a:lnTo>
                <a:lnTo>
                  <a:pt x="76200" y="190"/>
                </a:lnTo>
                <a:lnTo>
                  <a:pt x="86487" y="23"/>
                </a:lnTo>
                <a:lnTo>
                  <a:pt x="96774" y="0"/>
                </a:lnTo>
                <a:lnTo>
                  <a:pt x="97536" y="0"/>
                </a:lnTo>
                <a:lnTo>
                  <a:pt x="98298" y="0"/>
                </a:lnTo>
                <a:lnTo>
                  <a:pt x="99060" y="0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4" name="Google Shape;2504;p50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8598812" y="5364020"/>
            <a:ext cx="71118" cy="998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5" name="Google Shape;2505;p50"/>
          <p:cNvGrpSpPr/>
          <p:nvPr/>
        </p:nvGrpSpPr>
        <p:grpSpPr>
          <a:xfrm>
            <a:off x="8941119" y="5390541"/>
            <a:ext cx="92941" cy="87411"/>
            <a:chOff x="9835133" y="6108954"/>
            <a:chExt cx="102234" cy="99060"/>
          </a:xfrm>
        </p:grpSpPr>
        <p:sp>
          <p:nvSpPr>
            <p:cNvPr id="2506" name="Google Shape;2506;p50"/>
            <p:cNvSpPr/>
            <p:nvPr/>
          </p:nvSpPr>
          <p:spPr>
            <a:xfrm>
              <a:off x="9877043" y="6121146"/>
              <a:ext cx="44450" cy="62864"/>
            </a:xfrm>
            <a:custGeom>
              <a:rect b="b" l="l" r="r" t="t"/>
              <a:pathLst>
                <a:path extrusionOk="0" h="62864" w="44450">
                  <a:moveTo>
                    <a:pt x="8381" y="14477"/>
                  </a:moveTo>
                  <a:lnTo>
                    <a:pt x="6119" y="22490"/>
                  </a:lnTo>
                  <a:lnTo>
                    <a:pt x="4000" y="30575"/>
                  </a:lnTo>
                  <a:lnTo>
                    <a:pt x="2166" y="38802"/>
                  </a:lnTo>
                  <a:lnTo>
                    <a:pt x="761" y="47243"/>
                  </a:lnTo>
                  <a:lnTo>
                    <a:pt x="0" y="48005"/>
                  </a:lnTo>
                  <a:lnTo>
                    <a:pt x="0" y="49529"/>
                  </a:lnTo>
                  <a:lnTo>
                    <a:pt x="0" y="50291"/>
                  </a:lnTo>
                  <a:lnTo>
                    <a:pt x="761" y="45719"/>
                  </a:lnTo>
                  <a:lnTo>
                    <a:pt x="761" y="43433"/>
                  </a:lnTo>
                  <a:lnTo>
                    <a:pt x="2285" y="38861"/>
                  </a:lnTo>
                  <a:lnTo>
                    <a:pt x="25907" y="0"/>
                  </a:lnTo>
                  <a:lnTo>
                    <a:pt x="31241" y="3047"/>
                  </a:lnTo>
                  <a:lnTo>
                    <a:pt x="37337" y="5333"/>
                  </a:lnTo>
                  <a:lnTo>
                    <a:pt x="41147" y="19049"/>
                  </a:lnTo>
                  <a:lnTo>
                    <a:pt x="42671" y="24383"/>
                  </a:lnTo>
                  <a:lnTo>
                    <a:pt x="43874" y="31361"/>
                  </a:lnTo>
                  <a:lnTo>
                    <a:pt x="44291" y="38480"/>
                  </a:lnTo>
                  <a:lnTo>
                    <a:pt x="44279" y="45600"/>
                  </a:lnTo>
                  <a:lnTo>
                    <a:pt x="44195" y="52577"/>
                  </a:lnTo>
                  <a:lnTo>
                    <a:pt x="44195" y="59435"/>
                  </a:lnTo>
                  <a:lnTo>
                    <a:pt x="44195" y="60959"/>
                  </a:lnTo>
                  <a:lnTo>
                    <a:pt x="38099" y="62483"/>
                  </a:lnTo>
                  <a:lnTo>
                    <a:pt x="37337" y="62483"/>
                  </a:lnTo>
                  <a:lnTo>
                    <a:pt x="36575" y="62483"/>
                  </a:lnTo>
                  <a:lnTo>
                    <a:pt x="35813" y="62483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50"/>
            <p:cNvSpPr/>
            <p:nvPr/>
          </p:nvSpPr>
          <p:spPr>
            <a:xfrm>
              <a:off x="9835133" y="6108954"/>
              <a:ext cx="102234" cy="99060"/>
            </a:xfrm>
            <a:custGeom>
              <a:rect b="b" l="l" r="r" t="t"/>
              <a:pathLst>
                <a:path extrusionOk="0" h="99060" w="102234">
                  <a:moveTo>
                    <a:pt x="102107" y="0"/>
                  </a:moveTo>
                  <a:lnTo>
                    <a:pt x="65531" y="31241"/>
                  </a:lnTo>
                  <a:lnTo>
                    <a:pt x="47624" y="51815"/>
                  </a:lnTo>
                  <a:lnTo>
                    <a:pt x="38742" y="62102"/>
                  </a:lnTo>
                  <a:lnTo>
                    <a:pt x="29717" y="72389"/>
                  </a:lnTo>
                  <a:lnTo>
                    <a:pt x="23967" y="78795"/>
                  </a:lnTo>
                  <a:lnTo>
                    <a:pt x="18002" y="85915"/>
                  </a:lnTo>
                  <a:lnTo>
                    <a:pt x="11608" y="92749"/>
                  </a:lnTo>
                  <a:lnTo>
                    <a:pt x="4571" y="98297"/>
                  </a:lnTo>
                  <a:lnTo>
                    <a:pt x="2285" y="98297"/>
                  </a:lnTo>
                  <a:lnTo>
                    <a:pt x="1523" y="99059"/>
                  </a:lnTo>
                  <a:lnTo>
                    <a:pt x="0" y="98297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08" name="Google Shape;2508;p50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6979562" y="4504879"/>
            <a:ext cx="46661" cy="53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9" name="Google Shape;2509;p50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6778411" y="4141430"/>
            <a:ext cx="98996" cy="1219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0" name="Google Shape;2510;p50"/>
          <p:cNvGrpSpPr/>
          <p:nvPr/>
        </p:nvGrpSpPr>
        <p:grpSpPr>
          <a:xfrm>
            <a:off x="6731298" y="3887752"/>
            <a:ext cx="157596" cy="190103"/>
            <a:chOff x="7404354" y="4405884"/>
            <a:chExt cx="173354" cy="215439"/>
          </a:xfrm>
        </p:grpSpPr>
        <p:sp>
          <p:nvSpPr>
            <p:cNvPr id="2511" name="Google Shape;2511;p50"/>
            <p:cNvSpPr/>
            <p:nvPr/>
          </p:nvSpPr>
          <p:spPr>
            <a:xfrm>
              <a:off x="7472172" y="4405884"/>
              <a:ext cx="20320" cy="150495"/>
            </a:xfrm>
            <a:custGeom>
              <a:rect b="b" l="l" r="r" t="t"/>
              <a:pathLst>
                <a:path extrusionOk="0" h="150495" w="20320">
                  <a:moveTo>
                    <a:pt x="0" y="0"/>
                  </a:moveTo>
                  <a:lnTo>
                    <a:pt x="2714" y="13846"/>
                  </a:lnTo>
                  <a:lnTo>
                    <a:pt x="5143" y="27908"/>
                  </a:lnTo>
                  <a:lnTo>
                    <a:pt x="7286" y="42112"/>
                  </a:lnTo>
                  <a:lnTo>
                    <a:pt x="9144" y="56388"/>
                  </a:lnTo>
                  <a:lnTo>
                    <a:pt x="11287" y="71949"/>
                  </a:lnTo>
                  <a:lnTo>
                    <a:pt x="16002" y="119634"/>
                  </a:lnTo>
                  <a:lnTo>
                    <a:pt x="16573" y="133350"/>
                  </a:lnTo>
                  <a:lnTo>
                    <a:pt x="17073" y="140208"/>
                  </a:lnTo>
                  <a:lnTo>
                    <a:pt x="18288" y="147066"/>
                  </a:lnTo>
                  <a:lnTo>
                    <a:pt x="19812" y="150114"/>
                  </a:lnTo>
                  <a:lnTo>
                    <a:pt x="19050" y="146304"/>
                  </a:lnTo>
                  <a:lnTo>
                    <a:pt x="19050" y="144780"/>
                  </a:lnTo>
                  <a:lnTo>
                    <a:pt x="19050" y="143256"/>
                  </a:lnTo>
                  <a:lnTo>
                    <a:pt x="19050" y="142494"/>
                  </a:lnTo>
                  <a:lnTo>
                    <a:pt x="18288" y="14097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50"/>
            <p:cNvSpPr/>
            <p:nvPr/>
          </p:nvSpPr>
          <p:spPr>
            <a:xfrm>
              <a:off x="7404354" y="4591478"/>
              <a:ext cx="173354" cy="29845"/>
            </a:xfrm>
            <a:custGeom>
              <a:rect b="b" l="l" r="r" t="t"/>
              <a:pathLst>
                <a:path extrusionOk="0" h="29845" w="173354">
                  <a:moveTo>
                    <a:pt x="0" y="29289"/>
                  </a:moveTo>
                  <a:lnTo>
                    <a:pt x="49184" y="25110"/>
                  </a:lnTo>
                  <a:lnTo>
                    <a:pt x="103155" y="15001"/>
                  </a:lnTo>
                  <a:lnTo>
                    <a:pt x="140208" y="6429"/>
                  </a:lnTo>
                  <a:lnTo>
                    <a:pt x="145970" y="5048"/>
                  </a:lnTo>
                  <a:lnTo>
                    <a:pt x="156591" y="2238"/>
                  </a:lnTo>
                  <a:lnTo>
                    <a:pt x="167211" y="0"/>
                  </a:lnTo>
                  <a:lnTo>
                    <a:pt x="172974" y="333"/>
                  </a:lnTo>
                  <a:lnTo>
                    <a:pt x="166878" y="3381"/>
                  </a:lnTo>
                  <a:lnTo>
                    <a:pt x="166116" y="3381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3" name="Google Shape;2513;p50"/>
          <p:cNvGrpSpPr/>
          <p:nvPr/>
        </p:nvGrpSpPr>
        <p:grpSpPr>
          <a:xfrm>
            <a:off x="7374143" y="3751257"/>
            <a:ext cx="139251" cy="237577"/>
            <a:chOff x="8111476" y="4251198"/>
            <a:chExt cx="153175" cy="269240"/>
          </a:xfrm>
        </p:grpSpPr>
        <p:pic>
          <p:nvPicPr>
            <p:cNvPr id="2514" name="Google Shape;2514;p50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8111476" y="4352531"/>
              <a:ext cx="112801" cy="1150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5" name="Google Shape;2515;p50"/>
            <p:cNvSpPr/>
            <p:nvPr/>
          </p:nvSpPr>
          <p:spPr>
            <a:xfrm>
              <a:off x="8252459" y="4449318"/>
              <a:ext cx="5079" cy="71120"/>
            </a:xfrm>
            <a:custGeom>
              <a:rect b="b" l="l" r="r" t="t"/>
              <a:pathLst>
                <a:path extrusionOk="0" h="71120" w="5079">
                  <a:moveTo>
                    <a:pt x="3048" y="0"/>
                  </a:moveTo>
                  <a:lnTo>
                    <a:pt x="3048" y="9263"/>
                  </a:lnTo>
                  <a:lnTo>
                    <a:pt x="3048" y="18669"/>
                  </a:lnTo>
                  <a:lnTo>
                    <a:pt x="3048" y="28074"/>
                  </a:lnTo>
                  <a:lnTo>
                    <a:pt x="3048" y="37338"/>
                  </a:lnTo>
                  <a:lnTo>
                    <a:pt x="3810" y="44958"/>
                  </a:lnTo>
                  <a:lnTo>
                    <a:pt x="4572" y="54102"/>
                  </a:lnTo>
                  <a:lnTo>
                    <a:pt x="2286" y="61722"/>
                  </a:lnTo>
                  <a:lnTo>
                    <a:pt x="0" y="70866"/>
                  </a:lnTo>
                  <a:lnTo>
                    <a:pt x="0" y="61722"/>
                  </a:lnTo>
                  <a:lnTo>
                    <a:pt x="0" y="57912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50"/>
            <p:cNvSpPr/>
            <p:nvPr/>
          </p:nvSpPr>
          <p:spPr>
            <a:xfrm>
              <a:off x="8249411" y="4389120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50"/>
            <p:cNvSpPr/>
            <p:nvPr/>
          </p:nvSpPr>
          <p:spPr>
            <a:xfrm>
              <a:off x="8255507" y="4251198"/>
              <a:ext cx="8254" cy="62864"/>
            </a:xfrm>
            <a:custGeom>
              <a:rect b="b" l="l" r="r" t="t"/>
              <a:pathLst>
                <a:path extrusionOk="0" h="62864" w="8254">
                  <a:moveTo>
                    <a:pt x="7620" y="0"/>
                  </a:moveTo>
                  <a:lnTo>
                    <a:pt x="7703" y="10739"/>
                  </a:lnTo>
                  <a:lnTo>
                    <a:pt x="7715" y="21336"/>
                  </a:lnTo>
                  <a:lnTo>
                    <a:pt x="7298" y="31932"/>
                  </a:lnTo>
                  <a:lnTo>
                    <a:pt x="6096" y="42672"/>
                  </a:lnTo>
                  <a:lnTo>
                    <a:pt x="4572" y="50292"/>
                  </a:lnTo>
                  <a:lnTo>
                    <a:pt x="2286" y="56388"/>
                  </a:lnTo>
                  <a:lnTo>
                    <a:pt x="0" y="62484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8" name="Google Shape;2518;p50"/>
          <p:cNvGrpSpPr/>
          <p:nvPr/>
        </p:nvGrpSpPr>
        <p:grpSpPr>
          <a:xfrm>
            <a:off x="7744767" y="3855476"/>
            <a:ext cx="55418" cy="63204"/>
            <a:chOff x="8519159" y="4369307"/>
            <a:chExt cx="60959" cy="71627"/>
          </a:xfrm>
        </p:grpSpPr>
        <p:sp>
          <p:nvSpPr>
            <p:cNvPr id="2519" name="Google Shape;2519;p50"/>
            <p:cNvSpPr/>
            <p:nvPr/>
          </p:nvSpPr>
          <p:spPr>
            <a:xfrm>
              <a:off x="8519159" y="4369307"/>
              <a:ext cx="59054" cy="9525"/>
            </a:xfrm>
            <a:custGeom>
              <a:rect b="b" l="l" r="r" t="t"/>
              <a:pathLst>
                <a:path extrusionOk="0" h="9525" w="59054">
                  <a:moveTo>
                    <a:pt x="0" y="9144"/>
                  </a:moveTo>
                  <a:lnTo>
                    <a:pt x="10429" y="6762"/>
                  </a:lnTo>
                  <a:lnTo>
                    <a:pt x="21145" y="4381"/>
                  </a:lnTo>
                  <a:lnTo>
                    <a:pt x="32146" y="2286"/>
                  </a:lnTo>
                  <a:lnTo>
                    <a:pt x="43434" y="762"/>
                  </a:lnTo>
                  <a:lnTo>
                    <a:pt x="48006" y="0"/>
                  </a:lnTo>
                  <a:lnTo>
                    <a:pt x="54864" y="0"/>
                  </a:lnTo>
                  <a:lnTo>
                    <a:pt x="58674" y="1524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50"/>
            <p:cNvSpPr/>
            <p:nvPr/>
          </p:nvSpPr>
          <p:spPr>
            <a:xfrm>
              <a:off x="8519159" y="4429505"/>
              <a:ext cx="60959" cy="11429"/>
            </a:xfrm>
            <a:custGeom>
              <a:rect b="b" l="l" r="r" t="t"/>
              <a:pathLst>
                <a:path extrusionOk="0" h="11429" w="60959">
                  <a:moveTo>
                    <a:pt x="0" y="11429"/>
                  </a:moveTo>
                  <a:lnTo>
                    <a:pt x="39624" y="8381"/>
                  </a:lnTo>
                  <a:lnTo>
                    <a:pt x="53340" y="4571"/>
                  </a:lnTo>
                  <a:lnTo>
                    <a:pt x="60960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1" name="Google Shape;2521;p50"/>
          <p:cNvGrpSpPr/>
          <p:nvPr/>
        </p:nvGrpSpPr>
        <p:grpSpPr>
          <a:xfrm>
            <a:off x="7979605" y="3829915"/>
            <a:ext cx="134996" cy="137178"/>
            <a:chOff x="8777478" y="4340339"/>
            <a:chExt cx="148494" cy="155460"/>
          </a:xfrm>
        </p:grpSpPr>
        <p:sp>
          <p:nvSpPr>
            <p:cNvPr id="2522" name="Google Shape;2522;p50"/>
            <p:cNvSpPr/>
            <p:nvPr/>
          </p:nvSpPr>
          <p:spPr>
            <a:xfrm>
              <a:off x="8777478" y="4480560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8"/>
                  </a:moveTo>
                  <a:lnTo>
                    <a:pt x="0" y="11430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1430"/>
                  </a:lnTo>
                  <a:lnTo>
                    <a:pt x="15240" y="7620"/>
                  </a:lnTo>
                  <a:lnTo>
                    <a:pt x="15240" y="3048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23" name="Google Shape;2523;p50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8813112" y="4340339"/>
              <a:ext cx="112860" cy="1417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51"/>
          <p:cNvSpPr/>
          <p:nvPr/>
        </p:nvSpPr>
        <p:spPr>
          <a:xfrm>
            <a:off x="4221480" y="2918683"/>
            <a:ext cx="3467" cy="16250"/>
          </a:xfrm>
          <a:custGeom>
            <a:rect b="b" l="l" r="r" t="t"/>
            <a:pathLst>
              <a:path extrusionOk="0" h="18414" w="3810">
                <a:moveTo>
                  <a:pt x="3810" y="0"/>
                </a:moveTo>
                <a:lnTo>
                  <a:pt x="762" y="10668"/>
                </a:lnTo>
                <a:lnTo>
                  <a:pt x="0" y="11430"/>
                </a:lnTo>
                <a:lnTo>
                  <a:pt x="0" y="18288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9" name="Google Shape;2529;p51"/>
          <p:cNvSpPr/>
          <p:nvPr/>
        </p:nvSpPr>
        <p:spPr>
          <a:xfrm>
            <a:off x="4224944" y="3037017"/>
            <a:ext cx="37560" cy="48193"/>
          </a:xfrm>
          <a:custGeom>
            <a:rect b="b" l="l" r="r" t="t"/>
            <a:pathLst>
              <a:path extrusionOk="0" h="54610" w="41275">
                <a:moveTo>
                  <a:pt x="15240" y="3810"/>
                </a:moveTo>
                <a:lnTo>
                  <a:pt x="12192" y="0"/>
                </a:lnTo>
                <a:lnTo>
                  <a:pt x="3810" y="0"/>
                </a:lnTo>
                <a:lnTo>
                  <a:pt x="0" y="3810"/>
                </a:lnTo>
                <a:lnTo>
                  <a:pt x="0" y="12192"/>
                </a:lnTo>
                <a:lnTo>
                  <a:pt x="3810" y="15240"/>
                </a:lnTo>
                <a:lnTo>
                  <a:pt x="12192" y="15240"/>
                </a:lnTo>
                <a:lnTo>
                  <a:pt x="15240" y="12192"/>
                </a:lnTo>
                <a:lnTo>
                  <a:pt x="15240" y="7620"/>
                </a:lnTo>
                <a:lnTo>
                  <a:pt x="15240" y="3810"/>
                </a:lnTo>
                <a:close/>
              </a:path>
              <a:path extrusionOk="0" h="54610" w="41275">
                <a:moveTo>
                  <a:pt x="41148" y="41910"/>
                </a:moveTo>
                <a:lnTo>
                  <a:pt x="37338" y="38862"/>
                </a:lnTo>
                <a:lnTo>
                  <a:pt x="28956" y="38862"/>
                </a:lnTo>
                <a:lnTo>
                  <a:pt x="25908" y="41910"/>
                </a:lnTo>
                <a:lnTo>
                  <a:pt x="25908" y="50292"/>
                </a:lnTo>
                <a:lnTo>
                  <a:pt x="28956" y="54102"/>
                </a:lnTo>
                <a:lnTo>
                  <a:pt x="37338" y="54102"/>
                </a:lnTo>
                <a:lnTo>
                  <a:pt x="41148" y="50292"/>
                </a:lnTo>
                <a:lnTo>
                  <a:pt x="41148" y="46482"/>
                </a:lnTo>
                <a:lnTo>
                  <a:pt x="41148" y="4191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0" name="Google Shape;2530;p51"/>
          <p:cNvGrpSpPr/>
          <p:nvPr/>
        </p:nvGrpSpPr>
        <p:grpSpPr>
          <a:xfrm>
            <a:off x="3033483" y="1955978"/>
            <a:ext cx="176646" cy="255620"/>
            <a:chOff x="3336798" y="2216657"/>
            <a:chExt cx="194309" cy="289687"/>
          </a:xfrm>
        </p:grpSpPr>
        <p:sp>
          <p:nvSpPr>
            <p:cNvPr id="2531" name="Google Shape;2531;p51"/>
            <p:cNvSpPr/>
            <p:nvPr/>
          </p:nvSpPr>
          <p:spPr>
            <a:xfrm>
              <a:off x="3336798" y="2356032"/>
              <a:ext cx="73660" cy="111760"/>
            </a:xfrm>
            <a:custGeom>
              <a:rect b="b" l="l" r="r" t="t"/>
              <a:pathLst>
                <a:path extrusionOk="0" h="111760" w="73660">
                  <a:moveTo>
                    <a:pt x="0" y="9215"/>
                  </a:moveTo>
                  <a:lnTo>
                    <a:pt x="9203" y="4143"/>
                  </a:lnTo>
                  <a:lnTo>
                    <a:pt x="16478" y="1214"/>
                  </a:lnTo>
                  <a:lnTo>
                    <a:pt x="23895" y="0"/>
                  </a:lnTo>
                  <a:lnTo>
                    <a:pt x="33528" y="71"/>
                  </a:lnTo>
                  <a:lnTo>
                    <a:pt x="71008" y="23550"/>
                  </a:lnTo>
                  <a:lnTo>
                    <a:pt x="73485" y="40505"/>
                  </a:lnTo>
                  <a:lnTo>
                    <a:pt x="73152" y="48839"/>
                  </a:lnTo>
                  <a:lnTo>
                    <a:pt x="51054" y="93797"/>
                  </a:lnTo>
                  <a:lnTo>
                    <a:pt x="30480" y="108275"/>
                  </a:lnTo>
                  <a:lnTo>
                    <a:pt x="27432" y="109799"/>
                  </a:lnTo>
                  <a:lnTo>
                    <a:pt x="22860" y="111323"/>
                  </a:lnTo>
                  <a:lnTo>
                    <a:pt x="19812" y="110561"/>
                  </a:lnTo>
                  <a:lnTo>
                    <a:pt x="17526" y="109799"/>
                  </a:lnTo>
                  <a:lnTo>
                    <a:pt x="19050" y="109799"/>
                  </a:lnTo>
                  <a:lnTo>
                    <a:pt x="16764" y="108275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51"/>
            <p:cNvSpPr/>
            <p:nvPr/>
          </p:nvSpPr>
          <p:spPr>
            <a:xfrm>
              <a:off x="3403282" y="2348388"/>
              <a:ext cx="78739" cy="111125"/>
            </a:xfrm>
            <a:custGeom>
              <a:rect b="b" l="l" r="r" t="t"/>
              <a:pathLst>
                <a:path extrusionOk="0" h="111125" w="78739">
                  <a:moveTo>
                    <a:pt x="42481" y="4667"/>
                  </a:moveTo>
                  <a:lnTo>
                    <a:pt x="33932" y="1297"/>
                  </a:lnTo>
                  <a:lnTo>
                    <a:pt x="27812" y="0"/>
                  </a:lnTo>
                  <a:lnTo>
                    <a:pt x="22550" y="1988"/>
                  </a:lnTo>
                  <a:lnTo>
                    <a:pt x="2095" y="36671"/>
                  </a:lnTo>
                  <a:lnTo>
                    <a:pt x="0" y="59817"/>
                  </a:lnTo>
                  <a:lnTo>
                    <a:pt x="1023" y="71497"/>
                  </a:lnTo>
                  <a:lnTo>
                    <a:pt x="21145" y="105251"/>
                  </a:lnTo>
                  <a:lnTo>
                    <a:pt x="47815" y="110585"/>
                  </a:lnTo>
                  <a:lnTo>
                    <a:pt x="55530" y="110680"/>
                  </a:lnTo>
                  <a:lnTo>
                    <a:pt x="62674" y="110204"/>
                  </a:lnTo>
                  <a:lnTo>
                    <a:pt x="69246" y="108013"/>
                  </a:lnTo>
                  <a:lnTo>
                    <a:pt x="75247" y="102965"/>
                  </a:lnTo>
                  <a:lnTo>
                    <a:pt x="76009" y="101441"/>
                  </a:lnTo>
                  <a:lnTo>
                    <a:pt x="77533" y="99155"/>
                  </a:lnTo>
                  <a:lnTo>
                    <a:pt x="78295" y="97631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51"/>
            <p:cNvSpPr/>
            <p:nvPr/>
          </p:nvSpPr>
          <p:spPr>
            <a:xfrm>
              <a:off x="3499104" y="2216657"/>
              <a:ext cx="6350" cy="76200"/>
            </a:xfrm>
            <a:custGeom>
              <a:rect b="b" l="l" r="r" t="t"/>
              <a:pathLst>
                <a:path extrusionOk="0" h="76200" w="6350">
                  <a:moveTo>
                    <a:pt x="4572" y="0"/>
                  </a:moveTo>
                  <a:lnTo>
                    <a:pt x="5024" y="10406"/>
                  </a:lnTo>
                  <a:lnTo>
                    <a:pt x="5334" y="20955"/>
                  </a:lnTo>
                  <a:lnTo>
                    <a:pt x="5643" y="31503"/>
                  </a:lnTo>
                  <a:lnTo>
                    <a:pt x="6096" y="41910"/>
                  </a:lnTo>
                  <a:lnTo>
                    <a:pt x="762" y="75438"/>
                  </a:lnTo>
                  <a:lnTo>
                    <a:pt x="1524" y="76200"/>
                  </a:lnTo>
                  <a:lnTo>
                    <a:pt x="0" y="7620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51"/>
            <p:cNvSpPr/>
            <p:nvPr/>
          </p:nvSpPr>
          <p:spPr>
            <a:xfrm>
              <a:off x="3515868" y="2423159"/>
              <a:ext cx="15239" cy="83185"/>
            </a:xfrm>
            <a:custGeom>
              <a:rect b="b" l="l" r="r" t="t"/>
              <a:pathLst>
                <a:path extrusionOk="0" h="83185" w="15239">
                  <a:moveTo>
                    <a:pt x="0" y="0"/>
                  </a:moveTo>
                  <a:lnTo>
                    <a:pt x="285" y="9917"/>
                  </a:lnTo>
                  <a:lnTo>
                    <a:pt x="1143" y="19335"/>
                  </a:lnTo>
                  <a:lnTo>
                    <a:pt x="2571" y="28610"/>
                  </a:lnTo>
                  <a:lnTo>
                    <a:pt x="4572" y="38100"/>
                  </a:lnTo>
                  <a:lnTo>
                    <a:pt x="6298" y="46541"/>
                  </a:lnTo>
                  <a:lnTo>
                    <a:pt x="8096" y="54768"/>
                  </a:lnTo>
                  <a:lnTo>
                    <a:pt x="10036" y="62853"/>
                  </a:lnTo>
                  <a:lnTo>
                    <a:pt x="12192" y="70866"/>
                  </a:lnTo>
                  <a:lnTo>
                    <a:pt x="12954" y="74676"/>
                  </a:lnTo>
                  <a:lnTo>
                    <a:pt x="13716" y="78486"/>
                  </a:lnTo>
                  <a:lnTo>
                    <a:pt x="15240" y="83058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5" name="Google Shape;2535;p51"/>
          <p:cNvGrpSpPr/>
          <p:nvPr/>
        </p:nvGrpSpPr>
        <p:grpSpPr>
          <a:xfrm>
            <a:off x="3384698" y="2046068"/>
            <a:ext cx="329753" cy="99536"/>
            <a:chOff x="3723131" y="2318753"/>
            <a:chExt cx="362725" cy="112801"/>
          </a:xfrm>
        </p:grpSpPr>
        <p:sp>
          <p:nvSpPr>
            <p:cNvPr id="2536" name="Google Shape;2536;p51"/>
            <p:cNvSpPr/>
            <p:nvPr/>
          </p:nvSpPr>
          <p:spPr>
            <a:xfrm>
              <a:off x="3723131" y="2359151"/>
              <a:ext cx="270510" cy="17144"/>
            </a:xfrm>
            <a:custGeom>
              <a:rect b="b" l="l" r="r" t="t"/>
              <a:pathLst>
                <a:path extrusionOk="0" h="17144" w="270510">
                  <a:moveTo>
                    <a:pt x="0" y="9144"/>
                  </a:moveTo>
                  <a:lnTo>
                    <a:pt x="45970" y="14823"/>
                  </a:lnTo>
                  <a:lnTo>
                    <a:pt x="84582" y="16764"/>
                  </a:lnTo>
                  <a:lnTo>
                    <a:pt x="107441" y="16954"/>
                  </a:lnTo>
                  <a:lnTo>
                    <a:pt x="130301" y="16859"/>
                  </a:lnTo>
                  <a:lnTo>
                    <a:pt x="153162" y="16764"/>
                  </a:lnTo>
                  <a:lnTo>
                    <a:pt x="193452" y="15144"/>
                  </a:lnTo>
                  <a:lnTo>
                    <a:pt x="233172" y="10668"/>
                  </a:lnTo>
                  <a:lnTo>
                    <a:pt x="249173" y="8096"/>
                  </a:lnTo>
                  <a:lnTo>
                    <a:pt x="257174" y="6917"/>
                  </a:lnTo>
                  <a:lnTo>
                    <a:pt x="265176" y="6096"/>
                  </a:lnTo>
                  <a:lnTo>
                    <a:pt x="270510" y="5334"/>
                  </a:lnTo>
                  <a:lnTo>
                    <a:pt x="268986" y="6858"/>
                  </a:lnTo>
                  <a:lnTo>
                    <a:pt x="268986" y="3810"/>
                  </a:lnTo>
                  <a:lnTo>
                    <a:pt x="268986" y="2286"/>
                  </a:lnTo>
                  <a:lnTo>
                    <a:pt x="268986" y="762"/>
                  </a:lnTo>
                  <a:lnTo>
                    <a:pt x="268986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37" name="Google Shape;2537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86771" y="2318753"/>
              <a:ext cx="99085" cy="112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8" name="Google Shape;2538;p51"/>
          <p:cNvGrpSpPr/>
          <p:nvPr/>
        </p:nvGrpSpPr>
        <p:grpSpPr>
          <a:xfrm>
            <a:off x="4117600" y="2019960"/>
            <a:ext cx="162342" cy="131684"/>
            <a:chOff x="4529315" y="2289166"/>
            <a:chExt cx="178574" cy="149234"/>
          </a:xfrm>
        </p:grpSpPr>
        <p:pic>
          <p:nvPicPr>
            <p:cNvPr id="2539" name="Google Shape;2539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29315" y="2289166"/>
              <a:ext cx="144805" cy="1202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0" name="Google Shape;2540;p51"/>
            <p:cNvSpPr/>
            <p:nvPr/>
          </p:nvSpPr>
          <p:spPr>
            <a:xfrm>
              <a:off x="4705350" y="2362200"/>
              <a:ext cx="2539" cy="76200"/>
            </a:xfrm>
            <a:custGeom>
              <a:rect b="b" l="l" r="r" t="t"/>
              <a:pathLst>
                <a:path extrusionOk="0" h="76200" w="2539">
                  <a:moveTo>
                    <a:pt x="2286" y="0"/>
                  </a:moveTo>
                  <a:lnTo>
                    <a:pt x="964" y="8453"/>
                  </a:lnTo>
                  <a:lnTo>
                    <a:pt x="285" y="16764"/>
                  </a:lnTo>
                  <a:lnTo>
                    <a:pt x="35" y="25074"/>
                  </a:lnTo>
                  <a:lnTo>
                    <a:pt x="0" y="33528"/>
                  </a:lnTo>
                  <a:lnTo>
                    <a:pt x="11" y="42219"/>
                  </a:lnTo>
                  <a:lnTo>
                    <a:pt x="95" y="51054"/>
                  </a:lnTo>
                  <a:lnTo>
                    <a:pt x="321" y="59888"/>
                  </a:lnTo>
                  <a:lnTo>
                    <a:pt x="762" y="68580"/>
                  </a:lnTo>
                  <a:lnTo>
                    <a:pt x="1524" y="71628"/>
                  </a:lnTo>
                  <a:lnTo>
                    <a:pt x="1524" y="73914"/>
                  </a:lnTo>
                  <a:lnTo>
                    <a:pt x="2286" y="7620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1" name="Google Shape;2541;p51"/>
          <p:cNvSpPr/>
          <p:nvPr/>
        </p:nvSpPr>
        <p:spPr>
          <a:xfrm>
            <a:off x="4388427" y="2054038"/>
            <a:ext cx="58363" cy="6724"/>
          </a:xfrm>
          <a:custGeom>
            <a:rect b="b" l="l" r="r" t="t"/>
            <a:pathLst>
              <a:path extrusionOk="0" h="7619" w="64135">
                <a:moveTo>
                  <a:pt x="0" y="6096"/>
                </a:moveTo>
                <a:lnTo>
                  <a:pt x="10501" y="6941"/>
                </a:lnTo>
                <a:lnTo>
                  <a:pt x="20574" y="7143"/>
                </a:lnTo>
                <a:lnTo>
                  <a:pt x="30646" y="6631"/>
                </a:lnTo>
                <a:lnTo>
                  <a:pt x="41148" y="5334"/>
                </a:lnTo>
                <a:lnTo>
                  <a:pt x="46482" y="4572"/>
                </a:lnTo>
                <a:lnTo>
                  <a:pt x="59436" y="6096"/>
                </a:lnTo>
                <a:lnTo>
                  <a:pt x="63246" y="2286"/>
                </a:lnTo>
                <a:lnTo>
                  <a:pt x="63246" y="1524"/>
                </a:lnTo>
                <a:lnTo>
                  <a:pt x="64008" y="762"/>
                </a:lnTo>
                <a:lnTo>
                  <a:pt x="64008" y="0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2" name="Google Shape;2542;p51"/>
          <p:cNvGrpSpPr/>
          <p:nvPr/>
        </p:nvGrpSpPr>
        <p:grpSpPr>
          <a:xfrm>
            <a:off x="4630927" y="1858482"/>
            <a:ext cx="548414" cy="359392"/>
            <a:chOff x="5093969" y="2106167"/>
            <a:chExt cx="603249" cy="407289"/>
          </a:xfrm>
        </p:grpSpPr>
        <p:pic>
          <p:nvPicPr>
            <p:cNvPr id="2543" name="Google Shape;2543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70919" y="2163305"/>
              <a:ext cx="198907" cy="2476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4" name="Google Shape;2544;p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06281" y="2232647"/>
              <a:ext cx="135447" cy="1234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5" name="Google Shape;2545;p51"/>
            <p:cNvSpPr/>
            <p:nvPr/>
          </p:nvSpPr>
          <p:spPr>
            <a:xfrm>
              <a:off x="5567933" y="2120645"/>
              <a:ext cx="28575" cy="21589"/>
            </a:xfrm>
            <a:custGeom>
              <a:rect b="b" l="l" r="r" t="t"/>
              <a:pathLst>
                <a:path extrusionOk="0" h="21589" w="28575">
                  <a:moveTo>
                    <a:pt x="0" y="3048"/>
                  </a:moveTo>
                  <a:lnTo>
                    <a:pt x="6858" y="1524"/>
                  </a:lnTo>
                  <a:lnTo>
                    <a:pt x="14478" y="0"/>
                  </a:lnTo>
                  <a:lnTo>
                    <a:pt x="21336" y="1524"/>
                  </a:lnTo>
                  <a:lnTo>
                    <a:pt x="24384" y="2286"/>
                  </a:lnTo>
                  <a:lnTo>
                    <a:pt x="25908" y="3810"/>
                  </a:lnTo>
                  <a:lnTo>
                    <a:pt x="27432" y="5334"/>
                  </a:lnTo>
                  <a:lnTo>
                    <a:pt x="25908" y="9144"/>
                  </a:lnTo>
                  <a:lnTo>
                    <a:pt x="28194" y="7620"/>
                  </a:lnTo>
                  <a:lnTo>
                    <a:pt x="23622" y="10668"/>
                  </a:lnTo>
                  <a:lnTo>
                    <a:pt x="18288" y="13716"/>
                  </a:lnTo>
                  <a:lnTo>
                    <a:pt x="13716" y="16764"/>
                  </a:lnTo>
                  <a:lnTo>
                    <a:pt x="10668" y="21336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51"/>
            <p:cNvSpPr/>
            <p:nvPr/>
          </p:nvSpPr>
          <p:spPr>
            <a:xfrm>
              <a:off x="5584697" y="2328671"/>
              <a:ext cx="3175" cy="67944"/>
            </a:xfrm>
            <a:custGeom>
              <a:rect b="b" l="l" r="r" t="t"/>
              <a:pathLst>
                <a:path extrusionOk="0" h="67944" w="3175">
                  <a:moveTo>
                    <a:pt x="3048" y="0"/>
                  </a:moveTo>
                  <a:lnTo>
                    <a:pt x="1607" y="11429"/>
                  </a:lnTo>
                  <a:lnTo>
                    <a:pt x="666" y="22859"/>
                  </a:lnTo>
                  <a:lnTo>
                    <a:pt x="154" y="34290"/>
                  </a:lnTo>
                  <a:lnTo>
                    <a:pt x="0" y="45720"/>
                  </a:lnTo>
                  <a:lnTo>
                    <a:pt x="0" y="52577"/>
                  </a:lnTo>
                  <a:lnTo>
                    <a:pt x="0" y="60198"/>
                  </a:lnTo>
                  <a:lnTo>
                    <a:pt x="0" y="67818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51"/>
            <p:cNvSpPr/>
            <p:nvPr/>
          </p:nvSpPr>
          <p:spPr>
            <a:xfrm>
              <a:off x="5574029" y="2106167"/>
              <a:ext cx="123189" cy="270510"/>
            </a:xfrm>
            <a:custGeom>
              <a:rect b="b" l="l" r="r" t="t"/>
              <a:pathLst>
                <a:path extrusionOk="0" h="270510" w="123189">
                  <a:moveTo>
                    <a:pt x="0" y="0"/>
                  </a:moveTo>
                  <a:lnTo>
                    <a:pt x="39624" y="16763"/>
                  </a:lnTo>
                  <a:lnTo>
                    <a:pt x="77664" y="47303"/>
                  </a:lnTo>
                  <a:lnTo>
                    <a:pt x="101346" y="78866"/>
                  </a:lnTo>
                  <a:lnTo>
                    <a:pt x="118395" y="121157"/>
                  </a:lnTo>
                  <a:lnTo>
                    <a:pt x="122598" y="163020"/>
                  </a:lnTo>
                  <a:lnTo>
                    <a:pt x="121062" y="180594"/>
                  </a:lnTo>
                  <a:lnTo>
                    <a:pt x="104370" y="227064"/>
                  </a:lnTo>
                  <a:lnTo>
                    <a:pt x="82296" y="260604"/>
                  </a:lnTo>
                  <a:lnTo>
                    <a:pt x="75438" y="270510"/>
                  </a:lnTo>
                  <a:lnTo>
                    <a:pt x="80772" y="263652"/>
                  </a:lnTo>
                  <a:lnTo>
                    <a:pt x="77724" y="263652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51"/>
            <p:cNvSpPr/>
            <p:nvPr/>
          </p:nvSpPr>
          <p:spPr>
            <a:xfrm>
              <a:off x="5093969" y="2130551"/>
              <a:ext cx="200025" cy="382905"/>
            </a:xfrm>
            <a:custGeom>
              <a:rect b="b" l="l" r="r" t="t"/>
              <a:pathLst>
                <a:path extrusionOk="0" h="382905" w="200025">
                  <a:moveTo>
                    <a:pt x="90677" y="0"/>
                  </a:moveTo>
                  <a:lnTo>
                    <a:pt x="44648" y="25812"/>
                  </a:lnTo>
                  <a:lnTo>
                    <a:pt x="18287" y="67818"/>
                  </a:lnTo>
                  <a:lnTo>
                    <a:pt x="4000" y="116967"/>
                  </a:lnTo>
                  <a:lnTo>
                    <a:pt x="0" y="168402"/>
                  </a:lnTo>
                  <a:lnTo>
                    <a:pt x="976" y="200441"/>
                  </a:lnTo>
                  <a:lnTo>
                    <a:pt x="15216" y="261949"/>
                  </a:lnTo>
                  <a:lnTo>
                    <a:pt x="42671" y="316099"/>
                  </a:lnTo>
                  <a:lnTo>
                    <a:pt x="80486" y="355175"/>
                  </a:lnTo>
                  <a:lnTo>
                    <a:pt x="128277" y="378202"/>
                  </a:lnTo>
                  <a:lnTo>
                    <a:pt x="174902" y="382321"/>
                  </a:lnTo>
                  <a:lnTo>
                    <a:pt x="199643" y="380238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49" name="Google Shape;2549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67757" y="1900730"/>
            <a:ext cx="88074" cy="93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50" name="Google Shape;2550;p51"/>
          <p:cNvSpPr/>
          <p:nvPr/>
        </p:nvSpPr>
        <p:spPr>
          <a:xfrm>
            <a:off x="5436664" y="1973356"/>
            <a:ext cx="5200" cy="82376"/>
          </a:xfrm>
          <a:custGeom>
            <a:rect b="b" l="l" r="r" t="t"/>
            <a:pathLst>
              <a:path extrusionOk="0" h="93344" w="5714">
                <a:moveTo>
                  <a:pt x="2893" y="0"/>
                </a:moveTo>
                <a:lnTo>
                  <a:pt x="1357" y="9036"/>
                </a:lnTo>
                <a:lnTo>
                  <a:pt x="321" y="18002"/>
                </a:lnTo>
                <a:lnTo>
                  <a:pt x="0" y="27110"/>
                </a:lnTo>
                <a:lnTo>
                  <a:pt x="607" y="36576"/>
                </a:lnTo>
                <a:lnTo>
                  <a:pt x="1845" y="45719"/>
                </a:lnTo>
                <a:lnTo>
                  <a:pt x="3083" y="54863"/>
                </a:lnTo>
                <a:lnTo>
                  <a:pt x="4036" y="64007"/>
                </a:lnTo>
                <a:lnTo>
                  <a:pt x="4417" y="73152"/>
                </a:lnTo>
                <a:lnTo>
                  <a:pt x="5179" y="81534"/>
                </a:lnTo>
                <a:lnTo>
                  <a:pt x="5179" y="86106"/>
                </a:lnTo>
                <a:lnTo>
                  <a:pt x="2131" y="92964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1" name="Google Shape;2551;p51"/>
          <p:cNvGrpSpPr/>
          <p:nvPr/>
        </p:nvGrpSpPr>
        <p:grpSpPr>
          <a:xfrm>
            <a:off x="3098588" y="2328482"/>
            <a:ext cx="228625" cy="255518"/>
            <a:chOff x="3408413" y="2638806"/>
            <a:chExt cx="251485" cy="289572"/>
          </a:xfrm>
        </p:grpSpPr>
        <p:pic>
          <p:nvPicPr>
            <p:cNvPr id="2552" name="Google Shape;2552;p5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408413" y="2750045"/>
              <a:ext cx="251485" cy="1783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3" name="Google Shape;2553;p51"/>
            <p:cNvSpPr/>
            <p:nvPr/>
          </p:nvSpPr>
          <p:spPr>
            <a:xfrm>
              <a:off x="3630167" y="2638806"/>
              <a:ext cx="1904" cy="67944"/>
            </a:xfrm>
            <a:custGeom>
              <a:rect b="b" l="l" r="r" t="t"/>
              <a:pathLst>
                <a:path extrusionOk="0" h="67944" w="1904">
                  <a:moveTo>
                    <a:pt x="1524" y="0"/>
                  </a:moveTo>
                  <a:lnTo>
                    <a:pt x="1083" y="11429"/>
                  </a:lnTo>
                  <a:lnTo>
                    <a:pt x="857" y="22859"/>
                  </a:lnTo>
                  <a:lnTo>
                    <a:pt x="773" y="34290"/>
                  </a:lnTo>
                  <a:lnTo>
                    <a:pt x="762" y="45720"/>
                  </a:lnTo>
                  <a:lnTo>
                    <a:pt x="762" y="53340"/>
                  </a:lnTo>
                  <a:lnTo>
                    <a:pt x="762" y="60960"/>
                  </a:lnTo>
                  <a:lnTo>
                    <a:pt x="0" y="67818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4" name="Google Shape;2554;p51"/>
          <p:cNvGrpSpPr/>
          <p:nvPr/>
        </p:nvGrpSpPr>
        <p:grpSpPr>
          <a:xfrm>
            <a:off x="3492766" y="2418582"/>
            <a:ext cx="282751" cy="90772"/>
            <a:chOff x="3842004" y="2740913"/>
            <a:chExt cx="311023" cy="102869"/>
          </a:xfrm>
        </p:grpSpPr>
        <p:sp>
          <p:nvSpPr>
            <p:cNvPr id="2555" name="Google Shape;2555;p51"/>
            <p:cNvSpPr/>
            <p:nvPr/>
          </p:nvSpPr>
          <p:spPr>
            <a:xfrm>
              <a:off x="3842004" y="2791205"/>
              <a:ext cx="220345" cy="20319"/>
            </a:xfrm>
            <a:custGeom>
              <a:rect b="b" l="l" r="r" t="t"/>
              <a:pathLst>
                <a:path extrusionOk="0" h="20319" w="220345">
                  <a:moveTo>
                    <a:pt x="0" y="18287"/>
                  </a:moveTo>
                  <a:lnTo>
                    <a:pt x="12584" y="19490"/>
                  </a:lnTo>
                  <a:lnTo>
                    <a:pt x="25241" y="19907"/>
                  </a:lnTo>
                  <a:lnTo>
                    <a:pt x="38040" y="19895"/>
                  </a:lnTo>
                  <a:lnTo>
                    <a:pt x="51053" y="19811"/>
                  </a:lnTo>
                  <a:lnTo>
                    <a:pt x="70365" y="19895"/>
                  </a:lnTo>
                  <a:lnTo>
                    <a:pt x="108704" y="19490"/>
                  </a:lnTo>
                  <a:lnTo>
                    <a:pt x="160686" y="14477"/>
                  </a:lnTo>
                  <a:lnTo>
                    <a:pt x="176772" y="12501"/>
                  </a:lnTo>
                  <a:lnTo>
                    <a:pt x="192786" y="10667"/>
                  </a:lnTo>
                  <a:lnTo>
                    <a:pt x="220218" y="6095"/>
                  </a:lnTo>
                  <a:lnTo>
                    <a:pt x="215646" y="1523"/>
                  </a:lnTo>
                  <a:lnTo>
                    <a:pt x="214884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51"/>
            <p:cNvSpPr/>
            <p:nvPr/>
          </p:nvSpPr>
          <p:spPr>
            <a:xfrm>
              <a:off x="4046982" y="2740913"/>
              <a:ext cx="106045" cy="102869"/>
            </a:xfrm>
            <a:custGeom>
              <a:rect b="b" l="l" r="r" t="t"/>
              <a:pathLst>
                <a:path extrusionOk="0" h="102869" w="106045">
                  <a:moveTo>
                    <a:pt x="0" y="0"/>
                  </a:moveTo>
                  <a:lnTo>
                    <a:pt x="41148" y="19811"/>
                  </a:lnTo>
                  <a:lnTo>
                    <a:pt x="51542" y="21681"/>
                  </a:lnTo>
                  <a:lnTo>
                    <a:pt x="62007" y="23907"/>
                  </a:lnTo>
                  <a:lnTo>
                    <a:pt x="72330" y="26562"/>
                  </a:lnTo>
                  <a:lnTo>
                    <a:pt x="82296" y="29717"/>
                  </a:lnTo>
                  <a:lnTo>
                    <a:pt x="87630" y="31241"/>
                  </a:lnTo>
                  <a:lnTo>
                    <a:pt x="100584" y="35813"/>
                  </a:lnTo>
                  <a:lnTo>
                    <a:pt x="103632" y="41147"/>
                  </a:lnTo>
                  <a:lnTo>
                    <a:pt x="105918" y="44195"/>
                  </a:lnTo>
                  <a:lnTo>
                    <a:pt x="105918" y="48005"/>
                  </a:lnTo>
                  <a:lnTo>
                    <a:pt x="102107" y="50291"/>
                  </a:lnTo>
                  <a:lnTo>
                    <a:pt x="95452" y="55745"/>
                  </a:lnTo>
                  <a:lnTo>
                    <a:pt x="88296" y="60769"/>
                  </a:lnTo>
                  <a:lnTo>
                    <a:pt x="80998" y="65508"/>
                  </a:lnTo>
                  <a:lnTo>
                    <a:pt x="73914" y="70103"/>
                  </a:lnTo>
                  <a:lnTo>
                    <a:pt x="65127" y="77426"/>
                  </a:lnTo>
                  <a:lnTo>
                    <a:pt x="56769" y="85248"/>
                  </a:lnTo>
                  <a:lnTo>
                    <a:pt x="48410" y="92928"/>
                  </a:lnTo>
                  <a:lnTo>
                    <a:pt x="39624" y="99822"/>
                  </a:lnTo>
                  <a:lnTo>
                    <a:pt x="38100" y="100583"/>
                  </a:lnTo>
                  <a:lnTo>
                    <a:pt x="35814" y="102107"/>
                  </a:lnTo>
                  <a:lnTo>
                    <a:pt x="34290" y="10287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7" name="Google Shape;2557;p51"/>
          <p:cNvGrpSpPr/>
          <p:nvPr/>
        </p:nvGrpSpPr>
        <p:grpSpPr>
          <a:xfrm>
            <a:off x="4150852" y="2430674"/>
            <a:ext cx="236245" cy="147275"/>
            <a:chOff x="4565891" y="2754617"/>
            <a:chExt cx="259867" cy="166903"/>
          </a:xfrm>
        </p:grpSpPr>
        <p:pic>
          <p:nvPicPr>
            <p:cNvPr id="2558" name="Google Shape;2558;p5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565891" y="2754617"/>
              <a:ext cx="115849" cy="124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9" name="Google Shape;2559;p5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706099" y="2832579"/>
              <a:ext cx="119659" cy="889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60" name="Google Shape;2560;p51"/>
          <p:cNvSpPr/>
          <p:nvPr/>
        </p:nvSpPr>
        <p:spPr>
          <a:xfrm>
            <a:off x="4507576" y="2475603"/>
            <a:ext cx="87833" cy="6164"/>
          </a:xfrm>
          <a:custGeom>
            <a:rect b="b" l="l" r="r" t="t"/>
            <a:pathLst>
              <a:path extrusionOk="0" h="6985" w="96520">
                <a:moveTo>
                  <a:pt x="0" y="5334"/>
                </a:moveTo>
                <a:lnTo>
                  <a:pt x="10834" y="6500"/>
                </a:lnTo>
                <a:lnTo>
                  <a:pt x="20955" y="6667"/>
                </a:lnTo>
                <a:lnTo>
                  <a:pt x="31075" y="5976"/>
                </a:lnTo>
                <a:lnTo>
                  <a:pt x="41910" y="4572"/>
                </a:lnTo>
                <a:lnTo>
                  <a:pt x="51756" y="3000"/>
                </a:lnTo>
                <a:lnTo>
                  <a:pt x="61817" y="1714"/>
                </a:lnTo>
                <a:lnTo>
                  <a:pt x="72020" y="714"/>
                </a:lnTo>
                <a:lnTo>
                  <a:pt x="82296" y="0"/>
                </a:lnTo>
                <a:lnTo>
                  <a:pt x="85344" y="0"/>
                </a:lnTo>
                <a:lnTo>
                  <a:pt x="93726" y="0"/>
                </a:lnTo>
                <a:lnTo>
                  <a:pt x="96012" y="0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1" name="Google Shape;2561;p51"/>
          <p:cNvGrpSpPr/>
          <p:nvPr/>
        </p:nvGrpSpPr>
        <p:grpSpPr>
          <a:xfrm>
            <a:off x="4726254" y="2312334"/>
            <a:ext cx="624078" cy="273684"/>
            <a:chOff x="5198827" y="2620505"/>
            <a:chExt cx="686479" cy="310159"/>
          </a:xfrm>
        </p:grpSpPr>
        <p:pic>
          <p:nvPicPr>
            <p:cNvPr id="2562" name="Google Shape;2562;p5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198827" y="2620505"/>
              <a:ext cx="315017" cy="310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3" name="Google Shape;2563;p5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551919" y="2697229"/>
              <a:ext cx="131339" cy="1427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4" name="Google Shape;2564;p51"/>
            <p:cNvSpPr/>
            <p:nvPr/>
          </p:nvSpPr>
          <p:spPr>
            <a:xfrm>
              <a:off x="5731002" y="2780538"/>
              <a:ext cx="12700" cy="71119"/>
            </a:xfrm>
            <a:custGeom>
              <a:rect b="b" l="l" r="r" t="t"/>
              <a:pathLst>
                <a:path extrusionOk="0" h="71119" w="12700">
                  <a:moveTo>
                    <a:pt x="0" y="0"/>
                  </a:moveTo>
                  <a:lnTo>
                    <a:pt x="5643" y="40135"/>
                  </a:lnTo>
                  <a:lnTo>
                    <a:pt x="7620" y="48482"/>
                  </a:lnTo>
                  <a:lnTo>
                    <a:pt x="9596" y="56971"/>
                  </a:lnTo>
                  <a:lnTo>
                    <a:pt x="11430" y="65532"/>
                  </a:lnTo>
                  <a:lnTo>
                    <a:pt x="11430" y="67056"/>
                  </a:lnTo>
                  <a:lnTo>
                    <a:pt x="12192" y="68580"/>
                  </a:lnTo>
                  <a:lnTo>
                    <a:pt x="12192" y="70866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51"/>
            <p:cNvSpPr/>
            <p:nvPr/>
          </p:nvSpPr>
          <p:spPr>
            <a:xfrm>
              <a:off x="5788152" y="2621803"/>
              <a:ext cx="97154" cy="292100"/>
            </a:xfrm>
            <a:custGeom>
              <a:rect b="b" l="l" r="r" t="t"/>
              <a:pathLst>
                <a:path extrusionOk="0" h="292100" w="97154">
                  <a:moveTo>
                    <a:pt x="0" y="1000"/>
                  </a:moveTo>
                  <a:lnTo>
                    <a:pt x="13799" y="0"/>
                  </a:lnTo>
                  <a:lnTo>
                    <a:pt x="24669" y="1000"/>
                  </a:lnTo>
                  <a:lnTo>
                    <a:pt x="34825" y="4857"/>
                  </a:lnTo>
                  <a:lnTo>
                    <a:pt x="70199" y="35861"/>
                  </a:lnTo>
                  <a:lnTo>
                    <a:pt x="93630" y="85903"/>
                  </a:lnTo>
                  <a:lnTo>
                    <a:pt x="97059" y="131980"/>
                  </a:lnTo>
                  <a:lnTo>
                    <a:pt x="94488" y="154162"/>
                  </a:lnTo>
                  <a:lnTo>
                    <a:pt x="87594" y="179331"/>
                  </a:lnTo>
                  <a:lnTo>
                    <a:pt x="77057" y="203501"/>
                  </a:lnTo>
                  <a:lnTo>
                    <a:pt x="64377" y="226814"/>
                  </a:lnTo>
                  <a:lnTo>
                    <a:pt x="51054" y="249412"/>
                  </a:lnTo>
                  <a:lnTo>
                    <a:pt x="44553" y="261330"/>
                  </a:lnTo>
                  <a:lnTo>
                    <a:pt x="37338" y="273319"/>
                  </a:lnTo>
                  <a:lnTo>
                    <a:pt x="28979" y="284023"/>
                  </a:lnTo>
                  <a:lnTo>
                    <a:pt x="19050" y="292084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66" name="Google Shape;2566;p5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442010" y="2351879"/>
            <a:ext cx="76318" cy="85237"/>
          </a:xfrm>
          <a:prstGeom prst="rect">
            <a:avLst/>
          </a:prstGeom>
          <a:noFill/>
          <a:ln>
            <a:noFill/>
          </a:ln>
        </p:spPr>
      </p:pic>
      <p:sp>
        <p:nvSpPr>
          <p:cNvPr id="2567" name="Google Shape;2567;p51"/>
          <p:cNvSpPr/>
          <p:nvPr/>
        </p:nvSpPr>
        <p:spPr>
          <a:xfrm>
            <a:off x="5604163" y="2437279"/>
            <a:ext cx="6356" cy="76772"/>
          </a:xfrm>
          <a:custGeom>
            <a:rect b="b" l="l" r="r" t="t"/>
            <a:pathLst>
              <a:path extrusionOk="0" h="86994" w="6985">
                <a:moveTo>
                  <a:pt x="0" y="0"/>
                </a:moveTo>
                <a:lnTo>
                  <a:pt x="762" y="39624"/>
                </a:lnTo>
                <a:lnTo>
                  <a:pt x="3333" y="59436"/>
                </a:lnTo>
                <a:lnTo>
                  <a:pt x="4512" y="69413"/>
                </a:lnTo>
                <a:lnTo>
                  <a:pt x="5334" y="79248"/>
                </a:lnTo>
                <a:lnTo>
                  <a:pt x="6096" y="82296"/>
                </a:lnTo>
                <a:lnTo>
                  <a:pt x="6096" y="84582"/>
                </a:lnTo>
                <a:lnTo>
                  <a:pt x="6858" y="86868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8" name="Google Shape;2568;p51"/>
          <p:cNvSpPr/>
          <p:nvPr/>
        </p:nvSpPr>
        <p:spPr>
          <a:xfrm>
            <a:off x="5970183" y="1847626"/>
            <a:ext cx="94189" cy="1518089"/>
          </a:xfrm>
          <a:custGeom>
            <a:rect b="b" l="l" r="r" t="t"/>
            <a:pathLst>
              <a:path extrusionOk="0" h="1720214" w="103504">
                <a:moveTo>
                  <a:pt x="2000" y="0"/>
                </a:moveTo>
                <a:lnTo>
                  <a:pt x="392" y="18728"/>
                </a:lnTo>
                <a:lnTo>
                  <a:pt x="0" y="36671"/>
                </a:lnTo>
                <a:lnTo>
                  <a:pt x="607" y="54756"/>
                </a:lnTo>
                <a:lnTo>
                  <a:pt x="2000" y="73914"/>
                </a:lnTo>
                <a:lnTo>
                  <a:pt x="4607" y="100203"/>
                </a:lnTo>
                <a:lnTo>
                  <a:pt x="6858" y="126492"/>
                </a:lnTo>
                <a:lnTo>
                  <a:pt x="8965" y="152781"/>
                </a:lnTo>
                <a:lnTo>
                  <a:pt x="11144" y="179070"/>
                </a:lnTo>
                <a:lnTo>
                  <a:pt x="14597" y="227528"/>
                </a:lnTo>
                <a:lnTo>
                  <a:pt x="18192" y="275844"/>
                </a:lnTo>
                <a:lnTo>
                  <a:pt x="22074" y="324159"/>
                </a:lnTo>
                <a:lnTo>
                  <a:pt x="26384" y="372618"/>
                </a:lnTo>
                <a:lnTo>
                  <a:pt x="32583" y="427323"/>
                </a:lnTo>
                <a:lnTo>
                  <a:pt x="39771" y="481809"/>
                </a:lnTo>
                <a:lnTo>
                  <a:pt x="47287" y="536222"/>
                </a:lnTo>
                <a:lnTo>
                  <a:pt x="54474" y="590708"/>
                </a:lnTo>
                <a:lnTo>
                  <a:pt x="60674" y="645414"/>
                </a:lnTo>
                <a:lnTo>
                  <a:pt x="65139" y="695265"/>
                </a:lnTo>
                <a:lnTo>
                  <a:pt x="68389" y="745331"/>
                </a:lnTo>
                <a:lnTo>
                  <a:pt x="70639" y="795539"/>
                </a:lnTo>
                <a:lnTo>
                  <a:pt x="72104" y="845819"/>
                </a:lnTo>
                <a:lnTo>
                  <a:pt x="73163" y="897695"/>
                </a:lnTo>
                <a:lnTo>
                  <a:pt x="74295" y="949356"/>
                </a:lnTo>
                <a:lnTo>
                  <a:pt x="75854" y="1000875"/>
                </a:lnTo>
                <a:lnTo>
                  <a:pt x="78200" y="1052322"/>
                </a:lnTo>
                <a:lnTo>
                  <a:pt x="81010" y="1098613"/>
                </a:lnTo>
                <a:lnTo>
                  <a:pt x="84677" y="1144905"/>
                </a:lnTo>
                <a:lnTo>
                  <a:pt x="88915" y="1191196"/>
                </a:lnTo>
                <a:lnTo>
                  <a:pt x="93440" y="1237488"/>
                </a:lnTo>
                <a:lnTo>
                  <a:pt x="97452" y="1290185"/>
                </a:lnTo>
                <a:lnTo>
                  <a:pt x="100393" y="1343024"/>
                </a:lnTo>
                <a:lnTo>
                  <a:pt x="102334" y="1395864"/>
                </a:lnTo>
                <a:lnTo>
                  <a:pt x="103346" y="1448562"/>
                </a:lnTo>
                <a:lnTo>
                  <a:pt x="103370" y="1481697"/>
                </a:lnTo>
                <a:lnTo>
                  <a:pt x="102393" y="1514760"/>
                </a:lnTo>
                <a:lnTo>
                  <a:pt x="100560" y="1547681"/>
                </a:lnTo>
                <a:lnTo>
                  <a:pt x="98012" y="1580388"/>
                </a:lnTo>
                <a:lnTo>
                  <a:pt x="95309" y="1608272"/>
                </a:lnTo>
                <a:lnTo>
                  <a:pt x="92964" y="1636014"/>
                </a:lnTo>
                <a:lnTo>
                  <a:pt x="91047" y="1663755"/>
                </a:lnTo>
                <a:lnTo>
                  <a:pt x="89630" y="1691639"/>
                </a:lnTo>
                <a:lnTo>
                  <a:pt x="89344" y="1698938"/>
                </a:lnTo>
                <a:lnTo>
                  <a:pt x="89058" y="1706594"/>
                </a:lnTo>
                <a:lnTo>
                  <a:pt x="89630" y="1713821"/>
                </a:lnTo>
                <a:lnTo>
                  <a:pt x="91916" y="1719833"/>
                </a:lnTo>
                <a:lnTo>
                  <a:pt x="96857" y="1714166"/>
                </a:lnTo>
                <a:lnTo>
                  <a:pt x="98869" y="1705356"/>
                </a:lnTo>
                <a:lnTo>
                  <a:pt x="99310" y="1695402"/>
                </a:lnTo>
                <a:lnTo>
                  <a:pt x="99536" y="1686306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9" name="Google Shape;2569;p5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166251" y="2446681"/>
            <a:ext cx="89586" cy="796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0" name="Google Shape;2570;p51"/>
          <p:cNvGrpSpPr/>
          <p:nvPr/>
        </p:nvGrpSpPr>
        <p:grpSpPr>
          <a:xfrm>
            <a:off x="7084592" y="2591427"/>
            <a:ext cx="441386" cy="214563"/>
            <a:chOff x="7792973" y="2936794"/>
            <a:chExt cx="485520" cy="243158"/>
          </a:xfrm>
        </p:grpSpPr>
        <p:sp>
          <p:nvSpPr>
            <p:cNvPr id="2571" name="Google Shape;2571;p51"/>
            <p:cNvSpPr/>
            <p:nvPr/>
          </p:nvSpPr>
          <p:spPr>
            <a:xfrm>
              <a:off x="7792973" y="3031997"/>
              <a:ext cx="20320" cy="147955"/>
            </a:xfrm>
            <a:custGeom>
              <a:rect b="b" l="l" r="r" t="t"/>
              <a:pathLst>
                <a:path extrusionOk="0" h="147955" w="20320">
                  <a:moveTo>
                    <a:pt x="0" y="0"/>
                  </a:moveTo>
                  <a:lnTo>
                    <a:pt x="2964" y="16906"/>
                  </a:lnTo>
                  <a:lnTo>
                    <a:pt x="6000" y="33528"/>
                  </a:lnTo>
                  <a:lnTo>
                    <a:pt x="8893" y="50149"/>
                  </a:lnTo>
                  <a:lnTo>
                    <a:pt x="14382" y="98298"/>
                  </a:lnTo>
                  <a:lnTo>
                    <a:pt x="16764" y="129539"/>
                  </a:lnTo>
                  <a:lnTo>
                    <a:pt x="17526" y="133350"/>
                  </a:lnTo>
                  <a:lnTo>
                    <a:pt x="16002" y="144780"/>
                  </a:lnTo>
                  <a:lnTo>
                    <a:pt x="19812" y="147828"/>
                  </a:lnTo>
                  <a:lnTo>
                    <a:pt x="19812" y="147066"/>
                  </a:lnTo>
                  <a:lnTo>
                    <a:pt x="19812" y="146304"/>
                  </a:lnTo>
                  <a:lnTo>
                    <a:pt x="19812" y="145542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51"/>
            <p:cNvSpPr/>
            <p:nvPr/>
          </p:nvSpPr>
          <p:spPr>
            <a:xfrm>
              <a:off x="7818119" y="3026663"/>
              <a:ext cx="22225" cy="146050"/>
            </a:xfrm>
            <a:custGeom>
              <a:rect b="b" l="l" r="r" t="t"/>
              <a:pathLst>
                <a:path extrusionOk="0" h="146050" w="22225">
                  <a:moveTo>
                    <a:pt x="0" y="0"/>
                  </a:moveTo>
                  <a:lnTo>
                    <a:pt x="3095" y="11882"/>
                  </a:lnTo>
                  <a:lnTo>
                    <a:pt x="6477" y="23622"/>
                  </a:lnTo>
                  <a:lnTo>
                    <a:pt x="9858" y="35361"/>
                  </a:lnTo>
                  <a:lnTo>
                    <a:pt x="16764" y="75819"/>
                  </a:lnTo>
                  <a:lnTo>
                    <a:pt x="18288" y="104394"/>
                  </a:lnTo>
                  <a:lnTo>
                    <a:pt x="18204" y="113657"/>
                  </a:lnTo>
                  <a:lnTo>
                    <a:pt x="18192" y="123063"/>
                  </a:lnTo>
                  <a:lnTo>
                    <a:pt x="18609" y="132468"/>
                  </a:lnTo>
                  <a:lnTo>
                    <a:pt x="19812" y="141732"/>
                  </a:lnTo>
                  <a:lnTo>
                    <a:pt x="20574" y="144018"/>
                  </a:lnTo>
                  <a:lnTo>
                    <a:pt x="19812" y="145542"/>
                  </a:lnTo>
                  <a:lnTo>
                    <a:pt x="22098" y="14478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73" name="Google Shape;2573;p5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885758" y="3031223"/>
              <a:ext cx="116789" cy="1120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4" name="Google Shape;2574;p51"/>
            <p:cNvSpPr/>
            <p:nvPr/>
          </p:nvSpPr>
          <p:spPr>
            <a:xfrm>
              <a:off x="8040623" y="2996945"/>
              <a:ext cx="13970" cy="132080"/>
            </a:xfrm>
            <a:custGeom>
              <a:rect b="b" l="l" r="r" t="t"/>
              <a:pathLst>
                <a:path extrusionOk="0" h="132080" w="13970">
                  <a:moveTo>
                    <a:pt x="0" y="0"/>
                  </a:moveTo>
                  <a:lnTo>
                    <a:pt x="702" y="10739"/>
                  </a:lnTo>
                  <a:lnTo>
                    <a:pt x="1619" y="21336"/>
                  </a:lnTo>
                  <a:lnTo>
                    <a:pt x="2678" y="31932"/>
                  </a:lnTo>
                  <a:lnTo>
                    <a:pt x="3810" y="42672"/>
                  </a:lnTo>
                  <a:lnTo>
                    <a:pt x="4691" y="55114"/>
                  </a:lnTo>
                  <a:lnTo>
                    <a:pt x="5143" y="67341"/>
                  </a:lnTo>
                  <a:lnTo>
                    <a:pt x="5310" y="79426"/>
                  </a:lnTo>
                  <a:lnTo>
                    <a:pt x="5334" y="91440"/>
                  </a:lnTo>
                  <a:lnTo>
                    <a:pt x="4810" y="99738"/>
                  </a:lnTo>
                  <a:lnTo>
                    <a:pt x="4000" y="110966"/>
                  </a:lnTo>
                  <a:lnTo>
                    <a:pt x="4048" y="121765"/>
                  </a:lnTo>
                  <a:lnTo>
                    <a:pt x="6096" y="128778"/>
                  </a:lnTo>
                  <a:lnTo>
                    <a:pt x="9144" y="131826"/>
                  </a:lnTo>
                  <a:lnTo>
                    <a:pt x="12192" y="124968"/>
                  </a:lnTo>
                  <a:lnTo>
                    <a:pt x="13716" y="12192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51"/>
            <p:cNvSpPr/>
            <p:nvPr/>
          </p:nvSpPr>
          <p:spPr>
            <a:xfrm>
              <a:off x="8080604" y="2991611"/>
              <a:ext cx="3175" cy="131444"/>
            </a:xfrm>
            <a:custGeom>
              <a:rect b="b" l="l" r="r" t="t"/>
              <a:pathLst>
                <a:path extrusionOk="0" h="131444" w="3175">
                  <a:moveTo>
                    <a:pt x="1928" y="0"/>
                  </a:moveTo>
                  <a:lnTo>
                    <a:pt x="619" y="12668"/>
                  </a:lnTo>
                  <a:lnTo>
                    <a:pt x="23" y="24765"/>
                  </a:lnTo>
                  <a:lnTo>
                    <a:pt x="0" y="36861"/>
                  </a:lnTo>
                  <a:lnTo>
                    <a:pt x="404" y="49530"/>
                  </a:lnTo>
                  <a:lnTo>
                    <a:pt x="1285" y="61090"/>
                  </a:lnTo>
                  <a:lnTo>
                    <a:pt x="1738" y="72866"/>
                  </a:lnTo>
                  <a:lnTo>
                    <a:pt x="1905" y="84784"/>
                  </a:lnTo>
                  <a:lnTo>
                    <a:pt x="1928" y="96774"/>
                  </a:lnTo>
                  <a:lnTo>
                    <a:pt x="1833" y="105560"/>
                  </a:lnTo>
                  <a:lnTo>
                    <a:pt x="1738" y="115633"/>
                  </a:lnTo>
                  <a:lnTo>
                    <a:pt x="1928" y="124848"/>
                  </a:lnTo>
                  <a:lnTo>
                    <a:pt x="2690" y="131064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76" name="Google Shape;2576;p5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8125193" y="2936794"/>
              <a:ext cx="67843" cy="792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7" name="Google Shape;2577;p51"/>
            <p:cNvSpPr/>
            <p:nvPr/>
          </p:nvSpPr>
          <p:spPr>
            <a:xfrm>
              <a:off x="8204453" y="3070383"/>
              <a:ext cx="52070" cy="3175"/>
            </a:xfrm>
            <a:custGeom>
              <a:rect b="b" l="l" r="r" t="t"/>
              <a:pathLst>
                <a:path extrusionOk="0" h="3175" w="52070">
                  <a:moveTo>
                    <a:pt x="0" y="1238"/>
                  </a:moveTo>
                  <a:lnTo>
                    <a:pt x="12275" y="726"/>
                  </a:lnTo>
                  <a:lnTo>
                    <a:pt x="26193" y="0"/>
                  </a:lnTo>
                  <a:lnTo>
                    <a:pt x="39969" y="273"/>
                  </a:lnTo>
                  <a:lnTo>
                    <a:pt x="51816" y="2762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51"/>
            <p:cNvSpPr/>
            <p:nvPr/>
          </p:nvSpPr>
          <p:spPr>
            <a:xfrm>
              <a:off x="8214359" y="3112769"/>
              <a:ext cx="64134" cy="7619"/>
            </a:xfrm>
            <a:custGeom>
              <a:rect b="b" l="l" r="r" t="t"/>
              <a:pathLst>
                <a:path extrusionOk="0" h="7619" w="64134">
                  <a:moveTo>
                    <a:pt x="0" y="6858"/>
                  </a:moveTo>
                  <a:lnTo>
                    <a:pt x="11846" y="7584"/>
                  </a:lnTo>
                  <a:lnTo>
                    <a:pt x="22764" y="7524"/>
                  </a:lnTo>
                  <a:lnTo>
                    <a:pt x="33539" y="6750"/>
                  </a:lnTo>
                  <a:lnTo>
                    <a:pt x="44958" y="5334"/>
                  </a:lnTo>
                  <a:lnTo>
                    <a:pt x="51816" y="3810"/>
                  </a:lnTo>
                  <a:lnTo>
                    <a:pt x="57912" y="3810"/>
                  </a:lnTo>
                  <a:lnTo>
                    <a:pt x="64008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79" name="Google Shape;2579;p51"/>
          <p:cNvSpPr/>
          <p:nvPr/>
        </p:nvSpPr>
        <p:spPr>
          <a:xfrm>
            <a:off x="7583718" y="2641001"/>
            <a:ext cx="5201" cy="127768"/>
          </a:xfrm>
          <a:custGeom>
            <a:rect b="b" l="l" r="r" t="t"/>
            <a:pathLst>
              <a:path extrusionOk="0" h="144780" w="5715">
                <a:moveTo>
                  <a:pt x="5619" y="0"/>
                </a:moveTo>
                <a:lnTo>
                  <a:pt x="2976" y="14608"/>
                </a:lnTo>
                <a:lnTo>
                  <a:pt x="1619" y="28289"/>
                </a:lnTo>
                <a:lnTo>
                  <a:pt x="1119" y="42112"/>
                </a:lnTo>
                <a:lnTo>
                  <a:pt x="1047" y="57150"/>
                </a:lnTo>
                <a:lnTo>
                  <a:pt x="631" y="75676"/>
                </a:lnTo>
                <a:lnTo>
                  <a:pt x="0" y="94488"/>
                </a:lnTo>
                <a:lnTo>
                  <a:pt x="83" y="113299"/>
                </a:lnTo>
                <a:lnTo>
                  <a:pt x="1809" y="131826"/>
                </a:lnTo>
                <a:lnTo>
                  <a:pt x="1809" y="134112"/>
                </a:lnTo>
                <a:lnTo>
                  <a:pt x="3333" y="144780"/>
                </a:lnTo>
                <a:lnTo>
                  <a:pt x="4095" y="137922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0" name="Google Shape;2580;p5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361303" y="2257077"/>
            <a:ext cx="184578" cy="1679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1" name="Google Shape;2581;p51"/>
          <p:cNvGrpSpPr/>
          <p:nvPr/>
        </p:nvGrpSpPr>
        <p:grpSpPr>
          <a:xfrm>
            <a:off x="6696662" y="2245105"/>
            <a:ext cx="85899" cy="72282"/>
            <a:chOff x="7366254" y="2544317"/>
            <a:chExt cx="94488" cy="81915"/>
          </a:xfrm>
        </p:grpSpPr>
        <p:sp>
          <p:nvSpPr>
            <p:cNvPr id="2582" name="Google Shape;2582;p51"/>
            <p:cNvSpPr/>
            <p:nvPr/>
          </p:nvSpPr>
          <p:spPr>
            <a:xfrm>
              <a:off x="7366254" y="2544317"/>
              <a:ext cx="57150" cy="11430"/>
            </a:xfrm>
            <a:custGeom>
              <a:rect b="b" l="l" r="r" t="t"/>
              <a:pathLst>
                <a:path extrusionOk="0" h="11430" w="57150">
                  <a:moveTo>
                    <a:pt x="0" y="0"/>
                  </a:moveTo>
                  <a:lnTo>
                    <a:pt x="10072" y="3143"/>
                  </a:lnTo>
                  <a:lnTo>
                    <a:pt x="20002" y="5714"/>
                  </a:lnTo>
                  <a:lnTo>
                    <a:pt x="30218" y="7715"/>
                  </a:lnTo>
                  <a:lnTo>
                    <a:pt x="41148" y="9143"/>
                  </a:lnTo>
                  <a:lnTo>
                    <a:pt x="46482" y="9905"/>
                  </a:lnTo>
                  <a:lnTo>
                    <a:pt x="51816" y="11429"/>
                  </a:lnTo>
                  <a:lnTo>
                    <a:pt x="57150" y="11429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51"/>
            <p:cNvSpPr/>
            <p:nvPr/>
          </p:nvSpPr>
          <p:spPr>
            <a:xfrm>
              <a:off x="7384542" y="2612897"/>
              <a:ext cx="76200" cy="13335"/>
            </a:xfrm>
            <a:custGeom>
              <a:rect b="b" l="l" r="r" t="t"/>
              <a:pathLst>
                <a:path extrusionOk="0" h="13335" w="76200">
                  <a:moveTo>
                    <a:pt x="0" y="12953"/>
                  </a:moveTo>
                  <a:lnTo>
                    <a:pt x="40290" y="8774"/>
                  </a:lnTo>
                  <a:lnTo>
                    <a:pt x="68580" y="2285"/>
                  </a:lnTo>
                  <a:lnTo>
                    <a:pt x="76200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84" name="Google Shape;2584;p5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100615" y="2236907"/>
            <a:ext cx="98766" cy="7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5" name="Google Shape;2585;p5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290423" y="2204634"/>
            <a:ext cx="160246" cy="8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6" name="Google Shape;2586;p5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891537" y="2188497"/>
            <a:ext cx="108055" cy="91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7" name="Google Shape;2587;p5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001681" y="2054699"/>
            <a:ext cx="97005" cy="753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8" name="Google Shape;2588;p51"/>
          <p:cNvGrpSpPr/>
          <p:nvPr/>
        </p:nvGrpSpPr>
        <p:grpSpPr>
          <a:xfrm>
            <a:off x="8193302" y="2044061"/>
            <a:ext cx="173540" cy="244256"/>
            <a:chOff x="9012542" y="2316479"/>
            <a:chExt cx="190892" cy="276809"/>
          </a:xfrm>
        </p:grpSpPr>
        <p:pic>
          <p:nvPicPr>
            <p:cNvPr id="2589" name="Google Shape;2589;p5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9012542" y="2403335"/>
              <a:ext cx="150520" cy="189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0" name="Google Shape;2590;p51"/>
            <p:cNvSpPr/>
            <p:nvPr/>
          </p:nvSpPr>
          <p:spPr>
            <a:xfrm>
              <a:off x="9199625" y="2316479"/>
              <a:ext cx="3809" cy="58419"/>
            </a:xfrm>
            <a:custGeom>
              <a:rect b="b" l="l" r="r" t="t"/>
              <a:pathLst>
                <a:path extrusionOk="0" h="58419" w="3809">
                  <a:moveTo>
                    <a:pt x="3048" y="2286"/>
                  </a:moveTo>
                  <a:lnTo>
                    <a:pt x="3048" y="762"/>
                  </a:lnTo>
                  <a:lnTo>
                    <a:pt x="3048" y="2286"/>
                  </a:lnTo>
                  <a:lnTo>
                    <a:pt x="3048" y="0"/>
                  </a:lnTo>
                  <a:lnTo>
                    <a:pt x="3155" y="8453"/>
                  </a:lnTo>
                  <a:lnTo>
                    <a:pt x="3333" y="16764"/>
                  </a:lnTo>
                  <a:lnTo>
                    <a:pt x="3369" y="25074"/>
                  </a:lnTo>
                  <a:lnTo>
                    <a:pt x="3048" y="33528"/>
                  </a:lnTo>
                  <a:lnTo>
                    <a:pt x="2286" y="40386"/>
                  </a:lnTo>
                  <a:lnTo>
                    <a:pt x="0" y="48768"/>
                  </a:lnTo>
                  <a:lnTo>
                    <a:pt x="1524" y="55626"/>
                  </a:lnTo>
                  <a:lnTo>
                    <a:pt x="1524" y="57150"/>
                  </a:lnTo>
                  <a:lnTo>
                    <a:pt x="762" y="57912"/>
                  </a:lnTo>
                  <a:lnTo>
                    <a:pt x="2286" y="57912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91" name="Google Shape;2591;p5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8426063" y="2113194"/>
            <a:ext cx="112153" cy="94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2" name="Google Shape;2592;p5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6993893" y="3193665"/>
            <a:ext cx="89681" cy="1890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3" name="Google Shape;2593;p51"/>
          <p:cNvGrpSpPr/>
          <p:nvPr/>
        </p:nvGrpSpPr>
        <p:grpSpPr>
          <a:xfrm>
            <a:off x="7223831" y="3323618"/>
            <a:ext cx="97676" cy="63541"/>
            <a:chOff x="7946135" y="3766566"/>
            <a:chExt cx="107442" cy="72009"/>
          </a:xfrm>
        </p:grpSpPr>
        <p:sp>
          <p:nvSpPr>
            <p:cNvPr id="2594" name="Google Shape;2594;p51"/>
            <p:cNvSpPr/>
            <p:nvPr/>
          </p:nvSpPr>
          <p:spPr>
            <a:xfrm>
              <a:off x="7946135" y="3766566"/>
              <a:ext cx="79375" cy="4445"/>
            </a:xfrm>
            <a:custGeom>
              <a:rect b="b" l="l" r="r" t="t"/>
              <a:pathLst>
                <a:path extrusionOk="0" h="4445" w="79375">
                  <a:moveTo>
                    <a:pt x="0" y="1524"/>
                  </a:moveTo>
                  <a:lnTo>
                    <a:pt x="9727" y="2952"/>
                  </a:lnTo>
                  <a:lnTo>
                    <a:pt x="19526" y="3810"/>
                  </a:lnTo>
                  <a:lnTo>
                    <a:pt x="29467" y="4095"/>
                  </a:lnTo>
                  <a:lnTo>
                    <a:pt x="39624" y="3810"/>
                  </a:lnTo>
                  <a:lnTo>
                    <a:pt x="48327" y="3000"/>
                  </a:lnTo>
                  <a:lnTo>
                    <a:pt x="57245" y="1905"/>
                  </a:lnTo>
                  <a:lnTo>
                    <a:pt x="66305" y="809"/>
                  </a:lnTo>
                  <a:lnTo>
                    <a:pt x="75438" y="0"/>
                  </a:lnTo>
                  <a:lnTo>
                    <a:pt x="77724" y="0"/>
                  </a:lnTo>
                  <a:lnTo>
                    <a:pt x="76962" y="0"/>
                  </a:lnTo>
                  <a:lnTo>
                    <a:pt x="79248" y="762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51"/>
            <p:cNvSpPr/>
            <p:nvPr/>
          </p:nvSpPr>
          <p:spPr>
            <a:xfrm>
              <a:off x="7958327" y="3829050"/>
              <a:ext cx="95250" cy="9525"/>
            </a:xfrm>
            <a:custGeom>
              <a:rect b="b" l="l" r="r" t="t"/>
              <a:pathLst>
                <a:path extrusionOk="0" h="9525" w="95250">
                  <a:moveTo>
                    <a:pt x="0" y="4572"/>
                  </a:moveTo>
                  <a:lnTo>
                    <a:pt x="17311" y="8024"/>
                  </a:lnTo>
                  <a:lnTo>
                    <a:pt x="32766" y="9334"/>
                  </a:lnTo>
                  <a:lnTo>
                    <a:pt x="48220" y="8643"/>
                  </a:lnTo>
                  <a:lnTo>
                    <a:pt x="65532" y="6096"/>
                  </a:lnTo>
                  <a:lnTo>
                    <a:pt x="71854" y="5607"/>
                  </a:lnTo>
                  <a:lnTo>
                    <a:pt x="79533" y="5048"/>
                  </a:lnTo>
                  <a:lnTo>
                    <a:pt x="87070" y="4060"/>
                  </a:lnTo>
                  <a:lnTo>
                    <a:pt x="92964" y="2286"/>
                  </a:lnTo>
                  <a:lnTo>
                    <a:pt x="95250" y="762"/>
                  </a:lnTo>
                  <a:lnTo>
                    <a:pt x="86868" y="1524"/>
                  </a:lnTo>
                  <a:lnTo>
                    <a:pt x="83820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6" name="Google Shape;2596;p51"/>
          <p:cNvSpPr/>
          <p:nvPr/>
        </p:nvSpPr>
        <p:spPr>
          <a:xfrm>
            <a:off x="7524403" y="3408829"/>
            <a:ext cx="138684" cy="11208"/>
          </a:xfrm>
          <a:custGeom>
            <a:rect b="b" l="l" r="r" t="t"/>
            <a:pathLst>
              <a:path extrusionOk="0" h="12700" w="152400">
                <a:moveTo>
                  <a:pt x="0" y="11429"/>
                </a:moveTo>
                <a:lnTo>
                  <a:pt x="17823" y="12584"/>
                </a:lnTo>
                <a:lnTo>
                  <a:pt x="35147" y="12668"/>
                </a:lnTo>
                <a:lnTo>
                  <a:pt x="52613" y="11751"/>
                </a:lnTo>
                <a:lnTo>
                  <a:pt x="70866" y="9905"/>
                </a:lnTo>
                <a:lnTo>
                  <a:pt x="86868" y="7643"/>
                </a:lnTo>
                <a:lnTo>
                  <a:pt x="102870" y="5524"/>
                </a:lnTo>
                <a:lnTo>
                  <a:pt x="118872" y="3690"/>
                </a:lnTo>
                <a:lnTo>
                  <a:pt x="134874" y="2285"/>
                </a:lnTo>
                <a:lnTo>
                  <a:pt x="140708" y="2381"/>
                </a:lnTo>
                <a:lnTo>
                  <a:pt x="147256" y="3047"/>
                </a:lnTo>
                <a:lnTo>
                  <a:pt x="151804" y="3143"/>
                </a:lnTo>
                <a:lnTo>
                  <a:pt x="151638" y="1523"/>
                </a:lnTo>
                <a:lnTo>
                  <a:pt x="150876" y="0"/>
                </a:lnTo>
                <a:lnTo>
                  <a:pt x="144780" y="1523"/>
                </a:lnTo>
                <a:lnTo>
                  <a:pt x="143256" y="1523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7" name="Google Shape;2597;p5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539892" y="3502275"/>
            <a:ext cx="59016" cy="73639"/>
          </a:xfrm>
          <a:prstGeom prst="rect">
            <a:avLst/>
          </a:prstGeom>
          <a:noFill/>
          <a:ln>
            <a:noFill/>
          </a:ln>
        </p:spPr>
      </p:pic>
      <p:sp>
        <p:nvSpPr>
          <p:cNvPr id="2598" name="Google Shape;2598;p51"/>
          <p:cNvSpPr/>
          <p:nvPr/>
        </p:nvSpPr>
        <p:spPr>
          <a:xfrm>
            <a:off x="7579129" y="3258222"/>
            <a:ext cx="8090" cy="100870"/>
          </a:xfrm>
          <a:custGeom>
            <a:rect b="b" l="l" r="r" t="t"/>
            <a:pathLst>
              <a:path extrusionOk="0" h="114300" w="8890">
                <a:moveTo>
                  <a:pt x="0" y="0"/>
                </a:moveTo>
                <a:lnTo>
                  <a:pt x="702" y="17025"/>
                </a:lnTo>
                <a:lnTo>
                  <a:pt x="1619" y="33909"/>
                </a:lnTo>
                <a:lnTo>
                  <a:pt x="2678" y="50792"/>
                </a:lnTo>
                <a:lnTo>
                  <a:pt x="3810" y="67818"/>
                </a:lnTo>
                <a:lnTo>
                  <a:pt x="4381" y="77664"/>
                </a:lnTo>
                <a:lnTo>
                  <a:pt x="4953" y="87725"/>
                </a:lnTo>
                <a:lnTo>
                  <a:pt x="5524" y="97928"/>
                </a:lnTo>
                <a:lnTo>
                  <a:pt x="6096" y="108204"/>
                </a:lnTo>
                <a:lnTo>
                  <a:pt x="6858" y="111252"/>
                </a:lnTo>
                <a:lnTo>
                  <a:pt x="6858" y="112014"/>
                </a:lnTo>
                <a:lnTo>
                  <a:pt x="8382" y="114300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9" name="Google Shape;2599;p51"/>
          <p:cNvGrpSpPr/>
          <p:nvPr/>
        </p:nvGrpSpPr>
        <p:grpSpPr>
          <a:xfrm>
            <a:off x="7813348" y="3182331"/>
            <a:ext cx="285176" cy="360596"/>
            <a:chOff x="8594597" y="3606450"/>
            <a:chExt cx="313690" cy="408654"/>
          </a:xfrm>
        </p:grpSpPr>
        <p:sp>
          <p:nvSpPr>
            <p:cNvPr id="2600" name="Google Shape;2600;p51"/>
            <p:cNvSpPr/>
            <p:nvPr/>
          </p:nvSpPr>
          <p:spPr>
            <a:xfrm>
              <a:off x="8594597" y="3606450"/>
              <a:ext cx="313690" cy="236854"/>
            </a:xfrm>
            <a:custGeom>
              <a:rect b="b" l="l" r="r" t="t"/>
              <a:pathLst>
                <a:path extrusionOk="0" h="236854" w="313690">
                  <a:moveTo>
                    <a:pt x="251459" y="95"/>
                  </a:moveTo>
                  <a:lnTo>
                    <a:pt x="241303" y="11"/>
                  </a:lnTo>
                  <a:lnTo>
                    <a:pt x="231362" y="0"/>
                  </a:lnTo>
                  <a:lnTo>
                    <a:pt x="221563" y="416"/>
                  </a:lnTo>
                  <a:lnTo>
                    <a:pt x="173450" y="10858"/>
                  </a:lnTo>
                  <a:lnTo>
                    <a:pt x="135635" y="22955"/>
                  </a:lnTo>
                  <a:lnTo>
                    <a:pt x="122110" y="26622"/>
                  </a:lnTo>
                  <a:lnTo>
                    <a:pt x="106298" y="31146"/>
                  </a:lnTo>
                  <a:lnTo>
                    <a:pt x="91058" y="37099"/>
                  </a:lnTo>
                  <a:lnTo>
                    <a:pt x="79247" y="45053"/>
                  </a:lnTo>
                  <a:lnTo>
                    <a:pt x="77723" y="46577"/>
                  </a:lnTo>
                  <a:lnTo>
                    <a:pt x="76961" y="46577"/>
                  </a:lnTo>
                  <a:lnTo>
                    <a:pt x="116585" y="55721"/>
                  </a:lnTo>
                  <a:lnTo>
                    <a:pt x="157448" y="59435"/>
                  </a:lnTo>
                  <a:lnTo>
                    <a:pt x="178200" y="60971"/>
                  </a:lnTo>
                  <a:lnTo>
                    <a:pt x="198881" y="62579"/>
                  </a:lnTo>
                  <a:lnTo>
                    <a:pt x="218312" y="64329"/>
                  </a:lnTo>
                  <a:lnTo>
                    <a:pt x="237743" y="66293"/>
                  </a:lnTo>
                  <a:lnTo>
                    <a:pt x="257174" y="68687"/>
                  </a:lnTo>
                  <a:lnTo>
                    <a:pt x="276605" y="71723"/>
                  </a:lnTo>
                  <a:lnTo>
                    <a:pt x="286511" y="73247"/>
                  </a:lnTo>
                  <a:lnTo>
                    <a:pt x="290321" y="73247"/>
                  </a:lnTo>
                  <a:lnTo>
                    <a:pt x="297179" y="80105"/>
                  </a:lnTo>
                  <a:lnTo>
                    <a:pt x="291155" y="88332"/>
                  </a:lnTo>
                  <a:lnTo>
                    <a:pt x="282130" y="95059"/>
                  </a:lnTo>
                  <a:lnTo>
                    <a:pt x="271676" y="100786"/>
                  </a:lnTo>
                  <a:lnTo>
                    <a:pt x="261365" y="106013"/>
                  </a:lnTo>
                  <a:lnTo>
                    <a:pt x="239518" y="117645"/>
                  </a:lnTo>
                  <a:lnTo>
                    <a:pt x="217455" y="128777"/>
                  </a:lnTo>
                  <a:lnTo>
                    <a:pt x="195250" y="139767"/>
                  </a:lnTo>
                  <a:lnTo>
                    <a:pt x="172973" y="150971"/>
                  </a:lnTo>
                  <a:lnTo>
                    <a:pt x="121443" y="176117"/>
                  </a:lnTo>
                  <a:lnTo>
                    <a:pt x="69341" y="201263"/>
                  </a:lnTo>
                  <a:lnTo>
                    <a:pt x="36671" y="215931"/>
                  </a:lnTo>
                  <a:lnTo>
                    <a:pt x="20371" y="223551"/>
                  </a:lnTo>
                  <a:lnTo>
                    <a:pt x="4571" y="231743"/>
                  </a:lnTo>
                  <a:lnTo>
                    <a:pt x="1523" y="234029"/>
                  </a:lnTo>
                  <a:lnTo>
                    <a:pt x="0" y="234029"/>
                  </a:lnTo>
                  <a:lnTo>
                    <a:pt x="0" y="236315"/>
                  </a:lnTo>
                  <a:lnTo>
                    <a:pt x="15763" y="235898"/>
                  </a:lnTo>
                  <a:lnTo>
                    <a:pt x="62483" y="230219"/>
                  </a:lnTo>
                  <a:lnTo>
                    <a:pt x="124205" y="219360"/>
                  </a:lnTo>
                  <a:lnTo>
                    <a:pt x="155066" y="213288"/>
                  </a:lnTo>
                  <a:lnTo>
                    <a:pt x="185927" y="207359"/>
                  </a:lnTo>
                  <a:lnTo>
                    <a:pt x="214383" y="202572"/>
                  </a:lnTo>
                  <a:lnTo>
                    <a:pt x="242696" y="197643"/>
                  </a:lnTo>
                  <a:lnTo>
                    <a:pt x="271010" y="193000"/>
                  </a:lnTo>
                  <a:lnTo>
                    <a:pt x="299465" y="189071"/>
                  </a:lnTo>
                  <a:lnTo>
                    <a:pt x="307085" y="188309"/>
                  </a:lnTo>
                  <a:lnTo>
                    <a:pt x="308609" y="187547"/>
                  </a:lnTo>
                  <a:lnTo>
                    <a:pt x="313181" y="187547"/>
                  </a:lnTo>
                  <a:lnTo>
                    <a:pt x="305871" y="187678"/>
                  </a:lnTo>
                  <a:lnTo>
                    <a:pt x="298703" y="188023"/>
                  </a:lnTo>
                  <a:lnTo>
                    <a:pt x="291536" y="188511"/>
                  </a:lnTo>
                  <a:lnTo>
                    <a:pt x="284225" y="189071"/>
                  </a:lnTo>
                  <a:lnTo>
                    <a:pt x="277367" y="189071"/>
                  </a:lnTo>
                  <a:lnTo>
                    <a:pt x="270509" y="189071"/>
                  </a:lnTo>
                  <a:lnTo>
                    <a:pt x="263651" y="189833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51"/>
            <p:cNvSpPr/>
            <p:nvPr/>
          </p:nvSpPr>
          <p:spPr>
            <a:xfrm>
              <a:off x="8670797" y="3891533"/>
              <a:ext cx="20320" cy="0"/>
            </a:xfrm>
            <a:custGeom>
              <a:rect b="b" l="l" r="r" t="t"/>
              <a:pathLst>
                <a:path extrusionOk="0" h="120000" w="20320">
                  <a:moveTo>
                    <a:pt x="0" y="0"/>
                  </a:moveTo>
                  <a:lnTo>
                    <a:pt x="11430" y="0"/>
                  </a:lnTo>
                  <a:lnTo>
                    <a:pt x="12954" y="0"/>
                  </a:lnTo>
                  <a:lnTo>
                    <a:pt x="19812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51"/>
            <p:cNvSpPr/>
            <p:nvPr/>
          </p:nvSpPr>
          <p:spPr>
            <a:xfrm>
              <a:off x="8682799" y="3950969"/>
              <a:ext cx="5715" cy="64135"/>
            </a:xfrm>
            <a:custGeom>
              <a:rect b="b" l="l" r="r" t="t"/>
              <a:pathLst>
                <a:path extrusionOk="0" h="64135" w="5715">
                  <a:moveTo>
                    <a:pt x="1714" y="0"/>
                  </a:moveTo>
                  <a:lnTo>
                    <a:pt x="642" y="8882"/>
                  </a:lnTo>
                  <a:lnTo>
                    <a:pt x="0" y="16764"/>
                  </a:lnTo>
                  <a:lnTo>
                    <a:pt x="214" y="24645"/>
                  </a:lnTo>
                  <a:lnTo>
                    <a:pt x="1714" y="33528"/>
                  </a:lnTo>
                  <a:lnTo>
                    <a:pt x="3036" y="39231"/>
                  </a:lnTo>
                  <a:lnTo>
                    <a:pt x="4857" y="47720"/>
                  </a:lnTo>
                  <a:lnTo>
                    <a:pt x="5679" y="56352"/>
                  </a:lnTo>
                  <a:lnTo>
                    <a:pt x="4000" y="62484"/>
                  </a:lnTo>
                  <a:lnTo>
                    <a:pt x="2476" y="64008"/>
                  </a:lnTo>
                  <a:lnTo>
                    <a:pt x="190" y="64008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03" name="Google Shape;2603;p51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759939" y="3926954"/>
              <a:ext cx="73939" cy="642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4" name="Google Shape;2604;p51"/>
            <p:cNvSpPr/>
            <p:nvPr/>
          </p:nvSpPr>
          <p:spPr>
            <a:xfrm>
              <a:off x="8884348" y="3908297"/>
              <a:ext cx="1904" cy="64135"/>
            </a:xfrm>
            <a:custGeom>
              <a:rect b="b" l="l" r="r" t="t"/>
              <a:pathLst>
                <a:path extrusionOk="0" h="64135" w="1904">
                  <a:moveTo>
                    <a:pt x="571" y="0"/>
                  </a:moveTo>
                  <a:lnTo>
                    <a:pt x="142" y="9596"/>
                  </a:lnTo>
                  <a:lnTo>
                    <a:pt x="0" y="19050"/>
                  </a:lnTo>
                  <a:lnTo>
                    <a:pt x="142" y="28503"/>
                  </a:lnTo>
                  <a:lnTo>
                    <a:pt x="571" y="38100"/>
                  </a:lnTo>
                  <a:lnTo>
                    <a:pt x="1012" y="44505"/>
                  </a:lnTo>
                  <a:lnTo>
                    <a:pt x="1238" y="51053"/>
                  </a:lnTo>
                  <a:lnTo>
                    <a:pt x="1321" y="57602"/>
                  </a:lnTo>
                  <a:lnTo>
                    <a:pt x="1333" y="64008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5" name="Google Shape;2605;p51"/>
          <p:cNvSpPr/>
          <p:nvPr/>
        </p:nvSpPr>
        <p:spPr>
          <a:xfrm>
            <a:off x="7913024" y="3026932"/>
            <a:ext cx="43916" cy="68367"/>
          </a:xfrm>
          <a:custGeom>
            <a:rect b="b" l="l" r="r" t="t"/>
            <a:pathLst>
              <a:path extrusionOk="0" h="77470" w="48259">
                <a:moveTo>
                  <a:pt x="3809" y="4572"/>
                </a:moveTo>
                <a:lnTo>
                  <a:pt x="5333" y="44958"/>
                </a:lnTo>
                <a:lnTo>
                  <a:pt x="5333" y="51816"/>
                </a:lnTo>
                <a:lnTo>
                  <a:pt x="6095" y="57912"/>
                </a:lnTo>
                <a:lnTo>
                  <a:pt x="3809" y="64770"/>
                </a:lnTo>
                <a:lnTo>
                  <a:pt x="3047" y="65532"/>
                </a:lnTo>
                <a:lnTo>
                  <a:pt x="2285" y="66294"/>
                </a:lnTo>
                <a:lnTo>
                  <a:pt x="1523" y="59436"/>
                </a:lnTo>
                <a:lnTo>
                  <a:pt x="761" y="53340"/>
                </a:lnTo>
                <a:lnTo>
                  <a:pt x="761" y="46482"/>
                </a:lnTo>
                <a:lnTo>
                  <a:pt x="166" y="37683"/>
                </a:lnTo>
                <a:lnTo>
                  <a:pt x="0" y="28670"/>
                </a:lnTo>
                <a:lnTo>
                  <a:pt x="976" y="19800"/>
                </a:lnTo>
                <a:lnTo>
                  <a:pt x="3809" y="11430"/>
                </a:lnTo>
                <a:lnTo>
                  <a:pt x="7619" y="4572"/>
                </a:lnTo>
                <a:lnTo>
                  <a:pt x="15239" y="0"/>
                </a:lnTo>
                <a:lnTo>
                  <a:pt x="23621" y="3048"/>
                </a:lnTo>
                <a:lnTo>
                  <a:pt x="45636" y="37730"/>
                </a:lnTo>
                <a:lnTo>
                  <a:pt x="47243" y="62484"/>
                </a:lnTo>
                <a:lnTo>
                  <a:pt x="47243" y="67056"/>
                </a:lnTo>
                <a:lnTo>
                  <a:pt x="47243" y="73152"/>
                </a:lnTo>
                <a:lnTo>
                  <a:pt x="48005" y="76962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6" name="Google Shape;2606;p5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8165738" y="3115000"/>
            <a:ext cx="107512" cy="165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7" name="Google Shape;2607;p51"/>
          <p:cNvGrpSpPr/>
          <p:nvPr/>
        </p:nvGrpSpPr>
        <p:grpSpPr>
          <a:xfrm>
            <a:off x="8392463" y="3033807"/>
            <a:ext cx="245943" cy="275701"/>
            <a:chOff x="9231617" y="3438131"/>
            <a:chExt cx="270535" cy="312445"/>
          </a:xfrm>
        </p:grpSpPr>
        <p:pic>
          <p:nvPicPr>
            <p:cNvPr id="2608" name="Google Shape;2608;p51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9231617" y="3541763"/>
              <a:ext cx="162331" cy="208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9" name="Google Shape;2609;p51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9422879" y="3438131"/>
              <a:ext cx="79273" cy="1006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0" name="Google Shape;2610;p51"/>
          <p:cNvSpPr/>
          <p:nvPr/>
        </p:nvSpPr>
        <p:spPr>
          <a:xfrm>
            <a:off x="1420091" y="3924524"/>
            <a:ext cx="7196544" cy="185488"/>
          </a:xfrm>
          <a:custGeom>
            <a:rect b="b" l="l" r="r" t="t"/>
            <a:pathLst>
              <a:path extrusionOk="0" h="210185" w="7908290">
                <a:moveTo>
                  <a:pt x="0" y="204978"/>
                </a:moveTo>
                <a:lnTo>
                  <a:pt x="14287" y="204954"/>
                </a:lnTo>
                <a:lnTo>
                  <a:pt x="28575" y="204787"/>
                </a:lnTo>
                <a:lnTo>
                  <a:pt x="42862" y="204335"/>
                </a:lnTo>
                <a:lnTo>
                  <a:pt x="57150" y="203454"/>
                </a:lnTo>
                <a:lnTo>
                  <a:pt x="94428" y="201882"/>
                </a:lnTo>
                <a:lnTo>
                  <a:pt x="169556" y="199596"/>
                </a:lnTo>
                <a:lnTo>
                  <a:pt x="240994" y="198429"/>
                </a:lnTo>
                <a:lnTo>
                  <a:pt x="308740" y="197810"/>
                </a:lnTo>
                <a:lnTo>
                  <a:pt x="342900" y="197358"/>
                </a:lnTo>
                <a:lnTo>
                  <a:pt x="381762" y="196917"/>
                </a:lnTo>
                <a:lnTo>
                  <a:pt x="420623" y="196691"/>
                </a:lnTo>
                <a:lnTo>
                  <a:pt x="459486" y="196607"/>
                </a:lnTo>
                <a:lnTo>
                  <a:pt x="498348" y="196596"/>
                </a:lnTo>
                <a:lnTo>
                  <a:pt x="540639" y="196750"/>
                </a:lnTo>
                <a:lnTo>
                  <a:pt x="582930" y="197262"/>
                </a:lnTo>
                <a:lnTo>
                  <a:pt x="625221" y="198203"/>
                </a:lnTo>
                <a:lnTo>
                  <a:pt x="667512" y="199644"/>
                </a:lnTo>
                <a:lnTo>
                  <a:pt x="714375" y="201465"/>
                </a:lnTo>
                <a:lnTo>
                  <a:pt x="761238" y="203358"/>
                </a:lnTo>
                <a:lnTo>
                  <a:pt x="808101" y="205108"/>
                </a:lnTo>
                <a:lnTo>
                  <a:pt x="854963" y="206502"/>
                </a:lnTo>
                <a:lnTo>
                  <a:pt x="906399" y="207942"/>
                </a:lnTo>
                <a:lnTo>
                  <a:pt x="957834" y="208883"/>
                </a:lnTo>
                <a:lnTo>
                  <a:pt x="1009269" y="209395"/>
                </a:lnTo>
                <a:lnTo>
                  <a:pt x="1060704" y="209550"/>
                </a:lnTo>
                <a:lnTo>
                  <a:pt x="1108341" y="209829"/>
                </a:lnTo>
                <a:lnTo>
                  <a:pt x="1155911" y="210016"/>
                </a:lnTo>
                <a:lnTo>
                  <a:pt x="1203442" y="210109"/>
                </a:lnTo>
                <a:lnTo>
                  <a:pt x="1250959" y="210109"/>
                </a:lnTo>
                <a:lnTo>
                  <a:pt x="1298490" y="210016"/>
                </a:lnTo>
                <a:lnTo>
                  <a:pt x="1346060" y="209829"/>
                </a:lnTo>
                <a:lnTo>
                  <a:pt x="1393698" y="209550"/>
                </a:lnTo>
                <a:lnTo>
                  <a:pt x="1443224" y="209363"/>
                </a:lnTo>
                <a:lnTo>
                  <a:pt x="1492729" y="208816"/>
                </a:lnTo>
                <a:lnTo>
                  <a:pt x="1542192" y="207930"/>
                </a:lnTo>
                <a:lnTo>
                  <a:pt x="1591592" y="206727"/>
                </a:lnTo>
                <a:lnTo>
                  <a:pt x="1640907" y="205228"/>
                </a:lnTo>
                <a:lnTo>
                  <a:pt x="1690116" y="203454"/>
                </a:lnTo>
                <a:lnTo>
                  <a:pt x="1738957" y="201539"/>
                </a:lnTo>
                <a:lnTo>
                  <a:pt x="1787688" y="199479"/>
                </a:lnTo>
                <a:lnTo>
                  <a:pt x="1836383" y="197309"/>
                </a:lnTo>
                <a:lnTo>
                  <a:pt x="1885114" y="195065"/>
                </a:lnTo>
                <a:lnTo>
                  <a:pt x="1933956" y="192786"/>
                </a:lnTo>
                <a:lnTo>
                  <a:pt x="1981962" y="190969"/>
                </a:lnTo>
                <a:lnTo>
                  <a:pt x="2029968" y="189225"/>
                </a:lnTo>
                <a:lnTo>
                  <a:pt x="2077974" y="187628"/>
                </a:lnTo>
                <a:lnTo>
                  <a:pt x="2125980" y="186251"/>
                </a:lnTo>
                <a:lnTo>
                  <a:pt x="2173986" y="185166"/>
                </a:lnTo>
                <a:lnTo>
                  <a:pt x="2221077" y="184032"/>
                </a:lnTo>
                <a:lnTo>
                  <a:pt x="2268169" y="183227"/>
                </a:lnTo>
                <a:lnTo>
                  <a:pt x="2315260" y="182532"/>
                </a:lnTo>
                <a:lnTo>
                  <a:pt x="2362352" y="181727"/>
                </a:lnTo>
                <a:lnTo>
                  <a:pt x="2409444" y="180594"/>
                </a:lnTo>
                <a:lnTo>
                  <a:pt x="2456535" y="179673"/>
                </a:lnTo>
                <a:lnTo>
                  <a:pt x="2503627" y="178716"/>
                </a:lnTo>
                <a:lnTo>
                  <a:pt x="2550718" y="177686"/>
                </a:lnTo>
                <a:lnTo>
                  <a:pt x="2597810" y="176546"/>
                </a:lnTo>
                <a:lnTo>
                  <a:pt x="2644902" y="175260"/>
                </a:lnTo>
                <a:lnTo>
                  <a:pt x="2693673" y="174117"/>
                </a:lnTo>
                <a:lnTo>
                  <a:pt x="2742466" y="172974"/>
                </a:lnTo>
                <a:lnTo>
                  <a:pt x="2791301" y="171831"/>
                </a:lnTo>
                <a:lnTo>
                  <a:pt x="2840199" y="170688"/>
                </a:lnTo>
                <a:lnTo>
                  <a:pt x="2889182" y="169545"/>
                </a:lnTo>
                <a:lnTo>
                  <a:pt x="2938272" y="168402"/>
                </a:lnTo>
                <a:lnTo>
                  <a:pt x="2985448" y="166938"/>
                </a:lnTo>
                <a:lnTo>
                  <a:pt x="3032772" y="165293"/>
                </a:lnTo>
                <a:lnTo>
                  <a:pt x="3080205" y="163464"/>
                </a:lnTo>
                <a:lnTo>
                  <a:pt x="3127711" y="161452"/>
                </a:lnTo>
                <a:lnTo>
                  <a:pt x="3175254" y="159258"/>
                </a:lnTo>
                <a:lnTo>
                  <a:pt x="3223711" y="156789"/>
                </a:lnTo>
                <a:lnTo>
                  <a:pt x="3272131" y="153954"/>
                </a:lnTo>
                <a:lnTo>
                  <a:pt x="3320479" y="150754"/>
                </a:lnTo>
                <a:lnTo>
                  <a:pt x="3368716" y="147187"/>
                </a:lnTo>
                <a:lnTo>
                  <a:pt x="3416808" y="143256"/>
                </a:lnTo>
                <a:lnTo>
                  <a:pt x="3463978" y="139433"/>
                </a:lnTo>
                <a:lnTo>
                  <a:pt x="3511259" y="135355"/>
                </a:lnTo>
                <a:lnTo>
                  <a:pt x="3558576" y="131131"/>
                </a:lnTo>
                <a:lnTo>
                  <a:pt x="3605857" y="126869"/>
                </a:lnTo>
                <a:lnTo>
                  <a:pt x="3653028" y="122682"/>
                </a:lnTo>
                <a:lnTo>
                  <a:pt x="3700056" y="118481"/>
                </a:lnTo>
                <a:lnTo>
                  <a:pt x="3747098" y="114359"/>
                </a:lnTo>
                <a:lnTo>
                  <a:pt x="3794166" y="110305"/>
                </a:lnTo>
                <a:lnTo>
                  <a:pt x="3841275" y="106304"/>
                </a:lnTo>
                <a:lnTo>
                  <a:pt x="3888437" y="102343"/>
                </a:lnTo>
                <a:lnTo>
                  <a:pt x="3935665" y="98409"/>
                </a:lnTo>
                <a:lnTo>
                  <a:pt x="3982974" y="94488"/>
                </a:lnTo>
                <a:lnTo>
                  <a:pt x="4035111" y="90392"/>
                </a:lnTo>
                <a:lnTo>
                  <a:pt x="4087463" y="86296"/>
                </a:lnTo>
                <a:lnTo>
                  <a:pt x="4139957" y="82486"/>
                </a:lnTo>
                <a:lnTo>
                  <a:pt x="4192524" y="79248"/>
                </a:lnTo>
                <a:lnTo>
                  <a:pt x="4243518" y="75961"/>
                </a:lnTo>
                <a:lnTo>
                  <a:pt x="4294727" y="72961"/>
                </a:lnTo>
                <a:lnTo>
                  <a:pt x="4346078" y="70246"/>
                </a:lnTo>
                <a:lnTo>
                  <a:pt x="4397502" y="67818"/>
                </a:lnTo>
                <a:lnTo>
                  <a:pt x="4449244" y="65690"/>
                </a:lnTo>
                <a:lnTo>
                  <a:pt x="4501097" y="63782"/>
                </a:lnTo>
                <a:lnTo>
                  <a:pt x="4552986" y="61947"/>
                </a:lnTo>
                <a:lnTo>
                  <a:pt x="4604839" y="60039"/>
                </a:lnTo>
                <a:lnTo>
                  <a:pt x="4656582" y="57912"/>
                </a:lnTo>
                <a:lnTo>
                  <a:pt x="4709148" y="55614"/>
                </a:lnTo>
                <a:lnTo>
                  <a:pt x="4761642" y="53244"/>
                </a:lnTo>
                <a:lnTo>
                  <a:pt x="4813994" y="50732"/>
                </a:lnTo>
                <a:lnTo>
                  <a:pt x="4866132" y="48006"/>
                </a:lnTo>
                <a:lnTo>
                  <a:pt x="4919853" y="44565"/>
                </a:lnTo>
                <a:lnTo>
                  <a:pt x="4973574" y="41052"/>
                </a:lnTo>
                <a:lnTo>
                  <a:pt x="5027295" y="37397"/>
                </a:lnTo>
                <a:lnTo>
                  <a:pt x="5081016" y="33528"/>
                </a:lnTo>
                <a:lnTo>
                  <a:pt x="5133673" y="28901"/>
                </a:lnTo>
                <a:lnTo>
                  <a:pt x="5186440" y="24310"/>
                </a:lnTo>
                <a:lnTo>
                  <a:pt x="5239243" y="19976"/>
                </a:lnTo>
                <a:lnTo>
                  <a:pt x="5292010" y="16117"/>
                </a:lnTo>
                <a:lnTo>
                  <a:pt x="5344668" y="12954"/>
                </a:lnTo>
                <a:lnTo>
                  <a:pt x="5394507" y="10132"/>
                </a:lnTo>
                <a:lnTo>
                  <a:pt x="5444490" y="7524"/>
                </a:lnTo>
                <a:lnTo>
                  <a:pt x="5494472" y="5345"/>
                </a:lnTo>
                <a:lnTo>
                  <a:pt x="5544312" y="3810"/>
                </a:lnTo>
                <a:lnTo>
                  <a:pt x="5590151" y="2369"/>
                </a:lnTo>
                <a:lnTo>
                  <a:pt x="5636133" y="1428"/>
                </a:lnTo>
                <a:lnTo>
                  <a:pt x="5682114" y="916"/>
                </a:lnTo>
                <a:lnTo>
                  <a:pt x="5727954" y="762"/>
                </a:lnTo>
                <a:lnTo>
                  <a:pt x="5783508" y="321"/>
                </a:lnTo>
                <a:lnTo>
                  <a:pt x="5839206" y="95"/>
                </a:lnTo>
                <a:lnTo>
                  <a:pt x="5894903" y="11"/>
                </a:lnTo>
                <a:lnTo>
                  <a:pt x="5950458" y="0"/>
                </a:lnTo>
                <a:lnTo>
                  <a:pt x="5995606" y="11"/>
                </a:lnTo>
                <a:lnTo>
                  <a:pt x="6040755" y="95"/>
                </a:lnTo>
                <a:lnTo>
                  <a:pt x="6085903" y="321"/>
                </a:lnTo>
                <a:lnTo>
                  <a:pt x="6131052" y="762"/>
                </a:lnTo>
                <a:lnTo>
                  <a:pt x="6176081" y="1178"/>
                </a:lnTo>
                <a:lnTo>
                  <a:pt x="6220968" y="2381"/>
                </a:lnTo>
                <a:lnTo>
                  <a:pt x="6265854" y="4298"/>
                </a:lnTo>
                <a:lnTo>
                  <a:pt x="6310884" y="6858"/>
                </a:lnTo>
                <a:lnTo>
                  <a:pt x="6354318" y="9846"/>
                </a:lnTo>
                <a:lnTo>
                  <a:pt x="6397752" y="13049"/>
                </a:lnTo>
                <a:lnTo>
                  <a:pt x="6441186" y="16394"/>
                </a:lnTo>
                <a:lnTo>
                  <a:pt x="6484620" y="19812"/>
                </a:lnTo>
                <a:lnTo>
                  <a:pt x="6526910" y="23348"/>
                </a:lnTo>
                <a:lnTo>
                  <a:pt x="6569202" y="26955"/>
                </a:lnTo>
                <a:lnTo>
                  <a:pt x="6611493" y="30420"/>
                </a:lnTo>
                <a:lnTo>
                  <a:pt x="6653783" y="33528"/>
                </a:lnTo>
                <a:lnTo>
                  <a:pt x="6708648" y="36649"/>
                </a:lnTo>
                <a:lnTo>
                  <a:pt x="6763512" y="39660"/>
                </a:lnTo>
                <a:lnTo>
                  <a:pt x="6818376" y="42635"/>
                </a:lnTo>
                <a:lnTo>
                  <a:pt x="6873240" y="45646"/>
                </a:lnTo>
                <a:lnTo>
                  <a:pt x="6928104" y="48768"/>
                </a:lnTo>
                <a:lnTo>
                  <a:pt x="6984682" y="51851"/>
                </a:lnTo>
                <a:lnTo>
                  <a:pt x="7041261" y="55149"/>
                </a:lnTo>
                <a:lnTo>
                  <a:pt x="7097839" y="58304"/>
                </a:lnTo>
                <a:lnTo>
                  <a:pt x="7154418" y="60959"/>
                </a:lnTo>
                <a:lnTo>
                  <a:pt x="7198435" y="62650"/>
                </a:lnTo>
                <a:lnTo>
                  <a:pt x="7242524" y="64198"/>
                </a:lnTo>
                <a:lnTo>
                  <a:pt x="7286755" y="65460"/>
                </a:lnTo>
                <a:lnTo>
                  <a:pt x="7331202" y="66293"/>
                </a:lnTo>
                <a:lnTo>
                  <a:pt x="7376231" y="66853"/>
                </a:lnTo>
                <a:lnTo>
                  <a:pt x="7421117" y="67341"/>
                </a:lnTo>
                <a:lnTo>
                  <a:pt x="7466004" y="67687"/>
                </a:lnTo>
                <a:lnTo>
                  <a:pt x="7511033" y="67817"/>
                </a:lnTo>
                <a:lnTo>
                  <a:pt x="7555491" y="67722"/>
                </a:lnTo>
                <a:lnTo>
                  <a:pt x="7599807" y="67627"/>
                </a:lnTo>
                <a:lnTo>
                  <a:pt x="7644122" y="67817"/>
                </a:lnTo>
                <a:lnTo>
                  <a:pt x="7688580" y="68579"/>
                </a:lnTo>
                <a:lnTo>
                  <a:pt x="7759541" y="71246"/>
                </a:lnTo>
                <a:lnTo>
                  <a:pt x="7831074" y="76199"/>
                </a:lnTo>
                <a:lnTo>
                  <a:pt x="7848992" y="76807"/>
                </a:lnTo>
                <a:lnTo>
                  <a:pt x="7870412" y="77628"/>
                </a:lnTo>
                <a:lnTo>
                  <a:pt x="7891402" y="80593"/>
                </a:lnTo>
                <a:lnTo>
                  <a:pt x="7908035" y="87629"/>
                </a:lnTo>
                <a:lnTo>
                  <a:pt x="7908035" y="88391"/>
                </a:lnTo>
                <a:lnTo>
                  <a:pt x="7908035" y="89153"/>
                </a:lnTo>
                <a:lnTo>
                  <a:pt x="7908035" y="89915"/>
                </a:lnTo>
                <a:lnTo>
                  <a:pt x="7896225" y="91737"/>
                </a:lnTo>
                <a:lnTo>
                  <a:pt x="7883271" y="92487"/>
                </a:lnTo>
                <a:lnTo>
                  <a:pt x="7870317" y="91951"/>
                </a:lnTo>
                <a:lnTo>
                  <a:pt x="7858506" y="89915"/>
                </a:lnTo>
                <a:lnTo>
                  <a:pt x="7852338" y="88082"/>
                </a:lnTo>
                <a:lnTo>
                  <a:pt x="7846313" y="86105"/>
                </a:lnTo>
                <a:lnTo>
                  <a:pt x="7840289" y="84129"/>
                </a:lnTo>
                <a:lnTo>
                  <a:pt x="7834122" y="82295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11" name="Google Shape;2611;p51"/>
          <p:cNvGrpSpPr/>
          <p:nvPr/>
        </p:nvGrpSpPr>
        <p:grpSpPr>
          <a:xfrm>
            <a:off x="3257917" y="3289998"/>
            <a:ext cx="209228" cy="270311"/>
            <a:chOff x="3583673" y="3728466"/>
            <a:chExt cx="230149" cy="306336"/>
          </a:xfrm>
        </p:grpSpPr>
        <p:pic>
          <p:nvPicPr>
            <p:cNvPr id="2612" name="Google Shape;2612;p51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3583673" y="3852659"/>
              <a:ext cx="230149" cy="1821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3" name="Google Shape;2613;p51"/>
            <p:cNvSpPr/>
            <p:nvPr/>
          </p:nvSpPr>
          <p:spPr>
            <a:xfrm>
              <a:off x="3745991" y="3728466"/>
              <a:ext cx="1904" cy="89535"/>
            </a:xfrm>
            <a:custGeom>
              <a:rect b="b" l="l" r="r" t="t"/>
              <a:pathLst>
                <a:path extrusionOk="0" h="89535" w="1904">
                  <a:moveTo>
                    <a:pt x="0" y="0"/>
                  </a:moveTo>
                  <a:lnTo>
                    <a:pt x="440" y="10287"/>
                  </a:lnTo>
                  <a:lnTo>
                    <a:pt x="666" y="20574"/>
                  </a:lnTo>
                  <a:lnTo>
                    <a:pt x="750" y="30861"/>
                  </a:lnTo>
                  <a:lnTo>
                    <a:pt x="762" y="41148"/>
                  </a:lnTo>
                  <a:lnTo>
                    <a:pt x="881" y="52447"/>
                  </a:lnTo>
                  <a:lnTo>
                    <a:pt x="1143" y="63531"/>
                  </a:lnTo>
                  <a:lnTo>
                    <a:pt x="1404" y="74473"/>
                  </a:lnTo>
                  <a:lnTo>
                    <a:pt x="1524" y="85344"/>
                  </a:lnTo>
                  <a:lnTo>
                    <a:pt x="1524" y="86868"/>
                  </a:lnTo>
                  <a:lnTo>
                    <a:pt x="1524" y="88392"/>
                  </a:lnTo>
                  <a:lnTo>
                    <a:pt x="1524" y="89154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4" name="Google Shape;2614;p51"/>
          <p:cNvGrpSpPr/>
          <p:nvPr/>
        </p:nvGrpSpPr>
        <p:grpSpPr>
          <a:xfrm>
            <a:off x="3670105" y="3374708"/>
            <a:ext cx="329061" cy="118362"/>
            <a:chOff x="4037075" y="3824465"/>
            <a:chExt cx="361963" cy="134137"/>
          </a:xfrm>
        </p:grpSpPr>
        <p:sp>
          <p:nvSpPr>
            <p:cNvPr id="2615" name="Google Shape;2615;p51"/>
            <p:cNvSpPr/>
            <p:nvPr/>
          </p:nvSpPr>
          <p:spPr>
            <a:xfrm>
              <a:off x="4037075" y="3886200"/>
              <a:ext cx="261620" cy="22860"/>
            </a:xfrm>
            <a:custGeom>
              <a:rect b="b" l="l" r="r" t="t"/>
              <a:pathLst>
                <a:path extrusionOk="0" h="22860" w="261620">
                  <a:moveTo>
                    <a:pt x="0" y="21336"/>
                  </a:moveTo>
                  <a:lnTo>
                    <a:pt x="30849" y="21669"/>
                  </a:lnTo>
                  <a:lnTo>
                    <a:pt x="61626" y="22288"/>
                  </a:lnTo>
                  <a:lnTo>
                    <a:pt x="92261" y="22621"/>
                  </a:lnTo>
                  <a:lnTo>
                    <a:pt x="147006" y="20883"/>
                  </a:lnTo>
                  <a:lnTo>
                    <a:pt x="194798" y="15882"/>
                  </a:lnTo>
                  <a:lnTo>
                    <a:pt x="218694" y="12954"/>
                  </a:lnTo>
                  <a:lnTo>
                    <a:pt x="228290" y="11834"/>
                  </a:lnTo>
                  <a:lnTo>
                    <a:pt x="237744" y="10858"/>
                  </a:lnTo>
                  <a:lnTo>
                    <a:pt x="247197" y="10167"/>
                  </a:lnTo>
                  <a:lnTo>
                    <a:pt x="256794" y="9906"/>
                  </a:lnTo>
                  <a:lnTo>
                    <a:pt x="261365" y="9906"/>
                  </a:lnTo>
                  <a:lnTo>
                    <a:pt x="259842" y="3810"/>
                  </a:lnTo>
                  <a:lnTo>
                    <a:pt x="259842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16" name="Google Shape;2616;p51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4305287" y="3824465"/>
              <a:ext cx="93751" cy="1341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17" name="Google Shape;2617;p51"/>
          <p:cNvGrpSpPr/>
          <p:nvPr/>
        </p:nvGrpSpPr>
        <p:grpSpPr>
          <a:xfrm>
            <a:off x="4270002" y="3255707"/>
            <a:ext cx="204508" cy="262242"/>
            <a:chOff x="4696955" y="3689604"/>
            <a:chExt cx="224957" cy="297192"/>
          </a:xfrm>
        </p:grpSpPr>
        <p:pic>
          <p:nvPicPr>
            <p:cNvPr id="2618" name="Google Shape;2618;p51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4696955" y="3795759"/>
              <a:ext cx="138709" cy="1239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9" name="Google Shape;2619;p51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4857379" y="3897617"/>
              <a:ext cx="64533" cy="891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0" name="Google Shape;2620;p51"/>
            <p:cNvSpPr/>
            <p:nvPr/>
          </p:nvSpPr>
          <p:spPr>
            <a:xfrm>
              <a:off x="4892801" y="3689604"/>
              <a:ext cx="3810" cy="79375"/>
            </a:xfrm>
            <a:custGeom>
              <a:rect b="b" l="l" r="r" t="t"/>
              <a:pathLst>
                <a:path extrusionOk="0" h="79375" w="3810">
                  <a:moveTo>
                    <a:pt x="3810" y="0"/>
                  </a:moveTo>
                  <a:lnTo>
                    <a:pt x="3000" y="12132"/>
                  </a:lnTo>
                  <a:lnTo>
                    <a:pt x="1905" y="24479"/>
                  </a:lnTo>
                  <a:lnTo>
                    <a:pt x="809" y="36968"/>
                  </a:lnTo>
                  <a:lnTo>
                    <a:pt x="0" y="49530"/>
                  </a:lnTo>
                  <a:lnTo>
                    <a:pt x="35" y="56959"/>
                  </a:lnTo>
                  <a:lnTo>
                    <a:pt x="285" y="64388"/>
                  </a:lnTo>
                  <a:lnTo>
                    <a:pt x="964" y="71818"/>
                  </a:lnTo>
                  <a:lnTo>
                    <a:pt x="2286" y="79248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1" name="Google Shape;2621;p51"/>
          <p:cNvSpPr/>
          <p:nvPr/>
        </p:nvSpPr>
        <p:spPr>
          <a:xfrm>
            <a:off x="4634345" y="3375212"/>
            <a:ext cx="72809" cy="5043"/>
          </a:xfrm>
          <a:custGeom>
            <a:rect b="b" l="l" r="r" t="t"/>
            <a:pathLst>
              <a:path extrusionOk="0" h="5714" w="80010">
                <a:moveTo>
                  <a:pt x="0" y="0"/>
                </a:moveTo>
                <a:lnTo>
                  <a:pt x="9239" y="1762"/>
                </a:lnTo>
                <a:lnTo>
                  <a:pt x="17906" y="2666"/>
                </a:lnTo>
                <a:lnTo>
                  <a:pt x="26574" y="3000"/>
                </a:lnTo>
                <a:lnTo>
                  <a:pt x="35814" y="3047"/>
                </a:lnTo>
                <a:lnTo>
                  <a:pt x="44386" y="3036"/>
                </a:lnTo>
                <a:lnTo>
                  <a:pt x="52959" y="2952"/>
                </a:lnTo>
                <a:lnTo>
                  <a:pt x="61531" y="2726"/>
                </a:lnTo>
                <a:lnTo>
                  <a:pt x="70104" y="2285"/>
                </a:lnTo>
                <a:lnTo>
                  <a:pt x="73152" y="2285"/>
                </a:lnTo>
                <a:lnTo>
                  <a:pt x="80010" y="3047"/>
                </a:lnTo>
                <a:lnTo>
                  <a:pt x="77724" y="5333"/>
                </a:lnTo>
                <a:lnTo>
                  <a:pt x="76962" y="5333"/>
                </a:lnTo>
                <a:lnTo>
                  <a:pt x="76200" y="5333"/>
                </a:lnTo>
                <a:lnTo>
                  <a:pt x="75438" y="5333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2" name="Google Shape;2622;p51"/>
          <p:cNvGrpSpPr/>
          <p:nvPr/>
        </p:nvGrpSpPr>
        <p:grpSpPr>
          <a:xfrm>
            <a:off x="4953915" y="3082219"/>
            <a:ext cx="428511" cy="387419"/>
            <a:chOff x="5449252" y="3492995"/>
            <a:chExt cx="471357" cy="439052"/>
          </a:xfrm>
        </p:grpSpPr>
        <p:sp>
          <p:nvSpPr>
            <p:cNvPr id="2623" name="Google Shape;2623;p51"/>
            <p:cNvSpPr/>
            <p:nvPr/>
          </p:nvSpPr>
          <p:spPr>
            <a:xfrm>
              <a:off x="5449252" y="3692652"/>
              <a:ext cx="76200" cy="239395"/>
            </a:xfrm>
            <a:custGeom>
              <a:rect b="b" l="l" r="r" t="t"/>
              <a:pathLst>
                <a:path extrusionOk="0" h="239395" w="76200">
                  <a:moveTo>
                    <a:pt x="47815" y="0"/>
                  </a:moveTo>
                  <a:lnTo>
                    <a:pt x="15811" y="37338"/>
                  </a:lnTo>
                  <a:lnTo>
                    <a:pt x="4476" y="87439"/>
                  </a:lnTo>
                  <a:lnTo>
                    <a:pt x="571" y="138684"/>
                  </a:lnTo>
                  <a:lnTo>
                    <a:pt x="0" y="160139"/>
                  </a:lnTo>
                  <a:lnTo>
                    <a:pt x="571" y="181736"/>
                  </a:lnTo>
                  <a:lnTo>
                    <a:pt x="12001" y="222504"/>
                  </a:lnTo>
                  <a:lnTo>
                    <a:pt x="41683" y="238898"/>
                  </a:lnTo>
                  <a:lnTo>
                    <a:pt x="53149" y="236982"/>
                  </a:lnTo>
                  <a:lnTo>
                    <a:pt x="61007" y="232100"/>
                  </a:lnTo>
                  <a:lnTo>
                    <a:pt x="66865" y="228219"/>
                  </a:lnTo>
                  <a:lnTo>
                    <a:pt x="71580" y="224337"/>
                  </a:lnTo>
                  <a:lnTo>
                    <a:pt x="76009" y="219456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24" name="Google Shape;2624;p51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5516105" y="3636264"/>
              <a:ext cx="181381" cy="2430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5" name="Google Shape;2625;p51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5689079" y="3492995"/>
              <a:ext cx="71653" cy="118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6" name="Google Shape;2626;p51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5801855" y="3633203"/>
              <a:ext cx="118754" cy="1585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27" name="Google Shape;2627;p51"/>
          <p:cNvGrpSpPr/>
          <p:nvPr/>
        </p:nvGrpSpPr>
        <p:grpSpPr>
          <a:xfrm>
            <a:off x="5430083" y="3105091"/>
            <a:ext cx="121141" cy="341798"/>
            <a:chOff x="5973032" y="3518916"/>
            <a:chExt cx="133254" cy="387350"/>
          </a:xfrm>
        </p:grpSpPr>
        <p:sp>
          <p:nvSpPr>
            <p:cNvPr id="2628" name="Google Shape;2628;p51"/>
            <p:cNvSpPr/>
            <p:nvPr/>
          </p:nvSpPr>
          <p:spPr>
            <a:xfrm>
              <a:off x="5973032" y="3730752"/>
              <a:ext cx="7620" cy="89535"/>
            </a:xfrm>
            <a:custGeom>
              <a:rect b="b" l="l" r="r" t="t"/>
              <a:pathLst>
                <a:path extrusionOk="0" h="89535" w="7620">
                  <a:moveTo>
                    <a:pt x="2571" y="0"/>
                  </a:moveTo>
                  <a:lnTo>
                    <a:pt x="1142" y="11310"/>
                  </a:lnTo>
                  <a:lnTo>
                    <a:pt x="285" y="22478"/>
                  </a:lnTo>
                  <a:lnTo>
                    <a:pt x="0" y="33647"/>
                  </a:lnTo>
                  <a:lnTo>
                    <a:pt x="285" y="44958"/>
                  </a:lnTo>
                  <a:lnTo>
                    <a:pt x="4857" y="84582"/>
                  </a:lnTo>
                  <a:lnTo>
                    <a:pt x="5619" y="87630"/>
                  </a:lnTo>
                  <a:lnTo>
                    <a:pt x="4857" y="89154"/>
                  </a:lnTo>
                  <a:lnTo>
                    <a:pt x="7143" y="88392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51"/>
            <p:cNvSpPr/>
            <p:nvPr/>
          </p:nvSpPr>
          <p:spPr>
            <a:xfrm>
              <a:off x="6001511" y="3518916"/>
              <a:ext cx="104775" cy="387350"/>
            </a:xfrm>
            <a:custGeom>
              <a:rect b="b" l="l" r="r" t="t"/>
              <a:pathLst>
                <a:path extrusionOk="0" h="387350" w="104775">
                  <a:moveTo>
                    <a:pt x="0" y="0"/>
                  </a:moveTo>
                  <a:lnTo>
                    <a:pt x="28956" y="27717"/>
                  </a:lnTo>
                  <a:lnTo>
                    <a:pt x="55626" y="57149"/>
                  </a:lnTo>
                  <a:lnTo>
                    <a:pt x="84201" y="102679"/>
                  </a:lnTo>
                  <a:lnTo>
                    <a:pt x="101346" y="153923"/>
                  </a:lnTo>
                  <a:lnTo>
                    <a:pt x="104548" y="183737"/>
                  </a:lnTo>
                  <a:lnTo>
                    <a:pt x="104108" y="213550"/>
                  </a:lnTo>
                  <a:lnTo>
                    <a:pt x="93726" y="272034"/>
                  </a:lnTo>
                  <a:lnTo>
                    <a:pt x="76390" y="321278"/>
                  </a:lnTo>
                  <a:lnTo>
                    <a:pt x="55626" y="368808"/>
                  </a:lnTo>
                  <a:lnTo>
                    <a:pt x="45720" y="387096"/>
                  </a:lnTo>
                  <a:lnTo>
                    <a:pt x="42672" y="387096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0" name="Google Shape;2630;p51"/>
          <p:cNvGrpSpPr/>
          <p:nvPr/>
        </p:nvGrpSpPr>
        <p:grpSpPr>
          <a:xfrm>
            <a:off x="5621093" y="3200559"/>
            <a:ext cx="141409" cy="133928"/>
            <a:chOff x="6183141" y="3627107"/>
            <a:chExt cx="155548" cy="151777"/>
          </a:xfrm>
        </p:grpSpPr>
        <p:pic>
          <p:nvPicPr>
            <p:cNvPr id="2631" name="Google Shape;2631;p51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6183141" y="3627107"/>
              <a:ext cx="106991" cy="1075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2" name="Google Shape;2632;p51"/>
            <p:cNvSpPr/>
            <p:nvPr/>
          </p:nvSpPr>
          <p:spPr>
            <a:xfrm>
              <a:off x="6334244" y="3680459"/>
              <a:ext cx="4445" cy="98425"/>
            </a:xfrm>
            <a:custGeom>
              <a:rect b="b" l="l" r="r" t="t"/>
              <a:pathLst>
                <a:path extrusionOk="0" h="98425" w="4445">
                  <a:moveTo>
                    <a:pt x="4071" y="0"/>
                  </a:moveTo>
                  <a:lnTo>
                    <a:pt x="1762" y="9786"/>
                  </a:lnTo>
                  <a:lnTo>
                    <a:pt x="452" y="18288"/>
                  </a:lnTo>
                  <a:lnTo>
                    <a:pt x="0" y="26789"/>
                  </a:lnTo>
                  <a:lnTo>
                    <a:pt x="261" y="36576"/>
                  </a:lnTo>
                  <a:lnTo>
                    <a:pt x="940" y="47434"/>
                  </a:lnTo>
                  <a:lnTo>
                    <a:pt x="1690" y="58293"/>
                  </a:lnTo>
                  <a:lnTo>
                    <a:pt x="2297" y="69151"/>
                  </a:lnTo>
                  <a:lnTo>
                    <a:pt x="2547" y="80010"/>
                  </a:lnTo>
                  <a:lnTo>
                    <a:pt x="2547" y="89916"/>
                  </a:lnTo>
                  <a:lnTo>
                    <a:pt x="2547" y="92202"/>
                  </a:lnTo>
                  <a:lnTo>
                    <a:pt x="2547" y="98298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3" name="Google Shape;2633;p51"/>
          <p:cNvGrpSpPr/>
          <p:nvPr/>
        </p:nvGrpSpPr>
        <p:grpSpPr>
          <a:xfrm>
            <a:off x="2530817" y="4423646"/>
            <a:ext cx="735696" cy="271656"/>
            <a:chOff x="2783871" y="5013198"/>
            <a:chExt cx="809257" cy="307860"/>
          </a:xfrm>
        </p:grpSpPr>
        <p:sp>
          <p:nvSpPr>
            <p:cNvPr id="2634" name="Google Shape;2634;p51"/>
            <p:cNvSpPr/>
            <p:nvPr/>
          </p:nvSpPr>
          <p:spPr>
            <a:xfrm>
              <a:off x="2783871" y="5013198"/>
              <a:ext cx="122555" cy="248920"/>
            </a:xfrm>
            <a:custGeom>
              <a:rect b="b" l="l" r="r" t="t"/>
              <a:pathLst>
                <a:path extrusionOk="0" h="248920" w="122555">
                  <a:moveTo>
                    <a:pt x="22574" y="4572"/>
                  </a:moveTo>
                  <a:lnTo>
                    <a:pt x="2643" y="52363"/>
                  </a:lnTo>
                  <a:lnTo>
                    <a:pt x="226" y="98917"/>
                  </a:lnTo>
                  <a:lnTo>
                    <a:pt x="0" y="125730"/>
                  </a:lnTo>
                  <a:lnTo>
                    <a:pt x="1345" y="152542"/>
                  </a:lnTo>
                  <a:lnTo>
                    <a:pt x="9429" y="196429"/>
                  </a:lnTo>
                  <a:lnTo>
                    <a:pt x="38576" y="240792"/>
                  </a:lnTo>
                  <a:lnTo>
                    <a:pt x="62198" y="248602"/>
                  </a:lnTo>
                  <a:lnTo>
                    <a:pt x="74580" y="247007"/>
                  </a:lnTo>
                  <a:lnTo>
                    <a:pt x="107727" y="215741"/>
                  </a:lnTo>
                  <a:lnTo>
                    <a:pt x="122134" y="162960"/>
                  </a:lnTo>
                  <a:lnTo>
                    <a:pt x="121634" y="142208"/>
                  </a:lnTo>
                  <a:lnTo>
                    <a:pt x="112490" y="101346"/>
                  </a:lnTo>
                  <a:lnTo>
                    <a:pt x="95154" y="61436"/>
                  </a:lnTo>
                  <a:lnTo>
                    <a:pt x="72104" y="24384"/>
                  </a:lnTo>
                  <a:lnTo>
                    <a:pt x="40862" y="0"/>
                  </a:lnTo>
                  <a:lnTo>
                    <a:pt x="35385" y="2286"/>
                  </a:lnTo>
                  <a:lnTo>
                    <a:pt x="33051" y="8572"/>
                  </a:lnTo>
                  <a:lnTo>
                    <a:pt x="32718" y="16287"/>
                  </a:lnTo>
                  <a:lnTo>
                    <a:pt x="33242" y="22860"/>
                  </a:lnTo>
                  <a:lnTo>
                    <a:pt x="33242" y="25908"/>
                  </a:lnTo>
                  <a:lnTo>
                    <a:pt x="34004" y="28956"/>
                  </a:lnTo>
                  <a:lnTo>
                    <a:pt x="34766" y="32004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35" name="Google Shape;2635;p51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2832341" y="5077955"/>
              <a:ext cx="247484" cy="2431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6" name="Google Shape;2636;p51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3106792" y="5057381"/>
              <a:ext cx="89048" cy="1935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7" name="Google Shape;2637;p51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3234391" y="5078717"/>
              <a:ext cx="97847" cy="169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8" name="Google Shape;2638;p51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3356597" y="5068049"/>
              <a:ext cx="129565" cy="163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9" name="Google Shape;2639;p51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3513474" y="5094719"/>
              <a:ext cx="79654" cy="1225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40" name="Google Shape;2640;p51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3311225" y="4418020"/>
            <a:ext cx="71622" cy="138185"/>
          </a:xfrm>
          <a:prstGeom prst="rect">
            <a:avLst/>
          </a:prstGeom>
          <a:noFill/>
          <a:ln>
            <a:noFill/>
          </a:ln>
        </p:spPr>
      </p:pic>
      <p:sp>
        <p:nvSpPr>
          <p:cNvPr id="2641" name="Google Shape;2641;p51"/>
          <p:cNvSpPr/>
          <p:nvPr/>
        </p:nvSpPr>
        <p:spPr>
          <a:xfrm>
            <a:off x="3497580" y="4500731"/>
            <a:ext cx="4622" cy="15130"/>
          </a:xfrm>
          <a:custGeom>
            <a:rect b="b" l="l" r="r" t="t"/>
            <a:pathLst>
              <a:path extrusionOk="0" h="17145" w="5079">
                <a:moveTo>
                  <a:pt x="0" y="0"/>
                </a:moveTo>
                <a:lnTo>
                  <a:pt x="1524" y="9905"/>
                </a:lnTo>
                <a:lnTo>
                  <a:pt x="1524" y="12191"/>
                </a:lnTo>
                <a:lnTo>
                  <a:pt x="4572" y="16763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2" name="Google Shape;2642;p51"/>
          <p:cNvSpPr/>
          <p:nvPr/>
        </p:nvSpPr>
        <p:spPr>
          <a:xfrm>
            <a:off x="2616430" y="4698401"/>
            <a:ext cx="782987" cy="75652"/>
          </a:xfrm>
          <a:custGeom>
            <a:rect b="b" l="l" r="r" t="t"/>
            <a:pathLst>
              <a:path extrusionOk="0" h="85725" w="860425">
                <a:moveTo>
                  <a:pt x="0" y="83819"/>
                </a:moveTo>
                <a:lnTo>
                  <a:pt x="16573" y="83819"/>
                </a:lnTo>
                <a:lnTo>
                  <a:pt x="33147" y="83819"/>
                </a:lnTo>
                <a:lnTo>
                  <a:pt x="49720" y="83819"/>
                </a:lnTo>
                <a:lnTo>
                  <a:pt x="66294" y="83819"/>
                </a:lnTo>
                <a:lnTo>
                  <a:pt x="92594" y="83939"/>
                </a:lnTo>
                <a:lnTo>
                  <a:pt x="118967" y="84200"/>
                </a:lnTo>
                <a:lnTo>
                  <a:pt x="145482" y="84462"/>
                </a:lnTo>
                <a:lnTo>
                  <a:pt x="172212" y="84581"/>
                </a:lnTo>
                <a:lnTo>
                  <a:pt x="216348" y="84701"/>
                </a:lnTo>
                <a:lnTo>
                  <a:pt x="260699" y="84962"/>
                </a:lnTo>
                <a:lnTo>
                  <a:pt x="305192" y="85224"/>
                </a:lnTo>
                <a:lnTo>
                  <a:pt x="349758" y="85343"/>
                </a:lnTo>
                <a:lnTo>
                  <a:pt x="391346" y="84748"/>
                </a:lnTo>
                <a:lnTo>
                  <a:pt x="432720" y="82867"/>
                </a:lnTo>
                <a:lnTo>
                  <a:pt x="473952" y="79557"/>
                </a:lnTo>
                <a:lnTo>
                  <a:pt x="515112" y="74675"/>
                </a:lnTo>
                <a:lnTo>
                  <a:pt x="554866" y="69020"/>
                </a:lnTo>
                <a:lnTo>
                  <a:pt x="594264" y="62579"/>
                </a:lnTo>
                <a:lnTo>
                  <a:pt x="633519" y="55709"/>
                </a:lnTo>
                <a:lnTo>
                  <a:pt x="672846" y="48767"/>
                </a:lnTo>
                <a:lnTo>
                  <a:pt x="701421" y="43183"/>
                </a:lnTo>
                <a:lnTo>
                  <a:pt x="729996" y="37814"/>
                </a:lnTo>
                <a:lnTo>
                  <a:pt x="787146" y="27431"/>
                </a:lnTo>
                <a:lnTo>
                  <a:pt x="830329" y="21216"/>
                </a:lnTo>
                <a:lnTo>
                  <a:pt x="845058" y="19049"/>
                </a:lnTo>
                <a:lnTo>
                  <a:pt x="850391" y="19049"/>
                </a:lnTo>
                <a:lnTo>
                  <a:pt x="854963" y="18287"/>
                </a:lnTo>
                <a:lnTo>
                  <a:pt x="860297" y="17525"/>
                </a:lnTo>
                <a:lnTo>
                  <a:pt x="858012" y="10667"/>
                </a:lnTo>
                <a:lnTo>
                  <a:pt x="854202" y="6095"/>
                </a:lnTo>
                <a:lnTo>
                  <a:pt x="849630" y="0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3" name="Google Shape;2643;p51"/>
          <p:cNvGrpSpPr/>
          <p:nvPr/>
        </p:nvGrpSpPr>
        <p:grpSpPr>
          <a:xfrm>
            <a:off x="4310305" y="4443806"/>
            <a:ext cx="329823" cy="151304"/>
            <a:chOff x="4741151" y="5036045"/>
            <a:chExt cx="498373" cy="228625"/>
          </a:xfrm>
        </p:grpSpPr>
        <p:pic>
          <p:nvPicPr>
            <p:cNvPr id="2644" name="Google Shape;2644;p51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4741151" y="5045189"/>
              <a:ext cx="273190" cy="2194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5" name="Google Shape;2645;p51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5058619" y="5036045"/>
              <a:ext cx="180905" cy="1900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46" name="Google Shape;2646;p51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5037966" y="4440953"/>
            <a:ext cx="175343" cy="117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7" name="Google Shape;2647;p51"/>
          <p:cNvGrpSpPr/>
          <p:nvPr/>
        </p:nvGrpSpPr>
        <p:grpSpPr>
          <a:xfrm>
            <a:off x="5506691" y="4432838"/>
            <a:ext cx="158553" cy="99015"/>
            <a:chOff x="6057125" y="5023615"/>
            <a:chExt cx="239578" cy="149615"/>
          </a:xfrm>
        </p:grpSpPr>
        <p:pic>
          <p:nvPicPr>
            <p:cNvPr id="2648" name="Google Shape;2648;p51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6057125" y="5038331"/>
              <a:ext cx="133375" cy="134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9" name="Google Shape;2649;p51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6220657" y="5023615"/>
              <a:ext cx="76046" cy="1320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50" name="Google Shape;2650;p51"/>
          <p:cNvGrpSpPr/>
          <p:nvPr/>
        </p:nvGrpSpPr>
        <p:grpSpPr>
          <a:xfrm>
            <a:off x="6010843" y="4412887"/>
            <a:ext cx="263448" cy="218526"/>
            <a:chOff x="6611861" y="5001005"/>
            <a:chExt cx="289790" cy="247650"/>
          </a:xfrm>
        </p:grpSpPr>
        <p:pic>
          <p:nvPicPr>
            <p:cNvPr id="2651" name="Google Shape;2651;p51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6611861" y="5002517"/>
              <a:ext cx="98323" cy="1466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2" name="Google Shape;2652;p51"/>
            <p:cNvSpPr/>
            <p:nvPr/>
          </p:nvSpPr>
          <p:spPr>
            <a:xfrm>
              <a:off x="6731472" y="5001005"/>
              <a:ext cx="170179" cy="247650"/>
            </a:xfrm>
            <a:custGeom>
              <a:rect b="b" l="l" r="r" t="t"/>
              <a:pathLst>
                <a:path extrusionOk="0" h="247650" w="170179">
                  <a:moveTo>
                    <a:pt x="39659" y="79248"/>
                  </a:moveTo>
                  <a:lnTo>
                    <a:pt x="35087" y="39624"/>
                  </a:lnTo>
                  <a:lnTo>
                    <a:pt x="25943" y="30480"/>
                  </a:lnTo>
                  <a:lnTo>
                    <a:pt x="20669" y="32289"/>
                  </a:lnTo>
                  <a:lnTo>
                    <a:pt x="3369" y="75152"/>
                  </a:lnTo>
                  <a:lnTo>
                    <a:pt x="0" y="108323"/>
                  </a:lnTo>
                  <a:lnTo>
                    <a:pt x="892" y="115062"/>
                  </a:lnTo>
                  <a:lnTo>
                    <a:pt x="4214" y="120086"/>
                  </a:lnTo>
                  <a:lnTo>
                    <a:pt x="11465" y="122682"/>
                  </a:lnTo>
                  <a:lnTo>
                    <a:pt x="20288" y="122431"/>
                  </a:lnTo>
                  <a:lnTo>
                    <a:pt x="51565" y="86963"/>
                  </a:lnTo>
                  <a:lnTo>
                    <a:pt x="57376" y="45172"/>
                  </a:lnTo>
                  <a:lnTo>
                    <a:pt x="56423" y="38862"/>
                  </a:lnTo>
                  <a:lnTo>
                    <a:pt x="55661" y="38100"/>
                  </a:lnTo>
                  <a:lnTo>
                    <a:pt x="55661" y="43434"/>
                  </a:lnTo>
                  <a:lnTo>
                    <a:pt x="54899" y="51816"/>
                  </a:lnTo>
                  <a:lnTo>
                    <a:pt x="54899" y="57912"/>
                  </a:lnTo>
                  <a:lnTo>
                    <a:pt x="71663" y="94488"/>
                  </a:lnTo>
                  <a:lnTo>
                    <a:pt x="76997" y="96774"/>
                  </a:lnTo>
                  <a:lnTo>
                    <a:pt x="86141" y="96774"/>
                  </a:lnTo>
                  <a:lnTo>
                    <a:pt x="94523" y="97536"/>
                  </a:lnTo>
                  <a:lnTo>
                    <a:pt x="105953" y="57912"/>
                  </a:lnTo>
                  <a:lnTo>
                    <a:pt x="106715" y="64008"/>
                  </a:lnTo>
                  <a:lnTo>
                    <a:pt x="140184" y="83379"/>
                  </a:lnTo>
                  <a:lnTo>
                    <a:pt x="149947" y="42683"/>
                  </a:lnTo>
                  <a:lnTo>
                    <a:pt x="144815" y="0"/>
                  </a:lnTo>
                  <a:lnTo>
                    <a:pt x="144827" y="5976"/>
                  </a:lnTo>
                  <a:lnTo>
                    <a:pt x="148244" y="45767"/>
                  </a:lnTo>
                  <a:lnTo>
                    <a:pt x="155007" y="84629"/>
                  </a:lnTo>
                  <a:lnTo>
                    <a:pt x="162341" y="123515"/>
                  </a:lnTo>
                  <a:lnTo>
                    <a:pt x="165580" y="143256"/>
                  </a:lnTo>
                  <a:lnTo>
                    <a:pt x="167961" y="162996"/>
                  </a:lnTo>
                  <a:lnTo>
                    <a:pt x="169199" y="182880"/>
                  </a:lnTo>
                  <a:lnTo>
                    <a:pt x="169664" y="196988"/>
                  </a:lnTo>
                  <a:lnTo>
                    <a:pt x="168913" y="210597"/>
                  </a:lnTo>
                  <a:lnTo>
                    <a:pt x="138624" y="245745"/>
                  </a:lnTo>
                  <a:lnTo>
                    <a:pt x="127444" y="247245"/>
                  </a:lnTo>
                  <a:lnTo>
                    <a:pt x="116621" y="246888"/>
                  </a:lnTo>
                  <a:lnTo>
                    <a:pt x="80617" y="222349"/>
                  </a:lnTo>
                  <a:lnTo>
                    <a:pt x="68699" y="181367"/>
                  </a:lnTo>
                  <a:lnTo>
                    <a:pt x="68615" y="17145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3" name="Google Shape;2653;p51"/>
          <p:cNvGrpSpPr/>
          <p:nvPr/>
        </p:nvGrpSpPr>
        <p:grpSpPr>
          <a:xfrm>
            <a:off x="6668786" y="4319414"/>
            <a:ext cx="358316" cy="156851"/>
            <a:chOff x="7335380" y="4895075"/>
            <a:chExt cx="541426" cy="237007"/>
          </a:xfrm>
        </p:grpSpPr>
        <p:pic>
          <p:nvPicPr>
            <p:cNvPr id="2654" name="Google Shape;2654;p51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7335380" y="4930127"/>
              <a:ext cx="330828" cy="2019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5" name="Google Shape;2655;p51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7687043" y="4895075"/>
              <a:ext cx="189763" cy="1720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56" name="Google Shape;2656;p51"/>
          <p:cNvGrpSpPr/>
          <p:nvPr/>
        </p:nvGrpSpPr>
        <p:grpSpPr>
          <a:xfrm>
            <a:off x="5378463" y="4956166"/>
            <a:ext cx="186269" cy="172142"/>
            <a:chOff x="5916250" y="5616689"/>
            <a:chExt cx="204894" cy="195084"/>
          </a:xfrm>
        </p:grpSpPr>
        <p:pic>
          <p:nvPicPr>
            <p:cNvPr id="2657" name="Google Shape;2657;p51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5916250" y="5616689"/>
              <a:ext cx="154616" cy="165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8" name="Google Shape;2658;p51"/>
            <p:cNvSpPr/>
            <p:nvPr/>
          </p:nvSpPr>
          <p:spPr>
            <a:xfrm>
              <a:off x="6109715" y="5724144"/>
              <a:ext cx="11429" cy="87629"/>
            </a:xfrm>
            <a:custGeom>
              <a:rect b="b" l="l" r="r" t="t"/>
              <a:pathLst>
                <a:path extrusionOk="0" h="87629" w="11429">
                  <a:moveTo>
                    <a:pt x="0" y="0"/>
                  </a:moveTo>
                  <a:lnTo>
                    <a:pt x="464" y="10620"/>
                  </a:lnTo>
                  <a:lnTo>
                    <a:pt x="857" y="20955"/>
                  </a:lnTo>
                  <a:lnTo>
                    <a:pt x="1393" y="31289"/>
                  </a:lnTo>
                  <a:lnTo>
                    <a:pt x="2286" y="41910"/>
                  </a:lnTo>
                  <a:lnTo>
                    <a:pt x="2774" y="51173"/>
                  </a:lnTo>
                  <a:lnTo>
                    <a:pt x="3333" y="60579"/>
                  </a:lnTo>
                  <a:lnTo>
                    <a:pt x="4321" y="69984"/>
                  </a:lnTo>
                  <a:lnTo>
                    <a:pt x="6096" y="79248"/>
                  </a:lnTo>
                  <a:lnTo>
                    <a:pt x="7620" y="84582"/>
                  </a:lnTo>
                  <a:lnTo>
                    <a:pt x="9144" y="85344"/>
                  </a:lnTo>
                  <a:lnTo>
                    <a:pt x="11430" y="8763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59" name="Google Shape;2659;p51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5775655" y="4884633"/>
            <a:ext cx="214037" cy="134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0" name="Google Shape;2660;p51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6250466" y="4881943"/>
            <a:ext cx="155330" cy="13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1" name="Google Shape;2661;p51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6550417" y="4861584"/>
            <a:ext cx="67315" cy="99047"/>
          </a:xfrm>
          <a:prstGeom prst="rect">
            <a:avLst/>
          </a:prstGeom>
          <a:noFill/>
          <a:ln>
            <a:noFill/>
          </a:ln>
        </p:spPr>
      </p:pic>
      <p:sp>
        <p:nvSpPr>
          <p:cNvPr id="2662" name="Google Shape;2662;p51"/>
          <p:cNvSpPr/>
          <p:nvPr/>
        </p:nvSpPr>
        <p:spPr>
          <a:xfrm>
            <a:off x="6587835" y="5039958"/>
            <a:ext cx="21957" cy="21294"/>
          </a:xfrm>
          <a:custGeom>
            <a:rect b="b" l="l" r="r" t="t"/>
            <a:pathLst>
              <a:path extrusionOk="0" h="24129" w="24129">
                <a:moveTo>
                  <a:pt x="6096" y="9143"/>
                </a:moveTo>
                <a:lnTo>
                  <a:pt x="15787" y="2786"/>
                </a:lnTo>
                <a:lnTo>
                  <a:pt x="18478" y="1142"/>
                </a:lnTo>
                <a:lnTo>
                  <a:pt x="19169" y="1214"/>
                </a:lnTo>
                <a:lnTo>
                  <a:pt x="22860" y="0"/>
                </a:lnTo>
                <a:lnTo>
                  <a:pt x="22860" y="3809"/>
                </a:lnTo>
                <a:lnTo>
                  <a:pt x="23622" y="9143"/>
                </a:lnTo>
                <a:lnTo>
                  <a:pt x="21336" y="12953"/>
                </a:lnTo>
                <a:lnTo>
                  <a:pt x="18288" y="17525"/>
                </a:lnTo>
                <a:lnTo>
                  <a:pt x="12192" y="22859"/>
                </a:lnTo>
                <a:lnTo>
                  <a:pt x="7620" y="23621"/>
                </a:lnTo>
                <a:lnTo>
                  <a:pt x="4572" y="23621"/>
                </a:lnTo>
                <a:lnTo>
                  <a:pt x="3810" y="23621"/>
                </a:lnTo>
                <a:lnTo>
                  <a:pt x="2286" y="23621"/>
                </a:lnTo>
                <a:lnTo>
                  <a:pt x="1524" y="22097"/>
                </a:lnTo>
                <a:lnTo>
                  <a:pt x="0" y="17525"/>
                </a:lnTo>
                <a:lnTo>
                  <a:pt x="1524" y="15239"/>
                </a:lnTo>
                <a:lnTo>
                  <a:pt x="3048" y="12191"/>
                </a:lnTo>
                <a:lnTo>
                  <a:pt x="9906" y="13715"/>
                </a:lnTo>
                <a:lnTo>
                  <a:pt x="9906" y="9905"/>
                </a:lnTo>
                <a:lnTo>
                  <a:pt x="9906" y="8381"/>
                </a:lnTo>
                <a:lnTo>
                  <a:pt x="17526" y="15239"/>
                </a:lnTo>
                <a:lnTo>
                  <a:pt x="7620" y="7619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7" name="Google Shape;2667;p52"/>
          <p:cNvGrpSpPr/>
          <p:nvPr/>
        </p:nvGrpSpPr>
        <p:grpSpPr>
          <a:xfrm>
            <a:off x="6104373" y="2072302"/>
            <a:ext cx="86706" cy="60179"/>
            <a:chOff x="6714743" y="2348484"/>
            <a:chExt cx="95376" cy="68199"/>
          </a:xfrm>
        </p:grpSpPr>
        <p:sp>
          <p:nvSpPr>
            <p:cNvPr id="2668" name="Google Shape;2668;p52"/>
            <p:cNvSpPr/>
            <p:nvPr/>
          </p:nvSpPr>
          <p:spPr>
            <a:xfrm>
              <a:off x="6714743" y="2348484"/>
              <a:ext cx="66675" cy="0"/>
            </a:xfrm>
            <a:custGeom>
              <a:rect b="b" l="l" r="r" t="t"/>
              <a:pathLst>
                <a:path extrusionOk="0" h="120000" w="66675">
                  <a:moveTo>
                    <a:pt x="0" y="0"/>
                  </a:moveTo>
                  <a:lnTo>
                    <a:pt x="14168" y="0"/>
                  </a:lnTo>
                  <a:lnTo>
                    <a:pt x="28194" y="0"/>
                  </a:lnTo>
                  <a:lnTo>
                    <a:pt x="42219" y="0"/>
                  </a:lnTo>
                  <a:lnTo>
                    <a:pt x="56388" y="0"/>
                  </a:lnTo>
                  <a:lnTo>
                    <a:pt x="61722" y="0"/>
                  </a:lnTo>
                  <a:lnTo>
                    <a:pt x="63246" y="0"/>
                  </a:lnTo>
                  <a:lnTo>
                    <a:pt x="66294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52"/>
            <p:cNvSpPr/>
            <p:nvPr/>
          </p:nvSpPr>
          <p:spPr>
            <a:xfrm>
              <a:off x="6738365" y="2403348"/>
              <a:ext cx="71754" cy="13335"/>
            </a:xfrm>
            <a:custGeom>
              <a:rect b="b" l="l" r="r" t="t"/>
              <a:pathLst>
                <a:path extrusionOk="0" h="13335" w="71754">
                  <a:moveTo>
                    <a:pt x="0" y="10667"/>
                  </a:moveTo>
                  <a:lnTo>
                    <a:pt x="12061" y="13204"/>
                  </a:lnTo>
                  <a:lnTo>
                    <a:pt x="22193" y="13239"/>
                  </a:lnTo>
                  <a:lnTo>
                    <a:pt x="32468" y="11418"/>
                  </a:lnTo>
                  <a:lnTo>
                    <a:pt x="44958" y="8381"/>
                  </a:lnTo>
                  <a:lnTo>
                    <a:pt x="51696" y="6536"/>
                  </a:lnTo>
                  <a:lnTo>
                    <a:pt x="58293" y="4476"/>
                  </a:lnTo>
                  <a:lnTo>
                    <a:pt x="64889" y="2274"/>
                  </a:lnTo>
                  <a:lnTo>
                    <a:pt x="71628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0" name="Google Shape;2670;p52"/>
          <p:cNvGrpSpPr/>
          <p:nvPr/>
        </p:nvGrpSpPr>
        <p:grpSpPr>
          <a:xfrm>
            <a:off x="5512086" y="1840286"/>
            <a:ext cx="931727" cy="627563"/>
            <a:chOff x="6063234" y="2085546"/>
            <a:chExt cx="1024890" cy="711200"/>
          </a:xfrm>
        </p:grpSpPr>
        <p:pic>
          <p:nvPicPr>
            <p:cNvPr id="2671" name="Google Shape;2671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12089" y="2296286"/>
              <a:ext cx="139185" cy="1399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2" name="Google Shape;2672;p52"/>
            <p:cNvSpPr/>
            <p:nvPr/>
          </p:nvSpPr>
          <p:spPr>
            <a:xfrm>
              <a:off x="6063234" y="2085546"/>
              <a:ext cx="1024890" cy="711200"/>
            </a:xfrm>
            <a:custGeom>
              <a:rect b="b" l="l" r="r" t="t"/>
              <a:pathLst>
                <a:path extrusionOk="0" h="711200" w="1024890">
                  <a:moveTo>
                    <a:pt x="37337" y="638603"/>
                  </a:moveTo>
                  <a:lnTo>
                    <a:pt x="33992" y="626137"/>
                  </a:lnTo>
                  <a:lnTo>
                    <a:pt x="31718" y="613743"/>
                  </a:lnTo>
                  <a:lnTo>
                    <a:pt x="30158" y="601206"/>
                  </a:lnTo>
                  <a:lnTo>
                    <a:pt x="28955" y="588311"/>
                  </a:lnTo>
                  <a:lnTo>
                    <a:pt x="26110" y="566713"/>
                  </a:lnTo>
                  <a:lnTo>
                    <a:pt x="20704" y="523803"/>
                  </a:lnTo>
                  <a:lnTo>
                    <a:pt x="13144" y="451913"/>
                  </a:lnTo>
                  <a:lnTo>
                    <a:pt x="9143" y="401621"/>
                  </a:lnTo>
                  <a:lnTo>
                    <a:pt x="6286" y="351329"/>
                  </a:lnTo>
                  <a:lnTo>
                    <a:pt x="4571" y="301037"/>
                  </a:lnTo>
                  <a:lnTo>
                    <a:pt x="4190" y="241220"/>
                  </a:lnTo>
                  <a:lnTo>
                    <a:pt x="4143" y="211240"/>
                  </a:lnTo>
                  <a:lnTo>
                    <a:pt x="3809" y="181403"/>
                  </a:lnTo>
                  <a:lnTo>
                    <a:pt x="3679" y="167116"/>
                  </a:lnTo>
                  <a:lnTo>
                    <a:pt x="3333" y="152828"/>
                  </a:lnTo>
                  <a:lnTo>
                    <a:pt x="2845" y="138541"/>
                  </a:lnTo>
                  <a:lnTo>
                    <a:pt x="2285" y="124253"/>
                  </a:lnTo>
                  <a:lnTo>
                    <a:pt x="2285" y="122729"/>
                  </a:lnTo>
                  <a:lnTo>
                    <a:pt x="0" y="113585"/>
                  </a:lnTo>
                  <a:lnTo>
                    <a:pt x="1523" y="111299"/>
                  </a:lnTo>
                  <a:lnTo>
                    <a:pt x="3809" y="108251"/>
                  </a:lnTo>
                  <a:lnTo>
                    <a:pt x="11429" y="108251"/>
                  </a:lnTo>
                  <a:lnTo>
                    <a:pt x="15239" y="108251"/>
                  </a:lnTo>
                  <a:lnTo>
                    <a:pt x="24836" y="107787"/>
                  </a:lnTo>
                  <a:lnTo>
                    <a:pt x="34289" y="107394"/>
                  </a:lnTo>
                  <a:lnTo>
                    <a:pt x="43743" y="106858"/>
                  </a:lnTo>
                  <a:lnTo>
                    <a:pt x="53339" y="105965"/>
                  </a:lnTo>
                  <a:lnTo>
                    <a:pt x="73461" y="104429"/>
                  </a:lnTo>
                  <a:lnTo>
                    <a:pt x="93725" y="102250"/>
                  </a:lnTo>
                  <a:lnTo>
                    <a:pt x="134111" y="96821"/>
                  </a:lnTo>
                  <a:lnTo>
                    <a:pt x="187142" y="88439"/>
                  </a:lnTo>
                  <a:lnTo>
                    <a:pt x="240029" y="79486"/>
                  </a:lnTo>
                  <a:lnTo>
                    <a:pt x="292917" y="70246"/>
                  </a:lnTo>
                  <a:lnTo>
                    <a:pt x="345947" y="61007"/>
                  </a:lnTo>
                  <a:lnTo>
                    <a:pt x="391560" y="53042"/>
                  </a:lnTo>
                  <a:lnTo>
                    <a:pt x="437102" y="45291"/>
                  </a:lnTo>
                  <a:lnTo>
                    <a:pt x="482786" y="37969"/>
                  </a:lnTo>
                  <a:lnTo>
                    <a:pt x="528827" y="31289"/>
                  </a:lnTo>
                  <a:lnTo>
                    <a:pt x="574633" y="25327"/>
                  </a:lnTo>
                  <a:lnTo>
                    <a:pt x="620584" y="20170"/>
                  </a:lnTo>
                  <a:lnTo>
                    <a:pt x="666646" y="15708"/>
                  </a:lnTo>
                  <a:lnTo>
                    <a:pt x="712780" y="11831"/>
                  </a:lnTo>
                  <a:lnTo>
                    <a:pt x="758951" y="8429"/>
                  </a:lnTo>
                  <a:lnTo>
                    <a:pt x="825341" y="5000"/>
                  </a:lnTo>
                  <a:lnTo>
                    <a:pt x="892301" y="3857"/>
                  </a:lnTo>
                  <a:lnTo>
                    <a:pt x="911280" y="2381"/>
                  </a:lnTo>
                  <a:lnTo>
                    <a:pt x="940688" y="47"/>
                  </a:lnTo>
                  <a:lnTo>
                    <a:pt x="970097" y="0"/>
                  </a:lnTo>
                  <a:lnTo>
                    <a:pt x="989075" y="5381"/>
                  </a:lnTo>
                  <a:lnTo>
                    <a:pt x="994409" y="9953"/>
                  </a:lnTo>
                  <a:lnTo>
                    <a:pt x="992885" y="19859"/>
                  </a:lnTo>
                  <a:lnTo>
                    <a:pt x="993647" y="25193"/>
                  </a:lnTo>
                  <a:lnTo>
                    <a:pt x="993564" y="55602"/>
                  </a:lnTo>
                  <a:lnTo>
                    <a:pt x="992981" y="86153"/>
                  </a:lnTo>
                  <a:lnTo>
                    <a:pt x="993112" y="116705"/>
                  </a:lnTo>
                  <a:lnTo>
                    <a:pt x="995171" y="147113"/>
                  </a:lnTo>
                  <a:lnTo>
                    <a:pt x="999458" y="175129"/>
                  </a:lnTo>
                  <a:lnTo>
                    <a:pt x="1004887" y="203215"/>
                  </a:lnTo>
                  <a:lnTo>
                    <a:pt x="1010602" y="231445"/>
                  </a:lnTo>
                  <a:lnTo>
                    <a:pt x="1015746" y="259889"/>
                  </a:lnTo>
                  <a:lnTo>
                    <a:pt x="1020163" y="291464"/>
                  </a:lnTo>
                  <a:lnTo>
                    <a:pt x="1023080" y="323326"/>
                  </a:lnTo>
                  <a:lnTo>
                    <a:pt x="1024425" y="355472"/>
                  </a:lnTo>
                  <a:lnTo>
                    <a:pt x="1024128" y="387905"/>
                  </a:lnTo>
                  <a:lnTo>
                    <a:pt x="1022282" y="416921"/>
                  </a:lnTo>
                  <a:lnTo>
                    <a:pt x="1018508" y="445722"/>
                  </a:lnTo>
                  <a:lnTo>
                    <a:pt x="1013733" y="474380"/>
                  </a:lnTo>
                  <a:lnTo>
                    <a:pt x="1008888" y="502967"/>
                  </a:lnTo>
                  <a:lnTo>
                    <a:pt x="1007244" y="516778"/>
                  </a:lnTo>
                  <a:lnTo>
                    <a:pt x="999744" y="557069"/>
                  </a:lnTo>
                  <a:lnTo>
                    <a:pt x="986028" y="581453"/>
                  </a:lnTo>
                  <a:lnTo>
                    <a:pt x="981456" y="586787"/>
                  </a:lnTo>
                  <a:lnTo>
                    <a:pt x="975360" y="590597"/>
                  </a:lnTo>
                  <a:lnTo>
                    <a:pt x="968501" y="592121"/>
                  </a:lnTo>
                  <a:lnTo>
                    <a:pt x="961965" y="593895"/>
                  </a:lnTo>
                  <a:lnTo>
                    <a:pt x="912590" y="597455"/>
                  </a:lnTo>
                  <a:lnTo>
                    <a:pt x="898528" y="598074"/>
                  </a:lnTo>
                  <a:lnTo>
                    <a:pt x="856809" y="601075"/>
                  </a:lnTo>
                  <a:lnTo>
                    <a:pt x="801635" y="606694"/>
                  </a:lnTo>
                  <a:lnTo>
                    <a:pt x="774192" y="609647"/>
                  </a:lnTo>
                  <a:lnTo>
                    <a:pt x="736937" y="613421"/>
                  </a:lnTo>
                  <a:lnTo>
                    <a:pt x="662428" y="620684"/>
                  </a:lnTo>
                  <a:lnTo>
                    <a:pt x="574738" y="631316"/>
                  </a:lnTo>
                  <a:lnTo>
                    <a:pt x="523875" y="638032"/>
                  </a:lnTo>
                  <a:lnTo>
                    <a:pt x="473011" y="645032"/>
                  </a:lnTo>
                  <a:lnTo>
                    <a:pt x="422147" y="652319"/>
                  </a:lnTo>
                  <a:lnTo>
                    <a:pt x="379856" y="659320"/>
                  </a:lnTo>
                  <a:lnTo>
                    <a:pt x="337566" y="666607"/>
                  </a:lnTo>
                  <a:lnTo>
                    <a:pt x="295275" y="674179"/>
                  </a:lnTo>
                  <a:lnTo>
                    <a:pt x="252983" y="682037"/>
                  </a:lnTo>
                  <a:lnTo>
                    <a:pt x="183546" y="695467"/>
                  </a:lnTo>
                  <a:lnTo>
                    <a:pt x="148720" y="701861"/>
                  </a:lnTo>
                  <a:lnTo>
                    <a:pt x="113537" y="707183"/>
                  </a:lnTo>
                  <a:lnTo>
                    <a:pt x="96678" y="709136"/>
                  </a:lnTo>
                  <a:lnTo>
                    <a:pt x="78104" y="710803"/>
                  </a:lnTo>
                  <a:lnTo>
                    <a:pt x="59531" y="711041"/>
                  </a:lnTo>
                  <a:lnTo>
                    <a:pt x="42671" y="708707"/>
                  </a:lnTo>
                  <a:lnTo>
                    <a:pt x="41147" y="707945"/>
                  </a:lnTo>
                  <a:lnTo>
                    <a:pt x="38099" y="707945"/>
                  </a:lnTo>
                  <a:lnTo>
                    <a:pt x="37337" y="707183"/>
                  </a:lnTo>
                  <a:lnTo>
                    <a:pt x="36575" y="707183"/>
                  </a:lnTo>
                  <a:lnTo>
                    <a:pt x="35813" y="706421"/>
                  </a:lnTo>
                  <a:lnTo>
                    <a:pt x="35051" y="705659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3" name="Google Shape;2673;p52"/>
          <p:cNvGrpSpPr/>
          <p:nvPr/>
        </p:nvGrpSpPr>
        <p:grpSpPr>
          <a:xfrm>
            <a:off x="4400929" y="1847713"/>
            <a:ext cx="131255" cy="100880"/>
            <a:chOff x="4840973" y="2093963"/>
            <a:chExt cx="144379" cy="114325"/>
          </a:xfrm>
        </p:grpSpPr>
        <p:pic>
          <p:nvPicPr>
            <p:cNvPr id="2674" name="Google Shape;2674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40973" y="2093963"/>
              <a:ext cx="105252" cy="11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5" name="Google Shape;2675;p52"/>
            <p:cNvSpPr/>
            <p:nvPr/>
          </p:nvSpPr>
          <p:spPr>
            <a:xfrm>
              <a:off x="4977098" y="2135123"/>
              <a:ext cx="8254" cy="59689"/>
            </a:xfrm>
            <a:custGeom>
              <a:rect b="b" l="l" r="r" t="t"/>
              <a:pathLst>
                <a:path extrusionOk="0" h="59689" w="8254">
                  <a:moveTo>
                    <a:pt x="1047" y="0"/>
                  </a:moveTo>
                  <a:lnTo>
                    <a:pt x="416" y="7310"/>
                  </a:lnTo>
                  <a:lnTo>
                    <a:pt x="0" y="14477"/>
                  </a:lnTo>
                  <a:lnTo>
                    <a:pt x="297" y="21645"/>
                  </a:lnTo>
                  <a:lnTo>
                    <a:pt x="1809" y="28956"/>
                  </a:lnTo>
                  <a:lnTo>
                    <a:pt x="4095" y="36576"/>
                  </a:lnTo>
                  <a:lnTo>
                    <a:pt x="7143" y="44196"/>
                  </a:lnTo>
                  <a:lnTo>
                    <a:pt x="7905" y="52577"/>
                  </a:lnTo>
                  <a:lnTo>
                    <a:pt x="7905" y="56388"/>
                  </a:lnTo>
                  <a:lnTo>
                    <a:pt x="7905" y="57150"/>
                  </a:lnTo>
                  <a:lnTo>
                    <a:pt x="7905" y="59436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76" name="Google Shape;2676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9030" y="2950273"/>
            <a:ext cx="164272" cy="1652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7" name="Google Shape;2677;p52"/>
          <p:cNvGrpSpPr/>
          <p:nvPr/>
        </p:nvGrpSpPr>
        <p:grpSpPr>
          <a:xfrm>
            <a:off x="5621959" y="2933631"/>
            <a:ext cx="695160" cy="217782"/>
            <a:chOff x="6184093" y="3324605"/>
            <a:chExt cx="764668" cy="246806"/>
          </a:xfrm>
        </p:grpSpPr>
        <p:pic>
          <p:nvPicPr>
            <p:cNvPr id="2678" name="Google Shape;2678;p5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184093" y="3326117"/>
              <a:ext cx="347021" cy="1904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9" name="Google Shape;2679;p5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560807" y="3372599"/>
              <a:ext cx="211099" cy="9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0" name="Google Shape;2680;p52"/>
            <p:cNvSpPr/>
            <p:nvPr/>
          </p:nvSpPr>
          <p:spPr>
            <a:xfrm>
              <a:off x="6725411" y="3324605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81" name="Google Shape;2681;p5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792455" y="3327641"/>
              <a:ext cx="156306" cy="24377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82" name="Google Shape;2682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11625" y="2890434"/>
            <a:ext cx="215461" cy="107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3" name="Google Shape;2683;p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87688" y="2842476"/>
            <a:ext cx="310707" cy="1060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4" name="Google Shape;2684;p52"/>
          <p:cNvGrpSpPr/>
          <p:nvPr/>
        </p:nvGrpSpPr>
        <p:grpSpPr>
          <a:xfrm>
            <a:off x="7609685" y="2756783"/>
            <a:ext cx="816052" cy="285327"/>
            <a:chOff x="8370570" y="3124187"/>
            <a:chExt cx="897648" cy="323353"/>
          </a:xfrm>
        </p:grpSpPr>
        <p:sp>
          <p:nvSpPr>
            <p:cNvPr id="2685" name="Google Shape;2685;p52"/>
            <p:cNvSpPr/>
            <p:nvPr/>
          </p:nvSpPr>
          <p:spPr>
            <a:xfrm>
              <a:off x="8370570" y="3182111"/>
              <a:ext cx="35559" cy="265429"/>
            </a:xfrm>
            <a:custGeom>
              <a:rect b="b" l="l" r="r" t="t"/>
              <a:pathLst>
                <a:path extrusionOk="0" h="265429" w="35559">
                  <a:moveTo>
                    <a:pt x="0" y="0"/>
                  </a:moveTo>
                  <a:lnTo>
                    <a:pt x="12287" y="40862"/>
                  </a:lnTo>
                  <a:lnTo>
                    <a:pt x="22860" y="82296"/>
                  </a:lnTo>
                  <a:lnTo>
                    <a:pt x="31242" y="132588"/>
                  </a:lnTo>
                  <a:lnTo>
                    <a:pt x="35052" y="182880"/>
                  </a:lnTo>
                  <a:lnTo>
                    <a:pt x="35171" y="200346"/>
                  </a:lnTo>
                  <a:lnTo>
                    <a:pt x="34290" y="217455"/>
                  </a:lnTo>
                  <a:lnTo>
                    <a:pt x="32265" y="234422"/>
                  </a:lnTo>
                  <a:lnTo>
                    <a:pt x="28956" y="251460"/>
                  </a:lnTo>
                  <a:lnTo>
                    <a:pt x="26670" y="259842"/>
                  </a:lnTo>
                  <a:lnTo>
                    <a:pt x="26670" y="261365"/>
                  </a:lnTo>
                  <a:lnTo>
                    <a:pt x="22860" y="265176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86" name="Google Shape;2686;p5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374367" y="3236117"/>
              <a:ext cx="175285" cy="1159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7" name="Google Shape;2687;p5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580869" y="3236201"/>
              <a:ext cx="71653" cy="96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8" name="Google Shape;2688;p5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687549" y="3124187"/>
              <a:ext cx="480085" cy="2016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9" name="Google Shape;2689;p5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188945" y="3147713"/>
              <a:ext cx="79273" cy="1158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90" name="Google Shape;2690;p5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467194" y="2842697"/>
            <a:ext cx="75530" cy="68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1" name="Google Shape;2691;p52"/>
          <p:cNvGrpSpPr/>
          <p:nvPr/>
        </p:nvGrpSpPr>
        <p:grpSpPr>
          <a:xfrm>
            <a:off x="5605020" y="2125410"/>
            <a:ext cx="161530" cy="118463"/>
            <a:chOff x="6165460" y="2408669"/>
            <a:chExt cx="177681" cy="134251"/>
          </a:xfrm>
        </p:grpSpPr>
        <p:pic>
          <p:nvPicPr>
            <p:cNvPr id="2692" name="Google Shape;2692;p5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165460" y="2408669"/>
              <a:ext cx="129589" cy="113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3" name="Google Shape;2693;p52"/>
            <p:cNvSpPr/>
            <p:nvPr/>
          </p:nvSpPr>
          <p:spPr>
            <a:xfrm>
              <a:off x="6336791" y="2471165"/>
              <a:ext cx="6350" cy="71755"/>
            </a:xfrm>
            <a:custGeom>
              <a:rect b="b" l="l" r="r" t="t"/>
              <a:pathLst>
                <a:path extrusionOk="0" h="71755" w="6350">
                  <a:moveTo>
                    <a:pt x="0" y="0"/>
                  </a:moveTo>
                  <a:lnTo>
                    <a:pt x="11" y="9155"/>
                  </a:lnTo>
                  <a:lnTo>
                    <a:pt x="95" y="18383"/>
                  </a:lnTo>
                  <a:lnTo>
                    <a:pt x="321" y="27753"/>
                  </a:lnTo>
                  <a:lnTo>
                    <a:pt x="762" y="37338"/>
                  </a:lnTo>
                  <a:lnTo>
                    <a:pt x="1047" y="44636"/>
                  </a:lnTo>
                  <a:lnTo>
                    <a:pt x="1905" y="51720"/>
                  </a:lnTo>
                  <a:lnTo>
                    <a:pt x="3333" y="58662"/>
                  </a:lnTo>
                  <a:lnTo>
                    <a:pt x="5334" y="65532"/>
                  </a:lnTo>
                  <a:lnTo>
                    <a:pt x="6096" y="69342"/>
                  </a:lnTo>
                  <a:lnTo>
                    <a:pt x="6096" y="71628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4" name="Google Shape;2694;p52"/>
          <p:cNvSpPr/>
          <p:nvPr/>
        </p:nvSpPr>
        <p:spPr>
          <a:xfrm>
            <a:off x="5536968" y="2386853"/>
            <a:ext cx="10400" cy="82937"/>
          </a:xfrm>
          <a:custGeom>
            <a:rect b="b" l="l" r="r" t="t"/>
            <a:pathLst>
              <a:path extrusionOk="0" h="93980" w="11429">
                <a:moveTo>
                  <a:pt x="0" y="0"/>
                </a:moveTo>
                <a:lnTo>
                  <a:pt x="1404" y="11763"/>
                </a:lnTo>
                <a:lnTo>
                  <a:pt x="3238" y="23241"/>
                </a:lnTo>
                <a:lnTo>
                  <a:pt x="5357" y="34718"/>
                </a:lnTo>
                <a:lnTo>
                  <a:pt x="7620" y="46482"/>
                </a:lnTo>
                <a:lnTo>
                  <a:pt x="9179" y="58364"/>
                </a:lnTo>
                <a:lnTo>
                  <a:pt x="10382" y="70104"/>
                </a:lnTo>
                <a:lnTo>
                  <a:pt x="11156" y="81843"/>
                </a:lnTo>
                <a:lnTo>
                  <a:pt x="11430" y="93726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5" name="Google Shape;2695;p52"/>
          <p:cNvGrpSpPr/>
          <p:nvPr/>
        </p:nvGrpSpPr>
        <p:grpSpPr>
          <a:xfrm>
            <a:off x="5713660" y="1976812"/>
            <a:ext cx="223083" cy="215859"/>
            <a:chOff x="6284963" y="2240267"/>
            <a:chExt cx="245389" cy="244627"/>
          </a:xfrm>
        </p:grpSpPr>
        <p:pic>
          <p:nvPicPr>
            <p:cNvPr id="2696" name="Google Shape;2696;p5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284963" y="2240267"/>
              <a:ext cx="92227" cy="1074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7" name="Google Shape;2697;p5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409169" y="2349233"/>
              <a:ext cx="121183" cy="1356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98" name="Google Shape;2698;p5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954671" y="2153787"/>
            <a:ext cx="90077" cy="103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5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387704" y="3195010"/>
            <a:ext cx="43966" cy="63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p5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475506" y="3121723"/>
            <a:ext cx="53973" cy="107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1" name="Google Shape;2701;p52"/>
          <p:cNvGrpSpPr/>
          <p:nvPr/>
        </p:nvGrpSpPr>
        <p:grpSpPr>
          <a:xfrm>
            <a:off x="5358442" y="3445309"/>
            <a:ext cx="160381" cy="95832"/>
            <a:chOff x="5894057" y="3904475"/>
            <a:chExt cx="242341" cy="144805"/>
          </a:xfrm>
        </p:grpSpPr>
        <p:pic>
          <p:nvPicPr>
            <p:cNvPr id="2702" name="Google Shape;2702;p5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5894057" y="3904475"/>
              <a:ext cx="134137" cy="14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3" name="Google Shape;2703;p52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049505" y="3907523"/>
              <a:ext cx="86893" cy="1230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04" name="Google Shape;2704;p52"/>
          <p:cNvGrpSpPr/>
          <p:nvPr/>
        </p:nvGrpSpPr>
        <p:grpSpPr>
          <a:xfrm>
            <a:off x="5767859" y="3415724"/>
            <a:ext cx="191143" cy="141785"/>
            <a:chOff x="6344399" y="3870947"/>
            <a:chExt cx="288823" cy="214242"/>
          </a:xfrm>
        </p:grpSpPr>
        <p:pic>
          <p:nvPicPr>
            <p:cNvPr id="2705" name="Google Shape;2705;p52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344399" y="3885901"/>
              <a:ext cx="98323" cy="199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6" name="Google Shape;2706;p52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467081" y="3870947"/>
              <a:ext cx="166141" cy="148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07" name="Google Shape;2707;p52"/>
          <p:cNvSpPr/>
          <p:nvPr/>
        </p:nvSpPr>
        <p:spPr>
          <a:xfrm>
            <a:off x="6233160" y="3291168"/>
            <a:ext cx="99967" cy="407961"/>
          </a:xfrm>
          <a:custGeom>
            <a:rect b="b" l="l" r="r" t="t"/>
            <a:pathLst>
              <a:path extrusionOk="0" h="462279" w="109854">
                <a:moveTo>
                  <a:pt x="96011" y="31241"/>
                </a:moveTo>
                <a:lnTo>
                  <a:pt x="85844" y="25538"/>
                </a:lnTo>
                <a:lnTo>
                  <a:pt x="75818" y="19907"/>
                </a:lnTo>
                <a:lnTo>
                  <a:pt x="65793" y="14418"/>
                </a:lnTo>
                <a:lnTo>
                  <a:pt x="55625" y="9143"/>
                </a:lnTo>
                <a:lnTo>
                  <a:pt x="49434" y="5464"/>
                </a:lnTo>
                <a:lnTo>
                  <a:pt x="43243" y="2571"/>
                </a:lnTo>
                <a:lnTo>
                  <a:pt x="36766" y="678"/>
                </a:lnTo>
                <a:lnTo>
                  <a:pt x="29717" y="0"/>
                </a:lnTo>
                <a:lnTo>
                  <a:pt x="23038" y="2309"/>
                </a:lnTo>
                <a:lnTo>
                  <a:pt x="10298" y="42802"/>
                </a:lnTo>
                <a:lnTo>
                  <a:pt x="9239" y="62007"/>
                </a:lnTo>
                <a:lnTo>
                  <a:pt x="10608" y="81069"/>
                </a:lnTo>
                <a:lnTo>
                  <a:pt x="27146" y="126777"/>
                </a:lnTo>
                <a:lnTo>
                  <a:pt x="52554" y="159448"/>
                </a:lnTo>
                <a:lnTo>
                  <a:pt x="60007" y="167258"/>
                </a:lnTo>
                <a:lnTo>
                  <a:pt x="66603" y="175640"/>
                </a:lnTo>
                <a:lnTo>
                  <a:pt x="71627" y="185165"/>
                </a:lnTo>
                <a:lnTo>
                  <a:pt x="73675" y="193798"/>
                </a:lnTo>
                <a:lnTo>
                  <a:pt x="73151" y="201644"/>
                </a:lnTo>
                <a:lnTo>
                  <a:pt x="46196" y="235838"/>
                </a:lnTo>
                <a:lnTo>
                  <a:pt x="18645" y="257591"/>
                </a:lnTo>
                <a:lnTo>
                  <a:pt x="12001" y="262413"/>
                </a:lnTo>
                <a:lnTo>
                  <a:pt x="5643" y="267664"/>
                </a:lnTo>
                <a:lnTo>
                  <a:pt x="0" y="273557"/>
                </a:lnTo>
                <a:lnTo>
                  <a:pt x="3047" y="278129"/>
                </a:lnTo>
                <a:lnTo>
                  <a:pt x="6095" y="278129"/>
                </a:lnTo>
                <a:lnTo>
                  <a:pt x="13715" y="278891"/>
                </a:lnTo>
                <a:lnTo>
                  <a:pt x="57947" y="285380"/>
                </a:lnTo>
                <a:lnTo>
                  <a:pt x="67270" y="315348"/>
                </a:lnTo>
                <a:lnTo>
                  <a:pt x="65912" y="326707"/>
                </a:lnTo>
                <a:lnTo>
                  <a:pt x="63412" y="337780"/>
                </a:lnTo>
                <a:lnTo>
                  <a:pt x="60197" y="348995"/>
                </a:lnTo>
                <a:lnTo>
                  <a:pt x="55828" y="363640"/>
                </a:lnTo>
                <a:lnTo>
                  <a:pt x="52101" y="378142"/>
                </a:lnTo>
                <a:lnTo>
                  <a:pt x="49375" y="392930"/>
                </a:lnTo>
                <a:lnTo>
                  <a:pt x="48005" y="408431"/>
                </a:lnTo>
                <a:lnTo>
                  <a:pt x="48256" y="417302"/>
                </a:lnTo>
                <a:lnTo>
                  <a:pt x="70103" y="451675"/>
                </a:lnTo>
                <a:lnTo>
                  <a:pt x="94487" y="461771"/>
                </a:lnTo>
                <a:lnTo>
                  <a:pt x="100583" y="461009"/>
                </a:lnTo>
                <a:lnTo>
                  <a:pt x="109727" y="460247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08" name="Google Shape;2708;p52"/>
          <p:cNvGrpSpPr/>
          <p:nvPr/>
        </p:nvGrpSpPr>
        <p:grpSpPr>
          <a:xfrm>
            <a:off x="6438952" y="3400931"/>
            <a:ext cx="150682" cy="144127"/>
            <a:chOff x="7082776" y="3854183"/>
            <a:chExt cx="165748" cy="163335"/>
          </a:xfrm>
        </p:grpSpPr>
        <p:pic>
          <p:nvPicPr>
            <p:cNvPr id="2709" name="Google Shape;2709;p52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7082776" y="3854183"/>
              <a:ext cx="117944" cy="1272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0" name="Google Shape;2710;p52"/>
            <p:cNvSpPr/>
            <p:nvPr/>
          </p:nvSpPr>
          <p:spPr>
            <a:xfrm>
              <a:off x="7242809" y="3946398"/>
              <a:ext cx="5715" cy="71120"/>
            </a:xfrm>
            <a:custGeom>
              <a:rect b="b" l="l" r="r" t="t"/>
              <a:pathLst>
                <a:path extrusionOk="0" h="71120" w="5715">
                  <a:moveTo>
                    <a:pt x="0" y="0"/>
                  </a:moveTo>
                  <a:lnTo>
                    <a:pt x="2095" y="41076"/>
                  </a:lnTo>
                  <a:lnTo>
                    <a:pt x="2667" y="48768"/>
                  </a:lnTo>
                  <a:lnTo>
                    <a:pt x="3238" y="56459"/>
                  </a:lnTo>
                  <a:lnTo>
                    <a:pt x="3810" y="64008"/>
                  </a:lnTo>
                  <a:lnTo>
                    <a:pt x="4572" y="68580"/>
                  </a:lnTo>
                  <a:lnTo>
                    <a:pt x="3810" y="69342"/>
                  </a:lnTo>
                  <a:lnTo>
                    <a:pt x="5334" y="70866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1" name="Google Shape;2711;p52"/>
          <p:cNvSpPr/>
          <p:nvPr/>
        </p:nvSpPr>
        <p:spPr>
          <a:xfrm>
            <a:off x="6648104" y="3493546"/>
            <a:ext cx="32359" cy="56599"/>
          </a:xfrm>
          <a:custGeom>
            <a:rect b="b" l="l" r="r" t="t"/>
            <a:pathLst>
              <a:path extrusionOk="0" h="64135" w="35559">
                <a:moveTo>
                  <a:pt x="22859" y="0"/>
                </a:moveTo>
                <a:lnTo>
                  <a:pt x="28086" y="7238"/>
                </a:lnTo>
                <a:lnTo>
                  <a:pt x="32670" y="14477"/>
                </a:lnTo>
                <a:lnTo>
                  <a:pt x="35397" y="22288"/>
                </a:lnTo>
                <a:lnTo>
                  <a:pt x="35051" y="31242"/>
                </a:lnTo>
                <a:lnTo>
                  <a:pt x="6095" y="62484"/>
                </a:lnTo>
                <a:lnTo>
                  <a:pt x="4571" y="64008"/>
                </a:lnTo>
                <a:lnTo>
                  <a:pt x="0" y="63246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2" name="Google Shape;2712;p52"/>
          <p:cNvGrpSpPr/>
          <p:nvPr/>
        </p:nvGrpSpPr>
        <p:grpSpPr>
          <a:xfrm>
            <a:off x="6798678" y="3370674"/>
            <a:ext cx="150295" cy="109952"/>
            <a:chOff x="7478255" y="3819893"/>
            <a:chExt cx="227101" cy="166141"/>
          </a:xfrm>
        </p:grpSpPr>
        <p:pic>
          <p:nvPicPr>
            <p:cNvPr id="2713" name="Google Shape;2713;p52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7478255" y="3819893"/>
              <a:ext cx="127279" cy="110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4" name="Google Shape;2714;p52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7629893" y="3881615"/>
              <a:ext cx="75463" cy="1044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15" name="Google Shape;2715;p52"/>
          <p:cNvSpPr/>
          <p:nvPr/>
        </p:nvSpPr>
        <p:spPr>
          <a:xfrm>
            <a:off x="7065125" y="3441775"/>
            <a:ext cx="36404" cy="59961"/>
          </a:xfrm>
          <a:custGeom>
            <a:rect b="b" l="l" r="r" t="t"/>
            <a:pathLst>
              <a:path extrusionOk="0" h="67945" w="40004">
                <a:moveTo>
                  <a:pt x="20574" y="1524"/>
                </a:moveTo>
                <a:lnTo>
                  <a:pt x="30480" y="1524"/>
                </a:lnTo>
                <a:lnTo>
                  <a:pt x="37338" y="0"/>
                </a:lnTo>
                <a:lnTo>
                  <a:pt x="39624" y="12954"/>
                </a:lnTo>
                <a:lnTo>
                  <a:pt x="24610" y="49887"/>
                </a:lnTo>
                <a:lnTo>
                  <a:pt x="0" y="67818"/>
                </a:lnTo>
                <a:lnTo>
                  <a:pt x="2286" y="60198"/>
                </a:lnTo>
                <a:lnTo>
                  <a:pt x="1524" y="58674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6" name="Google Shape;2716;p52"/>
          <p:cNvSpPr/>
          <p:nvPr/>
        </p:nvSpPr>
        <p:spPr>
          <a:xfrm>
            <a:off x="7332517" y="3403451"/>
            <a:ext cx="2889" cy="6725"/>
          </a:xfrm>
          <a:custGeom>
            <a:rect b="b" l="l" r="r" t="t"/>
            <a:pathLst>
              <a:path extrusionOk="0" h="7620" w="3175">
                <a:moveTo>
                  <a:pt x="0" y="7620"/>
                </a:moveTo>
                <a:lnTo>
                  <a:pt x="761" y="4572"/>
                </a:lnTo>
                <a:lnTo>
                  <a:pt x="2285" y="2286"/>
                </a:lnTo>
                <a:lnTo>
                  <a:pt x="3047" y="0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7" name="Google Shape;2717;p52"/>
          <p:cNvSpPr/>
          <p:nvPr/>
        </p:nvSpPr>
        <p:spPr>
          <a:xfrm>
            <a:off x="7617229" y="3435051"/>
            <a:ext cx="26580" cy="56039"/>
          </a:xfrm>
          <a:custGeom>
            <a:rect b="b" l="l" r="r" t="t"/>
            <a:pathLst>
              <a:path extrusionOk="0" h="63500" w="29209">
                <a:moveTo>
                  <a:pt x="17525" y="0"/>
                </a:moveTo>
                <a:lnTo>
                  <a:pt x="25241" y="7346"/>
                </a:lnTo>
                <a:lnTo>
                  <a:pt x="28955" y="13620"/>
                </a:lnTo>
                <a:lnTo>
                  <a:pt x="28670" y="20895"/>
                </a:lnTo>
                <a:lnTo>
                  <a:pt x="8846" y="55352"/>
                </a:lnTo>
                <a:lnTo>
                  <a:pt x="2285" y="61722"/>
                </a:lnTo>
                <a:lnTo>
                  <a:pt x="1523" y="62484"/>
                </a:lnTo>
                <a:lnTo>
                  <a:pt x="761" y="63246"/>
                </a:lnTo>
                <a:lnTo>
                  <a:pt x="0" y="63246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8" name="Google Shape;2718;p52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7719741" y="3278381"/>
            <a:ext cx="100870" cy="874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9" name="Google Shape;2719;p52"/>
          <p:cNvGrpSpPr/>
          <p:nvPr/>
        </p:nvGrpSpPr>
        <p:grpSpPr>
          <a:xfrm>
            <a:off x="7904085" y="3143165"/>
            <a:ext cx="226880" cy="370374"/>
            <a:chOff x="8694407" y="3562064"/>
            <a:chExt cx="249566" cy="419735"/>
          </a:xfrm>
        </p:grpSpPr>
        <p:pic>
          <p:nvPicPr>
            <p:cNvPr id="2720" name="Google Shape;2720;p52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8694407" y="3793985"/>
              <a:ext cx="95275" cy="1501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1" name="Google Shape;2721;p52"/>
            <p:cNvSpPr/>
            <p:nvPr/>
          </p:nvSpPr>
          <p:spPr>
            <a:xfrm>
              <a:off x="8808719" y="3562064"/>
              <a:ext cx="135254" cy="419735"/>
            </a:xfrm>
            <a:custGeom>
              <a:rect b="b" l="l" r="r" t="t"/>
              <a:pathLst>
                <a:path extrusionOk="0" h="419735" w="135254">
                  <a:moveTo>
                    <a:pt x="0" y="7905"/>
                  </a:moveTo>
                  <a:lnTo>
                    <a:pt x="9370" y="2702"/>
                  </a:lnTo>
                  <a:lnTo>
                    <a:pt x="17811" y="0"/>
                  </a:lnTo>
                  <a:lnTo>
                    <a:pt x="26681" y="297"/>
                  </a:lnTo>
                  <a:lnTo>
                    <a:pt x="65305" y="32277"/>
                  </a:lnTo>
                  <a:lnTo>
                    <a:pt x="77247" y="79629"/>
                  </a:lnTo>
                  <a:lnTo>
                    <a:pt x="77188" y="97952"/>
                  </a:lnTo>
                  <a:lnTo>
                    <a:pt x="76200" y="115347"/>
                  </a:lnTo>
                  <a:lnTo>
                    <a:pt x="74080" y="134088"/>
                  </a:lnTo>
                  <a:lnTo>
                    <a:pt x="70675" y="152685"/>
                  </a:lnTo>
                  <a:lnTo>
                    <a:pt x="66984" y="171283"/>
                  </a:lnTo>
                  <a:lnTo>
                    <a:pt x="64008" y="190023"/>
                  </a:lnTo>
                  <a:lnTo>
                    <a:pt x="62769" y="201572"/>
                  </a:lnTo>
                  <a:lnTo>
                    <a:pt x="62103" y="213836"/>
                  </a:lnTo>
                  <a:lnTo>
                    <a:pt x="63150" y="225813"/>
                  </a:lnTo>
                  <a:lnTo>
                    <a:pt x="96012" y="253269"/>
                  </a:lnTo>
                  <a:lnTo>
                    <a:pt x="111537" y="254317"/>
                  </a:lnTo>
                  <a:lnTo>
                    <a:pt x="119264" y="253805"/>
                  </a:lnTo>
                  <a:lnTo>
                    <a:pt x="126492" y="252507"/>
                  </a:lnTo>
                  <a:lnTo>
                    <a:pt x="130302" y="251745"/>
                  </a:lnTo>
                  <a:lnTo>
                    <a:pt x="131826" y="250221"/>
                  </a:lnTo>
                  <a:lnTo>
                    <a:pt x="134874" y="248697"/>
                  </a:lnTo>
                  <a:lnTo>
                    <a:pt x="105370" y="282392"/>
                  </a:lnTo>
                  <a:lnTo>
                    <a:pt x="103239" y="302073"/>
                  </a:lnTo>
                  <a:lnTo>
                    <a:pt x="103346" y="312229"/>
                  </a:lnTo>
                  <a:lnTo>
                    <a:pt x="104167" y="322242"/>
                  </a:lnTo>
                  <a:lnTo>
                    <a:pt x="105918" y="331755"/>
                  </a:lnTo>
                  <a:lnTo>
                    <a:pt x="109894" y="345709"/>
                  </a:lnTo>
                  <a:lnTo>
                    <a:pt x="113157" y="359949"/>
                  </a:lnTo>
                  <a:lnTo>
                    <a:pt x="114704" y="374189"/>
                  </a:lnTo>
                  <a:lnTo>
                    <a:pt x="113538" y="388143"/>
                  </a:lnTo>
                  <a:lnTo>
                    <a:pt x="111454" y="395620"/>
                  </a:lnTo>
                  <a:lnTo>
                    <a:pt x="80772" y="419385"/>
                  </a:lnTo>
                  <a:lnTo>
                    <a:pt x="72390" y="419385"/>
                  </a:lnTo>
                  <a:lnTo>
                    <a:pt x="41148" y="417861"/>
                  </a:lnTo>
                  <a:lnTo>
                    <a:pt x="32004" y="417099"/>
                  </a:lnTo>
                  <a:lnTo>
                    <a:pt x="28194" y="413289"/>
                  </a:lnTo>
                  <a:lnTo>
                    <a:pt x="25908" y="408717"/>
                  </a:lnTo>
                  <a:lnTo>
                    <a:pt x="25146" y="406431"/>
                  </a:lnTo>
                  <a:lnTo>
                    <a:pt x="26670" y="402621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2" name="Google Shape;2722;p52"/>
          <p:cNvGrpSpPr/>
          <p:nvPr/>
        </p:nvGrpSpPr>
        <p:grpSpPr>
          <a:xfrm>
            <a:off x="6208965" y="3948256"/>
            <a:ext cx="726008" cy="149944"/>
            <a:chOff x="6829793" y="4474451"/>
            <a:chExt cx="798601" cy="169927"/>
          </a:xfrm>
        </p:grpSpPr>
        <p:pic>
          <p:nvPicPr>
            <p:cNvPr id="2723" name="Google Shape;2723;p52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6829793" y="4511789"/>
              <a:ext cx="94310" cy="132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4" name="Google Shape;2724;p52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6965429" y="4475213"/>
              <a:ext cx="210337" cy="153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5" name="Google Shape;2725;p52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7200887" y="4474451"/>
              <a:ext cx="188310" cy="136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6" name="Google Shape;2726;p52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7425939" y="4474451"/>
              <a:ext cx="202455" cy="1357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27" name="Google Shape;2727;p52"/>
          <p:cNvGrpSpPr/>
          <p:nvPr/>
        </p:nvGrpSpPr>
        <p:grpSpPr>
          <a:xfrm>
            <a:off x="6986224" y="3903878"/>
            <a:ext cx="325596" cy="135498"/>
            <a:chOff x="7684770" y="4424159"/>
            <a:chExt cx="358152" cy="153556"/>
          </a:xfrm>
        </p:grpSpPr>
        <p:sp>
          <p:nvSpPr>
            <p:cNvPr id="2728" name="Google Shape;2728;p52"/>
            <p:cNvSpPr/>
            <p:nvPr/>
          </p:nvSpPr>
          <p:spPr>
            <a:xfrm>
              <a:off x="7684770" y="4491990"/>
              <a:ext cx="2540" cy="85725"/>
            </a:xfrm>
            <a:custGeom>
              <a:rect b="b" l="l" r="r" t="t"/>
              <a:pathLst>
                <a:path extrusionOk="0" h="85725" w="2540">
                  <a:moveTo>
                    <a:pt x="0" y="0"/>
                  </a:moveTo>
                  <a:lnTo>
                    <a:pt x="762" y="41910"/>
                  </a:lnTo>
                  <a:lnTo>
                    <a:pt x="1321" y="50482"/>
                  </a:lnTo>
                  <a:lnTo>
                    <a:pt x="1809" y="59054"/>
                  </a:lnTo>
                  <a:lnTo>
                    <a:pt x="2155" y="67627"/>
                  </a:lnTo>
                  <a:lnTo>
                    <a:pt x="2286" y="76200"/>
                  </a:lnTo>
                  <a:lnTo>
                    <a:pt x="2286" y="79248"/>
                  </a:lnTo>
                  <a:lnTo>
                    <a:pt x="2286" y="82296"/>
                  </a:lnTo>
                  <a:lnTo>
                    <a:pt x="2286" y="85344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52"/>
            <p:cNvSpPr/>
            <p:nvPr/>
          </p:nvSpPr>
          <p:spPr>
            <a:xfrm>
              <a:off x="7687056" y="4452366"/>
              <a:ext cx="88900" cy="106045"/>
            </a:xfrm>
            <a:custGeom>
              <a:rect b="b" l="l" r="r" t="t"/>
              <a:pathLst>
                <a:path extrusionOk="0" h="106045" w="88900">
                  <a:moveTo>
                    <a:pt x="0" y="53339"/>
                  </a:moveTo>
                  <a:lnTo>
                    <a:pt x="33218" y="74235"/>
                  </a:lnTo>
                  <a:lnTo>
                    <a:pt x="53530" y="85355"/>
                  </a:lnTo>
                  <a:lnTo>
                    <a:pt x="62103" y="90011"/>
                  </a:lnTo>
                  <a:lnTo>
                    <a:pt x="70675" y="94809"/>
                  </a:lnTo>
                  <a:lnTo>
                    <a:pt x="79248" y="99821"/>
                  </a:lnTo>
                  <a:lnTo>
                    <a:pt x="82296" y="102107"/>
                  </a:lnTo>
                  <a:lnTo>
                    <a:pt x="85344" y="103631"/>
                  </a:lnTo>
                  <a:lnTo>
                    <a:pt x="88392" y="105917"/>
                  </a:lnTo>
                  <a:lnTo>
                    <a:pt x="88392" y="97535"/>
                  </a:lnTo>
                  <a:lnTo>
                    <a:pt x="85344" y="92201"/>
                  </a:lnTo>
                  <a:lnTo>
                    <a:pt x="83820" y="83819"/>
                  </a:lnTo>
                  <a:lnTo>
                    <a:pt x="81224" y="71806"/>
                  </a:lnTo>
                  <a:lnTo>
                    <a:pt x="79057" y="59721"/>
                  </a:lnTo>
                  <a:lnTo>
                    <a:pt x="77176" y="47494"/>
                  </a:lnTo>
                  <a:lnTo>
                    <a:pt x="75438" y="35051"/>
                  </a:lnTo>
                  <a:lnTo>
                    <a:pt x="74330" y="28074"/>
                  </a:lnTo>
                  <a:lnTo>
                    <a:pt x="73437" y="20954"/>
                  </a:lnTo>
                  <a:lnTo>
                    <a:pt x="72973" y="13835"/>
                  </a:lnTo>
                  <a:lnTo>
                    <a:pt x="73151" y="6857"/>
                  </a:lnTo>
                  <a:lnTo>
                    <a:pt x="73151" y="3047"/>
                  </a:lnTo>
                  <a:lnTo>
                    <a:pt x="73913" y="1523"/>
                  </a:lnTo>
                  <a:lnTo>
                    <a:pt x="76961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30" name="Google Shape;2730;p52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7817345" y="4424159"/>
              <a:ext cx="225577" cy="1470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31" name="Google Shape;2731;p52"/>
          <p:cNvGrpSpPr/>
          <p:nvPr/>
        </p:nvGrpSpPr>
        <p:grpSpPr>
          <a:xfrm>
            <a:off x="7557026" y="3780158"/>
            <a:ext cx="676824" cy="184929"/>
            <a:chOff x="8312645" y="4283951"/>
            <a:chExt cx="744499" cy="209575"/>
          </a:xfrm>
        </p:grpSpPr>
        <p:pic>
          <p:nvPicPr>
            <p:cNvPr id="2732" name="Google Shape;2732;p52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8312645" y="4370819"/>
              <a:ext cx="74701" cy="122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3" name="Google Shape;2733;p52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8417801" y="4338053"/>
              <a:ext cx="281965" cy="153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4" name="Google Shape;2734;p52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8721077" y="4283951"/>
              <a:ext cx="336067" cy="1752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35" name="Google Shape;2735;p52"/>
          <p:cNvGrpSpPr/>
          <p:nvPr/>
        </p:nvGrpSpPr>
        <p:grpSpPr>
          <a:xfrm>
            <a:off x="6262998" y="4289829"/>
            <a:ext cx="306904" cy="194342"/>
            <a:chOff x="6889229" y="4861547"/>
            <a:chExt cx="337591" cy="220243"/>
          </a:xfrm>
        </p:grpSpPr>
        <p:pic>
          <p:nvPicPr>
            <p:cNvPr id="2736" name="Google Shape;2736;p52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6889229" y="4861547"/>
              <a:ext cx="75463" cy="220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7" name="Google Shape;2737;p52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7000112" y="4916411"/>
              <a:ext cx="95096" cy="134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8" name="Google Shape;2738;p52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7123163" y="4888026"/>
              <a:ext cx="103657" cy="1404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39" name="Google Shape;2739;p52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1466492" y="1886611"/>
            <a:ext cx="2052902" cy="13595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0" name="Google Shape;2740;p52"/>
          <p:cNvGrpSpPr/>
          <p:nvPr/>
        </p:nvGrpSpPr>
        <p:grpSpPr>
          <a:xfrm>
            <a:off x="6604706" y="4308656"/>
            <a:ext cx="171665" cy="81207"/>
            <a:chOff x="7264895" y="4882883"/>
            <a:chExt cx="259391" cy="122707"/>
          </a:xfrm>
        </p:grpSpPr>
        <p:pic>
          <p:nvPicPr>
            <p:cNvPr id="2741" name="Google Shape;2741;p52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7264895" y="4882883"/>
              <a:ext cx="65557" cy="115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2" name="Google Shape;2742;p52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7352525" y="4885169"/>
              <a:ext cx="171761" cy="1204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43" name="Google Shape;2743;p52"/>
          <p:cNvGrpSpPr/>
          <p:nvPr/>
        </p:nvGrpSpPr>
        <p:grpSpPr>
          <a:xfrm>
            <a:off x="6889427" y="4286467"/>
            <a:ext cx="132654" cy="86755"/>
            <a:chOff x="7578076" y="4857737"/>
            <a:chExt cx="200444" cy="131089"/>
          </a:xfrm>
        </p:grpSpPr>
        <p:pic>
          <p:nvPicPr>
            <p:cNvPr id="2744" name="Google Shape;2744;p52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7578076" y="4857737"/>
              <a:ext cx="108991" cy="131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5" name="Google Shape;2745;p52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7709998" y="4869929"/>
              <a:ext cx="68522" cy="876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46" name="Google Shape;2746;p52"/>
          <p:cNvGrpSpPr/>
          <p:nvPr/>
        </p:nvGrpSpPr>
        <p:grpSpPr>
          <a:xfrm>
            <a:off x="7117843" y="4143249"/>
            <a:ext cx="491379" cy="267834"/>
            <a:chOff x="7829549" y="4695432"/>
            <a:chExt cx="540511" cy="303529"/>
          </a:xfrm>
        </p:grpSpPr>
        <p:sp>
          <p:nvSpPr>
            <p:cNvPr id="2747" name="Google Shape;2747;p52"/>
            <p:cNvSpPr/>
            <p:nvPr/>
          </p:nvSpPr>
          <p:spPr>
            <a:xfrm>
              <a:off x="7831835" y="4857750"/>
              <a:ext cx="2540" cy="86360"/>
            </a:xfrm>
            <a:custGeom>
              <a:rect b="b" l="l" r="r" t="t"/>
              <a:pathLst>
                <a:path extrusionOk="0" h="86360" w="2540">
                  <a:moveTo>
                    <a:pt x="0" y="0"/>
                  </a:moveTo>
                  <a:lnTo>
                    <a:pt x="1000" y="10620"/>
                  </a:lnTo>
                  <a:lnTo>
                    <a:pt x="1714" y="20955"/>
                  </a:lnTo>
                  <a:lnTo>
                    <a:pt x="2143" y="31289"/>
                  </a:lnTo>
                  <a:lnTo>
                    <a:pt x="2286" y="41910"/>
                  </a:lnTo>
                  <a:lnTo>
                    <a:pt x="2166" y="51494"/>
                  </a:lnTo>
                  <a:lnTo>
                    <a:pt x="1905" y="60864"/>
                  </a:lnTo>
                  <a:lnTo>
                    <a:pt x="1643" y="70092"/>
                  </a:lnTo>
                  <a:lnTo>
                    <a:pt x="1524" y="79248"/>
                  </a:lnTo>
                  <a:lnTo>
                    <a:pt x="1524" y="82296"/>
                  </a:lnTo>
                  <a:lnTo>
                    <a:pt x="2286" y="85344"/>
                  </a:lnTo>
                  <a:lnTo>
                    <a:pt x="2286" y="86106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52"/>
            <p:cNvSpPr/>
            <p:nvPr/>
          </p:nvSpPr>
          <p:spPr>
            <a:xfrm>
              <a:off x="7829549" y="4848439"/>
              <a:ext cx="86359" cy="93345"/>
            </a:xfrm>
            <a:custGeom>
              <a:rect b="b" l="l" r="r" t="t"/>
              <a:pathLst>
                <a:path extrusionOk="0" h="93345" w="86359">
                  <a:moveTo>
                    <a:pt x="0" y="22264"/>
                  </a:moveTo>
                  <a:lnTo>
                    <a:pt x="41528" y="166"/>
                  </a:lnTo>
                  <a:lnTo>
                    <a:pt x="53554" y="0"/>
                  </a:lnTo>
                  <a:lnTo>
                    <a:pt x="64008" y="1690"/>
                  </a:lnTo>
                  <a:lnTo>
                    <a:pt x="69187" y="5417"/>
                  </a:lnTo>
                  <a:lnTo>
                    <a:pt x="70580" y="10358"/>
                  </a:lnTo>
                  <a:lnTo>
                    <a:pt x="69258" y="15728"/>
                  </a:lnTo>
                  <a:lnTo>
                    <a:pt x="66294" y="20740"/>
                  </a:lnTo>
                  <a:lnTo>
                    <a:pt x="56614" y="31063"/>
                  </a:lnTo>
                  <a:lnTo>
                    <a:pt x="45434" y="39885"/>
                  </a:lnTo>
                  <a:lnTo>
                    <a:pt x="33825" y="48279"/>
                  </a:lnTo>
                  <a:lnTo>
                    <a:pt x="22860" y="57316"/>
                  </a:lnTo>
                  <a:lnTo>
                    <a:pt x="23622" y="62650"/>
                  </a:lnTo>
                  <a:lnTo>
                    <a:pt x="25146" y="63412"/>
                  </a:lnTo>
                  <a:lnTo>
                    <a:pt x="30480" y="66460"/>
                  </a:lnTo>
                  <a:lnTo>
                    <a:pt x="37457" y="70199"/>
                  </a:lnTo>
                  <a:lnTo>
                    <a:pt x="44577" y="73509"/>
                  </a:lnTo>
                  <a:lnTo>
                    <a:pt x="51696" y="76533"/>
                  </a:lnTo>
                  <a:lnTo>
                    <a:pt x="58674" y="79414"/>
                  </a:lnTo>
                  <a:lnTo>
                    <a:pt x="66294" y="83224"/>
                  </a:lnTo>
                  <a:lnTo>
                    <a:pt x="73152" y="87796"/>
                  </a:lnTo>
                  <a:lnTo>
                    <a:pt x="80010" y="91606"/>
                  </a:lnTo>
                  <a:lnTo>
                    <a:pt x="83058" y="92368"/>
                  </a:lnTo>
                  <a:lnTo>
                    <a:pt x="83820" y="93130"/>
                  </a:lnTo>
                  <a:lnTo>
                    <a:pt x="86106" y="9236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49" name="Google Shape;2749;p52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7942670" y="4824971"/>
              <a:ext cx="102633" cy="1074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0" name="Google Shape;2750;p52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8069126" y="4793729"/>
              <a:ext cx="197061" cy="1257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1" name="Google Shape;2751;p52"/>
            <p:cNvSpPr/>
            <p:nvPr/>
          </p:nvSpPr>
          <p:spPr>
            <a:xfrm>
              <a:off x="8257031" y="4695432"/>
              <a:ext cx="113029" cy="303529"/>
            </a:xfrm>
            <a:custGeom>
              <a:rect b="b" l="l" r="r" t="t"/>
              <a:pathLst>
                <a:path extrusionOk="0" h="303529" w="113029">
                  <a:moveTo>
                    <a:pt x="0" y="1535"/>
                  </a:moveTo>
                  <a:lnTo>
                    <a:pt x="11441" y="0"/>
                  </a:lnTo>
                  <a:lnTo>
                    <a:pt x="20669" y="1250"/>
                  </a:lnTo>
                  <a:lnTo>
                    <a:pt x="29467" y="5500"/>
                  </a:lnTo>
                  <a:lnTo>
                    <a:pt x="62674" y="36016"/>
                  </a:lnTo>
                  <a:lnTo>
                    <a:pt x="90189" y="77069"/>
                  </a:lnTo>
                  <a:lnTo>
                    <a:pt x="107442" y="124217"/>
                  </a:lnTo>
                  <a:lnTo>
                    <a:pt x="112906" y="171152"/>
                  </a:lnTo>
                  <a:lnTo>
                    <a:pt x="112014" y="186701"/>
                  </a:lnTo>
                  <a:lnTo>
                    <a:pt x="96476" y="231921"/>
                  </a:lnTo>
                  <a:lnTo>
                    <a:pt x="72009" y="267950"/>
                  </a:lnTo>
                  <a:lnTo>
                    <a:pt x="42386" y="297191"/>
                  </a:lnTo>
                  <a:lnTo>
                    <a:pt x="36826" y="300382"/>
                  </a:lnTo>
                  <a:lnTo>
                    <a:pt x="30480" y="303287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35"/>
          <p:cNvGrpSpPr/>
          <p:nvPr/>
        </p:nvGrpSpPr>
        <p:grpSpPr>
          <a:xfrm>
            <a:off x="4254192" y="1991604"/>
            <a:ext cx="572135" cy="137089"/>
            <a:chOff x="4679429" y="2257031"/>
            <a:chExt cx="864514" cy="207146"/>
          </a:xfrm>
        </p:grpSpPr>
        <p:pic>
          <p:nvPicPr>
            <p:cNvPr id="348" name="Google Shape;348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79429" y="2284463"/>
              <a:ext cx="439223" cy="179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45773" y="2257031"/>
              <a:ext cx="398170" cy="1867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0" name="Google Shape;35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27382" y="2004273"/>
            <a:ext cx="49907" cy="99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92821" y="1938382"/>
            <a:ext cx="291482" cy="1298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" name="Google Shape;352;p35"/>
          <p:cNvGrpSpPr/>
          <p:nvPr/>
        </p:nvGrpSpPr>
        <p:grpSpPr>
          <a:xfrm>
            <a:off x="6169944" y="1921927"/>
            <a:ext cx="69956" cy="157770"/>
            <a:chOff x="6786871" y="2178068"/>
            <a:chExt cx="76951" cy="178797"/>
          </a:xfrm>
        </p:grpSpPr>
        <p:pic>
          <p:nvPicPr>
            <p:cNvPr id="353" name="Google Shape;353;p3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786871" y="2178068"/>
              <a:ext cx="76951" cy="1407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p35"/>
            <p:cNvSpPr/>
            <p:nvPr/>
          </p:nvSpPr>
          <p:spPr>
            <a:xfrm>
              <a:off x="6838187" y="2353055"/>
              <a:ext cx="17145" cy="3810"/>
            </a:xfrm>
            <a:custGeom>
              <a:rect b="b" l="l" r="r" t="t"/>
              <a:pathLst>
                <a:path extrusionOk="0" h="3810" w="17145">
                  <a:moveTo>
                    <a:pt x="16764" y="3810"/>
                  </a:moveTo>
                  <a:lnTo>
                    <a:pt x="11430" y="2286"/>
                  </a:lnTo>
                  <a:lnTo>
                    <a:pt x="5334" y="1524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5" name="Google Shape;355;p35"/>
          <p:cNvSpPr/>
          <p:nvPr/>
        </p:nvSpPr>
        <p:spPr>
          <a:xfrm>
            <a:off x="3174076" y="2718323"/>
            <a:ext cx="34092" cy="42029"/>
          </a:xfrm>
          <a:custGeom>
            <a:rect b="b" l="l" r="r" t="t"/>
            <a:pathLst>
              <a:path extrusionOk="0" h="47625" w="37464">
                <a:moveTo>
                  <a:pt x="9144" y="18287"/>
                </a:moveTo>
                <a:lnTo>
                  <a:pt x="9906" y="13715"/>
                </a:lnTo>
                <a:lnTo>
                  <a:pt x="10668" y="9905"/>
                </a:lnTo>
                <a:lnTo>
                  <a:pt x="10668" y="6095"/>
                </a:lnTo>
                <a:lnTo>
                  <a:pt x="16002" y="6095"/>
                </a:lnTo>
                <a:lnTo>
                  <a:pt x="21336" y="5333"/>
                </a:lnTo>
                <a:lnTo>
                  <a:pt x="24384" y="9905"/>
                </a:lnTo>
                <a:lnTo>
                  <a:pt x="28956" y="14477"/>
                </a:lnTo>
                <a:lnTo>
                  <a:pt x="27432" y="23621"/>
                </a:lnTo>
                <a:lnTo>
                  <a:pt x="27432" y="29717"/>
                </a:lnTo>
                <a:lnTo>
                  <a:pt x="26670" y="36575"/>
                </a:lnTo>
                <a:lnTo>
                  <a:pt x="22860" y="40385"/>
                </a:lnTo>
                <a:lnTo>
                  <a:pt x="16764" y="41147"/>
                </a:lnTo>
                <a:lnTo>
                  <a:pt x="8382" y="41909"/>
                </a:lnTo>
                <a:lnTo>
                  <a:pt x="5334" y="38099"/>
                </a:lnTo>
                <a:lnTo>
                  <a:pt x="3048" y="30479"/>
                </a:lnTo>
                <a:lnTo>
                  <a:pt x="762" y="23621"/>
                </a:lnTo>
                <a:lnTo>
                  <a:pt x="0" y="12191"/>
                </a:lnTo>
                <a:lnTo>
                  <a:pt x="5334" y="6857"/>
                </a:lnTo>
                <a:lnTo>
                  <a:pt x="9906" y="2285"/>
                </a:lnTo>
                <a:lnTo>
                  <a:pt x="20574" y="0"/>
                </a:lnTo>
                <a:lnTo>
                  <a:pt x="25908" y="2285"/>
                </a:lnTo>
                <a:lnTo>
                  <a:pt x="33528" y="6095"/>
                </a:lnTo>
                <a:lnTo>
                  <a:pt x="35814" y="16001"/>
                </a:lnTo>
                <a:lnTo>
                  <a:pt x="36576" y="23621"/>
                </a:lnTo>
                <a:lnTo>
                  <a:pt x="37338" y="31241"/>
                </a:lnTo>
                <a:lnTo>
                  <a:pt x="36576" y="37337"/>
                </a:lnTo>
                <a:lnTo>
                  <a:pt x="30480" y="42671"/>
                </a:lnTo>
                <a:lnTo>
                  <a:pt x="27432" y="45719"/>
                </a:lnTo>
                <a:lnTo>
                  <a:pt x="10013" y="20181"/>
                </a:lnTo>
                <a:lnTo>
                  <a:pt x="12192" y="13715"/>
                </a:lnTo>
                <a:lnTo>
                  <a:pt x="15240" y="10667"/>
                </a:lnTo>
                <a:lnTo>
                  <a:pt x="25146" y="10667"/>
                </a:lnTo>
                <a:lnTo>
                  <a:pt x="28194" y="12953"/>
                </a:lnTo>
                <a:lnTo>
                  <a:pt x="32004" y="16001"/>
                </a:lnTo>
                <a:lnTo>
                  <a:pt x="32004" y="20573"/>
                </a:lnTo>
                <a:lnTo>
                  <a:pt x="32004" y="24383"/>
                </a:lnTo>
                <a:lnTo>
                  <a:pt x="32766" y="28955"/>
                </a:lnTo>
                <a:lnTo>
                  <a:pt x="32004" y="25145"/>
                </a:lnTo>
                <a:lnTo>
                  <a:pt x="30480" y="27431"/>
                </a:lnTo>
                <a:lnTo>
                  <a:pt x="26670" y="25907"/>
                </a:lnTo>
                <a:lnTo>
                  <a:pt x="25146" y="25145"/>
                </a:lnTo>
                <a:lnTo>
                  <a:pt x="24384" y="19811"/>
                </a:lnTo>
                <a:lnTo>
                  <a:pt x="23622" y="17525"/>
                </a:lnTo>
                <a:lnTo>
                  <a:pt x="25146" y="16001"/>
                </a:lnTo>
                <a:lnTo>
                  <a:pt x="25146" y="13715"/>
                </a:lnTo>
                <a:lnTo>
                  <a:pt x="25146" y="12953"/>
                </a:lnTo>
                <a:lnTo>
                  <a:pt x="25146" y="12191"/>
                </a:lnTo>
                <a:lnTo>
                  <a:pt x="25146" y="11429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6" name="Google Shape;356;p35"/>
          <p:cNvGrpSpPr/>
          <p:nvPr/>
        </p:nvGrpSpPr>
        <p:grpSpPr>
          <a:xfrm>
            <a:off x="3620195" y="2661871"/>
            <a:ext cx="748197" cy="168897"/>
            <a:chOff x="3982175" y="3016626"/>
            <a:chExt cx="823008" cy="191406"/>
          </a:xfrm>
        </p:grpSpPr>
        <p:pic>
          <p:nvPicPr>
            <p:cNvPr id="357" name="Google Shape;357;p3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982175" y="3030556"/>
              <a:ext cx="195490" cy="177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" name="Google Shape;358;p35"/>
            <p:cNvSpPr/>
            <p:nvPr/>
          </p:nvSpPr>
          <p:spPr>
            <a:xfrm>
              <a:off x="4224528" y="3076194"/>
              <a:ext cx="5714" cy="108585"/>
            </a:xfrm>
            <a:custGeom>
              <a:rect b="b" l="l" r="r" t="t"/>
              <a:pathLst>
                <a:path extrusionOk="0" h="108585" w="5714">
                  <a:moveTo>
                    <a:pt x="5334" y="0"/>
                  </a:moveTo>
                  <a:lnTo>
                    <a:pt x="5012" y="45219"/>
                  </a:lnTo>
                  <a:lnTo>
                    <a:pt x="2321" y="89344"/>
                  </a:lnTo>
                  <a:lnTo>
                    <a:pt x="1524" y="99060"/>
                  </a:lnTo>
                  <a:lnTo>
                    <a:pt x="762" y="102870"/>
                  </a:lnTo>
                  <a:lnTo>
                    <a:pt x="762" y="104394"/>
                  </a:lnTo>
                  <a:lnTo>
                    <a:pt x="0" y="108204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4229862" y="3065526"/>
              <a:ext cx="78104" cy="112394"/>
            </a:xfrm>
            <a:custGeom>
              <a:rect b="b" l="l" r="r" t="t"/>
              <a:pathLst>
                <a:path extrusionOk="0" h="112394" w="78104">
                  <a:moveTo>
                    <a:pt x="0" y="17525"/>
                  </a:moveTo>
                  <a:lnTo>
                    <a:pt x="8131" y="27896"/>
                  </a:lnTo>
                  <a:lnTo>
                    <a:pt x="16478" y="37623"/>
                  </a:lnTo>
                  <a:lnTo>
                    <a:pt x="24967" y="47208"/>
                  </a:lnTo>
                  <a:lnTo>
                    <a:pt x="33528" y="57149"/>
                  </a:lnTo>
                  <a:lnTo>
                    <a:pt x="61722" y="92963"/>
                  </a:lnTo>
                  <a:lnTo>
                    <a:pt x="70104" y="107441"/>
                  </a:lnTo>
                  <a:lnTo>
                    <a:pt x="76200" y="111251"/>
                  </a:lnTo>
                  <a:lnTo>
                    <a:pt x="76962" y="112013"/>
                  </a:lnTo>
                  <a:lnTo>
                    <a:pt x="77724" y="112013"/>
                  </a:lnTo>
                  <a:lnTo>
                    <a:pt x="78045" y="103893"/>
                  </a:lnTo>
                  <a:lnTo>
                    <a:pt x="78009" y="95630"/>
                  </a:lnTo>
                  <a:lnTo>
                    <a:pt x="77831" y="87368"/>
                  </a:lnTo>
                  <a:lnTo>
                    <a:pt x="77724" y="79247"/>
                  </a:lnTo>
                  <a:lnTo>
                    <a:pt x="75473" y="31992"/>
                  </a:lnTo>
                  <a:lnTo>
                    <a:pt x="63246" y="4571"/>
                  </a:lnTo>
                  <a:lnTo>
                    <a:pt x="56388" y="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0" name="Google Shape;360;p3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359389" y="3040367"/>
              <a:ext cx="101371" cy="140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" name="Google Shape;361;p35"/>
            <p:cNvSpPr/>
            <p:nvPr/>
          </p:nvSpPr>
          <p:spPr>
            <a:xfrm>
              <a:off x="4500372" y="3038856"/>
              <a:ext cx="12700" cy="107950"/>
            </a:xfrm>
            <a:custGeom>
              <a:rect b="b" l="l" r="r" t="t"/>
              <a:pathLst>
                <a:path extrusionOk="0" h="107950" w="12700">
                  <a:moveTo>
                    <a:pt x="0" y="0"/>
                  </a:moveTo>
                  <a:lnTo>
                    <a:pt x="1940" y="10858"/>
                  </a:lnTo>
                  <a:lnTo>
                    <a:pt x="4095" y="21717"/>
                  </a:lnTo>
                  <a:lnTo>
                    <a:pt x="6107" y="32575"/>
                  </a:lnTo>
                  <a:lnTo>
                    <a:pt x="9120" y="74723"/>
                  </a:lnTo>
                  <a:lnTo>
                    <a:pt x="9144" y="85344"/>
                  </a:lnTo>
                  <a:lnTo>
                    <a:pt x="9906" y="92202"/>
                  </a:lnTo>
                  <a:lnTo>
                    <a:pt x="9144" y="101346"/>
                  </a:lnTo>
                  <a:lnTo>
                    <a:pt x="12192" y="107442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4565904" y="3063240"/>
              <a:ext cx="5714" cy="96519"/>
            </a:xfrm>
            <a:custGeom>
              <a:rect b="b" l="l" r="r" t="t"/>
              <a:pathLst>
                <a:path extrusionOk="0" h="96519" w="5714">
                  <a:moveTo>
                    <a:pt x="5334" y="0"/>
                  </a:moveTo>
                  <a:lnTo>
                    <a:pt x="3810" y="39624"/>
                  </a:lnTo>
                  <a:lnTo>
                    <a:pt x="3798" y="49458"/>
                  </a:lnTo>
                  <a:lnTo>
                    <a:pt x="3714" y="59436"/>
                  </a:lnTo>
                  <a:lnTo>
                    <a:pt x="3488" y="69413"/>
                  </a:lnTo>
                  <a:lnTo>
                    <a:pt x="3048" y="79248"/>
                  </a:lnTo>
                  <a:lnTo>
                    <a:pt x="2286" y="85344"/>
                  </a:lnTo>
                  <a:lnTo>
                    <a:pt x="1524" y="90678"/>
                  </a:lnTo>
                  <a:lnTo>
                    <a:pt x="0" y="96012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4572762" y="3030474"/>
              <a:ext cx="75564" cy="113030"/>
            </a:xfrm>
            <a:custGeom>
              <a:rect b="b" l="l" r="r" t="t"/>
              <a:pathLst>
                <a:path extrusionOk="0" h="113030" w="75564">
                  <a:moveTo>
                    <a:pt x="0" y="37337"/>
                  </a:moveTo>
                  <a:lnTo>
                    <a:pt x="37338" y="69341"/>
                  </a:lnTo>
                  <a:lnTo>
                    <a:pt x="44303" y="76783"/>
                  </a:lnTo>
                  <a:lnTo>
                    <a:pt x="51339" y="84296"/>
                  </a:lnTo>
                  <a:lnTo>
                    <a:pt x="58233" y="91951"/>
                  </a:lnTo>
                  <a:lnTo>
                    <a:pt x="64770" y="99821"/>
                  </a:lnTo>
                  <a:lnTo>
                    <a:pt x="68580" y="104393"/>
                  </a:lnTo>
                  <a:lnTo>
                    <a:pt x="71628" y="108203"/>
                  </a:lnTo>
                  <a:lnTo>
                    <a:pt x="75438" y="112775"/>
                  </a:lnTo>
                  <a:lnTo>
                    <a:pt x="75187" y="101024"/>
                  </a:lnTo>
                  <a:lnTo>
                    <a:pt x="74580" y="89630"/>
                  </a:lnTo>
                  <a:lnTo>
                    <a:pt x="73830" y="78378"/>
                  </a:lnTo>
                  <a:lnTo>
                    <a:pt x="73152" y="67055"/>
                  </a:lnTo>
                  <a:lnTo>
                    <a:pt x="72223" y="53923"/>
                  </a:lnTo>
                  <a:lnTo>
                    <a:pt x="71437" y="40862"/>
                  </a:lnTo>
                  <a:lnTo>
                    <a:pt x="70365" y="27943"/>
                  </a:lnTo>
                  <a:lnTo>
                    <a:pt x="68580" y="15239"/>
                  </a:lnTo>
                  <a:lnTo>
                    <a:pt x="67818" y="8381"/>
                  </a:lnTo>
                  <a:lnTo>
                    <a:pt x="66293" y="5333"/>
                  </a:lnTo>
                  <a:lnTo>
                    <a:pt x="62483" y="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4" name="Google Shape;364;p3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699431" y="3016626"/>
              <a:ext cx="105752" cy="140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5" name="Google Shape;365;p35"/>
          <p:cNvGrpSpPr/>
          <p:nvPr/>
        </p:nvGrpSpPr>
        <p:grpSpPr>
          <a:xfrm>
            <a:off x="4598358" y="2583979"/>
            <a:ext cx="545897" cy="169464"/>
            <a:chOff x="5058143" y="2928353"/>
            <a:chExt cx="600481" cy="192049"/>
          </a:xfrm>
        </p:grpSpPr>
        <p:pic>
          <p:nvPicPr>
            <p:cNvPr id="366" name="Google Shape;366;p3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058143" y="2990837"/>
              <a:ext cx="81559" cy="1219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3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174729" y="2971787"/>
              <a:ext cx="224053" cy="1486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3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433047" y="2928353"/>
              <a:ext cx="225577" cy="1653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9" name="Google Shape;369;p35"/>
          <p:cNvSpPr/>
          <p:nvPr/>
        </p:nvSpPr>
        <p:spPr>
          <a:xfrm>
            <a:off x="3667298" y="2861534"/>
            <a:ext cx="1416310" cy="56599"/>
          </a:xfrm>
          <a:custGeom>
            <a:rect b="b" l="l" r="r" t="t"/>
            <a:pathLst>
              <a:path extrusionOk="0" h="64135" w="1556385">
                <a:moveTo>
                  <a:pt x="0" y="49530"/>
                </a:moveTo>
                <a:lnTo>
                  <a:pt x="42969" y="60031"/>
                </a:lnTo>
                <a:lnTo>
                  <a:pt x="82498" y="63365"/>
                </a:lnTo>
                <a:lnTo>
                  <a:pt x="131956" y="64079"/>
                </a:lnTo>
                <a:lnTo>
                  <a:pt x="156972" y="64008"/>
                </a:lnTo>
                <a:lnTo>
                  <a:pt x="192416" y="64008"/>
                </a:lnTo>
                <a:lnTo>
                  <a:pt x="227933" y="64008"/>
                </a:lnTo>
                <a:lnTo>
                  <a:pt x="263592" y="64008"/>
                </a:lnTo>
                <a:lnTo>
                  <a:pt x="299466" y="64008"/>
                </a:lnTo>
                <a:lnTo>
                  <a:pt x="354866" y="63691"/>
                </a:lnTo>
                <a:lnTo>
                  <a:pt x="410376" y="63483"/>
                </a:lnTo>
                <a:lnTo>
                  <a:pt x="465923" y="63130"/>
                </a:lnTo>
                <a:lnTo>
                  <a:pt x="521433" y="62374"/>
                </a:lnTo>
                <a:lnTo>
                  <a:pt x="576834" y="60960"/>
                </a:lnTo>
                <a:lnTo>
                  <a:pt x="626126" y="59051"/>
                </a:lnTo>
                <a:lnTo>
                  <a:pt x="675272" y="57034"/>
                </a:lnTo>
                <a:lnTo>
                  <a:pt x="724308" y="54979"/>
                </a:lnTo>
                <a:lnTo>
                  <a:pt x="773271" y="52962"/>
                </a:lnTo>
                <a:lnTo>
                  <a:pt x="822197" y="51054"/>
                </a:lnTo>
                <a:lnTo>
                  <a:pt x="868358" y="49446"/>
                </a:lnTo>
                <a:lnTo>
                  <a:pt x="914304" y="47910"/>
                </a:lnTo>
                <a:lnTo>
                  <a:pt x="960108" y="46231"/>
                </a:lnTo>
                <a:lnTo>
                  <a:pt x="1005840" y="44196"/>
                </a:lnTo>
                <a:lnTo>
                  <a:pt x="1052846" y="42275"/>
                </a:lnTo>
                <a:lnTo>
                  <a:pt x="1099706" y="40172"/>
                </a:lnTo>
                <a:lnTo>
                  <a:pt x="1146456" y="37886"/>
                </a:lnTo>
                <a:lnTo>
                  <a:pt x="1193133" y="35417"/>
                </a:lnTo>
                <a:lnTo>
                  <a:pt x="1239774" y="32766"/>
                </a:lnTo>
                <a:lnTo>
                  <a:pt x="1287089" y="30027"/>
                </a:lnTo>
                <a:lnTo>
                  <a:pt x="1334262" y="27432"/>
                </a:lnTo>
                <a:lnTo>
                  <a:pt x="1381434" y="24836"/>
                </a:lnTo>
                <a:lnTo>
                  <a:pt x="1428750" y="22098"/>
                </a:lnTo>
                <a:lnTo>
                  <a:pt x="1451050" y="20812"/>
                </a:lnTo>
                <a:lnTo>
                  <a:pt x="1495936" y="17383"/>
                </a:lnTo>
                <a:lnTo>
                  <a:pt x="1532477" y="13430"/>
                </a:lnTo>
                <a:lnTo>
                  <a:pt x="1539561" y="12561"/>
                </a:lnTo>
                <a:lnTo>
                  <a:pt x="1546860" y="12192"/>
                </a:lnTo>
                <a:lnTo>
                  <a:pt x="1551432" y="11430"/>
                </a:lnTo>
                <a:lnTo>
                  <a:pt x="1554480" y="12954"/>
                </a:lnTo>
                <a:lnTo>
                  <a:pt x="1555242" y="7620"/>
                </a:lnTo>
                <a:lnTo>
                  <a:pt x="1556004" y="5334"/>
                </a:lnTo>
                <a:lnTo>
                  <a:pt x="1556004" y="2286"/>
                </a:lnTo>
                <a:lnTo>
                  <a:pt x="1556004" y="0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5"/>
          <p:cNvSpPr/>
          <p:nvPr/>
        </p:nvSpPr>
        <p:spPr>
          <a:xfrm>
            <a:off x="5624253" y="3700630"/>
            <a:ext cx="57785" cy="12888"/>
          </a:xfrm>
          <a:custGeom>
            <a:rect b="b" l="l" r="r" t="t"/>
            <a:pathLst>
              <a:path extrusionOk="0" h="14604" w="63500">
                <a:moveTo>
                  <a:pt x="0" y="14477"/>
                </a:moveTo>
                <a:lnTo>
                  <a:pt x="44065" y="7393"/>
                </a:lnTo>
                <a:lnTo>
                  <a:pt x="56947" y="3036"/>
                </a:lnTo>
                <a:lnTo>
                  <a:pt x="63246" y="0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3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873709" y="3642124"/>
            <a:ext cx="81645" cy="1086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35"/>
          <p:cNvGrpSpPr/>
          <p:nvPr/>
        </p:nvGrpSpPr>
        <p:grpSpPr>
          <a:xfrm>
            <a:off x="6039257" y="3634261"/>
            <a:ext cx="463555" cy="144003"/>
            <a:chOff x="6643116" y="4118610"/>
            <a:chExt cx="509905" cy="163195"/>
          </a:xfrm>
        </p:grpSpPr>
        <p:sp>
          <p:nvSpPr>
            <p:cNvPr id="373" name="Google Shape;373;p35"/>
            <p:cNvSpPr/>
            <p:nvPr/>
          </p:nvSpPr>
          <p:spPr>
            <a:xfrm>
              <a:off x="6643116" y="4179570"/>
              <a:ext cx="63500" cy="102235"/>
            </a:xfrm>
            <a:custGeom>
              <a:rect b="b" l="l" r="r" t="t"/>
              <a:pathLst>
                <a:path extrusionOk="0" h="102235" w="63500">
                  <a:moveTo>
                    <a:pt x="0" y="0"/>
                  </a:moveTo>
                  <a:lnTo>
                    <a:pt x="2512" y="13144"/>
                  </a:lnTo>
                  <a:lnTo>
                    <a:pt x="5238" y="26288"/>
                  </a:lnTo>
                  <a:lnTo>
                    <a:pt x="7822" y="39433"/>
                  </a:lnTo>
                  <a:lnTo>
                    <a:pt x="9906" y="52577"/>
                  </a:lnTo>
                  <a:lnTo>
                    <a:pt x="10810" y="61721"/>
                  </a:lnTo>
                  <a:lnTo>
                    <a:pt x="11430" y="70865"/>
                  </a:lnTo>
                  <a:lnTo>
                    <a:pt x="12049" y="80009"/>
                  </a:lnTo>
                  <a:lnTo>
                    <a:pt x="12954" y="89154"/>
                  </a:lnTo>
                  <a:lnTo>
                    <a:pt x="12954" y="92202"/>
                  </a:lnTo>
                  <a:lnTo>
                    <a:pt x="12192" y="99060"/>
                  </a:lnTo>
                  <a:lnTo>
                    <a:pt x="15240" y="100584"/>
                  </a:lnTo>
                  <a:lnTo>
                    <a:pt x="18288" y="102107"/>
                  </a:lnTo>
                  <a:lnTo>
                    <a:pt x="24384" y="99822"/>
                  </a:lnTo>
                  <a:lnTo>
                    <a:pt x="26670" y="99060"/>
                  </a:lnTo>
                  <a:lnTo>
                    <a:pt x="59436" y="81533"/>
                  </a:lnTo>
                  <a:lnTo>
                    <a:pt x="63246" y="76961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6665214" y="4202430"/>
              <a:ext cx="41275" cy="17779"/>
            </a:xfrm>
            <a:custGeom>
              <a:rect b="b" l="l" r="r" t="t"/>
              <a:pathLst>
                <a:path extrusionOk="0" h="17779" w="41275">
                  <a:moveTo>
                    <a:pt x="0" y="17525"/>
                  </a:moveTo>
                  <a:lnTo>
                    <a:pt x="8012" y="13894"/>
                  </a:lnTo>
                  <a:lnTo>
                    <a:pt x="16097" y="10763"/>
                  </a:lnTo>
                  <a:lnTo>
                    <a:pt x="24324" y="7774"/>
                  </a:lnTo>
                  <a:lnTo>
                    <a:pt x="32766" y="4571"/>
                  </a:lnTo>
                  <a:lnTo>
                    <a:pt x="37338" y="3047"/>
                  </a:lnTo>
                  <a:lnTo>
                    <a:pt x="38862" y="3047"/>
                  </a:lnTo>
                  <a:lnTo>
                    <a:pt x="41148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6663690" y="4161282"/>
              <a:ext cx="59690" cy="20320"/>
            </a:xfrm>
            <a:custGeom>
              <a:rect b="b" l="l" r="r" t="t"/>
              <a:pathLst>
                <a:path extrusionOk="0" h="20320" w="59690">
                  <a:moveTo>
                    <a:pt x="0" y="19812"/>
                  </a:moveTo>
                  <a:lnTo>
                    <a:pt x="35468" y="5345"/>
                  </a:lnTo>
                  <a:lnTo>
                    <a:pt x="52577" y="1524"/>
                  </a:lnTo>
                  <a:lnTo>
                    <a:pt x="55626" y="762"/>
                  </a:lnTo>
                  <a:lnTo>
                    <a:pt x="59436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6751320" y="4168140"/>
              <a:ext cx="54609" cy="85089"/>
            </a:xfrm>
            <a:custGeom>
              <a:rect b="b" l="l" r="r" t="t"/>
              <a:pathLst>
                <a:path extrusionOk="0" h="85089" w="54609">
                  <a:moveTo>
                    <a:pt x="8381" y="6096"/>
                  </a:moveTo>
                  <a:lnTo>
                    <a:pt x="3821" y="16668"/>
                  </a:lnTo>
                  <a:lnTo>
                    <a:pt x="2190" y="24955"/>
                  </a:lnTo>
                  <a:lnTo>
                    <a:pt x="2702" y="33528"/>
                  </a:lnTo>
                  <a:lnTo>
                    <a:pt x="4571" y="44958"/>
                  </a:lnTo>
                  <a:lnTo>
                    <a:pt x="5667" y="53411"/>
                  </a:lnTo>
                  <a:lnTo>
                    <a:pt x="7048" y="62293"/>
                  </a:lnTo>
                  <a:lnTo>
                    <a:pt x="9286" y="70889"/>
                  </a:lnTo>
                  <a:lnTo>
                    <a:pt x="12953" y="78486"/>
                  </a:lnTo>
                  <a:lnTo>
                    <a:pt x="17525" y="84582"/>
                  </a:lnTo>
                  <a:lnTo>
                    <a:pt x="28955" y="83820"/>
                  </a:lnTo>
                  <a:lnTo>
                    <a:pt x="52506" y="49351"/>
                  </a:lnTo>
                  <a:lnTo>
                    <a:pt x="54101" y="37338"/>
                  </a:lnTo>
                  <a:lnTo>
                    <a:pt x="53399" y="27860"/>
                  </a:lnTo>
                  <a:lnTo>
                    <a:pt x="22955" y="1809"/>
                  </a:lnTo>
                  <a:lnTo>
                    <a:pt x="7619" y="762"/>
                  </a:lnTo>
                  <a:lnTo>
                    <a:pt x="0" y="0"/>
                  </a:lnTo>
                  <a:lnTo>
                    <a:pt x="7619" y="1524"/>
                  </a:lnTo>
                  <a:lnTo>
                    <a:pt x="6095" y="1524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6841236" y="4152138"/>
              <a:ext cx="8890" cy="90804"/>
            </a:xfrm>
            <a:custGeom>
              <a:rect b="b" l="l" r="r" t="t"/>
              <a:pathLst>
                <a:path extrusionOk="0" h="90804" w="8890">
                  <a:moveTo>
                    <a:pt x="0" y="0"/>
                  </a:moveTo>
                  <a:lnTo>
                    <a:pt x="488" y="13585"/>
                  </a:lnTo>
                  <a:lnTo>
                    <a:pt x="1619" y="26955"/>
                  </a:lnTo>
                  <a:lnTo>
                    <a:pt x="2893" y="40183"/>
                  </a:lnTo>
                  <a:lnTo>
                    <a:pt x="3810" y="53340"/>
                  </a:lnTo>
                  <a:lnTo>
                    <a:pt x="4310" y="62924"/>
                  </a:lnTo>
                  <a:lnTo>
                    <a:pt x="4953" y="72294"/>
                  </a:lnTo>
                  <a:lnTo>
                    <a:pt x="6167" y="81522"/>
                  </a:lnTo>
                  <a:lnTo>
                    <a:pt x="8382" y="9067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6825341" y="4137529"/>
              <a:ext cx="95250" cy="93345"/>
            </a:xfrm>
            <a:custGeom>
              <a:rect b="b" l="l" r="r" t="t"/>
              <a:pathLst>
                <a:path extrusionOk="0" h="93345" w="95250">
                  <a:moveTo>
                    <a:pt x="13608" y="36706"/>
                  </a:moveTo>
                  <a:lnTo>
                    <a:pt x="10310" y="32468"/>
                  </a:lnTo>
                  <a:lnTo>
                    <a:pt x="4369" y="23371"/>
                  </a:lnTo>
                  <a:lnTo>
                    <a:pt x="0" y="13132"/>
                  </a:lnTo>
                  <a:lnTo>
                    <a:pt x="1416" y="5464"/>
                  </a:lnTo>
                  <a:lnTo>
                    <a:pt x="8382" y="1738"/>
                  </a:lnTo>
                  <a:lnTo>
                    <a:pt x="17704" y="226"/>
                  </a:lnTo>
                  <a:lnTo>
                    <a:pt x="27455" y="0"/>
                  </a:lnTo>
                  <a:lnTo>
                    <a:pt x="35706" y="130"/>
                  </a:lnTo>
                  <a:lnTo>
                    <a:pt x="45612" y="47"/>
                  </a:lnTo>
                  <a:lnTo>
                    <a:pt x="78569" y="22609"/>
                  </a:lnTo>
                  <a:lnTo>
                    <a:pt x="77116" y="29944"/>
                  </a:lnTo>
                  <a:lnTo>
                    <a:pt x="46374" y="59566"/>
                  </a:lnTo>
                  <a:lnTo>
                    <a:pt x="37230" y="62614"/>
                  </a:lnTo>
                  <a:lnTo>
                    <a:pt x="42564" y="63376"/>
                  </a:lnTo>
                  <a:lnTo>
                    <a:pt x="46374" y="64138"/>
                  </a:lnTo>
                  <a:lnTo>
                    <a:pt x="51708" y="64900"/>
                  </a:lnTo>
                  <a:lnTo>
                    <a:pt x="59686" y="68163"/>
                  </a:lnTo>
                  <a:lnTo>
                    <a:pt x="90570" y="90046"/>
                  </a:lnTo>
                  <a:lnTo>
                    <a:pt x="95142" y="93094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6953559" y="4118610"/>
              <a:ext cx="107315" cy="109854"/>
            </a:xfrm>
            <a:custGeom>
              <a:rect b="b" l="l" r="r" t="t"/>
              <a:pathLst>
                <a:path extrusionOk="0" h="109854" w="107315">
                  <a:moveTo>
                    <a:pt x="33980" y="11429"/>
                  </a:moveTo>
                  <a:lnTo>
                    <a:pt x="25598" y="4571"/>
                  </a:lnTo>
                  <a:lnTo>
                    <a:pt x="24836" y="0"/>
                  </a:lnTo>
                  <a:lnTo>
                    <a:pt x="18740" y="3047"/>
                  </a:lnTo>
                  <a:lnTo>
                    <a:pt x="2619" y="44065"/>
                  </a:lnTo>
                  <a:lnTo>
                    <a:pt x="0" y="75902"/>
                  </a:lnTo>
                  <a:lnTo>
                    <a:pt x="1976" y="90677"/>
                  </a:lnTo>
                  <a:lnTo>
                    <a:pt x="6048" y="99548"/>
                  </a:lnTo>
                  <a:lnTo>
                    <a:pt x="12263" y="105632"/>
                  </a:lnTo>
                  <a:lnTo>
                    <a:pt x="20192" y="109001"/>
                  </a:lnTo>
                  <a:lnTo>
                    <a:pt x="29408" y="109727"/>
                  </a:lnTo>
                  <a:lnTo>
                    <a:pt x="40147" y="107656"/>
                  </a:lnTo>
                  <a:lnTo>
                    <a:pt x="67996" y="79771"/>
                  </a:lnTo>
                  <a:lnTo>
                    <a:pt x="69127" y="71818"/>
                  </a:lnTo>
                  <a:lnTo>
                    <a:pt x="68115" y="64150"/>
                  </a:lnTo>
                  <a:lnTo>
                    <a:pt x="45410" y="49529"/>
                  </a:lnTo>
                  <a:lnTo>
                    <a:pt x="44648" y="49529"/>
                  </a:lnTo>
                  <a:lnTo>
                    <a:pt x="51851" y="51292"/>
                  </a:lnTo>
                  <a:lnTo>
                    <a:pt x="58840" y="52196"/>
                  </a:lnTo>
                  <a:lnTo>
                    <a:pt x="65972" y="52530"/>
                  </a:lnTo>
                  <a:lnTo>
                    <a:pt x="73604" y="52577"/>
                  </a:lnTo>
                  <a:lnTo>
                    <a:pt x="80902" y="52280"/>
                  </a:lnTo>
                  <a:lnTo>
                    <a:pt x="87987" y="51339"/>
                  </a:lnTo>
                  <a:lnTo>
                    <a:pt x="94928" y="49684"/>
                  </a:lnTo>
                  <a:lnTo>
                    <a:pt x="101798" y="47243"/>
                  </a:lnTo>
                  <a:lnTo>
                    <a:pt x="104846" y="46481"/>
                  </a:lnTo>
                  <a:lnTo>
                    <a:pt x="104846" y="45719"/>
                  </a:lnTo>
                  <a:lnTo>
                    <a:pt x="107132" y="45719"/>
                  </a:lnTo>
                  <a:lnTo>
                    <a:pt x="105608" y="52577"/>
                  </a:lnTo>
                  <a:lnTo>
                    <a:pt x="104084" y="57149"/>
                  </a:lnTo>
                  <a:lnTo>
                    <a:pt x="101798" y="63245"/>
                  </a:lnTo>
                  <a:lnTo>
                    <a:pt x="99048" y="71758"/>
                  </a:lnTo>
                  <a:lnTo>
                    <a:pt x="96940" y="81629"/>
                  </a:lnTo>
                  <a:lnTo>
                    <a:pt x="96119" y="91642"/>
                  </a:lnTo>
                  <a:lnTo>
                    <a:pt x="97226" y="100583"/>
                  </a:lnTo>
                  <a:lnTo>
                    <a:pt x="99512" y="104393"/>
                  </a:lnTo>
                  <a:lnTo>
                    <a:pt x="100274" y="105155"/>
                  </a:lnTo>
                  <a:lnTo>
                    <a:pt x="103322" y="105155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7092696" y="4147566"/>
              <a:ext cx="60325" cy="85089"/>
            </a:xfrm>
            <a:custGeom>
              <a:rect b="b" l="l" r="r" t="t"/>
              <a:pathLst>
                <a:path extrusionOk="0" h="85089" w="60325">
                  <a:moveTo>
                    <a:pt x="0" y="0"/>
                  </a:moveTo>
                  <a:lnTo>
                    <a:pt x="6858" y="42672"/>
                  </a:lnTo>
                  <a:lnTo>
                    <a:pt x="6869" y="51804"/>
                  </a:lnTo>
                  <a:lnTo>
                    <a:pt x="6953" y="60864"/>
                  </a:lnTo>
                  <a:lnTo>
                    <a:pt x="7179" y="69782"/>
                  </a:lnTo>
                  <a:lnTo>
                    <a:pt x="7620" y="78486"/>
                  </a:lnTo>
                  <a:lnTo>
                    <a:pt x="7620" y="84582"/>
                  </a:lnTo>
                  <a:lnTo>
                    <a:pt x="10668" y="83820"/>
                  </a:lnTo>
                  <a:lnTo>
                    <a:pt x="16002" y="84582"/>
                  </a:lnTo>
                  <a:lnTo>
                    <a:pt x="23633" y="84296"/>
                  </a:lnTo>
                  <a:lnTo>
                    <a:pt x="30765" y="83438"/>
                  </a:lnTo>
                  <a:lnTo>
                    <a:pt x="37754" y="82010"/>
                  </a:lnTo>
                  <a:lnTo>
                    <a:pt x="44958" y="80009"/>
                  </a:lnTo>
                  <a:lnTo>
                    <a:pt x="50292" y="77723"/>
                  </a:lnTo>
                  <a:lnTo>
                    <a:pt x="56388" y="76961"/>
                  </a:lnTo>
                  <a:lnTo>
                    <a:pt x="60198" y="72389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7101840" y="4172712"/>
              <a:ext cx="40640" cy="13335"/>
            </a:xfrm>
            <a:custGeom>
              <a:rect b="b" l="l" r="r" t="t"/>
              <a:pathLst>
                <a:path extrusionOk="0" h="13335" w="40640">
                  <a:moveTo>
                    <a:pt x="0" y="12953"/>
                  </a:moveTo>
                  <a:lnTo>
                    <a:pt x="9036" y="10429"/>
                  </a:lnTo>
                  <a:lnTo>
                    <a:pt x="18573" y="8191"/>
                  </a:lnTo>
                  <a:lnTo>
                    <a:pt x="27967" y="5667"/>
                  </a:lnTo>
                  <a:lnTo>
                    <a:pt x="36576" y="2285"/>
                  </a:lnTo>
                  <a:lnTo>
                    <a:pt x="38100" y="1523"/>
                  </a:lnTo>
                  <a:lnTo>
                    <a:pt x="39624" y="761"/>
                  </a:lnTo>
                  <a:lnTo>
                    <a:pt x="40386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7098792" y="4135374"/>
              <a:ext cx="36195" cy="17779"/>
            </a:xfrm>
            <a:custGeom>
              <a:rect b="b" l="l" r="r" t="t"/>
              <a:pathLst>
                <a:path extrusionOk="0" h="17779" w="36195">
                  <a:moveTo>
                    <a:pt x="0" y="17525"/>
                  </a:moveTo>
                  <a:lnTo>
                    <a:pt x="8131" y="14180"/>
                  </a:lnTo>
                  <a:lnTo>
                    <a:pt x="17049" y="10763"/>
                  </a:lnTo>
                  <a:lnTo>
                    <a:pt x="25824" y="6917"/>
                  </a:lnTo>
                  <a:lnTo>
                    <a:pt x="33528" y="2285"/>
                  </a:lnTo>
                  <a:lnTo>
                    <a:pt x="34290" y="1523"/>
                  </a:lnTo>
                  <a:lnTo>
                    <a:pt x="35051" y="761"/>
                  </a:lnTo>
                  <a:lnTo>
                    <a:pt x="35813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3" name="Google Shape;383;p35"/>
          <p:cNvGrpSpPr/>
          <p:nvPr/>
        </p:nvGrpSpPr>
        <p:grpSpPr>
          <a:xfrm>
            <a:off x="6743430" y="3564322"/>
            <a:ext cx="575231" cy="183090"/>
            <a:chOff x="7417699" y="4039349"/>
            <a:chExt cx="632748" cy="207491"/>
          </a:xfrm>
        </p:grpSpPr>
        <p:pic>
          <p:nvPicPr>
            <p:cNvPr id="384" name="Google Shape;384;p3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417699" y="4094213"/>
              <a:ext cx="325756" cy="152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3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765969" y="4076687"/>
              <a:ext cx="150460" cy="102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3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948409" y="4039349"/>
              <a:ext cx="102038" cy="1394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7" name="Google Shape;387;p35"/>
          <p:cNvGrpSpPr/>
          <p:nvPr/>
        </p:nvGrpSpPr>
        <p:grpSpPr>
          <a:xfrm>
            <a:off x="2883160" y="3187795"/>
            <a:ext cx="36022" cy="72394"/>
            <a:chOff x="3171444" y="3612642"/>
            <a:chExt cx="39624" cy="82042"/>
          </a:xfrm>
        </p:grpSpPr>
        <p:sp>
          <p:nvSpPr>
            <p:cNvPr id="388" name="Google Shape;388;p35"/>
            <p:cNvSpPr/>
            <p:nvPr/>
          </p:nvSpPr>
          <p:spPr>
            <a:xfrm>
              <a:off x="3171444" y="3640074"/>
              <a:ext cx="18414" cy="54610"/>
            </a:xfrm>
            <a:custGeom>
              <a:rect b="b" l="l" r="r" t="t"/>
              <a:pathLst>
                <a:path extrusionOk="0" h="54610" w="18414">
                  <a:moveTo>
                    <a:pt x="0" y="0"/>
                  </a:moveTo>
                  <a:lnTo>
                    <a:pt x="13716" y="36576"/>
                  </a:lnTo>
                  <a:lnTo>
                    <a:pt x="17526" y="43433"/>
                  </a:lnTo>
                  <a:lnTo>
                    <a:pt x="18288" y="51053"/>
                  </a:lnTo>
                  <a:lnTo>
                    <a:pt x="18288" y="53340"/>
                  </a:lnTo>
                  <a:lnTo>
                    <a:pt x="18288" y="5410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3199638" y="3612642"/>
              <a:ext cx="11430" cy="62864"/>
            </a:xfrm>
            <a:custGeom>
              <a:rect b="b" l="l" r="r" t="t"/>
              <a:pathLst>
                <a:path extrusionOk="0" h="62864" w="11430">
                  <a:moveTo>
                    <a:pt x="0" y="0"/>
                  </a:moveTo>
                  <a:lnTo>
                    <a:pt x="309" y="7822"/>
                  </a:lnTo>
                  <a:lnTo>
                    <a:pt x="1333" y="14001"/>
                  </a:lnTo>
                  <a:lnTo>
                    <a:pt x="3214" y="20038"/>
                  </a:lnTo>
                  <a:lnTo>
                    <a:pt x="6096" y="27432"/>
                  </a:lnTo>
                  <a:lnTo>
                    <a:pt x="8858" y="36016"/>
                  </a:lnTo>
                  <a:lnTo>
                    <a:pt x="10477" y="44672"/>
                  </a:lnTo>
                  <a:lnTo>
                    <a:pt x="11239" y="53470"/>
                  </a:lnTo>
                  <a:lnTo>
                    <a:pt x="11430" y="62484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" name="Google Shape;390;p35"/>
          <p:cNvGrpSpPr/>
          <p:nvPr/>
        </p:nvGrpSpPr>
        <p:grpSpPr>
          <a:xfrm>
            <a:off x="3072264" y="3148113"/>
            <a:ext cx="1535154" cy="401535"/>
            <a:chOff x="3379457" y="3567671"/>
            <a:chExt cx="1688653" cy="455049"/>
          </a:xfrm>
        </p:grpSpPr>
        <p:sp>
          <p:nvSpPr>
            <p:cNvPr id="391" name="Google Shape;391;p35"/>
            <p:cNvSpPr/>
            <p:nvPr/>
          </p:nvSpPr>
          <p:spPr>
            <a:xfrm>
              <a:off x="3412235" y="3871591"/>
              <a:ext cx="1591310" cy="151129"/>
            </a:xfrm>
            <a:custGeom>
              <a:rect b="b" l="l" r="r" t="t"/>
              <a:pathLst>
                <a:path extrusionOk="0" h="151129" w="1591310">
                  <a:moveTo>
                    <a:pt x="0" y="151006"/>
                  </a:moveTo>
                  <a:lnTo>
                    <a:pt x="23895" y="146470"/>
                  </a:lnTo>
                  <a:lnTo>
                    <a:pt x="47720" y="143863"/>
                  </a:lnTo>
                  <a:lnTo>
                    <a:pt x="71687" y="142541"/>
                  </a:lnTo>
                  <a:lnTo>
                    <a:pt x="96012" y="141862"/>
                  </a:lnTo>
                  <a:lnTo>
                    <a:pt x="125027" y="140684"/>
                  </a:lnTo>
                  <a:lnTo>
                    <a:pt x="182487" y="137469"/>
                  </a:lnTo>
                  <a:lnTo>
                    <a:pt x="252674" y="130051"/>
                  </a:lnTo>
                  <a:lnTo>
                    <a:pt x="294132" y="124527"/>
                  </a:lnTo>
                  <a:lnTo>
                    <a:pt x="335589" y="118717"/>
                  </a:lnTo>
                  <a:lnTo>
                    <a:pt x="377190" y="112906"/>
                  </a:lnTo>
                  <a:lnTo>
                    <a:pt x="429077" y="105251"/>
                  </a:lnTo>
                  <a:lnTo>
                    <a:pt x="480822" y="97381"/>
                  </a:lnTo>
                  <a:lnTo>
                    <a:pt x="532566" y="89654"/>
                  </a:lnTo>
                  <a:lnTo>
                    <a:pt x="584454" y="82426"/>
                  </a:lnTo>
                  <a:lnTo>
                    <a:pt x="631088" y="76215"/>
                  </a:lnTo>
                  <a:lnTo>
                    <a:pt x="677722" y="70405"/>
                  </a:lnTo>
                  <a:lnTo>
                    <a:pt x="724357" y="65035"/>
                  </a:lnTo>
                  <a:lnTo>
                    <a:pt x="770991" y="60139"/>
                  </a:lnTo>
                  <a:lnTo>
                    <a:pt x="817626" y="55756"/>
                  </a:lnTo>
                  <a:lnTo>
                    <a:pt x="866168" y="51825"/>
                  </a:lnTo>
                  <a:lnTo>
                    <a:pt x="914820" y="48258"/>
                  </a:lnTo>
                  <a:lnTo>
                    <a:pt x="963509" y="45058"/>
                  </a:lnTo>
                  <a:lnTo>
                    <a:pt x="1012161" y="42223"/>
                  </a:lnTo>
                  <a:lnTo>
                    <a:pt x="1060704" y="39754"/>
                  </a:lnTo>
                  <a:lnTo>
                    <a:pt x="1106423" y="37084"/>
                  </a:lnTo>
                  <a:lnTo>
                    <a:pt x="1152143" y="34488"/>
                  </a:lnTo>
                  <a:lnTo>
                    <a:pt x="1197863" y="31854"/>
                  </a:lnTo>
                  <a:lnTo>
                    <a:pt x="1243583" y="29074"/>
                  </a:lnTo>
                  <a:lnTo>
                    <a:pt x="1289304" y="26038"/>
                  </a:lnTo>
                  <a:lnTo>
                    <a:pt x="1345311" y="21216"/>
                  </a:lnTo>
                  <a:lnTo>
                    <a:pt x="1401318" y="16037"/>
                  </a:lnTo>
                  <a:lnTo>
                    <a:pt x="1457325" y="10715"/>
                  </a:lnTo>
                  <a:lnTo>
                    <a:pt x="1513332" y="5464"/>
                  </a:lnTo>
                  <a:lnTo>
                    <a:pt x="1532310" y="3452"/>
                  </a:lnTo>
                  <a:lnTo>
                    <a:pt x="1551432" y="1369"/>
                  </a:lnTo>
                  <a:lnTo>
                    <a:pt x="1570553" y="0"/>
                  </a:lnTo>
                  <a:lnTo>
                    <a:pt x="1589532" y="130"/>
                  </a:lnTo>
                  <a:lnTo>
                    <a:pt x="1590853" y="988"/>
                  </a:lnTo>
                  <a:lnTo>
                    <a:pt x="1581816" y="2988"/>
                  </a:lnTo>
                  <a:lnTo>
                    <a:pt x="1568636" y="5274"/>
                  </a:lnTo>
                  <a:lnTo>
                    <a:pt x="1557528" y="6988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2" name="Google Shape;392;p3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379457" y="3694425"/>
              <a:ext cx="149377" cy="180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3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549776" y="3720833"/>
              <a:ext cx="87345" cy="127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35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672827" y="3662897"/>
              <a:ext cx="214135" cy="1608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35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915905" y="3624952"/>
              <a:ext cx="148615" cy="186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35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085831" y="3628631"/>
              <a:ext cx="92227" cy="1432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35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274045" y="3638537"/>
              <a:ext cx="118897" cy="130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35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4416539" y="3615677"/>
              <a:ext cx="73177" cy="149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" name="Google Shape;399;p35"/>
            <p:cNvSpPr/>
            <p:nvPr/>
          </p:nvSpPr>
          <p:spPr>
            <a:xfrm>
              <a:off x="4552188" y="3656838"/>
              <a:ext cx="1904" cy="89535"/>
            </a:xfrm>
            <a:custGeom>
              <a:rect b="b" l="l" r="r" t="t"/>
              <a:pathLst>
                <a:path extrusionOk="0" h="89535" w="1904">
                  <a:moveTo>
                    <a:pt x="1524" y="0"/>
                  </a:moveTo>
                  <a:lnTo>
                    <a:pt x="654" y="9715"/>
                  </a:lnTo>
                  <a:lnTo>
                    <a:pt x="285" y="19431"/>
                  </a:lnTo>
                  <a:lnTo>
                    <a:pt x="345" y="29146"/>
                  </a:lnTo>
                  <a:lnTo>
                    <a:pt x="762" y="38862"/>
                  </a:lnTo>
                  <a:lnTo>
                    <a:pt x="642" y="48589"/>
                  </a:lnTo>
                  <a:lnTo>
                    <a:pt x="381" y="58388"/>
                  </a:lnTo>
                  <a:lnTo>
                    <a:pt x="119" y="68329"/>
                  </a:lnTo>
                  <a:lnTo>
                    <a:pt x="0" y="78486"/>
                  </a:lnTo>
                  <a:lnTo>
                    <a:pt x="0" y="81534"/>
                  </a:lnTo>
                  <a:lnTo>
                    <a:pt x="0" y="85344"/>
                  </a:lnTo>
                  <a:lnTo>
                    <a:pt x="0" y="89154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4549902" y="3606546"/>
              <a:ext cx="95250" cy="132079"/>
            </a:xfrm>
            <a:custGeom>
              <a:rect b="b" l="l" r="r" t="t"/>
              <a:pathLst>
                <a:path extrusionOk="0" h="132079" w="95250">
                  <a:moveTo>
                    <a:pt x="0" y="39624"/>
                  </a:moveTo>
                  <a:lnTo>
                    <a:pt x="38862" y="70866"/>
                  </a:lnTo>
                  <a:lnTo>
                    <a:pt x="60186" y="101298"/>
                  </a:lnTo>
                  <a:lnTo>
                    <a:pt x="67056" y="111252"/>
                  </a:lnTo>
                  <a:lnTo>
                    <a:pt x="95250" y="131826"/>
                  </a:lnTo>
                  <a:lnTo>
                    <a:pt x="94488" y="118872"/>
                  </a:lnTo>
                  <a:lnTo>
                    <a:pt x="94488" y="114300"/>
                  </a:lnTo>
                  <a:lnTo>
                    <a:pt x="94607" y="103108"/>
                  </a:lnTo>
                  <a:lnTo>
                    <a:pt x="93726" y="92202"/>
                  </a:lnTo>
                  <a:lnTo>
                    <a:pt x="91701" y="81295"/>
                  </a:lnTo>
                  <a:lnTo>
                    <a:pt x="88392" y="70104"/>
                  </a:lnTo>
                  <a:lnTo>
                    <a:pt x="84677" y="57435"/>
                  </a:lnTo>
                  <a:lnTo>
                    <a:pt x="70104" y="20574"/>
                  </a:lnTo>
                  <a:lnTo>
                    <a:pt x="62483" y="6858"/>
                  </a:lnTo>
                  <a:lnTo>
                    <a:pt x="57911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1" name="Google Shape;401;p35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4689966" y="3581387"/>
              <a:ext cx="101407" cy="1588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35"/>
            <p:cNvSpPr/>
            <p:nvPr/>
          </p:nvSpPr>
          <p:spPr>
            <a:xfrm>
              <a:off x="4835652" y="3609594"/>
              <a:ext cx="10160" cy="93979"/>
            </a:xfrm>
            <a:custGeom>
              <a:rect b="b" l="l" r="r" t="t"/>
              <a:pathLst>
                <a:path extrusionOk="0" h="93979" w="10160">
                  <a:moveTo>
                    <a:pt x="0" y="0"/>
                  </a:moveTo>
                  <a:lnTo>
                    <a:pt x="5334" y="41910"/>
                  </a:lnTo>
                  <a:lnTo>
                    <a:pt x="5905" y="50934"/>
                  </a:lnTo>
                  <a:lnTo>
                    <a:pt x="6477" y="59817"/>
                  </a:lnTo>
                  <a:lnTo>
                    <a:pt x="7048" y="68699"/>
                  </a:lnTo>
                  <a:lnTo>
                    <a:pt x="7620" y="77724"/>
                  </a:lnTo>
                  <a:lnTo>
                    <a:pt x="7620" y="83820"/>
                  </a:lnTo>
                  <a:lnTo>
                    <a:pt x="8382" y="88392"/>
                  </a:lnTo>
                  <a:lnTo>
                    <a:pt x="9906" y="93726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3" name="Google Shape;403;p35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4875263" y="3614153"/>
              <a:ext cx="71748" cy="1097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35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4975847" y="3567671"/>
              <a:ext cx="92263" cy="1425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5" name="Google Shape;405;p3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902419" y="3124906"/>
            <a:ext cx="109946" cy="87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410101" y="3108276"/>
            <a:ext cx="151572" cy="1086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p35"/>
          <p:cNvGrpSpPr/>
          <p:nvPr/>
        </p:nvGrpSpPr>
        <p:grpSpPr>
          <a:xfrm>
            <a:off x="5661012" y="3053306"/>
            <a:ext cx="947163" cy="169464"/>
            <a:chOff x="6227051" y="3460229"/>
            <a:chExt cx="1041869" cy="192049"/>
          </a:xfrm>
        </p:grpSpPr>
        <p:pic>
          <p:nvPicPr>
            <p:cNvPr id="408" name="Google Shape;408;p35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6227051" y="3493281"/>
              <a:ext cx="249961" cy="158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35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6519659" y="3504639"/>
              <a:ext cx="112801" cy="134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35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6669773" y="3499091"/>
              <a:ext cx="79273" cy="130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35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6784073" y="3493912"/>
              <a:ext cx="92989" cy="127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35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6899135" y="3491161"/>
              <a:ext cx="81559" cy="121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3" name="Google Shape;413;p35"/>
            <p:cNvSpPr/>
            <p:nvPr/>
          </p:nvSpPr>
          <p:spPr>
            <a:xfrm>
              <a:off x="7011923" y="3514344"/>
              <a:ext cx="13334" cy="80010"/>
            </a:xfrm>
            <a:custGeom>
              <a:rect b="b" l="l" r="r" t="t"/>
              <a:pathLst>
                <a:path extrusionOk="0" h="80010" w="13334">
                  <a:moveTo>
                    <a:pt x="0" y="0"/>
                  </a:moveTo>
                  <a:lnTo>
                    <a:pt x="12192" y="41148"/>
                  </a:lnTo>
                  <a:lnTo>
                    <a:pt x="13049" y="55149"/>
                  </a:lnTo>
                  <a:lnTo>
                    <a:pt x="12942" y="62043"/>
                  </a:lnTo>
                  <a:lnTo>
                    <a:pt x="12192" y="68580"/>
                  </a:lnTo>
                  <a:lnTo>
                    <a:pt x="12192" y="72390"/>
                  </a:lnTo>
                  <a:lnTo>
                    <a:pt x="10668" y="76962"/>
                  </a:lnTo>
                  <a:lnTo>
                    <a:pt x="9906" y="8001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4" name="Google Shape;414;p35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7057345" y="3496043"/>
              <a:ext cx="76630" cy="1059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35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7160501" y="3460229"/>
              <a:ext cx="108419" cy="1348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6" name="Google Shape;416;p35"/>
          <p:cNvGrpSpPr/>
          <p:nvPr/>
        </p:nvGrpSpPr>
        <p:grpSpPr>
          <a:xfrm>
            <a:off x="6657868" y="2968597"/>
            <a:ext cx="82435" cy="90772"/>
            <a:chOff x="7323582" y="3364230"/>
            <a:chExt cx="90678" cy="102869"/>
          </a:xfrm>
        </p:grpSpPr>
        <p:sp>
          <p:nvSpPr>
            <p:cNvPr id="417" name="Google Shape;417;p35"/>
            <p:cNvSpPr/>
            <p:nvPr/>
          </p:nvSpPr>
          <p:spPr>
            <a:xfrm>
              <a:off x="7323582" y="3368040"/>
              <a:ext cx="14604" cy="26670"/>
            </a:xfrm>
            <a:custGeom>
              <a:rect b="b" l="l" r="r" t="t"/>
              <a:pathLst>
                <a:path extrusionOk="0" h="26670" w="14604">
                  <a:moveTo>
                    <a:pt x="0" y="0"/>
                  </a:moveTo>
                  <a:lnTo>
                    <a:pt x="8382" y="3809"/>
                  </a:lnTo>
                  <a:lnTo>
                    <a:pt x="13716" y="3047"/>
                  </a:lnTo>
                  <a:lnTo>
                    <a:pt x="14478" y="12953"/>
                  </a:lnTo>
                  <a:lnTo>
                    <a:pt x="14478" y="17525"/>
                  </a:lnTo>
                  <a:lnTo>
                    <a:pt x="14478" y="22859"/>
                  </a:lnTo>
                  <a:lnTo>
                    <a:pt x="10668" y="25908"/>
                  </a:lnTo>
                  <a:lnTo>
                    <a:pt x="9906" y="25908"/>
                  </a:lnTo>
                  <a:lnTo>
                    <a:pt x="9144" y="2667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7354824" y="3364230"/>
              <a:ext cx="5079" cy="45085"/>
            </a:xfrm>
            <a:custGeom>
              <a:rect b="b" l="l" r="r" t="t"/>
              <a:pathLst>
                <a:path extrusionOk="0" h="45085" w="5079">
                  <a:moveTo>
                    <a:pt x="4572" y="0"/>
                  </a:moveTo>
                  <a:lnTo>
                    <a:pt x="0" y="34290"/>
                  </a:lnTo>
                  <a:lnTo>
                    <a:pt x="762" y="39624"/>
                  </a:lnTo>
                  <a:lnTo>
                    <a:pt x="762" y="4495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7399020" y="3451860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8"/>
                  </a:moveTo>
                  <a:lnTo>
                    <a:pt x="0" y="11430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1430"/>
                  </a:lnTo>
                  <a:lnTo>
                    <a:pt x="15240" y="7620"/>
                  </a:lnTo>
                  <a:lnTo>
                    <a:pt x="15240" y="3048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0" name="Google Shape;420;p35"/>
          <p:cNvGrpSpPr/>
          <p:nvPr/>
        </p:nvGrpSpPr>
        <p:grpSpPr>
          <a:xfrm>
            <a:off x="3881130" y="3629554"/>
            <a:ext cx="248270" cy="621299"/>
            <a:chOff x="4269200" y="4113275"/>
            <a:chExt cx="273094" cy="704101"/>
          </a:xfrm>
        </p:grpSpPr>
        <p:sp>
          <p:nvSpPr>
            <p:cNvPr id="421" name="Google Shape;421;p35"/>
            <p:cNvSpPr/>
            <p:nvPr/>
          </p:nvSpPr>
          <p:spPr>
            <a:xfrm>
              <a:off x="4269200" y="4113275"/>
              <a:ext cx="196214" cy="656589"/>
            </a:xfrm>
            <a:custGeom>
              <a:rect b="b" l="l" r="r" t="t"/>
              <a:pathLst>
                <a:path extrusionOk="0" h="656589" w="196214">
                  <a:moveTo>
                    <a:pt x="285" y="0"/>
                  </a:moveTo>
                  <a:lnTo>
                    <a:pt x="285" y="39243"/>
                  </a:lnTo>
                  <a:lnTo>
                    <a:pt x="2571" y="78486"/>
                  </a:lnTo>
                  <a:lnTo>
                    <a:pt x="5619" y="113799"/>
                  </a:lnTo>
                  <a:lnTo>
                    <a:pt x="8096" y="148971"/>
                  </a:lnTo>
                  <a:lnTo>
                    <a:pt x="12477" y="219456"/>
                  </a:lnTo>
                  <a:lnTo>
                    <a:pt x="14930" y="259472"/>
                  </a:lnTo>
                  <a:lnTo>
                    <a:pt x="16668" y="299561"/>
                  </a:lnTo>
                  <a:lnTo>
                    <a:pt x="17835" y="339792"/>
                  </a:lnTo>
                  <a:lnTo>
                    <a:pt x="18573" y="380238"/>
                  </a:lnTo>
                  <a:lnTo>
                    <a:pt x="19276" y="429494"/>
                  </a:lnTo>
                  <a:lnTo>
                    <a:pt x="20192" y="478821"/>
                  </a:lnTo>
                  <a:lnTo>
                    <a:pt x="22967" y="528006"/>
                  </a:lnTo>
                  <a:lnTo>
                    <a:pt x="29241" y="576834"/>
                  </a:lnTo>
                  <a:lnTo>
                    <a:pt x="40707" y="622161"/>
                  </a:lnTo>
                  <a:lnTo>
                    <a:pt x="47529" y="640842"/>
                  </a:lnTo>
                  <a:lnTo>
                    <a:pt x="49815" y="647700"/>
                  </a:lnTo>
                  <a:lnTo>
                    <a:pt x="53625" y="651510"/>
                  </a:lnTo>
                  <a:lnTo>
                    <a:pt x="55149" y="653034"/>
                  </a:lnTo>
                  <a:lnTo>
                    <a:pt x="56673" y="653034"/>
                  </a:lnTo>
                  <a:lnTo>
                    <a:pt x="58197" y="653796"/>
                  </a:lnTo>
                  <a:lnTo>
                    <a:pt x="65055" y="656082"/>
                  </a:lnTo>
                  <a:lnTo>
                    <a:pt x="74199" y="654558"/>
                  </a:lnTo>
                  <a:lnTo>
                    <a:pt x="81819" y="654558"/>
                  </a:lnTo>
                  <a:lnTo>
                    <a:pt x="105596" y="655081"/>
                  </a:lnTo>
                  <a:lnTo>
                    <a:pt x="129730" y="655891"/>
                  </a:lnTo>
                  <a:lnTo>
                    <a:pt x="153721" y="655843"/>
                  </a:lnTo>
                  <a:lnTo>
                    <a:pt x="177069" y="653796"/>
                  </a:lnTo>
                  <a:lnTo>
                    <a:pt x="185451" y="652272"/>
                  </a:lnTo>
                  <a:lnTo>
                    <a:pt x="190023" y="648462"/>
                  </a:lnTo>
                  <a:lnTo>
                    <a:pt x="196119" y="643128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2" name="Google Shape;422;p35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4465307" y="4698479"/>
              <a:ext cx="76987" cy="1188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3" name="Google Shape;423;p35"/>
          <p:cNvGrpSpPr/>
          <p:nvPr/>
        </p:nvGrpSpPr>
        <p:grpSpPr>
          <a:xfrm>
            <a:off x="4281086" y="4091474"/>
            <a:ext cx="844466" cy="208578"/>
            <a:chOff x="4709147" y="4636757"/>
            <a:chExt cx="928903" cy="236376"/>
          </a:xfrm>
        </p:grpSpPr>
        <p:pic>
          <p:nvPicPr>
            <p:cNvPr id="424" name="Google Shape;424;p35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4709147" y="4751057"/>
              <a:ext cx="189763" cy="122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35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4932544" y="4682477"/>
              <a:ext cx="128672" cy="160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" name="Google Shape;426;p35"/>
            <p:cNvSpPr/>
            <p:nvPr/>
          </p:nvSpPr>
          <p:spPr>
            <a:xfrm>
              <a:off x="5097018" y="4747259"/>
              <a:ext cx="31750" cy="86995"/>
            </a:xfrm>
            <a:custGeom>
              <a:rect b="b" l="l" r="r" t="t"/>
              <a:pathLst>
                <a:path extrusionOk="0" h="86995" w="31750">
                  <a:moveTo>
                    <a:pt x="0" y="22098"/>
                  </a:moveTo>
                  <a:lnTo>
                    <a:pt x="28194" y="53340"/>
                  </a:lnTo>
                  <a:lnTo>
                    <a:pt x="31623" y="76164"/>
                  </a:lnTo>
                  <a:lnTo>
                    <a:pt x="31242" y="83820"/>
                  </a:lnTo>
                  <a:lnTo>
                    <a:pt x="31242" y="84582"/>
                  </a:lnTo>
                  <a:lnTo>
                    <a:pt x="31242" y="86106"/>
                  </a:lnTo>
                  <a:lnTo>
                    <a:pt x="30480" y="86868"/>
                  </a:lnTo>
                  <a:lnTo>
                    <a:pt x="24384" y="82296"/>
                  </a:lnTo>
                  <a:lnTo>
                    <a:pt x="24384" y="77724"/>
                  </a:lnTo>
                  <a:lnTo>
                    <a:pt x="23622" y="67056"/>
                  </a:lnTo>
                  <a:lnTo>
                    <a:pt x="23229" y="54506"/>
                  </a:lnTo>
                  <a:lnTo>
                    <a:pt x="23336" y="42100"/>
                  </a:lnTo>
                  <a:lnTo>
                    <a:pt x="24157" y="29979"/>
                  </a:lnTo>
                  <a:lnTo>
                    <a:pt x="25908" y="18288"/>
                  </a:lnTo>
                  <a:lnTo>
                    <a:pt x="27432" y="11430"/>
                  </a:lnTo>
                  <a:lnTo>
                    <a:pt x="28955" y="6096"/>
                  </a:lnTo>
                  <a:lnTo>
                    <a:pt x="29717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7" name="Google Shape;427;p35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5157965" y="4715195"/>
              <a:ext cx="94513" cy="127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35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5272265" y="4670285"/>
              <a:ext cx="252247" cy="163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35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5547442" y="4636757"/>
              <a:ext cx="90608" cy="1878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0" name="Google Shape;430;p35"/>
          <p:cNvGrpSpPr/>
          <p:nvPr/>
        </p:nvGrpSpPr>
        <p:grpSpPr>
          <a:xfrm>
            <a:off x="3916286" y="4394060"/>
            <a:ext cx="240131" cy="250812"/>
            <a:chOff x="4307871" y="4979669"/>
            <a:chExt cx="264141" cy="284239"/>
          </a:xfrm>
        </p:grpSpPr>
        <p:sp>
          <p:nvSpPr>
            <p:cNvPr id="431" name="Google Shape;431;p35"/>
            <p:cNvSpPr/>
            <p:nvPr/>
          </p:nvSpPr>
          <p:spPr>
            <a:xfrm>
              <a:off x="4307871" y="4979669"/>
              <a:ext cx="183514" cy="251460"/>
            </a:xfrm>
            <a:custGeom>
              <a:rect b="b" l="l" r="r" t="t"/>
              <a:pathLst>
                <a:path extrusionOk="0" h="251460" w="183514">
                  <a:moveTo>
                    <a:pt x="2000" y="0"/>
                  </a:moveTo>
                  <a:lnTo>
                    <a:pt x="107" y="15704"/>
                  </a:lnTo>
                  <a:lnTo>
                    <a:pt x="0" y="29622"/>
                  </a:lnTo>
                  <a:lnTo>
                    <a:pt x="1464" y="43398"/>
                  </a:lnTo>
                  <a:lnTo>
                    <a:pt x="4286" y="58674"/>
                  </a:lnTo>
                  <a:lnTo>
                    <a:pt x="9417" y="80260"/>
                  </a:lnTo>
                  <a:lnTo>
                    <a:pt x="14478" y="101631"/>
                  </a:lnTo>
                  <a:lnTo>
                    <a:pt x="24098" y="144018"/>
                  </a:lnTo>
                  <a:lnTo>
                    <a:pt x="31908" y="185547"/>
                  </a:lnTo>
                  <a:lnTo>
                    <a:pt x="38576" y="227076"/>
                  </a:lnTo>
                  <a:lnTo>
                    <a:pt x="39338" y="232410"/>
                  </a:lnTo>
                  <a:lnTo>
                    <a:pt x="39338" y="244602"/>
                  </a:lnTo>
                  <a:lnTo>
                    <a:pt x="44672" y="248411"/>
                  </a:lnTo>
                  <a:lnTo>
                    <a:pt x="47720" y="251460"/>
                  </a:lnTo>
                  <a:lnTo>
                    <a:pt x="59912" y="249174"/>
                  </a:lnTo>
                  <a:lnTo>
                    <a:pt x="62960" y="249174"/>
                  </a:lnTo>
                  <a:lnTo>
                    <a:pt x="74259" y="248638"/>
                  </a:lnTo>
                  <a:lnTo>
                    <a:pt x="85344" y="247173"/>
                  </a:lnTo>
                  <a:lnTo>
                    <a:pt x="96285" y="244994"/>
                  </a:lnTo>
                  <a:lnTo>
                    <a:pt x="107156" y="242315"/>
                  </a:lnTo>
                  <a:lnTo>
                    <a:pt x="124753" y="239029"/>
                  </a:lnTo>
                  <a:lnTo>
                    <a:pt x="177260" y="224027"/>
                  </a:lnTo>
                  <a:lnTo>
                    <a:pt x="181070" y="220979"/>
                  </a:lnTo>
                  <a:lnTo>
                    <a:pt x="183356" y="219455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2" name="Google Shape;432;p35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4490453" y="5151869"/>
              <a:ext cx="81559" cy="1120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3" name="Google Shape;433;p35"/>
          <p:cNvGrpSpPr/>
          <p:nvPr/>
        </p:nvGrpSpPr>
        <p:grpSpPr>
          <a:xfrm>
            <a:off x="4429805" y="4501632"/>
            <a:ext cx="282671" cy="127602"/>
            <a:chOff x="4872596" y="5101577"/>
            <a:chExt cx="427125" cy="192811"/>
          </a:xfrm>
        </p:grpSpPr>
        <p:pic>
          <p:nvPicPr>
            <p:cNvPr id="434" name="Google Shape;434;p35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4872596" y="5101577"/>
              <a:ext cx="295300" cy="1928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35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5197398" y="5162275"/>
              <a:ext cx="102323" cy="993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5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6" name="Google Shape;2756;p53"/>
          <p:cNvGrpSpPr/>
          <p:nvPr/>
        </p:nvGrpSpPr>
        <p:grpSpPr>
          <a:xfrm>
            <a:off x="3866830" y="1855109"/>
            <a:ext cx="827840" cy="223927"/>
            <a:chOff x="4253471" y="2102345"/>
            <a:chExt cx="910615" cy="253770"/>
          </a:xfrm>
        </p:grpSpPr>
        <p:sp>
          <p:nvSpPr>
            <p:cNvPr id="2757" name="Google Shape;2757;p53"/>
            <p:cNvSpPr/>
            <p:nvPr/>
          </p:nvSpPr>
          <p:spPr>
            <a:xfrm>
              <a:off x="4253471" y="2131110"/>
              <a:ext cx="140995" cy="225005"/>
            </a:xfrm>
            <a:prstGeom prst="rect">
              <a:avLst/>
            </a:prstGeom>
            <a:noFill/>
            <a:ln>
              <a:noFill/>
            </a:ln>
          </p:spPr>
        </p:sp>
        <p:sp>
          <p:nvSpPr>
            <p:cNvPr id="2758" name="Google Shape;2758;p53"/>
            <p:cNvSpPr/>
            <p:nvPr/>
          </p:nvSpPr>
          <p:spPr>
            <a:xfrm>
              <a:off x="4423218" y="2131301"/>
              <a:ext cx="198323" cy="193573"/>
            </a:xfrm>
            <a:prstGeom prst="rect">
              <a:avLst/>
            </a:prstGeom>
            <a:noFill/>
            <a:ln>
              <a:noFill/>
            </a:ln>
          </p:spPr>
        </p:sp>
        <p:sp>
          <p:nvSpPr>
            <p:cNvPr id="2759" name="Google Shape;2759;p53"/>
            <p:cNvSpPr/>
            <p:nvPr/>
          </p:nvSpPr>
          <p:spPr>
            <a:xfrm>
              <a:off x="4650473" y="2145779"/>
              <a:ext cx="170618" cy="159485"/>
            </a:xfrm>
            <a:prstGeom prst="rect">
              <a:avLst/>
            </a:prstGeom>
            <a:noFill/>
            <a:ln>
              <a:noFill/>
            </a:ln>
          </p:spPr>
        </p:sp>
        <p:pic>
          <p:nvPicPr>
            <p:cNvPr id="2760" name="Google Shape;2760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57261" y="2143493"/>
              <a:ext cx="80868" cy="131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1" name="Google Shape;2761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62131" y="2102345"/>
              <a:ext cx="201955" cy="18366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2" name="Google Shape;2762;p53"/>
          <p:cNvGrpSpPr/>
          <p:nvPr/>
        </p:nvGrpSpPr>
        <p:grpSpPr>
          <a:xfrm>
            <a:off x="5177852" y="1855109"/>
            <a:ext cx="424918" cy="168539"/>
            <a:chOff x="5695580" y="2102345"/>
            <a:chExt cx="467405" cy="191001"/>
          </a:xfrm>
        </p:grpSpPr>
        <p:pic>
          <p:nvPicPr>
            <p:cNvPr id="2763" name="Google Shape;2763;p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695580" y="2102345"/>
              <a:ext cx="219838" cy="191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4" name="Google Shape;2764;p5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943587" y="2116823"/>
              <a:ext cx="219398" cy="1577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5" name="Google Shape;2765;p53"/>
          <p:cNvGrpSpPr/>
          <p:nvPr/>
        </p:nvGrpSpPr>
        <p:grpSpPr>
          <a:xfrm>
            <a:off x="5846665" y="1837627"/>
            <a:ext cx="413325" cy="147948"/>
            <a:chOff x="6431267" y="2082533"/>
            <a:chExt cx="454653" cy="167665"/>
          </a:xfrm>
        </p:grpSpPr>
        <p:pic>
          <p:nvPicPr>
            <p:cNvPr id="2766" name="Google Shape;2766;p5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431267" y="2082533"/>
              <a:ext cx="131089" cy="1676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7" name="Google Shape;2767;p53"/>
            <p:cNvSpPr/>
            <p:nvPr/>
          </p:nvSpPr>
          <p:spPr>
            <a:xfrm>
              <a:off x="6592061" y="2130552"/>
              <a:ext cx="48259" cy="94614"/>
            </a:xfrm>
            <a:custGeom>
              <a:rect b="b" l="l" r="r" t="t"/>
              <a:pathLst>
                <a:path extrusionOk="0" h="94614" w="48259">
                  <a:moveTo>
                    <a:pt x="3048" y="22860"/>
                  </a:moveTo>
                  <a:lnTo>
                    <a:pt x="1285" y="31658"/>
                  </a:lnTo>
                  <a:lnTo>
                    <a:pt x="381" y="40100"/>
                  </a:lnTo>
                  <a:lnTo>
                    <a:pt x="47" y="48684"/>
                  </a:lnTo>
                  <a:lnTo>
                    <a:pt x="0" y="57912"/>
                  </a:lnTo>
                  <a:lnTo>
                    <a:pt x="285" y="67020"/>
                  </a:lnTo>
                  <a:lnTo>
                    <a:pt x="1714" y="76485"/>
                  </a:lnTo>
                  <a:lnTo>
                    <a:pt x="5143" y="85236"/>
                  </a:lnTo>
                  <a:lnTo>
                    <a:pt x="11430" y="92202"/>
                  </a:lnTo>
                  <a:lnTo>
                    <a:pt x="17347" y="94166"/>
                  </a:lnTo>
                  <a:lnTo>
                    <a:pt x="23336" y="93630"/>
                  </a:lnTo>
                  <a:lnTo>
                    <a:pt x="46815" y="60948"/>
                  </a:lnTo>
                  <a:lnTo>
                    <a:pt x="48065" y="40719"/>
                  </a:lnTo>
                  <a:lnTo>
                    <a:pt x="46767" y="31242"/>
                  </a:lnTo>
                  <a:lnTo>
                    <a:pt x="43612" y="22336"/>
                  </a:lnTo>
                  <a:lnTo>
                    <a:pt x="38100" y="13716"/>
                  </a:lnTo>
                  <a:lnTo>
                    <a:pt x="33528" y="7620"/>
                  </a:lnTo>
                  <a:lnTo>
                    <a:pt x="28194" y="3810"/>
                  </a:lnTo>
                  <a:lnTo>
                    <a:pt x="21336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68" name="Google Shape;2768;p5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679679" y="2083950"/>
              <a:ext cx="206241" cy="1205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69" name="Google Shape;2769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01727" y="1783741"/>
            <a:ext cx="88692" cy="127033"/>
          </a:xfrm>
          <a:prstGeom prst="rect">
            <a:avLst/>
          </a:prstGeom>
          <a:noFill/>
          <a:ln>
            <a:noFill/>
          </a:ln>
        </p:spPr>
      </p:pic>
      <p:sp>
        <p:nvSpPr>
          <p:cNvPr id="2770" name="Google Shape;2770;p53"/>
          <p:cNvSpPr/>
          <p:nvPr/>
        </p:nvSpPr>
        <p:spPr>
          <a:xfrm>
            <a:off x="6510251" y="1786441"/>
            <a:ext cx="9245" cy="104232"/>
          </a:xfrm>
          <a:custGeom>
            <a:rect b="b" l="l" r="r" t="t"/>
            <a:pathLst>
              <a:path extrusionOk="0" h="118110" w="10159">
                <a:moveTo>
                  <a:pt x="0" y="0"/>
                </a:moveTo>
                <a:lnTo>
                  <a:pt x="1262" y="12573"/>
                </a:lnTo>
                <a:lnTo>
                  <a:pt x="2667" y="25146"/>
                </a:lnTo>
                <a:lnTo>
                  <a:pt x="4071" y="37719"/>
                </a:lnTo>
                <a:lnTo>
                  <a:pt x="5334" y="50292"/>
                </a:lnTo>
                <a:lnTo>
                  <a:pt x="7620" y="96774"/>
                </a:lnTo>
                <a:lnTo>
                  <a:pt x="7620" y="105918"/>
                </a:lnTo>
                <a:lnTo>
                  <a:pt x="9906" y="115062"/>
                </a:lnTo>
                <a:lnTo>
                  <a:pt x="1524" y="118110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1" name="Google Shape;2771;p53"/>
          <p:cNvSpPr/>
          <p:nvPr/>
        </p:nvSpPr>
        <p:spPr>
          <a:xfrm>
            <a:off x="2916382" y="2286671"/>
            <a:ext cx="104013" cy="514436"/>
          </a:xfrm>
          <a:custGeom>
            <a:rect b="b" l="l" r="r" t="t"/>
            <a:pathLst>
              <a:path extrusionOk="0" h="582930" w="114300">
                <a:moveTo>
                  <a:pt x="114300" y="55625"/>
                </a:moveTo>
                <a:lnTo>
                  <a:pt x="93725" y="17525"/>
                </a:lnTo>
                <a:lnTo>
                  <a:pt x="67817" y="0"/>
                </a:lnTo>
                <a:lnTo>
                  <a:pt x="56054" y="964"/>
                </a:lnTo>
                <a:lnTo>
                  <a:pt x="15216" y="37052"/>
                </a:lnTo>
                <a:lnTo>
                  <a:pt x="1833" y="73723"/>
                </a:lnTo>
                <a:lnTo>
                  <a:pt x="0" y="94487"/>
                </a:lnTo>
                <a:lnTo>
                  <a:pt x="1488" y="111561"/>
                </a:lnTo>
                <a:lnTo>
                  <a:pt x="19812" y="158495"/>
                </a:lnTo>
                <a:lnTo>
                  <a:pt x="43279" y="198358"/>
                </a:lnTo>
                <a:lnTo>
                  <a:pt x="51054" y="211836"/>
                </a:lnTo>
                <a:lnTo>
                  <a:pt x="58316" y="226492"/>
                </a:lnTo>
                <a:lnTo>
                  <a:pt x="64008" y="241077"/>
                </a:lnTo>
                <a:lnTo>
                  <a:pt x="67984" y="256091"/>
                </a:lnTo>
                <a:lnTo>
                  <a:pt x="70104" y="272033"/>
                </a:lnTo>
                <a:lnTo>
                  <a:pt x="69925" y="283630"/>
                </a:lnTo>
                <a:lnTo>
                  <a:pt x="52673" y="321968"/>
                </a:lnTo>
                <a:lnTo>
                  <a:pt x="31242" y="340613"/>
                </a:lnTo>
                <a:lnTo>
                  <a:pt x="27432" y="343661"/>
                </a:lnTo>
                <a:lnTo>
                  <a:pt x="22098" y="345185"/>
                </a:lnTo>
                <a:lnTo>
                  <a:pt x="18288" y="347471"/>
                </a:lnTo>
                <a:lnTo>
                  <a:pt x="18288" y="348233"/>
                </a:lnTo>
                <a:lnTo>
                  <a:pt x="18288" y="348995"/>
                </a:lnTo>
                <a:lnTo>
                  <a:pt x="21336" y="352043"/>
                </a:lnTo>
                <a:lnTo>
                  <a:pt x="25908" y="355091"/>
                </a:lnTo>
                <a:lnTo>
                  <a:pt x="28956" y="357377"/>
                </a:lnTo>
                <a:lnTo>
                  <a:pt x="50387" y="399002"/>
                </a:lnTo>
                <a:lnTo>
                  <a:pt x="51054" y="418338"/>
                </a:lnTo>
                <a:lnTo>
                  <a:pt x="50506" y="431113"/>
                </a:lnTo>
                <a:lnTo>
                  <a:pt x="48958" y="443388"/>
                </a:lnTo>
                <a:lnTo>
                  <a:pt x="46553" y="455521"/>
                </a:lnTo>
                <a:lnTo>
                  <a:pt x="43434" y="467867"/>
                </a:lnTo>
                <a:lnTo>
                  <a:pt x="40612" y="478405"/>
                </a:lnTo>
                <a:lnTo>
                  <a:pt x="38004" y="489299"/>
                </a:lnTo>
                <a:lnTo>
                  <a:pt x="35825" y="500336"/>
                </a:lnTo>
                <a:lnTo>
                  <a:pt x="34290" y="511302"/>
                </a:lnTo>
                <a:lnTo>
                  <a:pt x="33682" y="519779"/>
                </a:lnTo>
                <a:lnTo>
                  <a:pt x="33432" y="529399"/>
                </a:lnTo>
                <a:lnTo>
                  <a:pt x="34182" y="538733"/>
                </a:lnTo>
                <a:lnTo>
                  <a:pt x="57912" y="569213"/>
                </a:lnTo>
                <a:lnTo>
                  <a:pt x="88392" y="582930"/>
                </a:lnTo>
                <a:lnTo>
                  <a:pt x="90678" y="582930"/>
                </a:lnTo>
                <a:lnTo>
                  <a:pt x="92964" y="582930"/>
                </a:lnTo>
                <a:lnTo>
                  <a:pt x="95250" y="582930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2" name="Google Shape;2772;p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223248" y="2464162"/>
            <a:ext cx="116502" cy="12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773" name="Google Shape;2773;p53"/>
          <p:cNvSpPr/>
          <p:nvPr/>
        </p:nvSpPr>
        <p:spPr>
          <a:xfrm>
            <a:off x="3478184" y="2518633"/>
            <a:ext cx="58363" cy="8966"/>
          </a:xfrm>
          <a:custGeom>
            <a:rect b="b" l="l" r="r" t="t"/>
            <a:pathLst>
              <a:path extrusionOk="0" h="10160" w="64135">
                <a:moveTo>
                  <a:pt x="0" y="9905"/>
                </a:moveTo>
                <a:lnTo>
                  <a:pt x="10953" y="9048"/>
                </a:lnTo>
                <a:lnTo>
                  <a:pt x="21335" y="7619"/>
                </a:lnTo>
                <a:lnTo>
                  <a:pt x="31718" y="5619"/>
                </a:lnTo>
                <a:lnTo>
                  <a:pt x="42672" y="3047"/>
                </a:lnTo>
                <a:lnTo>
                  <a:pt x="47244" y="2285"/>
                </a:lnTo>
                <a:lnTo>
                  <a:pt x="57912" y="3047"/>
                </a:lnTo>
                <a:lnTo>
                  <a:pt x="62484" y="1523"/>
                </a:lnTo>
                <a:lnTo>
                  <a:pt x="63246" y="1523"/>
                </a:lnTo>
                <a:lnTo>
                  <a:pt x="64008" y="761"/>
                </a:lnTo>
                <a:lnTo>
                  <a:pt x="63246" y="0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74" name="Google Shape;2774;p53"/>
          <p:cNvGrpSpPr/>
          <p:nvPr/>
        </p:nvGrpSpPr>
        <p:grpSpPr>
          <a:xfrm>
            <a:off x="3668904" y="2360746"/>
            <a:ext cx="624199" cy="301352"/>
            <a:chOff x="4035754" y="2675369"/>
            <a:chExt cx="686612" cy="341514"/>
          </a:xfrm>
        </p:grpSpPr>
        <p:sp>
          <p:nvSpPr>
            <p:cNvPr id="2775" name="Google Shape;2775;p53"/>
            <p:cNvSpPr/>
            <p:nvPr/>
          </p:nvSpPr>
          <p:spPr>
            <a:xfrm>
              <a:off x="4035754" y="2712719"/>
              <a:ext cx="132714" cy="304164"/>
            </a:xfrm>
            <a:custGeom>
              <a:rect b="b" l="l" r="r" t="t"/>
              <a:pathLst>
                <a:path extrusionOk="0" h="304164" w="132714">
                  <a:moveTo>
                    <a:pt x="10465" y="0"/>
                  </a:moveTo>
                  <a:lnTo>
                    <a:pt x="2940" y="40100"/>
                  </a:lnTo>
                  <a:lnTo>
                    <a:pt x="559" y="80772"/>
                  </a:lnTo>
                  <a:lnTo>
                    <a:pt x="0" y="108311"/>
                  </a:lnTo>
                  <a:lnTo>
                    <a:pt x="83" y="135921"/>
                  </a:lnTo>
                  <a:lnTo>
                    <a:pt x="5893" y="190500"/>
                  </a:lnTo>
                  <a:lnTo>
                    <a:pt x="21038" y="237744"/>
                  </a:lnTo>
                  <a:lnTo>
                    <a:pt x="49327" y="278130"/>
                  </a:lnTo>
                  <a:lnTo>
                    <a:pt x="87999" y="299370"/>
                  </a:lnTo>
                  <a:lnTo>
                    <a:pt x="109335" y="302668"/>
                  </a:lnTo>
                  <a:lnTo>
                    <a:pt x="132385" y="30403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76" name="Google Shape;2776;p5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043921" y="2675369"/>
              <a:ext cx="480085" cy="2575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7" name="Google Shape;2777;p5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568177" y="2757665"/>
              <a:ext cx="119278" cy="1072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8" name="Google Shape;2778;p53"/>
            <p:cNvSpPr/>
            <p:nvPr/>
          </p:nvSpPr>
          <p:spPr>
            <a:xfrm>
              <a:off x="4719827" y="2809493"/>
              <a:ext cx="2539" cy="87630"/>
            </a:xfrm>
            <a:custGeom>
              <a:rect b="b" l="l" r="r" t="t"/>
              <a:pathLst>
                <a:path extrusionOk="0" h="87630" w="2539">
                  <a:moveTo>
                    <a:pt x="2286" y="0"/>
                  </a:moveTo>
                  <a:lnTo>
                    <a:pt x="1285" y="9608"/>
                  </a:lnTo>
                  <a:lnTo>
                    <a:pt x="571" y="19145"/>
                  </a:lnTo>
                  <a:lnTo>
                    <a:pt x="142" y="28825"/>
                  </a:lnTo>
                  <a:lnTo>
                    <a:pt x="0" y="38862"/>
                  </a:lnTo>
                  <a:lnTo>
                    <a:pt x="238" y="49732"/>
                  </a:lnTo>
                  <a:lnTo>
                    <a:pt x="762" y="60674"/>
                  </a:lnTo>
                  <a:lnTo>
                    <a:pt x="1285" y="71758"/>
                  </a:lnTo>
                  <a:lnTo>
                    <a:pt x="1524" y="83058"/>
                  </a:lnTo>
                  <a:lnTo>
                    <a:pt x="1524" y="84582"/>
                  </a:lnTo>
                  <a:lnTo>
                    <a:pt x="1524" y="86106"/>
                  </a:lnTo>
                  <a:lnTo>
                    <a:pt x="1524" y="8763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79" name="Google Shape;2779;p53"/>
          <p:cNvSpPr/>
          <p:nvPr/>
        </p:nvSpPr>
        <p:spPr>
          <a:xfrm>
            <a:off x="4464627" y="2515945"/>
            <a:ext cx="21957" cy="53797"/>
          </a:xfrm>
          <a:custGeom>
            <a:rect b="b" l="l" r="r" t="t"/>
            <a:pathLst>
              <a:path extrusionOk="0" h="60960" w="24129">
                <a:moveTo>
                  <a:pt x="0" y="0"/>
                </a:moveTo>
                <a:lnTo>
                  <a:pt x="11513" y="1321"/>
                </a:lnTo>
                <a:lnTo>
                  <a:pt x="18383" y="4286"/>
                </a:lnTo>
                <a:lnTo>
                  <a:pt x="21967" y="10822"/>
                </a:lnTo>
                <a:lnTo>
                  <a:pt x="23622" y="22859"/>
                </a:lnTo>
                <a:lnTo>
                  <a:pt x="23610" y="31837"/>
                </a:lnTo>
                <a:lnTo>
                  <a:pt x="22383" y="39814"/>
                </a:lnTo>
                <a:lnTo>
                  <a:pt x="19871" y="47505"/>
                </a:lnTo>
                <a:lnTo>
                  <a:pt x="16002" y="55626"/>
                </a:lnTo>
                <a:lnTo>
                  <a:pt x="13716" y="58674"/>
                </a:lnTo>
                <a:lnTo>
                  <a:pt x="13716" y="59436"/>
                </a:lnTo>
                <a:lnTo>
                  <a:pt x="11430" y="60960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0" name="Google Shape;2780;p53"/>
          <p:cNvSpPr/>
          <p:nvPr/>
        </p:nvSpPr>
        <p:spPr>
          <a:xfrm>
            <a:off x="4659283" y="2468880"/>
            <a:ext cx="13867" cy="13448"/>
          </a:xfrm>
          <a:custGeom>
            <a:rect b="b" l="l" r="r" t="t"/>
            <a:pathLst>
              <a:path extrusionOk="0" h="15239" w="15239">
                <a:moveTo>
                  <a:pt x="0" y="3048"/>
                </a:moveTo>
                <a:lnTo>
                  <a:pt x="0" y="11430"/>
                </a:lnTo>
                <a:lnTo>
                  <a:pt x="3809" y="15240"/>
                </a:lnTo>
                <a:lnTo>
                  <a:pt x="12191" y="15240"/>
                </a:lnTo>
                <a:lnTo>
                  <a:pt x="15239" y="11430"/>
                </a:lnTo>
                <a:lnTo>
                  <a:pt x="15239" y="7620"/>
                </a:lnTo>
                <a:lnTo>
                  <a:pt x="15239" y="3048"/>
                </a:lnTo>
                <a:lnTo>
                  <a:pt x="12191" y="0"/>
                </a:lnTo>
                <a:lnTo>
                  <a:pt x="3809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336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1" name="Google Shape;2781;p53"/>
          <p:cNvSpPr/>
          <p:nvPr/>
        </p:nvSpPr>
        <p:spPr>
          <a:xfrm>
            <a:off x="4829002" y="2456778"/>
            <a:ext cx="13867" cy="13448"/>
          </a:xfrm>
          <a:custGeom>
            <a:rect b="b" l="l" r="r" t="t"/>
            <a:pathLst>
              <a:path extrusionOk="0" h="15239" w="15239">
                <a:moveTo>
                  <a:pt x="0" y="3048"/>
                </a:moveTo>
                <a:lnTo>
                  <a:pt x="0" y="11430"/>
                </a:lnTo>
                <a:lnTo>
                  <a:pt x="3809" y="15240"/>
                </a:lnTo>
                <a:lnTo>
                  <a:pt x="12191" y="15240"/>
                </a:lnTo>
                <a:lnTo>
                  <a:pt x="15239" y="11430"/>
                </a:lnTo>
                <a:lnTo>
                  <a:pt x="15239" y="7620"/>
                </a:lnTo>
                <a:lnTo>
                  <a:pt x="15239" y="3048"/>
                </a:lnTo>
                <a:lnTo>
                  <a:pt x="12191" y="0"/>
                </a:lnTo>
                <a:lnTo>
                  <a:pt x="3809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336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2" name="Google Shape;2782;p53"/>
          <p:cNvSpPr/>
          <p:nvPr/>
        </p:nvSpPr>
        <p:spPr>
          <a:xfrm>
            <a:off x="4975167" y="2450053"/>
            <a:ext cx="13867" cy="13448"/>
          </a:xfrm>
          <a:custGeom>
            <a:rect b="b" l="l" r="r" t="t"/>
            <a:pathLst>
              <a:path extrusionOk="0" h="15239" w="15239">
                <a:moveTo>
                  <a:pt x="0" y="3048"/>
                </a:moveTo>
                <a:lnTo>
                  <a:pt x="0" y="11430"/>
                </a:lnTo>
                <a:lnTo>
                  <a:pt x="3809" y="15240"/>
                </a:lnTo>
                <a:lnTo>
                  <a:pt x="12191" y="15240"/>
                </a:lnTo>
                <a:lnTo>
                  <a:pt x="15239" y="11430"/>
                </a:lnTo>
                <a:lnTo>
                  <a:pt x="15239" y="7620"/>
                </a:lnTo>
                <a:lnTo>
                  <a:pt x="15239" y="3048"/>
                </a:lnTo>
                <a:lnTo>
                  <a:pt x="12191" y="0"/>
                </a:lnTo>
                <a:lnTo>
                  <a:pt x="3809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336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3" name="Google Shape;2783;p53"/>
          <p:cNvSpPr/>
          <p:nvPr/>
        </p:nvSpPr>
        <p:spPr>
          <a:xfrm>
            <a:off x="5464232" y="2492411"/>
            <a:ext cx="38138" cy="71730"/>
          </a:xfrm>
          <a:custGeom>
            <a:rect b="b" l="l" r="r" t="t"/>
            <a:pathLst>
              <a:path extrusionOk="0" h="81280" w="41910">
                <a:moveTo>
                  <a:pt x="30479" y="0"/>
                </a:moveTo>
                <a:lnTo>
                  <a:pt x="38552" y="13525"/>
                </a:lnTo>
                <a:lnTo>
                  <a:pt x="41909" y="24193"/>
                </a:lnTo>
                <a:lnTo>
                  <a:pt x="40124" y="35147"/>
                </a:lnTo>
                <a:lnTo>
                  <a:pt x="32765" y="49530"/>
                </a:lnTo>
                <a:lnTo>
                  <a:pt x="26253" y="59769"/>
                </a:lnTo>
                <a:lnTo>
                  <a:pt x="18954" y="68580"/>
                </a:lnTo>
                <a:lnTo>
                  <a:pt x="10370" y="75676"/>
                </a:lnTo>
                <a:lnTo>
                  <a:pt x="0" y="80772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4" name="Google Shape;2784;p5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789110" y="2345828"/>
            <a:ext cx="140706" cy="110955"/>
          </a:xfrm>
          <a:prstGeom prst="rect">
            <a:avLst/>
          </a:prstGeom>
          <a:noFill/>
          <a:ln>
            <a:noFill/>
          </a:ln>
        </p:spPr>
      </p:pic>
      <p:sp>
        <p:nvSpPr>
          <p:cNvPr id="2785" name="Google Shape;2785;p53"/>
          <p:cNvSpPr/>
          <p:nvPr/>
        </p:nvSpPr>
        <p:spPr>
          <a:xfrm>
            <a:off x="6041275" y="2391559"/>
            <a:ext cx="49694" cy="2241"/>
          </a:xfrm>
          <a:custGeom>
            <a:rect b="b" l="l" r="r" t="t"/>
            <a:pathLst>
              <a:path extrusionOk="0" h="2539" w="54609">
                <a:moveTo>
                  <a:pt x="0" y="0"/>
                </a:moveTo>
                <a:lnTo>
                  <a:pt x="8786" y="1321"/>
                </a:lnTo>
                <a:lnTo>
                  <a:pt x="17145" y="2000"/>
                </a:lnTo>
                <a:lnTo>
                  <a:pt x="25503" y="2250"/>
                </a:lnTo>
                <a:lnTo>
                  <a:pt x="34290" y="2285"/>
                </a:lnTo>
                <a:lnTo>
                  <a:pt x="38862" y="2285"/>
                </a:lnTo>
                <a:lnTo>
                  <a:pt x="52577" y="2285"/>
                </a:lnTo>
                <a:lnTo>
                  <a:pt x="54102" y="2285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6" name="Google Shape;2786;p53"/>
          <p:cNvGrpSpPr/>
          <p:nvPr/>
        </p:nvGrpSpPr>
        <p:grpSpPr>
          <a:xfrm>
            <a:off x="6197351" y="2200717"/>
            <a:ext cx="642243" cy="304939"/>
            <a:chOff x="6817018" y="2494013"/>
            <a:chExt cx="706460" cy="345579"/>
          </a:xfrm>
        </p:grpSpPr>
        <p:pic>
          <p:nvPicPr>
            <p:cNvPr id="2787" name="Google Shape;2787;p5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846557" y="2494013"/>
              <a:ext cx="195097" cy="2575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8" name="Google Shape;2788;p5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064489" y="2591549"/>
              <a:ext cx="103752" cy="9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9" name="Google Shape;2789;p5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194029" y="2510015"/>
              <a:ext cx="128886" cy="2194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0" name="Google Shape;2790;p53"/>
            <p:cNvSpPr/>
            <p:nvPr/>
          </p:nvSpPr>
          <p:spPr>
            <a:xfrm>
              <a:off x="6817018" y="2551937"/>
              <a:ext cx="148590" cy="287655"/>
            </a:xfrm>
            <a:custGeom>
              <a:rect b="b" l="l" r="r" t="t"/>
              <a:pathLst>
                <a:path extrusionOk="0" h="287655" w="148590">
                  <a:moveTo>
                    <a:pt x="38695" y="0"/>
                  </a:moveTo>
                  <a:lnTo>
                    <a:pt x="34051" y="18168"/>
                  </a:lnTo>
                  <a:lnTo>
                    <a:pt x="30122" y="36195"/>
                  </a:lnTo>
                  <a:lnTo>
                    <a:pt x="26479" y="54221"/>
                  </a:lnTo>
                  <a:lnTo>
                    <a:pt x="22693" y="72390"/>
                  </a:lnTo>
                  <a:lnTo>
                    <a:pt x="16573" y="98131"/>
                  </a:lnTo>
                  <a:lnTo>
                    <a:pt x="10310" y="124015"/>
                  </a:lnTo>
                  <a:lnTo>
                    <a:pt x="4905" y="150185"/>
                  </a:lnTo>
                  <a:lnTo>
                    <a:pt x="1357" y="176784"/>
                  </a:lnTo>
                  <a:lnTo>
                    <a:pt x="0" y="198072"/>
                  </a:lnTo>
                  <a:lnTo>
                    <a:pt x="1357" y="218503"/>
                  </a:lnTo>
                  <a:lnTo>
                    <a:pt x="17359" y="256794"/>
                  </a:lnTo>
                  <a:lnTo>
                    <a:pt x="51744" y="281178"/>
                  </a:lnTo>
                  <a:lnTo>
                    <a:pt x="93559" y="287274"/>
                  </a:lnTo>
                  <a:lnTo>
                    <a:pt x="111240" y="286154"/>
                  </a:lnTo>
                  <a:lnTo>
                    <a:pt x="124706" y="284607"/>
                  </a:lnTo>
                  <a:lnTo>
                    <a:pt x="136314" y="281916"/>
                  </a:lnTo>
                  <a:lnTo>
                    <a:pt x="148423" y="27736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91" name="Google Shape;2791;p5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355858" y="2549639"/>
              <a:ext cx="116325" cy="960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2" name="Google Shape;2792;p53"/>
            <p:cNvSpPr/>
            <p:nvPr/>
          </p:nvSpPr>
          <p:spPr>
            <a:xfrm>
              <a:off x="7513319" y="2612135"/>
              <a:ext cx="10159" cy="71755"/>
            </a:xfrm>
            <a:custGeom>
              <a:rect b="b" l="l" r="r" t="t"/>
              <a:pathLst>
                <a:path extrusionOk="0" h="71755" w="10159">
                  <a:moveTo>
                    <a:pt x="9144" y="0"/>
                  </a:moveTo>
                  <a:lnTo>
                    <a:pt x="9346" y="11537"/>
                  </a:lnTo>
                  <a:lnTo>
                    <a:pt x="9620" y="23145"/>
                  </a:lnTo>
                  <a:lnTo>
                    <a:pt x="9465" y="34611"/>
                  </a:lnTo>
                  <a:lnTo>
                    <a:pt x="1524" y="71628"/>
                  </a:lnTo>
                  <a:lnTo>
                    <a:pt x="762" y="71628"/>
                  </a:lnTo>
                  <a:lnTo>
                    <a:pt x="0" y="7162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3" name="Google Shape;2793;p53"/>
          <p:cNvSpPr/>
          <p:nvPr/>
        </p:nvSpPr>
        <p:spPr>
          <a:xfrm>
            <a:off x="6980612" y="2058062"/>
            <a:ext cx="142150" cy="321662"/>
          </a:xfrm>
          <a:custGeom>
            <a:rect b="b" l="l" r="r" t="t"/>
            <a:pathLst>
              <a:path extrusionOk="0" h="364489" w="156209">
                <a:moveTo>
                  <a:pt x="0" y="23633"/>
                </a:moveTo>
                <a:lnTo>
                  <a:pt x="29229" y="0"/>
                </a:lnTo>
                <a:lnTo>
                  <a:pt x="39909" y="107"/>
                </a:lnTo>
                <a:lnTo>
                  <a:pt x="83629" y="26967"/>
                </a:lnTo>
                <a:lnTo>
                  <a:pt x="105108" y="72866"/>
                </a:lnTo>
                <a:lnTo>
                  <a:pt x="108966" y="129551"/>
                </a:lnTo>
                <a:lnTo>
                  <a:pt x="108561" y="147030"/>
                </a:lnTo>
                <a:lnTo>
                  <a:pt x="106870" y="164222"/>
                </a:lnTo>
                <a:lnTo>
                  <a:pt x="104894" y="181415"/>
                </a:lnTo>
                <a:lnTo>
                  <a:pt x="103632" y="198893"/>
                </a:lnTo>
                <a:lnTo>
                  <a:pt x="102989" y="208216"/>
                </a:lnTo>
                <a:lnTo>
                  <a:pt x="103060" y="217467"/>
                </a:lnTo>
                <a:lnTo>
                  <a:pt x="105132" y="226004"/>
                </a:lnTo>
                <a:lnTo>
                  <a:pt x="144780" y="235469"/>
                </a:lnTo>
                <a:lnTo>
                  <a:pt x="156210" y="222515"/>
                </a:lnTo>
                <a:lnTo>
                  <a:pt x="156210" y="221753"/>
                </a:lnTo>
                <a:lnTo>
                  <a:pt x="125634" y="261377"/>
                </a:lnTo>
                <a:lnTo>
                  <a:pt x="120205" y="310145"/>
                </a:lnTo>
                <a:lnTo>
                  <a:pt x="124968" y="348245"/>
                </a:lnTo>
                <a:lnTo>
                  <a:pt x="116586" y="352817"/>
                </a:lnTo>
                <a:lnTo>
                  <a:pt x="73914" y="363485"/>
                </a:lnTo>
                <a:lnTo>
                  <a:pt x="56007" y="364152"/>
                </a:lnTo>
                <a:lnTo>
                  <a:pt x="46267" y="362521"/>
                </a:lnTo>
                <a:lnTo>
                  <a:pt x="40386" y="357389"/>
                </a:lnTo>
                <a:lnTo>
                  <a:pt x="40647" y="350031"/>
                </a:lnTo>
                <a:lnTo>
                  <a:pt x="45339" y="343102"/>
                </a:lnTo>
                <a:lnTo>
                  <a:pt x="51744" y="337030"/>
                </a:lnTo>
                <a:lnTo>
                  <a:pt x="57150" y="332243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4" name="Google Shape;2794;p53"/>
          <p:cNvSpPr/>
          <p:nvPr/>
        </p:nvSpPr>
        <p:spPr>
          <a:xfrm>
            <a:off x="7202285" y="2297430"/>
            <a:ext cx="15602" cy="2241"/>
          </a:xfrm>
          <a:custGeom>
            <a:rect b="b" l="l" r="r" t="t"/>
            <a:pathLst>
              <a:path extrusionOk="0" h="2539" w="17145">
                <a:moveTo>
                  <a:pt x="16764" y="2286"/>
                </a:moveTo>
                <a:lnTo>
                  <a:pt x="11430" y="1524"/>
                </a:lnTo>
                <a:lnTo>
                  <a:pt x="5334" y="762"/>
                </a:lnTo>
                <a:lnTo>
                  <a:pt x="0" y="0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5" name="Google Shape;2795;p53"/>
          <p:cNvGrpSpPr/>
          <p:nvPr/>
        </p:nvGrpSpPr>
        <p:grpSpPr>
          <a:xfrm>
            <a:off x="4011446" y="3030445"/>
            <a:ext cx="187314" cy="108944"/>
            <a:chOff x="4412419" y="3434321"/>
            <a:chExt cx="283037" cy="164617"/>
          </a:xfrm>
        </p:grpSpPr>
        <p:pic>
          <p:nvPicPr>
            <p:cNvPr id="2796" name="Google Shape;2796;p5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412419" y="3434321"/>
              <a:ext cx="160354" cy="1275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7" name="Google Shape;2797;p5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607039" y="3492185"/>
              <a:ext cx="88417" cy="1067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98" name="Google Shape;2798;p5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390494" y="2995993"/>
            <a:ext cx="110955" cy="751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9" name="Google Shape;2799;p53"/>
          <p:cNvGrpSpPr/>
          <p:nvPr/>
        </p:nvGrpSpPr>
        <p:grpSpPr>
          <a:xfrm>
            <a:off x="4720279" y="2933621"/>
            <a:ext cx="304133" cy="172826"/>
            <a:chOff x="5192255" y="3324593"/>
            <a:chExt cx="334543" cy="195859"/>
          </a:xfrm>
        </p:grpSpPr>
        <p:pic>
          <p:nvPicPr>
            <p:cNvPr id="2800" name="Google Shape;2800;p53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5192255" y="3324593"/>
              <a:ext cx="163093" cy="195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1" name="Google Shape;2801;p53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5393423" y="3350501"/>
              <a:ext cx="133375" cy="1509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02" name="Google Shape;2802;p53"/>
          <p:cNvGrpSpPr/>
          <p:nvPr/>
        </p:nvGrpSpPr>
        <p:grpSpPr>
          <a:xfrm>
            <a:off x="5287542" y="2879830"/>
            <a:ext cx="677776" cy="174843"/>
            <a:chOff x="5816238" y="3263633"/>
            <a:chExt cx="745546" cy="198145"/>
          </a:xfrm>
        </p:grpSpPr>
        <p:pic>
          <p:nvPicPr>
            <p:cNvPr id="2803" name="Google Shape;2803;p53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5816238" y="3312306"/>
              <a:ext cx="323208" cy="1494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4" name="Google Shape;2804;p53"/>
            <p:cNvSpPr/>
            <p:nvPr/>
          </p:nvSpPr>
          <p:spPr>
            <a:xfrm>
              <a:off x="6111239" y="3272790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8"/>
                  </a:moveTo>
                  <a:lnTo>
                    <a:pt x="0" y="11430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1430"/>
                  </a:lnTo>
                  <a:lnTo>
                    <a:pt x="15239" y="7620"/>
                  </a:lnTo>
                  <a:lnTo>
                    <a:pt x="15239" y="3048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05" name="Google Shape;2805;p53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175235" y="3263633"/>
              <a:ext cx="386549" cy="1605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06" name="Google Shape;2806;p53"/>
          <p:cNvSpPr/>
          <p:nvPr/>
        </p:nvSpPr>
        <p:spPr>
          <a:xfrm>
            <a:off x="6035733" y="2985246"/>
            <a:ext cx="36404" cy="38105"/>
          </a:xfrm>
          <a:custGeom>
            <a:rect b="b" l="l" r="r" t="t"/>
            <a:pathLst>
              <a:path extrusionOk="0" h="43179" w="40004">
                <a:moveTo>
                  <a:pt x="37338" y="0"/>
                </a:moveTo>
                <a:lnTo>
                  <a:pt x="39338" y="10846"/>
                </a:lnTo>
                <a:lnTo>
                  <a:pt x="39624" y="19907"/>
                </a:lnTo>
                <a:lnTo>
                  <a:pt x="36480" y="27967"/>
                </a:lnTo>
                <a:lnTo>
                  <a:pt x="28194" y="35814"/>
                </a:lnTo>
                <a:lnTo>
                  <a:pt x="21431" y="39350"/>
                </a:lnTo>
                <a:lnTo>
                  <a:pt x="14668" y="41243"/>
                </a:lnTo>
                <a:lnTo>
                  <a:pt x="7620" y="42136"/>
                </a:lnTo>
                <a:lnTo>
                  <a:pt x="0" y="42672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7" name="Google Shape;2807;p53"/>
          <p:cNvGrpSpPr/>
          <p:nvPr/>
        </p:nvGrpSpPr>
        <p:grpSpPr>
          <a:xfrm>
            <a:off x="6887844" y="2729382"/>
            <a:ext cx="744007" cy="225776"/>
            <a:chOff x="7576553" y="3093135"/>
            <a:chExt cx="818400" cy="255866"/>
          </a:xfrm>
        </p:grpSpPr>
        <p:pic>
          <p:nvPicPr>
            <p:cNvPr id="2808" name="Google Shape;2808;p53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7576553" y="3093135"/>
              <a:ext cx="492277" cy="2558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9" name="Google Shape;2809;p53"/>
            <p:cNvSpPr/>
            <p:nvPr/>
          </p:nvSpPr>
          <p:spPr>
            <a:xfrm>
              <a:off x="8105393" y="3166526"/>
              <a:ext cx="71754" cy="5714"/>
            </a:xfrm>
            <a:custGeom>
              <a:rect b="b" l="l" r="r" t="t"/>
              <a:pathLst>
                <a:path extrusionOk="0" h="5714" w="71754">
                  <a:moveTo>
                    <a:pt x="0" y="5679"/>
                  </a:moveTo>
                  <a:lnTo>
                    <a:pt x="12787" y="3024"/>
                  </a:lnTo>
                  <a:lnTo>
                    <a:pt x="25146" y="1012"/>
                  </a:lnTo>
                  <a:lnTo>
                    <a:pt x="37504" y="0"/>
                  </a:lnTo>
                  <a:lnTo>
                    <a:pt x="50292" y="345"/>
                  </a:lnTo>
                  <a:lnTo>
                    <a:pt x="57912" y="1107"/>
                  </a:lnTo>
                  <a:lnTo>
                    <a:pt x="64769" y="3393"/>
                  </a:lnTo>
                  <a:lnTo>
                    <a:pt x="71628" y="5679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53"/>
            <p:cNvSpPr/>
            <p:nvPr/>
          </p:nvSpPr>
          <p:spPr>
            <a:xfrm>
              <a:off x="8129015" y="3221736"/>
              <a:ext cx="64134" cy="6985"/>
            </a:xfrm>
            <a:custGeom>
              <a:rect b="b" l="l" r="r" t="t"/>
              <a:pathLst>
                <a:path extrusionOk="0" h="6985" w="64134">
                  <a:moveTo>
                    <a:pt x="0" y="6096"/>
                  </a:moveTo>
                  <a:lnTo>
                    <a:pt x="12215" y="6810"/>
                  </a:lnTo>
                  <a:lnTo>
                    <a:pt x="24002" y="6667"/>
                  </a:lnTo>
                  <a:lnTo>
                    <a:pt x="35790" y="5667"/>
                  </a:lnTo>
                  <a:lnTo>
                    <a:pt x="48006" y="3810"/>
                  </a:lnTo>
                  <a:lnTo>
                    <a:pt x="56388" y="2286"/>
                  </a:lnTo>
                  <a:lnTo>
                    <a:pt x="58674" y="2286"/>
                  </a:lnTo>
                  <a:lnTo>
                    <a:pt x="64008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11" name="Google Shape;2811;p53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236826" y="3133331"/>
              <a:ext cx="100526" cy="1254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2" name="Google Shape;2812;p53"/>
            <p:cNvSpPr/>
            <p:nvPr/>
          </p:nvSpPr>
          <p:spPr>
            <a:xfrm>
              <a:off x="8379713" y="3185160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3" name="Google Shape;2813;p53"/>
          <p:cNvSpPr/>
          <p:nvPr/>
        </p:nvSpPr>
        <p:spPr>
          <a:xfrm>
            <a:off x="1814945" y="3452942"/>
            <a:ext cx="6375997" cy="77333"/>
          </a:xfrm>
          <a:custGeom>
            <a:rect b="b" l="l" r="r" t="t"/>
            <a:pathLst>
              <a:path extrusionOk="0" h="87629" w="7006590">
                <a:moveTo>
                  <a:pt x="0" y="86403"/>
                </a:moveTo>
                <a:lnTo>
                  <a:pt x="48567" y="86525"/>
                </a:lnTo>
                <a:lnTo>
                  <a:pt x="97228" y="86817"/>
                </a:lnTo>
                <a:lnTo>
                  <a:pt x="145965" y="87165"/>
                </a:lnTo>
                <a:lnTo>
                  <a:pt x="194758" y="87457"/>
                </a:lnTo>
                <a:lnTo>
                  <a:pt x="243589" y="87579"/>
                </a:lnTo>
                <a:lnTo>
                  <a:pt x="292438" y="87419"/>
                </a:lnTo>
                <a:lnTo>
                  <a:pt x="341288" y="86864"/>
                </a:lnTo>
                <a:lnTo>
                  <a:pt x="390118" y="85801"/>
                </a:lnTo>
                <a:lnTo>
                  <a:pt x="438912" y="84117"/>
                </a:lnTo>
                <a:lnTo>
                  <a:pt x="486009" y="81587"/>
                </a:lnTo>
                <a:lnTo>
                  <a:pt x="533143" y="78692"/>
                </a:lnTo>
                <a:lnTo>
                  <a:pt x="580351" y="75613"/>
                </a:lnTo>
                <a:lnTo>
                  <a:pt x="627668" y="72535"/>
                </a:lnTo>
                <a:lnTo>
                  <a:pt x="675132" y="69639"/>
                </a:lnTo>
                <a:lnTo>
                  <a:pt x="729703" y="66701"/>
                </a:lnTo>
                <a:lnTo>
                  <a:pt x="784530" y="64238"/>
                </a:lnTo>
                <a:lnTo>
                  <a:pt x="839504" y="62178"/>
                </a:lnTo>
                <a:lnTo>
                  <a:pt x="894514" y="60446"/>
                </a:lnTo>
                <a:lnTo>
                  <a:pt x="949452" y="58971"/>
                </a:lnTo>
                <a:lnTo>
                  <a:pt x="1000068" y="57941"/>
                </a:lnTo>
                <a:lnTo>
                  <a:pt x="1050600" y="57080"/>
                </a:lnTo>
                <a:lnTo>
                  <a:pt x="1101090" y="56304"/>
                </a:lnTo>
                <a:lnTo>
                  <a:pt x="1151579" y="55528"/>
                </a:lnTo>
                <a:lnTo>
                  <a:pt x="1202111" y="54667"/>
                </a:lnTo>
                <a:lnTo>
                  <a:pt x="1252728" y="53637"/>
                </a:lnTo>
                <a:lnTo>
                  <a:pt x="1307913" y="52258"/>
                </a:lnTo>
                <a:lnTo>
                  <a:pt x="1362992" y="50476"/>
                </a:lnTo>
                <a:lnTo>
                  <a:pt x="1417986" y="48398"/>
                </a:lnTo>
                <a:lnTo>
                  <a:pt x="1472917" y="46130"/>
                </a:lnTo>
                <a:lnTo>
                  <a:pt x="1527806" y="43777"/>
                </a:lnTo>
                <a:lnTo>
                  <a:pt x="1582674" y="41445"/>
                </a:lnTo>
                <a:lnTo>
                  <a:pt x="1632921" y="39117"/>
                </a:lnTo>
                <a:lnTo>
                  <a:pt x="1683089" y="36722"/>
                </a:lnTo>
                <a:lnTo>
                  <a:pt x="1733190" y="34287"/>
                </a:lnTo>
                <a:lnTo>
                  <a:pt x="1783237" y="31839"/>
                </a:lnTo>
                <a:lnTo>
                  <a:pt x="1833245" y="29404"/>
                </a:lnTo>
                <a:lnTo>
                  <a:pt x="1883226" y="27009"/>
                </a:lnTo>
                <a:lnTo>
                  <a:pt x="1933194" y="24681"/>
                </a:lnTo>
                <a:lnTo>
                  <a:pt x="1985118" y="22768"/>
                </a:lnTo>
                <a:lnTo>
                  <a:pt x="2037043" y="20949"/>
                </a:lnTo>
                <a:lnTo>
                  <a:pt x="2088968" y="19223"/>
                </a:lnTo>
                <a:lnTo>
                  <a:pt x="2140893" y="17590"/>
                </a:lnTo>
                <a:lnTo>
                  <a:pt x="2192818" y="16050"/>
                </a:lnTo>
                <a:lnTo>
                  <a:pt x="2244743" y="14604"/>
                </a:lnTo>
                <a:lnTo>
                  <a:pt x="2296668" y="13251"/>
                </a:lnTo>
                <a:lnTo>
                  <a:pt x="2349246" y="11992"/>
                </a:lnTo>
                <a:lnTo>
                  <a:pt x="2401823" y="10825"/>
                </a:lnTo>
                <a:lnTo>
                  <a:pt x="2454401" y="9752"/>
                </a:lnTo>
                <a:lnTo>
                  <a:pt x="2506979" y="8772"/>
                </a:lnTo>
                <a:lnTo>
                  <a:pt x="2559557" y="7886"/>
                </a:lnTo>
                <a:lnTo>
                  <a:pt x="2612135" y="7093"/>
                </a:lnTo>
                <a:lnTo>
                  <a:pt x="2664714" y="6393"/>
                </a:lnTo>
                <a:lnTo>
                  <a:pt x="2717247" y="5829"/>
                </a:lnTo>
                <a:lnTo>
                  <a:pt x="2769701" y="5425"/>
                </a:lnTo>
                <a:lnTo>
                  <a:pt x="2822088" y="5154"/>
                </a:lnTo>
                <a:lnTo>
                  <a:pt x="2874421" y="4989"/>
                </a:lnTo>
                <a:lnTo>
                  <a:pt x="2926715" y="4905"/>
                </a:lnTo>
                <a:lnTo>
                  <a:pt x="2978982" y="4874"/>
                </a:lnTo>
                <a:lnTo>
                  <a:pt x="3031236" y="4869"/>
                </a:lnTo>
                <a:lnTo>
                  <a:pt x="3082549" y="4865"/>
                </a:lnTo>
                <a:lnTo>
                  <a:pt x="3133930" y="4834"/>
                </a:lnTo>
                <a:lnTo>
                  <a:pt x="3185351" y="4749"/>
                </a:lnTo>
                <a:lnTo>
                  <a:pt x="3236784" y="4585"/>
                </a:lnTo>
                <a:lnTo>
                  <a:pt x="3288205" y="4314"/>
                </a:lnTo>
                <a:lnTo>
                  <a:pt x="3339586" y="3909"/>
                </a:lnTo>
                <a:lnTo>
                  <a:pt x="3390900" y="3345"/>
                </a:lnTo>
                <a:lnTo>
                  <a:pt x="3441191" y="2936"/>
                </a:lnTo>
                <a:lnTo>
                  <a:pt x="3491483" y="2408"/>
                </a:lnTo>
                <a:lnTo>
                  <a:pt x="3541775" y="1826"/>
                </a:lnTo>
                <a:lnTo>
                  <a:pt x="3592067" y="1257"/>
                </a:lnTo>
                <a:lnTo>
                  <a:pt x="3642359" y="768"/>
                </a:lnTo>
                <a:lnTo>
                  <a:pt x="3692651" y="426"/>
                </a:lnTo>
                <a:lnTo>
                  <a:pt x="3742944" y="297"/>
                </a:lnTo>
                <a:lnTo>
                  <a:pt x="3790905" y="62"/>
                </a:lnTo>
                <a:lnTo>
                  <a:pt x="3838787" y="0"/>
                </a:lnTo>
                <a:lnTo>
                  <a:pt x="3886602" y="97"/>
                </a:lnTo>
                <a:lnTo>
                  <a:pt x="3934363" y="342"/>
                </a:lnTo>
                <a:lnTo>
                  <a:pt x="3982085" y="719"/>
                </a:lnTo>
                <a:lnTo>
                  <a:pt x="4029780" y="1217"/>
                </a:lnTo>
                <a:lnTo>
                  <a:pt x="4077462" y="1821"/>
                </a:lnTo>
                <a:lnTo>
                  <a:pt x="4130745" y="2640"/>
                </a:lnTo>
                <a:lnTo>
                  <a:pt x="4183944" y="3543"/>
                </a:lnTo>
                <a:lnTo>
                  <a:pt x="4237100" y="4488"/>
                </a:lnTo>
                <a:lnTo>
                  <a:pt x="4290257" y="5434"/>
                </a:lnTo>
                <a:lnTo>
                  <a:pt x="4343456" y="6337"/>
                </a:lnTo>
                <a:lnTo>
                  <a:pt x="4396740" y="7155"/>
                </a:lnTo>
                <a:lnTo>
                  <a:pt x="4448171" y="7857"/>
                </a:lnTo>
                <a:lnTo>
                  <a:pt x="4499581" y="8453"/>
                </a:lnTo>
                <a:lnTo>
                  <a:pt x="4550949" y="8965"/>
                </a:lnTo>
                <a:lnTo>
                  <a:pt x="4602254" y="9413"/>
                </a:lnTo>
                <a:lnTo>
                  <a:pt x="4653474" y="9819"/>
                </a:lnTo>
                <a:lnTo>
                  <a:pt x="4704588" y="10203"/>
                </a:lnTo>
                <a:lnTo>
                  <a:pt x="4754058" y="10644"/>
                </a:lnTo>
                <a:lnTo>
                  <a:pt x="4803422" y="11191"/>
                </a:lnTo>
                <a:lnTo>
                  <a:pt x="4852701" y="11822"/>
                </a:lnTo>
                <a:lnTo>
                  <a:pt x="4901917" y="12517"/>
                </a:lnTo>
                <a:lnTo>
                  <a:pt x="4951091" y="13255"/>
                </a:lnTo>
                <a:lnTo>
                  <a:pt x="5000244" y="14013"/>
                </a:lnTo>
                <a:lnTo>
                  <a:pt x="5047488" y="14451"/>
                </a:lnTo>
                <a:lnTo>
                  <a:pt x="5094732" y="14973"/>
                </a:lnTo>
                <a:lnTo>
                  <a:pt x="5141976" y="15537"/>
                </a:lnTo>
                <a:lnTo>
                  <a:pt x="5189220" y="16102"/>
                </a:lnTo>
                <a:lnTo>
                  <a:pt x="5236464" y="16624"/>
                </a:lnTo>
                <a:lnTo>
                  <a:pt x="5283708" y="17061"/>
                </a:lnTo>
                <a:lnTo>
                  <a:pt x="5339486" y="17732"/>
                </a:lnTo>
                <a:lnTo>
                  <a:pt x="5395264" y="18037"/>
                </a:lnTo>
                <a:lnTo>
                  <a:pt x="5451043" y="18158"/>
                </a:lnTo>
                <a:lnTo>
                  <a:pt x="5506821" y="18280"/>
                </a:lnTo>
                <a:lnTo>
                  <a:pt x="5562600" y="18585"/>
                </a:lnTo>
                <a:lnTo>
                  <a:pt x="5617470" y="19500"/>
                </a:lnTo>
                <a:lnTo>
                  <a:pt x="5672376" y="20414"/>
                </a:lnTo>
                <a:lnTo>
                  <a:pt x="5727356" y="21328"/>
                </a:lnTo>
                <a:lnTo>
                  <a:pt x="5782446" y="22243"/>
                </a:lnTo>
                <a:lnTo>
                  <a:pt x="5837682" y="23157"/>
                </a:lnTo>
                <a:lnTo>
                  <a:pt x="5889271" y="24427"/>
                </a:lnTo>
                <a:lnTo>
                  <a:pt x="5940910" y="25697"/>
                </a:lnTo>
                <a:lnTo>
                  <a:pt x="5992593" y="26967"/>
                </a:lnTo>
                <a:lnTo>
                  <a:pt x="6044314" y="28237"/>
                </a:lnTo>
                <a:lnTo>
                  <a:pt x="6096066" y="29507"/>
                </a:lnTo>
                <a:lnTo>
                  <a:pt x="6147844" y="30777"/>
                </a:lnTo>
                <a:lnTo>
                  <a:pt x="6199640" y="32047"/>
                </a:lnTo>
                <a:lnTo>
                  <a:pt x="6251449" y="33317"/>
                </a:lnTo>
                <a:lnTo>
                  <a:pt x="6303264" y="34587"/>
                </a:lnTo>
                <a:lnTo>
                  <a:pt x="6351647" y="35959"/>
                </a:lnTo>
                <a:lnTo>
                  <a:pt x="6399922" y="37330"/>
                </a:lnTo>
                <a:lnTo>
                  <a:pt x="6448159" y="38702"/>
                </a:lnTo>
                <a:lnTo>
                  <a:pt x="6496434" y="40074"/>
                </a:lnTo>
                <a:lnTo>
                  <a:pt x="6544818" y="41445"/>
                </a:lnTo>
                <a:lnTo>
                  <a:pt x="6596693" y="43053"/>
                </a:lnTo>
                <a:lnTo>
                  <a:pt x="6648354" y="44588"/>
                </a:lnTo>
                <a:lnTo>
                  <a:pt x="6699873" y="46267"/>
                </a:lnTo>
                <a:lnTo>
                  <a:pt x="6751320" y="48303"/>
                </a:lnTo>
                <a:lnTo>
                  <a:pt x="6791765" y="50149"/>
                </a:lnTo>
                <a:lnTo>
                  <a:pt x="6831996" y="52208"/>
                </a:lnTo>
                <a:lnTo>
                  <a:pt x="6872085" y="54411"/>
                </a:lnTo>
                <a:lnTo>
                  <a:pt x="6912102" y="56685"/>
                </a:lnTo>
                <a:lnTo>
                  <a:pt x="6935974" y="58269"/>
                </a:lnTo>
                <a:lnTo>
                  <a:pt x="6959631" y="59638"/>
                </a:lnTo>
                <a:lnTo>
                  <a:pt x="6983146" y="60864"/>
                </a:lnTo>
                <a:lnTo>
                  <a:pt x="7006590" y="62019"/>
                </a:lnTo>
                <a:lnTo>
                  <a:pt x="6998624" y="61293"/>
                </a:lnTo>
                <a:lnTo>
                  <a:pt x="6991445" y="60209"/>
                </a:lnTo>
                <a:lnTo>
                  <a:pt x="6984408" y="58697"/>
                </a:lnTo>
                <a:lnTo>
                  <a:pt x="6976872" y="56685"/>
                </a:lnTo>
                <a:lnTo>
                  <a:pt x="6970014" y="55161"/>
                </a:lnTo>
                <a:lnTo>
                  <a:pt x="6963918" y="53637"/>
                </a:lnTo>
                <a:lnTo>
                  <a:pt x="6957822" y="51351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4" name="Google Shape;2814;p53"/>
          <p:cNvGrpSpPr/>
          <p:nvPr/>
        </p:nvGrpSpPr>
        <p:grpSpPr>
          <a:xfrm>
            <a:off x="3864752" y="3698127"/>
            <a:ext cx="342233" cy="162068"/>
            <a:chOff x="4251185" y="4190987"/>
            <a:chExt cx="376453" cy="183667"/>
          </a:xfrm>
        </p:grpSpPr>
        <p:pic>
          <p:nvPicPr>
            <p:cNvPr id="2815" name="Google Shape;2815;p53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4251185" y="4190987"/>
              <a:ext cx="208051" cy="183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6" name="Google Shape;2816;p53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491215" y="4190987"/>
              <a:ext cx="136423" cy="1516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7" name="Google Shape;2817;p53"/>
          <p:cNvGrpSpPr/>
          <p:nvPr/>
        </p:nvGrpSpPr>
        <p:grpSpPr>
          <a:xfrm>
            <a:off x="4260314" y="3669214"/>
            <a:ext cx="428814" cy="149182"/>
            <a:chOff x="4686299" y="4158221"/>
            <a:chExt cx="471691" cy="169064"/>
          </a:xfrm>
        </p:grpSpPr>
        <p:sp>
          <p:nvSpPr>
            <p:cNvPr id="2818" name="Google Shape;2818;p53"/>
            <p:cNvSpPr/>
            <p:nvPr/>
          </p:nvSpPr>
          <p:spPr>
            <a:xfrm>
              <a:off x="4707635" y="4207764"/>
              <a:ext cx="5079" cy="117475"/>
            </a:xfrm>
            <a:custGeom>
              <a:rect b="b" l="l" r="r" t="t"/>
              <a:pathLst>
                <a:path extrusionOk="0" h="117475" w="5079">
                  <a:moveTo>
                    <a:pt x="0" y="0"/>
                  </a:moveTo>
                  <a:lnTo>
                    <a:pt x="809" y="12584"/>
                  </a:lnTo>
                  <a:lnTo>
                    <a:pt x="1905" y="25241"/>
                  </a:lnTo>
                  <a:lnTo>
                    <a:pt x="3000" y="38040"/>
                  </a:lnTo>
                  <a:lnTo>
                    <a:pt x="4476" y="78867"/>
                  </a:lnTo>
                  <a:lnTo>
                    <a:pt x="4572" y="110489"/>
                  </a:lnTo>
                  <a:lnTo>
                    <a:pt x="4572" y="113538"/>
                  </a:lnTo>
                  <a:lnTo>
                    <a:pt x="4572" y="11734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53"/>
            <p:cNvSpPr/>
            <p:nvPr/>
          </p:nvSpPr>
          <p:spPr>
            <a:xfrm>
              <a:off x="4686299" y="4213621"/>
              <a:ext cx="111760" cy="113664"/>
            </a:xfrm>
            <a:custGeom>
              <a:rect b="b" l="l" r="r" t="t"/>
              <a:pathLst>
                <a:path extrusionOk="0" h="113664" w="111760">
                  <a:moveTo>
                    <a:pt x="0" y="238"/>
                  </a:moveTo>
                  <a:lnTo>
                    <a:pt x="53149" y="5810"/>
                  </a:lnTo>
                  <a:lnTo>
                    <a:pt x="92773" y="24622"/>
                  </a:lnTo>
                  <a:lnTo>
                    <a:pt x="111240" y="54875"/>
                  </a:lnTo>
                  <a:lnTo>
                    <a:pt x="109442" y="64722"/>
                  </a:lnTo>
                  <a:lnTo>
                    <a:pt x="74866" y="98821"/>
                  </a:lnTo>
                  <a:lnTo>
                    <a:pt x="35528" y="113204"/>
                  </a:lnTo>
                  <a:lnTo>
                    <a:pt x="28420" y="112228"/>
                  </a:lnTo>
                  <a:lnTo>
                    <a:pt x="24384" y="107680"/>
                  </a:lnTo>
                  <a:lnTo>
                    <a:pt x="24384" y="100822"/>
                  </a:lnTo>
                  <a:lnTo>
                    <a:pt x="24384" y="98536"/>
                  </a:lnTo>
                  <a:lnTo>
                    <a:pt x="24384" y="9320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20" name="Google Shape;2820;p53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4844783" y="4204703"/>
              <a:ext cx="68843" cy="1181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1" name="Google Shape;2821;p53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4946891" y="4158221"/>
              <a:ext cx="211099" cy="1676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22" name="Google Shape;2822;p53"/>
          <p:cNvGrpSpPr/>
          <p:nvPr/>
        </p:nvGrpSpPr>
        <p:grpSpPr>
          <a:xfrm>
            <a:off x="5099897" y="3618113"/>
            <a:ext cx="450993" cy="171481"/>
            <a:chOff x="5609831" y="4100309"/>
            <a:chExt cx="496087" cy="194335"/>
          </a:xfrm>
        </p:grpSpPr>
        <p:pic>
          <p:nvPicPr>
            <p:cNvPr id="2823" name="Google Shape;2823;p53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5609831" y="4143612"/>
              <a:ext cx="115849" cy="151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4" name="Google Shape;2824;p53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750801" y="4100309"/>
              <a:ext cx="355117" cy="1935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25" name="Google Shape;2825;p53"/>
          <p:cNvGrpSpPr/>
          <p:nvPr/>
        </p:nvGrpSpPr>
        <p:grpSpPr>
          <a:xfrm>
            <a:off x="5851514" y="3562304"/>
            <a:ext cx="543818" cy="184929"/>
            <a:chOff x="6436601" y="4037063"/>
            <a:chExt cx="598194" cy="209575"/>
          </a:xfrm>
        </p:grpSpPr>
        <p:pic>
          <p:nvPicPr>
            <p:cNvPr id="2826" name="Google Shape;2826;p53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6436601" y="4070496"/>
              <a:ext cx="222529" cy="1761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7" name="Google Shape;2827;p53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6688823" y="4104405"/>
              <a:ext cx="221350" cy="121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8" name="Google Shape;2828;p53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6953558" y="4037063"/>
              <a:ext cx="81237" cy="1589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29" name="Google Shape;2829;p53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6505390" y="3574637"/>
            <a:ext cx="79690" cy="88452"/>
          </a:xfrm>
          <a:prstGeom prst="rect">
            <a:avLst/>
          </a:prstGeom>
          <a:noFill/>
          <a:ln>
            <a:noFill/>
          </a:ln>
        </p:spPr>
      </p:pic>
      <p:sp>
        <p:nvSpPr>
          <p:cNvPr id="2830" name="Google Shape;2830;p53"/>
          <p:cNvSpPr/>
          <p:nvPr/>
        </p:nvSpPr>
        <p:spPr>
          <a:xfrm>
            <a:off x="6658494" y="3664324"/>
            <a:ext cx="13868" cy="13448"/>
          </a:xfrm>
          <a:custGeom>
            <a:rect b="b" l="l" r="r" t="t"/>
            <a:pathLst>
              <a:path extrusionOk="0" h="15239" w="15240">
                <a:moveTo>
                  <a:pt x="0" y="3048"/>
                </a:moveTo>
                <a:lnTo>
                  <a:pt x="0" y="12192"/>
                </a:lnTo>
                <a:lnTo>
                  <a:pt x="3810" y="15240"/>
                </a:lnTo>
                <a:lnTo>
                  <a:pt x="12192" y="15240"/>
                </a:lnTo>
                <a:lnTo>
                  <a:pt x="15240" y="12192"/>
                </a:lnTo>
                <a:lnTo>
                  <a:pt x="15240" y="7620"/>
                </a:lnTo>
                <a:lnTo>
                  <a:pt x="15240" y="3048"/>
                </a:lnTo>
                <a:lnTo>
                  <a:pt x="12192" y="0"/>
                </a:lnTo>
                <a:lnTo>
                  <a:pt x="381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336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1" name="Google Shape;2831;p53"/>
          <p:cNvSpPr/>
          <p:nvPr/>
        </p:nvSpPr>
        <p:spPr>
          <a:xfrm>
            <a:off x="3293917" y="2679326"/>
            <a:ext cx="792810" cy="73411"/>
          </a:xfrm>
          <a:custGeom>
            <a:rect b="b" l="l" r="r" t="t"/>
            <a:pathLst>
              <a:path extrusionOk="0" h="83185" w="871220">
                <a:moveTo>
                  <a:pt x="0" y="70866"/>
                </a:moveTo>
                <a:lnTo>
                  <a:pt x="37338" y="78486"/>
                </a:lnTo>
                <a:lnTo>
                  <a:pt x="95726" y="82677"/>
                </a:lnTo>
                <a:lnTo>
                  <a:pt x="125313" y="82772"/>
                </a:lnTo>
                <a:lnTo>
                  <a:pt x="154686" y="82296"/>
                </a:lnTo>
                <a:lnTo>
                  <a:pt x="181546" y="81200"/>
                </a:lnTo>
                <a:lnTo>
                  <a:pt x="208407" y="79248"/>
                </a:lnTo>
                <a:lnTo>
                  <a:pt x="235267" y="76723"/>
                </a:lnTo>
                <a:lnTo>
                  <a:pt x="262128" y="73914"/>
                </a:lnTo>
                <a:lnTo>
                  <a:pt x="295286" y="70485"/>
                </a:lnTo>
                <a:lnTo>
                  <a:pt x="328517" y="67056"/>
                </a:lnTo>
                <a:lnTo>
                  <a:pt x="361890" y="63627"/>
                </a:lnTo>
                <a:lnTo>
                  <a:pt x="395478" y="60198"/>
                </a:lnTo>
                <a:lnTo>
                  <a:pt x="448175" y="54006"/>
                </a:lnTo>
                <a:lnTo>
                  <a:pt x="501015" y="47815"/>
                </a:lnTo>
                <a:lnTo>
                  <a:pt x="553854" y="41338"/>
                </a:lnTo>
                <a:lnTo>
                  <a:pt x="606552" y="34290"/>
                </a:lnTo>
                <a:lnTo>
                  <a:pt x="680847" y="23336"/>
                </a:lnTo>
                <a:lnTo>
                  <a:pt x="717994" y="17895"/>
                </a:lnTo>
                <a:lnTo>
                  <a:pt x="755142" y="12954"/>
                </a:lnTo>
                <a:lnTo>
                  <a:pt x="775156" y="10441"/>
                </a:lnTo>
                <a:lnTo>
                  <a:pt x="795242" y="7715"/>
                </a:lnTo>
                <a:lnTo>
                  <a:pt x="815470" y="5131"/>
                </a:lnTo>
                <a:lnTo>
                  <a:pt x="835913" y="3048"/>
                </a:lnTo>
                <a:lnTo>
                  <a:pt x="844045" y="2035"/>
                </a:lnTo>
                <a:lnTo>
                  <a:pt x="852392" y="1238"/>
                </a:lnTo>
                <a:lnTo>
                  <a:pt x="860881" y="583"/>
                </a:lnTo>
                <a:lnTo>
                  <a:pt x="869441" y="0"/>
                </a:lnTo>
                <a:lnTo>
                  <a:pt x="870204" y="0"/>
                </a:lnTo>
                <a:lnTo>
                  <a:pt x="870966" y="0"/>
                </a:lnTo>
                <a:lnTo>
                  <a:pt x="861822" y="0"/>
                </a:lnTo>
                <a:lnTo>
                  <a:pt x="852678" y="0"/>
                </a:lnTo>
                <a:lnTo>
                  <a:pt x="843534" y="0"/>
                </a:lnTo>
                <a:lnTo>
                  <a:pt x="834390" y="0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2" name="Google Shape;2832;p53"/>
          <p:cNvSpPr/>
          <p:nvPr/>
        </p:nvSpPr>
        <p:spPr>
          <a:xfrm>
            <a:off x="5837612" y="2522667"/>
            <a:ext cx="826325" cy="68366"/>
          </a:xfrm>
          <a:custGeom>
            <a:rect b="b" l="l" r="r" t="t"/>
            <a:pathLst>
              <a:path extrusionOk="0" h="77469" w="908050">
                <a:moveTo>
                  <a:pt x="0" y="76962"/>
                </a:moveTo>
                <a:lnTo>
                  <a:pt x="15882" y="76009"/>
                </a:lnTo>
                <a:lnTo>
                  <a:pt x="31623" y="74485"/>
                </a:lnTo>
                <a:lnTo>
                  <a:pt x="47363" y="72675"/>
                </a:lnTo>
                <a:lnTo>
                  <a:pt x="63246" y="70866"/>
                </a:lnTo>
                <a:lnTo>
                  <a:pt x="112871" y="66770"/>
                </a:lnTo>
                <a:lnTo>
                  <a:pt x="163068" y="63245"/>
                </a:lnTo>
                <a:lnTo>
                  <a:pt x="234410" y="59245"/>
                </a:lnTo>
                <a:lnTo>
                  <a:pt x="306324" y="56387"/>
                </a:lnTo>
                <a:lnTo>
                  <a:pt x="347341" y="54411"/>
                </a:lnTo>
                <a:lnTo>
                  <a:pt x="388143" y="52006"/>
                </a:lnTo>
                <a:lnTo>
                  <a:pt x="428803" y="49315"/>
                </a:lnTo>
                <a:lnTo>
                  <a:pt x="469392" y="46481"/>
                </a:lnTo>
                <a:lnTo>
                  <a:pt x="504253" y="44053"/>
                </a:lnTo>
                <a:lnTo>
                  <a:pt x="539115" y="41338"/>
                </a:lnTo>
                <a:lnTo>
                  <a:pt x="573976" y="38338"/>
                </a:lnTo>
                <a:lnTo>
                  <a:pt x="608838" y="35051"/>
                </a:lnTo>
                <a:lnTo>
                  <a:pt x="640711" y="32301"/>
                </a:lnTo>
                <a:lnTo>
                  <a:pt x="672369" y="29622"/>
                </a:lnTo>
                <a:lnTo>
                  <a:pt x="703885" y="26800"/>
                </a:lnTo>
                <a:lnTo>
                  <a:pt x="735330" y="23621"/>
                </a:lnTo>
                <a:lnTo>
                  <a:pt x="761035" y="20776"/>
                </a:lnTo>
                <a:lnTo>
                  <a:pt x="786669" y="18002"/>
                </a:lnTo>
                <a:lnTo>
                  <a:pt x="812161" y="15370"/>
                </a:lnTo>
                <a:lnTo>
                  <a:pt x="837438" y="12953"/>
                </a:lnTo>
                <a:lnTo>
                  <a:pt x="852166" y="11334"/>
                </a:lnTo>
                <a:lnTo>
                  <a:pt x="866679" y="9715"/>
                </a:lnTo>
                <a:lnTo>
                  <a:pt x="881050" y="7810"/>
                </a:lnTo>
                <a:lnTo>
                  <a:pt x="895350" y="5333"/>
                </a:lnTo>
                <a:lnTo>
                  <a:pt x="899160" y="4571"/>
                </a:lnTo>
                <a:lnTo>
                  <a:pt x="903732" y="3809"/>
                </a:lnTo>
                <a:lnTo>
                  <a:pt x="907541" y="3047"/>
                </a:lnTo>
                <a:lnTo>
                  <a:pt x="906018" y="2285"/>
                </a:lnTo>
                <a:lnTo>
                  <a:pt x="888491" y="2285"/>
                </a:lnTo>
                <a:lnTo>
                  <a:pt x="883158" y="1523"/>
                </a:lnTo>
                <a:lnTo>
                  <a:pt x="877824" y="761"/>
                </a:lnTo>
                <a:lnTo>
                  <a:pt x="872490" y="0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3" name="Google Shape;2833;p53"/>
          <p:cNvSpPr/>
          <p:nvPr/>
        </p:nvSpPr>
        <p:spPr>
          <a:xfrm>
            <a:off x="4008813" y="3225277"/>
            <a:ext cx="243853" cy="23536"/>
          </a:xfrm>
          <a:custGeom>
            <a:rect b="b" l="l" r="r" t="t"/>
            <a:pathLst>
              <a:path extrusionOk="0" h="26670" w="267970">
                <a:moveTo>
                  <a:pt x="0" y="25908"/>
                </a:moveTo>
                <a:lnTo>
                  <a:pt x="13013" y="26348"/>
                </a:lnTo>
                <a:lnTo>
                  <a:pt x="25812" y="26574"/>
                </a:lnTo>
                <a:lnTo>
                  <a:pt x="38469" y="26658"/>
                </a:lnTo>
                <a:lnTo>
                  <a:pt x="51053" y="26670"/>
                </a:lnTo>
                <a:lnTo>
                  <a:pt x="70485" y="26646"/>
                </a:lnTo>
                <a:lnTo>
                  <a:pt x="109347" y="26027"/>
                </a:lnTo>
                <a:lnTo>
                  <a:pt x="148209" y="23717"/>
                </a:lnTo>
                <a:lnTo>
                  <a:pt x="187071" y="19145"/>
                </a:lnTo>
                <a:lnTo>
                  <a:pt x="230028" y="11525"/>
                </a:lnTo>
                <a:lnTo>
                  <a:pt x="262890" y="0"/>
                </a:lnTo>
                <a:lnTo>
                  <a:pt x="265176" y="2286"/>
                </a:lnTo>
                <a:lnTo>
                  <a:pt x="267462" y="3810"/>
                </a:lnTo>
                <a:lnTo>
                  <a:pt x="261365" y="3048"/>
                </a:lnTo>
                <a:lnTo>
                  <a:pt x="259079" y="3810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4" name="Google Shape;2834;p53"/>
          <p:cNvSpPr/>
          <p:nvPr/>
        </p:nvSpPr>
        <p:spPr>
          <a:xfrm>
            <a:off x="3296689" y="2690083"/>
            <a:ext cx="782408" cy="63324"/>
          </a:xfrm>
          <a:custGeom>
            <a:rect b="b" l="l" r="r" t="t"/>
            <a:pathLst>
              <a:path extrusionOk="0" h="71755" w="859789">
                <a:moveTo>
                  <a:pt x="0" y="71627"/>
                </a:moveTo>
                <a:lnTo>
                  <a:pt x="46482" y="64769"/>
                </a:lnTo>
                <a:lnTo>
                  <a:pt x="63627" y="64627"/>
                </a:lnTo>
                <a:lnTo>
                  <a:pt x="80772" y="64198"/>
                </a:lnTo>
                <a:lnTo>
                  <a:pt x="97917" y="63484"/>
                </a:lnTo>
                <a:lnTo>
                  <a:pt x="115062" y="62483"/>
                </a:lnTo>
                <a:lnTo>
                  <a:pt x="138493" y="61340"/>
                </a:lnTo>
                <a:lnTo>
                  <a:pt x="161925" y="60197"/>
                </a:lnTo>
                <a:lnTo>
                  <a:pt x="185356" y="59054"/>
                </a:lnTo>
                <a:lnTo>
                  <a:pt x="208788" y="57911"/>
                </a:lnTo>
                <a:lnTo>
                  <a:pt x="234624" y="56768"/>
                </a:lnTo>
                <a:lnTo>
                  <a:pt x="286583" y="54482"/>
                </a:lnTo>
                <a:lnTo>
                  <a:pt x="350127" y="50649"/>
                </a:lnTo>
                <a:lnTo>
                  <a:pt x="425255" y="43267"/>
                </a:lnTo>
                <a:lnTo>
                  <a:pt x="462534" y="38861"/>
                </a:lnTo>
                <a:lnTo>
                  <a:pt x="482548" y="36587"/>
                </a:lnTo>
                <a:lnTo>
                  <a:pt x="502634" y="34385"/>
                </a:lnTo>
                <a:lnTo>
                  <a:pt x="522862" y="32325"/>
                </a:lnTo>
                <a:lnTo>
                  <a:pt x="543306" y="30479"/>
                </a:lnTo>
                <a:lnTo>
                  <a:pt x="559438" y="29015"/>
                </a:lnTo>
                <a:lnTo>
                  <a:pt x="575786" y="27908"/>
                </a:lnTo>
                <a:lnTo>
                  <a:pt x="592276" y="26943"/>
                </a:lnTo>
                <a:lnTo>
                  <a:pt x="608838" y="25907"/>
                </a:lnTo>
                <a:lnTo>
                  <a:pt x="629983" y="24741"/>
                </a:lnTo>
                <a:lnTo>
                  <a:pt x="651129" y="23431"/>
                </a:lnTo>
                <a:lnTo>
                  <a:pt x="672274" y="21836"/>
                </a:lnTo>
                <a:lnTo>
                  <a:pt x="693420" y="19811"/>
                </a:lnTo>
                <a:lnTo>
                  <a:pt x="713303" y="18085"/>
                </a:lnTo>
                <a:lnTo>
                  <a:pt x="733044" y="16287"/>
                </a:lnTo>
                <a:lnTo>
                  <a:pt x="752784" y="14347"/>
                </a:lnTo>
                <a:lnTo>
                  <a:pt x="772668" y="12191"/>
                </a:lnTo>
                <a:lnTo>
                  <a:pt x="785812" y="10489"/>
                </a:lnTo>
                <a:lnTo>
                  <a:pt x="798957" y="8858"/>
                </a:lnTo>
                <a:lnTo>
                  <a:pt x="840866" y="5048"/>
                </a:lnTo>
                <a:lnTo>
                  <a:pt x="856488" y="4571"/>
                </a:lnTo>
                <a:lnTo>
                  <a:pt x="859786" y="4441"/>
                </a:lnTo>
                <a:lnTo>
                  <a:pt x="856583" y="4095"/>
                </a:lnTo>
                <a:lnTo>
                  <a:pt x="851237" y="3607"/>
                </a:lnTo>
                <a:lnTo>
                  <a:pt x="848106" y="3047"/>
                </a:lnTo>
                <a:lnTo>
                  <a:pt x="844296" y="2285"/>
                </a:lnTo>
                <a:lnTo>
                  <a:pt x="841247" y="761"/>
                </a:lnTo>
                <a:lnTo>
                  <a:pt x="837438" y="0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5" name="Google Shape;2835;p53"/>
          <p:cNvSpPr/>
          <p:nvPr/>
        </p:nvSpPr>
        <p:spPr>
          <a:xfrm>
            <a:off x="7160028" y="4278181"/>
            <a:ext cx="42761" cy="73411"/>
          </a:xfrm>
          <a:custGeom>
            <a:rect b="b" l="l" r="r" t="t"/>
            <a:pathLst>
              <a:path extrusionOk="0" h="83185" w="46990">
                <a:moveTo>
                  <a:pt x="26670" y="0"/>
                </a:moveTo>
                <a:lnTo>
                  <a:pt x="46922" y="37492"/>
                </a:lnTo>
                <a:lnTo>
                  <a:pt x="44862" y="45624"/>
                </a:lnTo>
                <a:lnTo>
                  <a:pt x="18573" y="74295"/>
                </a:lnTo>
                <a:lnTo>
                  <a:pt x="762" y="83058"/>
                </a:lnTo>
                <a:lnTo>
                  <a:pt x="0" y="83058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6" name="Google Shape;2836;p53"/>
          <p:cNvSpPr/>
          <p:nvPr/>
        </p:nvSpPr>
        <p:spPr>
          <a:xfrm>
            <a:off x="3086099" y="4128614"/>
            <a:ext cx="123659" cy="590087"/>
          </a:xfrm>
          <a:custGeom>
            <a:rect b="b" l="l" r="r" t="t"/>
            <a:pathLst>
              <a:path extrusionOk="0" h="668654" w="135889">
                <a:moveTo>
                  <a:pt x="135636" y="27777"/>
                </a:moveTo>
                <a:lnTo>
                  <a:pt x="103632" y="1869"/>
                </a:lnTo>
                <a:lnTo>
                  <a:pt x="90499" y="0"/>
                </a:lnTo>
                <a:lnTo>
                  <a:pt x="77438" y="59"/>
                </a:lnTo>
                <a:lnTo>
                  <a:pt x="39147" y="11120"/>
                </a:lnTo>
                <a:lnTo>
                  <a:pt x="9144" y="38445"/>
                </a:lnTo>
                <a:lnTo>
                  <a:pt x="678" y="86344"/>
                </a:lnTo>
                <a:lnTo>
                  <a:pt x="1524" y="102453"/>
                </a:lnTo>
                <a:lnTo>
                  <a:pt x="10572" y="146077"/>
                </a:lnTo>
                <a:lnTo>
                  <a:pt x="25908" y="188559"/>
                </a:lnTo>
                <a:lnTo>
                  <a:pt x="40576" y="226373"/>
                </a:lnTo>
                <a:lnTo>
                  <a:pt x="47767" y="245459"/>
                </a:lnTo>
                <a:lnTo>
                  <a:pt x="54102" y="264759"/>
                </a:lnTo>
                <a:lnTo>
                  <a:pt x="59507" y="287309"/>
                </a:lnTo>
                <a:lnTo>
                  <a:pt x="62484" y="310860"/>
                </a:lnTo>
                <a:lnTo>
                  <a:pt x="62031" y="334410"/>
                </a:lnTo>
                <a:lnTo>
                  <a:pt x="43529" y="383250"/>
                </a:lnTo>
                <a:lnTo>
                  <a:pt x="20181" y="413420"/>
                </a:lnTo>
                <a:lnTo>
                  <a:pt x="1524" y="432399"/>
                </a:lnTo>
                <a:lnTo>
                  <a:pt x="762" y="433923"/>
                </a:lnTo>
                <a:lnTo>
                  <a:pt x="0" y="435447"/>
                </a:lnTo>
                <a:lnTo>
                  <a:pt x="7846" y="438614"/>
                </a:lnTo>
                <a:lnTo>
                  <a:pt x="15335" y="442495"/>
                </a:lnTo>
                <a:lnTo>
                  <a:pt x="43422" y="475476"/>
                </a:lnTo>
                <a:lnTo>
                  <a:pt x="47184" y="496776"/>
                </a:lnTo>
                <a:lnTo>
                  <a:pt x="47148" y="509266"/>
                </a:lnTo>
                <a:lnTo>
                  <a:pt x="39635" y="547461"/>
                </a:lnTo>
                <a:lnTo>
                  <a:pt x="30896" y="574893"/>
                </a:lnTo>
                <a:lnTo>
                  <a:pt x="26670" y="588609"/>
                </a:lnTo>
                <a:lnTo>
                  <a:pt x="24669" y="597527"/>
                </a:lnTo>
                <a:lnTo>
                  <a:pt x="23241" y="606230"/>
                </a:lnTo>
                <a:lnTo>
                  <a:pt x="22383" y="615076"/>
                </a:lnTo>
                <a:lnTo>
                  <a:pt x="22098" y="624423"/>
                </a:lnTo>
                <a:lnTo>
                  <a:pt x="23038" y="631209"/>
                </a:lnTo>
                <a:lnTo>
                  <a:pt x="53054" y="660427"/>
                </a:lnTo>
                <a:lnTo>
                  <a:pt x="84582" y="668619"/>
                </a:lnTo>
                <a:lnTo>
                  <a:pt x="88392" y="668619"/>
                </a:lnTo>
                <a:lnTo>
                  <a:pt x="95250" y="667095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7" name="Google Shape;2837;p53"/>
          <p:cNvGrpSpPr/>
          <p:nvPr/>
        </p:nvGrpSpPr>
        <p:grpSpPr>
          <a:xfrm>
            <a:off x="3329269" y="4385308"/>
            <a:ext cx="170481" cy="160487"/>
            <a:chOff x="3662159" y="4969751"/>
            <a:chExt cx="187527" cy="181876"/>
          </a:xfrm>
        </p:grpSpPr>
        <p:pic>
          <p:nvPicPr>
            <p:cNvPr id="2838" name="Google Shape;2838;p53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3662159" y="4969751"/>
              <a:ext cx="153949" cy="1486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9" name="Google Shape;2839;p53"/>
            <p:cNvSpPr/>
            <p:nvPr/>
          </p:nvSpPr>
          <p:spPr>
            <a:xfrm>
              <a:off x="3847147" y="5066538"/>
              <a:ext cx="2539" cy="85089"/>
            </a:xfrm>
            <a:custGeom>
              <a:rect b="b" l="l" r="r" t="t"/>
              <a:pathLst>
                <a:path extrusionOk="0" h="85089" w="2539">
                  <a:moveTo>
                    <a:pt x="190" y="0"/>
                  </a:moveTo>
                  <a:lnTo>
                    <a:pt x="95" y="12453"/>
                  </a:lnTo>
                  <a:lnTo>
                    <a:pt x="0" y="24765"/>
                  </a:lnTo>
                  <a:lnTo>
                    <a:pt x="190" y="37076"/>
                  </a:lnTo>
                  <a:lnTo>
                    <a:pt x="952" y="49530"/>
                  </a:lnTo>
                  <a:lnTo>
                    <a:pt x="1512" y="58102"/>
                  </a:lnTo>
                  <a:lnTo>
                    <a:pt x="2000" y="66675"/>
                  </a:lnTo>
                  <a:lnTo>
                    <a:pt x="2345" y="75247"/>
                  </a:lnTo>
                  <a:lnTo>
                    <a:pt x="2476" y="83820"/>
                  </a:lnTo>
                  <a:lnTo>
                    <a:pt x="2476" y="84582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0" name="Google Shape;2840;p53"/>
          <p:cNvSpPr/>
          <p:nvPr/>
        </p:nvSpPr>
        <p:spPr>
          <a:xfrm>
            <a:off x="3614650" y="4458371"/>
            <a:ext cx="57785" cy="4482"/>
          </a:xfrm>
          <a:custGeom>
            <a:rect b="b" l="l" r="r" t="t"/>
            <a:pathLst>
              <a:path extrusionOk="0" h="5079" w="63500">
                <a:moveTo>
                  <a:pt x="0" y="4572"/>
                </a:moveTo>
                <a:lnTo>
                  <a:pt x="48006" y="1524"/>
                </a:lnTo>
                <a:lnTo>
                  <a:pt x="53340" y="762"/>
                </a:lnTo>
                <a:lnTo>
                  <a:pt x="60960" y="0"/>
                </a:lnTo>
                <a:lnTo>
                  <a:pt x="63246" y="3048"/>
                </a:lnTo>
                <a:lnTo>
                  <a:pt x="63246" y="3810"/>
                </a:lnTo>
                <a:lnTo>
                  <a:pt x="63246" y="4572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1" name="Google Shape;2841;p53"/>
          <p:cNvGrpSpPr/>
          <p:nvPr/>
        </p:nvGrpSpPr>
        <p:grpSpPr>
          <a:xfrm>
            <a:off x="3819736" y="4292519"/>
            <a:ext cx="591710" cy="300121"/>
            <a:chOff x="4201668" y="4864595"/>
            <a:chExt cx="650875" cy="340119"/>
          </a:xfrm>
        </p:grpSpPr>
        <p:sp>
          <p:nvSpPr>
            <p:cNvPr id="2842" name="Google Shape;2842;p53"/>
            <p:cNvSpPr/>
            <p:nvPr/>
          </p:nvSpPr>
          <p:spPr>
            <a:xfrm>
              <a:off x="4201668" y="4912614"/>
              <a:ext cx="167639" cy="292100"/>
            </a:xfrm>
            <a:custGeom>
              <a:rect b="b" l="l" r="r" t="t"/>
              <a:pathLst>
                <a:path extrusionOk="0" h="292100" w="167639">
                  <a:moveTo>
                    <a:pt x="41910" y="0"/>
                  </a:moveTo>
                  <a:lnTo>
                    <a:pt x="18442" y="33004"/>
                  </a:lnTo>
                  <a:lnTo>
                    <a:pt x="6429" y="71187"/>
                  </a:lnTo>
                  <a:lnTo>
                    <a:pt x="523" y="121169"/>
                  </a:lnTo>
                  <a:lnTo>
                    <a:pt x="0" y="146304"/>
                  </a:lnTo>
                  <a:lnTo>
                    <a:pt x="369" y="169783"/>
                  </a:lnTo>
                  <a:lnTo>
                    <a:pt x="8251" y="214455"/>
                  </a:lnTo>
                  <a:lnTo>
                    <a:pt x="26741" y="252984"/>
                  </a:lnTo>
                  <a:lnTo>
                    <a:pt x="54697" y="279082"/>
                  </a:lnTo>
                  <a:lnTo>
                    <a:pt x="96702" y="291786"/>
                  </a:lnTo>
                  <a:lnTo>
                    <a:pt x="120586" y="291369"/>
                  </a:lnTo>
                  <a:lnTo>
                    <a:pt x="144184" y="287381"/>
                  </a:lnTo>
                  <a:lnTo>
                    <a:pt x="167640" y="281178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43" name="Google Shape;2843;p53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4233659" y="4873739"/>
              <a:ext cx="303301" cy="263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4" name="Google Shape;2844;p53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4562843" y="4864595"/>
              <a:ext cx="237102" cy="227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5" name="Google Shape;2845;p53"/>
            <p:cNvSpPr/>
            <p:nvPr/>
          </p:nvSpPr>
          <p:spPr>
            <a:xfrm>
              <a:off x="4845558" y="4996434"/>
              <a:ext cx="6985" cy="94614"/>
            </a:xfrm>
            <a:custGeom>
              <a:rect b="b" l="l" r="r" t="t"/>
              <a:pathLst>
                <a:path extrusionOk="0" h="94614" w="6985">
                  <a:moveTo>
                    <a:pt x="5334" y="0"/>
                  </a:moveTo>
                  <a:lnTo>
                    <a:pt x="3488" y="10477"/>
                  </a:lnTo>
                  <a:lnTo>
                    <a:pt x="2571" y="19812"/>
                  </a:lnTo>
                  <a:lnTo>
                    <a:pt x="2655" y="29146"/>
                  </a:lnTo>
                  <a:lnTo>
                    <a:pt x="3810" y="39624"/>
                  </a:lnTo>
                  <a:lnTo>
                    <a:pt x="5131" y="49791"/>
                  </a:lnTo>
                  <a:lnTo>
                    <a:pt x="5810" y="59817"/>
                  </a:lnTo>
                  <a:lnTo>
                    <a:pt x="6060" y="69842"/>
                  </a:lnTo>
                  <a:lnTo>
                    <a:pt x="6096" y="80010"/>
                  </a:lnTo>
                  <a:lnTo>
                    <a:pt x="6096" y="89154"/>
                  </a:lnTo>
                  <a:lnTo>
                    <a:pt x="6858" y="90678"/>
                  </a:lnTo>
                  <a:lnTo>
                    <a:pt x="0" y="94488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6" name="Google Shape;2846;p53"/>
          <p:cNvSpPr/>
          <p:nvPr/>
        </p:nvSpPr>
        <p:spPr>
          <a:xfrm>
            <a:off x="4699462" y="4354157"/>
            <a:ext cx="149084" cy="19052"/>
          </a:xfrm>
          <a:custGeom>
            <a:rect b="b" l="l" r="r" t="t"/>
            <a:pathLst>
              <a:path extrusionOk="0" h="21589" w="163829">
                <a:moveTo>
                  <a:pt x="5334" y="20574"/>
                </a:moveTo>
                <a:lnTo>
                  <a:pt x="3048" y="20574"/>
                </a:lnTo>
                <a:lnTo>
                  <a:pt x="1524" y="20574"/>
                </a:lnTo>
                <a:lnTo>
                  <a:pt x="0" y="20574"/>
                </a:lnTo>
                <a:lnTo>
                  <a:pt x="3810" y="21336"/>
                </a:lnTo>
                <a:lnTo>
                  <a:pt x="11430" y="21336"/>
                </a:lnTo>
                <a:lnTo>
                  <a:pt x="16764" y="21336"/>
                </a:lnTo>
                <a:lnTo>
                  <a:pt x="29682" y="20943"/>
                </a:lnTo>
                <a:lnTo>
                  <a:pt x="42386" y="19907"/>
                </a:lnTo>
                <a:lnTo>
                  <a:pt x="55233" y="18442"/>
                </a:lnTo>
                <a:lnTo>
                  <a:pt x="68580" y="16764"/>
                </a:lnTo>
                <a:lnTo>
                  <a:pt x="84462" y="14025"/>
                </a:lnTo>
                <a:lnTo>
                  <a:pt x="100203" y="11430"/>
                </a:lnTo>
                <a:lnTo>
                  <a:pt x="115943" y="8834"/>
                </a:lnTo>
                <a:lnTo>
                  <a:pt x="131826" y="6096"/>
                </a:lnTo>
                <a:lnTo>
                  <a:pt x="139136" y="4631"/>
                </a:lnTo>
                <a:lnTo>
                  <a:pt x="146304" y="3524"/>
                </a:lnTo>
                <a:lnTo>
                  <a:pt x="153471" y="2559"/>
                </a:lnTo>
                <a:lnTo>
                  <a:pt x="160782" y="1524"/>
                </a:lnTo>
                <a:lnTo>
                  <a:pt x="163830" y="762"/>
                </a:lnTo>
                <a:lnTo>
                  <a:pt x="160020" y="762"/>
                </a:lnTo>
                <a:lnTo>
                  <a:pt x="157734" y="0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7" name="Google Shape;2847;p53"/>
          <p:cNvGrpSpPr/>
          <p:nvPr/>
        </p:nvGrpSpPr>
        <p:grpSpPr>
          <a:xfrm>
            <a:off x="5082709" y="4181586"/>
            <a:ext cx="309706" cy="406235"/>
            <a:chOff x="5590924" y="4738878"/>
            <a:chExt cx="340673" cy="460375"/>
          </a:xfrm>
        </p:grpSpPr>
        <p:sp>
          <p:nvSpPr>
            <p:cNvPr id="2848" name="Google Shape;2848;p53"/>
            <p:cNvSpPr/>
            <p:nvPr/>
          </p:nvSpPr>
          <p:spPr>
            <a:xfrm>
              <a:off x="5590924" y="4738878"/>
              <a:ext cx="186689" cy="460375"/>
            </a:xfrm>
            <a:custGeom>
              <a:rect b="b" l="l" r="r" t="t"/>
              <a:pathLst>
                <a:path extrusionOk="0" h="460375" w="186689">
                  <a:moveTo>
                    <a:pt x="59305" y="0"/>
                  </a:moveTo>
                  <a:lnTo>
                    <a:pt x="31873" y="42672"/>
                  </a:lnTo>
                  <a:lnTo>
                    <a:pt x="17776" y="100774"/>
                  </a:lnTo>
                  <a:lnTo>
                    <a:pt x="8251" y="160020"/>
                  </a:lnTo>
                  <a:lnTo>
                    <a:pt x="1107" y="229838"/>
                  </a:lnTo>
                  <a:lnTo>
                    <a:pt x="0" y="265140"/>
                  </a:lnTo>
                  <a:lnTo>
                    <a:pt x="1393" y="300228"/>
                  </a:lnTo>
                  <a:lnTo>
                    <a:pt x="11584" y="352425"/>
                  </a:lnTo>
                  <a:lnTo>
                    <a:pt x="34921" y="400050"/>
                  </a:lnTo>
                  <a:lnTo>
                    <a:pt x="64639" y="429291"/>
                  </a:lnTo>
                  <a:lnTo>
                    <a:pt x="101215" y="448818"/>
                  </a:lnTo>
                  <a:lnTo>
                    <a:pt x="143601" y="457962"/>
                  </a:lnTo>
                  <a:lnTo>
                    <a:pt x="164973" y="459533"/>
                  </a:lnTo>
                  <a:lnTo>
                    <a:pt x="186559" y="460248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53"/>
            <p:cNvSpPr/>
            <p:nvPr/>
          </p:nvSpPr>
          <p:spPr>
            <a:xfrm>
              <a:off x="5660802" y="4829556"/>
              <a:ext cx="74295" cy="257175"/>
            </a:xfrm>
            <a:custGeom>
              <a:rect b="b" l="l" r="r" t="t"/>
              <a:pathLst>
                <a:path extrusionOk="0" h="257175" w="74295">
                  <a:moveTo>
                    <a:pt x="22193" y="0"/>
                  </a:moveTo>
                  <a:lnTo>
                    <a:pt x="6953" y="42672"/>
                  </a:lnTo>
                  <a:lnTo>
                    <a:pt x="416" y="98178"/>
                  </a:lnTo>
                  <a:lnTo>
                    <a:pt x="0" y="135969"/>
                  </a:lnTo>
                  <a:lnTo>
                    <a:pt x="1047" y="154305"/>
                  </a:lnTo>
                  <a:lnTo>
                    <a:pt x="12287" y="203430"/>
                  </a:lnTo>
                  <a:lnTo>
                    <a:pt x="32861" y="236220"/>
                  </a:lnTo>
                  <a:lnTo>
                    <a:pt x="67151" y="256794"/>
                  </a:lnTo>
                  <a:lnTo>
                    <a:pt x="69437" y="256794"/>
                  </a:lnTo>
                  <a:lnTo>
                    <a:pt x="71723" y="256794"/>
                  </a:lnTo>
                  <a:lnTo>
                    <a:pt x="74009" y="256032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50" name="Google Shape;2850;p53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5780519" y="4875263"/>
              <a:ext cx="120421" cy="122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1" name="Google Shape;2851;p53"/>
            <p:cNvSpPr/>
            <p:nvPr/>
          </p:nvSpPr>
          <p:spPr>
            <a:xfrm>
              <a:off x="5929693" y="4960620"/>
              <a:ext cx="1904" cy="64135"/>
            </a:xfrm>
            <a:custGeom>
              <a:rect b="b" l="l" r="r" t="t"/>
              <a:pathLst>
                <a:path extrusionOk="0" h="64135" w="1904">
                  <a:moveTo>
                    <a:pt x="1714" y="0"/>
                  </a:moveTo>
                  <a:lnTo>
                    <a:pt x="833" y="8334"/>
                  </a:lnTo>
                  <a:lnTo>
                    <a:pt x="380" y="16383"/>
                  </a:lnTo>
                  <a:lnTo>
                    <a:pt x="214" y="24431"/>
                  </a:lnTo>
                  <a:lnTo>
                    <a:pt x="190" y="32766"/>
                  </a:lnTo>
                  <a:lnTo>
                    <a:pt x="95" y="39171"/>
                  </a:lnTo>
                  <a:lnTo>
                    <a:pt x="0" y="45720"/>
                  </a:lnTo>
                  <a:lnTo>
                    <a:pt x="190" y="52268"/>
                  </a:lnTo>
                  <a:lnTo>
                    <a:pt x="952" y="58674"/>
                  </a:lnTo>
                  <a:lnTo>
                    <a:pt x="1714" y="61722"/>
                  </a:lnTo>
                  <a:lnTo>
                    <a:pt x="1714" y="64008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52" name="Google Shape;2852;p53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5473226" y="4178662"/>
            <a:ext cx="311085" cy="1943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53" name="Google Shape;2853;p53"/>
          <p:cNvGrpSpPr/>
          <p:nvPr/>
        </p:nvGrpSpPr>
        <p:grpSpPr>
          <a:xfrm>
            <a:off x="5951268" y="4048441"/>
            <a:ext cx="257027" cy="335870"/>
            <a:chOff x="6546329" y="4587989"/>
            <a:chExt cx="282727" cy="380632"/>
          </a:xfrm>
        </p:grpSpPr>
        <p:pic>
          <p:nvPicPr>
            <p:cNvPr id="2854" name="Google Shape;2854;p53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6546329" y="4785347"/>
              <a:ext cx="120897" cy="969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5" name="Google Shape;2855;p53"/>
            <p:cNvSpPr/>
            <p:nvPr/>
          </p:nvSpPr>
          <p:spPr>
            <a:xfrm>
              <a:off x="6697979" y="4840986"/>
              <a:ext cx="0" cy="81914"/>
            </a:xfrm>
            <a:custGeom>
              <a:rect b="b" l="l" r="r" t="t"/>
              <a:pathLst>
                <a:path extrusionOk="0" h="81914" w="120000">
                  <a:moveTo>
                    <a:pt x="0" y="0"/>
                  </a:moveTo>
                  <a:lnTo>
                    <a:pt x="0" y="20454"/>
                  </a:lnTo>
                  <a:lnTo>
                    <a:pt x="0" y="40766"/>
                  </a:lnTo>
                  <a:lnTo>
                    <a:pt x="0" y="61079"/>
                  </a:lnTo>
                  <a:lnTo>
                    <a:pt x="0" y="81533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53"/>
            <p:cNvSpPr/>
            <p:nvPr/>
          </p:nvSpPr>
          <p:spPr>
            <a:xfrm>
              <a:off x="6720077" y="4692396"/>
              <a:ext cx="74295" cy="276225"/>
            </a:xfrm>
            <a:custGeom>
              <a:rect b="b" l="l" r="r" t="t"/>
              <a:pathLst>
                <a:path extrusionOk="0" h="276225" w="74295">
                  <a:moveTo>
                    <a:pt x="0" y="0"/>
                  </a:moveTo>
                  <a:lnTo>
                    <a:pt x="30646" y="32896"/>
                  </a:lnTo>
                  <a:lnTo>
                    <a:pt x="59245" y="82010"/>
                  </a:lnTo>
                  <a:lnTo>
                    <a:pt x="70866" y="121920"/>
                  </a:lnTo>
                  <a:lnTo>
                    <a:pt x="73723" y="167163"/>
                  </a:lnTo>
                  <a:lnTo>
                    <a:pt x="71508" y="189964"/>
                  </a:lnTo>
                  <a:lnTo>
                    <a:pt x="60781" y="226861"/>
                  </a:lnTo>
                  <a:lnTo>
                    <a:pt x="35814" y="268224"/>
                  </a:lnTo>
                  <a:lnTo>
                    <a:pt x="30027" y="273903"/>
                  </a:lnTo>
                  <a:lnTo>
                    <a:pt x="26670" y="275844"/>
                  </a:lnTo>
                  <a:lnTo>
                    <a:pt x="26670" y="269748"/>
                  </a:lnTo>
                  <a:lnTo>
                    <a:pt x="27432" y="266700"/>
                  </a:lnTo>
                  <a:lnTo>
                    <a:pt x="29718" y="262128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57" name="Google Shape;2857;p53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6742163" y="4587989"/>
              <a:ext cx="86893" cy="800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8" name="Google Shape;2858;p53"/>
          <p:cNvGrpSpPr/>
          <p:nvPr/>
        </p:nvGrpSpPr>
        <p:grpSpPr>
          <a:xfrm>
            <a:off x="6285782" y="4000040"/>
            <a:ext cx="371624" cy="350763"/>
            <a:chOff x="6914291" y="4533137"/>
            <a:chExt cx="408782" cy="397510"/>
          </a:xfrm>
        </p:grpSpPr>
        <p:pic>
          <p:nvPicPr>
            <p:cNvPr id="2859" name="Google Shape;2859;p53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6914291" y="4737341"/>
              <a:ext cx="237852" cy="1638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0" name="Google Shape;2860;p53"/>
            <p:cNvSpPr/>
            <p:nvPr/>
          </p:nvSpPr>
          <p:spPr>
            <a:xfrm>
              <a:off x="7183373" y="4533137"/>
              <a:ext cx="139700" cy="397510"/>
            </a:xfrm>
            <a:custGeom>
              <a:rect b="b" l="l" r="r" t="t"/>
              <a:pathLst>
                <a:path extrusionOk="0" h="397510" w="139700">
                  <a:moveTo>
                    <a:pt x="0" y="0"/>
                  </a:moveTo>
                  <a:lnTo>
                    <a:pt x="38790" y="14358"/>
                  </a:lnTo>
                  <a:lnTo>
                    <a:pt x="79200" y="49768"/>
                  </a:lnTo>
                  <a:lnTo>
                    <a:pt x="101917" y="81533"/>
                  </a:lnTo>
                  <a:lnTo>
                    <a:pt x="119205" y="116728"/>
                  </a:lnTo>
                  <a:lnTo>
                    <a:pt x="131064" y="153923"/>
                  </a:lnTo>
                  <a:lnTo>
                    <a:pt x="139446" y="218217"/>
                  </a:lnTo>
                  <a:lnTo>
                    <a:pt x="137064" y="250686"/>
                  </a:lnTo>
                  <a:lnTo>
                    <a:pt x="119610" y="307002"/>
                  </a:lnTo>
                  <a:lnTo>
                    <a:pt x="92892" y="355127"/>
                  </a:lnTo>
                  <a:lnTo>
                    <a:pt x="76962" y="377189"/>
                  </a:lnTo>
                  <a:lnTo>
                    <a:pt x="72913" y="382857"/>
                  </a:lnTo>
                  <a:lnTo>
                    <a:pt x="66294" y="390524"/>
                  </a:lnTo>
                  <a:lnTo>
                    <a:pt x="58531" y="396478"/>
                  </a:lnTo>
                  <a:lnTo>
                    <a:pt x="51054" y="397001"/>
                  </a:lnTo>
                  <a:lnTo>
                    <a:pt x="50292" y="395477"/>
                  </a:lnTo>
                  <a:lnTo>
                    <a:pt x="48768" y="394715"/>
                  </a:lnTo>
                  <a:lnTo>
                    <a:pt x="48006" y="393191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61" name="Google Shape;2861;p53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6809671" y="4116806"/>
            <a:ext cx="158229" cy="132638"/>
          </a:xfrm>
          <a:prstGeom prst="rect">
            <a:avLst/>
          </a:prstGeom>
          <a:noFill/>
          <a:ln>
            <a:noFill/>
          </a:ln>
        </p:spPr>
      </p:pic>
      <p:sp>
        <p:nvSpPr>
          <p:cNvPr id="2862" name="Google Shape;2862;p53"/>
          <p:cNvSpPr/>
          <p:nvPr/>
        </p:nvSpPr>
        <p:spPr>
          <a:xfrm>
            <a:off x="3377737" y="4926329"/>
            <a:ext cx="123659" cy="492580"/>
          </a:xfrm>
          <a:custGeom>
            <a:rect b="b" l="l" r="r" t="t"/>
            <a:pathLst>
              <a:path extrusionOk="0" h="558164" w="135889">
                <a:moveTo>
                  <a:pt x="110489" y="38862"/>
                </a:moveTo>
                <a:lnTo>
                  <a:pt x="110716" y="30480"/>
                </a:lnTo>
                <a:lnTo>
                  <a:pt x="110585" y="23241"/>
                </a:lnTo>
                <a:lnTo>
                  <a:pt x="108882" y="16573"/>
                </a:lnTo>
                <a:lnTo>
                  <a:pt x="75437" y="0"/>
                </a:lnTo>
                <a:lnTo>
                  <a:pt x="62984" y="2416"/>
                </a:lnTo>
                <a:lnTo>
                  <a:pt x="20800" y="40147"/>
                </a:lnTo>
                <a:lnTo>
                  <a:pt x="7619" y="93726"/>
                </a:lnTo>
                <a:lnTo>
                  <a:pt x="9191" y="111252"/>
                </a:lnTo>
                <a:lnTo>
                  <a:pt x="25907" y="159258"/>
                </a:lnTo>
                <a:lnTo>
                  <a:pt x="40004" y="189547"/>
                </a:lnTo>
                <a:lnTo>
                  <a:pt x="46481" y="204906"/>
                </a:lnTo>
                <a:lnTo>
                  <a:pt x="51815" y="220980"/>
                </a:lnTo>
                <a:lnTo>
                  <a:pt x="54887" y="235660"/>
                </a:lnTo>
                <a:lnTo>
                  <a:pt x="56959" y="251555"/>
                </a:lnTo>
                <a:lnTo>
                  <a:pt x="57602" y="267592"/>
                </a:lnTo>
                <a:lnTo>
                  <a:pt x="56387" y="282702"/>
                </a:lnTo>
                <a:lnTo>
                  <a:pt x="38171" y="326314"/>
                </a:lnTo>
                <a:lnTo>
                  <a:pt x="11715" y="361807"/>
                </a:lnTo>
                <a:lnTo>
                  <a:pt x="3047" y="368808"/>
                </a:lnTo>
                <a:lnTo>
                  <a:pt x="1523" y="370332"/>
                </a:lnTo>
                <a:lnTo>
                  <a:pt x="0" y="371094"/>
                </a:lnTo>
                <a:lnTo>
                  <a:pt x="6095" y="373380"/>
                </a:lnTo>
                <a:lnTo>
                  <a:pt x="12191" y="375666"/>
                </a:lnTo>
                <a:lnTo>
                  <a:pt x="17525" y="377952"/>
                </a:lnTo>
                <a:lnTo>
                  <a:pt x="56340" y="406574"/>
                </a:lnTo>
                <a:lnTo>
                  <a:pt x="67055" y="440436"/>
                </a:lnTo>
                <a:lnTo>
                  <a:pt x="66936" y="452389"/>
                </a:lnTo>
                <a:lnTo>
                  <a:pt x="65531" y="463486"/>
                </a:lnTo>
                <a:lnTo>
                  <a:pt x="62984" y="474297"/>
                </a:lnTo>
                <a:lnTo>
                  <a:pt x="59435" y="485394"/>
                </a:lnTo>
                <a:lnTo>
                  <a:pt x="56387" y="493990"/>
                </a:lnTo>
                <a:lnTo>
                  <a:pt x="53339" y="502729"/>
                </a:lnTo>
                <a:lnTo>
                  <a:pt x="50863" y="511754"/>
                </a:lnTo>
                <a:lnTo>
                  <a:pt x="49529" y="521208"/>
                </a:lnTo>
                <a:lnTo>
                  <a:pt x="49220" y="528482"/>
                </a:lnTo>
                <a:lnTo>
                  <a:pt x="49910" y="535400"/>
                </a:lnTo>
                <a:lnTo>
                  <a:pt x="85975" y="557200"/>
                </a:lnTo>
                <a:lnTo>
                  <a:pt x="106596" y="557795"/>
                </a:lnTo>
                <a:lnTo>
                  <a:pt x="116109" y="556736"/>
                </a:lnTo>
                <a:lnTo>
                  <a:pt x="125479" y="554676"/>
                </a:lnTo>
                <a:lnTo>
                  <a:pt x="135635" y="551688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3" name="Google Shape;2863;p53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3601477" y="5099113"/>
            <a:ext cx="123561" cy="144740"/>
          </a:xfrm>
          <a:prstGeom prst="rect">
            <a:avLst/>
          </a:prstGeom>
          <a:noFill/>
          <a:ln>
            <a:noFill/>
          </a:ln>
        </p:spPr>
      </p:pic>
      <p:sp>
        <p:nvSpPr>
          <p:cNvPr id="2864" name="Google Shape;2864;p53"/>
          <p:cNvSpPr/>
          <p:nvPr/>
        </p:nvSpPr>
        <p:spPr>
          <a:xfrm>
            <a:off x="3863339" y="5144844"/>
            <a:ext cx="96501" cy="14010"/>
          </a:xfrm>
          <a:custGeom>
            <a:rect b="b" l="l" r="r" t="t"/>
            <a:pathLst>
              <a:path extrusionOk="0" h="15875" w="106045">
                <a:moveTo>
                  <a:pt x="0" y="15239"/>
                </a:moveTo>
                <a:lnTo>
                  <a:pt x="16549" y="15597"/>
                </a:lnTo>
                <a:lnTo>
                  <a:pt x="32384" y="14668"/>
                </a:lnTo>
                <a:lnTo>
                  <a:pt x="48220" y="12882"/>
                </a:lnTo>
                <a:lnTo>
                  <a:pt x="64769" y="10667"/>
                </a:lnTo>
                <a:lnTo>
                  <a:pt x="72890" y="9786"/>
                </a:lnTo>
                <a:lnTo>
                  <a:pt x="81153" y="9334"/>
                </a:lnTo>
                <a:lnTo>
                  <a:pt x="89415" y="9167"/>
                </a:lnTo>
                <a:lnTo>
                  <a:pt x="97536" y="9143"/>
                </a:lnTo>
                <a:lnTo>
                  <a:pt x="104394" y="9143"/>
                </a:lnTo>
                <a:lnTo>
                  <a:pt x="103632" y="6095"/>
                </a:lnTo>
                <a:lnTo>
                  <a:pt x="105918" y="0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65" name="Google Shape;2865;p53"/>
          <p:cNvGrpSpPr/>
          <p:nvPr/>
        </p:nvGrpSpPr>
        <p:grpSpPr>
          <a:xfrm>
            <a:off x="4123847" y="4940029"/>
            <a:ext cx="600254" cy="372515"/>
            <a:chOff x="4536186" y="5598401"/>
            <a:chExt cx="660273" cy="422161"/>
          </a:xfrm>
        </p:grpSpPr>
        <p:sp>
          <p:nvSpPr>
            <p:cNvPr id="2866" name="Google Shape;2866;p53"/>
            <p:cNvSpPr/>
            <p:nvPr/>
          </p:nvSpPr>
          <p:spPr>
            <a:xfrm>
              <a:off x="4536186" y="5673852"/>
              <a:ext cx="138429" cy="346710"/>
            </a:xfrm>
            <a:custGeom>
              <a:rect b="b" l="l" r="r" t="t"/>
              <a:pathLst>
                <a:path extrusionOk="0" h="346710" w="138429">
                  <a:moveTo>
                    <a:pt x="21336" y="0"/>
                  </a:moveTo>
                  <a:lnTo>
                    <a:pt x="12287" y="39719"/>
                  </a:lnTo>
                  <a:lnTo>
                    <a:pt x="6096" y="80009"/>
                  </a:lnTo>
                  <a:lnTo>
                    <a:pt x="1047" y="136778"/>
                  </a:lnTo>
                  <a:lnTo>
                    <a:pt x="0" y="193547"/>
                  </a:lnTo>
                  <a:lnTo>
                    <a:pt x="1404" y="220682"/>
                  </a:lnTo>
                  <a:lnTo>
                    <a:pt x="11358" y="272950"/>
                  </a:lnTo>
                  <a:lnTo>
                    <a:pt x="33528" y="317027"/>
                  </a:lnTo>
                  <a:lnTo>
                    <a:pt x="66770" y="341768"/>
                  </a:lnTo>
                  <a:lnTo>
                    <a:pt x="88392" y="346709"/>
                  </a:lnTo>
                  <a:lnTo>
                    <a:pt x="104167" y="346614"/>
                  </a:lnTo>
                  <a:lnTo>
                    <a:pt x="116300" y="345947"/>
                  </a:lnTo>
                  <a:lnTo>
                    <a:pt x="126861" y="344138"/>
                  </a:lnTo>
                  <a:lnTo>
                    <a:pt x="137922" y="340613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67" name="Google Shape;2867;p53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4562081" y="5761469"/>
              <a:ext cx="166903" cy="1592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8" name="Google Shape;2868;p53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4653521" y="5598401"/>
              <a:ext cx="104419" cy="12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9" name="Google Shape;2869;p53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4773155" y="5744705"/>
              <a:ext cx="124779" cy="116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0" name="Google Shape;2870;p53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4919459" y="5645645"/>
              <a:ext cx="233459" cy="2469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1" name="Google Shape;2871;p53"/>
            <p:cNvSpPr/>
            <p:nvPr/>
          </p:nvSpPr>
          <p:spPr>
            <a:xfrm>
              <a:off x="5183124" y="5785865"/>
              <a:ext cx="13335" cy="115570"/>
            </a:xfrm>
            <a:custGeom>
              <a:rect b="b" l="l" r="r" t="t"/>
              <a:pathLst>
                <a:path extrusionOk="0" h="115570" w="13335">
                  <a:moveTo>
                    <a:pt x="12953" y="0"/>
                  </a:moveTo>
                  <a:lnTo>
                    <a:pt x="10072" y="10727"/>
                  </a:lnTo>
                  <a:lnTo>
                    <a:pt x="8191" y="20669"/>
                  </a:lnTo>
                  <a:lnTo>
                    <a:pt x="7167" y="30753"/>
                  </a:lnTo>
                  <a:lnTo>
                    <a:pt x="6857" y="41910"/>
                  </a:lnTo>
                  <a:lnTo>
                    <a:pt x="7048" y="55173"/>
                  </a:lnTo>
                  <a:lnTo>
                    <a:pt x="7238" y="68580"/>
                  </a:lnTo>
                  <a:lnTo>
                    <a:pt x="6857" y="81986"/>
                  </a:lnTo>
                  <a:lnTo>
                    <a:pt x="5333" y="95250"/>
                  </a:lnTo>
                  <a:lnTo>
                    <a:pt x="3809" y="102108"/>
                  </a:lnTo>
                  <a:lnTo>
                    <a:pt x="2285" y="108204"/>
                  </a:lnTo>
                  <a:lnTo>
                    <a:pt x="0" y="11506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2" name="Google Shape;2872;p53"/>
          <p:cNvSpPr/>
          <p:nvPr/>
        </p:nvSpPr>
        <p:spPr>
          <a:xfrm>
            <a:off x="5003569" y="5078281"/>
            <a:ext cx="93612" cy="13448"/>
          </a:xfrm>
          <a:custGeom>
            <a:rect b="b" l="l" r="r" t="t"/>
            <a:pathLst>
              <a:path extrusionOk="0" h="15239" w="102870">
                <a:moveTo>
                  <a:pt x="0" y="15239"/>
                </a:moveTo>
                <a:lnTo>
                  <a:pt x="12334" y="14156"/>
                </a:lnTo>
                <a:lnTo>
                  <a:pt x="24384" y="12287"/>
                </a:lnTo>
                <a:lnTo>
                  <a:pt x="36433" y="9989"/>
                </a:lnTo>
                <a:lnTo>
                  <a:pt x="48768" y="7619"/>
                </a:lnTo>
                <a:lnTo>
                  <a:pt x="60781" y="5810"/>
                </a:lnTo>
                <a:lnTo>
                  <a:pt x="72866" y="4000"/>
                </a:lnTo>
                <a:lnTo>
                  <a:pt x="85093" y="2476"/>
                </a:lnTo>
                <a:lnTo>
                  <a:pt x="97536" y="1523"/>
                </a:lnTo>
                <a:lnTo>
                  <a:pt x="102870" y="0"/>
                </a:lnTo>
                <a:lnTo>
                  <a:pt x="102107" y="761"/>
                </a:lnTo>
                <a:lnTo>
                  <a:pt x="101346" y="1523"/>
                </a:lnTo>
                <a:lnTo>
                  <a:pt x="100584" y="1523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3" name="Google Shape;2873;p53"/>
          <p:cNvSpPr/>
          <p:nvPr/>
        </p:nvSpPr>
        <p:spPr>
          <a:xfrm>
            <a:off x="5221810" y="4906159"/>
            <a:ext cx="98235" cy="372096"/>
          </a:xfrm>
          <a:custGeom>
            <a:rect b="b" l="l" r="r" t="t"/>
            <a:pathLst>
              <a:path extrusionOk="0" h="421639" w="107950">
                <a:moveTo>
                  <a:pt x="55590" y="0"/>
                </a:moveTo>
                <a:lnTo>
                  <a:pt x="33397" y="31908"/>
                </a:lnTo>
                <a:lnTo>
                  <a:pt x="15835" y="94249"/>
                </a:lnTo>
                <a:lnTo>
                  <a:pt x="3571" y="166258"/>
                </a:lnTo>
                <a:lnTo>
                  <a:pt x="0" y="231695"/>
                </a:lnTo>
                <a:lnTo>
                  <a:pt x="631" y="260413"/>
                </a:lnTo>
                <a:lnTo>
                  <a:pt x="9108" y="316992"/>
                </a:lnTo>
                <a:lnTo>
                  <a:pt x="21586" y="354234"/>
                </a:lnTo>
                <a:lnTo>
                  <a:pt x="40350" y="388620"/>
                </a:lnTo>
                <a:lnTo>
                  <a:pt x="67996" y="416266"/>
                </a:lnTo>
                <a:lnTo>
                  <a:pt x="89404" y="421290"/>
                </a:lnTo>
                <a:lnTo>
                  <a:pt x="95976" y="419100"/>
                </a:lnTo>
                <a:lnTo>
                  <a:pt x="101405" y="414623"/>
                </a:lnTo>
                <a:lnTo>
                  <a:pt x="107406" y="408431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74" name="Google Shape;2874;p53"/>
          <p:cNvGrpSpPr/>
          <p:nvPr/>
        </p:nvGrpSpPr>
        <p:grpSpPr>
          <a:xfrm>
            <a:off x="5395707" y="5025433"/>
            <a:ext cx="92393" cy="85562"/>
            <a:chOff x="5935218" y="5695187"/>
            <a:chExt cx="101631" cy="96965"/>
          </a:xfrm>
        </p:grpSpPr>
        <p:sp>
          <p:nvSpPr>
            <p:cNvPr id="2875" name="Google Shape;2875;p53"/>
            <p:cNvSpPr/>
            <p:nvPr/>
          </p:nvSpPr>
          <p:spPr>
            <a:xfrm>
              <a:off x="5935218" y="5698807"/>
              <a:ext cx="53339" cy="93345"/>
            </a:xfrm>
            <a:custGeom>
              <a:rect b="b" l="l" r="r" t="t"/>
              <a:pathLst>
                <a:path extrusionOk="0" h="93345" w="53339">
                  <a:moveTo>
                    <a:pt x="0" y="7048"/>
                  </a:moveTo>
                  <a:lnTo>
                    <a:pt x="12001" y="2166"/>
                  </a:lnTo>
                  <a:lnTo>
                    <a:pt x="21717" y="0"/>
                  </a:lnTo>
                  <a:lnTo>
                    <a:pt x="30861" y="2119"/>
                  </a:lnTo>
                  <a:lnTo>
                    <a:pt x="41148" y="10096"/>
                  </a:lnTo>
                  <a:lnTo>
                    <a:pt x="47839" y="19014"/>
                  </a:lnTo>
                  <a:lnTo>
                    <a:pt x="51816" y="30003"/>
                  </a:lnTo>
                  <a:lnTo>
                    <a:pt x="52935" y="41707"/>
                  </a:lnTo>
                  <a:lnTo>
                    <a:pt x="51054" y="52768"/>
                  </a:lnTo>
                  <a:lnTo>
                    <a:pt x="45553" y="64841"/>
                  </a:lnTo>
                  <a:lnTo>
                    <a:pt x="36766" y="75628"/>
                  </a:lnTo>
                  <a:lnTo>
                    <a:pt x="25979" y="84701"/>
                  </a:lnTo>
                  <a:lnTo>
                    <a:pt x="14478" y="91630"/>
                  </a:lnTo>
                  <a:lnTo>
                    <a:pt x="12192" y="93154"/>
                  </a:lnTo>
                  <a:lnTo>
                    <a:pt x="11430" y="93154"/>
                  </a:lnTo>
                  <a:lnTo>
                    <a:pt x="9906" y="93154"/>
                  </a:lnTo>
                  <a:lnTo>
                    <a:pt x="9906" y="84772"/>
                  </a:lnTo>
                  <a:lnTo>
                    <a:pt x="10668" y="84772"/>
                  </a:lnTo>
                  <a:lnTo>
                    <a:pt x="14478" y="7715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53"/>
            <p:cNvSpPr/>
            <p:nvPr/>
          </p:nvSpPr>
          <p:spPr>
            <a:xfrm>
              <a:off x="5991129" y="5695187"/>
              <a:ext cx="45720" cy="88264"/>
            </a:xfrm>
            <a:custGeom>
              <a:rect b="b" l="l" r="r" t="t"/>
              <a:pathLst>
                <a:path extrusionOk="0" h="88264" w="45720">
                  <a:moveTo>
                    <a:pt x="18764" y="0"/>
                  </a:moveTo>
                  <a:lnTo>
                    <a:pt x="297" y="40135"/>
                  </a:lnTo>
                  <a:lnTo>
                    <a:pt x="0" y="51339"/>
                  </a:lnTo>
                  <a:lnTo>
                    <a:pt x="702" y="62400"/>
                  </a:lnTo>
                  <a:lnTo>
                    <a:pt x="22752" y="88201"/>
                  </a:lnTo>
                  <a:lnTo>
                    <a:pt x="28956" y="87630"/>
                  </a:lnTo>
                  <a:lnTo>
                    <a:pt x="35016" y="85915"/>
                  </a:lnTo>
                  <a:lnTo>
                    <a:pt x="40862" y="83058"/>
                  </a:lnTo>
                  <a:lnTo>
                    <a:pt x="42386" y="82296"/>
                  </a:lnTo>
                  <a:lnTo>
                    <a:pt x="43910" y="80772"/>
                  </a:lnTo>
                  <a:lnTo>
                    <a:pt x="45434" y="7924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77" name="Google Shape;2877;p53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5462143" y="4890684"/>
            <a:ext cx="50947" cy="62545"/>
          </a:xfrm>
          <a:prstGeom prst="rect">
            <a:avLst/>
          </a:prstGeom>
          <a:noFill/>
          <a:ln>
            <a:noFill/>
          </a:ln>
        </p:spPr>
      </p:pic>
      <p:sp>
        <p:nvSpPr>
          <p:cNvPr id="2878" name="Google Shape;2878;p53"/>
          <p:cNvSpPr/>
          <p:nvPr/>
        </p:nvSpPr>
        <p:spPr>
          <a:xfrm>
            <a:off x="5510645" y="5080298"/>
            <a:ext cx="4622" cy="58841"/>
          </a:xfrm>
          <a:custGeom>
            <a:rect b="b" l="l" r="r" t="t"/>
            <a:pathLst>
              <a:path extrusionOk="0" h="66675" w="5079">
                <a:moveTo>
                  <a:pt x="0" y="0"/>
                </a:moveTo>
                <a:lnTo>
                  <a:pt x="1250" y="8012"/>
                </a:lnTo>
                <a:lnTo>
                  <a:pt x="2571" y="16097"/>
                </a:lnTo>
                <a:lnTo>
                  <a:pt x="3750" y="24324"/>
                </a:lnTo>
                <a:lnTo>
                  <a:pt x="4572" y="32766"/>
                </a:lnTo>
                <a:lnTo>
                  <a:pt x="4572" y="39743"/>
                </a:lnTo>
                <a:lnTo>
                  <a:pt x="4572" y="46863"/>
                </a:lnTo>
                <a:lnTo>
                  <a:pt x="4572" y="53982"/>
                </a:lnTo>
                <a:lnTo>
                  <a:pt x="4572" y="60960"/>
                </a:lnTo>
                <a:lnTo>
                  <a:pt x="4572" y="63246"/>
                </a:lnTo>
                <a:lnTo>
                  <a:pt x="4572" y="64008"/>
                </a:lnTo>
                <a:lnTo>
                  <a:pt x="4572" y="66294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79" name="Google Shape;2879;p53"/>
          <p:cNvGrpSpPr/>
          <p:nvPr/>
        </p:nvGrpSpPr>
        <p:grpSpPr>
          <a:xfrm>
            <a:off x="5573195" y="4997182"/>
            <a:ext cx="140714" cy="108944"/>
            <a:chOff x="6130277" y="5663171"/>
            <a:chExt cx="212623" cy="164617"/>
          </a:xfrm>
        </p:grpSpPr>
        <p:pic>
          <p:nvPicPr>
            <p:cNvPr id="2880" name="Google Shape;2880;p53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6130277" y="5663171"/>
              <a:ext cx="106038" cy="1059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1" name="Google Shape;2881;p53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6265151" y="5713463"/>
              <a:ext cx="77749" cy="114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2" name="Google Shape;2882;p53"/>
          <p:cNvSpPr/>
          <p:nvPr/>
        </p:nvSpPr>
        <p:spPr>
          <a:xfrm>
            <a:off x="5936673" y="5015753"/>
            <a:ext cx="93033" cy="17932"/>
          </a:xfrm>
          <a:custGeom>
            <a:rect b="b" l="l" r="r" t="t"/>
            <a:pathLst>
              <a:path extrusionOk="0" h="20320" w="102234">
                <a:moveTo>
                  <a:pt x="0" y="19812"/>
                </a:moveTo>
                <a:lnTo>
                  <a:pt x="13596" y="18847"/>
                </a:lnTo>
                <a:lnTo>
                  <a:pt x="27051" y="17240"/>
                </a:lnTo>
                <a:lnTo>
                  <a:pt x="40505" y="15204"/>
                </a:lnTo>
                <a:lnTo>
                  <a:pt x="54102" y="12954"/>
                </a:lnTo>
                <a:lnTo>
                  <a:pt x="64508" y="11477"/>
                </a:lnTo>
                <a:lnTo>
                  <a:pt x="75057" y="10287"/>
                </a:lnTo>
                <a:lnTo>
                  <a:pt x="85605" y="9096"/>
                </a:lnTo>
                <a:lnTo>
                  <a:pt x="96012" y="7620"/>
                </a:lnTo>
                <a:lnTo>
                  <a:pt x="97536" y="7620"/>
                </a:lnTo>
                <a:lnTo>
                  <a:pt x="99822" y="7620"/>
                </a:lnTo>
                <a:lnTo>
                  <a:pt x="99822" y="6858"/>
                </a:lnTo>
                <a:lnTo>
                  <a:pt x="102107" y="5334"/>
                </a:lnTo>
                <a:lnTo>
                  <a:pt x="100584" y="2286"/>
                </a:lnTo>
                <a:lnTo>
                  <a:pt x="101346" y="0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3" name="Google Shape;2883;p53"/>
          <p:cNvGrpSpPr/>
          <p:nvPr/>
        </p:nvGrpSpPr>
        <p:grpSpPr>
          <a:xfrm>
            <a:off x="6184222" y="4822361"/>
            <a:ext cx="189636" cy="317715"/>
            <a:chOff x="6802576" y="5465051"/>
            <a:chExt cx="208597" cy="360058"/>
          </a:xfrm>
        </p:grpSpPr>
        <p:sp>
          <p:nvSpPr>
            <p:cNvPr id="2884" name="Google Shape;2884;p53"/>
            <p:cNvSpPr/>
            <p:nvPr/>
          </p:nvSpPr>
          <p:spPr>
            <a:xfrm>
              <a:off x="6802576" y="5548884"/>
              <a:ext cx="127634" cy="276225"/>
            </a:xfrm>
            <a:custGeom>
              <a:rect b="b" l="l" r="r" t="t"/>
              <a:pathLst>
                <a:path extrusionOk="0" h="276225" w="127634">
                  <a:moveTo>
                    <a:pt x="27991" y="0"/>
                  </a:moveTo>
                  <a:lnTo>
                    <a:pt x="16930" y="10608"/>
                  </a:lnTo>
                  <a:lnTo>
                    <a:pt x="10941" y="23145"/>
                  </a:lnTo>
                  <a:lnTo>
                    <a:pt x="7953" y="37826"/>
                  </a:lnTo>
                  <a:lnTo>
                    <a:pt x="5893" y="54864"/>
                  </a:lnTo>
                  <a:lnTo>
                    <a:pt x="2500" y="81629"/>
                  </a:lnTo>
                  <a:lnTo>
                    <a:pt x="464" y="108966"/>
                  </a:lnTo>
                  <a:lnTo>
                    <a:pt x="0" y="136302"/>
                  </a:lnTo>
                  <a:lnTo>
                    <a:pt x="1321" y="163068"/>
                  </a:lnTo>
                  <a:lnTo>
                    <a:pt x="10275" y="208692"/>
                  </a:lnTo>
                  <a:lnTo>
                    <a:pt x="31801" y="249174"/>
                  </a:lnTo>
                  <a:lnTo>
                    <a:pt x="76271" y="274462"/>
                  </a:lnTo>
                  <a:lnTo>
                    <a:pt x="94285" y="275844"/>
                  </a:lnTo>
                  <a:lnTo>
                    <a:pt x="104977" y="275189"/>
                  </a:lnTo>
                  <a:lnTo>
                    <a:pt x="112954" y="274034"/>
                  </a:lnTo>
                  <a:lnTo>
                    <a:pt x="119788" y="271879"/>
                  </a:lnTo>
                  <a:lnTo>
                    <a:pt x="127051" y="268224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85" name="Google Shape;2885;p53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6813028" y="5465051"/>
              <a:ext cx="198145" cy="2568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86" name="Google Shape;2886;p53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6416461" y="4812691"/>
            <a:ext cx="157977" cy="1845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7" name="Google Shape;2887;p53"/>
          <p:cNvGrpSpPr/>
          <p:nvPr/>
        </p:nvGrpSpPr>
        <p:grpSpPr>
          <a:xfrm>
            <a:off x="6671539" y="4771942"/>
            <a:ext cx="428305" cy="262680"/>
            <a:chOff x="7338619" y="5407913"/>
            <a:chExt cx="471131" cy="297688"/>
          </a:xfrm>
        </p:grpSpPr>
        <p:sp>
          <p:nvSpPr>
            <p:cNvPr id="2888" name="Google Shape;2888;p53"/>
            <p:cNvSpPr/>
            <p:nvPr/>
          </p:nvSpPr>
          <p:spPr>
            <a:xfrm>
              <a:off x="7387780" y="5524499"/>
              <a:ext cx="86359" cy="96520"/>
            </a:xfrm>
            <a:custGeom>
              <a:rect b="b" l="l" r="r" t="t"/>
              <a:pathLst>
                <a:path extrusionOk="0" h="96520" w="86359">
                  <a:moveTo>
                    <a:pt x="1333" y="0"/>
                  </a:moveTo>
                  <a:lnTo>
                    <a:pt x="0" y="15644"/>
                  </a:lnTo>
                  <a:lnTo>
                    <a:pt x="381" y="30861"/>
                  </a:lnTo>
                  <a:lnTo>
                    <a:pt x="2190" y="46077"/>
                  </a:lnTo>
                  <a:lnTo>
                    <a:pt x="11894" y="85403"/>
                  </a:lnTo>
                  <a:lnTo>
                    <a:pt x="24193" y="96012"/>
                  </a:lnTo>
                  <a:lnTo>
                    <a:pt x="28003" y="87630"/>
                  </a:lnTo>
                  <a:lnTo>
                    <a:pt x="29527" y="82296"/>
                  </a:lnTo>
                  <a:lnTo>
                    <a:pt x="32301" y="73711"/>
                  </a:lnTo>
                  <a:lnTo>
                    <a:pt x="34004" y="65055"/>
                  </a:lnTo>
                  <a:lnTo>
                    <a:pt x="34992" y="56257"/>
                  </a:lnTo>
                  <a:lnTo>
                    <a:pt x="35623" y="47243"/>
                  </a:lnTo>
                  <a:lnTo>
                    <a:pt x="36385" y="43433"/>
                  </a:lnTo>
                  <a:lnTo>
                    <a:pt x="36385" y="40386"/>
                  </a:lnTo>
                  <a:lnTo>
                    <a:pt x="37147" y="37337"/>
                  </a:lnTo>
                  <a:lnTo>
                    <a:pt x="40195" y="41148"/>
                  </a:lnTo>
                  <a:lnTo>
                    <a:pt x="44005" y="48767"/>
                  </a:lnTo>
                  <a:lnTo>
                    <a:pt x="46291" y="54101"/>
                  </a:lnTo>
                  <a:lnTo>
                    <a:pt x="49791" y="61340"/>
                  </a:lnTo>
                  <a:lnTo>
                    <a:pt x="77533" y="83057"/>
                  </a:lnTo>
                  <a:lnTo>
                    <a:pt x="81343" y="78485"/>
                  </a:lnTo>
                  <a:lnTo>
                    <a:pt x="85915" y="71627"/>
                  </a:lnTo>
                  <a:lnTo>
                    <a:pt x="84391" y="60959"/>
                  </a:lnTo>
                  <a:lnTo>
                    <a:pt x="84391" y="54101"/>
                  </a:lnTo>
                  <a:lnTo>
                    <a:pt x="79057" y="24383"/>
                  </a:lnTo>
                  <a:lnTo>
                    <a:pt x="80581" y="22859"/>
                  </a:lnTo>
                  <a:lnTo>
                    <a:pt x="81343" y="22859"/>
                  </a:lnTo>
                  <a:lnTo>
                    <a:pt x="82105" y="22859"/>
                  </a:lnTo>
                  <a:lnTo>
                    <a:pt x="82867" y="22859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53"/>
            <p:cNvSpPr/>
            <p:nvPr/>
          </p:nvSpPr>
          <p:spPr>
            <a:xfrm>
              <a:off x="7511033" y="5583173"/>
              <a:ext cx="5079" cy="78739"/>
            </a:xfrm>
            <a:custGeom>
              <a:rect b="b" l="l" r="r" t="t"/>
              <a:pathLst>
                <a:path extrusionOk="0" h="78739" w="5079">
                  <a:moveTo>
                    <a:pt x="0" y="0"/>
                  </a:moveTo>
                  <a:lnTo>
                    <a:pt x="762" y="40386"/>
                  </a:lnTo>
                  <a:lnTo>
                    <a:pt x="3119" y="62353"/>
                  </a:lnTo>
                  <a:lnTo>
                    <a:pt x="3810" y="69342"/>
                  </a:lnTo>
                  <a:lnTo>
                    <a:pt x="4572" y="72390"/>
                  </a:lnTo>
                  <a:lnTo>
                    <a:pt x="3810" y="75438"/>
                  </a:lnTo>
                  <a:lnTo>
                    <a:pt x="3810" y="78486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53"/>
            <p:cNvSpPr/>
            <p:nvPr/>
          </p:nvSpPr>
          <p:spPr>
            <a:xfrm>
              <a:off x="7472171" y="5407913"/>
              <a:ext cx="60959" cy="93345"/>
            </a:xfrm>
            <a:custGeom>
              <a:rect b="b" l="l" r="r" t="t"/>
              <a:pathLst>
                <a:path extrusionOk="0" h="93345" w="60959">
                  <a:moveTo>
                    <a:pt x="0" y="10668"/>
                  </a:moveTo>
                  <a:lnTo>
                    <a:pt x="10036" y="7453"/>
                  </a:lnTo>
                  <a:lnTo>
                    <a:pt x="19145" y="5524"/>
                  </a:lnTo>
                  <a:lnTo>
                    <a:pt x="28396" y="4452"/>
                  </a:lnTo>
                  <a:lnTo>
                    <a:pt x="38862" y="3810"/>
                  </a:lnTo>
                  <a:lnTo>
                    <a:pt x="45720" y="3048"/>
                  </a:lnTo>
                  <a:lnTo>
                    <a:pt x="53340" y="3810"/>
                  </a:lnTo>
                  <a:lnTo>
                    <a:pt x="60198" y="2286"/>
                  </a:lnTo>
                  <a:lnTo>
                    <a:pt x="60198" y="1524"/>
                  </a:lnTo>
                  <a:lnTo>
                    <a:pt x="60960" y="1524"/>
                  </a:lnTo>
                  <a:lnTo>
                    <a:pt x="55626" y="1524"/>
                  </a:lnTo>
                  <a:lnTo>
                    <a:pt x="48006" y="0"/>
                  </a:lnTo>
                  <a:lnTo>
                    <a:pt x="43434" y="2286"/>
                  </a:lnTo>
                  <a:lnTo>
                    <a:pt x="37338" y="6096"/>
                  </a:lnTo>
                  <a:lnTo>
                    <a:pt x="35814" y="13716"/>
                  </a:lnTo>
                  <a:lnTo>
                    <a:pt x="34290" y="20574"/>
                  </a:lnTo>
                  <a:lnTo>
                    <a:pt x="33432" y="27670"/>
                  </a:lnTo>
                  <a:lnTo>
                    <a:pt x="33147" y="35052"/>
                  </a:lnTo>
                  <a:lnTo>
                    <a:pt x="33432" y="42433"/>
                  </a:lnTo>
                  <a:lnTo>
                    <a:pt x="44196" y="83058"/>
                  </a:lnTo>
                  <a:lnTo>
                    <a:pt x="48006" y="88392"/>
                  </a:lnTo>
                  <a:lnTo>
                    <a:pt x="51054" y="92964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91" name="Google Shape;2891;p53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7567409" y="5419295"/>
              <a:ext cx="242341" cy="2400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2" name="Google Shape;2892;p53"/>
            <p:cNvSpPr/>
            <p:nvPr/>
          </p:nvSpPr>
          <p:spPr>
            <a:xfrm>
              <a:off x="7338619" y="5460491"/>
              <a:ext cx="121920" cy="245110"/>
            </a:xfrm>
            <a:custGeom>
              <a:rect b="b" l="l" r="r" t="t"/>
              <a:pathLst>
                <a:path extrusionOk="0" h="245110" w="121920">
                  <a:moveTo>
                    <a:pt x="14680" y="0"/>
                  </a:moveTo>
                  <a:lnTo>
                    <a:pt x="5024" y="500"/>
                  </a:lnTo>
                  <a:lnTo>
                    <a:pt x="869" y="2857"/>
                  </a:lnTo>
                  <a:lnTo>
                    <a:pt x="0" y="8358"/>
                  </a:lnTo>
                  <a:lnTo>
                    <a:pt x="202" y="18288"/>
                  </a:lnTo>
                  <a:lnTo>
                    <a:pt x="809" y="39183"/>
                  </a:lnTo>
                  <a:lnTo>
                    <a:pt x="3345" y="59721"/>
                  </a:lnTo>
                  <a:lnTo>
                    <a:pt x="7167" y="80117"/>
                  </a:lnTo>
                  <a:lnTo>
                    <a:pt x="11632" y="100584"/>
                  </a:lnTo>
                  <a:lnTo>
                    <a:pt x="16954" y="126075"/>
                  </a:lnTo>
                  <a:lnTo>
                    <a:pt x="28455" y="177629"/>
                  </a:lnTo>
                  <a:lnTo>
                    <a:pt x="44041" y="218134"/>
                  </a:lnTo>
                  <a:lnTo>
                    <a:pt x="83260" y="244602"/>
                  </a:lnTo>
                  <a:lnTo>
                    <a:pt x="95428" y="244542"/>
                  </a:lnTo>
                  <a:lnTo>
                    <a:pt x="104596" y="244125"/>
                  </a:lnTo>
                  <a:lnTo>
                    <a:pt x="112621" y="242994"/>
                  </a:lnTo>
                  <a:lnTo>
                    <a:pt x="121360" y="24079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93" name="Google Shape;2893;p53"/>
          <p:cNvSpPr/>
          <p:nvPr/>
        </p:nvSpPr>
        <p:spPr>
          <a:xfrm>
            <a:off x="7167649" y="4656044"/>
            <a:ext cx="80899" cy="398436"/>
          </a:xfrm>
          <a:custGeom>
            <a:rect b="b" l="l" r="r" t="t"/>
            <a:pathLst>
              <a:path extrusionOk="0" h="451485" w="88900">
                <a:moveTo>
                  <a:pt x="0" y="0"/>
                </a:moveTo>
                <a:lnTo>
                  <a:pt x="23717" y="33051"/>
                </a:lnTo>
                <a:lnTo>
                  <a:pt x="41148" y="70104"/>
                </a:lnTo>
                <a:lnTo>
                  <a:pt x="62007" y="130873"/>
                </a:lnTo>
                <a:lnTo>
                  <a:pt x="77724" y="192786"/>
                </a:lnTo>
                <a:lnTo>
                  <a:pt x="86963" y="253079"/>
                </a:lnTo>
                <a:lnTo>
                  <a:pt x="88546" y="283547"/>
                </a:lnTo>
                <a:lnTo>
                  <a:pt x="87630" y="313944"/>
                </a:lnTo>
                <a:lnTo>
                  <a:pt x="74580" y="370332"/>
                </a:lnTo>
                <a:lnTo>
                  <a:pt x="47244" y="422148"/>
                </a:lnTo>
                <a:lnTo>
                  <a:pt x="22860" y="451104"/>
                </a:lnTo>
                <a:lnTo>
                  <a:pt x="19050" y="446532"/>
                </a:lnTo>
                <a:lnTo>
                  <a:pt x="27432" y="421386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4" name="Google Shape;2894;p53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7315188" y="4795210"/>
            <a:ext cx="160877" cy="112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5" name="Google Shape;2895;p53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7723897" y="4904803"/>
            <a:ext cx="46409" cy="67588"/>
          </a:xfrm>
          <a:prstGeom prst="rect">
            <a:avLst/>
          </a:prstGeom>
          <a:noFill/>
          <a:ln>
            <a:noFill/>
          </a:ln>
        </p:spPr>
      </p:pic>
      <p:sp>
        <p:nvSpPr>
          <p:cNvPr id="2896" name="Google Shape;2896;p53"/>
          <p:cNvSpPr/>
          <p:nvPr/>
        </p:nvSpPr>
        <p:spPr>
          <a:xfrm>
            <a:off x="7935190" y="4865818"/>
            <a:ext cx="13290" cy="2241"/>
          </a:xfrm>
          <a:custGeom>
            <a:rect b="b" l="l" r="r" t="t"/>
            <a:pathLst>
              <a:path extrusionOk="0" h="2539" w="14604">
                <a:moveTo>
                  <a:pt x="0" y="2285"/>
                </a:moveTo>
                <a:lnTo>
                  <a:pt x="4572" y="1523"/>
                </a:lnTo>
                <a:lnTo>
                  <a:pt x="9906" y="761"/>
                </a:lnTo>
                <a:lnTo>
                  <a:pt x="14478" y="0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97" name="Google Shape;2897;p53"/>
          <p:cNvGrpSpPr/>
          <p:nvPr/>
        </p:nvGrpSpPr>
        <p:grpSpPr>
          <a:xfrm>
            <a:off x="6339902" y="5094018"/>
            <a:ext cx="684768" cy="82031"/>
            <a:chOff x="6973823" y="5772912"/>
            <a:chExt cx="753237" cy="92963"/>
          </a:xfrm>
        </p:grpSpPr>
        <p:sp>
          <p:nvSpPr>
            <p:cNvPr id="2898" name="Google Shape;2898;p53"/>
            <p:cNvSpPr/>
            <p:nvPr/>
          </p:nvSpPr>
          <p:spPr>
            <a:xfrm>
              <a:off x="7450835" y="5772912"/>
              <a:ext cx="276225" cy="32385"/>
            </a:xfrm>
            <a:custGeom>
              <a:rect b="b" l="l" r="r" t="t"/>
              <a:pathLst>
                <a:path extrusionOk="0" h="32385" w="276225">
                  <a:moveTo>
                    <a:pt x="17525" y="15240"/>
                  </a:moveTo>
                  <a:lnTo>
                    <a:pt x="34087" y="15763"/>
                  </a:lnTo>
                  <a:lnTo>
                    <a:pt x="50577" y="16002"/>
                  </a:lnTo>
                  <a:lnTo>
                    <a:pt x="66925" y="15668"/>
                  </a:lnTo>
                  <a:lnTo>
                    <a:pt x="83057" y="14478"/>
                  </a:lnTo>
                  <a:lnTo>
                    <a:pt x="100083" y="12977"/>
                  </a:lnTo>
                  <a:lnTo>
                    <a:pt x="116966" y="11049"/>
                  </a:lnTo>
                  <a:lnTo>
                    <a:pt x="133850" y="9120"/>
                  </a:lnTo>
                  <a:lnTo>
                    <a:pt x="180498" y="5905"/>
                  </a:lnTo>
                  <a:lnTo>
                    <a:pt x="209549" y="5334"/>
                  </a:lnTo>
                  <a:lnTo>
                    <a:pt x="212597" y="5334"/>
                  </a:lnTo>
                  <a:lnTo>
                    <a:pt x="213359" y="5334"/>
                  </a:lnTo>
                  <a:lnTo>
                    <a:pt x="214883" y="5334"/>
                  </a:lnTo>
                  <a:lnTo>
                    <a:pt x="208466" y="6905"/>
                  </a:lnTo>
                  <a:lnTo>
                    <a:pt x="201834" y="8191"/>
                  </a:lnTo>
                  <a:lnTo>
                    <a:pt x="195060" y="9191"/>
                  </a:lnTo>
                  <a:lnTo>
                    <a:pt x="188213" y="9906"/>
                  </a:lnTo>
                  <a:lnTo>
                    <a:pt x="174486" y="12049"/>
                  </a:lnTo>
                  <a:lnTo>
                    <a:pt x="160686" y="13906"/>
                  </a:lnTo>
                  <a:lnTo>
                    <a:pt x="146744" y="15478"/>
                  </a:lnTo>
                  <a:lnTo>
                    <a:pt x="132587" y="16764"/>
                  </a:lnTo>
                  <a:lnTo>
                    <a:pt x="113847" y="18478"/>
                  </a:lnTo>
                  <a:lnTo>
                    <a:pt x="95249" y="20193"/>
                  </a:lnTo>
                  <a:lnTo>
                    <a:pt x="76652" y="21907"/>
                  </a:lnTo>
                  <a:lnTo>
                    <a:pt x="57911" y="23622"/>
                  </a:lnTo>
                  <a:lnTo>
                    <a:pt x="43505" y="25360"/>
                  </a:lnTo>
                  <a:lnTo>
                    <a:pt x="28955" y="27241"/>
                  </a:lnTo>
                  <a:lnTo>
                    <a:pt x="14406" y="29408"/>
                  </a:lnTo>
                  <a:lnTo>
                    <a:pt x="0" y="32004"/>
                  </a:lnTo>
                  <a:lnTo>
                    <a:pt x="10620" y="31849"/>
                  </a:lnTo>
                  <a:lnTo>
                    <a:pt x="66032" y="25288"/>
                  </a:lnTo>
                  <a:lnTo>
                    <a:pt x="90296" y="21336"/>
                  </a:lnTo>
                  <a:lnTo>
                    <a:pt x="114561" y="17383"/>
                  </a:lnTo>
                  <a:lnTo>
                    <a:pt x="161532" y="10548"/>
                  </a:lnTo>
                  <a:lnTo>
                    <a:pt x="206942" y="5357"/>
                  </a:lnTo>
                  <a:lnTo>
                    <a:pt x="229361" y="3048"/>
                  </a:lnTo>
                  <a:lnTo>
                    <a:pt x="240220" y="1928"/>
                  </a:lnTo>
                  <a:lnTo>
                    <a:pt x="251078" y="952"/>
                  </a:lnTo>
                  <a:lnTo>
                    <a:pt x="261937" y="261"/>
                  </a:lnTo>
                  <a:lnTo>
                    <a:pt x="272795" y="0"/>
                  </a:lnTo>
                  <a:lnTo>
                    <a:pt x="274319" y="0"/>
                  </a:lnTo>
                  <a:lnTo>
                    <a:pt x="275081" y="0"/>
                  </a:lnTo>
                  <a:lnTo>
                    <a:pt x="275843" y="0"/>
                  </a:lnTo>
                  <a:lnTo>
                    <a:pt x="274319" y="0"/>
                  </a:lnTo>
                  <a:lnTo>
                    <a:pt x="268223" y="762"/>
                  </a:lnTo>
                  <a:lnTo>
                    <a:pt x="265175" y="1524"/>
                  </a:lnTo>
                  <a:lnTo>
                    <a:pt x="258984" y="2738"/>
                  </a:lnTo>
                  <a:lnTo>
                    <a:pt x="252221" y="3810"/>
                  </a:lnTo>
                  <a:lnTo>
                    <a:pt x="245459" y="4310"/>
                  </a:lnTo>
                  <a:lnTo>
                    <a:pt x="239267" y="3810"/>
                  </a:lnTo>
                  <a:lnTo>
                    <a:pt x="236219" y="2286"/>
                  </a:lnTo>
                  <a:lnTo>
                    <a:pt x="233933" y="762"/>
                  </a:lnTo>
                  <a:lnTo>
                    <a:pt x="230885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53"/>
            <p:cNvSpPr/>
            <p:nvPr/>
          </p:nvSpPr>
          <p:spPr>
            <a:xfrm>
              <a:off x="6973823" y="5793486"/>
              <a:ext cx="656590" cy="72389"/>
            </a:xfrm>
            <a:custGeom>
              <a:rect b="b" l="l" r="r" t="t"/>
              <a:pathLst>
                <a:path extrusionOk="0" h="72389" w="656590">
                  <a:moveTo>
                    <a:pt x="7620" y="72390"/>
                  </a:moveTo>
                  <a:lnTo>
                    <a:pt x="2893" y="64877"/>
                  </a:lnTo>
                  <a:lnTo>
                    <a:pt x="1238" y="62007"/>
                  </a:lnTo>
                  <a:lnTo>
                    <a:pt x="869" y="60709"/>
                  </a:lnTo>
                  <a:lnTo>
                    <a:pt x="0" y="57912"/>
                  </a:lnTo>
                  <a:lnTo>
                    <a:pt x="6858" y="56388"/>
                  </a:lnTo>
                  <a:lnTo>
                    <a:pt x="15240" y="55626"/>
                  </a:lnTo>
                  <a:lnTo>
                    <a:pt x="22860" y="54864"/>
                  </a:lnTo>
                  <a:lnTo>
                    <a:pt x="37147" y="53030"/>
                  </a:lnTo>
                  <a:lnTo>
                    <a:pt x="51435" y="51054"/>
                  </a:lnTo>
                  <a:lnTo>
                    <a:pt x="65722" y="49077"/>
                  </a:lnTo>
                  <a:lnTo>
                    <a:pt x="80010" y="47244"/>
                  </a:lnTo>
                  <a:lnTo>
                    <a:pt x="98417" y="44529"/>
                  </a:lnTo>
                  <a:lnTo>
                    <a:pt x="116967" y="42100"/>
                  </a:lnTo>
                  <a:lnTo>
                    <a:pt x="135516" y="39957"/>
                  </a:lnTo>
                  <a:lnTo>
                    <a:pt x="153924" y="38100"/>
                  </a:lnTo>
                  <a:lnTo>
                    <a:pt x="173938" y="35683"/>
                  </a:lnTo>
                  <a:lnTo>
                    <a:pt x="194024" y="33051"/>
                  </a:lnTo>
                  <a:lnTo>
                    <a:pt x="214252" y="30277"/>
                  </a:lnTo>
                  <a:lnTo>
                    <a:pt x="234696" y="27432"/>
                  </a:lnTo>
                  <a:lnTo>
                    <a:pt x="262128" y="23348"/>
                  </a:lnTo>
                  <a:lnTo>
                    <a:pt x="289560" y="19335"/>
                  </a:lnTo>
                  <a:lnTo>
                    <a:pt x="344424" y="12954"/>
                  </a:lnTo>
                  <a:lnTo>
                    <a:pt x="397573" y="9739"/>
                  </a:lnTo>
                  <a:lnTo>
                    <a:pt x="428994" y="9132"/>
                  </a:lnTo>
                  <a:lnTo>
                    <a:pt x="442626" y="9048"/>
                  </a:lnTo>
                  <a:lnTo>
                    <a:pt x="480810" y="7679"/>
                  </a:lnTo>
                  <a:lnTo>
                    <a:pt x="523505" y="3000"/>
                  </a:lnTo>
                  <a:lnTo>
                    <a:pt x="532733" y="1714"/>
                  </a:lnTo>
                  <a:lnTo>
                    <a:pt x="542103" y="714"/>
                  </a:lnTo>
                  <a:lnTo>
                    <a:pt x="551688" y="0"/>
                  </a:lnTo>
                  <a:lnTo>
                    <a:pt x="565284" y="11"/>
                  </a:lnTo>
                  <a:lnTo>
                    <a:pt x="578739" y="95"/>
                  </a:lnTo>
                  <a:lnTo>
                    <a:pt x="592193" y="321"/>
                  </a:lnTo>
                  <a:lnTo>
                    <a:pt x="605790" y="762"/>
                  </a:lnTo>
                  <a:lnTo>
                    <a:pt x="613660" y="881"/>
                  </a:lnTo>
                  <a:lnTo>
                    <a:pt x="621315" y="1143"/>
                  </a:lnTo>
                  <a:lnTo>
                    <a:pt x="628828" y="1404"/>
                  </a:lnTo>
                  <a:lnTo>
                    <a:pt x="636270" y="1524"/>
                  </a:lnTo>
                  <a:lnTo>
                    <a:pt x="643128" y="1524"/>
                  </a:lnTo>
                  <a:lnTo>
                    <a:pt x="649224" y="1524"/>
                  </a:lnTo>
                  <a:lnTo>
                    <a:pt x="656082" y="1524"/>
                  </a:lnTo>
                  <a:lnTo>
                    <a:pt x="648462" y="1524"/>
                  </a:lnTo>
                  <a:lnTo>
                    <a:pt x="643890" y="762"/>
                  </a:lnTo>
                  <a:lnTo>
                    <a:pt x="636270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0" name="Google Shape;2900;p53"/>
          <p:cNvSpPr/>
          <p:nvPr/>
        </p:nvSpPr>
        <p:spPr>
          <a:xfrm>
            <a:off x="7552112" y="4194809"/>
            <a:ext cx="27159" cy="1680"/>
          </a:xfrm>
          <a:custGeom>
            <a:rect b="b" l="l" r="r" t="t"/>
            <a:pathLst>
              <a:path extrusionOk="0" h="1904" w="29845">
                <a:moveTo>
                  <a:pt x="0" y="1523"/>
                </a:moveTo>
                <a:lnTo>
                  <a:pt x="7643" y="1821"/>
                </a:lnTo>
                <a:lnTo>
                  <a:pt x="14859" y="1619"/>
                </a:lnTo>
                <a:lnTo>
                  <a:pt x="22074" y="988"/>
                </a:lnTo>
                <a:lnTo>
                  <a:pt x="29718" y="0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1" name="Google Shape;2901;p53"/>
          <p:cNvSpPr/>
          <p:nvPr/>
        </p:nvSpPr>
        <p:spPr>
          <a:xfrm>
            <a:off x="7729450" y="4173295"/>
            <a:ext cx="13868" cy="13448"/>
          </a:xfrm>
          <a:custGeom>
            <a:rect b="b" l="l" r="r" t="t"/>
            <a:pathLst>
              <a:path extrusionOk="0" h="15239" w="15240">
                <a:moveTo>
                  <a:pt x="0" y="3047"/>
                </a:moveTo>
                <a:lnTo>
                  <a:pt x="0" y="12191"/>
                </a:lnTo>
                <a:lnTo>
                  <a:pt x="3810" y="15239"/>
                </a:lnTo>
                <a:lnTo>
                  <a:pt x="12192" y="15239"/>
                </a:lnTo>
                <a:lnTo>
                  <a:pt x="15240" y="12191"/>
                </a:lnTo>
                <a:lnTo>
                  <a:pt x="15240" y="7619"/>
                </a:lnTo>
                <a:lnTo>
                  <a:pt x="15240" y="3047"/>
                </a:lnTo>
                <a:lnTo>
                  <a:pt x="12192" y="0"/>
                </a:lnTo>
                <a:lnTo>
                  <a:pt x="381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800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2" name="Google Shape;2902;p53"/>
          <p:cNvSpPr/>
          <p:nvPr/>
        </p:nvSpPr>
        <p:spPr>
          <a:xfrm>
            <a:off x="7900554" y="4166571"/>
            <a:ext cx="13868" cy="13448"/>
          </a:xfrm>
          <a:custGeom>
            <a:rect b="b" l="l" r="r" t="t"/>
            <a:pathLst>
              <a:path extrusionOk="0" h="15239" w="15240">
                <a:moveTo>
                  <a:pt x="0" y="3809"/>
                </a:moveTo>
                <a:lnTo>
                  <a:pt x="0" y="12191"/>
                </a:lnTo>
                <a:lnTo>
                  <a:pt x="3810" y="15239"/>
                </a:lnTo>
                <a:lnTo>
                  <a:pt x="12192" y="15239"/>
                </a:lnTo>
                <a:lnTo>
                  <a:pt x="15240" y="12191"/>
                </a:lnTo>
                <a:lnTo>
                  <a:pt x="15240" y="7619"/>
                </a:lnTo>
                <a:lnTo>
                  <a:pt x="15240" y="3809"/>
                </a:lnTo>
                <a:lnTo>
                  <a:pt x="12192" y="0"/>
                </a:lnTo>
                <a:lnTo>
                  <a:pt x="3810" y="0"/>
                </a:lnTo>
                <a:lnTo>
                  <a:pt x="0" y="3809"/>
                </a:lnTo>
                <a:close/>
              </a:path>
            </a:pathLst>
          </a:custGeom>
          <a:solidFill>
            <a:srgbClr val="800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3" name="Google Shape;2903;p53"/>
          <p:cNvSpPr/>
          <p:nvPr/>
        </p:nvSpPr>
        <p:spPr>
          <a:xfrm>
            <a:off x="7963593" y="4181363"/>
            <a:ext cx="11557" cy="1121"/>
          </a:xfrm>
          <a:custGeom>
            <a:rect b="b" l="l" r="r" t="t"/>
            <a:pathLst>
              <a:path extrusionOk="0" h="1270" w="12700">
                <a:moveTo>
                  <a:pt x="12192" y="0"/>
                </a:moveTo>
                <a:lnTo>
                  <a:pt x="8382" y="0"/>
                </a:lnTo>
                <a:lnTo>
                  <a:pt x="4572" y="762"/>
                </a:lnTo>
                <a:lnTo>
                  <a:pt x="0" y="762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4" name="Google Shape;2904;p53"/>
          <p:cNvSpPr/>
          <p:nvPr/>
        </p:nvSpPr>
        <p:spPr>
          <a:xfrm>
            <a:off x="8414558" y="3914354"/>
            <a:ext cx="162954" cy="364252"/>
          </a:xfrm>
          <a:custGeom>
            <a:rect b="b" l="l" r="r" t="t"/>
            <a:pathLst>
              <a:path extrusionOk="0" h="412750" w="179070">
                <a:moveTo>
                  <a:pt x="46481" y="22955"/>
                </a:moveTo>
                <a:lnTo>
                  <a:pt x="86856" y="583"/>
                </a:lnTo>
                <a:lnTo>
                  <a:pt x="98583" y="0"/>
                </a:lnTo>
                <a:lnTo>
                  <a:pt x="110168" y="988"/>
                </a:lnTo>
                <a:lnTo>
                  <a:pt x="141934" y="29944"/>
                </a:lnTo>
                <a:lnTo>
                  <a:pt x="146303" y="56780"/>
                </a:lnTo>
                <a:lnTo>
                  <a:pt x="145541" y="72390"/>
                </a:lnTo>
                <a:lnTo>
                  <a:pt x="143065" y="87856"/>
                </a:lnTo>
                <a:lnTo>
                  <a:pt x="139445" y="102965"/>
                </a:lnTo>
                <a:lnTo>
                  <a:pt x="134528" y="120003"/>
                </a:lnTo>
                <a:lnTo>
                  <a:pt x="129254" y="136969"/>
                </a:lnTo>
                <a:lnTo>
                  <a:pt x="124122" y="154078"/>
                </a:lnTo>
                <a:lnTo>
                  <a:pt x="119633" y="171545"/>
                </a:lnTo>
                <a:lnTo>
                  <a:pt x="116978" y="184368"/>
                </a:lnTo>
                <a:lnTo>
                  <a:pt x="114966" y="197548"/>
                </a:lnTo>
                <a:lnTo>
                  <a:pt x="113954" y="210871"/>
                </a:lnTo>
                <a:lnTo>
                  <a:pt x="114299" y="224123"/>
                </a:lnTo>
                <a:lnTo>
                  <a:pt x="150018" y="248316"/>
                </a:lnTo>
                <a:lnTo>
                  <a:pt x="158531" y="247626"/>
                </a:lnTo>
                <a:lnTo>
                  <a:pt x="166115" y="246221"/>
                </a:lnTo>
                <a:lnTo>
                  <a:pt x="172211" y="244697"/>
                </a:lnTo>
                <a:lnTo>
                  <a:pt x="176021" y="242411"/>
                </a:lnTo>
                <a:lnTo>
                  <a:pt x="179069" y="238601"/>
                </a:lnTo>
                <a:lnTo>
                  <a:pt x="179069" y="237839"/>
                </a:lnTo>
                <a:lnTo>
                  <a:pt x="170687" y="238601"/>
                </a:lnTo>
                <a:lnTo>
                  <a:pt x="142958" y="271307"/>
                </a:lnTo>
                <a:lnTo>
                  <a:pt x="138969" y="300323"/>
                </a:lnTo>
                <a:lnTo>
                  <a:pt x="139243" y="310300"/>
                </a:lnTo>
                <a:lnTo>
                  <a:pt x="139445" y="320135"/>
                </a:lnTo>
                <a:lnTo>
                  <a:pt x="139684" y="329850"/>
                </a:lnTo>
                <a:lnTo>
                  <a:pt x="140207" y="339566"/>
                </a:lnTo>
                <a:lnTo>
                  <a:pt x="140731" y="349281"/>
                </a:lnTo>
                <a:lnTo>
                  <a:pt x="140969" y="358997"/>
                </a:lnTo>
                <a:lnTo>
                  <a:pt x="141124" y="366974"/>
                </a:lnTo>
                <a:lnTo>
                  <a:pt x="141065" y="374808"/>
                </a:lnTo>
                <a:lnTo>
                  <a:pt x="115061" y="406241"/>
                </a:lnTo>
                <a:lnTo>
                  <a:pt x="76700" y="412134"/>
                </a:lnTo>
                <a:lnTo>
                  <a:pt x="64007" y="412337"/>
                </a:lnTo>
                <a:lnTo>
                  <a:pt x="55923" y="412265"/>
                </a:lnTo>
                <a:lnTo>
                  <a:pt x="48482" y="411194"/>
                </a:lnTo>
                <a:lnTo>
                  <a:pt x="41183" y="409551"/>
                </a:lnTo>
                <a:lnTo>
                  <a:pt x="33527" y="407765"/>
                </a:lnTo>
                <a:lnTo>
                  <a:pt x="26669" y="406538"/>
                </a:lnTo>
                <a:lnTo>
                  <a:pt x="19811" y="405955"/>
                </a:lnTo>
                <a:lnTo>
                  <a:pt x="12953" y="405514"/>
                </a:lnTo>
                <a:lnTo>
                  <a:pt x="6095" y="404717"/>
                </a:lnTo>
                <a:lnTo>
                  <a:pt x="3809" y="404717"/>
                </a:lnTo>
                <a:lnTo>
                  <a:pt x="2285" y="403955"/>
                </a:lnTo>
                <a:lnTo>
                  <a:pt x="0" y="403193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5" name="Google Shape;2905;p53"/>
          <p:cNvSpPr/>
          <p:nvPr/>
        </p:nvSpPr>
        <p:spPr>
          <a:xfrm>
            <a:off x="8365374" y="4597811"/>
            <a:ext cx="143306" cy="367614"/>
          </a:xfrm>
          <a:custGeom>
            <a:rect b="b" l="l" r="r" t="t"/>
            <a:pathLst>
              <a:path extrusionOk="0" h="416560" w="157479">
                <a:moveTo>
                  <a:pt x="35814" y="32468"/>
                </a:moveTo>
                <a:lnTo>
                  <a:pt x="68961" y="559"/>
                </a:lnTo>
                <a:lnTo>
                  <a:pt x="79629" y="0"/>
                </a:lnTo>
                <a:lnTo>
                  <a:pt x="89154" y="1226"/>
                </a:lnTo>
                <a:lnTo>
                  <a:pt x="122682" y="36278"/>
                </a:lnTo>
                <a:lnTo>
                  <a:pt x="133635" y="75426"/>
                </a:lnTo>
                <a:lnTo>
                  <a:pt x="135219" y="95964"/>
                </a:lnTo>
                <a:lnTo>
                  <a:pt x="134874" y="116288"/>
                </a:lnTo>
                <a:lnTo>
                  <a:pt x="128968" y="154959"/>
                </a:lnTo>
                <a:lnTo>
                  <a:pt x="119634" y="192488"/>
                </a:lnTo>
                <a:lnTo>
                  <a:pt x="115454" y="205954"/>
                </a:lnTo>
                <a:lnTo>
                  <a:pt x="111347" y="221920"/>
                </a:lnTo>
                <a:lnTo>
                  <a:pt x="109668" y="238029"/>
                </a:lnTo>
                <a:lnTo>
                  <a:pt x="112776" y="251924"/>
                </a:lnTo>
                <a:lnTo>
                  <a:pt x="116586" y="260306"/>
                </a:lnTo>
                <a:lnTo>
                  <a:pt x="128016" y="260306"/>
                </a:lnTo>
                <a:lnTo>
                  <a:pt x="136398" y="260306"/>
                </a:lnTo>
                <a:lnTo>
                  <a:pt x="143256" y="260306"/>
                </a:lnTo>
                <a:lnTo>
                  <a:pt x="149352" y="259544"/>
                </a:lnTo>
                <a:lnTo>
                  <a:pt x="154686" y="254972"/>
                </a:lnTo>
                <a:lnTo>
                  <a:pt x="156210" y="254210"/>
                </a:lnTo>
                <a:lnTo>
                  <a:pt x="156210" y="253448"/>
                </a:lnTo>
                <a:lnTo>
                  <a:pt x="156972" y="252686"/>
                </a:lnTo>
                <a:lnTo>
                  <a:pt x="153162" y="260306"/>
                </a:lnTo>
                <a:lnTo>
                  <a:pt x="150114" y="267926"/>
                </a:lnTo>
                <a:lnTo>
                  <a:pt x="148590" y="276308"/>
                </a:lnTo>
                <a:lnTo>
                  <a:pt x="147066" y="290595"/>
                </a:lnTo>
                <a:lnTo>
                  <a:pt x="146685" y="304883"/>
                </a:lnTo>
                <a:lnTo>
                  <a:pt x="146875" y="319170"/>
                </a:lnTo>
                <a:lnTo>
                  <a:pt x="147066" y="333458"/>
                </a:lnTo>
                <a:lnTo>
                  <a:pt x="147244" y="347162"/>
                </a:lnTo>
                <a:lnTo>
                  <a:pt x="147351" y="360795"/>
                </a:lnTo>
                <a:lnTo>
                  <a:pt x="146744" y="374284"/>
                </a:lnTo>
                <a:lnTo>
                  <a:pt x="129540" y="411944"/>
                </a:lnTo>
                <a:lnTo>
                  <a:pt x="110013" y="416135"/>
                </a:lnTo>
                <a:lnTo>
                  <a:pt x="99643" y="416016"/>
                </a:lnTo>
                <a:lnTo>
                  <a:pt x="89916" y="415754"/>
                </a:lnTo>
                <a:lnTo>
                  <a:pt x="75426" y="415575"/>
                </a:lnTo>
                <a:lnTo>
                  <a:pt x="33528" y="411182"/>
                </a:lnTo>
                <a:lnTo>
                  <a:pt x="0" y="392894"/>
                </a:lnTo>
                <a:lnTo>
                  <a:pt x="0" y="390608"/>
                </a:lnTo>
                <a:lnTo>
                  <a:pt x="0" y="388322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6" name="Google Shape;2906;p53"/>
          <p:cNvSpPr/>
          <p:nvPr/>
        </p:nvSpPr>
        <p:spPr>
          <a:xfrm>
            <a:off x="8095903" y="4851026"/>
            <a:ext cx="20225" cy="6725"/>
          </a:xfrm>
          <a:custGeom>
            <a:rect b="b" l="l" r="r" t="t"/>
            <a:pathLst>
              <a:path extrusionOk="0" h="7620" w="22225">
                <a:moveTo>
                  <a:pt x="0" y="7620"/>
                </a:moveTo>
                <a:lnTo>
                  <a:pt x="10668" y="5334"/>
                </a:lnTo>
                <a:lnTo>
                  <a:pt x="12954" y="4572"/>
                </a:lnTo>
                <a:lnTo>
                  <a:pt x="22098" y="0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7" name="Google Shape;2907;p53"/>
          <p:cNvSpPr/>
          <p:nvPr/>
        </p:nvSpPr>
        <p:spPr>
          <a:xfrm>
            <a:off x="8190807" y="4842285"/>
            <a:ext cx="13868" cy="13448"/>
          </a:xfrm>
          <a:custGeom>
            <a:rect b="b" l="l" r="r" t="t"/>
            <a:pathLst>
              <a:path extrusionOk="0" h="15239" w="15240">
                <a:moveTo>
                  <a:pt x="0" y="3047"/>
                </a:moveTo>
                <a:lnTo>
                  <a:pt x="0" y="11429"/>
                </a:lnTo>
                <a:lnTo>
                  <a:pt x="3048" y="15239"/>
                </a:lnTo>
                <a:lnTo>
                  <a:pt x="11430" y="15239"/>
                </a:lnTo>
                <a:lnTo>
                  <a:pt x="15240" y="11429"/>
                </a:lnTo>
                <a:lnTo>
                  <a:pt x="15240" y="7619"/>
                </a:lnTo>
                <a:lnTo>
                  <a:pt x="15240" y="3047"/>
                </a:lnTo>
                <a:lnTo>
                  <a:pt x="11430" y="0"/>
                </a:lnTo>
                <a:lnTo>
                  <a:pt x="3048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336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1" name="Shape 2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" name="Google Shape;2912;p54"/>
          <p:cNvSpPr/>
          <p:nvPr/>
        </p:nvSpPr>
        <p:spPr>
          <a:xfrm>
            <a:off x="3255125" y="1794509"/>
            <a:ext cx="113259" cy="404599"/>
          </a:xfrm>
          <a:custGeom>
            <a:rect b="b" l="l" r="r" t="t"/>
            <a:pathLst>
              <a:path extrusionOk="0" h="458469" w="124460">
                <a:moveTo>
                  <a:pt x="124205" y="38862"/>
                </a:moveTo>
                <a:lnTo>
                  <a:pt x="95547" y="5250"/>
                </a:lnTo>
                <a:lnTo>
                  <a:pt x="66293" y="0"/>
                </a:lnTo>
                <a:lnTo>
                  <a:pt x="56495" y="226"/>
                </a:lnTo>
                <a:lnTo>
                  <a:pt x="15144" y="17811"/>
                </a:lnTo>
                <a:lnTo>
                  <a:pt x="666" y="53625"/>
                </a:lnTo>
                <a:lnTo>
                  <a:pt x="1583" y="64472"/>
                </a:lnTo>
                <a:lnTo>
                  <a:pt x="4571" y="74676"/>
                </a:lnTo>
                <a:lnTo>
                  <a:pt x="9632" y="84843"/>
                </a:lnTo>
                <a:lnTo>
                  <a:pt x="15335" y="94869"/>
                </a:lnTo>
                <a:lnTo>
                  <a:pt x="21181" y="104894"/>
                </a:lnTo>
                <a:lnTo>
                  <a:pt x="26669" y="115062"/>
                </a:lnTo>
                <a:lnTo>
                  <a:pt x="42671" y="162306"/>
                </a:lnTo>
                <a:lnTo>
                  <a:pt x="43755" y="174367"/>
                </a:lnTo>
                <a:lnTo>
                  <a:pt x="43338" y="185642"/>
                </a:lnTo>
                <a:lnTo>
                  <a:pt x="24383" y="225552"/>
                </a:lnTo>
                <a:lnTo>
                  <a:pt x="3047" y="246888"/>
                </a:lnTo>
                <a:lnTo>
                  <a:pt x="0" y="249174"/>
                </a:lnTo>
                <a:lnTo>
                  <a:pt x="6095" y="249174"/>
                </a:lnTo>
                <a:lnTo>
                  <a:pt x="11429" y="249936"/>
                </a:lnTo>
                <a:lnTo>
                  <a:pt x="17525" y="250698"/>
                </a:lnTo>
                <a:lnTo>
                  <a:pt x="50958" y="274605"/>
                </a:lnTo>
                <a:lnTo>
                  <a:pt x="53673" y="297953"/>
                </a:lnTo>
                <a:lnTo>
                  <a:pt x="52577" y="307371"/>
                </a:lnTo>
                <a:lnTo>
                  <a:pt x="50339" y="316646"/>
                </a:lnTo>
                <a:lnTo>
                  <a:pt x="47243" y="326136"/>
                </a:lnTo>
                <a:lnTo>
                  <a:pt x="43005" y="335863"/>
                </a:lnTo>
                <a:lnTo>
                  <a:pt x="38480" y="345662"/>
                </a:lnTo>
                <a:lnTo>
                  <a:pt x="33956" y="355603"/>
                </a:lnTo>
                <a:lnTo>
                  <a:pt x="23288" y="393513"/>
                </a:lnTo>
                <a:lnTo>
                  <a:pt x="22645" y="412075"/>
                </a:lnTo>
                <a:lnTo>
                  <a:pt x="23431" y="420052"/>
                </a:lnTo>
                <a:lnTo>
                  <a:pt x="49541" y="453973"/>
                </a:lnTo>
                <a:lnTo>
                  <a:pt x="67484" y="458307"/>
                </a:lnTo>
                <a:lnTo>
                  <a:pt x="76199" y="457485"/>
                </a:lnTo>
                <a:lnTo>
                  <a:pt x="84915" y="455378"/>
                </a:lnTo>
                <a:lnTo>
                  <a:pt x="94487" y="452628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3" name="Google Shape;2913;p54"/>
          <p:cNvGrpSpPr/>
          <p:nvPr/>
        </p:nvGrpSpPr>
        <p:grpSpPr>
          <a:xfrm>
            <a:off x="3487212" y="1891418"/>
            <a:ext cx="164074" cy="167100"/>
            <a:chOff x="3835895" y="2143493"/>
            <a:chExt cx="180480" cy="189370"/>
          </a:xfrm>
        </p:grpSpPr>
        <p:pic>
          <p:nvPicPr>
            <p:cNvPr id="2914" name="Google Shape;2914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35895" y="2143493"/>
              <a:ext cx="141757" cy="1478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5" name="Google Shape;2915;p54"/>
            <p:cNvSpPr/>
            <p:nvPr/>
          </p:nvSpPr>
          <p:spPr>
            <a:xfrm>
              <a:off x="4015740" y="2235708"/>
              <a:ext cx="635" cy="97155"/>
            </a:xfrm>
            <a:custGeom>
              <a:rect b="b" l="l" r="r" t="t"/>
              <a:pathLst>
                <a:path extrusionOk="0" h="97155" w="635">
                  <a:moveTo>
                    <a:pt x="0" y="0"/>
                  </a:moveTo>
                  <a:lnTo>
                    <a:pt x="428" y="16013"/>
                  </a:lnTo>
                  <a:lnTo>
                    <a:pt x="571" y="32099"/>
                  </a:lnTo>
                  <a:lnTo>
                    <a:pt x="428" y="48327"/>
                  </a:lnTo>
                  <a:lnTo>
                    <a:pt x="0" y="64769"/>
                  </a:lnTo>
                  <a:lnTo>
                    <a:pt x="0" y="72556"/>
                  </a:lnTo>
                  <a:lnTo>
                    <a:pt x="0" y="81914"/>
                  </a:lnTo>
                  <a:lnTo>
                    <a:pt x="0" y="90701"/>
                  </a:lnTo>
                  <a:lnTo>
                    <a:pt x="0" y="96774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6" name="Google Shape;2916;p54"/>
          <p:cNvSpPr/>
          <p:nvPr/>
        </p:nvSpPr>
        <p:spPr>
          <a:xfrm>
            <a:off x="3778826" y="1948479"/>
            <a:ext cx="74542" cy="6724"/>
          </a:xfrm>
          <a:custGeom>
            <a:rect b="b" l="l" r="r" t="t"/>
            <a:pathLst>
              <a:path extrusionOk="0" h="7619" w="81914">
                <a:moveTo>
                  <a:pt x="0" y="7620"/>
                </a:moveTo>
                <a:lnTo>
                  <a:pt x="41469" y="7298"/>
                </a:lnTo>
                <a:lnTo>
                  <a:pt x="62484" y="6096"/>
                </a:lnTo>
                <a:lnTo>
                  <a:pt x="71628" y="6858"/>
                </a:lnTo>
                <a:lnTo>
                  <a:pt x="78486" y="4572"/>
                </a:lnTo>
                <a:lnTo>
                  <a:pt x="81534" y="3810"/>
                </a:lnTo>
                <a:lnTo>
                  <a:pt x="80010" y="4572"/>
                </a:lnTo>
                <a:lnTo>
                  <a:pt x="80010" y="0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7" name="Google Shape;2917;p54"/>
          <p:cNvGrpSpPr/>
          <p:nvPr/>
        </p:nvGrpSpPr>
        <p:grpSpPr>
          <a:xfrm>
            <a:off x="4045827" y="1772417"/>
            <a:ext cx="478650" cy="325884"/>
            <a:chOff x="4450365" y="2008632"/>
            <a:chExt cx="526510" cy="369315"/>
          </a:xfrm>
        </p:grpSpPr>
        <p:sp>
          <p:nvSpPr>
            <p:cNvPr id="2918" name="Google Shape;2918;p54"/>
            <p:cNvSpPr/>
            <p:nvPr/>
          </p:nvSpPr>
          <p:spPr>
            <a:xfrm>
              <a:off x="4519993" y="2138672"/>
              <a:ext cx="60325" cy="111125"/>
            </a:xfrm>
            <a:custGeom>
              <a:rect b="b" l="l" r="r" t="t"/>
              <a:pathLst>
                <a:path extrusionOk="0" h="111125" w="60325">
                  <a:moveTo>
                    <a:pt x="2476" y="26931"/>
                  </a:moveTo>
                  <a:lnTo>
                    <a:pt x="1023" y="20359"/>
                  </a:lnTo>
                  <a:lnTo>
                    <a:pt x="0" y="14358"/>
                  </a:lnTo>
                  <a:lnTo>
                    <a:pt x="976" y="8929"/>
                  </a:lnTo>
                  <a:lnTo>
                    <a:pt x="5524" y="4071"/>
                  </a:lnTo>
                  <a:lnTo>
                    <a:pt x="11513" y="1666"/>
                  </a:lnTo>
                  <a:lnTo>
                    <a:pt x="18573" y="261"/>
                  </a:lnTo>
                  <a:lnTo>
                    <a:pt x="25777" y="0"/>
                  </a:lnTo>
                  <a:lnTo>
                    <a:pt x="32194" y="1023"/>
                  </a:lnTo>
                  <a:lnTo>
                    <a:pt x="58519" y="35694"/>
                  </a:lnTo>
                  <a:lnTo>
                    <a:pt x="59721" y="46362"/>
                  </a:lnTo>
                  <a:lnTo>
                    <a:pt x="59352" y="57030"/>
                  </a:lnTo>
                  <a:lnTo>
                    <a:pt x="40409" y="93452"/>
                  </a:lnTo>
                  <a:lnTo>
                    <a:pt x="29908" y="103131"/>
                  </a:lnTo>
                  <a:lnTo>
                    <a:pt x="23050" y="110751"/>
                  </a:lnTo>
                  <a:lnTo>
                    <a:pt x="17716" y="108465"/>
                  </a:lnTo>
                  <a:lnTo>
                    <a:pt x="17716" y="104655"/>
                  </a:lnTo>
                  <a:lnTo>
                    <a:pt x="17716" y="102369"/>
                  </a:lnTo>
                  <a:lnTo>
                    <a:pt x="17716" y="99321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54"/>
            <p:cNvSpPr/>
            <p:nvPr/>
          </p:nvSpPr>
          <p:spPr>
            <a:xfrm>
              <a:off x="4578024" y="2136648"/>
              <a:ext cx="50800" cy="100330"/>
            </a:xfrm>
            <a:custGeom>
              <a:rect b="b" l="l" r="r" t="t"/>
              <a:pathLst>
                <a:path extrusionOk="0" h="100330" w="50800">
                  <a:moveTo>
                    <a:pt x="23693" y="0"/>
                  </a:moveTo>
                  <a:lnTo>
                    <a:pt x="714" y="35242"/>
                  </a:lnTo>
                  <a:lnTo>
                    <a:pt x="0" y="56959"/>
                  </a:lnTo>
                  <a:lnTo>
                    <a:pt x="71" y="67818"/>
                  </a:lnTo>
                  <a:lnTo>
                    <a:pt x="23121" y="100203"/>
                  </a:lnTo>
                  <a:lnTo>
                    <a:pt x="30027" y="100298"/>
                  </a:lnTo>
                  <a:lnTo>
                    <a:pt x="36647" y="99822"/>
                  </a:lnTo>
                  <a:lnTo>
                    <a:pt x="44267" y="98298"/>
                  </a:lnTo>
                  <a:lnTo>
                    <a:pt x="46553" y="98298"/>
                  </a:lnTo>
                  <a:lnTo>
                    <a:pt x="50363" y="94488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54"/>
            <p:cNvSpPr/>
            <p:nvPr/>
          </p:nvSpPr>
          <p:spPr>
            <a:xfrm>
              <a:off x="4664202" y="2210562"/>
              <a:ext cx="3810" cy="86360"/>
            </a:xfrm>
            <a:custGeom>
              <a:rect b="b" l="l" r="r" t="t"/>
              <a:pathLst>
                <a:path extrusionOk="0" h="86360" w="3810">
                  <a:moveTo>
                    <a:pt x="0" y="0"/>
                  </a:moveTo>
                  <a:lnTo>
                    <a:pt x="3357" y="46136"/>
                  </a:lnTo>
                  <a:lnTo>
                    <a:pt x="3810" y="57435"/>
                  </a:lnTo>
                  <a:lnTo>
                    <a:pt x="3690" y="68591"/>
                  </a:lnTo>
                  <a:lnTo>
                    <a:pt x="2286" y="79248"/>
                  </a:lnTo>
                  <a:lnTo>
                    <a:pt x="762" y="86106"/>
                  </a:lnTo>
                  <a:lnTo>
                    <a:pt x="762" y="78486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54"/>
            <p:cNvSpPr/>
            <p:nvPr/>
          </p:nvSpPr>
          <p:spPr>
            <a:xfrm>
              <a:off x="4626102" y="2020062"/>
              <a:ext cx="64135" cy="104139"/>
            </a:xfrm>
            <a:custGeom>
              <a:rect b="b" l="l" r="r" t="t"/>
              <a:pathLst>
                <a:path extrusionOk="0" h="104139" w="64135">
                  <a:moveTo>
                    <a:pt x="0" y="3810"/>
                  </a:moveTo>
                  <a:lnTo>
                    <a:pt x="9584" y="4893"/>
                  </a:lnTo>
                  <a:lnTo>
                    <a:pt x="18954" y="5619"/>
                  </a:lnTo>
                  <a:lnTo>
                    <a:pt x="28182" y="5631"/>
                  </a:lnTo>
                  <a:lnTo>
                    <a:pt x="37338" y="4572"/>
                  </a:lnTo>
                  <a:lnTo>
                    <a:pt x="45720" y="3048"/>
                  </a:lnTo>
                  <a:lnTo>
                    <a:pt x="53340" y="762"/>
                  </a:lnTo>
                  <a:lnTo>
                    <a:pt x="61722" y="0"/>
                  </a:lnTo>
                  <a:lnTo>
                    <a:pt x="63246" y="0"/>
                  </a:lnTo>
                  <a:lnTo>
                    <a:pt x="64008" y="0"/>
                  </a:lnTo>
                  <a:lnTo>
                    <a:pt x="62484" y="0"/>
                  </a:lnTo>
                  <a:lnTo>
                    <a:pt x="55626" y="0"/>
                  </a:lnTo>
                  <a:lnTo>
                    <a:pt x="50292" y="1524"/>
                  </a:lnTo>
                  <a:lnTo>
                    <a:pt x="44958" y="5334"/>
                  </a:lnTo>
                  <a:lnTo>
                    <a:pt x="38100" y="10668"/>
                  </a:lnTo>
                  <a:lnTo>
                    <a:pt x="38100" y="16764"/>
                  </a:lnTo>
                  <a:lnTo>
                    <a:pt x="38100" y="24384"/>
                  </a:lnTo>
                  <a:lnTo>
                    <a:pt x="38016" y="32837"/>
                  </a:lnTo>
                  <a:lnTo>
                    <a:pt x="42291" y="72771"/>
                  </a:lnTo>
                  <a:lnTo>
                    <a:pt x="43695" y="80200"/>
                  </a:lnTo>
                  <a:lnTo>
                    <a:pt x="44958" y="87630"/>
                  </a:lnTo>
                  <a:lnTo>
                    <a:pt x="45720" y="93726"/>
                  </a:lnTo>
                  <a:lnTo>
                    <a:pt x="46482" y="98298"/>
                  </a:lnTo>
                  <a:lnTo>
                    <a:pt x="48006" y="103632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22" name="Google Shape;2922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19815" y="2116061"/>
              <a:ext cx="113277" cy="1097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3" name="Google Shape;2923;p54"/>
            <p:cNvSpPr/>
            <p:nvPr/>
          </p:nvSpPr>
          <p:spPr>
            <a:xfrm>
              <a:off x="4866894" y="2156460"/>
              <a:ext cx="5079" cy="87630"/>
            </a:xfrm>
            <a:custGeom>
              <a:rect b="b" l="l" r="r" t="t"/>
              <a:pathLst>
                <a:path extrusionOk="0" h="87630" w="5079">
                  <a:moveTo>
                    <a:pt x="0" y="0"/>
                  </a:moveTo>
                  <a:lnTo>
                    <a:pt x="1250" y="9024"/>
                  </a:lnTo>
                  <a:lnTo>
                    <a:pt x="2571" y="17907"/>
                  </a:lnTo>
                  <a:lnTo>
                    <a:pt x="3750" y="26789"/>
                  </a:lnTo>
                  <a:lnTo>
                    <a:pt x="4572" y="35814"/>
                  </a:lnTo>
                  <a:lnTo>
                    <a:pt x="4667" y="45648"/>
                  </a:lnTo>
                  <a:lnTo>
                    <a:pt x="4762" y="55626"/>
                  </a:lnTo>
                  <a:lnTo>
                    <a:pt x="4572" y="65603"/>
                  </a:lnTo>
                  <a:lnTo>
                    <a:pt x="3810" y="75438"/>
                  </a:lnTo>
                  <a:lnTo>
                    <a:pt x="3810" y="77724"/>
                  </a:lnTo>
                  <a:lnTo>
                    <a:pt x="3048" y="87630"/>
                  </a:lnTo>
                  <a:lnTo>
                    <a:pt x="1524" y="79248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54"/>
            <p:cNvSpPr/>
            <p:nvPr/>
          </p:nvSpPr>
          <p:spPr>
            <a:xfrm>
              <a:off x="4901946" y="2008632"/>
              <a:ext cx="74929" cy="247650"/>
            </a:xfrm>
            <a:custGeom>
              <a:rect b="b" l="l" r="r" t="t"/>
              <a:pathLst>
                <a:path extrusionOk="0" h="247650" w="74929">
                  <a:moveTo>
                    <a:pt x="0" y="0"/>
                  </a:moveTo>
                  <a:lnTo>
                    <a:pt x="35052" y="23621"/>
                  </a:lnTo>
                  <a:lnTo>
                    <a:pt x="60019" y="59733"/>
                  </a:lnTo>
                  <a:lnTo>
                    <a:pt x="73247" y="103822"/>
                  </a:lnTo>
                  <a:lnTo>
                    <a:pt x="74330" y="119872"/>
                  </a:lnTo>
                  <a:lnTo>
                    <a:pt x="73914" y="135635"/>
                  </a:lnTo>
                  <a:lnTo>
                    <a:pt x="56447" y="185999"/>
                  </a:lnTo>
                  <a:lnTo>
                    <a:pt x="36099" y="225933"/>
                  </a:lnTo>
                  <a:lnTo>
                    <a:pt x="28944" y="236862"/>
                  </a:lnTo>
                  <a:lnTo>
                    <a:pt x="20574" y="24765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54"/>
            <p:cNvSpPr/>
            <p:nvPr/>
          </p:nvSpPr>
          <p:spPr>
            <a:xfrm>
              <a:off x="4450365" y="2064258"/>
              <a:ext cx="121285" cy="313689"/>
            </a:xfrm>
            <a:custGeom>
              <a:rect b="b" l="l" r="r" t="t"/>
              <a:pathLst>
                <a:path extrusionOk="0" h="313689" w="121285">
                  <a:moveTo>
                    <a:pt x="48482" y="0"/>
                  </a:moveTo>
                  <a:lnTo>
                    <a:pt x="22979" y="42219"/>
                  </a:lnTo>
                  <a:lnTo>
                    <a:pt x="10656" y="83403"/>
                  </a:lnTo>
                  <a:lnTo>
                    <a:pt x="2345" y="134004"/>
                  </a:lnTo>
                  <a:lnTo>
                    <a:pt x="0" y="187071"/>
                  </a:lnTo>
                  <a:lnTo>
                    <a:pt x="1809" y="214122"/>
                  </a:lnTo>
                  <a:lnTo>
                    <a:pt x="18002" y="265938"/>
                  </a:lnTo>
                  <a:lnTo>
                    <a:pt x="49815" y="298989"/>
                  </a:lnTo>
                  <a:lnTo>
                    <a:pt x="94202" y="313182"/>
                  </a:lnTo>
                  <a:lnTo>
                    <a:pt x="100619" y="313182"/>
                  </a:lnTo>
                  <a:lnTo>
                    <a:pt x="107251" y="313182"/>
                  </a:lnTo>
                  <a:lnTo>
                    <a:pt x="114026" y="313182"/>
                  </a:lnTo>
                  <a:lnTo>
                    <a:pt x="120872" y="313182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26" name="Google Shape;2926;p54"/>
          <p:cNvGrpSpPr/>
          <p:nvPr/>
        </p:nvGrpSpPr>
        <p:grpSpPr>
          <a:xfrm>
            <a:off x="4587306" y="1831996"/>
            <a:ext cx="133792" cy="151887"/>
            <a:chOff x="5045986" y="2076151"/>
            <a:chExt cx="147170" cy="172129"/>
          </a:xfrm>
        </p:grpSpPr>
        <p:pic>
          <p:nvPicPr>
            <p:cNvPr id="2927" name="Google Shape;2927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045986" y="2076151"/>
              <a:ext cx="115432" cy="1069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8" name="Google Shape;2928;p54"/>
            <p:cNvSpPr/>
            <p:nvPr/>
          </p:nvSpPr>
          <p:spPr>
            <a:xfrm>
              <a:off x="5189981" y="2147316"/>
              <a:ext cx="3175" cy="100964"/>
            </a:xfrm>
            <a:custGeom>
              <a:rect b="b" l="l" r="r" t="t"/>
              <a:pathLst>
                <a:path extrusionOk="0" h="100964" w="3175">
                  <a:moveTo>
                    <a:pt x="2286" y="0"/>
                  </a:moveTo>
                  <a:lnTo>
                    <a:pt x="2726" y="18276"/>
                  </a:lnTo>
                  <a:lnTo>
                    <a:pt x="2952" y="36480"/>
                  </a:lnTo>
                  <a:lnTo>
                    <a:pt x="3036" y="54542"/>
                  </a:lnTo>
                  <a:lnTo>
                    <a:pt x="3048" y="72390"/>
                  </a:lnTo>
                  <a:lnTo>
                    <a:pt x="3119" y="79355"/>
                  </a:lnTo>
                  <a:lnTo>
                    <a:pt x="3048" y="86391"/>
                  </a:lnTo>
                  <a:lnTo>
                    <a:pt x="2405" y="93285"/>
                  </a:lnTo>
                  <a:lnTo>
                    <a:pt x="762" y="99822"/>
                  </a:lnTo>
                  <a:lnTo>
                    <a:pt x="0" y="100584"/>
                  </a:lnTo>
                  <a:lnTo>
                    <a:pt x="762" y="99822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9" name="Google Shape;2929;p54"/>
          <p:cNvSpPr/>
          <p:nvPr/>
        </p:nvSpPr>
        <p:spPr>
          <a:xfrm>
            <a:off x="5063836" y="1845608"/>
            <a:ext cx="98235" cy="19052"/>
          </a:xfrm>
          <a:custGeom>
            <a:rect b="b" l="l" r="r" t="t"/>
            <a:pathLst>
              <a:path extrusionOk="0" h="21589" w="107950">
                <a:moveTo>
                  <a:pt x="0" y="21336"/>
                </a:moveTo>
                <a:lnTo>
                  <a:pt x="12001" y="20050"/>
                </a:lnTo>
                <a:lnTo>
                  <a:pt x="24003" y="18478"/>
                </a:lnTo>
                <a:lnTo>
                  <a:pt x="36004" y="16621"/>
                </a:lnTo>
                <a:lnTo>
                  <a:pt x="48006" y="14478"/>
                </a:lnTo>
                <a:lnTo>
                  <a:pt x="59436" y="12525"/>
                </a:lnTo>
                <a:lnTo>
                  <a:pt x="70865" y="10287"/>
                </a:lnTo>
                <a:lnTo>
                  <a:pt x="82295" y="8048"/>
                </a:lnTo>
                <a:lnTo>
                  <a:pt x="93726" y="6096"/>
                </a:lnTo>
                <a:lnTo>
                  <a:pt x="98298" y="5334"/>
                </a:lnTo>
                <a:lnTo>
                  <a:pt x="107442" y="0"/>
                </a:lnTo>
                <a:lnTo>
                  <a:pt x="106680" y="3810"/>
                </a:lnTo>
                <a:lnTo>
                  <a:pt x="106680" y="6096"/>
                </a:lnTo>
                <a:lnTo>
                  <a:pt x="102870" y="5334"/>
                </a:lnTo>
                <a:lnTo>
                  <a:pt x="102107" y="5334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30" name="Google Shape;2930;p54"/>
          <p:cNvGrpSpPr/>
          <p:nvPr/>
        </p:nvGrpSpPr>
        <p:grpSpPr>
          <a:xfrm>
            <a:off x="5360907" y="1713235"/>
            <a:ext cx="527344" cy="309981"/>
            <a:chOff x="5896939" y="1941563"/>
            <a:chExt cx="580073" cy="351293"/>
          </a:xfrm>
        </p:grpSpPr>
        <p:pic>
          <p:nvPicPr>
            <p:cNvPr id="2931" name="Google Shape;2931;p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975115" y="2075675"/>
              <a:ext cx="114039" cy="1188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2" name="Google Shape;2932;p54"/>
            <p:cNvSpPr/>
            <p:nvPr/>
          </p:nvSpPr>
          <p:spPr>
            <a:xfrm>
              <a:off x="6128920" y="2138171"/>
              <a:ext cx="5079" cy="62864"/>
            </a:xfrm>
            <a:custGeom>
              <a:rect b="b" l="l" r="r" t="t"/>
              <a:pathLst>
                <a:path extrusionOk="0" h="62864" w="5079">
                  <a:moveTo>
                    <a:pt x="607" y="0"/>
                  </a:moveTo>
                  <a:lnTo>
                    <a:pt x="0" y="9536"/>
                  </a:lnTo>
                  <a:lnTo>
                    <a:pt x="321" y="17430"/>
                  </a:lnTo>
                  <a:lnTo>
                    <a:pt x="1357" y="25181"/>
                  </a:lnTo>
                  <a:lnTo>
                    <a:pt x="2893" y="34290"/>
                  </a:lnTo>
                  <a:lnTo>
                    <a:pt x="3667" y="40362"/>
                  </a:lnTo>
                  <a:lnTo>
                    <a:pt x="4512" y="46863"/>
                  </a:lnTo>
                  <a:lnTo>
                    <a:pt x="4929" y="53363"/>
                  </a:lnTo>
                  <a:lnTo>
                    <a:pt x="4417" y="59436"/>
                  </a:lnTo>
                  <a:lnTo>
                    <a:pt x="4417" y="61722"/>
                  </a:lnTo>
                  <a:lnTo>
                    <a:pt x="4417" y="62484"/>
                  </a:lnTo>
                  <a:lnTo>
                    <a:pt x="2893" y="61722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33" name="Google Shape;2933;p5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054839" y="1953755"/>
              <a:ext cx="90703" cy="102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4" name="Google Shape;2934;p5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185903" y="2042909"/>
              <a:ext cx="103050" cy="9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5" name="Google Shape;2935;p5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314681" y="1941563"/>
              <a:ext cx="162331" cy="2392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6" name="Google Shape;2936;p54"/>
            <p:cNvSpPr/>
            <p:nvPr/>
          </p:nvSpPr>
          <p:spPr>
            <a:xfrm>
              <a:off x="5896939" y="2018537"/>
              <a:ext cx="176529" cy="274319"/>
            </a:xfrm>
            <a:custGeom>
              <a:rect b="b" l="l" r="r" t="t"/>
              <a:pathLst>
                <a:path extrusionOk="0" h="274319" w="176529">
                  <a:moveTo>
                    <a:pt x="18466" y="0"/>
                  </a:moveTo>
                  <a:lnTo>
                    <a:pt x="1643" y="44469"/>
                  </a:lnTo>
                  <a:lnTo>
                    <a:pt x="0" y="87046"/>
                  </a:lnTo>
                  <a:lnTo>
                    <a:pt x="1035" y="111537"/>
                  </a:lnTo>
                  <a:lnTo>
                    <a:pt x="9322" y="160020"/>
                  </a:lnTo>
                  <a:lnTo>
                    <a:pt x="31420" y="209264"/>
                  </a:lnTo>
                  <a:lnTo>
                    <a:pt x="67234" y="249936"/>
                  </a:lnTo>
                  <a:lnTo>
                    <a:pt x="119431" y="271272"/>
                  </a:lnTo>
                  <a:lnTo>
                    <a:pt x="147173" y="273724"/>
                  </a:lnTo>
                  <a:lnTo>
                    <a:pt x="176200" y="27432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37" name="Google Shape;2937;p54"/>
          <p:cNvGrpSpPr/>
          <p:nvPr/>
        </p:nvGrpSpPr>
        <p:grpSpPr>
          <a:xfrm>
            <a:off x="5910393" y="1768371"/>
            <a:ext cx="160508" cy="98046"/>
            <a:chOff x="6501180" y="2004047"/>
            <a:chExt cx="242532" cy="148150"/>
          </a:xfrm>
        </p:grpSpPr>
        <p:pic>
          <p:nvPicPr>
            <p:cNvPr id="2938" name="Google Shape;2938;p5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636245" y="2053672"/>
              <a:ext cx="107467" cy="98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9" name="Google Shape;2939;p5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501180" y="2004047"/>
              <a:ext cx="95465" cy="1021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40" name="Google Shape;2940;p54"/>
          <p:cNvSpPr/>
          <p:nvPr/>
        </p:nvSpPr>
        <p:spPr>
          <a:xfrm>
            <a:off x="6302433" y="1843592"/>
            <a:ext cx="27159" cy="73970"/>
          </a:xfrm>
          <a:custGeom>
            <a:rect b="b" l="l" r="r" t="t"/>
            <a:pathLst>
              <a:path extrusionOk="0" h="83819" w="29845">
                <a:moveTo>
                  <a:pt x="6096" y="762"/>
                </a:moveTo>
                <a:lnTo>
                  <a:pt x="10668" y="0"/>
                </a:lnTo>
                <a:lnTo>
                  <a:pt x="12192" y="762"/>
                </a:lnTo>
                <a:lnTo>
                  <a:pt x="16764" y="4572"/>
                </a:lnTo>
                <a:lnTo>
                  <a:pt x="22217" y="9775"/>
                </a:lnTo>
                <a:lnTo>
                  <a:pt x="26098" y="15335"/>
                </a:lnTo>
                <a:lnTo>
                  <a:pt x="28551" y="21609"/>
                </a:lnTo>
                <a:lnTo>
                  <a:pt x="29718" y="28956"/>
                </a:lnTo>
                <a:lnTo>
                  <a:pt x="29075" y="39493"/>
                </a:lnTo>
                <a:lnTo>
                  <a:pt x="26289" y="48672"/>
                </a:lnTo>
                <a:lnTo>
                  <a:pt x="21788" y="57138"/>
                </a:lnTo>
                <a:lnTo>
                  <a:pt x="16002" y="65532"/>
                </a:lnTo>
                <a:lnTo>
                  <a:pt x="10668" y="71628"/>
                </a:lnTo>
                <a:lnTo>
                  <a:pt x="5334" y="78486"/>
                </a:lnTo>
                <a:lnTo>
                  <a:pt x="0" y="83820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1" name="Google Shape;2941;p54"/>
          <p:cNvSpPr/>
          <p:nvPr/>
        </p:nvSpPr>
        <p:spPr>
          <a:xfrm>
            <a:off x="6570517" y="1833506"/>
            <a:ext cx="9823" cy="1681"/>
          </a:xfrm>
          <a:custGeom>
            <a:rect b="b" l="l" r="r" t="t"/>
            <a:pathLst>
              <a:path extrusionOk="0" h="1905" w="10795">
                <a:moveTo>
                  <a:pt x="0" y="1524"/>
                </a:moveTo>
                <a:lnTo>
                  <a:pt x="3810" y="762"/>
                </a:lnTo>
                <a:lnTo>
                  <a:pt x="6858" y="762"/>
                </a:lnTo>
                <a:lnTo>
                  <a:pt x="10668" y="0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2" name="Google Shape;2942;p54"/>
          <p:cNvSpPr/>
          <p:nvPr/>
        </p:nvSpPr>
        <p:spPr>
          <a:xfrm>
            <a:off x="6744392" y="1818042"/>
            <a:ext cx="15602" cy="6164"/>
          </a:xfrm>
          <a:custGeom>
            <a:rect b="b" l="l" r="r" t="t"/>
            <a:pathLst>
              <a:path extrusionOk="0" h="6985" w="17145">
                <a:moveTo>
                  <a:pt x="0" y="6858"/>
                </a:moveTo>
                <a:lnTo>
                  <a:pt x="9906" y="4572"/>
                </a:lnTo>
                <a:lnTo>
                  <a:pt x="12192" y="4572"/>
                </a:lnTo>
                <a:lnTo>
                  <a:pt x="16764" y="0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3" name="Google Shape;2943;p54"/>
          <p:cNvSpPr/>
          <p:nvPr/>
        </p:nvSpPr>
        <p:spPr>
          <a:xfrm>
            <a:off x="6901642" y="1812663"/>
            <a:ext cx="22536" cy="6164"/>
          </a:xfrm>
          <a:custGeom>
            <a:rect b="b" l="l" r="r" t="t"/>
            <a:pathLst>
              <a:path extrusionOk="0" h="6985" w="24765">
                <a:moveTo>
                  <a:pt x="0" y="6858"/>
                </a:moveTo>
                <a:lnTo>
                  <a:pt x="10668" y="5334"/>
                </a:lnTo>
                <a:lnTo>
                  <a:pt x="15240" y="3810"/>
                </a:lnTo>
                <a:lnTo>
                  <a:pt x="24384" y="0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54"/>
          <p:cNvSpPr/>
          <p:nvPr/>
        </p:nvSpPr>
        <p:spPr>
          <a:xfrm>
            <a:off x="6987539" y="1807956"/>
            <a:ext cx="13868" cy="14570"/>
          </a:xfrm>
          <a:custGeom>
            <a:rect b="b" l="l" r="r" t="t"/>
            <a:pathLst>
              <a:path extrusionOk="0" h="16510" w="15240">
                <a:moveTo>
                  <a:pt x="0" y="3810"/>
                </a:moveTo>
                <a:lnTo>
                  <a:pt x="0" y="12192"/>
                </a:lnTo>
                <a:lnTo>
                  <a:pt x="3810" y="16002"/>
                </a:lnTo>
                <a:lnTo>
                  <a:pt x="12192" y="16002"/>
                </a:lnTo>
                <a:lnTo>
                  <a:pt x="15240" y="12192"/>
                </a:lnTo>
                <a:lnTo>
                  <a:pt x="15240" y="8382"/>
                </a:lnTo>
                <a:lnTo>
                  <a:pt x="15240" y="3810"/>
                </a:lnTo>
                <a:lnTo>
                  <a:pt x="12192" y="0"/>
                </a:lnTo>
                <a:lnTo>
                  <a:pt x="3810" y="0"/>
                </a:lnTo>
                <a:lnTo>
                  <a:pt x="0" y="381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54"/>
          <p:cNvSpPr/>
          <p:nvPr/>
        </p:nvSpPr>
        <p:spPr>
          <a:xfrm>
            <a:off x="7261859" y="1704415"/>
            <a:ext cx="131749" cy="274590"/>
          </a:xfrm>
          <a:custGeom>
            <a:rect b="b" l="l" r="r" t="t"/>
            <a:pathLst>
              <a:path extrusionOk="0" h="311150" w="144779">
                <a:moveTo>
                  <a:pt x="64770" y="13715"/>
                </a:moveTo>
                <a:lnTo>
                  <a:pt x="70866" y="2285"/>
                </a:lnTo>
                <a:lnTo>
                  <a:pt x="68580" y="0"/>
                </a:lnTo>
                <a:lnTo>
                  <a:pt x="80772" y="761"/>
                </a:lnTo>
                <a:lnTo>
                  <a:pt x="104441" y="33254"/>
                </a:lnTo>
                <a:lnTo>
                  <a:pt x="108061" y="63091"/>
                </a:lnTo>
                <a:lnTo>
                  <a:pt x="107442" y="77723"/>
                </a:lnTo>
                <a:lnTo>
                  <a:pt x="105370" y="91654"/>
                </a:lnTo>
                <a:lnTo>
                  <a:pt x="102298" y="105155"/>
                </a:lnTo>
                <a:lnTo>
                  <a:pt x="99512" y="118657"/>
                </a:lnTo>
                <a:lnTo>
                  <a:pt x="98298" y="132587"/>
                </a:lnTo>
                <a:lnTo>
                  <a:pt x="98821" y="140672"/>
                </a:lnTo>
                <a:lnTo>
                  <a:pt x="100774" y="146970"/>
                </a:lnTo>
                <a:lnTo>
                  <a:pt x="140208" y="160781"/>
                </a:lnTo>
                <a:lnTo>
                  <a:pt x="142494" y="160781"/>
                </a:lnTo>
                <a:lnTo>
                  <a:pt x="143256" y="160781"/>
                </a:lnTo>
                <a:lnTo>
                  <a:pt x="144780" y="160781"/>
                </a:lnTo>
                <a:lnTo>
                  <a:pt x="141732" y="163067"/>
                </a:lnTo>
                <a:lnTo>
                  <a:pt x="139446" y="163829"/>
                </a:lnTo>
                <a:lnTo>
                  <a:pt x="136398" y="166877"/>
                </a:lnTo>
                <a:lnTo>
                  <a:pt x="116919" y="206168"/>
                </a:lnTo>
                <a:lnTo>
                  <a:pt x="116395" y="217550"/>
                </a:lnTo>
                <a:lnTo>
                  <a:pt x="116728" y="228933"/>
                </a:lnTo>
                <a:lnTo>
                  <a:pt x="117348" y="240029"/>
                </a:lnTo>
                <a:lnTo>
                  <a:pt x="119598" y="254031"/>
                </a:lnTo>
                <a:lnTo>
                  <a:pt x="123348" y="269747"/>
                </a:lnTo>
                <a:lnTo>
                  <a:pt x="125813" y="285464"/>
                </a:lnTo>
                <a:lnTo>
                  <a:pt x="91118" y="310895"/>
                </a:lnTo>
                <a:lnTo>
                  <a:pt x="79914" y="311086"/>
                </a:lnTo>
                <a:lnTo>
                  <a:pt x="68568" y="310991"/>
                </a:lnTo>
                <a:lnTo>
                  <a:pt x="57150" y="310895"/>
                </a:lnTo>
                <a:lnTo>
                  <a:pt x="45267" y="309919"/>
                </a:lnTo>
                <a:lnTo>
                  <a:pt x="33528" y="308228"/>
                </a:lnTo>
                <a:lnTo>
                  <a:pt x="21788" y="305966"/>
                </a:lnTo>
                <a:lnTo>
                  <a:pt x="9906" y="303275"/>
                </a:lnTo>
                <a:lnTo>
                  <a:pt x="4572" y="302513"/>
                </a:lnTo>
                <a:lnTo>
                  <a:pt x="3048" y="302513"/>
                </a:lnTo>
                <a:lnTo>
                  <a:pt x="0" y="298703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6" name="Google Shape;2946;p54"/>
          <p:cNvSpPr/>
          <p:nvPr/>
        </p:nvSpPr>
        <p:spPr>
          <a:xfrm>
            <a:off x="3514205" y="2088328"/>
            <a:ext cx="2573744" cy="109276"/>
          </a:xfrm>
          <a:custGeom>
            <a:rect b="b" l="l" r="r" t="t"/>
            <a:pathLst>
              <a:path extrusionOk="0" h="123825" w="2828290">
                <a:moveTo>
                  <a:pt x="0" y="99060"/>
                </a:moveTo>
                <a:lnTo>
                  <a:pt x="48006" y="112776"/>
                </a:lnTo>
                <a:lnTo>
                  <a:pt x="96976" y="117383"/>
                </a:lnTo>
                <a:lnTo>
                  <a:pt x="135255" y="118550"/>
                </a:lnTo>
                <a:lnTo>
                  <a:pt x="178688" y="118860"/>
                </a:lnTo>
                <a:lnTo>
                  <a:pt x="200406" y="118872"/>
                </a:lnTo>
                <a:lnTo>
                  <a:pt x="226575" y="119002"/>
                </a:lnTo>
                <a:lnTo>
                  <a:pt x="252603" y="119348"/>
                </a:lnTo>
                <a:lnTo>
                  <a:pt x="278630" y="119836"/>
                </a:lnTo>
                <a:lnTo>
                  <a:pt x="304800" y="120396"/>
                </a:lnTo>
                <a:lnTo>
                  <a:pt x="346400" y="121074"/>
                </a:lnTo>
                <a:lnTo>
                  <a:pt x="387858" y="121824"/>
                </a:lnTo>
                <a:lnTo>
                  <a:pt x="429315" y="122431"/>
                </a:lnTo>
                <a:lnTo>
                  <a:pt x="470916" y="122682"/>
                </a:lnTo>
                <a:lnTo>
                  <a:pt x="522922" y="122693"/>
                </a:lnTo>
                <a:lnTo>
                  <a:pt x="574929" y="122777"/>
                </a:lnTo>
                <a:lnTo>
                  <a:pt x="626935" y="123003"/>
                </a:lnTo>
                <a:lnTo>
                  <a:pt x="678942" y="123444"/>
                </a:lnTo>
                <a:lnTo>
                  <a:pt x="726495" y="123539"/>
                </a:lnTo>
                <a:lnTo>
                  <a:pt x="774191" y="123634"/>
                </a:lnTo>
                <a:lnTo>
                  <a:pt x="821888" y="123444"/>
                </a:lnTo>
                <a:lnTo>
                  <a:pt x="869441" y="122682"/>
                </a:lnTo>
                <a:lnTo>
                  <a:pt x="940689" y="118395"/>
                </a:lnTo>
                <a:lnTo>
                  <a:pt x="976383" y="115931"/>
                </a:lnTo>
                <a:lnTo>
                  <a:pt x="1011936" y="113538"/>
                </a:lnTo>
                <a:lnTo>
                  <a:pt x="1048392" y="110692"/>
                </a:lnTo>
                <a:lnTo>
                  <a:pt x="1084707" y="107918"/>
                </a:lnTo>
                <a:lnTo>
                  <a:pt x="1121021" y="105286"/>
                </a:lnTo>
                <a:lnTo>
                  <a:pt x="1157478" y="102870"/>
                </a:lnTo>
                <a:lnTo>
                  <a:pt x="1192339" y="100274"/>
                </a:lnTo>
                <a:lnTo>
                  <a:pt x="1227201" y="98107"/>
                </a:lnTo>
                <a:lnTo>
                  <a:pt x="1262062" y="96226"/>
                </a:lnTo>
                <a:lnTo>
                  <a:pt x="1296924" y="94488"/>
                </a:lnTo>
                <a:lnTo>
                  <a:pt x="1331666" y="93202"/>
                </a:lnTo>
                <a:lnTo>
                  <a:pt x="1366266" y="91630"/>
                </a:lnTo>
                <a:lnTo>
                  <a:pt x="1400865" y="89773"/>
                </a:lnTo>
                <a:lnTo>
                  <a:pt x="1435608" y="87630"/>
                </a:lnTo>
                <a:lnTo>
                  <a:pt x="1484757" y="84081"/>
                </a:lnTo>
                <a:lnTo>
                  <a:pt x="1533906" y="80391"/>
                </a:lnTo>
                <a:lnTo>
                  <a:pt x="1583055" y="76700"/>
                </a:lnTo>
                <a:lnTo>
                  <a:pt x="1632204" y="73152"/>
                </a:lnTo>
                <a:lnTo>
                  <a:pt x="1667637" y="71342"/>
                </a:lnTo>
                <a:lnTo>
                  <a:pt x="1703070" y="69532"/>
                </a:lnTo>
                <a:lnTo>
                  <a:pt x="1738502" y="68008"/>
                </a:lnTo>
                <a:lnTo>
                  <a:pt x="1773936" y="67056"/>
                </a:lnTo>
                <a:lnTo>
                  <a:pt x="1800796" y="67032"/>
                </a:lnTo>
                <a:lnTo>
                  <a:pt x="1827657" y="66865"/>
                </a:lnTo>
                <a:lnTo>
                  <a:pt x="1881377" y="65532"/>
                </a:lnTo>
                <a:lnTo>
                  <a:pt x="1938146" y="62007"/>
                </a:lnTo>
                <a:lnTo>
                  <a:pt x="1966460" y="59852"/>
                </a:lnTo>
                <a:lnTo>
                  <a:pt x="1994916" y="57912"/>
                </a:lnTo>
                <a:lnTo>
                  <a:pt x="2032635" y="54935"/>
                </a:lnTo>
                <a:lnTo>
                  <a:pt x="2070354" y="51816"/>
                </a:lnTo>
                <a:lnTo>
                  <a:pt x="2108073" y="48696"/>
                </a:lnTo>
                <a:lnTo>
                  <a:pt x="2145792" y="45720"/>
                </a:lnTo>
                <a:lnTo>
                  <a:pt x="2175962" y="42874"/>
                </a:lnTo>
                <a:lnTo>
                  <a:pt x="2205990" y="40100"/>
                </a:lnTo>
                <a:lnTo>
                  <a:pt x="2236017" y="37468"/>
                </a:lnTo>
                <a:lnTo>
                  <a:pt x="2266188" y="35052"/>
                </a:lnTo>
                <a:lnTo>
                  <a:pt x="2301180" y="31646"/>
                </a:lnTo>
                <a:lnTo>
                  <a:pt x="2336387" y="28384"/>
                </a:lnTo>
                <a:lnTo>
                  <a:pt x="2371736" y="25407"/>
                </a:lnTo>
                <a:lnTo>
                  <a:pt x="2407158" y="22860"/>
                </a:lnTo>
                <a:lnTo>
                  <a:pt x="2448306" y="19740"/>
                </a:lnTo>
                <a:lnTo>
                  <a:pt x="2489454" y="17335"/>
                </a:lnTo>
                <a:lnTo>
                  <a:pt x="2530602" y="15787"/>
                </a:lnTo>
                <a:lnTo>
                  <a:pt x="2571750" y="15240"/>
                </a:lnTo>
                <a:lnTo>
                  <a:pt x="2612778" y="15061"/>
                </a:lnTo>
                <a:lnTo>
                  <a:pt x="2653665" y="14382"/>
                </a:lnTo>
                <a:lnTo>
                  <a:pt x="2694551" y="12989"/>
                </a:lnTo>
                <a:lnTo>
                  <a:pt x="2735580" y="10668"/>
                </a:lnTo>
                <a:lnTo>
                  <a:pt x="2788086" y="6917"/>
                </a:lnTo>
                <a:lnTo>
                  <a:pt x="2812542" y="4572"/>
                </a:lnTo>
                <a:lnTo>
                  <a:pt x="2820162" y="3810"/>
                </a:lnTo>
                <a:lnTo>
                  <a:pt x="2827782" y="3048"/>
                </a:lnTo>
                <a:lnTo>
                  <a:pt x="2820138" y="2893"/>
                </a:lnTo>
                <a:lnTo>
                  <a:pt x="2812922" y="2381"/>
                </a:lnTo>
                <a:lnTo>
                  <a:pt x="2805707" y="1440"/>
                </a:lnTo>
                <a:lnTo>
                  <a:pt x="2798064" y="0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7" name="Google Shape;2947;p54"/>
          <p:cNvGrpSpPr/>
          <p:nvPr/>
        </p:nvGrpSpPr>
        <p:grpSpPr>
          <a:xfrm>
            <a:off x="4016461" y="2609541"/>
            <a:ext cx="788354" cy="202663"/>
            <a:chOff x="4418063" y="2957322"/>
            <a:chExt cx="867181" cy="229672"/>
          </a:xfrm>
        </p:grpSpPr>
        <p:pic>
          <p:nvPicPr>
            <p:cNvPr id="2948" name="Google Shape;2948;p5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418063" y="2969501"/>
              <a:ext cx="130327" cy="217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9" name="Google Shape;2949;p5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571225" y="3016173"/>
              <a:ext cx="92263" cy="14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0" name="Google Shape;2950;p5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700920" y="3007601"/>
              <a:ext cx="104264" cy="1646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1" name="Google Shape;2951;p54"/>
            <p:cNvSpPr/>
            <p:nvPr/>
          </p:nvSpPr>
          <p:spPr>
            <a:xfrm>
              <a:off x="4847081" y="3071622"/>
              <a:ext cx="6350" cy="64135"/>
            </a:xfrm>
            <a:custGeom>
              <a:rect b="b" l="l" r="r" t="t"/>
              <a:pathLst>
                <a:path extrusionOk="0" h="64135" w="6350">
                  <a:moveTo>
                    <a:pt x="0" y="0"/>
                  </a:moveTo>
                  <a:lnTo>
                    <a:pt x="797" y="9144"/>
                  </a:lnTo>
                  <a:lnTo>
                    <a:pt x="1809" y="18288"/>
                  </a:lnTo>
                  <a:lnTo>
                    <a:pt x="2678" y="27432"/>
                  </a:lnTo>
                  <a:lnTo>
                    <a:pt x="3048" y="36576"/>
                  </a:lnTo>
                  <a:lnTo>
                    <a:pt x="3810" y="44196"/>
                  </a:lnTo>
                  <a:lnTo>
                    <a:pt x="2286" y="52577"/>
                  </a:lnTo>
                  <a:lnTo>
                    <a:pt x="4572" y="60198"/>
                  </a:lnTo>
                  <a:lnTo>
                    <a:pt x="5334" y="64008"/>
                  </a:lnTo>
                  <a:lnTo>
                    <a:pt x="4572" y="61722"/>
                  </a:lnTo>
                  <a:lnTo>
                    <a:pt x="6096" y="5943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54"/>
            <p:cNvSpPr/>
            <p:nvPr/>
          </p:nvSpPr>
          <p:spPr>
            <a:xfrm>
              <a:off x="4811267" y="2957322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810"/>
                  </a:moveTo>
                  <a:lnTo>
                    <a:pt x="0" y="12192"/>
                  </a:lnTo>
                  <a:lnTo>
                    <a:pt x="3809" y="15240"/>
                  </a:lnTo>
                  <a:lnTo>
                    <a:pt x="12191" y="15240"/>
                  </a:lnTo>
                  <a:lnTo>
                    <a:pt x="15239" y="12192"/>
                  </a:lnTo>
                  <a:lnTo>
                    <a:pt x="15239" y="7620"/>
                  </a:lnTo>
                  <a:lnTo>
                    <a:pt x="15239" y="3810"/>
                  </a:lnTo>
                  <a:lnTo>
                    <a:pt x="12191" y="0"/>
                  </a:lnTo>
                  <a:lnTo>
                    <a:pt x="3809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53" name="Google Shape;2953;p5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890479" y="2977121"/>
              <a:ext cx="394765" cy="1817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54" name="Google Shape;2954;p5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112488" y="2555602"/>
            <a:ext cx="294885" cy="135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5" name="Google Shape;2955;p5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094603" y="2556274"/>
            <a:ext cx="76915" cy="100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6" name="Google Shape;2956;p5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787465" y="2520640"/>
            <a:ext cx="76854" cy="1291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7" name="Google Shape;2957;p54"/>
          <p:cNvGrpSpPr/>
          <p:nvPr/>
        </p:nvGrpSpPr>
        <p:grpSpPr>
          <a:xfrm>
            <a:off x="6197806" y="2477741"/>
            <a:ext cx="443448" cy="161395"/>
            <a:chOff x="6817518" y="2807957"/>
            <a:chExt cx="487788" cy="182905"/>
          </a:xfrm>
        </p:grpSpPr>
        <p:sp>
          <p:nvSpPr>
            <p:cNvPr id="2958" name="Google Shape;2958;p54"/>
            <p:cNvSpPr/>
            <p:nvPr/>
          </p:nvSpPr>
          <p:spPr>
            <a:xfrm>
              <a:off x="6817518" y="2906267"/>
              <a:ext cx="41909" cy="79375"/>
            </a:xfrm>
            <a:custGeom>
              <a:rect b="b" l="l" r="r" t="t"/>
              <a:pathLst>
                <a:path extrusionOk="0" h="79375" w="41909">
                  <a:moveTo>
                    <a:pt x="7715" y="3048"/>
                  </a:moveTo>
                  <a:lnTo>
                    <a:pt x="3309" y="12501"/>
                  </a:lnTo>
                  <a:lnTo>
                    <a:pt x="1047" y="20383"/>
                  </a:lnTo>
                  <a:lnTo>
                    <a:pt x="214" y="28551"/>
                  </a:lnTo>
                  <a:lnTo>
                    <a:pt x="95" y="38862"/>
                  </a:lnTo>
                  <a:lnTo>
                    <a:pt x="0" y="46958"/>
                  </a:lnTo>
                  <a:lnTo>
                    <a:pt x="21431" y="79248"/>
                  </a:lnTo>
                  <a:lnTo>
                    <a:pt x="27527" y="76200"/>
                  </a:lnTo>
                  <a:lnTo>
                    <a:pt x="41290" y="39516"/>
                  </a:lnTo>
                  <a:lnTo>
                    <a:pt x="41243" y="30194"/>
                  </a:lnTo>
                  <a:lnTo>
                    <a:pt x="40052" y="21014"/>
                  </a:lnTo>
                  <a:lnTo>
                    <a:pt x="37433" y="12192"/>
                  </a:lnTo>
                  <a:lnTo>
                    <a:pt x="35147" y="6096"/>
                  </a:lnTo>
                  <a:lnTo>
                    <a:pt x="32099" y="0"/>
                  </a:lnTo>
                  <a:lnTo>
                    <a:pt x="25241" y="0"/>
                  </a:lnTo>
                  <a:lnTo>
                    <a:pt x="24479" y="0"/>
                  </a:lnTo>
                  <a:lnTo>
                    <a:pt x="23717" y="0"/>
                  </a:lnTo>
                  <a:lnTo>
                    <a:pt x="24479" y="76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59" name="Google Shape;2959;p5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897611" y="2870441"/>
              <a:ext cx="200431" cy="120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0" name="Google Shape;2960;p5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117412" y="2807957"/>
              <a:ext cx="187894" cy="1543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1" name="Google Shape;2961;p54"/>
          <p:cNvSpPr/>
          <p:nvPr/>
        </p:nvSpPr>
        <p:spPr>
          <a:xfrm>
            <a:off x="3852949" y="2761353"/>
            <a:ext cx="2839555" cy="220231"/>
          </a:xfrm>
          <a:custGeom>
            <a:rect b="b" l="l" r="r" t="t"/>
            <a:pathLst>
              <a:path extrusionOk="0" h="249554" w="3120390">
                <a:moveTo>
                  <a:pt x="0" y="243078"/>
                </a:moveTo>
                <a:lnTo>
                  <a:pt x="13132" y="240018"/>
                </a:lnTo>
                <a:lnTo>
                  <a:pt x="25622" y="238601"/>
                </a:lnTo>
                <a:lnTo>
                  <a:pt x="38254" y="238470"/>
                </a:lnTo>
                <a:lnTo>
                  <a:pt x="51816" y="239268"/>
                </a:lnTo>
                <a:lnTo>
                  <a:pt x="74795" y="241327"/>
                </a:lnTo>
                <a:lnTo>
                  <a:pt x="97917" y="243744"/>
                </a:lnTo>
                <a:lnTo>
                  <a:pt x="121038" y="246018"/>
                </a:lnTo>
                <a:lnTo>
                  <a:pt x="144018" y="247650"/>
                </a:lnTo>
                <a:lnTo>
                  <a:pt x="177843" y="248638"/>
                </a:lnTo>
                <a:lnTo>
                  <a:pt x="211740" y="249269"/>
                </a:lnTo>
                <a:lnTo>
                  <a:pt x="245494" y="249471"/>
                </a:lnTo>
                <a:lnTo>
                  <a:pt x="278892" y="249174"/>
                </a:lnTo>
                <a:lnTo>
                  <a:pt x="322885" y="246935"/>
                </a:lnTo>
                <a:lnTo>
                  <a:pt x="366807" y="243840"/>
                </a:lnTo>
                <a:lnTo>
                  <a:pt x="410587" y="240172"/>
                </a:lnTo>
                <a:lnTo>
                  <a:pt x="454152" y="236220"/>
                </a:lnTo>
                <a:lnTo>
                  <a:pt x="505598" y="231648"/>
                </a:lnTo>
                <a:lnTo>
                  <a:pt x="557117" y="227076"/>
                </a:lnTo>
                <a:lnTo>
                  <a:pt x="608778" y="222504"/>
                </a:lnTo>
                <a:lnTo>
                  <a:pt x="660654" y="217932"/>
                </a:lnTo>
                <a:lnTo>
                  <a:pt x="715648" y="212752"/>
                </a:lnTo>
                <a:lnTo>
                  <a:pt x="770858" y="207359"/>
                </a:lnTo>
                <a:lnTo>
                  <a:pt x="826210" y="201537"/>
                </a:lnTo>
                <a:lnTo>
                  <a:pt x="881634" y="195072"/>
                </a:lnTo>
                <a:lnTo>
                  <a:pt x="928172" y="189674"/>
                </a:lnTo>
                <a:lnTo>
                  <a:pt x="974795" y="184150"/>
                </a:lnTo>
                <a:lnTo>
                  <a:pt x="1021461" y="178498"/>
                </a:lnTo>
                <a:lnTo>
                  <a:pt x="1068126" y="172720"/>
                </a:lnTo>
                <a:lnTo>
                  <a:pt x="1114749" y="166814"/>
                </a:lnTo>
                <a:lnTo>
                  <a:pt x="1161288" y="160782"/>
                </a:lnTo>
                <a:lnTo>
                  <a:pt x="1217866" y="153614"/>
                </a:lnTo>
                <a:lnTo>
                  <a:pt x="1274445" y="146875"/>
                </a:lnTo>
                <a:lnTo>
                  <a:pt x="1331023" y="140422"/>
                </a:lnTo>
                <a:lnTo>
                  <a:pt x="1387602" y="134112"/>
                </a:lnTo>
                <a:lnTo>
                  <a:pt x="1443049" y="127956"/>
                </a:lnTo>
                <a:lnTo>
                  <a:pt x="1498568" y="122015"/>
                </a:lnTo>
                <a:lnTo>
                  <a:pt x="1554229" y="116216"/>
                </a:lnTo>
                <a:lnTo>
                  <a:pt x="1610106" y="110490"/>
                </a:lnTo>
                <a:lnTo>
                  <a:pt x="1663838" y="105227"/>
                </a:lnTo>
                <a:lnTo>
                  <a:pt x="1717643" y="99822"/>
                </a:lnTo>
                <a:lnTo>
                  <a:pt x="1771590" y="94416"/>
                </a:lnTo>
                <a:lnTo>
                  <a:pt x="1825752" y="89154"/>
                </a:lnTo>
                <a:lnTo>
                  <a:pt x="1877877" y="83760"/>
                </a:lnTo>
                <a:lnTo>
                  <a:pt x="1930145" y="78009"/>
                </a:lnTo>
                <a:lnTo>
                  <a:pt x="1982414" y="72116"/>
                </a:lnTo>
                <a:lnTo>
                  <a:pt x="2034539" y="66294"/>
                </a:lnTo>
                <a:lnTo>
                  <a:pt x="2084593" y="60340"/>
                </a:lnTo>
                <a:lnTo>
                  <a:pt x="2134361" y="54102"/>
                </a:lnTo>
                <a:lnTo>
                  <a:pt x="2184130" y="47863"/>
                </a:lnTo>
                <a:lnTo>
                  <a:pt x="2234184" y="41910"/>
                </a:lnTo>
                <a:lnTo>
                  <a:pt x="2278891" y="37492"/>
                </a:lnTo>
                <a:lnTo>
                  <a:pt x="2323814" y="33432"/>
                </a:lnTo>
                <a:lnTo>
                  <a:pt x="2368879" y="29801"/>
                </a:lnTo>
                <a:lnTo>
                  <a:pt x="2414016" y="26670"/>
                </a:lnTo>
                <a:lnTo>
                  <a:pt x="2456187" y="24395"/>
                </a:lnTo>
                <a:lnTo>
                  <a:pt x="2498217" y="22193"/>
                </a:lnTo>
                <a:lnTo>
                  <a:pt x="2540246" y="20133"/>
                </a:lnTo>
                <a:lnTo>
                  <a:pt x="2582418" y="18288"/>
                </a:lnTo>
                <a:lnTo>
                  <a:pt x="2626423" y="16573"/>
                </a:lnTo>
                <a:lnTo>
                  <a:pt x="2670429" y="14859"/>
                </a:lnTo>
                <a:lnTo>
                  <a:pt x="2714434" y="13144"/>
                </a:lnTo>
                <a:lnTo>
                  <a:pt x="2758440" y="11430"/>
                </a:lnTo>
                <a:lnTo>
                  <a:pt x="2797313" y="9727"/>
                </a:lnTo>
                <a:lnTo>
                  <a:pt x="2836259" y="8096"/>
                </a:lnTo>
                <a:lnTo>
                  <a:pt x="2875347" y="6607"/>
                </a:lnTo>
                <a:lnTo>
                  <a:pt x="2914650" y="5334"/>
                </a:lnTo>
                <a:lnTo>
                  <a:pt x="2943236" y="4191"/>
                </a:lnTo>
                <a:lnTo>
                  <a:pt x="2971895" y="3048"/>
                </a:lnTo>
                <a:lnTo>
                  <a:pt x="3000696" y="1905"/>
                </a:lnTo>
                <a:lnTo>
                  <a:pt x="3029712" y="762"/>
                </a:lnTo>
                <a:lnTo>
                  <a:pt x="3046737" y="642"/>
                </a:lnTo>
                <a:lnTo>
                  <a:pt x="3063621" y="381"/>
                </a:lnTo>
                <a:lnTo>
                  <a:pt x="3080504" y="119"/>
                </a:lnTo>
                <a:lnTo>
                  <a:pt x="3097530" y="0"/>
                </a:lnTo>
                <a:lnTo>
                  <a:pt x="3106674" y="0"/>
                </a:lnTo>
                <a:lnTo>
                  <a:pt x="3114294" y="0"/>
                </a:lnTo>
                <a:lnTo>
                  <a:pt x="3120390" y="6857"/>
                </a:lnTo>
                <a:lnTo>
                  <a:pt x="3114294" y="8381"/>
                </a:lnTo>
                <a:lnTo>
                  <a:pt x="3108198" y="9905"/>
                </a:lnTo>
                <a:lnTo>
                  <a:pt x="3099816" y="9905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2" name="Google Shape;2962;p54"/>
          <p:cNvGrpSpPr/>
          <p:nvPr/>
        </p:nvGrpSpPr>
        <p:grpSpPr>
          <a:xfrm>
            <a:off x="2735596" y="3330341"/>
            <a:ext cx="212692" cy="190970"/>
            <a:chOff x="3009125" y="3774185"/>
            <a:chExt cx="233959" cy="216421"/>
          </a:xfrm>
        </p:grpSpPr>
        <p:pic>
          <p:nvPicPr>
            <p:cNvPr id="2963" name="Google Shape;2963;p5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009125" y="3816083"/>
              <a:ext cx="137185" cy="174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4" name="Google Shape;2964;p54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171431" y="3865613"/>
              <a:ext cx="71653" cy="868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5" name="Google Shape;2965;p54"/>
            <p:cNvSpPr/>
            <p:nvPr/>
          </p:nvSpPr>
          <p:spPr>
            <a:xfrm>
              <a:off x="3185159" y="3774185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810"/>
                  </a:moveTo>
                  <a:lnTo>
                    <a:pt x="0" y="12192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2192"/>
                  </a:lnTo>
                  <a:lnTo>
                    <a:pt x="15239" y="7620"/>
                  </a:lnTo>
                  <a:lnTo>
                    <a:pt x="15239" y="3810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66" name="Google Shape;2966;p5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3470552" y="3365787"/>
            <a:ext cx="98852" cy="114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7" name="Google Shape;2967;p5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724783" y="3362426"/>
            <a:ext cx="256332" cy="1022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8" name="Google Shape;2968;p54"/>
          <p:cNvGrpSpPr/>
          <p:nvPr/>
        </p:nvGrpSpPr>
        <p:grpSpPr>
          <a:xfrm>
            <a:off x="4513151" y="3331675"/>
            <a:ext cx="157953" cy="140877"/>
            <a:chOff x="4964417" y="3775697"/>
            <a:chExt cx="173747" cy="159652"/>
          </a:xfrm>
        </p:grpSpPr>
        <p:pic>
          <p:nvPicPr>
            <p:cNvPr id="2969" name="Google Shape;2969;p54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4964417" y="3775697"/>
              <a:ext cx="128041" cy="1234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0" name="Google Shape;2970;p54"/>
            <p:cNvSpPr/>
            <p:nvPr/>
          </p:nvSpPr>
          <p:spPr>
            <a:xfrm>
              <a:off x="5122354" y="3864864"/>
              <a:ext cx="5714" cy="70485"/>
            </a:xfrm>
            <a:custGeom>
              <a:rect b="b" l="l" r="r" t="t"/>
              <a:pathLst>
                <a:path extrusionOk="0" h="70485" w="5714">
                  <a:moveTo>
                    <a:pt x="2095" y="0"/>
                  </a:moveTo>
                  <a:lnTo>
                    <a:pt x="1262" y="23764"/>
                  </a:lnTo>
                  <a:lnTo>
                    <a:pt x="0" y="51244"/>
                  </a:lnTo>
                  <a:lnTo>
                    <a:pt x="166" y="69865"/>
                  </a:lnTo>
                  <a:lnTo>
                    <a:pt x="3619" y="67056"/>
                  </a:lnTo>
                  <a:lnTo>
                    <a:pt x="4381" y="64769"/>
                  </a:lnTo>
                  <a:lnTo>
                    <a:pt x="5143" y="62484"/>
                  </a:lnTo>
                  <a:lnTo>
                    <a:pt x="5143" y="6019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54"/>
            <p:cNvSpPr/>
            <p:nvPr/>
          </p:nvSpPr>
          <p:spPr>
            <a:xfrm>
              <a:off x="5122925" y="3784854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810"/>
                  </a:moveTo>
                  <a:lnTo>
                    <a:pt x="0" y="12192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2192"/>
                  </a:lnTo>
                  <a:lnTo>
                    <a:pt x="15239" y="7620"/>
                  </a:lnTo>
                  <a:lnTo>
                    <a:pt x="15239" y="3810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2" name="Google Shape;2972;p54"/>
          <p:cNvSpPr/>
          <p:nvPr/>
        </p:nvSpPr>
        <p:spPr>
          <a:xfrm>
            <a:off x="4803371" y="3369161"/>
            <a:ext cx="90145" cy="11768"/>
          </a:xfrm>
          <a:custGeom>
            <a:rect b="b" l="l" r="r" t="t"/>
            <a:pathLst>
              <a:path extrusionOk="0" h="13335" w="99060">
                <a:moveTo>
                  <a:pt x="0" y="12953"/>
                </a:moveTo>
                <a:lnTo>
                  <a:pt x="13680" y="13227"/>
                </a:lnTo>
                <a:lnTo>
                  <a:pt x="26574" y="12858"/>
                </a:lnTo>
                <a:lnTo>
                  <a:pt x="39326" y="11775"/>
                </a:lnTo>
                <a:lnTo>
                  <a:pt x="52577" y="9905"/>
                </a:lnTo>
                <a:lnTo>
                  <a:pt x="61721" y="8774"/>
                </a:lnTo>
                <a:lnTo>
                  <a:pt x="70865" y="7715"/>
                </a:lnTo>
                <a:lnTo>
                  <a:pt x="80009" y="6798"/>
                </a:lnTo>
                <a:lnTo>
                  <a:pt x="89154" y="6095"/>
                </a:lnTo>
                <a:lnTo>
                  <a:pt x="91440" y="5333"/>
                </a:lnTo>
                <a:lnTo>
                  <a:pt x="99060" y="6857"/>
                </a:lnTo>
                <a:lnTo>
                  <a:pt x="99060" y="3809"/>
                </a:lnTo>
                <a:lnTo>
                  <a:pt x="98298" y="2285"/>
                </a:lnTo>
                <a:lnTo>
                  <a:pt x="98298" y="1523"/>
                </a:lnTo>
                <a:lnTo>
                  <a:pt x="97536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73" name="Google Shape;2973;p54"/>
          <p:cNvGrpSpPr/>
          <p:nvPr/>
        </p:nvGrpSpPr>
        <p:grpSpPr>
          <a:xfrm>
            <a:off x="5130822" y="3185094"/>
            <a:ext cx="255197" cy="304379"/>
            <a:chOff x="5643848" y="3609581"/>
            <a:chExt cx="280714" cy="344944"/>
          </a:xfrm>
        </p:grpSpPr>
        <p:sp>
          <p:nvSpPr>
            <p:cNvPr id="2974" name="Google Shape;2974;p54"/>
            <p:cNvSpPr/>
            <p:nvPr/>
          </p:nvSpPr>
          <p:spPr>
            <a:xfrm>
              <a:off x="5643848" y="3690365"/>
              <a:ext cx="120014" cy="264160"/>
            </a:xfrm>
            <a:custGeom>
              <a:rect b="b" l="l" r="r" t="t"/>
              <a:pathLst>
                <a:path extrusionOk="0" h="264160" w="120014">
                  <a:moveTo>
                    <a:pt x="10191" y="0"/>
                  </a:moveTo>
                  <a:lnTo>
                    <a:pt x="3119" y="45541"/>
                  </a:lnTo>
                  <a:lnTo>
                    <a:pt x="369" y="86225"/>
                  </a:lnTo>
                  <a:lnTo>
                    <a:pt x="0" y="111632"/>
                  </a:lnTo>
                  <a:lnTo>
                    <a:pt x="1488" y="137040"/>
                  </a:lnTo>
                  <a:lnTo>
                    <a:pt x="12251" y="185797"/>
                  </a:lnTo>
                  <a:lnTo>
                    <a:pt x="35516" y="229064"/>
                  </a:lnTo>
                  <a:lnTo>
                    <a:pt x="69127" y="255722"/>
                  </a:lnTo>
                  <a:lnTo>
                    <a:pt x="101941" y="262628"/>
                  </a:lnTo>
                  <a:lnTo>
                    <a:pt x="119919" y="26365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75" name="Google Shape;2975;p54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714987" y="3733799"/>
              <a:ext cx="160032" cy="133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6" name="Google Shape;2976;p54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5819381" y="3609581"/>
              <a:ext cx="105181" cy="975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77" name="Google Shape;2977;p54"/>
          <p:cNvGrpSpPr/>
          <p:nvPr/>
        </p:nvGrpSpPr>
        <p:grpSpPr>
          <a:xfrm>
            <a:off x="5435181" y="3181732"/>
            <a:ext cx="254689" cy="196360"/>
            <a:chOff x="5978639" y="3605771"/>
            <a:chExt cx="280155" cy="222529"/>
          </a:xfrm>
        </p:grpSpPr>
        <p:pic>
          <p:nvPicPr>
            <p:cNvPr id="2978" name="Google Shape;2978;p54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978639" y="3675113"/>
              <a:ext cx="118897" cy="1303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9" name="Google Shape;2979;p54"/>
            <p:cNvSpPr/>
            <p:nvPr/>
          </p:nvSpPr>
          <p:spPr>
            <a:xfrm>
              <a:off x="6141529" y="3775710"/>
              <a:ext cx="4445" cy="46989"/>
            </a:xfrm>
            <a:custGeom>
              <a:rect b="b" l="l" r="r" t="t"/>
              <a:pathLst>
                <a:path extrusionOk="0" h="46989" w="4445">
                  <a:moveTo>
                    <a:pt x="190" y="0"/>
                  </a:moveTo>
                  <a:lnTo>
                    <a:pt x="95" y="7667"/>
                  </a:lnTo>
                  <a:lnTo>
                    <a:pt x="0" y="15621"/>
                  </a:lnTo>
                  <a:lnTo>
                    <a:pt x="190" y="23574"/>
                  </a:lnTo>
                  <a:lnTo>
                    <a:pt x="952" y="31242"/>
                  </a:lnTo>
                  <a:lnTo>
                    <a:pt x="952" y="32766"/>
                  </a:lnTo>
                  <a:lnTo>
                    <a:pt x="2476" y="46482"/>
                  </a:lnTo>
                  <a:lnTo>
                    <a:pt x="4000" y="45720"/>
                  </a:lnTo>
                  <a:lnTo>
                    <a:pt x="4000" y="44958"/>
                  </a:lnTo>
                  <a:lnTo>
                    <a:pt x="4000" y="4419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80" name="Google Shape;2980;p54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6178283" y="3605771"/>
              <a:ext cx="80511" cy="2225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81" name="Google Shape;2981;p54"/>
          <p:cNvGrpSpPr/>
          <p:nvPr/>
        </p:nvGrpSpPr>
        <p:grpSpPr>
          <a:xfrm>
            <a:off x="5770464" y="3232834"/>
            <a:ext cx="139251" cy="132808"/>
            <a:chOff x="6347447" y="3663683"/>
            <a:chExt cx="153175" cy="150508"/>
          </a:xfrm>
        </p:grpSpPr>
        <p:pic>
          <p:nvPicPr>
            <p:cNvPr id="2982" name="Google Shape;2982;p54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6347447" y="3663683"/>
              <a:ext cx="110920" cy="998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83" name="Google Shape;2983;p54"/>
            <p:cNvSpPr/>
            <p:nvPr/>
          </p:nvSpPr>
          <p:spPr>
            <a:xfrm>
              <a:off x="6493002" y="3728466"/>
              <a:ext cx="7620" cy="85725"/>
            </a:xfrm>
            <a:custGeom>
              <a:rect b="b" l="l" r="r" t="t"/>
              <a:pathLst>
                <a:path extrusionOk="0" h="85725" w="7620">
                  <a:moveTo>
                    <a:pt x="0" y="0"/>
                  </a:moveTo>
                  <a:lnTo>
                    <a:pt x="1262" y="8001"/>
                  </a:lnTo>
                  <a:lnTo>
                    <a:pt x="2667" y="16002"/>
                  </a:lnTo>
                  <a:lnTo>
                    <a:pt x="4071" y="24003"/>
                  </a:lnTo>
                  <a:lnTo>
                    <a:pt x="5334" y="32004"/>
                  </a:lnTo>
                  <a:lnTo>
                    <a:pt x="6536" y="40445"/>
                  </a:lnTo>
                  <a:lnTo>
                    <a:pt x="6953" y="48672"/>
                  </a:lnTo>
                  <a:lnTo>
                    <a:pt x="6941" y="56757"/>
                  </a:lnTo>
                  <a:lnTo>
                    <a:pt x="6858" y="64769"/>
                  </a:lnTo>
                  <a:lnTo>
                    <a:pt x="6858" y="71628"/>
                  </a:lnTo>
                  <a:lnTo>
                    <a:pt x="7620" y="78486"/>
                  </a:lnTo>
                  <a:lnTo>
                    <a:pt x="6096" y="85344"/>
                  </a:lnTo>
                  <a:lnTo>
                    <a:pt x="6096" y="8458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4" name="Google Shape;2984;p54"/>
          <p:cNvSpPr/>
          <p:nvPr/>
        </p:nvSpPr>
        <p:spPr>
          <a:xfrm>
            <a:off x="6129944" y="3248809"/>
            <a:ext cx="106902" cy="15130"/>
          </a:xfrm>
          <a:custGeom>
            <a:rect b="b" l="l" r="r" t="t"/>
            <a:pathLst>
              <a:path extrusionOk="0" h="17145" w="117475">
                <a:moveTo>
                  <a:pt x="0" y="16763"/>
                </a:moveTo>
                <a:lnTo>
                  <a:pt x="11870" y="16811"/>
                </a:lnTo>
                <a:lnTo>
                  <a:pt x="23526" y="16001"/>
                </a:lnTo>
                <a:lnTo>
                  <a:pt x="35040" y="14620"/>
                </a:lnTo>
                <a:lnTo>
                  <a:pt x="46482" y="12953"/>
                </a:lnTo>
                <a:lnTo>
                  <a:pt x="59626" y="11370"/>
                </a:lnTo>
                <a:lnTo>
                  <a:pt x="72771" y="10001"/>
                </a:lnTo>
                <a:lnTo>
                  <a:pt x="85915" y="8774"/>
                </a:lnTo>
                <a:lnTo>
                  <a:pt x="99060" y="7619"/>
                </a:lnTo>
                <a:lnTo>
                  <a:pt x="105155" y="7619"/>
                </a:lnTo>
                <a:lnTo>
                  <a:pt x="111252" y="6857"/>
                </a:lnTo>
                <a:lnTo>
                  <a:pt x="117348" y="6095"/>
                </a:lnTo>
                <a:lnTo>
                  <a:pt x="116586" y="6095"/>
                </a:lnTo>
                <a:lnTo>
                  <a:pt x="115062" y="5333"/>
                </a:lnTo>
                <a:lnTo>
                  <a:pt x="114300" y="4571"/>
                </a:lnTo>
                <a:lnTo>
                  <a:pt x="111252" y="3809"/>
                </a:lnTo>
                <a:lnTo>
                  <a:pt x="112014" y="3047"/>
                </a:lnTo>
                <a:lnTo>
                  <a:pt x="109728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85" name="Google Shape;2985;p54"/>
          <p:cNvGrpSpPr/>
          <p:nvPr/>
        </p:nvGrpSpPr>
        <p:grpSpPr>
          <a:xfrm>
            <a:off x="6414804" y="3060702"/>
            <a:ext cx="491982" cy="269190"/>
            <a:chOff x="7056214" y="3468611"/>
            <a:chExt cx="541175" cy="305066"/>
          </a:xfrm>
        </p:grpSpPr>
        <p:sp>
          <p:nvSpPr>
            <p:cNvPr id="2986" name="Google Shape;2986;p54"/>
            <p:cNvSpPr/>
            <p:nvPr/>
          </p:nvSpPr>
          <p:spPr>
            <a:xfrm>
              <a:off x="7133843" y="3624643"/>
              <a:ext cx="41909" cy="76200"/>
            </a:xfrm>
            <a:custGeom>
              <a:rect b="b" l="l" r="r" t="t"/>
              <a:pathLst>
                <a:path extrusionOk="0" h="76200" w="41909">
                  <a:moveTo>
                    <a:pt x="12953" y="5524"/>
                  </a:moveTo>
                  <a:lnTo>
                    <a:pt x="17645" y="1047"/>
                  </a:lnTo>
                  <a:lnTo>
                    <a:pt x="21907" y="0"/>
                  </a:lnTo>
                  <a:lnTo>
                    <a:pt x="26455" y="2095"/>
                  </a:lnTo>
                  <a:lnTo>
                    <a:pt x="41909" y="34480"/>
                  </a:lnTo>
                  <a:lnTo>
                    <a:pt x="40457" y="43076"/>
                  </a:lnTo>
                  <a:lnTo>
                    <a:pt x="36575" y="50673"/>
                  </a:lnTo>
                  <a:lnTo>
                    <a:pt x="30980" y="57411"/>
                  </a:lnTo>
                  <a:lnTo>
                    <a:pt x="24383" y="63436"/>
                  </a:lnTo>
                  <a:lnTo>
                    <a:pt x="20288" y="67270"/>
                  </a:lnTo>
                  <a:lnTo>
                    <a:pt x="14477" y="71818"/>
                  </a:lnTo>
                  <a:lnTo>
                    <a:pt x="8096" y="75223"/>
                  </a:lnTo>
                  <a:lnTo>
                    <a:pt x="2285" y="75628"/>
                  </a:lnTo>
                  <a:lnTo>
                    <a:pt x="0" y="75628"/>
                  </a:lnTo>
                  <a:lnTo>
                    <a:pt x="2285" y="68770"/>
                  </a:lnTo>
                  <a:lnTo>
                    <a:pt x="2285" y="6724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54"/>
            <p:cNvSpPr/>
            <p:nvPr/>
          </p:nvSpPr>
          <p:spPr>
            <a:xfrm>
              <a:off x="7182468" y="3613403"/>
              <a:ext cx="55879" cy="85725"/>
            </a:xfrm>
            <a:custGeom>
              <a:rect b="b" l="l" r="r" t="t"/>
              <a:pathLst>
                <a:path extrusionOk="0" h="85725" w="55879">
                  <a:moveTo>
                    <a:pt x="15382" y="0"/>
                  </a:moveTo>
                  <a:lnTo>
                    <a:pt x="142" y="41910"/>
                  </a:lnTo>
                  <a:lnTo>
                    <a:pt x="0" y="50351"/>
                  </a:lnTo>
                  <a:lnTo>
                    <a:pt x="142" y="58578"/>
                  </a:lnTo>
                  <a:lnTo>
                    <a:pt x="23002" y="85344"/>
                  </a:lnTo>
                  <a:lnTo>
                    <a:pt x="30503" y="85308"/>
                  </a:lnTo>
                  <a:lnTo>
                    <a:pt x="37290" y="83915"/>
                  </a:lnTo>
                  <a:lnTo>
                    <a:pt x="43791" y="80950"/>
                  </a:lnTo>
                  <a:lnTo>
                    <a:pt x="50434" y="76199"/>
                  </a:lnTo>
                  <a:lnTo>
                    <a:pt x="51958" y="74675"/>
                  </a:lnTo>
                  <a:lnTo>
                    <a:pt x="54244" y="73151"/>
                  </a:lnTo>
                  <a:lnTo>
                    <a:pt x="55768" y="70865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54"/>
            <p:cNvSpPr/>
            <p:nvPr/>
          </p:nvSpPr>
          <p:spPr>
            <a:xfrm>
              <a:off x="7269479" y="3685793"/>
              <a:ext cx="2540" cy="50800"/>
            </a:xfrm>
            <a:custGeom>
              <a:rect b="b" l="l" r="r" t="t"/>
              <a:pathLst>
                <a:path extrusionOk="0" h="50800" w="2540">
                  <a:moveTo>
                    <a:pt x="0" y="0"/>
                  </a:moveTo>
                  <a:lnTo>
                    <a:pt x="678" y="8453"/>
                  </a:lnTo>
                  <a:lnTo>
                    <a:pt x="1428" y="16764"/>
                  </a:lnTo>
                  <a:lnTo>
                    <a:pt x="2035" y="25074"/>
                  </a:lnTo>
                  <a:lnTo>
                    <a:pt x="2286" y="33528"/>
                  </a:lnTo>
                  <a:lnTo>
                    <a:pt x="2286" y="38862"/>
                  </a:lnTo>
                  <a:lnTo>
                    <a:pt x="2286" y="46482"/>
                  </a:lnTo>
                  <a:lnTo>
                    <a:pt x="1524" y="5029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54"/>
            <p:cNvSpPr/>
            <p:nvPr/>
          </p:nvSpPr>
          <p:spPr>
            <a:xfrm>
              <a:off x="7249667" y="3625595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90" name="Google Shape;2990;p54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7232890" y="3468611"/>
              <a:ext cx="82321" cy="1059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1" name="Google Shape;2991;p54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7338808" y="3499853"/>
              <a:ext cx="258581" cy="2065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2" name="Google Shape;2992;p54"/>
            <p:cNvSpPr/>
            <p:nvPr/>
          </p:nvSpPr>
          <p:spPr>
            <a:xfrm>
              <a:off x="7056214" y="3553967"/>
              <a:ext cx="137159" cy="219710"/>
            </a:xfrm>
            <a:custGeom>
              <a:rect b="b" l="l" r="r" t="t"/>
              <a:pathLst>
                <a:path extrusionOk="0" h="219710" w="137159">
                  <a:moveTo>
                    <a:pt x="4476" y="0"/>
                  </a:moveTo>
                  <a:lnTo>
                    <a:pt x="631" y="18502"/>
                  </a:lnTo>
                  <a:lnTo>
                    <a:pt x="0" y="36004"/>
                  </a:lnTo>
                  <a:lnTo>
                    <a:pt x="1797" y="53792"/>
                  </a:lnTo>
                  <a:lnTo>
                    <a:pt x="10727" y="96904"/>
                  </a:lnTo>
                  <a:lnTo>
                    <a:pt x="24848" y="144410"/>
                  </a:lnTo>
                  <a:lnTo>
                    <a:pt x="44410" y="184284"/>
                  </a:lnTo>
                  <a:lnTo>
                    <a:pt x="72556" y="210812"/>
                  </a:lnTo>
                  <a:lnTo>
                    <a:pt x="116776" y="219265"/>
                  </a:lnTo>
                  <a:lnTo>
                    <a:pt x="126599" y="218789"/>
                  </a:lnTo>
                  <a:lnTo>
                    <a:pt x="137064" y="217169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93" name="Google Shape;2993;p54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6977689" y="3121051"/>
            <a:ext cx="131732" cy="118014"/>
          </a:xfrm>
          <a:prstGeom prst="rect">
            <a:avLst/>
          </a:prstGeom>
          <a:noFill/>
          <a:ln>
            <a:noFill/>
          </a:ln>
        </p:spPr>
      </p:pic>
      <p:sp>
        <p:nvSpPr>
          <p:cNvPr id="2994" name="Google Shape;2994;p54"/>
          <p:cNvSpPr/>
          <p:nvPr/>
        </p:nvSpPr>
        <p:spPr>
          <a:xfrm>
            <a:off x="7306887" y="3143250"/>
            <a:ext cx="53162" cy="6725"/>
          </a:xfrm>
          <a:custGeom>
            <a:rect b="b" l="l" r="r" t="t"/>
            <a:pathLst>
              <a:path extrusionOk="0" h="7620" w="58420">
                <a:moveTo>
                  <a:pt x="0" y="1524"/>
                </a:moveTo>
                <a:lnTo>
                  <a:pt x="10620" y="2059"/>
                </a:lnTo>
                <a:lnTo>
                  <a:pt x="20955" y="2381"/>
                </a:lnTo>
                <a:lnTo>
                  <a:pt x="31289" y="2274"/>
                </a:lnTo>
                <a:lnTo>
                  <a:pt x="41910" y="1524"/>
                </a:lnTo>
                <a:lnTo>
                  <a:pt x="47244" y="762"/>
                </a:lnTo>
                <a:lnTo>
                  <a:pt x="52577" y="0"/>
                </a:lnTo>
                <a:lnTo>
                  <a:pt x="57912" y="0"/>
                </a:lnTo>
                <a:lnTo>
                  <a:pt x="54864" y="3048"/>
                </a:lnTo>
                <a:lnTo>
                  <a:pt x="52577" y="5334"/>
                </a:lnTo>
                <a:lnTo>
                  <a:pt x="49530" y="762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5" name="Google Shape;2995;p54"/>
          <p:cNvSpPr/>
          <p:nvPr/>
        </p:nvSpPr>
        <p:spPr>
          <a:xfrm>
            <a:off x="7523017" y="3116356"/>
            <a:ext cx="8668" cy="3362"/>
          </a:xfrm>
          <a:custGeom>
            <a:rect b="b" l="l" r="r" t="t"/>
            <a:pathLst>
              <a:path extrusionOk="0" h="3810" w="9525">
                <a:moveTo>
                  <a:pt x="0" y="1524"/>
                </a:moveTo>
                <a:lnTo>
                  <a:pt x="4572" y="3810"/>
                </a:lnTo>
                <a:lnTo>
                  <a:pt x="6096" y="3810"/>
                </a:lnTo>
                <a:lnTo>
                  <a:pt x="9144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6" name="Google Shape;2996;p54"/>
          <p:cNvSpPr/>
          <p:nvPr/>
        </p:nvSpPr>
        <p:spPr>
          <a:xfrm>
            <a:off x="7647016" y="3096857"/>
            <a:ext cx="13868" cy="13448"/>
          </a:xfrm>
          <a:custGeom>
            <a:rect b="b" l="l" r="r" t="t"/>
            <a:pathLst>
              <a:path extrusionOk="0" h="15239" w="15240">
                <a:moveTo>
                  <a:pt x="0" y="3048"/>
                </a:moveTo>
                <a:lnTo>
                  <a:pt x="0" y="12192"/>
                </a:lnTo>
                <a:lnTo>
                  <a:pt x="3048" y="15240"/>
                </a:lnTo>
                <a:lnTo>
                  <a:pt x="11430" y="15240"/>
                </a:lnTo>
                <a:lnTo>
                  <a:pt x="15240" y="12192"/>
                </a:lnTo>
                <a:lnTo>
                  <a:pt x="15240" y="7620"/>
                </a:lnTo>
                <a:lnTo>
                  <a:pt x="15240" y="3048"/>
                </a:lnTo>
                <a:lnTo>
                  <a:pt x="11430" y="0"/>
                </a:lnTo>
                <a:lnTo>
                  <a:pt x="3048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7" name="Google Shape;2997;p54"/>
          <p:cNvSpPr/>
          <p:nvPr/>
        </p:nvSpPr>
        <p:spPr>
          <a:xfrm>
            <a:off x="7786947" y="3083411"/>
            <a:ext cx="15023" cy="13448"/>
          </a:xfrm>
          <a:custGeom>
            <a:rect b="b" l="l" r="r" t="t"/>
            <a:pathLst>
              <a:path extrusionOk="0" h="15239" w="16509">
                <a:moveTo>
                  <a:pt x="0" y="3048"/>
                </a:moveTo>
                <a:lnTo>
                  <a:pt x="0" y="11430"/>
                </a:lnTo>
                <a:lnTo>
                  <a:pt x="3809" y="15240"/>
                </a:lnTo>
                <a:lnTo>
                  <a:pt x="12191" y="15240"/>
                </a:lnTo>
                <a:lnTo>
                  <a:pt x="16001" y="11430"/>
                </a:lnTo>
                <a:lnTo>
                  <a:pt x="16001" y="7620"/>
                </a:lnTo>
                <a:lnTo>
                  <a:pt x="16001" y="3048"/>
                </a:lnTo>
                <a:lnTo>
                  <a:pt x="12191" y="0"/>
                </a:lnTo>
                <a:lnTo>
                  <a:pt x="3809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8" name="Google Shape;2998;p54"/>
          <p:cNvSpPr/>
          <p:nvPr/>
        </p:nvSpPr>
        <p:spPr>
          <a:xfrm>
            <a:off x="7995458" y="3069963"/>
            <a:ext cx="62407" cy="4482"/>
          </a:xfrm>
          <a:custGeom>
            <a:rect b="b" l="l" r="r" t="t"/>
            <a:pathLst>
              <a:path extrusionOk="0" h="5079" w="68579">
                <a:moveTo>
                  <a:pt x="0" y="3048"/>
                </a:moveTo>
                <a:lnTo>
                  <a:pt x="9608" y="3607"/>
                </a:lnTo>
                <a:lnTo>
                  <a:pt x="19145" y="4095"/>
                </a:lnTo>
                <a:lnTo>
                  <a:pt x="28825" y="4441"/>
                </a:lnTo>
                <a:lnTo>
                  <a:pt x="38862" y="4572"/>
                </a:lnTo>
                <a:lnTo>
                  <a:pt x="46482" y="4572"/>
                </a:lnTo>
                <a:lnTo>
                  <a:pt x="54864" y="3810"/>
                </a:lnTo>
                <a:lnTo>
                  <a:pt x="63246" y="3810"/>
                </a:lnTo>
                <a:lnTo>
                  <a:pt x="65532" y="3810"/>
                </a:lnTo>
                <a:lnTo>
                  <a:pt x="67818" y="4572"/>
                </a:lnTo>
                <a:lnTo>
                  <a:pt x="68580" y="3048"/>
                </a:lnTo>
                <a:lnTo>
                  <a:pt x="68580" y="2286"/>
                </a:lnTo>
                <a:lnTo>
                  <a:pt x="68580" y="762"/>
                </a:lnTo>
                <a:lnTo>
                  <a:pt x="68580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99" name="Google Shape;2999;p54"/>
          <p:cNvGrpSpPr/>
          <p:nvPr/>
        </p:nvGrpSpPr>
        <p:grpSpPr>
          <a:xfrm>
            <a:off x="8178419" y="2841504"/>
            <a:ext cx="531338" cy="306956"/>
            <a:chOff x="8996171" y="3220199"/>
            <a:chExt cx="584466" cy="347865"/>
          </a:xfrm>
        </p:grpSpPr>
        <p:pic>
          <p:nvPicPr>
            <p:cNvPr id="3000" name="Google Shape;3000;p54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9045688" y="3370326"/>
              <a:ext cx="143924" cy="1417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1" name="Google Shape;3001;p54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9159988" y="3220199"/>
              <a:ext cx="78511" cy="108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2" name="Google Shape;3002;p54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9276384" y="3237725"/>
              <a:ext cx="304253" cy="2471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3" name="Google Shape;3003;p54"/>
            <p:cNvSpPr/>
            <p:nvPr/>
          </p:nvSpPr>
          <p:spPr>
            <a:xfrm>
              <a:off x="8996171" y="3280410"/>
              <a:ext cx="198120" cy="287654"/>
            </a:xfrm>
            <a:custGeom>
              <a:rect b="b" l="l" r="r" t="t"/>
              <a:pathLst>
                <a:path extrusionOk="0" h="287654" w="198120">
                  <a:moveTo>
                    <a:pt x="56387" y="0"/>
                  </a:moveTo>
                  <a:lnTo>
                    <a:pt x="24991" y="42433"/>
                  </a:lnTo>
                  <a:lnTo>
                    <a:pt x="9644" y="84796"/>
                  </a:lnTo>
                  <a:lnTo>
                    <a:pt x="1023" y="134564"/>
                  </a:lnTo>
                  <a:lnTo>
                    <a:pt x="0" y="160020"/>
                  </a:lnTo>
                  <a:lnTo>
                    <a:pt x="964" y="184249"/>
                  </a:lnTo>
                  <a:lnTo>
                    <a:pt x="14037" y="229564"/>
                  </a:lnTo>
                  <a:lnTo>
                    <a:pt x="43564" y="265616"/>
                  </a:lnTo>
                  <a:lnTo>
                    <a:pt x="84117" y="283261"/>
                  </a:lnTo>
                  <a:lnTo>
                    <a:pt x="130075" y="287357"/>
                  </a:lnTo>
                  <a:lnTo>
                    <a:pt x="152685" y="285845"/>
                  </a:lnTo>
                  <a:lnTo>
                    <a:pt x="175152" y="282761"/>
                  </a:lnTo>
                  <a:lnTo>
                    <a:pt x="198119" y="278891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04" name="Google Shape;3004;p54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8766885" y="2882366"/>
            <a:ext cx="138879" cy="12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5" name="Google Shape;3005;p54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7504995" y="2307514"/>
            <a:ext cx="108434" cy="11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6" name="Google Shape;3006;p54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7720747" y="2314322"/>
            <a:ext cx="102233" cy="987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7" name="Google Shape;3007;p54"/>
          <p:cNvGrpSpPr/>
          <p:nvPr/>
        </p:nvGrpSpPr>
        <p:grpSpPr>
          <a:xfrm>
            <a:off x="7881225" y="2136840"/>
            <a:ext cx="262904" cy="296545"/>
            <a:chOff x="8669261" y="2421623"/>
            <a:chExt cx="289192" cy="336067"/>
          </a:xfrm>
        </p:grpSpPr>
        <p:pic>
          <p:nvPicPr>
            <p:cNvPr id="3008" name="Google Shape;3008;p54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8669261" y="2421623"/>
              <a:ext cx="230149" cy="3360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9" name="Google Shape;3009;p54"/>
            <p:cNvSpPr/>
            <p:nvPr/>
          </p:nvSpPr>
          <p:spPr>
            <a:xfrm>
              <a:off x="8948928" y="2537460"/>
              <a:ext cx="9525" cy="14605"/>
            </a:xfrm>
            <a:custGeom>
              <a:rect b="b" l="l" r="r" t="t"/>
              <a:pathLst>
                <a:path extrusionOk="0" h="14605" w="9525">
                  <a:moveTo>
                    <a:pt x="9144" y="14477"/>
                  </a:moveTo>
                  <a:lnTo>
                    <a:pt x="6096" y="9143"/>
                  </a:lnTo>
                  <a:lnTo>
                    <a:pt x="3048" y="4571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0" name="Google Shape;3010;p54"/>
          <p:cNvGrpSpPr/>
          <p:nvPr/>
        </p:nvGrpSpPr>
        <p:grpSpPr>
          <a:xfrm>
            <a:off x="8141011" y="3453388"/>
            <a:ext cx="111646" cy="56144"/>
            <a:chOff x="8955023" y="3913631"/>
            <a:chExt cx="122809" cy="63627"/>
          </a:xfrm>
        </p:grpSpPr>
        <p:sp>
          <p:nvSpPr>
            <p:cNvPr id="3011" name="Google Shape;3011;p54"/>
            <p:cNvSpPr/>
            <p:nvPr/>
          </p:nvSpPr>
          <p:spPr>
            <a:xfrm>
              <a:off x="8955023" y="3913631"/>
              <a:ext cx="97790" cy="9525"/>
            </a:xfrm>
            <a:custGeom>
              <a:rect b="b" l="l" r="r" t="t"/>
              <a:pathLst>
                <a:path extrusionOk="0" h="9525" w="97790">
                  <a:moveTo>
                    <a:pt x="0" y="8382"/>
                  </a:moveTo>
                  <a:lnTo>
                    <a:pt x="13132" y="8596"/>
                  </a:lnTo>
                  <a:lnTo>
                    <a:pt x="26193" y="8953"/>
                  </a:lnTo>
                  <a:lnTo>
                    <a:pt x="39112" y="9024"/>
                  </a:lnTo>
                  <a:lnTo>
                    <a:pt x="51816" y="8382"/>
                  </a:lnTo>
                  <a:lnTo>
                    <a:pt x="63674" y="7393"/>
                  </a:lnTo>
                  <a:lnTo>
                    <a:pt x="75247" y="5619"/>
                  </a:lnTo>
                  <a:lnTo>
                    <a:pt x="86534" y="3131"/>
                  </a:lnTo>
                  <a:lnTo>
                    <a:pt x="97536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54"/>
            <p:cNvSpPr/>
            <p:nvPr/>
          </p:nvSpPr>
          <p:spPr>
            <a:xfrm>
              <a:off x="8990837" y="3963923"/>
              <a:ext cx="86995" cy="13335"/>
            </a:xfrm>
            <a:custGeom>
              <a:rect b="b" l="l" r="r" t="t"/>
              <a:pathLst>
                <a:path extrusionOk="0" h="13335" w="86995">
                  <a:moveTo>
                    <a:pt x="0" y="12191"/>
                  </a:moveTo>
                  <a:lnTo>
                    <a:pt x="12906" y="12894"/>
                  </a:lnTo>
                  <a:lnTo>
                    <a:pt x="25526" y="12668"/>
                  </a:lnTo>
                  <a:lnTo>
                    <a:pt x="38147" y="11441"/>
                  </a:lnTo>
                  <a:lnTo>
                    <a:pt x="51053" y="9143"/>
                  </a:lnTo>
                  <a:lnTo>
                    <a:pt x="60507" y="7608"/>
                  </a:lnTo>
                  <a:lnTo>
                    <a:pt x="69532" y="5429"/>
                  </a:lnTo>
                  <a:lnTo>
                    <a:pt x="78271" y="2821"/>
                  </a:lnTo>
                  <a:lnTo>
                    <a:pt x="86868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13" name="Google Shape;3013;p54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8360492" y="3423610"/>
            <a:ext cx="76302" cy="97261"/>
          </a:xfrm>
          <a:prstGeom prst="rect">
            <a:avLst/>
          </a:prstGeom>
          <a:noFill/>
          <a:ln>
            <a:noFill/>
          </a:ln>
        </p:spPr>
      </p:pic>
      <p:sp>
        <p:nvSpPr>
          <p:cNvPr id="3014" name="Google Shape;3014;p54"/>
          <p:cNvSpPr/>
          <p:nvPr/>
        </p:nvSpPr>
        <p:spPr>
          <a:xfrm>
            <a:off x="8540634" y="3476065"/>
            <a:ext cx="16758" cy="2241"/>
          </a:xfrm>
          <a:custGeom>
            <a:rect b="b" l="l" r="r" t="t"/>
            <a:pathLst>
              <a:path extrusionOk="0" h="2539" w="18415">
                <a:moveTo>
                  <a:pt x="18288" y="2286"/>
                </a:moveTo>
                <a:lnTo>
                  <a:pt x="12192" y="1524"/>
                </a:lnTo>
                <a:lnTo>
                  <a:pt x="6096" y="762"/>
                </a:lnTo>
                <a:lnTo>
                  <a:pt x="0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15" name="Google Shape;3015;p54"/>
          <p:cNvGrpSpPr/>
          <p:nvPr/>
        </p:nvGrpSpPr>
        <p:grpSpPr>
          <a:xfrm>
            <a:off x="3271783" y="4155552"/>
            <a:ext cx="226062" cy="203433"/>
            <a:chOff x="3598925" y="4709374"/>
            <a:chExt cx="248666" cy="230545"/>
          </a:xfrm>
        </p:grpSpPr>
        <p:sp>
          <p:nvSpPr>
            <p:cNvPr id="3016" name="Google Shape;3016;p54"/>
            <p:cNvSpPr/>
            <p:nvPr/>
          </p:nvSpPr>
          <p:spPr>
            <a:xfrm>
              <a:off x="3598925" y="4709374"/>
              <a:ext cx="87629" cy="127635"/>
            </a:xfrm>
            <a:custGeom>
              <a:rect b="b" l="l" r="r" t="t"/>
              <a:pathLst>
                <a:path extrusionOk="0" h="127635" w="87629">
                  <a:moveTo>
                    <a:pt x="0" y="13501"/>
                  </a:moveTo>
                  <a:lnTo>
                    <a:pt x="9667" y="6048"/>
                  </a:lnTo>
                  <a:lnTo>
                    <a:pt x="19049" y="1309"/>
                  </a:lnTo>
                  <a:lnTo>
                    <a:pt x="29575" y="0"/>
                  </a:lnTo>
                  <a:lnTo>
                    <a:pt x="42672" y="2833"/>
                  </a:lnTo>
                  <a:lnTo>
                    <a:pt x="73640" y="27801"/>
                  </a:lnTo>
                  <a:lnTo>
                    <a:pt x="87296" y="76914"/>
                  </a:lnTo>
                  <a:lnTo>
                    <a:pt x="86106" y="88939"/>
                  </a:lnTo>
                  <a:lnTo>
                    <a:pt x="55471" y="122300"/>
                  </a:lnTo>
                  <a:lnTo>
                    <a:pt x="32004" y="125515"/>
                  </a:lnTo>
                  <a:lnTo>
                    <a:pt x="26670" y="126277"/>
                  </a:lnTo>
                  <a:lnTo>
                    <a:pt x="21336" y="127039"/>
                  </a:lnTo>
                  <a:lnTo>
                    <a:pt x="19812" y="120181"/>
                  </a:lnTo>
                  <a:lnTo>
                    <a:pt x="19812" y="116371"/>
                  </a:lnTo>
                  <a:lnTo>
                    <a:pt x="20574" y="114847"/>
                  </a:lnTo>
                  <a:lnTo>
                    <a:pt x="21336" y="111799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54"/>
            <p:cNvSpPr/>
            <p:nvPr/>
          </p:nvSpPr>
          <p:spPr>
            <a:xfrm>
              <a:off x="3674649" y="4712874"/>
              <a:ext cx="91439" cy="127635"/>
            </a:xfrm>
            <a:custGeom>
              <a:rect b="b" l="l" r="r" t="t"/>
              <a:pathLst>
                <a:path extrusionOk="0" h="127635" w="91439">
                  <a:moveTo>
                    <a:pt x="50006" y="2381"/>
                  </a:moveTo>
                  <a:lnTo>
                    <a:pt x="41124" y="440"/>
                  </a:lnTo>
                  <a:lnTo>
                    <a:pt x="34956" y="0"/>
                  </a:lnTo>
                  <a:lnTo>
                    <a:pt x="29646" y="2274"/>
                  </a:lnTo>
                  <a:lnTo>
                    <a:pt x="7262" y="38695"/>
                  </a:lnTo>
                  <a:lnTo>
                    <a:pt x="0" y="79533"/>
                  </a:lnTo>
                  <a:lnTo>
                    <a:pt x="1393" y="94845"/>
                  </a:lnTo>
                  <a:lnTo>
                    <a:pt x="37754" y="125980"/>
                  </a:lnTo>
                  <a:lnTo>
                    <a:pt x="50006" y="126587"/>
                  </a:lnTo>
                  <a:lnTo>
                    <a:pt x="59352" y="127146"/>
                  </a:lnTo>
                  <a:lnTo>
                    <a:pt x="68770" y="127063"/>
                  </a:lnTo>
                  <a:lnTo>
                    <a:pt x="77759" y="125408"/>
                  </a:lnTo>
                  <a:lnTo>
                    <a:pt x="85820" y="121253"/>
                  </a:lnTo>
                  <a:lnTo>
                    <a:pt x="87344" y="119729"/>
                  </a:lnTo>
                  <a:lnTo>
                    <a:pt x="89630" y="117443"/>
                  </a:lnTo>
                  <a:lnTo>
                    <a:pt x="91154" y="115919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54"/>
            <p:cNvSpPr/>
            <p:nvPr/>
          </p:nvSpPr>
          <p:spPr>
            <a:xfrm>
              <a:off x="3803141" y="4840224"/>
              <a:ext cx="44450" cy="99695"/>
            </a:xfrm>
            <a:custGeom>
              <a:rect b="b" l="l" r="r" t="t"/>
              <a:pathLst>
                <a:path extrusionOk="0" h="99695" w="44450">
                  <a:moveTo>
                    <a:pt x="6858" y="0"/>
                  </a:moveTo>
                  <a:lnTo>
                    <a:pt x="3536" y="11263"/>
                  </a:lnTo>
                  <a:lnTo>
                    <a:pt x="1428" y="20954"/>
                  </a:lnTo>
                  <a:lnTo>
                    <a:pt x="321" y="30646"/>
                  </a:lnTo>
                  <a:lnTo>
                    <a:pt x="0" y="41909"/>
                  </a:lnTo>
                  <a:lnTo>
                    <a:pt x="190" y="51946"/>
                  </a:lnTo>
                  <a:lnTo>
                    <a:pt x="12192" y="96773"/>
                  </a:lnTo>
                  <a:lnTo>
                    <a:pt x="26241" y="99429"/>
                  </a:lnTo>
                  <a:lnTo>
                    <a:pt x="31813" y="97440"/>
                  </a:lnTo>
                  <a:lnTo>
                    <a:pt x="36528" y="93595"/>
                  </a:lnTo>
                  <a:lnTo>
                    <a:pt x="40386" y="88391"/>
                  </a:lnTo>
                  <a:lnTo>
                    <a:pt x="41910" y="85343"/>
                  </a:lnTo>
                  <a:lnTo>
                    <a:pt x="43434" y="82295"/>
                  </a:lnTo>
                  <a:lnTo>
                    <a:pt x="44196" y="79247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54"/>
            <p:cNvSpPr/>
            <p:nvPr/>
          </p:nvSpPr>
          <p:spPr>
            <a:xfrm>
              <a:off x="3800093" y="4737354"/>
              <a:ext cx="2539" cy="3810"/>
            </a:xfrm>
            <a:custGeom>
              <a:rect b="b" l="l" r="r" t="t"/>
              <a:pathLst>
                <a:path extrusionOk="0" h="3810" w="2539">
                  <a:moveTo>
                    <a:pt x="2286" y="3809"/>
                  </a:moveTo>
                  <a:lnTo>
                    <a:pt x="1524" y="2285"/>
                  </a:lnTo>
                  <a:lnTo>
                    <a:pt x="762" y="1523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0" name="Google Shape;3020;p54"/>
          <p:cNvSpPr/>
          <p:nvPr/>
        </p:nvSpPr>
        <p:spPr>
          <a:xfrm>
            <a:off x="3720638" y="4165226"/>
            <a:ext cx="64719" cy="3362"/>
          </a:xfrm>
          <a:custGeom>
            <a:rect b="b" l="l" r="r" t="t"/>
            <a:pathLst>
              <a:path extrusionOk="0" h="3810" w="71120">
                <a:moveTo>
                  <a:pt x="0" y="0"/>
                </a:moveTo>
                <a:lnTo>
                  <a:pt x="10620" y="1869"/>
                </a:lnTo>
                <a:lnTo>
                  <a:pt x="20955" y="2952"/>
                </a:lnTo>
                <a:lnTo>
                  <a:pt x="31289" y="3321"/>
                </a:lnTo>
                <a:lnTo>
                  <a:pt x="41910" y="3048"/>
                </a:lnTo>
                <a:lnTo>
                  <a:pt x="48768" y="2928"/>
                </a:lnTo>
                <a:lnTo>
                  <a:pt x="55626" y="2667"/>
                </a:lnTo>
                <a:lnTo>
                  <a:pt x="62484" y="2405"/>
                </a:lnTo>
                <a:lnTo>
                  <a:pt x="69342" y="2286"/>
                </a:lnTo>
                <a:lnTo>
                  <a:pt x="70104" y="2286"/>
                </a:lnTo>
                <a:lnTo>
                  <a:pt x="70866" y="2286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1" name="Google Shape;3021;p54"/>
          <p:cNvSpPr/>
          <p:nvPr/>
        </p:nvSpPr>
        <p:spPr>
          <a:xfrm>
            <a:off x="3729644" y="4231116"/>
            <a:ext cx="83209" cy="7284"/>
          </a:xfrm>
          <a:custGeom>
            <a:rect b="b" l="l" r="r" t="t"/>
            <a:pathLst>
              <a:path extrusionOk="0" h="8254" w="91439">
                <a:moveTo>
                  <a:pt x="0" y="0"/>
                </a:moveTo>
                <a:lnTo>
                  <a:pt x="15930" y="5334"/>
                </a:lnTo>
                <a:lnTo>
                  <a:pt x="29146" y="7810"/>
                </a:lnTo>
                <a:lnTo>
                  <a:pt x="42648" y="7715"/>
                </a:lnTo>
                <a:lnTo>
                  <a:pt x="59436" y="5334"/>
                </a:lnTo>
                <a:lnTo>
                  <a:pt x="67437" y="3976"/>
                </a:lnTo>
                <a:lnTo>
                  <a:pt x="75438" y="3048"/>
                </a:lnTo>
                <a:lnTo>
                  <a:pt x="83439" y="2119"/>
                </a:lnTo>
                <a:lnTo>
                  <a:pt x="91440" y="762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2" name="Google Shape;3022;p54"/>
          <p:cNvGrpSpPr/>
          <p:nvPr/>
        </p:nvGrpSpPr>
        <p:grpSpPr>
          <a:xfrm>
            <a:off x="4194506" y="4026253"/>
            <a:ext cx="270177" cy="317601"/>
            <a:chOff x="4613910" y="4562843"/>
            <a:chExt cx="297192" cy="359929"/>
          </a:xfrm>
        </p:grpSpPr>
        <p:pic>
          <p:nvPicPr>
            <p:cNvPr id="3023" name="Google Shape;3023;p54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4701527" y="4562843"/>
              <a:ext cx="209575" cy="2918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4" name="Google Shape;3024;p54"/>
            <p:cNvSpPr/>
            <p:nvPr/>
          </p:nvSpPr>
          <p:spPr>
            <a:xfrm>
              <a:off x="4613910" y="4634483"/>
              <a:ext cx="178435" cy="288289"/>
            </a:xfrm>
            <a:custGeom>
              <a:rect b="b" l="l" r="r" t="t"/>
              <a:pathLst>
                <a:path extrusionOk="0" h="288289" w="178435">
                  <a:moveTo>
                    <a:pt x="15239" y="0"/>
                  </a:moveTo>
                  <a:lnTo>
                    <a:pt x="5893" y="4441"/>
                  </a:lnTo>
                  <a:lnTo>
                    <a:pt x="1619" y="10382"/>
                  </a:lnTo>
                  <a:lnTo>
                    <a:pt x="345" y="18752"/>
                  </a:lnTo>
                  <a:lnTo>
                    <a:pt x="0" y="30479"/>
                  </a:lnTo>
                  <a:lnTo>
                    <a:pt x="273" y="53554"/>
                  </a:lnTo>
                  <a:lnTo>
                    <a:pt x="5679" y="98845"/>
                  </a:lnTo>
                  <a:lnTo>
                    <a:pt x="18347" y="151102"/>
                  </a:lnTo>
                  <a:lnTo>
                    <a:pt x="40564" y="207752"/>
                  </a:lnTo>
                  <a:lnTo>
                    <a:pt x="74294" y="255353"/>
                  </a:lnTo>
                  <a:lnTo>
                    <a:pt x="118967" y="282475"/>
                  </a:lnTo>
                  <a:lnTo>
                    <a:pt x="146303" y="288035"/>
                  </a:lnTo>
                  <a:lnTo>
                    <a:pt x="154304" y="288035"/>
                  </a:lnTo>
                  <a:lnTo>
                    <a:pt x="162305" y="288035"/>
                  </a:lnTo>
                  <a:lnTo>
                    <a:pt x="170306" y="288035"/>
                  </a:lnTo>
                  <a:lnTo>
                    <a:pt x="178307" y="288035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5" name="Google Shape;3025;p54"/>
          <p:cNvGrpSpPr/>
          <p:nvPr/>
        </p:nvGrpSpPr>
        <p:grpSpPr>
          <a:xfrm>
            <a:off x="4508031" y="4032304"/>
            <a:ext cx="260934" cy="215859"/>
            <a:chOff x="4958785" y="4569701"/>
            <a:chExt cx="287025" cy="244627"/>
          </a:xfrm>
        </p:grpSpPr>
        <p:pic>
          <p:nvPicPr>
            <p:cNvPr id="3026" name="Google Shape;3026;p54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4958785" y="4686287"/>
              <a:ext cx="119480" cy="1028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7" name="Google Shape;3027;p54"/>
            <p:cNvSpPr/>
            <p:nvPr/>
          </p:nvSpPr>
          <p:spPr>
            <a:xfrm>
              <a:off x="5119401" y="4718304"/>
              <a:ext cx="3810" cy="88900"/>
            </a:xfrm>
            <a:custGeom>
              <a:rect b="b" l="l" r="r" t="t"/>
              <a:pathLst>
                <a:path extrusionOk="0" h="88900" w="3810">
                  <a:moveTo>
                    <a:pt x="476" y="0"/>
                  </a:moveTo>
                  <a:lnTo>
                    <a:pt x="273" y="20002"/>
                  </a:lnTo>
                  <a:lnTo>
                    <a:pt x="0" y="40005"/>
                  </a:lnTo>
                  <a:lnTo>
                    <a:pt x="154" y="60007"/>
                  </a:lnTo>
                  <a:lnTo>
                    <a:pt x="1238" y="80010"/>
                  </a:lnTo>
                  <a:lnTo>
                    <a:pt x="1238" y="84582"/>
                  </a:lnTo>
                  <a:lnTo>
                    <a:pt x="476" y="88392"/>
                  </a:lnTo>
                  <a:lnTo>
                    <a:pt x="3524" y="8458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28" name="Google Shape;3028;p54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5154155" y="4569701"/>
              <a:ext cx="91655" cy="2446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29" name="Google Shape;3029;p54"/>
          <p:cNvGrpSpPr/>
          <p:nvPr/>
        </p:nvGrpSpPr>
        <p:grpSpPr>
          <a:xfrm>
            <a:off x="4827653" y="4071975"/>
            <a:ext cx="159803" cy="176513"/>
            <a:chOff x="5310365" y="4614659"/>
            <a:chExt cx="175781" cy="200037"/>
          </a:xfrm>
        </p:grpSpPr>
        <p:pic>
          <p:nvPicPr>
            <p:cNvPr id="3030" name="Google Shape;3030;p54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5310365" y="4614659"/>
              <a:ext cx="131053" cy="1292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1" name="Google Shape;3031;p54"/>
            <p:cNvSpPr/>
            <p:nvPr/>
          </p:nvSpPr>
          <p:spPr>
            <a:xfrm>
              <a:off x="5484876" y="4732782"/>
              <a:ext cx="1270" cy="81914"/>
            </a:xfrm>
            <a:custGeom>
              <a:rect b="b" l="l" r="r" t="t"/>
              <a:pathLst>
                <a:path extrusionOk="0" h="81914" w="1270">
                  <a:moveTo>
                    <a:pt x="0" y="0"/>
                  </a:moveTo>
                  <a:lnTo>
                    <a:pt x="0" y="8584"/>
                  </a:lnTo>
                  <a:lnTo>
                    <a:pt x="0" y="17240"/>
                  </a:lnTo>
                  <a:lnTo>
                    <a:pt x="0" y="26038"/>
                  </a:lnTo>
                  <a:lnTo>
                    <a:pt x="0" y="35051"/>
                  </a:lnTo>
                  <a:lnTo>
                    <a:pt x="440" y="44898"/>
                  </a:lnTo>
                  <a:lnTo>
                    <a:pt x="666" y="54959"/>
                  </a:lnTo>
                  <a:lnTo>
                    <a:pt x="750" y="65162"/>
                  </a:lnTo>
                  <a:lnTo>
                    <a:pt x="762" y="75437"/>
                  </a:lnTo>
                  <a:lnTo>
                    <a:pt x="762" y="79247"/>
                  </a:lnTo>
                  <a:lnTo>
                    <a:pt x="762" y="80009"/>
                  </a:lnTo>
                  <a:lnTo>
                    <a:pt x="0" y="81533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2" name="Google Shape;3032;p54"/>
          <p:cNvGrpSpPr/>
          <p:nvPr/>
        </p:nvGrpSpPr>
        <p:grpSpPr>
          <a:xfrm>
            <a:off x="5273785" y="4053160"/>
            <a:ext cx="91209" cy="117668"/>
            <a:chOff x="5801105" y="4593336"/>
            <a:chExt cx="100329" cy="133350"/>
          </a:xfrm>
        </p:grpSpPr>
        <p:sp>
          <p:nvSpPr>
            <p:cNvPr id="3033" name="Google Shape;3033;p54"/>
            <p:cNvSpPr/>
            <p:nvPr/>
          </p:nvSpPr>
          <p:spPr>
            <a:xfrm>
              <a:off x="5801105" y="4653534"/>
              <a:ext cx="100329" cy="7620"/>
            </a:xfrm>
            <a:custGeom>
              <a:rect b="b" l="l" r="r" t="t"/>
              <a:pathLst>
                <a:path extrusionOk="0" h="7620" w="100329">
                  <a:moveTo>
                    <a:pt x="0" y="6857"/>
                  </a:moveTo>
                  <a:lnTo>
                    <a:pt x="10858" y="7155"/>
                  </a:lnTo>
                  <a:lnTo>
                    <a:pt x="21717" y="6953"/>
                  </a:lnTo>
                  <a:lnTo>
                    <a:pt x="32575" y="6322"/>
                  </a:lnTo>
                  <a:lnTo>
                    <a:pt x="43434" y="5333"/>
                  </a:lnTo>
                  <a:lnTo>
                    <a:pt x="55554" y="4655"/>
                  </a:lnTo>
                  <a:lnTo>
                    <a:pt x="67818" y="3905"/>
                  </a:lnTo>
                  <a:lnTo>
                    <a:pt x="80081" y="3298"/>
                  </a:lnTo>
                  <a:lnTo>
                    <a:pt x="92202" y="3047"/>
                  </a:lnTo>
                  <a:lnTo>
                    <a:pt x="99822" y="3047"/>
                  </a:lnTo>
                  <a:lnTo>
                    <a:pt x="95250" y="3809"/>
                  </a:lnTo>
                  <a:lnTo>
                    <a:pt x="96012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54"/>
            <p:cNvSpPr/>
            <p:nvPr/>
          </p:nvSpPr>
          <p:spPr>
            <a:xfrm>
              <a:off x="5832443" y="4593336"/>
              <a:ext cx="20954" cy="133350"/>
            </a:xfrm>
            <a:custGeom>
              <a:rect b="b" l="l" r="r" t="t"/>
              <a:pathLst>
                <a:path extrusionOk="0" h="133350" w="20954">
                  <a:moveTo>
                    <a:pt x="2952" y="0"/>
                  </a:moveTo>
                  <a:lnTo>
                    <a:pt x="797" y="10727"/>
                  </a:lnTo>
                  <a:lnTo>
                    <a:pt x="0" y="20669"/>
                  </a:lnTo>
                  <a:lnTo>
                    <a:pt x="488" y="30753"/>
                  </a:lnTo>
                  <a:lnTo>
                    <a:pt x="2190" y="41909"/>
                  </a:lnTo>
                  <a:lnTo>
                    <a:pt x="5262" y="53923"/>
                  </a:lnTo>
                  <a:lnTo>
                    <a:pt x="8477" y="66008"/>
                  </a:lnTo>
                  <a:lnTo>
                    <a:pt x="11406" y="78235"/>
                  </a:lnTo>
                  <a:lnTo>
                    <a:pt x="13620" y="90677"/>
                  </a:lnTo>
                  <a:lnTo>
                    <a:pt x="14335" y="100738"/>
                  </a:lnTo>
                  <a:lnTo>
                    <a:pt x="14763" y="111156"/>
                  </a:lnTo>
                  <a:lnTo>
                    <a:pt x="15763" y="121431"/>
                  </a:lnTo>
                  <a:lnTo>
                    <a:pt x="18192" y="131063"/>
                  </a:lnTo>
                  <a:lnTo>
                    <a:pt x="18954" y="131825"/>
                  </a:lnTo>
                  <a:lnTo>
                    <a:pt x="19716" y="132587"/>
                  </a:lnTo>
                  <a:lnTo>
                    <a:pt x="20478" y="133349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5" name="Google Shape;3035;p54"/>
          <p:cNvGrpSpPr/>
          <p:nvPr/>
        </p:nvGrpSpPr>
        <p:grpSpPr>
          <a:xfrm>
            <a:off x="5539015" y="3916653"/>
            <a:ext cx="553073" cy="328472"/>
            <a:chOff x="6092856" y="4438637"/>
            <a:chExt cx="608374" cy="372248"/>
          </a:xfrm>
        </p:grpSpPr>
        <p:sp>
          <p:nvSpPr>
            <p:cNvPr id="3036" name="Google Shape;3036;p54"/>
            <p:cNvSpPr/>
            <p:nvPr/>
          </p:nvSpPr>
          <p:spPr>
            <a:xfrm>
              <a:off x="6092856" y="4542281"/>
              <a:ext cx="157479" cy="268604"/>
            </a:xfrm>
            <a:custGeom>
              <a:rect b="b" l="l" r="r" t="t"/>
              <a:pathLst>
                <a:path extrusionOk="0" h="268604" w="157479">
                  <a:moveTo>
                    <a:pt x="6191" y="0"/>
                  </a:moveTo>
                  <a:lnTo>
                    <a:pt x="1131" y="18085"/>
                  </a:lnTo>
                  <a:lnTo>
                    <a:pt x="0" y="36099"/>
                  </a:lnTo>
                  <a:lnTo>
                    <a:pt x="1583" y="54542"/>
                  </a:lnTo>
                  <a:lnTo>
                    <a:pt x="9870" y="104608"/>
                  </a:lnTo>
                  <a:lnTo>
                    <a:pt x="25134" y="164568"/>
                  </a:lnTo>
                  <a:lnTo>
                    <a:pt x="47696" y="215967"/>
                  </a:lnTo>
                  <a:lnTo>
                    <a:pt x="81557" y="252805"/>
                  </a:lnTo>
                  <a:lnTo>
                    <a:pt x="121169" y="266068"/>
                  </a:lnTo>
                  <a:lnTo>
                    <a:pt x="145101" y="268045"/>
                  </a:lnTo>
                  <a:lnTo>
                    <a:pt x="157067" y="267461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37" name="Google Shape;3037;p54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6196571" y="4438637"/>
              <a:ext cx="185191" cy="295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8" name="Google Shape;3038;p54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6419837" y="4475975"/>
              <a:ext cx="281393" cy="23853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39" name="Google Shape;3039;p54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6170110" y="3994437"/>
            <a:ext cx="194679" cy="159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0" name="Google Shape;3040;p54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6473524" y="3979646"/>
            <a:ext cx="71622" cy="84733"/>
          </a:xfrm>
          <a:prstGeom prst="rect">
            <a:avLst/>
          </a:prstGeom>
          <a:noFill/>
          <a:ln>
            <a:noFill/>
          </a:ln>
        </p:spPr>
      </p:pic>
      <p:sp>
        <p:nvSpPr>
          <p:cNvPr id="3041" name="Google Shape;3041;p54"/>
          <p:cNvSpPr/>
          <p:nvPr/>
        </p:nvSpPr>
        <p:spPr>
          <a:xfrm>
            <a:off x="6729153" y="4020670"/>
            <a:ext cx="13868" cy="13448"/>
          </a:xfrm>
          <a:custGeom>
            <a:rect b="b" l="l" r="r" t="t"/>
            <a:pathLst>
              <a:path extrusionOk="0" h="15239" w="15240">
                <a:moveTo>
                  <a:pt x="0" y="3809"/>
                </a:moveTo>
                <a:lnTo>
                  <a:pt x="0" y="12191"/>
                </a:lnTo>
                <a:lnTo>
                  <a:pt x="3810" y="15239"/>
                </a:lnTo>
                <a:lnTo>
                  <a:pt x="12192" y="15239"/>
                </a:lnTo>
                <a:lnTo>
                  <a:pt x="15240" y="12191"/>
                </a:lnTo>
                <a:lnTo>
                  <a:pt x="15240" y="7619"/>
                </a:lnTo>
                <a:lnTo>
                  <a:pt x="15240" y="3809"/>
                </a:lnTo>
                <a:lnTo>
                  <a:pt x="12192" y="0"/>
                </a:lnTo>
                <a:lnTo>
                  <a:pt x="3810" y="0"/>
                </a:lnTo>
                <a:lnTo>
                  <a:pt x="0" y="3809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2" name="Google Shape;3042;p54"/>
          <p:cNvSpPr/>
          <p:nvPr/>
        </p:nvSpPr>
        <p:spPr>
          <a:xfrm>
            <a:off x="6862848" y="4022688"/>
            <a:ext cx="13868" cy="13448"/>
          </a:xfrm>
          <a:custGeom>
            <a:rect b="b" l="l" r="r" t="t"/>
            <a:pathLst>
              <a:path extrusionOk="0" h="15239" w="15240">
                <a:moveTo>
                  <a:pt x="0" y="3047"/>
                </a:moveTo>
                <a:lnTo>
                  <a:pt x="0" y="11429"/>
                </a:lnTo>
                <a:lnTo>
                  <a:pt x="3810" y="15239"/>
                </a:lnTo>
                <a:lnTo>
                  <a:pt x="12192" y="15239"/>
                </a:lnTo>
                <a:lnTo>
                  <a:pt x="15240" y="11429"/>
                </a:lnTo>
                <a:lnTo>
                  <a:pt x="15240" y="7619"/>
                </a:lnTo>
                <a:lnTo>
                  <a:pt x="15240" y="3047"/>
                </a:lnTo>
                <a:lnTo>
                  <a:pt x="12192" y="0"/>
                </a:lnTo>
                <a:lnTo>
                  <a:pt x="381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3" name="Google Shape;3043;p54"/>
          <p:cNvSpPr/>
          <p:nvPr/>
        </p:nvSpPr>
        <p:spPr>
          <a:xfrm>
            <a:off x="6952211" y="4023359"/>
            <a:ext cx="67030" cy="16250"/>
          </a:xfrm>
          <a:custGeom>
            <a:rect b="b" l="l" r="r" t="t"/>
            <a:pathLst>
              <a:path extrusionOk="0" h="18414" w="73659">
                <a:moveTo>
                  <a:pt x="15240" y="3048"/>
                </a:moveTo>
                <a:lnTo>
                  <a:pt x="12192" y="0"/>
                </a:lnTo>
                <a:lnTo>
                  <a:pt x="3810" y="0"/>
                </a:lnTo>
                <a:lnTo>
                  <a:pt x="0" y="3048"/>
                </a:lnTo>
                <a:lnTo>
                  <a:pt x="0" y="11430"/>
                </a:lnTo>
                <a:lnTo>
                  <a:pt x="3810" y="15240"/>
                </a:lnTo>
                <a:lnTo>
                  <a:pt x="12192" y="15240"/>
                </a:lnTo>
                <a:lnTo>
                  <a:pt x="15240" y="11430"/>
                </a:lnTo>
                <a:lnTo>
                  <a:pt x="15240" y="7620"/>
                </a:lnTo>
                <a:lnTo>
                  <a:pt x="15240" y="3048"/>
                </a:lnTo>
                <a:close/>
              </a:path>
              <a:path extrusionOk="0" h="18414" w="73659">
                <a:moveTo>
                  <a:pt x="73152" y="6096"/>
                </a:moveTo>
                <a:lnTo>
                  <a:pt x="70104" y="3048"/>
                </a:lnTo>
                <a:lnTo>
                  <a:pt x="61722" y="3048"/>
                </a:lnTo>
                <a:lnTo>
                  <a:pt x="57912" y="6096"/>
                </a:lnTo>
                <a:lnTo>
                  <a:pt x="57912" y="14478"/>
                </a:lnTo>
                <a:lnTo>
                  <a:pt x="61722" y="18288"/>
                </a:lnTo>
                <a:lnTo>
                  <a:pt x="70104" y="18288"/>
                </a:lnTo>
                <a:lnTo>
                  <a:pt x="73152" y="14478"/>
                </a:lnTo>
                <a:lnTo>
                  <a:pt x="73152" y="10668"/>
                </a:lnTo>
                <a:lnTo>
                  <a:pt x="73152" y="6096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44" name="Google Shape;3044;p54"/>
          <p:cNvGrpSpPr/>
          <p:nvPr/>
        </p:nvGrpSpPr>
        <p:grpSpPr>
          <a:xfrm>
            <a:off x="7251530" y="3810416"/>
            <a:ext cx="325608" cy="320628"/>
            <a:chOff x="7976603" y="4318241"/>
            <a:chExt cx="358165" cy="363359"/>
          </a:xfrm>
        </p:grpSpPr>
        <p:pic>
          <p:nvPicPr>
            <p:cNvPr id="3045" name="Google Shape;3045;p54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7976603" y="4491977"/>
              <a:ext cx="96037" cy="1310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6" name="Google Shape;3046;p54"/>
            <p:cNvSpPr/>
            <p:nvPr/>
          </p:nvSpPr>
          <p:spPr>
            <a:xfrm>
              <a:off x="8120633" y="4425696"/>
              <a:ext cx="127634" cy="255904"/>
            </a:xfrm>
            <a:custGeom>
              <a:rect b="b" l="l" r="r" t="t"/>
              <a:pathLst>
                <a:path extrusionOk="0" h="255904" w="127634">
                  <a:moveTo>
                    <a:pt x="7620" y="0"/>
                  </a:moveTo>
                  <a:lnTo>
                    <a:pt x="7250" y="14287"/>
                  </a:lnTo>
                  <a:lnTo>
                    <a:pt x="6381" y="28575"/>
                  </a:lnTo>
                  <a:lnTo>
                    <a:pt x="5369" y="42862"/>
                  </a:lnTo>
                  <a:lnTo>
                    <a:pt x="4572" y="57150"/>
                  </a:lnTo>
                  <a:lnTo>
                    <a:pt x="2786" y="82748"/>
                  </a:lnTo>
                  <a:lnTo>
                    <a:pt x="1143" y="108204"/>
                  </a:lnTo>
                  <a:lnTo>
                    <a:pt x="71" y="133659"/>
                  </a:lnTo>
                  <a:lnTo>
                    <a:pt x="0" y="159258"/>
                  </a:lnTo>
                  <a:lnTo>
                    <a:pt x="1357" y="182046"/>
                  </a:lnTo>
                  <a:lnTo>
                    <a:pt x="16073" y="222480"/>
                  </a:lnTo>
                  <a:lnTo>
                    <a:pt x="54173" y="250436"/>
                  </a:lnTo>
                  <a:lnTo>
                    <a:pt x="102512" y="255341"/>
                  </a:lnTo>
                  <a:lnTo>
                    <a:pt x="127254" y="25450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54"/>
            <p:cNvSpPr/>
            <p:nvPr/>
          </p:nvSpPr>
          <p:spPr>
            <a:xfrm>
              <a:off x="8165591" y="4491609"/>
              <a:ext cx="57784" cy="95250"/>
            </a:xfrm>
            <a:custGeom>
              <a:rect b="b" l="l" r="r" t="t"/>
              <a:pathLst>
                <a:path extrusionOk="0" h="95250" w="57784">
                  <a:moveTo>
                    <a:pt x="0" y="2666"/>
                  </a:moveTo>
                  <a:lnTo>
                    <a:pt x="13251" y="333"/>
                  </a:lnTo>
                  <a:lnTo>
                    <a:pt x="24288" y="0"/>
                  </a:lnTo>
                  <a:lnTo>
                    <a:pt x="34611" y="3095"/>
                  </a:lnTo>
                  <a:lnTo>
                    <a:pt x="45720" y="11048"/>
                  </a:lnTo>
                  <a:lnTo>
                    <a:pt x="51673" y="18823"/>
                  </a:lnTo>
                  <a:lnTo>
                    <a:pt x="55625" y="28670"/>
                  </a:lnTo>
                  <a:lnTo>
                    <a:pt x="57292" y="39231"/>
                  </a:lnTo>
                  <a:lnTo>
                    <a:pt x="56388" y="49148"/>
                  </a:lnTo>
                  <a:lnTo>
                    <a:pt x="30991" y="82367"/>
                  </a:lnTo>
                  <a:lnTo>
                    <a:pt x="8382" y="94868"/>
                  </a:lnTo>
                  <a:lnTo>
                    <a:pt x="6858" y="88010"/>
                  </a:lnTo>
                  <a:lnTo>
                    <a:pt x="6858" y="85724"/>
                  </a:lnTo>
                  <a:lnTo>
                    <a:pt x="6858" y="83438"/>
                  </a:lnTo>
                  <a:lnTo>
                    <a:pt x="6858" y="8115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54"/>
            <p:cNvSpPr/>
            <p:nvPr/>
          </p:nvSpPr>
          <p:spPr>
            <a:xfrm>
              <a:off x="8218931" y="4485132"/>
              <a:ext cx="45084" cy="88264"/>
            </a:xfrm>
            <a:custGeom>
              <a:rect b="b" l="l" r="r" t="t"/>
              <a:pathLst>
                <a:path extrusionOk="0" h="88264" w="45084">
                  <a:moveTo>
                    <a:pt x="7620" y="0"/>
                  </a:moveTo>
                  <a:lnTo>
                    <a:pt x="4500" y="12918"/>
                  </a:lnTo>
                  <a:lnTo>
                    <a:pt x="2095" y="25622"/>
                  </a:lnTo>
                  <a:lnTo>
                    <a:pt x="547" y="38469"/>
                  </a:lnTo>
                  <a:lnTo>
                    <a:pt x="0" y="51816"/>
                  </a:lnTo>
                  <a:lnTo>
                    <a:pt x="714" y="60531"/>
                  </a:lnTo>
                  <a:lnTo>
                    <a:pt x="31146" y="87963"/>
                  </a:lnTo>
                  <a:lnTo>
                    <a:pt x="38100" y="87630"/>
                  </a:lnTo>
                  <a:lnTo>
                    <a:pt x="40386" y="86867"/>
                  </a:lnTo>
                  <a:lnTo>
                    <a:pt x="42672" y="86867"/>
                  </a:lnTo>
                  <a:lnTo>
                    <a:pt x="44958" y="86105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49" name="Google Shape;3049;p54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8244827" y="4318241"/>
              <a:ext cx="89941" cy="1303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0" name="Google Shape;3050;p54"/>
            <p:cNvSpPr/>
            <p:nvPr/>
          </p:nvSpPr>
          <p:spPr>
            <a:xfrm>
              <a:off x="8283701" y="4557522"/>
              <a:ext cx="1270" cy="64770"/>
            </a:xfrm>
            <a:custGeom>
              <a:rect b="b" l="l" r="r" t="t"/>
              <a:pathLst>
                <a:path extrusionOk="0" h="64770" w="1270">
                  <a:moveTo>
                    <a:pt x="0" y="0"/>
                  </a:moveTo>
                  <a:lnTo>
                    <a:pt x="440" y="16121"/>
                  </a:lnTo>
                  <a:lnTo>
                    <a:pt x="666" y="32385"/>
                  </a:lnTo>
                  <a:lnTo>
                    <a:pt x="750" y="48648"/>
                  </a:lnTo>
                  <a:lnTo>
                    <a:pt x="762" y="64769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54"/>
            <p:cNvSpPr/>
            <p:nvPr/>
          </p:nvSpPr>
          <p:spPr>
            <a:xfrm>
              <a:off x="8297417" y="4521708"/>
              <a:ext cx="3809" cy="14604"/>
            </a:xfrm>
            <a:custGeom>
              <a:rect b="b" l="l" r="r" t="t"/>
              <a:pathLst>
                <a:path extrusionOk="0" h="14604" w="3809">
                  <a:moveTo>
                    <a:pt x="3809" y="14477"/>
                  </a:moveTo>
                  <a:lnTo>
                    <a:pt x="2285" y="9905"/>
                  </a:lnTo>
                  <a:lnTo>
                    <a:pt x="1523" y="4571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52" name="Google Shape;3052;p54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7633150" y="3846520"/>
            <a:ext cx="270186" cy="2192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3" name="Google Shape;3053;p54"/>
          <p:cNvGrpSpPr/>
          <p:nvPr/>
        </p:nvGrpSpPr>
        <p:grpSpPr>
          <a:xfrm>
            <a:off x="7952806" y="3892447"/>
            <a:ext cx="149791" cy="95832"/>
            <a:chOff x="8747747" y="4411205"/>
            <a:chExt cx="226339" cy="144805"/>
          </a:xfrm>
        </p:grpSpPr>
        <p:pic>
          <p:nvPicPr>
            <p:cNvPr id="3054" name="Google Shape;3054;p54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8747747" y="4411205"/>
              <a:ext cx="137340" cy="1102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5" name="Google Shape;3055;p54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8907767" y="4425683"/>
              <a:ext cx="66319" cy="1303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56" name="Google Shape;3056;p54"/>
          <p:cNvSpPr/>
          <p:nvPr/>
        </p:nvSpPr>
        <p:spPr>
          <a:xfrm>
            <a:off x="8210203" y="3968899"/>
            <a:ext cx="12134" cy="7845"/>
          </a:xfrm>
          <a:custGeom>
            <a:rect b="b" l="l" r="r" t="t"/>
            <a:pathLst>
              <a:path extrusionOk="0" h="8889" w="13334">
                <a:moveTo>
                  <a:pt x="12953" y="8382"/>
                </a:moveTo>
                <a:lnTo>
                  <a:pt x="9143" y="5334"/>
                </a:lnTo>
                <a:lnTo>
                  <a:pt x="4571" y="3048"/>
                </a:lnTo>
                <a:lnTo>
                  <a:pt x="0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7" name="Google Shape;3057;p54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3211547" y="4553750"/>
            <a:ext cx="64003" cy="106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8" name="Google Shape;3058;p54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>
            <a:off x="3345861" y="4473153"/>
            <a:ext cx="123057" cy="177518"/>
          </a:xfrm>
          <a:prstGeom prst="rect">
            <a:avLst/>
          </a:prstGeom>
          <a:noFill/>
          <a:ln>
            <a:noFill/>
          </a:ln>
        </p:spPr>
      </p:pic>
      <p:sp>
        <p:nvSpPr>
          <p:cNvPr id="3059" name="Google Shape;3059;p54"/>
          <p:cNvSpPr/>
          <p:nvPr/>
        </p:nvSpPr>
        <p:spPr>
          <a:xfrm>
            <a:off x="4364874" y="4375673"/>
            <a:ext cx="294125" cy="73971"/>
          </a:xfrm>
          <a:custGeom>
            <a:rect b="b" l="l" r="r" t="t"/>
            <a:pathLst>
              <a:path extrusionOk="0" h="83820" w="323214">
                <a:moveTo>
                  <a:pt x="0" y="47243"/>
                </a:moveTo>
                <a:lnTo>
                  <a:pt x="36576" y="73913"/>
                </a:lnTo>
                <a:lnTo>
                  <a:pt x="57626" y="77342"/>
                </a:lnTo>
                <a:lnTo>
                  <a:pt x="68830" y="76700"/>
                </a:lnTo>
                <a:lnTo>
                  <a:pt x="105072" y="56233"/>
                </a:lnTo>
                <a:lnTo>
                  <a:pt x="118752" y="44029"/>
                </a:lnTo>
                <a:lnTo>
                  <a:pt x="124586" y="39242"/>
                </a:lnTo>
                <a:lnTo>
                  <a:pt x="130992" y="35599"/>
                </a:lnTo>
                <a:lnTo>
                  <a:pt x="138684" y="33527"/>
                </a:lnTo>
                <a:lnTo>
                  <a:pt x="146042" y="33480"/>
                </a:lnTo>
                <a:lnTo>
                  <a:pt x="152400" y="35432"/>
                </a:lnTo>
                <a:lnTo>
                  <a:pt x="180594" y="69341"/>
                </a:lnTo>
                <a:lnTo>
                  <a:pt x="186690" y="83819"/>
                </a:lnTo>
                <a:lnTo>
                  <a:pt x="188976" y="81533"/>
                </a:lnTo>
                <a:lnTo>
                  <a:pt x="189738" y="80009"/>
                </a:lnTo>
                <a:lnTo>
                  <a:pt x="192786" y="75437"/>
                </a:lnTo>
                <a:lnTo>
                  <a:pt x="197643" y="66901"/>
                </a:lnTo>
                <a:lnTo>
                  <a:pt x="228600" y="35718"/>
                </a:lnTo>
                <a:lnTo>
                  <a:pt x="243840" y="34289"/>
                </a:lnTo>
                <a:lnTo>
                  <a:pt x="250769" y="36194"/>
                </a:lnTo>
                <a:lnTo>
                  <a:pt x="256984" y="39242"/>
                </a:lnTo>
                <a:lnTo>
                  <a:pt x="262913" y="42862"/>
                </a:lnTo>
                <a:lnTo>
                  <a:pt x="268986" y="46481"/>
                </a:lnTo>
                <a:lnTo>
                  <a:pt x="276606" y="50291"/>
                </a:lnTo>
                <a:lnTo>
                  <a:pt x="284226" y="51815"/>
                </a:lnTo>
                <a:lnTo>
                  <a:pt x="292608" y="51815"/>
                </a:lnTo>
                <a:lnTo>
                  <a:pt x="321564" y="24193"/>
                </a:lnTo>
                <a:lnTo>
                  <a:pt x="323088" y="10667"/>
                </a:lnTo>
                <a:lnTo>
                  <a:pt x="323088" y="3809"/>
                </a:lnTo>
                <a:lnTo>
                  <a:pt x="319278" y="761"/>
                </a:lnTo>
                <a:lnTo>
                  <a:pt x="312420" y="0"/>
                </a:lnTo>
                <a:lnTo>
                  <a:pt x="310896" y="0"/>
                </a:lnTo>
                <a:lnTo>
                  <a:pt x="309372" y="0"/>
                </a:lnTo>
                <a:lnTo>
                  <a:pt x="307848" y="0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0" name="Google Shape;3060;p54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4855314" y="4344733"/>
            <a:ext cx="144740" cy="43888"/>
          </a:xfrm>
          <a:prstGeom prst="rect">
            <a:avLst/>
          </a:prstGeom>
          <a:noFill/>
          <a:ln>
            <a:noFill/>
          </a:ln>
        </p:spPr>
      </p:pic>
      <p:sp>
        <p:nvSpPr>
          <p:cNvPr id="3061" name="Google Shape;3061;p54"/>
          <p:cNvSpPr/>
          <p:nvPr/>
        </p:nvSpPr>
        <p:spPr>
          <a:xfrm>
            <a:off x="8051569" y="4130936"/>
            <a:ext cx="188378" cy="51556"/>
          </a:xfrm>
          <a:custGeom>
            <a:rect b="b" l="l" r="r" t="t"/>
            <a:pathLst>
              <a:path extrusionOk="0" h="58420" w="207009">
                <a:moveTo>
                  <a:pt x="11429" y="16763"/>
                </a:moveTo>
                <a:lnTo>
                  <a:pt x="7619" y="16001"/>
                </a:lnTo>
                <a:lnTo>
                  <a:pt x="3809" y="14477"/>
                </a:lnTo>
                <a:lnTo>
                  <a:pt x="0" y="12953"/>
                </a:lnTo>
                <a:lnTo>
                  <a:pt x="0" y="20573"/>
                </a:lnTo>
                <a:lnTo>
                  <a:pt x="0" y="25907"/>
                </a:lnTo>
                <a:lnTo>
                  <a:pt x="32003" y="42671"/>
                </a:lnTo>
                <a:lnTo>
                  <a:pt x="43481" y="41659"/>
                </a:lnTo>
                <a:lnTo>
                  <a:pt x="54101" y="38004"/>
                </a:lnTo>
                <a:lnTo>
                  <a:pt x="64150" y="32492"/>
                </a:lnTo>
                <a:lnTo>
                  <a:pt x="73913" y="25907"/>
                </a:lnTo>
                <a:lnTo>
                  <a:pt x="79640" y="22217"/>
                </a:lnTo>
                <a:lnTo>
                  <a:pt x="84867" y="19240"/>
                </a:lnTo>
                <a:lnTo>
                  <a:pt x="90523" y="17121"/>
                </a:lnTo>
                <a:lnTo>
                  <a:pt x="97535" y="16001"/>
                </a:lnTo>
                <a:lnTo>
                  <a:pt x="105917" y="16001"/>
                </a:lnTo>
                <a:lnTo>
                  <a:pt x="109727" y="24383"/>
                </a:lnTo>
                <a:lnTo>
                  <a:pt x="113537" y="31241"/>
                </a:lnTo>
                <a:lnTo>
                  <a:pt x="116585" y="38099"/>
                </a:lnTo>
                <a:lnTo>
                  <a:pt x="118871" y="46481"/>
                </a:lnTo>
                <a:lnTo>
                  <a:pt x="122681" y="53339"/>
                </a:lnTo>
                <a:lnTo>
                  <a:pt x="124205" y="57911"/>
                </a:lnTo>
                <a:lnTo>
                  <a:pt x="123443" y="55625"/>
                </a:lnTo>
                <a:lnTo>
                  <a:pt x="127253" y="57149"/>
                </a:lnTo>
                <a:lnTo>
                  <a:pt x="130301" y="50291"/>
                </a:lnTo>
                <a:lnTo>
                  <a:pt x="133349" y="44195"/>
                </a:lnTo>
                <a:lnTo>
                  <a:pt x="137921" y="38099"/>
                </a:lnTo>
                <a:lnTo>
                  <a:pt x="140969" y="32765"/>
                </a:lnTo>
                <a:lnTo>
                  <a:pt x="144017" y="29717"/>
                </a:lnTo>
                <a:lnTo>
                  <a:pt x="150875" y="28955"/>
                </a:lnTo>
                <a:lnTo>
                  <a:pt x="157733" y="28955"/>
                </a:lnTo>
                <a:lnTo>
                  <a:pt x="162305" y="35813"/>
                </a:lnTo>
                <a:lnTo>
                  <a:pt x="166115" y="41147"/>
                </a:lnTo>
                <a:lnTo>
                  <a:pt x="170687" y="46481"/>
                </a:lnTo>
                <a:lnTo>
                  <a:pt x="174497" y="52577"/>
                </a:lnTo>
                <a:lnTo>
                  <a:pt x="182117" y="54101"/>
                </a:lnTo>
                <a:lnTo>
                  <a:pt x="205656" y="22979"/>
                </a:lnTo>
                <a:lnTo>
                  <a:pt x="205739" y="15239"/>
                </a:lnTo>
                <a:lnTo>
                  <a:pt x="205739" y="10667"/>
                </a:lnTo>
                <a:lnTo>
                  <a:pt x="206501" y="6095"/>
                </a:lnTo>
                <a:lnTo>
                  <a:pt x="203453" y="3047"/>
                </a:lnTo>
                <a:lnTo>
                  <a:pt x="201167" y="0"/>
                </a:lnTo>
                <a:lnTo>
                  <a:pt x="201167" y="9143"/>
                </a:lnTo>
                <a:lnTo>
                  <a:pt x="200405" y="12191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62" name="Google Shape;3062;p54"/>
          <p:cNvGrpSpPr/>
          <p:nvPr/>
        </p:nvGrpSpPr>
        <p:grpSpPr>
          <a:xfrm>
            <a:off x="4409122" y="4551125"/>
            <a:ext cx="221123" cy="122912"/>
            <a:chOff x="4849986" y="5157667"/>
            <a:chExt cx="243233" cy="139293"/>
          </a:xfrm>
        </p:grpSpPr>
        <p:pic>
          <p:nvPicPr>
            <p:cNvPr id="3063" name="Google Shape;3063;p54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4849986" y="5177015"/>
              <a:ext cx="93882" cy="1199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4" name="Google Shape;3064;p54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4971846" y="5157667"/>
              <a:ext cx="121373" cy="1191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65" name="Google Shape;3065;p54"/>
          <p:cNvGrpSpPr/>
          <p:nvPr/>
        </p:nvGrpSpPr>
        <p:grpSpPr>
          <a:xfrm>
            <a:off x="4863675" y="4436410"/>
            <a:ext cx="280579" cy="226617"/>
            <a:chOff x="5349989" y="5027663"/>
            <a:chExt cx="308634" cy="256819"/>
          </a:xfrm>
        </p:grpSpPr>
        <p:pic>
          <p:nvPicPr>
            <p:cNvPr id="3066" name="Google Shape;3066;p54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5349989" y="5150154"/>
              <a:ext cx="87655" cy="127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7" name="Google Shape;3067;p54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5469301" y="5027663"/>
              <a:ext cx="189322" cy="256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68" name="Google Shape;3068;p54"/>
          <p:cNvGrpSpPr/>
          <p:nvPr/>
        </p:nvGrpSpPr>
        <p:grpSpPr>
          <a:xfrm>
            <a:off x="8034763" y="4203102"/>
            <a:ext cx="329309" cy="220491"/>
            <a:chOff x="8838151" y="4763262"/>
            <a:chExt cx="362236" cy="249876"/>
          </a:xfrm>
        </p:grpSpPr>
        <p:pic>
          <p:nvPicPr>
            <p:cNvPr id="3069" name="Google Shape;3069;p54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8838151" y="4906505"/>
              <a:ext cx="103169" cy="1066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0" name="Google Shape;3070;p54"/>
            <p:cNvSpPr/>
            <p:nvPr/>
          </p:nvSpPr>
          <p:spPr>
            <a:xfrm>
              <a:off x="8978645" y="4904232"/>
              <a:ext cx="5715" cy="78739"/>
            </a:xfrm>
            <a:custGeom>
              <a:rect b="b" l="l" r="r" t="t"/>
              <a:pathLst>
                <a:path extrusionOk="0" h="78739" w="5715">
                  <a:moveTo>
                    <a:pt x="1524" y="0"/>
                  </a:moveTo>
                  <a:lnTo>
                    <a:pt x="642" y="9596"/>
                  </a:lnTo>
                  <a:lnTo>
                    <a:pt x="190" y="19049"/>
                  </a:lnTo>
                  <a:lnTo>
                    <a:pt x="23" y="28503"/>
                  </a:lnTo>
                  <a:lnTo>
                    <a:pt x="0" y="38099"/>
                  </a:lnTo>
                  <a:lnTo>
                    <a:pt x="11" y="46541"/>
                  </a:lnTo>
                  <a:lnTo>
                    <a:pt x="95" y="54768"/>
                  </a:lnTo>
                  <a:lnTo>
                    <a:pt x="321" y="62853"/>
                  </a:lnTo>
                  <a:lnTo>
                    <a:pt x="762" y="70865"/>
                  </a:lnTo>
                  <a:lnTo>
                    <a:pt x="1524" y="78485"/>
                  </a:lnTo>
                  <a:lnTo>
                    <a:pt x="1524" y="74675"/>
                  </a:lnTo>
                  <a:lnTo>
                    <a:pt x="5334" y="78485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54"/>
            <p:cNvSpPr/>
            <p:nvPr/>
          </p:nvSpPr>
          <p:spPr>
            <a:xfrm>
              <a:off x="9011411" y="4908804"/>
              <a:ext cx="2540" cy="85089"/>
            </a:xfrm>
            <a:custGeom>
              <a:rect b="b" l="l" r="r" t="t"/>
              <a:pathLst>
                <a:path extrusionOk="0" h="85089" w="2540">
                  <a:moveTo>
                    <a:pt x="0" y="0"/>
                  </a:moveTo>
                  <a:lnTo>
                    <a:pt x="238" y="11870"/>
                  </a:lnTo>
                  <a:lnTo>
                    <a:pt x="762" y="23526"/>
                  </a:lnTo>
                  <a:lnTo>
                    <a:pt x="1285" y="35040"/>
                  </a:lnTo>
                  <a:lnTo>
                    <a:pt x="1524" y="46481"/>
                  </a:lnTo>
                  <a:lnTo>
                    <a:pt x="1857" y="55625"/>
                  </a:lnTo>
                  <a:lnTo>
                    <a:pt x="1905" y="64769"/>
                  </a:lnTo>
                  <a:lnTo>
                    <a:pt x="1952" y="73913"/>
                  </a:lnTo>
                  <a:lnTo>
                    <a:pt x="2286" y="83057"/>
                  </a:lnTo>
                  <a:lnTo>
                    <a:pt x="2286" y="83819"/>
                  </a:lnTo>
                  <a:lnTo>
                    <a:pt x="2286" y="84581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54"/>
            <p:cNvSpPr/>
            <p:nvPr/>
          </p:nvSpPr>
          <p:spPr>
            <a:xfrm>
              <a:off x="8982467" y="4892040"/>
              <a:ext cx="90804" cy="75564"/>
            </a:xfrm>
            <a:custGeom>
              <a:rect b="b" l="l" r="r" t="t"/>
              <a:pathLst>
                <a:path extrusionOk="0" h="75564" w="90804">
                  <a:moveTo>
                    <a:pt x="750" y="33528"/>
                  </a:moveTo>
                  <a:lnTo>
                    <a:pt x="0" y="22121"/>
                  </a:lnTo>
                  <a:lnTo>
                    <a:pt x="464" y="13716"/>
                  </a:lnTo>
                  <a:lnTo>
                    <a:pt x="4500" y="7596"/>
                  </a:lnTo>
                  <a:lnTo>
                    <a:pt x="14466" y="3048"/>
                  </a:lnTo>
                  <a:lnTo>
                    <a:pt x="24431" y="1404"/>
                  </a:lnTo>
                  <a:lnTo>
                    <a:pt x="34754" y="762"/>
                  </a:lnTo>
                  <a:lnTo>
                    <a:pt x="45219" y="690"/>
                  </a:lnTo>
                  <a:lnTo>
                    <a:pt x="55614" y="762"/>
                  </a:lnTo>
                  <a:lnTo>
                    <a:pt x="62472" y="762"/>
                  </a:lnTo>
                  <a:lnTo>
                    <a:pt x="75426" y="0"/>
                  </a:lnTo>
                  <a:lnTo>
                    <a:pt x="78474" y="8382"/>
                  </a:lnTo>
                  <a:lnTo>
                    <a:pt x="78664" y="15251"/>
                  </a:lnTo>
                  <a:lnTo>
                    <a:pt x="74854" y="21050"/>
                  </a:lnTo>
                  <a:lnTo>
                    <a:pt x="41374" y="41505"/>
                  </a:lnTo>
                  <a:lnTo>
                    <a:pt x="31230" y="44958"/>
                  </a:lnTo>
                  <a:lnTo>
                    <a:pt x="30468" y="44958"/>
                  </a:lnTo>
                  <a:lnTo>
                    <a:pt x="28944" y="46482"/>
                  </a:lnTo>
                  <a:lnTo>
                    <a:pt x="35040" y="48006"/>
                  </a:lnTo>
                  <a:lnTo>
                    <a:pt x="41898" y="50292"/>
                  </a:lnTo>
                  <a:lnTo>
                    <a:pt x="47994" y="51816"/>
                  </a:lnTo>
                  <a:lnTo>
                    <a:pt x="54840" y="53994"/>
                  </a:lnTo>
                  <a:lnTo>
                    <a:pt x="61614" y="56102"/>
                  </a:lnTo>
                  <a:lnTo>
                    <a:pt x="68246" y="58352"/>
                  </a:lnTo>
                  <a:lnTo>
                    <a:pt x="89904" y="74676"/>
                  </a:lnTo>
                  <a:lnTo>
                    <a:pt x="89142" y="75438"/>
                  </a:lnTo>
                  <a:lnTo>
                    <a:pt x="90666" y="74676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54"/>
            <p:cNvSpPr/>
            <p:nvPr/>
          </p:nvSpPr>
          <p:spPr>
            <a:xfrm>
              <a:off x="9092183" y="4763262"/>
              <a:ext cx="54609" cy="94614"/>
            </a:xfrm>
            <a:custGeom>
              <a:rect b="b" l="l" r="r" t="t"/>
              <a:pathLst>
                <a:path extrusionOk="0" h="94614" w="54609">
                  <a:moveTo>
                    <a:pt x="28194" y="0"/>
                  </a:moveTo>
                  <a:lnTo>
                    <a:pt x="33075" y="11406"/>
                  </a:lnTo>
                  <a:lnTo>
                    <a:pt x="36385" y="21526"/>
                  </a:lnTo>
                  <a:lnTo>
                    <a:pt x="38266" y="31932"/>
                  </a:lnTo>
                  <a:lnTo>
                    <a:pt x="38862" y="44196"/>
                  </a:lnTo>
                  <a:lnTo>
                    <a:pt x="39409" y="52316"/>
                  </a:lnTo>
                  <a:lnTo>
                    <a:pt x="39814" y="60578"/>
                  </a:lnTo>
                  <a:lnTo>
                    <a:pt x="39933" y="68841"/>
                  </a:lnTo>
                  <a:lnTo>
                    <a:pt x="39624" y="76962"/>
                  </a:lnTo>
                  <a:lnTo>
                    <a:pt x="39624" y="81534"/>
                  </a:lnTo>
                  <a:lnTo>
                    <a:pt x="38100" y="82296"/>
                  </a:lnTo>
                  <a:lnTo>
                    <a:pt x="36576" y="84582"/>
                  </a:lnTo>
                  <a:lnTo>
                    <a:pt x="32766" y="81534"/>
                  </a:lnTo>
                  <a:lnTo>
                    <a:pt x="30480" y="78486"/>
                  </a:lnTo>
                  <a:lnTo>
                    <a:pt x="28194" y="72390"/>
                  </a:lnTo>
                  <a:lnTo>
                    <a:pt x="26277" y="65651"/>
                  </a:lnTo>
                  <a:lnTo>
                    <a:pt x="23717" y="57911"/>
                  </a:lnTo>
                  <a:lnTo>
                    <a:pt x="20157" y="50744"/>
                  </a:lnTo>
                  <a:lnTo>
                    <a:pt x="15240" y="45720"/>
                  </a:lnTo>
                  <a:lnTo>
                    <a:pt x="8382" y="42672"/>
                  </a:lnTo>
                  <a:lnTo>
                    <a:pt x="4572" y="48006"/>
                  </a:lnTo>
                  <a:lnTo>
                    <a:pt x="3048" y="53340"/>
                  </a:lnTo>
                  <a:lnTo>
                    <a:pt x="1023" y="61043"/>
                  </a:lnTo>
                  <a:lnTo>
                    <a:pt x="0" y="70389"/>
                  </a:lnTo>
                  <a:lnTo>
                    <a:pt x="690" y="79593"/>
                  </a:lnTo>
                  <a:lnTo>
                    <a:pt x="3810" y="86868"/>
                  </a:lnTo>
                  <a:lnTo>
                    <a:pt x="9144" y="93726"/>
                  </a:lnTo>
                  <a:lnTo>
                    <a:pt x="18288" y="94488"/>
                  </a:lnTo>
                  <a:lnTo>
                    <a:pt x="26670" y="94488"/>
                  </a:lnTo>
                  <a:lnTo>
                    <a:pt x="34385" y="94154"/>
                  </a:lnTo>
                  <a:lnTo>
                    <a:pt x="40957" y="92964"/>
                  </a:lnTo>
                  <a:lnTo>
                    <a:pt x="47244" y="90630"/>
                  </a:lnTo>
                  <a:lnTo>
                    <a:pt x="54102" y="8686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54"/>
            <p:cNvSpPr/>
            <p:nvPr/>
          </p:nvSpPr>
          <p:spPr>
            <a:xfrm>
              <a:off x="9185147" y="4818888"/>
              <a:ext cx="15240" cy="16510"/>
            </a:xfrm>
            <a:custGeom>
              <a:rect b="b" l="l" r="r" t="t"/>
              <a:pathLst>
                <a:path extrusionOk="0" h="16510" w="15240">
                  <a:moveTo>
                    <a:pt x="0" y="3810"/>
                  </a:moveTo>
                  <a:lnTo>
                    <a:pt x="0" y="12192"/>
                  </a:lnTo>
                  <a:lnTo>
                    <a:pt x="3810" y="16002"/>
                  </a:lnTo>
                  <a:lnTo>
                    <a:pt x="12192" y="16002"/>
                  </a:lnTo>
                  <a:lnTo>
                    <a:pt x="15240" y="12192"/>
                  </a:lnTo>
                  <a:lnTo>
                    <a:pt x="15240" y="8382"/>
                  </a:lnTo>
                  <a:lnTo>
                    <a:pt x="15240" y="3810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5" name="Google Shape;3075;p54"/>
          <p:cNvGrpSpPr/>
          <p:nvPr/>
        </p:nvGrpSpPr>
        <p:grpSpPr>
          <a:xfrm>
            <a:off x="8567032" y="3868925"/>
            <a:ext cx="213488" cy="172815"/>
            <a:chOff x="9423641" y="4384548"/>
            <a:chExt cx="234834" cy="195846"/>
          </a:xfrm>
        </p:grpSpPr>
        <p:pic>
          <p:nvPicPr>
            <p:cNvPr id="3076" name="Google Shape;3076;p54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9423641" y="4401299"/>
              <a:ext cx="183667" cy="1790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7" name="Google Shape;3077;p54"/>
            <p:cNvSpPr/>
            <p:nvPr/>
          </p:nvSpPr>
          <p:spPr>
            <a:xfrm>
              <a:off x="9653777" y="4449318"/>
              <a:ext cx="1270" cy="108585"/>
            </a:xfrm>
            <a:custGeom>
              <a:rect b="b" l="l" r="r" t="t"/>
              <a:pathLst>
                <a:path extrusionOk="0" h="108585" w="1270">
                  <a:moveTo>
                    <a:pt x="0" y="0"/>
                  </a:moveTo>
                  <a:lnTo>
                    <a:pt x="750" y="49399"/>
                  </a:lnTo>
                  <a:lnTo>
                    <a:pt x="762" y="76378"/>
                  </a:lnTo>
                  <a:lnTo>
                    <a:pt x="762" y="87153"/>
                  </a:lnTo>
                  <a:lnTo>
                    <a:pt x="762" y="97786"/>
                  </a:lnTo>
                  <a:lnTo>
                    <a:pt x="762" y="108204"/>
                  </a:lnTo>
                  <a:lnTo>
                    <a:pt x="762" y="103632"/>
                  </a:lnTo>
                  <a:lnTo>
                    <a:pt x="762" y="99060"/>
                  </a:lnTo>
                  <a:lnTo>
                    <a:pt x="0" y="9448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54"/>
            <p:cNvSpPr/>
            <p:nvPr/>
          </p:nvSpPr>
          <p:spPr>
            <a:xfrm>
              <a:off x="9651491" y="4384548"/>
              <a:ext cx="6984" cy="9525"/>
            </a:xfrm>
            <a:custGeom>
              <a:rect b="b" l="l" r="r" t="t"/>
              <a:pathLst>
                <a:path extrusionOk="0" h="9525" w="6984">
                  <a:moveTo>
                    <a:pt x="6857" y="9144"/>
                  </a:moveTo>
                  <a:lnTo>
                    <a:pt x="4571" y="6096"/>
                  </a:lnTo>
                  <a:lnTo>
                    <a:pt x="2285" y="3048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3" name="Google Shape;3083;p55"/>
          <p:cNvGrpSpPr/>
          <p:nvPr/>
        </p:nvGrpSpPr>
        <p:grpSpPr>
          <a:xfrm>
            <a:off x="2293631" y="2638819"/>
            <a:ext cx="6452151" cy="780961"/>
            <a:chOff x="2522969" y="2990502"/>
            <a:chExt cx="7097295" cy="885042"/>
          </a:xfrm>
        </p:grpSpPr>
        <p:sp>
          <p:nvSpPr>
            <p:cNvPr id="3084" name="Google Shape;3084;p55"/>
            <p:cNvSpPr/>
            <p:nvPr/>
          </p:nvSpPr>
          <p:spPr>
            <a:xfrm>
              <a:off x="6666738" y="3352799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85" name="Google Shape;3085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22969" y="2990502"/>
              <a:ext cx="7097295" cy="8850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86" name="Google Shape;3086;p55"/>
          <p:cNvSpPr/>
          <p:nvPr/>
        </p:nvSpPr>
        <p:spPr>
          <a:xfrm>
            <a:off x="4139737" y="3593726"/>
            <a:ext cx="78010" cy="8966"/>
          </a:xfrm>
          <a:custGeom>
            <a:rect b="b" l="l" r="r" t="t"/>
            <a:pathLst>
              <a:path extrusionOk="0" h="10160" w="85725">
                <a:moveTo>
                  <a:pt x="0" y="9144"/>
                </a:moveTo>
                <a:lnTo>
                  <a:pt x="14406" y="9346"/>
                </a:lnTo>
                <a:lnTo>
                  <a:pt x="28955" y="9620"/>
                </a:lnTo>
                <a:lnTo>
                  <a:pt x="43505" y="9465"/>
                </a:lnTo>
                <a:lnTo>
                  <a:pt x="57912" y="8382"/>
                </a:lnTo>
                <a:lnTo>
                  <a:pt x="65305" y="7608"/>
                </a:lnTo>
                <a:lnTo>
                  <a:pt x="72485" y="6191"/>
                </a:lnTo>
                <a:lnTo>
                  <a:pt x="79236" y="3774"/>
                </a:lnTo>
                <a:lnTo>
                  <a:pt x="85344" y="0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7" name="Google Shape;308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4705" y="3481432"/>
            <a:ext cx="157347" cy="11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8" name="Google Shape;308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9730" y="3392009"/>
            <a:ext cx="279773" cy="1527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9" name="Google Shape;3089;p55"/>
          <p:cNvGrpSpPr/>
          <p:nvPr/>
        </p:nvGrpSpPr>
        <p:grpSpPr>
          <a:xfrm>
            <a:off x="5656867" y="3385477"/>
            <a:ext cx="64193" cy="146805"/>
            <a:chOff x="6222492" y="3836669"/>
            <a:chExt cx="70612" cy="166370"/>
          </a:xfrm>
        </p:grpSpPr>
        <p:sp>
          <p:nvSpPr>
            <p:cNvPr id="3090" name="Google Shape;3090;p55"/>
            <p:cNvSpPr/>
            <p:nvPr/>
          </p:nvSpPr>
          <p:spPr>
            <a:xfrm>
              <a:off x="6222492" y="3836669"/>
              <a:ext cx="11429" cy="166370"/>
            </a:xfrm>
            <a:custGeom>
              <a:rect b="b" l="l" r="r" t="t"/>
              <a:pathLst>
                <a:path extrusionOk="0" h="166370" w="11429">
                  <a:moveTo>
                    <a:pt x="0" y="0"/>
                  </a:moveTo>
                  <a:lnTo>
                    <a:pt x="7286" y="50470"/>
                  </a:lnTo>
                  <a:lnTo>
                    <a:pt x="8703" y="84379"/>
                  </a:lnTo>
                  <a:lnTo>
                    <a:pt x="8667" y="100869"/>
                  </a:lnTo>
                  <a:lnTo>
                    <a:pt x="8489" y="117217"/>
                  </a:lnTo>
                  <a:lnTo>
                    <a:pt x="8382" y="133350"/>
                  </a:lnTo>
                  <a:lnTo>
                    <a:pt x="7965" y="140077"/>
                  </a:lnTo>
                  <a:lnTo>
                    <a:pt x="7334" y="150018"/>
                  </a:lnTo>
                  <a:lnTo>
                    <a:pt x="7417" y="159817"/>
                  </a:lnTo>
                  <a:lnTo>
                    <a:pt x="9144" y="166116"/>
                  </a:lnTo>
                  <a:lnTo>
                    <a:pt x="9906" y="166116"/>
                  </a:lnTo>
                  <a:lnTo>
                    <a:pt x="10668" y="166116"/>
                  </a:lnTo>
                  <a:lnTo>
                    <a:pt x="11430" y="166116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55"/>
            <p:cNvSpPr/>
            <p:nvPr/>
          </p:nvSpPr>
          <p:spPr>
            <a:xfrm>
              <a:off x="6280404" y="3919727"/>
              <a:ext cx="12700" cy="73660"/>
            </a:xfrm>
            <a:custGeom>
              <a:rect b="b" l="l" r="r" t="t"/>
              <a:pathLst>
                <a:path extrusionOk="0" h="73660" w="12700">
                  <a:moveTo>
                    <a:pt x="0" y="0"/>
                  </a:moveTo>
                  <a:lnTo>
                    <a:pt x="6096" y="40386"/>
                  </a:lnTo>
                  <a:lnTo>
                    <a:pt x="6691" y="47815"/>
                  </a:lnTo>
                  <a:lnTo>
                    <a:pt x="7429" y="55244"/>
                  </a:lnTo>
                  <a:lnTo>
                    <a:pt x="8453" y="62674"/>
                  </a:lnTo>
                  <a:lnTo>
                    <a:pt x="9906" y="70104"/>
                  </a:lnTo>
                  <a:lnTo>
                    <a:pt x="10668" y="72390"/>
                  </a:lnTo>
                  <a:lnTo>
                    <a:pt x="10668" y="73152"/>
                  </a:lnTo>
                  <a:lnTo>
                    <a:pt x="12192" y="73152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55"/>
            <p:cNvSpPr/>
            <p:nvPr/>
          </p:nvSpPr>
          <p:spPr>
            <a:xfrm>
              <a:off x="6272784" y="3860291"/>
              <a:ext cx="13335" cy="6985"/>
            </a:xfrm>
            <a:custGeom>
              <a:rect b="b" l="l" r="r" t="t"/>
              <a:pathLst>
                <a:path extrusionOk="0" h="6985" w="13335">
                  <a:moveTo>
                    <a:pt x="12953" y="6858"/>
                  </a:moveTo>
                  <a:lnTo>
                    <a:pt x="4571" y="2286"/>
                  </a:lnTo>
                  <a:lnTo>
                    <a:pt x="5333" y="0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93" name="Google Shape;3093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68155" y="3402094"/>
            <a:ext cx="150517" cy="123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4" name="Google Shape;3094;p55"/>
          <p:cNvGrpSpPr/>
          <p:nvPr/>
        </p:nvGrpSpPr>
        <p:grpSpPr>
          <a:xfrm>
            <a:off x="6197200" y="3363960"/>
            <a:ext cx="135451" cy="128438"/>
            <a:chOff x="6816852" y="3812285"/>
            <a:chExt cx="148995" cy="145555"/>
          </a:xfrm>
        </p:grpSpPr>
        <p:sp>
          <p:nvSpPr>
            <p:cNvPr id="3095" name="Google Shape;3095;p55"/>
            <p:cNvSpPr/>
            <p:nvPr/>
          </p:nvSpPr>
          <p:spPr>
            <a:xfrm>
              <a:off x="6838188" y="3863339"/>
              <a:ext cx="5715" cy="83820"/>
            </a:xfrm>
            <a:custGeom>
              <a:rect b="b" l="l" r="r" t="t"/>
              <a:pathLst>
                <a:path extrusionOk="0" h="83820" w="5715">
                  <a:moveTo>
                    <a:pt x="0" y="0"/>
                  </a:moveTo>
                  <a:lnTo>
                    <a:pt x="488" y="10179"/>
                  </a:lnTo>
                  <a:lnTo>
                    <a:pt x="1619" y="20288"/>
                  </a:lnTo>
                  <a:lnTo>
                    <a:pt x="2893" y="30539"/>
                  </a:lnTo>
                  <a:lnTo>
                    <a:pt x="3810" y="41148"/>
                  </a:lnTo>
                  <a:lnTo>
                    <a:pt x="4976" y="50661"/>
                  </a:lnTo>
                  <a:lnTo>
                    <a:pt x="5715" y="61245"/>
                  </a:lnTo>
                  <a:lnTo>
                    <a:pt x="5310" y="71687"/>
                  </a:lnTo>
                  <a:lnTo>
                    <a:pt x="3048" y="80772"/>
                  </a:lnTo>
                  <a:lnTo>
                    <a:pt x="2286" y="82296"/>
                  </a:lnTo>
                  <a:lnTo>
                    <a:pt x="1524" y="83058"/>
                  </a:lnTo>
                  <a:lnTo>
                    <a:pt x="762" y="8382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55"/>
            <p:cNvSpPr/>
            <p:nvPr/>
          </p:nvSpPr>
          <p:spPr>
            <a:xfrm>
              <a:off x="6816852" y="3812285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97" name="Google Shape;3097;p5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888467" y="3866375"/>
              <a:ext cx="77380" cy="914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98" name="Google Shape;3098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39074" y="3374276"/>
            <a:ext cx="99042" cy="87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9" name="Google Shape;3099;p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72888" y="3849209"/>
            <a:ext cx="288629" cy="153313"/>
          </a:xfrm>
          <a:prstGeom prst="rect">
            <a:avLst/>
          </a:prstGeom>
          <a:noFill/>
          <a:ln>
            <a:noFill/>
          </a:ln>
        </p:spPr>
      </p:pic>
      <p:sp>
        <p:nvSpPr>
          <p:cNvPr id="3100" name="Google Shape;3100;p55"/>
          <p:cNvSpPr/>
          <p:nvPr/>
        </p:nvSpPr>
        <p:spPr>
          <a:xfrm>
            <a:off x="5118561" y="3968226"/>
            <a:ext cx="11557" cy="49313"/>
          </a:xfrm>
          <a:custGeom>
            <a:rect b="b" l="l" r="r" t="t"/>
            <a:pathLst>
              <a:path extrusionOk="0" h="55879" w="12700">
                <a:moveTo>
                  <a:pt x="12191" y="0"/>
                </a:moveTo>
                <a:lnTo>
                  <a:pt x="6857" y="43434"/>
                </a:lnTo>
                <a:lnTo>
                  <a:pt x="3047" y="49530"/>
                </a:lnTo>
                <a:lnTo>
                  <a:pt x="0" y="55626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01" name="Google Shape;3101;p55"/>
          <p:cNvGrpSpPr/>
          <p:nvPr/>
        </p:nvGrpSpPr>
        <p:grpSpPr>
          <a:xfrm>
            <a:off x="5369383" y="3805047"/>
            <a:ext cx="356596" cy="132685"/>
            <a:chOff x="5906262" y="4312157"/>
            <a:chExt cx="392252" cy="150368"/>
          </a:xfrm>
        </p:grpSpPr>
        <p:sp>
          <p:nvSpPr>
            <p:cNvPr id="3102" name="Google Shape;3102;p55"/>
            <p:cNvSpPr/>
            <p:nvPr/>
          </p:nvSpPr>
          <p:spPr>
            <a:xfrm>
              <a:off x="5949505" y="4312157"/>
              <a:ext cx="17145" cy="140335"/>
            </a:xfrm>
            <a:custGeom>
              <a:rect b="b" l="l" r="r" t="t"/>
              <a:pathLst>
                <a:path extrusionOk="0" h="140335" w="17145">
                  <a:moveTo>
                    <a:pt x="4762" y="0"/>
                  </a:moveTo>
                  <a:lnTo>
                    <a:pt x="1095" y="16097"/>
                  </a:lnTo>
                  <a:lnTo>
                    <a:pt x="0" y="31051"/>
                  </a:lnTo>
                  <a:lnTo>
                    <a:pt x="904" y="46291"/>
                  </a:lnTo>
                  <a:lnTo>
                    <a:pt x="3238" y="63246"/>
                  </a:lnTo>
                  <a:lnTo>
                    <a:pt x="6322" y="79938"/>
                  </a:lnTo>
                  <a:lnTo>
                    <a:pt x="9620" y="96774"/>
                  </a:lnTo>
                  <a:lnTo>
                    <a:pt x="12775" y="113609"/>
                  </a:lnTo>
                  <a:lnTo>
                    <a:pt x="15430" y="130302"/>
                  </a:lnTo>
                  <a:lnTo>
                    <a:pt x="16192" y="134112"/>
                  </a:lnTo>
                  <a:lnTo>
                    <a:pt x="16192" y="137160"/>
                  </a:lnTo>
                  <a:lnTo>
                    <a:pt x="16954" y="140208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55"/>
            <p:cNvSpPr/>
            <p:nvPr/>
          </p:nvSpPr>
          <p:spPr>
            <a:xfrm>
              <a:off x="5906262" y="4319015"/>
              <a:ext cx="285750" cy="143510"/>
            </a:xfrm>
            <a:custGeom>
              <a:rect b="b" l="l" r="r" t="t"/>
              <a:pathLst>
                <a:path extrusionOk="0" h="143510" w="285750">
                  <a:moveTo>
                    <a:pt x="0" y="50291"/>
                  </a:moveTo>
                  <a:lnTo>
                    <a:pt x="15668" y="40909"/>
                  </a:lnTo>
                  <a:lnTo>
                    <a:pt x="31051" y="32956"/>
                  </a:lnTo>
                  <a:lnTo>
                    <a:pt x="46720" y="25860"/>
                  </a:lnTo>
                  <a:lnTo>
                    <a:pt x="63245" y="19049"/>
                  </a:lnTo>
                  <a:lnTo>
                    <a:pt x="74223" y="14037"/>
                  </a:lnTo>
                  <a:lnTo>
                    <a:pt x="85344" y="8667"/>
                  </a:lnTo>
                  <a:lnTo>
                    <a:pt x="96464" y="3726"/>
                  </a:lnTo>
                  <a:lnTo>
                    <a:pt x="107442" y="0"/>
                  </a:lnTo>
                  <a:lnTo>
                    <a:pt x="108204" y="0"/>
                  </a:lnTo>
                  <a:lnTo>
                    <a:pt x="108966" y="0"/>
                  </a:lnTo>
                  <a:lnTo>
                    <a:pt x="109406" y="6417"/>
                  </a:lnTo>
                  <a:lnTo>
                    <a:pt x="109632" y="13049"/>
                  </a:lnTo>
                  <a:lnTo>
                    <a:pt x="109716" y="19823"/>
                  </a:lnTo>
                  <a:lnTo>
                    <a:pt x="109728" y="26669"/>
                  </a:lnTo>
                  <a:lnTo>
                    <a:pt x="109870" y="40266"/>
                  </a:lnTo>
                  <a:lnTo>
                    <a:pt x="112014" y="80771"/>
                  </a:lnTo>
                  <a:lnTo>
                    <a:pt x="119634" y="123443"/>
                  </a:lnTo>
                  <a:lnTo>
                    <a:pt x="121920" y="129539"/>
                  </a:lnTo>
                  <a:lnTo>
                    <a:pt x="122682" y="132587"/>
                  </a:lnTo>
                  <a:lnTo>
                    <a:pt x="118872" y="126491"/>
                  </a:lnTo>
                  <a:lnTo>
                    <a:pt x="115824" y="120395"/>
                  </a:lnTo>
                  <a:lnTo>
                    <a:pt x="114300" y="112775"/>
                  </a:lnTo>
                  <a:lnTo>
                    <a:pt x="113526" y="103679"/>
                  </a:lnTo>
                  <a:lnTo>
                    <a:pt x="113823" y="94868"/>
                  </a:lnTo>
                  <a:lnTo>
                    <a:pt x="140743" y="65960"/>
                  </a:lnTo>
                  <a:lnTo>
                    <a:pt x="157364" y="64412"/>
                  </a:lnTo>
                  <a:lnTo>
                    <a:pt x="166020" y="64769"/>
                  </a:lnTo>
                  <a:lnTo>
                    <a:pt x="194869" y="93880"/>
                  </a:lnTo>
                  <a:lnTo>
                    <a:pt x="195072" y="103631"/>
                  </a:lnTo>
                  <a:lnTo>
                    <a:pt x="194714" y="111513"/>
                  </a:lnTo>
                  <a:lnTo>
                    <a:pt x="193929" y="119252"/>
                  </a:lnTo>
                  <a:lnTo>
                    <a:pt x="193143" y="126992"/>
                  </a:lnTo>
                  <a:lnTo>
                    <a:pt x="192786" y="134873"/>
                  </a:lnTo>
                  <a:lnTo>
                    <a:pt x="192786" y="143255"/>
                  </a:lnTo>
                  <a:lnTo>
                    <a:pt x="199644" y="143255"/>
                  </a:lnTo>
                  <a:lnTo>
                    <a:pt x="237910" y="121479"/>
                  </a:lnTo>
                  <a:lnTo>
                    <a:pt x="264664" y="84272"/>
                  </a:lnTo>
                  <a:lnTo>
                    <a:pt x="248340" y="51030"/>
                  </a:lnTo>
                  <a:lnTo>
                    <a:pt x="241363" y="52958"/>
                  </a:lnTo>
                  <a:lnTo>
                    <a:pt x="222194" y="86606"/>
                  </a:lnTo>
                  <a:lnTo>
                    <a:pt x="256174" y="115490"/>
                  </a:lnTo>
                  <a:lnTo>
                    <a:pt x="275796" y="112156"/>
                  </a:lnTo>
                  <a:lnTo>
                    <a:pt x="285750" y="108203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04" name="Google Shape;3104;p5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207906" y="4331099"/>
              <a:ext cx="90608" cy="1007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05" name="Google Shape;3105;p55"/>
          <p:cNvGrpSpPr/>
          <p:nvPr/>
        </p:nvGrpSpPr>
        <p:grpSpPr>
          <a:xfrm>
            <a:off x="6132082" y="3702845"/>
            <a:ext cx="680817" cy="165296"/>
            <a:chOff x="6745223" y="4196334"/>
            <a:chExt cx="748891" cy="187325"/>
          </a:xfrm>
        </p:grpSpPr>
        <p:sp>
          <p:nvSpPr>
            <p:cNvPr id="3106" name="Google Shape;3106;p55"/>
            <p:cNvSpPr/>
            <p:nvPr/>
          </p:nvSpPr>
          <p:spPr>
            <a:xfrm>
              <a:off x="6745223" y="4272534"/>
              <a:ext cx="71120" cy="100964"/>
            </a:xfrm>
            <a:custGeom>
              <a:rect b="b" l="l" r="r" t="t"/>
              <a:pathLst>
                <a:path extrusionOk="0" h="100964" w="71120">
                  <a:moveTo>
                    <a:pt x="0" y="0"/>
                  </a:moveTo>
                  <a:lnTo>
                    <a:pt x="18288" y="44957"/>
                  </a:lnTo>
                  <a:lnTo>
                    <a:pt x="25146" y="86106"/>
                  </a:lnTo>
                  <a:lnTo>
                    <a:pt x="25908" y="90678"/>
                  </a:lnTo>
                  <a:lnTo>
                    <a:pt x="25908" y="95250"/>
                  </a:lnTo>
                  <a:lnTo>
                    <a:pt x="25908" y="100584"/>
                  </a:lnTo>
                  <a:lnTo>
                    <a:pt x="22776" y="94583"/>
                  </a:lnTo>
                  <a:lnTo>
                    <a:pt x="20288" y="88011"/>
                  </a:lnTo>
                  <a:lnTo>
                    <a:pt x="18514" y="80867"/>
                  </a:lnTo>
                  <a:lnTo>
                    <a:pt x="17526" y="73152"/>
                  </a:lnTo>
                  <a:lnTo>
                    <a:pt x="17240" y="59912"/>
                  </a:lnTo>
                  <a:lnTo>
                    <a:pt x="18097" y="46672"/>
                  </a:lnTo>
                  <a:lnTo>
                    <a:pt x="39052" y="10572"/>
                  </a:lnTo>
                  <a:lnTo>
                    <a:pt x="63246" y="8381"/>
                  </a:lnTo>
                  <a:lnTo>
                    <a:pt x="65532" y="8381"/>
                  </a:lnTo>
                  <a:lnTo>
                    <a:pt x="70866" y="8381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55"/>
            <p:cNvSpPr/>
            <p:nvPr/>
          </p:nvSpPr>
          <p:spPr>
            <a:xfrm>
              <a:off x="6848450" y="4283964"/>
              <a:ext cx="73025" cy="99695"/>
            </a:xfrm>
            <a:custGeom>
              <a:rect b="b" l="l" r="r" t="t"/>
              <a:pathLst>
                <a:path extrusionOk="0" h="99695" w="73025">
                  <a:moveTo>
                    <a:pt x="8786" y="0"/>
                  </a:moveTo>
                  <a:lnTo>
                    <a:pt x="3857" y="13239"/>
                  </a:lnTo>
                  <a:lnTo>
                    <a:pt x="785" y="25336"/>
                  </a:lnTo>
                  <a:lnTo>
                    <a:pt x="0" y="37719"/>
                  </a:lnTo>
                  <a:lnTo>
                    <a:pt x="1928" y="51816"/>
                  </a:lnTo>
                  <a:lnTo>
                    <a:pt x="17930" y="90678"/>
                  </a:lnTo>
                  <a:lnTo>
                    <a:pt x="40540" y="99143"/>
                  </a:lnTo>
                  <a:lnTo>
                    <a:pt x="48410" y="98297"/>
                  </a:lnTo>
                  <a:lnTo>
                    <a:pt x="56399" y="95214"/>
                  </a:lnTo>
                  <a:lnTo>
                    <a:pt x="62603" y="90773"/>
                  </a:lnTo>
                  <a:lnTo>
                    <a:pt x="67806" y="85332"/>
                  </a:lnTo>
                  <a:lnTo>
                    <a:pt x="72794" y="79247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55"/>
            <p:cNvSpPr/>
            <p:nvPr/>
          </p:nvSpPr>
          <p:spPr>
            <a:xfrm>
              <a:off x="6858761" y="4276344"/>
              <a:ext cx="64770" cy="36829"/>
            </a:xfrm>
            <a:custGeom>
              <a:rect b="b" l="l" r="r" t="t"/>
              <a:pathLst>
                <a:path extrusionOk="0" h="36829" w="64770">
                  <a:moveTo>
                    <a:pt x="761" y="25146"/>
                  </a:moveTo>
                  <a:lnTo>
                    <a:pt x="761" y="28956"/>
                  </a:lnTo>
                  <a:lnTo>
                    <a:pt x="761" y="32766"/>
                  </a:lnTo>
                  <a:lnTo>
                    <a:pt x="0" y="36576"/>
                  </a:lnTo>
                  <a:lnTo>
                    <a:pt x="10929" y="36361"/>
                  </a:lnTo>
                  <a:lnTo>
                    <a:pt x="48565" y="26086"/>
                  </a:lnTo>
                  <a:lnTo>
                    <a:pt x="64769" y="762"/>
                  </a:lnTo>
                  <a:lnTo>
                    <a:pt x="49529" y="762"/>
                  </a:lnTo>
                  <a:lnTo>
                    <a:pt x="44195" y="762"/>
                  </a:lnTo>
                  <a:lnTo>
                    <a:pt x="37123" y="95"/>
                  </a:lnTo>
                  <a:lnTo>
                    <a:pt x="29336" y="0"/>
                  </a:lnTo>
                  <a:lnTo>
                    <a:pt x="22121" y="1619"/>
                  </a:lnTo>
                  <a:lnTo>
                    <a:pt x="16763" y="6096"/>
                  </a:lnTo>
                  <a:lnTo>
                    <a:pt x="12953" y="12192"/>
                  </a:lnTo>
                  <a:lnTo>
                    <a:pt x="19811" y="14478"/>
                  </a:lnTo>
                  <a:lnTo>
                    <a:pt x="22859" y="16764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55"/>
            <p:cNvSpPr/>
            <p:nvPr/>
          </p:nvSpPr>
          <p:spPr>
            <a:xfrm>
              <a:off x="6957821" y="4237482"/>
              <a:ext cx="66040" cy="124460"/>
            </a:xfrm>
            <a:custGeom>
              <a:rect b="b" l="l" r="r" t="t"/>
              <a:pathLst>
                <a:path extrusionOk="0" h="124460" w="66040">
                  <a:moveTo>
                    <a:pt x="48005" y="44196"/>
                  </a:moveTo>
                  <a:lnTo>
                    <a:pt x="37337" y="6858"/>
                  </a:lnTo>
                  <a:lnTo>
                    <a:pt x="32765" y="0"/>
                  </a:lnTo>
                  <a:lnTo>
                    <a:pt x="26669" y="4572"/>
                  </a:lnTo>
                  <a:lnTo>
                    <a:pt x="15859" y="13930"/>
                  </a:lnTo>
                  <a:lnTo>
                    <a:pt x="7619" y="26860"/>
                  </a:lnTo>
                  <a:lnTo>
                    <a:pt x="2238" y="41219"/>
                  </a:lnTo>
                  <a:lnTo>
                    <a:pt x="0" y="54864"/>
                  </a:lnTo>
                  <a:lnTo>
                    <a:pt x="809" y="63627"/>
                  </a:lnTo>
                  <a:lnTo>
                    <a:pt x="34766" y="87249"/>
                  </a:lnTo>
                  <a:lnTo>
                    <a:pt x="43779" y="89344"/>
                  </a:lnTo>
                  <a:lnTo>
                    <a:pt x="52577" y="91440"/>
                  </a:lnTo>
                  <a:lnTo>
                    <a:pt x="58673" y="93726"/>
                  </a:lnTo>
                  <a:lnTo>
                    <a:pt x="65531" y="96012"/>
                  </a:lnTo>
                  <a:lnTo>
                    <a:pt x="64007" y="102870"/>
                  </a:lnTo>
                  <a:lnTo>
                    <a:pt x="29622" y="123063"/>
                  </a:lnTo>
                  <a:lnTo>
                    <a:pt x="16763" y="124206"/>
                  </a:lnTo>
                  <a:lnTo>
                    <a:pt x="14477" y="116586"/>
                  </a:lnTo>
                  <a:lnTo>
                    <a:pt x="16001" y="115062"/>
                  </a:lnTo>
                  <a:lnTo>
                    <a:pt x="18287" y="10668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55"/>
            <p:cNvSpPr/>
            <p:nvPr/>
          </p:nvSpPr>
          <p:spPr>
            <a:xfrm>
              <a:off x="7060691" y="4272534"/>
              <a:ext cx="16509" cy="79375"/>
            </a:xfrm>
            <a:custGeom>
              <a:rect b="b" l="l" r="r" t="t"/>
              <a:pathLst>
                <a:path extrusionOk="0" h="79375" w="16509">
                  <a:moveTo>
                    <a:pt x="0" y="0"/>
                  </a:moveTo>
                  <a:lnTo>
                    <a:pt x="6203" y="11727"/>
                  </a:lnTo>
                  <a:lnTo>
                    <a:pt x="10191" y="21240"/>
                  </a:lnTo>
                  <a:lnTo>
                    <a:pt x="12322" y="31182"/>
                  </a:lnTo>
                  <a:lnTo>
                    <a:pt x="12954" y="44196"/>
                  </a:lnTo>
                  <a:lnTo>
                    <a:pt x="12954" y="51637"/>
                  </a:lnTo>
                  <a:lnTo>
                    <a:pt x="12954" y="59150"/>
                  </a:lnTo>
                  <a:lnTo>
                    <a:pt x="12954" y="66805"/>
                  </a:lnTo>
                  <a:lnTo>
                    <a:pt x="12954" y="74676"/>
                  </a:lnTo>
                  <a:lnTo>
                    <a:pt x="12192" y="79248"/>
                  </a:lnTo>
                  <a:lnTo>
                    <a:pt x="12954" y="76200"/>
                  </a:lnTo>
                  <a:lnTo>
                    <a:pt x="16002" y="73152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55"/>
            <p:cNvSpPr/>
            <p:nvPr/>
          </p:nvSpPr>
          <p:spPr>
            <a:xfrm>
              <a:off x="7050023" y="4196334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8"/>
                  </a:moveTo>
                  <a:lnTo>
                    <a:pt x="0" y="11430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1430"/>
                  </a:lnTo>
                  <a:lnTo>
                    <a:pt x="15240" y="7620"/>
                  </a:lnTo>
                  <a:lnTo>
                    <a:pt x="15240" y="3048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55"/>
            <p:cNvSpPr/>
            <p:nvPr/>
          </p:nvSpPr>
          <p:spPr>
            <a:xfrm>
              <a:off x="7122639" y="4207764"/>
              <a:ext cx="371475" cy="132079"/>
            </a:xfrm>
            <a:custGeom>
              <a:rect b="b" l="l" r="r" t="t"/>
              <a:pathLst>
                <a:path extrusionOk="0" h="132079" w="371475">
                  <a:moveTo>
                    <a:pt x="69877" y="0"/>
                  </a:moveTo>
                  <a:lnTo>
                    <a:pt x="69556" y="39433"/>
                  </a:lnTo>
                  <a:lnTo>
                    <a:pt x="67687" y="76581"/>
                  </a:lnTo>
                  <a:lnTo>
                    <a:pt x="67079" y="88582"/>
                  </a:lnTo>
                  <a:lnTo>
                    <a:pt x="66829" y="100584"/>
                  </a:lnTo>
                  <a:lnTo>
                    <a:pt x="66829" y="108966"/>
                  </a:lnTo>
                  <a:lnTo>
                    <a:pt x="66829" y="117348"/>
                  </a:lnTo>
                  <a:lnTo>
                    <a:pt x="53768" y="80010"/>
                  </a:lnTo>
                  <a:lnTo>
                    <a:pt x="14251" y="81534"/>
                  </a:lnTo>
                  <a:lnTo>
                    <a:pt x="0" y="107037"/>
                  </a:lnTo>
                  <a:lnTo>
                    <a:pt x="535" y="116586"/>
                  </a:lnTo>
                  <a:lnTo>
                    <a:pt x="5072" y="124325"/>
                  </a:lnTo>
                  <a:lnTo>
                    <a:pt x="12823" y="128778"/>
                  </a:lnTo>
                  <a:lnTo>
                    <a:pt x="21859" y="130944"/>
                  </a:lnTo>
                  <a:lnTo>
                    <a:pt x="30253" y="131826"/>
                  </a:lnTo>
                  <a:lnTo>
                    <a:pt x="44731" y="131659"/>
                  </a:lnTo>
                  <a:lnTo>
                    <a:pt x="85879" y="121157"/>
                  </a:lnTo>
                  <a:lnTo>
                    <a:pt x="119407" y="92963"/>
                  </a:lnTo>
                  <a:lnTo>
                    <a:pt x="122646" y="79914"/>
                  </a:lnTo>
                  <a:lnTo>
                    <a:pt x="122622" y="73140"/>
                  </a:lnTo>
                  <a:lnTo>
                    <a:pt x="122455" y="66293"/>
                  </a:lnTo>
                  <a:lnTo>
                    <a:pt x="122455" y="64007"/>
                  </a:lnTo>
                  <a:lnTo>
                    <a:pt x="122455" y="63245"/>
                  </a:lnTo>
                  <a:lnTo>
                    <a:pt x="120931" y="61721"/>
                  </a:lnTo>
                  <a:lnTo>
                    <a:pt x="120931" y="62483"/>
                  </a:lnTo>
                  <a:lnTo>
                    <a:pt x="119407" y="67817"/>
                  </a:lnTo>
                  <a:lnTo>
                    <a:pt x="119407" y="70865"/>
                  </a:lnTo>
                  <a:lnTo>
                    <a:pt x="119002" y="77723"/>
                  </a:lnTo>
                  <a:lnTo>
                    <a:pt x="119026" y="84581"/>
                  </a:lnTo>
                  <a:lnTo>
                    <a:pt x="143946" y="112823"/>
                  </a:lnTo>
                  <a:lnTo>
                    <a:pt x="150173" y="110870"/>
                  </a:lnTo>
                  <a:lnTo>
                    <a:pt x="169699" y="76961"/>
                  </a:lnTo>
                  <a:lnTo>
                    <a:pt x="170461" y="73151"/>
                  </a:lnTo>
                  <a:lnTo>
                    <a:pt x="169699" y="70103"/>
                  </a:lnTo>
                  <a:lnTo>
                    <a:pt x="169699" y="66293"/>
                  </a:lnTo>
                  <a:lnTo>
                    <a:pt x="169699" y="73151"/>
                  </a:lnTo>
                  <a:lnTo>
                    <a:pt x="168937" y="79247"/>
                  </a:lnTo>
                  <a:lnTo>
                    <a:pt x="168937" y="86105"/>
                  </a:lnTo>
                  <a:lnTo>
                    <a:pt x="184392" y="122205"/>
                  </a:lnTo>
                  <a:lnTo>
                    <a:pt x="193512" y="123443"/>
                  </a:lnTo>
                  <a:lnTo>
                    <a:pt x="202918" y="122396"/>
                  </a:lnTo>
                  <a:lnTo>
                    <a:pt x="235934" y="98631"/>
                  </a:lnTo>
                  <a:lnTo>
                    <a:pt x="246685" y="59793"/>
                  </a:lnTo>
                  <a:lnTo>
                    <a:pt x="246661" y="49529"/>
                  </a:lnTo>
                  <a:lnTo>
                    <a:pt x="246661" y="41147"/>
                  </a:lnTo>
                  <a:lnTo>
                    <a:pt x="245899" y="30479"/>
                  </a:lnTo>
                  <a:lnTo>
                    <a:pt x="235231" y="30479"/>
                  </a:lnTo>
                  <a:lnTo>
                    <a:pt x="227742" y="33599"/>
                  </a:lnTo>
                  <a:lnTo>
                    <a:pt x="212526" y="69103"/>
                  </a:lnTo>
                  <a:lnTo>
                    <a:pt x="211133" y="80390"/>
                  </a:lnTo>
                  <a:lnTo>
                    <a:pt x="211883" y="91678"/>
                  </a:lnTo>
                  <a:lnTo>
                    <a:pt x="215419" y="102107"/>
                  </a:lnTo>
                  <a:lnTo>
                    <a:pt x="220932" y="108608"/>
                  </a:lnTo>
                  <a:lnTo>
                    <a:pt x="228659" y="112395"/>
                  </a:lnTo>
                  <a:lnTo>
                    <a:pt x="237386" y="113895"/>
                  </a:lnTo>
                  <a:lnTo>
                    <a:pt x="245899" y="113537"/>
                  </a:lnTo>
                  <a:lnTo>
                    <a:pt x="275617" y="89153"/>
                  </a:lnTo>
                  <a:lnTo>
                    <a:pt x="287809" y="46481"/>
                  </a:lnTo>
                  <a:lnTo>
                    <a:pt x="289274" y="39052"/>
                  </a:lnTo>
                  <a:lnTo>
                    <a:pt x="290381" y="31622"/>
                  </a:lnTo>
                  <a:lnTo>
                    <a:pt x="291345" y="24193"/>
                  </a:lnTo>
                  <a:lnTo>
                    <a:pt x="292381" y="16763"/>
                  </a:lnTo>
                  <a:lnTo>
                    <a:pt x="292381" y="16001"/>
                  </a:lnTo>
                  <a:lnTo>
                    <a:pt x="292012" y="24907"/>
                  </a:lnTo>
                  <a:lnTo>
                    <a:pt x="291715" y="34099"/>
                  </a:lnTo>
                  <a:lnTo>
                    <a:pt x="292703" y="43005"/>
                  </a:lnTo>
                  <a:lnTo>
                    <a:pt x="332767" y="67817"/>
                  </a:lnTo>
                  <a:lnTo>
                    <a:pt x="350389" y="71246"/>
                  </a:lnTo>
                  <a:lnTo>
                    <a:pt x="359663" y="74247"/>
                  </a:lnTo>
                  <a:lnTo>
                    <a:pt x="366295" y="79247"/>
                  </a:lnTo>
                  <a:lnTo>
                    <a:pt x="370867" y="86105"/>
                  </a:lnTo>
                  <a:lnTo>
                    <a:pt x="361723" y="89153"/>
                  </a:lnTo>
                  <a:lnTo>
                    <a:pt x="357151" y="90677"/>
                  </a:lnTo>
                  <a:lnTo>
                    <a:pt x="346614" y="93321"/>
                  </a:lnTo>
                  <a:lnTo>
                    <a:pt x="335720" y="94678"/>
                  </a:lnTo>
                  <a:lnTo>
                    <a:pt x="324683" y="95178"/>
                  </a:lnTo>
                  <a:lnTo>
                    <a:pt x="313717" y="95249"/>
                  </a:lnTo>
                  <a:lnTo>
                    <a:pt x="300168" y="95464"/>
                  </a:lnTo>
                  <a:lnTo>
                    <a:pt x="287619" y="94678"/>
                  </a:lnTo>
                  <a:lnTo>
                    <a:pt x="275355" y="92463"/>
                  </a:lnTo>
                  <a:lnTo>
                    <a:pt x="262663" y="88391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3" name="Google Shape;3113;p55"/>
          <p:cNvGrpSpPr/>
          <p:nvPr/>
        </p:nvGrpSpPr>
        <p:grpSpPr>
          <a:xfrm>
            <a:off x="7112983" y="3644336"/>
            <a:ext cx="588846" cy="151226"/>
            <a:chOff x="7824203" y="4130027"/>
            <a:chExt cx="647724" cy="171380"/>
          </a:xfrm>
        </p:grpSpPr>
        <p:pic>
          <p:nvPicPr>
            <p:cNvPr id="3114" name="Google Shape;3114;p5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824203" y="4130027"/>
              <a:ext cx="200443" cy="171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5" name="Google Shape;3115;p5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058899" y="4166520"/>
              <a:ext cx="142995" cy="1168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6" name="Google Shape;3116;p5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237111" y="4142219"/>
              <a:ext cx="234816" cy="1181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17" name="Google Shape;3117;p5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971201" y="3603590"/>
            <a:ext cx="108781" cy="108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8" name="Google Shape;3118;p5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049277" y="4219676"/>
            <a:ext cx="302701" cy="1351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9" name="Google Shape;3119;p55"/>
          <p:cNvGrpSpPr/>
          <p:nvPr/>
        </p:nvGrpSpPr>
        <p:grpSpPr>
          <a:xfrm>
            <a:off x="5790553" y="4186281"/>
            <a:ext cx="469339" cy="165220"/>
            <a:chOff x="6369545" y="4744199"/>
            <a:chExt cx="516268" cy="187239"/>
          </a:xfrm>
        </p:grpSpPr>
        <p:pic>
          <p:nvPicPr>
            <p:cNvPr id="3120" name="Google Shape;3120;p5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369545" y="4744199"/>
              <a:ext cx="354342" cy="187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1" name="Google Shape;3121;p55"/>
            <p:cNvSpPr/>
            <p:nvPr/>
          </p:nvSpPr>
          <p:spPr>
            <a:xfrm>
              <a:off x="6769417" y="4805933"/>
              <a:ext cx="40640" cy="85089"/>
            </a:xfrm>
            <a:custGeom>
              <a:rect b="b" l="l" r="r" t="t"/>
              <a:pathLst>
                <a:path extrusionOk="0" h="85089" w="40640">
                  <a:moveTo>
                    <a:pt x="3238" y="0"/>
                  </a:moveTo>
                  <a:lnTo>
                    <a:pt x="2440" y="9596"/>
                  </a:lnTo>
                  <a:lnTo>
                    <a:pt x="1428" y="19050"/>
                  </a:lnTo>
                  <a:lnTo>
                    <a:pt x="559" y="28503"/>
                  </a:lnTo>
                  <a:lnTo>
                    <a:pt x="190" y="38100"/>
                  </a:lnTo>
                  <a:lnTo>
                    <a:pt x="23" y="46993"/>
                  </a:lnTo>
                  <a:lnTo>
                    <a:pt x="0" y="55530"/>
                  </a:lnTo>
                  <a:lnTo>
                    <a:pt x="833" y="63924"/>
                  </a:lnTo>
                  <a:lnTo>
                    <a:pt x="3238" y="72390"/>
                  </a:lnTo>
                  <a:lnTo>
                    <a:pt x="5524" y="79248"/>
                  </a:lnTo>
                  <a:lnTo>
                    <a:pt x="12382" y="84582"/>
                  </a:lnTo>
                  <a:lnTo>
                    <a:pt x="20764" y="82296"/>
                  </a:lnTo>
                  <a:lnTo>
                    <a:pt x="27181" y="79438"/>
                  </a:lnTo>
                  <a:lnTo>
                    <a:pt x="32099" y="74866"/>
                  </a:lnTo>
                  <a:lnTo>
                    <a:pt x="36302" y="69437"/>
                  </a:lnTo>
                  <a:lnTo>
                    <a:pt x="40576" y="64007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55"/>
            <p:cNvSpPr/>
            <p:nvPr/>
          </p:nvSpPr>
          <p:spPr>
            <a:xfrm>
              <a:off x="6769608" y="4780787"/>
              <a:ext cx="43815" cy="55879"/>
            </a:xfrm>
            <a:custGeom>
              <a:rect b="b" l="l" r="r" t="t"/>
              <a:pathLst>
                <a:path extrusionOk="0" h="55879" w="43815">
                  <a:moveTo>
                    <a:pt x="14477" y="41910"/>
                  </a:moveTo>
                  <a:lnTo>
                    <a:pt x="7619" y="50292"/>
                  </a:lnTo>
                  <a:lnTo>
                    <a:pt x="2285" y="50292"/>
                  </a:lnTo>
                  <a:lnTo>
                    <a:pt x="6095" y="55626"/>
                  </a:lnTo>
                  <a:lnTo>
                    <a:pt x="40481" y="34575"/>
                  </a:lnTo>
                  <a:lnTo>
                    <a:pt x="43433" y="20574"/>
                  </a:lnTo>
                  <a:lnTo>
                    <a:pt x="40516" y="14537"/>
                  </a:lnTo>
                  <a:lnTo>
                    <a:pt x="3047" y="0"/>
                  </a:lnTo>
                  <a:lnTo>
                    <a:pt x="0" y="6858"/>
                  </a:lnTo>
                  <a:lnTo>
                    <a:pt x="0" y="10668"/>
                  </a:lnTo>
                  <a:lnTo>
                    <a:pt x="0" y="12192"/>
                  </a:lnTo>
                  <a:lnTo>
                    <a:pt x="1523" y="14478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55"/>
            <p:cNvSpPr/>
            <p:nvPr/>
          </p:nvSpPr>
          <p:spPr>
            <a:xfrm>
              <a:off x="6849618" y="4772405"/>
              <a:ext cx="36195" cy="100329"/>
            </a:xfrm>
            <a:custGeom>
              <a:rect b="b" l="l" r="r" t="t"/>
              <a:pathLst>
                <a:path extrusionOk="0" h="100329" w="36195">
                  <a:moveTo>
                    <a:pt x="0" y="35814"/>
                  </a:moveTo>
                  <a:lnTo>
                    <a:pt x="28956" y="60960"/>
                  </a:lnTo>
                  <a:lnTo>
                    <a:pt x="32277" y="84427"/>
                  </a:lnTo>
                  <a:lnTo>
                    <a:pt x="32004" y="92202"/>
                  </a:lnTo>
                  <a:lnTo>
                    <a:pt x="31242" y="96012"/>
                  </a:lnTo>
                  <a:lnTo>
                    <a:pt x="31242" y="97536"/>
                  </a:lnTo>
                  <a:lnTo>
                    <a:pt x="28956" y="99822"/>
                  </a:lnTo>
                  <a:lnTo>
                    <a:pt x="23622" y="94488"/>
                  </a:lnTo>
                  <a:lnTo>
                    <a:pt x="23622" y="90678"/>
                  </a:lnTo>
                  <a:lnTo>
                    <a:pt x="22860" y="80772"/>
                  </a:lnTo>
                  <a:lnTo>
                    <a:pt x="22788" y="68199"/>
                  </a:lnTo>
                  <a:lnTo>
                    <a:pt x="22860" y="55626"/>
                  </a:lnTo>
                  <a:lnTo>
                    <a:pt x="23502" y="43053"/>
                  </a:lnTo>
                  <a:lnTo>
                    <a:pt x="33527" y="4572"/>
                  </a:lnTo>
                  <a:lnTo>
                    <a:pt x="34290" y="3048"/>
                  </a:lnTo>
                  <a:lnTo>
                    <a:pt x="35051" y="1524"/>
                  </a:lnTo>
                  <a:lnTo>
                    <a:pt x="35813" y="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24" name="Google Shape;3124;p5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449279" y="4148406"/>
            <a:ext cx="246539" cy="108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5" name="Google Shape;3125;p5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019567" y="4078481"/>
            <a:ext cx="72000" cy="1139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6" name="Google Shape;3126;p55"/>
          <p:cNvGrpSpPr/>
          <p:nvPr/>
        </p:nvGrpSpPr>
        <p:grpSpPr>
          <a:xfrm>
            <a:off x="7447574" y="3983892"/>
            <a:ext cx="539663" cy="199722"/>
            <a:chOff x="8192249" y="4514837"/>
            <a:chExt cx="593623" cy="226339"/>
          </a:xfrm>
        </p:grpSpPr>
        <p:pic>
          <p:nvPicPr>
            <p:cNvPr id="3127" name="Google Shape;3127;p5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192249" y="4619231"/>
              <a:ext cx="141471" cy="1219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8" name="Google Shape;3128;p55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356079" y="4514837"/>
              <a:ext cx="325399" cy="2047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9" name="Google Shape;3129;p55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8702027" y="4537125"/>
              <a:ext cx="83845" cy="1116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30" name="Google Shape;3130;p55"/>
          <p:cNvSpPr/>
          <p:nvPr/>
        </p:nvSpPr>
        <p:spPr>
          <a:xfrm>
            <a:off x="8046027" y="4074459"/>
            <a:ext cx="26580" cy="12329"/>
          </a:xfrm>
          <a:custGeom>
            <a:rect b="b" l="l" r="r" t="t"/>
            <a:pathLst>
              <a:path extrusionOk="0" h="13970" w="29209">
                <a:moveTo>
                  <a:pt x="28955" y="13716"/>
                </a:moveTo>
                <a:lnTo>
                  <a:pt x="18752" y="10715"/>
                </a:lnTo>
                <a:lnTo>
                  <a:pt x="11334" y="8001"/>
                </a:lnTo>
                <a:lnTo>
                  <a:pt x="5488" y="4714"/>
                </a:lnTo>
                <a:lnTo>
                  <a:pt x="0" y="0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1" name="Google Shape;3131;p55"/>
          <p:cNvSpPr/>
          <p:nvPr/>
        </p:nvSpPr>
        <p:spPr>
          <a:xfrm>
            <a:off x="8447116" y="2298774"/>
            <a:ext cx="102279" cy="13448"/>
          </a:xfrm>
          <a:custGeom>
            <a:rect b="b" l="l" r="r" t="t"/>
            <a:pathLst>
              <a:path extrusionOk="0" h="15239" w="112395">
                <a:moveTo>
                  <a:pt x="0" y="9144"/>
                </a:moveTo>
                <a:lnTo>
                  <a:pt x="13013" y="3857"/>
                </a:lnTo>
                <a:lnTo>
                  <a:pt x="24669" y="1143"/>
                </a:lnTo>
                <a:lnTo>
                  <a:pt x="36754" y="142"/>
                </a:lnTo>
                <a:lnTo>
                  <a:pt x="51053" y="0"/>
                </a:lnTo>
                <a:lnTo>
                  <a:pt x="63507" y="59"/>
                </a:lnTo>
                <a:lnTo>
                  <a:pt x="75819" y="476"/>
                </a:lnTo>
                <a:lnTo>
                  <a:pt x="88130" y="1607"/>
                </a:lnTo>
                <a:lnTo>
                  <a:pt x="100584" y="3810"/>
                </a:lnTo>
                <a:lnTo>
                  <a:pt x="106680" y="5334"/>
                </a:lnTo>
                <a:lnTo>
                  <a:pt x="108966" y="5334"/>
                </a:lnTo>
                <a:lnTo>
                  <a:pt x="112014" y="9906"/>
                </a:lnTo>
                <a:lnTo>
                  <a:pt x="104013" y="10727"/>
                </a:lnTo>
                <a:lnTo>
                  <a:pt x="96011" y="11906"/>
                </a:lnTo>
                <a:lnTo>
                  <a:pt x="88010" y="13227"/>
                </a:lnTo>
                <a:lnTo>
                  <a:pt x="80010" y="14478"/>
                </a:lnTo>
                <a:lnTo>
                  <a:pt x="76200" y="14478"/>
                </a:lnTo>
                <a:lnTo>
                  <a:pt x="76200" y="15240"/>
                </a:lnTo>
                <a:lnTo>
                  <a:pt x="74676" y="13716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2" name="Google Shape;3132;p55"/>
          <p:cNvSpPr/>
          <p:nvPr/>
        </p:nvSpPr>
        <p:spPr>
          <a:xfrm>
            <a:off x="4644043" y="2355925"/>
            <a:ext cx="360000" cy="55477"/>
          </a:xfrm>
          <a:custGeom>
            <a:rect b="b" l="l" r="r" t="t"/>
            <a:pathLst>
              <a:path extrusionOk="0" h="62864" w="395604">
                <a:moveTo>
                  <a:pt x="0" y="16763"/>
                </a:moveTo>
                <a:lnTo>
                  <a:pt x="33528" y="39623"/>
                </a:lnTo>
                <a:lnTo>
                  <a:pt x="43815" y="40516"/>
                </a:lnTo>
                <a:lnTo>
                  <a:pt x="54102" y="39909"/>
                </a:lnTo>
                <a:lnTo>
                  <a:pt x="64389" y="38016"/>
                </a:lnTo>
                <a:lnTo>
                  <a:pt x="74676" y="35051"/>
                </a:lnTo>
                <a:lnTo>
                  <a:pt x="85665" y="31277"/>
                </a:lnTo>
                <a:lnTo>
                  <a:pt x="96869" y="27146"/>
                </a:lnTo>
                <a:lnTo>
                  <a:pt x="108215" y="23157"/>
                </a:lnTo>
                <a:lnTo>
                  <a:pt x="119634" y="19811"/>
                </a:lnTo>
                <a:lnTo>
                  <a:pt x="135231" y="17228"/>
                </a:lnTo>
                <a:lnTo>
                  <a:pt x="152400" y="15716"/>
                </a:lnTo>
                <a:lnTo>
                  <a:pt x="169568" y="16061"/>
                </a:lnTo>
                <a:lnTo>
                  <a:pt x="207454" y="30515"/>
                </a:lnTo>
                <a:lnTo>
                  <a:pt x="226314" y="53339"/>
                </a:lnTo>
                <a:lnTo>
                  <a:pt x="226314" y="54863"/>
                </a:lnTo>
                <a:lnTo>
                  <a:pt x="227838" y="60959"/>
                </a:lnTo>
                <a:lnTo>
                  <a:pt x="229361" y="61721"/>
                </a:lnTo>
                <a:lnTo>
                  <a:pt x="229361" y="62483"/>
                </a:lnTo>
                <a:lnTo>
                  <a:pt x="230886" y="61721"/>
                </a:lnTo>
                <a:lnTo>
                  <a:pt x="233934" y="57911"/>
                </a:lnTo>
                <a:lnTo>
                  <a:pt x="236982" y="54863"/>
                </a:lnTo>
                <a:lnTo>
                  <a:pt x="240029" y="51053"/>
                </a:lnTo>
                <a:lnTo>
                  <a:pt x="244602" y="44957"/>
                </a:lnTo>
                <a:lnTo>
                  <a:pt x="250697" y="41147"/>
                </a:lnTo>
                <a:lnTo>
                  <a:pt x="258318" y="38861"/>
                </a:lnTo>
                <a:lnTo>
                  <a:pt x="265878" y="37218"/>
                </a:lnTo>
                <a:lnTo>
                  <a:pt x="273653" y="36575"/>
                </a:lnTo>
                <a:lnTo>
                  <a:pt x="281570" y="36504"/>
                </a:lnTo>
                <a:lnTo>
                  <a:pt x="289560" y="36575"/>
                </a:lnTo>
                <a:lnTo>
                  <a:pt x="305800" y="36885"/>
                </a:lnTo>
                <a:lnTo>
                  <a:pt x="322326" y="37337"/>
                </a:lnTo>
                <a:lnTo>
                  <a:pt x="338851" y="37218"/>
                </a:lnTo>
                <a:lnTo>
                  <a:pt x="379416" y="29813"/>
                </a:lnTo>
                <a:lnTo>
                  <a:pt x="387096" y="26669"/>
                </a:lnTo>
                <a:lnTo>
                  <a:pt x="390906" y="25145"/>
                </a:lnTo>
                <a:lnTo>
                  <a:pt x="393192" y="23621"/>
                </a:lnTo>
                <a:lnTo>
                  <a:pt x="393954" y="20573"/>
                </a:lnTo>
                <a:lnTo>
                  <a:pt x="395478" y="16001"/>
                </a:lnTo>
                <a:lnTo>
                  <a:pt x="393954" y="12953"/>
                </a:lnTo>
                <a:lnTo>
                  <a:pt x="390906" y="10667"/>
                </a:lnTo>
                <a:lnTo>
                  <a:pt x="387096" y="6857"/>
                </a:lnTo>
                <a:lnTo>
                  <a:pt x="381762" y="3809"/>
                </a:lnTo>
                <a:lnTo>
                  <a:pt x="377190" y="0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33" name="Google Shape;3133;p55"/>
          <p:cNvGrpSpPr/>
          <p:nvPr/>
        </p:nvGrpSpPr>
        <p:grpSpPr>
          <a:xfrm>
            <a:off x="5331974" y="2354032"/>
            <a:ext cx="305379" cy="99626"/>
            <a:chOff x="5865113" y="2667761"/>
            <a:chExt cx="335914" cy="112903"/>
          </a:xfrm>
        </p:grpSpPr>
        <p:sp>
          <p:nvSpPr>
            <p:cNvPr id="3134" name="Google Shape;3134;p55"/>
            <p:cNvSpPr/>
            <p:nvPr/>
          </p:nvSpPr>
          <p:spPr>
            <a:xfrm>
              <a:off x="5865113" y="2667761"/>
              <a:ext cx="335914" cy="87630"/>
            </a:xfrm>
            <a:custGeom>
              <a:rect b="b" l="l" r="r" t="t"/>
              <a:pathLst>
                <a:path extrusionOk="0" h="87630" w="335914">
                  <a:moveTo>
                    <a:pt x="0" y="48768"/>
                  </a:moveTo>
                  <a:lnTo>
                    <a:pt x="29039" y="76092"/>
                  </a:lnTo>
                  <a:lnTo>
                    <a:pt x="62579" y="87249"/>
                  </a:lnTo>
                  <a:lnTo>
                    <a:pt x="74044" y="87225"/>
                  </a:lnTo>
                  <a:lnTo>
                    <a:pt x="115764" y="65627"/>
                  </a:lnTo>
                  <a:lnTo>
                    <a:pt x="130599" y="52982"/>
                  </a:lnTo>
                  <a:lnTo>
                    <a:pt x="136302" y="48768"/>
                  </a:lnTo>
                  <a:lnTo>
                    <a:pt x="142434" y="45696"/>
                  </a:lnTo>
                  <a:lnTo>
                    <a:pt x="149352" y="44196"/>
                  </a:lnTo>
                  <a:lnTo>
                    <a:pt x="157543" y="44184"/>
                  </a:lnTo>
                  <a:lnTo>
                    <a:pt x="165163" y="45243"/>
                  </a:lnTo>
                  <a:lnTo>
                    <a:pt x="204215" y="65532"/>
                  </a:lnTo>
                  <a:lnTo>
                    <a:pt x="206502" y="67056"/>
                  </a:lnTo>
                  <a:lnTo>
                    <a:pt x="208026" y="69342"/>
                  </a:lnTo>
                  <a:lnTo>
                    <a:pt x="210311" y="70866"/>
                  </a:lnTo>
                  <a:lnTo>
                    <a:pt x="213967" y="61567"/>
                  </a:lnTo>
                  <a:lnTo>
                    <a:pt x="218408" y="53054"/>
                  </a:lnTo>
                  <a:lnTo>
                    <a:pt x="253079" y="29098"/>
                  </a:lnTo>
                  <a:lnTo>
                    <a:pt x="261365" y="28194"/>
                  </a:lnTo>
                  <a:lnTo>
                    <a:pt x="269247" y="28455"/>
                  </a:lnTo>
                  <a:lnTo>
                    <a:pt x="276987" y="29146"/>
                  </a:lnTo>
                  <a:lnTo>
                    <a:pt x="284726" y="30122"/>
                  </a:lnTo>
                  <a:lnTo>
                    <a:pt x="292608" y="31242"/>
                  </a:lnTo>
                  <a:lnTo>
                    <a:pt x="299930" y="32789"/>
                  </a:lnTo>
                  <a:lnTo>
                    <a:pt x="307181" y="33909"/>
                  </a:lnTo>
                  <a:lnTo>
                    <a:pt x="314575" y="34456"/>
                  </a:lnTo>
                  <a:lnTo>
                    <a:pt x="322326" y="34290"/>
                  </a:lnTo>
                  <a:lnTo>
                    <a:pt x="327660" y="34290"/>
                  </a:lnTo>
                  <a:lnTo>
                    <a:pt x="331470" y="30480"/>
                  </a:lnTo>
                  <a:lnTo>
                    <a:pt x="333756" y="25146"/>
                  </a:lnTo>
                  <a:lnTo>
                    <a:pt x="335589" y="19395"/>
                  </a:lnTo>
                  <a:lnTo>
                    <a:pt x="335851" y="12858"/>
                  </a:lnTo>
                  <a:lnTo>
                    <a:pt x="335256" y="6179"/>
                  </a:lnTo>
                  <a:lnTo>
                    <a:pt x="334518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55"/>
            <p:cNvSpPr/>
            <p:nvPr/>
          </p:nvSpPr>
          <p:spPr>
            <a:xfrm>
              <a:off x="5931407" y="2747009"/>
              <a:ext cx="257810" cy="33655"/>
            </a:xfrm>
            <a:custGeom>
              <a:rect b="b" l="l" r="r" t="t"/>
              <a:pathLst>
                <a:path extrusionOk="0" h="33655" w="257810">
                  <a:moveTo>
                    <a:pt x="71627" y="21336"/>
                  </a:moveTo>
                  <a:lnTo>
                    <a:pt x="88665" y="24062"/>
                  </a:lnTo>
                  <a:lnTo>
                    <a:pt x="105632" y="25431"/>
                  </a:lnTo>
                  <a:lnTo>
                    <a:pt x="122741" y="25515"/>
                  </a:lnTo>
                  <a:lnTo>
                    <a:pt x="140207" y="24384"/>
                  </a:lnTo>
                  <a:lnTo>
                    <a:pt x="160210" y="23110"/>
                  </a:lnTo>
                  <a:lnTo>
                    <a:pt x="180212" y="21621"/>
                  </a:lnTo>
                  <a:lnTo>
                    <a:pt x="200215" y="19990"/>
                  </a:lnTo>
                  <a:lnTo>
                    <a:pt x="220217" y="18288"/>
                  </a:lnTo>
                  <a:lnTo>
                    <a:pt x="229481" y="17609"/>
                  </a:lnTo>
                  <a:lnTo>
                    <a:pt x="238886" y="16859"/>
                  </a:lnTo>
                  <a:lnTo>
                    <a:pt x="248292" y="16252"/>
                  </a:lnTo>
                  <a:lnTo>
                    <a:pt x="257555" y="16002"/>
                  </a:lnTo>
                  <a:lnTo>
                    <a:pt x="239387" y="17633"/>
                  </a:lnTo>
                  <a:lnTo>
                    <a:pt x="221360" y="19907"/>
                  </a:lnTo>
                  <a:lnTo>
                    <a:pt x="156019" y="27086"/>
                  </a:lnTo>
                  <a:lnTo>
                    <a:pt x="97726" y="31349"/>
                  </a:lnTo>
                  <a:lnTo>
                    <a:pt x="52447" y="33206"/>
                  </a:lnTo>
                  <a:lnTo>
                    <a:pt x="3047" y="33528"/>
                  </a:lnTo>
                  <a:lnTo>
                    <a:pt x="2285" y="33528"/>
                  </a:lnTo>
                  <a:lnTo>
                    <a:pt x="1523" y="33528"/>
                  </a:lnTo>
                  <a:lnTo>
                    <a:pt x="0" y="33528"/>
                  </a:lnTo>
                  <a:lnTo>
                    <a:pt x="17014" y="31372"/>
                  </a:lnTo>
                  <a:lnTo>
                    <a:pt x="33813" y="29432"/>
                  </a:lnTo>
                  <a:lnTo>
                    <a:pt x="50470" y="27634"/>
                  </a:lnTo>
                  <a:lnTo>
                    <a:pt x="67055" y="25908"/>
                  </a:lnTo>
                  <a:lnTo>
                    <a:pt x="95166" y="22693"/>
                  </a:lnTo>
                  <a:lnTo>
                    <a:pt x="151387" y="16263"/>
                  </a:lnTo>
                  <a:lnTo>
                    <a:pt x="193452" y="9322"/>
                  </a:lnTo>
                  <a:lnTo>
                    <a:pt x="212502" y="4155"/>
                  </a:lnTo>
                  <a:lnTo>
                    <a:pt x="221741" y="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36" name="Google Shape;3136;p55"/>
          <p:cNvSpPr/>
          <p:nvPr/>
        </p:nvSpPr>
        <p:spPr>
          <a:xfrm>
            <a:off x="8680565" y="1680882"/>
            <a:ext cx="94189" cy="382745"/>
          </a:xfrm>
          <a:custGeom>
            <a:rect b="b" l="l" r="r" t="t"/>
            <a:pathLst>
              <a:path extrusionOk="0" h="433705" w="103504">
                <a:moveTo>
                  <a:pt x="44196" y="0"/>
                </a:moveTo>
                <a:lnTo>
                  <a:pt x="60198" y="36385"/>
                </a:lnTo>
                <a:lnTo>
                  <a:pt x="73914" y="73914"/>
                </a:lnTo>
                <a:lnTo>
                  <a:pt x="88487" y="125920"/>
                </a:lnTo>
                <a:lnTo>
                  <a:pt x="99060" y="179070"/>
                </a:lnTo>
                <a:lnTo>
                  <a:pt x="103346" y="233838"/>
                </a:lnTo>
                <a:lnTo>
                  <a:pt x="102596" y="261258"/>
                </a:lnTo>
                <a:lnTo>
                  <a:pt x="92725" y="313289"/>
                </a:lnTo>
                <a:lnTo>
                  <a:pt x="71199" y="360366"/>
                </a:lnTo>
                <a:lnTo>
                  <a:pt x="44791" y="397573"/>
                </a:lnTo>
                <a:lnTo>
                  <a:pt x="16644" y="422910"/>
                </a:lnTo>
                <a:lnTo>
                  <a:pt x="0" y="433578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55"/>
          <p:cNvSpPr/>
          <p:nvPr/>
        </p:nvSpPr>
        <p:spPr>
          <a:xfrm>
            <a:off x="8358447" y="2251710"/>
            <a:ext cx="50273" cy="25217"/>
          </a:xfrm>
          <a:custGeom>
            <a:rect b="b" l="l" r="r" t="t"/>
            <a:pathLst>
              <a:path extrusionOk="0" h="28575" w="55245">
                <a:moveTo>
                  <a:pt x="0" y="0"/>
                </a:moveTo>
                <a:lnTo>
                  <a:pt x="8929" y="6000"/>
                </a:lnTo>
                <a:lnTo>
                  <a:pt x="17716" y="11429"/>
                </a:lnTo>
                <a:lnTo>
                  <a:pt x="26789" y="16287"/>
                </a:lnTo>
                <a:lnTo>
                  <a:pt x="36576" y="20573"/>
                </a:lnTo>
                <a:lnTo>
                  <a:pt x="41148" y="22859"/>
                </a:lnTo>
                <a:lnTo>
                  <a:pt x="47244" y="25145"/>
                </a:lnTo>
                <a:lnTo>
                  <a:pt x="52577" y="26669"/>
                </a:lnTo>
                <a:lnTo>
                  <a:pt x="53340" y="26669"/>
                </a:lnTo>
                <a:lnTo>
                  <a:pt x="54102" y="26669"/>
                </a:lnTo>
                <a:lnTo>
                  <a:pt x="54864" y="26669"/>
                </a:lnTo>
                <a:lnTo>
                  <a:pt x="53340" y="25907"/>
                </a:lnTo>
                <a:lnTo>
                  <a:pt x="49530" y="28193"/>
                </a:lnTo>
                <a:lnTo>
                  <a:pt x="48768" y="25907"/>
                </a:lnTo>
                <a:lnTo>
                  <a:pt x="48768" y="20573"/>
                </a:lnTo>
                <a:lnTo>
                  <a:pt x="49530" y="18287"/>
                </a:lnTo>
                <a:lnTo>
                  <a:pt x="53340" y="15239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8" name="Google Shape;3138;p55"/>
          <p:cNvSpPr/>
          <p:nvPr/>
        </p:nvSpPr>
        <p:spPr>
          <a:xfrm>
            <a:off x="8832273" y="2188509"/>
            <a:ext cx="227673" cy="37545"/>
          </a:xfrm>
          <a:custGeom>
            <a:rect b="b" l="l" r="r" t="t"/>
            <a:pathLst>
              <a:path extrusionOk="0" h="42544" w="250190">
                <a:moveTo>
                  <a:pt x="0" y="4572"/>
                </a:moveTo>
                <a:lnTo>
                  <a:pt x="7131" y="13323"/>
                </a:lnTo>
                <a:lnTo>
                  <a:pt x="14192" y="22002"/>
                </a:lnTo>
                <a:lnTo>
                  <a:pt x="21967" y="29968"/>
                </a:lnTo>
                <a:lnTo>
                  <a:pt x="31242" y="36576"/>
                </a:lnTo>
                <a:lnTo>
                  <a:pt x="38802" y="40088"/>
                </a:lnTo>
                <a:lnTo>
                  <a:pt x="46577" y="41814"/>
                </a:lnTo>
                <a:lnTo>
                  <a:pt x="54494" y="42255"/>
                </a:lnTo>
                <a:lnTo>
                  <a:pt x="62484" y="41910"/>
                </a:lnTo>
                <a:lnTo>
                  <a:pt x="100584" y="26670"/>
                </a:lnTo>
                <a:lnTo>
                  <a:pt x="110454" y="20931"/>
                </a:lnTo>
                <a:lnTo>
                  <a:pt x="120681" y="15621"/>
                </a:lnTo>
                <a:lnTo>
                  <a:pt x="131337" y="11453"/>
                </a:lnTo>
                <a:lnTo>
                  <a:pt x="142494" y="9144"/>
                </a:lnTo>
                <a:lnTo>
                  <a:pt x="150233" y="8465"/>
                </a:lnTo>
                <a:lnTo>
                  <a:pt x="157543" y="8858"/>
                </a:lnTo>
                <a:lnTo>
                  <a:pt x="190500" y="29718"/>
                </a:lnTo>
                <a:lnTo>
                  <a:pt x="192786" y="32004"/>
                </a:lnTo>
                <a:lnTo>
                  <a:pt x="194310" y="33528"/>
                </a:lnTo>
                <a:lnTo>
                  <a:pt x="198120" y="30480"/>
                </a:lnTo>
                <a:lnTo>
                  <a:pt x="200406" y="26670"/>
                </a:lnTo>
                <a:lnTo>
                  <a:pt x="204215" y="22860"/>
                </a:lnTo>
                <a:lnTo>
                  <a:pt x="242315" y="0"/>
                </a:lnTo>
                <a:lnTo>
                  <a:pt x="246888" y="3048"/>
                </a:lnTo>
                <a:lnTo>
                  <a:pt x="248411" y="5334"/>
                </a:lnTo>
                <a:lnTo>
                  <a:pt x="248411" y="6096"/>
                </a:lnTo>
                <a:lnTo>
                  <a:pt x="249936" y="7620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9" name="Google Shape;3139;p55"/>
          <p:cNvSpPr/>
          <p:nvPr/>
        </p:nvSpPr>
        <p:spPr>
          <a:xfrm>
            <a:off x="8934104" y="2286671"/>
            <a:ext cx="81476" cy="12889"/>
          </a:xfrm>
          <a:custGeom>
            <a:rect b="b" l="l" r="r" t="t"/>
            <a:pathLst>
              <a:path extrusionOk="0" h="14605" w="89534">
                <a:moveTo>
                  <a:pt x="27431" y="5334"/>
                </a:moveTo>
                <a:lnTo>
                  <a:pt x="36147" y="7465"/>
                </a:lnTo>
                <a:lnTo>
                  <a:pt x="45148" y="9239"/>
                </a:lnTo>
                <a:lnTo>
                  <a:pt x="54435" y="10584"/>
                </a:lnTo>
                <a:lnTo>
                  <a:pt x="64007" y="11430"/>
                </a:lnTo>
                <a:lnTo>
                  <a:pt x="72389" y="12192"/>
                </a:lnTo>
                <a:lnTo>
                  <a:pt x="80771" y="12954"/>
                </a:lnTo>
                <a:lnTo>
                  <a:pt x="89153" y="14478"/>
                </a:lnTo>
                <a:lnTo>
                  <a:pt x="81391" y="14347"/>
                </a:lnTo>
                <a:lnTo>
                  <a:pt x="30289" y="9810"/>
                </a:lnTo>
                <a:lnTo>
                  <a:pt x="761" y="3048"/>
                </a:lnTo>
                <a:lnTo>
                  <a:pt x="0" y="3048"/>
                </a:lnTo>
                <a:lnTo>
                  <a:pt x="0" y="2286"/>
                </a:lnTo>
                <a:lnTo>
                  <a:pt x="9715" y="1524"/>
                </a:lnTo>
                <a:lnTo>
                  <a:pt x="19430" y="1333"/>
                </a:lnTo>
                <a:lnTo>
                  <a:pt x="29146" y="1428"/>
                </a:lnTo>
                <a:lnTo>
                  <a:pt x="38861" y="1524"/>
                </a:lnTo>
                <a:lnTo>
                  <a:pt x="47767" y="1500"/>
                </a:lnTo>
                <a:lnTo>
                  <a:pt x="54673" y="1333"/>
                </a:lnTo>
                <a:lnTo>
                  <a:pt x="60721" y="881"/>
                </a:lnTo>
                <a:lnTo>
                  <a:pt x="67055" y="0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0" name="Google Shape;3140;p55"/>
          <p:cNvSpPr/>
          <p:nvPr/>
        </p:nvSpPr>
        <p:spPr>
          <a:xfrm>
            <a:off x="8825605" y="1702397"/>
            <a:ext cx="72808" cy="429816"/>
          </a:xfrm>
          <a:custGeom>
            <a:rect b="b" l="l" r="r" t="t"/>
            <a:pathLst>
              <a:path extrusionOk="0" h="487044" w="80009">
                <a:moveTo>
                  <a:pt x="79724" y="22860"/>
                </a:moveTo>
                <a:lnTo>
                  <a:pt x="41529" y="857"/>
                </a:lnTo>
                <a:lnTo>
                  <a:pt x="22574" y="0"/>
                </a:lnTo>
                <a:lnTo>
                  <a:pt x="13430" y="0"/>
                </a:lnTo>
                <a:lnTo>
                  <a:pt x="5810" y="0"/>
                </a:lnTo>
                <a:lnTo>
                  <a:pt x="2762" y="9906"/>
                </a:lnTo>
                <a:lnTo>
                  <a:pt x="488" y="22050"/>
                </a:lnTo>
                <a:lnTo>
                  <a:pt x="0" y="35052"/>
                </a:lnTo>
                <a:lnTo>
                  <a:pt x="511" y="48053"/>
                </a:lnTo>
                <a:lnTo>
                  <a:pt x="1238" y="60198"/>
                </a:lnTo>
                <a:lnTo>
                  <a:pt x="3571" y="84760"/>
                </a:lnTo>
                <a:lnTo>
                  <a:pt x="6762" y="109251"/>
                </a:lnTo>
                <a:lnTo>
                  <a:pt x="10239" y="133600"/>
                </a:lnTo>
                <a:lnTo>
                  <a:pt x="13430" y="157734"/>
                </a:lnTo>
                <a:lnTo>
                  <a:pt x="18097" y="215550"/>
                </a:lnTo>
                <a:lnTo>
                  <a:pt x="21050" y="272796"/>
                </a:lnTo>
                <a:lnTo>
                  <a:pt x="22002" y="323469"/>
                </a:lnTo>
                <a:lnTo>
                  <a:pt x="22121" y="348876"/>
                </a:lnTo>
                <a:lnTo>
                  <a:pt x="21812" y="374142"/>
                </a:lnTo>
                <a:lnTo>
                  <a:pt x="20990" y="393120"/>
                </a:lnTo>
                <a:lnTo>
                  <a:pt x="19812" y="412242"/>
                </a:lnTo>
                <a:lnTo>
                  <a:pt x="18490" y="431363"/>
                </a:lnTo>
                <a:lnTo>
                  <a:pt x="17240" y="450342"/>
                </a:lnTo>
                <a:lnTo>
                  <a:pt x="16490" y="456985"/>
                </a:lnTo>
                <a:lnTo>
                  <a:pt x="15240" y="467487"/>
                </a:lnTo>
                <a:lnTo>
                  <a:pt x="14989" y="477988"/>
                </a:lnTo>
                <a:lnTo>
                  <a:pt x="17240" y="484632"/>
                </a:lnTo>
                <a:lnTo>
                  <a:pt x="19526" y="486918"/>
                </a:lnTo>
                <a:lnTo>
                  <a:pt x="24860" y="486156"/>
                </a:lnTo>
                <a:lnTo>
                  <a:pt x="27908" y="486156"/>
                </a:lnTo>
                <a:lnTo>
                  <a:pt x="67341" y="468534"/>
                </a:lnTo>
                <a:lnTo>
                  <a:pt x="72771" y="461736"/>
                </a:lnTo>
                <a:lnTo>
                  <a:pt x="78200" y="454152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41" name="Google Shape;3141;p55"/>
          <p:cNvGrpSpPr/>
          <p:nvPr/>
        </p:nvGrpSpPr>
        <p:grpSpPr>
          <a:xfrm>
            <a:off x="3557178" y="2011787"/>
            <a:ext cx="164188" cy="161485"/>
            <a:chOff x="3912857" y="2279904"/>
            <a:chExt cx="180605" cy="183007"/>
          </a:xfrm>
        </p:grpSpPr>
        <p:pic>
          <p:nvPicPr>
            <p:cNvPr id="3142" name="Google Shape;3142;p55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912857" y="2282177"/>
              <a:ext cx="138709" cy="1562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3" name="Google Shape;3143;p55"/>
            <p:cNvSpPr/>
            <p:nvPr/>
          </p:nvSpPr>
          <p:spPr>
            <a:xfrm>
              <a:off x="4081271" y="2383536"/>
              <a:ext cx="6985" cy="79375"/>
            </a:xfrm>
            <a:custGeom>
              <a:rect b="b" l="l" r="r" t="t"/>
              <a:pathLst>
                <a:path extrusionOk="0" h="79375" w="6985">
                  <a:moveTo>
                    <a:pt x="0" y="0"/>
                  </a:moveTo>
                  <a:lnTo>
                    <a:pt x="2286" y="41148"/>
                  </a:lnTo>
                  <a:lnTo>
                    <a:pt x="5715" y="64508"/>
                  </a:lnTo>
                  <a:lnTo>
                    <a:pt x="6858" y="72390"/>
                  </a:lnTo>
                  <a:lnTo>
                    <a:pt x="6858" y="75438"/>
                  </a:lnTo>
                  <a:lnTo>
                    <a:pt x="6858" y="76200"/>
                  </a:lnTo>
                  <a:lnTo>
                    <a:pt x="6858" y="7924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55"/>
            <p:cNvSpPr/>
            <p:nvPr/>
          </p:nvSpPr>
          <p:spPr>
            <a:xfrm>
              <a:off x="4078223" y="2279904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8"/>
                  </a:moveTo>
                  <a:lnTo>
                    <a:pt x="0" y="11430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1430"/>
                  </a:lnTo>
                  <a:lnTo>
                    <a:pt x="15239" y="7620"/>
                  </a:lnTo>
                  <a:lnTo>
                    <a:pt x="15239" y="3048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5" name="Google Shape;3145;p55"/>
          <p:cNvGrpSpPr/>
          <p:nvPr/>
        </p:nvGrpSpPr>
        <p:grpSpPr>
          <a:xfrm>
            <a:off x="3889703" y="2040699"/>
            <a:ext cx="88207" cy="59618"/>
            <a:chOff x="4278630" y="2312669"/>
            <a:chExt cx="97027" cy="67564"/>
          </a:xfrm>
        </p:grpSpPr>
        <p:sp>
          <p:nvSpPr>
            <p:cNvPr id="3146" name="Google Shape;3146;p55"/>
            <p:cNvSpPr/>
            <p:nvPr/>
          </p:nvSpPr>
          <p:spPr>
            <a:xfrm>
              <a:off x="4278630" y="2312669"/>
              <a:ext cx="58420" cy="7619"/>
            </a:xfrm>
            <a:custGeom>
              <a:rect b="b" l="l" r="r" t="t"/>
              <a:pathLst>
                <a:path extrusionOk="0" h="7619" w="58420">
                  <a:moveTo>
                    <a:pt x="0" y="0"/>
                  </a:moveTo>
                  <a:lnTo>
                    <a:pt x="9715" y="881"/>
                  </a:lnTo>
                  <a:lnTo>
                    <a:pt x="19431" y="1333"/>
                  </a:lnTo>
                  <a:lnTo>
                    <a:pt x="29146" y="1500"/>
                  </a:lnTo>
                  <a:lnTo>
                    <a:pt x="38862" y="1523"/>
                  </a:lnTo>
                  <a:lnTo>
                    <a:pt x="45720" y="1523"/>
                  </a:lnTo>
                  <a:lnTo>
                    <a:pt x="52577" y="0"/>
                  </a:lnTo>
                  <a:lnTo>
                    <a:pt x="57912" y="5333"/>
                  </a:lnTo>
                  <a:lnTo>
                    <a:pt x="57912" y="6095"/>
                  </a:lnTo>
                  <a:lnTo>
                    <a:pt x="57912" y="6857"/>
                  </a:lnTo>
                  <a:lnTo>
                    <a:pt x="57912" y="7619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55"/>
            <p:cNvSpPr/>
            <p:nvPr/>
          </p:nvSpPr>
          <p:spPr>
            <a:xfrm>
              <a:off x="4296918" y="2363723"/>
              <a:ext cx="78739" cy="16510"/>
            </a:xfrm>
            <a:custGeom>
              <a:rect b="b" l="l" r="r" t="t"/>
              <a:pathLst>
                <a:path extrusionOk="0" h="16510" w="78739">
                  <a:moveTo>
                    <a:pt x="0" y="15239"/>
                  </a:moveTo>
                  <a:lnTo>
                    <a:pt x="10144" y="15954"/>
                  </a:lnTo>
                  <a:lnTo>
                    <a:pt x="19431" y="15811"/>
                  </a:lnTo>
                  <a:lnTo>
                    <a:pt x="28717" y="14811"/>
                  </a:lnTo>
                  <a:lnTo>
                    <a:pt x="38862" y="12953"/>
                  </a:lnTo>
                  <a:lnTo>
                    <a:pt x="47458" y="11680"/>
                  </a:lnTo>
                  <a:lnTo>
                    <a:pt x="78486" y="3047"/>
                  </a:lnTo>
                  <a:lnTo>
                    <a:pt x="77724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8" name="Google Shape;3148;p55"/>
          <p:cNvGrpSpPr/>
          <p:nvPr/>
        </p:nvGrpSpPr>
        <p:grpSpPr>
          <a:xfrm>
            <a:off x="4479219" y="1869241"/>
            <a:ext cx="148245" cy="244076"/>
            <a:chOff x="4927092" y="2118360"/>
            <a:chExt cx="163068" cy="276605"/>
          </a:xfrm>
        </p:grpSpPr>
        <p:sp>
          <p:nvSpPr>
            <p:cNvPr id="3149" name="Google Shape;3149;p55"/>
            <p:cNvSpPr/>
            <p:nvPr/>
          </p:nvSpPr>
          <p:spPr>
            <a:xfrm>
              <a:off x="4927092" y="2251329"/>
              <a:ext cx="49529" cy="92075"/>
            </a:xfrm>
            <a:custGeom>
              <a:rect b="b" l="l" r="r" t="t"/>
              <a:pathLst>
                <a:path extrusionOk="0" h="92075" w="49529">
                  <a:moveTo>
                    <a:pt x="0" y="6476"/>
                  </a:moveTo>
                  <a:lnTo>
                    <a:pt x="10298" y="1809"/>
                  </a:lnTo>
                  <a:lnTo>
                    <a:pt x="18383" y="0"/>
                  </a:lnTo>
                  <a:lnTo>
                    <a:pt x="26038" y="2190"/>
                  </a:lnTo>
                  <a:lnTo>
                    <a:pt x="49530" y="41528"/>
                  </a:lnTo>
                  <a:lnTo>
                    <a:pt x="49256" y="50958"/>
                  </a:lnTo>
                  <a:lnTo>
                    <a:pt x="28956" y="85820"/>
                  </a:lnTo>
                  <a:lnTo>
                    <a:pt x="16764" y="91820"/>
                  </a:lnTo>
                  <a:lnTo>
                    <a:pt x="15240" y="91820"/>
                  </a:lnTo>
                  <a:lnTo>
                    <a:pt x="14478" y="91820"/>
                  </a:lnTo>
                  <a:lnTo>
                    <a:pt x="13716" y="91820"/>
                  </a:lnTo>
                  <a:lnTo>
                    <a:pt x="9906" y="84962"/>
                  </a:lnTo>
                  <a:lnTo>
                    <a:pt x="11430" y="78104"/>
                  </a:lnTo>
                  <a:lnTo>
                    <a:pt x="12954" y="70484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55"/>
            <p:cNvSpPr/>
            <p:nvPr/>
          </p:nvSpPr>
          <p:spPr>
            <a:xfrm>
              <a:off x="4981956" y="2260092"/>
              <a:ext cx="43179" cy="105410"/>
            </a:xfrm>
            <a:custGeom>
              <a:rect b="b" l="l" r="r" t="t"/>
              <a:pathLst>
                <a:path extrusionOk="0" h="105410" w="43179">
                  <a:moveTo>
                    <a:pt x="19812" y="0"/>
                  </a:moveTo>
                  <a:lnTo>
                    <a:pt x="4572" y="0"/>
                  </a:lnTo>
                  <a:lnTo>
                    <a:pt x="5334" y="762"/>
                  </a:lnTo>
                  <a:lnTo>
                    <a:pt x="3048" y="16002"/>
                  </a:lnTo>
                  <a:lnTo>
                    <a:pt x="1285" y="26741"/>
                  </a:lnTo>
                  <a:lnTo>
                    <a:pt x="381" y="37338"/>
                  </a:lnTo>
                  <a:lnTo>
                    <a:pt x="47" y="47934"/>
                  </a:lnTo>
                  <a:lnTo>
                    <a:pt x="0" y="58674"/>
                  </a:lnTo>
                  <a:lnTo>
                    <a:pt x="464" y="68568"/>
                  </a:lnTo>
                  <a:lnTo>
                    <a:pt x="21336" y="105155"/>
                  </a:lnTo>
                  <a:lnTo>
                    <a:pt x="30480" y="105155"/>
                  </a:lnTo>
                  <a:lnTo>
                    <a:pt x="36576" y="105155"/>
                  </a:lnTo>
                  <a:lnTo>
                    <a:pt x="39624" y="105155"/>
                  </a:lnTo>
                  <a:lnTo>
                    <a:pt x="42672" y="100584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55"/>
            <p:cNvSpPr/>
            <p:nvPr/>
          </p:nvSpPr>
          <p:spPr>
            <a:xfrm>
              <a:off x="5060823" y="2330196"/>
              <a:ext cx="5079" cy="64769"/>
            </a:xfrm>
            <a:custGeom>
              <a:rect b="b" l="l" r="r" t="t"/>
              <a:pathLst>
                <a:path extrusionOk="0" h="64769" w="5079">
                  <a:moveTo>
                    <a:pt x="1142" y="0"/>
                  </a:moveTo>
                  <a:lnTo>
                    <a:pt x="500" y="11882"/>
                  </a:lnTo>
                  <a:lnTo>
                    <a:pt x="0" y="23622"/>
                  </a:lnTo>
                  <a:lnTo>
                    <a:pt x="71" y="35361"/>
                  </a:lnTo>
                  <a:lnTo>
                    <a:pt x="1142" y="47244"/>
                  </a:lnTo>
                  <a:lnTo>
                    <a:pt x="1904" y="52577"/>
                  </a:lnTo>
                  <a:lnTo>
                    <a:pt x="2666" y="59436"/>
                  </a:lnTo>
                  <a:lnTo>
                    <a:pt x="4190" y="64769"/>
                  </a:lnTo>
                  <a:lnTo>
                    <a:pt x="4952" y="64769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55"/>
            <p:cNvSpPr/>
            <p:nvPr/>
          </p:nvSpPr>
          <p:spPr>
            <a:xfrm>
              <a:off x="5045964" y="2221230"/>
              <a:ext cx="2539" cy="12700"/>
            </a:xfrm>
            <a:custGeom>
              <a:rect b="b" l="l" r="r" t="t"/>
              <a:pathLst>
                <a:path extrusionOk="0" h="12700" w="2539">
                  <a:moveTo>
                    <a:pt x="2286" y="12191"/>
                  </a:moveTo>
                  <a:lnTo>
                    <a:pt x="1524" y="7619"/>
                  </a:lnTo>
                  <a:lnTo>
                    <a:pt x="762" y="3809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55"/>
            <p:cNvSpPr/>
            <p:nvPr/>
          </p:nvSpPr>
          <p:spPr>
            <a:xfrm>
              <a:off x="5013960" y="2118360"/>
              <a:ext cx="76200" cy="96519"/>
            </a:xfrm>
            <a:custGeom>
              <a:rect b="b" l="l" r="r" t="t"/>
              <a:pathLst>
                <a:path extrusionOk="0" h="96519" w="76200">
                  <a:moveTo>
                    <a:pt x="0" y="13715"/>
                  </a:moveTo>
                  <a:lnTo>
                    <a:pt x="45005" y="9108"/>
                  </a:lnTo>
                  <a:lnTo>
                    <a:pt x="65532" y="2285"/>
                  </a:lnTo>
                  <a:lnTo>
                    <a:pt x="70866" y="1523"/>
                  </a:lnTo>
                  <a:lnTo>
                    <a:pt x="76200" y="0"/>
                  </a:lnTo>
                  <a:lnTo>
                    <a:pt x="69342" y="0"/>
                  </a:lnTo>
                  <a:lnTo>
                    <a:pt x="62484" y="1523"/>
                  </a:lnTo>
                  <a:lnTo>
                    <a:pt x="56388" y="4571"/>
                  </a:lnTo>
                  <a:lnTo>
                    <a:pt x="48768" y="8381"/>
                  </a:lnTo>
                  <a:lnTo>
                    <a:pt x="44196" y="15239"/>
                  </a:lnTo>
                  <a:lnTo>
                    <a:pt x="42672" y="22859"/>
                  </a:lnTo>
                  <a:lnTo>
                    <a:pt x="41374" y="31003"/>
                  </a:lnTo>
                  <a:lnTo>
                    <a:pt x="40862" y="40004"/>
                  </a:lnTo>
                  <a:lnTo>
                    <a:pt x="41064" y="49006"/>
                  </a:lnTo>
                  <a:lnTo>
                    <a:pt x="53340" y="88391"/>
                  </a:lnTo>
                  <a:lnTo>
                    <a:pt x="55626" y="92963"/>
                  </a:lnTo>
                  <a:lnTo>
                    <a:pt x="55626" y="93725"/>
                  </a:lnTo>
                  <a:lnTo>
                    <a:pt x="58674" y="96011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4" name="Google Shape;3154;p55"/>
          <p:cNvSpPr/>
          <p:nvPr/>
        </p:nvSpPr>
        <p:spPr>
          <a:xfrm>
            <a:off x="4779818" y="1900657"/>
            <a:ext cx="99390" cy="280754"/>
          </a:xfrm>
          <a:custGeom>
            <a:rect b="b" l="l" r="r" t="t"/>
            <a:pathLst>
              <a:path extrusionOk="0" h="318135" w="109220">
                <a:moveTo>
                  <a:pt x="84582" y="3905"/>
                </a:moveTo>
                <a:lnTo>
                  <a:pt x="74414" y="2905"/>
                </a:lnTo>
                <a:lnTo>
                  <a:pt x="64389" y="2190"/>
                </a:lnTo>
                <a:lnTo>
                  <a:pt x="54363" y="1762"/>
                </a:lnTo>
                <a:lnTo>
                  <a:pt x="44196" y="1619"/>
                </a:lnTo>
                <a:lnTo>
                  <a:pt x="36099" y="988"/>
                </a:lnTo>
                <a:lnTo>
                  <a:pt x="24574" y="0"/>
                </a:lnTo>
                <a:lnTo>
                  <a:pt x="13335" y="11"/>
                </a:lnTo>
                <a:lnTo>
                  <a:pt x="6096" y="2381"/>
                </a:lnTo>
                <a:lnTo>
                  <a:pt x="0" y="6953"/>
                </a:lnTo>
                <a:lnTo>
                  <a:pt x="3048" y="20669"/>
                </a:lnTo>
                <a:lnTo>
                  <a:pt x="3048" y="26003"/>
                </a:lnTo>
                <a:lnTo>
                  <a:pt x="5298" y="78509"/>
                </a:lnTo>
                <a:lnTo>
                  <a:pt x="11310" y="120681"/>
                </a:lnTo>
                <a:lnTo>
                  <a:pt x="19835" y="169830"/>
                </a:lnTo>
                <a:lnTo>
                  <a:pt x="29075" y="218289"/>
                </a:lnTo>
                <a:lnTo>
                  <a:pt x="33909" y="242030"/>
                </a:lnTo>
                <a:lnTo>
                  <a:pt x="38742" y="265771"/>
                </a:lnTo>
                <a:lnTo>
                  <a:pt x="43434" y="289655"/>
                </a:lnTo>
                <a:lnTo>
                  <a:pt x="44696" y="296513"/>
                </a:lnTo>
                <a:lnTo>
                  <a:pt x="46101" y="303371"/>
                </a:lnTo>
                <a:lnTo>
                  <a:pt x="47505" y="310229"/>
                </a:lnTo>
                <a:lnTo>
                  <a:pt x="48768" y="317087"/>
                </a:lnTo>
                <a:lnTo>
                  <a:pt x="49530" y="317087"/>
                </a:lnTo>
                <a:lnTo>
                  <a:pt x="48768" y="317087"/>
                </a:lnTo>
                <a:lnTo>
                  <a:pt x="49530" y="317087"/>
                </a:lnTo>
                <a:lnTo>
                  <a:pt x="56959" y="316658"/>
                </a:lnTo>
                <a:lnTo>
                  <a:pt x="64389" y="317087"/>
                </a:lnTo>
                <a:lnTo>
                  <a:pt x="71818" y="317515"/>
                </a:lnTo>
                <a:lnTo>
                  <a:pt x="79248" y="317087"/>
                </a:lnTo>
                <a:lnTo>
                  <a:pt x="89142" y="314098"/>
                </a:lnTo>
                <a:lnTo>
                  <a:pt x="96678" y="311467"/>
                </a:lnTo>
                <a:lnTo>
                  <a:pt x="102929" y="308407"/>
                </a:lnTo>
                <a:lnTo>
                  <a:pt x="108966" y="304133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5" name="Google Shape;3155;p55"/>
          <p:cNvSpPr/>
          <p:nvPr/>
        </p:nvSpPr>
        <p:spPr>
          <a:xfrm>
            <a:off x="5155275" y="1828127"/>
            <a:ext cx="80899" cy="384426"/>
          </a:xfrm>
          <a:custGeom>
            <a:rect b="b" l="l" r="r" t="t"/>
            <a:pathLst>
              <a:path extrusionOk="0" h="435610" w="88900">
                <a:moveTo>
                  <a:pt x="0" y="0"/>
                </a:moveTo>
                <a:lnTo>
                  <a:pt x="28765" y="26765"/>
                </a:lnTo>
                <a:lnTo>
                  <a:pt x="51816" y="58673"/>
                </a:lnTo>
                <a:lnTo>
                  <a:pt x="71056" y="105632"/>
                </a:lnTo>
                <a:lnTo>
                  <a:pt x="82296" y="155447"/>
                </a:lnTo>
                <a:lnTo>
                  <a:pt x="88106" y="208788"/>
                </a:lnTo>
                <a:lnTo>
                  <a:pt x="88618" y="235600"/>
                </a:lnTo>
                <a:lnTo>
                  <a:pt x="87630" y="262128"/>
                </a:lnTo>
                <a:lnTo>
                  <a:pt x="81248" y="310324"/>
                </a:lnTo>
                <a:lnTo>
                  <a:pt x="68580" y="357378"/>
                </a:lnTo>
                <a:lnTo>
                  <a:pt x="53625" y="392715"/>
                </a:lnTo>
                <a:lnTo>
                  <a:pt x="33528" y="425195"/>
                </a:lnTo>
                <a:lnTo>
                  <a:pt x="25146" y="435102"/>
                </a:lnTo>
                <a:lnTo>
                  <a:pt x="18288" y="430530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6" name="Google Shape;3156;p55"/>
          <p:cNvSpPr/>
          <p:nvPr/>
        </p:nvSpPr>
        <p:spPr>
          <a:xfrm>
            <a:off x="4364776" y="1900741"/>
            <a:ext cx="206292" cy="441585"/>
          </a:xfrm>
          <a:custGeom>
            <a:rect b="b" l="l" r="r" t="t"/>
            <a:pathLst>
              <a:path extrusionOk="0" h="500380" w="226695">
                <a:moveTo>
                  <a:pt x="26777" y="0"/>
                </a:moveTo>
                <a:lnTo>
                  <a:pt x="14013" y="46291"/>
                </a:lnTo>
                <a:lnTo>
                  <a:pt x="6965" y="93726"/>
                </a:lnTo>
                <a:lnTo>
                  <a:pt x="964" y="167354"/>
                </a:lnTo>
                <a:lnTo>
                  <a:pt x="0" y="204418"/>
                </a:lnTo>
                <a:lnTo>
                  <a:pt x="107" y="241554"/>
                </a:lnTo>
                <a:lnTo>
                  <a:pt x="5536" y="314706"/>
                </a:lnTo>
                <a:lnTo>
                  <a:pt x="22967" y="385572"/>
                </a:lnTo>
                <a:lnTo>
                  <a:pt x="46112" y="435959"/>
                </a:lnTo>
                <a:lnTo>
                  <a:pt x="82403" y="477773"/>
                </a:lnTo>
                <a:lnTo>
                  <a:pt x="133552" y="498443"/>
                </a:lnTo>
                <a:lnTo>
                  <a:pt x="162020" y="500169"/>
                </a:lnTo>
                <a:lnTo>
                  <a:pt x="189845" y="496823"/>
                </a:lnTo>
                <a:lnTo>
                  <a:pt x="198989" y="493966"/>
                </a:lnTo>
                <a:lnTo>
                  <a:pt x="208133" y="491108"/>
                </a:lnTo>
                <a:lnTo>
                  <a:pt x="217277" y="488251"/>
                </a:lnTo>
                <a:lnTo>
                  <a:pt x="226421" y="485394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7" name="Google Shape;3157;p55"/>
          <p:cNvSpPr/>
          <p:nvPr/>
        </p:nvSpPr>
        <p:spPr>
          <a:xfrm>
            <a:off x="5497484" y="1767027"/>
            <a:ext cx="123081" cy="490339"/>
          </a:xfrm>
          <a:custGeom>
            <a:rect b="b" l="l" r="r" t="t"/>
            <a:pathLst>
              <a:path extrusionOk="0" h="555625" w="135254">
                <a:moveTo>
                  <a:pt x="0" y="22002"/>
                </a:moveTo>
                <a:lnTo>
                  <a:pt x="36754" y="4321"/>
                </a:lnTo>
                <a:lnTo>
                  <a:pt x="73437" y="0"/>
                </a:lnTo>
                <a:lnTo>
                  <a:pt x="83950" y="2393"/>
                </a:lnTo>
                <a:lnTo>
                  <a:pt x="106680" y="37338"/>
                </a:lnTo>
                <a:lnTo>
                  <a:pt x="114490" y="99083"/>
                </a:lnTo>
                <a:lnTo>
                  <a:pt x="118110" y="159043"/>
                </a:lnTo>
                <a:lnTo>
                  <a:pt x="119634" y="188880"/>
                </a:lnTo>
                <a:lnTo>
                  <a:pt x="121777" y="220884"/>
                </a:lnTo>
                <a:lnTo>
                  <a:pt x="123634" y="252888"/>
                </a:lnTo>
                <a:lnTo>
                  <a:pt x="125206" y="284892"/>
                </a:lnTo>
                <a:lnTo>
                  <a:pt x="126492" y="316896"/>
                </a:lnTo>
                <a:lnTo>
                  <a:pt x="127646" y="344888"/>
                </a:lnTo>
                <a:lnTo>
                  <a:pt x="128873" y="372808"/>
                </a:lnTo>
                <a:lnTo>
                  <a:pt x="130242" y="400585"/>
                </a:lnTo>
                <a:lnTo>
                  <a:pt x="131826" y="428148"/>
                </a:lnTo>
                <a:lnTo>
                  <a:pt x="132623" y="447008"/>
                </a:lnTo>
                <a:lnTo>
                  <a:pt x="133635" y="465867"/>
                </a:lnTo>
                <a:lnTo>
                  <a:pt x="134504" y="484727"/>
                </a:lnTo>
                <a:lnTo>
                  <a:pt x="134874" y="503586"/>
                </a:lnTo>
                <a:lnTo>
                  <a:pt x="135028" y="512135"/>
                </a:lnTo>
                <a:lnTo>
                  <a:pt x="134969" y="520541"/>
                </a:lnTo>
                <a:lnTo>
                  <a:pt x="105918" y="550830"/>
                </a:lnTo>
                <a:lnTo>
                  <a:pt x="76878" y="555438"/>
                </a:lnTo>
                <a:lnTo>
                  <a:pt x="67818" y="553878"/>
                </a:lnTo>
                <a:lnTo>
                  <a:pt x="61495" y="550306"/>
                </a:lnTo>
                <a:lnTo>
                  <a:pt x="57816" y="544734"/>
                </a:lnTo>
                <a:lnTo>
                  <a:pt x="55709" y="538019"/>
                </a:lnTo>
                <a:lnTo>
                  <a:pt x="54102" y="531018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8" name="Google Shape;3158;p5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791881" y="1952501"/>
            <a:ext cx="77608" cy="1210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9" name="Google Shape;3159;p55"/>
          <p:cNvGrpSpPr/>
          <p:nvPr/>
        </p:nvGrpSpPr>
        <p:grpSpPr>
          <a:xfrm>
            <a:off x="5349380" y="1811520"/>
            <a:ext cx="139152" cy="426407"/>
            <a:chOff x="5884259" y="2052947"/>
            <a:chExt cx="153066" cy="483235"/>
          </a:xfrm>
        </p:grpSpPr>
        <p:sp>
          <p:nvSpPr>
            <p:cNvPr id="3160" name="Google Shape;3160;p55"/>
            <p:cNvSpPr/>
            <p:nvPr/>
          </p:nvSpPr>
          <p:spPr>
            <a:xfrm>
              <a:off x="5884259" y="2052947"/>
              <a:ext cx="109854" cy="483235"/>
            </a:xfrm>
            <a:custGeom>
              <a:rect b="b" l="l" r="r" t="t"/>
              <a:pathLst>
                <a:path extrusionOk="0" h="483235" w="109854">
                  <a:moveTo>
                    <a:pt x="83724" y="642"/>
                  </a:moveTo>
                  <a:lnTo>
                    <a:pt x="70592" y="428"/>
                  </a:lnTo>
                  <a:lnTo>
                    <a:pt x="57530" y="71"/>
                  </a:lnTo>
                  <a:lnTo>
                    <a:pt x="44612" y="0"/>
                  </a:lnTo>
                  <a:lnTo>
                    <a:pt x="4476" y="12834"/>
                  </a:lnTo>
                  <a:lnTo>
                    <a:pt x="0" y="40743"/>
                  </a:lnTo>
                  <a:lnTo>
                    <a:pt x="1369" y="55804"/>
                  </a:lnTo>
                  <a:lnTo>
                    <a:pt x="2952" y="69222"/>
                  </a:lnTo>
                  <a:lnTo>
                    <a:pt x="7227" y="97678"/>
                  </a:lnTo>
                  <a:lnTo>
                    <a:pt x="12572" y="125991"/>
                  </a:lnTo>
                  <a:lnTo>
                    <a:pt x="18061" y="154305"/>
                  </a:lnTo>
                  <a:lnTo>
                    <a:pt x="22764" y="182760"/>
                  </a:lnTo>
                  <a:lnTo>
                    <a:pt x="29908" y="243435"/>
                  </a:lnTo>
                  <a:lnTo>
                    <a:pt x="34194" y="304680"/>
                  </a:lnTo>
                  <a:lnTo>
                    <a:pt x="35528" y="355353"/>
                  </a:lnTo>
                  <a:lnTo>
                    <a:pt x="35718" y="406026"/>
                  </a:lnTo>
                  <a:lnTo>
                    <a:pt x="36040" y="425338"/>
                  </a:lnTo>
                  <a:lnTo>
                    <a:pt x="36004" y="444507"/>
                  </a:lnTo>
                  <a:lnTo>
                    <a:pt x="35825" y="463677"/>
                  </a:lnTo>
                  <a:lnTo>
                    <a:pt x="35718" y="482988"/>
                  </a:lnTo>
                  <a:lnTo>
                    <a:pt x="74580" y="479178"/>
                  </a:lnTo>
                  <a:lnTo>
                    <a:pt x="101905" y="462355"/>
                  </a:lnTo>
                  <a:lnTo>
                    <a:pt x="109632" y="45403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55"/>
            <p:cNvSpPr/>
            <p:nvPr/>
          </p:nvSpPr>
          <p:spPr>
            <a:xfrm>
              <a:off x="5986272" y="2094737"/>
              <a:ext cx="6350" cy="60325"/>
            </a:xfrm>
            <a:custGeom>
              <a:rect b="b" l="l" r="r" t="t"/>
              <a:pathLst>
                <a:path extrusionOk="0" h="60325" w="6350">
                  <a:moveTo>
                    <a:pt x="0" y="0"/>
                  </a:moveTo>
                  <a:lnTo>
                    <a:pt x="904" y="7881"/>
                  </a:lnTo>
                  <a:lnTo>
                    <a:pt x="1524" y="15621"/>
                  </a:lnTo>
                  <a:lnTo>
                    <a:pt x="2143" y="23360"/>
                  </a:lnTo>
                  <a:lnTo>
                    <a:pt x="3048" y="31242"/>
                  </a:lnTo>
                  <a:lnTo>
                    <a:pt x="3631" y="38552"/>
                  </a:lnTo>
                  <a:lnTo>
                    <a:pt x="4286" y="45720"/>
                  </a:lnTo>
                  <a:lnTo>
                    <a:pt x="5083" y="52887"/>
                  </a:lnTo>
                  <a:lnTo>
                    <a:pt x="6096" y="6019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55"/>
            <p:cNvSpPr/>
            <p:nvPr/>
          </p:nvSpPr>
          <p:spPr>
            <a:xfrm>
              <a:off x="5984748" y="2218181"/>
              <a:ext cx="31750" cy="49530"/>
            </a:xfrm>
            <a:custGeom>
              <a:rect b="b" l="l" r="r" t="t"/>
              <a:pathLst>
                <a:path extrusionOk="0" h="49530" w="31750">
                  <a:moveTo>
                    <a:pt x="0" y="15239"/>
                  </a:moveTo>
                  <a:lnTo>
                    <a:pt x="17526" y="49529"/>
                  </a:lnTo>
                  <a:lnTo>
                    <a:pt x="22860" y="48767"/>
                  </a:lnTo>
                  <a:lnTo>
                    <a:pt x="29718" y="47243"/>
                  </a:lnTo>
                  <a:lnTo>
                    <a:pt x="29718" y="37337"/>
                  </a:lnTo>
                  <a:lnTo>
                    <a:pt x="30480" y="32003"/>
                  </a:lnTo>
                  <a:lnTo>
                    <a:pt x="30480" y="23621"/>
                  </a:lnTo>
                  <a:lnTo>
                    <a:pt x="31242" y="15239"/>
                  </a:lnTo>
                  <a:lnTo>
                    <a:pt x="25908" y="8381"/>
                  </a:lnTo>
                  <a:lnTo>
                    <a:pt x="23621" y="4571"/>
                  </a:lnTo>
                  <a:lnTo>
                    <a:pt x="17525" y="0"/>
                  </a:lnTo>
                  <a:lnTo>
                    <a:pt x="12191" y="2285"/>
                  </a:lnTo>
                  <a:lnTo>
                    <a:pt x="8381" y="3809"/>
                  </a:lnTo>
                  <a:lnTo>
                    <a:pt x="7619" y="7619"/>
                  </a:lnTo>
                  <a:lnTo>
                    <a:pt x="6095" y="11429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55"/>
            <p:cNvSpPr/>
            <p:nvPr/>
          </p:nvSpPr>
          <p:spPr>
            <a:xfrm>
              <a:off x="5988558" y="2306573"/>
              <a:ext cx="24129" cy="36830"/>
            </a:xfrm>
            <a:custGeom>
              <a:rect b="b" l="l" r="r" t="t"/>
              <a:pathLst>
                <a:path extrusionOk="0" h="36830" w="24129">
                  <a:moveTo>
                    <a:pt x="0" y="19812"/>
                  </a:moveTo>
                  <a:lnTo>
                    <a:pt x="1524" y="23622"/>
                  </a:lnTo>
                  <a:lnTo>
                    <a:pt x="4572" y="34290"/>
                  </a:lnTo>
                  <a:lnTo>
                    <a:pt x="9906" y="36576"/>
                  </a:lnTo>
                  <a:lnTo>
                    <a:pt x="10668" y="36576"/>
                  </a:lnTo>
                  <a:lnTo>
                    <a:pt x="11430" y="36576"/>
                  </a:lnTo>
                  <a:lnTo>
                    <a:pt x="16002" y="34290"/>
                  </a:lnTo>
                  <a:lnTo>
                    <a:pt x="16764" y="32766"/>
                  </a:lnTo>
                  <a:lnTo>
                    <a:pt x="19050" y="26670"/>
                  </a:lnTo>
                  <a:lnTo>
                    <a:pt x="20574" y="21336"/>
                  </a:lnTo>
                  <a:lnTo>
                    <a:pt x="23621" y="9144"/>
                  </a:lnTo>
                  <a:lnTo>
                    <a:pt x="19049" y="3810"/>
                  </a:lnTo>
                  <a:lnTo>
                    <a:pt x="16763" y="762"/>
                  </a:lnTo>
                  <a:lnTo>
                    <a:pt x="9905" y="0"/>
                  </a:lnTo>
                  <a:lnTo>
                    <a:pt x="6095" y="762"/>
                  </a:lnTo>
                  <a:lnTo>
                    <a:pt x="1523" y="2286"/>
                  </a:lnTo>
                  <a:lnTo>
                    <a:pt x="2285" y="8382"/>
                  </a:lnTo>
                  <a:lnTo>
                    <a:pt x="2285" y="1219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55"/>
            <p:cNvSpPr/>
            <p:nvPr/>
          </p:nvSpPr>
          <p:spPr>
            <a:xfrm>
              <a:off x="5994654" y="2382011"/>
              <a:ext cx="16510" cy="70485"/>
            </a:xfrm>
            <a:custGeom>
              <a:rect b="b" l="l" r="r" t="t"/>
              <a:pathLst>
                <a:path extrusionOk="0" h="70485" w="16510">
                  <a:moveTo>
                    <a:pt x="15240" y="3048"/>
                  </a:moveTo>
                  <a:lnTo>
                    <a:pt x="12192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12192"/>
                  </a:lnTo>
                  <a:lnTo>
                    <a:pt x="3048" y="15240"/>
                  </a:lnTo>
                  <a:lnTo>
                    <a:pt x="12192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048"/>
                  </a:lnTo>
                  <a:close/>
                </a:path>
                <a:path extrusionOk="0" h="70485" w="16510">
                  <a:moveTo>
                    <a:pt x="16002" y="58674"/>
                  </a:moveTo>
                  <a:lnTo>
                    <a:pt x="12954" y="54864"/>
                  </a:lnTo>
                  <a:lnTo>
                    <a:pt x="4572" y="54864"/>
                  </a:lnTo>
                  <a:lnTo>
                    <a:pt x="762" y="58674"/>
                  </a:lnTo>
                  <a:lnTo>
                    <a:pt x="762" y="67056"/>
                  </a:lnTo>
                  <a:lnTo>
                    <a:pt x="4572" y="70104"/>
                  </a:lnTo>
                  <a:lnTo>
                    <a:pt x="12954" y="70104"/>
                  </a:lnTo>
                  <a:lnTo>
                    <a:pt x="16002" y="67056"/>
                  </a:lnTo>
                  <a:lnTo>
                    <a:pt x="16002" y="62484"/>
                  </a:lnTo>
                  <a:lnTo>
                    <a:pt x="16002" y="58674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55"/>
            <p:cNvSpPr/>
            <p:nvPr/>
          </p:nvSpPr>
          <p:spPr>
            <a:xfrm>
              <a:off x="6003036" y="2444495"/>
              <a:ext cx="34289" cy="68580"/>
            </a:xfrm>
            <a:custGeom>
              <a:rect b="b" l="l" r="r" t="t"/>
              <a:pathLst>
                <a:path extrusionOk="0" h="68580" w="34289">
                  <a:moveTo>
                    <a:pt x="0" y="0"/>
                  </a:moveTo>
                  <a:lnTo>
                    <a:pt x="3048" y="11799"/>
                  </a:lnTo>
                  <a:lnTo>
                    <a:pt x="3810" y="21240"/>
                  </a:lnTo>
                  <a:lnTo>
                    <a:pt x="3429" y="30539"/>
                  </a:lnTo>
                  <a:lnTo>
                    <a:pt x="3048" y="41910"/>
                  </a:lnTo>
                  <a:lnTo>
                    <a:pt x="26670" y="68580"/>
                  </a:lnTo>
                  <a:lnTo>
                    <a:pt x="30480" y="61722"/>
                  </a:lnTo>
                  <a:lnTo>
                    <a:pt x="32766" y="54101"/>
                  </a:lnTo>
                  <a:lnTo>
                    <a:pt x="33873" y="47720"/>
                  </a:lnTo>
                  <a:lnTo>
                    <a:pt x="33623" y="41338"/>
                  </a:lnTo>
                  <a:lnTo>
                    <a:pt x="31801" y="35242"/>
                  </a:lnTo>
                  <a:lnTo>
                    <a:pt x="28194" y="29717"/>
                  </a:lnTo>
                  <a:lnTo>
                    <a:pt x="21312" y="23074"/>
                  </a:lnTo>
                  <a:lnTo>
                    <a:pt x="15430" y="17716"/>
                  </a:lnTo>
                  <a:lnTo>
                    <a:pt x="10406" y="11501"/>
                  </a:lnTo>
                  <a:lnTo>
                    <a:pt x="6096" y="2285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66" name="Google Shape;3166;p55"/>
          <p:cNvSpPr/>
          <p:nvPr/>
        </p:nvSpPr>
        <p:spPr>
          <a:xfrm>
            <a:off x="5009804" y="1832066"/>
            <a:ext cx="60095" cy="378262"/>
          </a:xfrm>
          <a:custGeom>
            <a:rect b="b" l="l" r="r" t="t"/>
            <a:pathLst>
              <a:path extrusionOk="0" h="428625" w="66039">
                <a:moveTo>
                  <a:pt x="0" y="6965"/>
                </a:moveTo>
                <a:lnTo>
                  <a:pt x="9608" y="4071"/>
                </a:lnTo>
                <a:lnTo>
                  <a:pt x="19145" y="1535"/>
                </a:lnTo>
                <a:lnTo>
                  <a:pt x="28825" y="0"/>
                </a:lnTo>
                <a:lnTo>
                  <a:pt x="38862" y="107"/>
                </a:lnTo>
                <a:lnTo>
                  <a:pt x="54721" y="48541"/>
                </a:lnTo>
                <a:lnTo>
                  <a:pt x="54483" y="69068"/>
                </a:lnTo>
                <a:lnTo>
                  <a:pt x="53673" y="89594"/>
                </a:lnTo>
                <a:lnTo>
                  <a:pt x="52578" y="109835"/>
                </a:lnTo>
                <a:lnTo>
                  <a:pt x="51399" y="148363"/>
                </a:lnTo>
                <a:lnTo>
                  <a:pt x="50577" y="187178"/>
                </a:lnTo>
                <a:lnTo>
                  <a:pt x="50756" y="225992"/>
                </a:lnTo>
                <a:lnTo>
                  <a:pt x="52578" y="264521"/>
                </a:lnTo>
                <a:lnTo>
                  <a:pt x="55209" y="288524"/>
                </a:lnTo>
                <a:lnTo>
                  <a:pt x="58197" y="312527"/>
                </a:lnTo>
                <a:lnTo>
                  <a:pt x="61043" y="336530"/>
                </a:lnTo>
                <a:lnTo>
                  <a:pt x="64293" y="383297"/>
                </a:lnTo>
                <a:lnTo>
                  <a:pt x="64770" y="409301"/>
                </a:lnTo>
                <a:lnTo>
                  <a:pt x="65532" y="413873"/>
                </a:lnTo>
                <a:lnTo>
                  <a:pt x="63246" y="416921"/>
                </a:lnTo>
                <a:lnTo>
                  <a:pt x="58674" y="420731"/>
                </a:lnTo>
                <a:lnTo>
                  <a:pt x="44958" y="422255"/>
                </a:lnTo>
                <a:lnTo>
                  <a:pt x="40386" y="423779"/>
                </a:lnTo>
                <a:lnTo>
                  <a:pt x="33920" y="425112"/>
                </a:lnTo>
                <a:lnTo>
                  <a:pt x="25241" y="427017"/>
                </a:lnTo>
                <a:lnTo>
                  <a:pt x="16704" y="428065"/>
                </a:lnTo>
                <a:lnTo>
                  <a:pt x="10668" y="426827"/>
                </a:lnTo>
                <a:lnTo>
                  <a:pt x="9906" y="421493"/>
                </a:lnTo>
                <a:lnTo>
                  <a:pt x="9906" y="418445"/>
                </a:lnTo>
                <a:lnTo>
                  <a:pt x="9906" y="414635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7" name="Google Shape;3167;p55"/>
          <p:cNvGrpSpPr/>
          <p:nvPr/>
        </p:nvGrpSpPr>
        <p:grpSpPr>
          <a:xfrm>
            <a:off x="4917719" y="1879998"/>
            <a:ext cx="43872" cy="406122"/>
            <a:chOff x="5409437" y="2130551"/>
            <a:chExt cx="48259" cy="460247"/>
          </a:xfrm>
        </p:grpSpPr>
        <p:sp>
          <p:nvSpPr>
            <p:cNvPr id="3168" name="Google Shape;3168;p55"/>
            <p:cNvSpPr/>
            <p:nvPr/>
          </p:nvSpPr>
          <p:spPr>
            <a:xfrm>
              <a:off x="5423915" y="2130551"/>
              <a:ext cx="9525" cy="70485"/>
            </a:xfrm>
            <a:custGeom>
              <a:rect b="b" l="l" r="r" t="t"/>
              <a:pathLst>
                <a:path extrusionOk="0" h="70485" w="9525">
                  <a:moveTo>
                    <a:pt x="1524" y="4572"/>
                  </a:moveTo>
                  <a:lnTo>
                    <a:pt x="762" y="3048"/>
                  </a:lnTo>
                  <a:lnTo>
                    <a:pt x="0" y="1524"/>
                  </a:lnTo>
                  <a:lnTo>
                    <a:pt x="0" y="0"/>
                  </a:lnTo>
                  <a:lnTo>
                    <a:pt x="0" y="8382"/>
                  </a:lnTo>
                  <a:lnTo>
                    <a:pt x="762" y="15240"/>
                  </a:lnTo>
                  <a:lnTo>
                    <a:pt x="1524" y="22860"/>
                  </a:lnTo>
                  <a:lnTo>
                    <a:pt x="2000" y="30730"/>
                  </a:lnTo>
                  <a:lnTo>
                    <a:pt x="2476" y="38385"/>
                  </a:lnTo>
                  <a:lnTo>
                    <a:pt x="3238" y="45898"/>
                  </a:lnTo>
                  <a:lnTo>
                    <a:pt x="4572" y="53340"/>
                  </a:lnTo>
                  <a:lnTo>
                    <a:pt x="5334" y="59436"/>
                  </a:lnTo>
                  <a:lnTo>
                    <a:pt x="6858" y="64008"/>
                  </a:lnTo>
                  <a:lnTo>
                    <a:pt x="9144" y="70104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55"/>
            <p:cNvSpPr/>
            <p:nvPr/>
          </p:nvSpPr>
          <p:spPr>
            <a:xfrm>
              <a:off x="5409437" y="2257043"/>
              <a:ext cx="35560" cy="53339"/>
            </a:xfrm>
            <a:custGeom>
              <a:rect b="b" l="l" r="r" t="t"/>
              <a:pathLst>
                <a:path extrusionOk="0" h="53339" w="35560">
                  <a:moveTo>
                    <a:pt x="4572" y="11429"/>
                  </a:moveTo>
                  <a:lnTo>
                    <a:pt x="15240" y="45719"/>
                  </a:lnTo>
                  <a:lnTo>
                    <a:pt x="17526" y="51815"/>
                  </a:lnTo>
                  <a:lnTo>
                    <a:pt x="24384" y="52577"/>
                  </a:lnTo>
                  <a:lnTo>
                    <a:pt x="32004" y="53339"/>
                  </a:lnTo>
                  <a:lnTo>
                    <a:pt x="33528" y="44957"/>
                  </a:lnTo>
                  <a:lnTo>
                    <a:pt x="34290" y="38861"/>
                  </a:lnTo>
                  <a:lnTo>
                    <a:pt x="35099" y="31777"/>
                  </a:lnTo>
                  <a:lnTo>
                    <a:pt x="35052" y="24479"/>
                  </a:lnTo>
                  <a:lnTo>
                    <a:pt x="33861" y="17323"/>
                  </a:lnTo>
                  <a:lnTo>
                    <a:pt x="31242" y="10667"/>
                  </a:lnTo>
                  <a:lnTo>
                    <a:pt x="25908" y="3047"/>
                  </a:lnTo>
                  <a:lnTo>
                    <a:pt x="19050" y="761"/>
                  </a:lnTo>
                  <a:lnTo>
                    <a:pt x="11430" y="761"/>
                  </a:lnTo>
                  <a:lnTo>
                    <a:pt x="4572" y="0"/>
                  </a:lnTo>
                  <a:lnTo>
                    <a:pt x="3810" y="3047"/>
                  </a:lnTo>
                  <a:lnTo>
                    <a:pt x="0" y="7619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55"/>
            <p:cNvSpPr/>
            <p:nvPr/>
          </p:nvSpPr>
          <p:spPr>
            <a:xfrm>
              <a:off x="5420867" y="2352293"/>
              <a:ext cx="36829" cy="45085"/>
            </a:xfrm>
            <a:custGeom>
              <a:rect b="b" l="l" r="r" t="t"/>
              <a:pathLst>
                <a:path extrusionOk="0" h="45085" w="36829">
                  <a:moveTo>
                    <a:pt x="0" y="26670"/>
                  </a:moveTo>
                  <a:lnTo>
                    <a:pt x="3810" y="33528"/>
                  </a:lnTo>
                  <a:lnTo>
                    <a:pt x="5334" y="41910"/>
                  </a:lnTo>
                  <a:lnTo>
                    <a:pt x="15240" y="43434"/>
                  </a:lnTo>
                  <a:lnTo>
                    <a:pt x="36385" y="22098"/>
                  </a:lnTo>
                  <a:lnTo>
                    <a:pt x="36171" y="14811"/>
                  </a:lnTo>
                  <a:lnTo>
                    <a:pt x="33527" y="8382"/>
                  </a:lnTo>
                  <a:lnTo>
                    <a:pt x="28955" y="2286"/>
                  </a:lnTo>
                  <a:lnTo>
                    <a:pt x="21335" y="0"/>
                  </a:lnTo>
                  <a:lnTo>
                    <a:pt x="13715" y="762"/>
                  </a:lnTo>
                  <a:lnTo>
                    <a:pt x="9905" y="762"/>
                  </a:lnTo>
                  <a:lnTo>
                    <a:pt x="9905" y="3048"/>
                  </a:lnTo>
                  <a:lnTo>
                    <a:pt x="9143" y="6096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55"/>
            <p:cNvSpPr/>
            <p:nvPr/>
          </p:nvSpPr>
          <p:spPr>
            <a:xfrm>
              <a:off x="5437632" y="2444495"/>
              <a:ext cx="16510" cy="67944"/>
            </a:xfrm>
            <a:custGeom>
              <a:rect b="b" l="l" r="r" t="t"/>
              <a:pathLst>
                <a:path extrusionOk="0" h="67944" w="16510">
                  <a:moveTo>
                    <a:pt x="15240" y="3048"/>
                  </a:moveTo>
                  <a:lnTo>
                    <a:pt x="11430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11430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1430"/>
                  </a:lnTo>
                  <a:lnTo>
                    <a:pt x="15240" y="7620"/>
                  </a:lnTo>
                  <a:lnTo>
                    <a:pt x="15240" y="3048"/>
                  </a:lnTo>
                  <a:close/>
                </a:path>
                <a:path extrusionOk="0" h="67944" w="16510">
                  <a:moveTo>
                    <a:pt x="16002" y="56388"/>
                  </a:moveTo>
                  <a:lnTo>
                    <a:pt x="12954" y="52578"/>
                  </a:lnTo>
                  <a:lnTo>
                    <a:pt x="4572" y="52578"/>
                  </a:lnTo>
                  <a:lnTo>
                    <a:pt x="762" y="56388"/>
                  </a:lnTo>
                  <a:lnTo>
                    <a:pt x="762" y="64770"/>
                  </a:lnTo>
                  <a:lnTo>
                    <a:pt x="4572" y="67818"/>
                  </a:lnTo>
                  <a:lnTo>
                    <a:pt x="12954" y="67818"/>
                  </a:lnTo>
                  <a:lnTo>
                    <a:pt x="16002" y="64770"/>
                  </a:lnTo>
                  <a:lnTo>
                    <a:pt x="16002" y="60198"/>
                  </a:lnTo>
                  <a:lnTo>
                    <a:pt x="16002" y="56388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55"/>
            <p:cNvSpPr/>
            <p:nvPr/>
          </p:nvSpPr>
          <p:spPr>
            <a:xfrm>
              <a:off x="5423153" y="2526029"/>
              <a:ext cx="32385" cy="64769"/>
            </a:xfrm>
            <a:custGeom>
              <a:rect b="b" l="l" r="r" t="t"/>
              <a:pathLst>
                <a:path extrusionOk="0" h="64769" w="32385">
                  <a:moveTo>
                    <a:pt x="0" y="35051"/>
                  </a:moveTo>
                  <a:lnTo>
                    <a:pt x="762" y="45719"/>
                  </a:lnTo>
                  <a:lnTo>
                    <a:pt x="762" y="50291"/>
                  </a:lnTo>
                  <a:lnTo>
                    <a:pt x="9906" y="57911"/>
                  </a:lnTo>
                  <a:lnTo>
                    <a:pt x="12954" y="60197"/>
                  </a:lnTo>
                  <a:lnTo>
                    <a:pt x="21336" y="64769"/>
                  </a:lnTo>
                  <a:lnTo>
                    <a:pt x="25146" y="60959"/>
                  </a:lnTo>
                  <a:lnTo>
                    <a:pt x="29848" y="53554"/>
                  </a:lnTo>
                  <a:lnTo>
                    <a:pt x="31908" y="44005"/>
                  </a:lnTo>
                  <a:lnTo>
                    <a:pt x="32111" y="34170"/>
                  </a:lnTo>
                  <a:lnTo>
                    <a:pt x="31242" y="25907"/>
                  </a:lnTo>
                  <a:lnTo>
                    <a:pt x="30479" y="17525"/>
                  </a:lnTo>
                  <a:lnTo>
                    <a:pt x="25145" y="9905"/>
                  </a:lnTo>
                  <a:lnTo>
                    <a:pt x="17525" y="7619"/>
                  </a:lnTo>
                  <a:lnTo>
                    <a:pt x="14477" y="6095"/>
                  </a:lnTo>
                  <a:lnTo>
                    <a:pt x="6095" y="8381"/>
                  </a:lnTo>
                  <a:lnTo>
                    <a:pt x="5333" y="4571"/>
                  </a:lnTo>
                  <a:lnTo>
                    <a:pt x="5333" y="3047"/>
                  </a:lnTo>
                  <a:lnTo>
                    <a:pt x="5333" y="1523"/>
                  </a:lnTo>
                  <a:lnTo>
                    <a:pt x="5333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3" name="Google Shape;3173;p55"/>
          <p:cNvSpPr/>
          <p:nvPr/>
        </p:nvSpPr>
        <p:spPr>
          <a:xfrm>
            <a:off x="7240385" y="1707524"/>
            <a:ext cx="94767" cy="431498"/>
          </a:xfrm>
          <a:custGeom>
            <a:rect b="b" l="l" r="r" t="t"/>
            <a:pathLst>
              <a:path extrusionOk="0" h="488950" w="104140">
                <a:moveTo>
                  <a:pt x="0" y="21621"/>
                </a:moveTo>
                <a:lnTo>
                  <a:pt x="41814" y="0"/>
                </a:lnTo>
                <a:lnTo>
                  <a:pt x="52208" y="631"/>
                </a:lnTo>
                <a:lnTo>
                  <a:pt x="77783" y="40945"/>
                </a:lnTo>
                <a:lnTo>
                  <a:pt x="79819" y="89820"/>
                </a:lnTo>
                <a:lnTo>
                  <a:pt x="80200" y="160686"/>
                </a:lnTo>
                <a:lnTo>
                  <a:pt x="81534" y="196119"/>
                </a:lnTo>
                <a:lnTo>
                  <a:pt x="83891" y="224123"/>
                </a:lnTo>
                <a:lnTo>
                  <a:pt x="87249" y="252126"/>
                </a:lnTo>
                <a:lnTo>
                  <a:pt x="91178" y="280130"/>
                </a:lnTo>
                <a:lnTo>
                  <a:pt x="95250" y="308133"/>
                </a:lnTo>
                <a:lnTo>
                  <a:pt x="98381" y="332720"/>
                </a:lnTo>
                <a:lnTo>
                  <a:pt x="100869" y="357377"/>
                </a:lnTo>
                <a:lnTo>
                  <a:pt x="102643" y="382178"/>
                </a:lnTo>
                <a:lnTo>
                  <a:pt x="103632" y="407193"/>
                </a:lnTo>
                <a:lnTo>
                  <a:pt x="103846" y="423648"/>
                </a:lnTo>
                <a:lnTo>
                  <a:pt x="103632" y="440531"/>
                </a:lnTo>
                <a:lnTo>
                  <a:pt x="93785" y="477785"/>
                </a:lnTo>
                <a:lnTo>
                  <a:pt x="82950" y="488477"/>
                </a:lnTo>
                <a:lnTo>
                  <a:pt x="76962" y="487965"/>
                </a:lnTo>
                <a:lnTo>
                  <a:pt x="73152" y="482238"/>
                </a:lnTo>
                <a:lnTo>
                  <a:pt x="72199" y="473582"/>
                </a:lnTo>
                <a:lnTo>
                  <a:pt x="72675" y="464498"/>
                </a:lnTo>
                <a:lnTo>
                  <a:pt x="73152" y="457485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4" name="Google Shape;3174;p5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447499" y="1871147"/>
            <a:ext cx="56998" cy="635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5" name="Google Shape;3175;p55"/>
          <p:cNvGrpSpPr/>
          <p:nvPr/>
        </p:nvGrpSpPr>
        <p:grpSpPr>
          <a:xfrm>
            <a:off x="7029173" y="1725265"/>
            <a:ext cx="160206" cy="474594"/>
            <a:chOff x="7732013" y="1955196"/>
            <a:chExt cx="176225" cy="537844"/>
          </a:xfrm>
        </p:grpSpPr>
        <p:sp>
          <p:nvSpPr>
            <p:cNvPr id="3176" name="Google Shape;3176;p55"/>
            <p:cNvSpPr/>
            <p:nvPr/>
          </p:nvSpPr>
          <p:spPr>
            <a:xfrm>
              <a:off x="7732013" y="1955196"/>
              <a:ext cx="108584" cy="537844"/>
            </a:xfrm>
            <a:custGeom>
              <a:rect b="b" l="l" r="r" t="t"/>
              <a:pathLst>
                <a:path extrusionOk="0" h="537844" w="108584">
                  <a:moveTo>
                    <a:pt x="76200" y="19145"/>
                  </a:moveTo>
                  <a:lnTo>
                    <a:pt x="73152" y="6191"/>
                  </a:lnTo>
                  <a:lnTo>
                    <a:pt x="74676" y="3905"/>
                  </a:lnTo>
                  <a:lnTo>
                    <a:pt x="61721" y="1619"/>
                  </a:lnTo>
                  <a:lnTo>
                    <a:pt x="53923" y="416"/>
                  </a:lnTo>
                  <a:lnTo>
                    <a:pt x="45624" y="0"/>
                  </a:lnTo>
                  <a:lnTo>
                    <a:pt x="37183" y="11"/>
                  </a:lnTo>
                  <a:lnTo>
                    <a:pt x="976" y="18776"/>
                  </a:lnTo>
                  <a:lnTo>
                    <a:pt x="0" y="27241"/>
                  </a:lnTo>
                  <a:lnTo>
                    <a:pt x="166" y="35849"/>
                  </a:lnTo>
                  <a:lnTo>
                    <a:pt x="762" y="43529"/>
                  </a:lnTo>
                  <a:lnTo>
                    <a:pt x="3417" y="63984"/>
                  </a:lnTo>
                  <a:lnTo>
                    <a:pt x="6572" y="84296"/>
                  </a:lnTo>
                  <a:lnTo>
                    <a:pt x="9870" y="104608"/>
                  </a:lnTo>
                  <a:lnTo>
                    <a:pt x="12954" y="125063"/>
                  </a:lnTo>
                  <a:lnTo>
                    <a:pt x="19240" y="185261"/>
                  </a:lnTo>
                  <a:lnTo>
                    <a:pt x="24384" y="245459"/>
                  </a:lnTo>
                  <a:lnTo>
                    <a:pt x="28003" y="304895"/>
                  </a:lnTo>
                  <a:lnTo>
                    <a:pt x="30480" y="364331"/>
                  </a:lnTo>
                  <a:lnTo>
                    <a:pt x="31480" y="389477"/>
                  </a:lnTo>
                  <a:lnTo>
                    <a:pt x="32194" y="414623"/>
                  </a:lnTo>
                  <a:lnTo>
                    <a:pt x="32623" y="439769"/>
                  </a:lnTo>
                  <a:lnTo>
                    <a:pt x="32766" y="464915"/>
                  </a:lnTo>
                  <a:lnTo>
                    <a:pt x="33230" y="478750"/>
                  </a:lnTo>
                  <a:lnTo>
                    <a:pt x="33623" y="492728"/>
                  </a:lnTo>
                  <a:lnTo>
                    <a:pt x="34159" y="506706"/>
                  </a:lnTo>
                  <a:lnTo>
                    <a:pt x="35052" y="520541"/>
                  </a:lnTo>
                  <a:lnTo>
                    <a:pt x="35052" y="524351"/>
                  </a:lnTo>
                  <a:lnTo>
                    <a:pt x="35052" y="531209"/>
                  </a:lnTo>
                  <a:lnTo>
                    <a:pt x="38100" y="534257"/>
                  </a:lnTo>
                  <a:lnTo>
                    <a:pt x="41148" y="537305"/>
                  </a:lnTo>
                  <a:lnTo>
                    <a:pt x="45720" y="537305"/>
                  </a:lnTo>
                  <a:lnTo>
                    <a:pt x="48768" y="537305"/>
                  </a:lnTo>
                  <a:lnTo>
                    <a:pt x="59293" y="537388"/>
                  </a:lnTo>
                  <a:lnTo>
                    <a:pt x="70104" y="537400"/>
                  </a:lnTo>
                  <a:lnTo>
                    <a:pt x="80914" y="536983"/>
                  </a:lnTo>
                  <a:lnTo>
                    <a:pt x="91440" y="535781"/>
                  </a:lnTo>
                  <a:lnTo>
                    <a:pt x="100584" y="534257"/>
                  </a:lnTo>
                  <a:lnTo>
                    <a:pt x="102870" y="533495"/>
                  </a:lnTo>
                  <a:lnTo>
                    <a:pt x="108204" y="529685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77" name="Google Shape;3177;p55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7843253" y="2317242"/>
              <a:ext cx="64985" cy="1752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8" name="Google Shape;3178;p55"/>
            <p:cNvSpPr/>
            <p:nvPr/>
          </p:nvSpPr>
          <p:spPr>
            <a:xfrm>
              <a:off x="7843265" y="2239518"/>
              <a:ext cx="24129" cy="37464"/>
            </a:xfrm>
            <a:custGeom>
              <a:rect b="b" l="l" r="r" t="t"/>
              <a:pathLst>
                <a:path extrusionOk="0" h="37464" w="24129">
                  <a:moveTo>
                    <a:pt x="761" y="12191"/>
                  </a:moveTo>
                  <a:lnTo>
                    <a:pt x="1523" y="22097"/>
                  </a:lnTo>
                  <a:lnTo>
                    <a:pt x="0" y="28955"/>
                  </a:lnTo>
                  <a:lnTo>
                    <a:pt x="8381" y="35051"/>
                  </a:lnTo>
                  <a:lnTo>
                    <a:pt x="12191" y="37337"/>
                  </a:lnTo>
                  <a:lnTo>
                    <a:pt x="17525" y="37337"/>
                  </a:lnTo>
                  <a:lnTo>
                    <a:pt x="20573" y="33527"/>
                  </a:lnTo>
                  <a:lnTo>
                    <a:pt x="23157" y="27765"/>
                  </a:lnTo>
                  <a:lnTo>
                    <a:pt x="24098" y="20573"/>
                  </a:lnTo>
                  <a:lnTo>
                    <a:pt x="23467" y="13382"/>
                  </a:lnTo>
                  <a:lnTo>
                    <a:pt x="21335" y="7619"/>
                  </a:lnTo>
                  <a:lnTo>
                    <a:pt x="19049" y="3047"/>
                  </a:lnTo>
                  <a:lnTo>
                    <a:pt x="15239" y="761"/>
                  </a:lnTo>
                  <a:lnTo>
                    <a:pt x="10667" y="0"/>
                  </a:lnTo>
                  <a:lnTo>
                    <a:pt x="9905" y="0"/>
                  </a:lnTo>
                  <a:lnTo>
                    <a:pt x="9143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55"/>
            <p:cNvSpPr/>
            <p:nvPr/>
          </p:nvSpPr>
          <p:spPr>
            <a:xfrm>
              <a:off x="7848599" y="2136648"/>
              <a:ext cx="10159" cy="56514"/>
            </a:xfrm>
            <a:custGeom>
              <a:rect b="b" l="l" r="r" t="t"/>
              <a:pathLst>
                <a:path extrusionOk="0" h="56514" w="10159">
                  <a:moveTo>
                    <a:pt x="0" y="0"/>
                  </a:moveTo>
                  <a:lnTo>
                    <a:pt x="1821" y="6298"/>
                  </a:lnTo>
                  <a:lnTo>
                    <a:pt x="3714" y="12668"/>
                  </a:lnTo>
                  <a:lnTo>
                    <a:pt x="5464" y="19180"/>
                  </a:lnTo>
                  <a:lnTo>
                    <a:pt x="6858" y="25908"/>
                  </a:lnTo>
                  <a:lnTo>
                    <a:pt x="8382" y="34290"/>
                  </a:lnTo>
                  <a:lnTo>
                    <a:pt x="9906" y="42672"/>
                  </a:lnTo>
                  <a:lnTo>
                    <a:pt x="9906" y="51053"/>
                  </a:lnTo>
                  <a:lnTo>
                    <a:pt x="9906" y="52577"/>
                  </a:lnTo>
                  <a:lnTo>
                    <a:pt x="9906" y="54864"/>
                  </a:lnTo>
                  <a:lnTo>
                    <a:pt x="9906" y="5638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55"/>
            <p:cNvSpPr/>
            <p:nvPr/>
          </p:nvSpPr>
          <p:spPr>
            <a:xfrm>
              <a:off x="7827454" y="2000250"/>
              <a:ext cx="40640" cy="57150"/>
            </a:xfrm>
            <a:custGeom>
              <a:rect b="b" l="l" r="r" t="t"/>
              <a:pathLst>
                <a:path extrusionOk="0" h="57150" w="40640">
                  <a:moveTo>
                    <a:pt x="2095" y="24384"/>
                  </a:moveTo>
                  <a:lnTo>
                    <a:pt x="761" y="32015"/>
                  </a:lnTo>
                  <a:lnTo>
                    <a:pt x="0" y="39719"/>
                  </a:lnTo>
                  <a:lnTo>
                    <a:pt x="1238" y="46993"/>
                  </a:lnTo>
                  <a:lnTo>
                    <a:pt x="5905" y="53340"/>
                  </a:lnTo>
                  <a:lnTo>
                    <a:pt x="11239" y="57150"/>
                  </a:lnTo>
                  <a:lnTo>
                    <a:pt x="20383" y="56388"/>
                  </a:lnTo>
                  <a:lnTo>
                    <a:pt x="40195" y="27432"/>
                  </a:lnTo>
                  <a:lnTo>
                    <a:pt x="40064" y="20514"/>
                  </a:lnTo>
                  <a:lnTo>
                    <a:pt x="39147" y="13811"/>
                  </a:lnTo>
                  <a:lnTo>
                    <a:pt x="36659" y="7822"/>
                  </a:lnTo>
                  <a:lnTo>
                    <a:pt x="31813" y="3048"/>
                  </a:lnTo>
                  <a:lnTo>
                    <a:pt x="25717" y="0"/>
                  </a:lnTo>
                  <a:lnTo>
                    <a:pt x="19621" y="3048"/>
                  </a:lnTo>
                  <a:lnTo>
                    <a:pt x="16573" y="9144"/>
                  </a:lnTo>
                  <a:lnTo>
                    <a:pt x="14287" y="15240"/>
                  </a:lnTo>
                  <a:lnTo>
                    <a:pt x="13525" y="17526"/>
                  </a:lnTo>
                  <a:lnTo>
                    <a:pt x="12763" y="2209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1" name="Google Shape;3181;p55"/>
          <p:cNvGrpSpPr/>
          <p:nvPr/>
        </p:nvGrpSpPr>
        <p:grpSpPr>
          <a:xfrm>
            <a:off x="6244987" y="1783836"/>
            <a:ext cx="128179" cy="238720"/>
            <a:chOff x="6869417" y="2021573"/>
            <a:chExt cx="140995" cy="270535"/>
          </a:xfrm>
        </p:grpSpPr>
        <p:pic>
          <p:nvPicPr>
            <p:cNvPr id="3182" name="Google Shape;3182;p55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869417" y="2150351"/>
              <a:ext cx="140995" cy="1417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3" name="Google Shape;3183;p55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6921995" y="2021573"/>
              <a:ext cx="72415" cy="96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84" name="Google Shape;3184;p55"/>
          <p:cNvSpPr/>
          <p:nvPr/>
        </p:nvSpPr>
        <p:spPr>
          <a:xfrm>
            <a:off x="6476112" y="1755514"/>
            <a:ext cx="106324" cy="473527"/>
          </a:xfrm>
          <a:custGeom>
            <a:rect b="b" l="l" r="r" t="t"/>
            <a:pathLst>
              <a:path extrusionOk="0" h="536575" w="116840">
                <a:moveTo>
                  <a:pt x="93178" y="12953"/>
                </a:moveTo>
                <a:lnTo>
                  <a:pt x="80295" y="5786"/>
                </a:lnTo>
                <a:lnTo>
                  <a:pt x="69556" y="1904"/>
                </a:lnTo>
                <a:lnTo>
                  <a:pt x="58245" y="309"/>
                </a:lnTo>
                <a:lnTo>
                  <a:pt x="43648" y="0"/>
                </a:lnTo>
                <a:lnTo>
                  <a:pt x="34289" y="345"/>
                </a:lnTo>
                <a:lnTo>
                  <a:pt x="214" y="19526"/>
                </a:lnTo>
                <a:lnTo>
                  <a:pt x="0" y="26491"/>
                </a:lnTo>
                <a:lnTo>
                  <a:pt x="214" y="33527"/>
                </a:lnTo>
                <a:lnTo>
                  <a:pt x="1476" y="51565"/>
                </a:lnTo>
                <a:lnTo>
                  <a:pt x="4595" y="69246"/>
                </a:lnTo>
                <a:lnTo>
                  <a:pt x="8572" y="86784"/>
                </a:lnTo>
                <a:lnTo>
                  <a:pt x="12406" y="104393"/>
                </a:lnTo>
                <a:lnTo>
                  <a:pt x="22217" y="163829"/>
                </a:lnTo>
                <a:lnTo>
                  <a:pt x="29170" y="223265"/>
                </a:lnTo>
                <a:lnTo>
                  <a:pt x="35933" y="298703"/>
                </a:lnTo>
                <a:lnTo>
                  <a:pt x="38921" y="336422"/>
                </a:lnTo>
                <a:lnTo>
                  <a:pt x="42124" y="374141"/>
                </a:lnTo>
                <a:lnTo>
                  <a:pt x="44636" y="402597"/>
                </a:lnTo>
                <a:lnTo>
                  <a:pt x="47363" y="430910"/>
                </a:lnTo>
                <a:lnTo>
                  <a:pt x="49946" y="459224"/>
                </a:lnTo>
                <a:lnTo>
                  <a:pt x="52030" y="487679"/>
                </a:lnTo>
                <a:lnTo>
                  <a:pt x="53161" y="497966"/>
                </a:lnTo>
                <a:lnTo>
                  <a:pt x="54221" y="508253"/>
                </a:lnTo>
                <a:lnTo>
                  <a:pt x="55137" y="518540"/>
                </a:lnTo>
                <a:lnTo>
                  <a:pt x="55840" y="528827"/>
                </a:lnTo>
                <a:lnTo>
                  <a:pt x="55840" y="531875"/>
                </a:lnTo>
                <a:lnTo>
                  <a:pt x="55840" y="533399"/>
                </a:lnTo>
                <a:lnTo>
                  <a:pt x="56602" y="536447"/>
                </a:lnTo>
                <a:lnTo>
                  <a:pt x="71580" y="536519"/>
                </a:lnTo>
                <a:lnTo>
                  <a:pt x="86701" y="536447"/>
                </a:lnTo>
                <a:lnTo>
                  <a:pt x="101822" y="535805"/>
                </a:lnTo>
                <a:lnTo>
                  <a:pt x="116800" y="534161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5" name="Google Shape;3185;p55"/>
          <p:cNvSpPr/>
          <p:nvPr/>
        </p:nvSpPr>
        <p:spPr>
          <a:xfrm>
            <a:off x="6856615" y="1739377"/>
            <a:ext cx="82632" cy="338473"/>
          </a:xfrm>
          <a:custGeom>
            <a:rect b="b" l="l" r="r" t="t"/>
            <a:pathLst>
              <a:path extrusionOk="0" h="383539" w="90804">
                <a:moveTo>
                  <a:pt x="0" y="0"/>
                </a:moveTo>
                <a:lnTo>
                  <a:pt x="29896" y="34289"/>
                </a:lnTo>
                <a:lnTo>
                  <a:pt x="62484" y="80962"/>
                </a:lnTo>
                <a:lnTo>
                  <a:pt x="78486" y="119633"/>
                </a:lnTo>
                <a:lnTo>
                  <a:pt x="89249" y="169354"/>
                </a:lnTo>
                <a:lnTo>
                  <a:pt x="90594" y="195071"/>
                </a:lnTo>
                <a:lnTo>
                  <a:pt x="89154" y="220218"/>
                </a:lnTo>
                <a:lnTo>
                  <a:pt x="76485" y="270414"/>
                </a:lnTo>
                <a:lnTo>
                  <a:pt x="54102" y="317754"/>
                </a:lnTo>
                <a:lnTo>
                  <a:pt x="23883" y="366831"/>
                </a:lnTo>
                <a:lnTo>
                  <a:pt x="6096" y="381762"/>
                </a:lnTo>
                <a:lnTo>
                  <a:pt x="3810" y="383286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6" name="Google Shape;3186;p55"/>
          <p:cNvSpPr/>
          <p:nvPr/>
        </p:nvSpPr>
        <p:spPr>
          <a:xfrm>
            <a:off x="6142899" y="1824093"/>
            <a:ext cx="223628" cy="347440"/>
          </a:xfrm>
          <a:custGeom>
            <a:rect b="b" l="l" r="r" t="t"/>
            <a:pathLst>
              <a:path extrusionOk="0" h="393700" w="245745">
                <a:moveTo>
                  <a:pt x="33754" y="0"/>
                </a:moveTo>
                <a:lnTo>
                  <a:pt x="15180" y="36957"/>
                </a:lnTo>
                <a:lnTo>
                  <a:pt x="6322" y="78486"/>
                </a:lnTo>
                <a:lnTo>
                  <a:pt x="130" y="144875"/>
                </a:lnTo>
                <a:lnTo>
                  <a:pt x="0" y="178677"/>
                </a:lnTo>
                <a:lnTo>
                  <a:pt x="2512" y="211836"/>
                </a:lnTo>
                <a:lnTo>
                  <a:pt x="18037" y="274129"/>
                </a:lnTo>
                <a:lnTo>
                  <a:pt x="48994" y="330708"/>
                </a:lnTo>
                <a:lnTo>
                  <a:pt x="92428" y="369951"/>
                </a:lnTo>
                <a:lnTo>
                  <a:pt x="147292" y="390906"/>
                </a:lnTo>
                <a:lnTo>
                  <a:pt x="172938" y="393692"/>
                </a:lnTo>
                <a:lnTo>
                  <a:pt x="197012" y="392620"/>
                </a:lnTo>
                <a:lnTo>
                  <a:pt x="220801" y="388977"/>
                </a:lnTo>
                <a:lnTo>
                  <a:pt x="245590" y="384047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87" name="Google Shape;3187;p55"/>
          <p:cNvGrpSpPr/>
          <p:nvPr/>
        </p:nvGrpSpPr>
        <p:grpSpPr>
          <a:xfrm>
            <a:off x="7083218" y="2244434"/>
            <a:ext cx="289216" cy="143667"/>
            <a:chOff x="7791462" y="2543556"/>
            <a:chExt cx="318134" cy="162814"/>
          </a:xfrm>
        </p:grpSpPr>
        <p:sp>
          <p:nvSpPr>
            <p:cNvPr id="3188" name="Google Shape;3188;p55"/>
            <p:cNvSpPr/>
            <p:nvPr/>
          </p:nvSpPr>
          <p:spPr>
            <a:xfrm>
              <a:off x="7791462" y="2543556"/>
              <a:ext cx="318134" cy="80644"/>
            </a:xfrm>
            <a:custGeom>
              <a:rect b="b" l="l" r="r" t="t"/>
              <a:pathLst>
                <a:path extrusionOk="0" h="80644" w="318134">
                  <a:moveTo>
                    <a:pt x="2274" y="47244"/>
                  </a:moveTo>
                  <a:lnTo>
                    <a:pt x="0" y="56769"/>
                  </a:lnTo>
                  <a:lnTo>
                    <a:pt x="654" y="63436"/>
                  </a:lnTo>
                  <a:lnTo>
                    <a:pt x="5167" y="68675"/>
                  </a:lnTo>
                  <a:lnTo>
                    <a:pt x="14466" y="73914"/>
                  </a:lnTo>
                  <a:lnTo>
                    <a:pt x="24336" y="77319"/>
                  </a:lnTo>
                  <a:lnTo>
                    <a:pt x="35135" y="79438"/>
                  </a:lnTo>
                  <a:lnTo>
                    <a:pt x="46077" y="80129"/>
                  </a:lnTo>
                  <a:lnTo>
                    <a:pt x="56376" y="79248"/>
                  </a:lnTo>
                  <a:lnTo>
                    <a:pt x="97524" y="60960"/>
                  </a:lnTo>
                  <a:lnTo>
                    <a:pt x="105894" y="55709"/>
                  </a:lnTo>
                  <a:lnTo>
                    <a:pt x="114192" y="51530"/>
                  </a:lnTo>
                  <a:lnTo>
                    <a:pt x="122920" y="48637"/>
                  </a:lnTo>
                  <a:lnTo>
                    <a:pt x="132576" y="47244"/>
                  </a:lnTo>
                  <a:lnTo>
                    <a:pt x="139267" y="48160"/>
                  </a:lnTo>
                  <a:lnTo>
                    <a:pt x="144958" y="50577"/>
                  </a:lnTo>
                  <a:lnTo>
                    <a:pt x="150364" y="53994"/>
                  </a:lnTo>
                  <a:lnTo>
                    <a:pt x="156198" y="57912"/>
                  </a:lnTo>
                  <a:lnTo>
                    <a:pt x="162294" y="61722"/>
                  </a:lnTo>
                  <a:lnTo>
                    <a:pt x="169152" y="66294"/>
                  </a:lnTo>
                  <a:lnTo>
                    <a:pt x="175248" y="70866"/>
                  </a:lnTo>
                  <a:lnTo>
                    <a:pt x="176772" y="71628"/>
                  </a:lnTo>
                  <a:lnTo>
                    <a:pt x="180582" y="74676"/>
                  </a:lnTo>
                  <a:lnTo>
                    <a:pt x="182868" y="73152"/>
                  </a:lnTo>
                  <a:lnTo>
                    <a:pt x="186499" y="69377"/>
                  </a:lnTo>
                  <a:lnTo>
                    <a:pt x="190202" y="62960"/>
                  </a:lnTo>
                  <a:lnTo>
                    <a:pt x="193476" y="56114"/>
                  </a:lnTo>
                  <a:lnTo>
                    <a:pt x="195822" y="51054"/>
                  </a:lnTo>
                  <a:lnTo>
                    <a:pt x="200227" y="44588"/>
                  </a:lnTo>
                  <a:lnTo>
                    <a:pt x="205347" y="38195"/>
                  </a:lnTo>
                  <a:lnTo>
                    <a:pt x="211038" y="32515"/>
                  </a:lnTo>
                  <a:lnTo>
                    <a:pt x="217158" y="28194"/>
                  </a:lnTo>
                  <a:lnTo>
                    <a:pt x="222492" y="25908"/>
                  </a:lnTo>
                  <a:lnTo>
                    <a:pt x="232398" y="25908"/>
                  </a:lnTo>
                  <a:lnTo>
                    <a:pt x="238494" y="28194"/>
                  </a:lnTo>
                  <a:lnTo>
                    <a:pt x="244554" y="30694"/>
                  </a:lnTo>
                  <a:lnTo>
                    <a:pt x="250400" y="33337"/>
                  </a:lnTo>
                  <a:lnTo>
                    <a:pt x="256389" y="35694"/>
                  </a:lnTo>
                  <a:lnTo>
                    <a:pt x="262878" y="37338"/>
                  </a:lnTo>
                  <a:lnTo>
                    <a:pt x="270307" y="38278"/>
                  </a:lnTo>
                  <a:lnTo>
                    <a:pt x="277737" y="38576"/>
                  </a:lnTo>
                  <a:lnTo>
                    <a:pt x="285166" y="37873"/>
                  </a:lnTo>
                  <a:lnTo>
                    <a:pt x="317742" y="13716"/>
                  </a:lnTo>
                  <a:lnTo>
                    <a:pt x="316980" y="5334"/>
                  </a:lnTo>
                  <a:lnTo>
                    <a:pt x="316980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55"/>
            <p:cNvSpPr/>
            <p:nvPr/>
          </p:nvSpPr>
          <p:spPr>
            <a:xfrm>
              <a:off x="7823454" y="2682240"/>
              <a:ext cx="233679" cy="24130"/>
            </a:xfrm>
            <a:custGeom>
              <a:rect b="b" l="l" r="r" t="t"/>
              <a:pathLst>
                <a:path extrusionOk="0" h="24130" w="233679">
                  <a:moveTo>
                    <a:pt x="0" y="16763"/>
                  </a:moveTo>
                  <a:lnTo>
                    <a:pt x="20466" y="13977"/>
                  </a:lnTo>
                  <a:lnTo>
                    <a:pt x="40862" y="12191"/>
                  </a:lnTo>
                  <a:lnTo>
                    <a:pt x="61400" y="10977"/>
                  </a:lnTo>
                  <a:lnTo>
                    <a:pt x="82296" y="9905"/>
                  </a:lnTo>
                  <a:lnTo>
                    <a:pt x="118883" y="7739"/>
                  </a:lnTo>
                  <a:lnTo>
                    <a:pt x="155543" y="5143"/>
                  </a:lnTo>
                  <a:lnTo>
                    <a:pt x="192345" y="2833"/>
                  </a:lnTo>
                  <a:lnTo>
                    <a:pt x="229361" y="1523"/>
                  </a:lnTo>
                  <a:lnTo>
                    <a:pt x="230886" y="1523"/>
                  </a:lnTo>
                  <a:lnTo>
                    <a:pt x="231647" y="1523"/>
                  </a:lnTo>
                  <a:lnTo>
                    <a:pt x="233172" y="1523"/>
                  </a:lnTo>
                  <a:lnTo>
                    <a:pt x="214884" y="4048"/>
                  </a:lnTo>
                  <a:lnTo>
                    <a:pt x="196596" y="6857"/>
                  </a:lnTo>
                  <a:lnTo>
                    <a:pt x="131445" y="15787"/>
                  </a:lnTo>
                  <a:lnTo>
                    <a:pt x="74295" y="20978"/>
                  </a:lnTo>
                  <a:lnTo>
                    <a:pt x="28670" y="23526"/>
                  </a:lnTo>
                  <a:lnTo>
                    <a:pt x="12192" y="23621"/>
                  </a:lnTo>
                  <a:lnTo>
                    <a:pt x="24312" y="22467"/>
                  </a:lnTo>
                  <a:lnTo>
                    <a:pt x="36576" y="21240"/>
                  </a:lnTo>
                  <a:lnTo>
                    <a:pt x="48839" y="19871"/>
                  </a:lnTo>
                  <a:lnTo>
                    <a:pt x="60960" y="18287"/>
                  </a:lnTo>
                  <a:lnTo>
                    <a:pt x="90213" y="16287"/>
                  </a:lnTo>
                  <a:lnTo>
                    <a:pt x="148720" y="11429"/>
                  </a:lnTo>
                  <a:lnTo>
                    <a:pt x="190785" y="3428"/>
                  </a:lnTo>
                  <a:lnTo>
                    <a:pt x="197155" y="1714"/>
                  </a:lnTo>
                  <a:lnTo>
                    <a:pt x="203454" y="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90" name="Google Shape;3190;p55"/>
          <p:cNvSpPr/>
          <p:nvPr/>
        </p:nvSpPr>
        <p:spPr>
          <a:xfrm>
            <a:off x="6694516" y="1764926"/>
            <a:ext cx="63563" cy="416368"/>
          </a:xfrm>
          <a:custGeom>
            <a:rect b="b" l="l" r="r" t="t"/>
            <a:pathLst>
              <a:path extrusionOk="0" h="471805" w="69850">
                <a:moveTo>
                  <a:pt x="0" y="3048"/>
                </a:moveTo>
                <a:lnTo>
                  <a:pt x="11072" y="1607"/>
                </a:lnTo>
                <a:lnTo>
                  <a:pt x="21717" y="666"/>
                </a:lnTo>
                <a:lnTo>
                  <a:pt x="32361" y="154"/>
                </a:lnTo>
                <a:lnTo>
                  <a:pt x="43434" y="0"/>
                </a:lnTo>
                <a:lnTo>
                  <a:pt x="50673" y="404"/>
                </a:lnTo>
                <a:lnTo>
                  <a:pt x="57911" y="2095"/>
                </a:lnTo>
                <a:lnTo>
                  <a:pt x="64008" y="5786"/>
                </a:lnTo>
                <a:lnTo>
                  <a:pt x="67818" y="12192"/>
                </a:lnTo>
                <a:lnTo>
                  <a:pt x="69091" y="24205"/>
                </a:lnTo>
                <a:lnTo>
                  <a:pt x="67151" y="36861"/>
                </a:lnTo>
                <a:lnTo>
                  <a:pt x="63638" y="49375"/>
                </a:lnTo>
                <a:lnTo>
                  <a:pt x="60198" y="60960"/>
                </a:lnTo>
                <a:lnTo>
                  <a:pt x="55506" y="84272"/>
                </a:lnTo>
                <a:lnTo>
                  <a:pt x="51816" y="107442"/>
                </a:lnTo>
                <a:lnTo>
                  <a:pt x="49268" y="130611"/>
                </a:lnTo>
                <a:lnTo>
                  <a:pt x="48006" y="153924"/>
                </a:lnTo>
                <a:lnTo>
                  <a:pt x="48577" y="177557"/>
                </a:lnTo>
                <a:lnTo>
                  <a:pt x="50292" y="200691"/>
                </a:lnTo>
                <a:lnTo>
                  <a:pt x="53149" y="223682"/>
                </a:lnTo>
                <a:lnTo>
                  <a:pt x="57150" y="246888"/>
                </a:lnTo>
                <a:lnTo>
                  <a:pt x="61090" y="266330"/>
                </a:lnTo>
                <a:lnTo>
                  <a:pt x="64674" y="285845"/>
                </a:lnTo>
                <a:lnTo>
                  <a:pt x="67544" y="305502"/>
                </a:lnTo>
                <a:lnTo>
                  <a:pt x="69342" y="325374"/>
                </a:lnTo>
                <a:lnTo>
                  <a:pt x="69437" y="345007"/>
                </a:lnTo>
                <a:lnTo>
                  <a:pt x="68389" y="364140"/>
                </a:lnTo>
                <a:lnTo>
                  <a:pt x="61722" y="402336"/>
                </a:lnTo>
                <a:lnTo>
                  <a:pt x="49291" y="440805"/>
                </a:lnTo>
                <a:lnTo>
                  <a:pt x="25146" y="470916"/>
                </a:lnTo>
                <a:lnTo>
                  <a:pt x="17526" y="471678"/>
                </a:lnTo>
                <a:lnTo>
                  <a:pt x="18288" y="466344"/>
                </a:lnTo>
                <a:lnTo>
                  <a:pt x="16764" y="461010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1" name="Google Shape;3191;p5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6578408" y="1791809"/>
            <a:ext cx="43257" cy="42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2" name="Google Shape;3192;p55"/>
          <p:cNvGrpSpPr/>
          <p:nvPr/>
        </p:nvGrpSpPr>
        <p:grpSpPr>
          <a:xfrm>
            <a:off x="6597600" y="1908239"/>
            <a:ext cx="32327" cy="176614"/>
            <a:chOff x="7257287" y="2162556"/>
            <a:chExt cx="35559" cy="200152"/>
          </a:xfrm>
        </p:grpSpPr>
        <p:sp>
          <p:nvSpPr>
            <p:cNvPr id="3193" name="Google Shape;3193;p55"/>
            <p:cNvSpPr/>
            <p:nvPr/>
          </p:nvSpPr>
          <p:spPr>
            <a:xfrm>
              <a:off x="7267479" y="2162556"/>
              <a:ext cx="3175" cy="40005"/>
            </a:xfrm>
            <a:custGeom>
              <a:rect b="b" l="l" r="r" t="t"/>
              <a:pathLst>
                <a:path extrusionOk="0" h="40005" w="3175">
                  <a:moveTo>
                    <a:pt x="476" y="0"/>
                  </a:moveTo>
                  <a:lnTo>
                    <a:pt x="59" y="7500"/>
                  </a:lnTo>
                  <a:lnTo>
                    <a:pt x="0" y="14287"/>
                  </a:lnTo>
                  <a:lnTo>
                    <a:pt x="369" y="20788"/>
                  </a:lnTo>
                  <a:lnTo>
                    <a:pt x="1238" y="27432"/>
                  </a:lnTo>
                  <a:lnTo>
                    <a:pt x="2000" y="32004"/>
                  </a:lnTo>
                  <a:lnTo>
                    <a:pt x="2762" y="35814"/>
                  </a:lnTo>
                  <a:lnTo>
                    <a:pt x="2762" y="39624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55"/>
            <p:cNvSpPr/>
            <p:nvPr/>
          </p:nvSpPr>
          <p:spPr>
            <a:xfrm>
              <a:off x="7257287" y="2254758"/>
              <a:ext cx="35559" cy="40639"/>
            </a:xfrm>
            <a:custGeom>
              <a:rect b="b" l="l" r="r" t="t"/>
              <a:pathLst>
                <a:path extrusionOk="0" h="40639" w="35559">
                  <a:moveTo>
                    <a:pt x="0" y="0"/>
                  </a:moveTo>
                  <a:lnTo>
                    <a:pt x="357" y="6512"/>
                  </a:lnTo>
                  <a:lnTo>
                    <a:pt x="571" y="13239"/>
                  </a:lnTo>
                  <a:lnTo>
                    <a:pt x="1071" y="19823"/>
                  </a:lnTo>
                  <a:lnTo>
                    <a:pt x="19050" y="40386"/>
                  </a:lnTo>
                  <a:lnTo>
                    <a:pt x="25908" y="39623"/>
                  </a:lnTo>
                  <a:lnTo>
                    <a:pt x="29718" y="35051"/>
                  </a:lnTo>
                  <a:lnTo>
                    <a:pt x="32766" y="30479"/>
                  </a:lnTo>
                  <a:lnTo>
                    <a:pt x="35052" y="19811"/>
                  </a:lnTo>
                  <a:lnTo>
                    <a:pt x="32766" y="15239"/>
                  </a:lnTo>
                  <a:lnTo>
                    <a:pt x="30480" y="9905"/>
                  </a:lnTo>
                  <a:lnTo>
                    <a:pt x="22860" y="3047"/>
                  </a:lnTo>
                  <a:lnTo>
                    <a:pt x="16764" y="3809"/>
                  </a:lnTo>
                  <a:lnTo>
                    <a:pt x="15240" y="3809"/>
                  </a:lnTo>
                  <a:lnTo>
                    <a:pt x="14478" y="4571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55"/>
            <p:cNvSpPr/>
            <p:nvPr/>
          </p:nvSpPr>
          <p:spPr>
            <a:xfrm>
              <a:off x="7269479" y="2346198"/>
              <a:ext cx="15240" cy="16510"/>
            </a:xfrm>
            <a:custGeom>
              <a:rect b="b" l="l" r="r" t="t"/>
              <a:pathLst>
                <a:path extrusionOk="0" h="16510" w="15240">
                  <a:moveTo>
                    <a:pt x="0" y="3810"/>
                  </a:moveTo>
                  <a:lnTo>
                    <a:pt x="0" y="12192"/>
                  </a:lnTo>
                  <a:lnTo>
                    <a:pt x="3810" y="16002"/>
                  </a:lnTo>
                  <a:lnTo>
                    <a:pt x="12192" y="16002"/>
                  </a:lnTo>
                  <a:lnTo>
                    <a:pt x="15240" y="12192"/>
                  </a:lnTo>
                  <a:lnTo>
                    <a:pt x="15240" y="8382"/>
                  </a:lnTo>
                  <a:lnTo>
                    <a:pt x="15240" y="3810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96" name="Google Shape;3196;p55"/>
          <p:cNvGrpSpPr/>
          <p:nvPr/>
        </p:nvGrpSpPr>
        <p:grpSpPr>
          <a:xfrm>
            <a:off x="6605912" y="2126093"/>
            <a:ext cx="39255" cy="76764"/>
            <a:chOff x="7266431" y="2409444"/>
            <a:chExt cx="43180" cy="86995"/>
          </a:xfrm>
        </p:grpSpPr>
        <p:sp>
          <p:nvSpPr>
            <p:cNvPr id="3197" name="Google Shape;3197;p55"/>
            <p:cNvSpPr/>
            <p:nvPr/>
          </p:nvSpPr>
          <p:spPr>
            <a:xfrm>
              <a:off x="7266431" y="2409444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8"/>
                  </a:moveTo>
                  <a:lnTo>
                    <a:pt x="0" y="12192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048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55"/>
            <p:cNvSpPr/>
            <p:nvPr/>
          </p:nvSpPr>
          <p:spPr>
            <a:xfrm>
              <a:off x="7277861" y="2432304"/>
              <a:ext cx="31750" cy="64135"/>
            </a:xfrm>
            <a:custGeom>
              <a:rect b="b" l="l" r="r" t="t"/>
              <a:pathLst>
                <a:path extrusionOk="0" h="64135" w="31750">
                  <a:moveTo>
                    <a:pt x="1524" y="18287"/>
                  </a:moveTo>
                  <a:lnTo>
                    <a:pt x="702" y="27741"/>
                  </a:lnTo>
                  <a:lnTo>
                    <a:pt x="95" y="36766"/>
                  </a:lnTo>
                  <a:lnTo>
                    <a:pt x="773" y="45505"/>
                  </a:lnTo>
                  <a:lnTo>
                    <a:pt x="3810" y="54101"/>
                  </a:lnTo>
                  <a:lnTo>
                    <a:pt x="6858" y="60959"/>
                  </a:lnTo>
                  <a:lnTo>
                    <a:pt x="12192" y="64007"/>
                  </a:lnTo>
                  <a:lnTo>
                    <a:pt x="19812" y="63245"/>
                  </a:lnTo>
                  <a:lnTo>
                    <a:pt x="28956" y="62483"/>
                  </a:lnTo>
                  <a:lnTo>
                    <a:pt x="30480" y="52577"/>
                  </a:lnTo>
                  <a:lnTo>
                    <a:pt x="31242" y="44957"/>
                  </a:lnTo>
                  <a:lnTo>
                    <a:pt x="30956" y="37945"/>
                  </a:lnTo>
                  <a:lnTo>
                    <a:pt x="3810" y="16001"/>
                  </a:lnTo>
                  <a:lnTo>
                    <a:pt x="762" y="7619"/>
                  </a:lnTo>
                  <a:lnTo>
                    <a:pt x="762" y="5333"/>
                  </a:lnTo>
                  <a:lnTo>
                    <a:pt x="762" y="3047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99" name="Google Shape;3199;p55"/>
          <p:cNvSpPr/>
          <p:nvPr/>
        </p:nvSpPr>
        <p:spPr>
          <a:xfrm>
            <a:off x="7705898" y="1877209"/>
            <a:ext cx="16758" cy="11208"/>
          </a:xfrm>
          <a:custGeom>
            <a:rect b="b" l="l" r="r" t="t"/>
            <a:pathLst>
              <a:path extrusionOk="0" h="12700" w="18415">
                <a:moveTo>
                  <a:pt x="0" y="12191"/>
                </a:moveTo>
                <a:lnTo>
                  <a:pt x="6095" y="8381"/>
                </a:lnTo>
                <a:lnTo>
                  <a:pt x="12191" y="3809"/>
                </a:lnTo>
                <a:lnTo>
                  <a:pt x="18287" y="0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0" name="Google Shape;3200;p55"/>
          <p:cNvGrpSpPr/>
          <p:nvPr/>
        </p:nvGrpSpPr>
        <p:grpSpPr>
          <a:xfrm>
            <a:off x="8084143" y="1723993"/>
            <a:ext cx="184344" cy="336877"/>
            <a:chOff x="8892468" y="1953755"/>
            <a:chExt cx="202776" cy="381774"/>
          </a:xfrm>
        </p:grpSpPr>
        <p:pic>
          <p:nvPicPr>
            <p:cNvPr id="3201" name="Google Shape;3201;p55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8951201" y="1953755"/>
              <a:ext cx="144043" cy="2537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2" name="Google Shape;3202;p55"/>
            <p:cNvSpPr/>
            <p:nvPr/>
          </p:nvSpPr>
          <p:spPr>
            <a:xfrm>
              <a:off x="8892468" y="1996440"/>
              <a:ext cx="140334" cy="339089"/>
            </a:xfrm>
            <a:custGeom>
              <a:rect b="b" l="l" r="r" t="t"/>
              <a:pathLst>
                <a:path extrusionOk="0" h="339089" w="140334">
                  <a:moveTo>
                    <a:pt x="8453" y="0"/>
                  </a:moveTo>
                  <a:lnTo>
                    <a:pt x="3214" y="40005"/>
                  </a:lnTo>
                  <a:lnTo>
                    <a:pt x="833" y="80010"/>
                  </a:lnTo>
                  <a:lnTo>
                    <a:pt x="0" y="116812"/>
                  </a:lnTo>
                  <a:lnTo>
                    <a:pt x="452" y="153828"/>
                  </a:lnTo>
                  <a:lnTo>
                    <a:pt x="9215" y="227076"/>
                  </a:lnTo>
                  <a:lnTo>
                    <a:pt x="32837" y="285559"/>
                  </a:lnTo>
                  <a:lnTo>
                    <a:pt x="79319" y="326898"/>
                  </a:lnTo>
                  <a:lnTo>
                    <a:pt x="126253" y="338899"/>
                  </a:lnTo>
                  <a:lnTo>
                    <a:pt x="140279" y="339089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3" name="Google Shape;3203;p55"/>
          <p:cNvSpPr/>
          <p:nvPr/>
        </p:nvSpPr>
        <p:spPr>
          <a:xfrm>
            <a:off x="8928647" y="1729879"/>
            <a:ext cx="41605" cy="45391"/>
          </a:xfrm>
          <a:custGeom>
            <a:rect b="b" l="l" r="r" t="t"/>
            <a:pathLst>
              <a:path extrusionOk="0" h="51435" w="45720">
                <a:moveTo>
                  <a:pt x="1428" y="16097"/>
                </a:moveTo>
                <a:lnTo>
                  <a:pt x="535" y="23872"/>
                </a:lnTo>
                <a:lnTo>
                  <a:pt x="0" y="32575"/>
                </a:lnTo>
                <a:lnTo>
                  <a:pt x="1321" y="40850"/>
                </a:lnTo>
                <a:lnTo>
                  <a:pt x="6000" y="47339"/>
                </a:lnTo>
                <a:lnTo>
                  <a:pt x="11644" y="50053"/>
                </a:lnTo>
                <a:lnTo>
                  <a:pt x="18573" y="51339"/>
                </a:lnTo>
                <a:lnTo>
                  <a:pt x="25503" y="51196"/>
                </a:lnTo>
                <a:lnTo>
                  <a:pt x="45624" y="26765"/>
                </a:lnTo>
                <a:lnTo>
                  <a:pt x="45315" y="19204"/>
                </a:lnTo>
                <a:lnTo>
                  <a:pt x="19526" y="0"/>
                </a:lnTo>
                <a:lnTo>
                  <a:pt x="13168" y="2059"/>
                </a:lnTo>
                <a:lnTo>
                  <a:pt x="7524" y="6191"/>
                </a:lnTo>
                <a:lnTo>
                  <a:pt x="3714" y="10763"/>
                </a:lnTo>
                <a:lnTo>
                  <a:pt x="2190" y="12287"/>
                </a:lnTo>
                <a:lnTo>
                  <a:pt x="1428" y="16859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4" name="Google Shape;3204;p55"/>
          <p:cNvGrpSpPr/>
          <p:nvPr/>
        </p:nvGrpSpPr>
        <p:grpSpPr>
          <a:xfrm>
            <a:off x="8939734" y="1830241"/>
            <a:ext cx="40986" cy="140080"/>
            <a:chOff x="9833609" y="2074163"/>
            <a:chExt cx="45084" cy="158749"/>
          </a:xfrm>
        </p:grpSpPr>
        <p:sp>
          <p:nvSpPr>
            <p:cNvPr id="3205" name="Google Shape;3205;p55"/>
            <p:cNvSpPr/>
            <p:nvPr/>
          </p:nvSpPr>
          <p:spPr>
            <a:xfrm>
              <a:off x="9833609" y="2074163"/>
              <a:ext cx="45084" cy="51435"/>
            </a:xfrm>
            <a:custGeom>
              <a:rect b="b" l="l" r="r" t="t"/>
              <a:pathLst>
                <a:path extrusionOk="0" h="51435" w="45084">
                  <a:moveTo>
                    <a:pt x="761" y="8382"/>
                  </a:moveTo>
                  <a:lnTo>
                    <a:pt x="2285" y="7620"/>
                  </a:lnTo>
                  <a:lnTo>
                    <a:pt x="3809" y="7620"/>
                  </a:lnTo>
                  <a:lnTo>
                    <a:pt x="5333" y="6858"/>
                  </a:lnTo>
                  <a:lnTo>
                    <a:pt x="4571" y="13716"/>
                  </a:lnTo>
                  <a:lnTo>
                    <a:pt x="3809" y="19050"/>
                  </a:lnTo>
                  <a:lnTo>
                    <a:pt x="3047" y="25908"/>
                  </a:lnTo>
                  <a:lnTo>
                    <a:pt x="1523" y="32004"/>
                  </a:lnTo>
                  <a:lnTo>
                    <a:pt x="0" y="43434"/>
                  </a:lnTo>
                  <a:lnTo>
                    <a:pt x="6095" y="48006"/>
                  </a:lnTo>
                  <a:lnTo>
                    <a:pt x="11299" y="50482"/>
                  </a:lnTo>
                  <a:lnTo>
                    <a:pt x="18002" y="51244"/>
                  </a:lnTo>
                  <a:lnTo>
                    <a:pt x="24848" y="50577"/>
                  </a:lnTo>
                  <a:lnTo>
                    <a:pt x="44957" y="15240"/>
                  </a:lnTo>
                  <a:lnTo>
                    <a:pt x="41147" y="8382"/>
                  </a:lnTo>
                  <a:lnTo>
                    <a:pt x="32003" y="3810"/>
                  </a:lnTo>
                  <a:lnTo>
                    <a:pt x="27431" y="2286"/>
                  </a:lnTo>
                  <a:lnTo>
                    <a:pt x="16001" y="0"/>
                  </a:lnTo>
                  <a:lnTo>
                    <a:pt x="13715" y="6858"/>
                  </a:lnTo>
                  <a:lnTo>
                    <a:pt x="13715" y="8382"/>
                  </a:lnTo>
                  <a:lnTo>
                    <a:pt x="13715" y="9906"/>
                  </a:lnTo>
                  <a:lnTo>
                    <a:pt x="13715" y="1143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55"/>
            <p:cNvSpPr/>
            <p:nvPr/>
          </p:nvSpPr>
          <p:spPr>
            <a:xfrm>
              <a:off x="9851135" y="2177033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8"/>
                  </a:moveTo>
                  <a:lnTo>
                    <a:pt x="0" y="11430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1430"/>
                  </a:lnTo>
                  <a:lnTo>
                    <a:pt x="15240" y="7620"/>
                  </a:lnTo>
                  <a:lnTo>
                    <a:pt x="15240" y="3048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55"/>
            <p:cNvSpPr/>
            <p:nvPr/>
          </p:nvSpPr>
          <p:spPr>
            <a:xfrm>
              <a:off x="9857993" y="2230373"/>
              <a:ext cx="6350" cy="2539"/>
            </a:xfrm>
            <a:custGeom>
              <a:rect b="b" l="l" r="r" t="t"/>
              <a:pathLst>
                <a:path extrusionOk="0" h="2539" w="6350">
                  <a:moveTo>
                    <a:pt x="0" y="0"/>
                  </a:moveTo>
                  <a:lnTo>
                    <a:pt x="2286" y="761"/>
                  </a:lnTo>
                  <a:lnTo>
                    <a:pt x="4572" y="1523"/>
                  </a:lnTo>
                  <a:lnTo>
                    <a:pt x="6096" y="2285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8" name="Google Shape;3208;p55"/>
          <p:cNvGrpSpPr/>
          <p:nvPr/>
        </p:nvGrpSpPr>
        <p:grpSpPr>
          <a:xfrm>
            <a:off x="8957052" y="1710641"/>
            <a:ext cx="131850" cy="406235"/>
            <a:chOff x="9852659" y="1938623"/>
            <a:chExt cx="145033" cy="460375"/>
          </a:xfrm>
        </p:grpSpPr>
        <p:sp>
          <p:nvSpPr>
            <p:cNvPr id="3209" name="Google Shape;3209;p55"/>
            <p:cNvSpPr/>
            <p:nvPr/>
          </p:nvSpPr>
          <p:spPr>
            <a:xfrm>
              <a:off x="9852659" y="2311145"/>
              <a:ext cx="5715" cy="53339"/>
            </a:xfrm>
            <a:custGeom>
              <a:rect b="b" l="l" r="r" t="t"/>
              <a:pathLst>
                <a:path extrusionOk="0" h="53339" w="5715">
                  <a:moveTo>
                    <a:pt x="0" y="0"/>
                  </a:moveTo>
                  <a:lnTo>
                    <a:pt x="3810" y="41148"/>
                  </a:lnTo>
                  <a:lnTo>
                    <a:pt x="5334" y="47244"/>
                  </a:lnTo>
                  <a:lnTo>
                    <a:pt x="5334" y="5334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55"/>
            <p:cNvSpPr/>
            <p:nvPr/>
          </p:nvSpPr>
          <p:spPr>
            <a:xfrm>
              <a:off x="9873233" y="1938623"/>
              <a:ext cx="124459" cy="460375"/>
            </a:xfrm>
            <a:custGeom>
              <a:rect b="b" l="l" r="r" t="t"/>
              <a:pathLst>
                <a:path extrusionOk="0" h="460375" w="124459">
                  <a:moveTo>
                    <a:pt x="41148" y="18954"/>
                  </a:moveTo>
                  <a:lnTo>
                    <a:pt x="84582" y="1428"/>
                  </a:lnTo>
                  <a:lnTo>
                    <a:pt x="98298" y="0"/>
                  </a:lnTo>
                  <a:lnTo>
                    <a:pt x="106013" y="35"/>
                  </a:lnTo>
                  <a:lnTo>
                    <a:pt x="123455" y="54447"/>
                  </a:lnTo>
                  <a:lnTo>
                    <a:pt x="123860" y="95809"/>
                  </a:lnTo>
                  <a:lnTo>
                    <a:pt x="124206" y="116490"/>
                  </a:lnTo>
                  <a:lnTo>
                    <a:pt x="123158" y="168973"/>
                  </a:lnTo>
                  <a:lnTo>
                    <a:pt x="120396" y="220884"/>
                  </a:lnTo>
                  <a:lnTo>
                    <a:pt x="116490" y="264699"/>
                  </a:lnTo>
                  <a:lnTo>
                    <a:pt x="112014" y="308514"/>
                  </a:lnTo>
                  <a:lnTo>
                    <a:pt x="109858" y="326112"/>
                  </a:lnTo>
                  <a:lnTo>
                    <a:pt x="107918" y="343566"/>
                  </a:lnTo>
                  <a:lnTo>
                    <a:pt x="106120" y="361021"/>
                  </a:lnTo>
                  <a:lnTo>
                    <a:pt x="104394" y="378618"/>
                  </a:lnTo>
                  <a:lnTo>
                    <a:pt x="103215" y="389477"/>
                  </a:lnTo>
                  <a:lnTo>
                    <a:pt x="95250" y="429672"/>
                  </a:lnTo>
                  <a:lnTo>
                    <a:pt x="64008" y="454056"/>
                  </a:lnTo>
                  <a:lnTo>
                    <a:pt x="28194" y="460152"/>
                  </a:lnTo>
                  <a:lnTo>
                    <a:pt x="19288" y="460128"/>
                  </a:lnTo>
                  <a:lnTo>
                    <a:pt x="12382" y="459962"/>
                  </a:lnTo>
                  <a:lnTo>
                    <a:pt x="6334" y="459509"/>
                  </a:lnTo>
                  <a:lnTo>
                    <a:pt x="0" y="45862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1" name="Google Shape;3211;p55"/>
          <p:cNvGrpSpPr/>
          <p:nvPr/>
        </p:nvGrpSpPr>
        <p:grpSpPr>
          <a:xfrm>
            <a:off x="8346753" y="1689041"/>
            <a:ext cx="264508" cy="485899"/>
            <a:chOff x="9181337" y="1914144"/>
            <a:chExt cx="290956" cy="550656"/>
          </a:xfrm>
        </p:grpSpPr>
        <p:sp>
          <p:nvSpPr>
            <p:cNvPr id="3212" name="Google Shape;3212;p55"/>
            <p:cNvSpPr/>
            <p:nvPr/>
          </p:nvSpPr>
          <p:spPr>
            <a:xfrm>
              <a:off x="9181337" y="1940290"/>
              <a:ext cx="74929" cy="524510"/>
            </a:xfrm>
            <a:custGeom>
              <a:rect b="b" l="l" r="r" t="t"/>
              <a:pathLst>
                <a:path extrusionOk="0" h="524510" w="74929">
                  <a:moveTo>
                    <a:pt x="67818" y="13477"/>
                  </a:moveTo>
                  <a:lnTo>
                    <a:pt x="27015" y="857"/>
                  </a:lnTo>
                  <a:lnTo>
                    <a:pt x="19907" y="142"/>
                  </a:lnTo>
                  <a:lnTo>
                    <a:pt x="0" y="27955"/>
                  </a:lnTo>
                  <a:lnTo>
                    <a:pt x="261" y="46696"/>
                  </a:lnTo>
                  <a:lnTo>
                    <a:pt x="952" y="65293"/>
                  </a:lnTo>
                  <a:lnTo>
                    <a:pt x="1928" y="83891"/>
                  </a:lnTo>
                  <a:lnTo>
                    <a:pt x="3048" y="102631"/>
                  </a:lnTo>
                  <a:lnTo>
                    <a:pt x="4857" y="131206"/>
                  </a:lnTo>
                  <a:lnTo>
                    <a:pt x="6667" y="159781"/>
                  </a:lnTo>
                  <a:lnTo>
                    <a:pt x="8191" y="188356"/>
                  </a:lnTo>
                  <a:lnTo>
                    <a:pt x="9144" y="216931"/>
                  </a:lnTo>
                  <a:lnTo>
                    <a:pt x="9620" y="248935"/>
                  </a:lnTo>
                  <a:lnTo>
                    <a:pt x="10096" y="280939"/>
                  </a:lnTo>
                  <a:lnTo>
                    <a:pt x="10858" y="312943"/>
                  </a:lnTo>
                  <a:lnTo>
                    <a:pt x="13727" y="371117"/>
                  </a:lnTo>
                  <a:lnTo>
                    <a:pt x="18514" y="423171"/>
                  </a:lnTo>
                  <a:lnTo>
                    <a:pt x="21336" y="449341"/>
                  </a:lnTo>
                  <a:lnTo>
                    <a:pt x="22621" y="464760"/>
                  </a:lnTo>
                  <a:lnTo>
                    <a:pt x="24193" y="480107"/>
                  </a:lnTo>
                  <a:lnTo>
                    <a:pt x="26050" y="495311"/>
                  </a:lnTo>
                  <a:lnTo>
                    <a:pt x="28194" y="510301"/>
                  </a:lnTo>
                  <a:lnTo>
                    <a:pt x="28194" y="514111"/>
                  </a:lnTo>
                  <a:lnTo>
                    <a:pt x="28194" y="520207"/>
                  </a:lnTo>
                  <a:lnTo>
                    <a:pt x="29718" y="524017"/>
                  </a:lnTo>
                  <a:lnTo>
                    <a:pt x="30480" y="524017"/>
                  </a:lnTo>
                  <a:lnTo>
                    <a:pt x="34290" y="523255"/>
                  </a:lnTo>
                  <a:lnTo>
                    <a:pt x="38100" y="521731"/>
                  </a:lnTo>
                  <a:lnTo>
                    <a:pt x="45077" y="519541"/>
                  </a:lnTo>
                  <a:lnTo>
                    <a:pt x="52197" y="517350"/>
                  </a:lnTo>
                  <a:lnTo>
                    <a:pt x="59316" y="514873"/>
                  </a:lnTo>
                  <a:lnTo>
                    <a:pt x="66294" y="511825"/>
                  </a:lnTo>
                  <a:lnTo>
                    <a:pt x="68580" y="510301"/>
                  </a:lnTo>
                  <a:lnTo>
                    <a:pt x="71628" y="508015"/>
                  </a:lnTo>
                  <a:lnTo>
                    <a:pt x="74676" y="506491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55"/>
            <p:cNvSpPr/>
            <p:nvPr/>
          </p:nvSpPr>
          <p:spPr>
            <a:xfrm>
              <a:off x="9287255" y="1966722"/>
              <a:ext cx="36195" cy="45719"/>
            </a:xfrm>
            <a:custGeom>
              <a:rect b="b" l="l" r="r" t="t"/>
              <a:pathLst>
                <a:path extrusionOk="0" h="45719" w="36195">
                  <a:moveTo>
                    <a:pt x="31242" y="13715"/>
                  </a:moveTo>
                  <a:lnTo>
                    <a:pt x="23622" y="8381"/>
                  </a:lnTo>
                  <a:lnTo>
                    <a:pt x="22098" y="8381"/>
                  </a:lnTo>
                  <a:lnTo>
                    <a:pt x="17526" y="5333"/>
                  </a:lnTo>
                  <a:lnTo>
                    <a:pt x="16764" y="4571"/>
                  </a:lnTo>
                  <a:lnTo>
                    <a:pt x="16002" y="4571"/>
                  </a:lnTo>
                  <a:lnTo>
                    <a:pt x="15240" y="3809"/>
                  </a:lnTo>
                  <a:lnTo>
                    <a:pt x="15240" y="3047"/>
                  </a:lnTo>
                  <a:lnTo>
                    <a:pt x="14478" y="3047"/>
                  </a:lnTo>
                  <a:lnTo>
                    <a:pt x="11430" y="4571"/>
                  </a:lnTo>
                  <a:lnTo>
                    <a:pt x="9144" y="8381"/>
                  </a:lnTo>
                  <a:lnTo>
                    <a:pt x="4572" y="15239"/>
                  </a:lnTo>
                  <a:lnTo>
                    <a:pt x="2286" y="23621"/>
                  </a:lnTo>
                  <a:lnTo>
                    <a:pt x="1524" y="32003"/>
                  </a:lnTo>
                  <a:lnTo>
                    <a:pt x="1524" y="37337"/>
                  </a:lnTo>
                  <a:lnTo>
                    <a:pt x="0" y="42671"/>
                  </a:lnTo>
                  <a:lnTo>
                    <a:pt x="6096" y="44195"/>
                  </a:lnTo>
                  <a:lnTo>
                    <a:pt x="14478" y="45719"/>
                  </a:lnTo>
                  <a:lnTo>
                    <a:pt x="21336" y="40385"/>
                  </a:lnTo>
                  <a:lnTo>
                    <a:pt x="35814" y="10667"/>
                  </a:lnTo>
                  <a:lnTo>
                    <a:pt x="35814" y="3047"/>
                  </a:lnTo>
                  <a:lnTo>
                    <a:pt x="32766" y="761"/>
                  </a:lnTo>
                  <a:lnTo>
                    <a:pt x="25908" y="0"/>
                  </a:lnTo>
                  <a:lnTo>
                    <a:pt x="24384" y="5333"/>
                  </a:lnTo>
                  <a:lnTo>
                    <a:pt x="24384" y="11429"/>
                  </a:lnTo>
                  <a:lnTo>
                    <a:pt x="25146" y="19811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55"/>
            <p:cNvSpPr/>
            <p:nvPr/>
          </p:nvSpPr>
          <p:spPr>
            <a:xfrm>
              <a:off x="9313925" y="2089404"/>
              <a:ext cx="41275" cy="48894"/>
            </a:xfrm>
            <a:custGeom>
              <a:rect b="b" l="l" r="r" t="t"/>
              <a:pathLst>
                <a:path extrusionOk="0" h="48894" w="41275">
                  <a:moveTo>
                    <a:pt x="0" y="14477"/>
                  </a:moveTo>
                  <a:lnTo>
                    <a:pt x="22860" y="48767"/>
                  </a:lnTo>
                  <a:lnTo>
                    <a:pt x="29718" y="48005"/>
                  </a:lnTo>
                  <a:lnTo>
                    <a:pt x="37338" y="46481"/>
                  </a:lnTo>
                  <a:lnTo>
                    <a:pt x="40386" y="36575"/>
                  </a:lnTo>
                  <a:lnTo>
                    <a:pt x="41148" y="29717"/>
                  </a:lnTo>
                  <a:lnTo>
                    <a:pt x="40374" y="22157"/>
                  </a:lnTo>
                  <a:lnTo>
                    <a:pt x="11429" y="0"/>
                  </a:lnTo>
                  <a:lnTo>
                    <a:pt x="7619" y="6095"/>
                  </a:lnTo>
                  <a:lnTo>
                    <a:pt x="7619" y="7619"/>
                  </a:lnTo>
                  <a:lnTo>
                    <a:pt x="6857" y="9143"/>
                  </a:lnTo>
                  <a:lnTo>
                    <a:pt x="6095" y="10667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55"/>
            <p:cNvSpPr/>
            <p:nvPr/>
          </p:nvSpPr>
          <p:spPr>
            <a:xfrm>
              <a:off x="9326118" y="2193797"/>
              <a:ext cx="17779" cy="79375"/>
            </a:xfrm>
            <a:custGeom>
              <a:rect b="b" l="l" r="r" t="t"/>
              <a:pathLst>
                <a:path extrusionOk="0" h="79375" w="17779">
                  <a:moveTo>
                    <a:pt x="15240" y="3048"/>
                  </a:moveTo>
                  <a:lnTo>
                    <a:pt x="12192" y="0"/>
                  </a:lnTo>
                  <a:lnTo>
                    <a:pt x="3810" y="0"/>
                  </a:lnTo>
                  <a:lnTo>
                    <a:pt x="0" y="3048"/>
                  </a:lnTo>
                  <a:lnTo>
                    <a:pt x="0" y="11430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1430"/>
                  </a:lnTo>
                  <a:lnTo>
                    <a:pt x="15240" y="7620"/>
                  </a:lnTo>
                  <a:lnTo>
                    <a:pt x="15240" y="3048"/>
                  </a:lnTo>
                  <a:close/>
                </a:path>
                <a:path extrusionOk="0" h="79375" w="17779">
                  <a:moveTo>
                    <a:pt x="17526" y="67818"/>
                  </a:moveTo>
                  <a:lnTo>
                    <a:pt x="13716" y="64008"/>
                  </a:lnTo>
                  <a:lnTo>
                    <a:pt x="5334" y="64008"/>
                  </a:lnTo>
                  <a:lnTo>
                    <a:pt x="2286" y="67818"/>
                  </a:lnTo>
                  <a:lnTo>
                    <a:pt x="2286" y="76200"/>
                  </a:lnTo>
                  <a:lnTo>
                    <a:pt x="5334" y="79248"/>
                  </a:lnTo>
                  <a:lnTo>
                    <a:pt x="13716" y="79248"/>
                  </a:lnTo>
                  <a:lnTo>
                    <a:pt x="17526" y="76200"/>
                  </a:lnTo>
                  <a:lnTo>
                    <a:pt x="17526" y="71628"/>
                  </a:lnTo>
                  <a:lnTo>
                    <a:pt x="17526" y="67818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55"/>
            <p:cNvSpPr/>
            <p:nvPr/>
          </p:nvSpPr>
          <p:spPr>
            <a:xfrm>
              <a:off x="9330689" y="2365248"/>
              <a:ext cx="9525" cy="68580"/>
            </a:xfrm>
            <a:custGeom>
              <a:rect b="b" l="l" r="r" t="t"/>
              <a:pathLst>
                <a:path extrusionOk="0" h="68580" w="9525">
                  <a:moveTo>
                    <a:pt x="0" y="0"/>
                  </a:moveTo>
                  <a:lnTo>
                    <a:pt x="4822" y="38790"/>
                  </a:lnTo>
                  <a:lnTo>
                    <a:pt x="6096" y="58674"/>
                  </a:lnTo>
                  <a:lnTo>
                    <a:pt x="6858" y="62484"/>
                  </a:lnTo>
                  <a:lnTo>
                    <a:pt x="9144" y="6858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55"/>
            <p:cNvSpPr/>
            <p:nvPr/>
          </p:nvSpPr>
          <p:spPr>
            <a:xfrm>
              <a:off x="9395459" y="1914144"/>
              <a:ext cx="76834" cy="485775"/>
            </a:xfrm>
            <a:custGeom>
              <a:rect b="b" l="l" r="r" t="t"/>
              <a:pathLst>
                <a:path extrusionOk="0" h="485775" w="76834">
                  <a:moveTo>
                    <a:pt x="0" y="21336"/>
                  </a:moveTo>
                  <a:lnTo>
                    <a:pt x="38861" y="1524"/>
                  </a:lnTo>
                  <a:lnTo>
                    <a:pt x="44957" y="762"/>
                  </a:lnTo>
                  <a:lnTo>
                    <a:pt x="48767" y="0"/>
                  </a:lnTo>
                  <a:lnTo>
                    <a:pt x="54102" y="0"/>
                  </a:lnTo>
                  <a:lnTo>
                    <a:pt x="55959" y="8251"/>
                  </a:lnTo>
                  <a:lnTo>
                    <a:pt x="56388" y="16859"/>
                  </a:lnTo>
                  <a:lnTo>
                    <a:pt x="56245" y="25610"/>
                  </a:lnTo>
                  <a:lnTo>
                    <a:pt x="56388" y="34290"/>
                  </a:lnTo>
                  <a:lnTo>
                    <a:pt x="56673" y="78771"/>
                  </a:lnTo>
                  <a:lnTo>
                    <a:pt x="58674" y="122682"/>
                  </a:lnTo>
                  <a:lnTo>
                    <a:pt x="63341" y="178212"/>
                  </a:lnTo>
                  <a:lnTo>
                    <a:pt x="66067" y="205728"/>
                  </a:lnTo>
                  <a:lnTo>
                    <a:pt x="68580" y="233172"/>
                  </a:lnTo>
                  <a:lnTo>
                    <a:pt x="73533" y="286893"/>
                  </a:lnTo>
                  <a:lnTo>
                    <a:pt x="76200" y="340614"/>
                  </a:lnTo>
                  <a:lnTo>
                    <a:pt x="76295" y="363914"/>
                  </a:lnTo>
                  <a:lnTo>
                    <a:pt x="76390" y="387000"/>
                  </a:lnTo>
                  <a:lnTo>
                    <a:pt x="75438" y="432816"/>
                  </a:lnTo>
                  <a:lnTo>
                    <a:pt x="67056" y="480060"/>
                  </a:lnTo>
                  <a:lnTo>
                    <a:pt x="47767" y="485524"/>
                  </a:lnTo>
                  <a:lnTo>
                    <a:pt x="41910" y="484632"/>
                  </a:lnTo>
                  <a:lnTo>
                    <a:pt x="6858" y="466344"/>
                  </a:lnTo>
                  <a:lnTo>
                    <a:pt x="5334" y="463296"/>
                  </a:lnTo>
                  <a:lnTo>
                    <a:pt x="3810" y="46101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1" name="Shape 3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2" name="Google Shape;3222;p56"/>
          <p:cNvGrpSpPr/>
          <p:nvPr/>
        </p:nvGrpSpPr>
        <p:grpSpPr>
          <a:xfrm>
            <a:off x="2319309" y="1660396"/>
            <a:ext cx="835273" cy="229466"/>
            <a:chOff x="4280916" y="2304275"/>
            <a:chExt cx="711719" cy="203157"/>
          </a:xfrm>
        </p:grpSpPr>
        <p:sp>
          <p:nvSpPr>
            <p:cNvPr id="3223" name="Google Shape;3223;p56"/>
            <p:cNvSpPr/>
            <p:nvPr/>
          </p:nvSpPr>
          <p:spPr>
            <a:xfrm>
              <a:off x="4331208" y="2310384"/>
              <a:ext cx="11429" cy="171450"/>
            </a:xfrm>
            <a:custGeom>
              <a:rect b="b" l="l" r="r" t="t"/>
              <a:pathLst>
                <a:path extrusionOk="0" h="171450" w="11429">
                  <a:moveTo>
                    <a:pt x="0" y="0"/>
                  </a:moveTo>
                  <a:lnTo>
                    <a:pt x="1381" y="11882"/>
                  </a:lnTo>
                  <a:lnTo>
                    <a:pt x="3048" y="23622"/>
                  </a:lnTo>
                  <a:lnTo>
                    <a:pt x="4714" y="35361"/>
                  </a:lnTo>
                  <a:lnTo>
                    <a:pt x="9525" y="94868"/>
                  </a:lnTo>
                  <a:lnTo>
                    <a:pt x="10668" y="142494"/>
                  </a:lnTo>
                  <a:lnTo>
                    <a:pt x="10787" y="149911"/>
                  </a:lnTo>
                  <a:lnTo>
                    <a:pt x="11049" y="157257"/>
                  </a:lnTo>
                  <a:lnTo>
                    <a:pt x="11310" y="164461"/>
                  </a:lnTo>
                  <a:lnTo>
                    <a:pt x="11430" y="17145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56"/>
            <p:cNvSpPr/>
            <p:nvPr/>
          </p:nvSpPr>
          <p:spPr>
            <a:xfrm>
              <a:off x="4280916" y="2316932"/>
              <a:ext cx="153035" cy="190500"/>
            </a:xfrm>
            <a:custGeom>
              <a:rect b="b" l="l" r="r" t="t"/>
              <a:pathLst>
                <a:path extrusionOk="0" h="190500" w="153035">
                  <a:moveTo>
                    <a:pt x="0" y="7929"/>
                  </a:moveTo>
                  <a:lnTo>
                    <a:pt x="15311" y="2905"/>
                  </a:lnTo>
                  <a:lnTo>
                    <a:pt x="29908" y="309"/>
                  </a:lnTo>
                  <a:lnTo>
                    <a:pt x="44791" y="0"/>
                  </a:lnTo>
                  <a:lnTo>
                    <a:pt x="60960" y="1833"/>
                  </a:lnTo>
                  <a:lnTo>
                    <a:pt x="97440" y="13358"/>
                  </a:lnTo>
                  <a:lnTo>
                    <a:pt x="142386" y="51851"/>
                  </a:lnTo>
                  <a:lnTo>
                    <a:pt x="152459" y="94928"/>
                  </a:lnTo>
                  <a:lnTo>
                    <a:pt x="149352" y="116895"/>
                  </a:lnTo>
                  <a:lnTo>
                    <a:pt x="129730" y="150614"/>
                  </a:lnTo>
                  <a:lnTo>
                    <a:pt x="99822" y="176331"/>
                  </a:lnTo>
                  <a:lnTo>
                    <a:pt x="55626" y="190047"/>
                  </a:lnTo>
                  <a:lnTo>
                    <a:pt x="55626" y="189285"/>
                  </a:lnTo>
                  <a:lnTo>
                    <a:pt x="55626" y="180141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56"/>
            <p:cNvSpPr/>
            <p:nvPr/>
          </p:nvSpPr>
          <p:spPr>
            <a:xfrm>
              <a:off x="4456068" y="2368296"/>
              <a:ext cx="101600" cy="107314"/>
            </a:xfrm>
            <a:custGeom>
              <a:rect b="b" l="l" r="r" t="t"/>
              <a:pathLst>
                <a:path extrusionOk="0" h="107314" w="101600">
                  <a:moveTo>
                    <a:pt x="58781" y="75437"/>
                  </a:moveTo>
                  <a:lnTo>
                    <a:pt x="57733" y="66293"/>
                  </a:lnTo>
                  <a:lnTo>
                    <a:pt x="56685" y="57149"/>
                  </a:lnTo>
                  <a:lnTo>
                    <a:pt x="55352" y="48005"/>
                  </a:lnTo>
                  <a:lnTo>
                    <a:pt x="35921" y="8381"/>
                  </a:lnTo>
                  <a:lnTo>
                    <a:pt x="20300" y="1238"/>
                  </a:lnTo>
                  <a:lnTo>
                    <a:pt x="12989" y="3559"/>
                  </a:lnTo>
                  <a:lnTo>
                    <a:pt x="6965" y="10667"/>
                  </a:lnTo>
                  <a:lnTo>
                    <a:pt x="2357" y="22478"/>
                  </a:lnTo>
                  <a:lnTo>
                    <a:pt x="392" y="34861"/>
                  </a:lnTo>
                  <a:lnTo>
                    <a:pt x="0" y="47529"/>
                  </a:lnTo>
                  <a:lnTo>
                    <a:pt x="107" y="60197"/>
                  </a:lnTo>
                  <a:lnTo>
                    <a:pt x="13061" y="101345"/>
                  </a:lnTo>
                  <a:lnTo>
                    <a:pt x="28301" y="106870"/>
                  </a:lnTo>
                  <a:lnTo>
                    <a:pt x="36421" y="105632"/>
                  </a:lnTo>
                  <a:lnTo>
                    <a:pt x="62829" y="69425"/>
                  </a:lnTo>
                  <a:lnTo>
                    <a:pt x="67544" y="32765"/>
                  </a:lnTo>
                  <a:lnTo>
                    <a:pt x="67353" y="20502"/>
                  </a:lnTo>
                  <a:lnTo>
                    <a:pt x="67163" y="8381"/>
                  </a:lnTo>
                  <a:lnTo>
                    <a:pt x="67163" y="3809"/>
                  </a:lnTo>
                  <a:lnTo>
                    <a:pt x="67925" y="2285"/>
                  </a:lnTo>
                  <a:lnTo>
                    <a:pt x="66401" y="0"/>
                  </a:lnTo>
                  <a:lnTo>
                    <a:pt x="66805" y="10036"/>
                  </a:lnTo>
                  <a:lnTo>
                    <a:pt x="74640" y="49137"/>
                  </a:lnTo>
                  <a:lnTo>
                    <a:pt x="90023" y="86867"/>
                  </a:lnTo>
                  <a:lnTo>
                    <a:pt x="92309" y="90677"/>
                  </a:lnTo>
                  <a:lnTo>
                    <a:pt x="101453" y="91439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p56"/>
            <p:cNvSpPr/>
            <p:nvPr/>
          </p:nvSpPr>
          <p:spPr>
            <a:xfrm>
              <a:off x="4569714" y="2330958"/>
              <a:ext cx="15239" cy="127635"/>
            </a:xfrm>
            <a:custGeom>
              <a:rect b="b" l="l" r="r" t="t"/>
              <a:pathLst>
                <a:path extrusionOk="0" h="127635" w="15239">
                  <a:moveTo>
                    <a:pt x="0" y="0"/>
                  </a:moveTo>
                  <a:lnTo>
                    <a:pt x="3810" y="45720"/>
                  </a:lnTo>
                  <a:lnTo>
                    <a:pt x="5953" y="58173"/>
                  </a:lnTo>
                  <a:lnTo>
                    <a:pt x="7810" y="70484"/>
                  </a:lnTo>
                  <a:lnTo>
                    <a:pt x="9382" y="82796"/>
                  </a:lnTo>
                  <a:lnTo>
                    <a:pt x="10668" y="95250"/>
                  </a:lnTo>
                  <a:lnTo>
                    <a:pt x="11811" y="103250"/>
                  </a:lnTo>
                  <a:lnTo>
                    <a:pt x="12954" y="111251"/>
                  </a:lnTo>
                  <a:lnTo>
                    <a:pt x="14097" y="119252"/>
                  </a:lnTo>
                  <a:lnTo>
                    <a:pt x="15240" y="127254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p56"/>
            <p:cNvSpPr/>
            <p:nvPr/>
          </p:nvSpPr>
          <p:spPr>
            <a:xfrm>
              <a:off x="4569714" y="2397252"/>
              <a:ext cx="63500" cy="16510"/>
            </a:xfrm>
            <a:custGeom>
              <a:rect b="b" l="l" r="r" t="t"/>
              <a:pathLst>
                <a:path extrusionOk="0" h="16510" w="63500">
                  <a:moveTo>
                    <a:pt x="0" y="16001"/>
                  </a:moveTo>
                  <a:lnTo>
                    <a:pt x="42672" y="7619"/>
                  </a:lnTo>
                  <a:lnTo>
                    <a:pt x="57150" y="3047"/>
                  </a:lnTo>
                  <a:lnTo>
                    <a:pt x="63246" y="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Google Shape;3228;p56"/>
            <p:cNvSpPr/>
            <p:nvPr/>
          </p:nvSpPr>
          <p:spPr>
            <a:xfrm>
              <a:off x="4638484" y="2368296"/>
              <a:ext cx="82550" cy="105410"/>
            </a:xfrm>
            <a:custGeom>
              <a:rect b="b" l="l" r="r" t="t"/>
              <a:pathLst>
                <a:path extrusionOk="0" h="105410" w="82550">
                  <a:moveTo>
                    <a:pt x="53911" y="54101"/>
                  </a:moveTo>
                  <a:lnTo>
                    <a:pt x="48267" y="45541"/>
                  </a:lnTo>
                  <a:lnTo>
                    <a:pt x="43624" y="37623"/>
                  </a:lnTo>
                  <a:lnTo>
                    <a:pt x="39552" y="29563"/>
                  </a:lnTo>
                  <a:lnTo>
                    <a:pt x="35623" y="20573"/>
                  </a:lnTo>
                  <a:lnTo>
                    <a:pt x="32575" y="15239"/>
                  </a:lnTo>
                  <a:lnTo>
                    <a:pt x="30289" y="5333"/>
                  </a:lnTo>
                  <a:lnTo>
                    <a:pt x="24193" y="3047"/>
                  </a:lnTo>
                  <a:lnTo>
                    <a:pt x="15811" y="0"/>
                  </a:lnTo>
                  <a:lnTo>
                    <a:pt x="13525" y="11429"/>
                  </a:lnTo>
                  <a:lnTo>
                    <a:pt x="11239" y="16763"/>
                  </a:lnTo>
                  <a:lnTo>
                    <a:pt x="1333" y="64007"/>
                  </a:lnTo>
                  <a:lnTo>
                    <a:pt x="0" y="83248"/>
                  </a:lnTo>
                  <a:lnTo>
                    <a:pt x="904" y="93368"/>
                  </a:lnTo>
                  <a:lnTo>
                    <a:pt x="4381" y="101345"/>
                  </a:lnTo>
                  <a:lnTo>
                    <a:pt x="10572" y="104834"/>
                  </a:lnTo>
                  <a:lnTo>
                    <a:pt x="17907" y="104679"/>
                  </a:lnTo>
                  <a:lnTo>
                    <a:pt x="48613" y="66901"/>
                  </a:lnTo>
                  <a:lnTo>
                    <a:pt x="56197" y="24383"/>
                  </a:lnTo>
                  <a:lnTo>
                    <a:pt x="61852" y="71592"/>
                  </a:lnTo>
                  <a:lnTo>
                    <a:pt x="73163" y="85617"/>
                  </a:lnTo>
                  <a:lnTo>
                    <a:pt x="82105" y="89915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p56"/>
            <p:cNvSpPr/>
            <p:nvPr/>
          </p:nvSpPr>
          <p:spPr>
            <a:xfrm>
              <a:off x="4743985" y="2347722"/>
              <a:ext cx="62864" cy="113030"/>
            </a:xfrm>
            <a:custGeom>
              <a:rect b="b" l="l" r="r" t="t"/>
              <a:pathLst>
                <a:path extrusionOk="0" h="113030" w="62864">
                  <a:moveTo>
                    <a:pt x="32992" y="4572"/>
                  </a:moveTo>
                  <a:lnTo>
                    <a:pt x="26038" y="2000"/>
                  </a:lnTo>
                  <a:lnTo>
                    <a:pt x="19085" y="0"/>
                  </a:lnTo>
                  <a:lnTo>
                    <a:pt x="12418" y="285"/>
                  </a:lnTo>
                  <a:lnTo>
                    <a:pt x="6322" y="4572"/>
                  </a:lnTo>
                  <a:lnTo>
                    <a:pt x="2690" y="11251"/>
                  </a:lnTo>
                  <a:lnTo>
                    <a:pt x="702" y="19145"/>
                  </a:lnTo>
                  <a:lnTo>
                    <a:pt x="0" y="27181"/>
                  </a:lnTo>
                  <a:lnTo>
                    <a:pt x="226" y="34290"/>
                  </a:lnTo>
                  <a:lnTo>
                    <a:pt x="22324" y="65532"/>
                  </a:lnTo>
                  <a:lnTo>
                    <a:pt x="44827" y="76783"/>
                  </a:lnTo>
                  <a:lnTo>
                    <a:pt x="52804" y="80010"/>
                  </a:lnTo>
                  <a:lnTo>
                    <a:pt x="55090" y="81534"/>
                  </a:lnTo>
                  <a:lnTo>
                    <a:pt x="62710" y="86106"/>
                  </a:lnTo>
                  <a:lnTo>
                    <a:pt x="59662" y="90678"/>
                  </a:lnTo>
                  <a:lnTo>
                    <a:pt x="52923" y="96488"/>
                  </a:lnTo>
                  <a:lnTo>
                    <a:pt x="44041" y="100584"/>
                  </a:lnTo>
                  <a:lnTo>
                    <a:pt x="34587" y="103536"/>
                  </a:lnTo>
                  <a:lnTo>
                    <a:pt x="26134" y="105918"/>
                  </a:lnTo>
                  <a:lnTo>
                    <a:pt x="21586" y="108049"/>
                  </a:lnTo>
                  <a:lnTo>
                    <a:pt x="14894" y="110966"/>
                  </a:lnTo>
                  <a:lnTo>
                    <a:pt x="7917" y="112883"/>
                  </a:lnTo>
                  <a:lnTo>
                    <a:pt x="2512" y="112014"/>
                  </a:lnTo>
                  <a:lnTo>
                    <a:pt x="2512" y="105918"/>
                  </a:lnTo>
                  <a:lnTo>
                    <a:pt x="3274" y="103632"/>
                  </a:lnTo>
                  <a:lnTo>
                    <a:pt x="6322" y="99822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30" name="Google Shape;3230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33924" y="2304275"/>
              <a:ext cx="158711" cy="1585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31" name="Google Shape;3231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6201" y="1686989"/>
            <a:ext cx="120459" cy="62230"/>
          </a:xfrm>
          <a:prstGeom prst="rect">
            <a:avLst/>
          </a:prstGeom>
          <a:noFill/>
          <a:ln>
            <a:noFill/>
          </a:ln>
        </p:spPr>
      </p:pic>
      <p:sp>
        <p:nvSpPr>
          <p:cNvPr id="3232" name="Google Shape;3232;p56"/>
          <p:cNvSpPr/>
          <p:nvPr/>
        </p:nvSpPr>
        <p:spPr>
          <a:xfrm>
            <a:off x="3695897" y="1469729"/>
            <a:ext cx="144439" cy="477171"/>
          </a:xfrm>
          <a:custGeom>
            <a:rect b="b" l="l" r="r" t="t"/>
            <a:pathLst>
              <a:path extrusionOk="0" h="422275" w="123189">
                <a:moveTo>
                  <a:pt x="122681" y="37683"/>
                </a:moveTo>
                <a:lnTo>
                  <a:pt x="90213" y="12394"/>
                </a:lnTo>
                <a:lnTo>
                  <a:pt x="57054" y="0"/>
                </a:lnTo>
                <a:lnTo>
                  <a:pt x="50291" y="1107"/>
                </a:lnTo>
                <a:lnTo>
                  <a:pt x="31753" y="33468"/>
                </a:lnTo>
                <a:lnTo>
                  <a:pt x="32099" y="43588"/>
                </a:lnTo>
                <a:lnTo>
                  <a:pt x="48005" y="85403"/>
                </a:lnTo>
                <a:lnTo>
                  <a:pt x="61721" y="106263"/>
                </a:lnTo>
                <a:lnTo>
                  <a:pt x="66853" y="115335"/>
                </a:lnTo>
                <a:lnTo>
                  <a:pt x="70770" y="124551"/>
                </a:lnTo>
                <a:lnTo>
                  <a:pt x="73402" y="134338"/>
                </a:lnTo>
                <a:lnTo>
                  <a:pt x="74675" y="145125"/>
                </a:lnTo>
                <a:lnTo>
                  <a:pt x="73628" y="158305"/>
                </a:lnTo>
                <a:lnTo>
                  <a:pt x="55625" y="193131"/>
                </a:lnTo>
                <a:lnTo>
                  <a:pt x="25300" y="226242"/>
                </a:lnTo>
                <a:lnTo>
                  <a:pt x="9143" y="241137"/>
                </a:lnTo>
                <a:lnTo>
                  <a:pt x="4571" y="245709"/>
                </a:lnTo>
                <a:lnTo>
                  <a:pt x="0" y="251043"/>
                </a:lnTo>
                <a:lnTo>
                  <a:pt x="2285" y="254853"/>
                </a:lnTo>
                <a:lnTo>
                  <a:pt x="4571" y="254853"/>
                </a:lnTo>
                <a:lnTo>
                  <a:pt x="10667" y="255615"/>
                </a:lnTo>
                <a:lnTo>
                  <a:pt x="48470" y="270843"/>
                </a:lnTo>
                <a:lnTo>
                  <a:pt x="57149" y="297525"/>
                </a:lnTo>
                <a:lnTo>
                  <a:pt x="57007" y="307967"/>
                </a:lnTo>
                <a:lnTo>
                  <a:pt x="39338" y="350198"/>
                </a:lnTo>
                <a:lnTo>
                  <a:pt x="35040" y="358116"/>
                </a:lnTo>
                <a:lnTo>
                  <a:pt x="31241" y="366105"/>
                </a:lnTo>
                <a:lnTo>
                  <a:pt x="29015" y="374106"/>
                </a:lnTo>
                <a:lnTo>
                  <a:pt x="28289" y="382678"/>
                </a:lnTo>
                <a:lnTo>
                  <a:pt x="29420" y="390965"/>
                </a:lnTo>
                <a:lnTo>
                  <a:pt x="58673" y="418683"/>
                </a:lnTo>
                <a:lnTo>
                  <a:pt x="72866" y="421921"/>
                </a:lnTo>
                <a:lnTo>
                  <a:pt x="79998" y="421897"/>
                </a:lnTo>
                <a:lnTo>
                  <a:pt x="87629" y="421731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3" name="Google Shape;3233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02470" y="1656866"/>
            <a:ext cx="96616" cy="137732"/>
          </a:xfrm>
          <a:prstGeom prst="rect">
            <a:avLst/>
          </a:prstGeom>
          <a:noFill/>
          <a:ln>
            <a:noFill/>
          </a:ln>
        </p:spPr>
      </p:pic>
      <p:sp>
        <p:nvSpPr>
          <p:cNvPr id="3234" name="Google Shape;3234;p56"/>
          <p:cNvSpPr/>
          <p:nvPr/>
        </p:nvSpPr>
        <p:spPr>
          <a:xfrm>
            <a:off x="4061674" y="1724012"/>
            <a:ext cx="2237" cy="84671"/>
          </a:xfrm>
          <a:custGeom>
            <a:rect b="b" l="l" r="r" t="t"/>
            <a:pathLst>
              <a:path extrusionOk="0" h="74930" w="1904">
                <a:moveTo>
                  <a:pt x="0" y="0"/>
                </a:moveTo>
                <a:lnTo>
                  <a:pt x="1524" y="44196"/>
                </a:lnTo>
                <a:lnTo>
                  <a:pt x="1524" y="59436"/>
                </a:lnTo>
                <a:lnTo>
                  <a:pt x="1524" y="67127"/>
                </a:lnTo>
                <a:lnTo>
                  <a:pt x="1524" y="74676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5" name="Google Shape;3235;p56"/>
          <p:cNvSpPr/>
          <p:nvPr/>
        </p:nvSpPr>
        <p:spPr>
          <a:xfrm>
            <a:off x="4145741" y="1742945"/>
            <a:ext cx="51372" cy="81800"/>
          </a:xfrm>
          <a:custGeom>
            <a:rect b="b" l="l" r="r" t="t"/>
            <a:pathLst>
              <a:path extrusionOk="0" h="72389" w="43814">
                <a:moveTo>
                  <a:pt x="17525" y="0"/>
                </a:moveTo>
                <a:lnTo>
                  <a:pt x="43660" y="19383"/>
                </a:lnTo>
                <a:lnTo>
                  <a:pt x="43338" y="26860"/>
                </a:lnTo>
                <a:lnTo>
                  <a:pt x="16335" y="61388"/>
                </a:lnTo>
                <a:lnTo>
                  <a:pt x="0" y="72390"/>
                </a:lnTo>
                <a:lnTo>
                  <a:pt x="4571" y="67818"/>
                </a:lnTo>
                <a:lnTo>
                  <a:pt x="2285" y="67056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6" name="Google Shape;3236;p56"/>
          <p:cNvSpPr/>
          <p:nvPr/>
        </p:nvSpPr>
        <p:spPr>
          <a:xfrm>
            <a:off x="4362167" y="1695609"/>
            <a:ext cx="17868" cy="17220"/>
          </a:xfrm>
          <a:custGeom>
            <a:rect b="b" l="l" r="r" t="t"/>
            <a:pathLst>
              <a:path extrusionOk="0" h="15239" w="15239">
                <a:moveTo>
                  <a:pt x="0" y="3048"/>
                </a:moveTo>
                <a:lnTo>
                  <a:pt x="0" y="11430"/>
                </a:lnTo>
                <a:lnTo>
                  <a:pt x="3047" y="15240"/>
                </a:lnTo>
                <a:lnTo>
                  <a:pt x="12191" y="15240"/>
                </a:lnTo>
                <a:lnTo>
                  <a:pt x="15239" y="11430"/>
                </a:lnTo>
                <a:lnTo>
                  <a:pt x="15239" y="7620"/>
                </a:lnTo>
                <a:lnTo>
                  <a:pt x="15239" y="3048"/>
                </a:lnTo>
                <a:lnTo>
                  <a:pt x="12191" y="0"/>
                </a:lnTo>
                <a:lnTo>
                  <a:pt x="3047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7" name="Google Shape;3237;p56"/>
          <p:cNvSpPr/>
          <p:nvPr/>
        </p:nvSpPr>
        <p:spPr>
          <a:xfrm>
            <a:off x="4524934" y="1685281"/>
            <a:ext cx="17868" cy="17220"/>
          </a:xfrm>
          <a:custGeom>
            <a:rect b="b" l="l" r="r" t="t"/>
            <a:pathLst>
              <a:path extrusionOk="0" h="15239" w="15239">
                <a:moveTo>
                  <a:pt x="0" y="3810"/>
                </a:moveTo>
                <a:lnTo>
                  <a:pt x="0" y="12192"/>
                </a:lnTo>
                <a:lnTo>
                  <a:pt x="3809" y="15240"/>
                </a:lnTo>
                <a:lnTo>
                  <a:pt x="12191" y="15240"/>
                </a:lnTo>
                <a:lnTo>
                  <a:pt x="15239" y="12192"/>
                </a:lnTo>
                <a:lnTo>
                  <a:pt x="15239" y="7620"/>
                </a:lnTo>
                <a:lnTo>
                  <a:pt x="15239" y="3810"/>
                </a:lnTo>
                <a:lnTo>
                  <a:pt x="12191" y="0"/>
                </a:lnTo>
                <a:lnTo>
                  <a:pt x="3809" y="0"/>
                </a:lnTo>
                <a:lnTo>
                  <a:pt x="0" y="38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8" name="Google Shape;3238;p56"/>
          <p:cNvSpPr/>
          <p:nvPr/>
        </p:nvSpPr>
        <p:spPr>
          <a:xfrm>
            <a:off x="4615261" y="1680119"/>
            <a:ext cx="17868" cy="17220"/>
          </a:xfrm>
          <a:custGeom>
            <a:rect b="b" l="l" r="r" t="t"/>
            <a:pathLst>
              <a:path extrusionOk="0" h="15239" w="15239">
                <a:moveTo>
                  <a:pt x="0" y="3810"/>
                </a:moveTo>
                <a:lnTo>
                  <a:pt x="0" y="12192"/>
                </a:lnTo>
                <a:lnTo>
                  <a:pt x="3047" y="15240"/>
                </a:lnTo>
                <a:lnTo>
                  <a:pt x="11429" y="15240"/>
                </a:lnTo>
                <a:lnTo>
                  <a:pt x="15239" y="12192"/>
                </a:lnTo>
                <a:lnTo>
                  <a:pt x="15239" y="7620"/>
                </a:lnTo>
                <a:lnTo>
                  <a:pt x="15239" y="3810"/>
                </a:lnTo>
                <a:lnTo>
                  <a:pt x="11429" y="0"/>
                </a:lnTo>
                <a:lnTo>
                  <a:pt x="3047" y="0"/>
                </a:lnTo>
                <a:lnTo>
                  <a:pt x="0" y="38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9" name="Google Shape;3239;p56"/>
          <p:cNvSpPr/>
          <p:nvPr/>
        </p:nvSpPr>
        <p:spPr>
          <a:xfrm>
            <a:off x="4939900" y="1697332"/>
            <a:ext cx="29782" cy="72473"/>
          </a:xfrm>
          <a:custGeom>
            <a:rect b="b" l="l" r="r" t="t"/>
            <a:pathLst>
              <a:path extrusionOk="0" h="64135" w="25400">
                <a:moveTo>
                  <a:pt x="12192" y="0"/>
                </a:moveTo>
                <a:lnTo>
                  <a:pt x="19311" y="10489"/>
                </a:lnTo>
                <a:lnTo>
                  <a:pt x="24003" y="19335"/>
                </a:lnTo>
                <a:lnTo>
                  <a:pt x="25265" y="28610"/>
                </a:lnTo>
                <a:lnTo>
                  <a:pt x="22098" y="40386"/>
                </a:lnTo>
                <a:lnTo>
                  <a:pt x="18109" y="47934"/>
                </a:lnTo>
                <a:lnTo>
                  <a:pt x="13049" y="54483"/>
                </a:lnTo>
                <a:lnTo>
                  <a:pt x="6988" y="59888"/>
                </a:lnTo>
                <a:lnTo>
                  <a:pt x="0" y="64008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0" name="Google Shape;3240;p56"/>
          <p:cNvGrpSpPr/>
          <p:nvPr/>
        </p:nvGrpSpPr>
        <p:grpSpPr>
          <a:xfrm>
            <a:off x="5078157" y="1407183"/>
            <a:ext cx="416750" cy="414560"/>
            <a:chOff x="6631673" y="2080093"/>
            <a:chExt cx="355104" cy="367030"/>
          </a:xfrm>
        </p:grpSpPr>
        <p:pic>
          <p:nvPicPr>
            <p:cNvPr id="3241" name="Google Shape;3241;p5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631673" y="2227313"/>
              <a:ext cx="184548" cy="1394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2" name="Google Shape;3242;p56"/>
            <p:cNvSpPr/>
            <p:nvPr/>
          </p:nvSpPr>
          <p:spPr>
            <a:xfrm>
              <a:off x="6841998" y="2080093"/>
              <a:ext cx="144779" cy="367030"/>
            </a:xfrm>
            <a:custGeom>
              <a:rect b="b" l="l" r="r" t="t"/>
              <a:pathLst>
                <a:path extrusionOk="0" h="367030" w="144779">
                  <a:moveTo>
                    <a:pt x="0" y="16930"/>
                  </a:moveTo>
                  <a:lnTo>
                    <a:pt x="5703" y="8429"/>
                  </a:lnTo>
                  <a:lnTo>
                    <a:pt x="11334" y="2643"/>
                  </a:lnTo>
                  <a:lnTo>
                    <a:pt x="18538" y="0"/>
                  </a:lnTo>
                  <a:lnTo>
                    <a:pt x="28955" y="928"/>
                  </a:lnTo>
                  <a:lnTo>
                    <a:pt x="71068" y="27610"/>
                  </a:lnTo>
                  <a:lnTo>
                    <a:pt x="98488" y="69318"/>
                  </a:lnTo>
                  <a:lnTo>
                    <a:pt x="108465" y="118633"/>
                  </a:lnTo>
                  <a:lnTo>
                    <a:pt x="108204" y="135421"/>
                  </a:lnTo>
                  <a:lnTo>
                    <a:pt x="106799" y="152209"/>
                  </a:lnTo>
                  <a:lnTo>
                    <a:pt x="104394" y="168568"/>
                  </a:lnTo>
                  <a:lnTo>
                    <a:pt x="102834" y="176938"/>
                  </a:lnTo>
                  <a:lnTo>
                    <a:pt x="101060" y="185808"/>
                  </a:lnTo>
                  <a:lnTo>
                    <a:pt x="100000" y="194821"/>
                  </a:lnTo>
                  <a:lnTo>
                    <a:pt x="100584" y="203620"/>
                  </a:lnTo>
                  <a:lnTo>
                    <a:pt x="102108" y="210478"/>
                  </a:lnTo>
                  <a:lnTo>
                    <a:pt x="114300" y="209716"/>
                  </a:lnTo>
                  <a:lnTo>
                    <a:pt x="119634" y="208192"/>
                  </a:lnTo>
                  <a:lnTo>
                    <a:pt x="126087" y="206382"/>
                  </a:lnTo>
                  <a:lnTo>
                    <a:pt x="131826" y="203430"/>
                  </a:lnTo>
                  <a:lnTo>
                    <a:pt x="136993" y="199620"/>
                  </a:lnTo>
                  <a:lnTo>
                    <a:pt x="141732" y="195238"/>
                  </a:lnTo>
                  <a:lnTo>
                    <a:pt x="144018" y="192952"/>
                  </a:lnTo>
                  <a:lnTo>
                    <a:pt x="144780" y="192952"/>
                  </a:lnTo>
                  <a:lnTo>
                    <a:pt x="120491" y="227778"/>
                  </a:lnTo>
                  <a:lnTo>
                    <a:pt x="118014" y="259806"/>
                  </a:lnTo>
                  <a:lnTo>
                    <a:pt x="119634" y="275248"/>
                  </a:lnTo>
                  <a:lnTo>
                    <a:pt x="121241" y="287143"/>
                  </a:lnTo>
                  <a:lnTo>
                    <a:pt x="123348" y="298965"/>
                  </a:lnTo>
                  <a:lnTo>
                    <a:pt x="125313" y="310931"/>
                  </a:lnTo>
                  <a:lnTo>
                    <a:pt x="126492" y="323254"/>
                  </a:lnTo>
                  <a:lnTo>
                    <a:pt x="126372" y="332934"/>
                  </a:lnTo>
                  <a:lnTo>
                    <a:pt x="124396" y="340685"/>
                  </a:lnTo>
                  <a:lnTo>
                    <a:pt x="85058" y="363259"/>
                  </a:lnTo>
                  <a:lnTo>
                    <a:pt x="45410" y="366902"/>
                  </a:lnTo>
                  <a:lnTo>
                    <a:pt x="36576" y="366117"/>
                  </a:lnTo>
                  <a:lnTo>
                    <a:pt x="28313" y="363902"/>
                  </a:lnTo>
                  <a:lnTo>
                    <a:pt x="19050" y="35983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43" name="Google Shape;3243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53533" y="2636232"/>
            <a:ext cx="76576" cy="880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4" name="Google Shape;3244;p56"/>
          <p:cNvGrpSpPr/>
          <p:nvPr/>
        </p:nvGrpSpPr>
        <p:grpSpPr>
          <a:xfrm>
            <a:off x="2386357" y="2927202"/>
            <a:ext cx="348934" cy="215766"/>
            <a:chOff x="4338053" y="3425939"/>
            <a:chExt cx="408444" cy="254711"/>
          </a:xfrm>
        </p:grpSpPr>
        <p:pic>
          <p:nvPicPr>
            <p:cNvPr id="3245" name="Google Shape;3245;p5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338053" y="3543656"/>
              <a:ext cx="104419" cy="136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6" name="Google Shape;3246;p5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486643" y="3425939"/>
              <a:ext cx="259854" cy="2392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7" name="Google Shape;3247;p56"/>
          <p:cNvGrpSpPr/>
          <p:nvPr/>
        </p:nvGrpSpPr>
        <p:grpSpPr>
          <a:xfrm>
            <a:off x="1479562" y="3933382"/>
            <a:ext cx="395442" cy="332018"/>
            <a:chOff x="3565385" y="4316657"/>
            <a:chExt cx="336948" cy="293951"/>
          </a:xfrm>
        </p:grpSpPr>
        <p:pic>
          <p:nvPicPr>
            <p:cNvPr id="3248" name="Google Shape;3248;p5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565385" y="4316657"/>
              <a:ext cx="226339" cy="2103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9" name="Google Shape;3249;p5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813035" y="4322813"/>
              <a:ext cx="89298" cy="237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0" name="Google Shape;3250;p56"/>
            <p:cNvSpPr/>
            <p:nvPr/>
          </p:nvSpPr>
          <p:spPr>
            <a:xfrm>
              <a:off x="3636264" y="4552188"/>
              <a:ext cx="255270" cy="58420"/>
            </a:xfrm>
            <a:custGeom>
              <a:rect b="b" l="l" r="r" t="t"/>
              <a:pathLst>
                <a:path extrusionOk="0" h="58420" w="255270">
                  <a:moveTo>
                    <a:pt x="20574" y="39623"/>
                  </a:moveTo>
                  <a:lnTo>
                    <a:pt x="8382" y="48767"/>
                  </a:lnTo>
                  <a:lnTo>
                    <a:pt x="6858" y="49529"/>
                  </a:lnTo>
                  <a:lnTo>
                    <a:pt x="0" y="54101"/>
                  </a:lnTo>
                  <a:lnTo>
                    <a:pt x="4572" y="57911"/>
                  </a:lnTo>
                  <a:lnTo>
                    <a:pt x="12954" y="57911"/>
                  </a:lnTo>
                  <a:lnTo>
                    <a:pt x="22098" y="56387"/>
                  </a:lnTo>
                  <a:lnTo>
                    <a:pt x="42672" y="52447"/>
                  </a:lnTo>
                  <a:lnTo>
                    <a:pt x="63246" y="47720"/>
                  </a:lnTo>
                  <a:lnTo>
                    <a:pt x="83820" y="42564"/>
                  </a:lnTo>
                  <a:lnTo>
                    <a:pt x="104394" y="37337"/>
                  </a:lnTo>
                  <a:lnTo>
                    <a:pt x="127373" y="32313"/>
                  </a:lnTo>
                  <a:lnTo>
                    <a:pt x="150495" y="27431"/>
                  </a:lnTo>
                  <a:lnTo>
                    <a:pt x="173616" y="22550"/>
                  </a:lnTo>
                  <a:lnTo>
                    <a:pt x="196596" y="17525"/>
                  </a:lnTo>
                  <a:lnTo>
                    <a:pt x="207906" y="15263"/>
                  </a:lnTo>
                  <a:lnTo>
                    <a:pt x="249174" y="9143"/>
                  </a:lnTo>
                  <a:lnTo>
                    <a:pt x="252222" y="3809"/>
                  </a:lnTo>
                  <a:lnTo>
                    <a:pt x="253746" y="1523"/>
                  </a:lnTo>
                  <a:lnTo>
                    <a:pt x="255270" y="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1" name="Google Shape;3251;p56"/>
          <p:cNvSpPr/>
          <p:nvPr/>
        </p:nvSpPr>
        <p:spPr>
          <a:xfrm>
            <a:off x="1965382" y="4149323"/>
            <a:ext cx="16380" cy="4305"/>
          </a:xfrm>
          <a:custGeom>
            <a:rect b="b" l="l" r="r" t="t"/>
            <a:pathLst>
              <a:path extrusionOk="0" h="3810" w="13970">
                <a:moveTo>
                  <a:pt x="13715" y="0"/>
                </a:moveTo>
                <a:lnTo>
                  <a:pt x="5333" y="2286"/>
                </a:lnTo>
                <a:lnTo>
                  <a:pt x="4571" y="3810"/>
                </a:lnTo>
                <a:lnTo>
                  <a:pt x="0" y="3810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2" name="Google Shape;3252;p56"/>
          <p:cNvSpPr/>
          <p:nvPr/>
        </p:nvSpPr>
        <p:spPr>
          <a:xfrm>
            <a:off x="1297545" y="4418385"/>
            <a:ext cx="131783" cy="447750"/>
          </a:xfrm>
          <a:custGeom>
            <a:rect b="b" l="l" r="r" t="t"/>
            <a:pathLst>
              <a:path extrusionOk="0" h="396239" w="112395">
                <a:moveTo>
                  <a:pt x="101155" y="20859"/>
                </a:moveTo>
                <a:lnTo>
                  <a:pt x="62293" y="1809"/>
                </a:lnTo>
                <a:lnTo>
                  <a:pt x="44767" y="0"/>
                </a:lnTo>
                <a:lnTo>
                  <a:pt x="35718" y="845"/>
                </a:lnTo>
                <a:lnTo>
                  <a:pt x="2095" y="25431"/>
                </a:lnTo>
                <a:lnTo>
                  <a:pt x="0" y="34932"/>
                </a:lnTo>
                <a:lnTo>
                  <a:pt x="190" y="44862"/>
                </a:lnTo>
                <a:lnTo>
                  <a:pt x="17621" y="89249"/>
                </a:lnTo>
                <a:lnTo>
                  <a:pt x="24753" y="101155"/>
                </a:lnTo>
                <a:lnTo>
                  <a:pt x="31813" y="113061"/>
                </a:lnTo>
                <a:lnTo>
                  <a:pt x="54673" y="156495"/>
                </a:lnTo>
                <a:lnTo>
                  <a:pt x="57435" y="181165"/>
                </a:lnTo>
                <a:lnTo>
                  <a:pt x="55423" y="193464"/>
                </a:lnTo>
                <a:lnTo>
                  <a:pt x="32765" y="235267"/>
                </a:lnTo>
                <a:lnTo>
                  <a:pt x="17335" y="250221"/>
                </a:lnTo>
                <a:lnTo>
                  <a:pt x="14287" y="253269"/>
                </a:lnTo>
                <a:lnTo>
                  <a:pt x="17335" y="254031"/>
                </a:lnTo>
                <a:lnTo>
                  <a:pt x="21907" y="254031"/>
                </a:lnTo>
                <a:lnTo>
                  <a:pt x="26479" y="254793"/>
                </a:lnTo>
                <a:lnTo>
                  <a:pt x="33337" y="255555"/>
                </a:lnTo>
                <a:lnTo>
                  <a:pt x="44005" y="256317"/>
                </a:lnTo>
                <a:lnTo>
                  <a:pt x="49339" y="263175"/>
                </a:lnTo>
                <a:lnTo>
                  <a:pt x="53149" y="268509"/>
                </a:lnTo>
                <a:lnTo>
                  <a:pt x="51625" y="281463"/>
                </a:lnTo>
                <a:lnTo>
                  <a:pt x="50101" y="287559"/>
                </a:lnTo>
                <a:lnTo>
                  <a:pt x="46398" y="300013"/>
                </a:lnTo>
                <a:lnTo>
                  <a:pt x="41624" y="312324"/>
                </a:lnTo>
                <a:lnTo>
                  <a:pt x="36706" y="324635"/>
                </a:lnTo>
                <a:lnTo>
                  <a:pt x="32575" y="337089"/>
                </a:lnTo>
                <a:lnTo>
                  <a:pt x="30432" y="345781"/>
                </a:lnTo>
                <a:lnTo>
                  <a:pt x="29146" y="355187"/>
                </a:lnTo>
                <a:lnTo>
                  <a:pt x="29575" y="364307"/>
                </a:lnTo>
                <a:lnTo>
                  <a:pt x="60007" y="389667"/>
                </a:lnTo>
                <a:lnTo>
                  <a:pt x="91725" y="396097"/>
                </a:lnTo>
                <a:lnTo>
                  <a:pt x="102679" y="395763"/>
                </a:lnTo>
                <a:lnTo>
                  <a:pt x="105727" y="395763"/>
                </a:lnTo>
                <a:lnTo>
                  <a:pt x="108775" y="395001"/>
                </a:lnTo>
                <a:lnTo>
                  <a:pt x="111823" y="394239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53" name="Google Shape;3253;p56"/>
          <p:cNvGrpSpPr/>
          <p:nvPr/>
        </p:nvGrpSpPr>
        <p:grpSpPr>
          <a:xfrm>
            <a:off x="1510862" y="4483423"/>
            <a:ext cx="221945" cy="169282"/>
            <a:chOff x="3592055" y="4803635"/>
            <a:chExt cx="189115" cy="149873"/>
          </a:xfrm>
        </p:grpSpPr>
        <p:pic>
          <p:nvPicPr>
            <p:cNvPr id="3254" name="Google Shape;3254;p5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592055" y="4803635"/>
              <a:ext cx="139376" cy="1443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5" name="Google Shape;3255;p56"/>
            <p:cNvSpPr/>
            <p:nvPr/>
          </p:nvSpPr>
          <p:spPr>
            <a:xfrm>
              <a:off x="3774185" y="4879848"/>
              <a:ext cx="6985" cy="73660"/>
            </a:xfrm>
            <a:custGeom>
              <a:rect b="b" l="l" r="r" t="t"/>
              <a:pathLst>
                <a:path extrusionOk="0" h="73660" w="6985">
                  <a:moveTo>
                    <a:pt x="0" y="0"/>
                  </a:moveTo>
                  <a:lnTo>
                    <a:pt x="940" y="9024"/>
                  </a:lnTo>
                  <a:lnTo>
                    <a:pt x="2381" y="17907"/>
                  </a:lnTo>
                  <a:lnTo>
                    <a:pt x="3964" y="26789"/>
                  </a:lnTo>
                  <a:lnTo>
                    <a:pt x="5334" y="35814"/>
                  </a:lnTo>
                  <a:lnTo>
                    <a:pt x="5667" y="44386"/>
                  </a:lnTo>
                  <a:lnTo>
                    <a:pt x="5715" y="52959"/>
                  </a:lnTo>
                  <a:lnTo>
                    <a:pt x="5762" y="61531"/>
                  </a:lnTo>
                  <a:lnTo>
                    <a:pt x="6096" y="70104"/>
                  </a:lnTo>
                  <a:lnTo>
                    <a:pt x="6096" y="70866"/>
                  </a:lnTo>
                  <a:lnTo>
                    <a:pt x="6858" y="72390"/>
                  </a:lnTo>
                  <a:lnTo>
                    <a:pt x="6858" y="73152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6" name="Google Shape;3256;p56"/>
          <p:cNvSpPr/>
          <p:nvPr/>
        </p:nvSpPr>
        <p:spPr>
          <a:xfrm>
            <a:off x="1805297" y="4612353"/>
            <a:ext cx="13401" cy="66015"/>
          </a:xfrm>
          <a:custGeom>
            <a:rect b="b" l="l" r="r" t="t"/>
            <a:pathLst>
              <a:path extrusionOk="0" h="58420" w="11429">
                <a:moveTo>
                  <a:pt x="1524" y="0"/>
                </a:moveTo>
                <a:lnTo>
                  <a:pt x="8072" y="7179"/>
                </a:lnTo>
                <a:lnTo>
                  <a:pt x="11049" y="14573"/>
                </a:lnTo>
                <a:lnTo>
                  <a:pt x="11168" y="23252"/>
                </a:lnTo>
                <a:lnTo>
                  <a:pt x="9144" y="34290"/>
                </a:lnTo>
                <a:lnTo>
                  <a:pt x="7620" y="43434"/>
                </a:lnTo>
                <a:lnTo>
                  <a:pt x="4572" y="50292"/>
                </a:lnTo>
                <a:lnTo>
                  <a:pt x="0" y="57912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57" name="Google Shape;3257;p56"/>
          <p:cNvGrpSpPr/>
          <p:nvPr/>
        </p:nvGrpSpPr>
        <p:grpSpPr>
          <a:xfrm>
            <a:off x="1893615" y="4442111"/>
            <a:ext cx="225970" cy="167968"/>
            <a:chOff x="3918191" y="4767059"/>
            <a:chExt cx="192544" cy="148710"/>
          </a:xfrm>
        </p:grpSpPr>
        <p:pic>
          <p:nvPicPr>
            <p:cNvPr id="3258" name="Google Shape;3258;p5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918191" y="4767059"/>
              <a:ext cx="115087" cy="1188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9" name="Google Shape;3259;p56"/>
            <p:cNvSpPr/>
            <p:nvPr/>
          </p:nvSpPr>
          <p:spPr>
            <a:xfrm>
              <a:off x="4063746" y="4841474"/>
              <a:ext cx="46989" cy="74295"/>
            </a:xfrm>
            <a:custGeom>
              <a:rect b="b" l="l" r="r" t="t"/>
              <a:pathLst>
                <a:path extrusionOk="0" h="74295" w="46989">
                  <a:moveTo>
                    <a:pt x="1524" y="3321"/>
                  </a:moveTo>
                  <a:lnTo>
                    <a:pt x="7453" y="2214"/>
                  </a:lnTo>
                  <a:lnTo>
                    <a:pt x="15811" y="750"/>
                  </a:lnTo>
                  <a:lnTo>
                    <a:pt x="24455" y="0"/>
                  </a:lnTo>
                  <a:lnTo>
                    <a:pt x="31242" y="1035"/>
                  </a:lnTo>
                  <a:lnTo>
                    <a:pt x="38100" y="4083"/>
                  </a:lnTo>
                  <a:lnTo>
                    <a:pt x="36576" y="18561"/>
                  </a:lnTo>
                  <a:lnTo>
                    <a:pt x="10668" y="58185"/>
                  </a:lnTo>
                  <a:lnTo>
                    <a:pt x="7620" y="63519"/>
                  </a:lnTo>
                  <a:lnTo>
                    <a:pt x="3048" y="68091"/>
                  </a:lnTo>
                  <a:lnTo>
                    <a:pt x="0" y="73425"/>
                  </a:lnTo>
                  <a:lnTo>
                    <a:pt x="0" y="74187"/>
                  </a:lnTo>
                  <a:lnTo>
                    <a:pt x="7298" y="74044"/>
                  </a:lnTo>
                  <a:lnTo>
                    <a:pt x="14382" y="73616"/>
                  </a:lnTo>
                  <a:lnTo>
                    <a:pt x="21324" y="72901"/>
                  </a:lnTo>
                  <a:lnTo>
                    <a:pt x="28194" y="71901"/>
                  </a:lnTo>
                  <a:lnTo>
                    <a:pt x="35052" y="71139"/>
                  </a:lnTo>
                  <a:lnTo>
                    <a:pt x="40386" y="69615"/>
                  </a:lnTo>
                  <a:lnTo>
                    <a:pt x="46482" y="67329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60" name="Google Shape;3260;p56"/>
          <p:cNvGrpSpPr/>
          <p:nvPr/>
        </p:nvGrpSpPr>
        <p:grpSpPr>
          <a:xfrm>
            <a:off x="2192321" y="4253528"/>
            <a:ext cx="410773" cy="418145"/>
            <a:chOff x="4172712" y="4600098"/>
            <a:chExt cx="350011" cy="370204"/>
          </a:xfrm>
        </p:grpSpPr>
        <p:sp>
          <p:nvSpPr>
            <p:cNvPr id="3261" name="Google Shape;3261;p56"/>
            <p:cNvSpPr/>
            <p:nvPr/>
          </p:nvSpPr>
          <p:spPr>
            <a:xfrm>
              <a:off x="4172712" y="4882896"/>
              <a:ext cx="27939" cy="69850"/>
            </a:xfrm>
            <a:custGeom>
              <a:rect b="b" l="l" r="r" t="t"/>
              <a:pathLst>
                <a:path extrusionOk="0" h="69850" w="27939">
                  <a:moveTo>
                    <a:pt x="27432" y="0"/>
                  </a:moveTo>
                  <a:lnTo>
                    <a:pt x="24979" y="10489"/>
                  </a:lnTo>
                  <a:lnTo>
                    <a:pt x="22098" y="20478"/>
                  </a:lnTo>
                  <a:lnTo>
                    <a:pt x="18645" y="30325"/>
                  </a:lnTo>
                  <a:lnTo>
                    <a:pt x="14478" y="40386"/>
                  </a:lnTo>
                  <a:lnTo>
                    <a:pt x="11596" y="47696"/>
                  </a:lnTo>
                  <a:lnTo>
                    <a:pt x="8572" y="55435"/>
                  </a:lnTo>
                  <a:lnTo>
                    <a:pt x="5262" y="62888"/>
                  </a:lnTo>
                  <a:lnTo>
                    <a:pt x="1524" y="69342"/>
                  </a:lnTo>
                  <a:lnTo>
                    <a:pt x="762" y="69342"/>
                  </a:lnTo>
                  <a:lnTo>
                    <a:pt x="0" y="69342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62" name="Google Shape;3262;p5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210799" y="4725149"/>
              <a:ext cx="185953" cy="171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3" name="Google Shape;3263;p56"/>
            <p:cNvSpPr/>
            <p:nvPr/>
          </p:nvSpPr>
          <p:spPr>
            <a:xfrm>
              <a:off x="4371594" y="4600098"/>
              <a:ext cx="151129" cy="370204"/>
            </a:xfrm>
            <a:custGeom>
              <a:rect b="b" l="l" r="r" t="t"/>
              <a:pathLst>
                <a:path extrusionOk="0" h="370204" w="151129">
                  <a:moveTo>
                    <a:pt x="26670" y="10763"/>
                  </a:moveTo>
                  <a:lnTo>
                    <a:pt x="38052" y="3845"/>
                  </a:lnTo>
                  <a:lnTo>
                    <a:pt x="47434" y="0"/>
                  </a:lnTo>
                  <a:lnTo>
                    <a:pt x="57102" y="583"/>
                  </a:lnTo>
                  <a:lnTo>
                    <a:pt x="89249" y="25717"/>
                  </a:lnTo>
                  <a:lnTo>
                    <a:pt x="107692" y="66115"/>
                  </a:lnTo>
                  <a:lnTo>
                    <a:pt x="110478" y="100524"/>
                  </a:lnTo>
                  <a:lnTo>
                    <a:pt x="109728" y="117443"/>
                  </a:lnTo>
                  <a:lnTo>
                    <a:pt x="107882" y="131492"/>
                  </a:lnTo>
                  <a:lnTo>
                    <a:pt x="105251" y="145256"/>
                  </a:lnTo>
                  <a:lnTo>
                    <a:pt x="102762" y="159019"/>
                  </a:lnTo>
                  <a:lnTo>
                    <a:pt x="101346" y="173069"/>
                  </a:lnTo>
                  <a:lnTo>
                    <a:pt x="100834" y="180522"/>
                  </a:lnTo>
                  <a:lnTo>
                    <a:pt x="101250" y="187547"/>
                  </a:lnTo>
                  <a:lnTo>
                    <a:pt x="103810" y="193428"/>
                  </a:lnTo>
                  <a:lnTo>
                    <a:pt x="109728" y="197453"/>
                  </a:lnTo>
                  <a:lnTo>
                    <a:pt x="116228" y="198667"/>
                  </a:lnTo>
                  <a:lnTo>
                    <a:pt x="122872" y="198024"/>
                  </a:lnTo>
                  <a:lnTo>
                    <a:pt x="150876" y="175355"/>
                  </a:lnTo>
                  <a:lnTo>
                    <a:pt x="150876" y="173831"/>
                  </a:lnTo>
                  <a:lnTo>
                    <a:pt x="150876" y="173069"/>
                  </a:lnTo>
                  <a:lnTo>
                    <a:pt x="150876" y="172307"/>
                  </a:lnTo>
                  <a:lnTo>
                    <a:pt x="143256" y="174593"/>
                  </a:lnTo>
                  <a:lnTo>
                    <a:pt x="132552" y="220253"/>
                  </a:lnTo>
                  <a:lnTo>
                    <a:pt x="132588" y="230981"/>
                  </a:lnTo>
                  <a:lnTo>
                    <a:pt x="132945" y="245149"/>
                  </a:lnTo>
                  <a:lnTo>
                    <a:pt x="133731" y="259175"/>
                  </a:lnTo>
                  <a:lnTo>
                    <a:pt x="134516" y="273200"/>
                  </a:lnTo>
                  <a:lnTo>
                    <a:pt x="125980" y="320909"/>
                  </a:lnTo>
                  <a:lnTo>
                    <a:pt x="92523" y="354913"/>
                  </a:lnTo>
                  <a:lnTo>
                    <a:pt x="47029" y="369308"/>
                  </a:lnTo>
                  <a:lnTo>
                    <a:pt x="35052" y="369665"/>
                  </a:lnTo>
                  <a:lnTo>
                    <a:pt x="24753" y="369391"/>
                  </a:lnTo>
                  <a:lnTo>
                    <a:pt x="16668" y="367474"/>
                  </a:lnTo>
                  <a:lnTo>
                    <a:pt x="9013" y="363985"/>
                  </a:lnTo>
                  <a:lnTo>
                    <a:pt x="0" y="358997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64" name="Google Shape;3264;p56"/>
          <p:cNvGrpSpPr/>
          <p:nvPr/>
        </p:nvGrpSpPr>
        <p:grpSpPr>
          <a:xfrm>
            <a:off x="4180297" y="3599506"/>
            <a:ext cx="613508" cy="229507"/>
            <a:chOff x="5866625" y="4021061"/>
            <a:chExt cx="522757" cy="203193"/>
          </a:xfrm>
        </p:grpSpPr>
        <p:pic>
          <p:nvPicPr>
            <p:cNvPr id="3265" name="Google Shape;3265;p5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866625" y="4072877"/>
              <a:ext cx="150377" cy="1513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6" name="Google Shape;3266;p5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052553" y="4085069"/>
              <a:ext cx="153187" cy="108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7" name="Google Shape;3267;p5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230099" y="4021061"/>
              <a:ext cx="159283" cy="14937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68" name="Google Shape;3268;p5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24262" y="4613200"/>
            <a:ext cx="87257" cy="10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9" name="Google Shape;3269;p5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322802" y="4509061"/>
            <a:ext cx="268326" cy="248756"/>
          </a:xfrm>
          <a:prstGeom prst="rect">
            <a:avLst/>
          </a:prstGeom>
          <a:noFill/>
          <a:ln>
            <a:noFill/>
          </a:ln>
        </p:spPr>
      </p:pic>
      <p:sp>
        <p:nvSpPr>
          <p:cNvPr id="3270" name="Google Shape;3270;p56"/>
          <p:cNvSpPr/>
          <p:nvPr/>
        </p:nvSpPr>
        <p:spPr>
          <a:xfrm>
            <a:off x="1565619" y="4800836"/>
            <a:ext cx="902379" cy="123419"/>
          </a:xfrm>
          <a:custGeom>
            <a:rect b="b" l="l" r="r" t="t"/>
            <a:pathLst>
              <a:path extrusionOk="0" h="109220" w="769620">
                <a:moveTo>
                  <a:pt x="29717" y="72389"/>
                </a:moveTo>
                <a:lnTo>
                  <a:pt x="40338" y="72449"/>
                </a:lnTo>
                <a:lnTo>
                  <a:pt x="50672" y="71723"/>
                </a:lnTo>
                <a:lnTo>
                  <a:pt x="61007" y="70568"/>
                </a:lnTo>
                <a:lnTo>
                  <a:pt x="71627" y="69341"/>
                </a:lnTo>
                <a:lnTo>
                  <a:pt x="87749" y="68068"/>
                </a:lnTo>
                <a:lnTo>
                  <a:pt x="104012" y="66579"/>
                </a:lnTo>
                <a:lnTo>
                  <a:pt x="120276" y="64948"/>
                </a:lnTo>
                <a:lnTo>
                  <a:pt x="136397" y="63245"/>
                </a:lnTo>
                <a:lnTo>
                  <a:pt x="159246" y="61543"/>
                </a:lnTo>
                <a:lnTo>
                  <a:pt x="182022" y="59912"/>
                </a:lnTo>
                <a:lnTo>
                  <a:pt x="204656" y="58423"/>
                </a:lnTo>
                <a:lnTo>
                  <a:pt x="227075" y="57149"/>
                </a:lnTo>
                <a:lnTo>
                  <a:pt x="252091" y="55423"/>
                </a:lnTo>
                <a:lnTo>
                  <a:pt x="276891" y="53625"/>
                </a:lnTo>
                <a:lnTo>
                  <a:pt x="301549" y="51685"/>
                </a:lnTo>
                <a:lnTo>
                  <a:pt x="326135" y="49529"/>
                </a:lnTo>
                <a:lnTo>
                  <a:pt x="351151" y="47446"/>
                </a:lnTo>
                <a:lnTo>
                  <a:pt x="375951" y="44862"/>
                </a:lnTo>
                <a:lnTo>
                  <a:pt x="400609" y="42136"/>
                </a:lnTo>
                <a:lnTo>
                  <a:pt x="425195" y="39623"/>
                </a:lnTo>
                <a:lnTo>
                  <a:pt x="450222" y="37087"/>
                </a:lnTo>
                <a:lnTo>
                  <a:pt x="475106" y="34194"/>
                </a:lnTo>
                <a:lnTo>
                  <a:pt x="499991" y="31158"/>
                </a:lnTo>
                <a:lnTo>
                  <a:pt x="525017" y="28193"/>
                </a:lnTo>
                <a:lnTo>
                  <a:pt x="547997" y="25777"/>
                </a:lnTo>
                <a:lnTo>
                  <a:pt x="571118" y="23145"/>
                </a:lnTo>
                <a:lnTo>
                  <a:pt x="594240" y="20371"/>
                </a:lnTo>
                <a:lnTo>
                  <a:pt x="617219" y="17525"/>
                </a:lnTo>
                <a:lnTo>
                  <a:pt x="637103" y="15251"/>
                </a:lnTo>
                <a:lnTo>
                  <a:pt x="656843" y="13049"/>
                </a:lnTo>
                <a:lnTo>
                  <a:pt x="676584" y="10989"/>
                </a:lnTo>
                <a:lnTo>
                  <a:pt x="696467" y="9143"/>
                </a:lnTo>
                <a:lnTo>
                  <a:pt x="713743" y="7298"/>
                </a:lnTo>
                <a:lnTo>
                  <a:pt x="731234" y="5238"/>
                </a:lnTo>
                <a:lnTo>
                  <a:pt x="748867" y="3036"/>
                </a:lnTo>
                <a:lnTo>
                  <a:pt x="766571" y="761"/>
                </a:lnTo>
                <a:lnTo>
                  <a:pt x="768095" y="761"/>
                </a:lnTo>
                <a:lnTo>
                  <a:pt x="769619" y="761"/>
                </a:lnTo>
                <a:lnTo>
                  <a:pt x="765809" y="761"/>
                </a:lnTo>
                <a:lnTo>
                  <a:pt x="761999" y="0"/>
                </a:lnTo>
                <a:lnTo>
                  <a:pt x="757427" y="0"/>
                </a:lnTo>
                <a:lnTo>
                  <a:pt x="744164" y="130"/>
                </a:lnTo>
                <a:lnTo>
                  <a:pt x="704087" y="1523"/>
                </a:lnTo>
                <a:lnTo>
                  <a:pt x="680084" y="4095"/>
                </a:lnTo>
                <a:lnTo>
                  <a:pt x="668083" y="5274"/>
                </a:lnTo>
                <a:lnTo>
                  <a:pt x="656081" y="6095"/>
                </a:lnTo>
                <a:lnTo>
                  <a:pt x="637234" y="7798"/>
                </a:lnTo>
                <a:lnTo>
                  <a:pt x="618458" y="9429"/>
                </a:lnTo>
                <a:lnTo>
                  <a:pt x="599824" y="10918"/>
                </a:lnTo>
                <a:lnTo>
                  <a:pt x="581405" y="12191"/>
                </a:lnTo>
                <a:lnTo>
                  <a:pt x="553295" y="14156"/>
                </a:lnTo>
                <a:lnTo>
                  <a:pt x="497074" y="18085"/>
                </a:lnTo>
                <a:lnTo>
                  <a:pt x="441388" y="25729"/>
                </a:lnTo>
                <a:lnTo>
                  <a:pt x="385381" y="36230"/>
                </a:lnTo>
                <a:lnTo>
                  <a:pt x="314956" y="51827"/>
                </a:lnTo>
                <a:lnTo>
                  <a:pt x="272319" y="61817"/>
                </a:lnTo>
                <a:lnTo>
                  <a:pt x="229540" y="71377"/>
                </a:lnTo>
                <a:lnTo>
                  <a:pt x="186689" y="80009"/>
                </a:lnTo>
                <a:lnTo>
                  <a:pt x="139350" y="86867"/>
                </a:lnTo>
                <a:lnTo>
                  <a:pt x="91439" y="91439"/>
                </a:lnTo>
                <a:lnTo>
                  <a:pt x="77152" y="92618"/>
                </a:lnTo>
                <a:lnTo>
                  <a:pt x="62864" y="94011"/>
                </a:lnTo>
                <a:lnTo>
                  <a:pt x="48577" y="95833"/>
                </a:lnTo>
                <a:lnTo>
                  <a:pt x="34289" y="98297"/>
                </a:lnTo>
                <a:lnTo>
                  <a:pt x="26181" y="99607"/>
                </a:lnTo>
                <a:lnTo>
                  <a:pt x="0" y="108965"/>
                </a:lnTo>
                <a:lnTo>
                  <a:pt x="1523" y="106679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1" name="Google Shape;3271;p56"/>
          <p:cNvGrpSpPr/>
          <p:nvPr/>
        </p:nvGrpSpPr>
        <p:grpSpPr>
          <a:xfrm>
            <a:off x="6247880" y="1534751"/>
            <a:ext cx="160985" cy="177729"/>
            <a:chOff x="7628369" y="2193035"/>
            <a:chExt cx="137172" cy="157352"/>
          </a:xfrm>
        </p:grpSpPr>
        <p:pic>
          <p:nvPicPr>
            <p:cNvPr id="3272" name="Google Shape;3272;p5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628369" y="2212835"/>
              <a:ext cx="97561" cy="1181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3" name="Google Shape;3273;p56"/>
            <p:cNvSpPr/>
            <p:nvPr/>
          </p:nvSpPr>
          <p:spPr>
            <a:xfrm>
              <a:off x="7757159" y="2276093"/>
              <a:ext cx="5715" cy="74294"/>
            </a:xfrm>
            <a:custGeom>
              <a:rect b="b" l="l" r="r" t="t"/>
              <a:pathLst>
                <a:path extrusionOk="0" h="74294" w="5715">
                  <a:moveTo>
                    <a:pt x="5333" y="0"/>
                  </a:moveTo>
                  <a:lnTo>
                    <a:pt x="3047" y="43434"/>
                  </a:lnTo>
                  <a:lnTo>
                    <a:pt x="1523" y="57911"/>
                  </a:lnTo>
                  <a:lnTo>
                    <a:pt x="690" y="65079"/>
                  </a:lnTo>
                  <a:lnTo>
                    <a:pt x="0" y="72390"/>
                  </a:lnTo>
                  <a:lnTo>
                    <a:pt x="0" y="73152"/>
                  </a:lnTo>
                  <a:lnTo>
                    <a:pt x="0" y="73914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56"/>
            <p:cNvSpPr/>
            <p:nvPr/>
          </p:nvSpPr>
          <p:spPr>
            <a:xfrm>
              <a:off x="7750301" y="2193035"/>
              <a:ext cx="15240" cy="16510"/>
            </a:xfrm>
            <a:custGeom>
              <a:rect b="b" l="l" r="r" t="t"/>
              <a:pathLst>
                <a:path extrusionOk="0" h="16510" w="15240">
                  <a:moveTo>
                    <a:pt x="0" y="3810"/>
                  </a:moveTo>
                  <a:lnTo>
                    <a:pt x="0" y="12192"/>
                  </a:lnTo>
                  <a:lnTo>
                    <a:pt x="3810" y="16002"/>
                  </a:lnTo>
                  <a:lnTo>
                    <a:pt x="12192" y="16002"/>
                  </a:lnTo>
                  <a:lnTo>
                    <a:pt x="15240" y="12192"/>
                  </a:lnTo>
                  <a:lnTo>
                    <a:pt x="15240" y="8382"/>
                  </a:lnTo>
                  <a:lnTo>
                    <a:pt x="15240" y="3810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75" name="Google Shape;3275;p5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557854" y="1515599"/>
            <a:ext cx="94317" cy="1130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6" name="Google Shape;3276;p56"/>
          <p:cNvGrpSpPr/>
          <p:nvPr/>
        </p:nvGrpSpPr>
        <p:grpSpPr>
          <a:xfrm>
            <a:off x="6863147" y="1323804"/>
            <a:ext cx="471899" cy="325432"/>
            <a:chOff x="8152625" y="2006274"/>
            <a:chExt cx="402095" cy="288120"/>
          </a:xfrm>
        </p:grpSpPr>
        <p:pic>
          <p:nvPicPr>
            <p:cNvPr id="3277" name="Google Shape;3277;p56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8152625" y="2155685"/>
              <a:ext cx="145567" cy="1387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8" name="Google Shape;3278;p56"/>
            <p:cNvSpPr/>
            <p:nvPr/>
          </p:nvSpPr>
          <p:spPr>
            <a:xfrm>
              <a:off x="8305800" y="2033778"/>
              <a:ext cx="10795" cy="81914"/>
            </a:xfrm>
            <a:custGeom>
              <a:rect b="b" l="l" r="r" t="t"/>
              <a:pathLst>
                <a:path extrusionOk="0" h="81914" w="10795">
                  <a:moveTo>
                    <a:pt x="0" y="0"/>
                  </a:moveTo>
                  <a:lnTo>
                    <a:pt x="9215" y="41255"/>
                  </a:lnTo>
                  <a:lnTo>
                    <a:pt x="10013" y="62031"/>
                  </a:lnTo>
                  <a:lnTo>
                    <a:pt x="10191" y="68580"/>
                  </a:lnTo>
                  <a:lnTo>
                    <a:pt x="10227" y="75128"/>
                  </a:lnTo>
                  <a:lnTo>
                    <a:pt x="9906" y="81534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56"/>
            <p:cNvSpPr/>
            <p:nvPr/>
          </p:nvSpPr>
          <p:spPr>
            <a:xfrm>
              <a:off x="8351806" y="2030730"/>
              <a:ext cx="45720" cy="68580"/>
            </a:xfrm>
            <a:custGeom>
              <a:rect b="b" l="l" r="r" t="t"/>
              <a:pathLst>
                <a:path extrusionOk="0" h="68580" w="45720">
                  <a:moveTo>
                    <a:pt x="4286" y="7620"/>
                  </a:moveTo>
                  <a:lnTo>
                    <a:pt x="2190" y="16764"/>
                  </a:lnTo>
                  <a:lnTo>
                    <a:pt x="666" y="25908"/>
                  </a:lnTo>
                  <a:lnTo>
                    <a:pt x="0" y="35052"/>
                  </a:lnTo>
                  <a:lnTo>
                    <a:pt x="476" y="44196"/>
                  </a:lnTo>
                  <a:lnTo>
                    <a:pt x="30194" y="68580"/>
                  </a:lnTo>
                  <a:lnTo>
                    <a:pt x="36290" y="64770"/>
                  </a:lnTo>
                  <a:lnTo>
                    <a:pt x="40862" y="55626"/>
                  </a:lnTo>
                  <a:lnTo>
                    <a:pt x="43707" y="48494"/>
                  </a:lnTo>
                  <a:lnTo>
                    <a:pt x="45338" y="40290"/>
                  </a:lnTo>
                  <a:lnTo>
                    <a:pt x="45684" y="31944"/>
                  </a:lnTo>
                  <a:lnTo>
                    <a:pt x="44672" y="24384"/>
                  </a:lnTo>
                  <a:lnTo>
                    <a:pt x="24860" y="0"/>
                  </a:lnTo>
                  <a:lnTo>
                    <a:pt x="21812" y="762"/>
                  </a:lnTo>
                  <a:lnTo>
                    <a:pt x="18764" y="762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56"/>
            <p:cNvSpPr/>
            <p:nvPr/>
          </p:nvSpPr>
          <p:spPr>
            <a:xfrm>
              <a:off x="8441436" y="2006274"/>
              <a:ext cx="45720" cy="70485"/>
            </a:xfrm>
            <a:custGeom>
              <a:rect b="b" l="l" r="r" t="t"/>
              <a:pathLst>
                <a:path extrusionOk="0" h="70485" w="45720">
                  <a:moveTo>
                    <a:pt x="9144" y="19121"/>
                  </a:moveTo>
                  <a:lnTo>
                    <a:pt x="8584" y="27003"/>
                  </a:lnTo>
                  <a:lnTo>
                    <a:pt x="8096" y="34742"/>
                  </a:lnTo>
                  <a:lnTo>
                    <a:pt x="7750" y="42481"/>
                  </a:lnTo>
                  <a:lnTo>
                    <a:pt x="7620" y="50363"/>
                  </a:lnTo>
                  <a:lnTo>
                    <a:pt x="7620" y="57983"/>
                  </a:lnTo>
                  <a:lnTo>
                    <a:pt x="9144" y="64079"/>
                  </a:lnTo>
                  <a:lnTo>
                    <a:pt x="17526" y="67127"/>
                  </a:lnTo>
                  <a:lnTo>
                    <a:pt x="25146" y="70175"/>
                  </a:lnTo>
                  <a:lnTo>
                    <a:pt x="45720" y="38171"/>
                  </a:lnTo>
                  <a:lnTo>
                    <a:pt x="44386" y="29467"/>
                  </a:lnTo>
                  <a:lnTo>
                    <a:pt x="16954" y="2166"/>
                  </a:lnTo>
                  <a:lnTo>
                    <a:pt x="9882" y="0"/>
                  </a:lnTo>
                  <a:lnTo>
                    <a:pt x="3810" y="833"/>
                  </a:lnTo>
                  <a:lnTo>
                    <a:pt x="0" y="3119"/>
                  </a:lnTo>
                  <a:lnTo>
                    <a:pt x="2286" y="3119"/>
                  </a:lnTo>
                  <a:lnTo>
                    <a:pt x="4572" y="7691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56"/>
            <p:cNvSpPr/>
            <p:nvPr/>
          </p:nvSpPr>
          <p:spPr>
            <a:xfrm>
              <a:off x="8542020" y="2055876"/>
              <a:ext cx="12700" cy="6350"/>
            </a:xfrm>
            <a:custGeom>
              <a:rect b="b" l="l" r="r" t="t"/>
              <a:pathLst>
                <a:path extrusionOk="0" h="6350" w="12700">
                  <a:moveTo>
                    <a:pt x="12192" y="6096"/>
                  </a:moveTo>
                  <a:lnTo>
                    <a:pt x="8382" y="3810"/>
                  </a:lnTo>
                  <a:lnTo>
                    <a:pt x="3810" y="2286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82" name="Google Shape;3282;p5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862533" y="4423534"/>
            <a:ext cx="113949" cy="130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3" name="Google Shape;3283;p5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141562" y="4243120"/>
            <a:ext cx="191420" cy="2653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4" name="Google Shape;3284;p56"/>
          <p:cNvGrpSpPr/>
          <p:nvPr/>
        </p:nvGrpSpPr>
        <p:grpSpPr>
          <a:xfrm>
            <a:off x="7994821" y="1486553"/>
            <a:ext cx="49184" cy="116191"/>
            <a:chOff x="9116901" y="2150363"/>
            <a:chExt cx="41909" cy="102869"/>
          </a:xfrm>
        </p:grpSpPr>
        <p:sp>
          <p:nvSpPr>
            <p:cNvPr id="3285" name="Google Shape;3285;p56"/>
            <p:cNvSpPr/>
            <p:nvPr/>
          </p:nvSpPr>
          <p:spPr>
            <a:xfrm>
              <a:off x="9138666" y="2150363"/>
              <a:ext cx="5079" cy="102869"/>
            </a:xfrm>
            <a:custGeom>
              <a:rect b="b" l="l" r="r" t="t"/>
              <a:pathLst>
                <a:path extrusionOk="0" h="102869" w="5079">
                  <a:moveTo>
                    <a:pt x="4572" y="0"/>
                  </a:moveTo>
                  <a:lnTo>
                    <a:pt x="3559" y="11429"/>
                  </a:lnTo>
                  <a:lnTo>
                    <a:pt x="2762" y="22859"/>
                  </a:lnTo>
                  <a:lnTo>
                    <a:pt x="2107" y="34290"/>
                  </a:lnTo>
                  <a:lnTo>
                    <a:pt x="1524" y="45720"/>
                  </a:lnTo>
                  <a:lnTo>
                    <a:pt x="1631" y="56007"/>
                  </a:lnTo>
                  <a:lnTo>
                    <a:pt x="1809" y="66294"/>
                  </a:lnTo>
                  <a:lnTo>
                    <a:pt x="1845" y="76580"/>
                  </a:lnTo>
                  <a:lnTo>
                    <a:pt x="1524" y="86868"/>
                  </a:lnTo>
                  <a:lnTo>
                    <a:pt x="762" y="92202"/>
                  </a:lnTo>
                  <a:lnTo>
                    <a:pt x="1524" y="98298"/>
                  </a:lnTo>
                  <a:lnTo>
                    <a:pt x="762" y="102870"/>
                  </a:lnTo>
                  <a:lnTo>
                    <a:pt x="762" y="102107"/>
                  </a:lnTo>
                  <a:lnTo>
                    <a:pt x="0" y="102107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56"/>
            <p:cNvSpPr/>
            <p:nvPr/>
          </p:nvSpPr>
          <p:spPr>
            <a:xfrm>
              <a:off x="9116901" y="2179093"/>
              <a:ext cx="41909" cy="34925"/>
            </a:xfrm>
            <a:custGeom>
              <a:rect b="b" l="l" r="r" t="t"/>
              <a:pathLst>
                <a:path extrusionOk="0" h="34925" w="41909">
                  <a:moveTo>
                    <a:pt x="27860" y="2512"/>
                  </a:moveTo>
                  <a:lnTo>
                    <a:pt x="31670" y="3274"/>
                  </a:lnTo>
                  <a:lnTo>
                    <a:pt x="35480" y="3274"/>
                  </a:lnTo>
                  <a:lnTo>
                    <a:pt x="38528" y="4036"/>
                  </a:lnTo>
                  <a:lnTo>
                    <a:pt x="11096" y="33754"/>
                  </a:lnTo>
                  <a:lnTo>
                    <a:pt x="1952" y="34516"/>
                  </a:lnTo>
                  <a:lnTo>
                    <a:pt x="0" y="28932"/>
                  </a:lnTo>
                  <a:lnTo>
                    <a:pt x="27753" y="0"/>
                  </a:lnTo>
                  <a:lnTo>
                    <a:pt x="35480" y="226"/>
                  </a:lnTo>
                  <a:lnTo>
                    <a:pt x="41576" y="2512"/>
                  </a:lnTo>
                  <a:lnTo>
                    <a:pt x="40052" y="8608"/>
                  </a:lnTo>
                  <a:lnTo>
                    <a:pt x="40052" y="1318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87" name="Google Shape;3287;p56"/>
          <p:cNvGrpSpPr/>
          <p:nvPr/>
        </p:nvGrpSpPr>
        <p:grpSpPr>
          <a:xfrm>
            <a:off x="1601200" y="4799306"/>
            <a:ext cx="866708" cy="121643"/>
            <a:chOff x="3669030" y="5083301"/>
            <a:chExt cx="738504" cy="107696"/>
          </a:xfrm>
        </p:grpSpPr>
        <p:sp>
          <p:nvSpPr>
            <p:cNvPr id="3288" name="Google Shape;3288;p56"/>
            <p:cNvSpPr/>
            <p:nvPr/>
          </p:nvSpPr>
          <p:spPr>
            <a:xfrm>
              <a:off x="3721608" y="5083301"/>
              <a:ext cx="544195" cy="76200"/>
            </a:xfrm>
            <a:custGeom>
              <a:rect b="b" l="l" r="r" t="t"/>
              <a:pathLst>
                <a:path extrusionOk="0" h="76200" w="544195">
                  <a:moveTo>
                    <a:pt x="0" y="76200"/>
                  </a:moveTo>
                  <a:lnTo>
                    <a:pt x="11310" y="67508"/>
                  </a:lnTo>
                  <a:lnTo>
                    <a:pt x="23050" y="63817"/>
                  </a:lnTo>
                  <a:lnTo>
                    <a:pt x="36218" y="62698"/>
                  </a:lnTo>
                  <a:lnTo>
                    <a:pt x="51816" y="61721"/>
                  </a:lnTo>
                  <a:lnTo>
                    <a:pt x="82677" y="59305"/>
                  </a:lnTo>
                  <a:lnTo>
                    <a:pt x="113538" y="56673"/>
                  </a:lnTo>
                  <a:lnTo>
                    <a:pt x="144399" y="53899"/>
                  </a:lnTo>
                  <a:lnTo>
                    <a:pt x="175260" y="51053"/>
                  </a:lnTo>
                  <a:lnTo>
                    <a:pt x="216979" y="46720"/>
                  </a:lnTo>
                  <a:lnTo>
                    <a:pt x="258699" y="42671"/>
                  </a:lnTo>
                  <a:lnTo>
                    <a:pt x="300418" y="38623"/>
                  </a:lnTo>
                  <a:lnTo>
                    <a:pt x="342138" y="34289"/>
                  </a:lnTo>
                  <a:lnTo>
                    <a:pt x="408431" y="27146"/>
                  </a:lnTo>
                  <a:lnTo>
                    <a:pt x="474726" y="18287"/>
                  </a:lnTo>
                  <a:lnTo>
                    <a:pt x="489573" y="16168"/>
                  </a:lnTo>
                  <a:lnTo>
                    <a:pt x="504348" y="13334"/>
                  </a:lnTo>
                  <a:lnTo>
                    <a:pt x="518981" y="9929"/>
                  </a:lnTo>
                  <a:lnTo>
                    <a:pt x="533400" y="6095"/>
                  </a:lnTo>
                  <a:lnTo>
                    <a:pt x="537210" y="4571"/>
                  </a:lnTo>
                  <a:lnTo>
                    <a:pt x="540258" y="3809"/>
                  </a:lnTo>
                  <a:lnTo>
                    <a:pt x="544068" y="2285"/>
                  </a:lnTo>
                  <a:lnTo>
                    <a:pt x="537210" y="2285"/>
                  </a:lnTo>
                  <a:lnTo>
                    <a:pt x="539496" y="2285"/>
                  </a:lnTo>
                  <a:lnTo>
                    <a:pt x="530352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56"/>
            <p:cNvSpPr/>
            <p:nvPr/>
          </p:nvSpPr>
          <p:spPr>
            <a:xfrm>
              <a:off x="3669030" y="5107685"/>
              <a:ext cx="738504" cy="75564"/>
            </a:xfrm>
            <a:custGeom>
              <a:rect b="b" l="l" r="r" t="t"/>
              <a:pathLst>
                <a:path extrusionOk="0" h="75564" w="738504">
                  <a:moveTo>
                    <a:pt x="9905" y="75437"/>
                  </a:moveTo>
                  <a:lnTo>
                    <a:pt x="3047" y="67055"/>
                  </a:lnTo>
                  <a:lnTo>
                    <a:pt x="0" y="68579"/>
                  </a:lnTo>
                  <a:lnTo>
                    <a:pt x="0" y="63245"/>
                  </a:lnTo>
                  <a:lnTo>
                    <a:pt x="3809" y="64007"/>
                  </a:lnTo>
                  <a:lnTo>
                    <a:pt x="7619" y="65531"/>
                  </a:lnTo>
                  <a:lnTo>
                    <a:pt x="11429" y="66293"/>
                  </a:lnTo>
                  <a:lnTo>
                    <a:pt x="18871" y="67175"/>
                  </a:lnTo>
                  <a:lnTo>
                    <a:pt x="26384" y="67627"/>
                  </a:lnTo>
                  <a:lnTo>
                    <a:pt x="34039" y="67794"/>
                  </a:lnTo>
                  <a:lnTo>
                    <a:pt x="41909" y="67817"/>
                  </a:lnTo>
                  <a:lnTo>
                    <a:pt x="53792" y="67901"/>
                  </a:lnTo>
                  <a:lnTo>
                    <a:pt x="105036" y="64460"/>
                  </a:lnTo>
                  <a:lnTo>
                    <a:pt x="136517" y="60507"/>
                  </a:lnTo>
                  <a:lnTo>
                    <a:pt x="152399" y="58673"/>
                  </a:lnTo>
                  <a:lnTo>
                    <a:pt x="202763" y="54494"/>
                  </a:lnTo>
                  <a:lnTo>
                    <a:pt x="250316" y="51339"/>
                  </a:lnTo>
                  <a:lnTo>
                    <a:pt x="265747" y="50232"/>
                  </a:lnTo>
                  <a:lnTo>
                    <a:pt x="281177" y="48767"/>
                  </a:lnTo>
                  <a:lnTo>
                    <a:pt x="297179" y="47065"/>
                  </a:lnTo>
                  <a:lnTo>
                    <a:pt x="313181" y="45434"/>
                  </a:lnTo>
                  <a:lnTo>
                    <a:pt x="329183" y="43945"/>
                  </a:lnTo>
                  <a:lnTo>
                    <a:pt x="345185" y="42671"/>
                  </a:lnTo>
                  <a:lnTo>
                    <a:pt x="357628" y="42219"/>
                  </a:lnTo>
                  <a:lnTo>
                    <a:pt x="369855" y="41909"/>
                  </a:lnTo>
                  <a:lnTo>
                    <a:pt x="381940" y="41600"/>
                  </a:lnTo>
                  <a:lnTo>
                    <a:pt x="429958" y="38469"/>
                  </a:lnTo>
                  <a:lnTo>
                    <a:pt x="477643" y="32194"/>
                  </a:lnTo>
                  <a:lnTo>
                    <a:pt x="489203" y="30479"/>
                  </a:lnTo>
                  <a:lnTo>
                    <a:pt x="500967" y="28765"/>
                  </a:lnTo>
                  <a:lnTo>
                    <a:pt x="512444" y="27050"/>
                  </a:lnTo>
                  <a:lnTo>
                    <a:pt x="523922" y="25336"/>
                  </a:lnTo>
                  <a:lnTo>
                    <a:pt x="535685" y="23621"/>
                  </a:lnTo>
                  <a:lnTo>
                    <a:pt x="576833" y="20573"/>
                  </a:lnTo>
                  <a:lnTo>
                    <a:pt x="596169" y="19811"/>
                  </a:lnTo>
                  <a:lnTo>
                    <a:pt x="605659" y="19502"/>
                  </a:lnTo>
                  <a:lnTo>
                    <a:pt x="647830" y="16371"/>
                  </a:lnTo>
                  <a:lnTo>
                    <a:pt x="692657" y="9775"/>
                  </a:lnTo>
                  <a:lnTo>
                    <a:pt x="717803" y="4571"/>
                  </a:lnTo>
                  <a:lnTo>
                    <a:pt x="723899" y="3809"/>
                  </a:lnTo>
                  <a:lnTo>
                    <a:pt x="726947" y="3047"/>
                  </a:lnTo>
                  <a:lnTo>
                    <a:pt x="734567" y="0"/>
                  </a:lnTo>
                  <a:lnTo>
                    <a:pt x="737615" y="761"/>
                  </a:lnTo>
                  <a:lnTo>
                    <a:pt x="738377" y="1523"/>
                  </a:lnTo>
                  <a:lnTo>
                    <a:pt x="733043" y="3047"/>
                  </a:lnTo>
                  <a:lnTo>
                    <a:pt x="730757" y="3809"/>
                  </a:lnTo>
                  <a:lnTo>
                    <a:pt x="720851" y="4571"/>
                  </a:lnTo>
                  <a:lnTo>
                    <a:pt x="716279" y="5333"/>
                  </a:lnTo>
                  <a:lnTo>
                    <a:pt x="708659" y="4571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56"/>
            <p:cNvSpPr/>
            <p:nvPr/>
          </p:nvSpPr>
          <p:spPr>
            <a:xfrm>
              <a:off x="3669792" y="5104637"/>
              <a:ext cx="680085" cy="86360"/>
            </a:xfrm>
            <a:custGeom>
              <a:rect b="b" l="l" r="r" t="t"/>
              <a:pathLst>
                <a:path extrusionOk="0" h="86360" w="680085">
                  <a:moveTo>
                    <a:pt x="0" y="79248"/>
                  </a:moveTo>
                  <a:lnTo>
                    <a:pt x="11894" y="84046"/>
                  </a:lnTo>
                  <a:lnTo>
                    <a:pt x="23145" y="86201"/>
                  </a:lnTo>
                  <a:lnTo>
                    <a:pt x="34825" y="86213"/>
                  </a:lnTo>
                  <a:lnTo>
                    <a:pt x="48006" y="84582"/>
                  </a:lnTo>
                  <a:lnTo>
                    <a:pt x="70294" y="80533"/>
                  </a:lnTo>
                  <a:lnTo>
                    <a:pt x="92583" y="75628"/>
                  </a:lnTo>
                  <a:lnTo>
                    <a:pt x="114871" y="70437"/>
                  </a:lnTo>
                  <a:lnTo>
                    <a:pt x="137160" y="65532"/>
                  </a:lnTo>
                  <a:lnTo>
                    <a:pt x="197358" y="53244"/>
                  </a:lnTo>
                  <a:lnTo>
                    <a:pt x="257556" y="42672"/>
                  </a:lnTo>
                  <a:lnTo>
                    <a:pt x="311967" y="35647"/>
                  </a:lnTo>
                  <a:lnTo>
                    <a:pt x="366521" y="29908"/>
                  </a:lnTo>
                  <a:lnTo>
                    <a:pt x="421076" y="24455"/>
                  </a:lnTo>
                  <a:lnTo>
                    <a:pt x="475488" y="18288"/>
                  </a:lnTo>
                  <a:lnTo>
                    <a:pt x="512516" y="13525"/>
                  </a:lnTo>
                  <a:lnTo>
                    <a:pt x="549402" y="8763"/>
                  </a:lnTo>
                  <a:lnTo>
                    <a:pt x="586287" y="4572"/>
                  </a:lnTo>
                  <a:lnTo>
                    <a:pt x="634746" y="964"/>
                  </a:lnTo>
                  <a:lnTo>
                    <a:pt x="669036" y="0"/>
                  </a:lnTo>
                  <a:lnTo>
                    <a:pt x="672846" y="0"/>
                  </a:lnTo>
                  <a:lnTo>
                    <a:pt x="675894" y="0"/>
                  </a:lnTo>
                  <a:lnTo>
                    <a:pt x="679704" y="0"/>
                  </a:lnTo>
                  <a:lnTo>
                    <a:pt x="678180" y="6096"/>
                  </a:lnTo>
                  <a:lnTo>
                    <a:pt x="678180" y="4572"/>
                  </a:lnTo>
                  <a:lnTo>
                    <a:pt x="671322" y="5334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91" name="Google Shape;3291;p56"/>
          <p:cNvSpPr/>
          <p:nvPr/>
        </p:nvSpPr>
        <p:spPr>
          <a:xfrm>
            <a:off x="4152895" y="3885104"/>
            <a:ext cx="600842" cy="40900"/>
          </a:xfrm>
          <a:custGeom>
            <a:rect b="b" l="l" r="r" t="t"/>
            <a:pathLst>
              <a:path extrusionOk="0" h="36195" w="512445">
                <a:moveTo>
                  <a:pt x="0" y="27432"/>
                </a:moveTo>
                <a:lnTo>
                  <a:pt x="45005" y="35468"/>
                </a:lnTo>
                <a:lnTo>
                  <a:pt x="93523" y="35849"/>
                </a:lnTo>
                <a:lnTo>
                  <a:pt x="126015" y="34956"/>
                </a:lnTo>
                <a:lnTo>
                  <a:pt x="190500" y="31242"/>
                </a:lnTo>
                <a:lnTo>
                  <a:pt x="233243" y="28122"/>
                </a:lnTo>
                <a:lnTo>
                  <a:pt x="275844" y="24574"/>
                </a:lnTo>
                <a:lnTo>
                  <a:pt x="318444" y="20740"/>
                </a:lnTo>
                <a:lnTo>
                  <a:pt x="361188" y="16764"/>
                </a:lnTo>
                <a:lnTo>
                  <a:pt x="391025" y="13335"/>
                </a:lnTo>
                <a:lnTo>
                  <a:pt x="421005" y="9906"/>
                </a:lnTo>
                <a:lnTo>
                  <a:pt x="450984" y="6477"/>
                </a:lnTo>
                <a:lnTo>
                  <a:pt x="480822" y="3048"/>
                </a:lnTo>
                <a:lnTo>
                  <a:pt x="488703" y="2357"/>
                </a:lnTo>
                <a:lnTo>
                  <a:pt x="496443" y="1524"/>
                </a:lnTo>
                <a:lnTo>
                  <a:pt x="504182" y="690"/>
                </a:lnTo>
                <a:lnTo>
                  <a:pt x="512064" y="0"/>
                </a:lnTo>
                <a:lnTo>
                  <a:pt x="503729" y="1154"/>
                </a:lnTo>
                <a:lnTo>
                  <a:pt x="495681" y="2952"/>
                </a:lnTo>
                <a:lnTo>
                  <a:pt x="487632" y="4607"/>
                </a:lnTo>
                <a:lnTo>
                  <a:pt x="479298" y="5334"/>
                </a:lnTo>
                <a:lnTo>
                  <a:pt x="467868" y="4572"/>
                </a:lnTo>
                <a:lnTo>
                  <a:pt x="464820" y="4572"/>
                </a:lnTo>
                <a:lnTo>
                  <a:pt x="457200" y="4572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2" name="Google Shape;3292;p56"/>
          <p:cNvSpPr/>
          <p:nvPr/>
        </p:nvSpPr>
        <p:spPr>
          <a:xfrm>
            <a:off x="4265581" y="4489281"/>
            <a:ext cx="154863" cy="15069"/>
          </a:xfrm>
          <a:custGeom>
            <a:rect b="b" l="l" r="r" t="t"/>
            <a:pathLst>
              <a:path extrusionOk="0" h="13335" w="132079">
                <a:moveTo>
                  <a:pt x="0" y="0"/>
                </a:moveTo>
                <a:lnTo>
                  <a:pt x="10858" y="1000"/>
                </a:lnTo>
                <a:lnTo>
                  <a:pt x="21717" y="1714"/>
                </a:lnTo>
                <a:lnTo>
                  <a:pt x="32575" y="2143"/>
                </a:lnTo>
                <a:lnTo>
                  <a:pt x="43434" y="2285"/>
                </a:lnTo>
                <a:lnTo>
                  <a:pt x="65031" y="2607"/>
                </a:lnTo>
                <a:lnTo>
                  <a:pt x="86487" y="2571"/>
                </a:lnTo>
                <a:lnTo>
                  <a:pt x="107942" y="2393"/>
                </a:lnTo>
                <a:lnTo>
                  <a:pt x="129539" y="2285"/>
                </a:lnTo>
                <a:lnTo>
                  <a:pt x="122110" y="2428"/>
                </a:lnTo>
                <a:lnTo>
                  <a:pt x="114681" y="2857"/>
                </a:lnTo>
                <a:lnTo>
                  <a:pt x="107251" y="3571"/>
                </a:lnTo>
                <a:lnTo>
                  <a:pt x="99822" y="4571"/>
                </a:lnTo>
                <a:lnTo>
                  <a:pt x="86225" y="5714"/>
                </a:lnTo>
                <a:lnTo>
                  <a:pt x="45720" y="9143"/>
                </a:lnTo>
                <a:lnTo>
                  <a:pt x="29432" y="9524"/>
                </a:lnTo>
                <a:lnTo>
                  <a:pt x="21395" y="9572"/>
                </a:lnTo>
                <a:lnTo>
                  <a:pt x="13716" y="9905"/>
                </a:lnTo>
                <a:lnTo>
                  <a:pt x="6858" y="10667"/>
                </a:lnTo>
                <a:lnTo>
                  <a:pt x="13716" y="10667"/>
                </a:lnTo>
                <a:lnTo>
                  <a:pt x="11430" y="10667"/>
                </a:lnTo>
                <a:lnTo>
                  <a:pt x="20585" y="11668"/>
                </a:lnTo>
                <a:lnTo>
                  <a:pt x="29813" y="12382"/>
                </a:lnTo>
                <a:lnTo>
                  <a:pt x="39183" y="12811"/>
                </a:lnTo>
                <a:lnTo>
                  <a:pt x="48768" y="12953"/>
                </a:lnTo>
                <a:lnTo>
                  <a:pt x="62484" y="12799"/>
                </a:lnTo>
                <a:lnTo>
                  <a:pt x="76200" y="12287"/>
                </a:lnTo>
                <a:lnTo>
                  <a:pt x="89916" y="11346"/>
                </a:lnTo>
                <a:lnTo>
                  <a:pt x="103632" y="9905"/>
                </a:lnTo>
                <a:lnTo>
                  <a:pt x="110490" y="8774"/>
                </a:lnTo>
                <a:lnTo>
                  <a:pt x="117348" y="7715"/>
                </a:lnTo>
                <a:lnTo>
                  <a:pt x="124205" y="6798"/>
                </a:lnTo>
                <a:lnTo>
                  <a:pt x="131064" y="6095"/>
                </a:lnTo>
                <a:lnTo>
                  <a:pt x="131826" y="6095"/>
                </a:lnTo>
                <a:lnTo>
                  <a:pt x="130302" y="6095"/>
                </a:lnTo>
                <a:lnTo>
                  <a:pt x="131064" y="6095"/>
                </a:lnTo>
                <a:lnTo>
                  <a:pt x="126492" y="6095"/>
                </a:lnTo>
                <a:lnTo>
                  <a:pt x="123444" y="8381"/>
                </a:lnTo>
                <a:lnTo>
                  <a:pt x="118872" y="9143"/>
                </a:lnTo>
                <a:lnTo>
                  <a:pt x="115062" y="9905"/>
                </a:lnTo>
                <a:lnTo>
                  <a:pt x="114300" y="9143"/>
                </a:lnTo>
                <a:lnTo>
                  <a:pt x="112014" y="6857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3" name="Google Shape;3293;p5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212800" y="4216440"/>
            <a:ext cx="228082" cy="191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4" name="Google Shape;3294;p5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4553538" y="4183735"/>
            <a:ext cx="207695" cy="93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5" name="Google Shape;3295;p5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489000" y="4141563"/>
            <a:ext cx="106137" cy="80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6" name="Google Shape;3296;p56"/>
          <p:cNvGrpSpPr/>
          <p:nvPr/>
        </p:nvGrpSpPr>
        <p:grpSpPr>
          <a:xfrm>
            <a:off x="5611164" y="4383598"/>
            <a:ext cx="332672" cy="40882"/>
            <a:chOff x="7085837" y="4715255"/>
            <a:chExt cx="283463" cy="36195"/>
          </a:xfrm>
        </p:grpSpPr>
        <p:sp>
          <p:nvSpPr>
            <p:cNvPr id="3297" name="Google Shape;3297;p56"/>
            <p:cNvSpPr/>
            <p:nvPr/>
          </p:nvSpPr>
          <p:spPr>
            <a:xfrm>
              <a:off x="7085837" y="4727447"/>
              <a:ext cx="52704" cy="13970"/>
            </a:xfrm>
            <a:custGeom>
              <a:rect b="b" l="l" r="r" t="t"/>
              <a:pathLst>
                <a:path extrusionOk="0" h="13970" w="52704">
                  <a:moveTo>
                    <a:pt x="6857" y="12192"/>
                  </a:moveTo>
                  <a:lnTo>
                    <a:pt x="4571" y="12192"/>
                  </a:lnTo>
                  <a:lnTo>
                    <a:pt x="2285" y="12192"/>
                  </a:lnTo>
                  <a:lnTo>
                    <a:pt x="0" y="12954"/>
                  </a:lnTo>
                  <a:lnTo>
                    <a:pt x="10787" y="13358"/>
                  </a:lnTo>
                  <a:lnTo>
                    <a:pt x="28003" y="13906"/>
                  </a:lnTo>
                  <a:lnTo>
                    <a:pt x="44362" y="13596"/>
                  </a:lnTo>
                  <a:lnTo>
                    <a:pt x="52577" y="11430"/>
                  </a:lnTo>
                  <a:lnTo>
                    <a:pt x="52577" y="6858"/>
                  </a:lnTo>
                  <a:lnTo>
                    <a:pt x="52577" y="3810"/>
                  </a:lnTo>
                  <a:lnTo>
                    <a:pt x="52577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56"/>
            <p:cNvSpPr/>
            <p:nvPr/>
          </p:nvSpPr>
          <p:spPr>
            <a:xfrm>
              <a:off x="7110221" y="4715255"/>
              <a:ext cx="259079" cy="36195"/>
            </a:xfrm>
            <a:custGeom>
              <a:rect b="b" l="l" r="r" t="t"/>
              <a:pathLst>
                <a:path extrusionOk="0" h="36195" w="259079">
                  <a:moveTo>
                    <a:pt x="0" y="35813"/>
                  </a:moveTo>
                  <a:lnTo>
                    <a:pt x="12584" y="32777"/>
                  </a:lnTo>
                  <a:lnTo>
                    <a:pt x="25241" y="30384"/>
                  </a:lnTo>
                  <a:lnTo>
                    <a:pt x="38040" y="28420"/>
                  </a:lnTo>
                  <a:lnTo>
                    <a:pt x="51053" y="26669"/>
                  </a:lnTo>
                  <a:lnTo>
                    <a:pt x="73794" y="23371"/>
                  </a:lnTo>
                  <a:lnTo>
                    <a:pt x="96393" y="20288"/>
                  </a:lnTo>
                  <a:lnTo>
                    <a:pt x="118991" y="17347"/>
                  </a:lnTo>
                  <a:lnTo>
                    <a:pt x="141732" y="14477"/>
                  </a:lnTo>
                  <a:lnTo>
                    <a:pt x="163449" y="11072"/>
                  </a:lnTo>
                  <a:lnTo>
                    <a:pt x="185166" y="7810"/>
                  </a:lnTo>
                  <a:lnTo>
                    <a:pt x="206883" y="4833"/>
                  </a:lnTo>
                  <a:lnTo>
                    <a:pt x="228600" y="2285"/>
                  </a:lnTo>
                  <a:lnTo>
                    <a:pt x="236470" y="1714"/>
                  </a:lnTo>
                  <a:lnTo>
                    <a:pt x="244125" y="1142"/>
                  </a:lnTo>
                  <a:lnTo>
                    <a:pt x="251638" y="571"/>
                  </a:lnTo>
                  <a:lnTo>
                    <a:pt x="259079" y="0"/>
                  </a:lnTo>
                  <a:lnTo>
                    <a:pt x="252984" y="2285"/>
                  </a:lnTo>
                  <a:lnTo>
                    <a:pt x="246126" y="6095"/>
                  </a:lnTo>
                  <a:lnTo>
                    <a:pt x="239268" y="6857"/>
                  </a:lnTo>
                  <a:lnTo>
                    <a:pt x="236220" y="6857"/>
                  </a:lnTo>
                  <a:lnTo>
                    <a:pt x="234696" y="7619"/>
                  </a:lnTo>
                  <a:lnTo>
                    <a:pt x="234696" y="5333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99" name="Google Shape;3299;p5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3265320" y="1903873"/>
            <a:ext cx="3130874" cy="840446"/>
          </a:xfrm>
          <a:prstGeom prst="rect">
            <a:avLst/>
          </a:prstGeom>
          <a:noFill/>
          <a:ln>
            <a:noFill/>
          </a:ln>
        </p:spPr>
      </p:pic>
      <p:sp>
        <p:nvSpPr>
          <p:cNvPr id="3300" name="Google Shape;3300;p56"/>
          <p:cNvSpPr/>
          <p:nvPr/>
        </p:nvSpPr>
        <p:spPr>
          <a:xfrm>
            <a:off x="5662512" y="4213872"/>
            <a:ext cx="2978" cy="64579"/>
          </a:xfrm>
          <a:custGeom>
            <a:rect b="b" l="l" r="r" t="t"/>
            <a:pathLst>
              <a:path extrusionOk="0" h="57150" w="2540">
                <a:moveTo>
                  <a:pt x="0" y="0"/>
                </a:moveTo>
                <a:lnTo>
                  <a:pt x="2286" y="41147"/>
                </a:lnTo>
                <a:lnTo>
                  <a:pt x="2286" y="49529"/>
                </a:lnTo>
                <a:lnTo>
                  <a:pt x="2286" y="57149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01" name="Google Shape;3301;p56"/>
          <p:cNvGrpSpPr/>
          <p:nvPr/>
        </p:nvGrpSpPr>
        <p:grpSpPr>
          <a:xfrm>
            <a:off x="5631733" y="4014367"/>
            <a:ext cx="67071" cy="127667"/>
            <a:chOff x="7103363" y="4388357"/>
            <a:chExt cx="57150" cy="113030"/>
          </a:xfrm>
        </p:grpSpPr>
        <p:sp>
          <p:nvSpPr>
            <p:cNvPr id="3302" name="Google Shape;3302;p56"/>
            <p:cNvSpPr/>
            <p:nvPr/>
          </p:nvSpPr>
          <p:spPr>
            <a:xfrm>
              <a:off x="7125461" y="4487417"/>
              <a:ext cx="0" cy="13970"/>
            </a:xfrm>
            <a:custGeom>
              <a:rect b="b" l="l" r="r" t="t"/>
              <a:pathLst>
                <a:path extrusionOk="0" h="13970" w="120000">
                  <a:moveTo>
                    <a:pt x="0" y="13715"/>
                  </a:moveTo>
                  <a:lnTo>
                    <a:pt x="0" y="9143"/>
                  </a:lnTo>
                  <a:lnTo>
                    <a:pt x="0" y="4571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56"/>
            <p:cNvSpPr/>
            <p:nvPr/>
          </p:nvSpPr>
          <p:spPr>
            <a:xfrm>
              <a:off x="7103363" y="4388357"/>
              <a:ext cx="57150" cy="81279"/>
            </a:xfrm>
            <a:custGeom>
              <a:rect b="b" l="l" r="r" t="t"/>
              <a:pathLst>
                <a:path extrusionOk="0" h="81279" w="57150">
                  <a:moveTo>
                    <a:pt x="0" y="1524"/>
                  </a:moveTo>
                  <a:lnTo>
                    <a:pt x="9929" y="2381"/>
                  </a:lnTo>
                  <a:lnTo>
                    <a:pt x="19430" y="2667"/>
                  </a:lnTo>
                  <a:lnTo>
                    <a:pt x="28932" y="2381"/>
                  </a:lnTo>
                  <a:lnTo>
                    <a:pt x="38862" y="1524"/>
                  </a:lnTo>
                  <a:lnTo>
                    <a:pt x="44958" y="762"/>
                  </a:lnTo>
                  <a:lnTo>
                    <a:pt x="51053" y="0"/>
                  </a:lnTo>
                  <a:lnTo>
                    <a:pt x="57150" y="0"/>
                  </a:lnTo>
                  <a:lnTo>
                    <a:pt x="53340" y="0"/>
                  </a:lnTo>
                  <a:lnTo>
                    <a:pt x="51816" y="0"/>
                  </a:lnTo>
                  <a:lnTo>
                    <a:pt x="48006" y="0"/>
                  </a:lnTo>
                  <a:lnTo>
                    <a:pt x="36957" y="19145"/>
                  </a:lnTo>
                  <a:lnTo>
                    <a:pt x="37147" y="26658"/>
                  </a:lnTo>
                  <a:lnTo>
                    <a:pt x="37338" y="33528"/>
                  </a:lnTo>
                  <a:lnTo>
                    <a:pt x="38290" y="40266"/>
                  </a:lnTo>
                  <a:lnTo>
                    <a:pt x="39814" y="46863"/>
                  </a:lnTo>
                  <a:lnTo>
                    <a:pt x="41624" y="53459"/>
                  </a:lnTo>
                  <a:lnTo>
                    <a:pt x="43434" y="60198"/>
                  </a:lnTo>
                  <a:lnTo>
                    <a:pt x="44958" y="67056"/>
                  </a:lnTo>
                  <a:lnTo>
                    <a:pt x="46482" y="73914"/>
                  </a:lnTo>
                  <a:lnTo>
                    <a:pt x="49530" y="8077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4" name="Google Shape;3304;p56"/>
          <p:cNvGrpSpPr/>
          <p:nvPr/>
        </p:nvGrpSpPr>
        <p:grpSpPr>
          <a:xfrm>
            <a:off x="5771548" y="4011625"/>
            <a:ext cx="203035" cy="175595"/>
            <a:chOff x="7222508" y="4386059"/>
            <a:chExt cx="237662" cy="207289"/>
          </a:xfrm>
        </p:grpSpPr>
        <p:pic>
          <p:nvPicPr>
            <p:cNvPr id="3305" name="Google Shape;3305;p56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7222508" y="4466831"/>
              <a:ext cx="95751" cy="96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6" name="Google Shape;3306;p56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7349477" y="4386059"/>
              <a:ext cx="110693" cy="2072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07" name="Google Shape;3307;p56"/>
          <p:cNvGrpSpPr/>
          <p:nvPr/>
        </p:nvGrpSpPr>
        <p:grpSpPr>
          <a:xfrm>
            <a:off x="5299060" y="4011140"/>
            <a:ext cx="246837" cy="388023"/>
            <a:chOff x="6819899" y="4385500"/>
            <a:chExt cx="210325" cy="343535"/>
          </a:xfrm>
        </p:grpSpPr>
        <p:pic>
          <p:nvPicPr>
            <p:cNvPr id="3308" name="Google Shape;3308;p56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6925900" y="4453115"/>
              <a:ext cx="104324" cy="206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9" name="Google Shape;3309;p56"/>
            <p:cNvSpPr/>
            <p:nvPr/>
          </p:nvSpPr>
          <p:spPr>
            <a:xfrm>
              <a:off x="6819899" y="4385500"/>
              <a:ext cx="125095" cy="343535"/>
            </a:xfrm>
            <a:custGeom>
              <a:rect b="b" l="l" r="r" t="t"/>
              <a:pathLst>
                <a:path extrusionOk="0" h="343535" w="125095">
                  <a:moveTo>
                    <a:pt x="89153" y="2095"/>
                  </a:moveTo>
                  <a:lnTo>
                    <a:pt x="81843" y="1535"/>
                  </a:lnTo>
                  <a:lnTo>
                    <a:pt x="74675" y="1047"/>
                  </a:lnTo>
                  <a:lnTo>
                    <a:pt x="67508" y="702"/>
                  </a:lnTo>
                  <a:lnTo>
                    <a:pt x="60197" y="571"/>
                  </a:lnTo>
                  <a:lnTo>
                    <a:pt x="50482" y="142"/>
                  </a:lnTo>
                  <a:lnTo>
                    <a:pt x="40766" y="0"/>
                  </a:lnTo>
                  <a:lnTo>
                    <a:pt x="31051" y="142"/>
                  </a:lnTo>
                  <a:lnTo>
                    <a:pt x="21335" y="571"/>
                  </a:lnTo>
                  <a:lnTo>
                    <a:pt x="16001" y="1333"/>
                  </a:lnTo>
                  <a:lnTo>
                    <a:pt x="7619" y="571"/>
                  </a:lnTo>
                  <a:lnTo>
                    <a:pt x="3809" y="5905"/>
                  </a:lnTo>
                  <a:lnTo>
                    <a:pt x="761" y="12823"/>
                  </a:lnTo>
                  <a:lnTo>
                    <a:pt x="0" y="21240"/>
                  </a:lnTo>
                  <a:lnTo>
                    <a:pt x="380" y="29801"/>
                  </a:lnTo>
                  <a:lnTo>
                    <a:pt x="761" y="37147"/>
                  </a:lnTo>
                  <a:lnTo>
                    <a:pt x="1047" y="52589"/>
                  </a:lnTo>
                  <a:lnTo>
                    <a:pt x="1904" y="68103"/>
                  </a:lnTo>
                  <a:lnTo>
                    <a:pt x="3333" y="83760"/>
                  </a:lnTo>
                  <a:lnTo>
                    <a:pt x="5333" y="99631"/>
                  </a:lnTo>
                  <a:lnTo>
                    <a:pt x="8655" y="127754"/>
                  </a:lnTo>
                  <a:lnTo>
                    <a:pt x="11906" y="156019"/>
                  </a:lnTo>
                  <a:lnTo>
                    <a:pt x="15299" y="184284"/>
                  </a:lnTo>
                  <a:lnTo>
                    <a:pt x="19049" y="212407"/>
                  </a:lnTo>
                  <a:lnTo>
                    <a:pt x="21609" y="232850"/>
                  </a:lnTo>
                  <a:lnTo>
                    <a:pt x="24669" y="253079"/>
                  </a:lnTo>
                  <a:lnTo>
                    <a:pt x="28158" y="273165"/>
                  </a:lnTo>
                  <a:lnTo>
                    <a:pt x="32003" y="293179"/>
                  </a:lnTo>
                  <a:lnTo>
                    <a:pt x="34325" y="305288"/>
                  </a:lnTo>
                  <a:lnTo>
                    <a:pt x="36861" y="317468"/>
                  </a:lnTo>
                  <a:lnTo>
                    <a:pt x="39826" y="329505"/>
                  </a:lnTo>
                  <a:lnTo>
                    <a:pt x="43433" y="341185"/>
                  </a:lnTo>
                  <a:lnTo>
                    <a:pt x="43433" y="342709"/>
                  </a:lnTo>
                  <a:lnTo>
                    <a:pt x="43433" y="343471"/>
                  </a:lnTo>
                  <a:lnTo>
                    <a:pt x="44957" y="342709"/>
                  </a:lnTo>
                  <a:lnTo>
                    <a:pt x="50291" y="342709"/>
                  </a:lnTo>
                  <a:lnTo>
                    <a:pt x="54101" y="341185"/>
                  </a:lnTo>
                  <a:lnTo>
                    <a:pt x="58673" y="338899"/>
                  </a:lnTo>
                  <a:lnTo>
                    <a:pt x="67698" y="336768"/>
                  </a:lnTo>
                  <a:lnTo>
                    <a:pt x="76580" y="334994"/>
                  </a:lnTo>
                  <a:lnTo>
                    <a:pt x="85463" y="333648"/>
                  </a:lnTo>
                  <a:lnTo>
                    <a:pt x="94487" y="332803"/>
                  </a:lnTo>
                  <a:lnTo>
                    <a:pt x="102358" y="332220"/>
                  </a:lnTo>
                  <a:lnTo>
                    <a:pt x="110013" y="331565"/>
                  </a:lnTo>
                  <a:lnTo>
                    <a:pt x="117526" y="330767"/>
                  </a:lnTo>
                  <a:lnTo>
                    <a:pt x="124967" y="329755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10" name="Google Shape;3310;p56"/>
          <p:cNvSpPr/>
          <p:nvPr/>
        </p:nvSpPr>
        <p:spPr>
          <a:xfrm>
            <a:off x="5608854" y="4378257"/>
            <a:ext cx="342487" cy="33725"/>
          </a:xfrm>
          <a:custGeom>
            <a:rect b="b" l="l" r="r" t="t"/>
            <a:pathLst>
              <a:path extrusionOk="0" h="29845" w="292100">
                <a:moveTo>
                  <a:pt x="0" y="29718"/>
                </a:moveTo>
                <a:lnTo>
                  <a:pt x="10048" y="23991"/>
                </a:lnTo>
                <a:lnTo>
                  <a:pt x="18668" y="21050"/>
                </a:lnTo>
                <a:lnTo>
                  <a:pt x="27860" y="19966"/>
                </a:lnTo>
                <a:lnTo>
                  <a:pt x="39624" y="19812"/>
                </a:lnTo>
                <a:lnTo>
                  <a:pt x="69342" y="19895"/>
                </a:lnTo>
                <a:lnTo>
                  <a:pt x="99060" y="19907"/>
                </a:lnTo>
                <a:lnTo>
                  <a:pt x="158496" y="18288"/>
                </a:lnTo>
                <a:lnTo>
                  <a:pt x="213264" y="12858"/>
                </a:lnTo>
                <a:lnTo>
                  <a:pt x="267462" y="4571"/>
                </a:lnTo>
                <a:lnTo>
                  <a:pt x="283464" y="1523"/>
                </a:lnTo>
                <a:lnTo>
                  <a:pt x="291846" y="0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11" name="Google Shape;3311;p56"/>
          <p:cNvGrpSpPr/>
          <p:nvPr/>
        </p:nvGrpSpPr>
        <p:grpSpPr>
          <a:xfrm>
            <a:off x="6421874" y="3929590"/>
            <a:ext cx="652786" cy="389744"/>
            <a:chOff x="7776626" y="4313300"/>
            <a:chExt cx="556225" cy="345059"/>
          </a:xfrm>
        </p:grpSpPr>
        <p:sp>
          <p:nvSpPr>
            <p:cNvPr id="3312" name="Google Shape;3312;p56"/>
            <p:cNvSpPr/>
            <p:nvPr/>
          </p:nvSpPr>
          <p:spPr>
            <a:xfrm>
              <a:off x="7837931" y="4436173"/>
              <a:ext cx="48259" cy="73660"/>
            </a:xfrm>
            <a:custGeom>
              <a:rect b="b" l="l" r="r" t="t"/>
              <a:pathLst>
                <a:path extrusionOk="0" h="73660" w="48259">
                  <a:moveTo>
                    <a:pt x="0" y="4762"/>
                  </a:moveTo>
                  <a:lnTo>
                    <a:pt x="9989" y="1666"/>
                  </a:lnTo>
                  <a:lnTo>
                    <a:pt x="18192" y="0"/>
                  </a:lnTo>
                  <a:lnTo>
                    <a:pt x="26253" y="904"/>
                  </a:lnTo>
                  <a:lnTo>
                    <a:pt x="48006" y="32194"/>
                  </a:lnTo>
                  <a:lnTo>
                    <a:pt x="46112" y="41481"/>
                  </a:lnTo>
                  <a:lnTo>
                    <a:pt x="19812" y="71056"/>
                  </a:lnTo>
                  <a:lnTo>
                    <a:pt x="12954" y="73342"/>
                  </a:lnTo>
                  <a:lnTo>
                    <a:pt x="12954" y="66484"/>
                  </a:lnTo>
                  <a:lnTo>
                    <a:pt x="13716" y="63436"/>
                  </a:lnTo>
                  <a:lnTo>
                    <a:pt x="15240" y="5734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56"/>
            <p:cNvSpPr/>
            <p:nvPr/>
          </p:nvSpPr>
          <p:spPr>
            <a:xfrm>
              <a:off x="7899284" y="4417313"/>
              <a:ext cx="60959" cy="83185"/>
            </a:xfrm>
            <a:custGeom>
              <a:rect b="b" l="l" r="r" t="t"/>
              <a:pathLst>
                <a:path extrusionOk="0" h="83185" w="60959">
                  <a:moveTo>
                    <a:pt x="14847" y="0"/>
                  </a:moveTo>
                  <a:lnTo>
                    <a:pt x="369" y="36576"/>
                  </a:lnTo>
                  <a:lnTo>
                    <a:pt x="0" y="45243"/>
                  </a:lnTo>
                  <a:lnTo>
                    <a:pt x="273" y="53911"/>
                  </a:lnTo>
                  <a:lnTo>
                    <a:pt x="29325" y="83177"/>
                  </a:lnTo>
                  <a:lnTo>
                    <a:pt x="36373" y="82296"/>
                  </a:lnTo>
                  <a:lnTo>
                    <a:pt x="43136" y="80271"/>
                  </a:lnTo>
                  <a:lnTo>
                    <a:pt x="49899" y="76961"/>
                  </a:lnTo>
                  <a:lnTo>
                    <a:pt x="55233" y="73151"/>
                  </a:lnTo>
                  <a:lnTo>
                    <a:pt x="57519" y="71627"/>
                  </a:lnTo>
                  <a:lnTo>
                    <a:pt x="60567" y="6858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56"/>
            <p:cNvSpPr/>
            <p:nvPr/>
          </p:nvSpPr>
          <p:spPr>
            <a:xfrm>
              <a:off x="7980425" y="4471415"/>
              <a:ext cx="3809" cy="59689"/>
            </a:xfrm>
            <a:custGeom>
              <a:rect b="b" l="l" r="r" t="t"/>
              <a:pathLst>
                <a:path extrusionOk="0" h="59689" w="3809">
                  <a:moveTo>
                    <a:pt x="0" y="0"/>
                  </a:moveTo>
                  <a:lnTo>
                    <a:pt x="119" y="7429"/>
                  </a:lnTo>
                  <a:lnTo>
                    <a:pt x="381" y="14859"/>
                  </a:lnTo>
                  <a:lnTo>
                    <a:pt x="642" y="22288"/>
                  </a:lnTo>
                  <a:lnTo>
                    <a:pt x="762" y="29718"/>
                  </a:lnTo>
                  <a:lnTo>
                    <a:pt x="762" y="37338"/>
                  </a:lnTo>
                  <a:lnTo>
                    <a:pt x="762" y="44958"/>
                  </a:lnTo>
                  <a:lnTo>
                    <a:pt x="762" y="52577"/>
                  </a:lnTo>
                  <a:lnTo>
                    <a:pt x="1524" y="57912"/>
                  </a:lnTo>
                  <a:lnTo>
                    <a:pt x="2286" y="57150"/>
                  </a:lnTo>
                  <a:lnTo>
                    <a:pt x="3810" y="5943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56"/>
            <p:cNvSpPr/>
            <p:nvPr/>
          </p:nvSpPr>
          <p:spPr>
            <a:xfrm>
              <a:off x="7975853" y="4394453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8"/>
                  </a:moveTo>
                  <a:lnTo>
                    <a:pt x="0" y="11430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1430"/>
                  </a:lnTo>
                  <a:lnTo>
                    <a:pt x="15240" y="7620"/>
                  </a:lnTo>
                  <a:lnTo>
                    <a:pt x="15240" y="3048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56"/>
            <p:cNvSpPr/>
            <p:nvPr/>
          </p:nvSpPr>
          <p:spPr>
            <a:xfrm>
              <a:off x="7955279" y="4313300"/>
              <a:ext cx="71754" cy="88264"/>
            </a:xfrm>
            <a:custGeom>
              <a:rect b="b" l="l" r="r" t="t"/>
              <a:pathLst>
                <a:path extrusionOk="0" h="88264" w="71754">
                  <a:moveTo>
                    <a:pt x="0" y="8762"/>
                  </a:moveTo>
                  <a:lnTo>
                    <a:pt x="37719" y="3190"/>
                  </a:lnTo>
                  <a:lnTo>
                    <a:pt x="57912" y="1904"/>
                  </a:lnTo>
                  <a:lnTo>
                    <a:pt x="64769" y="1904"/>
                  </a:lnTo>
                  <a:lnTo>
                    <a:pt x="71628" y="1142"/>
                  </a:lnTo>
                  <a:lnTo>
                    <a:pt x="71628" y="380"/>
                  </a:lnTo>
                  <a:lnTo>
                    <a:pt x="64877" y="190"/>
                  </a:lnTo>
                  <a:lnTo>
                    <a:pt x="35052" y="12572"/>
                  </a:lnTo>
                  <a:lnTo>
                    <a:pt x="35052" y="20192"/>
                  </a:lnTo>
                  <a:lnTo>
                    <a:pt x="34909" y="28265"/>
                  </a:lnTo>
                  <a:lnTo>
                    <a:pt x="46386" y="66484"/>
                  </a:lnTo>
                  <a:lnTo>
                    <a:pt x="54864" y="81914"/>
                  </a:lnTo>
                  <a:lnTo>
                    <a:pt x="55626" y="84200"/>
                  </a:lnTo>
                  <a:lnTo>
                    <a:pt x="57150" y="86486"/>
                  </a:lnTo>
                  <a:lnTo>
                    <a:pt x="58674" y="8801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17" name="Google Shape;3317;p56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8058137" y="4379963"/>
              <a:ext cx="96085" cy="92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8" name="Google Shape;3318;p56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8174723" y="4317479"/>
              <a:ext cx="158128" cy="192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9" name="Google Shape;3319;p56"/>
            <p:cNvSpPr/>
            <p:nvPr/>
          </p:nvSpPr>
          <p:spPr>
            <a:xfrm>
              <a:off x="7776626" y="4407407"/>
              <a:ext cx="160654" cy="186689"/>
            </a:xfrm>
            <a:custGeom>
              <a:rect b="b" l="l" r="r" t="t"/>
              <a:pathLst>
                <a:path extrusionOk="0" h="186689" w="160654">
                  <a:moveTo>
                    <a:pt x="12537" y="0"/>
                  </a:moveTo>
                  <a:lnTo>
                    <a:pt x="4738" y="11799"/>
                  </a:lnTo>
                  <a:lnTo>
                    <a:pt x="1012" y="22383"/>
                  </a:lnTo>
                  <a:lnTo>
                    <a:pt x="0" y="33968"/>
                  </a:lnTo>
                  <a:lnTo>
                    <a:pt x="345" y="48768"/>
                  </a:lnTo>
                  <a:lnTo>
                    <a:pt x="5203" y="87344"/>
                  </a:lnTo>
                  <a:lnTo>
                    <a:pt x="18633" y="124205"/>
                  </a:lnTo>
                  <a:lnTo>
                    <a:pt x="44065" y="158019"/>
                  </a:lnTo>
                  <a:lnTo>
                    <a:pt x="80355" y="179831"/>
                  </a:lnTo>
                  <a:lnTo>
                    <a:pt x="120074" y="186308"/>
                  </a:lnTo>
                  <a:lnTo>
                    <a:pt x="140255" y="186261"/>
                  </a:lnTo>
                  <a:lnTo>
                    <a:pt x="160365" y="185927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56"/>
            <p:cNvSpPr/>
            <p:nvPr/>
          </p:nvSpPr>
          <p:spPr>
            <a:xfrm>
              <a:off x="7913369" y="4628387"/>
              <a:ext cx="336550" cy="26670"/>
            </a:xfrm>
            <a:custGeom>
              <a:rect b="b" l="l" r="r" t="t"/>
              <a:pathLst>
                <a:path extrusionOk="0" h="26670" w="336550">
                  <a:moveTo>
                    <a:pt x="0" y="26669"/>
                  </a:moveTo>
                  <a:lnTo>
                    <a:pt x="15311" y="24657"/>
                  </a:lnTo>
                  <a:lnTo>
                    <a:pt x="30480" y="23145"/>
                  </a:lnTo>
                  <a:lnTo>
                    <a:pt x="45648" y="22062"/>
                  </a:lnTo>
                  <a:lnTo>
                    <a:pt x="60960" y="21335"/>
                  </a:lnTo>
                  <a:lnTo>
                    <a:pt x="89535" y="18942"/>
                  </a:lnTo>
                  <a:lnTo>
                    <a:pt x="118109" y="16478"/>
                  </a:lnTo>
                  <a:lnTo>
                    <a:pt x="146684" y="14156"/>
                  </a:lnTo>
                  <a:lnTo>
                    <a:pt x="175260" y="12191"/>
                  </a:lnTo>
                  <a:lnTo>
                    <a:pt x="200406" y="10941"/>
                  </a:lnTo>
                  <a:lnTo>
                    <a:pt x="225552" y="9620"/>
                  </a:lnTo>
                  <a:lnTo>
                    <a:pt x="250698" y="8441"/>
                  </a:lnTo>
                  <a:lnTo>
                    <a:pt x="275844" y="7619"/>
                  </a:lnTo>
                  <a:lnTo>
                    <a:pt x="287976" y="7274"/>
                  </a:lnTo>
                  <a:lnTo>
                    <a:pt x="300323" y="7143"/>
                  </a:lnTo>
                  <a:lnTo>
                    <a:pt x="312812" y="6869"/>
                  </a:lnTo>
                  <a:lnTo>
                    <a:pt x="325374" y="6095"/>
                  </a:lnTo>
                  <a:lnTo>
                    <a:pt x="328422" y="6095"/>
                  </a:lnTo>
                  <a:lnTo>
                    <a:pt x="326898" y="5333"/>
                  </a:lnTo>
                  <a:lnTo>
                    <a:pt x="329946" y="3047"/>
                  </a:lnTo>
                  <a:lnTo>
                    <a:pt x="332232" y="2285"/>
                  </a:lnTo>
                  <a:lnTo>
                    <a:pt x="333756" y="761"/>
                  </a:lnTo>
                  <a:lnTo>
                    <a:pt x="336042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56"/>
            <p:cNvSpPr/>
            <p:nvPr/>
          </p:nvSpPr>
          <p:spPr>
            <a:xfrm>
              <a:off x="8002523" y="4629149"/>
              <a:ext cx="269240" cy="29210"/>
            </a:xfrm>
            <a:custGeom>
              <a:rect b="b" l="l" r="r" t="t"/>
              <a:pathLst>
                <a:path extrusionOk="0" h="29210" w="269240">
                  <a:moveTo>
                    <a:pt x="0" y="28956"/>
                  </a:moveTo>
                  <a:lnTo>
                    <a:pt x="14287" y="27110"/>
                  </a:lnTo>
                  <a:lnTo>
                    <a:pt x="28575" y="25050"/>
                  </a:lnTo>
                  <a:lnTo>
                    <a:pt x="42862" y="22848"/>
                  </a:lnTo>
                  <a:lnTo>
                    <a:pt x="57150" y="20574"/>
                  </a:lnTo>
                  <a:lnTo>
                    <a:pt x="79557" y="17621"/>
                  </a:lnTo>
                  <a:lnTo>
                    <a:pt x="124658" y="12001"/>
                  </a:lnTo>
                  <a:lnTo>
                    <a:pt x="165234" y="8322"/>
                  </a:lnTo>
                  <a:lnTo>
                    <a:pt x="219456" y="4571"/>
                  </a:lnTo>
                  <a:lnTo>
                    <a:pt x="225552" y="3809"/>
                  </a:lnTo>
                  <a:lnTo>
                    <a:pt x="231647" y="3809"/>
                  </a:lnTo>
                  <a:lnTo>
                    <a:pt x="237744" y="3809"/>
                  </a:lnTo>
                  <a:lnTo>
                    <a:pt x="245840" y="3214"/>
                  </a:lnTo>
                  <a:lnTo>
                    <a:pt x="253365" y="2476"/>
                  </a:lnTo>
                  <a:lnTo>
                    <a:pt x="260889" y="1452"/>
                  </a:lnTo>
                  <a:lnTo>
                    <a:pt x="268986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22" name="Google Shape;3322;p56"/>
          <p:cNvGrpSpPr/>
          <p:nvPr/>
        </p:nvGrpSpPr>
        <p:grpSpPr>
          <a:xfrm>
            <a:off x="7373699" y="3723605"/>
            <a:ext cx="806442" cy="482263"/>
            <a:chOff x="8587656" y="4130932"/>
            <a:chExt cx="687152" cy="426970"/>
          </a:xfrm>
        </p:grpSpPr>
        <p:sp>
          <p:nvSpPr>
            <p:cNvPr id="3323" name="Google Shape;3323;p56"/>
            <p:cNvSpPr/>
            <p:nvPr/>
          </p:nvSpPr>
          <p:spPr>
            <a:xfrm>
              <a:off x="8678417" y="4343018"/>
              <a:ext cx="41275" cy="81279"/>
            </a:xfrm>
            <a:custGeom>
              <a:rect b="b" l="l" r="r" t="t"/>
              <a:pathLst>
                <a:path extrusionOk="0" h="81279" w="41275">
                  <a:moveTo>
                    <a:pt x="0" y="5714"/>
                  </a:moveTo>
                  <a:lnTo>
                    <a:pt x="8882" y="2500"/>
                  </a:lnTo>
                  <a:lnTo>
                    <a:pt x="17335" y="0"/>
                  </a:lnTo>
                  <a:lnTo>
                    <a:pt x="25503" y="357"/>
                  </a:lnTo>
                  <a:lnTo>
                    <a:pt x="33528" y="5714"/>
                  </a:lnTo>
                  <a:lnTo>
                    <a:pt x="37814" y="12775"/>
                  </a:lnTo>
                  <a:lnTo>
                    <a:pt x="40386" y="21621"/>
                  </a:lnTo>
                  <a:lnTo>
                    <a:pt x="41243" y="30896"/>
                  </a:lnTo>
                  <a:lnTo>
                    <a:pt x="40386" y="39242"/>
                  </a:lnTo>
                  <a:lnTo>
                    <a:pt x="20574" y="75056"/>
                  </a:lnTo>
                  <a:lnTo>
                    <a:pt x="15240" y="78866"/>
                  </a:lnTo>
                  <a:lnTo>
                    <a:pt x="14478" y="79628"/>
                  </a:lnTo>
                  <a:lnTo>
                    <a:pt x="11430" y="81152"/>
                  </a:lnTo>
                  <a:lnTo>
                    <a:pt x="9144" y="76580"/>
                  </a:lnTo>
                  <a:lnTo>
                    <a:pt x="10668" y="73532"/>
                  </a:lnTo>
                  <a:lnTo>
                    <a:pt x="13716" y="6591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56"/>
            <p:cNvSpPr/>
            <p:nvPr/>
          </p:nvSpPr>
          <p:spPr>
            <a:xfrm>
              <a:off x="8726899" y="4332731"/>
              <a:ext cx="38100" cy="85089"/>
            </a:xfrm>
            <a:custGeom>
              <a:rect b="b" l="l" r="r" t="t"/>
              <a:pathLst>
                <a:path extrusionOk="0" h="85089" w="38100">
                  <a:moveTo>
                    <a:pt x="23907" y="0"/>
                  </a:moveTo>
                  <a:lnTo>
                    <a:pt x="2571" y="42672"/>
                  </a:lnTo>
                  <a:lnTo>
                    <a:pt x="0" y="59054"/>
                  </a:lnTo>
                  <a:lnTo>
                    <a:pt x="321" y="67746"/>
                  </a:lnTo>
                  <a:lnTo>
                    <a:pt x="2571" y="75438"/>
                  </a:lnTo>
                  <a:lnTo>
                    <a:pt x="7143" y="83820"/>
                  </a:lnTo>
                  <a:lnTo>
                    <a:pt x="16287" y="83820"/>
                  </a:lnTo>
                  <a:lnTo>
                    <a:pt x="23907" y="83820"/>
                  </a:lnTo>
                  <a:lnTo>
                    <a:pt x="31527" y="83820"/>
                  </a:lnTo>
                  <a:lnTo>
                    <a:pt x="33813" y="84582"/>
                  </a:lnTo>
                  <a:lnTo>
                    <a:pt x="37623" y="8153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56"/>
            <p:cNvSpPr/>
            <p:nvPr/>
          </p:nvSpPr>
          <p:spPr>
            <a:xfrm>
              <a:off x="8785859" y="4383785"/>
              <a:ext cx="5079" cy="62864"/>
            </a:xfrm>
            <a:custGeom>
              <a:rect b="b" l="l" r="r" t="t"/>
              <a:pathLst>
                <a:path extrusionOk="0" h="62864" w="5079">
                  <a:moveTo>
                    <a:pt x="4572" y="0"/>
                  </a:moveTo>
                  <a:lnTo>
                    <a:pt x="2250" y="9001"/>
                  </a:lnTo>
                  <a:lnTo>
                    <a:pt x="857" y="17145"/>
                  </a:lnTo>
                  <a:lnTo>
                    <a:pt x="178" y="25288"/>
                  </a:lnTo>
                  <a:lnTo>
                    <a:pt x="0" y="34290"/>
                  </a:lnTo>
                  <a:lnTo>
                    <a:pt x="321" y="41588"/>
                  </a:lnTo>
                  <a:lnTo>
                    <a:pt x="285" y="48672"/>
                  </a:lnTo>
                  <a:lnTo>
                    <a:pt x="107" y="55614"/>
                  </a:lnTo>
                  <a:lnTo>
                    <a:pt x="0" y="6248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56"/>
            <p:cNvSpPr/>
            <p:nvPr/>
          </p:nvSpPr>
          <p:spPr>
            <a:xfrm>
              <a:off x="8792717" y="4333493"/>
              <a:ext cx="5715" cy="19050"/>
            </a:xfrm>
            <a:custGeom>
              <a:rect b="b" l="l" r="r" t="t"/>
              <a:pathLst>
                <a:path extrusionOk="0" h="19050" w="5715">
                  <a:moveTo>
                    <a:pt x="761" y="19050"/>
                  </a:moveTo>
                  <a:lnTo>
                    <a:pt x="1523" y="7620"/>
                  </a:lnTo>
                  <a:lnTo>
                    <a:pt x="0" y="4571"/>
                  </a:lnTo>
                  <a:lnTo>
                    <a:pt x="5333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56"/>
            <p:cNvSpPr/>
            <p:nvPr/>
          </p:nvSpPr>
          <p:spPr>
            <a:xfrm>
              <a:off x="8765285" y="4213859"/>
              <a:ext cx="62865" cy="89535"/>
            </a:xfrm>
            <a:custGeom>
              <a:rect b="b" l="l" r="r" t="t"/>
              <a:pathLst>
                <a:path extrusionOk="0" h="89535" w="62865">
                  <a:moveTo>
                    <a:pt x="0" y="12953"/>
                  </a:moveTo>
                  <a:lnTo>
                    <a:pt x="44196" y="3047"/>
                  </a:lnTo>
                  <a:lnTo>
                    <a:pt x="57150" y="1523"/>
                  </a:lnTo>
                  <a:lnTo>
                    <a:pt x="62484" y="0"/>
                  </a:lnTo>
                  <a:lnTo>
                    <a:pt x="61722" y="0"/>
                  </a:lnTo>
                  <a:lnTo>
                    <a:pt x="60960" y="0"/>
                  </a:lnTo>
                  <a:lnTo>
                    <a:pt x="54102" y="761"/>
                  </a:lnTo>
                  <a:lnTo>
                    <a:pt x="48768" y="3047"/>
                  </a:lnTo>
                  <a:lnTo>
                    <a:pt x="43434" y="8381"/>
                  </a:lnTo>
                  <a:lnTo>
                    <a:pt x="37338" y="14477"/>
                  </a:lnTo>
                  <a:lnTo>
                    <a:pt x="38100" y="22097"/>
                  </a:lnTo>
                  <a:lnTo>
                    <a:pt x="37338" y="29717"/>
                  </a:lnTo>
                  <a:lnTo>
                    <a:pt x="37873" y="37802"/>
                  </a:lnTo>
                  <a:lnTo>
                    <a:pt x="50863" y="74961"/>
                  </a:lnTo>
                  <a:lnTo>
                    <a:pt x="54483" y="82165"/>
                  </a:lnTo>
                  <a:lnTo>
                    <a:pt x="58674" y="89153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28" name="Google Shape;3328;p56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8872714" y="4238993"/>
              <a:ext cx="287775" cy="192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9" name="Google Shape;3329;p56"/>
            <p:cNvSpPr/>
            <p:nvPr/>
          </p:nvSpPr>
          <p:spPr>
            <a:xfrm>
              <a:off x="8587656" y="4304537"/>
              <a:ext cx="156845" cy="187960"/>
            </a:xfrm>
            <a:custGeom>
              <a:rect b="b" l="l" r="r" t="t"/>
              <a:pathLst>
                <a:path extrusionOk="0" h="187960" w="156845">
                  <a:moveTo>
                    <a:pt x="19133" y="0"/>
                  </a:moveTo>
                  <a:lnTo>
                    <a:pt x="2631" y="41683"/>
                  </a:lnTo>
                  <a:lnTo>
                    <a:pt x="0" y="76295"/>
                  </a:lnTo>
                  <a:lnTo>
                    <a:pt x="369" y="94678"/>
                  </a:lnTo>
                  <a:lnTo>
                    <a:pt x="17097" y="146839"/>
                  </a:lnTo>
                  <a:lnTo>
                    <a:pt x="60281" y="180594"/>
                  </a:lnTo>
                  <a:lnTo>
                    <a:pt x="108001" y="187451"/>
                  </a:lnTo>
                  <a:lnTo>
                    <a:pt x="132183" y="185737"/>
                  </a:lnTo>
                  <a:lnTo>
                    <a:pt x="156293" y="182879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56"/>
            <p:cNvSpPr/>
            <p:nvPr/>
          </p:nvSpPr>
          <p:spPr>
            <a:xfrm>
              <a:off x="9124949" y="4130932"/>
              <a:ext cx="149859" cy="390525"/>
            </a:xfrm>
            <a:custGeom>
              <a:rect b="b" l="l" r="r" t="t"/>
              <a:pathLst>
                <a:path extrusionOk="0" h="390525" w="149859">
                  <a:moveTo>
                    <a:pt x="51053" y="8251"/>
                  </a:moveTo>
                  <a:lnTo>
                    <a:pt x="61579" y="5357"/>
                  </a:lnTo>
                  <a:lnTo>
                    <a:pt x="71818" y="3393"/>
                  </a:lnTo>
                  <a:lnTo>
                    <a:pt x="82343" y="2143"/>
                  </a:lnTo>
                  <a:lnTo>
                    <a:pt x="93725" y="1393"/>
                  </a:lnTo>
                  <a:lnTo>
                    <a:pt x="101977" y="738"/>
                  </a:lnTo>
                  <a:lnTo>
                    <a:pt x="110585" y="154"/>
                  </a:lnTo>
                  <a:lnTo>
                    <a:pt x="119336" y="0"/>
                  </a:lnTo>
                  <a:lnTo>
                    <a:pt x="128015" y="631"/>
                  </a:lnTo>
                  <a:lnTo>
                    <a:pt x="136397" y="1393"/>
                  </a:lnTo>
                  <a:lnTo>
                    <a:pt x="137921" y="11299"/>
                  </a:lnTo>
                  <a:lnTo>
                    <a:pt x="137921" y="18157"/>
                  </a:lnTo>
                  <a:lnTo>
                    <a:pt x="139481" y="48565"/>
                  </a:lnTo>
                  <a:lnTo>
                    <a:pt x="140112" y="79117"/>
                  </a:lnTo>
                  <a:lnTo>
                    <a:pt x="140600" y="109668"/>
                  </a:lnTo>
                  <a:lnTo>
                    <a:pt x="141731" y="140077"/>
                  </a:lnTo>
                  <a:lnTo>
                    <a:pt x="143220" y="163949"/>
                  </a:lnTo>
                  <a:lnTo>
                    <a:pt x="145065" y="187606"/>
                  </a:lnTo>
                  <a:lnTo>
                    <a:pt x="146768" y="211121"/>
                  </a:lnTo>
                  <a:lnTo>
                    <a:pt x="148387" y="253305"/>
                  </a:lnTo>
                  <a:lnTo>
                    <a:pt x="149351" y="309241"/>
                  </a:lnTo>
                  <a:lnTo>
                    <a:pt x="149054" y="322147"/>
                  </a:lnTo>
                  <a:lnTo>
                    <a:pt x="144017" y="360295"/>
                  </a:lnTo>
                  <a:lnTo>
                    <a:pt x="130301" y="390013"/>
                  </a:lnTo>
                  <a:lnTo>
                    <a:pt x="122431" y="389143"/>
                  </a:lnTo>
                  <a:lnTo>
                    <a:pt x="114776" y="387060"/>
                  </a:lnTo>
                  <a:lnTo>
                    <a:pt x="107263" y="384548"/>
                  </a:lnTo>
                  <a:lnTo>
                    <a:pt x="99821" y="382393"/>
                  </a:lnTo>
                  <a:lnTo>
                    <a:pt x="85534" y="380071"/>
                  </a:lnTo>
                  <a:lnTo>
                    <a:pt x="71246" y="378678"/>
                  </a:lnTo>
                  <a:lnTo>
                    <a:pt x="56959" y="377999"/>
                  </a:lnTo>
                  <a:lnTo>
                    <a:pt x="42671" y="377821"/>
                  </a:lnTo>
                  <a:lnTo>
                    <a:pt x="31825" y="377582"/>
                  </a:lnTo>
                  <a:lnTo>
                    <a:pt x="21050" y="377630"/>
                  </a:lnTo>
                  <a:lnTo>
                    <a:pt x="10417" y="377392"/>
                  </a:lnTo>
                  <a:lnTo>
                    <a:pt x="0" y="376297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56"/>
            <p:cNvSpPr/>
            <p:nvPr/>
          </p:nvSpPr>
          <p:spPr>
            <a:xfrm>
              <a:off x="8734043" y="4548377"/>
              <a:ext cx="174625" cy="9525"/>
            </a:xfrm>
            <a:custGeom>
              <a:rect b="b" l="l" r="r" t="t"/>
              <a:pathLst>
                <a:path extrusionOk="0" h="9525" w="174625">
                  <a:moveTo>
                    <a:pt x="0" y="3048"/>
                  </a:moveTo>
                  <a:lnTo>
                    <a:pt x="37933" y="7870"/>
                  </a:lnTo>
                  <a:lnTo>
                    <a:pt x="84200" y="9048"/>
                  </a:lnTo>
                  <a:lnTo>
                    <a:pt x="117348" y="9144"/>
                  </a:lnTo>
                  <a:lnTo>
                    <a:pt x="129230" y="8560"/>
                  </a:lnTo>
                  <a:lnTo>
                    <a:pt x="140970" y="7905"/>
                  </a:lnTo>
                  <a:lnTo>
                    <a:pt x="152709" y="7108"/>
                  </a:lnTo>
                  <a:lnTo>
                    <a:pt x="164592" y="6096"/>
                  </a:lnTo>
                  <a:lnTo>
                    <a:pt x="167640" y="6096"/>
                  </a:lnTo>
                  <a:lnTo>
                    <a:pt x="171450" y="6096"/>
                  </a:lnTo>
                  <a:lnTo>
                    <a:pt x="174498" y="5334"/>
                  </a:lnTo>
                  <a:lnTo>
                    <a:pt x="171450" y="3810"/>
                  </a:lnTo>
                  <a:lnTo>
                    <a:pt x="167640" y="1524"/>
                  </a:lnTo>
                  <a:lnTo>
                    <a:pt x="164592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56"/>
            <p:cNvSpPr/>
            <p:nvPr/>
          </p:nvSpPr>
          <p:spPr>
            <a:xfrm>
              <a:off x="8788145" y="4535423"/>
              <a:ext cx="257175" cy="14604"/>
            </a:xfrm>
            <a:custGeom>
              <a:rect b="b" l="l" r="r" t="t"/>
              <a:pathLst>
                <a:path extrusionOk="0" h="14604" w="257175">
                  <a:moveTo>
                    <a:pt x="0" y="14477"/>
                  </a:moveTo>
                  <a:lnTo>
                    <a:pt x="14859" y="13918"/>
                  </a:lnTo>
                  <a:lnTo>
                    <a:pt x="29718" y="13430"/>
                  </a:lnTo>
                  <a:lnTo>
                    <a:pt x="44577" y="13084"/>
                  </a:lnTo>
                  <a:lnTo>
                    <a:pt x="59436" y="12953"/>
                  </a:lnTo>
                  <a:lnTo>
                    <a:pt x="78307" y="12394"/>
                  </a:lnTo>
                  <a:lnTo>
                    <a:pt x="97250" y="11906"/>
                  </a:lnTo>
                  <a:lnTo>
                    <a:pt x="116335" y="11560"/>
                  </a:lnTo>
                  <a:lnTo>
                    <a:pt x="135636" y="11429"/>
                  </a:lnTo>
                  <a:lnTo>
                    <a:pt x="151649" y="11179"/>
                  </a:lnTo>
                  <a:lnTo>
                    <a:pt x="167735" y="10572"/>
                  </a:lnTo>
                  <a:lnTo>
                    <a:pt x="183963" y="9822"/>
                  </a:lnTo>
                  <a:lnTo>
                    <a:pt x="200406" y="9143"/>
                  </a:lnTo>
                  <a:lnTo>
                    <a:pt x="210693" y="8465"/>
                  </a:lnTo>
                  <a:lnTo>
                    <a:pt x="220980" y="7715"/>
                  </a:lnTo>
                  <a:lnTo>
                    <a:pt x="231267" y="7108"/>
                  </a:lnTo>
                  <a:lnTo>
                    <a:pt x="241554" y="6857"/>
                  </a:lnTo>
                  <a:lnTo>
                    <a:pt x="246888" y="6095"/>
                  </a:lnTo>
                  <a:lnTo>
                    <a:pt x="250697" y="6095"/>
                  </a:lnTo>
                  <a:lnTo>
                    <a:pt x="255270" y="6095"/>
                  </a:lnTo>
                  <a:lnTo>
                    <a:pt x="256032" y="6095"/>
                  </a:lnTo>
                  <a:lnTo>
                    <a:pt x="256794" y="6095"/>
                  </a:lnTo>
                  <a:lnTo>
                    <a:pt x="253746" y="3809"/>
                  </a:lnTo>
                  <a:lnTo>
                    <a:pt x="251460" y="2285"/>
                  </a:lnTo>
                  <a:lnTo>
                    <a:pt x="249174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3" name="Google Shape;3333;p56"/>
          <p:cNvGrpSpPr/>
          <p:nvPr/>
        </p:nvGrpSpPr>
        <p:grpSpPr>
          <a:xfrm>
            <a:off x="5458215" y="6181333"/>
            <a:ext cx="456356" cy="103945"/>
            <a:chOff x="6955523" y="6307061"/>
            <a:chExt cx="534187" cy="122707"/>
          </a:xfrm>
        </p:grpSpPr>
        <p:pic>
          <p:nvPicPr>
            <p:cNvPr id="3334" name="Google Shape;3334;p56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6955523" y="6307061"/>
              <a:ext cx="154901" cy="122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5" name="Google Shape;3335;p56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7132307" y="6310109"/>
              <a:ext cx="357403" cy="1150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36" name="Google Shape;3336;p56"/>
          <p:cNvSpPr/>
          <p:nvPr/>
        </p:nvSpPr>
        <p:spPr>
          <a:xfrm>
            <a:off x="8300766" y="2094090"/>
            <a:ext cx="17869" cy="17220"/>
          </a:xfrm>
          <a:custGeom>
            <a:rect b="b" l="l" r="r" t="t"/>
            <a:pathLst>
              <a:path extrusionOk="0" h="15239" w="15240">
                <a:moveTo>
                  <a:pt x="0" y="3048"/>
                </a:moveTo>
                <a:lnTo>
                  <a:pt x="0" y="11430"/>
                </a:lnTo>
                <a:lnTo>
                  <a:pt x="3810" y="15240"/>
                </a:lnTo>
                <a:lnTo>
                  <a:pt x="12192" y="15240"/>
                </a:lnTo>
                <a:lnTo>
                  <a:pt x="15240" y="11430"/>
                </a:lnTo>
                <a:lnTo>
                  <a:pt x="15240" y="7620"/>
                </a:lnTo>
                <a:lnTo>
                  <a:pt x="15240" y="3048"/>
                </a:lnTo>
                <a:lnTo>
                  <a:pt x="12192" y="0"/>
                </a:lnTo>
                <a:lnTo>
                  <a:pt x="381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800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7" name="Google Shape;3337;p56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8293597" y="2205961"/>
            <a:ext cx="78730" cy="10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8" name="Google Shape;3338;p56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8036926" y="2181863"/>
            <a:ext cx="125667" cy="1420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9" name="Google Shape;3339;p56"/>
          <p:cNvGrpSpPr/>
          <p:nvPr/>
        </p:nvGrpSpPr>
        <p:grpSpPr>
          <a:xfrm>
            <a:off x="7904987" y="2614029"/>
            <a:ext cx="337605" cy="140319"/>
            <a:chOff x="9040355" y="3148571"/>
            <a:chExt cx="287666" cy="124231"/>
          </a:xfrm>
        </p:grpSpPr>
        <p:sp>
          <p:nvSpPr>
            <p:cNvPr id="3340" name="Google Shape;3340;p56"/>
            <p:cNvSpPr/>
            <p:nvPr/>
          </p:nvSpPr>
          <p:spPr>
            <a:xfrm>
              <a:off x="9078467" y="3195828"/>
              <a:ext cx="249554" cy="10794"/>
            </a:xfrm>
            <a:custGeom>
              <a:rect b="b" l="l" r="r" t="t"/>
              <a:pathLst>
                <a:path extrusionOk="0" h="10794" w="249554">
                  <a:moveTo>
                    <a:pt x="249174" y="4572"/>
                  </a:moveTo>
                  <a:lnTo>
                    <a:pt x="244602" y="3048"/>
                  </a:lnTo>
                  <a:lnTo>
                    <a:pt x="243078" y="1524"/>
                  </a:lnTo>
                  <a:lnTo>
                    <a:pt x="238506" y="1524"/>
                  </a:lnTo>
                  <a:lnTo>
                    <a:pt x="216562" y="333"/>
                  </a:lnTo>
                  <a:lnTo>
                    <a:pt x="194405" y="0"/>
                  </a:lnTo>
                  <a:lnTo>
                    <a:pt x="172390" y="238"/>
                  </a:lnTo>
                  <a:lnTo>
                    <a:pt x="150876" y="762"/>
                  </a:lnTo>
                  <a:lnTo>
                    <a:pt x="117288" y="1702"/>
                  </a:lnTo>
                  <a:lnTo>
                    <a:pt x="83915" y="3143"/>
                  </a:lnTo>
                  <a:lnTo>
                    <a:pt x="50684" y="4726"/>
                  </a:lnTo>
                  <a:lnTo>
                    <a:pt x="17526" y="6096"/>
                  </a:lnTo>
                  <a:lnTo>
                    <a:pt x="10668" y="6858"/>
                  </a:lnTo>
                  <a:lnTo>
                    <a:pt x="5334" y="7620"/>
                  </a:lnTo>
                  <a:lnTo>
                    <a:pt x="0" y="8382"/>
                  </a:lnTo>
                  <a:lnTo>
                    <a:pt x="4572" y="9144"/>
                  </a:lnTo>
                  <a:lnTo>
                    <a:pt x="12192" y="10668"/>
                  </a:lnTo>
                  <a:lnTo>
                    <a:pt x="17526" y="9144"/>
                  </a:lnTo>
                  <a:lnTo>
                    <a:pt x="21336" y="8382"/>
                  </a:lnTo>
                  <a:lnTo>
                    <a:pt x="24384" y="7620"/>
                  </a:lnTo>
                  <a:lnTo>
                    <a:pt x="28194" y="6096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41" name="Google Shape;3341;p56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9040355" y="3148571"/>
              <a:ext cx="119659" cy="1242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42" name="Google Shape;3342;p56"/>
          <p:cNvGrpSpPr/>
          <p:nvPr/>
        </p:nvGrpSpPr>
        <p:grpSpPr>
          <a:xfrm>
            <a:off x="2524085" y="2607143"/>
            <a:ext cx="204395" cy="194097"/>
            <a:chOff x="4455401" y="3142475"/>
            <a:chExt cx="174161" cy="171843"/>
          </a:xfrm>
        </p:grpSpPr>
        <p:pic>
          <p:nvPicPr>
            <p:cNvPr id="3343" name="Google Shape;3343;p56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4455401" y="3142475"/>
              <a:ext cx="100609" cy="1448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4" name="Google Shape;3344;p56"/>
            <p:cNvSpPr/>
            <p:nvPr/>
          </p:nvSpPr>
          <p:spPr>
            <a:xfrm>
              <a:off x="4588287" y="3240023"/>
              <a:ext cx="41275" cy="74295"/>
            </a:xfrm>
            <a:custGeom>
              <a:rect b="b" l="l" r="r" t="t"/>
              <a:pathLst>
                <a:path extrusionOk="0" h="74295" w="41275">
                  <a:moveTo>
                    <a:pt x="3524" y="1524"/>
                  </a:moveTo>
                  <a:lnTo>
                    <a:pt x="2762" y="762"/>
                  </a:lnTo>
                  <a:lnTo>
                    <a:pt x="3524" y="1524"/>
                  </a:lnTo>
                  <a:lnTo>
                    <a:pt x="2000" y="762"/>
                  </a:lnTo>
                  <a:lnTo>
                    <a:pt x="1238" y="762"/>
                  </a:lnTo>
                  <a:lnTo>
                    <a:pt x="1238" y="0"/>
                  </a:lnTo>
                  <a:lnTo>
                    <a:pt x="1238" y="1524"/>
                  </a:lnTo>
                  <a:lnTo>
                    <a:pt x="1238" y="6858"/>
                  </a:lnTo>
                  <a:lnTo>
                    <a:pt x="1238" y="9906"/>
                  </a:lnTo>
                  <a:lnTo>
                    <a:pt x="726" y="22264"/>
                  </a:lnTo>
                  <a:lnTo>
                    <a:pt x="0" y="35623"/>
                  </a:lnTo>
                  <a:lnTo>
                    <a:pt x="273" y="48696"/>
                  </a:lnTo>
                  <a:lnTo>
                    <a:pt x="19978" y="73961"/>
                  </a:lnTo>
                  <a:lnTo>
                    <a:pt x="25812" y="72199"/>
                  </a:lnTo>
                  <a:lnTo>
                    <a:pt x="30789" y="68437"/>
                  </a:lnTo>
                  <a:lnTo>
                    <a:pt x="34766" y="63246"/>
                  </a:lnTo>
                  <a:lnTo>
                    <a:pt x="38576" y="56388"/>
                  </a:lnTo>
                  <a:lnTo>
                    <a:pt x="39338" y="53340"/>
                  </a:lnTo>
                  <a:lnTo>
                    <a:pt x="40862" y="48006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56"/>
            <p:cNvSpPr/>
            <p:nvPr/>
          </p:nvSpPr>
          <p:spPr>
            <a:xfrm>
              <a:off x="4595622" y="3175253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8"/>
                  </a:moveTo>
                  <a:lnTo>
                    <a:pt x="0" y="11430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1430"/>
                  </a:lnTo>
                  <a:lnTo>
                    <a:pt x="15239" y="7620"/>
                  </a:lnTo>
                  <a:lnTo>
                    <a:pt x="15239" y="3048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46" name="Google Shape;3346;p56"/>
          <p:cNvGrpSpPr/>
          <p:nvPr/>
        </p:nvGrpSpPr>
        <p:grpSpPr>
          <a:xfrm>
            <a:off x="2935470" y="2642230"/>
            <a:ext cx="103885" cy="71221"/>
            <a:chOff x="4805934" y="3173539"/>
            <a:chExt cx="88518" cy="63055"/>
          </a:xfrm>
        </p:grpSpPr>
        <p:sp>
          <p:nvSpPr>
            <p:cNvPr id="3347" name="Google Shape;3347;p56"/>
            <p:cNvSpPr/>
            <p:nvPr/>
          </p:nvSpPr>
          <p:spPr>
            <a:xfrm>
              <a:off x="4805934" y="3173539"/>
              <a:ext cx="48895" cy="2539"/>
            </a:xfrm>
            <a:custGeom>
              <a:rect b="b" l="l" r="r" t="t"/>
              <a:pathLst>
                <a:path extrusionOk="0" h="2539" w="48895">
                  <a:moveTo>
                    <a:pt x="0" y="952"/>
                  </a:moveTo>
                  <a:lnTo>
                    <a:pt x="11799" y="547"/>
                  </a:lnTo>
                  <a:lnTo>
                    <a:pt x="25241" y="0"/>
                  </a:lnTo>
                  <a:lnTo>
                    <a:pt x="38254" y="309"/>
                  </a:lnTo>
                  <a:lnTo>
                    <a:pt x="48768" y="2476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56"/>
            <p:cNvSpPr/>
            <p:nvPr/>
          </p:nvSpPr>
          <p:spPr>
            <a:xfrm>
              <a:off x="4822698" y="3223259"/>
              <a:ext cx="71754" cy="13335"/>
            </a:xfrm>
            <a:custGeom>
              <a:rect b="b" l="l" r="r" t="t"/>
              <a:pathLst>
                <a:path extrusionOk="0" h="13335" w="71754">
                  <a:moveTo>
                    <a:pt x="0" y="12191"/>
                  </a:moveTo>
                  <a:lnTo>
                    <a:pt x="11525" y="13025"/>
                  </a:lnTo>
                  <a:lnTo>
                    <a:pt x="22479" y="13144"/>
                  </a:lnTo>
                  <a:lnTo>
                    <a:pt x="33432" y="12406"/>
                  </a:lnTo>
                  <a:lnTo>
                    <a:pt x="44958" y="10667"/>
                  </a:lnTo>
                  <a:lnTo>
                    <a:pt x="52018" y="8786"/>
                  </a:lnTo>
                  <a:lnTo>
                    <a:pt x="58578" y="6476"/>
                  </a:lnTo>
                  <a:lnTo>
                    <a:pt x="64996" y="3595"/>
                  </a:lnTo>
                  <a:lnTo>
                    <a:pt x="71628" y="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49" name="Google Shape;3349;p56"/>
          <p:cNvGrpSpPr/>
          <p:nvPr/>
        </p:nvGrpSpPr>
        <p:grpSpPr>
          <a:xfrm>
            <a:off x="3642834" y="5399186"/>
            <a:ext cx="778934" cy="330227"/>
            <a:chOff x="5408664" y="5614403"/>
            <a:chExt cx="663713" cy="292366"/>
          </a:xfrm>
        </p:grpSpPr>
        <p:sp>
          <p:nvSpPr>
            <p:cNvPr id="3350" name="Google Shape;3350;p56"/>
            <p:cNvSpPr/>
            <p:nvPr/>
          </p:nvSpPr>
          <p:spPr>
            <a:xfrm>
              <a:off x="5408664" y="5700236"/>
              <a:ext cx="97789" cy="118110"/>
            </a:xfrm>
            <a:custGeom>
              <a:rect b="b" l="l" r="r" t="t"/>
              <a:pathLst>
                <a:path extrusionOk="0" h="118110" w="97789">
                  <a:moveTo>
                    <a:pt x="17537" y="14001"/>
                  </a:moveTo>
                  <a:lnTo>
                    <a:pt x="19133" y="607"/>
                  </a:lnTo>
                  <a:lnTo>
                    <a:pt x="19442" y="0"/>
                  </a:lnTo>
                  <a:lnTo>
                    <a:pt x="18609" y="4679"/>
                  </a:lnTo>
                  <a:lnTo>
                    <a:pt x="16775" y="7143"/>
                  </a:lnTo>
                  <a:lnTo>
                    <a:pt x="14132" y="14716"/>
                  </a:lnTo>
                  <a:lnTo>
                    <a:pt x="12775" y="22574"/>
                  </a:lnTo>
                  <a:lnTo>
                    <a:pt x="12275" y="30718"/>
                  </a:lnTo>
                  <a:lnTo>
                    <a:pt x="12203" y="39147"/>
                  </a:lnTo>
                  <a:lnTo>
                    <a:pt x="11930" y="54316"/>
                  </a:lnTo>
                  <a:lnTo>
                    <a:pt x="22109" y="97821"/>
                  </a:lnTo>
                  <a:lnTo>
                    <a:pt x="49006" y="117859"/>
                  </a:lnTo>
                  <a:lnTo>
                    <a:pt x="60971" y="117633"/>
                  </a:lnTo>
                  <a:lnTo>
                    <a:pt x="96023" y="84105"/>
                  </a:lnTo>
                  <a:lnTo>
                    <a:pt x="97750" y="70211"/>
                  </a:lnTo>
                  <a:lnTo>
                    <a:pt x="94404" y="58102"/>
                  </a:lnTo>
                  <a:lnTo>
                    <a:pt x="63222" y="29848"/>
                  </a:lnTo>
                  <a:lnTo>
                    <a:pt x="19823" y="20097"/>
                  </a:lnTo>
                  <a:lnTo>
                    <a:pt x="14263" y="20383"/>
                  </a:lnTo>
                  <a:lnTo>
                    <a:pt x="6203" y="21812"/>
                  </a:lnTo>
                  <a:lnTo>
                    <a:pt x="0" y="25241"/>
                  </a:lnTo>
                  <a:lnTo>
                    <a:pt x="11" y="31527"/>
                  </a:lnTo>
                  <a:lnTo>
                    <a:pt x="6107" y="36861"/>
                  </a:lnTo>
                  <a:lnTo>
                    <a:pt x="8393" y="39147"/>
                  </a:lnTo>
                  <a:lnTo>
                    <a:pt x="14489" y="39909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56"/>
            <p:cNvSpPr/>
            <p:nvPr/>
          </p:nvSpPr>
          <p:spPr>
            <a:xfrm>
              <a:off x="5515356" y="5697474"/>
              <a:ext cx="102870" cy="102870"/>
            </a:xfrm>
            <a:custGeom>
              <a:rect b="b" l="l" r="r" t="t"/>
              <a:pathLst>
                <a:path extrusionOk="0" h="102870" w="102870">
                  <a:moveTo>
                    <a:pt x="0" y="41148"/>
                  </a:moveTo>
                  <a:lnTo>
                    <a:pt x="10572" y="36433"/>
                  </a:lnTo>
                  <a:lnTo>
                    <a:pt x="19431" y="34290"/>
                  </a:lnTo>
                  <a:lnTo>
                    <a:pt x="28289" y="35575"/>
                  </a:lnTo>
                  <a:lnTo>
                    <a:pt x="57935" y="66651"/>
                  </a:lnTo>
                  <a:lnTo>
                    <a:pt x="60960" y="85344"/>
                  </a:lnTo>
                  <a:lnTo>
                    <a:pt x="60960" y="96012"/>
                  </a:lnTo>
                  <a:lnTo>
                    <a:pt x="51816" y="99060"/>
                  </a:lnTo>
                  <a:lnTo>
                    <a:pt x="41910" y="102870"/>
                  </a:lnTo>
                  <a:lnTo>
                    <a:pt x="38862" y="94488"/>
                  </a:lnTo>
                  <a:lnTo>
                    <a:pt x="38100" y="86868"/>
                  </a:lnTo>
                  <a:lnTo>
                    <a:pt x="37516" y="74890"/>
                  </a:lnTo>
                  <a:lnTo>
                    <a:pt x="38004" y="63055"/>
                  </a:lnTo>
                  <a:lnTo>
                    <a:pt x="49529" y="24098"/>
                  </a:lnTo>
                  <a:lnTo>
                    <a:pt x="61722" y="10668"/>
                  </a:lnTo>
                  <a:lnTo>
                    <a:pt x="64007" y="8382"/>
                  </a:lnTo>
                  <a:lnTo>
                    <a:pt x="77723" y="0"/>
                  </a:lnTo>
                  <a:lnTo>
                    <a:pt x="81533" y="4572"/>
                  </a:lnTo>
                  <a:lnTo>
                    <a:pt x="86105" y="9906"/>
                  </a:lnTo>
                  <a:lnTo>
                    <a:pt x="84582" y="17526"/>
                  </a:lnTo>
                  <a:lnTo>
                    <a:pt x="85344" y="23622"/>
                  </a:lnTo>
                  <a:lnTo>
                    <a:pt x="86367" y="32754"/>
                  </a:lnTo>
                  <a:lnTo>
                    <a:pt x="87249" y="41814"/>
                  </a:lnTo>
                  <a:lnTo>
                    <a:pt x="88130" y="50732"/>
                  </a:lnTo>
                  <a:lnTo>
                    <a:pt x="89154" y="59436"/>
                  </a:lnTo>
                  <a:lnTo>
                    <a:pt x="90773" y="66984"/>
                  </a:lnTo>
                  <a:lnTo>
                    <a:pt x="92392" y="74676"/>
                  </a:lnTo>
                  <a:lnTo>
                    <a:pt x="94297" y="82367"/>
                  </a:lnTo>
                  <a:lnTo>
                    <a:pt x="96774" y="89916"/>
                  </a:lnTo>
                  <a:lnTo>
                    <a:pt x="99060" y="96774"/>
                  </a:lnTo>
                  <a:lnTo>
                    <a:pt x="102870" y="9372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56"/>
            <p:cNvSpPr/>
            <p:nvPr/>
          </p:nvSpPr>
          <p:spPr>
            <a:xfrm>
              <a:off x="5570982" y="5644134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7"/>
                  </a:moveTo>
                  <a:lnTo>
                    <a:pt x="0" y="11429"/>
                  </a:lnTo>
                  <a:lnTo>
                    <a:pt x="3047" y="15239"/>
                  </a:lnTo>
                  <a:lnTo>
                    <a:pt x="12191" y="15239"/>
                  </a:lnTo>
                  <a:lnTo>
                    <a:pt x="15239" y="11429"/>
                  </a:lnTo>
                  <a:lnTo>
                    <a:pt x="15239" y="7619"/>
                  </a:lnTo>
                  <a:lnTo>
                    <a:pt x="15239" y="3047"/>
                  </a:lnTo>
                  <a:lnTo>
                    <a:pt x="12191" y="0"/>
                  </a:lnTo>
                  <a:lnTo>
                    <a:pt x="3047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56"/>
            <p:cNvSpPr/>
            <p:nvPr/>
          </p:nvSpPr>
          <p:spPr>
            <a:xfrm>
              <a:off x="5639562" y="5668518"/>
              <a:ext cx="69850" cy="179070"/>
            </a:xfrm>
            <a:custGeom>
              <a:rect b="b" l="l" r="r" t="t"/>
              <a:pathLst>
                <a:path extrusionOk="0" h="179070" w="69850">
                  <a:moveTo>
                    <a:pt x="57912" y="76200"/>
                  </a:moveTo>
                  <a:lnTo>
                    <a:pt x="58162" y="63305"/>
                  </a:lnTo>
                  <a:lnTo>
                    <a:pt x="58769" y="50768"/>
                  </a:lnTo>
                  <a:lnTo>
                    <a:pt x="59519" y="38373"/>
                  </a:lnTo>
                  <a:lnTo>
                    <a:pt x="60198" y="25908"/>
                  </a:lnTo>
                  <a:lnTo>
                    <a:pt x="60388" y="18645"/>
                  </a:lnTo>
                  <a:lnTo>
                    <a:pt x="60007" y="10667"/>
                  </a:lnTo>
                  <a:lnTo>
                    <a:pt x="57626" y="3833"/>
                  </a:lnTo>
                  <a:lnTo>
                    <a:pt x="51816" y="0"/>
                  </a:lnTo>
                  <a:lnTo>
                    <a:pt x="41207" y="1964"/>
                  </a:lnTo>
                  <a:lnTo>
                    <a:pt x="10715" y="42326"/>
                  </a:lnTo>
                  <a:lnTo>
                    <a:pt x="0" y="82296"/>
                  </a:lnTo>
                  <a:lnTo>
                    <a:pt x="1166" y="90011"/>
                  </a:lnTo>
                  <a:lnTo>
                    <a:pt x="5334" y="94297"/>
                  </a:lnTo>
                  <a:lnTo>
                    <a:pt x="11787" y="96012"/>
                  </a:lnTo>
                  <a:lnTo>
                    <a:pt x="19812" y="96012"/>
                  </a:lnTo>
                  <a:lnTo>
                    <a:pt x="53340" y="68580"/>
                  </a:lnTo>
                  <a:lnTo>
                    <a:pt x="55626" y="53340"/>
                  </a:lnTo>
                  <a:lnTo>
                    <a:pt x="55626" y="52578"/>
                  </a:lnTo>
                  <a:lnTo>
                    <a:pt x="56018" y="66282"/>
                  </a:lnTo>
                  <a:lnTo>
                    <a:pt x="57054" y="79914"/>
                  </a:lnTo>
                  <a:lnTo>
                    <a:pt x="58519" y="93404"/>
                  </a:lnTo>
                  <a:lnTo>
                    <a:pt x="60198" y="106680"/>
                  </a:lnTo>
                  <a:lnTo>
                    <a:pt x="62007" y="119824"/>
                  </a:lnTo>
                  <a:lnTo>
                    <a:pt x="63817" y="132969"/>
                  </a:lnTo>
                  <a:lnTo>
                    <a:pt x="65341" y="146113"/>
                  </a:lnTo>
                  <a:lnTo>
                    <a:pt x="66294" y="159258"/>
                  </a:lnTo>
                  <a:lnTo>
                    <a:pt x="67056" y="168402"/>
                  </a:lnTo>
                  <a:lnTo>
                    <a:pt x="69342" y="176784"/>
                  </a:lnTo>
                  <a:lnTo>
                    <a:pt x="58674" y="178308"/>
                  </a:lnTo>
                  <a:lnTo>
                    <a:pt x="49506" y="178879"/>
                  </a:lnTo>
                  <a:lnTo>
                    <a:pt x="41338" y="177165"/>
                  </a:lnTo>
                  <a:lnTo>
                    <a:pt x="16383" y="148113"/>
                  </a:lnTo>
                  <a:lnTo>
                    <a:pt x="14144" y="137410"/>
                  </a:lnTo>
                  <a:lnTo>
                    <a:pt x="14478" y="126492"/>
                  </a:lnTo>
                  <a:lnTo>
                    <a:pt x="15240" y="122682"/>
                  </a:lnTo>
                  <a:lnTo>
                    <a:pt x="16764" y="118872"/>
                  </a:lnTo>
                  <a:lnTo>
                    <a:pt x="17526" y="11506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56"/>
            <p:cNvSpPr/>
            <p:nvPr/>
          </p:nvSpPr>
          <p:spPr>
            <a:xfrm>
              <a:off x="5759958" y="5704332"/>
              <a:ext cx="3810" cy="70485"/>
            </a:xfrm>
            <a:custGeom>
              <a:rect b="b" l="l" r="r" t="t"/>
              <a:pathLst>
                <a:path extrusionOk="0" h="70485" w="3810">
                  <a:moveTo>
                    <a:pt x="0" y="0"/>
                  </a:moveTo>
                  <a:lnTo>
                    <a:pt x="3810" y="38862"/>
                  </a:lnTo>
                  <a:lnTo>
                    <a:pt x="3810" y="62114"/>
                  </a:lnTo>
                  <a:lnTo>
                    <a:pt x="3810" y="7010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56"/>
            <p:cNvSpPr/>
            <p:nvPr/>
          </p:nvSpPr>
          <p:spPr>
            <a:xfrm>
              <a:off x="5729478" y="5636514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809"/>
                  </a:moveTo>
                  <a:lnTo>
                    <a:pt x="0" y="12191"/>
                  </a:lnTo>
                  <a:lnTo>
                    <a:pt x="3047" y="15239"/>
                  </a:lnTo>
                  <a:lnTo>
                    <a:pt x="11429" y="15239"/>
                  </a:lnTo>
                  <a:lnTo>
                    <a:pt x="15239" y="12191"/>
                  </a:lnTo>
                  <a:lnTo>
                    <a:pt x="15239" y="7619"/>
                  </a:lnTo>
                  <a:lnTo>
                    <a:pt x="15239" y="3809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809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56" name="Google Shape;3356;p56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5798045" y="5614403"/>
              <a:ext cx="222529" cy="171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7" name="Google Shape;3357;p56"/>
            <p:cNvSpPr/>
            <p:nvPr/>
          </p:nvSpPr>
          <p:spPr>
            <a:xfrm>
              <a:off x="5527548" y="5806440"/>
              <a:ext cx="544829" cy="100329"/>
            </a:xfrm>
            <a:custGeom>
              <a:rect b="b" l="l" r="r" t="t"/>
              <a:pathLst>
                <a:path extrusionOk="0" h="100329" w="544829">
                  <a:moveTo>
                    <a:pt x="0" y="99822"/>
                  </a:moveTo>
                  <a:lnTo>
                    <a:pt x="22859" y="96142"/>
                  </a:lnTo>
                  <a:lnTo>
                    <a:pt x="45719" y="92106"/>
                  </a:lnTo>
                  <a:lnTo>
                    <a:pt x="68580" y="87927"/>
                  </a:lnTo>
                  <a:lnTo>
                    <a:pt x="91440" y="83820"/>
                  </a:lnTo>
                  <a:lnTo>
                    <a:pt x="131004" y="76664"/>
                  </a:lnTo>
                  <a:lnTo>
                    <a:pt x="170783" y="70008"/>
                  </a:lnTo>
                  <a:lnTo>
                    <a:pt x="210704" y="63781"/>
                  </a:lnTo>
                  <a:lnTo>
                    <a:pt x="250697" y="57912"/>
                  </a:lnTo>
                  <a:lnTo>
                    <a:pt x="290703" y="51899"/>
                  </a:lnTo>
                  <a:lnTo>
                    <a:pt x="330708" y="46386"/>
                  </a:lnTo>
                  <a:lnTo>
                    <a:pt x="370713" y="41302"/>
                  </a:lnTo>
                  <a:lnTo>
                    <a:pt x="410718" y="36576"/>
                  </a:lnTo>
                  <a:lnTo>
                    <a:pt x="462534" y="31051"/>
                  </a:lnTo>
                  <a:lnTo>
                    <a:pt x="488513" y="28003"/>
                  </a:lnTo>
                  <a:lnTo>
                    <a:pt x="514350" y="24384"/>
                  </a:lnTo>
                  <a:lnTo>
                    <a:pt x="521446" y="23407"/>
                  </a:lnTo>
                  <a:lnTo>
                    <a:pt x="529399" y="22288"/>
                  </a:lnTo>
                  <a:lnTo>
                    <a:pt x="537067" y="20312"/>
                  </a:lnTo>
                  <a:lnTo>
                    <a:pt x="543306" y="16764"/>
                  </a:lnTo>
                  <a:lnTo>
                    <a:pt x="544830" y="16002"/>
                  </a:lnTo>
                  <a:lnTo>
                    <a:pt x="541782" y="7620"/>
                  </a:lnTo>
                  <a:lnTo>
                    <a:pt x="541782" y="6858"/>
                  </a:lnTo>
                  <a:lnTo>
                    <a:pt x="541782" y="4572"/>
                  </a:lnTo>
                  <a:lnTo>
                    <a:pt x="541782" y="2286"/>
                  </a:lnTo>
                  <a:lnTo>
                    <a:pt x="541782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8" name="Google Shape;3358;p56"/>
          <p:cNvSpPr/>
          <p:nvPr/>
        </p:nvSpPr>
        <p:spPr>
          <a:xfrm>
            <a:off x="4493633" y="5489356"/>
            <a:ext cx="2237" cy="16503"/>
          </a:xfrm>
          <a:custGeom>
            <a:rect b="b" l="l" r="r" t="t"/>
            <a:pathLst>
              <a:path extrusionOk="0" h="14604" w="1904">
                <a:moveTo>
                  <a:pt x="1524" y="0"/>
                </a:moveTo>
                <a:lnTo>
                  <a:pt x="1524" y="5334"/>
                </a:lnTo>
                <a:lnTo>
                  <a:pt x="762" y="9906"/>
                </a:lnTo>
                <a:lnTo>
                  <a:pt x="0" y="14478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9" name="Google Shape;3359;p56"/>
          <p:cNvSpPr/>
          <p:nvPr/>
        </p:nvSpPr>
        <p:spPr>
          <a:xfrm>
            <a:off x="4504365" y="5589191"/>
            <a:ext cx="17868" cy="17220"/>
          </a:xfrm>
          <a:custGeom>
            <a:rect b="b" l="l" r="r" t="t"/>
            <a:pathLst>
              <a:path extrusionOk="0" h="15239" w="15239">
                <a:moveTo>
                  <a:pt x="0" y="3809"/>
                </a:moveTo>
                <a:lnTo>
                  <a:pt x="0" y="12191"/>
                </a:lnTo>
                <a:lnTo>
                  <a:pt x="3809" y="15239"/>
                </a:lnTo>
                <a:lnTo>
                  <a:pt x="12191" y="15239"/>
                </a:lnTo>
                <a:lnTo>
                  <a:pt x="15239" y="12191"/>
                </a:lnTo>
                <a:lnTo>
                  <a:pt x="15239" y="7619"/>
                </a:lnTo>
                <a:lnTo>
                  <a:pt x="15239" y="3809"/>
                </a:lnTo>
                <a:lnTo>
                  <a:pt x="12191" y="0"/>
                </a:lnTo>
                <a:lnTo>
                  <a:pt x="3809" y="0"/>
                </a:lnTo>
                <a:lnTo>
                  <a:pt x="0" y="3809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60" name="Google Shape;3360;p56"/>
          <p:cNvGrpSpPr/>
          <p:nvPr/>
        </p:nvGrpSpPr>
        <p:grpSpPr>
          <a:xfrm>
            <a:off x="5049554" y="5430170"/>
            <a:ext cx="291552" cy="133541"/>
            <a:chOff x="6607301" y="5641835"/>
            <a:chExt cx="248425" cy="118230"/>
          </a:xfrm>
        </p:grpSpPr>
        <p:sp>
          <p:nvSpPr>
            <p:cNvPr id="3361" name="Google Shape;3361;p56"/>
            <p:cNvSpPr/>
            <p:nvPr/>
          </p:nvSpPr>
          <p:spPr>
            <a:xfrm>
              <a:off x="6607301" y="5650992"/>
              <a:ext cx="17145" cy="104775"/>
            </a:xfrm>
            <a:custGeom>
              <a:rect b="b" l="l" r="r" t="t"/>
              <a:pathLst>
                <a:path extrusionOk="0" h="104775" w="17145">
                  <a:moveTo>
                    <a:pt x="0" y="0"/>
                  </a:moveTo>
                  <a:lnTo>
                    <a:pt x="11358" y="42969"/>
                  </a:lnTo>
                  <a:lnTo>
                    <a:pt x="13239" y="80295"/>
                  </a:lnTo>
                  <a:lnTo>
                    <a:pt x="13704" y="91451"/>
                  </a:lnTo>
                  <a:lnTo>
                    <a:pt x="15240" y="102107"/>
                  </a:lnTo>
                  <a:lnTo>
                    <a:pt x="16002" y="102870"/>
                  </a:lnTo>
                  <a:lnTo>
                    <a:pt x="16002" y="103632"/>
                  </a:lnTo>
                  <a:lnTo>
                    <a:pt x="16764" y="10439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62" name="Google Shape;3362;p56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6660379" y="5641835"/>
              <a:ext cx="76475" cy="1182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3" name="Google Shape;3363;p56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6774453" y="5650324"/>
              <a:ext cx="81273" cy="984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4" name="Google Shape;3364;p56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5398673" y="5405859"/>
            <a:ext cx="129706" cy="117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5" name="Google Shape;3365;p56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5607232" y="5380442"/>
            <a:ext cx="113426" cy="1115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6" name="Google Shape;3366;p56"/>
          <p:cNvGrpSpPr/>
          <p:nvPr/>
        </p:nvGrpSpPr>
        <p:grpSpPr>
          <a:xfrm>
            <a:off x="3817218" y="5927643"/>
            <a:ext cx="385749" cy="221353"/>
            <a:chOff x="5557253" y="6082271"/>
            <a:chExt cx="328689" cy="195974"/>
          </a:xfrm>
        </p:grpSpPr>
        <p:pic>
          <p:nvPicPr>
            <p:cNvPr id="3367" name="Google Shape;3367;p56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5557253" y="6082271"/>
              <a:ext cx="317779" cy="1387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8" name="Google Shape;3368;p56"/>
            <p:cNvSpPr/>
            <p:nvPr/>
          </p:nvSpPr>
          <p:spPr>
            <a:xfrm>
              <a:off x="5624322" y="6252210"/>
              <a:ext cx="261620" cy="26035"/>
            </a:xfrm>
            <a:custGeom>
              <a:rect b="b" l="l" r="r" t="t"/>
              <a:pathLst>
                <a:path extrusionOk="0" h="26035" w="261620">
                  <a:moveTo>
                    <a:pt x="0" y="16764"/>
                  </a:moveTo>
                  <a:lnTo>
                    <a:pt x="19454" y="22776"/>
                  </a:lnTo>
                  <a:lnTo>
                    <a:pt x="38481" y="25431"/>
                  </a:lnTo>
                  <a:lnTo>
                    <a:pt x="58078" y="25657"/>
                  </a:lnTo>
                  <a:lnTo>
                    <a:pt x="79248" y="24384"/>
                  </a:lnTo>
                  <a:lnTo>
                    <a:pt x="103703" y="22050"/>
                  </a:lnTo>
                  <a:lnTo>
                    <a:pt x="128016" y="18859"/>
                  </a:lnTo>
                  <a:lnTo>
                    <a:pt x="152328" y="15382"/>
                  </a:lnTo>
                  <a:lnTo>
                    <a:pt x="176784" y="12192"/>
                  </a:lnTo>
                  <a:lnTo>
                    <a:pt x="225432" y="7048"/>
                  </a:lnTo>
                  <a:lnTo>
                    <a:pt x="251460" y="6096"/>
                  </a:lnTo>
                  <a:lnTo>
                    <a:pt x="255270" y="7620"/>
                  </a:lnTo>
                  <a:lnTo>
                    <a:pt x="261365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69" name="Google Shape;3369;p56"/>
          <p:cNvSpPr/>
          <p:nvPr/>
        </p:nvSpPr>
        <p:spPr>
          <a:xfrm>
            <a:off x="4324606" y="5923123"/>
            <a:ext cx="7445" cy="30137"/>
          </a:xfrm>
          <a:custGeom>
            <a:rect b="b" l="l" r="r" t="t"/>
            <a:pathLst>
              <a:path extrusionOk="0" h="26670" w="6350">
                <a:moveTo>
                  <a:pt x="6096" y="0"/>
                </a:moveTo>
                <a:lnTo>
                  <a:pt x="2893" y="7810"/>
                </a:lnTo>
                <a:lnTo>
                  <a:pt x="1047" y="13335"/>
                </a:lnTo>
                <a:lnTo>
                  <a:pt x="202" y="18859"/>
                </a:lnTo>
                <a:lnTo>
                  <a:pt x="0" y="2667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0" name="Google Shape;3370;p56"/>
          <p:cNvSpPr/>
          <p:nvPr/>
        </p:nvSpPr>
        <p:spPr>
          <a:xfrm>
            <a:off x="4356802" y="6063409"/>
            <a:ext cx="2237" cy="4305"/>
          </a:xfrm>
          <a:custGeom>
            <a:rect b="b" l="l" r="r" t="t"/>
            <a:pathLst>
              <a:path extrusionOk="0" h="3810" w="1904">
                <a:moveTo>
                  <a:pt x="0" y="3809"/>
                </a:moveTo>
                <a:lnTo>
                  <a:pt x="761" y="3047"/>
                </a:lnTo>
                <a:lnTo>
                  <a:pt x="1523" y="1523"/>
                </a:lnTo>
                <a:lnTo>
                  <a:pt x="1523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1" name="Google Shape;3371;p56"/>
          <p:cNvGrpSpPr/>
          <p:nvPr/>
        </p:nvGrpSpPr>
        <p:grpSpPr>
          <a:xfrm>
            <a:off x="5119086" y="5778759"/>
            <a:ext cx="711700" cy="389456"/>
            <a:chOff x="6666547" y="5950457"/>
            <a:chExt cx="606425" cy="344804"/>
          </a:xfrm>
        </p:grpSpPr>
        <p:sp>
          <p:nvSpPr>
            <p:cNvPr id="3372" name="Google Shape;3372;p56"/>
            <p:cNvSpPr/>
            <p:nvPr/>
          </p:nvSpPr>
          <p:spPr>
            <a:xfrm>
              <a:off x="6666547" y="5950457"/>
              <a:ext cx="606425" cy="344804"/>
            </a:xfrm>
            <a:custGeom>
              <a:rect b="b" l="l" r="r" t="t"/>
              <a:pathLst>
                <a:path extrusionOk="0" h="344804" w="606425">
                  <a:moveTo>
                    <a:pt x="23812" y="320040"/>
                  </a:moveTo>
                  <a:lnTo>
                    <a:pt x="17776" y="275463"/>
                  </a:lnTo>
                  <a:lnTo>
                    <a:pt x="16859" y="260604"/>
                  </a:lnTo>
                  <a:lnTo>
                    <a:pt x="12703" y="212598"/>
                  </a:lnTo>
                  <a:lnTo>
                    <a:pt x="7917" y="176022"/>
                  </a:lnTo>
                  <a:lnTo>
                    <a:pt x="5524" y="157734"/>
                  </a:lnTo>
                  <a:lnTo>
                    <a:pt x="3952" y="142875"/>
                  </a:lnTo>
                  <a:lnTo>
                    <a:pt x="2666" y="128016"/>
                  </a:lnTo>
                  <a:lnTo>
                    <a:pt x="1666" y="113157"/>
                  </a:lnTo>
                  <a:lnTo>
                    <a:pt x="952" y="98298"/>
                  </a:lnTo>
                  <a:lnTo>
                    <a:pt x="547" y="92642"/>
                  </a:lnTo>
                  <a:lnTo>
                    <a:pt x="0" y="85058"/>
                  </a:lnTo>
                  <a:lnTo>
                    <a:pt x="309" y="77616"/>
                  </a:lnTo>
                  <a:lnTo>
                    <a:pt x="2476" y="72390"/>
                  </a:lnTo>
                  <a:lnTo>
                    <a:pt x="5524" y="69342"/>
                  </a:lnTo>
                  <a:lnTo>
                    <a:pt x="13144" y="67818"/>
                  </a:lnTo>
                  <a:lnTo>
                    <a:pt x="16954" y="67056"/>
                  </a:lnTo>
                  <a:lnTo>
                    <a:pt x="57340" y="59436"/>
                  </a:lnTo>
                  <a:lnTo>
                    <a:pt x="106310" y="54613"/>
                  </a:lnTo>
                  <a:lnTo>
                    <a:pt x="122872" y="53340"/>
                  </a:lnTo>
                  <a:lnTo>
                    <a:pt x="144017" y="50946"/>
                  </a:lnTo>
                  <a:lnTo>
                    <a:pt x="165163" y="48482"/>
                  </a:lnTo>
                  <a:lnTo>
                    <a:pt x="186308" y="46160"/>
                  </a:lnTo>
                  <a:lnTo>
                    <a:pt x="207454" y="44196"/>
                  </a:lnTo>
                  <a:lnTo>
                    <a:pt x="230314" y="41576"/>
                  </a:lnTo>
                  <a:lnTo>
                    <a:pt x="253174" y="39243"/>
                  </a:lnTo>
                  <a:lnTo>
                    <a:pt x="276034" y="36909"/>
                  </a:lnTo>
                  <a:lnTo>
                    <a:pt x="298894" y="34290"/>
                  </a:lnTo>
                  <a:lnTo>
                    <a:pt x="326898" y="30741"/>
                  </a:lnTo>
                  <a:lnTo>
                    <a:pt x="354901" y="27051"/>
                  </a:lnTo>
                  <a:lnTo>
                    <a:pt x="382904" y="23360"/>
                  </a:lnTo>
                  <a:lnTo>
                    <a:pt x="410908" y="19812"/>
                  </a:lnTo>
                  <a:lnTo>
                    <a:pt x="430339" y="17645"/>
                  </a:lnTo>
                  <a:lnTo>
                    <a:pt x="449770" y="15621"/>
                  </a:lnTo>
                  <a:lnTo>
                    <a:pt x="469201" y="13596"/>
                  </a:lnTo>
                  <a:lnTo>
                    <a:pt x="488632" y="11430"/>
                  </a:lnTo>
                  <a:lnTo>
                    <a:pt x="498800" y="10727"/>
                  </a:lnTo>
                  <a:lnTo>
                    <a:pt x="508825" y="9810"/>
                  </a:lnTo>
                  <a:lnTo>
                    <a:pt x="518850" y="8751"/>
                  </a:lnTo>
                  <a:lnTo>
                    <a:pt x="529018" y="7620"/>
                  </a:lnTo>
                  <a:lnTo>
                    <a:pt x="536447" y="7048"/>
                  </a:lnTo>
                  <a:lnTo>
                    <a:pt x="543877" y="6477"/>
                  </a:lnTo>
                  <a:lnTo>
                    <a:pt x="551307" y="5905"/>
                  </a:lnTo>
                  <a:lnTo>
                    <a:pt x="558736" y="5334"/>
                  </a:lnTo>
                  <a:lnTo>
                    <a:pt x="565594" y="4572"/>
                  </a:lnTo>
                  <a:lnTo>
                    <a:pt x="572452" y="3810"/>
                  </a:lnTo>
                  <a:lnTo>
                    <a:pt x="579310" y="2286"/>
                  </a:lnTo>
                  <a:lnTo>
                    <a:pt x="583120" y="1524"/>
                  </a:lnTo>
                  <a:lnTo>
                    <a:pt x="586168" y="762"/>
                  </a:lnTo>
                  <a:lnTo>
                    <a:pt x="589216" y="762"/>
                  </a:lnTo>
                  <a:lnTo>
                    <a:pt x="591502" y="762"/>
                  </a:lnTo>
                  <a:lnTo>
                    <a:pt x="592264" y="0"/>
                  </a:lnTo>
                  <a:lnTo>
                    <a:pt x="593788" y="1524"/>
                  </a:lnTo>
                  <a:lnTo>
                    <a:pt x="597598" y="6096"/>
                  </a:lnTo>
                  <a:lnTo>
                    <a:pt x="598360" y="17526"/>
                  </a:lnTo>
                  <a:lnTo>
                    <a:pt x="599884" y="23622"/>
                  </a:lnTo>
                  <a:lnTo>
                    <a:pt x="605218" y="70866"/>
                  </a:lnTo>
                  <a:lnTo>
                    <a:pt x="605968" y="118550"/>
                  </a:lnTo>
                  <a:lnTo>
                    <a:pt x="605980" y="134112"/>
                  </a:lnTo>
                  <a:lnTo>
                    <a:pt x="605825" y="149423"/>
                  </a:lnTo>
                  <a:lnTo>
                    <a:pt x="605313" y="164592"/>
                  </a:lnTo>
                  <a:lnTo>
                    <a:pt x="604373" y="179760"/>
                  </a:lnTo>
                  <a:lnTo>
                    <a:pt x="602932" y="195072"/>
                  </a:lnTo>
                  <a:lnTo>
                    <a:pt x="602253" y="207073"/>
                  </a:lnTo>
                  <a:lnTo>
                    <a:pt x="601503" y="219075"/>
                  </a:lnTo>
                  <a:lnTo>
                    <a:pt x="600896" y="231076"/>
                  </a:lnTo>
                  <a:lnTo>
                    <a:pt x="600646" y="243078"/>
                  </a:lnTo>
                  <a:lnTo>
                    <a:pt x="600646" y="246888"/>
                  </a:lnTo>
                  <a:lnTo>
                    <a:pt x="602932" y="262128"/>
                  </a:lnTo>
                  <a:lnTo>
                    <a:pt x="599884" y="265938"/>
                  </a:lnTo>
                  <a:lnTo>
                    <a:pt x="596074" y="269748"/>
                  </a:lnTo>
                  <a:lnTo>
                    <a:pt x="588454" y="271272"/>
                  </a:lnTo>
                  <a:lnTo>
                    <a:pt x="583120" y="272034"/>
                  </a:lnTo>
                  <a:lnTo>
                    <a:pt x="569725" y="275641"/>
                  </a:lnTo>
                  <a:lnTo>
                    <a:pt x="555974" y="278606"/>
                  </a:lnTo>
                  <a:lnTo>
                    <a:pt x="542079" y="281142"/>
                  </a:lnTo>
                  <a:lnTo>
                    <a:pt x="528256" y="283464"/>
                  </a:lnTo>
                  <a:lnTo>
                    <a:pt x="503812" y="287571"/>
                  </a:lnTo>
                  <a:lnTo>
                    <a:pt x="479583" y="291750"/>
                  </a:lnTo>
                  <a:lnTo>
                    <a:pt x="455497" y="295786"/>
                  </a:lnTo>
                  <a:lnTo>
                    <a:pt x="431482" y="299466"/>
                  </a:lnTo>
                  <a:lnTo>
                    <a:pt x="403609" y="303561"/>
                  </a:lnTo>
                  <a:lnTo>
                    <a:pt x="375951" y="307657"/>
                  </a:lnTo>
                  <a:lnTo>
                    <a:pt x="320992" y="314706"/>
                  </a:lnTo>
                  <a:lnTo>
                    <a:pt x="251269" y="319182"/>
                  </a:lnTo>
                  <a:lnTo>
                    <a:pt x="216408" y="320813"/>
                  </a:lnTo>
                  <a:lnTo>
                    <a:pt x="181546" y="323088"/>
                  </a:lnTo>
                  <a:lnTo>
                    <a:pt x="132397" y="327755"/>
                  </a:lnTo>
                  <a:lnTo>
                    <a:pt x="83248" y="335280"/>
                  </a:lnTo>
                  <a:lnTo>
                    <a:pt x="43624" y="344424"/>
                  </a:lnTo>
                  <a:lnTo>
                    <a:pt x="50113" y="342197"/>
                  </a:lnTo>
                  <a:lnTo>
                    <a:pt x="56102" y="339185"/>
                  </a:lnTo>
                  <a:lnTo>
                    <a:pt x="61948" y="335744"/>
                  </a:lnTo>
                  <a:lnTo>
                    <a:pt x="68008" y="332232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56"/>
            <p:cNvSpPr/>
            <p:nvPr/>
          </p:nvSpPr>
          <p:spPr>
            <a:xfrm>
              <a:off x="6706361" y="6089141"/>
              <a:ext cx="20954" cy="107950"/>
            </a:xfrm>
            <a:custGeom>
              <a:rect b="b" l="l" r="r" t="t"/>
              <a:pathLst>
                <a:path extrusionOk="0" h="107950" w="20954">
                  <a:moveTo>
                    <a:pt x="0" y="0"/>
                  </a:moveTo>
                  <a:lnTo>
                    <a:pt x="4607" y="40183"/>
                  </a:lnTo>
                  <a:lnTo>
                    <a:pt x="12322" y="83248"/>
                  </a:lnTo>
                  <a:lnTo>
                    <a:pt x="14478" y="92964"/>
                  </a:lnTo>
                  <a:lnTo>
                    <a:pt x="15240" y="97536"/>
                  </a:lnTo>
                  <a:lnTo>
                    <a:pt x="14478" y="107442"/>
                  </a:lnTo>
                  <a:lnTo>
                    <a:pt x="18288" y="104394"/>
                  </a:lnTo>
                  <a:lnTo>
                    <a:pt x="20574" y="104394"/>
                  </a:lnTo>
                  <a:lnTo>
                    <a:pt x="20574" y="103632"/>
                  </a:lnTo>
                  <a:lnTo>
                    <a:pt x="19812" y="10058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74" name="Google Shape;3374;p56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6755224" y="6088367"/>
              <a:ext cx="78058" cy="97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5" name="Google Shape;3375;p56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6859403" y="6083033"/>
              <a:ext cx="72963" cy="993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6" name="Google Shape;3376;p56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6969238" y="6066269"/>
              <a:ext cx="89179" cy="960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7" name="Google Shape;3377;p56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7110208" y="6025121"/>
              <a:ext cx="97787" cy="1432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78" name="Google Shape;3378;p56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5954942" y="5871470"/>
            <a:ext cx="87257" cy="1045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9" name="Google Shape;3379;p56"/>
          <p:cNvGrpSpPr/>
          <p:nvPr/>
        </p:nvGrpSpPr>
        <p:grpSpPr>
          <a:xfrm>
            <a:off x="6238043" y="5845501"/>
            <a:ext cx="543754" cy="229762"/>
            <a:chOff x="7619987" y="6009547"/>
            <a:chExt cx="463321" cy="203419"/>
          </a:xfrm>
        </p:grpSpPr>
        <p:pic>
          <p:nvPicPr>
            <p:cNvPr id="3380" name="Google Shape;3380;p56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7619987" y="6011405"/>
              <a:ext cx="94513" cy="1387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1" name="Google Shape;3381;p56"/>
            <p:cNvSpPr/>
            <p:nvPr/>
          </p:nvSpPr>
          <p:spPr>
            <a:xfrm>
              <a:off x="7669530" y="6190106"/>
              <a:ext cx="344170" cy="22860"/>
            </a:xfrm>
            <a:custGeom>
              <a:rect b="b" l="l" r="r" t="t"/>
              <a:pathLst>
                <a:path extrusionOk="0" h="22860" w="344170">
                  <a:moveTo>
                    <a:pt x="32766" y="11049"/>
                  </a:moveTo>
                  <a:lnTo>
                    <a:pt x="25146" y="8763"/>
                  </a:lnTo>
                  <a:lnTo>
                    <a:pt x="25146" y="7239"/>
                  </a:lnTo>
                  <a:lnTo>
                    <a:pt x="20574" y="7239"/>
                  </a:lnTo>
                  <a:lnTo>
                    <a:pt x="46279" y="7322"/>
                  </a:lnTo>
                  <a:lnTo>
                    <a:pt x="71913" y="7334"/>
                  </a:lnTo>
                  <a:lnTo>
                    <a:pt x="97405" y="6917"/>
                  </a:lnTo>
                  <a:lnTo>
                    <a:pt x="122682" y="5715"/>
                  </a:lnTo>
                  <a:lnTo>
                    <a:pt x="164401" y="3595"/>
                  </a:lnTo>
                  <a:lnTo>
                    <a:pt x="206121" y="1905"/>
                  </a:lnTo>
                  <a:lnTo>
                    <a:pt x="247840" y="785"/>
                  </a:lnTo>
                  <a:lnTo>
                    <a:pt x="289560" y="381"/>
                  </a:lnTo>
                  <a:lnTo>
                    <a:pt x="302073" y="381"/>
                  </a:lnTo>
                  <a:lnTo>
                    <a:pt x="320516" y="381"/>
                  </a:lnTo>
                  <a:lnTo>
                    <a:pt x="336815" y="381"/>
                  </a:lnTo>
                  <a:lnTo>
                    <a:pt x="342900" y="381"/>
                  </a:lnTo>
                  <a:lnTo>
                    <a:pt x="305871" y="190"/>
                  </a:lnTo>
                  <a:lnTo>
                    <a:pt x="268986" y="0"/>
                  </a:lnTo>
                  <a:lnTo>
                    <a:pt x="195072" y="1905"/>
                  </a:lnTo>
                  <a:lnTo>
                    <a:pt x="133350" y="5715"/>
                  </a:lnTo>
                  <a:lnTo>
                    <a:pt x="71628" y="11811"/>
                  </a:lnTo>
                  <a:lnTo>
                    <a:pt x="22550" y="17918"/>
                  </a:lnTo>
                  <a:lnTo>
                    <a:pt x="6096" y="20193"/>
                  </a:lnTo>
                  <a:lnTo>
                    <a:pt x="0" y="20955"/>
                  </a:lnTo>
                  <a:lnTo>
                    <a:pt x="1524" y="21717"/>
                  </a:lnTo>
                  <a:lnTo>
                    <a:pt x="0" y="21717"/>
                  </a:lnTo>
                  <a:lnTo>
                    <a:pt x="18859" y="21836"/>
                  </a:lnTo>
                  <a:lnTo>
                    <a:pt x="37719" y="22098"/>
                  </a:lnTo>
                  <a:lnTo>
                    <a:pt x="56578" y="22359"/>
                  </a:lnTo>
                  <a:lnTo>
                    <a:pt x="75438" y="22479"/>
                  </a:lnTo>
                  <a:lnTo>
                    <a:pt x="107311" y="21943"/>
                  </a:lnTo>
                  <a:lnTo>
                    <a:pt x="138969" y="20478"/>
                  </a:lnTo>
                  <a:lnTo>
                    <a:pt x="170485" y="18299"/>
                  </a:lnTo>
                  <a:lnTo>
                    <a:pt x="201930" y="15621"/>
                  </a:lnTo>
                  <a:lnTo>
                    <a:pt x="227076" y="13799"/>
                  </a:lnTo>
                  <a:lnTo>
                    <a:pt x="277368" y="10156"/>
                  </a:lnTo>
                  <a:lnTo>
                    <a:pt x="321564" y="7905"/>
                  </a:lnTo>
                  <a:lnTo>
                    <a:pt x="331231" y="7369"/>
                  </a:lnTo>
                  <a:lnTo>
                    <a:pt x="340614" y="6477"/>
                  </a:lnTo>
                  <a:lnTo>
                    <a:pt x="342138" y="6477"/>
                  </a:lnTo>
                  <a:lnTo>
                    <a:pt x="342900" y="6477"/>
                  </a:lnTo>
                  <a:lnTo>
                    <a:pt x="343662" y="6477"/>
                  </a:lnTo>
                  <a:lnTo>
                    <a:pt x="341376" y="6477"/>
                  </a:lnTo>
                  <a:lnTo>
                    <a:pt x="339090" y="5715"/>
                  </a:lnTo>
                  <a:lnTo>
                    <a:pt x="336042" y="5715"/>
                  </a:lnTo>
                  <a:lnTo>
                    <a:pt x="329184" y="5715"/>
                  </a:lnTo>
                  <a:lnTo>
                    <a:pt x="326136" y="6477"/>
                  </a:lnTo>
                  <a:lnTo>
                    <a:pt x="320040" y="1905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82" name="Google Shape;3382;p56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7748765" y="6031217"/>
              <a:ext cx="88417" cy="1044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3" name="Google Shape;3383;p56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7907833" y="6009547"/>
              <a:ext cx="175475" cy="1132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8" name="Google Shape;3388;p57"/>
          <p:cNvGrpSpPr/>
          <p:nvPr/>
        </p:nvGrpSpPr>
        <p:grpSpPr>
          <a:xfrm>
            <a:off x="3120826" y="4239941"/>
            <a:ext cx="830287" cy="293577"/>
            <a:chOff x="4103309" y="4104119"/>
            <a:chExt cx="820199" cy="244627"/>
          </a:xfrm>
        </p:grpSpPr>
        <p:pic>
          <p:nvPicPr>
            <p:cNvPr id="3389" name="Google Shape;3389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03309" y="4169651"/>
              <a:ext cx="334591" cy="1790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0" name="Google Shape;3390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461640" y="4155935"/>
              <a:ext cx="182000" cy="1517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1" name="Google Shape;3391;p57"/>
            <p:cNvSpPr/>
            <p:nvPr/>
          </p:nvSpPr>
          <p:spPr>
            <a:xfrm>
              <a:off x="4672583" y="4187189"/>
              <a:ext cx="5079" cy="71754"/>
            </a:xfrm>
            <a:custGeom>
              <a:rect b="b" l="l" r="r" t="t"/>
              <a:pathLst>
                <a:path extrusionOk="0" h="71754" w="5079">
                  <a:moveTo>
                    <a:pt x="1524" y="0"/>
                  </a:moveTo>
                  <a:lnTo>
                    <a:pt x="642" y="9596"/>
                  </a:lnTo>
                  <a:lnTo>
                    <a:pt x="190" y="19050"/>
                  </a:lnTo>
                  <a:lnTo>
                    <a:pt x="23" y="28503"/>
                  </a:lnTo>
                  <a:lnTo>
                    <a:pt x="0" y="38100"/>
                  </a:lnTo>
                  <a:lnTo>
                    <a:pt x="71" y="46874"/>
                  </a:lnTo>
                  <a:lnTo>
                    <a:pt x="571" y="55149"/>
                  </a:lnTo>
                  <a:lnTo>
                    <a:pt x="1928" y="63281"/>
                  </a:lnTo>
                  <a:lnTo>
                    <a:pt x="4572" y="71628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92" name="Google Shape;3392;p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10016" y="4179557"/>
              <a:ext cx="76201" cy="103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3" name="Google Shape;3393;p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17351" y="4104119"/>
              <a:ext cx="106157" cy="1790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94" name="Google Shape;3394;p57"/>
          <p:cNvSpPr/>
          <p:nvPr/>
        </p:nvSpPr>
        <p:spPr>
          <a:xfrm>
            <a:off x="4703621" y="2454216"/>
            <a:ext cx="114442" cy="22860"/>
          </a:xfrm>
          <a:custGeom>
            <a:rect b="b" l="l" r="r" t="t"/>
            <a:pathLst>
              <a:path extrusionOk="0" h="19050" w="113029">
                <a:moveTo>
                  <a:pt x="17525" y="12191"/>
                </a:moveTo>
                <a:lnTo>
                  <a:pt x="29408" y="9632"/>
                </a:lnTo>
                <a:lnTo>
                  <a:pt x="41147" y="8286"/>
                </a:lnTo>
                <a:lnTo>
                  <a:pt x="52887" y="7369"/>
                </a:lnTo>
                <a:lnTo>
                  <a:pt x="64769" y="6095"/>
                </a:lnTo>
                <a:lnTo>
                  <a:pt x="75628" y="4833"/>
                </a:lnTo>
                <a:lnTo>
                  <a:pt x="86486" y="3428"/>
                </a:lnTo>
                <a:lnTo>
                  <a:pt x="97345" y="2024"/>
                </a:lnTo>
                <a:lnTo>
                  <a:pt x="108203" y="761"/>
                </a:lnTo>
                <a:lnTo>
                  <a:pt x="111251" y="0"/>
                </a:lnTo>
                <a:lnTo>
                  <a:pt x="112775" y="0"/>
                </a:lnTo>
                <a:lnTo>
                  <a:pt x="96773" y="2226"/>
                </a:lnTo>
                <a:lnTo>
                  <a:pt x="80771" y="5238"/>
                </a:lnTo>
                <a:lnTo>
                  <a:pt x="64769" y="8679"/>
                </a:lnTo>
                <a:lnTo>
                  <a:pt x="48767" y="12191"/>
                </a:lnTo>
                <a:lnTo>
                  <a:pt x="36754" y="14442"/>
                </a:lnTo>
                <a:lnTo>
                  <a:pt x="24669" y="16478"/>
                </a:lnTo>
                <a:lnTo>
                  <a:pt x="12442" y="18085"/>
                </a:lnTo>
                <a:lnTo>
                  <a:pt x="0" y="19049"/>
                </a:lnTo>
                <a:lnTo>
                  <a:pt x="2285" y="18287"/>
                </a:lnTo>
                <a:lnTo>
                  <a:pt x="48005" y="11620"/>
                </a:lnTo>
                <a:lnTo>
                  <a:pt x="73151" y="9905"/>
                </a:lnTo>
                <a:lnTo>
                  <a:pt x="80771" y="9143"/>
                </a:lnTo>
                <a:lnTo>
                  <a:pt x="89153" y="7619"/>
                </a:lnTo>
                <a:lnTo>
                  <a:pt x="96773" y="8381"/>
                </a:lnTo>
                <a:lnTo>
                  <a:pt x="96773" y="9143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95" name="Google Shape;3395;p57"/>
          <p:cNvGrpSpPr/>
          <p:nvPr/>
        </p:nvGrpSpPr>
        <p:grpSpPr>
          <a:xfrm>
            <a:off x="7203750" y="2038796"/>
            <a:ext cx="264080" cy="140903"/>
            <a:chOff x="8136623" y="2269985"/>
            <a:chExt cx="260871" cy="117409"/>
          </a:xfrm>
        </p:grpSpPr>
        <p:pic>
          <p:nvPicPr>
            <p:cNvPr id="3396" name="Google Shape;3396;p5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136623" y="2269985"/>
              <a:ext cx="147091" cy="1174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7" name="Google Shape;3397;p57"/>
            <p:cNvSpPr/>
            <p:nvPr/>
          </p:nvSpPr>
          <p:spPr>
            <a:xfrm>
              <a:off x="8324850" y="2277617"/>
              <a:ext cx="43815" cy="7619"/>
            </a:xfrm>
            <a:custGeom>
              <a:rect b="b" l="l" r="r" t="t"/>
              <a:pathLst>
                <a:path extrusionOk="0" h="7619" w="43815">
                  <a:moveTo>
                    <a:pt x="0" y="0"/>
                  </a:moveTo>
                  <a:lnTo>
                    <a:pt x="40386" y="5333"/>
                  </a:lnTo>
                  <a:lnTo>
                    <a:pt x="41910" y="4571"/>
                  </a:lnTo>
                  <a:lnTo>
                    <a:pt x="43434" y="7619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57"/>
            <p:cNvSpPr/>
            <p:nvPr/>
          </p:nvSpPr>
          <p:spPr>
            <a:xfrm>
              <a:off x="8337804" y="2332481"/>
              <a:ext cx="59690" cy="10794"/>
            </a:xfrm>
            <a:custGeom>
              <a:rect b="b" l="l" r="r" t="t"/>
              <a:pathLst>
                <a:path extrusionOk="0" h="10794" w="59690">
                  <a:moveTo>
                    <a:pt x="0" y="9905"/>
                  </a:moveTo>
                  <a:lnTo>
                    <a:pt x="12311" y="10787"/>
                  </a:lnTo>
                  <a:lnTo>
                    <a:pt x="23622" y="10096"/>
                  </a:lnTo>
                  <a:lnTo>
                    <a:pt x="34932" y="7977"/>
                  </a:lnTo>
                  <a:lnTo>
                    <a:pt x="47244" y="4571"/>
                  </a:lnTo>
                  <a:lnTo>
                    <a:pt x="51053" y="3047"/>
                  </a:lnTo>
                  <a:lnTo>
                    <a:pt x="55626" y="1523"/>
                  </a:lnTo>
                  <a:lnTo>
                    <a:pt x="59436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9" name="Google Shape;3399;p57"/>
          <p:cNvGrpSpPr/>
          <p:nvPr/>
        </p:nvGrpSpPr>
        <p:grpSpPr>
          <a:xfrm>
            <a:off x="7586846" y="1902555"/>
            <a:ext cx="358334" cy="607363"/>
            <a:chOff x="8515064" y="2156460"/>
            <a:chExt cx="353980" cy="506094"/>
          </a:xfrm>
        </p:grpSpPr>
        <p:sp>
          <p:nvSpPr>
            <p:cNvPr id="3400" name="Google Shape;3400;p57"/>
            <p:cNvSpPr/>
            <p:nvPr/>
          </p:nvSpPr>
          <p:spPr>
            <a:xfrm>
              <a:off x="8515064" y="2186940"/>
              <a:ext cx="96520" cy="475614"/>
            </a:xfrm>
            <a:custGeom>
              <a:rect b="b" l="l" r="r" t="t"/>
              <a:pathLst>
                <a:path extrusionOk="0" h="475614" w="96520">
                  <a:moveTo>
                    <a:pt x="48291" y="4572"/>
                  </a:moveTo>
                  <a:lnTo>
                    <a:pt x="40100" y="2250"/>
                  </a:lnTo>
                  <a:lnTo>
                    <a:pt x="33051" y="857"/>
                  </a:lnTo>
                  <a:lnTo>
                    <a:pt x="26003" y="178"/>
                  </a:lnTo>
                  <a:lnTo>
                    <a:pt x="17811" y="0"/>
                  </a:lnTo>
                  <a:lnTo>
                    <a:pt x="10953" y="0"/>
                  </a:lnTo>
                  <a:lnTo>
                    <a:pt x="4095" y="3048"/>
                  </a:lnTo>
                  <a:lnTo>
                    <a:pt x="1809" y="10668"/>
                  </a:lnTo>
                  <a:lnTo>
                    <a:pt x="83" y="22586"/>
                  </a:lnTo>
                  <a:lnTo>
                    <a:pt x="0" y="35718"/>
                  </a:lnTo>
                  <a:lnTo>
                    <a:pt x="631" y="48708"/>
                  </a:lnTo>
                  <a:lnTo>
                    <a:pt x="1047" y="60198"/>
                  </a:lnTo>
                  <a:lnTo>
                    <a:pt x="2678" y="85915"/>
                  </a:lnTo>
                  <a:lnTo>
                    <a:pt x="4953" y="111633"/>
                  </a:lnTo>
                  <a:lnTo>
                    <a:pt x="7369" y="137350"/>
                  </a:lnTo>
                  <a:lnTo>
                    <a:pt x="9429" y="163068"/>
                  </a:lnTo>
                  <a:lnTo>
                    <a:pt x="11430" y="193357"/>
                  </a:lnTo>
                  <a:lnTo>
                    <a:pt x="12858" y="223647"/>
                  </a:lnTo>
                  <a:lnTo>
                    <a:pt x="13716" y="253936"/>
                  </a:lnTo>
                  <a:lnTo>
                    <a:pt x="14001" y="284226"/>
                  </a:lnTo>
                  <a:lnTo>
                    <a:pt x="13942" y="309252"/>
                  </a:lnTo>
                  <a:lnTo>
                    <a:pt x="12394" y="359021"/>
                  </a:lnTo>
                  <a:lnTo>
                    <a:pt x="7703" y="401193"/>
                  </a:lnTo>
                  <a:lnTo>
                    <a:pt x="5143" y="418338"/>
                  </a:lnTo>
                  <a:lnTo>
                    <a:pt x="3012" y="435483"/>
                  </a:lnTo>
                  <a:lnTo>
                    <a:pt x="1809" y="452628"/>
                  </a:lnTo>
                  <a:lnTo>
                    <a:pt x="1809" y="462534"/>
                  </a:lnTo>
                  <a:lnTo>
                    <a:pt x="41529" y="475404"/>
                  </a:lnTo>
                  <a:lnTo>
                    <a:pt x="51339" y="475488"/>
                  </a:lnTo>
                  <a:lnTo>
                    <a:pt x="65329" y="473273"/>
                  </a:lnTo>
                  <a:lnTo>
                    <a:pt x="76390" y="468058"/>
                  </a:lnTo>
                  <a:lnTo>
                    <a:pt x="86165" y="460271"/>
                  </a:lnTo>
                  <a:lnTo>
                    <a:pt x="96297" y="45034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01" name="Google Shape;3401;p5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644115" y="2208263"/>
              <a:ext cx="88417" cy="96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2" name="Google Shape;3402;p5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673738" y="2394191"/>
              <a:ext cx="66414" cy="891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3" name="Google Shape;3403;p5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673071" y="2529541"/>
              <a:ext cx="74701" cy="651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4" name="Google Shape;3404;p57"/>
            <p:cNvSpPr/>
            <p:nvPr/>
          </p:nvSpPr>
          <p:spPr>
            <a:xfrm>
              <a:off x="8759190" y="2156460"/>
              <a:ext cx="109854" cy="464185"/>
            </a:xfrm>
            <a:custGeom>
              <a:rect b="b" l="l" r="r" t="t"/>
              <a:pathLst>
                <a:path extrusionOk="0" h="464185" w="109854">
                  <a:moveTo>
                    <a:pt x="12953" y="22098"/>
                  </a:moveTo>
                  <a:lnTo>
                    <a:pt x="58673" y="5334"/>
                  </a:lnTo>
                  <a:lnTo>
                    <a:pt x="98297" y="0"/>
                  </a:lnTo>
                  <a:lnTo>
                    <a:pt x="102869" y="0"/>
                  </a:lnTo>
                  <a:lnTo>
                    <a:pt x="104393" y="0"/>
                  </a:lnTo>
                  <a:lnTo>
                    <a:pt x="106679" y="0"/>
                  </a:lnTo>
                  <a:lnTo>
                    <a:pt x="108430" y="8691"/>
                  </a:lnTo>
                  <a:lnTo>
                    <a:pt x="109251" y="17526"/>
                  </a:lnTo>
                  <a:lnTo>
                    <a:pt x="109358" y="26360"/>
                  </a:lnTo>
                  <a:lnTo>
                    <a:pt x="108965" y="35052"/>
                  </a:lnTo>
                  <a:lnTo>
                    <a:pt x="107489" y="72068"/>
                  </a:lnTo>
                  <a:lnTo>
                    <a:pt x="105727" y="108870"/>
                  </a:lnTo>
                  <a:lnTo>
                    <a:pt x="104251" y="145530"/>
                  </a:lnTo>
                  <a:lnTo>
                    <a:pt x="103631" y="182118"/>
                  </a:lnTo>
                  <a:lnTo>
                    <a:pt x="103751" y="206692"/>
                  </a:lnTo>
                  <a:lnTo>
                    <a:pt x="104012" y="231267"/>
                  </a:lnTo>
                  <a:lnTo>
                    <a:pt x="104274" y="255841"/>
                  </a:lnTo>
                  <a:lnTo>
                    <a:pt x="104393" y="280416"/>
                  </a:lnTo>
                  <a:lnTo>
                    <a:pt x="104703" y="306931"/>
                  </a:lnTo>
                  <a:lnTo>
                    <a:pt x="105155" y="333660"/>
                  </a:lnTo>
                  <a:lnTo>
                    <a:pt x="105036" y="360247"/>
                  </a:lnTo>
                  <a:lnTo>
                    <a:pt x="101881" y="399585"/>
                  </a:lnTo>
                  <a:lnTo>
                    <a:pt x="94487" y="438912"/>
                  </a:lnTo>
                  <a:lnTo>
                    <a:pt x="92963" y="445008"/>
                  </a:lnTo>
                  <a:lnTo>
                    <a:pt x="92201" y="456438"/>
                  </a:lnTo>
                  <a:lnTo>
                    <a:pt x="88391" y="461772"/>
                  </a:lnTo>
                  <a:lnTo>
                    <a:pt x="86867" y="463296"/>
                  </a:lnTo>
                  <a:lnTo>
                    <a:pt x="81533" y="462534"/>
                  </a:lnTo>
                  <a:lnTo>
                    <a:pt x="79247" y="462534"/>
                  </a:lnTo>
                  <a:lnTo>
                    <a:pt x="71246" y="461974"/>
                  </a:lnTo>
                  <a:lnTo>
                    <a:pt x="63245" y="461486"/>
                  </a:lnTo>
                  <a:lnTo>
                    <a:pt x="55244" y="461140"/>
                  </a:lnTo>
                  <a:lnTo>
                    <a:pt x="47243" y="461010"/>
                  </a:lnTo>
                  <a:lnTo>
                    <a:pt x="35361" y="461271"/>
                  </a:lnTo>
                  <a:lnTo>
                    <a:pt x="23621" y="461962"/>
                  </a:lnTo>
                  <a:lnTo>
                    <a:pt x="11882" y="462938"/>
                  </a:lnTo>
                  <a:lnTo>
                    <a:pt x="0" y="46405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05" name="Google Shape;3405;p57"/>
          <p:cNvGrpSpPr/>
          <p:nvPr/>
        </p:nvGrpSpPr>
        <p:grpSpPr>
          <a:xfrm>
            <a:off x="7574526" y="2793239"/>
            <a:ext cx="343269" cy="136287"/>
            <a:chOff x="8502894" y="2898635"/>
            <a:chExt cx="339098" cy="113563"/>
          </a:xfrm>
        </p:grpSpPr>
        <p:pic>
          <p:nvPicPr>
            <p:cNvPr id="3406" name="Google Shape;3406;p5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502894" y="2916923"/>
              <a:ext cx="92477" cy="9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7" name="Google Shape;3407;p57"/>
            <p:cNvSpPr/>
            <p:nvPr/>
          </p:nvSpPr>
          <p:spPr>
            <a:xfrm>
              <a:off x="8618981" y="2956559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8"/>
                  </a:moveTo>
                  <a:lnTo>
                    <a:pt x="0" y="12192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048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08" name="Google Shape;3408;p5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666212" y="2898635"/>
              <a:ext cx="91465" cy="74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9" name="Google Shape;3409;p57"/>
            <p:cNvSpPr/>
            <p:nvPr/>
          </p:nvSpPr>
          <p:spPr>
            <a:xfrm>
              <a:off x="8785288" y="2947415"/>
              <a:ext cx="4445" cy="57150"/>
            </a:xfrm>
            <a:custGeom>
              <a:rect b="b" l="l" r="r" t="t"/>
              <a:pathLst>
                <a:path extrusionOk="0" h="57150" w="4445">
                  <a:moveTo>
                    <a:pt x="571" y="0"/>
                  </a:moveTo>
                  <a:lnTo>
                    <a:pt x="142" y="8584"/>
                  </a:lnTo>
                  <a:lnTo>
                    <a:pt x="0" y="17240"/>
                  </a:lnTo>
                  <a:lnTo>
                    <a:pt x="142" y="26038"/>
                  </a:lnTo>
                  <a:lnTo>
                    <a:pt x="571" y="35052"/>
                  </a:lnTo>
                  <a:lnTo>
                    <a:pt x="571" y="42672"/>
                  </a:lnTo>
                  <a:lnTo>
                    <a:pt x="2857" y="49530"/>
                  </a:lnTo>
                  <a:lnTo>
                    <a:pt x="4381" y="5715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57"/>
            <p:cNvSpPr/>
            <p:nvPr/>
          </p:nvSpPr>
          <p:spPr>
            <a:xfrm>
              <a:off x="8836913" y="2940557"/>
              <a:ext cx="5079" cy="52069"/>
            </a:xfrm>
            <a:custGeom>
              <a:rect b="b" l="l" r="r" t="t"/>
              <a:pathLst>
                <a:path extrusionOk="0" h="52069" w="5079">
                  <a:moveTo>
                    <a:pt x="4572" y="0"/>
                  </a:moveTo>
                  <a:lnTo>
                    <a:pt x="2250" y="8560"/>
                  </a:lnTo>
                  <a:lnTo>
                    <a:pt x="857" y="16478"/>
                  </a:lnTo>
                  <a:lnTo>
                    <a:pt x="178" y="24538"/>
                  </a:lnTo>
                  <a:lnTo>
                    <a:pt x="0" y="33528"/>
                  </a:lnTo>
                  <a:lnTo>
                    <a:pt x="762" y="39624"/>
                  </a:lnTo>
                  <a:lnTo>
                    <a:pt x="762" y="45720"/>
                  </a:lnTo>
                  <a:lnTo>
                    <a:pt x="1524" y="5181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11" name="Google Shape;3411;p5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991128" y="2777035"/>
            <a:ext cx="70219" cy="1042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2" name="Google Shape;3412;p57"/>
          <p:cNvGrpSpPr/>
          <p:nvPr/>
        </p:nvGrpSpPr>
        <p:grpSpPr>
          <a:xfrm>
            <a:off x="8124673" y="2710022"/>
            <a:ext cx="444934" cy="151511"/>
            <a:chOff x="9046356" y="2829293"/>
            <a:chExt cx="439528" cy="126249"/>
          </a:xfrm>
        </p:grpSpPr>
        <p:pic>
          <p:nvPicPr>
            <p:cNvPr id="3413" name="Google Shape;3413;p5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046356" y="2829293"/>
              <a:ext cx="93084" cy="120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4" name="Google Shape;3414;p5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169895" y="2836913"/>
              <a:ext cx="85655" cy="84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5" name="Google Shape;3415;p57"/>
            <p:cNvSpPr/>
            <p:nvPr/>
          </p:nvSpPr>
          <p:spPr>
            <a:xfrm>
              <a:off x="9288018" y="2889503"/>
              <a:ext cx="3809" cy="66039"/>
            </a:xfrm>
            <a:custGeom>
              <a:rect b="b" l="l" r="r" t="t"/>
              <a:pathLst>
                <a:path extrusionOk="0" h="66039" w="3809">
                  <a:moveTo>
                    <a:pt x="3809" y="0"/>
                  </a:moveTo>
                  <a:lnTo>
                    <a:pt x="3559" y="9024"/>
                  </a:lnTo>
                  <a:lnTo>
                    <a:pt x="2952" y="17907"/>
                  </a:lnTo>
                  <a:lnTo>
                    <a:pt x="2202" y="26789"/>
                  </a:lnTo>
                  <a:lnTo>
                    <a:pt x="1523" y="35814"/>
                  </a:lnTo>
                  <a:lnTo>
                    <a:pt x="964" y="42672"/>
                  </a:lnTo>
                  <a:lnTo>
                    <a:pt x="476" y="49530"/>
                  </a:lnTo>
                  <a:lnTo>
                    <a:pt x="130" y="56388"/>
                  </a:lnTo>
                  <a:lnTo>
                    <a:pt x="0" y="63246"/>
                  </a:lnTo>
                  <a:lnTo>
                    <a:pt x="0" y="64008"/>
                  </a:lnTo>
                  <a:lnTo>
                    <a:pt x="0" y="64769"/>
                  </a:lnTo>
                  <a:lnTo>
                    <a:pt x="0" y="6553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57"/>
            <p:cNvSpPr/>
            <p:nvPr/>
          </p:nvSpPr>
          <p:spPr>
            <a:xfrm>
              <a:off x="9323070" y="2888670"/>
              <a:ext cx="68579" cy="60325"/>
            </a:xfrm>
            <a:custGeom>
              <a:rect b="b" l="l" r="r" t="t"/>
              <a:pathLst>
                <a:path extrusionOk="0" h="60325" w="68579">
                  <a:moveTo>
                    <a:pt x="0" y="9215"/>
                  </a:moveTo>
                  <a:lnTo>
                    <a:pt x="8703" y="4905"/>
                  </a:lnTo>
                  <a:lnTo>
                    <a:pt x="17049" y="1595"/>
                  </a:lnTo>
                  <a:lnTo>
                    <a:pt x="25824" y="0"/>
                  </a:lnTo>
                  <a:lnTo>
                    <a:pt x="35814" y="833"/>
                  </a:lnTo>
                  <a:lnTo>
                    <a:pt x="44196" y="3119"/>
                  </a:lnTo>
                  <a:lnTo>
                    <a:pt x="48768" y="9977"/>
                  </a:lnTo>
                  <a:lnTo>
                    <a:pt x="48006" y="18359"/>
                  </a:lnTo>
                  <a:lnTo>
                    <a:pt x="45779" y="26074"/>
                  </a:lnTo>
                  <a:lnTo>
                    <a:pt x="41052" y="33218"/>
                  </a:lnTo>
                  <a:lnTo>
                    <a:pt x="35040" y="39790"/>
                  </a:lnTo>
                  <a:lnTo>
                    <a:pt x="28956" y="45791"/>
                  </a:lnTo>
                  <a:lnTo>
                    <a:pt x="24384" y="50363"/>
                  </a:lnTo>
                  <a:lnTo>
                    <a:pt x="20574" y="54173"/>
                  </a:lnTo>
                  <a:lnTo>
                    <a:pt x="16764" y="60269"/>
                  </a:lnTo>
                  <a:lnTo>
                    <a:pt x="22860" y="60269"/>
                  </a:lnTo>
                  <a:lnTo>
                    <a:pt x="27432" y="60269"/>
                  </a:lnTo>
                  <a:lnTo>
                    <a:pt x="33528" y="58745"/>
                  </a:lnTo>
                  <a:lnTo>
                    <a:pt x="40493" y="57447"/>
                  </a:lnTo>
                  <a:lnTo>
                    <a:pt x="47529" y="55792"/>
                  </a:lnTo>
                  <a:lnTo>
                    <a:pt x="54423" y="53709"/>
                  </a:lnTo>
                  <a:lnTo>
                    <a:pt x="60960" y="51125"/>
                  </a:lnTo>
                  <a:lnTo>
                    <a:pt x="64008" y="49601"/>
                  </a:lnTo>
                  <a:lnTo>
                    <a:pt x="66294" y="48077"/>
                  </a:lnTo>
                  <a:lnTo>
                    <a:pt x="68580" y="46553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57"/>
            <p:cNvSpPr/>
            <p:nvPr/>
          </p:nvSpPr>
          <p:spPr>
            <a:xfrm>
              <a:off x="9438894" y="2856737"/>
              <a:ext cx="46990" cy="4444"/>
            </a:xfrm>
            <a:custGeom>
              <a:rect b="b" l="l" r="r" t="t"/>
              <a:pathLst>
                <a:path extrusionOk="0" h="4444" w="46990">
                  <a:moveTo>
                    <a:pt x="0" y="3810"/>
                  </a:moveTo>
                  <a:lnTo>
                    <a:pt x="9703" y="3905"/>
                  </a:lnTo>
                  <a:lnTo>
                    <a:pt x="19335" y="4000"/>
                  </a:lnTo>
                  <a:lnTo>
                    <a:pt x="28825" y="3810"/>
                  </a:lnTo>
                  <a:lnTo>
                    <a:pt x="38100" y="3048"/>
                  </a:lnTo>
                  <a:lnTo>
                    <a:pt x="43434" y="2286"/>
                  </a:lnTo>
                  <a:lnTo>
                    <a:pt x="43434" y="1524"/>
                  </a:lnTo>
                  <a:lnTo>
                    <a:pt x="46482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57"/>
            <p:cNvSpPr/>
            <p:nvPr/>
          </p:nvSpPr>
          <p:spPr>
            <a:xfrm>
              <a:off x="9473184" y="2830829"/>
              <a:ext cx="9525" cy="72389"/>
            </a:xfrm>
            <a:custGeom>
              <a:rect b="b" l="l" r="r" t="t"/>
              <a:pathLst>
                <a:path extrusionOk="0" h="72389" w="9525">
                  <a:moveTo>
                    <a:pt x="0" y="0"/>
                  </a:moveTo>
                  <a:lnTo>
                    <a:pt x="2238" y="10620"/>
                  </a:lnTo>
                  <a:lnTo>
                    <a:pt x="4191" y="20955"/>
                  </a:lnTo>
                  <a:lnTo>
                    <a:pt x="5572" y="31289"/>
                  </a:lnTo>
                  <a:lnTo>
                    <a:pt x="6096" y="41910"/>
                  </a:lnTo>
                  <a:lnTo>
                    <a:pt x="6572" y="49672"/>
                  </a:lnTo>
                  <a:lnTo>
                    <a:pt x="7048" y="57150"/>
                  </a:lnTo>
                  <a:lnTo>
                    <a:pt x="7810" y="64627"/>
                  </a:lnTo>
                  <a:lnTo>
                    <a:pt x="9144" y="7239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19" name="Google Shape;3419;p5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636753" y="2681122"/>
            <a:ext cx="80246" cy="977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0" name="Google Shape;3420;p57"/>
          <p:cNvGrpSpPr/>
          <p:nvPr/>
        </p:nvGrpSpPr>
        <p:grpSpPr>
          <a:xfrm>
            <a:off x="8789017" y="2646009"/>
            <a:ext cx="235198" cy="163721"/>
            <a:chOff x="9702628" y="2775953"/>
            <a:chExt cx="232340" cy="136423"/>
          </a:xfrm>
        </p:grpSpPr>
        <p:pic>
          <p:nvPicPr>
            <p:cNvPr id="3421" name="Google Shape;3421;p5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9702628" y="2775953"/>
              <a:ext cx="106252" cy="830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2" name="Google Shape;3422;p5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9834359" y="2824721"/>
              <a:ext cx="100609" cy="876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23" name="Google Shape;3423;p57"/>
          <p:cNvGrpSpPr/>
          <p:nvPr/>
        </p:nvGrpSpPr>
        <p:grpSpPr>
          <a:xfrm>
            <a:off x="7612180" y="3151714"/>
            <a:ext cx="342141" cy="161892"/>
            <a:chOff x="8540090" y="3197339"/>
            <a:chExt cx="337984" cy="134899"/>
          </a:xfrm>
        </p:grpSpPr>
        <p:pic>
          <p:nvPicPr>
            <p:cNvPr id="3424" name="Google Shape;3424;p57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540090" y="3204959"/>
              <a:ext cx="113956" cy="94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5" name="Google Shape;3425;p57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689156" y="3197339"/>
              <a:ext cx="77856" cy="785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6" name="Google Shape;3426;p57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8787371" y="3253727"/>
              <a:ext cx="90703" cy="785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27" name="Google Shape;3427;p5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8012726" y="3112673"/>
            <a:ext cx="88731" cy="1225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8" name="Google Shape;3428;p57"/>
          <p:cNvGrpSpPr/>
          <p:nvPr/>
        </p:nvGrpSpPr>
        <p:grpSpPr>
          <a:xfrm>
            <a:off x="8171051" y="3052036"/>
            <a:ext cx="485990" cy="177438"/>
            <a:chOff x="9092171" y="3114281"/>
            <a:chExt cx="480085" cy="147853"/>
          </a:xfrm>
        </p:grpSpPr>
        <p:pic>
          <p:nvPicPr>
            <p:cNvPr id="3429" name="Google Shape;3429;p57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9092171" y="3116567"/>
              <a:ext cx="359689" cy="1455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0" name="Google Shape;3430;p57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9491459" y="3114281"/>
              <a:ext cx="80797" cy="891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31" name="Google Shape;3431;p57"/>
          <p:cNvGrpSpPr/>
          <p:nvPr/>
        </p:nvGrpSpPr>
        <p:grpSpPr>
          <a:xfrm>
            <a:off x="8753438" y="3008141"/>
            <a:ext cx="347143" cy="162807"/>
            <a:chOff x="9667481" y="3077705"/>
            <a:chExt cx="342925" cy="135661"/>
          </a:xfrm>
        </p:grpSpPr>
        <p:pic>
          <p:nvPicPr>
            <p:cNvPr id="3432" name="Google Shape;3432;p57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9667481" y="3098505"/>
              <a:ext cx="78511" cy="85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3" name="Google Shape;3433;p57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9774923" y="3077705"/>
              <a:ext cx="235483" cy="1356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34" name="Google Shape;3434;p57"/>
          <p:cNvGrpSpPr/>
          <p:nvPr/>
        </p:nvGrpSpPr>
        <p:grpSpPr>
          <a:xfrm>
            <a:off x="2898636" y="2248226"/>
            <a:ext cx="293833" cy="354360"/>
            <a:chOff x="3883818" y="2444495"/>
            <a:chExt cx="290263" cy="295275"/>
          </a:xfrm>
        </p:grpSpPr>
        <p:sp>
          <p:nvSpPr>
            <p:cNvPr id="3435" name="Google Shape;3435;p57"/>
            <p:cNvSpPr/>
            <p:nvPr/>
          </p:nvSpPr>
          <p:spPr>
            <a:xfrm>
              <a:off x="3883818" y="2444495"/>
              <a:ext cx="109220" cy="295275"/>
            </a:xfrm>
            <a:custGeom>
              <a:rect b="b" l="l" r="r" t="t"/>
              <a:pathLst>
                <a:path extrusionOk="0" h="295275" w="109220">
                  <a:moveTo>
                    <a:pt x="77819" y="7620"/>
                  </a:moveTo>
                  <a:lnTo>
                    <a:pt x="70961" y="7620"/>
                  </a:lnTo>
                  <a:lnTo>
                    <a:pt x="64865" y="8382"/>
                  </a:lnTo>
                  <a:lnTo>
                    <a:pt x="58769" y="6096"/>
                  </a:lnTo>
                  <a:lnTo>
                    <a:pt x="52673" y="3810"/>
                  </a:lnTo>
                  <a:lnTo>
                    <a:pt x="46577" y="3048"/>
                  </a:lnTo>
                  <a:lnTo>
                    <a:pt x="40481" y="1524"/>
                  </a:lnTo>
                  <a:lnTo>
                    <a:pt x="32861" y="762"/>
                  </a:lnTo>
                  <a:lnTo>
                    <a:pt x="25241" y="0"/>
                  </a:lnTo>
                  <a:lnTo>
                    <a:pt x="17621" y="0"/>
                  </a:lnTo>
                  <a:lnTo>
                    <a:pt x="9239" y="0"/>
                  </a:lnTo>
                  <a:lnTo>
                    <a:pt x="5429" y="3048"/>
                  </a:lnTo>
                  <a:lnTo>
                    <a:pt x="3143" y="11430"/>
                  </a:lnTo>
                  <a:lnTo>
                    <a:pt x="750" y="24717"/>
                  </a:lnTo>
                  <a:lnTo>
                    <a:pt x="0" y="38862"/>
                  </a:lnTo>
                  <a:lnTo>
                    <a:pt x="250" y="53006"/>
                  </a:lnTo>
                  <a:lnTo>
                    <a:pt x="857" y="66294"/>
                  </a:lnTo>
                  <a:lnTo>
                    <a:pt x="4107" y="95440"/>
                  </a:lnTo>
                  <a:lnTo>
                    <a:pt x="8572" y="124587"/>
                  </a:lnTo>
                  <a:lnTo>
                    <a:pt x="13180" y="153733"/>
                  </a:lnTo>
                  <a:lnTo>
                    <a:pt x="16859" y="182880"/>
                  </a:lnTo>
                  <a:lnTo>
                    <a:pt x="18418" y="201739"/>
                  </a:lnTo>
                  <a:lnTo>
                    <a:pt x="19621" y="220599"/>
                  </a:lnTo>
                  <a:lnTo>
                    <a:pt x="20395" y="239458"/>
                  </a:lnTo>
                  <a:lnTo>
                    <a:pt x="20669" y="258318"/>
                  </a:lnTo>
                  <a:lnTo>
                    <a:pt x="20669" y="267462"/>
                  </a:lnTo>
                  <a:lnTo>
                    <a:pt x="20669" y="276606"/>
                  </a:lnTo>
                  <a:lnTo>
                    <a:pt x="20669" y="285750"/>
                  </a:lnTo>
                  <a:lnTo>
                    <a:pt x="20669" y="294894"/>
                  </a:lnTo>
                  <a:lnTo>
                    <a:pt x="33563" y="294703"/>
                  </a:lnTo>
                  <a:lnTo>
                    <a:pt x="81307" y="286154"/>
                  </a:lnTo>
                  <a:lnTo>
                    <a:pt x="100000" y="276486"/>
                  </a:lnTo>
                  <a:lnTo>
                    <a:pt x="109061" y="27051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36" name="Google Shape;3436;p57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3973055" y="2499347"/>
              <a:ext cx="201026" cy="1364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37" name="Google Shape;3437;p57"/>
          <p:cNvGrpSpPr/>
          <p:nvPr/>
        </p:nvGrpSpPr>
        <p:grpSpPr>
          <a:xfrm>
            <a:off x="3323263" y="2234180"/>
            <a:ext cx="267560" cy="297663"/>
            <a:chOff x="4303286" y="2432791"/>
            <a:chExt cx="264309" cy="248032"/>
          </a:xfrm>
        </p:grpSpPr>
        <p:pic>
          <p:nvPicPr>
            <p:cNvPr id="3438" name="Google Shape;3438;p57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444733" y="2432791"/>
              <a:ext cx="122862" cy="248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9" name="Google Shape;3439;p57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4303286" y="2520088"/>
              <a:ext cx="119373" cy="932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40" name="Google Shape;3440;p57"/>
          <p:cNvSpPr/>
          <p:nvPr/>
        </p:nvSpPr>
        <p:spPr>
          <a:xfrm>
            <a:off x="3072722" y="2520979"/>
            <a:ext cx="29575" cy="59436"/>
          </a:xfrm>
          <a:custGeom>
            <a:rect b="b" l="l" r="r" t="t"/>
            <a:pathLst>
              <a:path extrusionOk="0" h="49530" w="29210">
                <a:moveTo>
                  <a:pt x="29206" y="0"/>
                </a:moveTo>
                <a:lnTo>
                  <a:pt x="2071" y="30563"/>
                </a:lnTo>
                <a:lnTo>
                  <a:pt x="0" y="43017"/>
                </a:lnTo>
                <a:lnTo>
                  <a:pt x="250" y="4953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1" name="Google Shape;3441;p57"/>
          <p:cNvSpPr/>
          <p:nvPr/>
        </p:nvSpPr>
        <p:spPr>
          <a:xfrm>
            <a:off x="3251928" y="2484397"/>
            <a:ext cx="28932" cy="92963"/>
          </a:xfrm>
          <a:custGeom>
            <a:rect b="b" l="l" r="r" t="t"/>
            <a:pathLst>
              <a:path extrusionOk="0" h="77469" w="28575">
                <a:moveTo>
                  <a:pt x="28194" y="0"/>
                </a:moveTo>
                <a:lnTo>
                  <a:pt x="23145" y="10739"/>
                </a:lnTo>
                <a:lnTo>
                  <a:pt x="17526" y="21336"/>
                </a:lnTo>
                <a:lnTo>
                  <a:pt x="11906" y="31932"/>
                </a:lnTo>
                <a:lnTo>
                  <a:pt x="6858" y="42672"/>
                </a:lnTo>
                <a:lnTo>
                  <a:pt x="3536" y="51030"/>
                </a:lnTo>
                <a:lnTo>
                  <a:pt x="1428" y="59245"/>
                </a:lnTo>
                <a:lnTo>
                  <a:pt x="321" y="67746"/>
                </a:lnTo>
                <a:lnTo>
                  <a:pt x="0" y="76962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2" name="Google Shape;3442;p57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3869001" y="2332567"/>
            <a:ext cx="297575" cy="225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3" name="Google Shape;3443;p57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4759917" y="4317127"/>
            <a:ext cx="462839" cy="232324"/>
          </a:xfrm>
          <a:prstGeom prst="rect">
            <a:avLst/>
          </a:prstGeom>
          <a:noFill/>
          <a:ln>
            <a:noFill/>
          </a:ln>
        </p:spPr>
      </p:pic>
      <p:sp>
        <p:nvSpPr>
          <p:cNvPr id="3444" name="Google Shape;3444;p57"/>
          <p:cNvSpPr/>
          <p:nvPr/>
        </p:nvSpPr>
        <p:spPr>
          <a:xfrm>
            <a:off x="5546713" y="4398537"/>
            <a:ext cx="20574" cy="99060"/>
          </a:xfrm>
          <a:custGeom>
            <a:rect b="b" l="l" r="r" t="t"/>
            <a:pathLst>
              <a:path extrusionOk="0" h="82550" w="20320">
                <a:moveTo>
                  <a:pt x="0" y="0"/>
                </a:moveTo>
                <a:lnTo>
                  <a:pt x="17680" y="35147"/>
                </a:lnTo>
                <a:lnTo>
                  <a:pt x="20133" y="57650"/>
                </a:lnTo>
                <a:lnTo>
                  <a:pt x="20097" y="65913"/>
                </a:lnTo>
                <a:lnTo>
                  <a:pt x="19919" y="74175"/>
                </a:lnTo>
                <a:lnTo>
                  <a:pt x="19812" y="82296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5" name="Google Shape;3445;p57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5607638" y="4309724"/>
            <a:ext cx="102616" cy="19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6" name="Google Shape;3446;p57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6064774" y="4253109"/>
            <a:ext cx="449232" cy="258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7" name="Google Shape;3447;p57"/>
          <p:cNvGrpSpPr/>
          <p:nvPr/>
        </p:nvGrpSpPr>
        <p:grpSpPr>
          <a:xfrm>
            <a:off x="6802130" y="4267375"/>
            <a:ext cx="722396" cy="296320"/>
            <a:chOff x="7739883" y="4126979"/>
            <a:chExt cx="713618" cy="246913"/>
          </a:xfrm>
        </p:grpSpPr>
        <p:pic>
          <p:nvPicPr>
            <p:cNvPr id="3448" name="Google Shape;3448;p57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7739883" y="4126979"/>
              <a:ext cx="506969" cy="246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9" name="Google Shape;3449;p57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8278355" y="4140695"/>
              <a:ext cx="111277" cy="1219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0" name="Google Shape;3450;p57"/>
            <p:cNvSpPr/>
            <p:nvPr/>
          </p:nvSpPr>
          <p:spPr>
            <a:xfrm>
              <a:off x="8441436" y="4175760"/>
              <a:ext cx="12065" cy="67945"/>
            </a:xfrm>
            <a:custGeom>
              <a:rect b="b" l="l" r="r" t="t"/>
              <a:pathLst>
                <a:path extrusionOk="0" h="67945" w="12065">
                  <a:moveTo>
                    <a:pt x="9905" y="0"/>
                  </a:moveTo>
                  <a:lnTo>
                    <a:pt x="11370" y="13454"/>
                  </a:lnTo>
                  <a:lnTo>
                    <a:pt x="11906" y="25908"/>
                  </a:lnTo>
                  <a:lnTo>
                    <a:pt x="10870" y="38361"/>
                  </a:lnTo>
                  <a:lnTo>
                    <a:pt x="7619" y="51816"/>
                  </a:lnTo>
                  <a:lnTo>
                    <a:pt x="3809" y="60198"/>
                  </a:lnTo>
                  <a:lnTo>
                    <a:pt x="2285" y="62484"/>
                  </a:lnTo>
                  <a:lnTo>
                    <a:pt x="0" y="67818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7"/>
            <p:cNvSpPr/>
            <p:nvPr/>
          </p:nvSpPr>
          <p:spPr>
            <a:xfrm>
              <a:off x="8429244" y="4127754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8"/>
                  </a:moveTo>
                  <a:lnTo>
                    <a:pt x="0" y="11430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1430"/>
                  </a:lnTo>
                  <a:lnTo>
                    <a:pt x="15240" y="7620"/>
                  </a:lnTo>
                  <a:lnTo>
                    <a:pt x="15240" y="3048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52" name="Google Shape;3452;p57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7579224" y="4184518"/>
            <a:ext cx="449593" cy="2345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3" name="Google Shape;3453;p57"/>
          <p:cNvGrpSpPr/>
          <p:nvPr/>
        </p:nvGrpSpPr>
        <p:grpSpPr>
          <a:xfrm>
            <a:off x="8079271" y="4186002"/>
            <a:ext cx="132418" cy="308788"/>
            <a:chOff x="9001506" y="4059174"/>
            <a:chExt cx="130809" cy="257302"/>
          </a:xfrm>
        </p:grpSpPr>
        <p:sp>
          <p:nvSpPr>
            <p:cNvPr id="3454" name="Google Shape;3454;p57"/>
            <p:cNvSpPr/>
            <p:nvPr/>
          </p:nvSpPr>
          <p:spPr>
            <a:xfrm>
              <a:off x="9014460" y="4059174"/>
              <a:ext cx="8890" cy="147320"/>
            </a:xfrm>
            <a:custGeom>
              <a:rect b="b" l="l" r="r" t="t"/>
              <a:pathLst>
                <a:path extrusionOk="0" h="147320" w="8890">
                  <a:moveTo>
                    <a:pt x="8381" y="0"/>
                  </a:moveTo>
                  <a:lnTo>
                    <a:pt x="7036" y="13596"/>
                  </a:lnTo>
                  <a:lnTo>
                    <a:pt x="6191" y="27051"/>
                  </a:lnTo>
                  <a:lnTo>
                    <a:pt x="5488" y="40505"/>
                  </a:lnTo>
                  <a:lnTo>
                    <a:pt x="4571" y="54102"/>
                  </a:lnTo>
                  <a:lnTo>
                    <a:pt x="3321" y="74235"/>
                  </a:lnTo>
                  <a:lnTo>
                    <a:pt x="2000" y="94583"/>
                  </a:lnTo>
                  <a:lnTo>
                    <a:pt x="821" y="115073"/>
                  </a:lnTo>
                  <a:lnTo>
                    <a:pt x="0" y="135636"/>
                  </a:lnTo>
                  <a:lnTo>
                    <a:pt x="0" y="142494"/>
                  </a:lnTo>
                  <a:lnTo>
                    <a:pt x="0" y="144780"/>
                  </a:lnTo>
                  <a:lnTo>
                    <a:pt x="4571" y="147066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7"/>
            <p:cNvSpPr/>
            <p:nvPr/>
          </p:nvSpPr>
          <p:spPr>
            <a:xfrm>
              <a:off x="9001506" y="4124706"/>
              <a:ext cx="130809" cy="191770"/>
            </a:xfrm>
            <a:custGeom>
              <a:rect b="b" l="l" r="r" t="t"/>
              <a:pathLst>
                <a:path extrusionOk="0" h="191770" w="130809">
                  <a:moveTo>
                    <a:pt x="73151" y="0"/>
                  </a:moveTo>
                  <a:lnTo>
                    <a:pt x="66770" y="10429"/>
                  </a:lnTo>
                  <a:lnTo>
                    <a:pt x="61531" y="20574"/>
                  </a:lnTo>
                  <a:lnTo>
                    <a:pt x="57721" y="31289"/>
                  </a:lnTo>
                  <a:lnTo>
                    <a:pt x="55625" y="43434"/>
                  </a:lnTo>
                  <a:lnTo>
                    <a:pt x="56435" y="51470"/>
                  </a:lnTo>
                  <a:lnTo>
                    <a:pt x="59816" y="57435"/>
                  </a:lnTo>
                  <a:lnTo>
                    <a:pt x="65484" y="61543"/>
                  </a:lnTo>
                  <a:lnTo>
                    <a:pt x="73151" y="64008"/>
                  </a:lnTo>
                  <a:lnTo>
                    <a:pt x="82748" y="65091"/>
                  </a:lnTo>
                  <a:lnTo>
                    <a:pt x="92773" y="64674"/>
                  </a:lnTo>
                  <a:lnTo>
                    <a:pt x="124110" y="40195"/>
                  </a:lnTo>
                  <a:lnTo>
                    <a:pt x="129539" y="19049"/>
                  </a:lnTo>
                  <a:lnTo>
                    <a:pt x="130301" y="15239"/>
                  </a:lnTo>
                  <a:lnTo>
                    <a:pt x="130301" y="11429"/>
                  </a:lnTo>
                  <a:lnTo>
                    <a:pt x="130301" y="7619"/>
                  </a:lnTo>
                  <a:lnTo>
                    <a:pt x="130468" y="15144"/>
                  </a:lnTo>
                  <a:lnTo>
                    <a:pt x="129920" y="22097"/>
                  </a:lnTo>
                  <a:lnTo>
                    <a:pt x="128801" y="29051"/>
                  </a:lnTo>
                  <a:lnTo>
                    <a:pt x="127253" y="36575"/>
                  </a:lnTo>
                  <a:lnTo>
                    <a:pt x="124075" y="52708"/>
                  </a:lnTo>
                  <a:lnTo>
                    <a:pt x="121253" y="69056"/>
                  </a:lnTo>
                  <a:lnTo>
                    <a:pt x="118574" y="85546"/>
                  </a:lnTo>
                  <a:lnTo>
                    <a:pt x="115823" y="102107"/>
                  </a:lnTo>
                  <a:lnTo>
                    <a:pt x="107680" y="148078"/>
                  </a:lnTo>
                  <a:lnTo>
                    <a:pt x="89915" y="187499"/>
                  </a:lnTo>
                  <a:lnTo>
                    <a:pt x="71449" y="191702"/>
                  </a:lnTo>
                  <a:lnTo>
                    <a:pt x="62579" y="189071"/>
                  </a:lnTo>
                  <a:lnTo>
                    <a:pt x="30575" y="164306"/>
                  </a:lnTo>
                  <a:lnTo>
                    <a:pt x="23014" y="156555"/>
                  </a:lnTo>
                  <a:lnTo>
                    <a:pt x="15239" y="148590"/>
                  </a:lnTo>
                  <a:lnTo>
                    <a:pt x="9905" y="143256"/>
                  </a:lnTo>
                  <a:lnTo>
                    <a:pt x="4571" y="138684"/>
                  </a:lnTo>
                  <a:lnTo>
                    <a:pt x="0" y="13335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6" name="Google Shape;3456;p57"/>
          <p:cNvGrpSpPr/>
          <p:nvPr/>
        </p:nvGrpSpPr>
        <p:grpSpPr>
          <a:xfrm>
            <a:off x="5384866" y="4873688"/>
            <a:ext cx="281142" cy="240050"/>
            <a:chOff x="6339839" y="4632198"/>
            <a:chExt cx="277726" cy="200025"/>
          </a:xfrm>
        </p:grpSpPr>
        <p:sp>
          <p:nvSpPr>
            <p:cNvPr id="3457" name="Google Shape;3457;p57"/>
            <p:cNvSpPr/>
            <p:nvPr/>
          </p:nvSpPr>
          <p:spPr>
            <a:xfrm>
              <a:off x="6339839" y="4632198"/>
              <a:ext cx="29845" cy="200025"/>
            </a:xfrm>
            <a:custGeom>
              <a:rect b="b" l="l" r="r" t="t"/>
              <a:pathLst>
                <a:path extrusionOk="0" h="200025" w="29845">
                  <a:moveTo>
                    <a:pt x="0" y="0"/>
                  </a:moveTo>
                  <a:lnTo>
                    <a:pt x="15109" y="50041"/>
                  </a:lnTo>
                  <a:lnTo>
                    <a:pt x="24860" y="107537"/>
                  </a:lnTo>
                  <a:lnTo>
                    <a:pt x="26670" y="148590"/>
                  </a:lnTo>
                  <a:lnTo>
                    <a:pt x="27146" y="161282"/>
                  </a:lnTo>
                  <a:lnTo>
                    <a:pt x="27622" y="174117"/>
                  </a:lnTo>
                  <a:lnTo>
                    <a:pt x="28384" y="186951"/>
                  </a:lnTo>
                  <a:lnTo>
                    <a:pt x="29718" y="199644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58" name="Google Shape;3458;p57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6400977" y="4663427"/>
              <a:ext cx="216588" cy="1432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59" name="Google Shape;3459;p57"/>
          <p:cNvGrpSpPr/>
          <p:nvPr/>
        </p:nvGrpSpPr>
        <p:grpSpPr>
          <a:xfrm>
            <a:off x="5980534" y="4760278"/>
            <a:ext cx="1035797" cy="272315"/>
            <a:chOff x="6928270" y="4537697"/>
            <a:chExt cx="1023212" cy="226910"/>
          </a:xfrm>
        </p:grpSpPr>
        <p:pic>
          <p:nvPicPr>
            <p:cNvPr id="3460" name="Google Shape;3460;p57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6928270" y="4571225"/>
              <a:ext cx="406659" cy="1933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1" name="Google Shape;3461;p57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7365479" y="4568177"/>
              <a:ext cx="225672" cy="159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2" name="Google Shape;3462;p57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7632274" y="4537697"/>
              <a:ext cx="319208" cy="1653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63" name="Google Shape;3463;p57"/>
          <p:cNvGrpSpPr/>
          <p:nvPr/>
        </p:nvGrpSpPr>
        <p:grpSpPr>
          <a:xfrm>
            <a:off x="4355746" y="2076548"/>
            <a:ext cx="466416" cy="375697"/>
            <a:chOff x="5323224" y="2301442"/>
            <a:chExt cx="460749" cy="313055"/>
          </a:xfrm>
        </p:grpSpPr>
        <p:sp>
          <p:nvSpPr>
            <p:cNvPr id="3464" name="Google Shape;3464;p57"/>
            <p:cNvSpPr/>
            <p:nvPr/>
          </p:nvSpPr>
          <p:spPr>
            <a:xfrm>
              <a:off x="5323224" y="2301442"/>
              <a:ext cx="161925" cy="313055"/>
            </a:xfrm>
            <a:custGeom>
              <a:rect b="b" l="l" r="r" t="t"/>
              <a:pathLst>
                <a:path extrusionOk="0" h="313055" w="161925">
                  <a:moveTo>
                    <a:pt x="128885" y="2083"/>
                  </a:moveTo>
                  <a:lnTo>
                    <a:pt x="112823" y="0"/>
                  </a:lnTo>
                  <a:lnTo>
                    <a:pt x="98690" y="273"/>
                  </a:lnTo>
                  <a:lnTo>
                    <a:pt x="84415" y="2405"/>
                  </a:lnTo>
                  <a:lnTo>
                    <a:pt x="36873" y="13132"/>
                  </a:lnTo>
                  <a:lnTo>
                    <a:pt x="2262" y="29956"/>
                  </a:lnTo>
                  <a:lnTo>
                    <a:pt x="0" y="43695"/>
                  </a:lnTo>
                  <a:lnTo>
                    <a:pt x="869" y="50851"/>
                  </a:lnTo>
                  <a:lnTo>
                    <a:pt x="4262" y="67984"/>
                  </a:lnTo>
                  <a:lnTo>
                    <a:pt x="9155" y="85046"/>
                  </a:lnTo>
                  <a:lnTo>
                    <a:pt x="14478" y="101965"/>
                  </a:lnTo>
                  <a:lnTo>
                    <a:pt x="19157" y="118669"/>
                  </a:lnTo>
                  <a:lnTo>
                    <a:pt x="31825" y="190392"/>
                  </a:lnTo>
                  <a:lnTo>
                    <a:pt x="35921" y="262687"/>
                  </a:lnTo>
                  <a:lnTo>
                    <a:pt x="36242" y="274474"/>
                  </a:lnTo>
                  <a:lnTo>
                    <a:pt x="36778" y="286690"/>
                  </a:lnTo>
                  <a:lnTo>
                    <a:pt x="36885" y="298906"/>
                  </a:lnTo>
                  <a:lnTo>
                    <a:pt x="35921" y="310693"/>
                  </a:lnTo>
                  <a:lnTo>
                    <a:pt x="35159" y="312217"/>
                  </a:lnTo>
                  <a:lnTo>
                    <a:pt x="35159" y="312979"/>
                  </a:lnTo>
                  <a:lnTo>
                    <a:pt x="41255" y="311455"/>
                  </a:lnTo>
                  <a:lnTo>
                    <a:pt x="47351" y="309169"/>
                  </a:lnTo>
                  <a:lnTo>
                    <a:pt x="54209" y="307645"/>
                  </a:lnTo>
                  <a:lnTo>
                    <a:pt x="64639" y="305311"/>
                  </a:lnTo>
                  <a:lnTo>
                    <a:pt x="75354" y="303835"/>
                  </a:lnTo>
                  <a:lnTo>
                    <a:pt x="86356" y="302930"/>
                  </a:lnTo>
                  <a:lnTo>
                    <a:pt x="97643" y="302311"/>
                  </a:lnTo>
                  <a:lnTo>
                    <a:pt x="109073" y="301418"/>
                  </a:lnTo>
                  <a:lnTo>
                    <a:pt x="120503" y="300882"/>
                  </a:lnTo>
                  <a:lnTo>
                    <a:pt x="131933" y="300489"/>
                  </a:lnTo>
                  <a:lnTo>
                    <a:pt x="143363" y="300025"/>
                  </a:lnTo>
                  <a:lnTo>
                    <a:pt x="147173" y="299263"/>
                  </a:lnTo>
                  <a:lnTo>
                    <a:pt x="155555" y="300025"/>
                  </a:lnTo>
                  <a:lnTo>
                    <a:pt x="160127" y="298501"/>
                  </a:lnTo>
                  <a:lnTo>
                    <a:pt x="161651" y="297739"/>
                  </a:lnTo>
                  <a:lnTo>
                    <a:pt x="160889" y="296215"/>
                  </a:lnTo>
                  <a:lnTo>
                    <a:pt x="160889" y="293929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65" name="Google Shape;3465;p57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5455145" y="2308085"/>
              <a:ext cx="144805" cy="205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6" name="Google Shape;3466;p57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5628500" y="2383523"/>
              <a:ext cx="155473" cy="1676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67" name="Google Shape;3467;p57"/>
          <p:cNvSpPr/>
          <p:nvPr/>
        </p:nvSpPr>
        <p:spPr>
          <a:xfrm>
            <a:off x="1960679" y="6421508"/>
            <a:ext cx="18002" cy="43434"/>
          </a:xfrm>
          <a:custGeom>
            <a:rect b="b" l="l" r="r" t="t"/>
            <a:pathLst>
              <a:path extrusionOk="0" h="36195" w="17780">
                <a:moveTo>
                  <a:pt x="6857" y="21336"/>
                </a:moveTo>
                <a:lnTo>
                  <a:pt x="12191" y="25908"/>
                </a:lnTo>
                <a:lnTo>
                  <a:pt x="17525" y="28956"/>
                </a:lnTo>
                <a:lnTo>
                  <a:pt x="8381" y="34290"/>
                </a:lnTo>
                <a:lnTo>
                  <a:pt x="6857" y="35052"/>
                </a:lnTo>
                <a:lnTo>
                  <a:pt x="6095" y="35052"/>
                </a:lnTo>
                <a:lnTo>
                  <a:pt x="5333" y="35814"/>
                </a:lnTo>
                <a:lnTo>
                  <a:pt x="4571" y="35814"/>
                </a:lnTo>
                <a:lnTo>
                  <a:pt x="3809" y="35814"/>
                </a:lnTo>
                <a:lnTo>
                  <a:pt x="3047" y="35814"/>
                </a:lnTo>
                <a:lnTo>
                  <a:pt x="1523" y="28194"/>
                </a:lnTo>
                <a:lnTo>
                  <a:pt x="0" y="19812"/>
                </a:lnTo>
                <a:lnTo>
                  <a:pt x="761" y="11430"/>
                </a:lnTo>
                <a:lnTo>
                  <a:pt x="1523" y="7620"/>
                </a:lnTo>
                <a:lnTo>
                  <a:pt x="2285" y="3810"/>
                </a:lnTo>
                <a:lnTo>
                  <a:pt x="2285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8" name="Google Shape;3468;p57"/>
          <p:cNvSpPr/>
          <p:nvPr/>
        </p:nvSpPr>
        <p:spPr>
          <a:xfrm>
            <a:off x="1895886" y="6300787"/>
            <a:ext cx="17358" cy="10667"/>
          </a:xfrm>
          <a:custGeom>
            <a:rect b="b" l="l" r="r" t="t"/>
            <a:pathLst>
              <a:path extrusionOk="0" h="8889" w="17144">
                <a:moveTo>
                  <a:pt x="0" y="8382"/>
                </a:moveTo>
                <a:lnTo>
                  <a:pt x="761" y="6858"/>
                </a:lnTo>
                <a:lnTo>
                  <a:pt x="3810" y="6858"/>
                </a:lnTo>
                <a:lnTo>
                  <a:pt x="2285" y="6096"/>
                </a:lnTo>
                <a:lnTo>
                  <a:pt x="761" y="6096"/>
                </a:lnTo>
                <a:lnTo>
                  <a:pt x="0" y="5334"/>
                </a:lnTo>
                <a:lnTo>
                  <a:pt x="4571" y="2286"/>
                </a:lnTo>
                <a:lnTo>
                  <a:pt x="9143" y="1524"/>
                </a:lnTo>
                <a:lnTo>
                  <a:pt x="16763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9" name="Google Shape;3469;p57"/>
          <p:cNvSpPr/>
          <p:nvPr/>
        </p:nvSpPr>
        <p:spPr>
          <a:xfrm>
            <a:off x="2232148" y="4909766"/>
            <a:ext cx="66864" cy="1744217"/>
          </a:xfrm>
          <a:custGeom>
            <a:rect b="b" l="l" r="r" t="t"/>
            <a:pathLst>
              <a:path extrusionOk="0" h="1453514" w="66039">
                <a:moveTo>
                  <a:pt x="46529" y="0"/>
                </a:moveTo>
                <a:lnTo>
                  <a:pt x="44410" y="16918"/>
                </a:lnTo>
                <a:lnTo>
                  <a:pt x="43291" y="33623"/>
                </a:lnTo>
                <a:lnTo>
                  <a:pt x="42457" y="50470"/>
                </a:lnTo>
                <a:lnTo>
                  <a:pt x="41195" y="67818"/>
                </a:lnTo>
                <a:lnTo>
                  <a:pt x="37397" y="110097"/>
                </a:lnTo>
                <a:lnTo>
                  <a:pt x="33099" y="152304"/>
                </a:lnTo>
                <a:lnTo>
                  <a:pt x="28658" y="194369"/>
                </a:lnTo>
                <a:lnTo>
                  <a:pt x="24431" y="236220"/>
                </a:lnTo>
                <a:lnTo>
                  <a:pt x="20562" y="279523"/>
                </a:lnTo>
                <a:lnTo>
                  <a:pt x="16906" y="322611"/>
                </a:lnTo>
                <a:lnTo>
                  <a:pt x="13394" y="365557"/>
                </a:lnTo>
                <a:lnTo>
                  <a:pt x="9953" y="408431"/>
                </a:lnTo>
                <a:lnTo>
                  <a:pt x="6703" y="454723"/>
                </a:lnTo>
                <a:lnTo>
                  <a:pt x="3952" y="501015"/>
                </a:lnTo>
                <a:lnTo>
                  <a:pt x="1916" y="547306"/>
                </a:lnTo>
                <a:lnTo>
                  <a:pt x="809" y="593598"/>
                </a:lnTo>
                <a:lnTo>
                  <a:pt x="0" y="639996"/>
                </a:lnTo>
                <a:lnTo>
                  <a:pt x="47" y="686466"/>
                </a:lnTo>
                <a:lnTo>
                  <a:pt x="1238" y="732793"/>
                </a:lnTo>
                <a:lnTo>
                  <a:pt x="3857" y="778764"/>
                </a:lnTo>
                <a:lnTo>
                  <a:pt x="8060" y="821936"/>
                </a:lnTo>
                <a:lnTo>
                  <a:pt x="13477" y="864679"/>
                </a:lnTo>
                <a:lnTo>
                  <a:pt x="19609" y="907137"/>
                </a:lnTo>
                <a:lnTo>
                  <a:pt x="25955" y="949452"/>
                </a:lnTo>
                <a:lnTo>
                  <a:pt x="34551" y="1004887"/>
                </a:lnTo>
                <a:lnTo>
                  <a:pt x="42719" y="1060323"/>
                </a:lnTo>
                <a:lnTo>
                  <a:pt x="49744" y="1115758"/>
                </a:lnTo>
                <a:lnTo>
                  <a:pt x="54911" y="1171194"/>
                </a:lnTo>
                <a:lnTo>
                  <a:pt x="58054" y="1235202"/>
                </a:lnTo>
                <a:lnTo>
                  <a:pt x="59483" y="1299210"/>
                </a:lnTo>
                <a:lnTo>
                  <a:pt x="60043" y="1322653"/>
                </a:lnTo>
                <a:lnTo>
                  <a:pt x="60531" y="1346168"/>
                </a:lnTo>
                <a:lnTo>
                  <a:pt x="60876" y="1369825"/>
                </a:lnTo>
                <a:lnTo>
                  <a:pt x="61007" y="1393698"/>
                </a:lnTo>
                <a:lnTo>
                  <a:pt x="61138" y="1405818"/>
                </a:lnTo>
                <a:lnTo>
                  <a:pt x="61483" y="1418082"/>
                </a:lnTo>
                <a:lnTo>
                  <a:pt x="61972" y="1430345"/>
                </a:lnTo>
                <a:lnTo>
                  <a:pt x="62531" y="1442466"/>
                </a:lnTo>
                <a:lnTo>
                  <a:pt x="62531" y="1446276"/>
                </a:lnTo>
                <a:lnTo>
                  <a:pt x="63293" y="1449324"/>
                </a:lnTo>
                <a:lnTo>
                  <a:pt x="64055" y="1453134"/>
                </a:lnTo>
                <a:lnTo>
                  <a:pt x="64055" y="1451610"/>
                </a:lnTo>
                <a:lnTo>
                  <a:pt x="65579" y="1442466"/>
                </a:lnTo>
                <a:lnTo>
                  <a:pt x="65579" y="1437894"/>
                </a:lnTo>
                <a:lnTo>
                  <a:pt x="64055" y="1434084"/>
                </a:lnTo>
                <a:lnTo>
                  <a:pt x="63293" y="1429512"/>
                </a:lnTo>
                <a:lnTo>
                  <a:pt x="62531" y="1425702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0" name="Google Shape;3470;p57"/>
          <p:cNvSpPr/>
          <p:nvPr/>
        </p:nvSpPr>
        <p:spPr>
          <a:xfrm>
            <a:off x="719568" y="3961384"/>
            <a:ext cx="8365903" cy="147065"/>
          </a:xfrm>
          <a:custGeom>
            <a:rect b="b" l="l" r="r" t="t"/>
            <a:pathLst>
              <a:path extrusionOk="0" h="122554" w="8262620">
                <a:moveTo>
                  <a:pt x="0" y="120396"/>
                </a:moveTo>
                <a:lnTo>
                  <a:pt x="27991" y="120288"/>
                </a:lnTo>
                <a:lnTo>
                  <a:pt x="55911" y="120110"/>
                </a:lnTo>
                <a:lnTo>
                  <a:pt x="83689" y="120074"/>
                </a:lnTo>
                <a:lnTo>
                  <a:pt x="111252" y="120396"/>
                </a:lnTo>
                <a:lnTo>
                  <a:pt x="143136" y="120955"/>
                </a:lnTo>
                <a:lnTo>
                  <a:pt x="174879" y="121443"/>
                </a:lnTo>
                <a:lnTo>
                  <a:pt x="206621" y="121789"/>
                </a:lnTo>
                <a:lnTo>
                  <a:pt x="238506" y="121920"/>
                </a:lnTo>
                <a:lnTo>
                  <a:pt x="289941" y="122217"/>
                </a:lnTo>
                <a:lnTo>
                  <a:pt x="341375" y="122015"/>
                </a:lnTo>
                <a:lnTo>
                  <a:pt x="392810" y="121384"/>
                </a:lnTo>
                <a:lnTo>
                  <a:pt x="444245" y="120396"/>
                </a:lnTo>
                <a:lnTo>
                  <a:pt x="492132" y="118824"/>
                </a:lnTo>
                <a:lnTo>
                  <a:pt x="539877" y="117538"/>
                </a:lnTo>
                <a:lnTo>
                  <a:pt x="587621" y="116538"/>
                </a:lnTo>
                <a:lnTo>
                  <a:pt x="635508" y="115824"/>
                </a:lnTo>
                <a:lnTo>
                  <a:pt x="689681" y="114561"/>
                </a:lnTo>
                <a:lnTo>
                  <a:pt x="743712" y="113157"/>
                </a:lnTo>
                <a:lnTo>
                  <a:pt x="797742" y="111752"/>
                </a:lnTo>
                <a:lnTo>
                  <a:pt x="851916" y="110490"/>
                </a:lnTo>
                <a:lnTo>
                  <a:pt x="899842" y="109654"/>
                </a:lnTo>
                <a:lnTo>
                  <a:pt x="947659" y="108929"/>
                </a:lnTo>
                <a:lnTo>
                  <a:pt x="995440" y="108240"/>
                </a:lnTo>
                <a:lnTo>
                  <a:pt x="1043257" y="107515"/>
                </a:lnTo>
                <a:lnTo>
                  <a:pt x="1091184" y="106680"/>
                </a:lnTo>
                <a:lnTo>
                  <a:pt x="1145054" y="105125"/>
                </a:lnTo>
                <a:lnTo>
                  <a:pt x="1198814" y="103205"/>
                </a:lnTo>
                <a:lnTo>
                  <a:pt x="1252539" y="100919"/>
                </a:lnTo>
                <a:lnTo>
                  <a:pt x="1306299" y="98267"/>
                </a:lnTo>
                <a:lnTo>
                  <a:pt x="1360170" y="95250"/>
                </a:lnTo>
                <a:lnTo>
                  <a:pt x="1410137" y="92144"/>
                </a:lnTo>
                <a:lnTo>
                  <a:pt x="1460118" y="88785"/>
                </a:lnTo>
                <a:lnTo>
                  <a:pt x="1510126" y="85292"/>
                </a:lnTo>
                <a:lnTo>
                  <a:pt x="1560173" y="81787"/>
                </a:lnTo>
                <a:lnTo>
                  <a:pt x="1610274" y="78388"/>
                </a:lnTo>
                <a:lnTo>
                  <a:pt x="1660442" y="75215"/>
                </a:lnTo>
                <a:lnTo>
                  <a:pt x="1710689" y="72390"/>
                </a:lnTo>
                <a:lnTo>
                  <a:pt x="1766468" y="69915"/>
                </a:lnTo>
                <a:lnTo>
                  <a:pt x="1822246" y="67952"/>
                </a:lnTo>
                <a:lnTo>
                  <a:pt x="1878025" y="66464"/>
                </a:lnTo>
                <a:lnTo>
                  <a:pt x="1933803" y="65416"/>
                </a:lnTo>
                <a:lnTo>
                  <a:pt x="1989582" y="64770"/>
                </a:lnTo>
                <a:lnTo>
                  <a:pt x="2037531" y="64180"/>
                </a:lnTo>
                <a:lnTo>
                  <a:pt x="2085396" y="63866"/>
                </a:lnTo>
                <a:lnTo>
                  <a:pt x="2133219" y="63722"/>
                </a:lnTo>
                <a:lnTo>
                  <a:pt x="2181041" y="63641"/>
                </a:lnTo>
                <a:lnTo>
                  <a:pt x="2228906" y="63517"/>
                </a:lnTo>
                <a:lnTo>
                  <a:pt x="2276856" y="63246"/>
                </a:lnTo>
                <a:lnTo>
                  <a:pt x="2327204" y="62745"/>
                </a:lnTo>
                <a:lnTo>
                  <a:pt x="2377637" y="62032"/>
                </a:lnTo>
                <a:lnTo>
                  <a:pt x="2428113" y="61150"/>
                </a:lnTo>
                <a:lnTo>
                  <a:pt x="2478588" y="60141"/>
                </a:lnTo>
                <a:lnTo>
                  <a:pt x="2529021" y="59047"/>
                </a:lnTo>
                <a:lnTo>
                  <a:pt x="2579370" y="57912"/>
                </a:lnTo>
                <a:lnTo>
                  <a:pt x="2631129" y="56716"/>
                </a:lnTo>
                <a:lnTo>
                  <a:pt x="2682804" y="55456"/>
                </a:lnTo>
                <a:lnTo>
                  <a:pt x="2734437" y="54197"/>
                </a:lnTo>
                <a:lnTo>
                  <a:pt x="2786069" y="53001"/>
                </a:lnTo>
                <a:lnTo>
                  <a:pt x="2837744" y="51932"/>
                </a:lnTo>
                <a:lnTo>
                  <a:pt x="2889504" y="51054"/>
                </a:lnTo>
                <a:lnTo>
                  <a:pt x="2940584" y="50343"/>
                </a:lnTo>
                <a:lnTo>
                  <a:pt x="2991708" y="49713"/>
                </a:lnTo>
                <a:lnTo>
                  <a:pt x="3042863" y="49134"/>
                </a:lnTo>
                <a:lnTo>
                  <a:pt x="3094037" y="48574"/>
                </a:lnTo>
                <a:lnTo>
                  <a:pt x="3145218" y="48001"/>
                </a:lnTo>
                <a:lnTo>
                  <a:pt x="3196392" y="47385"/>
                </a:lnTo>
                <a:lnTo>
                  <a:pt x="3247547" y="46693"/>
                </a:lnTo>
                <a:lnTo>
                  <a:pt x="3298671" y="45894"/>
                </a:lnTo>
                <a:lnTo>
                  <a:pt x="3349752" y="44958"/>
                </a:lnTo>
                <a:lnTo>
                  <a:pt x="3400805" y="43755"/>
                </a:lnTo>
                <a:lnTo>
                  <a:pt x="3451859" y="42446"/>
                </a:lnTo>
                <a:lnTo>
                  <a:pt x="3502913" y="41052"/>
                </a:lnTo>
                <a:lnTo>
                  <a:pt x="3553967" y="39595"/>
                </a:lnTo>
                <a:lnTo>
                  <a:pt x="3605021" y="38096"/>
                </a:lnTo>
                <a:lnTo>
                  <a:pt x="3656076" y="36576"/>
                </a:lnTo>
                <a:lnTo>
                  <a:pt x="3707664" y="34771"/>
                </a:lnTo>
                <a:lnTo>
                  <a:pt x="3759296" y="32923"/>
                </a:lnTo>
                <a:lnTo>
                  <a:pt x="3810959" y="31044"/>
                </a:lnTo>
                <a:lnTo>
                  <a:pt x="3862641" y="29146"/>
                </a:lnTo>
                <a:lnTo>
                  <a:pt x="3914330" y="27241"/>
                </a:lnTo>
                <a:lnTo>
                  <a:pt x="3966012" y="25343"/>
                </a:lnTo>
                <a:lnTo>
                  <a:pt x="4017675" y="23464"/>
                </a:lnTo>
                <a:lnTo>
                  <a:pt x="4069307" y="21616"/>
                </a:lnTo>
                <a:lnTo>
                  <a:pt x="4120896" y="19812"/>
                </a:lnTo>
                <a:lnTo>
                  <a:pt x="4171893" y="18351"/>
                </a:lnTo>
                <a:lnTo>
                  <a:pt x="4222806" y="17018"/>
                </a:lnTo>
                <a:lnTo>
                  <a:pt x="4273676" y="15811"/>
                </a:lnTo>
                <a:lnTo>
                  <a:pt x="4324547" y="14732"/>
                </a:lnTo>
                <a:lnTo>
                  <a:pt x="4375460" y="13779"/>
                </a:lnTo>
                <a:lnTo>
                  <a:pt x="4426458" y="12954"/>
                </a:lnTo>
                <a:lnTo>
                  <a:pt x="4475931" y="12195"/>
                </a:lnTo>
                <a:lnTo>
                  <a:pt x="4525320" y="11458"/>
                </a:lnTo>
                <a:lnTo>
                  <a:pt x="4574666" y="10763"/>
                </a:lnTo>
                <a:lnTo>
                  <a:pt x="4624013" y="10131"/>
                </a:lnTo>
                <a:lnTo>
                  <a:pt x="4673402" y="9584"/>
                </a:lnTo>
                <a:lnTo>
                  <a:pt x="4722876" y="9144"/>
                </a:lnTo>
                <a:lnTo>
                  <a:pt x="4772021" y="8703"/>
                </a:lnTo>
                <a:lnTo>
                  <a:pt x="4821145" y="8156"/>
                </a:lnTo>
                <a:lnTo>
                  <a:pt x="4870227" y="7524"/>
                </a:lnTo>
                <a:lnTo>
                  <a:pt x="4919246" y="6829"/>
                </a:lnTo>
                <a:lnTo>
                  <a:pt x="4968180" y="6092"/>
                </a:lnTo>
                <a:lnTo>
                  <a:pt x="5017008" y="5334"/>
                </a:lnTo>
                <a:lnTo>
                  <a:pt x="5066100" y="4628"/>
                </a:lnTo>
                <a:lnTo>
                  <a:pt x="5115108" y="4007"/>
                </a:lnTo>
                <a:lnTo>
                  <a:pt x="5164074" y="3428"/>
                </a:lnTo>
                <a:lnTo>
                  <a:pt x="5213039" y="2850"/>
                </a:lnTo>
                <a:lnTo>
                  <a:pt x="5262047" y="2229"/>
                </a:lnTo>
                <a:lnTo>
                  <a:pt x="5311140" y="1523"/>
                </a:lnTo>
                <a:lnTo>
                  <a:pt x="5357625" y="881"/>
                </a:lnTo>
                <a:lnTo>
                  <a:pt x="5404132" y="451"/>
                </a:lnTo>
                <a:lnTo>
                  <a:pt x="5450681" y="190"/>
                </a:lnTo>
                <a:lnTo>
                  <a:pt x="5497293" y="56"/>
                </a:lnTo>
                <a:lnTo>
                  <a:pt x="5543990" y="7"/>
                </a:lnTo>
                <a:lnTo>
                  <a:pt x="5590794" y="0"/>
                </a:lnTo>
                <a:lnTo>
                  <a:pt x="5642000" y="6"/>
                </a:lnTo>
                <a:lnTo>
                  <a:pt x="5693206" y="48"/>
                </a:lnTo>
                <a:lnTo>
                  <a:pt x="5744413" y="164"/>
                </a:lnTo>
                <a:lnTo>
                  <a:pt x="5795619" y="390"/>
                </a:lnTo>
                <a:lnTo>
                  <a:pt x="5846826" y="761"/>
                </a:lnTo>
                <a:lnTo>
                  <a:pt x="5894460" y="1463"/>
                </a:lnTo>
                <a:lnTo>
                  <a:pt x="5942240" y="2529"/>
                </a:lnTo>
                <a:lnTo>
                  <a:pt x="5990130" y="3779"/>
                </a:lnTo>
                <a:lnTo>
                  <a:pt x="6038094" y="5029"/>
                </a:lnTo>
                <a:lnTo>
                  <a:pt x="6086094" y="6095"/>
                </a:lnTo>
                <a:lnTo>
                  <a:pt x="6134179" y="6918"/>
                </a:lnTo>
                <a:lnTo>
                  <a:pt x="6182374" y="7559"/>
                </a:lnTo>
                <a:lnTo>
                  <a:pt x="6230605" y="8016"/>
                </a:lnTo>
                <a:lnTo>
                  <a:pt x="6278800" y="8290"/>
                </a:lnTo>
                <a:lnTo>
                  <a:pt x="6326886" y="8381"/>
                </a:lnTo>
                <a:lnTo>
                  <a:pt x="6374355" y="8394"/>
                </a:lnTo>
                <a:lnTo>
                  <a:pt x="6421715" y="8479"/>
                </a:lnTo>
                <a:lnTo>
                  <a:pt x="6469038" y="8711"/>
                </a:lnTo>
                <a:lnTo>
                  <a:pt x="6516398" y="9162"/>
                </a:lnTo>
                <a:lnTo>
                  <a:pt x="6563868" y="9905"/>
                </a:lnTo>
                <a:lnTo>
                  <a:pt x="6618148" y="10608"/>
                </a:lnTo>
                <a:lnTo>
                  <a:pt x="6672357" y="11525"/>
                </a:lnTo>
                <a:lnTo>
                  <a:pt x="6726424" y="12584"/>
                </a:lnTo>
                <a:lnTo>
                  <a:pt x="6780276" y="13715"/>
                </a:lnTo>
                <a:lnTo>
                  <a:pt x="6829368" y="14795"/>
                </a:lnTo>
                <a:lnTo>
                  <a:pt x="6878376" y="15747"/>
                </a:lnTo>
                <a:lnTo>
                  <a:pt x="6927341" y="16573"/>
                </a:lnTo>
                <a:lnTo>
                  <a:pt x="6976307" y="17271"/>
                </a:lnTo>
                <a:lnTo>
                  <a:pt x="7025315" y="17843"/>
                </a:lnTo>
                <a:lnTo>
                  <a:pt x="7074408" y="18287"/>
                </a:lnTo>
                <a:lnTo>
                  <a:pt x="7129962" y="18621"/>
                </a:lnTo>
                <a:lnTo>
                  <a:pt x="7185659" y="18668"/>
                </a:lnTo>
                <a:lnTo>
                  <a:pt x="7241357" y="18716"/>
                </a:lnTo>
                <a:lnTo>
                  <a:pt x="7296911" y="19049"/>
                </a:lnTo>
                <a:lnTo>
                  <a:pt x="7337357" y="19752"/>
                </a:lnTo>
                <a:lnTo>
                  <a:pt x="7377588" y="20669"/>
                </a:lnTo>
                <a:lnTo>
                  <a:pt x="7417677" y="21728"/>
                </a:lnTo>
                <a:lnTo>
                  <a:pt x="7457694" y="22859"/>
                </a:lnTo>
                <a:lnTo>
                  <a:pt x="7531608" y="26003"/>
                </a:lnTo>
                <a:lnTo>
                  <a:pt x="7568493" y="27896"/>
                </a:lnTo>
                <a:lnTo>
                  <a:pt x="7605522" y="29717"/>
                </a:lnTo>
                <a:lnTo>
                  <a:pt x="7648253" y="31670"/>
                </a:lnTo>
                <a:lnTo>
                  <a:pt x="7690770" y="33908"/>
                </a:lnTo>
                <a:lnTo>
                  <a:pt x="7733145" y="36147"/>
                </a:lnTo>
                <a:lnTo>
                  <a:pt x="7775448" y="38099"/>
                </a:lnTo>
                <a:lnTo>
                  <a:pt x="7807452" y="39695"/>
                </a:lnTo>
                <a:lnTo>
                  <a:pt x="7839456" y="41147"/>
                </a:lnTo>
                <a:lnTo>
                  <a:pt x="7871459" y="42600"/>
                </a:lnTo>
                <a:lnTo>
                  <a:pt x="7903464" y="44195"/>
                </a:lnTo>
                <a:lnTo>
                  <a:pt x="7930205" y="45469"/>
                </a:lnTo>
                <a:lnTo>
                  <a:pt x="7956804" y="46958"/>
                </a:lnTo>
                <a:lnTo>
                  <a:pt x="7983402" y="48589"/>
                </a:lnTo>
                <a:lnTo>
                  <a:pt x="8010144" y="50291"/>
                </a:lnTo>
                <a:lnTo>
                  <a:pt x="8032432" y="51554"/>
                </a:lnTo>
                <a:lnTo>
                  <a:pt x="8054721" y="52958"/>
                </a:lnTo>
                <a:lnTo>
                  <a:pt x="8077009" y="54363"/>
                </a:lnTo>
                <a:lnTo>
                  <a:pt x="8099298" y="55625"/>
                </a:lnTo>
                <a:lnTo>
                  <a:pt x="8118145" y="57090"/>
                </a:lnTo>
                <a:lnTo>
                  <a:pt x="8136921" y="58197"/>
                </a:lnTo>
                <a:lnTo>
                  <a:pt x="8155555" y="59162"/>
                </a:lnTo>
                <a:lnTo>
                  <a:pt x="8173974" y="60197"/>
                </a:lnTo>
                <a:lnTo>
                  <a:pt x="8189976" y="60650"/>
                </a:lnTo>
                <a:lnTo>
                  <a:pt x="8205978" y="60959"/>
                </a:lnTo>
                <a:lnTo>
                  <a:pt x="8221980" y="61269"/>
                </a:lnTo>
                <a:lnTo>
                  <a:pt x="8237982" y="61721"/>
                </a:lnTo>
                <a:lnTo>
                  <a:pt x="8246364" y="61721"/>
                </a:lnTo>
                <a:lnTo>
                  <a:pt x="8253983" y="61721"/>
                </a:lnTo>
                <a:lnTo>
                  <a:pt x="8262366" y="61721"/>
                </a:lnTo>
                <a:lnTo>
                  <a:pt x="8255508" y="62483"/>
                </a:lnTo>
                <a:lnTo>
                  <a:pt x="8245602" y="64007"/>
                </a:lnTo>
                <a:lnTo>
                  <a:pt x="8238744" y="64769"/>
                </a:lnTo>
                <a:lnTo>
                  <a:pt x="8225158" y="64960"/>
                </a:lnTo>
                <a:lnTo>
                  <a:pt x="8211788" y="64579"/>
                </a:lnTo>
                <a:lnTo>
                  <a:pt x="8198560" y="63912"/>
                </a:lnTo>
                <a:lnTo>
                  <a:pt x="8185404" y="63245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1" name="Google Shape;3471;p57"/>
          <p:cNvSpPr/>
          <p:nvPr/>
        </p:nvSpPr>
        <p:spPr>
          <a:xfrm>
            <a:off x="2674955" y="5423597"/>
            <a:ext cx="34718" cy="41910"/>
          </a:xfrm>
          <a:custGeom>
            <a:rect b="b" l="l" r="r" t="t"/>
            <a:pathLst>
              <a:path extrusionOk="0" h="34925" w="34289">
                <a:moveTo>
                  <a:pt x="0" y="13073"/>
                </a:moveTo>
                <a:lnTo>
                  <a:pt x="5429" y="6238"/>
                </a:lnTo>
                <a:lnTo>
                  <a:pt x="10286" y="1833"/>
                </a:lnTo>
                <a:lnTo>
                  <a:pt x="16287" y="0"/>
                </a:lnTo>
                <a:lnTo>
                  <a:pt x="25145" y="881"/>
                </a:lnTo>
                <a:lnTo>
                  <a:pt x="32766" y="3167"/>
                </a:lnTo>
                <a:lnTo>
                  <a:pt x="34290" y="12311"/>
                </a:lnTo>
                <a:lnTo>
                  <a:pt x="32766" y="18407"/>
                </a:lnTo>
                <a:lnTo>
                  <a:pt x="31242" y="25265"/>
                </a:lnTo>
                <a:lnTo>
                  <a:pt x="24384" y="31361"/>
                </a:lnTo>
                <a:lnTo>
                  <a:pt x="17526" y="33647"/>
                </a:lnTo>
                <a:lnTo>
                  <a:pt x="15240" y="34409"/>
                </a:lnTo>
                <a:lnTo>
                  <a:pt x="12954" y="33647"/>
                </a:lnTo>
                <a:lnTo>
                  <a:pt x="11430" y="33647"/>
                </a:lnTo>
                <a:lnTo>
                  <a:pt x="11430" y="28313"/>
                </a:lnTo>
                <a:lnTo>
                  <a:pt x="9144" y="29837"/>
                </a:lnTo>
                <a:lnTo>
                  <a:pt x="13716" y="26027"/>
                </a:lnTo>
                <a:lnTo>
                  <a:pt x="16002" y="24503"/>
                </a:lnTo>
                <a:lnTo>
                  <a:pt x="16764" y="23741"/>
                </a:lnTo>
                <a:lnTo>
                  <a:pt x="17526" y="22217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2" name="Google Shape;3472;p57"/>
          <p:cNvSpPr/>
          <p:nvPr/>
        </p:nvSpPr>
        <p:spPr>
          <a:xfrm>
            <a:off x="3156280" y="4549437"/>
            <a:ext cx="773453" cy="56387"/>
          </a:xfrm>
          <a:custGeom>
            <a:rect b="b" l="l" r="r" t="t"/>
            <a:pathLst>
              <a:path extrusionOk="0" h="46989" w="763904">
                <a:moveTo>
                  <a:pt x="0" y="46482"/>
                </a:moveTo>
                <a:lnTo>
                  <a:pt x="19204" y="42945"/>
                </a:lnTo>
                <a:lnTo>
                  <a:pt x="38195" y="41052"/>
                </a:lnTo>
                <a:lnTo>
                  <a:pt x="57328" y="40159"/>
                </a:lnTo>
                <a:lnTo>
                  <a:pt x="76962" y="39624"/>
                </a:lnTo>
                <a:lnTo>
                  <a:pt x="104965" y="38731"/>
                </a:lnTo>
                <a:lnTo>
                  <a:pt x="132969" y="38195"/>
                </a:lnTo>
                <a:lnTo>
                  <a:pt x="160972" y="37802"/>
                </a:lnTo>
                <a:lnTo>
                  <a:pt x="188976" y="37338"/>
                </a:lnTo>
                <a:lnTo>
                  <a:pt x="227266" y="36564"/>
                </a:lnTo>
                <a:lnTo>
                  <a:pt x="265557" y="36290"/>
                </a:lnTo>
                <a:lnTo>
                  <a:pt x="303847" y="36159"/>
                </a:lnTo>
                <a:lnTo>
                  <a:pt x="342138" y="35814"/>
                </a:lnTo>
                <a:lnTo>
                  <a:pt x="382845" y="35337"/>
                </a:lnTo>
                <a:lnTo>
                  <a:pt x="423767" y="34861"/>
                </a:lnTo>
                <a:lnTo>
                  <a:pt x="464831" y="34099"/>
                </a:lnTo>
                <a:lnTo>
                  <a:pt x="505968" y="32766"/>
                </a:lnTo>
                <a:lnTo>
                  <a:pt x="580358" y="27908"/>
                </a:lnTo>
                <a:lnTo>
                  <a:pt x="655320" y="21336"/>
                </a:lnTo>
                <a:lnTo>
                  <a:pt x="699135" y="16287"/>
                </a:lnTo>
                <a:lnTo>
                  <a:pt x="742950" y="10668"/>
                </a:lnTo>
                <a:lnTo>
                  <a:pt x="744474" y="10668"/>
                </a:lnTo>
                <a:lnTo>
                  <a:pt x="759714" y="10668"/>
                </a:lnTo>
                <a:lnTo>
                  <a:pt x="762000" y="9144"/>
                </a:lnTo>
                <a:lnTo>
                  <a:pt x="763524" y="6858"/>
                </a:lnTo>
                <a:lnTo>
                  <a:pt x="762000" y="3048"/>
                </a:lnTo>
                <a:lnTo>
                  <a:pt x="762000" y="0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3" name="Google Shape;3473;p57"/>
          <p:cNvSpPr/>
          <p:nvPr/>
        </p:nvSpPr>
        <p:spPr>
          <a:xfrm>
            <a:off x="4084994" y="4315313"/>
            <a:ext cx="7072" cy="2285"/>
          </a:xfrm>
          <a:custGeom>
            <a:rect b="b" l="l" r="r" t="t"/>
            <a:pathLst>
              <a:path extrusionOk="0" h="1904" w="6985">
                <a:moveTo>
                  <a:pt x="6858" y="1524"/>
                </a:moveTo>
                <a:lnTo>
                  <a:pt x="4572" y="762"/>
                </a:lnTo>
                <a:lnTo>
                  <a:pt x="2286" y="762"/>
                </a:lnTo>
                <a:lnTo>
                  <a:pt x="0" y="0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74" name="Google Shape;3474;p57"/>
          <p:cNvGrpSpPr/>
          <p:nvPr/>
        </p:nvGrpSpPr>
        <p:grpSpPr>
          <a:xfrm>
            <a:off x="5214380" y="2010891"/>
            <a:ext cx="506046" cy="357741"/>
            <a:chOff x="6171425" y="2246732"/>
            <a:chExt cx="499897" cy="298093"/>
          </a:xfrm>
        </p:grpSpPr>
        <p:sp>
          <p:nvSpPr>
            <p:cNvPr id="3475" name="Google Shape;3475;p57"/>
            <p:cNvSpPr/>
            <p:nvPr/>
          </p:nvSpPr>
          <p:spPr>
            <a:xfrm>
              <a:off x="6413753" y="2535936"/>
              <a:ext cx="112395" cy="8889"/>
            </a:xfrm>
            <a:custGeom>
              <a:rect b="b" l="l" r="r" t="t"/>
              <a:pathLst>
                <a:path extrusionOk="0" h="8889" w="112395">
                  <a:moveTo>
                    <a:pt x="9144" y="2286"/>
                  </a:moveTo>
                  <a:lnTo>
                    <a:pt x="21359" y="3274"/>
                  </a:lnTo>
                  <a:lnTo>
                    <a:pt x="33147" y="3905"/>
                  </a:lnTo>
                  <a:lnTo>
                    <a:pt x="44934" y="4107"/>
                  </a:lnTo>
                  <a:lnTo>
                    <a:pt x="57150" y="3810"/>
                  </a:lnTo>
                  <a:lnTo>
                    <a:pt x="64460" y="3559"/>
                  </a:lnTo>
                  <a:lnTo>
                    <a:pt x="71628" y="2952"/>
                  </a:lnTo>
                  <a:lnTo>
                    <a:pt x="78795" y="2202"/>
                  </a:lnTo>
                  <a:lnTo>
                    <a:pt x="86106" y="1524"/>
                  </a:lnTo>
                  <a:lnTo>
                    <a:pt x="77545" y="1666"/>
                  </a:lnTo>
                  <a:lnTo>
                    <a:pt x="69056" y="2095"/>
                  </a:lnTo>
                  <a:lnTo>
                    <a:pt x="60709" y="2809"/>
                  </a:lnTo>
                  <a:lnTo>
                    <a:pt x="52578" y="3810"/>
                  </a:lnTo>
                  <a:lnTo>
                    <a:pt x="41136" y="5060"/>
                  </a:lnTo>
                  <a:lnTo>
                    <a:pt x="29622" y="6381"/>
                  </a:lnTo>
                  <a:lnTo>
                    <a:pt x="17966" y="7560"/>
                  </a:lnTo>
                  <a:lnTo>
                    <a:pt x="6096" y="8382"/>
                  </a:lnTo>
                  <a:lnTo>
                    <a:pt x="4572" y="8382"/>
                  </a:lnTo>
                  <a:lnTo>
                    <a:pt x="2286" y="8382"/>
                  </a:lnTo>
                  <a:lnTo>
                    <a:pt x="0" y="8382"/>
                  </a:lnTo>
                  <a:lnTo>
                    <a:pt x="8382" y="7620"/>
                  </a:lnTo>
                  <a:lnTo>
                    <a:pt x="16002" y="6858"/>
                  </a:lnTo>
                  <a:lnTo>
                    <a:pt x="30289" y="5595"/>
                  </a:lnTo>
                  <a:lnTo>
                    <a:pt x="44577" y="4191"/>
                  </a:lnTo>
                  <a:lnTo>
                    <a:pt x="82748" y="964"/>
                  </a:lnTo>
                  <a:lnTo>
                    <a:pt x="111252" y="0"/>
                  </a:lnTo>
                  <a:lnTo>
                    <a:pt x="104394" y="0"/>
                  </a:lnTo>
                  <a:lnTo>
                    <a:pt x="101346" y="0"/>
                  </a:lnTo>
                  <a:lnTo>
                    <a:pt x="93726" y="0"/>
                  </a:lnTo>
                  <a:lnTo>
                    <a:pt x="81724" y="464"/>
                  </a:lnTo>
                  <a:lnTo>
                    <a:pt x="69723" y="857"/>
                  </a:lnTo>
                  <a:lnTo>
                    <a:pt x="57721" y="1393"/>
                  </a:lnTo>
                  <a:lnTo>
                    <a:pt x="45720" y="2286"/>
                  </a:lnTo>
                  <a:lnTo>
                    <a:pt x="38100" y="3810"/>
                  </a:lnTo>
                  <a:lnTo>
                    <a:pt x="36576" y="3810"/>
                  </a:lnTo>
                  <a:lnTo>
                    <a:pt x="32004" y="3810"/>
                  </a:lnTo>
                  <a:lnTo>
                    <a:pt x="26670" y="3810"/>
                  </a:lnTo>
                  <a:lnTo>
                    <a:pt x="37338" y="3810"/>
                  </a:lnTo>
                  <a:lnTo>
                    <a:pt x="86106" y="2286"/>
                  </a:lnTo>
                  <a:lnTo>
                    <a:pt x="92511" y="2286"/>
                  </a:lnTo>
                  <a:lnTo>
                    <a:pt x="99060" y="2286"/>
                  </a:lnTo>
                  <a:lnTo>
                    <a:pt x="105608" y="2286"/>
                  </a:lnTo>
                  <a:lnTo>
                    <a:pt x="112014" y="2286"/>
                  </a:lnTo>
                  <a:lnTo>
                    <a:pt x="108204" y="3810"/>
                  </a:lnTo>
                  <a:lnTo>
                    <a:pt x="102870" y="5334"/>
                  </a:lnTo>
                  <a:lnTo>
                    <a:pt x="98298" y="6096"/>
                  </a:lnTo>
                  <a:lnTo>
                    <a:pt x="96012" y="6096"/>
                  </a:lnTo>
                  <a:lnTo>
                    <a:pt x="94488" y="609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76" name="Google Shape;3476;p57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6350495" y="2246732"/>
              <a:ext cx="320827" cy="251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7" name="Google Shape;3477;p57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6171425" y="2247125"/>
              <a:ext cx="153187" cy="21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78" name="Google Shape;3478;p57"/>
          <p:cNvSpPr/>
          <p:nvPr/>
        </p:nvSpPr>
        <p:spPr>
          <a:xfrm>
            <a:off x="5491947" y="2749985"/>
            <a:ext cx="149161" cy="617982"/>
          </a:xfrm>
          <a:custGeom>
            <a:rect b="b" l="l" r="r" t="t"/>
            <a:pathLst>
              <a:path extrusionOk="0" h="514985" w="147320">
                <a:moveTo>
                  <a:pt x="0" y="33218"/>
                </a:moveTo>
                <a:lnTo>
                  <a:pt x="40897" y="6988"/>
                </a:lnTo>
                <a:lnTo>
                  <a:pt x="80009" y="452"/>
                </a:lnTo>
                <a:lnTo>
                  <a:pt x="89344" y="0"/>
                </a:lnTo>
                <a:lnTo>
                  <a:pt x="97536" y="833"/>
                </a:lnTo>
                <a:lnTo>
                  <a:pt x="104013" y="4524"/>
                </a:lnTo>
                <a:lnTo>
                  <a:pt x="108204" y="12644"/>
                </a:lnTo>
                <a:lnTo>
                  <a:pt x="110561" y="29479"/>
                </a:lnTo>
                <a:lnTo>
                  <a:pt x="110489" y="47315"/>
                </a:lnTo>
                <a:lnTo>
                  <a:pt x="109275" y="65151"/>
                </a:lnTo>
                <a:lnTo>
                  <a:pt x="108204" y="81986"/>
                </a:lnTo>
                <a:lnTo>
                  <a:pt x="106572" y="111942"/>
                </a:lnTo>
                <a:lnTo>
                  <a:pt x="105441" y="142184"/>
                </a:lnTo>
                <a:lnTo>
                  <a:pt x="105310" y="172426"/>
                </a:lnTo>
                <a:lnTo>
                  <a:pt x="106680" y="202382"/>
                </a:lnTo>
                <a:lnTo>
                  <a:pt x="110120" y="230826"/>
                </a:lnTo>
                <a:lnTo>
                  <a:pt x="115347" y="259056"/>
                </a:lnTo>
                <a:lnTo>
                  <a:pt x="121574" y="287143"/>
                </a:lnTo>
                <a:lnTo>
                  <a:pt x="128016" y="315158"/>
                </a:lnTo>
                <a:lnTo>
                  <a:pt x="132659" y="336887"/>
                </a:lnTo>
                <a:lnTo>
                  <a:pt x="141089" y="380630"/>
                </a:lnTo>
                <a:lnTo>
                  <a:pt x="145970" y="422707"/>
                </a:lnTo>
                <a:lnTo>
                  <a:pt x="147066" y="443269"/>
                </a:lnTo>
                <a:lnTo>
                  <a:pt x="147018" y="463974"/>
                </a:lnTo>
                <a:lnTo>
                  <a:pt x="137290" y="506075"/>
                </a:lnTo>
                <a:lnTo>
                  <a:pt x="113442" y="514516"/>
                </a:lnTo>
                <a:lnTo>
                  <a:pt x="104167" y="514314"/>
                </a:lnTo>
                <a:lnTo>
                  <a:pt x="95250" y="514040"/>
                </a:lnTo>
                <a:lnTo>
                  <a:pt x="86260" y="513766"/>
                </a:lnTo>
                <a:lnTo>
                  <a:pt x="59436" y="498800"/>
                </a:lnTo>
                <a:lnTo>
                  <a:pt x="58674" y="496514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9" name="Google Shape;3479;p57"/>
          <p:cNvSpPr/>
          <p:nvPr/>
        </p:nvSpPr>
        <p:spPr>
          <a:xfrm>
            <a:off x="5399384" y="2880394"/>
            <a:ext cx="13502" cy="83820"/>
          </a:xfrm>
          <a:custGeom>
            <a:rect b="b" l="l" r="r" t="t"/>
            <a:pathLst>
              <a:path extrusionOk="0" h="69850" w="13335">
                <a:moveTo>
                  <a:pt x="0" y="19050"/>
                </a:moveTo>
                <a:lnTo>
                  <a:pt x="761" y="13716"/>
                </a:lnTo>
                <a:lnTo>
                  <a:pt x="761" y="5333"/>
                </a:lnTo>
                <a:lnTo>
                  <a:pt x="3809" y="0"/>
                </a:lnTo>
                <a:lnTo>
                  <a:pt x="4571" y="0"/>
                </a:lnTo>
                <a:lnTo>
                  <a:pt x="4571" y="6096"/>
                </a:lnTo>
                <a:lnTo>
                  <a:pt x="4571" y="11429"/>
                </a:lnTo>
                <a:lnTo>
                  <a:pt x="5334" y="17526"/>
                </a:lnTo>
                <a:lnTo>
                  <a:pt x="6226" y="25407"/>
                </a:lnTo>
                <a:lnTo>
                  <a:pt x="6762" y="33147"/>
                </a:lnTo>
                <a:lnTo>
                  <a:pt x="7155" y="40886"/>
                </a:lnTo>
                <a:lnTo>
                  <a:pt x="7620" y="48768"/>
                </a:lnTo>
                <a:lnTo>
                  <a:pt x="8382" y="55626"/>
                </a:lnTo>
                <a:lnTo>
                  <a:pt x="9906" y="63246"/>
                </a:lnTo>
                <a:lnTo>
                  <a:pt x="12192" y="69342"/>
                </a:lnTo>
                <a:lnTo>
                  <a:pt x="12954" y="69342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0" name="Google Shape;3480;p57"/>
          <p:cNvGrpSpPr/>
          <p:nvPr/>
        </p:nvGrpSpPr>
        <p:grpSpPr>
          <a:xfrm>
            <a:off x="5107112" y="2846608"/>
            <a:ext cx="396558" cy="514550"/>
            <a:chOff x="6065460" y="2943105"/>
            <a:chExt cx="391740" cy="428756"/>
          </a:xfrm>
        </p:grpSpPr>
        <p:pic>
          <p:nvPicPr>
            <p:cNvPr id="3481" name="Google Shape;3481;p57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6199619" y="3112757"/>
              <a:ext cx="227863" cy="108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2" name="Google Shape;3482;p57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6233147" y="3264395"/>
              <a:ext cx="89941" cy="67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3" name="Google Shape;3483;p57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6343637" y="3271562"/>
              <a:ext cx="113563" cy="100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4" name="Google Shape;3484;p57"/>
            <p:cNvSpPr/>
            <p:nvPr/>
          </p:nvSpPr>
          <p:spPr>
            <a:xfrm>
              <a:off x="6065460" y="2943105"/>
              <a:ext cx="139064" cy="403225"/>
            </a:xfrm>
            <a:custGeom>
              <a:rect b="b" l="l" r="r" t="t"/>
              <a:pathLst>
                <a:path extrusionOk="0" h="403225" w="139064">
                  <a:moveTo>
                    <a:pt x="73973" y="18026"/>
                  </a:moveTo>
                  <a:lnTo>
                    <a:pt x="34504" y="1571"/>
                  </a:lnTo>
                  <a:lnTo>
                    <a:pt x="17859" y="0"/>
                  </a:lnTo>
                  <a:lnTo>
                    <a:pt x="9965" y="500"/>
                  </a:lnTo>
                  <a:lnTo>
                    <a:pt x="3595" y="3976"/>
                  </a:lnTo>
                  <a:lnTo>
                    <a:pt x="726" y="10025"/>
                  </a:lnTo>
                  <a:lnTo>
                    <a:pt x="0" y="17216"/>
                  </a:lnTo>
                  <a:lnTo>
                    <a:pt x="59" y="24122"/>
                  </a:lnTo>
                  <a:lnTo>
                    <a:pt x="5417" y="77378"/>
                  </a:lnTo>
                  <a:lnTo>
                    <a:pt x="13311" y="123122"/>
                  </a:lnTo>
                  <a:lnTo>
                    <a:pt x="17680" y="151471"/>
                  </a:lnTo>
                  <a:lnTo>
                    <a:pt x="25205" y="208526"/>
                  </a:lnTo>
                  <a:lnTo>
                    <a:pt x="29777" y="261199"/>
                  </a:lnTo>
                  <a:lnTo>
                    <a:pt x="32063" y="314444"/>
                  </a:lnTo>
                  <a:lnTo>
                    <a:pt x="32623" y="330577"/>
                  </a:lnTo>
                  <a:lnTo>
                    <a:pt x="33111" y="346924"/>
                  </a:lnTo>
                  <a:lnTo>
                    <a:pt x="33456" y="363414"/>
                  </a:lnTo>
                  <a:lnTo>
                    <a:pt x="33587" y="379976"/>
                  </a:lnTo>
                  <a:lnTo>
                    <a:pt x="33587" y="386834"/>
                  </a:lnTo>
                  <a:lnTo>
                    <a:pt x="33587" y="393692"/>
                  </a:lnTo>
                  <a:lnTo>
                    <a:pt x="34349" y="401312"/>
                  </a:lnTo>
                  <a:lnTo>
                    <a:pt x="35873" y="402074"/>
                  </a:lnTo>
                  <a:lnTo>
                    <a:pt x="37397" y="402074"/>
                  </a:lnTo>
                  <a:lnTo>
                    <a:pt x="38921" y="402074"/>
                  </a:lnTo>
                  <a:lnTo>
                    <a:pt x="57542" y="402633"/>
                  </a:lnTo>
                  <a:lnTo>
                    <a:pt x="76450" y="402550"/>
                  </a:lnTo>
                  <a:lnTo>
                    <a:pt x="95071" y="400895"/>
                  </a:lnTo>
                  <a:lnTo>
                    <a:pt x="112835" y="396740"/>
                  </a:lnTo>
                  <a:lnTo>
                    <a:pt x="121598" y="392310"/>
                  </a:lnTo>
                  <a:lnTo>
                    <a:pt x="128075" y="388739"/>
                  </a:lnTo>
                  <a:lnTo>
                    <a:pt x="133409" y="385167"/>
                  </a:lnTo>
                  <a:lnTo>
                    <a:pt x="138743" y="38073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85" name="Google Shape;3485;p57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6187427" y="2946641"/>
              <a:ext cx="83928" cy="88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6" name="Google Shape;3486;p57"/>
            <p:cNvSpPr/>
            <p:nvPr/>
          </p:nvSpPr>
          <p:spPr>
            <a:xfrm>
              <a:off x="6305550" y="2972561"/>
              <a:ext cx="9525" cy="60960"/>
            </a:xfrm>
            <a:custGeom>
              <a:rect b="b" l="l" r="r" t="t"/>
              <a:pathLst>
                <a:path extrusionOk="0" h="60960" w="9525">
                  <a:moveTo>
                    <a:pt x="0" y="0"/>
                  </a:moveTo>
                  <a:lnTo>
                    <a:pt x="1166" y="8453"/>
                  </a:lnTo>
                  <a:lnTo>
                    <a:pt x="2476" y="16764"/>
                  </a:lnTo>
                  <a:lnTo>
                    <a:pt x="4071" y="25074"/>
                  </a:lnTo>
                  <a:lnTo>
                    <a:pt x="6096" y="33528"/>
                  </a:lnTo>
                  <a:lnTo>
                    <a:pt x="7215" y="40600"/>
                  </a:lnTo>
                  <a:lnTo>
                    <a:pt x="8191" y="47244"/>
                  </a:lnTo>
                  <a:lnTo>
                    <a:pt x="8882" y="53887"/>
                  </a:lnTo>
                  <a:lnTo>
                    <a:pt x="9144" y="6096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87" name="Google Shape;3487;p57"/>
          <p:cNvGrpSpPr/>
          <p:nvPr/>
        </p:nvGrpSpPr>
        <p:grpSpPr>
          <a:xfrm>
            <a:off x="4726101" y="2950529"/>
            <a:ext cx="285164" cy="139016"/>
            <a:chOff x="5689079" y="3029699"/>
            <a:chExt cx="281699" cy="115837"/>
          </a:xfrm>
        </p:grpSpPr>
        <p:pic>
          <p:nvPicPr>
            <p:cNvPr id="3488" name="Google Shape;3488;p57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5689079" y="3029699"/>
              <a:ext cx="110991" cy="856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9" name="Google Shape;3489;p57"/>
            <p:cNvSpPr/>
            <p:nvPr/>
          </p:nvSpPr>
          <p:spPr>
            <a:xfrm>
              <a:off x="5839206" y="3069336"/>
              <a:ext cx="8889" cy="76200"/>
            </a:xfrm>
            <a:custGeom>
              <a:rect b="b" l="l" r="r" t="t"/>
              <a:pathLst>
                <a:path extrusionOk="0" h="76200" w="8889">
                  <a:moveTo>
                    <a:pt x="0" y="0"/>
                  </a:moveTo>
                  <a:lnTo>
                    <a:pt x="2286" y="39624"/>
                  </a:lnTo>
                  <a:lnTo>
                    <a:pt x="3202" y="47172"/>
                  </a:lnTo>
                  <a:lnTo>
                    <a:pt x="3905" y="54864"/>
                  </a:lnTo>
                  <a:lnTo>
                    <a:pt x="4750" y="62555"/>
                  </a:lnTo>
                  <a:lnTo>
                    <a:pt x="6096" y="70104"/>
                  </a:lnTo>
                  <a:lnTo>
                    <a:pt x="6858" y="73914"/>
                  </a:lnTo>
                  <a:lnTo>
                    <a:pt x="6858" y="74676"/>
                  </a:lnTo>
                  <a:lnTo>
                    <a:pt x="8382" y="7620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p57"/>
            <p:cNvSpPr/>
            <p:nvPr/>
          </p:nvSpPr>
          <p:spPr>
            <a:xfrm>
              <a:off x="5901690" y="3041142"/>
              <a:ext cx="40639" cy="3175"/>
            </a:xfrm>
            <a:custGeom>
              <a:rect b="b" l="l" r="r" t="t"/>
              <a:pathLst>
                <a:path extrusionOk="0" h="3175" w="40639">
                  <a:moveTo>
                    <a:pt x="0" y="0"/>
                  </a:moveTo>
                  <a:lnTo>
                    <a:pt x="8572" y="119"/>
                  </a:lnTo>
                  <a:lnTo>
                    <a:pt x="17145" y="380"/>
                  </a:lnTo>
                  <a:lnTo>
                    <a:pt x="25717" y="642"/>
                  </a:lnTo>
                  <a:lnTo>
                    <a:pt x="34290" y="761"/>
                  </a:lnTo>
                  <a:lnTo>
                    <a:pt x="37338" y="761"/>
                  </a:lnTo>
                  <a:lnTo>
                    <a:pt x="38862" y="761"/>
                  </a:lnTo>
                  <a:lnTo>
                    <a:pt x="40386" y="3047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p57"/>
            <p:cNvSpPr/>
            <p:nvPr/>
          </p:nvSpPr>
          <p:spPr>
            <a:xfrm>
              <a:off x="5919978" y="3073908"/>
              <a:ext cx="50800" cy="11430"/>
            </a:xfrm>
            <a:custGeom>
              <a:rect b="b" l="l" r="r" t="t"/>
              <a:pathLst>
                <a:path extrusionOk="0" h="11430" w="50800">
                  <a:moveTo>
                    <a:pt x="0" y="11429"/>
                  </a:moveTo>
                  <a:lnTo>
                    <a:pt x="11179" y="11203"/>
                  </a:lnTo>
                  <a:lnTo>
                    <a:pt x="22002" y="10191"/>
                  </a:lnTo>
                  <a:lnTo>
                    <a:pt x="32682" y="7893"/>
                  </a:lnTo>
                  <a:lnTo>
                    <a:pt x="43434" y="3809"/>
                  </a:lnTo>
                  <a:lnTo>
                    <a:pt x="45720" y="3047"/>
                  </a:lnTo>
                  <a:lnTo>
                    <a:pt x="48006" y="1523"/>
                  </a:lnTo>
                  <a:lnTo>
                    <a:pt x="50292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92" name="Google Shape;3492;p57"/>
          <p:cNvGrpSpPr/>
          <p:nvPr/>
        </p:nvGrpSpPr>
        <p:grpSpPr>
          <a:xfrm>
            <a:off x="5976496" y="2614817"/>
            <a:ext cx="862278" cy="655108"/>
            <a:chOff x="6924281" y="2749962"/>
            <a:chExt cx="851801" cy="545878"/>
          </a:xfrm>
        </p:grpSpPr>
        <p:pic>
          <p:nvPicPr>
            <p:cNvPr id="3493" name="Google Shape;3493;p57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6924281" y="2974835"/>
              <a:ext cx="77749" cy="739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4" name="Google Shape;3494;p57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7022579" y="2999790"/>
              <a:ext cx="92989" cy="847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5" name="Google Shape;3495;p57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7136117" y="2944736"/>
              <a:ext cx="83845" cy="682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6" name="Google Shape;3496;p57"/>
            <p:cNvSpPr/>
            <p:nvPr/>
          </p:nvSpPr>
          <p:spPr>
            <a:xfrm>
              <a:off x="7261193" y="2810065"/>
              <a:ext cx="113665" cy="485775"/>
            </a:xfrm>
            <a:custGeom>
              <a:rect b="b" l="l" r="r" t="t"/>
              <a:pathLst>
                <a:path extrusionOk="0" h="485775" w="113665">
                  <a:moveTo>
                    <a:pt x="73056" y="19240"/>
                  </a:moveTo>
                  <a:lnTo>
                    <a:pt x="30384" y="952"/>
                  </a:lnTo>
                  <a:lnTo>
                    <a:pt x="15621" y="0"/>
                  </a:lnTo>
                  <a:lnTo>
                    <a:pt x="8632" y="1809"/>
                  </a:lnTo>
                  <a:lnTo>
                    <a:pt x="3714" y="7048"/>
                  </a:lnTo>
                  <a:lnTo>
                    <a:pt x="464" y="20490"/>
                  </a:lnTo>
                  <a:lnTo>
                    <a:pt x="0" y="35718"/>
                  </a:lnTo>
                  <a:lnTo>
                    <a:pt x="821" y="51089"/>
                  </a:lnTo>
                  <a:lnTo>
                    <a:pt x="1428" y="64960"/>
                  </a:lnTo>
                  <a:lnTo>
                    <a:pt x="1952" y="91118"/>
                  </a:lnTo>
                  <a:lnTo>
                    <a:pt x="3333" y="117062"/>
                  </a:lnTo>
                  <a:lnTo>
                    <a:pt x="5286" y="142863"/>
                  </a:lnTo>
                  <a:lnTo>
                    <a:pt x="7524" y="168592"/>
                  </a:lnTo>
                  <a:lnTo>
                    <a:pt x="9775" y="195464"/>
                  </a:lnTo>
                  <a:lnTo>
                    <a:pt x="11811" y="222408"/>
                  </a:lnTo>
                  <a:lnTo>
                    <a:pt x="13418" y="249495"/>
                  </a:lnTo>
                  <a:lnTo>
                    <a:pt x="14382" y="276796"/>
                  </a:lnTo>
                  <a:lnTo>
                    <a:pt x="14787" y="308788"/>
                  </a:lnTo>
                  <a:lnTo>
                    <a:pt x="14763" y="340709"/>
                  </a:lnTo>
                  <a:lnTo>
                    <a:pt x="14168" y="372487"/>
                  </a:lnTo>
                  <a:lnTo>
                    <a:pt x="12858" y="404050"/>
                  </a:lnTo>
                  <a:lnTo>
                    <a:pt x="12180" y="420040"/>
                  </a:lnTo>
                  <a:lnTo>
                    <a:pt x="11430" y="435959"/>
                  </a:lnTo>
                  <a:lnTo>
                    <a:pt x="10822" y="451735"/>
                  </a:lnTo>
                  <a:lnTo>
                    <a:pt x="10572" y="467296"/>
                  </a:lnTo>
                  <a:lnTo>
                    <a:pt x="10572" y="476440"/>
                  </a:lnTo>
                  <a:lnTo>
                    <a:pt x="15906" y="477202"/>
                  </a:lnTo>
                  <a:lnTo>
                    <a:pt x="23526" y="479488"/>
                  </a:lnTo>
                  <a:lnTo>
                    <a:pt x="30944" y="480738"/>
                  </a:lnTo>
                  <a:lnTo>
                    <a:pt x="38290" y="482060"/>
                  </a:lnTo>
                  <a:lnTo>
                    <a:pt x="45493" y="483238"/>
                  </a:lnTo>
                  <a:lnTo>
                    <a:pt x="52482" y="484060"/>
                  </a:lnTo>
                  <a:lnTo>
                    <a:pt x="61769" y="484786"/>
                  </a:lnTo>
                  <a:lnTo>
                    <a:pt x="71913" y="485298"/>
                  </a:lnTo>
                  <a:lnTo>
                    <a:pt x="82057" y="484810"/>
                  </a:lnTo>
                  <a:lnTo>
                    <a:pt x="91344" y="482536"/>
                  </a:lnTo>
                  <a:lnTo>
                    <a:pt x="98655" y="478559"/>
                  </a:lnTo>
                  <a:lnTo>
                    <a:pt x="104108" y="475297"/>
                  </a:lnTo>
                  <a:lnTo>
                    <a:pt x="108704" y="472035"/>
                  </a:lnTo>
                  <a:lnTo>
                    <a:pt x="113442" y="46805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97" name="Google Shape;3497;p57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7367765" y="2827769"/>
              <a:ext cx="94513" cy="78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8" name="Google Shape;3498;p57"/>
            <p:cNvSpPr/>
            <p:nvPr/>
          </p:nvSpPr>
          <p:spPr>
            <a:xfrm>
              <a:off x="7491221" y="2879598"/>
              <a:ext cx="81915" cy="52069"/>
            </a:xfrm>
            <a:custGeom>
              <a:rect b="b" l="l" r="r" t="t"/>
              <a:pathLst>
                <a:path extrusionOk="0" h="52069" w="81915">
                  <a:moveTo>
                    <a:pt x="0" y="6858"/>
                  </a:moveTo>
                  <a:lnTo>
                    <a:pt x="38862" y="0"/>
                  </a:lnTo>
                  <a:lnTo>
                    <a:pt x="40386" y="4572"/>
                  </a:lnTo>
                  <a:lnTo>
                    <a:pt x="40386" y="11430"/>
                  </a:lnTo>
                  <a:lnTo>
                    <a:pt x="39659" y="18216"/>
                  </a:lnTo>
                  <a:lnTo>
                    <a:pt x="36861" y="24003"/>
                  </a:lnTo>
                  <a:lnTo>
                    <a:pt x="32777" y="29217"/>
                  </a:lnTo>
                  <a:lnTo>
                    <a:pt x="28194" y="34290"/>
                  </a:lnTo>
                  <a:lnTo>
                    <a:pt x="25908" y="38100"/>
                  </a:lnTo>
                  <a:lnTo>
                    <a:pt x="20574" y="44958"/>
                  </a:lnTo>
                  <a:lnTo>
                    <a:pt x="21336" y="49530"/>
                  </a:lnTo>
                  <a:lnTo>
                    <a:pt x="21336" y="50292"/>
                  </a:lnTo>
                  <a:lnTo>
                    <a:pt x="22098" y="51054"/>
                  </a:lnTo>
                  <a:lnTo>
                    <a:pt x="29396" y="51589"/>
                  </a:lnTo>
                  <a:lnTo>
                    <a:pt x="36480" y="51911"/>
                  </a:lnTo>
                  <a:lnTo>
                    <a:pt x="74080" y="43338"/>
                  </a:lnTo>
                  <a:lnTo>
                    <a:pt x="81534" y="3962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57"/>
            <p:cNvSpPr/>
            <p:nvPr/>
          </p:nvSpPr>
          <p:spPr>
            <a:xfrm>
              <a:off x="7587995" y="2870454"/>
              <a:ext cx="1270" cy="54610"/>
            </a:xfrm>
            <a:custGeom>
              <a:rect b="b" l="l" r="r" t="t"/>
              <a:pathLst>
                <a:path extrusionOk="0" h="54610" w="1270">
                  <a:moveTo>
                    <a:pt x="0" y="0"/>
                  </a:moveTo>
                  <a:lnTo>
                    <a:pt x="440" y="13704"/>
                  </a:lnTo>
                  <a:lnTo>
                    <a:pt x="666" y="27336"/>
                  </a:lnTo>
                  <a:lnTo>
                    <a:pt x="750" y="40826"/>
                  </a:lnTo>
                  <a:lnTo>
                    <a:pt x="762" y="5410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00" name="Google Shape;3500;p57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7358621" y="3010649"/>
              <a:ext cx="84607" cy="655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1" name="Google Shape;3501;p57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7468349" y="3019329"/>
              <a:ext cx="169951" cy="911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2" name="Google Shape;3502;p57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7407948" y="3178039"/>
              <a:ext cx="247115" cy="985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3" name="Google Shape;3503;p57"/>
            <p:cNvSpPr/>
            <p:nvPr/>
          </p:nvSpPr>
          <p:spPr>
            <a:xfrm>
              <a:off x="7645907" y="2749962"/>
              <a:ext cx="130175" cy="542289"/>
            </a:xfrm>
            <a:custGeom>
              <a:rect b="b" l="l" r="r" t="t"/>
              <a:pathLst>
                <a:path extrusionOk="0" h="542289" w="130175">
                  <a:moveTo>
                    <a:pt x="0" y="42005"/>
                  </a:moveTo>
                  <a:lnTo>
                    <a:pt x="30098" y="10858"/>
                  </a:lnTo>
                  <a:lnTo>
                    <a:pt x="74675" y="3143"/>
                  </a:lnTo>
                  <a:lnTo>
                    <a:pt x="85594" y="1535"/>
                  </a:lnTo>
                  <a:lnTo>
                    <a:pt x="98583" y="0"/>
                  </a:lnTo>
                  <a:lnTo>
                    <a:pt x="111430" y="35"/>
                  </a:lnTo>
                  <a:lnTo>
                    <a:pt x="121920" y="3143"/>
                  </a:lnTo>
                  <a:lnTo>
                    <a:pt x="127706" y="10537"/>
                  </a:lnTo>
                  <a:lnTo>
                    <a:pt x="129920" y="22288"/>
                  </a:lnTo>
                  <a:lnTo>
                    <a:pt x="129849" y="34754"/>
                  </a:lnTo>
                  <a:lnTo>
                    <a:pt x="128778" y="44291"/>
                  </a:lnTo>
                  <a:lnTo>
                    <a:pt x="124896" y="70020"/>
                  </a:lnTo>
                  <a:lnTo>
                    <a:pt x="120586" y="95821"/>
                  </a:lnTo>
                  <a:lnTo>
                    <a:pt x="116562" y="121765"/>
                  </a:lnTo>
                  <a:lnTo>
                    <a:pt x="113538" y="147923"/>
                  </a:lnTo>
                  <a:lnTo>
                    <a:pt x="111347" y="179927"/>
                  </a:lnTo>
                  <a:lnTo>
                    <a:pt x="110299" y="211931"/>
                  </a:lnTo>
                  <a:lnTo>
                    <a:pt x="110109" y="243935"/>
                  </a:lnTo>
                  <a:lnTo>
                    <a:pt x="110490" y="275939"/>
                  </a:lnTo>
                  <a:lnTo>
                    <a:pt x="111121" y="301537"/>
                  </a:lnTo>
                  <a:lnTo>
                    <a:pt x="112680" y="326993"/>
                  </a:lnTo>
                  <a:lnTo>
                    <a:pt x="114669" y="352448"/>
                  </a:lnTo>
                  <a:lnTo>
                    <a:pt x="116586" y="378047"/>
                  </a:lnTo>
                  <a:lnTo>
                    <a:pt x="117681" y="398287"/>
                  </a:lnTo>
                  <a:lnTo>
                    <a:pt x="118491" y="418814"/>
                  </a:lnTo>
                  <a:lnTo>
                    <a:pt x="118729" y="439340"/>
                  </a:lnTo>
                  <a:lnTo>
                    <a:pt x="118110" y="459581"/>
                  </a:lnTo>
                  <a:lnTo>
                    <a:pt x="111894" y="497407"/>
                  </a:lnTo>
                  <a:lnTo>
                    <a:pt x="88392" y="533495"/>
                  </a:lnTo>
                  <a:lnTo>
                    <a:pt x="84582" y="536543"/>
                  </a:lnTo>
                  <a:lnTo>
                    <a:pt x="73914" y="541877"/>
                  </a:lnTo>
                  <a:lnTo>
                    <a:pt x="68580" y="538067"/>
                  </a:lnTo>
                  <a:lnTo>
                    <a:pt x="63627" y="530637"/>
                  </a:lnTo>
                  <a:lnTo>
                    <a:pt x="63246" y="520350"/>
                  </a:lnTo>
                  <a:lnTo>
                    <a:pt x="65151" y="509778"/>
                  </a:lnTo>
                  <a:lnTo>
                    <a:pt x="67056" y="501491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4" name="Google Shape;3504;p57"/>
          <p:cNvSpPr/>
          <p:nvPr/>
        </p:nvSpPr>
        <p:spPr>
          <a:xfrm>
            <a:off x="1062821" y="5916680"/>
            <a:ext cx="2328720" cy="339852"/>
          </a:xfrm>
          <a:custGeom>
            <a:rect b="b" l="l" r="r" t="t"/>
            <a:pathLst>
              <a:path extrusionOk="0" h="283210" w="2299970">
                <a:moveTo>
                  <a:pt x="0" y="282702"/>
                </a:moveTo>
                <a:lnTo>
                  <a:pt x="37814" y="277653"/>
                </a:lnTo>
                <a:lnTo>
                  <a:pt x="76200" y="274320"/>
                </a:lnTo>
                <a:lnTo>
                  <a:pt x="108894" y="271641"/>
                </a:lnTo>
                <a:lnTo>
                  <a:pt x="141732" y="268319"/>
                </a:lnTo>
                <a:lnTo>
                  <a:pt x="174569" y="264568"/>
                </a:lnTo>
                <a:lnTo>
                  <a:pt x="207264" y="260604"/>
                </a:lnTo>
                <a:lnTo>
                  <a:pt x="253555" y="255496"/>
                </a:lnTo>
                <a:lnTo>
                  <a:pt x="299847" y="250602"/>
                </a:lnTo>
                <a:lnTo>
                  <a:pt x="346138" y="246137"/>
                </a:lnTo>
                <a:lnTo>
                  <a:pt x="392430" y="242316"/>
                </a:lnTo>
                <a:lnTo>
                  <a:pt x="447745" y="238091"/>
                </a:lnTo>
                <a:lnTo>
                  <a:pt x="503023" y="234488"/>
                </a:lnTo>
                <a:lnTo>
                  <a:pt x="558229" y="231398"/>
                </a:lnTo>
                <a:lnTo>
                  <a:pt x="613324" y="228709"/>
                </a:lnTo>
                <a:lnTo>
                  <a:pt x="668274" y="226314"/>
                </a:lnTo>
                <a:lnTo>
                  <a:pt x="721223" y="224381"/>
                </a:lnTo>
                <a:lnTo>
                  <a:pt x="774027" y="222193"/>
                </a:lnTo>
                <a:lnTo>
                  <a:pt x="826721" y="219675"/>
                </a:lnTo>
                <a:lnTo>
                  <a:pt x="879341" y="216755"/>
                </a:lnTo>
                <a:lnTo>
                  <a:pt x="931926" y="213360"/>
                </a:lnTo>
                <a:lnTo>
                  <a:pt x="981396" y="209687"/>
                </a:lnTo>
                <a:lnTo>
                  <a:pt x="1030760" y="205570"/>
                </a:lnTo>
                <a:lnTo>
                  <a:pt x="1080039" y="201072"/>
                </a:lnTo>
                <a:lnTo>
                  <a:pt x="1129255" y="196257"/>
                </a:lnTo>
                <a:lnTo>
                  <a:pt x="1178429" y="191187"/>
                </a:lnTo>
                <a:lnTo>
                  <a:pt x="1227582" y="185928"/>
                </a:lnTo>
                <a:lnTo>
                  <a:pt x="1278636" y="180354"/>
                </a:lnTo>
                <a:lnTo>
                  <a:pt x="1329689" y="174356"/>
                </a:lnTo>
                <a:lnTo>
                  <a:pt x="1380743" y="168021"/>
                </a:lnTo>
                <a:lnTo>
                  <a:pt x="1431797" y="161431"/>
                </a:lnTo>
                <a:lnTo>
                  <a:pt x="1482851" y="154671"/>
                </a:lnTo>
                <a:lnTo>
                  <a:pt x="1533906" y="147828"/>
                </a:lnTo>
                <a:lnTo>
                  <a:pt x="1583817" y="140790"/>
                </a:lnTo>
                <a:lnTo>
                  <a:pt x="1633727" y="133434"/>
                </a:lnTo>
                <a:lnTo>
                  <a:pt x="1683639" y="125825"/>
                </a:lnTo>
                <a:lnTo>
                  <a:pt x="1733550" y="118025"/>
                </a:lnTo>
                <a:lnTo>
                  <a:pt x="1783461" y="110098"/>
                </a:lnTo>
                <a:lnTo>
                  <a:pt x="1833372" y="102108"/>
                </a:lnTo>
                <a:lnTo>
                  <a:pt x="1884115" y="94244"/>
                </a:lnTo>
                <a:lnTo>
                  <a:pt x="1934821" y="86197"/>
                </a:lnTo>
                <a:lnTo>
                  <a:pt x="1985455" y="77967"/>
                </a:lnTo>
                <a:lnTo>
                  <a:pt x="2035978" y="69555"/>
                </a:lnTo>
                <a:lnTo>
                  <a:pt x="2086356" y="60960"/>
                </a:lnTo>
                <a:lnTo>
                  <a:pt x="2133076" y="52792"/>
                </a:lnTo>
                <a:lnTo>
                  <a:pt x="2179510" y="44196"/>
                </a:lnTo>
                <a:lnTo>
                  <a:pt x="2225659" y="35028"/>
                </a:lnTo>
                <a:lnTo>
                  <a:pt x="2271522" y="25146"/>
                </a:lnTo>
                <a:lnTo>
                  <a:pt x="2299716" y="15240"/>
                </a:lnTo>
                <a:lnTo>
                  <a:pt x="2295953" y="10608"/>
                </a:lnTo>
                <a:lnTo>
                  <a:pt x="2290762" y="6762"/>
                </a:lnTo>
                <a:lnTo>
                  <a:pt x="2284714" y="3345"/>
                </a:lnTo>
                <a:lnTo>
                  <a:pt x="2278380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5" name="Google Shape;3505;p57"/>
          <p:cNvSpPr/>
          <p:nvPr/>
        </p:nvSpPr>
        <p:spPr>
          <a:xfrm>
            <a:off x="2404208" y="5641401"/>
            <a:ext cx="25074" cy="24384"/>
          </a:xfrm>
          <a:custGeom>
            <a:rect b="b" l="l" r="r" t="t"/>
            <a:pathLst>
              <a:path extrusionOk="0" h="20320" w="24764">
                <a:moveTo>
                  <a:pt x="0" y="13716"/>
                </a:moveTo>
                <a:lnTo>
                  <a:pt x="6095" y="1524"/>
                </a:lnTo>
                <a:lnTo>
                  <a:pt x="4571" y="762"/>
                </a:lnTo>
                <a:lnTo>
                  <a:pt x="17525" y="762"/>
                </a:lnTo>
                <a:lnTo>
                  <a:pt x="23621" y="0"/>
                </a:lnTo>
                <a:lnTo>
                  <a:pt x="23621" y="3810"/>
                </a:lnTo>
                <a:lnTo>
                  <a:pt x="24384" y="9906"/>
                </a:lnTo>
                <a:lnTo>
                  <a:pt x="24384" y="14478"/>
                </a:lnTo>
                <a:lnTo>
                  <a:pt x="19812" y="19812"/>
                </a:lnTo>
                <a:lnTo>
                  <a:pt x="14478" y="16764"/>
                </a:lnTo>
                <a:lnTo>
                  <a:pt x="10668" y="14478"/>
                </a:lnTo>
                <a:lnTo>
                  <a:pt x="10668" y="12192"/>
                </a:lnTo>
                <a:lnTo>
                  <a:pt x="10667" y="7620"/>
                </a:lnTo>
                <a:lnTo>
                  <a:pt x="10667" y="6096"/>
                </a:lnTo>
                <a:lnTo>
                  <a:pt x="10667" y="5334"/>
                </a:lnTo>
                <a:lnTo>
                  <a:pt x="10667" y="3810"/>
                </a:lnTo>
                <a:lnTo>
                  <a:pt x="16001" y="4572"/>
                </a:lnTo>
                <a:lnTo>
                  <a:pt x="16764" y="6096"/>
                </a:lnTo>
                <a:lnTo>
                  <a:pt x="21336" y="8382"/>
                </a:lnTo>
                <a:lnTo>
                  <a:pt x="22098" y="8382"/>
                </a:lnTo>
                <a:lnTo>
                  <a:pt x="22860" y="8382"/>
                </a:lnTo>
                <a:lnTo>
                  <a:pt x="24384" y="8382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6" name="Google Shape;3506;p57"/>
          <p:cNvSpPr/>
          <p:nvPr/>
        </p:nvSpPr>
        <p:spPr>
          <a:xfrm>
            <a:off x="3012809" y="5402706"/>
            <a:ext cx="24431" cy="56387"/>
          </a:xfrm>
          <a:custGeom>
            <a:rect b="b" l="l" r="r" t="t"/>
            <a:pathLst>
              <a:path extrusionOk="0" h="46989" w="24129">
                <a:moveTo>
                  <a:pt x="19812" y="9143"/>
                </a:moveTo>
                <a:lnTo>
                  <a:pt x="22705" y="20383"/>
                </a:lnTo>
                <a:lnTo>
                  <a:pt x="23526" y="28193"/>
                </a:lnTo>
                <a:lnTo>
                  <a:pt x="20776" y="34861"/>
                </a:lnTo>
                <a:lnTo>
                  <a:pt x="12954" y="42671"/>
                </a:lnTo>
                <a:lnTo>
                  <a:pt x="8382" y="46481"/>
                </a:lnTo>
                <a:lnTo>
                  <a:pt x="5334" y="46481"/>
                </a:lnTo>
                <a:lnTo>
                  <a:pt x="0" y="46481"/>
                </a:lnTo>
                <a:lnTo>
                  <a:pt x="1488" y="37397"/>
                </a:lnTo>
                <a:lnTo>
                  <a:pt x="4476" y="29241"/>
                </a:lnTo>
                <a:lnTo>
                  <a:pt x="8465" y="21514"/>
                </a:lnTo>
                <a:lnTo>
                  <a:pt x="12954" y="13715"/>
                </a:lnTo>
                <a:lnTo>
                  <a:pt x="15240" y="9143"/>
                </a:lnTo>
                <a:lnTo>
                  <a:pt x="17526" y="4571"/>
                </a:lnTo>
                <a:lnTo>
                  <a:pt x="20574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7" name="Google Shape;3507;p57"/>
          <p:cNvSpPr/>
          <p:nvPr/>
        </p:nvSpPr>
        <p:spPr>
          <a:xfrm>
            <a:off x="3103828" y="5123769"/>
            <a:ext cx="28288" cy="35052"/>
          </a:xfrm>
          <a:custGeom>
            <a:rect b="b" l="l" r="r" t="t"/>
            <a:pathLst>
              <a:path extrusionOk="0" h="29210" w="27939">
                <a:moveTo>
                  <a:pt x="6096" y="18287"/>
                </a:moveTo>
                <a:lnTo>
                  <a:pt x="9144" y="5333"/>
                </a:lnTo>
                <a:lnTo>
                  <a:pt x="6858" y="1523"/>
                </a:lnTo>
                <a:lnTo>
                  <a:pt x="19812" y="761"/>
                </a:lnTo>
                <a:lnTo>
                  <a:pt x="25908" y="0"/>
                </a:lnTo>
                <a:lnTo>
                  <a:pt x="27432" y="761"/>
                </a:lnTo>
                <a:lnTo>
                  <a:pt x="27432" y="7619"/>
                </a:lnTo>
                <a:lnTo>
                  <a:pt x="26670" y="15239"/>
                </a:lnTo>
                <a:lnTo>
                  <a:pt x="19050" y="22859"/>
                </a:lnTo>
                <a:lnTo>
                  <a:pt x="12954" y="26669"/>
                </a:lnTo>
                <a:lnTo>
                  <a:pt x="9144" y="28955"/>
                </a:lnTo>
                <a:lnTo>
                  <a:pt x="6096" y="27431"/>
                </a:lnTo>
                <a:lnTo>
                  <a:pt x="2286" y="28193"/>
                </a:lnTo>
                <a:lnTo>
                  <a:pt x="1524" y="23621"/>
                </a:lnTo>
                <a:lnTo>
                  <a:pt x="0" y="22097"/>
                </a:lnTo>
                <a:lnTo>
                  <a:pt x="5334" y="21335"/>
                </a:lnTo>
                <a:lnTo>
                  <a:pt x="8382" y="20573"/>
                </a:lnTo>
                <a:lnTo>
                  <a:pt x="12192" y="21335"/>
                </a:lnTo>
                <a:lnTo>
                  <a:pt x="15240" y="21335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8" name="Google Shape;3508;p57"/>
          <p:cNvSpPr/>
          <p:nvPr/>
        </p:nvSpPr>
        <p:spPr>
          <a:xfrm>
            <a:off x="2710436" y="5827969"/>
            <a:ext cx="21859" cy="38100"/>
          </a:xfrm>
          <a:custGeom>
            <a:rect b="b" l="l" r="r" t="t"/>
            <a:pathLst>
              <a:path extrusionOk="0" h="31750" w="21589">
                <a:moveTo>
                  <a:pt x="12953" y="19812"/>
                </a:moveTo>
                <a:lnTo>
                  <a:pt x="12953" y="16002"/>
                </a:lnTo>
                <a:lnTo>
                  <a:pt x="12191" y="3810"/>
                </a:lnTo>
                <a:lnTo>
                  <a:pt x="18287" y="0"/>
                </a:lnTo>
                <a:lnTo>
                  <a:pt x="19811" y="0"/>
                </a:lnTo>
                <a:lnTo>
                  <a:pt x="20573" y="0"/>
                </a:lnTo>
                <a:lnTo>
                  <a:pt x="20573" y="6858"/>
                </a:lnTo>
                <a:lnTo>
                  <a:pt x="5333" y="31242"/>
                </a:lnTo>
                <a:lnTo>
                  <a:pt x="4571" y="31242"/>
                </a:lnTo>
                <a:lnTo>
                  <a:pt x="3809" y="31242"/>
                </a:lnTo>
                <a:lnTo>
                  <a:pt x="3047" y="31242"/>
                </a:lnTo>
                <a:lnTo>
                  <a:pt x="1523" y="26670"/>
                </a:lnTo>
                <a:lnTo>
                  <a:pt x="0" y="17526"/>
                </a:lnTo>
                <a:lnTo>
                  <a:pt x="2285" y="12954"/>
                </a:lnTo>
                <a:lnTo>
                  <a:pt x="3809" y="10668"/>
                </a:lnTo>
                <a:lnTo>
                  <a:pt x="6857" y="7620"/>
                </a:lnTo>
                <a:lnTo>
                  <a:pt x="9143" y="5334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9" name="Google Shape;3509;p57"/>
          <p:cNvSpPr/>
          <p:nvPr/>
        </p:nvSpPr>
        <p:spPr>
          <a:xfrm>
            <a:off x="2461288" y="5914850"/>
            <a:ext cx="24431" cy="33527"/>
          </a:xfrm>
          <a:custGeom>
            <a:rect b="b" l="l" r="r" t="t"/>
            <a:pathLst>
              <a:path extrusionOk="0" h="27939" w="24129">
                <a:moveTo>
                  <a:pt x="9144" y="6095"/>
                </a:moveTo>
                <a:lnTo>
                  <a:pt x="12954" y="3809"/>
                </a:lnTo>
                <a:lnTo>
                  <a:pt x="16002" y="1523"/>
                </a:lnTo>
                <a:lnTo>
                  <a:pt x="19812" y="0"/>
                </a:lnTo>
                <a:lnTo>
                  <a:pt x="21336" y="5333"/>
                </a:lnTo>
                <a:lnTo>
                  <a:pt x="23622" y="12191"/>
                </a:lnTo>
                <a:lnTo>
                  <a:pt x="19812" y="18287"/>
                </a:lnTo>
                <a:lnTo>
                  <a:pt x="16764" y="24383"/>
                </a:lnTo>
                <a:lnTo>
                  <a:pt x="8382" y="27431"/>
                </a:lnTo>
                <a:lnTo>
                  <a:pt x="1524" y="25907"/>
                </a:lnTo>
                <a:lnTo>
                  <a:pt x="762" y="25145"/>
                </a:lnTo>
                <a:lnTo>
                  <a:pt x="0" y="24383"/>
                </a:lnTo>
                <a:lnTo>
                  <a:pt x="0" y="16763"/>
                </a:lnTo>
                <a:lnTo>
                  <a:pt x="1524" y="12953"/>
                </a:lnTo>
                <a:lnTo>
                  <a:pt x="6096" y="6095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10" name="Google Shape;3510;p57"/>
          <p:cNvGrpSpPr/>
          <p:nvPr/>
        </p:nvGrpSpPr>
        <p:grpSpPr>
          <a:xfrm>
            <a:off x="1780242" y="4941360"/>
            <a:ext cx="1482964" cy="1744362"/>
            <a:chOff x="2779013" y="4688586"/>
            <a:chExt cx="1464945" cy="1453514"/>
          </a:xfrm>
        </p:grpSpPr>
        <p:sp>
          <p:nvSpPr>
            <p:cNvPr id="3511" name="Google Shape;3511;p57"/>
            <p:cNvSpPr/>
            <p:nvPr/>
          </p:nvSpPr>
          <p:spPr>
            <a:xfrm>
              <a:off x="3111245" y="5945124"/>
              <a:ext cx="15239" cy="22860"/>
            </a:xfrm>
            <a:custGeom>
              <a:rect b="b" l="l" r="r" t="t"/>
              <a:pathLst>
                <a:path extrusionOk="0" h="22860" w="15239">
                  <a:moveTo>
                    <a:pt x="6857" y="9143"/>
                  </a:moveTo>
                  <a:lnTo>
                    <a:pt x="8381" y="8381"/>
                  </a:lnTo>
                  <a:lnTo>
                    <a:pt x="9905" y="6857"/>
                  </a:lnTo>
                  <a:lnTo>
                    <a:pt x="11429" y="6095"/>
                  </a:lnTo>
                  <a:lnTo>
                    <a:pt x="12953" y="9143"/>
                  </a:lnTo>
                  <a:lnTo>
                    <a:pt x="15239" y="12191"/>
                  </a:lnTo>
                  <a:lnTo>
                    <a:pt x="13715" y="16763"/>
                  </a:lnTo>
                  <a:lnTo>
                    <a:pt x="12191" y="21335"/>
                  </a:lnTo>
                  <a:lnTo>
                    <a:pt x="6857" y="22097"/>
                  </a:lnTo>
                  <a:lnTo>
                    <a:pt x="3047" y="22859"/>
                  </a:lnTo>
                  <a:lnTo>
                    <a:pt x="2285" y="22859"/>
                  </a:lnTo>
                  <a:lnTo>
                    <a:pt x="1523" y="22859"/>
                  </a:lnTo>
                  <a:lnTo>
                    <a:pt x="0" y="15239"/>
                  </a:lnTo>
                  <a:lnTo>
                    <a:pt x="761" y="7619"/>
                  </a:lnTo>
                  <a:lnTo>
                    <a:pt x="761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p57"/>
            <p:cNvSpPr/>
            <p:nvPr/>
          </p:nvSpPr>
          <p:spPr>
            <a:xfrm>
              <a:off x="2779013" y="4688586"/>
              <a:ext cx="1464945" cy="1453514"/>
            </a:xfrm>
            <a:custGeom>
              <a:rect b="b" l="l" r="r" t="t"/>
              <a:pathLst>
                <a:path extrusionOk="0" h="1453514" w="1464945">
                  <a:moveTo>
                    <a:pt x="0" y="1453134"/>
                  </a:moveTo>
                  <a:lnTo>
                    <a:pt x="24110" y="1420129"/>
                  </a:lnTo>
                  <a:lnTo>
                    <a:pt x="54197" y="1392828"/>
                  </a:lnTo>
                  <a:lnTo>
                    <a:pt x="72771" y="1375314"/>
                  </a:lnTo>
                  <a:lnTo>
                    <a:pt x="90773" y="1357086"/>
                  </a:lnTo>
                  <a:lnTo>
                    <a:pt x="108203" y="1338072"/>
                  </a:lnTo>
                  <a:lnTo>
                    <a:pt x="127384" y="1317247"/>
                  </a:lnTo>
                  <a:lnTo>
                    <a:pt x="146208" y="1296066"/>
                  </a:lnTo>
                  <a:lnTo>
                    <a:pt x="164889" y="1274742"/>
                  </a:lnTo>
                  <a:lnTo>
                    <a:pt x="183641" y="1253490"/>
                  </a:lnTo>
                  <a:lnTo>
                    <a:pt x="224790" y="1210341"/>
                  </a:lnTo>
                  <a:lnTo>
                    <a:pt x="268223" y="1168908"/>
                  </a:lnTo>
                  <a:lnTo>
                    <a:pt x="305276" y="1135475"/>
                  </a:lnTo>
                  <a:lnTo>
                    <a:pt x="324052" y="1119080"/>
                  </a:lnTo>
                  <a:lnTo>
                    <a:pt x="342899" y="1102614"/>
                  </a:lnTo>
                  <a:lnTo>
                    <a:pt x="393953" y="1056513"/>
                  </a:lnTo>
                  <a:lnTo>
                    <a:pt x="442721" y="1008126"/>
                  </a:lnTo>
                  <a:lnTo>
                    <a:pt x="472618" y="974907"/>
                  </a:lnTo>
                  <a:lnTo>
                    <a:pt x="482345" y="963930"/>
                  </a:lnTo>
                  <a:lnTo>
                    <a:pt x="492513" y="952511"/>
                  </a:lnTo>
                  <a:lnTo>
                    <a:pt x="502538" y="941165"/>
                  </a:lnTo>
                  <a:lnTo>
                    <a:pt x="512564" y="929961"/>
                  </a:lnTo>
                  <a:lnTo>
                    <a:pt x="544163" y="897064"/>
                  </a:lnTo>
                  <a:lnTo>
                    <a:pt x="566165" y="876300"/>
                  </a:lnTo>
                  <a:lnTo>
                    <a:pt x="578738" y="864310"/>
                  </a:lnTo>
                  <a:lnTo>
                    <a:pt x="591311" y="852392"/>
                  </a:lnTo>
                  <a:lnTo>
                    <a:pt x="603885" y="840616"/>
                  </a:lnTo>
                  <a:lnTo>
                    <a:pt x="616457" y="829056"/>
                  </a:lnTo>
                  <a:lnTo>
                    <a:pt x="630043" y="816363"/>
                  </a:lnTo>
                  <a:lnTo>
                    <a:pt x="643413" y="803529"/>
                  </a:lnTo>
                  <a:lnTo>
                    <a:pt x="656641" y="790694"/>
                  </a:lnTo>
                  <a:lnTo>
                    <a:pt x="669797" y="778002"/>
                  </a:lnTo>
                  <a:lnTo>
                    <a:pt x="684526" y="764726"/>
                  </a:lnTo>
                  <a:lnTo>
                    <a:pt x="699039" y="751236"/>
                  </a:lnTo>
                  <a:lnTo>
                    <a:pt x="713410" y="737604"/>
                  </a:lnTo>
                  <a:lnTo>
                    <a:pt x="727709" y="723900"/>
                  </a:lnTo>
                  <a:lnTo>
                    <a:pt x="744152" y="708910"/>
                  </a:lnTo>
                  <a:lnTo>
                    <a:pt x="760380" y="693705"/>
                  </a:lnTo>
                  <a:lnTo>
                    <a:pt x="776466" y="678358"/>
                  </a:lnTo>
                  <a:lnTo>
                    <a:pt x="792479" y="662940"/>
                  </a:lnTo>
                  <a:lnTo>
                    <a:pt x="811780" y="645211"/>
                  </a:lnTo>
                  <a:lnTo>
                    <a:pt x="830865" y="627411"/>
                  </a:lnTo>
                  <a:lnTo>
                    <a:pt x="849808" y="609469"/>
                  </a:lnTo>
                  <a:lnTo>
                    <a:pt x="868679" y="591312"/>
                  </a:lnTo>
                  <a:lnTo>
                    <a:pt x="888551" y="572440"/>
                  </a:lnTo>
                  <a:lnTo>
                    <a:pt x="927723" y="534412"/>
                  </a:lnTo>
                  <a:lnTo>
                    <a:pt x="965203" y="496693"/>
                  </a:lnTo>
                  <a:lnTo>
                    <a:pt x="1000422" y="459283"/>
                  </a:lnTo>
                  <a:lnTo>
                    <a:pt x="1018031" y="440436"/>
                  </a:lnTo>
                  <a:lnTo>
                    <a:pt x="1040439" y="417814"/>
                  </a:lnTo>
                  <a:lnTo>
                    <a:pt x="1062989" y="395478"/>
                  </a:lnTo>
                  <a:lnTo>
                    <a:pt x="1085540" y="373141"/>
                  </a:lnTo>
                  <a:lnTo>
                    <a:pt x="1107947" y="350520"/>
                  </a:lnTo>
                  <a:lnTo>
                    <a:pt x="1125545" y="333494"/>
                  </a:lnTo>
                  <a:lnTo>
                    <a:pt x="1142999" y="316611"/>
                  </a:lnTo>
                  <a:lnTo>
                    <a:pt x="1160454" y="299727"/>
                  </a:lnTo>
                  <a:lnTo>
                    <a:pt x="1195208" y="266140"/>
                  </a:lnTo>
                  <a:lnTo>
                    <a:pt x="1229808" y="233302"/>
                  </a:lnTo>
                  <a:lnTo>
                    <a:pt x="1247393" y="217170"/>
                  </a:lnTo>
                  <a:lnTo>
                    <a:pt x="1265241" y="200155"/>
                  </a:lnTo>
                  <a:lnTo>
                    <a:pt x="1283303" y="183356"/>
                  </a:lnTo>
                  <a:lnTo>
                    <a:pt x="1301507" y="166699"/>
                  </a:lnTo>
                  <a:lnTo>
                    <a:pt x="1319783" y="150114"/>
                  </a:lnTo>
                  <a:lnTo>
                    <a:pt x="1343298" y="127777"/>
                  </a:lnTo>
                  <a:lnTo>
                    <a:pt x="1389757" y="81962"/>
                  </a:lnTo>
                  <a:lnTo>
                    <a:pt x="1422737" y="45672"/>
                  </a:lnTo>
                  <a:lnTo>
                    <a:pt x="1433417" y="33146"/>
                  </a:lnTo>
                  <a:lnTo>
                    <a:pt x="1444240" y="20621"/>
                  </a:lnTo>
                  <a:lnTo>
                    <a:pt x="1455419" y="8381"/>
                  </a:lnTo>
                  <a:lnTo>
                    <a:pt x="1458467" y="5334"/>
                  </a:lnTo>
                  <a:lnTo>
                    <a:pt x="1461515" y="3047"/>
                  </a:lnTo>
                  <a:lnTo>
                    <a:pt x="1464563" y="0"/>
                  </a:lnTo>
                  <a:lnTo>
                    <a:pt x="1441739" y="35087"/>
                  </a:lnTo>
                  <a:lnTo>
                    <a:pt x="1434845" y="4038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16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58"/>
          <p:cNvSpPr txBox="1"/>
          <p:nvPr/>
        </p:nvSpPr>
        <p:spPr>
          <a:xfrm>
            <a:off x="3117273" y="874059"/>
            <a:ext cx="3255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Summary So Far</a:t>
            </a:r>
            <a:endParaRPr b="0" i="0" sz="2600" u="none" cap="none" strike="noStrike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518" name="Google Shape;3518;p58"/>
          <p:cNvSpPr txBox="1"/>
          <p:nvPr/>
        </p:nvSpPr>
        <p:spPr>
          <a:xfrm>
            <a:off x="1226199" y="1815353"/>
            <a:ext cx="6252000" cy="17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Algorithm</a:t>
            </a:r>
            <a:r>
              <a:rPr b="0" i="0" lang="en" sz="17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Given data  {x</a:t>
            </a:r>
            <a:r>
              <a:rPr b="0" baseline="-25000" i="0" lang="en" sz="15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  <a:r>
              <a:rPr b="0" i="0" lang="en" sz="15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,x</a:t>
            </a:r>
            <a:r>
              <a:rPr b="0" baseline="-25000" i="0" lang="en" sz="15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r>
              <a:rPr b="0" i="0" lang="en" sz="15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,…x</a:t>
            </a:r>
            <a:r>
              <a:rPr b="0" baseline="-25000" i="0" lang="en" sz="15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</a:t>
            </a:r>
            <a:r>
              <a:rPr b="0" i="0" lang="en" sz="15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}</a:t>
            </a:r>
            <a:endParaRPr b="0" i="0" sz="1500" u="none" cap="none" strike="noStrike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	-&gt; Center data so that mean is 0 (origin shift)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	-&gt; Use the “magic” box to find the best line represented by w</a:t>
            </a:r>
            <a:r>
              <a:rPr b="0" baseline="-25000" i="0" lang="en" sz="15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baseline="-25000" i="0" lang="en" sz="15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	</a:t>
            </a:r>
            <a:r>
              <a:rPr b="0" i="0" lang="en" sz="15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-&gt; Create dataset with residues</a:t>
            </a:r>
            <a:endParaRPr b="0" baseline="-25000" i="0" sz="1500" u="none" cap="none" strike="noStrike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baseline="-25000" i="0" lang="en" sz="15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	</a:t>
            </a:r>
            <a:r>
              <a:rPr b="0" i="0" lang="en" sz="15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-&gt; Iterate the process to find w</a:t>
            </a:r>
            <a:r>
              <a:rPr b="0" baseline="-25000" i="0" lang="en" sz="15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r>
              <a:rPr b="0" i="0" lang="en" sz="15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, w</a:t>
            </a:r>
            <a:r>
              <a:rPr b="0" baseline="-25000" i="0" lang="en" sz="15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  <a:r>
              <a:rPr b="0" i="0" lang="en" sz="15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, …</a:t>
            </a:r>
            <a:endParaRPr b="0" i="0" sz="1500" u="none" cap="none" strike="noStrike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519" name="Google Shape;3519;p58"/>
          <p:cNvSpPr txBox="1"/>
          <p:nvPr/>
        </p:nvSpPr>
        <p:spPr>
          <a:xfrm>
            <a:off x="1246909" y="3697941"/>
            <a:ext cx="8728500" cy="25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Observations</a:t>
            </a:r>
            <a:r>
              <a:rPr b="0" i="0" lang="en" sz="17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8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All the lines obtained from the above process are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orthogonal to each other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6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residues must necessarily become 0 after ‘d’ rounds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6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We gain (compression wise) if residues becomes 0 much earlier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baseline="-25000" i="0" lang="en" sz="15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0" i="0" lang="en" sz="15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than d rounds.</a:t>
            </a:r>
            <a:endParaRPr b="0" baseline="-25000" i="0" sz="1500" u="none" cap="none" strike="noStrike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baseline="-25000" i="0" lang="en" sz="17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	</a:t>
            </a:r>
            <a:endParaRPr b="0" i="0" sz="1700" u="none" cap="none" strike="noStrike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Question</a:t>
            </a:r>
            <a:r>
              <a:rPr b="0" i="0" lang="en" sz="17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What if data lives in an approximately low dimensional space?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23" name="Shape 3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4" name="Google Shape;3524;p59"/>
          <p:cNvGrpSpPr/>
          <p:nvPr/>
        </p:nvGrpSpPr>
        <p:grpSpPr>
          <a:xfrm>
            <a:off x="-166703" y="1680847"/>
            <a:ext cx="9171551" cy="3111993"/>
            <a:chOff x="155493" y="2106155"/>
            <a:chExt cx="9700213" cy="2565111"/>
          </a:xfrm>
        </p:grpSpPr>
        <p:grpSp>
          <p:nvGrpSpPr>
            <p:cNvPr id="3525" name="Google Shape;3525;p59"/>
            <p:cNvGrpSpPr/>
            <p:nvPr/>
          </p:nvGrpSpPr>
          <p:grpSpPr>
            <a:xfrm>
              <a:off x="4325874" y="2106155"/>
              <a:ext cx="1649095" cy="437020"/>
              <a:chOff x="4325874" y="2106155"/>
              <a:chExt cx="1649095" cy="437020"/>
            </a:xfrm>
          </p:grpSpPr>
          <p:sp>
            <p:nvSpPr>
              <p:cNvPr id="3526" name="Google Shape;3526;p59"/>
              <p:cNvSpPr/>
              <p:nvPr/>
            </p:nvSpPr>
            <p:spPr>
              <a:xfrm>
                <a:off x="4325874" y="2388870"/>
                <a:ext cx="1649095" cy="154305"/>
              </a:xfrm>
              <a:custGeom>
                <a:rect b="b" l="l" r="r" t="t"/>
                <a:pathLst>
                  <a:path extrusionOk="0" h="154305" w="1649095">
                    <a:moveTo>
                      <a:pt x="0" y="153924"/>
                    </a:moveTo>
                    <a:lnTo>
                      <a:pt x="9334" y="147554"/>
                    </a:lnTo>
                    <a:lnTo>
                      <a:pt x="16382" y="144684"/>
                    </a:lnTo>
                    <a:lnTo>
                      <a:pt x="24003" y="143958"/>
                    </a:lnTo>
                    <a:lnTo>
                      <a:pt x="35052" y="144018"/>
                    </a:lnTo>
                    <a:lnTo>
                      <a:pt x="58483" y="144137"/>
                    </a:lnTo>
                    <a:lnTo>
                      <a:pt x="81914" y="144399"/>
                    </a:lnTo>
                    <a:lnTo>
                      <a:pt x="105346" y="144660"/>
                    </a:lnTo>
                    <a:lnTo>
                      <a:pt x="128778" y="144780"/>
                    </a:lnTo>
                    <a:lnTo>
                      <a:pt x="173807" y="144613"/>
                    </a:lnTo>
                    <a:lnTo>
                      <a:pt x="218694" y="144018"/>
                    </a:lnTo>
                    <a:lnTo>
                      <a:pt x="263580" y="142851"/>
                    </a:lnTo>
                    <a:lnTo>
                      <a:pt x="308610" y="140970"/>
                    </a:lnTo>
                    <a:lnTo>
                      <a:pt x="354210" y="138553"/>
                    </a:lnTo>
                    <a:lnTo>
                      <a:pt x="399669" y="135921"/>
                    </a:lnTo>
                    <a:lnTo>
                      <a:pt x="445127" y="133147"/>
                    </a:lnTo>
                    <a:lnTo>
                      <a:pt x="490728" y="130301"/>
                    </a:lnTo>
                    <a:lnTo>
                      <a:pt x="539186" y="126599"/>
                    </a:lnTo>
                    <a:lnTo>
                      <a:pt x="587502" y="122396"/>
                    </a:lnTo>
                    <a:lnTo>
                      <a:pt x="635817" y="117764"/>
                    </a:lnTo>
                    <a:lnTo>
                      <a:pt x="684276" y="112775"/>
                    </a:lnTo>
                    <a:lnTo>
                      <a:pt x="737877" y="106930"/>
                    </a:lnTo>
                    <a:lnTo>
                      <a:pt x="791337" y="100869"/>
                    </a:lnTo>
                    <a:lnTo>
                      <a:pt x="844796" y="94666"/>
                    </a:lnTo>
                    <a:lnTo>
                      <a:pt x="898397" y="88391"/>
                    </a:lnTo>
                    <a:lnTo>
                      <a:pt x="952559" y="81914"/>
                    </a:lnTo>
                    <a:lnTo>
                      <a:pt x="1006827" y="75437"/>
                    </a:lnTo>
                    <a:lnTo>
                      <a:pt x="1061180" y="68960"/>
                    </a:lnTo>
                    <a:lnTo>
                      <a:pt x="1115596" y="62483"/>
                    </a:lnTo>
                    <a:lnTo>
                      <a:pt x="1170054" y="56006"/>
                    </a:lnTo>
                    <a:lnTo>
                      <a:pt x="1224534" y="49529"/>
                    </a:lnTo>
                    <a:lnTo>
                      <a:pt x="1273802" y="43934"/>
                    </a:lnTo>
                    <a:lnTo>
                      <a:pt x="1323213" y="38480"/>
                    </a:lnTo>
                    <a:lnTo>
                      <a:pt x="1372623" y="33027"/>
                    </a:lnTo>
                    <a:lnTo>
                      <a:pt x="1421892" y="27431"/>
                    </a:lnTo>
                    <a:lnTo>
                      <a:pt x="1496853" y="18954"/>
                    </a:lnTo>
                    <a:lnTo>
                      <a:pt x="1571244" y="9905"/>
                    </a:lnTo>
                    <a:lnTo>
                      <a:pt x="1625465" y="3047"/>
                    </a:lnTo>
                    <a:lnTo>
                      <a:pt x="1643633" y="761"/>
                    </a:lnTo>
                    <a:lnTo>
                      <a:pt x="1645158" y="0"/>
                    </a:lnTo>
                    <a:lnTo>
                      <a:pt x="1647444" y="0"/>
                    </a:lnTo>
                    <a:lnTo>
                      <a:pt x="1648968" y="0"/>
                    </a:lnTo>
                    <a:lnTo>
                      <a:pt x="1645920" y="1523"/>
                    </a:lnTo>
                    <a:lnTo>
                      <a:pt x="1645158" y="2285"/>
                    </a:lnTo>
                    <a:lnTo>
                      <a:pt x="1641348" y="3809"/>
                    </a:lnTo>
                    <a:lnTo>
                      <a:pt x="1633727" y="4571"/>
                    </a:lnTo>
                    <a:lnTo>
                      <a:pt x="1630680" y="4571"/>
                    </a:lnTo>
                    <a:lnTo>
                      <a:pt x="1625346" y="4571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527" name="Google Shape;3527;p5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360913" y="2153018"/>
                <a:ext cx="249961" cy="22900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28" name="Google Shape;3528;p59"/>
              <p:cNvSpPr/>
              <p:nvPr/>
            </p:nvSpPr>
            <p:spPr>
              <a:xfrm>
                <a:off x="4664964" y="2320290"/>
                <a:ext cx="15239" cy="16510"/>
              </a:xfrm>
              <a:custGeom>
                <a:rect b="b" l="l" r="r" t="t"/>
                <a:pathLst>
                  <a:path extrusionOk="0" h="16510" w="15239">
                    <a:moveTo>
                      <a:pt x="0" y="3810"/>
                    </a:moveTo>
                    <a:lnTo>
                      <a:pt x="0" y="12192"/>
                    </a:lnTo>
                    <a:lnTo>
                      <a:pt x="3809" y="16002"/>
                    </a:lnTo>
                    <a:lnTo>
                      <a:pt x="12191" y="16002"/>
                    </a:lnTo>
                    <a:lnTo>
                      <a:pt x="15239" y="12192"/>
                    </a:lnTo>
                    <a:lnTo>
                      <a:pt x="15239" y="8382"/>
                    </a:lnTo>
                    <a:lnTo>
                      <a:pt x="15239" y="3810"/>
                    </a:lnTo>
                    <a:lnTo>
                      <a:pt x="12191" y="0"/>
                    </a:lnTo>
                    <a:lnTo>
                      <a:pt x="3809" y="0"/>
                    </a:lnTo>
                    <a:lnTo>
                      <a:pt x="0" y="3810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529" name="Google Shape;3529;p5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680191" y="2193023"/>
                <a:ext cx="122707" cy="1486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30" name="Google Shape;3530;p5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836401" y="2186927"/>
                <a:ext cx="103562" cy="1516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31" name="Google Shape;3531;p5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995659" y="2177783"/>
                <a:ext cx="114325" cy="1364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32" name="Google Shape;3532;p5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202923" y="2144183"/>
                <a:ext cx="226660" cy="1645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33" name="Google Shape;3533;p5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468861" y="2146327"/>
                <a:ext cx="96037" cy="1404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34" name="Google Shape;3534;p59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592436" y="2162769"/>
                <a:ext cx="72284" cy="1085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35" name="Google Shape;3535;p59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693651" y="2106155"/>
                <a:ext cx="218719" cy="1722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536" name="Google Shape;3536;p5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323634" y="2936068"/>
              <a:ext cx="91405" cy="10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7" name="Google Shape;3537;p5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485464" y="3117329"/>
              <a:ext cx="153949" cy="1851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8" name="Google Shape;3538;p5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707777" y="3153143"/>
              <a:ext cx="67271" cy="1074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9" name="Google Shape;3539;p59"/>
            <p:cNvSpPr/>
            <p:nvPr/>
          </p:nvSpPr>
          <p:spPr>
            <a:xfrm>
              <a:off x="3090672" y="3071717"/>
              <a:ext cx="11430" cy="15239"/>
            </a:xfrm>
            <a:custGeom>
              <a:rect b="b" l="l" r="r" t="t"/>
              <a:pathLst>
                <a:path extrusionOk="0" h="15239" w="11430">
                  <a:moveTo>
                    <a:pt x="11430" y="15144"/>
                  </a:moveTo>
                  <a:lnTo>
                    <a:pt x="4500" y="892"/>
                  </a:lnTo>
                  <a:lnTo>
                    <a:pt x="5143" y="0"/>
                  </a:lnTo>
                  <a:lnTo>
                    <a:pt x="6072" y="3250"/>
                  </a:lnTo>
                  <a:lnTo>
                    <a:pt x="0" y="142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40" name="Google Shape;3540;p59"/>
            <p:cNvGrpSpPr/>
            <p:nvPr/>
          </p:nvGrpSpPr>
          <p:grpSpPr>
            <a:xfrm>
              <a:off x="3842766" y="3070098"/>
              <a:ext cx="50800" cy="264033"/>
              <a:chOff x="3842766" y="3070098"/>
              <a:chExt cx="50800" cy="264033"/>
            </a:xfrm>
          </p:grpSpPr>
          <p:sp>
            <p:nvSpPr>
              <p:cNvPr id="3541" name="Google Shape;3541;p59"/>
              <p:cNvSpPr/>
              <p:nvPr/>
            </p:nvSpPr>
            <p:spPr>
              <a:xfrm>
                <a:off x="3842766" y="3088386"/>
                <a:ext cx="17145" cy="245745"/>
              </a:xfrm>
              <a:custGeom>
                <a:rect b="b" l="l" r="r" t="t"/>
                <a:pathLst>
                  <a:path extrusionOk="0" h="245745" w="17145">
                    <a:moveTo>
                      <a:pt x="0" y="0"/>
                    </a:moveTo>
                    <a:lnTo>
                      <a:pt x="619" y="16466"/>
                    </a:lnTo>
                    <a:lnTo>
                      <a:pt x="2095" y="32861"/>
                    </a:lnTo>
                    <a:lnTo>
                      <a:pt x="3857" y="49399"/>
                    </a:lnTo>
                    <a:lnTo>
                      <a:pt x="5334" y="66294"/>
                    </a:lnTo>
                    <a:lnTo>
                      <a:pt x="7048" y="89273"/>
                    </a:lnTo>
                    <a:lnTo>
                      <a:pt x="8763" y="112395"/>
                    </a:lnTo>
                    <a:lnTo>
                      <a:pt x="10477" y="135516"/>
                    </a:lnTo>
                    <a:lnTo>
                      <a:pt x="12192" y="158496"/>
                    </a:lnTo>
                    <a:lnTo>
                      <a:pt x="13323" y="175057"/>
                    </a:lnTo>
                    <a:lnTo>
                      <a:pt x="14382" y="191547"/>
                    </a:lnTo>
                    <a:lnTo>
                      <a:pt x="15299" y="207895"/>
                    </a:lnTo>
                    <a:lnTo>
                      <a:pt x="16002" y="224028"/>
                    </a:lnTo>
                    <a:lnTo>
                      <a:pt x="16002" y="231647"/>
                    </a:lnTo>
                    <a:lnTo>
                      <a:pt x="16764" y="238506"/>
                    </a:lnTo>
                    <a:lnTo>
                      <a:pt x="16764" y="245364"/>
                    </a:lnTo>
                    <a:lnTo>
                      <a:pt x="16764" y="240792"/>
                    </a:lnTo>
                    <a:lnTo>
                      <a:pt x="16002" y="237744"/>
                    </a:lnTo>
                    <a:lnTo>
                      <a:pt x="16002" y="233172"/>
                    </a:lnTo>
                    <a:lnTo>
                      <a:pt x="16002" y="230124"/>
                    </a:lnTo>
                    <a:lnTo>
                      <a:pt x="16002" y="226314"/>
                    </a:lnTo>
                    <a:lnTo>
                      <a:pt x="16002" y="223265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2" name="Google Shape;3542;p59"/>
              <p:cNvSpPr/>
              <p:nvPr/>
            </p:nvSpPr>
            <p:spPr>
              <a:xfrm>
                <a:off x="3880866" y="3070098"/>
                <a:ext cx="12700" cy="251460"/>
              </a:xfrm>
              <a:custGeom>
                <a:rect b="b" l="l" r="r" t="t"/>
                <a:pathLst>
                  <a:path extrusionOk="0" h="251460" w="12700">
                    <a:moveTo>
                      <a:pt x="0" y="0"/>
                    </a:moveTo>
                    <a:lnTo>
                      <a:pt x="83" y="19061"/>
                    </a:lnTo>
                    <a:lnTo>
                      <a:pt x="1238" y="37623"/>
                    </a:lnTo>
                    <a:lnTo>
                      <a:pt x="3107" y="56042"/>
                    </a:lnTo>
                    <a:lnTo>
                      <a:pt x="5334" y="74676"/>
                    </a:lnTo>
                    <a:lnTo>
                      <a:pt x="7346" y="96523"/>
                    </a:lnTo>
                    <a:lnTo>
                      <a:pt x="9941" y="140791"/>
                    </a:lnTo>
                    <a:lnTo>
                      <a:pt x="11049" y="194405"/>
                    </a:lnTo>
                    <a:lnTo>
                      <a:pt x="11096" y="210323"/>
                    </a:lnTo>
                    <a:lnTo>
                      <a:pt x="11430" y="226314"/>
                    </a:lnTo>
                    <a:lnTo>
                      <a:pt x="11549" y="232707"/>
                    </a:lnTo>
                    <a:lnTo>
                      <a:pt x="11811" y="242030"/>
                    </a:lnTo>
                    <a:lnTo>
                      <a:pt x="12072" y="249781"/>
                    </a:lnTo>
                    <a:lnTo>
                      <a:pt x="12192" y="251460"/>
                    </a:lnTo>
                    <a:lnTo>
                      <a:pt x="12192" y="249174"/>
                    </a:lnTo>
                    <a:lnTo>
                      <a:pt x="12192" y="246888"/>
                    </a:lnTo>
                    <a:lnTo>
                      <a:pt x="12192" y="245364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43" name="Google Shape;3543;p59"/>
            <p:cNvGrpSpPr/>
            <p:nvPr/>
          </p:nvGrpSpPr>
          <p:grpSpPr>
            <a:xfrm>
              <a:off x="3974853" y="3137903"/>
              <a:ext cx="204080" cy="163841"/>
              <a:chOff x="3974853" y="3137903"/>
              <a:chExt cx="204080" cy="163841"/>
            </a:xfrm>
          </p:grpSpPr>
          <p:pic>
            <p:nvPicPr>
              <p:cNvPr id="3544" name="Google Shape;3544;p59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3974853" y="3137903"/>
                <a:ext cx="130815" cy="12575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45" name="Google Shape;3545;p59"/>
              <p:cNvSpPr/>
              <p:nvPr/>
            </p:nvSpPr>
            <p:spPr>
              <a:xfrm>
                <a:off x="4145279" y="3229355"/>
                <a:ext cx="33654" cy="72389"/>
              </a:xfrm>
              <a:custGeom>
                <a:rect b="b" l="l" r="r" t="t"/>
                <a:pathLst>
                  <a:path extrusionOk="0" h="72389" w="33654">
                    <a:moveTo>
                      <a:pt x="6096" y="0"/>
                    </a:moveTo>
                    <a:lnTo>
                      <a:pt x="3548" y="11656"/>
                    </a:lnTo>
                    <a:lnTo>
                      <a:pt x="1714" y="22955"/>
                    </a:lnTo>
                    <a:lnTo>
                      <a:pt x="738" y="34397"/>
                    </a:lnTo>
                    <a:lnTo>
                      <a:pt x="762" y="46482"/>
                    </a:lnTo>
                    <a:lnTo>
                      <a:pt x="762" y="52577"/>
                    </a:lnTo>
                    <a:lnTo>
                      <a:pt x="0" y="61722"/>
                    </a:lnTo>
                    <a:lnTo>
                      <a:pt x="3810" y="67056"/>
                    </a:lnTo>
                    <a:lnTo>
                      <a:pt x="6858" y="70104"/>
                    </a:lnTo>
                    <a:lnTo>
                      <a:pt x="14478" y="72390"/>
                    </a:lnTo>
                    <a:lnTo>
                      <a:pt x="18288" y="70866"/>
                    </a:lnTo>
                    <a:lnTo>
                      <a:pt x="24098" y="67186"/>
                    </a:lnTo>
                    <a:lnTo>
                      <a:pt x="28194" y="61436"/>
                    </a:lnTo>
                    <a:lnTo>
                      <a:pt x="31146" y="54685"/>
                    </a:lnTo>
                    <a:lnTo>
                      <a:pt x="33528" y="48006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6" name="Google Shape;3546;p59"/>
              <p:cNvSpPr/>
              <p:nvPr/>
            </p:nvSpPr>
            <p:spPr>
              <a:xfrm>
                <a:off x="4139945" y="3153917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048"/>
                    </a:moveTo>
                    <a:lnTo>
                      <a:pt x="0" y="11430"/>
                    </a:lnTo>
                    <a:lnTo>
                      <a:pt x="3809" y="15240"/>
                    </a:lnTo>
                    <a:lnTo>
                      <a:pt x="12191" y="15240"/>
                    </a:lnTo>
                    <a:lnTo>
                      <a:pt x="15239" y="11430"/>
                    </a:lnTo>
                    <a:lnTo>
                      <a:pt x="15239" y="7620"/>
                    </a:lnTo>
                    <a:lnTo>
                      <a:pt x="15239" y="3048"/>
                    </a:lnTo>
                    <a:lnTo>
                      <a:pt x="12191" y="0"/>
                    </a:lnTo>
                    <a:lnTo>
                      <a:pt x="3809" y="0"/>
                    </a:lnTo>
                    <a:lnTo>
                      <a:pt x="0" y="3048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47" name="Google Shape;3547;p59"/>
            <p:cNvGrpSpPr/>
            <p:nvPr/>
          </p:nvGrpSpPr>
          <p:grpSpPr>
            <a:xfrm>
              <a:off x="4246625" y="3069335"/>
              <a:ext cx="59880" cy="217170"/>
              <a:chOff x="4246625" y="3069335"/>
              <a:chExt cx="59880" cy="217170"/>
            </a:xfrm>
          </p:grpSpPr>
          <p:sp>
            <p:nvSpPr>
              <p:cNvPr id="3548" name="Google Shape;3548;p59"/>
              <p:cNvSpPr/>
              <p:nvPr/>
            </p:nvSpPr>
            <p:spPr>
              <a:xfrm>
                <a:off x="4246625" y="3069335"/>
                <a:ext cx="24764" cy="217170"/>
              </a:xfrm>
              <a:custGeom>
                <a:rect b="b" l="l" r="r" t="t"/>
                <a:pathLst>
                  <a:path extrusionOk="0" h="217170" w="24764">
                    <a:moveTo>
                      <a:pt x="0" y="0"/>
                    </a:moveTo>
                    <a:lnTo>
                      <a:pt x="6965" y="43183"/>
                    </a:lnTo>
                    <a:lnTo>
                      <a:pt x="10287" y="81474"/>
                    </a:lnTo>
                    <a:lnTo>
                      <a:pt x="12668" y="129170"/>
                    </a:lnTo>
                    <a:lnTo>
                      <a:pt x="14573" y="177546"/>
                    </a:lnTo>
                    <a:lnTo>
                      <a:pt x="15109" y="189809"/>
                    </a:lnTo>
                    <a:lnTo>
                      <a:pt x="16002" y="201930"/>
                    </a:lnTo>
                    <a:lnTo>
                      <a:pt x="16002" y="206502"/>
                    </a:lnTo>
                    <a:lnTo>
                      <a:pt x="16002" y="212597"/>
                    </a:lnTo>
                    <a:lnTo>
                      <a:pt x="17526" y="217170"/>
                    </a:lnTo>
                    <a:lnTo>
                      <a:pt x="19812" y="208788"/>
                    </a:lnTo>
                    <a:lnTo>
                      <a:pt x="22098" y="201168"/>
                    </a:lnTo>
                    <a:lnTo>
                      <a:pt x="22860" y="193548"/>
                    </a:lnTo>
                    <a:lnTo>
                      <a:pt x="23622" y="189738"/>
                    </a:lnTo>
                    <a:lnTo>
                      <a:pt x="23622" y="185928"/>
                    </a:lnTo>
                    <a:lnTo>
                      <a:pt x="24384" y="182118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9" name="Google Shape;3549;p59"/>
              <p:cNvSpPr/>
              <p:nvPr/>
            </p:nvSpPr>
            <p:spPr>
              <a:xfrm>
                <a:off x="4294441" y="3070859"/>
                <a:ext cx="12064" cy="201295"/>
              </a:xfrm>
              <a:custGeom>
                <a:rect b="b" l="l" r="r" t="t"/>
                <a:pathLst>
                  <a:path extrusionOk="0" h="201295" w="12064">
                    <a:moveTo>
                      <a:pt x="2476" y="0"/>
                    </a:moveTo>
                    <a:lnTo>
                      <a:pt x="833" y="14061"/>
                    </a:lnTo>
                    <a:lnTo>
                      <a:pt x="190" y="27908"/>
                    </a:lnTo>
                    <a:lnTo>
                      <a:pt x="119" y="41898"/>
                    </a:lnTo>
                    <a:lnTo>
                      <a:pt x="190" y="56388"/>
                    </a:lnTo>
                    <a:lnTo>
                      <a:pt x="95" y="74676"/>
                    </a:lnTo>
                    <a:lnTo>
                      <a:pt x="0" y="92963"/>
                    </a:lnTo>
                    <a:lnTo>
                      <a:pt x="190" y="111251"/>
                    </a:lnTo>
                    <a:lnTo>
                      <a:pt x="952" y="129539"/>
                    </a:lnTo>
                    <a:lnTo>
                      <a:pt x="1238" y="142101"/>
                    </a:lnTo>
                    <a:lnTo>
                      <a:pt x="2095" y="154590"/>
                    </a:lnTo>
                    <a:lnTo>
                      <a:pt x="3524" y="166937"/>
                    </a:lnTo>
                    <a:lnTo>
                      <a:pt x="5524" y="179070"/>
                    </a:lnTo>
                    <a:lnTo>
                      <a:pt x="6286" y="185928"/>
                    </a:lnTo>
                    <a:lnTo>
                      <a:pt x="7810" y="192024"/>
                    </a:lnTo>
                    <a:lnTo>
                      <a:pt x="8572" y="198882"/>
                    </a:lnTo>
                    <a:lnTo>
                      <a:pt x="8572" y="199644"/>
                    </a:lnTo>
                    <a:lnTo>
                      <a:pt x="8572" y="200406"/>
                    </a:lnTo>
                    <a:lnTo>
                      <a:pt x="8572" y="201168"/>
                    </a:lnTo>
                    <a:lnTo>
                      <a:pt x="9334" y="197358"/>
                    </a:lnTo>
                    <a:lnTo>
                      <a:pt x="10858" y="191262"/>
                    </a:lnTo>
                    <a:lnTo>
                      <a:pt x="11620" y="18669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550" name="Google Shape;3550;p5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970763" y="2754617"/>
              <a:ext cx="75463" cy="960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51" name="Google Shape;3551;p59"/>
            <p:cNvGrpSpPr/>
            <p:nvPr/>
          </p:nvGrpSpPr>
          <p:grpSpPr>
            <a:xfrm>
              <a:off x="4930139" y="3153156"/>
              <a:ext cx="105283" cy="58165"/>
              <a:chOff x="4930139" y="3153156"/>
              <a:chExt cx="105283" cy="58165"/>
            </a:xfrm>
          </p:grpSpPr>
          <p:sp>
            <p:nvSpPr>
              <p:cNvPr id="3552" name="Google Shape;3552;p59"/>
              <p:cNvSpPr/>
              <p:nvPr/>
            </p:nvSpPr>
            <p:spPr>
              <a:xfrm>
                <a:off x="4930139" y="3153156"/>
                <a:ext cx="80010" cy="8255"/>
              </a:xfrm>
              <a:custGeom>
                <a:rect b="b" l="l" r="r" t="t"/>
                <a:pathLst>
                  <a:path extrusionOk="0" h="8255" w="80010">
                    <a:moveTo>
                      <a:pt x="0" y="7620"/>
                    </a:moveTo>
                    <a:lnTo>
                      <a:pt x="9834" y="7703"/>
                    </a:lnTo>
                    <a:lnTo>
                      <a:pt x="19812" y="7715"/>
                    </a:lnTo>
                    <a:lnTo>
                      <a:pt x="29789" y="7298"/>
                    </a:lnTo>
                    <a:lnTo>
                      <a:pt x="39624" y="6096"/>
                    </a:lnTo>
                    <a:lnTo>
                      <a:pt x="46922" y="5274"/>
                    </a:lnTo>
                    <a:lnTo>
                      <a:pt x="54006" y="4095"/>
                    </a:lnTo>
                    <a:lnTo>
                      <a:pt x="60948" y="2774"/>
                    </a:lnTo>
                    <a:lnTo>
                      <a:pt x="67818" y="1524"/>
                    </a:lnTo>
                    <a:lnTo>
                      <a:pt x="70104" y="762"/>
                    </a:lnTo>
                    <a:lnTo>
                      <a:pt x="80010" y="0"/>
                    </a:lnTo>
                    <a:lnTo>
                      <a:pt x="71628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3" name="Google Shape;3553;p59"/>
              <p:cNvSpPr/>
              <p:nvPr/>
            </p:nvSpPr>
            <p:spPr>
              <a:xfrm>
                <a:off x="4948427" y="3197352"/>
                <a:ext cx="86995" cy="13969"/>
              </a:xfrm>
              <a:custGeom>
                <a:rect b="b" l="l" r="r" t="t"/>
                <a:pathLst>
                  <a:path extrusionOk="0" h="13969" w="86995">
                    <a:moveTo>
                      <a:pt x="0" y="13715"/>
                    </a:moveTo>
                    <a:lnTo>
                      <a:pt x="13644" y="13608"/>
                    </a:lnTo>
                    <a:lnTo>
                      <a:pt x="25717" y="12287"/>
                    </a:lnTo>
                    <a:lnTo>
                      <a:pt x="37504" y="9965"/>
                    </a:lnTo>
                    <a:lnTo>
                      <a:pt x="50292" y="6857"/>
                    </a:lnTo>
                    <a:lnTo>
                      <a:pt x="57840" y="5036"/>
                    </a:lnTo>
                    <a:lnTo>
                      <a:pt x="65532" y="3143"/>
                    </a:lnTo>
                    <a:lnTo>
                      <a:pt x="73223" y="1393"/>
                    </a:lnTo>
                    <a:lnTo>
                      <a:pt x="80772" y="0"/>
                    </a:lnTo>
                    <a:lnTo>
                      <a:pt x="86868" y="0"/>
                    </a:lnTo>
                    <a:lnTo>
                      <a:pt x="71628" y="0"/>
                    </a:lnTo>
                    <a:lnTo>
                      <a:pt x="70866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54" name="Google Shape;3554;p59"/>
            <p:cNvGrpSpPr/>
            <p:nvPr/>
          </p:nvGrpSpPr>
          <p:grpSpPr>
            <a:xfrm>
              <a:off x="5395722" y="3022854"/>
              <a:ext cx="60555" cy="256539"/>
              <a:chOff x="5395722" y="3022854"/>
              <a:chExt cx="60555" cy="256539"/>
            </a:xfrm>
          </p:grpSpPr>
          <p:sp>
            <p:nvSpPr>
              <p:cNvPr id="3555" name="Google Shape;3555;p59"/>
              <p:cNvSpPr/>
              <p:nvPr/>
            </p:nvSpPr>
            <p:spPr>
              <a:xfrm>
                <a:off x="5395722" y="3030474"/>
                <a:ext cx="24129" cy="235585"/>
              </a:xfrm>
              <a:custGeom>
                <a:rect b="b" l="l" r="r" t="t"/>
                <a:pathLst>
                  <a:path extrusionOk="0" h="235585" w="24129">
                    <a:moveTo>
                      <a:pt x="0" y="0"/>
                    </a:moveTo>
                    <a:lnTo>
                      <a:pt x="2655" y="23312"/>
                    </a:lnTo>
                    <a:lnTo>
                      <a:pt x="5810" y="46482"/>
                    </a:lnTo>
                    <a:lnTo>
                      <a:pt x="9108" y="69651"/>
                    </a:lnTo>
                    <a:lnTo>
                      <a:pt x="12192" y="92964"/>
                    </a:lnTo>
                    <a:lnTo>
                      <a:pt x="16573" y="133445"/>
                    </a:lnTo>
                    <a:lnTo>
                      <a:pt x="19812" y="174498"/>
                    </a:lnTo>
                    <a:lnTo>
                      <a:pt x="20490" y="186499"/>
                    </a:lnTo>
                    <a:lnTo>
                      <a:pt x="21240" y="198501"/>
                    </a:lnTo>
                    <a:lnTo>
                      <a:pt x="21847" y="210502"/>
                    </a:lnTo>
                    <a:lnTo>
                      <a:pt x="22098" y="222504"/>
                    </a:lnTo>
                    <a:lnTo>
                      <a:pt x="22098" y="227838"/>
                    </a:lnTo>
                    <a:lnTo>
                      <a:pt x="22098" y="228600"/>
                    </a:lnTo>
                    <a:lnTo>
                      <a:pt x="23622" y="231647"/>
                    </a:lnTo>
                    <a:lnTo>
                      <a:pt x="23622" y="235458"/>
                    </a:lnTo>
                    <a:lnTo>
                      <a:pt x="23622" y="232410"/>
                    </a:lnTo>
                    <a:lnTo>
                      <a:pt x="23622" y="230124"/>
                    </a:lnTo>
                    <a:lnTo>
                      <a:pt x="23622" y="221742"/>
                    </a:lnTo>
                    <a:lnTo>
                      <a:pt x="23622" y="214122"/>
                    </a:lnTo>
                    <a:lnTo>
                      <a:pt x="23622" y="20650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6" name="Google Shape;3556;p59"/>
              <p:cNvSpPr/>
              <p:nvPr/>
            </p:nvSpPr>
            <p:spPr>
              <a:xfrm>
                <a:off x="5448657" y="3022854"/>
                <a:ext cx="7620" cy="256539"/>
              </a:xfrm>
              <a:custGeom>
                <a:rect b="b" l="l" r="r" t="t"/>
                <a:pathLst>
                  <a:path extrusionOk="0" h="256539" w="7620">
                    <a:moveTo>
                      <a:pt x="1928" y="0"/>
                    </a:moveTo>
                    <a:lnTo>
                      <a:pt x="619" y="13025"/>
                    </a:lnTo>
                    <a:lnTo>
                      <a:pt x="23" y="25908"/>
                    </a:lnTo>
                    <a:lnTo>
                      <a:pt x="0" y="38790"/>
                    </a:lnTo>
                    <a:lnTo>
                      <a:pt x="404" y="51816"/>
                    </a:lnTo>
                    <a:lnTo>
                      <a:pt x="1666" y="80379"/>
                    </a:lnTo>
                    <a:lnTo>
                      <a:pt x="3071" y="108870"/>
                    </a:lnTo>
                    <a:lnTo>
                      <a:pt x="4476" y="137219"/>
                    </a:lnTo>
                    <a:lnTo>
                      <a:pt x="5738" y="165354"/>
                    </a:lnTo>
                    <a:lnTo>
                      <a:pt x="6298" y="179641"/>
                    </a:lnTo>
                    <a:lnTo>
                      <a:pt x="6786" y="193929"/>
                    </a:lnTo>
                    <a:lnTo>
                      <a:pt x="7131" y="208216"/>
                    </a:lnTo>
                    <a:lnTo>
                      <a:pt x="7262" y="222504"/>
                    </a:lnTo>
                    <a:lnTo>
                      <a:pt x="7262" y="228909"/>
                    </a:lnTo>
                    <a:lnTo>
                      <a:pt x="7262" y="235458"/>
                    </a:lnTo>
                    <a:lnTo>
                      <a:pt x="7262" y="242006"/>
                    </a:lnTo>
                    <a:lnTo>
                      <a:pt x="7262" y="248411"/>
                    </a:lnTo>
                    <a:lnTo>
                      <a:pt x="7262" y="250697"/>
                    </a:lnTo>
                    <a:lnTo>
                      <a:pt x="7262" y="256032"/>
                    </a:lnTo>
                    <a:lnTo>
                      <a:pt x="7262" y="247650"/>
                    </a:lnTo>
                    <a:lnTo>
                      <a:pt x="7262" y="240029"/>
                    </a:lnTo>
                    <a:lnTo>
                      <a:pt x="7262" y="236982"/>
                    </a:lnTo>
                    <a:lnTo>
                      <a:pt x="7262" y="231647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557" name="Google Shape;3557;p5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593829" y="3044843"/>
              <a:ext cx="189001" cy="1852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8" name="Google Shape;3558;p59"/>
            <p:cNvSpPr/>
            <p:nvPr/>
          </p:nvSpPr>
          <p:spPr>
            <a:xfrm>
              <a:off x="5951220" y="3092957"/>
              <a:ext cx="80010" cy="5714"/>
            </a:xfrm>
            <a:custGeom>
              <a:rect b="b" l="l" r="r" t="t"/>
              <a:pathLst>
                <a:path extrusionOk="0" h="5714" w="80010">
                  <a:moveTo>
                    <a:pt x="0" y="5334"/>
                  </a:moveTo>
                  <a:lnTo>
                    <a:pt x="12775" y="4953"/>
                  </a:lnTo>
                  <a:lnTo>
                    <a:pt x="25050" y="4000"/>
                  </a:lnTo>
                  <a:lnTo>
                    <a:pt x="37183" y="2762"/>
                  </a:lnTo>
                  <a:lnTo>
                    <a:pt x="49530" y="1524"/>
                  </a:lnTo>
                  <a:lnTo>
                    <a:pt x="79248" y="0"/>
                  </a:lnTo>
                  <a:lnTo>
                    <a:pt x="80010" y="0"/>
                  </a:lnTo>
                  <a:lnTo>
                    <a:pt x="76962" y="1524"/>
                  </a:lnTo>
                  <a:lnTo>
                    <a:pt x="74676" y="2286"/>
                  </a:lnTo>
                  <a:lnTo>
                    <a:pt x="68580" y="228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59" name="Google Shape;3559;p59"/>
            <p:cNvGrpSpPr/>
            <p:nvPr/>
          </p:nvGrpSpPr>
          <p:grpSpPr>
            <a:xfrm>
              <a:off x="6159233" y="2892539"/>
              <a:ext cx="486181" cy="303416"/>
              <a:chOff x="6159233" y="2892539"/>
              <a:chExt cx="486181" cy="303416"/>
            </a:xfrm>
          </p:grpSpPr>
          <p:pic>
            <p:nvPicPr>
              <p:cNvPr id="3560" name="Google Shape;3560;p59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184379" y="3016745"/>
                <a:ext cx="188239" cy="1425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61" name="Google Shape;3561;p59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6314681" y="2894063"/>
                <a:ext cx="83845" cy="998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62" name="Google Shape;3562;p59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6426421" y="2970263"/>
                <a:ext cx="116599" cy="12651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63" name="Google Shape;3563;p59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6564617" y="2892539"/>
                <a:ext cx="80797" cy="2118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64" name="Google Shape;3564;p59"/>
              <p:cNvSpPr/>
              <p:nvPr/>
            </p:nvSpPr>
            <p:spPr>
              <a:xfrm>
                <a:off x="6159233" y="2941320"/>
                <a:ext cx="141604" cy="254635"/>
              </a:xfrm>
              <a:custGeom>
                <a:rect b="b" l="l" r="r" t="t"/>
                <a:pathLst>
                  <a:path extrusionOk="0" h="254635" w="141604">
                    <a:moveTo>
                      <a:pt x="25157" y="0"/>
                    </a:moveTo>
                    <a:lnTo>
                      <a:pt x="12203" y="38100"/>
                    </a:lnTo>
                    <a:lnTo>
                      <a:pt x="6107" y="78486"/>
                    </a:lnTo>
                    <a:lnTo>
                      <a:pt x="869" y="130016"/>
                    </a:lnTo>
                    <a:lnTo>
                      <a:pt x="0" y="155959"/>
                    </a:lnTo>
                    <a:lnTo>
                      <a:pt x="773" y="182118"/>
                    </a:lnTo>
                    <a:lnTo>
                      <a:pt x="15061" y="226504"/>
                    </a:lnTo>
                    <a:lnTo>
                      <a:pt x="53351" y="251460"/>
                    </a:lnTo>
                    <a:lnTo>
                      <a:pt x="75830" y="254424"/>
                    </a:lnTo>
                    <a:lnTo>
                      <a:pt x="97738" y="252888"/>
                    </a:lnTo>
                    <a:lnTo>
                      <a:pt x="119360" y="248352"/>
                    </a:lnTo>
                    <a:lnTo>
                      <a:pt x="140981" y="242315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565" name="Google Shape;3565;p59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6691109" y="2915399"/>
              <a:ext cx="124231" cy="132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6" name="Google Shape;3566;p59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6903635" y="2844533"/>
              <a:ext cx="165450" cy="317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7" name="Google Shape;3567;p59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394435" y="2877299"/>
              <a:ext cx="110515" cy="13794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68" name="Google Shape;3568;p59"/>
            <p:cNvGrpSpPr/>
            <p:nvPr/>
          </p:nvGrpSpPr>
          <p:grpSpPr>
            <a:xfrm>
              <a:off x="7864221" y="2805684"/>
              <a:ext cx="39751" cy="203200"/>
              <a:chOff x="7864221" y="2805684"/>
              <a:chExt cx="39751" cy="203200"/>
            </a:xfrm>
          </p:grpSpPr>
          <p:sp>
            <p:nvSpPr>
              <p:cNvPr id="3569" name="Google Shape;3569;p59"/>
              <p:cNvSpPr/>
              <p:nvPr/>
            </p:nvSpPr>
            <p:spPr>
              <a:xfrm>
                <a:off x="7864221" y="2807208"/>
                <a:ext cx="6984" cy="198119"/>
              </a:xfrm>
              <a:custGeom>
                <a:rect b="b" l="l" r="r" t="t"/>
                <a:pathLst>
                  <a:path extrusionOk="0" h="198119" w="6984">
                    <a:moveTo>
                      <a:pt x="380" y="0"/>
                    </a:moveTo>
                    <a:lnTo>
                      <a:pt x="0" y="19192"/>
                    </a:lnTo>
                    <a:lnTo>
                      <a:pt x="761" y="38100"/>
                    </a:lnTo>
                    <a:lnTo>
                      <a:pt x="2095" y="57007"/>
                    </a:lnTo>
                    <a:lnTo>
                      <a:pt x="3428" y="76200"/>
                    </a:lnTo>
                    <a:lnTo>
                      <a:pt x="4441" y="94035"/>
                    </a:lnTo>
                    <a:lnTo>
                      <a:pt x="5238" y="112014"/>
                    </a:lnTo>
                    <a:lnTo>
                      <a:pt x="5893" y="129992"/>
                    </a:lnTo>
                    <a:lnTo>
                      <a:pt x="6476" y="147828"/>
                    </a:lnTo>
                    <a:lnTo>
                      <a:pt x="6476" y="158115"/>
                    </a:lnTo>
                    <a:lnTo>
                      <a:pt x="6476" y="168402"/>
                    </a:lnTo>
                    <a:lnTo>
                      <a:pt x="6476" y="178689"/>
                    </a:lnTo>
                    <a:lnTo>
                      <a:pt x="6476" y="188976"/>
                    </a:lnTo>
                    <a:lnTo>
                      <a:pt x="6476" y="192024"/>
                    </a:lnTo>
                    <a:lnTo>
                      <a:pt x="6476" y="195072"/>
                    </a:lnTo>
                    <a:lnTo>
                      <a:pt x="6476" y="198120"/>
                    </a:lnTo>
                    <a:lnTo>
                      <a:pt x="4952" y="195072"/>
                    </a:lnTo>
                    <a:lnTo>
                      <a:pt x="4952" y="198120"/>
                    </a:lnTo>
                    <a:lnTo>
                      <a:pt x="4952" y="189738"/>
                    </a:lnTo>
                    <a:lnTo>
                      <a:pt x="4952" y="179832"/>
                    </a:lnTo>
                    <a:lnTo>
                      <a:pt x="4952" y="176022"/>
                    </a:lnTo>
                    <a:lnTo>
                      <a:pt x="4952" y="169926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0" name="Google Shape;3570;p59"/>
              <p:cNvSpPr/>
              <p:nvPr/>
            </p:nvSpPr>
            <p:spPr>
              <a:xfrm>
                <a:off x="7891272" y="2805684"/>
                <a:ext cx="12700" cy="203200"/>
              </a:xfrm>
              <a:custGeom>
                <a:rect b="b" l="l" r="r" t="t"/>
                <a:pathLst>
                  <a:path extrusionOk="0" h="203200" w="12700">
                    <a:moveTo>
                      <a:pt x="8381" y="0"/>
                    </a:moveTo>
                    <a:lnTo>
                      <a:pt x="7310" y="15978"/>
                    </a:lnTo>
                    <a:lnTo>
                      <a:pt x="7238" y="31242"/>
                    </a:lnTo>
                    <a:lnTo>
                      <a:pt x="7739" y="46505"/>
                    </a:lnTo>
                    <a:lnTo>
                      <a:pt x="8381" y="62484"/>
                    </a:lnTo>
                    <a:lnTo>
                      <a:pt x="9370" y="81010"/>
                    </a:lnTo>
                    <a:lnTo>
                      <a:pt x="10001" y="99822"/>
                    </a:lnTo>
                    <a:lnTo>
                      <a:pt x="8608" y="150185"/>
                    </a:lnTo>
                    <a:lnTo>
                      <a:pt x="4012" y="175950"/>
                    </a:lnTo>
                    <a:lnTo>
                      <a:pt x="2285" y="188976"/>
                    </a:lnTo>
                    <a:lnTo>
                      <a:pt x="2285" y="194310"/>
                    </a:lnTo>
                    <a:lnTo>
                      <a:pt x="0" y="202692"/>
                    </a:lnTo>
                    <a:lnTo>
                      <a:pt x="7619" y="201930"/>
                    </a:lnTo>
                    <a:lnTo>
                      <a:pt x="9143" y="201168"/>
                    </a:lnTo>
                    <a:lnTo>
                      <a:pt x="10667" y="200406"/>
                    </a:lnTo>
                    <a:lnTo>
                      <a:pt x="12191" y="199644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571" name="Google Shape;3571;p59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021168" y="2681465"/>
              <a:ext cx="402754" cy="314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2" name="Google Shape;3572;p59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8496287" y="2746235"/>
              <a:ext cx="128993" cy="95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3" name="Google Shape;3573;p59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708885" y="2657843"/>
              <a:ext cx="64795" cy="22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4" name="Google Shape;3574;p59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8831567" y="2549341"/>
              <a:ext cx="112039" cy="841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5" name="Google Shape;3575;p59"/>
            <p:cNvSpPr/>
            <p:nvPr/>
          </p:nvSpPr>
          <p:spPr>
            <a:xfrm>
              <a:off x="8084057" y="3100577"/>
              <a:ext cx="544195" cy="96519"/>
            </a:xfrm>
            <a:custGeom>
              <a:rect b="b" l="l" r="r" t="t"/>
              <a:pathLst>
                <a:path extrusionOk="0" h="96519" w="544195">
                  <a:moveTo>
                    <a:pt x="0" y="54101"/>
                  </a:moveTo>
                  <a:lnTo>
                    <a:pt x="17430" y="91154"/>
                  </a:lnTo>
                  <a:lnTo>
                    <a:pt x="43112" y="96464"/>
                  </a:lnTo>
                  <a:lnTo>
                    <a:pt x="54768" y="95630"/>
                  </a:lnTo>
                  <a:lnTo>
                    <a:pt x="94618" y="85046"/>
                  </a:lnTo>
                  <a:lnTo>
                    <a:pt x="127551" y="72354"/>
                  </a:lnTo>
                  <a:lnTo>
                    <a:pt x="144018" y="66293"/>
                  </a:lnTo>
                  <a:lnTo>
                    <a:pt x="197488" y="49899"/>
                  </a:lnTo>
                  <a:lnTo>
                    <a:pt x="247935" y="45243"/>
                  </a:lnTo>
                  <a:lnTo>
                    <a:pt x="264187" y="46279"/>
                  </a:lnTo>
                  <a:lnTo>
                    <a:pt x="307836" y="63996"/>
                  </a:lnTo>
                  <a:lnTo>
                    <a:pt x="323850" y="80771"/>
                  </a:lnTo>
                  <a:lnTo>
                    <a:pt x="329184" y="83819"/>
                  </a:lnTo>
                  <a:lnTo>
                    <a:pt x="331470" y="85343"/>
                  </a:lnTo>
                  <a:lnTo>
                    <a:pt x="331470" y="86105"/>
                  </a:lnTo>
                  <a:lnTo>
                    <a:pt x="335280" y="84581"/>
                  </a:lnTo>
                  <a:lnTo>
                    <a:pt x="342471" y="80093"/>
                  </a:lnTo>
                  <a:lnTo>
                    <a:pt x="349377" y="74961"/>
                  </a:lnTo>
                  <a:lnTo>
                    <a:pt x="356282" y="69687"/>
                  </a:lnTo>
                  <a:lnTo>
                    <a:pt x="363474" y="64769"/>
                  </a:lnTo>
                  <a:lnTo>
                    <a:pt x="410718" y="48767"/>
                  </a:lnTo>
                  <a:lnTo>
                    <a:pt x="422552" y="48339"/>
                  </a:lnTo>
                  <a:lnTo>
                    <a:pt x="433387" y="49339"/>
                  </a:lnTo>
                  <a:lnTo>
                    <a:pt x="443936" y="51768"/>
                  </a:lnTo>
                  <a:lnTo>
                    <a:pt x="454914" y="55625"/>
                  </a:lnTo>
                  <a:lnTo>
                    <a:pt x="461783" y="58185"/>
                  </a:lnTo>
                  <a:lnTo>
                    <a:pt x="468725" y="60102"/>
                  </a:lnTo>
                  <a:lnTo>
                    <a:pt x="475809" y="61305"/>
                  </a:lnTo>
                  <a:lnTo>
                    <a:pt x="483108" y="61721"/>
                  </a:lnTo>
                  <a:lnTo>
                    <a:pt x="493144" y="61721"/>
                  </a:lnTo>
                  <a:lnTo>
                    <a:pt x="535305" y="48386"/>
                  </a:lnTo>
                  <a:lnTo>
                    <a:pt x="544068" y="37337"/>
                  </a:lnTo>
                  <a:lnTo>
                    <a:pt x="542567" y="27431"/>
                  </a:lnTo>
                  <a:lnTo>
                    <a:pt x="536638" y="16954"/>
                  </a:lnTo>
                  <a:lnTo>
                    <a:pt x="529280" y="7334"/>
                  </a:lnTo>
                  <a:lnTo>
                    <a:pt x="523494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76" name="Google Shape;3576;p59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7851635" y="3548288"/>
              <a:ext cx="108229" cy="956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7" name="Google Shape;3577;p59"/>
            <p:cNvSpPr/>
            <p:nvPr/>
          </p:nvSpPr>
          <p:spPr>
            <a:xfrm>
              <a:off x="5622797" y="3321558"/>
              <a:ext cx="1081404" cy="128270"/>
            </a:xfrm>
            <a:custGeom>
              <a:rect b="b" l="l" r="r" t="t"/>
              <a:pathLst>
                <a:path extrusionOk="0" h="128270" w="1081404">
                  <a:moveTo>
                    <a:pt x="4572" y="37337"/>
                  </a:moveTo>
                  <a:lnTo>
                    <a:pt x="762" y="48005"/>
                  </a:lnTo>
                  <a:lnTo>
                    <a:pt x="0" y="50291"/>
                  </a:lnTo>
                  <a:lnTo>
                    <a:pt x="6096" y="60197"/>
                  </a:lnTo>
                  <a:lnTo>
                    <a:pt x="38552" y="83069"/>
                  </a:lnTo>
                  <a:lnTo>
                    <a:pt x="91297" y="91880"/>
                  </a:lnTo>
                  <a:lnTo>
                    <a:pt x="108966" y="92297"/>
                  </a:lnTo>
                  <a:lnTo>
                    <a:pt x="126634" y="92285"/>
                  </a:lnTo>
                  <a:lnTo>
                    <a:pt x="167770" y="90975"/>
                  </a:lnTo>
                  <a:lnTo>
                    <a:pt x="214419" y="85665"/>
                  </a:lnTo>
                  <a:lnTo>
                    <a:pt x="269176" y="77378"/>
                  </a:lnTo>
                  <a:lnTo>
                    <a:pt x="300609" y="72104"/>
                  </a:lnTo>
                  <a:lnTo>
                    <a:pt x="332041" y="66972"/>
                  </a:lnTo>
                  <a:lnTo>
                    <a:pt x="396632" y="58364"/>
                  </a:lnTo>
                  <a:lnTo>
                    <a:pt x="463236" y="53268"/>
                  </a:lnTo>
                  <a:lnTo>
                    <a:pt x="525279" y="52244"/>
                  </a:lnTo>
                  <a:lnTo>
                    <a:pt x="553593" y="52768"/>
                  </a:lnTo>
                  <a:lnTo>
                    <a:pt x="610362" y="58673"/>
                  </a:lnTo>
                  <a:lnTo>
                    <a:pt x="653605" y="68198"/>
                  </a:lnTo>
                  <a:lnTo>
                    <a:pt x="695706" y="82295"/>
                  </a:lnTo>
                  <a:lnTo>
                    <a:pt x="744890" y="106406"/>
                  </a:lnTo>
                  <a:lnTo>
                    <a:pt x="771906" y="124967"/>
                  </a:lnTo>
                  <a:lnTo>
                    <a:pt x="778002" y="128015"/>
                  </a:lnTo>
                  <a:lnTo>
                    <a:pt x="778764" y="128015"/>
                  </a:lnTo>
                  <a:lnTo>
                    <a:pt x="781050" y="123443"/>
                  </a:lnTo>
                  <a:lnTo>
                    <a:pt x="782574" y="118109"/>
                  </a:lnTo>
                  <a:lnTo>
                    <a:pt x="808434" y="85355"/>
                  </a:lnTo>
                  <a:lnTo>
                    <a:pt x="848106" y="62483"/>
                  </a:lnTo>
                  <a:lnTo>
                    <a:pt x="899922" y="46470"/>
                  </a:lnTo>
                  <a:lnTo>
                    <a:pt x="940974" y="40445"/>
                  </a:lnTo>
                  <a:lnTo>
                    <a:pt x="991362" y="37909"/>
                  </a:lnTo>
                  <a:lnTo>
                    <a:pt x="1006221" y="38004"/>
                  </a:lnTo>
                  <a:lnTo>
                    <a:pt x="1021080" y="38099"/>
                  </a:lnTo>
                  <a:lnTo>
                    <a:pt x="1031164" y="38492"/>
                  </a:lnTo>
                  <a:lnTo>
                    <a:pt x="1042320" y="38957"/>
                  </a:lnTo>
                  <a:lnTo>
                    <a:pt x="1053334" y="38421"/>
                  </a:lnTo>
                  <a:lnTo>
                    <a:pt x="1081278" y="12191"/>
                  </a:lnTo>
                  <a:lnTo>
                    <a:pt x="1077468" y="6857"/>
                  </a:lnTo>
                  <a:lnTo>
                    <a:pt x="1075182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p59"/>
            <p:cNvSpPr/>
            <p:nvPr/>
          </p:nvSpPr>
          <p:spPr>
            <a:xfrm>
              <a:off x="3963161" y="4139184"/>
              <a:ext cx="10795" cy="9525"/>
            </a:xfrm>
            <a:custGeom>
              <a:rect b="b" l="l" r="r" t="t"/>
              <a:pathLst>
                <a:path extrusionOk="0" h="9525" w="10795">
                  <a:moveTo>
                    <a:pt x="6858" y="9144"/>
                  </a:moveTo>
                  <a:lnTo>
                    <a:pt x="7620" y="6858"/>
                  </a:lnTo>
                  <a:lnTo>
                    <a:pt x="7620" y="3810"/>
                  </a:lnTo>
                  <a:lnTo>
                    <a:pt x="7620" y="1524"/>
                  </a:lnTo>
                  <a:lnTo>
                    <a:pt x="5334" y="3048"/>
                  </a:lnTo>
                  <a:lnTo>
                    <a:pt x="10668" y="2286"/>
                  </a:lnTo>
                  <a:lnTo>
                    <a:pt x="6096" y="3048"/>
                  </a:lnTo>
                  <a:lnTo>
                    <a:pt x="2286" y="3810"/>
                  </a:lnTo>
                  <a:lnTo>
                    <a:pt x="2286" y="3048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79" name="Google Shape;3579;p59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4162793" y="4051541"/>
              <a:ext cx="172237" cy="192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0" name="Google Shape;3580;p59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4217442" y="4306716"/>
              <a:ext cx="134351" cy="1144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81" name="Google Shape;3581;p59"/>
            <p:cNvGrpSpPr/>
            <p:nvPr/>
          </p:nvGrpSpPr>
          <p:grpSpPr>
            <a:xfrm>
              <a:off x="4496263" y="3852409"/>
              <a:ext cx="565715" cy="539771"/>
              <a:chOff x="4496263" y="3852409"/>
              <a:chExt cx="565715" cy="539771"/>
            </a:xfrm>
          </p:grpSpPr>
          <p:sp>
            <p:nvSpPr>
              <p:cNvPr id="3582" name="Google Shape;3582;p59"/>
              <p:cNvSpPr/>
              <p:nvPr/>
            </p:nvSpPr>
            <p:spPr>
              <a:xfrm>
                <a:off x="4498086" y="4242816"/>
                <a:ext cx="16510" cy="3175"/>
              </a:xfrm>
              <a:custGeom>
                <a:rect b="b" l="l" r="r" t="t"/>
                <a:pathLst>
                  <a:path extrusionOk="0" h="3175" w="16510">
                    <a:moveTo>
                      <a:pt x="0" y="0"/>
                    </a:moveTo>
                    <a:lnTo>
                      <a:pt x="5334" y="761"/>
                    </a:lnTo>
                    <a:lnTo>
                      <a:pt x="10668" y="2285"/>
                    </a:lnTo>
                    <a:lnTo>
                      <a:pt x="16002" y="3047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3" name="Google Shape;3583;p59"/>
              <p:cNvSpPr/>
              <p:nvPr/>
            </p:nvSpPr>
            <p:spPr>
              <a:xfrm>
                <a:off x="4509516" y="3985831"/>
                <a:ext cx="251460" cy="213360"/>
              </a:xfrm>
              <a:custGeom>
                <a:rect b="b" l="l" r="r" t="t"/>
                <a:pathLst>
                  <a:path extrusionOk="0" h="213360" w="251460">
                    <a:moveTo>
                      <a:pt x="189737" y="1714"/>
                    </a:moveTo>
                    <a:lnTo>
                      <a:pt x="177962" y="428"/>
                    </a:lnTo>
                    <a:lnTo>
                      <a:pt x="166401" y="0"/>
                    </a:lnTo>
                    <a:lnTo>
                      <a:pt x="154697" y="428"/>
                    </a:lnTo>
                    <a:lnTo>
                      <a:pt x="142494" y="1714"/>
                    </a:lnTo>
                    <a:lnTo>
                      <a:pt x="123622" y="4500"/>
                    </a:lnTo>
                    <a:lnTo>
                      <a:pt x="104679" y="8000"/>
                    </a:lnTo>
                    <a:lnTo>
                      <a:pt x="85594" y="11787"/>
                    </a:lnTo>
                    <a:lnTo>
                      <a:pt x="66293" y="15430"/>
                    </a:lnTo>
                    <a:lnTo>
                      <a:pt x="54292" y="18180"/>
                    </a:lnTo>
                    <a:lnTo>
                      <a:pt x="42290" y="20859"/>
                    </a:lnTo>
                    <a:lnTo>
                      <a:pt x="30289" y="23681"/>
                    </a:lnTo>
                    <a:lnTo>
                      <a:pt x="18287" y="26860"/>
                    </a:lnTo>
                    <a:lnTo>
                      <a:pt x="16763" y="27622"/>
                    </a:lnTo>
                    <a:lnTo>
                      <a:pt x="15239" y="27622"/>
                    </a:lnTo>
                    <a:lnTo>
                      <a:pt x="13715" y="28384"/>
                    </a:lnTo>
                    <a:lnTo>
                      <a:pt x="16001" y="33718"/>
                    </a:lnTo>
                    <a:lnTo>
                      <a:pt x="19049" y="33718"/>
                    </a:lnTo>
                    <a:lnTo>
                      <a:pt x="26669" y="35242"/>
                    </a:lnTo>
                    <a:lnTo>
                      <a:pt x="70282" y="48529"/>
                    </a:lnTo>
                    <a:lnTo>
                      <a:pt x="121824" y="67246"/>
                    </a:lnTo>
                    <a:lnTo>
                      <a:pt x="158495" y="83248"/>
                    </a:lnTo>
                    <a:lnTo>
                      <a:pt x="182118" y="100012"/>
                    </a:lnTo>
                    <a:lnTo>
                      <a:pt x="181427" y="106179"/>
                    </a:lnTo>
                    <a:lnTo>
                      <a:pt x="134397" y="132206"/>
                    </a:lnTo>
                    <a:lnTo>
                      <a:pt x="118526" y="138969"/>
                    </a:lnTo>
                    <a:lnTo>
                      <a:pt x="102870" y="145732"/>
                    </a:lnTo>
                    <a:lnTo>
                      <a:pt x="85855" y="153281"/>
                    </a:lnTo>
                    <a:lnTo>
                      <a:pt x="69056" y="160972"/>
                    </a:lnTo>
                    <a:lnTo>
                      <a:pt x="52399" y="168663"/>
                    </a:lnTo>
                    <a:lnTo>
                      <a:pt x="35814" y="176212"/>
                    </a:lnTo>
                    <a:lnTo>
                      <a:pt x="0" y="199072"/>
                    </a:lnTo>
                    <a:lnTo>
                      <a:pt x="2286" y="205168"/>
                    </a:lnTo>
                    <a:lnTo>
                      <a:pt x="7620" y="206692"/>
                    </a:lnTo>
                    <a:lnTo>
                      <a:pt x="20681" y="210538"/>
                    </a:lnTo>
                    <a:lnTo>
                      <a:pt x="34385" y="212312"/>
                    </a:lnTo>
                    <a:lnTo>
                      <a:pt x="48232" y="212800"/>
                    </a:lnTo>
                    <a:lnTo>
                      <a:pt x="61722" y="212788"/>
                    </a:lnTo>
                    <a:lnTo>
                      <a:pt x="107346" y="209740"/>
                    </a:lnTo>
                    <a:lnTo>
                      <a:pt x="152400" y="202120"/>
                    </a:lnTo>
                    <a:lnTo>
                      <a:pt x="195453" y="192595"/>
                    </a:lnTo>
                    <a:lnTo>
                      <a:pt x="216908" y="188404"/>
                    </a:lnTo>
                    <a:lnTo>
                      <a:pt x="238506" y="185356"/>
                    </a:lnTo>
                    <a:lnTo>
                      <a:pt x="243078" y="184594"/>
                    </a:lnTo>
                    <a:lnTo>
                      <a:pt x="247650" y="184594"/>
                    </a:lnTo>
                    <a:lnTo>
                      <a:pt x="251460" y="184594"/>
                    </a:lnTo>
                    <a:lnTo>
                      <a:pt x="247650" y="189166"/>
                    </a:lnTo>
                    <a:lnTo>
                      <a:pt x="245364" y="188404"/>
                    </a:lnTo>
                    <a:lnTo>
                      <a:pt x="238506" y="188404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584" name="Google Shape;3584;p59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4530077" y="3852409"/>
                <a:ext cx="80606" cy="848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85" name="Google Shape;3585;p59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4496263" y="4293857"/>
                <a:ext cx="157283" cy="983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86" name="Google Shape;3586;p59"/>
              <p:cNvSpPr/>
              <p:nvPr/>
            </p:nvSpPr>
            <p:spPr>
              <a:xfrm>
                <a:off x="4696777" y="4274058"/>
                <a:ext cx="3810" cy="80010"/>
              </a:xfrm>
              <a:custGeom>
                <a:rect b="b" l="l" r="r" t="t"/>
                <a:pathLst>
                  <a:path extrusionOk="0" h="80010" w="3810">
                    <a:moveTo>
                      <a:pt x="190" y="0"/>
                    </a:moveTo>
                    <a:lnTo>
                      <a:pt x="95" y="13013"/>
                    </a:lnTo>
                    <a:lnTo>
                      <a:pt x="0" y="25812"/>
                    </a:lnTo>
                    <a:lnTo>
                      <a:pt x="190" y="38469"/>
                    </a:lnTo>
                    <a:lnTo>
                      <a:pt x="952" y="51053"/>
                    </a:lnTo>
                    <a:lnTo>
                      <a:pt x="1523" y="58364"/>
                    </a:lnTo>
                    <a:lnTo>
                      <a:pt x="2095" y="65532"/>
                    </a:lnTo>
                    <a:lnTo>
                      <a:pt x="2666" y="72699"/>
                    </a:lnTo>
                    <a:lnTo>
                      <a:pt x="3238" y="8001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587" name="Google Shape;3587;p59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4764773" y="3924287"/>
                <a:ext cx="83845" cy="2303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88" name="Google Shape;3588;p59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4892789" y="3960876"/>
                <a:ext cx="169189" cy="1630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589" name="Google Shape;3589;p59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155493" y="2773861"/>
              <a:ext cx="2627401" cy="189740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90" name="Google Shape;3590;p59"/>
            <p:cNvGrpSpPr/>
            <p:nvPr/>
          </p:nvGrpSpPr>
          <p:grpSpPr>
            <a:xfrm>
              <a:off x="5093969" y="3807047"/>
              <a:ext cx="160781" cy="301783"/>
              <a:chOff x="5093969" y="3807047"/>
              <a:chExt cx="160781" cy="301783"/>
            </a:xfrm>
          </p:grpSpPr>
          <p:sp>
            <p:nvSpPr>
              <p:cNvPr id="3591" name="Google Shape;3591;p59"/>
              <p:cNvSpPr/>
              <p:nvPr/>
            </p:nvSpPr>
            <p:spPr>
              <a:xfrm>
                <a:off x="5093969" y="3922776"/>
                <a:ext cx="21589" cy="186054"/>
              </a:xfrm>
              <a:custGeom>
                <a:rect b="b" l="l" r="r" t="t"/>
                <a:pathLst>
                  <a:path extrusionOk="0" h="186054" w="21589">
                    <a:moveTo>
                      <a:pt x="0" y="0"/>
                    </a:moveTo>
                    <a:lnTo>
                      <a:pt x="6215" y="40505"/>
                    </a:lnTo>
                    <a:lnTo>
                      <a:pt x="9906" y="95250"/>
                    </a:lnTo>
                    <a:lnTo>
                      <a:pt x="9977" y="115824"/>
                    </a:lnTo>
                    <a:lnTo>
                      <a:pt x="9906" y="136398"/>
                    </a:lnTo>
                    <a:lnTo>
                      <a:pt x="9810" y="147816"/>
                    </a:lnTo>
                    <a:lnTo>
                      <a:pt x="9715" y="159162"/>
                    </a:lnTo>
                    <a:lnTo>
                      <a:pt x="9906" y="170366"/>
                    </a:lnTo>
                    <a:lnTo>
                      <a:pt x="10668" y="181356"/>
                    </a:lnTo>
                    <a:lnTo>
                      <a:pt x="12977" y="185856"/>
                    </a:lnTo>
                    <a:lnTo>
                      <a:pt x="16573" y="183070"/>
                    </a:lnTo>
                    <a:lnTo>
                      <a:pt x="19883" y="177712"/>
                    </a:lnTo>
                    <a:lnTo>
                      <a:pt x="21336" y="174498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2" name="Google Shape;3592;p59"/>
              <p:cNvSpPr/>
              <p:nvPr/>
            </p:nvSpPr>
            <p:spPr>
              <a:xfrm>
                <a:off x="5154656" y="3892296"/>
                <a:ext cx="4445" cy="208279"/>
              </a:xfrm>
              <a:custGeom>
                <a:rect b="b" l="l" r="r" t="t"/>
                <a:pathLst>
                  <a:path extrusionOk="0" h="208279" w="4445">
                    <a:moveTo>
                      <a:pt x="3321" y="0"/>
                    </a:moveTo>
                    <a:lnTo>
                      <a:pt x="1452" y="14620"/>
                    </a:lnTo>
                    <a:lnTo>
                      <a:pt x="369" y="28955"/>
                    </a:lnTo>
                    <a:lnTo>
                      <a:pt x="0" y="43291"/>
                    </a:lnTo>
                    <a:lnTo>
                      <a:pt x="273" y="57912"/>
                    </a:lnTo>
                    <a:lnTo>
                      <a:pt x="392" y="75628"/>
                    </a:lnTo>
                    <a:lnTo>
                      <a:pt x="654" y="93345"/>
                    </a:lnTo>
                    <a:lnTo>
                      <a:pt x="916" y="111061"/>
                    </a:lnTo>
                    <a:lnTo>
                      <a:pt x="1035" y="128778"/>
                    </a:lnTo>
                    <a:lnTo>
                      <a:pt x="869" y="148875"/>
                    </a:lnTo>
                    <a:lnTo>
                      <a:pt x="845" y="177546"/>
                    </a:lnTo>
                    <a:lnTo>
                      <a:pt x="1678" y="201644"/>
                    </a:lnTo>
                    <a:lnTo>
                      <a:pt x="4083" y="208026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3" name="Google Shape;3593;p59"/>
              <p:cNvSpPr/>
              <p:nvPr/>
            </p:nvSpPr>
            <p:spPr>
              <a:xfrm>
                <a:off x="5163311" y="3807047"/>
                <a:ext cx="91439" cy="88900"/>
              </a:xfrm>
              <a:custGeom>
                <a:rect b="b" l="l" r="r" t="t"/>
                <a:pathLst>
                  <a:path extrusionOk="0" h="88900" w="91439">
                    <a:moveTo>
                      <a:pt x="0" y="26574"/>
                    </a:moveTo>
                    <a:lnTo>
                      <a:pt x="29622" y="0"/>
                    </a:lnTo>
                    <a:lnTo>
                      <a:pt x="36992" y="797"/>
                    </a:lnTo>
                    <a:lnTo>
                      <a:pt x="56388" y="28098"/>
                    </a:lnTo>
                    <a:lnTo>
                      <a:pt x="55209" y="37635"/>
                    </a:lnTo>
                    <a:lnTo>
                      <a:pt x="34290" y="71532"/>
                    </a:lnTo>
                    <a:lnTo>
                      <a:pt x="30480" y="76104"/>
                    </a:lnTo>
                    <a:lnTo>
                      <a:pt x="34290" y="75342"/>
                    </a:lnTo>
                    <a:lnTo>
                      <a:pt x="38100" y="73818"/>
                    </a:lnTo>
                    <a:lnTo>
                      <a:pt x="41148" y="73056"/>
                    </a:lnTo>
                    <a:lnTo>
                      <a:pt x="48006" y="72294"/>
                    </a:lnTo>
                    <a:lnTo>
                      <a:pt x="55626" y="73056"/>
                    </a:lnTo>
                    <a:lnTo>
                      <a:pt x="62484" y="75342"/>
                    </a:lnTo>
                    <a:lnTo>
                      <a:pt x="68091" y="78093"/>
                    </a:lnTo>
                    <a:lnTo>
                      <a:pt x="73628" y="81343"/>
                    </a:lnTo>
                    <a:lnTo>
                      <a:pt x="79307" y="84451"/>
                    </a:lnTo>
                    <a:lnTo>
                      <a:pt x="85344" y="86772"/>
                    </a:lnTo>
                    <a:lnTo>
                      <a:pt x="87630" y="87534"/>
                    </a:lnTo>
                    <a:lnTo>
                      <a:pt x="89916" y="88296"/>
                    </a:lnTo>
                    <a:lnTo>
                      <a:pt x="91440" y="88296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94" name="Google Shape;3594;p59"/>
            <p:cNvGrpSpPr/>
            <p:nvPr/>
          </p:nvGrpSpPr>
          <p:grpSpPr>
            <a:xfrm>
              <a:off x="5451348" y="3986784"/>
              <a:ext cx="100964" cy="44577"/>
              <a:chOff x="5451348" y="3986784"/>
              <a:chExt cx="100964" cy="44577"/>
            </a:xfrm>
          </p:grpSpPr>
          <p:sp>
            <p:nvSpPr>
              <p:cNvPr id="3595" name="Google Shape;3595;p59"/>
              <p:cNvSpPr/>
              <p:nvPr/>
            </p:nvSpPr>
            <p:spPr>
              <a:xfrm>
                <a:off x="5468112" y="3986784"/>
                <a:ext cx="56514" cy="9525"/>
              </a:xfrm>
              <a:custGeom>
                <a:rect b="b" l="l" r="r" t="t"/>
                <a:pathLst>
                  <a:path extrusionOk="0" h="9525" w="56514">
                    <a:moveTo>
                      <a:pt x="0" y="9144"/>
                    </a:moveTo>
                    <a:lnTo>
                      <a:pt x="43434" y="2286"/>
                    </a:lnTo>
                    <a:lnTo>
                      <a:pt x="50292" y="762"/>
                    </a:lnTo>
                    <a:lnTo>
                      <a:pt x="51816" y="762"/>
                    </a:lnTo>
                    <a:lnTo>
                      <a:pt x="56388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6" name="Google Shape;3596;p59"/>
              <p:cNvSpPr/>
              <p:nvPr/>
            </p:nvSpPr>
            <p:spPr>
              <a:xfrm>
                <a:off x="5451348" y="4018026"/>
                <a:ext cx="100964" cy="13335"/>
              </a:xfrm>
              <a:custGeom>
                <a:rect b="b" l="l" r="r" t="t"/>
                <a:pathLst>
                  <a:path extrusionOk="0" h="13335" w="100964">
                    <a:moveTo>
                      <a:pt x="0" y="12191"/>
                    </a:moveTo>
                    <a:lnTo>
                      <a:pt x="44195" y="12096"/>
                    </a:lnTo>
                    <a:lnTo>
                      <a:pt x="88392" y="4571"/>
                    </a:lnTo>
                    <a:lnTo>
                      <a:pt x="92202" y="3047"/>
                    </a:lnTo>
                    <a:lnTo>
                      <a:pt x="96774" y="1523"/>
                    </a:lnTo>
                    <a:lnTo>
                      <a:pt x="100584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597" name="Google Shape;3597;p59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5811761" y="3965435"/>
              <a:ext cx="154711" cy="174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8" name="Google Shape;3598;p59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5839193" y="4214609"/>
              <a:ext cx="131089" cy="96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9" name="Google Shape;3599;p59"/>
            <p:cNvSpPr/>
            <p:nvPr/>
          </p:nvSpPr>
          <p:spPr>
            <a:xfrm>
              <a:off x="6160770" y="3888485"/>
              <a:ext cx="304164" cy="204470"/>
            </a:xfrm>
            <a:custGeom>
              <a:rect b="b" l="l" r="r" t="t"/>
              <a:pathLst>
                <a:path extrusionOk="0" h="204470" w="304164">
                  <a:moveTo>
                    <a:pt x="291846" y="0"/>
                  </a:moveTo>
                  <a:lnTo>
                    <a:pt x="247911" y="7608"/>
                  </a:lnTo>
                  <a:lnTo>
                    <a:pt x="200036" y="14156"/>
                  </a:lnTo>
                  <a:lnTo>
                    <a:pt x="166973" y="18764"/>
                  </a:lnTo>
                  <a:lnTo>
                    <a:pt x="134052" y="23514"/>
                  </a:lnTo>
                  <a:lnTo>
                    <a:pt x="101346" y="28194"/>
                  </a:lnTo>
                  <a:lnTo>
                    <a:pt x="94166" y="29360"/>
                  </a:lnTo>
                  <a:lnTo>
                    <a:pt x="87344" y="30670"/>
                  </a:lnTo>
                  <a:lnTo>
                    <a:pt x="80664" y="32265"/>
                  </a:lnTo>
                  <a:lnTo>
                    <a:pt x="73914" y="34290"/>
                  </a:lnTo>
                  <a:lnTo>
                    <a:pt x="79248" y="38862"/>
                  </a:lnTo>
                  <a:lnTo>
                    <a:pt x="85344" y="40386"/>
                  </a:lnTo>
                  <a:lnTo>
                    <a:pt x="94488" y="41910"/>
                  </a:lnTo>
                  <a:lnTo>
                    <a:pt x="124325" y="45017"/>
                  </a:lnTo>
                  <a:lnTo>
                    <a:pt x="154305" y="47339"/>
                  </a:lnTo>
                  <a:lnTo>
                    <a:pt x="184284" y="50375"/>
                  </a:lnTo>
                  <a:lnTo>
                    <a:pt x="229171" y="60483"/>
                  </a:lnTo>
                  <a:lnTo>
                    <a:pt x="238506" y="71628"/>
                  </a:lnTo>
                  <a:lnTo>
                    <a:pt x="234719" y="81986"/>
                  </a:lnTo>
                  <a:lnTo>
                    <a:pt x="224218" y="91059"/>
                  </a:lnTo>
                  <a:lnTo>
                    <a:pt x="211716" y="98417"/>
                  </a:lnTo>
                  <a:lnTo>
                    <a:pt x="201930" y="103632"/>
                  </a:lnTo>
                  <a:lnTo>
                    <a:pt x="176522" y="117407"/>
                  </a:lnTo>
                  <a:lnTo>
                    <a:pt x="124563" y="142958"/>
                  </a:lnTo>
                  <a:lnTo>
                    <a:pt x="76461" y="165068"/>
                  </a:lnTo>
                  <a:lnTo>
                    <a:pt x="54483" y="174688"/>
                  </a:lnTo>
                  <a:lnTo>
                    <a:pt x="32504" y="184594"/>
                  </a:lnTo>
                  <a:lnTo>
                    <a:pt x="10668" y="195072"/>
                  </a:lnTo>
                  <a:lnTo>
                    <a:pt x="4572" y="198120"/>
                  </a:lnTo>
                  <a:lnTo>
                    <a:pt x="3048" y="198120"/>
                  </a:lnTo>
                  <a:lnTo>
                    <a:pt x="0" y="201930"/>
                  </a:lnTo>
                  <a:lnTo>
                    <a:pt x="12596" y="203882"/>
                  </a:lnTo>
                  <a:lnTo>
                    <a:pt x="25908" y="204406"/>
                  </a:lnTo>
                  <a:lnTo>
                    <a:pt x="39219" y="204073"/>
                  </a:lnTo>
                  <a:lnTo>
                    <a:pt x="82093" y="201537"/>
                  </a:lnTo>
                  <a:lnTo>
                    <a:pt x="142363" y="194560"/>
                  </a:lnTo>
                  <a:lnTo>
                    <a:pt x="172212" y="190500"/>
                  </a:lnTo>
                  <a:lnTo>
                    <a:pt x="201810" y="186940"/>
                  </a:lnTo>
                  <a:lnTo>
                    <a:pt x="231267" y="183165"/>
                  </a:lnTo>
                  <a:lnTo>
                    <a:pt x="260723" y="179248"/>
                  </a:lnTo>
                  <a:lnTo>
                    <a:pt x="290322" y="175260"/>
                  </a:lnTo>
                  <a:lnTo>
                    <a:pt x="297942" y="174498"/>
                  </a:lnTo>
                  <a:lnTo>
                    <a:pt x="299466" y="174498"/>
                  </a:lnTo>
                  <a:lnTo>
                    <a:pt x="304038" y="174498"/>
                  </a:lnTo>
                  <a:lnTo>
                    <a:pt x="296418" y="177546"/>
                  </a:lnTo>
                  <a:lnTo>
                    <a:pt x="288798" y="179832"/>
                  </a:lnTo>
                  <a:lnTo>
                    <a:pt x="281178" y="18211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00" name="Google Shape;3600;p59"/>
            <p:cNvGrpSpPr/>
            <p:nvPr/>
          </p:nvGrpSpPr>
          <p:grpSpPr>
            <a:xfrm>
              <a:off x="6177534" y="4149089"/>
              <a:ext cx="204216" cy="125095"/>
              <a:chOff x="6177534" y="4149089"/>
              <a:chExt cx="204216" cy="125095"/>
            </a:xfrm>
          </p:grpSpPr>
          <p:sp>
            <p:nvSpPr>
              <p:cNvPr id="3601" name="Google Shape;3601;p59"/>
              <p:cNvSpPr/>
              <p:nvPr/>
            </p:nvSpPr>
            <p:spPr>
              <a:xfrm>
                <a:off x="6177534" y="4206239"/>
                <a:ext cx="36195" cy="67945"/>
              </a:xfrm>
              <a:custGeom>
                <a:rect b="b" l="l" r="r" t="t"/>
                <a:pathLst>
                  <a:path extrusionOk="0" h="67945" w="36195">
                    <a:moveTo>
                      <a:pt x="762" y="0"/>
                    </a:moveTo>
                    <a:lnTo>
                      <a:pt x="238" y="8572"/>
                    </a:lnTo>
                    <a:lnTo>
                      <a:pt x="0" y="17145"/>
                    </a:lnTo>
                    <a:lnTo>
                      <a:pt x="333" y="25717"/>
                    </a:lnTo>
                    <a:lnTo>
                      <a:pt x="1524" y="34290"/>
                    </a:lnTo>
                    <a:lnTo>
                      <a:pt x="2488" y="40933"/>
                    </a:lnTo>
                    <a:lnTo>
                      <a:pt x="3524" y="48577"/>
                    </a:lnTo>
                    <a:lnTo>
                      <a:pt x="5274" y="55935"/>
                    </a:lnTo>
                    <a:lnTo>
                      <a:pt x="8382" y="61722"/>
                    </a:lnTo>
                    <a:lnTo>
                      <a:pt x="12192" y="67818"/>
                    </a:lnTo>
                    <a:lnTo>
                      <a:pt x="21336" y="63246"/>
                    </a:lnTo>
                    <a:lnTo>
                      <a:pt x="25146" y="59436"/>
                    </a:lnTo>
                    <a:lnTo>
                      <a:pt x="31242" y="51816"/>
                    </a:lnTo>
                    <a:lnTo>
                      <a:pt x="33528" y="48767"/>
                    </a:lnTo>
                    <a:lnTo>
                      <a:pt x="35814" y="42671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2" name="Google Shape;3602;p59"/>
              <p:cNvSpPr/>
              <p:nvPr/>
            </p:nvSpPr>
            <p:spPr>
              <a:xfrm>
                <a:off x="6180582" y="4149089"/>
                <a:ext cx="20954" cy="7620"/>
              </a:xfrm>
              <a:custGeom>
                <a:rect b="b" l="l" r="r" t="t"/>
                <a:pathLst>
                  <a:path extrusionOk="0" h="7620" w="20954">
                    <a:moveTo>
                      <a:pt x="0" y="0"/>
                    </a:moveTo>
                    <a:lnTo>
                      <a:pt x="10668" y="5333"/>
                    </a:lnTo>
                    <a:lnTo>
                      <a:pt x="12954" y="7619"/>
                    </a:lnTo>
                    <a:lnTo>
                      <a:pt x="20574" y="6857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603" name="Google Shape;3603;p59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6249911" y="4194035"/>
                <a:ext cx="87655" cy="640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04" name="Google Shape;3604;p59"/>
              <p:cNvSpPr/>
              <p:nvPr/>
            </p:nvSpPr>
            <p:spPr>
              <a:xfrm>
                <a:off x="6381750" y="4173473"/>
                <a:ext cx="0" cy="78104"/>
              </a:xfrm>
              <a:custGeom>
                <a:rect b="b" l="l" r="r" t="t"/>
                <a:pathLst>
                  <a:path extrusionOk="0" h="78104" w="120000">
                    <a:moveTo>
                      <a:pt x="0" y="0"/>
                    </a:moveTo>
                    <a:lnTo>
                      <a:pt x="0" y="10406"/>
                    </a:lnTo>
                    <a:lnTo>
                      <a:pt x="0" y="20955"/>
                    </a:lnTo>
                    <a:lnTo>
                      <a:pt x="0" y="31503"/>
                    </a:lnTo>
                    <a:lnTo>
                      <a:pt x="0" y="41910"/>
                    </a:lnTo>
                    <a:lnTo>
                      <a:pt x="0" y="50934"/>
                    </a:lnTo>
                    <a:lnTo>
                      <a:pt x="0" y="59817"/>
                    </a:lnTo>
                    <a:lnTo>
                      <a:pt x="0" y="68699"/>
                    </a:lnTo>
                    <a:lnTo>
                      <a:pt x="0" y="77724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605" name="Google Shape;3605;p59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6214859" y="3763505"/>
              <a:ext cx="74701" cy="8003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06" name="Google Shape;3606;p59"/>
            <p:cNvGrpSpPr/>
            <p:nvPr/>
          </p:nvGrpSpPr>
          <p:grpSpPr>
            <a:xfrm>
              <a:off x="6534911" y="3874007"/>
              <a:ext cx="52324" cy="197485"/>
              <a:chOff x="6534911" y="3874007"/>
              <a:chExt cx="52324" cy="197485"/>
            </a:xfrm>
          </p:grpSpPr>
          <p:sp>
            <p:nvSpPr>
              <p:cNvPr id="3607" name="Google Shape;3607;p59"/>
              <p:cNvSpPr/>
              <p:nvPr/>
            </p:nvSpPr>
            <p:spPr>
              <a:xfrm>
                <a:off x="6534911" y="3874007"/>
                <a:ext cx="20320" cy="197485"/>
              </a:xfrm>
              <a:custGeom>
                <a:rect b="b" l="l" r="r" t="t"/>
                <a:pathLst>
                  <a:path extrusionOk="0" h="197485" w="20320">
                    <a:moveTo>
                      <a:pt x="0" y="0"/>
                    </a:moveTo>
                    <a:lnTo>
                      <a:pt x="9751" y="45970"/>
                    </a:lnTo>
                    <a:lnTo>
                      <a:pt x="12001" y="101727"/>
                    </a:lnTo>
                    <a:lnTo>
                      <a:pt x="12192" y="141732"/>
                    </a:lnTo>
                    <a:lnTo>
                      <a:pt x="12001" y="153840"/>
                    </a:lnTo>
                    <a:lnTo>
                      <a:pt x="11811" y="166020"/>
                    </a:lnTo>
                    <a:lnTo>
                      <a:pt x="12192" y="178057"/>
                    </a:lnTo>
                    <a:lnTo>
                      <a:pt x="13716" y="189738"/>
                    </a:lnTo>
                    <a:lnTo>
                      <a:pt x="16002" y="197358"/>
                    </a:lnTo>
                    <a:lnTo>
                      <a:pt x="18288" y="190500"/>
                    </a:lnTo>
                    <a:lnTo>
                      <a:pt x="19812" y="188976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8" name="Google Shape;3608;p59"/>
              <p:cNvSpPr/>
              <p:nvPr/>
            </p:nvSpPr>
            <p:spPr>
              <a:xfrm>
                <a:off x="6578345" y="3875531"/>
                <a:ext cx="8890" cy="186689"/>
              </a:xfrm>
              <a:custGeom>
                <a:rect b="b" l="l" r="r" t="t"/>
                <a:pathLst>
                  <a:path extrusionOk="0" h="186689" w="8890">
                    <a:moveTo>
                      <a:pt x="0" y="0"/>
                    </a:moveTo>
                    <a:lnTo>
                      <a:pt x="809" y="20014"/>
                    </a:lnTo>
                    <a:lnTo>
                      <a:pt x="1905" y="40100"/>
                    </a:lnTo>
                    <a:lnTo>
                      <a:pt x="3000" y="60328"/>
                    </a:lnTo>
                    <a:lnTo>
                      <a:pt x="4250" y="100905"/>
                    </a:lnTo>
                    <a:lnTo>
                      <a:pt x="4560" y="141743"/>
                    </a:lnTo>
                    <a:lnTo>
                      <a:pt x="4572" y="162306"/>
                    </a:lnTo>
                    <a:lnTo>
                      <a:pt x="4202" y="168902"/>
                    </a:lnTo>
                    <a:lnTo>
                      <a:pt x="3905" y="176212"/>
                    </a:lnTo>
                    <a:lnTo>
                      <a:pt x="4893" y="182665"/>
                    </a:lnTo>
                    <a:lnTo>
                      <a:pt x="8382" y="18669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609" name="Google Shape;3609;p59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6639293" y="3876294"/>
              <a:ext cx="167652" cy="1752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0" name="Google Shape;3610;p59"/>
            <p:cNvSpPr/>
            <p:nvPr/>
          </p:nvSpPr>
          <p:spPr>
            <a:xfrm>
              <a:off x="6984492" y="3938015"/>
              <a:ext cx="67945" cy="6350"/>
            </a:xfrm>
            <a:custGeom>
              <a:rect b="b" l="l" r="r" t="t"/>
              <a:pathLst>
                <a:path extrusionOk="0" h="6350" w="67945">
                  <a:moveTo>
                    <a:pt x="0" y="6096"/>
                  </a:moveTo>
                  <a:lnTo>
                    <a:pt x="9715" y="5976"/>
                  </a:lnTo>
                  <a:lnTo>
                    <a:pt x="19431" y="5715"/>
                  </a:lnTo>
                  <a:lnTo>
                    <a:pt x="29146" y="5453"/>
                  </a:lnTo>
                  <a:lnTo>
                    <a:pt x="38862" y="5334"/>
                  </a:lnTo>
                  <a:lnTo>
                    <a:pt x="45148" y="5631"/>
                  </a:lnTo>
                  <a:lnTo>
                    <a:pt x="52006" y="6000"/>
                  </a:lnTo>
                  <a:lnTo>
                    <a:pt x="58578" y="5655"/>
                  </a:lnTo>
                  <a:lnTo>
                    <a:pt x="64008" y="3810"/>
                  </a:lnTo>
                  <a:lnTo>
                    <a:pt x="65532" y="3048"/>
                  </a:lnTo>
                  <a:lnTo>
                    <a:pt x="67056" y="1524"/>
                  </a:lnTo>
                  <a:lnTo>
                    <a:pt x="67818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11" name="Google Shape;3611;p59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7149702" y="3736073"/>
              <a:ext cx="408588" cy="3095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12" name="Google Shape;3612;p59"/>
            <p:cNvGrpSpPr/>
            <p:nvPr/>
          </p:nvGrpSpPr>
          <p:grpSpPr>
            <a:xfrm>
              <a:off x="7616094" y="3697224"/>
              <a:ext cx="294240" cy="275094"/>
              <a:chOff x="7616094" y="3697224"/>
              <a:chExt cx="294240" cy="275094"/>
            </a:xfrm>
          </p:grpSpPr>
          <p:pic>
            <p:nvPicPr>
              <p:cNvPr id="3613" name="Google Shape;3613;p59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7616094" y="3749027"/>
                <a:ext cx="104502" cy="11356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14" name="Google Shape;3614;p59"/>
              <p:cNvSpPr/>
              <p:nvPr/>
            </p:nvSpPr>
            <p:spPr>
              <a:xfrm>
                <a:off x="7757160" y="3710178"/>
                <a:ext cx="20320" cy="226695"/>
              </a:xfrm>
              <a:custGeom>
                <a:rect b="b" l="l" r="r" t="t"/>
                <a:pathLst>
                  <a:path extrusionOk="0" h="226695" w="20320">
                    <a:moveTo>
                      <a:pt x="0" y="0"/>
                    </a:moveTo>
                    <a:lnTo>
                      <a:pt x="16394" y="42969"/>
                    </a:lnTo>
                    <a:lnTo>
                      <a:pt x="19621" y="99060"/>
                    </a:lnTo>
                    <a:lnTo>
                      <a:pt x="19812" y="138684"/>
                    </a:lnTo>
                    <a:lnTo>
                      <a:pt x="19657" y="156983"/>
                    </a:lnTo>
                    <a:lnTo>
                      <a:pt x="16764" y="212597"/>
                    </a:lnTo>
                    <a:lnTo>
                      <a:pt x="14728" y="226099"/>
                    </a:lnTo>
                    <a:lnTo>
                      <a:pt x="12954" y="220979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5" name="Google Shape;3615;p59"/>
              <p:cNvSpPr/>
              <p:nvPr/>
            </p:nvSpPr>
            <p:spPr>
              <a:xfrm>
                <a:off x="7802118" y="3697224"/>
                <a:ext cx="12700" cy="254000"/>
              </a:xfrm>
              <a:custGeom>
                <a:rect b="b" l="l" r="r" t="t"/>
                <a:pathLst>
                  <a:path extrusionOk="0" h="254000" w="12700">
                    <a:moveTo>
                      <a:pt x="12192" y="0"/>
                    </a:moveTo>
                    <a:lnTo>
                      <a:pt x="4798" y="44255"/>
                    </a:lnTo>
                    <a:lnTo>
                      <a:pt x="3690" y="97155"/>
                    </a:lnTo>
                    <a:lnTo>
                      <a:pt x="4000" y="134874"/>
                    </a:lnTo>
                    <a:lnTo>
                      <a:pt x="4024" y="172593"/>
                    </a:lnTo>
                    <a:lnTo>
                      <a:pt x="2476" y="220468"/>
                    </a:lnTo>
                    <a:lnTo>
                      <a:pt x="762" y="249936"/>
                    </a:lnTo>
                    <a:lnTo>
                      <a:pt x="762" y="252222"/>
                    </a:lnTo>
                    <a:lnTo>
                      <a:pt x="0" y="253746"/>
                    </a:lnTo>
                    <a:lnTo>
                      <a:pt x="1524" y="25222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616" name="Google Shape;3616;p59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7843253" y="3895962"/>
                <a:ext cx="67081" cy="763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617" name="Google Shape;3617;p59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8177771" y="3726167"/>
              <a:ext cx="126517" cy="1310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8" name="Google Shape;3618;p59"/>
            <p:cNvSpPr/>
            <p:nvPr/>
          </p:nvSpPr>
          <p:spPr>
            <a:xfrm>
              <a:off x="8500871" y="3875532"/>
              <a:ext cx="118109" cy="12064"/>
            </a:xfrm>
            <a:custGeom>
              <a:rect b="b" l="l" r="r" t="t"/>
              <a:pathLst>
                <a:path extrusionOk="0" h="12064" w="118109">
                  <a:moveTo>
                    <a:pt x="0" y="11429"/>
                  </a:moveTo>
                  <a:lnTo>
                    <a:pt x="12573" y="11834"/>
                  </a:lnTo>
                  <a:lnTo>
                    <a:pt x="25146" y="11810"/>
                  </a:lnTo>
                  <a:lnTo>
                    <a:pt x="37719" y="11215"/>
                  </a:lnTo>
                  <a:lnTo>
                    <a:pt x="50292" y="9905"/>
                  </a:lnTo>
                  <a:lnTo>
                    <a:pt x="64448" y="7536"/>
                  </a:lnTo>
                  <a:lnTo>
                    <a:pt x="78390" y="5238"/>
                  </a:lnTo>
                  <a:lnTo>
                    <a:pt x="92190" y="3369"/>
                  </a:lnTo>
                  <a:lnTo>
                    <a:pt x="105918" y="2285"/>
                  </a:lnTo>
                  <a:lnTo>
                    <a:pt x="115823" y="1523"/>
                  </a:lnTo>
                  <a:lnTo>
                    <a:pt x="116586" y="0"/>
                  </a:lnTo>
                  <a:lnTo>
                    <a:pt x="118110" y="6095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19" name="Google Shape;3619;p59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8513050" y="3954767"/>
              <a:ext cx="85369" cy="945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0" name="Google Shape;3620;p59"/>
            <p:cNvSpPr/>
            <p:nvPr/>
          </p:nvSpPr>
          <p:spPr>
            <a:xfrm>
              <a:off x="8553450" y="3721608"/>
              <a:ext cx="6984" cy="112395"/>
            </a:xfrm>
            <a:custGeom>
              <a:rect b="b" l="l" r="r" t="t"/>
              <a:pathLst>
                <a:path extrusionOk="0" h="112395" w="6984">
                  <a:moveTo>
                    <a:pt x="0" y="0"/>
                  </a:moveTo>
                  <a:lnTo>
                    <a:pt x="690" y="11429"/>
                  </a:lnTo>
                  <a:lnTo>
                    <a:pt x="1524" y="22859"/>
                  </a:lnTo>
                  <a:lnTo>
                    <a:pt x="2357" y="34290"/>
                  </a:lnTo>
                  <a:lnTo>
                    <a:pt x="3048" y="45720"/>
                  </a:lnTo>
                  <a:lnTo>
                    <a:pt x="4048" y="58281"/>
                  </a:lnTo>
                  <a:lnTo>
                    <a:pt x="4762" y="70770"/>
                  </a:lnTo>
                  <a:lnTo>
                    <a:pt x="5191" y="83117"/>
                  </a:lnTo>
                  <a:lnTo>
                    <a:pt x="5334" y="95250"/>
                  </a:lnTo>
                  <a:lnTo>
                    <a:pt x="6096" y="102107"/>
                  </a:lnTo>
                  <a:lnTo>
                    <a:pt x="6858" y="107442"/>
                  </a:lnTo>
                  <a:lnTo>
                    <a:pt x="3048" y="11201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21" name="Google Shape;3621;p59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8752319" y="3624761"/>
              <a:ext cx="241579" cy="181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2" name="Google Shape;3622;p59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8784323" y="3494221"/>
              <a:ext cx="73272" cy="742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23" name="Google Shape;3623;p59"/>
            <p:cNvGrpSpPr/>
            <p:nvPr/>
          </p:nvGrpSpPr>
          <p:grpSpPr>
            <a:xfrm>
              <a:off x="8777096" y="3890772"/>
              <a:ext cx="204343" cy="99186"/>
              <a:chOff x="8777096" y="3890772"/>
              <a:chExt cx="204343" cy="99186"/>
            </a:xfrm>
          </p:grpSpPr>
          <p:sp>
            <p:nvSpPr>
              <p:cNvPr id="3624" name="Google Shape;3624;p59"/>
              <p:cNvSpPr/>
              <p:nvPr/>
            </p:nvSpPr>
            <p:spPr>
              <a:xfrm>
                <a:off x="8777096" y="3933444"/>
                <a:ext cx="41909" cy="56514"/>
              </a:xfrm>
              <a:custGeom>
                <a:rect b="b" l="l" r="r" t="t"/>
                <a:pathLst>
                  <a:path extrusionOk="0" h="56514" w="41909">
                    <a:moveTo>
                      <a:pt x="1143" y="0"/>
                    </a:moveTo>
                    <a:lnTo>
                      <a:pt x="500" y="7667"/>
                    </a:lnTo>
                    <a:lnTo>
                      <a:pt x="0" y="15621"/>
                    </a:lnTo>
                    <a:lnTo>
                      <a:pt x="71" y="23574"/>
                    </a:lnTo>
                    <a:lnTo>
                      <a:pt x="14097" y="56388"/>
                    </a:lnTo>
                    <a:lnTo>
                      <a:pt x="20955" y="56388"/>
                    </a:lnTo>
                    <a:lnTo>
                      <a:pt x="25527" y="54102"/>
                    </a:lnTo>
                    <a:lnTo>
                      <a:pt x="33147" y="50291"/>
                    </a:lnTo>
                    <a:lnTo>
                      <a:pt x="36957" y="41909"/>
                    </a:lnTo>
                    <a:lnTo>
                      <a:pt x="41529" y="35051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625" name="Google Shape;3625;p59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8855950" y="3903713"/>
                <a:ext cx="96037" cy="663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26" name="Google Shape;3626;p59"/>
              <p:cNvSpPr/>
              <p:nvPr/>
            </p:nvSpPr>
            <p:spPr>
              <a:xfrm>
                <a:off x="8980169" y="3890772"/>
                <a:ext cx="1270" cy="66675"/>
              </a:xfrm>
              <a:custGeom>
                <a:rect b="b" l="l" r="r" t="t"/>
                <a:pathLst>
                  <a:path extrusionOk="0" h="66675" w="1270">
                    <a:moveTo>
                      <a:pt x="761" y="0"/>
                    </a:moveTo>
                    <a:lnTo>
                      <a:pt x="857" y="16573"/>
                    </a:lnTo>
                    <a:lnTo>
                      <a:pt x="952" y="33147"/>
                    </a:lnTo>
                    <a:lnTo>
                      <a:pt x="761" y="49720"/>
                    </a:lnTo>
                    <a:lnTo>
                      <a:pt x="0" y="66294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27" name="Google Shape;3627;p59"/>
            <p:cNvGrpSpPr/>
            <p:nvPr/>
          </p:nvGrpSpPr>
          <p:grpSpPr>
            <a:xfrm>
              <a:off x="9215366" y="3423653"/>
              <a:ext cx="507004" cy="396860"/>
              <a:chOff x="9215366" y="3423653"/>
              <a:chExt cx="507004" cy="396860"/>
            </a:xfrm>
          </p:grpSpPr>
          <p:sp>
            <p:nvSpPr>
              <p:cNvPr id="3628" name="Google Shape;3628;p59"/>
              <p:cNvSpPr/>
              <p:nvPr/>
            </p:nvSpPr>
            <p:spPr>
              <a:xfrm>
                <a:off x="9272777" y="3655885"/>
                <a:ext cx="39370" cy="83820"/>
              </a:xfrm>
              <a:custGeom>
                <a:rect b="b" l="l" r="r" t="t"/>
                <a:pathLst>
                  <a:path extrusionOk="0" h="83820" w="39370">
                    <a:moveTo>
                      <a:pt x="0" y="4000"/>
                    </a:moveTo>
                    <a:lnTo>
                      <a:pt x="8655" y="1571"/>
                    </a:lnTo>
                    <a:lnTo>
                      <a:pt x="17240" y="0"/>
                    </a:lnTo>
                    <a:lnTo>
                      <a:pt x="25396" y="1000"/>
                    </a:lnTo>
                    <a:lnTo>
                      <a:pt x="32766" y="6286"/>
                    </a:lnTo>
                    <a:lnTo>
                      <a:pt x="37123" y="14275"/>
                    </a:lnTo>
                    <a:lnTo>
                      <a:pt x="39052" y="24479"/>
                    </a:lnTo>
                    <a:lnTo>
                      <a:pt x="38981" y="35111"/>
                    </a:lnTo>
                    <a:lnTo>
                      <a:pt x="20728" y="71175"/>
                    </a:lnTo>
                    <a:lnTo>
                      <a:pt x="7620" y="83248"/>
                    </a:lnTo>
                    <a:lnTo>
                      <a:pt x="9144" y="80200"/>
                    </a:lnTo>
                    <a:lnTo>
                      <a:pt x="4572" y="80962"/>
                    </a:lnTo>
                    <a:lnTo>
                      <a:pt x="4572" y="74104"/>
                    </a:lnTo>
                    <a:lnTo>
                      <a:pt x="4572" y="71056"/>
                    </a:lnTo>
                    <a:lnTo>
                      <a:pt x="6858" y="66484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9" name="Google Shape;3629;p59"/>
              <p:cNvSpPr/>
              <p:nvPr/>
            </p:nvSpPr>
            <p:spPr>
              <a:xfrm>
                <a:off x="9318688" y="3640836"/>
                <a:ext cx="44450" cy="93979"/>
              </a:xfrm>
              <a:custGeom>
                <a:rect b="b" l="l" r="r" t="t"/>
                <a:pathLst>
                  <a:path extrusionOk="0" h="93979" w="44450">
                    <a:moveTo>
                      <a:pt x="19621" y="0"/>
                    </a:moveTo>
                    <a:lnTo>
                      <a:pt x="1333" y="43434"/>
                    </a:lnTo>
                    <a:lnTo>
                      <a:pt x="0" y="63817"/>
                    </a:lnTo>
                    <a:lnTo>
                      <a:pt x="1119" y="74295"/>
                    </a:lnTo>
                    <a:lnTo>
                      <a:pt x="30289" y="93726"/>
                    </a:lnTo>
                    <a:lnTo>
                      <a:pt x="37909" y="93726"/>
                    </a:lnTo>
                    <a:lnTo>
                      <a:pt x="40195" y="92964"/>
                    </a:lnTo>
                    <a:lnTo>
                      <a:pt x="44005" y="89154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0" name="Google Shape;3630;p59"/>
              <p:cNvSpPr/>
              <p:nvPr/>
            </p:nvSpPr>
            <p:spPr>
              <a:xfrm>
                <a:off x="9384029" y="3708654"/>
                <a:ext cx="3809" cy="67310"/>
              </a:xfrm>
              <a:custGeom>
                <a:rect b="b" l="l" r="r" t="t"/>
                <a:pathLst>
                  <a:path extrusionOk="0" h="67310" w="3809">
                    <a:moveTo>
                      <a:pt x="0" y="0"/>
                    </a:moveTo>
                    <a:lnTo>
                      <a:pt x="261" y="10739"/>
                    </a:lnTo>
                    <a:lnTo>
                      <a:pt x="952" y="21336"/>
                    </a:lnTo>
                    <a:lnTo>
                      <a:pt x="1928" y="31932"/>
                    </a:lnTo>
                    <a:lnTo>
                      <a:pt x="3048" y="42672"/>
                    </a:lnTo>
                    <a:lnTo>
                      <a:pt x="3810" y="50292"/>
                    </a:lnTo>
                    <a:lnTo>
                      <a:pt x="3810" y="58674"/>
                    </a:lnTo>
                    <a:lnTo>
                      <a:pt x="3810" y="67056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1" name="Google Shape;3631;p59"/>
              <p:cNvSpPr/>
              <p:nvPr/>
            </p:nvSpPr>
            <p:spPr>
              <a:xfrm>
                <a:off x="9384791" y="3637026"/>
                <a:ext cx="5079" cy="13335"/>
              </a:xfrm>
              <a:custGeom>
                <a:rect b="b" l="l" r="r" t="t"/>
                <a:pathLst>
                  <a:path extrusionOk="0" h="13335" w="5079">
                    <a:moveTo>
                      <a:pt x="4572" y="12953"/>
                    </a:moveTo>
                    <a:lnTo>
                      <a:pt x="3048" y="9143"/>
                    </a:lnTo>
                    <a:lnTo>
                      <a:pt x="1524" y="4571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2" name="Google Shape;3632;p59"/>
              <p:cNvSpPr/>
              <p:nvPr/>
            </p:nvSpPr>
            <p:spPr>
              <a:xfrm>
                <a:off x="9379457" y="3535680"/>
                <a:ext cx="41275" cy="72389"/>
              </a:xfrm>
              <a:custGeom>
                <a:rect b="b" l="l" r="r" t="t"/>
                <a:pathLst>
                  <a:path extrusionOk="0" h="72389" w="41275">
                    <a:moveTo>
                      <a:pt x="0" y="11429"/>
                    </a:moveTo>
                    <a:lnTo>
                      <a:pt x="8572" y="9727"/>
                    </a:lnTo>
                    <a:lnTo>
                      <a:pt x="17145" y="8096"/>
                    </a:lnTo>
                    <a:lnTo>
                      <a:pt x="25717" y="6607"/>
                    </a:lnTo>
                    <a:lnTo>
                      <a:pt x="34290" y="5333"/>
                    </a:lnTo>
                    <a:lnTo>
                      <a:pt x="38100" y="4571"/>
                    </a:lnTo>
                    <a:lnTo>
                      <a:pt x="38862" y="3809"/>
                    </a:lnTo>
                    <a:lnTo>
                      <a:pt x="41148" y="2285"/>
                    </a:lnTo>
                    <a:lnTo>
                      <a:pt x="38862" y="2285"/>
                    </a:lnTo>
                    <a:lnTo>
                      <a:pt x="33528" y="0"/>
                    </a:lnTo>
                    <a:lnTo>
                      <a:pt x="30480" y="2285"/>
                    </a:lnTo>
                    <a:lnTo>
                      <a:pt x="22860" y="6095"/>
                    </a:lnTo>
                    <a:lnTo>
                      <a:pt x="22098" y="16763"/>
                    </a:lnTo>
                    <a:lnTo>
                      <a:pt x="21336" y="24383"/>
                    </a:lnTo>
                    <a:lnTo>
                      <a:pt x="20371" y="32170"/>
                    </a:lnTo>
                    <a:lnTo>
                      <a:pt x="19907" y="40385"/>
                    </a:lnTo>
                    <a:lnTo>
                      <a:pt x="20157" y="48601"/>
                    </a:lnTo>
                    <a:lnTo>
                      <a:pt x="21336" y="56387"/>
                    </a:lnTo>
                    <a:lnTo>
                      <a:pt x="22860" y="62483"/>
                    </a:lnTo>
                    <a:lnTo>
                      <a:pt x="25908" y="67055"/>
                    </a:lnTo>
                    <a:lnTo>
                      <a:pt x="29718" y="72389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633" name="Google Shape;3633;p59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9454121" y="3541477"/>
                <a:ext cx="183476" cy="1755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34" name="Google Shape;3634;p59"/>
              <p:cNvSpPr/>
              <p:nvPr/>
            </p:nvSpPr>
            <p:spPr>
              <a:xfrm>
                <a:off x="9215366" y="3588103"/>
                <a:ext cx="123190" cy="232410"/>
              </a:xfrm>
              <a:custGeom>
                <a:rect b="b" l="l" r="r" t="t"/>
                <a:pathLst>
                  <a:path extrusionOk="0" h="232410" w="123190">
                    <a:moveTo>
                      <a:pt x="42933" y="3964"/>
                    </a:moveTo>
                    <a:lnTo>
                      <a:pt x="38052" y="2643"/>
                    </a:lnTo>
                    <a:lnTo>
                      <a:pt x="31313" y="821"/>
                    </a:lnTo>
                    <a:lnTo>
                      <a:pt x="24288" y="0"/>
                    </a:lnTo>
                    <a:lnTo>
                      <a:pt x="18549" y="1678"/>
                    </a:lnTo>
                    <a:lnTo>
                      <a:pt x="2190" y="54959"/>
                    </a:lnTo>
                    <a:lnTo>
                      <a:pt x="333" y="93511"/>
                    </a:lnTo>
                    <a:lnTo>
                      <a:pt x="261" y="112930"/>
                    </a:lnTo>
                    <a:lnTo>
                      <a:pt x="0" y="134040"/>
                    </a:lnTo>
                    <a:lnTo>
                      <a:pt x="4333" y="175402"/>
                    </a:lnTo>
                    <a:lnTo>
                      <a:pt x="29503" y="219134"/>
                    </a:lnTo>
                    <a:lnTo>
                      <a:pt x="74187" y="232159"/>
                    </a:lnTo>
                    <a:lnTo>
                      <a:pt x="90654" y="230278"/>
                    </a:lnTo>
                    <a:lnTo>
                      <a:pt x="106691" y="226111"/>
                    </a:lnTo>
                    <a:lnTo>
                      <a:pt x="122943" y="22037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635" name="Google Shape;3635;p59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9635477" y="3423653"/>
                <a:ext cx="86893" cy="937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636" name="Google Shape;3636;p59"/>
            <p:cNvSpPr/>
            <p:nvPr/>
          </p:nvSpPr>
          <p:spPr>
            <a:xfrm>
              <a:off x="5889497" y="4248911"/>
              <a:ext cx="2030095" cy="361950"/>
            </a:xfrm>
            <a:custGeom>
              <a:rect b="b" l="l" r="r" t="t"/>
              <a:pathLst>
                <a:path extrusionOk="0" h="361950" w="2030095">
                  <a:moveTo>
                    <a:pt x="0" y="214884"/>
                  </a:moveTo>
                  <a:lnTo>
                    <a:pt x="1988" y="225504"/>
                  </a:lnTo>
                  <a:lnTo>
                    <a:pt x="4476" y="235839"/>
                  </a:lnTo>
                  <a:lnTo>
                    <a:pt x="7393" y="246173"/>
                  </a:lnTo>
                  <a:lnTo>
                    <a:pt x="10668" y="256794"/>
                  </a:lnTo>
                  <a:lnTo>
                    <a:pt x="13799" y="270081"/>
                  </a:lnTo>
                  <a:lnTo>
                    <a:pt x="19050" y="311658"/>
                  </a:lnTo>
                  <a:lnTo>
                    <a:pt x="20121" y="343161"/>
                  </a:lnTo>
                  <a:lnTo>
                    <a:pt x="20574" y="353568"/>
                  </a:lnTo>
                  <a:lnTo>
                    <a:pt x="21336" y="361950"/>
                  </a:lnTo>
                  <a:lnTo>
                    <a:pt x="25146" y="361188"/>
                  </a:lnTo>
                  <a:lnTo>
                    <a:pt x="32004" y="361950"/>
                  </a:lnTo>
                  <a:lnTo>
                    <a:pt x="39647" y="361890"/>
                  </a:lnTo>
                  <a:lnTo>
                    <a:pt x="46863" y="360902"/>
                  </a:lnTo>
                  <a:lnTo>
                    <a:pt x="54078" y="359485"/>
                  </a:lnTo>
                  <a:lnTo>
                    <a:pt x="61722" y="358140"/>
                  </a:lnTo>
                  <a:lnTo>
                    <a:pt x="74985" y="356104"/>
                  </a:lnTo>
                  <a:lnTo>
                    <a:pt x="88392" y="354425"/>
                  </a:lnTo>
                  <a:lnTo>
                    <a:pt x="101798" y="352889"/>
                  </a:lnTo>
                  <a:lnTo>
                    <a:pt x="115062" y="351282"/>
                  </a:lnTo>
                  <a:lnTo>
                    <a:pt x="136207" y="348853"/>
                  </a:lnTo>
                  <a:lnTo>
                    <a:pt x="157353" y="346138"/>
                  </a:lnTo>
                  <a:lnTo>
                    <a:pt x="178498" y="343138"/>
                  </a:lnTo>
                  <a:lnTo>
                    <a:pt x="199644" y="339852"/>
                  </a:lnTo>
                  <a:lnTo>
                    <a:pt x="249495" y="332994"/>
                  </a:lnTo>
                  <a:lnTo>
                    <a:pt x="299561" y="327279"/>
                  </a:lnTo>
                  <a:lnTo>
                    <a:pt x="349769" y="322707"/>
                  </a:lnTo>
                  <a:lnTo>
                    <a:pt x="400050" y="319278"/>
                  </a:lnTo>
                  <a:lnTo>
                    <a:pt x="439483" y="317242"/>
                  </a:lnTo>
                  <a:lnTo>
                    <a:pt x="478917" y="315563"/>
                  </a:lnTo>
                  <a:lnTo>
                    <a:pt x="518350" y="314027"/>
                  </a:lnTo>
                  <a:lnTo>
                    <a:pt x="557784" y="312420"/>
                  </a:lnTo>
                  <a:lnTo>
                    <a:pt x="623697" y="308800"/>
                  </a:lnTo>
                  <a:lnTo>
                    <a:pt x="689610" y="304038"/>
                  </a:lnTo>
                  <a:lnTo>
                    <a:pt x="723447" y="300609"/>
                  </a:lnTo>
                  <a:lnTo>
                    <a:pt x="757428" y="297180"/>
                  </a:lnTo>
                  <a:lnTo>
                    <a:pt x="825246" y="290322"/>
                  </a:lnTo>
                  <a:lnTo>
                    <a:pt x="868560" y="285488"/>
                  </a:lnTo>
                  <a:lnTo>
                    <a:pt x="911733" y="280225"/>
                  </a:lnTo>
                  <a:lnTo>
                    <a:pt x="954905" y="274677"/>
                  </a:lnTo>
                  <a:lnTo>
                    <a:pt x="998219" y="268986"/>
                  </a:lnTo>
                  <a:lnTo>
                    <a:pt x="1034795" y="263854"/>
                  </a:lnTo>
                  <a:lnTo>
                    <a:pt x="1071371" y="258794"/>
                  </a:lnTo>
                  <a:lnTo>
                    <a:pt x="1107947" y="253876"/>
                  </a:lnTo>
                  <a:lnTo>
                    <a:pt x="1144524" y="249174"/>
                  </a:lnTo>
                  <a:lnTo>
                    <a:pt x="1180980" y="244375"/>
                  </a:lnTo>
                  <a:lnTo>
                    <a:pt x="1217295" y="239363"/>
                  </a:lnTo>
                  <a:lnTo>
                    <a:pt x="1253609" y="234493"/>
                  </a:lnTo>
                  <a:lnTo>
                    <a:pt x="1290066" y="230123"/>
                  </a:lnTo>
                  <a:lnTo>
                    <a:pt x="1322641" y="226147"/>
                  </a:lnTo>
                  <a:lnTo>
                    <a:pt x="1387792" y="218765"/>
                  </a:lnTo>
                  <a:lnTo>
                    <a:pt x="1446073" y="213740"/>
                  </a:lnTo>
                  <a:lnTo>
                    <a:pt x="1497199" y="211359"/>
                  </a:lnTo>
                  <a:lnTo>
                    <a:pt x="1522476" y="210311"/>
                  </a:lnTo>
                  <a:lnTo>
                    <a:pt x="1583817" y="207835"/>
                  </a:lnTo>
                  <a:lnTo>
                    <a:pt x="1645158" y="204215"/>
                  </a:lnTo>
                  <a:lnTo>
                    <a:pt x="1664600" y="202525"/>
                  </a:lnTo>
                  <a:lnTo>
                    <a:pt x="1684115" y="200977"/>
                  </a:lnTo>
                  <a:lnTo>
                    <a:pt x="1703772" y="199715"/>
                  </a:lnTo>
                  <a:lnTo>
                    <a:pt x="1723644" y="198881"/>
                  </a:lnTo>
                  <a:lnTo>
                    <a:pt x="1741360" y="198048"/>
                  </a:lnTo>
                  <a:lnTo>
                    <a:pt x="1759077" y="196786"/>
                  </a:lnTo>
                  <a:lnTo>
                    <a:pt x="1776793" y="195238"/>
                  </a:lnTo>
                  <a:lnTo>
                    <a:pt x="1794510" y="193547"/>
                  </a:lnTo>
                  <a:lnTo>
                    <a:pt x="1808928" y="192404"/>
                  </a:lnTo>
                  <a:lnTo>
                    <a:pt x="1823561" y="191261"/>
                  </a:lnTo>
                  <a:lnTo>
                    <a:pt x="1838336" y="190118"/>
                  </a:lnTo>
                  <a:lnTo>
                    <a:pt x="1853183" y="188975"/>
                  </a:lnTo>
                  <a:lnTo>
                    <a:pt x="1867471" y="187392"/>
                  </a:lnTo>
                  <a:lnTo>
                    <a:pt x="1910333" y="183641"/>
                  </a:lnTo>
                  <a:lnTo>
                    <a:pt x="1941957" y="181927"/>
                  </a:lnTo>
                  <a:lnTo>
                    <a:pt x="1958125" y="182141"/>
                  </a:lnTo>
                  <a:lnTo>
                    <a:pt x="1973580" y="183641"/>
                  </a:lnTo>
                  <a:lnTo>
                    <a:pt x="1975866" y="183641"/>
                  </a:lnTo>
                  <a:lnTo>
                    <a:pt x="1978152" y="184403"/>
                  </a:lnTo>
                  <a:lnTo>
                    <a:pt x="1979676" y="185165"/>
                  </a:lnTo>
                  <a:lnTo>
                    <a:pt x="1983486" y="185927"/>
                  </a:lnTo>
                  <a:lnTo>
                    <a:pt x="1988058" y="185927"/>
                  </a:lnTo>
                  <a:lnTo>
                    <a:pt x="1991868" y="185927"/>
                  </a:lnTo>
                  <a:lnTo>
                    <a:pt x="1998059" y="186559"/>
                  </a:lnTo>
                  <a:lnTo>
                    <a:pt x="2004821" y="186975"/>
                  </a:lnTo>
                  <a:lnTo>
                    <a:pt x="2011584" y="186678"/>
                  </a:lnTo>
                  <a:lnTo>
                    <a:pt x="2017776" y="185165"/>
                  </a:lnTo>
                  <a:lnTo>
                    <a:pt x="2020062" y="184403"/>
                  </a:lnTo>
                  <a:lnTo>
                    <a:pt x="2022348" y="182879"/>
                  </a:lnTo>
                  <a:lnTo>
                    <a:pt x="2023872" y="181355"/>
                  </a:lnTo>
                  <a:lnTo>
                    <a:pt x="2025395" y="181355"/>
                  </a:lnTo>
                  <a:lnTo>
                    <a:pt x="2026158" y="180593"/>
                  </a:lnTo>
                  <a:lnTo>
                    <a:pt x="2026920" y="179069"/>
                  </a:lnTo>
                  <a:lnTo>
                    <a:pt x="2029694" y="158984"/>
                  </a:lnTo>
                  <a:lnTo>
                    <a:pt x="2029110" y="136683"/>
                  </a:lnTo>
                  <a:lnTo>
                    <a:pt x="2027241" y="114240"/>
                  </a:lnTo>
                  <a:lnTo>
                    <a:pt x="2026158" y="93725"/>
                  </a:lnTo>
                  <a:lnTo>
                    <a:pt x="2026300" y="75437"/>
                  </a:lnTo>
                  <a:lnTo>
                    <a:pt x="2026729" y="57149"/>
                  </a:lnTo>
                  <a:lnTo>
                    <a:pt x="2027443" y="38861"/>
                  </a:lnTo>
                  <a:lnTo>
                    <a:pt x="2028444" y="20573"/>
                  </a:lnTo>
                  <a:lnTo>
                    <a:pt x="2028444" y="13715"/>
                  </a:lnTo>
                  <a:lnTo>
                    <a:pt x="2029206" y="5333"/>
                  </a:lnTo>
                  <a:lnTo>
                    <a:pt x="2028444" y="0"/>
                  </a:lnTo>
                  <a:lnTo>
                    <a:pt x="2027682" y="0"/>
                  </a:lnTo>
                  <a:lnTo>
                    <a:pt x="2026920" y="1523"/>
                  </a:lnTo>
                  <a:lnTo>
                    <a:pt x="2026158" y="1523"/>
                  </a:lnTo>
                  <a:lnTo>
                    <a:pt x="2025395" y="2285"/>
                  </a:lnTo>
                  <a:lnTo>
                    <a:pt x="2024633" y="2285"/>
                  </a:lnTo>
                  <a:lnTo>
                    <a:pt x="2023872" y="3047"/>
                  </a:lnTo>
                  <a:lnTo>
                    <a:pt x="2023872" y="2285"/>
                  </a:lnTo>
                  <a:lnTo>
                    <a:pt x="2023110" y="3047"/>
                  </a:lnTo>
                  <a:lnTo>
                    <a:pt x="2022348" y="3047"/>
                  </a:lnTo>
                  <a:lnTo>
                    <a:pt x="2020062" y="4571"/>
                  </a:lnTo>
                  <a:lnTo>
                    <a:pt x="2019300" y="4571"/>
                  </a:lnTo>
                  <a:lnTo>
                    <a:pt x="2017776" y="4571"/>
                  </a:lnTo>
                  <a:lnTo>
                    <a:pt x="2018538" y="6095"/>
                  </a:lnTo>
                  <a:lnTo>
                    <a:pt x="2017014" y="3809"/>
                  </a:lnTo>
                  <a:lnTo>
                    <a:pt x="2016252" y="3047"/>
                  </a:lnTo>
                  <a:lnTo>
                    <a:pt x="2016252" y="1523"/>
                  </a:lnTo>
                  <a:lnTo>
                    <a:pt x="2015489" y="761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59"/>
            <p:cNvSpPr/>
            <p:nvPr/>
          </p:nvSpPr>
          <p:spPr>
            <a:xfrm>
              <a:off x="8594597" y="4033265"/>
              <a:ext cx="1261109" cy="287654"/>
            </a:xfrm>
            <a:custGeom>
              <a:rect b="b" l="l" r="r" t="t"/>
              <a:pathLst>
                <a:path extrusionOk="0" h="287654" w="1261109">
                  <a:moveTo>
                    <a:pt x="0" y="164592"/>
                  </a:moveTo>
                  <a:lnTo>
                    <a:pt x="12954" y="202692"/>
                  </a:lnTo>
                  <a:lnTo>
                    <a:pt x="18288" y="246126"/>
                  </a:lnTo>
                  <a:lnTo>
                    <a:pt x="18859" y="254115"/>
                  </a:lnTo>
                  <a:lnTo>
                    <a:pt x="19431" y="262032"/>
                  </a:lnTo>
                  <a:lnTo>
                    <a:pt x="20002" y="269807"/>
                  </a:lnTo>
                  <a:lnTo>
                    <a:pt x="20574" y="277368"/>
                  </a:lnTo>
                  <a:lnTo>
                    <a:pt x="20574" y="279654"/>
                  </a:lnTo>
                  <a:lnTo>
                    <a:pt x="21336" y="284226"/>
                  </a:lnTo>
                  <a:lnTo>
                    <a:pt x="22860" y="284988"/>
                  </a:lnTo>
                  <a:lnTo>
                    <a:pt x="23622" y="286512"/>
                  </a:lnTo>
                  <a:lnTo>
                    <a:pt x="24384" y="285750"/>
                  </a:lnTo>
                  <a:lnTo>
                    <a:pt x="25146" y="285750"/>
                  </a:lnTo>
                  <a:lnTo>
                    <a:pt x="42874" y="287297"/>
                  </a:lnTo>
                  <a:lnTo>
                    <a:pt x="61245" y="286131"/>
                  </a:lnTo>
                  <a:lnTo>
                    <a:pt x="111633" y="280594"/>
                  </a:lnTo>
                  <a:lnTo>
                    <a:pt x="141351" y="279046"/>
                  </a:lnTo>
                  <a:lnTo>
                    <a:pt x="156210" y="278130"/>
                  </a:lnTo>
                  <a:lnTo>
                    <a:pt x="175629" y="276522"/>
                  </a:lnTo>
                  <a:lnTo>
                    <a:pt x="194976" y="274986"/>
                  </a:lnTo>
                  <a:lnTo>
                    <a:pt x="214181" y="273307"/>
                  </a:lnTo>
                  <a:lnTo>
                    <a:pt x="233172" y="271272"/>
                  </a:lnTo>
                  <a:lnTo>
                    <a:pt x="258770" y="268104"/>
                  </a:lnTo>
                  <a:lnTo>
                    <a:pt x="284226" y="265366"/>
                  </a:lnTo>
                  <a:lnTo>
                    <a:pt x="335280" y="260604"/>
                  </a:lnTo>
                  <a:lnTo>
                    <a:pt x="378714" y="257567"/>
                  </a:lnTo>
                  <a:lnTo>
                    <a:pt x="422148" y="255174"/>
                  </a:lnTo>
                  <a:lnTo>
                    <a:pt x="465582" y="253210"/>
                  </a:lnTo>
                  <a:lnTo>
                    <a:pt x="509016" y="251460"/>
                  </a:lnTo>
                  <a:lnTo>
                    <a:pt x="552890" y="250162"/>
                  </a:lnTo>
                  <a:lnTo>
                    <a:pt x="596550" y="248507"/>
                  </a:lnTo>
                  <a:lnTo>
                    <a:pt x="640068" y="246423"/>
                  </a:lnTo>
                  <a:lnTo>
                    <a:pt x="683514" y="243840"/>
                  </a:lnTo>
                  <a:lnTo>
                    <a:pt x="713672" y="241446"/>
                  </a:lnTo>
                  <a:lnTo>
                    <a:pt x="743616" y="238982"/>
                  </a:lnTo>
                  <a:lnTo>
                    <a:pt x="773418" y="236660"/>
                  </a:lnTo>
                  <a:lnTo>
                    <a:pt x="803148" y="234696"/>
                  </a:lnTo>
                  <a:lnTo>
                    <a:pt x="831853" y="233100"/>
                  </a:lnTo>
                  <a:lnTo>
                    <a:pt x="860774" y="231648"/>
                  </a:lnTo>
                  <a:lnTo>
                    <a:pt x="889837" y="230195"/>
                  </a:lnTo>
                  <a:lnTo>
                    <a:pt x="918972" y="228600"/>
                  </a:lnTo>
                  <a:lnTo>
                    <a:pt x="948809" y="227337"/>
                  </a:lnTo>
                  <a:lnTo>
                    <a:pt x="978788" y="225933"/>
                  </a:lnTo>
                  <a:lnTo>
                    <a:pt x="1008768" y="224528"/>
                  </a:lnTo>
                  <a:lnTo>
                    <a:pt x="1038606" y="223266"/>
                  </a:lnTo>
                  <a:lnTo>
                    <a:pt x="1065347" y="222242"/>
                  </a:lnTo>
                  <a:lnTo>
                    <a:pt x="1091946" y="221361"/>
                  </a:lnTo>
                  <a:lnTo>
                    <a:pt x="1118544" y="220479"/>
                  </a:lnTo>
                  <a:lnTo>
                    <a:pt x="1168157" y="218896"/>
                  </a:lnTo>
                  <a:lnTo>
                    <a:pt x="1214187" y="218062"/>
                  </a:lnTo>
                  <a:lnTo>
                    <a:pt x="1237488" y="217932"/>
                  </a:lnTo>
                  <a:lnTo>
                    <a:pt x="1245108" y="217932"/>
                  </a:lnTo>
                  <a:lnTo>
                    <a:pt x="1252728" y="217932"/>
                  </a:lnTo>
                  <a:lnTo>
                    <a:pt x="1260348" y="216408"/>
                  </a:lnTo>
                  <a:lnTo>
                    <a:pt x="1261110" y="216408"/>
                  </a:lnTo>
                  <a:lnTo>
                    <a:pt x="1260348" y="215646"/>
                  </a:lnTo>
                  <a:lnTo>
                    <a:pt x="1260348" y="214122"/>
                  </a:lnTo>
                  <a:lnTo>
                    <a:pt x="1259586" y="213360"/>
                  </a:lnTo>
                  <a:lnTo>
                    <a:pt x="1256538" y="211836"/>
                  </a:lnTo>
                  <a:lnTo>
                    <a:pt x="1255776" y="211074"/>
                  </a:lnTo>
                  <a:lnTo>
                    <a:pt x="1253490" y="208788"/>
                  </a:lnTo>
                  <a:lnTo>
                    <a:pt x="1249680" y="204978"/>
                  </a:lnTo>
                  <a:lnTo>
                    <a:pt x="1246632" y="200406"/>
                  </a:lnTo>
                  <a:lnTo>
                    <a:pt x="1244346" y="195072"/>
                  </a:lnTo>
                  <a:lnTo>
                    <a:pt x="1240416" y="186237"/>
                  </a:lnTo>
                  <a:lnTo>
                    <a:pt x="1237488" y="176974"/>
                  </a:lnTo>
                  <a:lnTo>
                    <a:pt x="1235130" y="167425"/>
                  </a:lnTo>
                  <a:lnTo>
                    <a:pt x="1232916" y="157734"/>
                  </a:lnTo>
                  <a:lnTo>
                    <a:pt x="1229487" y="142422"/>
                  </a:lnTo>
                  <a:lnTo>
                    <a:pt x="1226058" y="127254"/>
                  </a:lnTo>
                  <a:lnTo>
                    <a:pt x="1222629" y="112085"/>
                  </a:lnTo>
                  <a:lnTo>
                    <a:pt x="1219200" y="96774"/>
                  </a:lnTo>
                  <a:lnTo>
                    <a:pt x="1216235" y="82927"/>
                  </a:lnTo>
                  <a:lnTo>
                    <a:pt x="1213199" y="68865"/>
                  </a:lnTo>
                  <a:lnTo>
                    <a:pt x="1210306" y="54661"/>
                  </a:lnTo>
                  <a:lnTo>
                    <a:pt x="1207770" y="40386"/>
                  </a:lnTo>
                  <a:lnTo>
                    <a:pt x="1206067" y="32373"/>
                  </a:lnTo>
                  <a:lnTo>
                    <a:pt x="1204436" y="24288"/>
                  </a:lnTo>
                  <a:lnTo>
                    <a:pt x="1202947" y="16061"/>
                  </a:lnTo>
                  <a:lnTo>
                    <a:pt x="1201674" y="7620"/>
                  </a:lnTo>
                  <a:lnTo>
                    <a:pt x="1201674" y="6858"/>
                  </a:lnTo>
                  <a:lnTo>
                    <a:pt x="1200912" y="1524"/>
                  </a:lnTo>
                  <a:lnTo>
                    <a:pt x="1200150" y="762"/>
                  </a:lnTo>
                  <a:lnTo>
                    <a:pt x="1199388" y="762"/>
                  </a:lnTo>
                  <a:lnTo>
                    <a:pt x="1198626" y="762"/>
                  </a:lnTo>
                  <a:lnTo>
                    <a:pt x="1197102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638" name="Google Shape;3638;p59"/>
          <p:cNvCxnSpPr/>
          <p:nvPr/>
        </p:nvCxnSpPr>
        <p:spPr>
          <a:xfrm>
            <a:off x="2493818" y="1411941"/>
            <a:ext cx="114900" cy="4572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39" name="Google Shape;3639;p59"/>
          <p:cNvSpPr txBox="1"/>
          <p:nvPr/>
        </p:nvSpPr>
        <p:spPr>
          <a:xfrm>
            <a:off x="5319905" y="4760039"/>
            <a:ext cx="17883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Smaller the value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better the fit</a:t>
            </a:r>
            <a:endParaRPr b="0" i="0" sz="15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0" name="Google Shape;3640;p59"/>
          <p:cNvSpPr txBox="1"/>
          <p:nvPr/>
        </p:nvSpPr>
        <p:spPr>
          <a:xfrm>
            <a:off x="7530505" y="4665027"/>
            <a:ext cx="16134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larger the value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better the fit</a:t>
            </a:r>
            <a:endParaRPr b="0" i="0" sz="15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44" name="Shape 3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5" name="Google Shape;3645;p60"/>
          <p:cNvGrpSpPr/>
          <p:nvPr/>
        </p:nvGrpSpPr>
        <p:grpSpPr>
          <a:xfrm>
            <a:off x="7119158" y="3091795"/>
            <a:ext cx="1805494" cy="1962255"/>
            <a:chOff x="7768590" y="2059685"/>
            <a:chExt cx="1986024" cy="2223770"/>
          </a:xfrm>
        </p:grpSpPr>
        <p:sp>
          <p:nvSpPr>
            <p:cNvPr id="3646" name="Google Shape;3646;p60"/>
            <p:cNvSpPr/>
            <p:nvPr/>
          </p:nvSpPr>
          <p:spPr>
            <a:xfrm>
              <a:off x="7768590" y="2059685"/>
              <a:ext cx="125095" cy="2223770"/>
            </a:xfrm>
            <a:custGeom>
              <a:rect b="b" l="l" r="r" t="t"/>
              <a:pathLst>
                <a:path extrusionOk="0" h="2223770" w="125095">
                  <a:moveTo>
                    <a:pt x="0" y="0"/>
                  </a:moveTo>
                  <a:lnTo>
                    <a:pt x="8036" y="41576"/>
                  </a:lnTo>
                  <a:lnTo>
                    <a:pt x="12192" y="100298"/>
                  </a:lnTo>
                  <a:lnTo>
                    <a:pt x="12263" y="122812"/>
                  </a:lnTo>
                  <a:lnTo>
                    <a:pt x="12192" y="145542"/>
                  </a:lnTo>
                  <a:lnTo>
                    <a:pt x="12132" y="175712"/>
                  </a:lnTo>
                  <a:lnTo>
                    <a:pt x="11144" y="205740"/>
                  </a:lnTo>
                  <a:lnTo>
                    <a:pt x="9727" y="235767"/>
                  </a:lnTo>
                  <a:lnTo>
                    <a:pt x="8382" y="265938"/>
                  </a:lnTo>
                  <a:lnTo>
                    <a:pt x="7072" y="300347"/>
                  </a:lnTo>
                  <a:lnTo>
                    <a:pt x="6477" y="334898"/>
                  </a:lnTo>
                  <a:lnTo>
                    <a:pt x="6453" y="369450"/>
                  </a:lnTo>
                  <a:lnTo>
                    <a:pt x="6858" y="403860"/>
                  </a:lnTo>
                  <a:lnTo>
                    <a:pt x="7048" y="440876"/>
                  </a:lnTo>
                  <a:lnTo>
                    <a:pt x="9429" y="514338"/>
                  </a:lnTo>
                  <a:lnTo>
                    <a:pt x="15847" y="589335"/>
                  </a:lnTo>
                  <a:lnTo>
                    <a:pt x="19716" y="627888"/>
                  </a:lnTo>
                  <a:lnTo>
                    <a:pt x="23443" y="666440"/>
                  </a:lnTo>
                  <a:lnTo>
                    <a:pt x="26670" y="704850"/>
                  </a:lnTo>
                  <a:lnTo>
                    <a:pt x="30158" y="747700"/>
                  </a:lnTo>
                  <a:lnTo>
                    <a:pt x="32861" y="790479"/>
                  </a:lnTo>
                  <a:lnTo>
                    <a:pt x="35135" y="833116"/>
                  </a:lnTo>
                  <a:lnTo>
                    <a:pt x="37338" y="875538"/>
                  </a:lnTo>
                  <a:lnTo>
                    <a:pt x="39326" y="918388"/>
                  </a:lnTo>
                  <a:lnTo>
                    <a:pt x="41814" y="961167"/>
                  </a:lnTo>
                  <a:lnTo>
                    <a:pt x="44731" y="1003804"/>
                  </a:lnTo>
                  <a:lnTo>
                    <a:pt x="48006" y="1046226"/>
                  </a:lnTo>
                  <a:lnTo>
                    <a:pt x="51577" y="1089088"/>
                  </a:lnTo>
                  <a:lnTo>
                    <a:pt x="55435" y="1131951"/>
                  </a:lnTo>
                  <a:lnTo>
                    <a:pt x="59578" y="1174813"/>
                  </a:lnTo>
                  <a:lnTo>
                    <a:pt x="64008" y="1217676"/>
                  </a:lnTo>
                  <a:lnTo>
                    <a:pt x="68957" y="1267968"/>
                  </a:lnTo>
                  <a:lnTo>
                    <a:pt x="73798" y="1318260"/>
                  </a:lnTo>
                  <a:lnTo>
                    <a:pt x="78601" y="1368552"/>
                  </a:lnTo>
                  <a:lnTo>
                    <a:pt x="83442" y="1418844"/>
                  </a:lnTo>
                  <a:lnTo>
                    <a:pt x="88392" y="1469136"/>
                  </a:lnTo>
                  <a:lnTo>
                    <a:pt x="91892" y="1510284"/>
                  </a:lnTo>
                  <a:lnTo>
                    <a:pt x="95250" y="1551432"/>
                  </a:lnTo>
                  <a:lnTo>
                    <a:pt x="98036" y="1592580"/>
                  </a:lnTo>
                  <a:lnTo>
                    <a:pt x="99822" y="1633727"/>
                  </a:lnTo>
                  <a:lnTo>
                    <a:pt x="100595" y="1672137"/>
                  </a:lnTo>
                  <a:lnTo>
                    <a:pt x="100869" y="1710690"/>
                  </a:lnTo>
                  <a:lnTo>
                    <a:pt x="101000" y="1749242"/>
                  </a:lnTo>
                  <a:lnTo>
                    <a:pt x="101346" y="1787652"/>
                  </a:lnTo>
                  <a:lnTo>
                    <a:pt x="101226" y="1820346"/>
                  </a:lnTo>
                  <a:lnTo>
                    <a:pt x="100965" y="1853183"/>
                  </a:lnTo>
                  <a:lnTo>
                    <a:pt x="100703" y="1886021"/>
                  </a:lnTo>
                  <a:lnTo>
                    <a:pt x="100584" y="1918716"/>
                  </a:lnTo>
                  <a:lnTo>
                    <a:pt x="100048" y="1945576"/>
                  </a:lnTo>
                  <a:lnTo>
                    <a:pt x="99726" y="1972437"/>
                  </a:lnTo>
                  <a:lnTo>
                    <a:pt x="100584" y="2026158"/>
                  </a:lnTo>
                  <a:lnTo>
                    <a:pt x="105822" y="2083308"/>
                  </a:lnTo>
                  <a:lnTo>
                    <a:pt x="112776" y="2140458"/>
                  </a:lnTo>
                  <a:lnTo>
                    <a:pt x="117729" y="2171414"/>
                  </a:lnTo>
                  <a:lnTo>
                    <a:pt x="120276" y="2187070"/>
                  </a:lnTo>
                  <a:lnTo>
                    <a:pt x="122682" y="2202942"/>
                  </a:lnTo>
                  <a:lnTo>
                    <a:pt x="123444" y="2209800"/>
                  </a:lnTo>
                  <a:lnTo>
                    <a:pt x="124206" y="2216658"/>
                  </a:lnTo>
                  <a:lnTo>
                    <a:pt x="124968" y="2223516"/>
                  </a:lnTo>
                  <a:lnTo>
                    <a:pt x="121598" y="2213479"/>
                  </a:lnTo>
                  <a:lnTo>
                    <a:pt x="117443" y="2203799"/>
                  </a:lnTo>
                  <a:lnTo>
                    <a:pt x="112859" y="2194262"/>
                  </a:lnTo>
                  <a:lnTo>
                    <a:pt x="108204" y="2184654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47" name="Google Shape;3647;p60"/>
            <p:cNvGrpSpPr/>
            <p:nvPr/>
          </p:nvGrpSpPr>
          <p:grpSpPr>
            <a:xfrm>
              <a:off x="8246351" y="2240636"/>
              <a:ext cx="163379" cy="340765"/>
              <a:chOff x="8246351" y="2240636"/>
              <a:chExt cx="163379" cy="340765"/>
            </a:xfrm>
          </p:grpSpPr>
          <p:sp>
            <p:nvSpPr>
              <p:cNvPr id="3648" name="Google Shape;3648;p60"/>
              <p:cNvSpPr/>
              <p:nvPr/>
            </p:nvSpPr>
            <p:spPr>
              <a:xfrm>
                <a:off x="8250150" y="2267712"/>
                <a:ext cx="35559" cy="313689"/>
              </a:xfrm>
              <a:custGeom>
                <a:rect b="b" l="l" r="r" t="t"/>
                <a:pathLst>
                  <a:path extrusionOk="0" h="313689" w="35559">
                    <a:moveTo>
                      <a:pt x="785" y="0"/>
                    </a:moveTo>
                    <a:lnTo>
                      <a:pt x="0" y="15978"/>
                    </a:lnTo>
                    <a:lnTo>
                      <a:pt x="785" y="31242"/>
                    </a:lnTo>
                    <a:lnTo>
                      <a:pt x="2714" y="46505"/>
                    </a:lnTo>
                    <a:lnTo>
                      <a:pt x="5357" y="62484"/>
                    </a:lnTo>
                    <a:lnTo>
                      <a:pt x="9227" y="89916"/>
                    </a:lnTo>
                    <a:lnTo>
                      <a:pt x="16394" y="144780"/>
                    </a:lnTo>
                    <a:lnTo>
                      <a:pt x="23252" y="200096"/>
                    </a:lnTo>
                    <a:lnTo>
                      <a:pt x="29801" y="255579"/>
                    </a:lnTo>
                    <a:lnTo>
                      <a:pt x="32789" y="283464"/>
                    </a:lnTo>
                    <a:lnTo>
                      <a:pt x="34313" y="291846"/>
                    </a:lnTo>
                    <a:lnTo>
                      <a:pt x="35075" y="300228"/>
                    </a:lnTo>
                    <a:lnTo>
                      <a:pt x="35075" y="308610"/>
                    </a:lnTo>
                    <a:lnTo>
                      <a:pt x="35075" y="313182"/>
                    </a:lnTo>
                    <a:lnTo>
                      <a:pt x="33551" y="300990"/>
                    </a:lnTo>
                    <a:lnTo>
                      <a:pt x="32027" y="296418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649" name="Google Shape;3649;p6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246351" y="2240636"/>
                <a:ext cx="163379" cy="185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650" name="Google Shape;3650;p60"/>
            <p:cNvSpPr/>
            <p:nvPr/>
          </p:nvSpPr>
          <p:spPr>
            <a:xfrm>
              <a:off x="8505944" y="2270700"/>
              <a:ext cx="180340" cy="274319"/>
            </a:xfrm>
            <a:custGeom>
              <a:rect b="b" l="l" r="r" t="t"/>
              <a:pathLst>
                <a:path extrusionOk="0" h="274319" w="180340">
                  <a:moveTo>
                    <a:pt x="117609" y="16823"/>
                  </a:moveTo>
                  <a:lnTo>
                    <a:pt x="110442" y="9501"/>
                  </a:lnTo>
                  <a:lnTo>
                    <a:pt x="103131" y="3393"/>
                  </a:lnTo>
                  <a:lnTo>
                    <a:pt x="94678" y="0"/>
                  </a:lnTo>
                  <a:lnTo>
                    <a:pt x="84081" y="821"/>
                  </a:lnTo>
                  <a:lnTo>
                    <a:pt x="45505" y="30718"/>
                  </a:lnTo>
                  <a:lnTo>
                    <a:pt x="24086" y="63388"/>
                  </a:lnTo>
                  <a:lnTo>
                    <a:pt x="7250" y="107465"/>
                  </a:lnTo>
                  <a:lnTo>
                    <a:pt x="0" y="156483"/>
                  </a:lnTo>
                  <a:lnTo>
                    <a:pt x="1023" y="182749"/>
                  </a:lnTo>
                  <a:lnTo>
                    <a:pt x="17787" y="231707"/>
                  </a:lnTo>
                  <a:lnTo>
                    <a:pt x="53470" y="262354"/>
                  </a:lnTo>
                  <a:lnTo>
                    <a:pt x="98274" y="273808"/>
                  </a:lnTo>
                  <a:lnTo>
                    <a:pt x="113526" y="274284"/>
                  </a:lnTo>
                  <a:lnTo>
                    <a:pt x="128277" y="273617"/>
                  </a:lnTo>
                  <a:lnTo>
                    <a:pt x="143446" y="270283"/>
                  </a:lnTo>
                  <a:lnTo>
                    <a:pt x="156471" y="264092"/>
                  </a:lnTo>
                  <a:lnTo>
                    <a:pt x="168354" y="255615"/>
                  </a:lnTo>
                  <a:lnTo>
                    <a:pt x="180093" y="245423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51" name="Google Shape;3651;p60"/>
            <p:cNvGrpSpPr/>
            <p:nvPr/>
          </p:nvGrpSpPr>
          <p:grpSpPr>
            <a:xfrm>
              <a:off x="8782776" y="2278379"/>
              <a:ext cx="155229" cy="259841"/>
              <a:chOff x="8782776" y="2278379"/>
              <a:chExt cx="155229" cy="259841"/>
            </a:xfrm>
          </p:grpSpPr>
          <p:sp>
            <p:nvSpPr>
              <p:cNvPr id="3652" name="Google Shape;3652;p60"/>
              <p:cNvSpPr/>
              <p:nvPr/>
            </p:nvSpPr>
            <p:spPr>
              <a:xfrm>
                <a:off x="8782776" y="2294381"/>
                <a:ext cx="62865" cy="243839"/>
              </a:xfrm>
              <a:custGeom>
                <a:rect b="b" l="l" r="r" t="t"/>
                <a:pathLst>
                  <a:path extrusionOk="0" h="243839" w="62865">
                    <a:moveTo>
                      <a:pt x="62519" y="0"/>
                    </a:moveTo>
                    <a:lnTo>
                      <a:pt x="38623" y="46612"/>
                    </a:lnTo>
                    <a:lnTo>
                      <a:pt x="24860" y="99631"/>
                    </a:lnTo>
                    <a:lnTo>
                      <a:pt x="10310" y="169354"/>
                    </a:lnTo>
                    <a:lnTo>
                      <a:pt x="3262" y="212848"/>
                    </a:lnTo>
                    <a:lnTo>
                      <a:pt x="1273" y="222980"/>
                    </a:lnTo>
                    <a:lnTo>
                      <a:pt x="0" y="233255"/>
                    </a:lnTo>
                    <a:lnTo>
                      <a:pt x="797" y="242315"/>
                    </a:lnTo>
                    <a:lnTo>
                      <a:pt x="3357" y="243649"/>
                    </a:lnTo>
                    <a:lnTo>
                      <a:pt x="6988" y="236982"/>
                    </a:lnTo>
                    <a:lnTo>
                      <a:pt x="10763" y="226885"/>
                    </a:lnTo>
                    <a:lnTo>
                      <a:pt x="13751" y="217932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3" name="Google Shape;3653;p60"/>
              <p:cNvSpPr/>
              <p:nvPr/>
            </p:nvSpPr>
            <p:spPr>
              <a:xfrm>
                <a:off x="8852915" y="2278379"/>
                <a:ext cx="85090" cy="254635"/>
              </a:xfrm>
              <a:custGeom>
                <a:rect b="b" l="l" r="r" t="t"/>
                <a:pathLst>
                  <a:path extrusionOk="0" h="254635" w="85090">
                    <a:moveTo>
                      <a:pt x="0" y="0"/>
                    </a:moveTo>
                    <a:lnTo>
                      <a:pt x="16823" y="45648"/>
                    </a:lnTo>
                    <a:lnTo>
                      <a:pt x="29527" y="82665"/>
                    </a:lnTo>
                    <a:lnTo>
                      <a:pt x="36957" y="104298"/>
                    </a:lnTo>
                    <a:lnTo>
                      <a:pt x="44386" y="125789"/>
                    </a:lnTo>
                    <a:lnTo>
                      <a:pt x="51816" y="147066"/>
                    </a:lnTo>
                    <a:lnTo>
                      <a:pt x="58650" y="166044"/>
                    </a:lnTo>
                    <a:lnTo>
                      <a:pt x="65341" y="185165"/>
                    </a:lnTo>
                    <a:lnTo>
                      <a:pt x="77724" y="223265"/>
                    </a:lnTo>
                    <a:lnTo>
                      <a:pt x="84582" y="253746"/>
                    </a:lnTo>
                    <a:lnTo>
                      <a:pt x="84153" y="254496"/>
                    </a:lnTo>
                    <a:lnTo>
                      <a:pt x="82296" y="250602"/>
                    </a:lnTo>
                    <a:lnTo>
                      <a:pt x="79867" y="244852"/>
                    </a:lnTo>
                    <a:lnTo>
                      <a:pt x="77724" y="240029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4" name="Google Shape;3654;p60"/>
              <p:cNvSpPr/>
              <p:nvPr/>
            </p:nvSpPr>
            <p:spPr>
              <a:xfrm>
                <a:off x="8783573" y="2436875"/>
                <a:ext cx="146050" cy="13969"/>
              </a:xfrm>
              <a:custGeom>
                <a:rect b="b" l="l" r="r" t="t"/>
                <a:pathLst>
                  <a:path extrusionOk="0" h="13969" w="146050">
                    <a:moveTo>
                      <a:pt x="0" y="13715"/>
                    </a:moveTo>
                    <a:lnTo>
                      <a:pt x="17930" y="12382"/>
                    </a:lnTo>
                    <a:lnTo>
                      <a:pt x="35433" y="9905"/>
                    </a:lnTo>
                    <a:lnTo>
                      <a:pt x="52935" y="6857"/>
                    </a:lnTo>
                    <a:lnTo>
                      <a:pt x="70866" y="3809"/>
                    </a:lnTo>
                    <a:lnTo>
                      <a:pt x="87308" y="1607"/>
                    </a:lnTo>
                    <a:lnTo>
                      <a:pt x="103536" y="476"/>
                    </a:lnTo>
                    <a:lnTo>
                      <a:pt x="119622" y="59"/>
                    </a:lnTo>
                    <a:lnTo>
                      <a:pt x="135636" y="0"/>
                    </a:lnTo>
                    <a:lnTo>
                      <a:pt x="139446" y="0"/>
                    </a:lnTo>
                    <a:lnTo>
                      <a:pt x="142494" y="0"/>
                    </a:lnTo>
                    <a:lnTo>
                      <a:pt x="145542" y="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55" name="Google Shape;3655;p60"/>
            <p:cNvGrpSpPr/>
            <p:nvPr/>
          </p:nvGrpSpPr>
          <p:grpSpPr>
            <a:xfrm>
              <a:off x="8208263" y="2676906"/>
              <a:ext cx="740409" cy="96011"/>
              <a:chOff x="8208263" y="2676906"/>
              <a:chExt cx="740409" cy="96011"/>
            </a:xfrm>
          </p:grpSpPr>
          <p:sp>
            <p:nvSpPr>
              <p:cNvPr id="3656" name="Google Shape;3656;p60"/>
              <p:cNvSpPr/>
              <p:nvPr/>
            </p:nvSpPr>
            <p:spPr>
              <a:xfrm>
                <a:off x="8208263" y="2676906"/>
                <a:ext cx="731520" cy="15239"/>
              </a:xfrm>
              <a:custGeom>
                <a:rect b="b" l="l" r="r" t="t"/>
                <a:pathLst>
                  <a:path extrusionOk="0" h="15239" w="731520">
                    <a:moveTo>
                      <a:pt x="0" y="14477"/>
                    </a:moveTo>
                    <a:lnTo>
                      <a:pt x="19431" y="14573"/>
                    </a:lnTo>
                    <a:lnTo>
                      <a:pt x="38862" y="14668"/>
                    </a:lnTo>
                    <a:lnTo>
                      <a:pt x="58293" y="14477"/>
                    </a:lnTo>
                    <a:lnTo>
                      <a:pt x="77724" y="13715"/>
                    </a:lnTo>
                    <a:lnTo>
                      <a:pt x="133051" y="11942"/>
                    </a:lnTo>
                    <a:lnTo>
                      <a:pt x="188415" y="11045"/>
                    </a:lnTo>
                    <a:lnTo>
                      <a:pt x="243852" y="10808"/>
                    </a:lnTo>
                    <a:lnTo>
                      <a:pt x="299398" y="11009"/>
                    </a:lnTo>
                    <a:lnTo>
                      <a:pt x="355092" y="11429"/>
                    </a:lnTo>
                    <a:lnTo>
                      <a:pt x="409503" y="11632"/>
                    </a:lnTo>
                    <a:lnTo>
                      <a:pt x="464058" y="11906"/>
                    </a:lnTo>
                    <a:lnTo>
                      <a:pt x="518612" y="11751"/>
                    </a:lnTo>
                    <a:lnTo>
                      <a:pt x="573024" y="10667"/>
                    </a:lnTo>
                    <a:lnTo>
                      <a:pt x="602742" y="9143"/>
                    </a:lnTo>
                    <a:lnTo>
                      <a:pt x="632460" y="7048"/>
                    </a:lnTo>
                    <a:lnTo>
                      <a:pt x="662177" y="4667"/>
                    </a:lnTo>
                    <a:lnTo>
                      <a:pt x="691896" y="2285"/>
                    </a:lnTo>
                    <a:lnTo>
                      <a:pt x="701730" y="1393"/>
                    </a:lnTo>
                    <a:lnTo>
                      <a:pt x="711708" y="857"/>
                    </a:lnTo>
                    <a:lnTo>
                      <a:pt x="721685" y="464"/>
                    </a:lnTo>
                    <a:lnTo>
                      <a:pt x="731520" y="0"/>
                    </a:lnTo>
                    <a:lnTo>
                      <a:pt x="720768" y="2833"/>
                    </a:lnTo>
                    <a:lnTo>
                      <a:pt x="710088" y="5524"/>
                    </a:lnTo>
                    <a:lnTo>
                      <a:pt x="699265" y="7929"/>
                    </a:lnTo>
                    <a:lnTo>
                      <a:pt x="688086" y="9905"/>
                    </a:lnTo>
                    <a:lnTo>
                      <a:pt x="681990" y="11429"/>
                    </a:lnTo>
                    <a:lnTo>
                      <a:pt x="675132" y="12191"/>
                    </a:lnTo>
                    <a:lnTo>
                      <a:pt x="668274" y="12953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7" name="Google Shape;3657;p60"/>
              <p:cNvSpPr/>
              <p:nvPr/>
            </p:nvSpPr>
            <p:spPr>
              <a:xfrm>
                <a:off x="8208263" y="2700528"/>
                <a:ext cx="740409" cy="72389"/>
              </a:xfrm>
              <a:custGeom>
                <a:rect b="b" l="l" r="r" t="t"/>
                <a:pathLst>
                  <a:path extrusionOk="0" h="72389" w="740409">
                    <a:moveTo>
                      <a:pt x="0" y="72389"/>
                    </a:moveTo>
                    <a:lnTo>
                      <a:pt x="18978" y="71127"/>
                    </a:lnTo>
                    <a:lnTo>
                      <a:pt x="38099" y="69722"/>
                    </a:lnTo>
                    <a:lnTo>
                      <a:pt x="57221" y="68318"/>
                    </a:lnTo>
                    <a:lnTo>
                      <a:pt x="76200" y="67055"/>
                    </a:lnTo>
                    <a:lnTo>
                      <a:pt x="111632" y="64329"/>
                    </a:lnTo>
                    <a:lnTo>
                      <a:pt x="147065" y="61817"/>
                    </a:lnTo>
                    <a:lnTo>
                      <a:pt x="182498" y="59447"/>
                    </a:lnTo>
                    <a:lnTo>
                      <a:pt x="217932" y="57149"/>
                    </a:lnTo>
                    <a:lnTo>
                      <a:pt x="262961" y="54518"/>
                    </a:lnTo>
                    <a:lnTo>
                      <a:pt x="307848" y="52101"/>
                    </a:lnTo>
                    <a:lnTo>
                      <a:pt x="352734" y="49541"/>
                    </a:lnTo>
                    <a:lnTo>
                      <a:pt x="397764" y="46481"/>
                    </a:lnTo>
                    <a:lnTo>
                      <a:pt x="441757" y="42636"/>
                    </a:lnTo>
                    <a:lnTo>
                      <a:pt x="485679" y="38004"/>
                    </a:lnTo>
                    <a:lnTo>
                      <a:pt x="529459" y="32658"/>
                    </a:lnTo>
                    <a:lnTo>
                      <a:pt x="573024" y="26669"/>
                    </a:lnTo>
                    <a:lnTo>
                      <a:pt x="633602" y="16001"/>
                    </a:lnTo>
                    <a:lnTo>
                      <a:pt x="663892" y="10596"/>
                    </a:lnTo>
                    <a:lnTo>
                      <a:pt x="694182" y="5333"/>
                    </a:lnTo>
                    <a:lnTo>
                      <a:pt x="704826" y="3428"/>
                    </a:lnTo>
                    <a:lnTo>
                      <a:pt x="715899" y="1523"/>
                    </a:lnTo>
                    <a:lnTo>
                      <a:pt x="726971" y="190"/>
                    </a:lnTo>
                    <a:lnTo>
                      <a:pt x="737616" y="0"/>
                    </a:lnTo>
                    <a:lnTo>
                      <a:pt x="739140" y="0"/>
                    </a:lnTo>
                    <a:lnTo>
                      <a:pt x="739902" y="0"/>
                    </a:lnTo>
                    <a:lnTo>
                      <a:pt x="738378" y="0"/>
                    </a:lnTo>
                    <a:lnTo>
                      <a:pt x="729996" y="1523"/>
                    </a:lnTo>
                    <a:lnTo>
                      <a:pt x="722376" y="1523"/>
                    </a:lnTo>
                    <a:lnTo>
                      <a:pt x="713994" y="761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658" name="Google Shape;3658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26538" y="3000457"/>
              <a:ext cx="134101" cy="26929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59" name="Google Shape;3659;p60"/>
            <p:cNvGrpSpPr/>
            <p:nvPr/>
          </p:nvGrpSpPr>
          <p:grpSpPr>
            <a:xfrm>
              <a:off x="8409038" y="3036569"/>
              <a:ext cx="352819" cy="179083"/>
              <a:chOff x="8409038" y="3036569"/>
              <a:chExt cx="352819" cy="179083"/>
            </a:xfrm>
          </p:grpSpPr>
          <p:pic>
            <p:nvPicPr>
              <p:cNvPr id="3660" name="Google Shape;3660;p6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409038" y="3039224"/>
                <a:ext cx="126136" cy="17642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61" name="Google Shape;3661;p60"/>
              <p:cNvSpPr/>
              <p:nvPr/>
            </p:nvSpPr>
            <p:spPr>
              <a:xfrm>
                <a:off x="8578596" y="3067049"/>
                <a:ext cx="20320" cy="123189"/>
              </a:xfrm>
              <a:custGeom>
                <a:rect b="b" l="l" r="r" t="t"/>
                <a:pathLst>
                  <a:path extrusionOk="0" h="123189" w="20320">
                    <a:moveTo>
                      <a:pt x="0" y="0"/>
                    </a:moveTo>
                    <a:lnTo>
                      <a:pt x="1535" y="10620"/>
                    </a:lnTo>
                    <a:lnTo>
                      <a:pt x="3714" y="20955"/>
                    </a:lnTo>
                    <a:lnTo>
                      <a:pt x="6322" y="31289"/>
                    </a:lnTo>
                    <a:lnTo>
                      <a:pt x="9144" y="41910"/>
                    </a:lnTo>
                    <a:lnTo>
                      <a:pt x="12168" y="55626"/>
                    </a:lnTo>
                    <a:lnTo>
                      <a:pt x="14478" y="69342"/>
                    </a:lnTo>
                    <a:lnTo>
                      <a:pt x="16216" y="83058"/>
                    </a:lnTo>
                    <a:lnTo>
                      <a:pt x="17526" y="96774"/>
                    </a:lnTo>
                    <a:lnTo>
                      <a:pt x="17561" y="103501"/>
                    </a:lnTo>
                    <a:lnTo>
                      <a:pt x="17811" y="110013"/>
                    </a:lnTo>
                    <a:lnTo>
                      <a:pt x="18490" y="116383"/>
                    </a:lnTo>
                    <a:lnTo>
                      <a:pt x="19812" y="122682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2" name="Google Shape;3662;p60"/>
              <p:cNvSpPr/>
              <p:nvPr/>
            </p:nvSpPr>
            <p:spPr>
              <a:xfrm>
                <a:off x="8657082" y="3076193"/>
                <a:ext cx="5079" cy="109855"/>
              </a:xfrm>
              <a:custGeom>
                <a:rect b="b" l="l" r="r" t="t"/>
                <a:pathLst>
                  <a:path extrusionOk="0" h="109855" w="5079">
                    <a:moveTo>
                      <a:pt x="0" y="0"/>
                    </a:moveTo>
                    <a:lnTo>
                      <a:pt x="369" y="13727"/>
                    </a:lnTo>
                    <a:lnTo>
                      <a:pt x="1238" y="27527"/>
                    </a:lnTo>
                    <a:lnTo>
                      <a:pt x="2250" y="41469"/>
                    </a:lnTo>
                    <a:lnTo>
                      <a:pt x="3048" y="55626"/>
                    </a:lnTo>
                    <a:lnTo>
                      <a:pt x="3929" y="67186"/>
                    </a:lnTo>
                    <a:lnTo>
                      <a:pt x="4381" y="78962"/>
                    </a:lnTo>
                    <a:lnTo>
                      <a:pt x="4548" y="90880"/>
                    </a:lnTo>
                    <a:lnTo>
                      <a:pt x="4572" y="102870"/>
                    </a:lnTo>
                    <a:lnTo>
                      <a:pt x="4572" y="105155"/>
                    </a:lnTo>
                    <a:lnTo>
                      <a:pt x="3810" y="107442"/>
                    </a:lnTo>
                    <a:lnTo>
                      <a:pt x="3810" y="109728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3" name="Google Shape;3663;p60"/>
              <p:cNvSpPr/>
              <p:nvPr/>
            </p:nvSpPr>
            <p:spPr>
              <a:xfrm>
                <a:off x="8660892" y="3036569"/>
                <a:ext cx="100965" cy="150494"/>
              </a:xfrm>
              <a:custGeom>
                <a:rect b="b" l="l" r="r" t="t"/>
                <a:pathLst>
                  <a:path extrusionOk="0" h="150494" w="100965">
                    <a:moveTo>
                      <a:pt x="0" y="66294"/>
                    </a:moveTo>
                    <a:lnTo>
                      <a:pt x="44196" y="92202"/>
                    </a:lnTo>
                    <a:lnTo>
                      <a:pt x="71628" y="120598"/>
                    </a:lnTo>
                    <a:lnTo>
                      <a:pt x="85344" y="135433"/>
                    </a:lnTo>
                    <a:lnTo>
                      <a:pt x="89916" y="140493"/>
                    </a:lnTo>
                    <a:lnTo>
                      <a:pt x="94488" y="145411"/>
                    </a:lnTo>
                    <a:lnTo>
                      <a:pt x="99060" y="150114"/>
                    </a:lnTo>
                    <a:lnTo>
                      <a:pt x="100584" y="145542"/>
                    </a:lnTo>
                    <a:lnTo>
                      <a:pt x="99822" y="137922"/>
                    </a:lnTo>
                    <a:lnTo>
                      <a:pt x="99060" y="131064"/>
                    </a:lnTo>
                    <a:lnTo>
                      <a:pt x="96023" y="115062"/>
                    </a:lnTo>
                    <a:lnTo>
                      <a:pt x="93630" y="99060"/>
                    </a:lnTo>
                    <a:lnTo>
                      <a:pt x="91666" y="83058"/>
                    </a:lnTo>
                    <a:lnTo>
                      <a:pt x="89916" y="67056"/>
                    </a:lnTo>
                    <a:lnTo>
                      <a:pt x="88380" y="53232"/>
                    </a:lnTo>
                    <a:lnTo>
                      <a:pt x="86772" y="39338"/>
                    </a:lnTo>
                    <a:lnTo>
                      <a:pt x="84451" y="25586"/>
                    </a:lnTo>
                    <a:lnTo>
                      <a:pt x="80772" y="12192"/>
                    </a:lnTo>
                    <a:lnTo>
                      <a:pt x="76961" y="5334"/>
                    </a:lnTo>
                    <a:lnTo>
                      <a:pt x="76199" y="3048"/>
                    </a:lnTo>
                    <a:lnTo>
                      <a:pt x="72389" y="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64" name="Google Shape;3664;p60"/>
            <p:cNvGrpSpPr/>
            <p:nvPr/>
          </p:nvGrpSpPr>
          <p:grpSpPr>
            <a:xfrm>
              <a:off x="8819351" y="2971787"/>
              <a:ext cx="525067" cy="206229"/>
              <a:chOff x="8819351" y="2971787"/>
              <a:chExt cx="525067" cy="206229"/>
            </a:xfrm>
          </p:grpSpPr>
          <p:pic>
            <p:nvPicPr>
              <p:cNvPr id="3665" name="Google Shape;3665;p6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819351" y="3011125"/>
                <a:ext cx="149401" cy="1668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66" name="Google Shape;3666;p60"/>
              <p:cNvSpPr/>
              <p:nvPr/>
            </p:nvSpPr>
            <p:spPr>
              <a:xfrm>
                <a:off x="9002268" y="3040379"/>
                <a:ext cx="22225" cy="112394"/>
              </a:xfrm>
              <a:custGeom>
                <a:rect b="b" l="l" r="r" t="t"/>
                <a:pathLst>
                  <a:path extrusionOk="0" h="112394" w="22225">
                    <a:moveTo>
                      <a:pt x="0" y="0"/>
                    </a:moveTo>
                    <a:lnTo>
                      <a:pt x="10668" y="39624"/>
                    </a:lnTo>
                    <a:lnTo>
                      <a:pt x="14954" y="75628"/>
                    </a:lnTo>
                    <a:lnTo>
                      <a:pt x="16002" y="87630"/>
                    </a:lnTo>
                    <a:lnTo>
                      <a:pt x="16418" y="94226"/>
                    </a:lnTo>
                    <a:lnTo>
                      <a:pt x="17049" y="100965"/>
                    </a:lnTo>
                    <a:lnTo>
                      <a:pt x="18680" y="107132"/>
                    </a:lnTo>
                    <a:lnTo>
                      <a:pt x="22098" y="112014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667" name="Google Shape;3667;p6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9067549" y="2986312"/>
                <a:ext cx="100085" cy="1828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68" name="Google Shape;3668;p6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9204352" y="2971787"/>
                <a:ext cx="140066" cy="16491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669" name="Google Shape;3669;p6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390113" y="2948927"/>
              <a:ext cx="115849" cy="20638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70" name="Google Shape;3670;p60"/>
            <p:cNvGrpSpPr/>
            <p:nvPr/>
          </p:nvGrpSpPr>
          <p:grpSpPr>
            <a:xfrm>
              <a:off x="8346173" y="3453728"/>
              <a:ext cx="553463" cy="201514"/>
              <a:chOff x="8346173" y="3453728"/>
              <a:chExt cx="553463" cy="201514"/>
            </a:xfrm>
          </p:grpSpPr>
          <p:pic>
            <p:nvPicPr>
              <p:cNvPr id="3671" name="Google Shape;3671;p60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8346173" y="3453728"/>
                <a:ext cx="235959" cy="2015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72" name="Google Shape;3672;p60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622017" y="3456061"/>
                <a:ext cx="277619" cy="1969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673" name="Google Shape;3673;p6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955011" y="3476362"/>
              <a:ext cx="97561" cy="14232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74" name="Google Shape;3674;p60"/>
            <p:cNvGrpSpPr/>
            <p:nvPr/>
          </p:nvGrpSpPr>
          <p:grpSpPr>
            <a:xfrm>
              <a:off x="9115793" y="3406889"/>
              <a:ext cx="278916" cy="206527"/>
              <a:chOff x="9115793" y="3406889"/>
              <a:chExt cx="278916" cy="206527"/>
            </a:xfrm>
          </p:grpSpPr>
          <p:pic>
            <p:nvPicPr>
              <p:cNvPr id="3675" name="Google Shape;3675;p60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9115793" y="3416795"/>
                <a:ext cx="127184" cy="1966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76" name="Google Shape;3676;p60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9286671" y="3406889"/>
                <a:ext cx="108038" cy="1715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77" name="Google Shape;3677;p60"/>
            <p:cNvGrpSpPr/>
            <p:nvPr/>
          </p:nvGrpSpPr>
          <p:grpSpPr>
            <a:xfrm>
              <a:off x="9444215" y="3349584"/>
              <a:ext cx="266725" cy="226494"/>
              <a:chOff x="9444215" y="3349584"/>
              <a:chExt cx="266725" cy="226494"/>
            </a:xfrm>
          </p:grpSpPr>
          <p:pic>
            <p:nvPicPr>
              <p:cNvPr id="3678" name="Google Shape;3678;p60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9444215" y="3367265"/>
                <a:ext cx="129565" cy="2088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79" name="Google Shape;3679;p60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9594329" y="3349584"/>
                <a:ext cx="116611" cy="1579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80" name="Google Shape;3680;p60"/>
            <p:cNvGrpSpPr/>
            <p:nvPr/>
          </p:nvGrpSpPr>
          <p:grpSpPr>
            <a:xfrm>
              <a:off x="8492476" y="3912857"/>
              <a:ext cx="541045" cy="274345"/>
              <a:chOff x="8492476" y="3912857"/>
              <a:chExt cx="541045" cy="274345"/>
            </a:xfrm>
          </p:grpSpPr>
          <p:pic>
            <p:nvPicPr>
              <p:cNvPr id="3681" name="Google Shape;3681;p60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492476" y="3912857"/>
                <a:ext cx="381787" cy="2743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82" name="Google Shape;3682;p60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8907766" y="3914381"/>
                <a:ext cx="125755" cy="2019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683" name="Google Shape;3683;p6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9112745" y="3912095"/>
              <a:ext cx="219481" cy="2446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84" name="Google Shape;3684;p60"/>
            <p:cNvGrpSpPr/>
            <p:nvPr/>
          </p:nvGrpSpPr>
          <p:grpSpPr>
            <a:xfrm>
              <a:off x="9380969" y="3900855"/>
              <a:ext cx="161936" cy="165188"/>
              <a:chOff x="9380969" y="3900855"/>
              <a:chExt cx="161936" cy="165188"/>
            </a:xfrm>
          </p:grpSpPr>
          <p:pic>
            <p:nvPicPr>
              <p:cNvPr id="3685" name="Google Shape;3685;p60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9380969" y="3900855"/>
                <a:ext cx="104419" cy="1651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86" name="Google Shape;3686;p60"/>
              <p:cNvSpPr/>
              <p:nvPr/>
            </p:nvSpPr>
            <p:spPr>
              <a:xfrm>
                <a:off x="9529571" y="3919727"/>
                <a:ext cx="13334" cy="116839"/>
              </a:xfrm>
              <a:custGeom>
                <a:rect b="b" l="l" r="r" t="t"/>
                <a:pathLst>
                  <a:path extrusionOk="0" h="116839" w="13334">
                    <a:moveTo>
                      <a:pt x="0" y="0"/>
                    </a:moveTo>
                    <a:lnTo>
                      <a:pt x="10668" y="48006"/>
                    </a:lnTo>
                    <a:lnTo>
                      <a:pt x="10918" y="65258"/>
                    </a:lnTo>
                    <a:lnTo>
                      <a:pt x="10382" y="83153"/>
                    </a:lnTo>
                    <a:lnTo>
                      <a:pt x="10560" y="100619"/>
                    </a:lnTo>
                    <a:lnTo>
                      <a:pt x="12954" y="116586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87" name="Google Shape;3687;p60"/>
            <p:cNvGrpSpPr/>
            <p:nvPr/>
          </p:nvGrpSpPr>
          <p:grpSpPr>
            <a:xfrm>
              <a:off x="9595091" y="3884663"/>
              <a:ext cx="159523" cy="172237"/>
              <a:chOff x="9595091" y="3884663"/>
              <a:chExt cx="159523" cy="172237"/>
            </a:xfrm>
          </p:grpSpPr>
          <p:pic>
            <p:nvPicPr>
              <p:cNvPr id="3688" name="Google Shape;3688;p60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9595091" y="3884663"/>
                <a:ext cx="97609" cy="17223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89" name="Google Shape;3689;p60"/>
              <p:cNvSpPr/>
              <p:nvPr/>
            </p:nvSpPr>
            <p:spPr>
              <a:xfrm>
                <a:off x="9744455" y="3942587"/>
                <a:ext cx="10159" cy="15239"/>
              </a:xfrm>
              <a:custGeom>
                <a:rect b="b" l="l" r="r" t="t"/>
                <a:pathLst>
                  <a:path extrusionOk="0" h="15239" w="10159">
                    <a:moveTo>
                      <a:pt x="9905" y="15239"/>
                    </a:moveTo>
                    <a:lnTo>
                      <a:pt x="6857" y="10667"/>
                    </a:lnTo>
                    <a:lnTo>
                      <a:pt x="3047" y="5333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690" name="Google Shape;3690;p60"/>
          <p:cNvGrpSpPr/>
          <p:nvPr/>
        </p:nvGrpSpPr>
        <p:grpSpPr>
          <a:xfrm>
            <a:off x="2745938" y="2601277"/>
            <a:ext cx="1729558" cy="657600"/>
            <a:chOff x="4744212" y="1918703"/>
            <a:chExt cx="1274076" cy="455307"/>
          </a:xfrm>
        </p:grpSpPr>
        <p:sp>
          <p:nvSpPr>
            <p:cNvPr id="3691" name="Google Shape;3691;p60"/>
            <p:cNvSpPr/>
            <p:nvPr/>
          </p:nvSpPr>
          <p:spPr>
            <a:xfrm>
              <a:off x="4744212" y="2263139"/>
              <a:ext cx="7620" cy="19050"/>
            </a:xfrm>
            <a:custGeom>
              <a:rect b="b" l="l" r="r" t="t"/>
              <a:pathLst>
                <a:path extrusionOk="0" h="19050" w="7620">
                  <a:moveTo>
                    <a:pt x="0" y="0"/>
                  </a:moveTo>
                  <a:lnTo>
                    <a:pt x="2286" y="6858"/>
                  </a:lnTo>
                  <a:lnTo>
                    <a:pt x="5334" y="12954"/>
                  </a:lnTo>
                  <a:lnTo>
                    <a:pt x="7620" y="1905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2" name="Google Shape;3692;p60"/>
            <p:cNvSpPr/>
            <p:nvPr/>
          </p:nvSpPr>
          <p:spPr>
            <a:xfrm>
              <a:off x="4744974" y="2151125"/>
              <a:ext cx="772795" cy="222885"/>
            </a:xfrm>
            <a:custGeom>
              <a:rect b="b" l="l" r="r" t="t"/>
              <a:pathLst>
                <a:path extrusionOk="0" h="222885" w="772795">
                  <a:moveTo>
                    <a:pt x="6858" y="159258"/>
                  </a:moveTo>
                  <a:lnTo>
                    <a:pt x="3214" y="149078"/>
                  </a:lnTo>
                  <a:lnTo>
                    <a:pt x="1143" y="139541"/>
                  </a:lnTo>
                  <a:lnTo>
                    <a:pt x="214" y="129575"/>
                  </a:lnTo>
                  <a:lnTo>
                    <a:pt x="0" y="118110"/>
                  </a:lnTo>
                  <a:lnTo>
                    <a:pt x="154" y="107823"/>
                  </a:lnTo>
                  <a:lnTo>
                    <a:pt x="666" y="97536"/>
                  </a:lnTo>
                  <a:lnTo>
                    <a:pt x="1607" y="87249"/>
                  </a:lnTo>
                  <a:lnTo>
                    <a:pt x="3048" y="76962"/>
                  </a:lnTo>
                  <a:lnTo>
                    <a:pt x="4572" y="70104"/>
                  </a:lnTo>
                  <a:lnTo>
                    <a:pt x="6096" y="63246"/>
                  </a:lnTo>
                  <a:lnTo>
                    <a:pt x="11430" y="57912"/>
                  </a:lnTo>
                  <a:lnTo>
                    <a:pt x="16002" y="53340"/>
                  </a:lnTo>
                  <a:lnTo>
                    <a:pt x="22098" y="50292"/>
                  </a:lnTo>
                  <a:lnTo>
                    <a:pt x="28194" y="49530"/>
                  </a:lnTo>
                  <a:lnTo>
                    <a:pt x="38492" y="47767"/>
                  </a:lnTo>
                  <a:lnTo>
                    <a:pt x="48863" y="46863"/>
                  </a:lnTo>
                  <a:lnTo>
                    <a:pt x="59376" y="46529"/>
                  </a:lnTo>
                  <a:lnTo>
                    <a:pt x="70104" y="46482"/>
                  </a:lnTo>
                  <a:lnTo>
                    <a:pt x="109668" y="46362"/>
                  </a:lnTo>
                  <a:lnTo>
                    <a:pt x="149447" y="46672"/>
                  </a:lnTo>
                  <a:lnTo>
                    <a:pt x="189368" y="46696"/>
                  </a:lnTo>
                  <a:lnTo>
                    <a:pt x="229362" y="45720"/>
                  </a:lnTo>
                  <a:lnTo>
                    <a:pt x="294132" y="41433"/>
                  </a:lnTo>
                  <a:lnTo>
                    <a:pt x="358902" y="34290"/>
                  </a:lnTo>
                  <a:lnTo>
                    <a:pt x="396621" y="29051"/>
                  </a:lnTo>
                  <a:lnTo>
                    <a:pt x="434340" y="23812"/>
                  </a:lnTo>
                  <a:lnTo>
                    <a:pt x="509778" y="14478"/>
                  </a:lnTo>
                  <a:lnTo>
                    <a:pt x="581406" y="8572"/>
                  </a:lnTo>
                  <a:lnTo>
                    <a:pt x="653034" y="3810"/>
                  </a:lnTo>
                  <a:lnTo>
                    <a:pt x="675322" y="2250"/>
                  </a:lnTo>
                  <a:lnTo>
                    <a:pt x="697611" y="1047"/>
                  </a:lnTo>
                  <a:lnTo>
                    <a:pt x="719899" y="273"/>
                  </a:lnTo>
                  <a:lnTo>
                    <a:pt x="742188" y="0"/>
                  </a:lnTo>
                  <a:lnTo>
                    <a:pt x="749617" y="0"/>
                  </a:lnTo>
                  <a:lnTo>
                    <a:pt x="757047" y="0"/>
                  </a:lnTo>
                  <a:lnTo>
                    <a:pt x="764476" y="0"/>
                  </a:lnTo>
                  <a:lnTo>
                    <a:pt x="771906" y="0"/>
                  </a:lnTo>
                  <a:lnTo>
                    <a:pt x="772013" y="6858"/>
                  </a:lnTo>
                  <a:lnTo>
                    <a:pt x="772191" y="13716"/>
                  </a:lnTo>
                  <a:lnTo>
                    <a:pt x="772227" y="20574"/>
                  </a:lnTo>
                  <a:lnTo>
                    <a:pt x="771906" y="27432"/>
                  </a:lnTo>
                  <a:lnTo>
                    <a:pt x="769667" y="63769"/>
                  </a:lnTo>
                  <a:lnTo>
                    <a:pt x="767715" y="99822"/>
                  </a:lnTo>
                  <a:lnTo>
                    <a:pt x="766333" y="135874"/>
                  </a:lnTo>
                  <a:lnTo>
                    <a:pt x="765810" y="172212"/>
                  </a:lnTo>
                  <a:lnTo>
                    <a:pt x="765964" y="183391"/>
                  </a:lnTo>
                  <a:lnTo>
                    <a:pt x="766476" y="194214"/>
                  </a:lnTo>
                  <a:lnTo>
                    <a:pt x="767417" y="204894"/>
                  </a:lnTo>
                  <a:lnTo>
                    <a:pt x="768858" y="215646"/>
                  </a:lnTo>
                  <a:lnTo>
                    <a:pt x="768858" y="217932"/>
                  </a:lnTo>
                  <a:lnTo>
                    <a:pt x="769620" y="220218"/>
                  </a:lnTo>
                  <a:lnTo>
                    <a:pt x="770382" y="222504"/>
                  </a:lnTo>
                  <a:lnTo>
                    <a:pt x="763524" y="220218"/>
                  </a:lnTo>
                  <a:lnTo>
                    <a:pt x="761238" y="215646"/>
                  </a:lnTo>
                  <a:lnTo>
                    <a:pt x="755904" y="20955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Google Shape;3693;p60"/>
            <p:cNvSpPr/>
            <p:nvPr/>
          </p:nvSpPr>
          <p:spPr>
            <a:xfrm>
              <a:off x="5196840" y="2082545"/>
              <a:ext cx="10160" cy="60960"/>
            </a:xfrm>
            <a:custGeom>
              <a:rect b="b" l="l" r="r" t="t"/>
              <a:pathLst>
                <a:path extrusionOk="0" h="60960" w="10160">
                  <a:moveTo>
                    <a:pt x="9905" y="60960"/>
                  </a:moveTo>
                  <a:lnTo>
                    <a:pt x="4619" y="51732"/>
                  </a:lnTo>
                  <a:lnTo>
                    <a:pt x="1904" y="44291"/>
                  </a:lnTo>
                  <a:lnTo>
                    <a:pt x="904" y="36421"/>
                  </a:lnTo>
                  <a:lnTo>
                    <a:pt x="761" y="25908"/>
                  </a:lnTo>
                  <a:lnTo>
                    <a:pt x="857" y="19395"/>
                  </a:lnTo>
                  <a:lnTo>
                    <a:pt x="952" y="12668"/>
                  </a:lnTo>
                  <a:lnTo>
                    <a:pt x="761" y="6084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94" name="Google Shape;3694;p6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5312651" y="1920989"/>
              <a:ext cx="97394" cy="1394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5" name="Google Shape;3695;p60"/>
            <p:cNvSpPr/>
            <p:nvPr/>
          </p:nvSpPr>
          <p:spPr>
            <a:xfrm>
              <a:off x="5442966" y="1943099"/>
              <a:ext cx="20320" cy="97789"/>
            </a:xfrm>
            <a:custGeom>
              <a:rect b="b" l="l" r="r" t="t"/>
              <a:pathLst>
                <a:path extrusionOk="0" h="97789" w="20320">
                  <a:moveTo>
                    <a:pt x="0" y="0"/>
                  </a:moveTo>
                  <a:lnTo>
                    <a:pt x="2286" y="10727"/>
                  </a:lnTo>
                  <a:lnTo>
                    <a:pt x="4572" y="21240"/>
                  </a:lnTo>
                  <a:lnTo>
                    <a:pt x="6858" y="31611"/>
                  </a:lnTo>
                  <a:lnTo>
                    <a:pt x="9144" y="41910"/>
                  </a:lnTo>
                  <a:lnTo>
                    <a:pt x="11299" y="52316"/>
                  </a:lnTo>
                  <a:lnTo>
                    <a:pt x="13239" y="62864"/>
                  </a:lnTo>
                  <a:lnTo>
                    <a:pt x="15037" y="73413"/>
                  </a:lnTo>
                  <a:lnTo>
                    <a:pt x="16764" y="83820"/>
                  </a:lnTo>
                  <a:lnTo>
                    <a:pt x="18288" y="91440"/>
                  </a:lnTo>
                  <a:lnTo>
                    <a:pt x="18288" y="92964"/>
                  </a:lnTo>
                  <a:lnTo>
                    <a:pt x="19812" y="97536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96" name="Google Shape;3696;p6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5510104" y="1918703"/>
              <a:ext cx="135566" cy="1531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7" name="Google Shape;3697;p6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5673172" y="1931657"/>
              <a:ext cx="345116" cy="160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8" name="Google Shape;3698;p60"/>
            <p:cNvSpPr/>
            <p:nvPr/>
          </p:nvSpPr>
          <p:spPr>
            <a:xfrm>
              <a:off x="5593080" y="2159507"/>
              <a:ext cx="311785" cy="8889"/>
            </a:xfrm>
            <a:custGeom>
              <a:rect b="b" l="l" r="r" t="t"/>
              <a:pathLst>
                <a:path extrusionOk="0" h="8889" w="311785">
                  <a:moveTo>
                    <a:pt x="0" y="2286"/>
                  </a:moveTo>
                  <a:lnTo>
                    <a:pt x="21502" y="5167"/>
                  </a:lnTo>
                  <a:lnTo>
                    <a:pt x="42862" y="7048"/>
                  </a:lnTo>
                  <a:lnTo>
                    <a:pt x="64508" y="8072"/>
                  </a:lnTo>
                  <a:lnTo>
                    <a:pt x="86868" y="8382"/>
                  </a:lnTo>
                  <a:lnTo>
                    <a:pt x="115443" y="8370"/>
                  </a:lnTo>
                  <a:lnTo>
                    <a:pt x="172593" y="8060"/>
                  </a:lnTo>
                  <a:lnTo>
                    <a:pt x="225159" y="6572"/>
                  </a:lnTo>
                  <a:lnTo>
                    <a:pt x="272855" y="4191"/>
                  </a:lnTo>
                  <a:lnTo>
                    <a:pt x="311658" y="0"/>
                  </a:lnTo>
                  <a:lnTo>
                    <a:pt x="303526" y="0"/>
                  </a:lnTo>
                  <a:lnTo>
                    <a:pt x="295179" y="0"/>
                  </a:lnTo>
                  <a:lnTo>
                    <a:pt x="286690" y="0"/>
                  </a:lnTo>
                  <a:lnTo>
                    <a:pt x="278130" y="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9" name="Google Shape;3699;p60"/>
          <p:cNvSpPr/>
          <p:nvPr/>
        </p:nvSpPr>
        <p:spPr>
          <a:xfrm>
            <a:off x="2504769" y="5710389"/>
            <a:ext cx="1254228" cy="173120"/>
          </a:xfrm>
          <a:custGeom>
            <a:rect b="b" l="l" r="r" t="t"/>
            <a:pathLst>
              <a:path extrusionOk="0" h="120014" w="923925">
                <a:moveTo>
                  <a:pt x="0" y="8382"/>
                </a:moveTo>
                <a:lnTo>
                  <a:pt x="24384" y="49530"/>
                </a:lnTo>
                <a:lnTo>
                  <a:pt x="70568" y="67746"/>
                </a:lnTo>
                <a:lnTo>
                  <a:pt x="113478" y="71044"/>
                </a:lnTo>
                <a:lnTo>
                  <a:pt x="139731" y="69627"/>
                </a:lnTo>
                <a:lnTo>
                  <a:pt x="192024" y="61722"/>
                </a:lnTo>
                <a:lnTo>
                  <a:pt x="231326" y="52982"/>
                </a:lnTo>
                <a:lnTo>
                  <a:pt x="270414" y="43243"/>
                </a:lnTo>
                <a:lnTo>
                  <a:pt x="309360" y="33218"/>
                </a:lnTo>
                <a:lnTo>
                  <a:pt x="348234" y="23622"/>
                </a:lnTo>
                <a:lnTo>
                  <a:pt x="389405" y="15240"/>
                </a:lnTo>
                <a:lnTo>
                  <a:pt x="430720" y="8572"/>
                </a:lnTo>
                <a:lnTo>
                  <a:pt x="472320" y="3905"/>
                </a:lnTo>
                <a:lnTo>
                  <a:pt x="514350" y="1524"/>
                </a:lnTo>
                <a:lnTo>
                  <a:pt x="543972" y="1785"/>
                </a:lnTo>
                <a:lnTo>
                  <a:pt x="600075" y="12882"/>
                </a:lnTo>
                <a:lnTo>
                  <a:pt x="643568" y="35814"/>
                </a:lnTo>
                <a:lnTo>
                  <a:pt x="672453" y="62007"/>
                </a:lnTo>
                <a:lnTo>
                  <a:pt x="699039" y="96488"/>
                </a:lnTo>
                <a:lnTo>
                  <a:pt x="705719" y="106644"/>
                </a:lnTo>
                <a:lnTo>
                  <a:pt x="712470" y="116586"/>
                </a:lnTo>
                <a:lnTo>
                  <a:pt x="713232" y="118872"/>
                </a:lnTo>
                <a:lnTo>
                  <a:pt x="713994" y="118872"/>
                </a:lnTo>
                <a:lnTo>
                  <a:pt x="715518" y="119634"/>
                </a:lnTo>
                <a:lnTo>
                  <a:pt x="719328" y="115062"/>
                </a:lnTo>
                <a:lnTo>
                  <a:pt x="720090" y="109728"/>
                </a:lnTo>
                <a:lnTo>
                  <a:pt x="722376" y="103632"/>
                </a:lnTo>
                <a:lnTo>
                  <a:pt x="743712" y="61722"/>
                </a:lnTo>
                <a:lnTo>
                  <a:pt x="777240" y="35814"/>
                </a:lnTo>
                <a:lnTo>
                  <a:pt x="796385" y="33337"/>
                </a:lnTo>
                <a:lnTo>
                  <a:pt x="806493" y="34313"/>
                </a:lnTo>
                <a:lnTo>
                  <a:pt x="816102" y="36576"/>
                </a:lnTo>
                <a:lnTo>
                  <a:pt x="825007" y="40040"/>
                </a:lnTo>
                <a:lnTo>
                  <a:pt x="833628" y="44291"/>
                </a:lnTo>
                <a:lnTo>
                  <a:pt x="842248" y="48684"/>
                </a:lnTo>
                <a:lnTo>
                  <a:pt x="851154" y="52578"/>
                </a:lnTo>
                <a:lnTo>
                  <a:pt x="858726" y="54530"/>
                </a:lnTo>
                <a:lnTo>
                  <a:pt x="867156" y="55626"/>
                </a:lnTo>
                <a:lnTo>
                  <a:pt x="875585" y="55578"/>
                </a:lnTo>
                <a:lnTo>
                  <a:pt x="913638" y="34290"/>
                </a:lnTo>
                <a:lnTo>
                  <a:pt x="923389" y="18752"/>
                </a:lnTo>
                <a:lnTo>
                  <a:pt x="922782" y="12954"/>
                </a:lnTo>
                <a:lnTo>
                  <a:pt x="918210" y="6096"/>
                </a:lnTo>
                <a:lnTo>
                  <a:pt x="915924" y="3048"/>
                </a:lnTo>
                <a:lnTo>
                  <a:pt x="910590" y="0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00" name="Google Shape;3700;p60"/>
          <p:cNvGrpSpPr/>
          <p:nvPr/>
        </p:nvGrpSpPr>
        <p:grpSpPr>
          <a:xfrm>
            <a:off x="5010254" y="5593872"/>
            <a:ext cx="856530" cy="245287"/>
            <a:chOff x="6412217" y="3990700"/>
            <a:chExt cx="630961" cy="169831"/>
          </a:xfrm>
        </p:grpSpPr>
        <p:pic>
          <p:nvPicPr>
            <p:cNvPr id="3701" name="Google Shape;3701;p6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412217" y="4013726"/>
              <a:ext cx="177809" cy="146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2" name="Google Shape;3702;p60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616433" y="4042397"/>
              <a:ext cx="75463" cy="106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3" name="Google Shape;3703;p60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6729792" y="4037825"/>
              <a:ext cx="70307" cy="112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4" name="Google Shape;3704;p60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6830555" y="3990700"/>
              <a:ext cx="212623" cy="1683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05" name="Google Shape;3705;p6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722497" y="3843820"/>
            <a:ext cx="162434" cy="154114"/>
          </a:xfrm>
          <a:prstGeom prst="rect">
            <a:avLst/>
          </a:prstGeom>
          <a:noFill/>
          <a:ln>
            <a:noFill/>
          </a:ln>
        </p:spPr>
      </p:pic>
      <p:sp>
        <p:nvSpPr>
          <p:cNvPr id="3706" name="Google Shape;3706;p60"/>
          <p:cNvSpPr/>
          <p:nvPr/>
        </p:nvSpPr>
        <p:spPr>
          <a:xfrm>
            <a:off x="931462" y="3264942"/>
            <a:ext cx="246536" cy="326092"/>
          </a:xfrm>
          <a:custGeom>
            <a:rect b="b" l="l" r="r" t="t"/>
            <a:pathLst>
              <a:path extrusionOk="0" h="226060" w="181610">
                <a:moveTo>
                  <a:pt x="129539" y="0"/>
                </a:moveTo>
                <a:lnTo>
                  <a:pt x="116431" y="3857"/>
                </a:lnTo>
                <a:lnTo>
                  <a:pt x="104108" y="8572"/>
                </a:lnTo>
                <a:lnTo>
                  <a:pt x="91928" y="14144"/>
                </a:lnTo>
                <a:lnTo>
                  <a:pt x="79247" y="20574"/>
                </a:lnTo>
                <a:lnTo>
                  <a:pt x="65555" y="27479"/>
                </a:lnTo>
                <a:lnTo>
                  <a:pt x="52006" y="34671"/>
                </a:lnTo>
                <a:lnTo>
                  <a:pt x="38742" y="42433"/>
                </a:lnTo>
                <a:lnTo>
                  <a:pt x="25907" y="51054"/>
                </a:lnTo>
                <a:lnTo>
                  <a:pt x="19811" y="55626"/>
                </a:lnTo>
                <a:lnTo>
                  <a:pt x="11429" y="60960"/>
                </a:lnTo>
                <a:lnTo>
                  <a:pt x="10667" y="67818"/>
                </a:lnTo>
                <a:lnTo>
                  <a:pt x="10667" y="68580"/>
                </a:lnTo>
                <a:lnTo>
                  <a:pt x="10667" y="69342"/>
                </a:lnTo>
                <a:lnTo>
                  <a:pt x="19788" y="69377"/>
                </a:lnTo>
                <a:lnTo>
                  <a:pt x="28193" y="68484"/>
                </a:lnTo>
                <a:lnTo>
                  <a:pt x="36599" y="66877"/>
                </a:lnTo>
                <a:lnTo>
                  <a:pt x="45719" y="64770"/>
                </a:lnTo>
                <a:lnTo>
                  <a:pt x="59328" y="60781"/>
                </a:lnTo>
                <a:lnTo>
                  <a:pt x="72866" y="56864"/>
                </a:lnTo>
                <a:lnTo>
                  <a:pt x="118967" y="47148"/>
                </a:lnTo>
                <a:lnTo>
                  <a:pt x="137921" y="46482"/>
                </a:lnTo>
                <a:lnTo>
                  <a:pt x="140969" y="46482"/>
                </a:lnTo>
                <a:lnTo>
                  <a:pt x="142493" y="45720"/>
                </a:lnTo>
                <a:lnTo>
                  <a:pt x="125729" y="80772"/>
                </a:lnTo>
                <a:lnTo>
                  <a:pt x="92392" y="115633"/>
                </a:lnTo>
                <a:lnTo>
                  <a:pt x="57911" y="149352"/>
                </a:lnTo>
                <a:lnTo>
                  <a:pt x="44017" y="163115"/>
                </a:lnTo>
                <a:lnTo>
                  <a:pt x="30194" y="177165"/>
                </a:lnTo>
                <a:lnTo>
                  <a:pt x="17085" y="191785"/>
                </a:lnTo>
                <a:lnTo>
                  <a:pt x="5333" y="207264"/>
                </a:lnTo>
                <a:lnTo>
                  <a:pt x="761" y="214884"/>
                </a:lnTo>
                <a:lnTo>
                  <a:pt x="761" y="217170"/>
                </a:lnTo>
                <a:lnTo>
                  <a:pt x="0" y="224790"/>
                </a:lnTo>
                <a:lnTo>
                  <a:pt x="45719" y="217932"/>
                </a:lnTo>
                <a:lnTo>
                  <a:pt x="84867" y="200882"/>
                </a:lnTo>
                <a:lnTo>
                  <a:pt x="104120" y="191464"/>
                </a:lnTo>
                <a:lnTo>
                  <a:pt x="123443" y="182118"/>
                </a:lnTo>
                <a:lnTo>
                  <a:pt x="137743" y="175271"/>
                </a:lnTo>
                <a:lnTo>
                  <a:pt x="152114" y="168497"/>
                </a:lnTo>
                <a:lnTo>
                  <a:pt x="166627" y="161865"/>
                </a:lnTo>
                <a:lnTo>
                  <a:pt x="181355" y="155448"/>
                </a:lnTo>
                <a:lnTo>
                  <a:pt x="176212" y="159889"/>
                </a:lnTo>
                <a:lnTo>
                  <a:pt x="171068" y="164115"/>
                </a:lnTo>
                <a:lnTo>
                  <a:pt x="165925" y="168199"/>
                </a:lnTo>
                <a:lnTo>
                  <a:pt x="160781" y="172212"/>
                </a:lnTo>
                <a:lnTo>
                  <a:pt x="156971" y="175260"/>
                </a:lnTo>
                <a:lnTo>
                  <a:pt x="153923" y="177546"/>
                </a:lnTo>
                <a:lnTo>
                  <a:pt x="150875" y="179832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07" name="Google Shape;3707;p60"/>
          <p:cNvGrpSpPr/>
          <p:nvPr/>
        </p:nvGrpSpPr>
        <p:grpSpPr>
          <a:xfrm>
            <a:off x="982241" y="3622610"/>
            <a:ext cx="224468" cy="187460"/>
            <a:chOff x="3445001" y="2625851"/>
            <a:chExt cx="165354" cy="129793"/>
          </a:xfrm>
        </p:grpSpPr>
        <p:sp>
          <p:nvSpPr>
            <p:cNvPr id="3708" name="Google Shape;3708;p60"/>
            <p:cNvSpPr/>
            <p:nvPr/>
          </p:nvSpPr>
          <p:spPr>
            <a:xfrm>
              <a:off x="3458146" y="2703575"/>
              <a:ext cx="43814" cy="52069"/>
            </a:xfrm>
            <a:custGeom>
              <a:rect b="b" l="l" r="r" t="t"/>
              <a:pathLst>
                <a:path extrusionOk="0" h="52069" w="43814">
                  <a:moveTo>
                    <a:pt x="2095" y="0"/>
                  </a:moveTo>
                  <a:lnTo>
                    <a:pt x="333" y="8108"/>
                  </a:lnTo>
                  <a:lnTo>
                    <a:pt x="0" y="13430"/>
                  </a:lnTo>
                  <a:lnTo>
                    <a:pt x="1666" y="18323"/>
                  </a:lnTo>
                  <a:lnTo>
                    <a:pt x="5905" y="25146"/>
                  </a:lnTo>
                  <a:lnTo>
                    <a:pt x="10477" y="31242"/>
                  </a:lnTo>
                  <a:lnTo>
                    <a:pt x="14287" y="38100"/>
                  </a:lnTo>
                  <a:lnTo>
                    <a:pt x="18097" y="44957"/>
                  </a:lnTo>
                  <a:lnTo>
                    <a:pt x="20383" y="49529"/>
                  </a:lnTo>
                  <a:lnTo>
                    <a:pt x="21907" y="51816"/>
                  </a:lnTo>
                  <a:lnTo>
                    <a:pt x="28003" y="51816"/>
                  </a:lnTo>
                  <a:lnTo>
                    <a:pt x="35623" y="51053"/>
                  </a:lnTo>
                  <a:lnTo>
                    <a:pt x="40195" y="39623"/>
                  </a:lnTo>
                  <a:lnTo>
                    <a:pt x="41719" y="32765"/>
                  </a:lnTo>
                  <a:lnTo>
                    <a:pt x="42481" y="29717"/>
                  </a:lnTo>
                  <a:lnTo>
                    <a:pt x="42481" y="27431"/>
                  </a:lnTo>
                  <a:lnTo>
                    <a:pt x="43243" y="24383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p60"/>
            <p:cNvSpPr/>
            <p:nvPr/>
          </p:nvSpPr>
          <p:spPr>
            <a:xfrm>
              <a:off x="3445001" y="2653283"/>
              <a:ext cx="25400" cy="5714"/>
            </a:xfrm>
            <a:custGeom>
              <a:rect b="b" l="l" r="r" t="t"/>
              <a:pathLst>
                <a:path extrusionOk="0" h="5714" w="25400">
                  <a:moveTo>
                    <a:pt x="0" y="5334"/>
                  </a:moveTo>
                  <a:lnTo>
                    <a:pt x="7143" y="4286"/>
                  </a:lnTo>
                  <a:lnTo>
                    <a:pt x="13144" y="3238"/>
                  </a:lnTo>
                  <a:lnTo>
                    <a:pt x="18859" y="1905"/>
                  </a:lnTo>
                  <a:lnTo>
                    <a:pt x="25146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60"/>
            <p:cNvSpPr/>
            <p:nvPr/>
          </p:nvSpPr>
          <p:spPr>
            <a:xfrm>
              <a:off x="3509771" y="2660141"/>
              <a:ext cx="32385" cy="13969"/>
            </a:xfrm>
            <a:custGeom>
              <a:rect b="b" l="l" r="r" t="t"/>
              <a:pathLst>
                <a:path extrusionOk="0" h="13969" w="32385">
                  <a:moveTo>
                    <a:pt x="0" y="13715"/>
                  </a:moveTo>
                  <a:lnTo>
                    <a:pt x="6215" y="10406"/>
                  </a:lnTo>
                  <a:lnTo>
                    <a:pt x="13144" y="6667"/>
                  </a:lnTo>
                  <a:lnTo>
                    <a:pt x="20359" y="3214"/>
                  </a:lnTo>
                  <a:lnTo>
                    <a:pt x="27432" y="761"/>
                  </a:lnTo>
                  <a:lnTo>
                    <a:pt x="32004" y="0"/>
                  </a:lnTo>
                  <a:lnTo>
                    <a:pt x="29718" y="1523"/>
                  </a:lnTo>
                  <a:lnTo>
                    <a:pt x="31242" y="3047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60"/>
            <p:cNvSpPr/>
            <p:nvPr/>
          </p:nvSpPr>
          <p:spPr>
            <a:xfrm>
              <a:off x="3529583" y="2682239"/>
              <a:ext cx="40639" cy="27939"/>
            </a:xfrm>
            <a:custGeom>
              <a:rect b="b" l="l" r="r" t="t"/>
              <a:pathLst>
                <a:path extrusionOk="0" h="27939" w="40639">
                  <a:moveTo>
                    <a:pt x="0" y="27432"/>
                  </a:moveTo>
                  <a:lnTo>
                    <a:pt x="35813" y="6096"/>
                  </a:lnTo>
                  <a:lnTo>
                    <a:pt x="37337" y="4572"/>
                  </a:lnTo>
                  <a:lnTo>
                    <a:pt x="40386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60"/>
            <p:cNvSpPr/>
            <p:nvPr/>
          </p:nvSpPr>
          <p:spPr>
            <a:xfrm>
              <a:off x="3587495" y="2625851"/>
              <a:ext cx="22860" cy="64135"/>
            </a:xfrm>
            <a:custGeom>
              <a:rect b="b" l="l" r="r" t="t"/>
              <a:pathLst>
                <a:path extrusionOk="0" h="64135" w="22860">
                  <a:moveTo>
                    <a:pt x="0" y="0"/>
                  </a:moveTo>
                  <a:lnTo>
                    <a:pt x="12954" y="42672"/>
                  </a:lnTo>
                  <a:lnTo>
                    <a:pt x="16002" y="50291"/>
                  </a:lnTo>
                  <a:lnTo>
                    <a:pt x="19050" y="57912"/>
                  </a:lnTo>
                  <a:lnTo>
                    <a:pt x="22860" y="64008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13" name="Google Shape;3713;p60"/>
          <p:cNvSpPr/>
          <p:nvPr/>
        </p:nvSpPr>
        <p:spPr>
          <a:xfrm>
            <a:off x="859054" y="3151586"/>
            <a:ext cx="87063" cy="90681"/>
          </a:xfrm>
          <a:custGeom>
            <a:rect b="b" l="l" r="r" t="t"/>
            <a:pathLst>
              <a:path extrusionOk="0" h="62864" w="64135">
                <a:moveTo>
                  <a:pt x="0" y="12953"/>
                </a:moveTo>
                <a:lnTo>
                  <a:pt x="19050" y="51815"/>
                </a:lnTo>
                <a:lnTo>
                  <a:pt x="21336" y="57149"/>
                </a:lnTo>
                <a:lnTo>
                  <a:pt x="24384" y="62483"/>
                </a:lnTo>
                <a:lnTo>
                  <a:pt x="22098" y="57911"/>
                </a:lnTo>
                <a:lnTo>
                  <a:pt x="19812" y="55625"/>
                </a:lnTo>
                <a:lnTo>
                  <a:pt x="17526" y="51053"/>
                </a:lnTo>
                <a:lnTo>
                  <a:pt x="9906" y="12191"/>
                </a:lnTo>
                <a:lnTo>
                  <a:pt x="9905" y="6857"/>
                </a:lnTo>
                <a:lnTo>
                  <a:pt x="19049" y="3047"/>
                </a:lnTo>
                <a:lnTo>
                  <a:pt x="25145" y="0"/>
                </a:lnTo>
                <a:lnTo>
                  <a:pt x="35814" y="761"/>
                </a:lnTo>
                <a:lnTo>
                  <a:pt x="59436" y="34289"/>
                </a:lnTo>
                <a:lnTo>
                  <a:pt x="60960" y="40385"/>
                </a:lnTo>
                <a:lnTo>
                  <a:pt x="60198" y="49529"/>
                </a:lnTo>
                <a:lnTo>
                  <a:pt x="63246" y="54863"/>
                </a:lnTo>
                <a:lnTo>
                  <a:pt x="64008" y="54863"/>
                </a:lnTo>
                <a:lnTo>
                  <a:pt x="64008" y="54101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14" name="Google Shape;3714;p60"/>
          <p:cNvGrpSpPr/>
          <p:nvPr/>
        </p:nvGrpSpPr>
        <p:grpSpPr>
          <a:xfrm>
            <a:off x="1141817" y="2909447"/>
            <a:ext cx="547465" cy="625116"/>
            <a:chOff x="3562540" y="2132076"/>
            <a:chExt cx="403289" cy="432816"/>
          </a:xfrm>
        </p:grpSpPr>
        <p:sp>
          <p:nvSpPr>
            <p:cNvPr id="3715" name="Google Shape;3715;p60"/>
            <p:cNvSpPr/>
            <p:nvPr/>
          </p:nvSpPr>
          <p:spPr>
            <a:xfrm>
              <a:off x="3649218" y="2378904"/>
              <a:ext cx="45085" cy="86360"/>
            </a:xfrm>
            <a:custGeom>
              <a:rect b="b" l="l" r="r" t="t"/>
              <a:pathLst>
                <a:path extrusionOk="0" h="86360" w="45085">
                  <a:moveTo>
                    <a:pt x="0" y="16823"/>
                  </a:moveTo>
                  <a:lnTo>
                    <a:pt x="761" y="1583"/>
                  </a:lnTo>
                  <a:lnTo>
                    <a:pt x="1523" y="821"/>
                  </a:lnTo>
                  <a:lnTo>
                    <a:pt x="18287" y="59"/>
                  </a:lnTo>
                  <a:lnTo>
                    <a:pt x="25086" y="0"/>
                  </a:lnTo>
                  <a:lnTo>
                    <a:pt x="31527" y="1297"/>
                  </a:lnTo>
                  <a:lnTo>
                    <a:pt x="37254" y="4452"/>
                  </a:lnTo>
                  <a:lnTo>
                    <a:pt x="41910" y="9965"/>
                  </a:lnTo>
                  <a:lnTo>
                    <a:pt x="44267" y="18109"/>
                  </a:lnTo>
                  <a:lnTo>
                    <a:pt x="44767" y="27110"/>
                  </a:lnTo>
                  <a:lnTo>
                    <a:pt x="43838" y="36111"/>
                  </a:lnTo>
                  <a:lnTo>
                    <a:pt x="26670" y="77783"/>
                  </a:lnTo>
                  <a:lnTo>
                    <a:pt x="22098" y="86165"/>
                  </a:lnTo>
                  <a:lnTo>
                    <a:pt x="22860" y="83879"/>
                  </a:lnTo>
                  <a:lnTo>
                    <a:pt x="23622" y="76259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60"/>
            <p:cNvSpPr/>
            <p:nvPr/>
          </p:nvSpPr>
          <p:spPr>
            <a:xfrm>
              <a:off x="3696259" y="2364486"/>
              <a:ext cx="45720" cy="81914"/>
            </a:xfrm>
            <a:custGeom>
              <a:rect b="b" l="l" r="r" t="t"/>
              <a:pathLst>
                <a:path extrusionOk="0" h="81914" w="45720">
                  <a:moveTo>
                    <a:pt x="7822" y="0"/>
                  </a:moveTo>
                  <a:lnTo>
                    <a:pt x="3214" y="8560"/>
                  </a:lnTo>
                  <a:lnTo>
                    <a:pt x="678" y="15906"/>
                  </a:lnTo>
                  <a:lnTo>
                    <a:pt x="0" y="23681"/>
                  </a:lnTo>
                  <a:lnTo>
                    <a:pt x="964" y="33528"/>
                  </a:lnTo>
                  <a:lnTo>
                    <a:pt x="2952" y="41624"/>
                  </a:lnTo>
                  <a:lnTo>
                    <a:pt x="5441" y="49720"/>
                  </a:lnTo>
                  <a:lnTo>
                    <a:pt x="8358" y="57530"/>
                  </a:lnTo>
                  <a:lnTo>
                    <a:pt x="11632" y="64769"/>
                  </a:lnTo>
                  <a:lnTo>
                    <a:pt x="14680" y="71628"/>
                  </a:lnTo>
                  <a:lnTo>
                    <a:pt x="19252" y="77724"/>
                  </a:lnTo>
                  <a:lnTo>
                    <a:pt x="26872" y="79248"/>
                  </a:lnTo>
                  <a:lnTo>
                    <a:pt x="36016" y="81534"/>
                  </a:lnTo>
                  <a:lnTo>
                    <a:pt x="39064" y="78485"/>
                  </a:lnTo>
                  <a:lnTo>
                    <a:pt x="45160" y="72389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60"/>
            <p:cNvSpPr/>
            <p:nvPr/>
          </p:nvSpPr>
          <p:spPr>
            <a:xfrm>
              <a:off x="3758946" y="2397252"/>
              <a:ext cx="24764" cy="40639"/>
            </a:xfrm>
            <a:custGeom>
              <a:rect b="b" l="l" r="r" t="t"/>
              <a:pathLst>
                <a:path extrusionOk="0" h="40639" w="24764">
                  <a:moveTo>
                    <a:pt x="0" y="0"/>
                  </a:moveTo>
                  <a:lnTo>
                    <a:pt x="12192" y="36576"/>
                  </a:lnTo>
                  <a:lnTo>
                    <a:pt x="20574" y="40386"/>
                  </a:lnTo>
                  <a:lnTo>
                    <a:pt x="22098" y="35051"/>
                  </a:lnTo>
                  <a:lnTo>
                    <a:pt x="23622" y="32003"/>
                  </a:lnTo>
                  <a:lnTo>
                    <a:pt x="23622" y="29717"/>
                  </a:lnTo>
                  <a:lnTo>
                    <a:pt x="24384" y="27431"/>
                  </a:lnTo>
                  <a:lnTo>
                    <a:pt x="24384" y="25145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60"/>
            <p:cNvSpPr/>
            <p:nvPr/>
          </p:nvSpPr>
          <p:spPr>
            <a:xfrm>
              <a:off x="3727704" y="2315718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8"/>
                  </a:moveTo>
                  <a:lnTo>
                    <a:pt x="0" y="11430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1430"/>
                  </a:lnTo>
                  <a:lnTo>
                    <a:pt x="15239" y="7620"/>
                  </a:lnTo>
                  <a:lnTo>
                    <a:pt x="15239" y="3048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60"/>
            <p:cNvSpPr/>
            <p:nvPr/>
          </p:nvSpPr>
          <p:spPr>
            <a:xfrm>
              <a:off x="3715512" y="2132076"/>
              <a:ext cx="46989" cy="79375"/>
            </a:xfrm>
            <a:custGeom>
              <a:rect b="b" l="l" r="r" t="t"/>
              <a:pathLst>
                <a:path extrusionOk="0" h="79375" w="46989">
                  <a:moveTo>
                    <a:pt x="0" y="33527"/>
                  </a:moveTo>
                  <a:lnTo>
                    <a:pt x="7786" y="25598"/>
                  </a:lnTo>
                  <a:lnTo>
                    <a:pt x="15430" y="18668"/>
                  </a:lnTo>
                  <a:lnTo>
                    <a:pt x="23360" y="12311"/>
                  </a:lnTo>
                  <a:lnTo>
                    <a:pt x="32003" y="6095"/>
                  </a:lnTo>
                  <a:lnTo>
                    <a:pt x="35051" y="3809"/>
                  </a:lnTo>
                  <a:lnTo>
                    <a:pt x="38861" y="1523"/>
                  </a:lnTo>
                  <a:lnTo>
                    <a:pt x="41148" y="0"/>
                  </a:lnTo>
                  <a:lnTo>
                    <a:pt x="38099" y="4571"/>
                  </a:lnTo>
                  <a:lnTo>
                    <a:pt x="32765" y="9143"/>
                  </a:lnTo>
                  <a:lnTo>
                    <a:pt x="27431" y="13715"/>
                  </a:lnTo>
                  <a:lnTo>
                    <a:pt x="23621" y="16001"/>
                  </a:lnTo>
                  <a:lnTo>
                    <a:pt x="17525" y="18287"/>
                  </a:lnTo>
                  <a:lnTo>
                    <a:pt x="15239" y="22859"/>
                  </a:lnTo>
                  <a:lnTo>
                    <a:pt x="12954" y="28955"/>
                  </a:lnTo>
                  <a:lnTo>
                    <a:pt x="19050" y="34289"/>
                  </a:lnTo>
                  <a:lnTo>
                    <a:pt x="22098" y="38861"/>
                  </a:lnTo>
                  <a:lnTo>
                    <a:pt x="44196" y="73151"/>
                  </a:lnTo>
                  <a:lnTo>
                    <a:pt x="44958" y="75437"/>
                  </a:lnTo>
                  <a:lnTo>
                    <a:pt x="46482" y="79247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60"/>
            <p:cNvSpPr/>
            <p:nvPr/>
          </p:nvSpPr>
          <p:spPr>
            <a:xfrm>
              <a:off x="3797046" y="2241804"/>
              <a:ext cx="82550" cy="98425"/>
            </a:xfrm>
            <a:custGeom>
              <a:rect b="b" l="l" r="r" t="t"/>
              <a:pathLst>
                <a:path extrusionOk="0" h="98425" w="82550">
                  <a:moveTo>
                    <a:pt x="0" y="62484"/>
                  </a:moveTo>
                  <a:lnTo>
                    <a:pt x="7000" y="69008"/>
                  </a:lnTo>
                  <a:lnTo>
                    <a:pt x="12573" y="75247"/>
                  </a:lnTo>
                  <a:lnTo>
                    <a:pt x="17573" y="81772"/>
                  </a:lnTo>
                  <a:lnTo>
                    <a:pt x="22860" y="89154"/>
                  </a:lnTo>
                  <a:lnTo>
                    <a:pt x="26670" y="93726"/>
                  </a:lnTo>
                  <a:lnTo>
                    <a:pt x="31242" y="98298"/>
                  </a:lnTo>
                  <a:lnTo>
                    <a:pt x="37338" y="97536"/>
                  </a:lnTo>
                  <a:lnTo>
                    <a:pt x="44196" y="96774"/>
                  </a:lnTo>
                  <a:lnTo>
                    <a:pt x="46482" y="86106"/>
                  </a:lnTo>
                  <a:lnTo>
                    <a:pt x="47244" y="80772"/>
                  </a:lnTo>
                  <a:lnTo>
                    <a:pt x="47648" y="74140"/>
                  </a:lnTo>
                  <a:lnTo>
                    <a:pt x="47625" y="67151"/>
                  </a:lnTo>
                  <a:lnTo>
                    <a:pt x="47029" y="60305"/>
                  </a:lnTo>
                  <a:lnTo>
                    <a:pt x="45720" y="54102"/>
                  </a:lnTo>
                  <a:lnTo>
                    <a:pt x="44958" y="49530"/>
                  </a:lnTo>
                  <a:lnTo>
                    <a:pt x="43434" y="48768"/>
                  </a:lnTo>
                  <a:lnTo>
                    <a:pt x="41148" y="45720"/>
                  </a:lnTo>
                  <a:lnTo>
                    <a:pt x="41148" y="53340"/>
                  </a:lnTo>
                  <a:lnTo>
                    <a:pt x="65353" y="71389"/>
                  </a:lnTo>
                  <a:lnTo>
                    <a:pt x="71628" y="69342"/>
                  </a:lnTo>
                  <a:lnTo>
                    <a:pt x="79248" y="64770"/>
                  </a:lnTo>
                  <a:lnTo>
                    <a:pt x="81534" y="55626"/>
                  </a:lnTo>
                  <a:lnTo>
                    <a:pt x="82296" y="46482"/>
                  </a:lnTo>
                  <a:lnTo>
                    <a:pt x="82045" y="39112"/>
                  </a:lnTo>
                  <a:lnTo>
                    <a:pt x="61721" y="10668"/>
                  </a:lnTo>
                  <a:lnTo>
                    <a:pt x="57911" y="5334"/>
                  </a:lnTo>
                  <a:lnTo>
                    <a:pt x="55625" y="2286"/>
                  </a:lnTo>
                  <a:lnTo>
                    <a:pt x="57149" y="3048"/>
                  </a:lnTo>
                  <a:lnTo>
                    <a:pt x="56387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60"/>
            <p:cNvSpPr/>
            <p:nvPr/>
          </p:nvSpPr>
          <p:spPr>
            <a:xfrm>
              <a:off x="3895344" y="2136648"/>
              <a:ext cx="70485" cy="162560"/>
            </a:xfrm>
            <a:custGeom>
              <a:rect b="b" l="l" r="r" t="t"/>
              <a:pathLst>
                <a:path extrusionOk="0" h="162560" w="70485">
                  <a:moveTo>
                    <a:pt x="0" y="0"/>
                  </a:moveTo>
                  <a:lnTo>
                    <a:pt x="32682" y="20466"/>
                  </a:lnTo>
                  <a:lnTo>
                    <a:pt x="57245" y="54959"/>
                  </a:lnTo>
                  <a:lnTo>
                    <a:pt x="68877" y="98119"/>
                  </a:lnTo>
                  <a:lnTo>
                    <a:pt x="70389" y="115728"/>
                  </a:lnTo>
                  <a:lnTo>
                    <a:pt x="70044" y="133195"/>
                  </a:lnTo>
                  <a:lnTo>
                    <a:pt x="67056" y="148589"/>
                  </a:lnTo>
                  <a:lnTo>
                    <a:pt x="62484" y="156971"/>
                  </a:lnTo>
                  <a:lnTo>
                    <a:pt x="60960" y="159258"/>
                  </a:lnTo>
                  <a:lnTo>
                    <a:pt x="56388" y="16230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60"/>
            <p:cNvSpPr/>
            <p:nvPr/>
          </p:nvSpPr>
          <p:spPr>
            <a:xfrm>
              <a:off x="3562540" y="2389632"/>
              <a:ext cx="153035" cy="175260"/>
            </a:xfrm>
            <a:custGeom>
              <a:rect b="b" l="l" r="r" t="t"/>
              <a:pathLst>
                <a:path extrusionOk="0" h="175260" w="153035">
                  <a:moveTo>
                    <a:pt x="4381" y="0"/>
                  </a:moveTo>
                  <a:lnTo>
                    <a:pt x="476" y="14787"/>
                  </a:lnTo>
                  <a:lnTo>
                    <a:pt x="0" y="27432"/>
                  </a:lnTo>
                  <a:lnTo>
                    <a:pt x="2667" y="40076"/>
                  </a:lnTo>
                  <a:lnTo>
                    <a:pt x="25241" y="92202"/>
                  </a:lnTo>
                  <a:lnTo>
                    <a:pt x="46291" y="127254"/>
                  </a:lnTo>
                  <a:lnTo>
                    <a:pt x="84546" y="165615"/>
                  </a:lnTo>
                  <a:lnTo>
                    <a:pt x="115573" y="174986"/>
                  </a:lnTo>
                  <a:lnTo>
                    <a:pt x="127920" y="173640"/>
                  </a:lnTo>
                  <a:lnTo>
                    <a:pt x="139838" y="169866"/>
                  </a:lnTo>
                  <a:lnTo>
                    <a:pt x="152971" y="16459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23" name="Google Shape;3723;p60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608324" y="2711343"/>
            <a:ext cx="118601" cy="119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4" name="Google Shape;3724;p60"/>
          <p:cNvGrpSpPr/>
          <p:nvPr/>
        </p:nvGrpSpPr>
        <p:grpSpPr>
          <a:xfrm>
            <a:off x="672963" y="3559883"/>
            <a:ext cx="148266" cy="204702"/>
            <a:chOff x="3217163" y="2582417"/>
            <a:chExt cx="109220" cy="141731"/>
          </a:xfrm>
        </p:grpSpPr>
        <p:sp>
          <p:nvSpPr>
            <p:cNvPr id="3725" name="Google Shape;3725;p60"/>
            <p:cNvSpPr/>
            <p:nvPr/>
          </p:nvSpPr>
          <p:spPr>
            <a:xfrm>
              <a:off x="3240785" y="2582417"/>
              <a:ext cx="22860" cy="79375"/>
            </a:xfrm>
            <a:custGeom>
              <a:rect b="b" l="l" r="r" t="t"/>
              <a:pathLst>
                <a:path extrusionOk="0" h="79375" w="22860">
                  <a:moveTo>
                    <a:pt x="0" y="0"/>
                  </a:moveTo>
                  <a:lnTo>
                    <a:pt x="2524" y="9917"/>
                  </a:lnTo>
                  <a:lnTo>
                    <a:pt x="5334" y="19335"/>
                  </a:lnTo>
                  <a:lnTo>
                    <a:pt x="8143" y="28610"/>
                  </a:lnTo>
                  <a:lnTo>
                    <a:pt x="10668" y="38100"/>
                  </a:lnTo>
                  <a:lnTo>
                    <a:pt x="19812" y="76200"/>
                  </a:lnTo>
                  <a:lnTo>
                    <a:pt x="22098" y="79248"/>
                  </a:lnTo>
                  <a:lnTo>
                    <a:pt x="22860" y="79248"/>
                  </a:lnTo>
                  <a:lnTo>
                    <a:pt x="22860" y="78486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60"/>
            <p:cNvSpPr/>
            <p:nvPr/>
          </p:nvSpPr>
          <p:spPr>
            <a:xfrm>
              <a:off x="3217163" y="2670809"/>
              <a:ext cx="109220" cy="53339"/>
            </a:xfrm>
            <a:custGeom>
              <a:rect b="b" l="l" r="r" t="t"/>
              <a:pathLst>
                <a:path extrusionOk="0" h="53339" w="109220">
                  <a:moveTo>
                    <a:pt x="0" y="53339"/>
                  </a:moveTo>
                  <a:lnTo>
                    <a:pt x="42648" y="36837"/>
                  </a:lnTo>
                  <a:lnTo>
                    <a:pt x="78200" y="15811"/>
                  </a:lnTo>
                  <a:lnTo>
                    <a:pt x="89284" y="9453"/>
                  </a:lnTo>
                  <a:lnTo>
                    <a:pt x="100583" y="3809"/>
                  </a:lnTo>
                  <a:lnTo>
                    <a:pt x="108966" y="0"/>
                  </a:lnTo>
                  <a:lnTo>
                    <a:pt x="107442" y="2285"/>
                  </a:lnTo>
                  <a:lnTo>
                    <a:pt x="105155" y="8381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7" name="Google Shape;3727;p60"/>
          <p:cNvSpPr/>
          <p:nvPr/>
        </p:nvSpPr>
        <p:spPr>
          <a:xfrm>
            <a:off x="2830603" y="3913174"/>
            <a:ext cx="28445" cy="45799"/>
          </a:xfrm>
          <a:custGeom>
            <a:rect b="b" l="l" r="r" t="t"/>
            <a:pathLst>
              <a:path extrusionOk="0" h="31750" w="20954">
                <a:moveTo>
                  <a:pt x="4572" y="22860"/>
                </a:moveTo>
                <a:lnTo>
                  <a:pt x="3810" y="20574"/>
                </a:lnTo>
                <a:lnTo>
                  <a:pt x="3048" y="19050"/>
                </a:lnTo>
                <a:lnTo>
                  <a:pt x="2286" y="17526"/>
                </a:lnTo>
                <a:lnTo>
                  <a:pt x="762" y="14478"/>
                </a:lnTo>
                <a:lnTo>
                  <a:pt x="762" y="13716"/>
                </a:lnTo>
                <a:lnTo>
                  <a:pt x="762" y="10668"/>
                </a:lnTo>
                <a:lnTo>
                  <a:pt x="0" y="6096"/>
                </a:lnTo>
                <a:lnTo>
                  <a:pt x="762" y="5334"/>
                </a:lnTo>
                <a:lnTo>
                  <a:pt x="5334" y="3810"/>
                </a:lnTo>
                <a:lnTo>
                  <a:pt x="7620" y="2286"/>
                </a:lnTo>
                <a:lnTo>
                  <a:pt x="13716" y="1524"/>
                </a:lnTo>
                <a:lnTo>
                  <a:pt x="16764" y="3810"/>
                </a:lnTo>
                <a:lnTo>
                  <a:pt x="20574" y="6858"/>
                </a:lnTo>
                <a:lnTo>
                  <a:pt x="19812" y="14478"/>
                </a:lnTo>
                <a:lnTo>
                  <a:pt x="19050" y="18288"/>
                </a:lnTo>
                <a:lnTo>
                  <a:pt x="19050" y="23622"/>
                </a:lnTo>
                <a:lnTo>
                  <a:pt x="15240" y="28956"/>
                </a:lnTo>
                <a:lnTo>
                  <a:pt x="9906" y="30480"/>
                </a:lnTo>
                <a:lnTo>
                  <a:pt x="5334" y="31242"/>
                </a:lnTo>
                <a:lnTo>
                  <a:pt x="2286" y="29718"/>
                </a:lnTo>
                <a:lnTo>
                  <a:pt x="1524" y="24384"/>
                </a:lnTo>
                <a:lnTo>
                  <a:pt x="0" y="19812"/>
                </a:lnTo>
                <a:lnTo>
                  <a:pt x="762" y="9906"/>
                </a:lnTo>
                <a:lnTo>
                  <a:pt x="3048" y="5334"/>
                </a:lnTo>
                <a:lnTo>
                  <a:pt x="5334" y="762"/>
                </a:lnTo>
                <a:lnTo>
                  <a:pt x="9906" y="0"/>
                </a:lnTo>
                <a:lnTo>
                  <a:pt x="14478" y="762"/>
                </a:lnTo>
                <a:lnTo>
                  <a:pt x="20574" y="2286"/>
                </a:lnTo>
                <a:lnTo>
                  <a:pt x="19812" y="9906"/>
                </a:lnTo>
                <a:lnTo>
                  <a:pt x="19812" y="14478"/>
                </a:lnTo>
                <a:lnTo>
                  <a:pt x="19812" y="19812"/>
                </a:lnTo>
                <a:lnTo>
                  <a:pt x="19812" y="25146"/>
                </a:lnTo>
                <a:lnTo>
                  <a:pt x="14478" y="27432"/>
                </a:lnTo>
                <a:lnTo>
                  <a:pt x="12192" y="27432"/>
                </a:lnTo>
                <a:lnTo>
                  <a:pt x="9144" y="27432"/>
                </a:lnTo>
                <a:lnTo>
                  <a:pt x="7620" y="27432"/>
                </a:lnTo>
                <a:lnTo>
                  <a:pt x="7620" y="20574"/>
                </a:lnTo>
                <a:lnTo>
                  <a:pt x="7620" y="18288"/>
                </a:lnTo>
                <a:lnTo>
                  <a:pt x="12192" y="12192"/>
                </a:lnTo>
                <a:lnTo>
                  <a:pt x="13716" y="10668"/>
                </a:lnTo>
                <a:lnTo>
                  <a:pt x="15240" y="9144"/>
                </a:lnTo>
                <a:lnTo>
                  <a:pt x="17526" y="6858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28" name="Google Shape;3728;p60"/>
          <p:cNvGrpSpPr/>
          <p:nvPr/>
        </p:nvGrpSpPr>
        <p:grpSpPr>
          <a:xfrm>
            <a:off x="4182592" y="3868256"/>
            <a:ext cx="1934348" cy="932533"/>
            <a:chOff x="4600805" y="4383790"/>
            <a:chExt cx="2127762" cy="1056814"/>
          </a:xfrm>
        </p:grpSpPr>
        <p:pic>
          <p:nvPicPr>
            <p:cNvPr id="3729" name="Google Shape;3729;p60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5420877" y="4893917"/>
              <a:ext cx="177822" cy="1946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0" name="Google Shape;3730;p60"/>
            <p:cNvSpPr/>
            <p:nvPr/>
          </p:nvSpPr>
          <p:spPr>
            <a:xfrm>
              <a:off x="4600805" y="5067313"/>
              <a:ext cx="1825341" cy="373291"/>
            </a:xfrm>
            <a:custGeom>
              <a:rect b="b" l="l" r="r" t="t"/>
              <a:pathLst>
                <a:path extrusionOk="0" h="227964" w="1223009">
                  <a:moveTo>
                    <a:pt x="6858" y="227837"/>
                  </a:moveTo>
                  <a:lnTo>
                    <a:pt x="6405" y="209430"/>
                  </a:lnTo>
                  <a:lnTo>
                    <a:pt x="6096" y="190880"/>
                  </a:lnTo>
                  <a:lnTo>
                    <a:pt x="5786" y="172331"/>
                  </a:lnTo>
                  <a:lnTo>
                    <a:pt x="5334" y="153923"/>
                  </a:lnTo>
                  <a:lnTo>
                    <a:pt x="4524" y="138481"/>
                  </a:lnTo>
                  <a:lnTo>
                    <a:pt x="3429" y="122967"/>
                  </a:lnTo>
                  <a:lnTo>
                    <a:pt x="2333" y="107311"/>
                  </a:lnTo>
                  <a:lnTo>
                    <a:pt x="1524" y="91439"/>
                  </a:lnTo>
                  <a:lnTo>
                    <a:pt x="1524" y="83819"/>
                  </a:lnTo>
                  <a:lnTo>
                    <a:pt x="1524" y="75437"/>
                  </a:lnTo>
                  <a:lnTo>
                    <a:pt x="762" y="67055"/>
                  </a:lnTo>
                  <a:lnTo>
                    <a:pt x="762" y="66293"/>
                  </a:lnTo>
                  <a:lnTo>
                    <a:pt x="0" y="64769"/>
                  </a:lnTo>
                  <a:lnTo>
                    <a:pt x="0" y="64007"/>
                  </a:lnTo>
                  <a:lnTo>
                    <a:pt x="6858" y="62483"/>
                  </a:lnTo>
                  <a:lnTo>
                    <a:pt x="13716" y="61721"/>
                  </a:lnTo>
                  <a:lnTo>
                    <a:pt x="21336" y="60959"/>
                  </a:lnTo>
                  <a:lnTo>
                    <a:pt x="32896" y="59638"/>
                  </a:lnTo>
                  <a:lnTo>
                    <a:pt x="44672" y="58959"/>
                  </a:lnTo>
                  <a:lnTo>
                    <a:pt x="56590" y="58709"/>
                  </a:lnTo>
                  <a:lnTo>
                    <a:pt x="68580" y="58673"/>
                  </a:lnTo>
                  <a:lnTo>
                    <a:pt x="115214" y="58802"/>
                  </a:lnTo>
                  <a:lnTo>
                    <a:pt x="161848" y="58966"/>
                  </a:lnTo>
                  <a:lnTo>
                    <a:pt x="208483" y="58838"/>
                  </a:lnTo>
                  <a:lnTo>
                    <a:pt x="255117" y="58088"/>
                  </a:lnTo>
                  <a:lnTo>
                    <a:pt x="301752" y="56387"/>
                  </a:lnTo>
                  <a:lnTo>
                    <a:pt x="361188" y="52863"/>
                  </a:lnTo>
                  <a:lnTo>
                    <a:pt x="390906" y="50708"/>
                  </a:lnTo>
                  <a:lnTo>
                    <a:pt x="420624" y="48767"/>
                  </a:lnTo>
                  <a:lnTo>
                    <a:pt x="453651" y="47065"/>
                  </a:lnTo>
                  <a:lnTo>
                    <a:pt x="486537" y="45434"/>
                  </a:lnTo>
                  <a:lnTo>
                    <a:pt x="519422" y="43945"/>
                  </a:lnTo>
                  <a:lnTo>
                    <a:pt x="552450" y="42671"/>
                  </a:lnTo>
                  <a:lnTo>
                    <a:pt x="586620" y="41076"/>
                  </a:lnTo>
                  <a:lnTo>
                    <a:pt x="620649" y="39623"/>
                  </a:lnTo>
                  <a:lnTo>
                    <a:pt x="654677" y="38171"/>
                  </a:lnTo>
                  <a:lnTo>
                    <a:pt x="688848" y="36575"/>
                  </a:lnTo>
                  <a:lnTo>
                    <a:pt x="724281" y="34170"/>
                  </a:lnTo>
                  <a:lnTo>
                    <a:pt x="759714" y="31622"/>
                  </a:lnTo>
                  <a:lnTo>
                    <a:pt x="795147" y="29075"/>
                  </a:lnTo>
                  <a:lnTo>
                    <a:pt x="830580" y="26669"/>
                  </a:lnTo>
                  <a:lnTo>
                    <a:pt x="863727" y="24395"/>
                  </a:lnTo>
                  <a:lnTo>
                    <a:pt x="896874" y="22193"/>
                  </a:lnTo>
                  <a:lnTo>
                    <a:pt x="930021" y="20133"/>
                  </a:lnTo>
                  <a:lnTo>
                    <a:pt x="963168" y="18287"/>
                  </a:lnTo>
                  <a:lnTo>
                    <a:pt x="991862" y="16561"/>
                  </a:lnTo>
                  <a:lnTo>
                    <a:pt x="1020699" y="14763"/>
                  </a:lnTo>
                  <a:lnTo>
                    <a:pt x="1049535" y="12823"/>
                  </a:lnTo>
                  <a:lnTo>
                    <a:pt x="1078230" y="10667"/>
                  </a:lnTo>
                  <a:lnTo>
                    <a:pt x="1099256" y="9394"/>
                  </a:lnTo>
                  <a:lnTo>
                    <a:pt x="1120140" y="7905"/>
                  </a:lnTo>
                  <a:lnTo>
                    <a:pt x="1141023" y="6274"/>
                  </a:lnTo>
                  <a:lnTo>
                    <a:pt x="1162050" y="4571"/>
                  </a:lnTo>
                  <a:lnTo>
                    <a:pt x="1172920" y="3869"/>
                  </a:lnTo>
                  <a:lnTo>
                    <a:pt x="1183862" y="2952"/>
                  </a:lnTo>
                  <a:lnTo>
                    <a:pt x="1194946" y="1893"/>
                  </a:lnTo>
                  <a:lnTo>
                    <a:pt x="1206246" y="761"/>
                  </a:lnTo>
                  <a:lnTo>
                    <a:pt x="1207770" y="761"/>
                  </a:lnTo>
                  <a:lnTo>
                    <a:pt x="1213104" y="0"/>
                  </a:lnTo>
                  <a:lnTo>
                    <a:pt x="1213866" y="761"/>
                  </a:lnTo>
                  <a:lnTo>
                    <a:pt x="1214628" y="761"/>
                  </a:lnTo>
                  <a:lnTo>
                    <a:pt x="1216152" y="3809"/>
                  </a:lnTo>
                  <a:lnTo>
                    <a:pt x="1216914" y="4571"/>
                  </a:lnTo>
                  <a:lnTo>
                    <a:pt x="1218438" y="6095"/>
                  </a:lnTo>
                  <a:lnTo>
                    <a:pt x="1220724" y="5333"/>
                  </a:lnTo>
                  <a:lnTo>
                    <a:pt x="1221486" y="6857"/>
                  </a:lnTo>
                  <a:lnTo>
                    <a:pt x="1223010" y="9905"/>
                  </a:lnTo>
                  <a:lnTo>
                    <a:pt x="1222248" y="19049"/>
                  </a:lnTo>
                  <a:lnTo>
                    <a:pt x="1222248" y="22097"/>
                  </a:lnTo>
                  <a:lnTo>
                    <a:pt x="1219997" y="64639"/>
                  </a:lnTo>
                  <a:lnTo>
                    <a:pt x="1215592" y="100524"/>
                  </a:lnTo>
                  <a:lnTo>
                    <a:pt x="1212818" y="122015"/>
                  </a:lnTo>
                  <a:lnTo>
                    <a:pt x="1207770" y="165353"/>
                  </a:lnTo>
                  <a:lnTo>
                    <a:pt x="1204233" y="205108"/>
                  </a:lnTo>
                  <a:lnTo>
                    <a:pt x="1203198" y="218693"/>
                  </a:lnTo>
                  <a:lnTo>
                    <a:pt x="1203198" y="222503"/>
                  </a:lnTo>
                  <a:lnTo>
                    <a:pt x="1203198" y="223265"/>
                  </a:lnTo>
                  <a:lnTo>
                    <a:pt x="1203198" y="224789"/>
                  </a:lnTo>
                  <a:lnTo>
                    <a:pt x="1200912" y="218944"/>
                  </a:lnTo>
                  <a:lnTo>
                    <a:pt x="1198626" y="212883"/>
                  </a:lnTo>
                  <a:lnTo>
                    <a:pt x="1196340" y="206680"/>
                  </a:lnTo>
                  <a:lnTo>
                    <a:pt x="1194054" y="200405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31" name="Google Shape;3731;p60"/>
            <p:cNvGrpSpPr/>
            <p:nvPr/>
          </p:nvGrpSpPr>
          <p:grpSpPr>
            <a:xfrm>
              <a:off x="5260073" y="4474890"/>
              <a:ext cx="613890" cy="275698"/>
              <a:chOff x="6244196" y="2851391"/>
              <a:chExt cx="411124" cy="168427"/>
            </a:xfrm>
          </p:grpSpPr>
          <p:pic>
            <p:nvPicPr>
              <p:cNvPr id="3732" name="Google Shape;3732;p60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6244196" y="2895587"/>
                <a:ext cx="178714" cy="12423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33" name="Google Shape;3733;p60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6444983" y="2851391"/>
                <a:ext cx="210337" cy="1348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734" name="Google Shape;3734;p60"/>
            <p:cNvSpPr/>
            <p:nvPr/>
          </p:nvSpPr>
          <p:spPr>
            <a:xfrm>
              <a:off x="5952690" y="4383790"/>
              <a:ext cx="67288" cy="370173"/>
            </a:xfrm>
            <a:custGeom>
              <a:rect b="b" l="l" r="r" t="t"/>
              <a:pathLst>
                <a:path extrusionOk="0" h="226060" w="45084">
                  <a:moveTo>
                    <a:pt x="44862" y="0"/>
                  </a:moveTo>
                  <a:lnTo>
                    <a:pt x="42374" y="14418"/>
                  </a:lnTo>
                  <a:lnTo>
                    <a:pt x="40386" y="29051"/>
                  </a:lnTo>
                  <a:lnTo>
                    <a:pt x="38540" y="43826"/>
                  </a:lnTo>
                  <a:lnTo>
                    <a:pt x="36480" y="58674"/>
                  </a:lnTo>
                  <a:lnTo>
                    <a:pt x="29146" y="100488"/>
                  </a:lnTo>
                  <a:lnTo>
                    <a:pt x="18954" y="141732"/>
                  </a:lnTo>
                  <a:lnTo>
                    <a:pt x="10001" y="174212"/>
                  </a:lnTo>
                  <a:lnTo>
                    <a:pt x="5667" y="190702"/>
                  </a:lnTo>
                  <a:lnTo>
                    <a:pt x="2190" y="207264"/>
                  </a:lnTo>
                  <a:lnTo>
                    <a:pt x="1059" y="211836"/>
                  </a:lnTo>
                  <a:lnTo>
                    <a:pt x="0" y="218694"/>
                  </a:lnTo>
                  <a:lnTo>
                    <a:pt x="797" y="224408"/>
                  </a:lnTo>
                  <a:lnTo>
                    <a:pt x="5238" y="225552"/>
                  </a:lnTo>
                  <a:lnTo>
                    <a:pt x="7524" y="223265"/>
                  </a:lnTo>
                  <a:lnTo>
                    <a:pt x="9810" y="221742"/>
                  </a:lnTo>
                  <a:lnTo>
                    <a:pt x="12096" y="220218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35" name="Google Shape;3735;p60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6075842" y="4448630"/>
              <a:ext cx="473374" cy="220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6" name="Google Shape;3736;p60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6603368" y="4434441"/>
              <a:ext cx="125199" cy="1813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37" name="Google Shape;3737;p60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1262881" y="2860178"/>
            <a:ext cx="4877185" cy="2739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41" name="Shape 3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2" name="Google Shape;3742;p61"/>
          <p:cNvSpPr/>
          <p:nvPr/>
        </p:nvSpPr>
        <p:spPr>
          <a:xfrm>
            <a:off x="2091971" y="2205272"/>
            <a:ext cx="1030757" cy="40481"/>
          </a:xfrm>
          <a:custGeom>
            <a:rect b="b" l="l" r="r" t="t"/>
            <a:pathLst>
              <a:path extrusionOk="0" h="32385" w="848360">
                <a:moveTo>
                  <a:pt x="0" y="25146"/>
                </a:moveTo>
                <a:lnTo>
                  <a:pt x="10727" y="25848"/>
                </a:lnTo>
                <a:lnTo>
                  <a:pt x="21240" y="26765"/>
                </a:lnTo>
                <a:lnTo>
                  <a:pt x="31611" y="27824"/>
                </a:lnTo>
                <a:lnTo>
                  <a:pt x="41910" y="28956"/>
                </a:lnTo>
                <a:lnTo>
                  <a:pt x="64079" y="30396"/>
                </a:lnTo>
                <a:lnTo>
                  <a:pt x="86105" y="31337"/>
                </a:lnTo>
                <a:lnTo>
                  <a:pt x="108132" y="31849"/>
                </a:lnTo>
                <a:lnTo>
                  <a:pt x="130302" y="32004"/>
                </a:lnTo>
                <a:lnTo>
                  <a:pt x="187011" y="32111"/>
                </a:lnTo>
                <a:lnTo>
                  <a:pt x="243935" y="32289"/>
                </a:lnTo>
                <a:lnTo>
                  <a:pt x="301001" y="32325"/>
                </a:lnTo>
                <a:lnTo>
                  <a:pt x="358140" y="32004"/>
                </a:lnTo>
                <a:lnTo>
                  <a:pt x="401574" y="31730"/>
                </a:lnTo>
                <a:lnTo>
                  <a:pt x="445008" y="30956"/>
                </a:lnTo>
                <a:lnTo>
                  <a:pt x="488442" y="29753"/>
                </a:lnTo>
                <a:lnTo>
                  <a:pt x="531876" y="28194"/>
                </a:lnTo>
                <a:lnTo>
                  <a:pt x="571892" y="26241"/>
                </a:lnTo>
                <a:lnTo>
                  <a:pt x="611981" y="24003"/>
                </a:lnTo>
                <a:lnTo>
                  <a:pt x="652212" y="21764"/>
                </a:lnTo>
                <a:lnTo>
                  <a:pt x="692658" y="19812"/>
                </a:lnTo>
                <a:lnTo>
                  <a:pt x="752475" y="16383"/>
                </a:lnTo>
                <a:lnTo>
                  <a:pt x="812292" y="10668"/>
                </a:lnTo>
                <a:lnTo>
                  <a:pt x="819507" y="9620"/>
                </a:lnTo>
                <a:lnTo>
                  <a:pt x="827151" y="8572"/>
                </a:lnTo>
                <a:lnTo>
                  <a:pt x="834794" y="7239"/>
                </a:lnTo>
                <a:lnTo>
                  <a:pt x="842010" y="5334"/>
                </a:lnTo>
                <a:lnTo>
                  <a:pt x="848106" y="3048"/>
                </a:lnTo>
                <a:lnTo>
                  <a:pt x="842772" y="4572"/>
                </a:lnTo>
                <a:lnTo>
                  <a:pt x="845058" y="3048"/>
                </a:lnTo>
                <a:lnTo>
                  <a:pt x="844296" y="3048"/>
                </a:lnTo>
                <a:lnTo>
                  <a:pt x="838200" y="3048"/>
                </a:lnTo>
                <a:lnTo>
                  <a:pt x="836676" y="2286"/>
                </a:lnTo>
                <a:lnTo>
                  <a:pt x="835152" y="1524"/>
                </a:lnTo>
                <a:lnTo>
                  <a:pt x="832866" y="762"/>
                </a:lnTo>
                <a:lnTo>
                  <a:pt x="831341" y="0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3" name="Google Shape;3743;p61"/>
          <p:cNvGrpSpPr/>
          <p:nvPr/>
        </p:nvGrpSpPr>
        <p:grpSpPr>
          <a:xfrm>
            <a:off x="2165391" y="1823926"/>
            <a:ext cx="935143" cy="254897"/>
            <a:chOff x="4254400" y="2067293"/>
            <a:chExt cx="768716" cy="203836"/>
          </a:xfrm>
        </p:grpSpPr>
        <p:pic>
          <p:nvPicPr>
            <p:cNvPr id="3744" name="Google Shape;3744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54400" y="2075163"/>
              <a:ext cx="106538" cy="195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5" name="Google Shape;3745;p6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90631" y="2122157"/>
              <a:ext cx="169951" cy="133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6" name="Google Shape;3746;p6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82476" y="2067293"/>
              <a:ext cx="170891" cy="166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7" name="Google Shape;3747;p6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89157" y="2130634"/>
              <a:ext cx="96037" cy="1119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8" name="Google Shape;3748;p6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921745" y="2081104"/>
              <a:ext cx="101371" cy="13556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49" name="Google Shape;3749;p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76004" y="3134371"/>
            <a:ext cx="155269" cy="175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50" name="Google Shape;3750;p61"/>
          <p:cNvGrpSpPr/>
          <p:nvPr/>
        </p:nvGrpSpPr>
        <p:grpSpPr>
          <a:xfrm>
            <a:off x="1988877" y="2969315"/>
            <a:ext cx="308422" cy="289900"/>
            <a:chOff x="4109298" y="2983229"/>
            <a:chExt cx="253532" cy="231827"/>
          </a:xfrm>
        </p:grpSpPr>
        <p:pic>
          <p:nvPicPr>
            <p:cNvPr id="3751" name="Google Shape;3751;p6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109298" y="3108089"/>
              <a:ext cx="73332" cy="1069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2" name="Google Shape;3752;p61"/>
            <p:cNvSpPr/>
            <p:nvPr/>
          </p:nvSpPr>
          <p:spPr>
            <a:xfrm>
              <a:off x="4216907" y="3105911"/>
              <a:ext cx="1904" cy="101600"/>
            </a:xfrm>
            <a:custGeom>
              <a:rect b="b" l="l" r="r" t="t"/>
              <a:pathLst>
                <a:path extrusionOk="0" h="101600" w="1904">
                  <a:moveTo>
                    <a:pt x="0" y="0"/>
                  </a:moveTo>
                  <a:lnTo>
                    <a:pt x="238" y="8905"/>
                  </a:lnTo>
                  <a:lnTo>
                    <a:pt x="762" y="17526"/>
                  </a:lnTo>
                  <a:lnTo>
                    <a:pt x="1285" y="26146"/>
                  </a:lnTo>
                  <a:lnTo>
                    <a:pt x="1524" y="35052"/>
                  </a:lnTo>
                  <a:lnTo>
                    <a:pt x="1845" y="48077"/>
                  </a:lnTo>
                  <a:lnTo>
                    <a:pt x="1809" y="60960"/>
                  </a:lnTo>
                  <a:lnTo>
                    <a:pt x="1631" y="73842"/>
                  </a:lnTo>
                  <a:lnTo>
                    <a:pt x="1524" y="86868"/>
                  </a:lnTo>
                  <a:lnTo>
                    <a:pt x="1524" y="92202"/>
                  </a:lnTo>
                  <a:lnTo>
                    <a:pt x="1524" y="96774"/>
                  </a:lnTo>
                  <a:lnTo>
                    <a:pt x="1524" y="101346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p61"/>
            <p:cNvSpPr/>
            <p:nvPr/>
          </p:nvSpPr>
          <p:spPr>
            <a:xfrm>
              <a:off x="4244566" y="3101339"/>
              <a:ext cx="7620" cy="99060"/>
            </a:xfrm>
            <a:custGeom>
              <a:rect b="b" l="l" r="r" t="t"/>
              <a:pathLst>
                <a:path extrusionOk="0" h="99060" w="7620">
                  <a:moveTo>
                    <a:pt x="7393" y="0"/>
                  </a:moveTo>
                  <a:lnTo>
                    <a:pt x="3214" y="9906"/>
                  </a:lnTo>
                  <a:lnTo>
                    <a:pt x="821" y="18097"/>
                  </a:lnTo>
                  <a:lnTo>
                    <a:pt x="0" y="26574"/>
                  </a:lnTo>
                  <a:lnTo>
                    <a:pt x="535" y="37338"/>
                  </a:lnTo>
                  <a:lnTo>
                    <a:pt x="1785" y="46612"/>
                  </a:lnTo>
                  <a:lnTo>
                    <a:pt x="3107" y="56102"/>
                  </a:lnTo>
                  <a:lnTo>
                    <a:pt x="4286" y="65734"/>
                  </a:lnTo>
                  <a:lnTo>
                    <a:pt x="5107" y="75438"/>
                  </a:lnTo>
                  <a:lnTo>
                    <a:pt x="5869" y="83058"/>
                  </a:lnTo>
                  <a:lnTo>
                    <a:pt x="5869" y="90678"/>
                  </a:lnTo>
                  <a:lnTo>
                    <a:pt x="5869" y="9906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61"/>
            <p:cNvSpPr/>
            <p:nvPr/>
          </p:nvSpPr>
          <p:spPr>
            <a:xfrm>
              <a:off x="4219955" y="3084730"/>
              <a:ext cx="99060" cy="86360"/>
            </a:xfrm>
            <a:custGeom>
              <a:rect b="b" l="l" r="r" t="t"/>
              <a:pathLst>
                <a:path extrusionOk="0" h="86360" w="99060">
                  <a:moveTo>
                    <a:pt x="0" y="2893"/>
                  </a:moveTo>
                  <a:lnTo>
                    <a:pt x="10287" y="1262"/>
                  </a:lnTo>
                  <a:lnTo>
                    <a:pt x="20574" y="130"/>
                  </a:lnTo>
                  <a:lnTo>
                    <a:pt x="30861" y="0"/>
                  </a:lnTo>
                  <a:lnTo>
                    <a:pt x="41148" y="1369"/>
                  </a:lnTo>
                  <a:lnTo>
                    <a:pt x="47565" y="3559"/>
                  </a:lnTo>
                  <a:lnTo>
                    <a:pt x="53625" y="6893"/>
                  </a:lnTo>
                  <a:lnTo>
                    <a:pt x="58400" y="11656"/>
                  </a:lnTo>
                  <a:lnTo>
                    <a:pt x="60960" y="18133"/>
                  </a:lnTo>
                  <a:lnTo>
                    <a:pt x="60900" y="25360"/>
                  </a:lnTo>
                  <a:lnTo>
                    <a:pt x="35814" y="49375"/>
                  </a:lnTo>
                  <a:lnTo>
                    <a:pt x="32766" y="54709"/>
                  </a:lnTo>
                  <a:lnTo>
                    <a:pt x="32004" y="56233"/>
                  </a:lnTo>
                  <a:lnTo>
                    <a:pt x="32766" y="56995"/>
                  </a:lnTo>
                  <a:lnTo>
                    <a:pt x="32004" y="58519"/>
                  </a:lnTo>
                  <a:lnTo>
                    <a:pt x="38862" y="60805"/>
                  </a:lnTo>
                  <a:lnTo>
                    <a:pt x="45720" y="61567"/>
                  </a:lnTo>
                  <a:lnTo>
                    <a:pt x="52578" y="63853"/>
                  </a:lnTo>
                  <a:lnTo>
                    <a:pt x="86868" y="77569"/>
                  </a:lnTo>
                  <a:lnTo>
                    <a:pt x="92202" y="80617"/>
                  </a:lnTo>
                  <a:lnTo>
                    <a:pt x="97536" y="85189"/>
                  </a:lnTo>
                  <a:lnTo>
                    <a:pt x="98298" y="85189"/>
                  </a:lnTo>
                  <a:lnTo>
                    <a:pt x="98298" y="85951"/>
                  </a:lnTo>
                  <a:lnTo>
                    <a:pt x="99060" y="85951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61"/>
            <p:cNvSpPr/>
            <p:nvPr/>
          </p:nvSpPr>
          <p:spPr>
            <a:xfrm>
              <a:off x="4315205" y="2983229"/>
              <a:ext cx="47625" cy="97789"/>
            </a:xfrm>
            <a:custGeom>
              <a:rect b="b" l="l" r="r" t="t"/>
              <a:pathLst>
                <a:path extrusionOk="0" h="97789" w="47625">
                  <a:moveTo>
                    <a:pt x="32003" y="0"/>
                  </a:moveTo>
                  <a:lnTo>
                    <a:pt x="33277" y="9727"/>
                  </a:lnTo>
                  <a:lnTo>
                    <a:pt x="34766" y="19526"/>
                  </a:lnTo>
                  <a:lnTo>
                    <a:pt x="36397" y="29467"/>
                  </a:lnTo>
                  <a:lnTo>
                    <a:pt x="38099" y="39624"/>
                  </a:lnTo>
                  <a:lnTo>
                    <a:pt x="39350" y="48648"/>
                  </a:lnTo>
                  <a:lnTo>
                    <a:pt x="40671" y="57531"/>
                  </a:lnTo>
                  <a:lnTo>
                    <a:pt x="41850" y="66413"/>
                  </a:lnTo>
                  <a:lnTo>
                    <a:pt x="42671" y="75438"/>
                  </a:lnTo>
                  <a:lnTo>
                    <a:pt x="43433" y="80010"/>
                  </a:lnTo>
                  <a:lnTo>
                    <a:pt x="43433" y="84582"/>
                  </a:lnTo>
                  <a:lnTo>
                    <a:pt x="43433" y="89154"/>
                  </a:lnTo>
                  <a:lnTo>
                    <a:pt x="41147" y="84582"/>
                  </a:lnTo>
                  <a:lnTo>
                    <a:pt x="39623" y="79248"/>
                  </a:lnTo>
                  <a:lnTo>
                    <a:pt x="37337" y="73914"/>
                  </a:lnTo>
                  <a:lnTo>
                    <a:pt x="34289" y="67056"/>
                  </a:lnTo>
                  <a:lnTo>
                    <a:pt x="31241" y="57912"/>
                  </a:lnTo>
                  <a:lnTo>
                    <a:pt x="25145" y="52577"/>
                  </a:lnTo>
                  <a:lnTo>
                    <a:pt x="21335" y="49530"/>
                  </a:lnTo>
                  <a:lnTo>
                    <a:pt x="13715" y="48006"/>
                  </a:lnTo>
                  <a:lnTo>
                    <a:pt x="9143" y="51053"/>
                  </a:lnTo>
                  <a:lnTo>
                    <a:pt x="4179" y="55852"/>
                  </a:lnTo>
                  <a:lnTo>
                    <a:pt x="1428" y="62579"/>
                  </a:lnTo>
                  <a:lnTo>
                    <a:pt x="250" y="70020"/>
                  </a:lnTo>
                  <a:lnTo>
                    <a:pt x="0" y="76962"/>
                  </a:lnTo>
                  <a:lnTo>
                    <a:pt x="0" y="83820"/>
                  </a:lnTo>
                  <a:lnTo>
                    <a:pt x="0" y="90678"/>
                  </a:lnTo>
                  <a:lnTo>
                    <a:pt x="6857" y="94488"/>
                  </a:lnTo>
                  <a:lnTo>
                    <a:pt x="12191" y="97536"/>
                  </a:lnTo>
                  <a:lnTo>
                    <a:pt x="21335" y="96774"/>
                  </a:lnTo>
                  <a:lnTo>
                    <a:pt x="26669" y="96774"/>
                  </a:lnTo>
                  <a:lnTo>
                    <a:pt x="36575" y="96012"/>
                  </a:lnTo>
                  <a:lnTo>
                    <a:pt x="41147" y="91440"/>
                  </a:lnTo>
                  <a:lnTo>
                    <a:pt x="47243" y="84582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56" name="Google Shape;3756;p61"/>
          <p:cNvGrpSpPr/>
          <p:nvPr/>
        </p:nvGrpSpPr>
        <p:grpSpPr>
          <a:xfrm>
            <a:off x="1748068" y="3328536"/>
            <a:ext cx="578447" cy="333207"/>
            <a:chOff x="3911345" y="3270491"/>
            <a:chExt cx="475501" cy="266459"/>
          </a:xfrm>
        </p:grpSpPr>
        <p:sp>
          <p:nvSpPr>
            <p:cNvPr id="3757" name="Google Shape;3757;p61"/>
            <p:cNvSpPr/>
            <p:nvPr/>
          </p:nvSpPr>
          <p:spPr>
            <a:xfrm>
              <a:off x="3911345" y="3409950"/>
              <a:ext cx="10160" cy="127000"/>
            </a:xfrm>
            <a:custGeom>
              <a:rect b="b" l="l" r="r" t="t"/>
              <a:pathLst>
                <a:path extrusionOk="0" h="127000" w="10160">
                  <a:moveTo>
                    <a:pt x="0" y="0"/>
                  </a:moveTo>
                  <a:lnTo>
                    <a:pt x="1500" y="13156"/>
                  </a:lnTo>
                  <a:lnTo>
                    <a:pt x="3429" y="26384"/>
                  </a:lnTo>
                  <a:lnTo>
                    <a:pt x="5357" y="39754"/>
                  </a:lnTo>
                  <a:lnTo>
                    <a:pt x="8191" y="77819"/>
                  </a:lnTo>
                  <a:lnTo>
                    <a:pt x="8382" y="118872"/>
                  </a:lnTo>
                  <a:lnTo>
                    <a:pt x="8382" y="126492"/>
                  </a:lnTo>
                  <a:lnTo>
                    <a:pt x="9144" y="122682"/>
                  </a:lnTo>
                  <a:lnTo>
                    <a:pt x="9144" y="118872"/>
                  </a:lnTo>
                  <a:lnTo>
                    <a:pt x="9906" y="115062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Google Shape;3758;p61"/>
            <p:cNvSpPr/>
            <p:nvPr/>
          </p:nvSpPr>
          <p:spPr>
            <a:xfrm>
              <a:off x="3924299" y="3393948"/>
              <a:ext cx="18414" cy="142875"/>
            </a:xfrm>
            <a:custGeom>
              <a:rect b="b" l="l" r="r" t="t"/>
              <a:pathLst>
                <a:path extrusionOk="0" h="142875" w="18414">
                  <a:moveTo>
                    <a:pt x="0" y="0"/>
                  </a:moveTo>
                  <a:lnTo>
                    <a:pt x="1071" y="12668"/>
                  </a:lnTo>
                  <a:lnTo>
                    <a:pt x="2857" y="24765"/>
                  </a:lnTo>
                  <a:lnTo>
                    <a:pt x="4929" y="36861"/>
                  </a:lnTo>
                  <a:lnTo>
                    <a:pt x="6858" y="49530"/>
                  </a:lnTo>
                  <a:lnTo>
                    <a:pt x="11465" y="97214"/>
                  </a:lnTo>
                  <a:lnTo>
                    <a:pt x="12382" y="128206"/>
                  </a:lnTo>
                  <a:lnTo>
                    <a:pt x="13263" y="136564"/>
                  </a:lnTo>
                  <a:lnTo>
                    <a:pt x="16002" y="142494"/>
                  </a:lnTo>
                  <a:lnTo>
                    <a:pt x="16764" y="142494"/>
                  </a:lnTo>
                  <a:lnTo>
                    <a:pt x="17526" y="142494"/>
                  </a:lnTo>
                  <a:lnTo>
                    <a:pt x="18288" y="142494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59" name="Google Shape;3759;p6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970769" y="3367265"/>
              <a:ext cx="120635" cy="132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0" name="Google Shape;3760;p6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110977" y="3332213"/>
              <a:ext cx="66319" cy="169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1" name="Google Shape;3761;p6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196416" y="3270491"/>
              <a:ext cx="87560" cy="807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2" name="Google Shape;3762;p6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309859" y="3361931"/>
              <a:ext cx="76987" cy="640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63" name="Google Shape;3763;p61"/>
          <p:cNvSpPr/>
          <p:nvPr/>
        </p:nvSpPr>
        <p:spPr>
          <a:xfrm>
            <a:off x="2398800" y="3403115"/>
            <a:ext cx="16202" cy="128588"/>
          </a:xfrm>
          <a:custGeom>
            <a:rect b="b" l="l" r="r" t="t"/>
            <a:pathLst>
              <a:path extrusionOk="0" h="102870" w="13335">
                <a:moveTo>
                  <a:pt x="0" y="0"/>
                </a:moveTo>
                <a:lnTo>
                  <a:pt x="273" y="11191"/>
                </a:lnTo>
                <a:lnTo>
                  <a:pt x="1047" y="22098"/>
                </a:lnTo>
                <a:lnTo>
                  <a:pt x="2250" y="33004"/>
                </a:lnTo>
                <a:lnTo>
                  <a:pt x="3810" y="44196"/>
                </a:lnTo>
                <a:lnTo>
                  <a:pt x="4976" y="55054"/>
                </a:lnTo>
                <a:lnTo>
                  <a:pt x="6286" y="65913"/>
                </a:lnTo>
                <a:lnTo>
                  <a:pt x="7881" y="76771"/>
                </a:lnTo>
                <a:lnTo>
                  <a:pt x="9906" y="87630"/>
                </a:lnTo>
                <a:lnTo>
                  <a:pt x="10668" y="92964"/>
                </a:lnTo>
                <a:lnTo>
                  <a:pt x="9906" y="102870"/>
                </a:lnTo>
                <a:lnTo>
                  <a:pt x="12954" y="97536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64" name="Google Shape;3764;p61"/>
          <p:cNvGrpSpPr/>
          <p:nvPr/>
        </p:nvGrpSpPr>
        <p:grpSpPr>
          <a:xfrm>
            <a:off x="1634972" y="2773970"/>
            <a:ext cx="568433" cy="234171"/>
            <a:chOff x="3818381" y="2827019"/>
            <a:chExt cx="467269" cy="187262"/>
          </a:xfrm>
        </p:grpSpPr>
        <p:sp>
          <p:nvSpPr>
            <p:cNvPr id="3765" name="Google Shape;3765;p61"/>
            <p:cNvSpPr/>
            <p:nvPr/>
          </p:nvSpPr>
          <p:spPr>
            <a:xfrm>
              <a:off x="3818381" y="2877121"/>
              <a:ext cx="210185" cy="137160"/>
            </a:xfrm>
            <a:custGeom>
              <a:rect b="b" l="l" r="r" t="t"/>
              <a:pathLst>
                <a:path extrusionOk="0" h="137160" w="210185">
                  <a:moveTo>
                    <a:pt x="0" y="16192"/>
                  </a:moveTo>
                  <a:lnTo>
                    <a:pt x="1404" y="28527"/>
                  </a:lnTo>
                  <a:lnTo>
                    <a:pt x="3238" y="40576"/>
                  </a:lnTo>
                  <a:lnTo>
                    <a:pt x="5357" y="52625"/>
                  </a:lnTo>
                  <a:lnTo>
                    <a:pt x="7620" y="64960"/>
                  </a:lnTo>
                  <a:lnTo>
                    <a:pt x="9775" y="80390"/>
                  </a:lnTo>
                  <a:lnTo>
                    <a:pt x="11715" y="95821"/>
                  </a:lnTo>
                  <a:lnTo>
                    <a:pt x="13513" y="111251"/>
                  </a:lnTo>
                  <a:lnTo>
                    <a:pt x="15240" y="126682"/>
                  </a:lnTo>
                  <a:lnTo>
                    <a:pt x="15240" y="132016"/>
                  </a:lnTo>
                  <a:lnTo>
                    <a:pt x="15240" y="132778"/>
                  </a:lnTo>
                  <a:lnTo>
                    <a:pt x="15240" y="136588"/>
                  </a:lnTo>
                  <a:lnTo>
                    <a:pt x="15240" y="130492"/>
                  </a:lnTo>
                  <a:lnTo>
                    <a:pt x="14478" y="128206"/>
                  </a:lnTo>
                  <a:lnTo>
                    <a:pt x="12954" y="122110"/>
                  </a:lnTo>
                  <a:lnTo>
                    <a:pt x="10513" y="109537"/>
                  </a:lnTo>
                  <a:lnTo>
                    <a:pt x="8858" y="96964"/>
                  </a:lnTo>
                  <a:lnTo>
                    <a:pt x="7917" y="84391"/>
                  </a:lnTo>
                  <a:lnTo>
                    <a:pt x="7620" y="71818"/>
                  </a:lnTo>
                  <a:lnTo>
                    <a:pt x="7203" y="59638"/>
                  </a:lnTo>
                  <a:lnTo>
                    <a:pt x="21181" y="19073"/>
                  </a:lnTo>
                  <a:lnTo>
                    <a:pt x="58090" y="8334"/>
                  </a:lnTo>
                  <a:lnTo>
                    <a:pt x="69246" y="10096"/>
                  </a:lnTo>
                  <a:lnTo>
                    <a:pt x="109442" y="41338"/>
                  </a:lnTo>
                  <a:lnTo>
                    <a:pt x="126718" y="78045"/>
                  </a:lnTo>
                  <a:lnTo>
                    <a:pt x="134112" y="113728"/>
                  </a:lnTo>
                  <a:lnTo>
                    <a:pt x="134874" y="118300"/>
                  </a:lnTo>
                  <a:lnTo>
                    <a:pt x="134874" y="123634"/>
                  </a:lnTo>
                  <a:lnTo>
                    <a:pt x="134874" y="128206"/>
                  </a:lnTo>
                  <a:lnTo>
                    <a:pt x="133064" y="119622"/>
                  </a:lnTo>
                  <a:lnTo>
                    <a:pt x="131254" y="110966"/>
                  </a:lnTo>
                  <a:lnTo>
                    <a:pt x="129730" y="102167"/>
                  </a:lnTo>
                  <a:lnTo>
                    <a:pt x="128778" y="93154"/>
                  </a:lnTo>
                  <a:lnTo>
                    <a:pt x="128289" y="78759"/>
                  </a:lnTo>
                  <a:lnTo>
                    <a:pt x="128301" y="64293"/>
                  </a:lnTo>
                  <a:lnTo>
                    <a:pt x="138398" y="18573"/>
                  </a:lnTo>
                  <a:lnTo>
                    <a:pt x="162782" y="0"/>
                  </a:lnTo>
                  <a:lnTo>
                    <a:pt x="169937" y="142"/>
                  </a:lnTo>
                  <a:lnTo>
                    <a:pt x="200406" y="32956"/>
                  </a:lnTo>
                  <a:lnTo>
                    <a:pt x="208788" y="80200"/>
                  </a:lnTo>
                  <a:lnTo>
                    <a:pt x="209311" y="86951"/>
                  </a:lnTo>
                  <a:lnTo>
                    <a:pt x="210121" y="97631"/>
                  </a:lnTo>
                  <a:lnTo>
                    <a:pt x="210073" y="108168"/>
                  </a:lnTo>
                  <a:lnTo>
                    <a:pt x="208026" y="114490"/>
                  </a:lnTo>
                  <a:lnTo>
                    <a:pt x="204978" y="116776"/>
                  </a:lnTo>
                  <a:lnTo>
                    <a:pt x="203454" y="114490"/>
                  </a:lnTo>
                  <a:lnTo>
                    <a:pt x="200406" y="112966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61"/>
            <p:cNvSpPr/>
            <p:nvPr/>
          </p:nvSpPr>
          <p:spPr>
            <a:xfrm>
              <a:off x="4053458" y="2875025"/>
              <a:ext cx="99060" cy="110489"/>
            </a:xfrm>
            <a:custGeom>
              <a:rect b="b" l="l" r="r" t="t"/>
              <a:pathLst>
                <a:path extrusionOk="0" h="110489" w="99060">
                  <a:moveTo>
                    <a:pt x="65912" y="38100"/>
                  </a:moveTo>
                  <a:lnTo>
                    <a:pt x="62150" y="32254"/>
                  </a:lnTo>
                  <a:lnTo>
                    <a:pt x="58673" y="26193"/>
                  </a:lnTo>
                  <a:lnTo>
                    <a:pt x="55197" y="19990"/>
                  </a:lnTo>
                  <a:lnTo>
                    <a:pt x="51434" y="13716"/>
                  </a:lnTo>
                  <a:lnTo>
                    <a:pt x="48386" y="8382"/>
                  </a:lnTo>
                  <a:lnTo>
                    <a:pt x="43814" y="762"/>
                  </a:lnTo>
                  <a:lnTo>
                    <a:pt x="36194" y="0"/>
                  </a:lnTo>
                  <a:lnTo>
                    <a:pt x="29789" y="1726"/>
                  </a:lnTo>
                  <a:lnTo>
                    <a:pt x="24383" y="7524"/>
                  </a:lnTo>
                  <a:lnTo>
                    <a:pt x="20121" y="14894"/>
                  </a:lnTo>
                  <a:lnTo>
                    <a:pt x="17144" y="21336"/>
                  </a:lnTo>
                  <a:lnTo>
                    <a:pt x="11429" y="33611"/>
                  </a:lnTo>
                  <a:lnTo>
                    <a:pt x="1142" y="73152"/>
                  </a:lnTo>
                  <a:lnTo>
                    <a:pt x="0" y="90868"/>
                  </a:lnTo>
                  <a:lnTo>
                    <a:pt x="1357" y="100155"/>
                  </a:lnTo>
                  <a:lnTo>
                    <a:pt x="5714" y="107442"/>
                  </a:lnTo>
                  <a:lnTo>
                    <a:pt x="10989" y="110180"/>
                  </a:lnTo>
                  <a:lnTo>
                    <a:pt x="17049" y="109918"/>
                  </a:lnTo>
                  <a:lnTo>
                    <a:pt x="44422" y="76533"/>
                  </a:lnTo>
                  <a:lnTo>
                    <a:pt x="52018" y="36183"/>
                  </a:lnTo>
                  <a:lnTo>
                    <a:pt x="52196" y="25908"/>
                  </a:lnTo>
                  <a:lnTo>
                    <a:pt x="52196" y="25146"/>
                  </a:lnTo>
                  <a:lnTo>
                    <a:pt x="52196" y="24384"/>
                  </a:lnTo>
                  <a:lnTo>
                    <a:pt x="52196" y="22860"/>
                  </a:lnTo>
                  <a:lnTo>
                    <a:pt x="52196" y="24384"/>
                  </a:lnTo>
                  <a:lnTo>
                    <a:pt x="52196" y="33528"/>
                  </a:lnTo>
                  <a:lnTo>
                    <a:pt x="52196" y="36576"/>
                  </a:lnTo>
                  <a:lnTo>
                    <a:pt x="52732" y="44112"/>
                  </a:lnTo>
                  <a:lnTo>
                    <a:pt x="75818" y="80772"/>
                  </a:lnTo>
                  <a:lnTo>
                    <a:pt x="83141" y="81379"/>
                  </a:lnTo>
                  <a:lnTo>
                    <a:pt x="88677" y="79914"/>
                  </a:lnTo>
                  <a:lnTo>
                    <a:pt x="93499" y="76592"/>
                  </a:lnTo>
                  <a:lnTo>
                    <a:pt x="98678" y="71628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61"/>
            <p:cNvSpPr/>
            <p:nvPr/>
          </p:nvSpPr>
          <p:spPr>
            <a:xfrm>
              <a:off x="4162043" y="2869691"/>
              <a:ext cx="55245" cy="83185"/>
            </a:xfrm>
            <a:custGeom>
              <a:rect b="b" l="l" r="r" t="t"/>
              <a:pathLst>
                <a:path extrusionOk="0" h="83185" w="55245">
                  <a:moveTo>
                    <a:pt x="0" y="14477"/>
                  </a:moveTo>
                  <a:lnTo>
                    <a:pt x="5131" y="6643"/>
                  </a:lnTo>
                  <a:lnTo>
                    <a:pt x="10191" y="2095"/>
                  </a:lnTo>
                  <a:lnTo>
                    <a:pt x="16823" y="119"/>
                  </a:lnTo>
                  <a:lnTo>
                    <a:pt x="26670" y="0"/>
                  </a:lnTo>
                  <a:lnTo>
                    <a:pt x="34111" y="1535"/>
                  </a:lnTo>
                  <a:lnTo>
                    <a:pt x="54685" y="39040"/>
                  </a:lnTo>
                  <a:lnTo>
                    <a:pt x="54102" y="46481"/>
                  </a:lnTo>
                  <a:lnTo>
                    <a:pt x="32004" y="78485"/>
                  </a:lnTo>
                  <a:lnTo>
                    <a:pt x="21336" y="83057"/>
                  </a:lnTo>
                  <a:lnTo>
                    <a:pt x="21336" y="78485"/>
                  </a:lnTo>
                  <a:lnTo>
                    <a:pt x="21336" y="76199"/>
                  </a:lnTo>
                  <a:lnTo>
                    <a:pt x="21336" y="72389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61"/>
            <p:cNvSpPr/>
            <p:nvPr/>
          </p:nvSpPr>
          <p:spPr>
            <a:xfrm>
              <a:off x="4221515" y="2827019"/>
              <a:ext cx="64135" cy="107950"/>
            </a:xfrm>
            <a:custGeom>
              <a:rect b="b" l="l" r="r" t="t"/>
              <a:pathLst>
                <a:path extrusionOk="0" h="107950" w="64135">
                  <a:moveTo>
                    <a:pt x="36540" y="0"/>
                  </a:moveTo>
                  <a:lnTo>
                    <a:pt x="4262" y="33587"/>
                  </a:lnTo>
                  <a:lnTo>
                    <a:pt x="0" y="58852"/>
                  </a:lnTo>
                  <a:lnTo>
                    <a:pt x="726" y="71628"/>
                  </a:lnTo>
                  <a:lnTo>
                    <a:pt x="22824" y="103905"/>
                  </a:lnTo>
                  <a:lnTo>
                    <a:pt x="43398" y="107442"/>
                  </a:lnTo>
                  <a:lnTo>
                    <a:pt x="53304" y="106680"/>
                  </a:lnTo>
                  <a:lnTo>
                    <a:pt x="57114" y="102870"/>
                  </a:lnTo>
                  <a:lnTo>
                    <a:pt x="63972" y="96774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69" name="Google Shape;3769;p6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917165" y="2590244"/>
            <a:ext cx="188003" cy="328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0" name="Google Shape;3770;p6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470045" y="2653137"/>
            <a:ext cx="199648" cy="18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1" name="Google Shape;3771;p6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201542" y="2687890"/>
            <a:ext cx="172447" cy="203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2" name="Google Shape;3772;p6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292444" y="2667431"/>
            <a:ext cx="170015" cy="226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3" name="Google Shape;3773;p61"/>
          <p:cNvGrpSpPr/>
          <p:nvPr/>
        </p:nvGrpSpPr>
        <p:grpSpPr>
          <a:xfrm>
            <a:off x="5591289" y="2745374"/>
            <a:ext cx="91151" cy="77182"/>
            <a:chOff x="7070597" y="2804160"/>
            <a:chExt cx="74929" cy="61721"/>
          </a:xfrm>
        </p:grpSpPr>
        <p:sp>
          <p:nvSpPr>
            <p:cNvPr id="3774" name="Google Shape;3774;p61"/>
            <p:cNvSpPr/>
            <p:nvPr/>
          </p:nvSpPr>
          <p:spPr>
            <a:xfrm>
              <a:off x="7070597" y="2804160"/>
              <a:ext cx="55245" cy="1269"/>
            </a:xfrm>
            <a:custGeom>
              <a:rect b="b" l="l" r="r" t="t"/>
              <a:pathLst>
                <a:path extrusionOk="0" h="1269" w="55245">
                  <a:moveTo>
                    <a:pt x="0" y="0"/>
                  </a:moveTo>
                  <a:lnTo>
                    <a:pt x="9715" y="761"/>
                  </a:lnTo>
                  <a:lnTo>
                    <a:pt x="19431" y="952"/>
                  </a:lnTo>
                  <a:lnTo>
                    <a:pt x="29146" y="857"/>
                  </a:lnTo>
                  <a:lnTo>
                    <a:pt x="38862" y="761"/>
                  </a:lnTo>
                  <a:lnTo>
                    <a:pt x="44196" y="761"/>
                  </a:lnTo>
                  <a:lnTo>
                    <a:pt x="49530" y="761"/>
                  </a:lnTo>
                  <a:lnTo>
                    <a:pt x="54864" y="761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61"/>
            <p:cNvSpPr/>
            <p:nvPr/>
          </p:nvSpPr>
          <p:spPr>
            <a:xfrm>
              <a:off x="7089647" y="2850642"/>
              <a:ext cx="55879" cy="15239"/>
            </a:xfrm>
            <a:custGeom>
              <a:rect b="b" l="l" r="r" t="t"/>
              <a:pathLst>
                <a:path extrusionOk="0" h="15239" w="55879">
                  <a:moveTo>
                    <a:pt x="0" y="15239"/>
                  </a:moveTo>
                  <a:lnTo>
                    <a:pt x="38790" y="6024"/>
                  </a:lnTo>
                  <a:lnTo>
                    <a:pt x="52577" y="761"/>
                  </a:lnTo>
                  <a:lnTo>
                    <a:pt x="54102" y="0"/>
                  </a:lnTo>
                  <a:lnTo>
                    <a:pt x="55626" y="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76" name="Google Shape;3776;p6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330856" y="3140089"/>
            <a:ext cx="267346" cy="153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7" name="Google Shape;3777;p6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359737" y="2465691"/>
            <a:ext cx="96435" cy="92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8" name="Google Shape;3778;p61"/>
          <p:cNvGrpSpPr/>
          <p:nvPr/>
        </p:nvGrpSpPr>
        <p:grpSpPr>
          <a:xfrm>
            <a:off x="6335650" y="2622441"/>
            <a:ext cx="301297" cy="317324"/>
            <a:chOff x="7682471" y="2705849"/>
            <a:chExt cx="247675" cy="253758"/>
          </a:xfrm>
        </p:grpSpPr>
        <p:sp>
          <p:nvSpPr>
            <p:cNvPr id="3779" name="Google Shape;3779;p61"/>
            <p:cNvSpPr/>
            <p:nvPr/>
          </p:nvSpPr>
          <p:spPr>
            <a:xfrm>
              <a:off x="7703820" y="2944368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80" name="Google Shape;3780;p6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682471" y="2705849"/>
              <a:ext cx="247675" cy="2042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81" name="Google Shape;3781;p61"/>
          <p:cNvSpPr/>
          <p:nvPr/>
        </p:nvSpPr>
        <p:spPr>
          <a:xfrm>
            <a:off x="6389416" y="3004787"/>
            <a:ext cx="0" cy="65086"/>
          </a:xfrm>
          <a:custGeom>
            <a:rect b="b" l="l" r="r" t="t"/>
            <a:pathLst>
              <a:path extrusionOk="0" h="52069" w="120000">
                <a:moveTo>
                  <a:pt x="0" y="0"/>
                </a:moveTo>
                <a:lnTo>
                  <a:pt x="0" y="13132"/>
                </a:lnTo>
                <a:lnTo>
                  <a:pt x="0" y="26193"/>
                </a:lnTo>
                <a:lnTo>
                  <a:pt x="0" y="39112"/>
                </a:lnTo>
                <a:lnTo>
                  <a:pt x="0" y="51816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2" name="Google Shape;3782;p6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459850" y="2962603"/>
            <a:ext cx="104613" cy="702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3" name="Google Shape;3783;p61"/>
          <p:cNvGrpSpPr/>
          <p:nvPr/>
        </p:nvGrpSpPr>
        <p:grpSpPr>
          <a:xfrm>
            <a:off x="5949090" y="2720602"/>
            <a:ext cx="135955" cy="232979"/>
            <a:chOff x="7364730" y="2784348"/>
            <a:chExt cx="111759" cy="186309"/>
          </a:xfrm>
        </p:grpSpPr>
        <p:sp>
          <p:nvSpPr>
            <p:cNvPr id="3784" name="Google Shape;3784;p61"/>
            <p:cNvSpPr/>
            <p:nvPr/>
          </p:nvSpPr>
          <p:spPr>
            <a:xfrm>
              <a:off x="7421880" y="2784348"/>
              <a:ext cx="3175" cy="121285"/>
            </a:xfrm>
            <a:custGeom>
              <a:rect b="b" l="l" r="r" t="t"/>
              <a:pathLst>
                <a:path extrusionOk="0" h="121285" w="3175">
                  <a:moveTo>
                    <a:pt x="3048" y="0"/>
                  </a:moveTo>
                  <a:lnTo>
                    <a:pt x="1607" y="14049"/>
                  </a:lnTo>
                  <a:lnTo>
                    <a:pt x="666" y="27813"/>
                  </a:lnTo>
                  <a:lnTo>
                    <a:pt x="154" y="41576"/>
                  </a:lnTo>
                  <a:lnTo>
                    <a:pt x="0" y="55626"/>
                  </a:lnTo>
                  <a:lnTo>
                    <a:pt x="11" y="68199"/>
                  </a:lnTo>
                  <a:lnTo>
                    <a:pt x="95" y="80772"/>
                  </a:lnTo>
                  <a:lnTo>
                    <a:pt x="321" y="93345"/>
                  </a:lnTo>
                  <a:lnTo>
                    <a:pt x="762" y="105918"/>
                  </a:lnTo>
                  <a:lnTo>
                    <a:pt x="762" y="113538"/>
                  </a:lnTo>
                  <a:lnTo>
                    <a:pt x="1524" y="115823"/>
                  </a:lnTo>
                  <a:lnTo>
                    <a:pt x="762" y="121157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61"/>
            <p:cNvSpPr/>
            <p:nvPr/>
          </p:nvSpPr>
          <p:spPr>
            <a:xfrm>
              <a:off x="7364730" y="2957322"/>
              <a:ext cx="111759" cy="13335"/>
            </a:xfrm>
            <a:custGeom>
              <a:rect b="b" l="l" r="r" t="t"/>
              <a:pathLst>
                <a:path extrusionOk="0" h="13335" w="111759">
                  <a:moveTo>
                    <a:pt x="0" y="10667"/>
                  </a:moveTo>
                  <a:lnTo>
                    <a:pt x="16966" y="12656"/>
                  </a:lnTo>
                  <a:lnTo>
                    <a:pt x="32289" y="12858"/>
                  </a:lnTo>
                  <a:lnTo>
                    <a:pt x="47470" y="11203"/>
                  </a:lnTo>
                  <a:lnTo>
                    <a:pt x="64008" y="7619"/>
                  </a:lnTo>
                  <a:lnTo>
                    <a:pt x="75652" y="5250"/>
                  </a:lnTo>
                  <a:lnTo>
                    <a:pt x="86868" y="2952"/>
                  </a:lnTo>
                  <a:lnTo>
                    <a:pt x="98083" y="1083"/>
                  </a:lnTo>
                  <a:lnTo>
                    <a:pt x="109728" y="0"/>
                  </a:lnTo>
                  <a:lnTo>
                    <a:pt x="110489" y="0"/>
                  </a:lnTo>
                  <a:lnTo>
                    <a:pt x="111252" y="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86" name="Google Shape;3786;p6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967628" y="3023831"/>
            <a:ext cx="101997" cy="113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7" name="Google Shape;3787;p6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742575" y="2620737"/>
            <a:ext cx="193752" cy="182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8" name="Google Shape;3788;p61"/>
          <p:cNvGrpSpPr/>
          <p:nvPr/>
        </p:nvGrpSpPr>
        <p:grpSpPr>
          <a:xfrm>
            <a:off x="7060538" y="2379460"/>
            <a:ext cx="288319" cy="358315"/>
            <a:chOff x="8278355" y="2511539"/>
            <a:chExt cx="237007" cy="286537"/>
          </a:xfrm>
        </p:grpSpPr>
        <p:pic>
          <p:nvPicPr>
            <p:cNvPr id="3789" name="Google Shape;3789;p61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278355" y="2644889"/>
              <a:ext cx="161569" cy="1531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0" name="Google Shape;3790;p61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8426183" y="2511539"/>
              <a:ext cx="89179" cy="960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91" name="Google Shape;3791;p6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880347" y="3344017"/>
            <a:ext cx="141278" cy="17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2" name="Google Shape;3792;p6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7212552" y="3343064"/>
            <a:ext cx="155762" cy="17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3" name="Google Shape;3793;p6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7353452" y="2736043"/>
            <a:ext cx="79750" cy="1477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4" name="Google Shape;3794;p61"/>
          <p:cNvGrpSpPr/>
          <p:nvPr/>
        </p:nvGrpSpPr>
        <p:grpSpPr>
          <a:xfrm>
            <a:off x="6934025" y="2847315"/>
            <a:ext cx="337912" cy="268744"/>
            <a:chOff x="8174342" y="2885681"/>
            <a:chExt cx="277774" cy="214909"/>
          </a:xfrm>
        </p:grpSpPr>
        <p:pic>
          <p:nvPicPr>
            <p:cNvPr id="3795" name="Google Shape;3795;p61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8294357" y="2997695"/>
              <a:ext cx="157759" cy="102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6" name="Google Shape;3796;p61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8174342" y="2885681"/>
              <a:ext cx="93370" cy="12423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97" name="Google Shape;3797;p61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7381376" y="2877078"/>
            <a:ext cx="206630" cy="1553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8" name="Google Shape;3798;p61"/>
          <p:cNvGrpSpPr/>
          <p:nvPr/>
        </p:nvGrpSpPr>
        <p:grpSpPr>
          <a:xfrm>
            <a:off x="5571080" y="3610592"/>
            <a:ext cx="350223" cy="754698"/>
            <a:chOff x="7053988" y="3496055"/>
            <a:chExt cx="287894" cy="603517"/>
          </a:xfrm>
        </p:grpSpPr>
        <p:sp>
          <p:nvSpPr>
            <p:cNvPr id="3799" name="Google Shape;3799;p61"/>
            <p:cNvSpPr/>
            <p:nvPr/>
          </p:nvSpPr>
          <p:spPr>
            <a:xfrm>
              <a:off x="7053988" y="3496055"/>
              <a:ext cx="232409" cy="576579"/>
            </a:xfrm>
            <a:custGeom>
              <a:rect b="b" l="l" r="r" t="t"/>
              <a:pathLst>
                <a:path extrusionOk="0" h="576579" w="232409">
                  <a:moveTo>
                    <a:pt x="2893" y="0"/>
                  </a:moveTo>
                  <a:lnTo>
                    <a:pt x="1357" y="16573"/>
                  </a:lnTo>
                  <a:lnTo>
                    <a:pt x="321" y="33147"/>
                  </a:lnTo>
                  <a:lnTo>
                    <a:pt x="0" y="49720"/>
                  </a:lnTo>
                  <a:lnTo>
                    <a:pt x="607" y="66294"/>
                  </a:lnTo>
                  <a:lnTo>
                    <a:pt x="3357" y="110180"/>
                  </a:lnTo>
                  <a:lnTo>
                    <a:pt x="6607" y="153924"/>
                  </a:lnTo>
                  <a:lnTo>
                    <a:pt x="9715" y="197667"/>
                  </a:lnTo>
                  <a:lnTo>
                    <a:pt x="12037" y="241554"/>
                  </a:lnTo>
                  <a:lnTo>
                    <a:pt x="12406" y="272534"/>
                  </a:lnTo>
                  <a:lnTo>
                    <a:pt x="12703" y="303657"/>
                  </a:lnTo>
                  <a:lnTo>
                    <a:pt x="13430" y="334779"/>
                  </a:lnTo>
                  <a:lnTo>
                    <a:pt x="16894" y="391346"/>
                  </a:lnTo>
                  <a:lnTo>
                    <a:pt x="23657" y="441948"/>
                  </a:lnTo>
                  <a:lnTo>
                    <a:pt x="31134" y="483096"/>
                  </a:lnTo>
                  <a:lnTo>
                    <a:pt x="37897" y="514790"/>
                  </a:lnTo>
                  <a:lnTo>
                    <a:pt x="40993" y="530352"/>
                  </a:lnTo>
                  <a:lnTo>
                    <a:pt x="42326" y="538483"/>
                  </a:lnTo>
                  <a:lnTo>
                    <a:pt x="43088" y="546830"/>
                  </a:lnTo>
                  <a:lnTo>
                    <a:pt x="43564" y="555319"/>
                  </a:lnTo>
                  <a:lnTo>
                    <a:pt x="44041" y="563880"/>
                  </a:lnTo>
                  <a:lnTo>
                    <a:pt x="44041" y="566928"/>
                  </a:lnTo>
                  <a:lnTo>
                    <a:pt x="43279" y="573024"/>
                  </a:lnTo>
                  <a:lnTo>
                    <a:pt x="45565" y="574548"/>
                  </a:lnTo>
                  <a:lnTo>
                    <a:pt x="47851" y="576072"/>
                  </a:lnTo>
                  <a:lnTo>
                    <a:pt x="53185" y="576072"/>
                  </a:lnTo>
                  <a:lnTo>
                    <a:pt x="56233" y="576072"/>
                  </a:lnTo>
                  <a:lnTo>
                    <a:pt x="63091" y="575810"/>
                  </a:lnTo>
                  <a:lnTo>
                    <a:pt x="69949" y="575119"/>
                  </a:lnTo>
                  <a:lnTo>
                    <a:pt x="76807" y="574143"/>
                  </a:lnTo>
                  <a:lnTo>
                    <a:pt x="83665" y="573024"/>
                  </a:lnTo>
                  <a:lnTo>
                    <a:pt x="97833" y="571857"/>
                  </a:lnTo>
                  <a:lnTo>
                    <a:pt x="111859" y="570547"/>
                  </a:lnTo>
                  <a:lnTo>
                    <a:pt x="125884" y="568952"/>
                  </a:lnTo>
                  <a:lnTo>
                    <a:pt x="140053" y="566928"/>
                  </a:lnTo>
                  <a:lnTo>
                    <a:pt x="155602" y="563975"/>
                  </a:lnTo>
                  <a:lnTo>
                    <a:pt x="171295" y="561022"/>
                  </a:lnTo>
                  <a:lnTo>
                    <a:pt x="186987" y="558355"/>
                  </a:lnTo>
                  <a:lnTo>
                    <a:pt x="202537" y="556260"/>
                  </a:lnTo>
                  <a:lnTo>
                    <a:pt x="210919" y="554736"/>
                  </a:lnTo>
                  <a:lnTo>
                    <a:pt x="219301" y="554736"/>
                  </a:lnTo>
                  <a:lnTo>
                    <a:pt x="227683" y="554736"/>
                  </a:lnTo>
                  <a:lnTo>
                    <a:pt x="232255" y="554736"/>
                  </a:lnTo>
                  <a:lnTo>
                    <a:pt x="229969" y="553212"/>
                  </a:lnTo>
                  <a:lnTo>
                    <a:pt x="229207" y="549402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00" name="Google Shape;3800;p61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7275563" y="4002773"/>
              <a:ext cx="66319" cy="96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01" name="Google Shape;3801;p61"/>
          <p:cNvGrpSpPr/>
          <p:nvPr/>
        </p:nvGrpSpPr>
        <p:grpSpPr>
          <a:xfrm>
            <a:off x="6304931" y="4163253"/>
            <a:ext cx="1308105" cy="263160"/>
            <a:chOff x="7657230" y="3938003"/>
            <a:chExt cx="1075302" cy="210444"/>
          </a:xfrm>
        </p:grpSpPr>
        <p:pic>
          <p:nvPicPr>
            <p:cNvPr id="3802" name="Google Shape;3802;p61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7657230" y="4011345"/>
              <a:ext cx="233292" cy="137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3" name="Google Shape;3803;p61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7932407" y="3992867"/>
              <a:ext cx="64033" cy="1074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4" name="Google Shape;3804;p61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8025371" y="3985247"/>
              <a:ext cx="195097" cy="122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05" name="Google Shape;3805;p61"/>
            <p:cNvSpPr/>
            <p:nvPr/>
          </p:nvSpPr>
          <p:spPr>
            <a:xfrm>
              <a:off x="8249781" y="4006596"/>
              <a:ext cx="8890" cy="81914"/>
            </a:xfrm>
            <a:custGeom>
              <a:rect b="b" l="l" r="r" t="t"/>
              <a:pathLst>
                <a:path extrusionOk="0" h="81914" w="8890">
                  <a:moveTo>
                    <a:pt x="392" y="0"/>
                  </a:moveTo>
                  <a:lnTo>
                    <a:pt x="0" y="11406"/>
                  </a:lnTo>
                  <a:lnTo>
                    <a:pt x="107" y="22098"/>
                  </a:lnTo>
                  <a:lnTo>
                    <a:pt x="928" y="32789"/>
                  </a:lnTo>
                  <a:lnTo>
                    <a:pt x="2678" y="44196"/>
                  </a:lnTo>
                  <a:lnTo>
                    <a:pt x="4810" y="52316"/>
                  </a:lnTo>
                  <a:lnTo>
                    <a:pt x="6584" y="60578"/>
                  </a:lnTo>
                  <a:lnTo>
                    <a:pt x="7929" y="68841"/>
                  </a:lnTo>
                  <a:lnTo>
                    <a:pt x="8774" y="76962"/>
                  </a:lnTo>
                  <a:lnTo>
                    <a:pt x="8774" y="78486"/>
                  </a:lnTo>
                  <a:lnTo>
                    <a:pt x="8774" y="80010"/>
                  </a:lnTo>
                  <a:lnTo>
                    <a:pt x="8774" y="81534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06" name="Google Shape;3806;p61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8308073" y="3979913"/>
              <a:ext cx="83845" cy="1097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7" name="Google Shape;3807;p61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8421611" y="3954005"/>
              <a:ext cx="93751" cy="131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8" name="Google Shape;3808;p61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8549341" y="3938003"/>
              <a:ext cx="183191" cy="124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09" name="Google Shape;3809;p61"/>
          <p:cNvGrpSpPr/>
          <p:nvPr/>
        </p:nvGrpSpPr>
        <p:grpSpPr>
          <a:xfrm>
            <a:off x="7847545" y="4057472"/>
            <a:ext cx="706368" cy="243158"/>
            <a:chOff x="8925306" y="3853421"/>
            <a:chExt cx="580656" cy="194449"/>
          </a:xfrm>
        </p:grpSpPr>
        <p:sp>
          <p:nvSpPr>
            <p:cNvPr id="3810" name="Google Shape;3810;p61"/>
            <p:cNvSpPr/>
            <p:nvPr/>
          </p:nvSpPr>
          <p:spPr>
            <a:xfrm>
              <a:off x="8925306" y="3957066"/>
              <a:ext cx="1270" cy="90804"/>
            </a:xfrm>
            <a:custGeom>
              <a:rect b="b" l="l" r="r" t="t"/>
              <a:pathLst>
                <a:path extrusionOk="0" h="90804" w="1270">
                  <a:moveTo>
                    <a:pt x="761" y="0"/>
                  </a:moveTo>
                  <a:lnTo>
                    <a:pt x="321" y="16002"/>
                  </a:lnTo>
                  <a:lnTo>
                    <a:pt x="95" y="32004"/>
                  </a:lnTo>
                  <a:lnTo>
                    <a:pt x="11" y="48006"/>
                  </a:lnTo>
                  <a:lnTo>
                    <a:pt x="0" y="64008"/>
                  </a:lnTo>
                  <a:lnTo>
                    <a:pt x="0" y="70854"/>
                  </a:lnTo>
                  <a:lnTo>
                    <a:pt x="0" y="77628"/>
                  </a:lnTo>
                  <a:lnTo>
                    <a:pt x="0" y="84260"/>
                  </a:lnTo>
                  <a:lnTo>
                    <a:pt x="0" y="90678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61"/>
            <p:cNvSpPr/>
            <p:nvPr/>
          </p:nvSpPr>
          <p:spPr>
            <a:xfrm>
              <a:off x="8937498" y="3918204"/>
              <a:ext cx="71754" cy="107950"/>
            </a:xfrm>
            <a:custGeom>
              <a:rect b="b" l="l" r="r" t="t"/>
              <a:pathLst>
                <a:path extrusionOk="0" h="107950" w="71754">
                  <a:moveTo>
                    <a:pt x="0" y="26670"/>
                  </a:moveTo>
                  <a:lnTo>
                    <a:pt x="18288" y="64008"/>
                  </a:lnTo>
                  <a:lnTo>
                    <a:pt x="35052" y="73914"/>
                  </a:lnTo>
                  <a:lnTo>
                    <a:pt x="35814" y="73152"/>
                  </a:lnTo>
                  <a:lnTo>
                    <a:pt x="37338" y="73914"/>
                  </a:lnTo>
                  <a:lnTo>
                    <a:pt x="44029" y="36159"/>
                  </a:lnTo>
                  <a:lnTo>
                    <a:pt x="64769" y="0"/>
                  </a:lnTo>
                  <a:lnTo>
                    <a:pt x="67818" y="5334"/>
                  </a:lnTo>
                  <a:lnTo>
                    <a:pt x="70104" y="9906"/>
                  </a:lnTo>
                  <a:lnTo>
                    <a:pt x="70104" y="18288"/>
                  </a:lnTo>
                  <a:lnTo>
                    <a:pt x="70735" y="35790"/>
                  </a:lnTo>
                  <a:lnTo>
                    <a:pt x="71151" y="53721"/>
                  </a:lnTo>
                  <a:lnTo>
                    <a:pt x="70854" y="71651"/>
                  </a:lnTo>
                  <a:lnTo>
                    <a:pt x="69342" y="89154"/>
                  </a:lnTo>
                  <a:lnTo>
                    <a:pt x="68580" y="95250"/>
                  </a:lnTo>
                  <a:lnTo>
                    <a:pt x="67056" y="101346"/>
                  </a:lnTo>
                  <a:lnTo>
                    <a:pt x="67818" y="107442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12" name="Google Shape;3812;p61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9035783" y="3880091"/>
              <a:ext cx="166141" cy="1478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3" name="Google Shape;3813;p61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9228569" y="3853421"/>
              <a:ext cx="277393" cy="1501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14" name="Google Shape;3814;p61"/>
          <p:cNvGrpSpPr/>
          <p:nvPr/>
        </p:nvGrpSpPr>
        <p:grpSpPr>
          <a:xfrm>
            <a:off x="840427" y="4983335"/>
            <a:ext cx="8060761" cy="1739830"/>
            <a:chOff x="924460" y="5647479"/>
            <a:chExt cx="8866748" cy="1971702"/>
          </a:xfrm>
        </p:grpSpPr>
        <p:grpSp>
          <p:nvGrpSpPr>
            <p:cNvPr id="3815" name="Google Shape;3815;p61"/>
            <p:cNvGrpSpPr/>
            <p:nvPr/>
          </p:nvGrpSpPr>
          <p:grpSpPr>
            <a:xfrm>
              <a:off x="924460" y="5892557"/>
              <a:ext cx="1065006" cy="512290"/>
              <a:chOff x="3165348" y="4766297"/>
              <a:chExt cx="795909" cy="361455"/>
            </a:xfrm>
          </p:grpSpPr>
          <p:sp>
            <p:nvSpPr>
              <p:cNvPr id="3816" name="Google Shape;3816;p61"/>
              <p:cNvSpPr/>
              <p:nvPr/>
            </p:nvSpPr>
            <p:spPr>
              <a:xfrm>
                <a:off x="3165348" y="4812792"/>
                <a:ext cx="118110" cy="222885"/>
              </a:xfrm>
              <a:custGeom>
                <a:rect b="b" l="l" r="r" t="t"/>
                <a:pathLst>
                  <a:path extrusionOk="0" h="222885" w="118110">
                    <a:moveTo>
                      <a:pt x="67056" y="19050"/>
                    </a:moveTo>
                    <a:lnTo>
                      <a:pt x="62198" y="12751"/>
                    </a:lnTo>
                    <a:lnTo>
                      <a:pt x="57340" y="6953"/>
                    </a:lnTo>
                    <a:lnTo>
                      <a:pt x="51625" y="2440"/>
                    </a:lnTo>
                    <a:lnTo>
                      <a:pt x="44196" y="0"/>
                    </a:lnTo>
                    <a:lnTo>
                      <a:pt x="35409" y="666"/>
                    </a:lnTo>
                    <a:lnTo>
                      <a:pt x="4953" y="38766"/>
                    </a:lnTo>
                    <a:lnTo>
                      <a:pt x="0" y="64008"/>
                    </a:lnTo>
                    <a:lnTo>
                      <a:pt x="345" y="74533"/>
                    </a:lnTo>
                    <a:lnTo>
                      <a:pt x="35159" y="110370"/>
                    </a:lnTo>
                    <a:lnTo>
                      <a:pt x="56292" y="117919"/>
                    </a:lnTo>
                    <a:lnTo>
                      <a:pt x="77283" y="125753"/>
                    </a:lnTo>
                    <a:lnTo>
                      <a:pt x="112585" y="154400"/>
                    </a:lnTo>
                    <a:lnTo>
                      <a:pt x="118110" y="176784"/>
                    </a:lnTo>
                    <a:lnTo>
                      <a:pt x="114907" y="186678"/>
                    </a:lnTo>
                    <a:lnTo>
                      <a:pt x="79176" y="212205"/>
                    </a:lnTo>
                    <a:lnTo>
                      <a:pt x="40386" y="221742"/>
                    </a:lnTo>
                    <a:lnTo>
                      <a:pt x="22383" y="222504"/>
                    </a:lnTo>
                    <a:lnTo>
                      <a:pt x="13275" y="220884"/>
                    </a:lnTo>
                    <a:lnTo>
                      <a:pt x="6096" y="216408"/>
                    </a:lnTo>
                    <a:lnTo>
                      <a:pt x="2940" y="210990"/>
                    </a:lnTo>
                    <a:lnTo>
                      <a:pt x="2000" y="204501"/>
                    </a:lnTo>
                    <a:lnTo>
                      <a:pt x="2345" y="197869"/>
                    </a:lnTo>
                    <a:lnTo>
                      <a:pt x="3048" y="19202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7" name="Google Shape;3817;p61"/>
              <p:cNvSpPr/>
              <p:nvPr/>
            </p:nvSpPr>
            <p:spPr>
              <a:xfrm>
                <a:off x="3302412" y="4853190"/>
                <a:ext cx="85089" cy="124460"/>
              </a:xfrm>
              <a:custGeom>
                <a:rect b="b" l="l" r="r" t="t"/>
                <a:pathLst>
                  <a:path extrusionOk="0" h="124460" w="85089">
                    <a:moveTo>
                      <a:pt x="25241" y="19038"/>
                    </a:moveTo>
                    <a:lnTo>
                      <a:pt x="1416" y="50065"/>
                    </a:lnTo>
                    <a:lnTo>
                      <a:pt x="0" y="66663"/>
                    </a:lnTo>
                    <a:lnTo>
                      <a:pt x="154" y="83260"/>
                    </a:lnTo>
                    <a:lnTo>
                      <a:pt x="19311" y="121431"/>
                    </a:lnTo>
                    <a:lnTo>
                      <a:pt x="29051" y="124194"/>
                    </a:lnTo>
                    <a:lnTo>
                      <a:pt x="40600" y="123789"/>
                    </a:lnTo>
                    <a:lnTo>
                      <a:pt x="76211" y="93404"/>
                    </a:lnTo>
                    <a:lnTo>
                      <a:pt x="84677" y="53328"/>
                    </a:lnTo>
                    <a:lnTo>
                      <a:pt x="81998" y="39647"/>
                    </a:lnTo>
                    <a:lnTo>
                      <a:pt x="57245" y="7608"/>
                    </a:lnTo>
                    <a:lnTo>
                      <a:pt x="30991" y="0"/>
                    </a:lnTo>
                    <a:lnTo>
                      <a:pt x="22193" y="2274"/>
                    </a:lnTo>
                    <a:lnTo>
                      <a:pt x="17621" y="4560"/>
                    </a:lnTo>
                    <a:lnTo>
                      <a:pt x="16859" y="9132"/>
                    </a:lnTo>
                    <a:lnTo>
                      <a:pt x="16097" y="1370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8" name="Google Shape;3818;p61"/>
              <p:cNvSpPr/>
              <p:nvPr/>
            </p:nvSpPr>
            <p:spPr>
              <a:xfrm>
                <a:off x="3419856" y="4830318"/>
                <a:ext cx="79375" cy="127635"/>
              </a:xfrm>
              <a:custGeom>
                <a:rect b="b" l="l" r="r" t="t"/>
                <a:pathLst>
                  <a:path extrusionOk="0" h="127635" w="79375">
                    <a:moveTo>
                      <a:pt x="0" y="0"/>
                    </a:moveTo>
                    <a:lnTo>
                      <a:pt x="12192" y="48768"/>
                    </a:lnTo>
                    <a:lnTo>
                      <a:pt x="13692" y="88201"/>
                    </a:lnTo>
                    <a:lnTo>
                      <a:pt x="13716" y="101346"/>
                    </a:lnTo>
                    <a:lnTo>
                      <a:pt x="13716" y="105918"/>
                    </a:lnTo>
                    <a:lnTo>
                      <a:pt x="10668" y="121157"/>
                    </a:lnTo>
                    <a:lnTo>
                      <a:pt x="15240" y="124968"/>
                    </a:lnTo>
                    <a:lnTo>
                      <a:pt x="17526" y="127254"/>
                    </a:lnTo>
                    <a:lnTo>
                      <a:pt x="22860" y="126492"/>
                    </a:lnTo>
                    <a:lnTo>
                      <a:pt x="25908" y="126492"/>
                    </a:lnTo>
                    <a:lnTo>
                      <a:pt x="34492" y="124420"/>
                    </a:lnTo>
                    <a:lnTo>
                      <a:pt x="43148" y="121920"/>
                    </a:lnTo>
                    <a:lnTo>
                      <a:pt x="51946" y="119419"/>
                    </a:lnTo>
                    <a:lnTo>
                      <a:pt x="60960" y="117348"/>
                    </a:lnTo>
                    <a:lnTo>
                      <a:pt x="67818" y="116585"/>
                    </a:lnTo>
                    <a:lnTo>
                      <a:pt x="73152" y="115823"/>
                    </a:lnTo>
                    <a:lnTo>
                      <a:pt x="79248" y="112775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9" name="Google Shape;3819;p61"/>
              <p:cNvSpPr/>
              <p:nvPr/>
            </p:nvSpPr>
            <p:spPr>
              <a:xfrm>
                <a:off x="3511296" y="4800600"/>
                <a:ext cx="72389" cy="143510"/>
              </a:xfrm>
              <a:custGeom>
                <a:rect b="b" l="l" r="r" t="t"/>
                <a:pathLst>
                  <a:path extrusionOk="0" h="143510" w="72389">
                    <a:moveTo>
                      <a:pt x="0" y="57150"/>
                    </a:moveTo>
                    <a:lnTo>
                      <a:pt x="12192" y="98298"/>
                    </a:lnTo>
                    <a:lnTo>
                      <a:pt x="31242" y="133350"/>
                    </a:lnTo>
                    <a:lnTo>
                      <a:pt x="44196" y="143256"/>
                    </a:lnTo>
                    <a:lnTo>
                      <a:pt x="52578" y="140970"/>
                    </a:lnTo>
                    <a:lnTo>
                      <a:pt x="71818" y="96107"/>
                    </a:lnTo>
                    <a:lnTo>
                      <a:pt x="71699" y="84474"/>
                    </a:lnTo>
                    <a:lnTo>
                      <a:pt x="70866" y="73914"/>
                    </a:lnTo>
                    <a:lnTo>
                      <a:pt x="68520" y="61352"/>
                    </a:lnTo>
                    <a:lnTo>
                      <a:pt x="65246" y="48863"/>
                    </a:lnTo>
                    <a:lnTo>
                      <a:pt x="61543" y="36516"/>
                    </a:lnTo>
                    <a:lnTo>
                      <a:pt x="57911" y="24384"/>
                    </a:lnTo>
                    <a:lnTo>
                      <a:pt x="56066" y="18109"/>
                    </a:lnTo>
                    <a:lnTo>
                      <a:pt x="54006" y="11906"/>
                    </a:lnTo>
                    <a:lnTo>
                      <a:pt x="51804" y="5845"/>
                    </a:lnTo>
                    <a:lnTo>
                      <a:pt x="49529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0" name="Google Shape;3820;p61"/>
              <p:cNvSpPr/>
              <p:nvPr/>
            </p:nvSpPr>
            <p:spPr>
              <a:xfrm>
                <a:off x="3614928" y="4837176"/>
                <a:ext cx="53339" cy="119379"/>
              </a:xfrm>
              <a:custGeom>
                <a:rect b="b" l="l" r="r" t="t"/>
                <a:pathLst>
                  <a:path extrusionOk="0" h="119379" w="53339">
                    <a:moveTo>
                      <a:pt x="0" y="16764"/>
                    </a:moveTo>
                    <a:lnTo>
                      <a:pt x="10156" y="13882"/>
                    </a:lnTo>
                    <a:lnTo>
                      <a:pt x="20097" y="10858"/>
                    </a:lnTo>
                    <a:lnTo>
                      <a:pt x="29896" y="7548"/>
                    </a:lnTo>
                    <a:lnTo>
                      <a:pt x="39624" y="3810"/>
                    </a:lnTo>
                    <a:lnTo>
                      <a:pt x="44196" y="2286"/>
                    </a:lnTo>
                    <a:lnTo>
                      <a:pt x="48768" y="1524"/>
                    </a:lnTo>
                    <a:lnTo>
                      <a:pt x="53340" y="0"/>
                    </a:lnTo>
                    <a:lnTo>
                      <a:pt x="48767" y="762"/>
                    </a:lnTo>
                    <a:lnTo>
                      <a:pt x="44957" y="762"/>
                    </a:lnTo>
                    <a:lnTo>
                      <a:pt x="40386" y="3048"/>
                    </a:lnTo>
                    <a:lnTo>
                      <a:pt x="35052" y="6858"/>
                    </a:lnTo>
                    <a:lnTo>
                      <a:pt x="34290" y="10668"/>
                    </a:lnTo>
                    <a:lnTo>
                      <a:pt x="34290" y="17526"/>
                    </a:lnTo>
                    <a:lnTo>
                      <a:pt x="39600" y="60757"/>
                    </a:lnTo>
                    <a:lnTo>
                      <a:pt x="41719" y="70389"/>
                    </a:lnTo>
                    <a:lnTo>
                      <a:pt x="43553" y="79879"/>
                    </a:lnTo>
                    <a:lnTo>
                      <a:pt x="44958" y="89154"/>
                    </a:lnTo>
                    <a:lnTo>
                      <a:pt x="45422" y="96119"/>
                    </a:lnTo>
                    <a:lnTo>
                      <a:pt x="45815" y="103155"/>
                    </a:lnTo>
                    <a:lnTo>
                      <a:pt x="46351" y="110049"/>
                    </a:lnTo>
                    <a:lnTo>
                      <a:pt x="47244" y="116586"/>
                    </a:lnTo>
                    <a:lnTo>
                      <a:pt x="47244" y="117348"/>
                    </a:lnTo>
                    <a:lnTo>
                      <a:pt x="47244" y="118110"/>
                    </a:lnTo>
                    <a:lnTo>
                      <a:pt x="47244" y="118872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821" name="Google Shape;3821;p61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3700259" y="4766297"/>
                <a:ext cx="213385" cy="1796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22" name="Google Shape;3822;p61"/>
              <p:cNvSpPr/>
              <p:nvPr/>
            </p:nvSpPr>
            <p:spPr>
              <a:xfrm>
                <a:off x="3227832" y="5007102"/>
                <a:ext cx="733425" cy="120650"/>
              </a:xfrm>
              <a:custGeom>
                <a:rect b="b" l="l" r="r" t="t"/>
                <a:pathLst>
                  <a:path extrusionOk="0" h="120650" w="733425">
                    <a:moveTo>
                      <a:pt x="0" y="120396"/>
                    </a:moveTo>
                    <a:lnTo>
                      <a:pt x="12573" y="119514"/>
                    </a:lnTo>
                    <a:lnTo>
                      <a:pt x="25146" y="119062"/>
                    </a:lnTo>
                    <a:lnTo>
                      <a:pt x="37719" y="118895"/>
                    </a:lnTo>
                    <a:lnTo>
                      <a:pt x="50292" y="118872"/>
                    </a:lnTo>
                    <a:lnTo>
                      <a:pt x="71997" y="117467"/>
                    </a:lnTo>
                    <a:lnTo>
                      <a:pt x="93630" y="115633"/>
                    </a:lnTo>
                    <a:lnTo>
                      <a:pt x="115121" y="113514"/>
                    </a:lnTo>
                    <a:lnTo>
                      <a:pt x="136398" y="111252"/>
                    </a:lnTo>
                    <a:lnTo>
                      <a:pt x="187249" y="105667"/>
                    </a:lnTo>
                    <a:lnTo>
                      <a:pt x="238029" y="100298"/>
                    </a:lnTo>
                    <a:lnTo>
                      <a:pt x="288667" y="95071"/>
                    </a:lnTo>
                    <a:lnTo>
                      <a:pt x="339090" y="89916"/>
                    </a:lnTo>
                    <a:lnTo>
                      <a:pt x="374963" y="86189"/>
                    </a:lnTo>
                    <a:lnTo>
                      <a:pt x="446139" y="76735"/>
                    </a:lnTo>
                    <a:lnTo>
                      <a:pt x="526030" y="62793"/>
                    </a:lnTo>
                    <a:lnTo>
                      <a:pt x="570261" y="53721"/>
                    </a:lnTo>
                    <a:lnTo>
                      <a:pt x="614350" y="44076"/>
                    </a:lnTo>
                    <a:lnTo>
                      <a:pt x="658368" y="34290"/>
                    </a:lnTo>
                    <a:lnTo>
                      <a:pt x="688086" y="27146"/>
                    </a:lnTo>
                    <a:lnTo>
                      <a:pt x="702945" y="23681"/>
                    </a:lnTo>
                    <a:lnTo>
                      <a:pt x="717804" y="20574"/>
                    </a:lnTo>
                    <a:lnTo>
                      <a:pt x="721614" y="19812"/>
                    </a:lnTo>
                    <a:lnTo>
                      <a:pt x="729234" y="19812"/>
                    </a:lnTo>
                    <a:lnTo>
                      <a:pt x="733044" y="18288"/>
                    </a:lnTo>
                    <a:lnTo>
                      <a:pt x="733044" y="17526"/>
                    </a:lnTo>
                    <a:lnTo>
                      <a:pt x="727710" y="13716"/>
                    </a:lnTo>
                    <a:lnTo>
                      <a:pt x="723138" y="10668"/>
                    </a:lnTo>
                    <a:lnTo>
                      <a:pt x="719328" y="6858"/>
                    </a:lnTo>
                    <a:lnTo>
                      <a:pt x="717042" y="4572"/>
                    </a:lnTo>
                    <a:lnTo>
                      <a:pt x="715518" y="2286"/>
                    </a:lnTo>
                    <a:lnTo>
                      <a:pt x="713994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23" name="Google Shape;3823;p61"/>
            <p:cNvSpPr/>
            <p:nvPr/>
          </p:nvSpPr>
          <p:spPr>
            <a:xfrm>
              <a:off x="2082958" y="5929375"/>
              <a:ext cx="15286" cy="27003"/>
            </a:xfrm>
            <a:custGeom>
              <a:rect b="b" l="l" r="r" t="t"/>
              <a:pathLst>
                <a:path extrusionOk="0" h="19050" w="11429">
                  <a:moveTo>
                    <a:pt x="11429" y="0"/>
                  </a:moveTo>
                  <a:lnTo>
                    <a:pt x="3809" y="9906"/>
                  </a:lnTo>
                  <a:lnTo>
                    <a:pt x="2285" y="11430"/>
                  </a:lnTo>
                  <a:lnTo>
                    <a:pt x="0" y="1905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24" name="Google Shape;3824;p61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3304507" y="6008197"/>
              <a:ext cx="226783" cy="223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5" name="Google Shape;3825;p61"/>
            <p:cNvSpPr/>
            <p:nvPr/>
          </p:nvSpPr>
          <p:spPr>
            <a:xfrm>
              <a:off x="3605980" y="6156175"/>
              <a:ext cx="14438" cy="107112"/>
            </a:xfrm>
            <a:custGeom>
              <a:rect b="b" l="l" r="r" t="t"/>
              <a:pathLst>
                <a:path extrusionOk="0" h="75564" w="10795">
                  <a:moveTo>
                    <a:pt x="273" y="0"/>
                  </a:moveTo>
                  <a:lnTo>
                    <a:pt x="3321" y="40385"/>
                  </a:lnTo>
                  <a:lnTo>
                    <a:pt x="7036" y="56864"/>
                  </a:lnTo>
                  <a:lnTo>
                    <a:pt x="8786" y="65353"/>
                  </a:lnTo>
                  <a:lnTo>
                    <a:pt x="10179" y="73913"/>
                  </a:lnTo>
                  <a:lnTo>
                    <a:pt x="10179" y="74675"/>
                  </a:lnTo>
                  <a:lnTo>
                    <a:pt x="10179" y="75437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26" name="Google Shape;3826;p61"/>
            <p:cNvGrpSpPr/>
            <p:nvPr/>
          </p:nvGrpSpPr>
          <p:grpSpPr>
            <a:xfrm>
              <a:off x="4167922" y="5937930"/>
              <a:ext cx="211080" cy="194955"/>
              <a:chOff x="5589270" y="4798301"/>
              <a:chExt cx="157746" cy="137554"/>
            </a:xfrm>
          </p:grpSpPr>
          <p:sp>
            <p:nvSpPr>
              <p:cNvPr id="3827" name="Google Shape;3827;p61"/>
              <p:cNvSpPr/>
              <p:nvPr/>
            </p:nvSpPr>
            <p:spPr>
              <a:xfrm>
                <a:off x="5612130" y="4846320"/>
                <a:ext cx="19050" cy="89535"/>
              </a:xfrm>
              <a:custGeom>
                <a:rect b="b" l="l" r="r" t="t"/>
                <a:pathLst>
                  <a:path extrusionOk="0" h="89535" w="19050">
                    <a:moveTo>
                      <a:pt x="0" y="0"/>
                    </a:moveTo>
                    <a:lnTo>
                      <a:pt x="2095" y="11751"/>
                    </a:lnTo>
                    <a:lnTo>
                      <a:pt x="4762" y="23145"/>
                    </a:lnTo>
                    <a:lnTo>
                      <a:pt x="7715" y="34397"/>
                    </a:lnTo>
                    <a:lnTo>
                      <a:pt x="10668" y="45720"/>
                    </a:lnTo>
                    <a:lnTo>
                      <a:pt x="13049" y="55554"/>
                    </a:lnTo>
                    <a:lnTo>
                      <a:pt x="15430" y="65531"/>
                    </a:lnTo>
                    <a:lnTo>
                      <a:pt x="17526" y="75509"/>
                    </a:lnTo>
                    <a:lnTo>
                      <a:pt x="19050" y="85344"/>
                    </a:lnTo>
                    <a:lnTo>
                      <a:pt x="19050" y="87630"/>
                    </a:lnTo>
                    <a:lnTo>
                      <a:pt x="19050" y="8915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8" name="Google Shape;3828;p61"/>
              <p:cNvSpPr/>
              <p:nvPr/>
            </p:nvSpPr>
            <p:spPr>
              <a:xfrm>
                <a:off x="5589270" y="4805172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810"/>
                    </a:moveTo>
                    <a:lnTo>
                      <a:pt x="0" y="12192"/>
                    </a:lnTo>
                    <a:lnTo>
                      <a:pt x="3047" y="15240"/>
                    </a:lnTo>
                    <a:lnTo>
                      <a:pt x="12191" y="15240"/>
                    </a:lnTo>
                    <a:lnTo>
                      <a:pt x="15239" y="12192"/>
                    </a:lnTo>
                    <a:lnTo>
                      <a:pt x="15239" y="7620"/>
                    </a:lnTo>
                    <a:lnTo>
                      <a:pt x="15239" y="3810"/>
                    </a:lnTo>
                    <a:lnTo>
                      <a:pt x="12191" y="0"/>
                    </a:lnTo>
                    <a:lnTo>
                      <a:pt x="3047" y="0"/>
                    </a:lnTo>
                    <a:lnTo>
                      <a:pt x="0" y="381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829" name="Google Shape;3829;p61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5666981" y="4798301"/>
                <a:ext cx="80035" cy="1204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30" name="Google Shape;3830;p61"/>
            <p:cNvGrpSpPr/>
            <p:nvPr/>
          </p:nvGrpSpPr>
          <p:grpSpPr>
            <a:xfrm>
              <a:off x="4876278" y="5792123"/>
              <a:ext cx="1258977" cy="374764"/>
              <a:chOff x="6118656" y="4695431"/>
              <a:chExt cx="940869" cy="264421"/>
            </a:xfrm>
          </p:grpSpPr>
          <p:pic>
            <p:nvPicPr>
              <p:cNvPr id="3831" name="Google Shape;3831;p61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6118656" y="4767404"/>
                <a:ext cx="107134" cy="1649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32" name="Google Shape;3832;p61"/>
              <p:cNvSpPr/>
              <p:nvPr/>
            </p:nvSpPr>
            <p:spPr>
              <a:xfrm>
                <a:off x="6265925" y="4804409"/>
                <a:ext cx="18414" cy="87629"/>
              </a:xfrm>
              <a:custGeom>
                <a:rect b="b" l="l" r="r" t="t"/>
                <a:pathLst>
                  <a:path extrusionOk="0" h="87629" w="18414">
                    <a:moveTo>
                      <a:pt x="0" y="0"/>
                    </a:moveTo>
                    <a:lnTo>
                      <a:pt x="1726" y="9703"/>
                    </a:lnTo>
                    <a:lnTo>
                      <a:pt x="3524" y="19335"/>
                    </a:lnTo>
                    <a:lnTo>
                      <a:pt x="5464" y="28825"/>
                    </a:lnTo>
                    <a:lnTo>
                      <a:pt x="7620" y="38100"/>
                    </a:lnTo>
                    <a:lnTo>
                      <a:pt x="9786" y="47696"/>
                    </a:lnTo>
                    <a:lnTo>
                      <a:pt x="11811" y="57150"/>
                    </a:lnTo>
                    <a:lnTo>
                      <a:pt x="13835" y="66603"/>
                    </a:lnTo>
                    <a:lnTo>
                      <a:pt x="16002" y="76200"/>
                    </a:lnTo>
                    <a:lnTo>
                      <a:pt x="16764" y="80010"/>
                    </a:lnTo>
                    <a:lnTo>
                      <a:pt x="17526" y="83820"/>
                    </a:lnTo>
                    <a:lnTo>
                      <a:pt x="18288" y="8763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3" name="Google Shape;3833;p61"/>
              <p:cNvSpPr/>
              <p:nvPr/>
            </p:nvSpPr>
            <p:spPr>
              <a:xfrm>
                <a:off x="6256781" y="4733543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047"/>
                    </a:moveTo>
                    <a:lnTo>
                      <a:pt x="0" y="12191"/>
                    </a:lnTo>
                    <a:lnTo>
                      <a:pt x="3809" y="15239"/>
                    </a:lnTo>
                    <a:lnTo>
                      <a:pt x="12191" y="15239"/>
                    </a:lnTo>
                    <a:lnTo>
                      <a:pt x="15239" y="12191"/>
                    </a:lnTo>
                    <a:lnTo>
                      <a:pt x="15239" y="7619"/>
                    </a:lnTo>
                    <a:lnTo>
                      <a:pt x="15239" y="3047"/>
                    </a:lnTo>
                    <a:lnTo>
                      <a:pt x="12191" y="0"/>
                    </a:lnTo>
                    <a:lnTo>
                      <a:pt x="3809" y="0"/>
                    </a:lnTo>
                    <a:lnTo>
                      <a:pt x="0" y="3047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4" name="Google Shape;3834;p61"/>
              <p:cNvSpPr/>
              <p:nvPr/>
            </p:nvSpPr>
            <p:spPr>
              <a:xfrm>
                <a:off x="6315455" y="4773798"/>
                <a:ext cx="71120" cy="186054"/>
              </a:xfrm>
              <a:custGeom>
                <a:rect b="b" l="l" r="r" t="t"/>
                <a:pathLst>
                  <a:path extrusionOk="0" h="186054" w="71120">
                    <a:moveTo>
                      <a:pt x="44958" y="59566"/>
                    </a:moveTo>
                    <a:lnTo>
                      <a:pt x="45791" y="47410"/>
                    </a:lnTo>
                    <a:lnTo>
                      <a:pt x="47053" y="29182"/>
                    </a:lnTo>
                    <a:lnTo>
                      <a:pt x="46886" y="11668"/>
                    </a:lnTo>
                    <a:lnTo>
                      <a:pt x="43434" y="1654"/>
                    </a:lnTo>
                    <a:lnTo>
                      <a:pt x="36540" y="0"/>
                    </a:lnTo>
                    <a:lnTo>
                      <a:pt x="30003" y="2702"/>
                    </a:lnTo>
                    <a:lnTo>
                      <a:pt x="5429" y="37945"/>
                    </a:lnTo>
                    <a:lnTo>
                      <a:pt x="0" y="66424"/>
                    </a:lnTo>
                    <a:lnTo>
                      <a:pt x="1047" y="74711"/>
                    </a:lnTo>
                    <a:lnTo>
                      <a:pt x="4953" y="79569"/>
                    </a:lnTo>
                    <a:lnTo>
                      <a:pt x="11144" y="81855"/>
                    </a:lnTo>
                    <a:lnTo>
                      <a:pt x="19050" y="82426"/>
                    </a:lnTo>
                    <a:lnTo>
                      <a:pt x="28074" y="81748"/>
                    </a:lnTo>
                    <a:lnTo>
                      <a:pt x="54102" y="51184"/>
                    </a:lnTo>
                    <a:lnTo>
                      <a:pt x="54102" y="42040"/>
                    </a:lnTo>
                    <a:lnTo>
                      <a:pt x="54102" y="41278"/>
                    </a:lnTo>
                    <a:lnTo>
                      <a:pt x="54102" y="39754"/>
                    </a:lnTo>
                    <a:lnTo>
                      <a:pt x="54102" y="38230"/>
                    </a:lnTo>
                    <a:lnTo>
                      <a:pt x="54864" y="46612"/>
                    </a:lnTo>
                    <a:lnTo>
                      <a:pt x="54864" y="51946"/>
                    </a:lnTo>
                    <a:lnTo>
                      <a:pt x="55626" y="60328"/>
                    </a:lnTo>
                    <a:lnTo>
                      <a:pt x="57804" y="77593"/>
                    </a:lnTo>
                    <a:lnTo>
                      <a:pt x="59912" y="94999"/>
                    </a:lnTo>
                    <a:lnTo>
                      <a:pt x="62162" y="112406"/>
                    </a:lnTo>
                    <a:lnTo>
                      <a:pt x="64770" y="129670"/>
                    </a:lnTo>
                    <a:lnTo>
                      <a:pt x="66901" y="141553"/>
                    </a:lnTo>
                    <a:lnTo>
                      <a:pt x="68675" y="153292"/>
                    </a:lnTo>
                    <a:lnTo>
                      <a:pt x="70020" y="165032"/>
                    </a:lnTo>
                    <a:lnTo>
                      <a:pt x="70866" y="176914"/>
                    </a:lnTo>
                    <a:lnTo>
                      <a:pt x="70866" y="186058"/>
                    </a:lnTo>
                    <a:lnTo>
                      <a:pt x="59436" y="186058"/>
                    </a:lnTo>
                    <a:lnTo>
                      <a:pt x="52578" y="184534"/>
                    </a:lnTo>
                    <a:lnTo>
                      <a:pt x="20574" y="155578"/>
                    </a:lnTo>
                    <a:lnTo>
                      <a:pt x="13180" y="129754"/>
                    </a:lnTo>
                    <a:lnTo>
                      <a:pt x="12954" y="12052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5" name="Google Shape;3835;p61"/>
              <p:cNvSpPr/>
              <p:nvPr/>
            </p:nvSpPr>
            <p:spPr>
              <a:xfrm>
                <a:off x="6416801" y="4790693"/>
                <a:ext cx="51435" cy="94614"/>
              </a:xfrm>
              <a:custGeom>
                <a:rect b="b" l="l" r="r" t="t"/>
                <a:pathLst>
                  <a:path extrusionOk="0" h="94614" w="51435">
                    <a:moveTo>
                      <a:pt x="0" y="0"/>
                    </a:moveTo>
                    <a:lnTo>
                      <a:pt x="1333" y="11882"/>
                    </a:lnTo>
                    <a:lnTo>
                      <a:pt x="2095" y="23622"/>
                    </a:lnTo>
                    <a:lnTo>
                      <a:pt x="2571" y="35361"/>
                    </a:lnTo>
                    <a:lnTo>
                      <a:pt x="3048" y="47244"/>
                    </a:lnTo>
                    <a:lnTo>
                      <a:pt x="3512" y="56923"/>
                    </a:lnTo>
                    <a:lnTo>
                      <a:pt x="21336" y="94488"/>
                    </a:lnTo>
                    <a:lnTo>
                      <a:pt x="28956" y="94488"/>
                    </a:lnTo>
                    <a:lnTo>
                      <a:pt x="35361" y="91785"/>
                    </a:lnTo>
                    <a:lnTo>
                      <a:pt x="40767" y="86010"/>
                    </a:lnTo>
                    <a:lnTo>
                      <a:pt x="45029" y="78950"/>
                    </a:lnTo>
                    <a:lnTo>
                      <a:pt x="48006" y="72389"/>
                    </a:lnTo>
                    <a:lnTo>
                      <a:pt x="49530" y="69341"/>
                    </a:lnTo>
                    <a:lnTo>
                      <a:pt x="50292" y="65531"/>
                    </a:lnTo>
                    <a:lnTo>
                      <a:pt x="51054" y="62483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6" name="Google Shape;3836;p61"/>
              <p:cNvSpPr/>
              <p:nvPr/>
            </p:nvSpPr>
            <p:spPr>
              <a:xfrm>
                <a:off x="6409181" y="4785359"/>
                <a:ext cx="54610" cy="33654"/>
              </a:xfrm>
              <a:custGeom>
                <a:rect b="b" l="l" r="r" t="t"/>
                <a:pathLst>
                  <a:path extrusionOk="0" h="33654" w="54610">
                    <a:moveTo>
                      <a:pt x="0" y="33528"/>
                    </a:moveTo>
                    <a:lnTo>
                      <a:pt x="43434" y="22860"/>
                    </a:lnTo>
                    <a:lnTo>
                      <a:pt x="54102" y="14478"/>
                    </a:lnTo>
                    <a:lnTo>
                      <a:pt x="54102" y="6858"/>
                    </a:lnTo>
                    <a:lnTo>
                      <a:pt x="53339" y="0"/>
                    </a:lnTo>
                    <a:lnTo>
                      <a:pt x="41909" y="1524"/>
                    </a:lnTo>
                    <a:lnTo>
                      <a:pt x="37337" y="1524"/>
                    </a:lnTo>
                    <a:lnTo>
                      <a:pt x="8381" y="19050"/>
                    </a:lnTo>
                    <a:lnTo>
                      <a:pt x="12191" y="22098"/>
                    </a:lnTo>
                    <a:lnTo>
                      <a:pt x="18287" y="2438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7" name="Google Shape;3837;p61"/>
              <p:cNvSpPr/>
              <p:nvPr/>
            </p:nvSpPr>
            <p:spPr>
              <a:xfrm>
                <a:off x="6497573" y="4786598"/>
                <a:ext cx="70484" cy="73660"/>
              </a:xfrm>
              <a:custGeom>
                <a:rect b="b" l="l" r="r" t="t"/>
                <a:pathLst>
                  <a:path extrusionOk="0" h="73660" w="70484">
                    <a:moveTo>
                      <a:pt x="0" y="26193"/>
                    </a:moveTo>
                    <a:lnTo>
                      <a:pt x="440" y="34694"/>
                    </a:lnTo>
                    <a:lnTo>
                      <a:pt x="1809" y="41624"/>
                    </a:lnTo>
                    <a:lnTo>
                      <a:pt x="4179" y="48267"/>
                    </a:lnTo>
                    <a:lnTo>
                      <a:pt x="7620" y="55911"/>
                    </a:lnTo>
                    <a:lnTo>
                      <a:pt x="9906" y="62007"/>
                    </a:lnTo>
                    <a:lnTo>
                      <a:pt x="12954" y="67341"/>
                    </a:lnTo>
                    <a:lnTo>
                      <a:pt x="14478" y="73437"/>
                    </a:lnTo>
                    <a:lnTo>
                      <a:pt x="11227" y="67008"/>
                    </a:lnTo>
                    <a:lnTo>
                      <a:pt x="8477" y="60293"/>
                    </a:lnTo>
                    <a:lnTo>
                      <a:pt x="6441" y="53292"/>
                    </a:lnTo>
                    <a:lnTo>
                      <a:pt x="5334" y="46005"/>
                    </a:lnTo>
                    <a:lnTo>
                      <a:pt x="4595" y="35635"/>
                    </a:lnTo>
                    <a:lnTo>
                      <a:pt x="5143" y="25336"/>
                    </a:lnTo>
                    <a:lnTo>
                      <a:pt x="7691" y="15466"/>
                    </a:lnTo>
                    <a:lnTo>
                      <a:pt x="12953" y="6381"/>
                    </a:lnTo>
                    <a:lnTo>
                      <a:pt x="18264" y="1940"/>
                    </a:lnTo>
                    <a:lnTo>
                      <a:pt x="24574" y="0"/>
                    </a:lnTo>
                    <a:lnTo>
                      <a:pt x="31170" y="488"/>
                    </a:lnTo>
                    <a:lnTo>
                      <a:pt x="57150" y="34575"/>
                    </a:lnTo>
                    <a:lnTo>
                      <a:pt x="61436" y="53149"/>
                    </a:lnTo>
                    <a:lnTo>
                      <a:pt x="64115" y="62757"/>
                    </a:lnTo>
                    <a:lnTo>
                      <a:pt x="68580" y="71151"/>
                    </a:lnTo>
                    <a:lnTo>
                      <a:pt x="69342" y="71151"/>
                    </a:lnTo>
                    <a:lnTo>
                      <a:pt x="70104" y="71913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8" name="Google Shape;3838;p61"/>
              <p:cNvSpPr/>
              <p:nvPr/>
            </p:nvSpPr>
            <p:spPr>
              <a:xfrm>
                <a:off x="6587489" y="4740401"/>
                <a:ext cx="52070" cy="112395"/>
              </a:xfrm>
              <a:custGeom>
                <a:rect b="b" l="l" r="r" t="t"/>
                <a:pathLst>
                  <a:path extrusionOk="0" h="112395" w="52070">
                    <a:moveTo>
                      <a:pt x="0" y="31242"/>
                    </a:moveTo>
                    <a:lnTo>
                      <a:pt x="22098" y="72390"/>
                    </a:lnTo>
                    <a:lnTo>
                      <a:pt x="30099" y="88773"/>
                    </a:lnTo>
                    <a:lnTo>
                      <a:pt x="34099" y="97035"/>
                    </a:lnTo>
                    <a:lnTo>
                      <a:pt x="38100" y="105156"/>
                    </a:lnTo>
                    <a:lnTo>
                      <a:pt x="40386" y="108966"/>
                    </a:lnTo>
                    <a:lnTo>
                      <a:pt x="41148" y="109728"/>
                    </a:lnTo>
                    <a:lnTo>
                      <a:pt x="41910" y="112014"/>
                    </a:lnTo>
                    <a:lnTo>
                      <a:pt x="43434" y="107442"/>
                    </a:lnTo>
                    <a:lnTo>
                      <a:pt x="44958" y="97536"/>
                    </a:lnTo>
                    <a:lnTo>
                      <a:pt x="44958" y="91440"/>
                    </a:lnTo>
                    <a:lnTo>
                      <a:pt x="45958" y="76128"/>
                    </a:lnTo>
                    <a:lnTo>
                      <a:pt x="46672" y="60960"/>
                    </a:lnTo>
                    <a:lnTo>
                      <a:pt x="47101" y="45791"/>
                    </a:lnTo>
                    <a:lnTo>
                      <a:pt x="47244" y="30480"/>
                    </a:lnTo>
                    <a:lnTo>
                      <a:pt x="47505" y="23705"/>
                    </a:lnTo>
                    <a:lnTo>
                      <a:pt x="47624" y="15716"/>
                    </a:lnTo>
                    <a:lnTo>
                      <a:pt x="48315" y="7870"/>
                    </a:lnTo>
                    <a:lnTo>
                      <a:pt x="50291" y="1524"/>
                    </a:lnTo>
                    <a:lnTo>
                      <a:pt x="51053" y="762"/>
                    </a:lnTo>
                    <a:lnTo>
                      <a:pt x="51816" y="762"/>
                    </a:lnTo>
                    <a:lnTo>
                      <a:pt x="51815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9" name="Google Shape;3839;p61"/>
              <p:cNvSpPr/>
              <p:nvPr/>
            </p:nvSpPr>
            <p:spPr>
              <a:xfrm>
                <a:off x="6687157" y="4766309"/>
                <a:ext cx="43179" cy="94614"/>
              </a:xfrm>
              <a:custGeom>
                <a:rect b="b" l="l" r="r" t="t"/>
                <a:pathLst>
                  <a:path extrusionOk="0" h="94614" w="43179">
                    <a:moveTo>
                      <a:pt x="6250" y="0"/>
                    </a:moveTo>
                    <a:lnTo>
                      <a:pt x="154" y="47243"/>
                    </a:lnTo>
                    <a:lnTo>
                      <a:pt x="0" y="56483"/>
                    </a:lnTo>
                    <a:lnTo>
                      <a:pt x="59" y="65722"/>
                    </a:lnTo>
                    <a:lnTo>
                      <a:pt x="1119" y="74675"/>
                    </a:lnTo>
                    <a:lnTo>
                      <a:pt x="3964" y="83057"/>
                    </a:lnTo>
                    <a:lnTo>
                      <a:pt x="7774" y="91439"/>
                    </a:lnTo>
                    <a:lnTo>
                      <a:pt x="16156" y="94487"/>
                    </a:lnTo>
                    <a:lnTo>
                      <a:pt x="24538" y="92201"/>
                    </a:lnTo>
                    <a:lnTo>
                      <a:pt x="33682" y="89915"/>
                    </a:lnTo>
                    <a:lnTo>
                      <a:pt x="37492" y="83057"/>
                    </a:lnTo>
                    <a:lnTo>
                      <a:pt x="42826" y="75437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0" name="Google Shape;3840;p61"/>
              <p:cNvSpPr/>
              <p:nvPr/>
            </p:nvSpPr>
            <p:spPr>
              <a:xfrm>
                <a:off x="6689597" y="4759451"/>
                <a:ext cx="45720" cy="38100"/>
              </a:xfrm>
              <a:custGeom>
                <a:rect b="b" l="l" r="r" t="t"/>
                <a:pathLst>
                  <a:path extrusionOk="0" h="38100" w="45720">
                    <a:moveTo>
                      <a:pt x="0" y="35051"/>
                    </a:moveTo>
                    <a:lnTo>
                      <a:pt x="9525" y="37528"/>
                    </a:lnTo>
                    <a:lnTo>
                      <a:pt x="17335" y="37718"/>
                    </a:lnTo>
                    <a:lnTo>
                      <a:pt x="24860" y="35051"/>
                    </a:lnTo>
                    <a:lnTo>
                      <a:pt x="33528" y="28955"/>
                    </a:lnTo>
                    <a:lnTo>
                      <a:pt x="38862" y="25145"/>
                    </a:lnTo>
                    <a:lnTo>
                      <a:pt x="45719" y="16763"/>
                    </a:lnTo>
                    <a:lnTo>
                      <a:pt x="43433" y="9143"/>
                    </a:lnTo>
                    <a:lnTo>
                      <a:pt x="40386" y="1523"/>
                    </a:lnTo>
                    <a:lnTo>
                      <a:pt x="27431" y="761"/>
                    </a:lnTo>
                    <a:lnTo>
                      <a:pt x="21335" y="761"/>
                    </a:lnTo>
                    <a:lnTo>
                      <a:pt x="14477" y="0"/>
                    </a:lnTo>
                    <a:lnTo>
                      <a:pt x="6857" y="0"/>
                    </a:lnTo>
                    <a:lnTo>
                      <a:pt x="3809" y="6857"/>
                    </a:lnTo>
                    <a:lnTo>
                      <a:pt x="3809" y="7619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841" name="Google Shape;3841;p61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6783311" y="4695431"/>
                <a:ext cx="276214" cy="1532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42" name="Google Shape;3842;p61"/>
            <p:cNvGrpSpPr/>
            <p:nvPr/>
          </p:nvGrpSpPr>
          <p:grpSpPr>
            <a:xfrm>
              <a:off x="6688424" y="5681960"/>
              <a:ext cx="1583522" cy="416909"/>
              <a:chOff x="7472921" y="4617707"/>
              <a:chExt cx="1183411" cy="294157"/>
            </a:xfrm>
          </p:grpSpPr>
          <p:pic>
            <p:nvPicPr>
              <p:cNvPr id="3843" name="Google Shape;3843;p61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7472921" y="4705289"/>
                <a:ext cx="498373" cy="1433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44" name="Google Shape;3844;p61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8002511" y="4661141"/>
                <a:ext cx="102264" cy="2507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45" name="Google Shape;3845;p61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8135861" y="4617707"/>
                <a:ext cx="334543" cy="1722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46" name="Google Shape;3846;p61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8496287" y="4637483"/>
                <a:ext cx="160045" cy="2133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847" name="Google Shape;3847;p61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8615965" y="5647479"/>
              <a:ext cx="229459" cy="16287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48" name="Google Shape;3848;p61"/>
            <p:cNvGrpSpPr/>
            <p:nvPr/>
          </p:nvGrpSpPr>
          <p:grpSpPr>
            <a:xfrm>
              <a:off x="4091483" y="6499491"/>
              <a:ext cx="68315" cy="64259"/>
              <a:chOff x="5532119" y="5194554"/>
              <a:chExt cx="51054" cy="45339"/>
            </a:xfrm>
          </p:grpSpPr>
          <p:sp>
            <p:nvSpPr>
              <p:cNvPr id="3849" name="Google Shape;3849;p61"/>
              <p:cNvSpPr/>
              <p:nvPr/>
            </p:nvSpPr>
            <p:spPr>
              <a:xfrm>
                <a:off x="5532119" y="5203698"/>
                <a:ext cx="24129" cy="36195"/>
              </a:xfrm>
              <a:custGeom>
                <a:rect b="b" l="l" r="r" t="t"/>
                <a:pathLst>
                  <a:path extrusionOk="0" h="36195" w="24129">
                    <a:moveTo>
                      <a:pt x="0" y="0"/>
                    </a:moveTo>
                    <a:lnTo>
                      <a:pt x="4583" y="7429"/>
                    </a:lnTo>
                    <a:lnTo>
                      <a:pt x="9239" y="14858"/>
                    </a:lnTo>
                    <a:lnTo>
                      <a:pt x="14037" y="22288"/>
                    </a:lnTo>
                    <a:lnTo>
                      <a:pt x="19050" y="29717"/>
                    </a:lnTo>
                    <a:lnTo>
                      <a:pt x="20574" y="32765"/>
                    </a:lnTo>
                    <a:lnTo>
                      <a:pt x="21336" y="33527"/>
                    </a:lnTo>
                    <a:lnTo>
                      <a:pt x="23622" y="35813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0" name="Google Shape;3850;p61"/>
              <p:cNvSpPr/>
              <p:nvPr/>
            </p:nvSpPr>
            <p:spPr>
              <a:xfrm>
                <a:off x="5560313" y="5194554"/>
                <a:ext cx="22860" cy="39370"/>
              </a:xfrm>
              <a:custGeom>
                <a:rect b="b" l="l" r="r" t="t"/>
                <a:pathLst>
                  <a:path extrusionOk="0" h="39370" w="22860">
                    <a:moveTo>
                      <a:pt x="0" y="0"/>
                    </a:moveTo>
                    <a:lnTo>
                      <a:pt x="21336" y="34289"/>
                    </a:lnTo>
                    <a:lnTo>
                      <a:pt x="22098" y="36575"/>
                    </a:lnTo>
                    <a:lnTo>
                      <a:pt x="22860" y="38861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51" name="Google Shape;3851;p61"/>
            <p:cNvGrpSpPr/>
            <p:nvPr/>
          </p:nvGrpSpPr>
          <p:grpSpPr>
            <a:xfrm>
              <a:off x="3491886" y="6632383"/>
              <a:ext cx="350074" cy="196195"/>
              <a:chOff x="5084063" y="5288280"/>
              <a:chExt cx="261620" cy="138429"/>
            </a:xfrm>
          </p:grpSpPr>
          <p:sp>
            <p:nvSpPr>
              <p:cNvPr id="3852" name="Google Shape;3852;p61"/>
              <p:cNvSpPr/>
              <p:nvPr/>
            </p:nvSpPr>
            <p:spPr>
              <a:xfrm>
                <a:off x="5126735" y="5288280"/>
                <a:ext cx="10160" cy="138429"/>
              </a:xfrm>
              <a:custGeom>
                <a:rect b="b" l="l" r="r" t="t"/>
                <a:pathLst>
                  <a:path extrusionOk="0" h="138429" w="10160">
                    <a:moveTo>
                      <a:pt x="0" y="0"/>
                    </a:moveTo>
                    <a:lnTo>
                      <a:pt x="642" y="48113"/>
                    </a:lnTo>
                    <a:lnTo>
                      <a:pt x="2321" y="78283"/>
                    </a:lnTo>
                    <a:lnTo>
                      <a:pt x="2762" y="92487"/>
                    </a:lnTo>
                    <a:lnTo>
                      <a:pt x="3345" y="106549"/>
                    </a:lnTo>
                    <a:lnTo>
                      <a:pt x="4572" y="120395"/>
                    </a:lnTo>
                    <a:lnTo>
                      <a:pt x="5334" y="127253"/>
                    </a:lnTo>
                    <a:lnTo>
                      <a:pt x="6858" y="132587"/>
                    </a:lnTo>
                    <a:lnTo>
                      <a:pt x="9906" y="137921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3" name="Google Shape;3853;p61"/>
              <p:cNvSpPr/>
              <p:nvPr/>
            </p:nvSpPr>
            <p:spPr>
              <a:xfrm>
                <a:off x="5084063" y="5311140"/>
                <a:ext cx="261620" cy="113029"/>
              </a:xfrm>
              <a:custGeom>
                <a:rect b="b" l="l" r="r" t="t"/>
                <a:pathLst>
                  <a:path extrusionOk="0" h="113029" w="261620">
                    <a:moveTo>
                      <a:pt x="0" y="35052"/>
                    </a:moveTo>
                    <a:lnTo>
                      <a:pt x="11787" y="28694"/>
                    </a:lnTo>
                    <a:lnTo>
                      <a:pt x="23431" y="23050"/>
                    </a:lnTo>
                    <a:lnTo>
                      <a:pt x="35361" y="17692"/>
                    </a:lnTo>
                    <a:lnTo>
                      <a:pt x="48006" y="12192"/>
                    </a:lnTo>
                    <a:lnTo>
                      <a:pt x="54875" y="9001"/>
                    </a:lnTo>
                    <a:lnTo>
                      <a:pt x="61817" y="5524"/>
                    </a:lnTo>
                    <a:lnTo>
                      <a:pt x="68901" y="2333"/>
                    </a:lnTo>
                    <a:lnTo>
                      <a:pt x="76199" y="0"/>
                    </a:lnTo>
                    <a:lnTo>
                      <a:pt x="78485" y="0"/>
                    </a:lnTo>
                    <a:lnTo>
                      <a:pt x="79247" y="0"/>
                    </a:lnTo>
                    <a:lnTo>
                      <a:pt x="80772" y="0"/>
                    </a:lnTo>
                    <a:lnTo>
                      <a:pt x="82688" y="6858"/>
                    </a:lnTo>
                    <a:lnTo>
                      <a:pt x="84105" y="13716"/>
                    </a:lnTo>
                    <a:lnTo>
                      <a:pt x="85379" y="20574"/>
                    </a:lnTo>
                    <a:lnTo>
                      <a:pt x="86868" y="27432"/>
                    </a:lnTo>
                    <a:lnTo>
                      <a:pt x="94488" y="72390"/>
                    </a:lnTo>
                    <a:lnTo>
                      <a:pt x="96202" y="78676"/>
                    </a:lnTo>
                    <a:lnTo>
                      <a:pt x="97917" y="84963"/>
                    </a:lnTo>
                    <a:lnTo>
                      <a:pt x="99631" y="91249"/>
                    </a:lnTo>
                    <a:lnTo>
                      <a:pt x="101346" y="97536"/>
                    </a:lnTo>
                    <a:lnTo>
                      <a:pt x="101346" y="98298"/>
                    </a:lnTo>
                    <a:lnTo>
                      <a:pt x="101346" y="99060"/>
                    </a:lnTo>
                    <a:lnTo>
                      <a:pt x="102108" y="99822"/>
                    </a:lnTo>
                    <a:lnTo>
                      <a:pt x="97536" y="94488"/>
                    </a:lnTo>
                    <a:lnTo>
                      <a:pt x="92964" y="89154"/>
                    </a:lnTo>
                    <a:lnTo>
                      <a:pt x="91440" y="83058"/>
                    </a:lnTo>
                    <a:lnTo>
                      <a:pt x="90070" y="75842"/>
                    </a:lnTo>
                    <a:lnTo>
                      <a:pt x="89630" y="67627"/>
                    </a:lnTo>
                    <a:lnTo>
                      <a:pt x="90475" y="59697"/>
                    </a:lnTo>
                    <a:lnTo>
                      <a:pt x="121920" y="38100"/>
                    </a:lnTo>
                    <a:lnTo>
                      <a:pt x="149137" y="34135"/>
                    </a:lnTo>
                    <a:lnTo>
                      <a:pt x="157734" y="35052"/>
                    </a:lnTo>
                    <a:lnTo>
                      <a:pt x="163449" y="38635"/>
                    </a:lnTo>
                    <a:lnTo>
                      <a:pt x="166306" y="44862"/>
                    </a:lnTo>
                    <a:lnTo>
                      <a:pt x="167163" y="52089"/>
                    </a:lnTo>
                    <a:lnTo>
                      <a:pt x="166878" y="58674"/>
                    </a:lnTo>
                    <a:lnTo>
                      <a:pt x="165032" y="70318"/>
                    </a:lnTo>
                    <a:lnTo>
                      <a:pt x="162401" y="81534"/>
                    </a:lnTo>
                    <a:lnTo>
                      <a:pt x="159912" y="92749"/>
                    </a:lnTo>
                    <a:lnTo>
                      <a:pt x="158496" y="104394"/>
                    </a:lnTo>
                    <a:lnTo>
                      <a:pt x="158496" y="112776"/>
                    </a:lnTo>
                    <a:lnTo>
                      <a:pt x="200882" y="94488"/>
                    </a:lnTo>
                    <a:lnTo>
                      <a:pt x="229838" y="55626"/>
                    </a:lnTo>
                    <a:lnTo>
                      <a:pt x="230124" y="17526"/>
                    </a:lnTo>
                    <a:lnTo>
                      <a:pt x="218694" y="18288"/>
                    </a:lnTo>
                    <a:lnTo>
                      <a:pt x="189738" y="44196"/>
                    </a:lnTo>
                    <a:lnTo>
                      <a:pt x="192024" y="83058"/>
                    </a:lnTo>
                    <a:lnTo>
                      <a:pt x="229361" y="96012"/>
                    </a:lnTo>
                    <a:lnTo>
                      <a:pt x="253365" y="93547"/>
                    </a:lnTo>
                    <a:lnTo>
                      <a:pt x="261365" y="90678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54" name="Google Shape;3854;p61"/>
            <p:cNvGrpSpPr/>
            <p:nvPr/>
          </p:nvGrpSpPr>
          <p:grpSpPr>
            <a:xfrm>
              <a:off x="4244383" y="6454174"/>
              <a:ext cx="867707" cy="435234"/>
              <a:chOff x="5646419" y="5162549"/>
              <a:chExt cx="648462" cy="307087"/>
            </a:xfrm>
          </p:grpSpPr>
          <p:sp>
            <p:nvSpPr>
              <p:cNvPr id="3855" name="Google Shape;3855;p61"/>
              <p:cNvSpPr/>
              <p:nvPr/>
            </p:nvSpPr>
            <p:spPr>
              <a:xfrm>
                <a:off x="5646419" y="5234939"/>
                <a:ext cx="29210" cy="170179"/>
              </a:xfrm>
              <a:custGeom>
                <a:rect b="b" l="l" r="r" t="t"/>
                <a:pathLst>
                  <a:path extrusionOk="0" h="170179" w="29210">
                    <a:moveTo>
                      <a:pt x="0" y="0"/>
                    </a:moveTo>
                    <a:lnTo>
                      <a:pt x="1524" y="4572"/>
                    </a:lnTo>
                    <a:lnTo>
                      <a:pt x="3048" y="13716"/>
                    </a:lnTo>
                    <a:lnTo>
                      <a:pt x="3810" y="19050"/>
                    </a:lnTo>
                    <a:lnTo>
                      <a:pt x="6417" y="34599"/>
                    </a:lnTo>
                    <a:lnTo>
                      <a:pt x="8667" y="50292"/>
                    </a:lnTo>
                    <a:lnTo>
                      <a:pt x="10775" y="65984"/>
                    </a:lnTo>
                    <a:lnTo>
                      <a:pt x="12954" y="81534"/>
                    </a:lnTo>
                    <a:lnTo>
                      <a:pt x="15501" y="101762"/>
                    </a:lnTo>
                    <a:lnTo>
                      <a:pt x="17907" y="122205"/>
                    </a:lnTo>
                    <a:lnTo>
                      <a:pt x="20883" y="142505"/>
                    </a:lnTo>
                    <a:lnTo>
                      <a:pt x="25146" y="162306"/>
                    </a:lnTo>
                    <a:lnTo>
                      <a:pt x="26670" y="166878"/>
                    </a:lnTo>
                    <a:lnTo>
                      <a:pt x="26670" y="167640"/>
                    </a:lnTo>
                    <a:lnTo>
                      <a:pt x="28956" y="16992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856" name="Google Shape;3856;p61"/>
              <p:cNvPicPr preferRelativeResize="0"/>
              <p:nvPr/>
            </p:nvPicPr>
            <p:blipFill rotWithShape="1">
              <a:blip r:embed="rId51">
                <a:alphaModFix/>
              </a:blip>
              <a:srcRect b="0" l="0" r="0" t="0"/>
              <a:stretch/>
            </p:blipFill>
            <p:spPr>
              <a:xfrm>
                <a:off x="5708403" y="5261037"/>
                <a:ext cx="247401" cy="2085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57" name="Google Shape;3857;p61"/>
              <p:cNvPicPr preferRelativeResize="0"/>
              <p:nvPr/>
            </p:nvPicPr>
            <p:blipFill rotWithShape="1">
              <a:blip r:embed="rId52">
                <a:alphaModFix/>
              </a:blip>
              <a:srcRect b="0" l="0" r="0" t="0"/>
              <a:stretch/>
            </p:blipFill>
            <p:spPr>
              <a:xfrm>
                <a:off x="5990069" y="5229593"/>
                <a:ext cx="218719" cy="15385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58" name="Google Shape;3858;p61"/>
              <p:cNvSpPr/>
              <p:nvPr/>
            </p:nvSpPr>
            <p:spPr>
              <a:xfrm>
                <a:off x="6259829" y="5162549"/>
                <a:ext cx="635" cy="34289"/>
              </a:xfrm>
              <a:custGeom>
                <a:rect b="b" l="l" r="r" t="t"/>
                <a:pathLst>
                  <a:path extrusionOk="0" h="34289" w="635">
                    <a:moveTo>
                      <a:pt x="0" y="0"/>
                    </a:moveTo>
                    <a:lnTo>
                      <a:pt x="321" y="6738"/>
                    </a:lnTo>
                    <a:lnTo>
                      <a:pt x="285" y="13335"/>
                    </a:lnTo>
                    <a:lnTo>
                      <a:pt x="107" y="19931"/>
                    </a:lnTo>
                    <a:lnTo>
                      <a:pt x="0" y="26670"/>
                    </a:lnTo>
                    <a:lnTo>
                      <a:pt x="0" y="28956"/>
                    </a:lnTo>
                    <a:lnTo>
                      <a:pt x="0" y="32004"/>
                    </a:lnTo>
                    <a:lnTo>
                      <a:pt x="0" y="3429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9" name="Google Shape;3859;p61"/>
              <p:cNvSpPr/>
              <p:nvPr/>
            </p:nvSpPr>
            <p:spPr>
              <a:xfrm>
                <a:off x="6287261" y="5164073"/>
                <a:ext cx="7620" cy="35560"/>
              </a:xfrm>
              <a:custGeom>
                <a:rect b="b" l="l" r="r" t="t"/>
                <a:pathLst>
                  <a:path extrusionOk="0" h="35560" w="7620">
                    <a:moveTo>
                      <a:pt x="6096" y="0"/>
                    </a:moveTo>
                    <a:lnTo>
                      <a:pt x="6596" y="7262"/>
                    </a:lnTo>
                    <a:lnTo>
                      <a:pt x="7239" y="16382"/>
                    </a:lnTo>
                    <a:lnTo>
                      <a:pt x="6738" y="25503"/>
                    </a:lnTo>
                    <a:lnTo>
                      <a:pt x="3810" y="32766"/>
                    </a:lnTo>
                    <a:lnTo>
                      <a:pt x="2286" y="33528"/>
                    </a:lnTo>
                    <a:lnTo>
                      <a:pt x="1524" y="34290"/>
                    </a:lnTo>
                    <a:lnTo>
                      <a:pt x="0" y="35052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60" name="Google Shape;3860;p61"/>
            <p:cNvGrpSpPr/>
            <p:nvPr/>
          </p:nvGrpSpPr>
          <p:grpSpPr>
            <a:xfrm>
              <a:off x="5502178" y="6437946"/>
              <a:ext cx="1139377" cy="346409"/>
              <a:chOff x="6586405" y="5151107"/>
              <a:chExt cx="851489" cy="244415"/>
            </a:xfrm>
          </p:grpSpPr>
          <p:pic>
            <p:nvPicPr>
              <p:cNvPr id="3861" name="Google Shape;3861;p61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6586405" y="5180825"/>
                <a:ext cx="75010" cy="14785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62" name="Google Shape;3862;p61"/>
              <p:cNvSpPr/>
              <p:nvPr/>
            </p:nvSpPr>
            <p:spPr>
              <a:xfrm>
                <a:off x="6703218" y="5226557"/>
                <a:ext cx="5715" cy="64135"/>
              </a:xfrm>
              <a:custGeom>
                <a:rect b="b" l="l" r="r" t="t"/>
                <a:pathLst>
                  <a:path extrusionOk="0" h="64135" w="5715">
                    <a:moveTo>
                      <a:pt x="95" y="0"/>
                    </a:moveTo>
                    <a:lnTo>
                      <a:pt x="11" y="10287"/>
                    </a:lnTo>
                    <a:lnTo>
                      <a:pt x="0" y="20574"/>
                    </a:lnTo>
                    <a:lnTo>
                      <a:pt x="416" y="30861"/>
                    </a:lnTo>
                    <a:lnTo>
                      <a:pt x="1619" y="41148"/>
                    </a:lnTo>
                    <a:lnTo>
                      <a:pt x="2381" y="48768"/>
                    </a:lnTo>
                    <a:lnTo>
                      <a:pt x="3905" y="56388"/>
                    </a:lnTo>
                    <a:lnTo>
                      <a:pt x="5429" y="64008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3" name="Google Shape;3863;p61"/>
              <p:cNvSpPr/>
              <p:nvPr/>
            </p:nvSpPr>
            <p:spPr>
              <a:xfrm>
                <a:off x="6683501" y="5157977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047"/>
                    </a:moveTo>
                    <a:lnTo>
                      <a:pt x="0" y="11429"/>
                    </a:lnTo>
                    <a:lnTo>
                      <a:pt x="3048" y="15239"/>
                    </a:lnTo>
                    <a:lnTo>
                      <a:pt x="11430" y="15239"/>
                    </a:lnTo>
                    <a:lnTo>
                      <a:pt x="15240" y="11429"/>
                    </a:lnTo>
                    <a:lnTo>
                      <a:pt x="15240" y="7619"/>
                    </a:lnTo>
                    <a:lnTo>
                      <a:pt x="15240" y="3047"/>
                    </a:lnTo>
                    <a:lnTo>
                      <a:pt x="11430" y="0"/>
                    </a:lnTo>
                    <a:lnTo>
                      <a:pt x="3048" y="0"/>
                    </a:lnTo>
                    <a:lnTo>
                      <a:pt x="0" y="3047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4" name="Google Shape;3864;p61"/>
              <p:cNvSpPr/>
              <p:nvPr/>
            </p:nvSpPr>
            <p:spPr>
              <a:xfrm>
                <a:off x="6739508" y="5183433"/>
                <a:ext cx="144779" cy="212089"/>
              </a:xfrm>
              <a:custGeom>
                <a:rect b="b" l="l" r="r" t="t"/>
                <a:pathLst>
                  <a:path extrusionOk="0" h="212089" w="144779">
                    <a:moveTo>
                      <a:pt x="57530" y="74366"/>
                    </a:moveTo>
                    <a:lnTo>
                      <a:pt x="57578" y="63627"/>
                    </a:lnTo>
                    <a:lnTo>
                      <a:pt x="57911" y="53030"/>
                    </a:lnTo>
                    <a:lnTo>
                      <a:pt x="58816" y="42433"/>
                    </a:lnTo>
                    <a:lnTo>
                      <a:pt x="60578" y="31694"/>
                    </a:lnTo>
                    <a:lnTo>
                      <a:pt x="61579" y="23812"/>
                    </a:lnTo>
                    <a:lnTo>
                      <a:pt x="62293" y="16073"/>
                    </a:lnTo>
                    <a:lnTo>
                      <a:pt x="62722" y="8334"/>
                    </a:lnTo>
                    <a:lnTo>
                      <a:pt x="62864" y="452"/>
                    </a:lnTo>
                    <a:lnTo>
                      <a:pt x="54721" y="0"/>
                    </a:lnTo>
                    <a:lnTo>
                      <a:pt x="48005" y="1976"/>
                    </a:lnTo>
                    <a:lnTo>
                      <a:pt x="18573" y="40076"/>
                    </a:lnTo>
                    <a:lnTo>
                      <a:pt x="14323" y="56149"/>
                    </a:lnTo>
                    <a:lnTo>
                      <a:pt x="14858" y="72080"/>
                    </a:lnTo>
                    <a:lnTo>
                      <a:pt x="19073" y="80819"/>
                    </a:lnTo>
                    <a:lnTo>
                      <a:pt x="26288" y="85986"/>
                    </a:lnTo>
                    <a:lnTo>
                      <a:pt x="35218" y="88582"/>
                    </a:lnTo>
                    <a:lnTo>
                      <a:pt x="44576" y="89606"/>
                    </a:lnTo>
                    <a:lnTo>
                      <a:pt x="51637" y="89213"/>
                    </a:lnTo>
                    <a:lnTo>
                      <a:pt x="58197" y="88177"/>
                    </a:lnTo>
                    <a:lnTo>
                      <a:pt x="64615" y="86713"/>
                    </a:lnTo>
                    <a:lnTo>
                      <a:pt x="71246" y="85034"/>
                    </a:lnTo>
                    <a:lnTo>
                      <a:pt x="72008" y="85034"/>
                    </a:lnTo>
                    <a:lnTo>
                      <a:pt x="72770" y="85034"/>
                    </a:lnTo>
                    <a:lnTo>
                      <a:pt x="73532" y="85034"/>
                    </a:lnTo>
                    <a:lnTo>
                      <a:pt x="74259" y="93487"/>
                    </a:lnTo>
                    <a:lnTo>
                      <a:pt x="74199" y="101798"/>
                    </a:lnTo>
                    <a:lnTo>
                      <a:pt x="73425" y="110109"/>
                    </a:lnTo>
                    <a:lnTo>
                      <a:pt x="72008" y="118562"/>
                    </a:lnTo>
                    <a:lnTo>
                      <a:pt x="69615" y="133302"/>
                    </a:lnTo>
                    <a:lnTo>
                      <a:pt x="67151" y="147899"/>
                    </a:lnTo>
                    <a:lnTo>
                      <a:pt x="64829" y="162496"/>
                    </a:lnTo>
                    <a:lnTo>
                      <a:pt x="62864" y="177236"/>
                    </a:lnTo>
                    <a:lnTo>
                      <a:pt x="62448" y="184713"/>
                    </a:lnTo>
                    <a:lnTo>
                      <a:pt x="61817" y="194190"/>
                    </a:lnTo>
                    <a:lnTo>
                      <a:pt x="60186" y="203382"/>
                    </a:lnTo>
                    <a:lnTo>
                      <a:pt x="56768" y="210002"/>
                    </a:lnTo>
                    <a:lnTo>
                      <a:pt x="50720" y="211883"/>
                    </a:lnTo>
                    <a:lnTo>
                      <a:pt x="43814" y="209049"/>
                    </a:lnTo>
                    <a:lnTo>
                      <a:pt x="15335" y="180093"/>
                    </a:lnTo>
                    <a:lnTo>
                      <a:pt x="0" y="138183"/>
                    </a:lnTo>
                    <a:lnTo>
                      <a:pt x="2452" y="129873"/>
                    </a:lnTo>
                    <a:lnTo>
                      <a:pt x="8762" y="123134"/>
                    </a:lnTo>
                    <a:lnTo>
                      <a:pt x="21609" y="116133"/>
                    </a:lnTo>
                    <a:lnTo>
                      <a:pt x="35528" y="110561"/>
                    </a:lnTo>
                    <a:lnTo>
                      <a:pt x="49589" y="105560"/>
                    </a:lnTo>
                    <a:lnTo>
                      <a:pt x="62864" y="100274"/>
                    </a:lnTo>
                    <a:lnTo>
                      <a:pt x="103798" y="79164"/>
                    </a:lnTo>
                    <a:lnTo>
                      <a:pt x="129063" y="49541"/>
                    </a:lnTo>
                    <a:lnTo>
                      <a:pt x="113156" y="32456"/>
                    </a:lnTo>
                    <a:lnTo>
                      <a:pt x="108584" y="36266"/>
                    </a:lnTo>
                    <a:lnTo>
                      <a:pt x="98821" y="82807"/>
                    </a:lnTo>
                    <a:lnTo>
                      <a:pt x="129254" y="110942"/>
                    </a:lnTo>
                    <a:lnTo>
                      <a:pt x="136862" y="109918"/>
                    </a:lnTo>
                    <a:lnTo>
                      <a:pt x="144398" y="10789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5" name="Google Shape;3865;p61"/>
              <p:cNvSpPr/>
              <p:nvPr/>
            </p:nvSpPr>
            <p:spPr>
              <a:xfrm>
                <a:off x="6894290" y="5205221"/>
                <a:ext cx="73025" cy="85089"/>
              </a:xfrm>
              <a:custGeom>
                <a:rect b="b" l="l" r="r" t="t"/>
                <a:pathLst>
                  <a:path extrusionOk="0" h="85089" w="73025">
                    <a:moveTo>
                      <a:pt x="5619" y="44958"/>
                    </a:moveTo>
                    <a:lnTo>
                      <a:pt x="4857" y="36576"/>
                    </a:lnTo>
                    <a:lnTo>
                      <a:pt x="6381" y="32766"/>
                    </a:lnTo>
                    <a:lnTo>
                      <a:pt x="285" y="29718"/>
                    </a:lnTo>
                    <a:lnTo>
                      <a:pt x="107" y="40243"/>
                    </a:lnTo>
                    <a:lnTo>
                      <a:pt x="0" y="51054"/>
                    </a:lnTo>
                    <a:lnTo>
                      <a:pt x="607" y="61864"/>
                    </a:lnTo>
                    <a:lnTo>
                      <a:pt x="2571" y="72390"/>
                    </a:lnTo>
                    <a:lnTo>
                      <a:pt x="4857" y="77724"/>
                    </a:lnTo>
                    <a:lnTo>
                      <a:pt x="6381" y="81534"/>
                    </a:lnTo>
                    <a:lnTo>
                      <a:pt x="10191" y="84582"/>
                    </a:lnTo>
                    <a:lnTo>
                      <a:pt x="10953" y="84582"/>
                    </a:lnTo>
                    <a:lnTo>
                      <a:pt x="11287" y="77604"/>
                    </a:lnTo>
                    <a:lnTo>
                      <a:pt x="11334" y="70485"/>
                    </a:lnTo>
                    <a:lnTo>
                      <a:pt x="11382" y="63365"/>
                    </a:lnTo>
                    <a:lnTo>
                      <a:pt x="11715" y="56388"/>
                    </a:lnTo>
                    <a:lnTo>
                      <a:pt x="12049" y="45434"/>
                    </a:lnTo>
                    <a:lnTo>
                      <a:pt x="23907" y="7179"/>
                    </a:lnTo>
                    <a:lnTo>
                      <a:pt x="44481" y="0"/>
                    </a:lnTo>
                    <a:lnTo>
                      <a:pt x="52030" y="2809"/>
                    </a:lnTo>
                    <a:lnTo>
                      <a:pt x="72961" y="45339"/>
                    </a:lnTo>
                    <a:lnTo>
                      <a:pt x="72497" y="57459"/>
                    </a:lnTo>
                    <a:lnTo>
                      <a:pt x="70389" y="68580"/>
                    </a:lnTo>
                    <a:lnTo>
                      <a:pt x="68103" y="73152"/>
                    </a:lnTo>
                    <a:lnTo>
                      <a:pt x="68103" y="74676"/>
                    </a:lnTo>
                    <a:lnTo>
                      <a:pt x="65817" y="7620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866" name="Google Shape;3866;p61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7012673" y="5151107"/>
                <a:ext cx="226339" cy="1463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67" name="Google Shape;3867;p61"/>
              <p:cNvPicPr preferRelativeResize="0"/>
              <p:nvPr/>
            </p:nvPicPr>
            <p:blipFill rotWithShape="1">
              <a:blip r:embed="rId55">
                <a:alphaModFix/>
              </a:blip>
              <a:srcRect b="0" l="0" r="0" t="0"/>
              <a:stretch/>
            </p:blipFill>
            <p:spPr>
              <a:xfrm>
                <a:off x="7258799" y="5167299"/>
                <a:ext cx="179095" cy="10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868" name="Google Shape;3868;p61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6994691" y="6417516"/>
              <a:ext cx="218243" cy="212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9" name="Google Shape;3869;p61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7525508" y="6380441"/>
              <a:ext cx="215613" cy="2023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0" name="Google Shape;3870;p61"/>
            <p:cNvSpPr/>
            <p:nvPr/>
          </p:nvSpPr>
          <p:spPr>
            <a:xfrm>
              <a:off x="7190612" y="7010450"/>
              <a:ext cx="164767" cy="397850"/>
            </a:xfrm>
            <a:custGeom>
              <a:rect b="b" l="l" r="r" t="t"/>
              <a:pathLst>
                <a:path extrusionOk="0" h="280670" w="123190">
                  <a:moveTo>
                    <a:pt x="80676" y="6096"/>
                  </a:moveTo>
                  <a:lnTo>
                    <a:pt x="71235" y="2571"/>
                  </a:lnTo>
                  <a:lnTo>
                    <a:pt x="63436" y="762"/>
                  </a:lnTo>
                  <a:lnTo>
                    <a:pt x="55495" y="95"/>
                  </a:lnTo>
                  <a:lnTo>
                    <a:pt x="45624" y="0"/>
                  </a:lnTo>
                  <a:lnTo>
                    <a:pt x="37635" y="178"/>
                  </a:lnTo>
                  <a:lnTo>
                    <a:pt x="29717" y="857"/>
                  </a:lnTo>
                  <a:lnTo>
                    <a:pt x="21943" y="2250"/>
                  </a:lnTo>
                  <a:lnTo>
                    <a:pt x="14382" y="4572"/>
                  </a:lnTo>
                  <a:lnTo>
                    <a:pt x="6000" y="6858"/>
                  </a:lnTo>
                  <a:lnTo>
                    <a:pt x="2190" y="12954"/>
                  </a:lnTo>
                  <a:lnTo>
                    <a:pt x="1428" y="21336"/>
                  </a:lnTo>
                  <a:lnTo>
                    <a:pt x="250" y="33242"/>
                  </a:lnTo>
                  <a:lnTo>
                    <a:pt x="3500" y="89535"/>
                  </a:lnTo>
                  <a:lnTo>
                    <a:pt x="6000" y="108966"/>
                  </a:lnTo>
                  <a:lnTo>
                    <a:pt x="8501" y="128397"/>
                  </a:lnTo>
                  <a:lnTo>
                    <a:pt x="12144" y="167818"/>
                  </a:lnTo>
                  <a:lnTo>
                    <a:pt x="14430" y="207514"/>
                  </a:lnTo>
                  <a:lnTo>
                    <a:pt x="15144" y="227076"/>
                  </a:lnTo>
                  <a:lnTo>
                    <a:pt x="14882" y="236660"/>
                  </a:lnTo>
                  <a:lnTo>
                    <a:pt x="14763" y="253460"/>
                  </a:lnTo>
                  <a:lnTo>
                    <a:pt x="15787" y="269831"/>
                  </a:lnTo>
                  <a:lnTo>
                    <a:pt x="18954" y="278130"/>
                  </a:lnTo>
                  <a:lnTo>
                    <a:pt x="25050" y="280416"/>
                  </a:lnTo>
                  <a:lnTo>
                    <a:pt x="31146" y="275082"/>
                  </a:lnTo>
                  <a:lnTo>
                    <a:pt x="36480" y="272796"/>
                  </a:lnTo>
                  <a:lnTo>
                    <a:pt x="76104" y="262128"/>
                  </a:lnTo>
                  <a:lnTo>
                    <a:pt x="111144" y="260520"/>
                  </a:lnTo>
                  <a:lnTo>
                    <a:pt x="122586" y="259842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71" name="Google Shape;3871;p61"/>
            <p:cNvGrpSpPr/>
            <p:nvPr/>
          </p:nvGrpSpPr>
          <p:grpSpPr>
            <a:xfrm>
              <a:off x="7434794" y="6919621"/>
              <a:ext cx="1079824" cy="366149"/>
              <a:chOff x="8030705" y="5490959"/>
              <a:chExt cx="806983" cy="258343"/>
            </a:xfrm>
          </p:grpSpPr>
          <p:pic>
            <p:nvPicPr>
              <p:cNvPr id="3872" name="Google Shape;3872;p61"/>
              <p:cNvPicPr preferRelativeResize="0"/>
              <p:nvPr/>
            </p:nvPicPr>
            <p:blipFill rotWithShape="1">
              <a:blip r:embed="rId58">
                <a:alphaModFix/>
              </a:blip>
              <a:srcRect b="0" l="0" r="0" t="0"/>
              <a:stretch/>
            </p:blipFill>
            <p:spPr>
              <a:xfrm>
                <a:off x="8030705" y="5609069"/>
                <a:ext cx="96037" cy="1364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73" name="Google Shape;3873;p61"/>
              <p:cNvSpPr/>
              <p:nvPr/>
            </p:nvSpPr>
            <p:spPr>
              <a:xfrm>
                <a:off x="8164067" y="5631180"/>
                <a:ext cx="10159" cy="97789"/>
              </a:xfrm>
              <a:custGeom>
                <a:rect b="b" l="l" r="r" t="t"/>
                <a:pathLst>
                  <a:path extrusionOk="0" h="97789" w="10159">
                    <a:moveTo>
                      <a:pt x="0" y="0"/>
                    </a:moveTo>
                    <a:lnTo>
                      <a:pt x="583" y="10406"/>
                    </a:lnTo>
                    <a:lnTo>
                      <a:pt x="1238" y="20955"/>
                    </a:lnTo>
                    <a:lnTo>
                      <a:pt x="2035" y="31503"/>
                    </a:lnTo>
                    <a:lnTo>
                      <a:pt x="3048" y="41910"/>
                    </a:lnTo>
                    <a:lnTo>
                      <a:pt x="3976" y="54590"/>
                    </a:lnTo>
                    <a:lnTo>
                      <a:pt x="4762" y="67341"/>
                    </a:lnTo>
                    <a:lnTo>
                      <a:pt x="5834" y="79950"/>
                    </a:lnTo>
                    <a:lnTo>
                      <a:pt x="7620" y="92202"/>
                    </a:lnTo>
                    <a:lnTo>
                      <a:pt x="8382" y="96012"/>
                    </a:lnTo>
                    <a:lnTo>
                      <a:pt x="7620" y="96774"/>
                    </a:lnTo>
                    <a:lnTo>
                      <a:pt x="9906" y="97536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874" name="Google Shape;3874;p61"/>
              <p:cNvPicPr preferRelativeResize="0"/>
              <p:nvPr/>
            </p:nvPicPr>
            <p:blipFill rotWithShape="1">
              <a:blip r:embed="rId59">
                <a:alphaModFix/>
              </a:blip>
              <a:srcRect b="0" l="0" r="0" t="0"/>
              <a:stretch/>
            </p:blipFill>
            <p:spPr>
              <a:xfrm>
                <a:off x="8223300" y="5606021"/>
                <a:ext cx="76415" cy="14328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75" name="Google Shape;3875;p61"/>
              <p:cNvSpPr/>
              <p:nvPr/>
            </p:nvSpPr>
            <p:spPr>
              <a:xfrm>
                <a:off x="8338565" y="5615178"/>
                <a:ext cx="0" cy="97789"/>
              </a:xfrm>
              <a:custGeom>
                <a:rect b="b" l="l" r="r" t="t"/>
                <a:pathLst>
                  <a:path extrusionOk="0" h="97789" w="120000">
                    <a:moveTo>
                      <a:pt x="0" y="0"/>
                    </a:moveTo>
                    <a:lnTo>
                      <a:pt x="0" y="24133"/>
                    </a:lnTo>
                    <a:lnTo>
                      <a:pt x="0" y="48482"/>
                    </a:lnTo>
                    <a:lnTo>
                      <a:pt x="0" y="72973"/>
                    </a:lnTo>
                    <a:lnTo>
                      <a:pt x="0" y="97536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6" name="Google Shape;3876;p61"/>
              <p:cNvSpPr/>
              <p:nvPr/>
            </p:nvSpPr>
            <p:spPr>
              <a:xfrm>
                <a:off x="8329421" y="5599652"/>
                <a:ext cx="90804" cy="114935"/>
              </a:xfrm>
              <a:custGeom>
                <a:rect b="b" l="l" r="r" t="t"/>
                <a:pathLst>
                  <a:path extrusionOk="0" h="114935" w="90804">
                    <a:moveTo>
                      <a:pt x="3048" y="21621"/>
                    </a:moveTo>
                    <a:lnTo>
                      <a:pt x="881" y="14251"/>
                    </a:lnTo>
                    <a:lnTo>
                      <a:pt x="0" y="8953"/>
                    </a:lnTo>
                    <a:lnTo>
                      <a:pt x="1976" y="5226"/>
                    </a:lnTo>
                    <a:lnTo>
                      <a:pt x="8382" y="2571"/>
                    </a:lnTo>
                    <a:lnTo>
                      <a:pt x="17192" y="1143"/>
                    </a:lnTo>
                    <a:lnTo>
                      <a:pt x="26289" y="285"/>
                    </a:lnTo>
                    <a:lnTo>
                      <a:pt x="35385" y="0"/>
                    </a:lnTo>
                    <a:lnTo>
                      <a:pt x="44196" y="285"/>
                    </a:lnTo>
                    <a:lnTo>
                      <a:pt x="52006" y="1393"/>
                    </a:lnTo>
                    <a:lnTo>
                      <a:pt x="58102" y="4000"/>
                    </a:lnTo>
                    <a:lnTo>
                      <a:pt x="62198" y="8751"/>
                    </a:lnTo>
                    <a:lnTo>
                      <a:pt x="64008" y="16287"/>
                    </a:lnTo>
                    <a:lnTo>
                      <a:pt x="62353" y="27039"/>
                    </a:lnTo>
                    <a:lnTo>
                      <a:pt x="34230" y="58721"/>
                    </a:lnTo>
                    <a:lnTo>
                      <a:pt x="27717" y="64865"/>
                    </a:lnTo>
                    <a:lnTo>
                      <a:pt x="21633" y="71294"/>
                    </a:lnTo>
                    <a:lnTo>
                      <a:pt x="16764" y="78009"/>
                    </a:lnTo>
                    <a:lnTo>
                      <a:pt x="16764" y="78771"/>
                    </a:lnTo>
                    <a:lnTo>
                      <a:pt x="16764" y="79533"/>
                    </a:lnTo>
                    <a:lnTo>
                      <a:pt x="23836" y="78259"/>
                    </a:lnTo>
                    <a:lnTo>
                      <a:pt x="30480" y="76771"/>
                    </a:lnTo>
                    <a:lnTo>
                      <a:pt x="37123" y="75140"/>
                    </a:lnTo>
                    <a:lnTo>
                      <a:pt x="44196" y="73437"/>
                    </a:lnTo>
                    <a:lnTo>
                      <a:pt x="53971" y="71520"/>
                    </a:lnTo>
                    <a:lnTo>
                      <a:pt x="65817" y="70104"/>
                    </a:lnTo>
                    <a:lnTo>
                      <a:pt x="77521" y="70544"/>
                    </a:lnTo>
                    <a:lnTo>
                      <a:pt x="86868" y="74199"/>
                    </a:lnTo>
                    <a:lnTo>
                      <a:pt x="90249" y="78783"/>
                    </a:lnTo>
                    <a:lnTo>
                      <a:pt x="89916" y="84010"/>
                    </a:lnTo>
                    <a:lnTo>
                      <a:pt x="59388" y="107823"/>
                    </a:lnTo>
                    <a:lnTo>
                      <a:pt x="50292" y="110013"/>
                    </a:lnTo>
                    <a:lnTo>
                      <a:pt x="45720" y="111537"/>
                    </a:lnTo>
                    <a:lnTo>
                      <a:pt x="32004" y="114585"/>
                    </a:lnTo>
                    <a:lnTo>
                      <a:pt x="27432" y="111537"/>
                    </a:lnTo>
                    <a:lnTo>
                      <a:pt x="27432" y="106203"/>
                    </a:lnTo>
                    <a:lnTo>
                      <a:pt x="28194" y="104679"/>
                    </a:lnTo>
                    <a:lnTo>
                      <a:pt x="31242" y="102393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877" name="Google Shape;3877;p61"/>
              <p:cNvPicPr preferRelativeResize="0"/>
              <p:nvPr/>
            </p:nvPicPr>
            <p:blipFill rotWithShape="1">
              <a:blip r:embed="rId60">
                <a:alphaModFix/>
              </a:blip>
              <a:srcRect b="0" l="0" r="0" t="0"/>
              <a:stretch/>
            </p:blipFill>
            <p:spPr>
              <a:xfrm>
                <a:off x="8447900" y="5583923"/>
                <a:ext cx="75844" cy="1341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78" name="Google Shape;3878;p61"/>
              <p:cNvPicPr preferRelativeResize="0"/>
              <p:nvPr/>
            </p:nvPicPr>
            <p:blipFill rotWithShape="1">
              <a:blip r:embed="rId61">
                <a:alphaModFix/>
              </a:blip>
              <a:srcRect b="0" l="0" r="0" t="0"/>
              <a:stretch/>
            </p:blipFill>
            <p:spPr>
              <a:xfrm>
                <a:off x="8550865" y="5575815"/>
                <a:ext cx="96323" cy="1140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79" name="Google Shape;3879;p61"/>
              <p:cNvPicPr preferRelativeResize="0"/>
              <p:nvPr/>
            </p:nvPicPr>
            <p:blipFill rotWithShape="1">
              <a:blip r:embed="rId62">
                <a:alphaModFix/>
              </a:blip>
              <a:srcRect b="0" l="0" r="0" t="0"/>
              <a:stretch/>
            </p:blipFill>
            <p:spPr>
              <a:xfrm>
                <a:off x="8673833" y="5554967"/>
                <a:ext cx="69367" cy="1013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80" name="Google Shape;3880;p61"/>
              <p:cNvPicPr preferRelativeResize="0"/>
              <p:nvPr/>
            </p:nvPicPr>
            <p:blipFill rotWithShape="1">
              <a:blip r:embed="rId63">
                <a:alphaModFix/>
              </a:blip>
              <a:srcRect b="0" l="0" r="0" t="0"/>
              <a:stretch/>
            </p:blipFill>
            <p:spPr>
              <a:xfrm>
                <a:off x="8764511" y="5490959"/>
                <a:ext cx="73177" cy="1646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81" name="Google Shape;3881;p61"/>
            <p:cNvGrpSpPr/>
            <p:nvPr/>
          </p:nvGrpSpPr>
          <p:grpSpPr>
            <a:xfrm>
              <a:off x="8854133" y="6945540"/>
              <a:ext cx="937075" cy="216032"/>
              <a:chOff x="9091409" y="5509247"/>
              <a:chExt cx="700303" cy="152425"/>
            </a:xfrm>
          </p:grpSpPr>
          <p:pic>
            <p:nvPicPr>
              <p:cNvPr id="3882" name="Google Shape;3882;p61"/>
              <p:cNvPicPr preferRelativeResize="0"/>
              <p:nvPr/>
            </p:nvPicPr>
            <p:blipFill rotWithShape="1">
              <a:blip r:embed="rId64">
                <a:alphaModFix/>
              </a:blip>
              <a:srcRect b="0" l="0" r="0" t="0"/>
              <a:stretch/>
            </p:blipFill>
            <p:spPr>
              <a:xfrm>
                <a:off x="9091409" y="5538203"/>
                <a:ext cx="150901" cy="1234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83" name="Google Shape;3883;p61"/>
              <p:cNvPicPr preferRelativeResize="0"/>
              <p:nvPr/>
            </p:nvPicPr>
            <p:blipFill rotWithShape="1">
              <a:blip r:embed="rId65">
                <a:alphaModFix/>
              </a:blip>
              <a:srcRect b="0" l="0" r="0" t="0"/>
              <a:stretch/>
            </p:blipFill>
            <p:spPr>
              <a:xfrm>
                <a:off x="9263145" y="5541251"/>
                <a:ext cx="94989" cy="1013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84" name="Google Shape;3884;p61"/>
              <p:cNvSpPr/>
              <p:nvPr/>
            </p:nvSpPr>
            <p:spPr>
              <a:xfrm>
                <a:off x="9394698" y="5561075"/>
                <a:ext cx="55245" cy="6350"/>
              </a:xfrm>
              <a:custGeom>
                <a:rect b="b" l="l" r="r" t="t"/>
                <a:pathLst>
                  <a:path extrusionOk="0" h="6350" w="55245">
                    <a:moveTo>
                      <a:pt x="0" y="6095"/>
                    </a:moveTo>
                    <a:lnTo>
                      <a:pt x="10477" y="5941"/>
                    </a:lnTo>
                    <a:lnTo>
                      <a:pt x="20383" y="5429"/>
                    </a:lnTo>
                    <a:lnTo>
                      <a:pt x="30003" y="4488"/>
                    </a:lnTo>
                    <a:lnTo>
                      <a:pt x="39624" y="3047"/>
                    </a:lnTo>
                    <a:lnTo>
                      <a:pt x="44958" y="2285"/>
                    </a:lnTo>
                    <a:lnTo>
                      <a:pt x="49530" y="761"/>
                    </a:lnTo>
                    <a:lnTo>
                      <a:pt x="54864" y="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5" name="Google Shape;3885;p61"/>
              <p:cNvSpPr/>
              <p:nvPr/>
            </p:nvSpPr>
            <p:spPr>
              <a:xfrm>
                <a:off x="9491472" y="5541263"/>
                <a:ext cx="6350" cy="85725"/>
              </a:xfrm>
              <a:custGeom>
                <a:rect b="b" l="l" r="r" t="t"/>
                <a:pathLst>
                  <a:path extrusionOk="0" h="85725" w="6350">
                    <a:moveTo>
                      <a:pt x="6096" y="0"/>
                    </a:moveTo>
                    <a:lnTo>
                      <a:pt x="5310" y="14168"/>
                    </a:lnTo>
                    <a:lnTo>
                      <a:pt x="4953" y="28194"/>
                    </a:lnTo>
                    <a:lnTo>
                      <a:pt x="4595" y="42219"/>
                    </a:lnTo>
                    <a:lnTo>
                      <a:pt x="3810" y="56388"/>
                    </a:lnTo>
                    <a:lnTo>
                      <a:pt x="3107" y="63698"/>
                    </a:lnTo>
                    <a:lnTo>
                      <a:pt x="2190" y="70866"/>
                    </a:lnTo>
                    <a:lnTo>
                      <a:pt x="1131" y="78033"/>
                    </a:lnTo>
                    <a:lnTo>
                      <a:pt x="0" y="85344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6" name="Google Shape;3886;p61"/>
              <p:cNvSpPr/>
              <p:nvPr/>
            </p:nvSpPr>
            <p:spPr>
              <a:xfrm>
                <a:off x="9490710" y="5513069"/>
                <a:ext cx="92075" cy="106679"/>
              </a:xfrm>
              <a:custGeom>
                <a:rect b="b" l="l" r="r" t="t"/>
                <a:pathLst>
                  <a:path extrusionOk="0" h="106679" w="92075">
                    <a:moveTo>
                      <a:pt x="0" y="28194"/>
                    </a:moveTo>
                    <a:lnTo>
                      <a:pt x="34290" y="45720"/>
                    </a:lnTo>
                    <a:lnTo>
                      <a:pt x="45720" y="57912"/>
                    </a:lnTo>
                    <a:lnTo>
                      <a:pt x="53340" y="60198"/>
                    </a:lnTo>
                    <a:lnTo>
                      <a:pt x="60198" y="61722"/>
                    </a:lnTo>
                    <a:lnTo>
                      <a:pt x="61722" y="54864"/>
                    </a:lnTo>
                    <a:lnTo>
                      <a:pt x="64008" y="49530"/>
                    </a:lnTo>
                    <a:lnTo>
                      <a:pt x="66960" y="41862"/>
                    </a:lnTo>
                    <a:lnTo>
                      <a:pt x="69342" y="33909"/>
                    </a:lnTo>
                    <a:lnTo>
                      <a:pt x="71723" y="25955"/>
                    </a:lnTo>
                    <a:lnTo>
                      <a:pt x="74676" y="18288"/>
                    </a:lnTo>
                    <a:lnTo>
                      <a:pt x="76962" y="13716"/>
                    </a:lnTo>
                    <a:lnTo>
                      <a:pt x="80772" y="2286"/>
                    </a:lnTo>
                    <a:lnTo>
                      <a:pt x="85344" y="762"/>
                    </a:lnTo>
                    <a:lnTo>
                      <a:pt x="87630" y="0"/>
                    </a:lnTo>
                    <a:lnTo>
                      <a:pt x="89154" y="0"/>
                    </a:lnTo>
                    <a:lnTo>
                      <a:pt x="90678" y="8382"/>
                    </a:lnTo>
                    <a:lnTo>
                      <a:pt x="90678" y="16002"/>
                    </a:lnTo>
                    <a:lnTo>
                      <a:pt x="91440" y="24384"/>
                    </a:lnTo>
                    <a:lnTo>
                      <a:pt x="91523" y="34790"/>
                    </a:lnTo>
                    <a:lnTo>
                      <a:pt x="88534" y="74747"/>
                    </a:lnTo>
                    <a:lnTo>
                      <a:pt x="85201" y="91368"/>
                    </a:lnTo>
                    <a:lnTo>
                      <a:pt x="83820" y="99822"/>
                    </a:lnTo>
                    <a:lnTo>
                      <a:pt x="83820" y="103632"/>
                    </a:lnTo>
                    <a:lnTo>
                      <a:pt x="83058" y="104394"/>
                    </a:lnTo>
                    <a:lnTo>
                      <a:pt x="83820" y="10668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887" name="Google Shape;3887;p61"/>
              <p:cNvPicPr preferRelativeResize="0"/>
              <p:nvPr/>
            </p:nvPicPr>
            <p:blipFill rotWithShape="1">
              <a:blip r:embed="rId66">
                <a:alphaModFix/>
              </a:blip>
              <a:srcRect b="0" l="0" r="0" t="0"/>
              <a:stretch/>
            </p:blipFill>
            <p:spPr>
              <a:xfrm>
                <a:off x="9615665" y="5509247"/>
                <a:ext cx="176047" cy="1234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88" name="Google Shape;3888;p61"/>
            <p:cNvGrpSpPr/>
            <p:nvPr/>
          </p:nvGrpSpPr>
          <p:grpSpPr>
            <a:xfrm>
              <a:off x="8308627" y="7388347"/>
              <a:ext cx="411965" cy="201992"/>
              <a:chOff x="8683738" y="5821667"/>
              <a:chExt cx="307873" cy="142519"/>
            </a:xfrm>
          </p:grpSpPr>
          <p:pic>
            <p:nvPicPr>
              <p:cNvPr id="3889" name="Google Shape;3889;p61"/>
              <p:cNvPicPr preferRelativeResize="0"/>
              <p:nvPr/>
            </p:nvPicPr>
            <p:blipFill rotWithShape="1">
              <a:blip r:embed="rId67">
                <a:alphaModFix/>
              </a:blip>
              <a:srcRect b="0" l="0" r="0" t="0"/>
              <a:stretch/>
            </p:blipFill>
            <p:spPr>
              <a:xfrm>
                <a:off x="8683738" y="5859005"/>
                <a:ext cx="83845" cy="1051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90" name="Google Shape;3890;p61"/>
              <p:cNvPicPr preferRelativeResize="0"/>
              <p:nvPr/>
            </p:nvPicPr>
            <p:blipFill rotWithShape="1">
              <a:blip r:embed="rId68">
                <a:alphaModFix/>
              </a:blip>
              <a:srcRect b="0" l="0" r="0" t="0"/>
              <a:stretch/>
            </p:blipFill>
            <p:spPr>
              <a:xfrm>
                <a:off x="8801848" y="5821667"/>
                <a:ext cx="189763" cy="1348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91" name="Google Shape;3891;p61"/>
            <p:cNvGrpSpPr/>
            <p:nvPr/>
          </p:nvGrpSpPr>
          <p:grpSpPr>
            <a:xfrm>
              <a:off x="8789730" y="7269788"/>
              <a:ext cx="719223" cy="349393"/>
              <a:chOff x="9043284" y="5738037"/>
              <a:chExt cx="537496" cy="246520"/>
            </a:xfrm>
          </p:grpSpPr>
          <p:pic>
            <p:nvPicPr>
              <p:cNvPr id="3892" name="Google Shape;3892;p61"/>
              <p:cNvPicPr preferRelativeResize="0"/>
              <p:nvPr/>
            </p:nvPicPr>
            <p:blipFill rotWithShape="1">
              <a:blip r:embed="rId69">
                <a:alphaModFix/>
              </a:blip>
              <a:srcRect b="0" l="0" r="0" t="0"/>
              <a:stretch/>
            </p:blipFill>
            <p:spPr>
              <a:xfrm>
                <a:off x="9043284" y="5851385"/>
                <a:ext cx="80440" cy="882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93" name="Google Shape;3893;p61"/>
              <p:cNvSpPr/>
              <p:nvPr/>
            </p:nvSpPr>
            <p:spPr>
              <a:xfrm>
                <a:off x="9165336" y="5855207"/>
                <a:ext cx="2540" cy="66675"/>
              </a:xfrm>
              <a:custGeom>
                <a:rect b="b" l="l" r="r" t="t"/>
                <a:pathLst>
                  <a:path extrusionOk="0" h="66675" w="2540">
                    <a:moveTo>
                      <a:pt x="2285" y="0"/>
                    </a:moveTo>
                    <a:lnTo>
                      <a:pt x="1845" y="8893"/>
                    </a:lnTo>
                    <a:lnTo>
                      <a:pt x="1619" y="17430"/>
                    </a:lnTo>
                    <a:lnTo>
                      <a:pt x="1535" y="25824"/>
                    </a:lnTo>
                    <a:lnTo>
                      <a:pt x="1523" y="34289"/>
                    </a:lnTo>
                    <a:lnTo>
                      <a:pt x="1619" y="41600"/>
                    </a:lnTo>
                    <a:lnTo>
                      <a:pt x="1714" y="48767"/>
                    </a:lnTo>
                    <a:lnTo>
                      <a:pt x="1523" y="55935"/>
                    </a:lnTo>
                    <a:lnTo>
                      <a:pt x="761" y="63245"/>
                    </a:lnTo>
                    <a:lnTo>
                      <a:pt x="761" y="64007"/>
                    </a:lnTo>
                    <a:lnTo>
                      <a:pt x="0" y="65531"/>
                    </a:lnTo>
                    <a:lnTo>
                      <a:pt x="0" y="66293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4" name="Google Shape;3894;p61"/>
              <p:cNvSpPr/>
              <p:nvPr/>
            </p:nvSpPr>
            <p:spPr>
              <a:xfrm>
                <a:off x="9160764" y="5835395"/>
                <a:ext cx="64134" cy="78739"/>
              </a:xfrm>
              <a:custGeom>
                <a:rect b="b" l="l" r="r" t="t"/>
                <a:pathLst>
                  <a:path extrusionOk="0" h="78739" w="64134">
                    <a:moveTo>
                      <a:pt x="3809" y="26670"/>
                    </a:moveTo>
                    <a:lnTo>
                      <a:pt x="2571" y="19847"/>
                    </a:lnTo>
                    <a:lnTo>
                      <a:pt x="1333" y="13811"/>
                    </a:lnTo>
                    <a:lnTo>
                      <a:pt x="380" y="7917"/>
                    </a:lnTo>
                    <a:lnTo>
                      <a:pt x="0" y="1524"/>
                    </a:lnTo>
                    <a:lnTo>
                      <a:pt x="5965" y="547"/>
                    </a:lnTo>
                    <a:lnTo>
                      <a:pt x="12287" y="0"/>
                    </a:lnTo>
                    <a:lnTo>
                      <a:pt x="18752" y="23"/>
                    </a:lnTo>
                    <a:lnTo>
                      <a:pt x="53339" y="16764"/>
                    </a:lnTo>
                    <a:lnTo>
                      <a:pt x="54506" y="26169"/>
                    </a:lnTo>
                    <a:lnTo>
                      <a:pt x="51244" y="34861"/>
                    </a:lnTo>
                    <a:lnTo>
                      <a:pt x="21526" y="64103"/>
                    </a:lnTo>
                    <a:lnTo>
                      <a:pt x="3047" y="76962"/>
                    </a:lnTo>
                    <a:lnTo>
                      <a:pt x="3047" y="77724"/>
                    </a:lnTo>
                    <a:lnTo>
                      <a:pt x="2285" y="77724"/>
                    </a:lnTo>
                    <a:lnTo>
                      <a:pt x="9013" y="78164"/>
                    </a:lnTo>
                    <a:lnTo>
                      <a:pt x="15525" y="78390"/>
                    </a:lnTo>
                    <a:lnTo>
                      <a:pt x="21895" y="78474"/>
                    </a:lnTo>
                    <a:lnTo>
                      <a:pt x="28193" y="78486"/>
                    </a:lnTo>
                    <a:lnTo>
                      <a:pt x="36075" y="78486"/>
                    </a:lnTo>
                    <a:lnTo>
                      <a:pt x="43814" y="78486"/>
                    </a:lnTo>
                    <a:lnTo>
                      <a:pt x="51554" y="78486"/>
                    </a:lnTo>
                    <a:lnTo>
                      <a:pt x="59435" y="78486"/>
                    </a:lnTo>
                    <a:lnTo>
                      <a:pt x="60959" y="78486"/>
                    </a:lnTo>
                    <a:lnTo>
                      <a:pt x="62483" y="78486"/>
                    </a:lnTo>
                    <a:lnTo>
                      <a:pt x="64007" y="78486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895" name="Google Shape;3895;p61"/>
              <p:cNvPicPr preferRelativeResize="0"/>
              <p:nvPr/>
            </p:nvPicPr>
            <p:blipFill rotWithShape="1">
              <a:blip r:embed="rId70">
                <a:alphaModFix/>
              </a:blip>
              <a:srcRect b="0" l="0" r="0" t="0"/>
              <a:stretch/>
            </p:blipFill>
            <p:spPr>
              <a:xfrm>
                <a:off x="9259811" y="5813285"/>
                <a:ext cx="73939" cy="1059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96" name="Google Shape;3896;p61"/>
              <p:cNvPicPr preferRelativeResize="0"/>
              <p:nvPr/>
            </p:nvPicPr>
            <p:blipFill rotWithShape="1">
              <a:blip r:embed="rId71">
                <a:alphaModFix/>
              </a:blip>
              <a:srcRect b="0" l="0" r="0" t="0"/>
              <a:stretch/>
            </p:blipFill>
            <p:spPr>
              <a:xfrm>
                <a:off x="9365562" y="5738037"/>
                <a:ext cx="215218" cy="2465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00" name="Shape 3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1" name="Google Shape;3901;p62"/>
          <p:cNvGrpSpPr/>
          <p:nvPr/>
        </p:nvGrpSpPr>
        <p:grpSpPr>
          <a:xfrm>
            <a:off x="1745545" y="1907084"/>
            <a:ext cx="825701" cy="246446"/>
            <a:chOff x="3172193" y="2106917"/>
            <a:chExt cx="763548" cy="207289"/>
          </a:xfrm>
        </p:grpSpPr>
        <p:pic>
          <p:nvPicPr>
            <p:cNvPr id="3902" name="Google Shape;3902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72193" y="2117561"/>
              <a:ext cx="317779" cy="196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3" name="Google Shape;3903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29761" y="2106917"/>
              <a:ext cx="405980" cy="2011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04" name="Google Shape;3904;p62"/>
          <p:cNvGrpSpPr/>
          <p:nvPr/>
        </p:nvGrpSpPr>
        <p:grpSpPr>
          <a:xfrm>
            <a:off x="3266725" y="1901666"/>
            <a:ext cx="284288" cy="182093"/>
            <a:chOff x="4578857" y="2102357"/>
            <a:chExt cx="262889" cy="153161"/>
          </a:xfrm>
        </p:grpSpPr>
        <p:sp>
          <p:nvSpPr>
            <p:cNvPr id="3905" name="Google Shape;3905;p62"/>
            <p:cNvSpPr/>
            <p:nvPr/>
          </p:nvSpPr>
          <p:spPr>
            <a:xfrm>
              <a:off x="4618481" y="2102357"/>
              <a:ext cx="13335" cy="132080"/>
            </a:xfrm>
            <a:custGeom>
              <a:rect b="b" l="l" r="r" t="t"/>
              <a:pathLst>
                <a:path extrusionOk="0" h="132080" w="13335">
                  <a:moveTo>
                    <a:pt x="0" y="0"/>
                  </a:moveTo>
                  <a:lnTo>
                    <a:pt x="5143" y="38683"/>
                  </a:lnTo>
                  <a:lnTo>
                    <a:pt x="9810" y="77438"/>
                  </a:lnTo>
                  <a:lnTo>
                    <a:pt x="12858" y="118014"/>
                  </a:lnTo>
                  <a:lnTo>
                    <a:pt x="12942" y="124956"/>
                  </a:lnTo>
                  <a:lnTo>
                    <a:pt x="12954" y="131826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6" name="Google Shape;3906;p62"/>
            <p:cNvSpPr/>
            <p:nvPr/>
          </p:nvSpPr>
          <p:spPr>
            <a:xfrm>
              <a:off x="4578857" y="2114549"/>
              <a:ext cx="262889" cy="140969"/>
            </a:xfrm>
            <a:custGeom>
              <a:rect b="b" l="l" r="r" t="t"/>
              <a:pathLst>
                <a:path extrusionOk="0" h="140969" w="262889">
                  <a:moveTo>
                    <a:pt x="0" y="45720"/>
                  </a:moveTo>
                  <a:lnTo>
                    <a:pt x="40719" y="33932"/>
                  </a:lnTo>
                  <a:lnTo>
                    <a:pt x="76009" y="17335"/>
                  </a:lnTo>
                  <a:lnTo>
                    <a:pt x="96773" y="5334"/>
                  </a:lnTo>
                  <a:lnTo>
                    <a:pt x="102107" y="2286"/>
                  </a:lnTo>
                  <a:lnTo>
                    <a:pt x="103632" y="0"/>
                  </a:lnTo>
                  <a:lnTo>
                    <a:pt x="108966" y="0"/>
                  </a:lnTo>
                  <a:lnTo>
                    <a:pt x="108966" y="34873"/>
                  </a:lnTo>
                  <a:lnTo>
                    <a:pt x="108966" y="69818"/>
                  </a:lnTo>
                  <a:lnTo>
                    <a:pt x="108966" y="104905"/>
                  </a:lnTo>
                  <a:lnTo>
                    <a:pt x="108966" y="140208"/>
                  </a:lnTo>
                  <a:lnTo>
                    <a:pt x="108204" y="133350"/>
                  </a:lnTo>
                  <a:lnTo>
                    <a:pt x="105918" y="126492"/>
                  </a:lnTo>
                  <a:lnTo>
                    <a:pt x="104394" y="119634"/>
                  </a:lnTo>
                  <a:lnTo>
                    <a:pt x="103370" y="113121"/>
                  </a:lnTo>
                  <a:lnTo>
                    <a:pt x="103060" y="106394"/>
                  </a:lnTo>
                  <a:lnTo>
                    <a:pt x="104179" y="99810"/>
                  </a:lnTo>
                  <a:lnTo>
                    <a:pt x="140970" y="80010"/>
                  </a:lnTo>
                  <a:lnTo>
                    <a:pt x="171831" y="76795"/>
                  </a:lnTo>
                  <a:lnTo>
                    <a:pt x="182118" y="76962"/>
                  </a:lnTo>
                  <a:lnTo>
                    <a:pt x="194310" y="77724"/>
                  </a:lnTo>
                  <a:lnTo>
                    <a:pt x="195072" y="83058"/>
                  </a:lnTo>
                  <a:lnTo>
                    <a:pt x="195834" y="92964"/>
                  </a:lnTo>
                  <a:lnTo>
                    <a:pt x="195417" y="102072"/>
                  </a:lnTo>
                  <a:lnTo>
                    <a:pt x="194214" y="110394"/>
                  </a:lnTo>
                  <a:lnTo>
                    <a:pt x="192297" y="118574"/>
                  </a:lnTo>
                  <a:lnTo>
                    <a:pt x="189738" y="127254"/>
                  </a:lnTo>
                  <a:lnTo>
                    <a:pt x="188976" y="131826"/>
                  </a:lnTo>
                  <a:lnTo>
                    <a:pt x="188214" y="135636"/>
                  </a:lnTo>
                  <a:lnTo>
                    <a:pt x="188214" y="140970"/>
                  </a:lnTo>
                  <a:lnTo>
                    <a:pt x="221932" y="110490"/>
                  </a:lnTo>
                  <a:lnTo>
                    <a:pt x="225552" y="72390"/>
                  </a:lnTo>
                  <a:lnTo>
                    <a:pt x="217170" y="74676"/>
                  </a:lnTo>
                  <a:lnTo>
                    <a:pt x="202692" y="110490"/>
                  </a:lnTo>
                  <a:lnTo>
                    <a:pt x="244030" y="122336"/>
                  </a:lnTo>
                  <a:lnTo>
                    <a:pt x="259842" y="116586"/>
                  </a:lnTo>
                  <a:lnTo>
                    <a:pt x="262890" y="115062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07" name="Google Shape;3907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3565" y="1867098"/>
            <a:ext cx="106324" cy="182115"/>
          </a:xfrm>
          <a:prstGeom prst="rect">
            <a:avLst/>
          </a:prstGeom>
          <a:noFill/>
          <a:ln>
            <a:noFill/>
          </a:ln>
        </p:spPr>
      </p:pic>
      <p:sp>
        <p:nvSpPr>
          <p:cNvPr id="3908" name="Google Shape;3908;p62"/>
          <p:cNvSpPr/>
          <p:nvPr/>
        </p:nvSpPr>
        <p:spPr>
          <a:xfrm>
            <a:off x="4136731" y="1928713"/>
            <a:ext cx="18559" cy="76321"/>
          </a:xfrm>
          <a:custGeom>
            <a:rect b="b" l="l" r="r" t="t"/>
            <a:pathLst>
              <a:path extrusionOk="0" h="64135" w="17145">
                <a:moveTo>
                  <a:pt x="0" y="0"/>
                </a:moveTo>
                <a:lnTo>
                  <a:pt x="10096" y="41457"/>
                </a:lnTo>
                <a:lnTo>
                  <a:pt x="11811" y="48006"/>
                </a:lnTo>
                <a:lnTo>
                  <a:pt x="13525" y="54554"/>
                </a:lnTo>
                <a:lnTo>
                  <a:pt x="15240" y="60960"/>
                </a:lnTo>
                <a:lnTo>
                  <a:pt x="16002" y="63246"/>
                </a:lnTo>
                <a:lnTo>
                  <a:pt x="16764" y="64008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09" name="Google Shape;3909;p62"/>
          <p:cNvGrpSpPr/>
          <p:nvPr/>
        </p:nvGrpSpPr>
        <p:grpSpPr>
          <a:xfrm>
            <a:off x="4126176" y="1833717"/>
            <a:ext cx="352310" cy="301694"/>
            <a:chOff x="5373624" y="2045207"/>
            <a:chExt cx="325791" cy="253759"/>
          </a:xfrm>
        </p:grpSpPr>
        <p:sp>
          <p:nvSpPr>
            <p:cNvPr id="3910" name="Google Shape;3910;p62"/>
            <p:cNvSpPr/>
            <p:nvPr/>
          </p:nvSpPr>
          <p:spPr>
            <a:xfrm>
              <a:off x="5373624" y="2045207"/>
              <a:ext cx="16510" cy="13969"/>
            </a:xfrm>
            <a:custGeom>
              <a:rect b="b" l="l" r="r" t="t"/>
              <a:pathLst>
                <a:path extrusionOk="0" h="13969" w="16510">
                  <a:moveTo>
                    <a:pt x="0" y="0"/>
                  </a:moveTo>
                  <a:lnTo>
                    <a:pt x="5334" y="4571"/>
                  </a:lnTo>
                  <a:lnTo>
                    <a:pt x="10668" y="9143"/>
                  </a:lnTo>
                  <a:lnTo>
                    <a:pt x="16002" y="13715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11" name="Google Shape;3911;p6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32285" y="2085581"/>
              <a:ext cx="267130" cy="2133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12" name="Google Shape;3912;p62"/>
          <p:cNvGrpSpPr/>
          <p:nvPr/>
        </p:nvGrpSpPr>
        <p:grpSpPr>
          <a:xfrm>
            <a:off x="4542297" y="1819208"/>
            <a:ext cx="660073" cy="194510"/>
            <a:chOff x="5758421" y="2033003"/>
            <a:chExt cx="610387" cy="163605"/>
          </a:xfrm>
        </p:grpSpPr>
        <p:pic>
          <p:nvPicPr>
            <p:cNvPr id="3913" name="Google Shape;3913;p6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58421" y="2077199"/>
              <a:ext cx="169189" cy="1194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4" name="Google Shape;3914;p6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947016" y="2035289"/>
              <a:ext cx="286192" cy="1493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5" name="Google Shape;3915;p6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271247" y="2033003"/>
              <a:ext cx="97561" cy="1318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16" name="Google Shape;3916;p62"/>
          <p:cNvSpPr/>
          <p:nvPr/>
        </p:nvSpPr>
        <p:spPr>
          <a:xfrm>
            <a:off x="5681973" y="1767465"/>
            <a:ext cx="85236" cy="392938"/>
          </a:xfrm>
          <a:custGeom>
            <a:rect b="b" l="l" r="r" t="t"/>
            <a:pathLst>
              <a:path extrusionOk="0" h="330200" w="78740">
                <a:moveTo>
                  <a:pt x="52363" y="23622"/>
                </a:moveTo>
                <a:lnTo>
                  <a:pt x="50077" y="14478"/>
                </a:lnTo>
                <a:lnTo>
                  <a:pt x="50839" y="9906"/>
                </a:lnTo>
                <a:lnTo>
                  <a:pt x="43981" y="4572"/>
                </a:lnTo>
                <a:lnTo>
                  <a:pt x="39409" y="762"/>
                </a:lnTo>
                <a:lnTo>
                  <a:pt x="34075" y="762"/>
                </a:lnTo>
                <a:lnTo>
                  <a:pt x="28741" y="762"/>
                </a:lnTo>
                <a:lnTo>
                  <a:pt x="20359" y="0"/>
                </a:lnTo>
                <a:lnTo>
                  <a:pt x="547" y="37338"/>
                </a:lnTo>
                <a:lnTo>
                  <a:pt x="0" y="46089"/>
                </a:lnTo>
                <a:lnTo>
                  <a:pt x="738" y="54197"/>
                </a:lnTo>
                <a:lnTo>
                  <a:pt x="2905" y="61876"/>
                </a:lnTo>
                <a:lnTo>
                  <a:pt x="6643" y="69342"/>
                </a:lnTo>
                <a:lnTo>
                  <a:pt x="12811" y="77700"/>
                </a:lnTo>
                <a:lnTo>
                  <a:pt x="19407" y="85915"/>
                </a:lnTo>
                <a:lnTo>
                  <a:pt x="25717" y="94416"/>
                </a:lnTo>
                <a:lnTo>
                  <a:pt x="31027" y="103632"/>
                </a:lnTo>
                <a:lnTo>
                  <a:pt x="34075" y="113168"/>
                </a:lnTo>
                <a:lnTo>
                  <a:pt x="35409" y="123920"/>
                </a:lnTo>
                <a:lnTo>
                  <a:pt x="35313" y="134814"/>
                </a:lnTo>
                <a:lnTo>
                  <a:pt x="17311" y="176022"/>
                </a:lnTo>
                <a:lnTo>
                  <a:pt x="8167" y="185928"/>
                </a:lnTo>
                <a:lnTo>
                  <a:pt x="3595" y="191262"/>
                </a:lnTo>
                <a:lnTo>
                  <a:pt x="2833" y="192024"/>
                </a:lnTo>
                <a:lnTo>
                  <a:pt x="2833" y="192786"/>
                </a:lnTo>
                <a:lnTo>
                  <a:pt x="2071" y="193548"/>
                </a:lnTo>
                <a:lnTo>
                  <a:pt x="33754" y="222313"/>
                </a:lnTo>
                <a:lnTo>
                  <a:pt x="37409" y="247364"/>
                </a:lnTo>
                <a:lnTo>
                  <a:pt x="37207" y="256901"/>
                </a:lnTo>
                <a:lnTo>
                  <a:pt x="36361" y="265938"/>
                </a:lnTo>
                <a:lnTo>
                  <a:pt x="34647" y="275986"/>
                </a:lnTo>
                <a:lnTo>
                  <a:pt x="32361" y="285750"/>
                </a:lnTo>
                <a:lnTo>
                  <a:pt x="30360" y="295513"/>
                </a:lnTo>
                <a:lnTo>
                  <a:pt x="29503" y="305562"/>
                </a:lnTo>
                <a:lnTo>
                  <a:pt x="28741" y="312420"/>
                </a:lnTo>
                <a:lnTo>
                  <a:pt x="31027" y="314706"/>
                </a:lnTo>
                <a:lnTo>
                  <a:pt x="36361" y="319278"/>
                </a:lnTo>
                <a:lnTo>
                  <a:pt x="41695" y="323850"/>
                </a:lnTo>
                <a:lnTo>
                  <a:pt x="49315" y="327660"/>
                </a:lnTo>
                <a:lnTo>
                  <a:pt x="56173" y="329184"/>
                </a:lnTo>
                <a:lnTo>
                  <a:pt x="63805" y="329898"/>
                </a:lnTo>
                <a:lnTo>
                  <a:pt x="69222" y="328612"/>
                </a:lnTo>
                <a:lnTo>
                  <a:pt x="73640" y="325326"/>
                </a:lnTo>
                <a:lnTo>
                  <a:pt x="78271" y="320040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17" name="Google Shape;3917;p62"/>
          <p:cNvGrpSpPr/>
          <p:nvPr/>
        </p:nvGrpSpPr>
        <p:grpSpPr>
          <a:xfrm>
            <a:off x="5882989" y="1856144"/>
            <a:ext cx="199826" cy="165185"/>
            <a:chOff x="6998195" y="2064245"/>
            <a:chExt cx="184785" cy="138951"/>
          </a:xfrm>
        </p:grpSpPr>
        <p:pic>
          <p:nvPicPr>
            <p:cNvPr id="3918" name="Google Shape;3918;p6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998195" y="2064245"/>
              <a:ext cx="133958" cy="1219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9" name="Google Shape;3919;p62"/>
            <p:cNvSpPr/>
            <p:nvPr/>
          </p:nvSpPr>
          <p:spPr>
            <a:xfrm>
              <a:off x="7171551" y="2147316"/>
              <a:ext cx="11429" cy="55880"/>
            </a:xfrm>
            <a:custGeom>
              <a:rect b="b" l="l" r="r" t="t"/>
              <a:pathLst>
                <a:path extrusionOk="0" h="55880" w="11429">
                  <a:moveTo>
                    <a:pt x="392" y="0"/>
                  </a:moveTo>
                  <a:lnTo>
                    <a:pt x="0" y="9441"/>
                  </a:lnTo>
                  <a:lnTo>
                    <a:pt x="107" y="17811"/>
                  </a:lnTo>
                  <a:lnTo>
                    <a:pt x="928" y="26038"/>
                  </a:lnTo>
                  <a:lnTo>
                    <a:pt x="2678" y="35052"/>
                  </a:lnTo>
                  <a:lnTo>
                    <a:pt x="4202" y="40386"/>
                  </a:lnTo>
                  <a:lnTo>
                    <a:pt x="5726" y="50292"/>
                  </a:lnTo>
                  <a:lnTo>
                    <a:pt x="9536" y="54864"/>
                  </a:lnTo>
                  <a:lnTo>
                    <a:pt x="10298" y="55626"/>
                  </a:lnTo>
                  <a:lnTo>
                    <a:pt x="11060" y="55626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0" name="Google Shape;3920;p62"/>
          <p:cNvSpPr/>
          <p:nvPr/>
        </p:nvSpPr>
        <p:spPr>
          <a:xfrm>
            <a:off x="6167904" y="1962231"/>
            <a:ext cx="24745" cy="71787"/>
          </a:xfrm>
          <a:custGeom>
            <a:rect b="b" l="l" r="r" t="t"/>
            <a:pathLst>
              <a:path extrusionOk="0" h="60325" w="22859">
                <a:moveTo>
                  <a:pt x="6096" y="0"/>
                </a:moveTo>
                <a:lnTo>
                  <a:pt x="15359" y="6643"/>
                </a:lnTo>
                <a:lnTo>
                  <a:pt x="20193" y="11429"/>
                </a:lnTo>
                <a:lnTo>
                  <a:pt x="22169" y="17359"/>
                </a:lnTo>
                <a:lnTo>
                  <a:pt x="22860" y="27431"/>
                </a:lnTo>
                <a:lnTo>
                  <a:pt x="22574" y="35028"/>
                </a:lnTo>
                <a:lnTo>
                  <a:pt x="3810" y="58674"/>
                </a:lnTo>
                <a:lnTo>
                  <a:pt x="0" y="60198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1" name="Google Shape;3921;p62"/>
          <p:cNvGrpSpPr/>
          <p:nvPr/>
        </p:nvGrpSpPr>
        <p:grpSpPr>
          <a:xfrm>
            <a:off x="6502654" y="1930605"/>
            <a:ext cx="82403" cy="18118"/>
            <a:chOff x="7571232" y="2126742"/>
            <a:chExt cx="76200" cy="15239"/>
          </a:xfrm>
        </p:grpSpPr>
        <p:sp>
          <p:nvSpPr>
            <p:cNvPr id="3922" name="Google Shape;3922;p62"/>
            <p:cNvSpPr/>
            <p:nvPr/>
          </p:nvSpPr>
          <p:spPr>
            <a:xfrm>
              <a:off x="7571232" y="2132076"/>
              <a:ext cx="13970" cy="3175"/>
            </a:xfrm>
            <a:custGeom>
              <a:rect b="b" l="l" r="r" t="t"/>
              <a:pathLst>
                <a:path extrusionOk="0" h="3175" w="13970">
                  <a:moveTo>
                    <a:pt x="0" y="3048"/>
                  </a:moveTo>
                  <a:lnTo>
                    <a:pt x="8382" y="1524"/>
                  </a:lnTo>
                  <a:lnTo>
                    <a:pt x="9144" y="1524"/>
                  </a:lnTo>
                  <a:lnTo>
                    <a:pt x="13716" y="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3" name="Google Shape;3923;p62"/>
            <p:cNvSpPr/>
            <p:nvPr/>
          </p:nvSpPr>
          <p:spPr>
            <a:xfrm>
              <a:off x="7632192" y="2126742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8"/>
                  </a:moveTo>
                  <a:lnTo>
                    <a:pt x="0" y="11430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1430"/>
                  </a:lnTo>
                  <a:lnTo>
                    <a:pt x="15240" y="7620"/>
                  </a:lnTo>
                  <a:lnTo>
                    <a:pt x="15240" y="3048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24" name="Google Shape;3924;p62"/>
          <p:cNvGrpSpPr/>
          <p:nvPr/>
        </p:nvGrpSpPr>
        <p:grpSpPr>
          <a:xfrm>
            <a:off x="6729266" y="1730294"/>
            <a:ext cx="530811" cy="323873"/>
            <a:chOff x="7780782" y="1958221"/>
            <a:chExt cx="490855" cy="272414"/>
          </a:xfrm>
        </p:grpSpPr>
        <p:sp>
          <p:nvSpPr>
            <p:cNvPr id="3925" name="Google Shape;3925;p62"/>
            <p:cNvSpPr/>
            <p:nvPr/>
          </p:nvSpPr>
          <p:spPr>
            <a:xfrm>
              <a:off x="7780782" y="2155698"/>
              <a:ext cx="25400" cy="58419"/>
            </a:xfrm>
            <a:custGeom>
              <a:rect b="b" l="l" r="r" t="t"/>
              <a:pathLst>
                <a:path extrusionOk="0" h="58419" w="25400">
                  <a:moveTo>
                    <a:pt x="9905" y="0"/>
                  </a:moveTo>
                  <a:lnTo>
                    <a:pt x="17216" y="4738"/>
                  </a:lnTo>
                  <a:lnTo>
                    <a:pt x="22097" y="8762"/>
                  </a:lnTo>
                  <a:lnTo>
                    <a:pt x="24693" y="13930"/>
                  </a:lnTo>
                  <a:lnTo>
                    <a:pt x="25145" y="22097"/>
                  </a:lnTo>
                  <a:lnTo>
                    <a:pt x="23955" y="30051"/>
                  </a:lnTo>
                  <a:lnTo>
                    <a:pt x="20764" y="37719"/>
                  </a:lnTo>
                  <a:lnTo>
                    <a:pt x="16144" y="44815"/>
                  </a:lnTo>
                  <a:lnTo>
                    <a:pt x="10667" y="51053"/>
                  </a:lnTo>
                  <a:lnTo>
                    <a:pt x="5333" y="54864"/>
                  </a:lnTo>
                  <a:lnTo>
                    <a:pt x="3809" y="56388"/>
                  </a:lnTo>
                  <a:lnTo>
                    <a:pt x="0" y="57912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26" name="Google Shape;3926;p6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854683" y="2014715"/>
              <a:ext cx="235483" cy="1751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7" name="Google Shape;3927;p62"/>
            <p:cNvSpPr/>
            <p:nvPr/>
          </p:nvSpPr>
          <p:spPr>
            <a:xfrm>
              <a:off x="8138922" y="1958221"/>
              <a:ext cx="132715" cy="272414"/>
            </a:xfrm>
            <a:custGeom>
              <a:rect b="b" l="l" r="r" t="t"/>
              <a:pathLst>
                <a:path extrusionOk="0" h="272414" w="132715">
                  <a:moveTo>
                    <a:pt x="0" y="6215"/>
                  </a:moveTo>
                  <a:lnTo>
                    <a:pt x="9382" y="2809"/>
                  </a:lnTo>
                  <a:lnTo>
                    <a:pt x="18478" y="690"/>
                  </a:lnTo>
                  <a:lnTo>
                    <a:pt x="27860" y="0"/>
                  </a:lnTo>
                  <a:lnTo>
                    <a:pt x="38100" y="881"/>
                  </a:lnTo>
                  <a:lnTo>
                    <a:pt x="71628" y="20693"/>
                  </a:lnTo>
                  <a:lnTo>
                    <a:pt x="80843" y="54125"/>
                  </a:lnTo>
                  <a:lnTo>
                    <a:pt x="80010" y="65651"/>
                  </a:lnTo>
                  <a:lnTo>
                    <a:pt x="77295" y="78545"/>
                  </a:lnTo>
                  <a:lnTo>
                    <a:pt x="73152" y="91082"/>
                  </a:lnTo>
                  <a:lnTo>
                    <a:pt x="68437" y="103477"/>
                  </a:lnTo>
                  <a:lnTo>
                    <a:pt x="64008" y="115943"/>
                  </a:lnTo>
                  <a:lnTo>
                    <a:pt x="62114" y="122110"/>
                  </a:lnTo>
                  <a:lnTo>
                    <a:pt x="60864" y="129278"/>
                  </a:lnTo>
                  <a:lnTo>
                    <a:pt x="61757" y="135874"/>
                  </a:lnTo>
                  <a:lnTo>
                    <a:pt x="66294" y="140327"/>
                  </a:lnTo>
                  <a:lnTo>
                    <a:pt x="74342" y="142136"/>
                  </a:lnTo>
                  <a:lnTo>
                    <a:pt x="83820" y="142232"/>
                  </a:lnTo>
                  <a:lnTo>
                    <a:pt x="93297" y="141184"/>
                  </a:lnTo>
                  <a:lnTo>
                    <a:pt x="130302" y="122039"/>
                  </a:lnTo>
                  <a:lnTo>
                    <a:pt x="131064" y="120515"/>
                  </a:lnTo>
                  <a:lnTo>
                    <a:pt x="131826" y="119753"/>
                  </a:lnTo>
                  <a:lnTo>
                    <a:pt x="132588" y="118991"/>
                  </a:lnTo>
                  <a:lnTo>
                    <a:pt x="129540" y="115181"/>
                  </a:lnTo>
                  <a:lnTo>
                    <a:pt x="125730" y="115181"/>
                  </a:lnTo>
                  <a:lnTo>
                    <a:pt x="90678" y="146423"/>
                  </a:lnTo>
                  <a:lnTo>
                    <a:pt x="86010" y="167854"/>
                  </a:lnTo>
                  <a:lnTo>
                    <a:pt x="86284" y="179320"/>
                  </a:lnTo>
                  <a:lnTo>
                    <a:pt x="87630" y="189857"/>
                  </a:lnTo>
                  <a:lnTo>
                    <a:pt x="90523" y="201727"/>
                  </a:lnTo>
                  <a:lnTo>
                    <a:pt x="94202" y="213383"/>
                  </a:lnTo>
                  <a:lnTo>
                    <a:pt x="98024" y="224897"/>
                  </a:lnTo>
                  <a:lnTo>
                    <a:pt x="101346" y="236339"/>
                  </a:lnTo>
                  <a:lnTo>
                    <a:pt x="103453" y="242911"/>
                  </a:lnTo>
                  <a:lnTo>
                    <a:pt x="105632" y="251198"/>
                  </a:lnTo>
                  <a:lnTo>
                    <a:pt x="106810" y="259484"/>
                  </a:lnTo>
                  <a:lnTo>
                    <a:pt x="105918" y="266057"/>
                  </a:lnTo>
                  <a:lnTo>
                    <a:pt x="102870" y="272153"/>
                  </a:lnTo>
                  <a:lnTo>
                    <a:pt x="91440" y="271391"/>
                  </a:lnTo>
                  <a:lnTo>
                    <a:pt x="86106" y="270629"/>
                  </a:lnTo>
                  <a:lnTo>
                    <a:pt x="77652" y="268866"/>
                  </a:lnTo>
                  <a:lnTo>
                    <a:pt x="69342" y="266247"/>
                  </a:lnTo>
                  <a:lnTo>
                    <a:pt x="61031" y="263342"/>
                  </a:lnTo>
                  <a:lnTo>
                    <a:pt x="52578" y="260723"/>
                  </a:lnTo>
                  <a:lnTo>
                    <a:pt x="45720" y="258663"/>
                  </a:lnTo>
                  <a:lnTo>
                    <a:pt x="38862" y="256817"/>
                  </a:lnTo>
                  <a:lnTo>
                    <a:pt x="32004" y="254829"/>
                  </a:lnTo>
                  <a:lnTo>
                    <a:pt x="25146" y="252341"/>
                  </a:lnTo>
                  <a:lnTo>
                    <a:pt x="19812" y="250055"/>
                  </a:lnTo>
                  <a:lnTo>
                    <a:pt x="18288" y="250055"/>
                  </a:lnTo>
                  <a:lnTo>
                    <a:pt x="16764" y="246245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28" name="Google Shape;3928;p6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31130" y="1781037"/>
            <a:ext cx="143905" cy="22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9" name="Google Shape;3929;p6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991517" y="1784321"/>
            <a:ext cx="108693" cy="159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0" name="Google Shape;3930;p6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350681" y="1741065"/>
            <a:ext cx="416150" cy="17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1" name="Google Shape;3931;p6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847492" y="2655029"/>
            <a:ext cx="236516" cy="1760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2" name="Google Shape;3932;p62"/>
          <p:cNvGrpSpPr/>
          <p:nvPr/>
        </p:nvGrpSpPr>
        <p:grpSpPr>
          <a:xfrm>
            <a:off x="4487905" y="2517690"/>
            <a:ext cx="1106076" cy="269094"/>
            <a:chOff x="5708129" y="2620505"/>
            <a:chExt cx="1022819" cy="226339"/>
          </a:xfrm>
        </p:grpSpPr>
        <p:pic>
          <p:nvPicPr>
            <p:cNvPr id="3933" name="Google Shape;3933;p6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708129" y="2686037"/>
              <a:ext cx="399241" cy="1608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4" name="Google Shape;3934;p6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145517" y="2686799"/>
              <a:ext cx="275107" cy="1288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5" name="Google Shape;3935;p6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449555" y="2620505"/>
              <a:ext cx="281393" cy="1592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36" name="Google Shape;3936;p6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917393" y="2468629"/>
            <a:ext cx="501022" cy="229206"/>
          </a:xfrm>
          <a:prstGeom prst="rect">
            <a:avLst/>
          </a:prstGeom>
          <a:noFill/>
          <a:ln>
            <a:noFill/>
          </a:ln>
        </p:spPr>
      </p:pic>
      <p:sp>
        <p:nvSpPr>
          <p:cNvPr id="3937" name="Google Shape;3937;p62"/>
          <p:cNvSpPr/>
          <p:nvPr/>
        </p:nvSpPr>
        <p:spPr>
          <a:xfrm>
            <a:off x="4565215" y="2765762"/>
            <a:ext cx="1081948" cy="148862"/>
          </a:xfrm>
          <a:custGeom>
            <a:rect b="b" l="l" r="r" t="t"/>
            <a:pathLst>
              <a:path extrusionOk="0" h="125094" w="999490">
                <a:moveTo>
                  <a:pt x="0" y="124206"/>
                </a:moveTo>
                <a:lnTo>
                  <a:pt x="13358" y="124813"/>
                </a:lnTo>
                <a:lnTo>
                  <a:pt x="26289" y="124491"/>
                </a:lnTo>
                <a:lnTo>
                  <a:pt x="39219" y="123455"/>
                </a:lnTo>
                <a:lnTo>
                  <a:pt x="52577" y="121920"/>
                </a:lnTo>
                <a:lnTo>
                  <a:pt x="76711" y="118943"/>
                </a:lnTo>
                <a:lnTo>
                  <a:pt x="101060" y="115824"/>
                </a:lnTo>
                <a:lnTo>
                  <a:pt x="125551" y="112704"/>
                </a:lnTo>
                <a:lnTo>
                  <a:pt x="182129" y="106429"/>
                </a:lnTo>
                <a:lnTo>
                  <a:pt x="246447" y="100405"/>
                </a:lnTo>
                <a:lnTo>
                  <a:pt x="278892" y="97536"/>
                </a:lnTo>
                <a:lnTo>
                  <a:pt x="321313" y="93499"/>
                </a:lnTo>
                <a:lnTo>
                  <a:pt x="363950" y="89249"/>
                </a:lnTo>
                <a:lnTo>
                  <a:pt x="406729" y="84570"/>
                </a:lnTo>
                <a:lnTo>
                  <a:pt x="449580" y="79248"/>
                </a:lnTo>
                <a:lnTo>
                  <a:pt x="487870" y="73723"/>
                </a:lnTo>
                <a:lnTo>
                  <a:pt x="526161" y="67627"/>
                </a:lnTo>
                <a:lnTo>
                  <a:pt x="564451" y="61245"/>
                </a:lnTo>
                <a:lnTo>
                  <a:pt x="602742" y="54864"/>
                </a:lnTo>
                <a:lnTo>
                  <a:pt x="657606" y="46536"/>
                </a:lnTo>
                <a:lnTo>
                  <a:pt x="712470" y="38904"/>
                </a:lnTo>
                <a:lnTo>
                  <a:pt x="767334" y="31930"/>
                </a:lnTo>
                <a:lnTo>
                  <a:pt x="822198" y="25578"/>
                </a:lnTo>
                <a:lnTo>
                  <a:pt x="877062" y="19812"/>
                </a:lnTo>
                <a:lnTo>
                  <a:pt x="926306" y="15811"/>
                </a:lnTo>
                <a:lnTo>
                  <a:pt x="976122" y="12954"/>
                </a:lnTo>
                <a:lnTo>
                  <a:pt x="986790" y="12192"/>
                </a:lnTo>
                <a:lnTo>
                  <a:pt x="989838" y="12192"/>
                </a:lnTo>
                <a:lnTo>
                  <a:pt x="995934" y="12192"/>
                </a:lnTo>
                <a:lnTo>
                  <a:pt x="999243" y="12192"/>
                </a:lnTo>
                <a:lnTo>
                  <a:pt x="996124" y="12192"/>
                </a:lnTo>
                <a:lnTo>
                  <a:pt x="991004" y="12192"/>
                </a:lnTo>
                <a:lnTo>
                  <a:pt x="988313" y="12192"/>
                </a:lnTo>
                <a:lnTo>
                  <a:pt x="977646" y="12192"/>
                </a:lnTo>
                <a:lnTo>
                  <a:pt x="977646" y="8382"/>
                </a:lnTo>
                <a:lnTo>
                  <a:pt x="973074" y="0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8" name="Google Shape;3938;p62"/>
          <p:cNvSpPr/>
          <p:nvPr/>
        </p:nvSpPr>
        <p:spPr>
          <a:xfrm>
            <a:off x="5979206" y="2707785"/>
            <a:ext cx="444740" cy="92945"/>
          </a:xfrm>
          <a:custGeom>
            <a:rect b="b" l="l" r="r" t="t"/>
            <a:pathLst>
              <a:path extrusionOk="0" h="78105" w="410845">
                <a:moveTo>
                  <a:pt x="0" y="77724"/>
                </a:moveTo>
                <a:lnTo>
                  <a:pt x="15763" y="76628"/>
                </a:lnTo>
                <a:lnTo>
                  <a:pt x="31242" y="74676"/>
                </a:lnTo>
                <a:lnTo>
                  <a:pt x="46720" y="72151"/>
                </a:lnTo>
                <a:lnTo>
                  <a:pt x="62484" y="69342"/>
                </a:lnTo>
                <a:lnTo>
                  <a:pt x="96893" y="63317"/>
                </a:lnTo>
                <a:lnTo>
                  <a:pt x="131445" y="57721"/>
                </a:lnTo>
                <a:lnTo>
                  <a:pt x="165996" y="52411"/>
                </a:lnTo>
                <a:lnTo>
                  <a:pt x="200406" y="47244"/>
                </a:lnTo>
                <a:lnTo>
                  <a:pt x="235827" y="42541"/>
                </a:lnTo>
                <a:lnTo>
                  <a:pt x="271176" y="37623"/>
                </a:lnTo>
                <a:lnTo>
                  <a:pt x="306383" y="32563"/>
                </a:lnTo>
                <a:lnTo>
                  <a:pt x="341376" y="27431"/>
                </a:lnTo>
                <a:lnTo>
                  <a:pt x="357830" y="25050"/>
                </a:lnTo>
                <a:lnTo>
                  <a:pt x="374142" y="22669"/>
                </a:lnTo>
                <a:lnTo>
                  <a:pt x="390453" y="20573"/>
                </a:lnTo>
                <a:lnTo>
                  <a:pt x="406908" y="19049"/>
                </a:lnTo>
                <a:lnTo>
                  <a:pt x="409194" y="19049"/>
                </a:lnTo>
                <a:lnTo>
                  <a:pt x="409956" y="19049"/>
                </a:lnTo>
                <a:lnTo>
                  <a:pt x="410718" y="19049"/>
                </a:lnTo>
                <a:lnTo>
                  <a:pt x="406479" y="14787"/>
                </a:lnTo>
                <a:lnTo>
                  <a:pt x="401955" y="10096"/>
                </a:lnTo>
                <a:lnTo>
                  <a:pt x="397430" y="5119"/>
                </a:lnTo>
                <a:lnTo>
                  <a:pt x="393192" y="0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9" name="Google Shape;3939;p6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876535" y="2141584"/>
            <a:ext cx="198613" cy="174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0" name="Google Shape;3940;p6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992377" y="2166949"/>
            <a:ext cx="126924" cy="152220"/>
          </a:xfrm>
          <a:prstGeom prst="rect">
            <a:avLst/>
          </a:prstGeom>
          <a:noFill/>
          <a:ln>
            <a:noFill/>
          </a:ln>
        </p:spPr>
      </p:pic>
      <p:sp>
        <p:nvSpPr>
          <p:cNvPr id="3941" name="Google Shape;3941;p62"/>
          <p:cNvSpPr/>
          <p:nvPr/>
        </p:nvSpPr>
        <p:spPr>
          <a:xfrm>
            <a:off x="6216521" y="2237625"/>
            <a:ext cx="31619" cy="70275"/>
          </a:xfrm>
          <a:custGeom>
            <a:rect b="b" l="l" r="r" t="t"/>
            <a:pathLst>
              <a:path extrusionOk="0" h="59055" w="29209">
                <a:moveTo>
                  <a:pt x="12953" y="0"/>
                </a:moveTo>
                <a:lnTo>
                  <a:pt x="21014" y="5012"/>
                </a:lnTo>
                <a:lnTo>
                  <a:pt x="26574" y="9810"/>
                </a:lnTo>
                <a:lnTo>
                  <a:pt x="29134" y="16180"/>
                </a:lnTo>
                <a:lnTo>
                  <a:pt x="28193" y="25908"/>
                </a:lnTo>
                <a:lnTo>
                  <a:pt x="6095" y="57150"/>
                </a:lnTo>
                <a:lnTo>
                  <a:pt x="3809" y="57912"/>
                </a:lnTo>
                <a:lnTo>
                  <a:pt x="2285" y="58674"/>
                </a:lnTo>
                <a:lnTo>
                  <a:pt x="0" y="58674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42" name="Google Shape;3942;p62"/>
          <p:cNvGrpSpPr/>
          <p:nvPr/>
        </p:nvGrpSpPr>
        <p:grpSpPr>
          <a:xfrm>
            <a:off x="3717426" y="3535966"/>
            <a:ext cx="311509" cy="259129"/>
            <a:chOff x="4995659" y="3476993"/>
            <a:chExt cx="288061" cy="217957"/>
          </a:xfrm>
        </p:grpSpPr>
        <p:pic>
          <p:nvPicPr>
            <p:cNvPr id="3943" name="Google Shape;3943;p6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995659" y="3476993"/>
              <a:ext cx="143281" cy="1235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4" name="Google Shape;3944;p62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5179301" y="3558527"/>
              <a:ext cx="104419" cy="1364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45" name="Google Shape;3945;p62"/>
          <p:cNvGrpSpPr/>
          <p:nvPr/>
        </p:nvGrpSpPr>
        <p:grpSpPr>
          <a:xfrm>
            <a:off x="4326398" y="3531126"/>
            <a:ext cx="228805" cy="96624"/>
            <a:chOff x="5558789" y="3473195"/>
            <a:chExt cx="211582" cy="81279"/>
          </a:xfrm>
        </p:grpSpPr>
        <p:sp>
          <p:nvSpPr>
            <p:cNvPr id="3946" name="Google Shape;3946;p62"/>
            <p:cNvSpPr/>
            <p:nvPr/>
          </p:nvSpPr>
          <p:spPr>
            <a:xfrm>
              <a:off x="5558789" y="3527297"/>
              <a:ext cx="105410" cy="5714"/>
            </a:xfrm>
            <a:custGeom>
              <a:rect b="b" l="l" r="r" t="t"/>
              <a:pathLst>
                <a:path extrusionOk="0" h="5714" w="105410">
                  <a:moveTo>
                    <a:pt x="0" y="4572"/>
                  </a:moveTo>
                  <a:lnTo>
                    <a:pt x="8382" y="5334"/>
                  </a:lnTo>
                  <a:lnTo>
                    <a:pt x="10668" y="5334"/>
                  </a:lnTo>
                  <a:lnTo>
                    <a:pt x="22217" y="5429"/>
                  </a:lnTo>
                  <a:lnTo>
                    <a:pt x="33909" y="5524"/>
                  </a:lnTo>
                  <a:lnTo>
                    <a:pt x="45600" y="5334"/>
                  </a:lnTo>
                  <a:lnTo>
                    <a:pt x="57150" y="4572"/>
                  </a:lnTo>
                  <a:lnTo>
                    <a:pt x="66865" y="3559"/>
                  </a:lnTo>
                  <a:lnTo>
                    <a:pt x="76580" y="2762"/>
                  </a:lnTo>
                  <a:lnTo>
                    <a:pt x="86296" y="2107"/>
                  </a:lnTo>
                  <a:lnTo>
                    <a:pt x="96012" y="1524"/>
                  </a:lnTo>
                  <a:lnTo>
                    <a:pt x="99060" y="1524"/>
                  </a:lnTo>
                  <a:lnTo>
                    <a:pt x="105155" y="0"/>
                  </a:lnTo>
                  <a:lnTo>
                    <a:pt x="103632" y="2286"/>
                  </a:lnTo>
                  <a:lnTo>
                    <a:pt x="101346" y="3810"/>
                  </a:lnTo>
                  <a:lnTo>
                    <a:pt x="99060" y="3048"/>
                  </a:lnTo>
                  <a:lnTo>
                    <a:pt x="96012" y="304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p62"/>
            <p:cNvSpPr/>
            <p:nvPr/>
          </p:nvSpPr>
          <p:spPr>
            <a:xfrm>
              <a:off x="5696711" y="3473195"/>
              <a:ext cx="73660" cy="81279"/>
            </a:xfrm>
            <a:custGeom>
              <a:rect b="b" l="l" r="r" t="t"/>
              <a:pathLst>
                <a:path extrusionOk="0" h="81279" w="73660">
                  <a:moveTo>
                    <a:pt x="5334" y="0"/>
                  </a:moveTo>
                  <a:lnTo>
                    <a:pt x="42672" y="18287"/>
                  </a:lnTo>
                  <a:lnTo>
                    <a:pt x="70866" y="25907"/>
                  </a:lnTo>
                  <a:lnTo>
                    <a:pt x="73152" y="25907"/>
                  </a:lnTo>
                  <a:lnTo>
                    <a:pt x="71628" y="30479"/>
                  </a:lnTo>
                  <a:lnTo>
                    <a:pt x="70104" y="35813"/>
                  </a:lnTo>
                  <a:lnTo>
                    <a:pt x="64008" y="40385"/>
                  </a:lnTo>
                  <a:lnTo>
                    <a:pt x="59436" y="44195"/>
                  </a:lnTo>
                  <a:lnTo>
                    <a:pt x="51756" y="50232"/>
                  </a:lnTo>
                  <a:lnTo>
                    <a:pt x="43719" y="55911"/>
                  </a:lnTo>
                  <a:lnTo>
                    <a:pt x="35540" y="61448"/>
                  </a:lnTo>
                  <a:lnTo>
                    <a:pt x="27432" y="67056"/>
                  </a:lnTo>
                  <a:lnTo>
                    <a:pt x="20788" y="71449"/>
                  </a:lnTo>
                  <a:lnTo>
                    <a:pt x="14287" y="75342"/>
                  </a:lnTo>
                  <a:lnTo>
                    <a:pt x="7500" y="78521"/>
                  </a:lnTo>
                  <a:lnTo>
                    <a:pt x="0" y="8077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48" name="Google Shape;3948;p62"/>
          <p:cNvGrpSpPr/>
          <p:nvPr/>
        </p:nvGrpSpPr>
        <p:grpSpPr>
          <a:xfrm>
            <a:off x="4876032" y="3456248"/>
            <a:ext cx="454876" cy="218119"/>
            <a:chOff x="6067043" y="3409937"/>
            <a:chExt cx="420636" cy="183463"/>
          </a:xfrm>
        </p:grpSpPr>
        <p:sp>
          <p:nvSpPr>
            <p:cNvPr id="3949" name="Google Shape;3949;p62"/>
            <p:cNvSpPr/>
            <p:nvPr/>
          </p:nvSpPr>
          <p:spPr>
            <a:xfrm>
              <a:off x="6086093" y="3467861"/>
              <a:ext cx="2539" cy="121285"/>
            </a:xfrm>
            <a:custGeom>
              <a:rect b="b" l="l" r="r" t="t"/>
              <a:pathLst>
                <a:path extrusionOk="0" h="121285" w="2539">
                  <a:moveTo>
                    <a:pt x="0" y="0"/>
                  </a:moveTo>
                  <a:lnTo>
                    <a:pt x="452" y="10406"/>
                  </a:lnTo>
                  <a:lnTo>
                    <a:pt x="762" y="20955"/>
                  </a:lnTo>
                  <a:lnTo>
                    <a:pt x="1071" y="31503"/>
                  </a:lnTo>
                  <a:lnTo>
                    <a:pt x="1524" y="41910"/>
                  </a:lnTo>
                  <a:lnTo>
                    <a:pt x="1845" y="57459"/>
                  </a:lnTo>
                  <a:lnTo>
                    <a:pt x="1809" y="73152"/>
                  </a:lnTo>
                  <a:lnTo>
                    <a:pt x="1631" y="88844"/>
                  </a:lnTo>
                  <a:lnTo>
                    <a:pt x="1524" y="104394"/>
                  </a:lnTo>
                  <a:lnTo>
                    <a:pt x="1524" y="109728"/>
                  </a:lnTo>
                  <a:lnTo>
                    <a:pt x="2286" y="115823"/>
                  </a:lnTo>
                  <a:lnTo>
                    <a:pt x="2286" y="121157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0" name="Google Shape;3950;p62"/>
            <p:cNvSpPr/>
            <p:nvPr/>
          </p:nvSpPr>
          <p:spPr>
            <a:xfrm>
              <a:off x="6067043" y="3458146"/>
              <a:ext cx="125729" cy="135254"/>
            </a:xfrm>
            <a:custGeom>
              <a:rect b="b" l="l" r="r" t="t"/>
              <a:pathLst>
                <a:path extrusionOk="0" h="135254" w="125729">
                  <a:moveTo>
                    <a:pt x="0" y="28003"/>
                  </a:moveTo>
                  <a:lnTo>
                    <a:pt x="39862" y="7536"/>
                  </a:lnTo>
                  <a:lnTo>
                    <a:pt x="77247" y="0"/>
                  </a:lnTo>
                  <a:lnTo>
                    <a:pt x="89380" y="404"/>
                  </a:lnTo>
                  <a:lnTo>
                    <a:pt x="98298" y="4381"/>
                  </a:lnTo>
                  <a:lnTo>
                    <a:pt x="101750" y="13966"/>
                  </a:lnTo>
                  <a:lnTo>
                    <a:pt x="98488" y="24479"/>
                  </a:lnTo>
                  <a:lnTo>
                    <a:pt x="65341" y="63531"/>
                  </a:lnTo>
                  <a:lnTo>
                    <a:pt x="43434" y="83629"/>
                  </a:lnTo>
                  <a:lnTo>
                    <a:pt x="38862" y="88201"/>
                  </a:lnTo>
                  <a:lnTo>
                    <a:pt x="37338" y="88963"/>
                  </a:lnTo>
                  <a:lnTo>
                    <a:pt x="35814" y="91249"/>
                  </a:lnTo>
                  <a:lnTo>
                    <a:pt x="44267" y="88034"/>
                  </a:lnTo>
                  <a:lnTo>
                    <a:pt x="52578" y="84391"/>
                  </a:lnTo>
                  <a:lnTo>
                    <a:pt x="60888" y="80748"/>
                  </a:lnTo>
                  <a:lnTo>
                    <a:pt x="69342" y="77533"/>
                  </a:lnTo>
                  <a:lnTo>
                    <a:pt x="80438" y="74771"/>
                  </a:lnTo>
                  <a:lnTo>
                    <a:pt x="91821" y="72580"/>
                  </a:lnTo>
                  <a:lnTo>
                    <a:pt x="103203" y="71532"/>
                  </a:lnTo>
                  <a:lnTo>
                    <a:pt x="114300" y="72199"/>
                  </a:lnTo>
                  <a:lnTo>
                    <a:pt x="122682" y="73723"/>
                  </a:lnTo>
                  <a:lnTo>
                    <a:pt x="125730" y="84391"/>
                  </a:lnTo>
                  <a:lnTo>
                    <a:pt x="123444" y="92011"/>
                  </a:lnTo>
                  <a:lnTo>
                    <a:pt x="88403" y="123086"/>
                  </a:lnTo>
                  <a:lnTo>
                    <a:pt x="55626" y="134683"/>
                  </a:lnTo>
                  <a:lnTo>
                    <a:pt x="54102" y="129349"/>
                  </a:lnTo>
                  <a:lnTo>
                    <a:pt x="54102" y="123253"/>
                  </a:lnTo>
                  <a:lnTo>
                    <a:pt x="54102" y="120967"/>
                  </a:lnTo>
                  <a:lnTo>
                    <a:pt x="54102" y="117157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51" name="Google Shape;3951;p62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220645" y="3409937"/>
              <a:ext cx="267034" cy="1611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52" name="Google Shape;3952;p6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5596031" y="3429769"/>
            <a:ext cx="362589" cy="163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3" name="Google Shape;3953;p6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149763" y="3379946"/>
            <a:ext cx="355997" cy="1712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4" name="Google Shape;3954;p62"/>
          <p:cNvGrpSpPr/>
          <p:nvPr/>
        </p:nvGrpSpPr>
        <p:grpSpPr>
          <a:xfrm>
            <a:off x="6774564" y="3357488"/>
            <a:ext cx="245587" cy="157664"/>
            <a:chOff x="7822679" y="3326879"/>
            <a:chExt cx="227101" cy="132613"/>
          </a:xfrm>
        </p:grpSpPr>
        <p:pic>
          <p:nvPicPr>
            <p:cNvPr id="3955" name="Google Shape;3955;p62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7822679" y="3332975"/>
              <a:ext cx="128231" cy="1265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6" name="Google Shape;3956;p62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7975841" y="3326879"/>
              <a:ext cx="73939" cy="1035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57" name="Google Shape;3957;p62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7264333" y="3294791"/>
            <a:ext cx="241770" cy="2573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8" name="Google Shape;3958;p62"/>
          <p:cNvGrpSpPr/>
          <p:nvPr/>
        </p:nvGrpSpPr>
        <p:grpSpPr>
          <a:xfrm>
            <a:off x="7743640" y="3241552"/>
            <a:ext cx="119072" cy="159144"/>
            <a:chOff x="8718803" y="3229355"/>
            <a:chExt cx="110109" cy="133858"/>
          </a:xfrm>
        </p:grpSpPr>
        <p:sp>
          <p:nvSpPr>
            <p:cNvPr id="3959" name="Google Shape;3959;p62"/>
            <p:cNvSpPr/>
            <p:nvPr/>
          </p:nvSpPr>
          <p:spPr>
            <a:xfrm>
              <a:off x="8723375" y="3288791"/>
              <a:ext cx="5715" cy="67945"/>
            </a:xfrm>
            <a:custGeom>
              <a:rect b="b" l="l" r="r" t="t"/>
              <a:pathLst>
                <a:path extrusionOk="0" h="67945" w="5715">
                  <a:moveTo>
                    <a:pt x="5333" y="0"/>
                  </a:moveTo>
                  <a:lnTo>
                    <a:pt x="2571" y="12108"/>
                  </a:lnTo>
                  <a:lnTo>
                    <a:pt x="952" y="23717"/>
                  </a:lnTo>
                  <a:lnTo>
                    <a:pt x="190" y="35468"/>
                  </a:lnTo>
                  <a:lnTo>
                    <a:pt x="0" y="48006"/>
                  </a:lnTo>
                  <a:lnTo>
                    <a:pt x="0" y="57150"/>
                  </a:lnTo>
                  <a:lnTo>
                    <a:pt x="0" y="60960"/>
                  </a:lnTo>
                  <a:lnTo>
                    <a:pt x="3809" y="6781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0" name="Google Shape;3960;p62"/>
            <p:cNvSpPr/>
            <p:nvPr/>
          </p:nvSpPr>
          <p:spPr>
            <a:xfrm>
              <a:off x="8718803" y="3229355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1" name="Google Shape;3961;p62"/>
            <p:cNvSpPr/>
            <p:nvPr/>
          </p:nvSpPr>
          <p:spPr>
            <a:xfrm>
              <a:off x="8781287" y="3285743"/>
              <a:ext cx="47625" cy="77470"/>
            </a:xfrm>
            <a:custGeom>
              <a:rect b="b" l="l" r="r" t="t"/>
              <a:pathLst>
                <a:path extrusionOk="0" h="77470" w="47625">
                  <a:moveTo>
                    <a:pt x="9144" y="38100"/>
                  </a:moveTo>
                  <a:lnTo>
                    <a:pt x="1524" y="71628"/>
                  </a:lnTo>
                  <a:lnTo>
                    <a:pt x="1524" y="73914"/>
                  </a:lnTo>
                  <a:lnTo>
                    <a:pt x="762" y="76962"/>
                  </a:lnTo>
                  <a:lnTo>
                    <a:pt x="642" y="68389"/>
                  </a:lnTo>
                  <a:lnTo>
                    <a:pt x="381" y="59817"/>
                  </a:lnTo>
                  <a:lnTo>
                    <a:pt x="119" y="51244"/>
                  </a:lnTo>
                  <a:lnTo>
                    <a:pt x="0" y="42672"/>
                  </a:lnTo>
                  <a:lnTo>
                    <a:pt x="1047" y="33337"/>
                  </a:lnTo>
                  <a:lnTo>
                    <a:pt x="25146" y="0"/>
                  </a:lnTo>
                  <a:lnTo>
                    <a:pt x="32766" y="2285"/>
                  </a:lnTo>
                  <a:lnTo>
                    <a:pt x="40386" y="4571"/>
                  </a:lnTo>
                  <a:lnTo>
                    <a:pt x="44958" y="14477"/>
                  </a:lnTo>
                  <a:lnTo>
                    <a:pt x="46482" y="22097"/>
                  </a:lnTo>
                  <a:lnTo>
                    <a:pt x="47208" y="30206"/>
                  </a:lnTo>
                  <a:lnTo>
                    <a:pt x="47148" y="38385"/>
                  </a:lnTo>
                  <a:lnTo>
                    <a:pt x="46374" y="46422"/>
                  </a:lnTo>
                  <a:lnTo>
                    <a:pt x="44958" y="54102"/>
                  </a:lnTo>
                  <a:lnTo>
                    <a:pt x="44196" y="57911"/>
                  </a:lnTo>
                  <a:lnTo>
                    <a:pt x="44196" y="58673"/>
                  </a:lnTo>
                  <a:lnTo>
                    <a:pt x="43434" y="60197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62" name="Google Shape;3962;p62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8106568" y="3184271"/>
            <a:ext cx="474859" cy="2165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3" name="Google Shape;3963;p62"/>
          <p:cNvGrpSpPr/>
          <p:nvPr/>
        </p:nvGrpSpPr>
        <p:grpSpPr>
          <a:xfrm>
            <a:off x="8739911" y="3187188"/>
            <a:ext cx="135978" cy="145886"/>
            <a:chOff x="9640049" y="3183623"/>
            <a:chExt cx="125743" cy="122707"/>
          </a:xfrm>
        </p:grpSpPr>
        <p:pic>
          <p:nvPicPr>
            <p:cNvPr id="3964" name="Google Shape;3964;p62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9640049" y="3183623"/>
              <a:ext cx="78511" cy="122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5" name="Google Shape;3965;p62"/>
            <p:cNvSpPr/>
            <p:nvPr/>
          </p:nvSpPr>
          <p:spPr>
            <a:xfrm>
              <a:off x="9750552" y="3273552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6" name="Google Shape;3966;p62"/>
          <p:cNvGrpSpPr/>
          <p:nvPr/>
        </p:nvGrpSpPr>
        <p:grpSpPr>
          <a:xfrm>
            <a:off x="277094" y="4150788"/>
            <a:ext cx="8617244" cy="2304145"/>
            <a:chOff x="304800" y="4703975"/>
            <a:chExt cx="9478874" cy="2611225"/>
          </a:xfrm>
        </p:grpSpPr>
        <p:sp>
          <p:nvSpPr>
            <p:cNvPr id="3967" name="Google Shape;3967;p62"/>
            <p:cNvSpPr/>
            <p:nvPr/>
          </p:nvSpPr>
          <p:spPr>
            <a:xfrm>
              <a:off x="304800" y="4703975"/>
              <a:ext cx="9478874" cy="189957"/>
            </a:xfrm>
            <a:custGeom>
              <a:rect b="b" l="l" r="r" t="t"/>
              <a:pathLst>
                <a:path extrusionOk="0" h="140970" w="7965440">
                  <a:moveTo>
                    <a:pt x="0" y="135898"/>
                  </a:moveTo>
                  <a:lnTo>
                    <a:pt x="45339" y="139327"/>
                  </a:lnTo>
                  <a:lnTo>
                    <a:pt x="90678" y="140470"/>
                  </a:lnTo>
                  <a:lnTo>
                    <a:pt x="125432" y="140493"/>
                  </a:lnTo>
                  <a:lnTo>
                    <a:pt x="160115" y="139517"/>
                  </a:lnTo>
                  <a:lnTo>
                    <a:pt x="194941" y="137684"/>
                  </a:lnTo>
                  <a:lnTo>
                    <a:pt x="230124" y="135136"/>
                  </a:lnTo>
                  <a:lnTo>
                    <a:pt x="274141" y="131838"/>
                  </a:lnTo>
                  <a:lnTo>
                    <a:pt x="318230" y="128754"/>
                  </a:lnTo>
                  <a:lnTo>
                    <a:pt x="362461" y="125813"/>
                  </a:lnTo>
                  <a:lnTo>
                    <a:pt x="406908" y="122944"/>
                  </a:lnTo>
                  <a:lnTo>
                    <a:pt x="457080" y="120336"/>
                  </a:lnTo>
                  <a:lnTo>
                    <a:pt x="507111" y="118086"/>
                  </a:lnTo>
                  <a:lnTo>
                    <a:pt x="557141" y="115978"/>
                  </a:lnTo>
                  <a:lnTo>
                    <a:pt x="607314" y="113800"/>
                  </a:lnTo>
                  <a:lnTo>
                    <a:pt x="653034" y="112129"/>
                  </a:lnTo>
                  <a:lnTo>
                    <a:pt x="698754" y="110678"/>
                  </a:lnTo>
                  <a:lnTo>
                    <a:pt x="744474" y="109301"/>
                  </a:lnTo>
                  <a:lnTo>
                    <a:pt x="790194" y="107850"/>
                  </a:lnTo>
                  <a:lnTo>
                    <a:pt x="835913" y="106180"/>
                  </a:lnTo>
                  <a:lnTo>
                    <a:pt x="887577" y="104168"/>
                  </a:lnTo>
                  <a:lnTo>
                    <a:pt x="939241" y="101791"/>
                  </a:lnTo>
                  <a:lnTo>
                    <a:pt x="990904" y="99047"/>
                  </a:lnTo>
                  <a:lnTo>
                    <a:pt x="1042568" y="95938"/>
                  </a:lnTo>
                  <a:lnTo>
                    <a:pt x="1094232" y="92464"/>
                  </a:lnTo>
                  <a:lnTo>
                    <a:pt x="1140714" y="89366"/>
                  </a:lnTo>
                  <a:lnTo>
                    <a:pt x="1187195" y="86227"/>
                  </a:lnTo>
                  <a:lnTo>
                    <a:pt x="1233677" y="83129"/>
                  </a:lnTo>
                  <a:lnTo>
                    <a:pt x="1280159" y="80159"/>
                  </a:lnTo>
                  <a:lnTo>
                    <a:pt x="1326641" y="77400"/>
                  </a:lnTo>
                  <a:lnTo>
                    <a:pt x="1373124" y="74938"/>
                  </a:lnTo>
                  <a:lnTo>
                    <a:pt x="1419987" y="73223"/>
                  </a:lnTo>
                  <a:lnTo>
                    <a:pt x="1466850" y="71890"/>
                  </a:lnTo>
                  <a:lnTo>
                    <a:pt x="1513713" y="70937"/>
                  </a:lnTo>
                  <a:lnTo>
                    <a:pt x="1560576" y="70366"/>
                  </a:lnTo>
                  <a:lnTo>
                    <a:pt x="1607439" y="70175"/>
                  </a:lnTo>
                  <a:lnTo>
                    <a:pt x="1654302" y="70366"/>
                  </a:lnTo>
                  <a:lnTo>
                    <a:pt x="1701108" y="70422"/>
                  </a:lnTo>
                  <a:lnTo>
                    <a:pt x="1747830" y="70563"/>
                  </a:lnTo>
                  <a:lnTo>
                    <a:pt x="1794509" y="70747"/>
                  </a:lnTo>
                  <a:lnTo>
                    <a:pt x="1841189" y="70930"/>
                  </a:lnTo>
                  <a:lnTo>
                    <a:pt x="1887911" y="71071"/>
                  </a:lnTo>
                  <a:lnTo>
                    <a:pt x="1934718" y="71128"/>
                  </a:lnTo>
                  <a:lnTo>
                    <a:pt x="1983108" y="70888"/>
                  </a:lnTo>
                  <a:lnTo>
                    <a:pt x="2031520" y="70225"/>
                  </a:lnTo>
                  <a:lnTo>
                    <a:pt x="2079974" y="69223"/>
                  </a:lnTo>
                  <a:lnTo>
                    <a:pt x="2128491" y="67967"/>
                  </a:lnTo>
                  <a:lnTo>
                    <a:pt x="2177093" y="66542"/>
                  </a:lnTo>
                  <a:lnTo>
                    <a:pt x="2225802" y="65032"/>
                  </a:lnTo>
                  <a:lnTo>
                    <a:pt x="2276475" y="63402"/>
                  </a:lnTo>
                  <a:lnTo>
                    <a:pt x="2327148" y="61645"/>
                  </a:lnTo>
                  <a:lnTo>
                    <a:pt x="2377821" y="59888"/>
                  </a:lnTo>
                  <a:lnTo>
                    <a:pt x="2428494" y="58258"/>
                  </a:lnTo>
                  <a:lnTo>
                    <a:pt x="2479167" y="56882"/>
                  </a:lnTo>
                  <a:lnTo>
                    <a:pt x="2529840" y="55888"/>
                  </a:lnTo>
                  <a:lnTo>
                    <a:pt x="2579810" y="55302"/>
                  </a:lnTo>
                  <a:lnTo>
                    <a:pt x="2629887" y="55013"/>
                  </a:lnTo>
                  <a:lnTo>
                    <a:pt x="2680049" y="54935"/>
                  </a:lnTo>
                  <a:lnTo>
                    <a:pt x="2730274" y="54985"/>
                  </a:lnTo>
                  <a:lnTo>
                    <a:pt x="2780541" y="55076"/>
                  </a:lnTo>
                  <a:lnTo>
                    <a:pt x="2830830" y="55126"/>
                  </a:lnTo>
                  <a:lnTo>
                    <a:pt x="2879160" y="55620"/>
                  </a:lnTo>
                  <a:lnTo>
                    <a:pt x="2927406" y="56283"/>
                  </a:lnTo>
                  <a:lnTo>
                    <a:pt x="2975610" y="57031"/>
                  </a:lnTo>
                  <a:lnTo>
                    <a:pt x="3023813" y="57779"/>
                  </a:lnTo>
                  <a:lnTo>
                    <a:pt x="3072059" y="58442"/>
                  </a:lnTo>
                  <a:lnTo>
                    <a:pt x="3120390" y="58936"/>
                  </a:lnTo>
                  <a:lnTo>
                    <a:pt x="3168018" y="59257"/>
                  </a:lnTo>
                  <a:lnTo>
                    <a:pt x="3215668" y="59472"/>
                  </a:lnTo>
                  <a:lnTo>
                    <a:pt x="3263360" y="59602"/>
                  </a:lnTo>
                  <a:lnTo>
                    <a:pt x="3311115" y="59669"/>
                  </a:lnTo>
                  <a:lnTo>
                    <a:pt x="3358955" y="59694"/>
                  </a:lnTo>
                  <a:lnTo>
                    <a:pt x="3406902" y="59698"/>
                  </a:lnTo>
                  <a:lnTo>
                    <a:pt x="3454470" y="59701"/>
                  </a:lnTo>
                  <a:lnTo>
                    <a:pt x="3501954" y="59726"/>
                  </a:lnTo>
                  <a:lnTo>
                    <a:pt x="3549395" y="59793"/>
                  </a:lnTo>
                  <a:lnTo>
                    <a:pt x="3596837" y="59923"/>
                  </a:lnTo>
                  <a:lnTo>
                    <a:pt x="3644321" y="60139"/>
                  </a:lnTo>
                  <a:lnTo>
                    <a:pt x="3691890" y="60460"/>
                  </a:lnTo>
                  <a:lnTo>
                    <a:pt x="3739511" y="60834"/>
                  </a:lnTo>
                  <a:lnTo>
                    <a:pt x="3787111" y="61165"/>
                  </a:lnTo>
                  <a:lnTo>
                    <a:pt x="3834669" y="61412"/>
                  </a:lnTo>
                  <a:lnTo>
                    <a:pt x="3882164" y="61532"/>
                  </a:lnTo>
                  <a:lnTo>
                    <a:pt x="3929574" y="61483"/>
                  </a:lnTo>
                  <a:lnTo>
                    <a:pt x="3976878" y="61222"/>
                  </a:lnTo>
                  <a:lnTo>
                    <a:pt x="4024503" y="60717"/>
                  </a:lnTo>
                  <a:lnTo>
                    <a:pt x="4072128" y="59980"/>
                  </a:lnTo>
                  <a:lnTo>
                    <a:pt x="4119753" y="59031"/>
                  </a:lnTo>
                  <a:lnTo>
                    <a:pt x="4167378" y="57891"/>
                  </a:lnTo>
                  <a:lnTo>
                    <a:pt x="4215003" y="56583"/>
                  </a:lnTo>
                  <a:lnTo>
                    <a:pt x="4262628" y="55126"/>
                  </a:lnTo>
                  <a:lnTo>
                    <a:pt x="4310196" y="53859"/>
                  </a:lnTo>
                  <a:lnTo>
                    <a:pt x="4357680" y="52360"/>
                  </a:lnTo>
                  <a:lnTo>
                    <a:pt x="4405121" y="50649"/>
                  </a:lnTo>
                  <a:lnTo>
                    <a:pt x="4452563" y="48747"/>
                  </a:lnTo>
                  <a:lnTo>
                    <a:pt x="4500047" y="46677"/>
                  </a:lnTo>
                  <a:lnTo>
                    <a:pt x="4547616" y="44458"/>
                  </a:lnTo>
                  <a:lnTo>
                    <a:pt x="4595181" y="42549"/>
                  </a:lnTo>
                  <a:lnTo>
                    <a:pt x="4642640" y="40619"/>
                  </a:lnTo>
                  <a:lnTo>
                    <a:pt x="4690014" y="38647"/>
                  </a:lnTo>
                  <a:lnTo>
                    <a:pt x="4737325" y="36612"/>
                  </a:lnTo>
                  <a:lnTo>
                    <a:pt x="4784594" y="34492"/>
                  </a:lnTo>
                  <a:lnTo>
                    <a:pt x="4831842" y="32266"/>
                  </a:lnTo>
                  <a:lnTo>
                    <a:pt x="4887163" y="29986"/>
                  </a:lnTo>
                  <a:lnTo>
                    <a:pt x="4942484" y="27742"/>
                  </a:lnTo>
                  <a:lnTo>
                    <a:pt x="4997805" y="25572"/>
                  </a:lnTo>
                  <a:lnTo>
                    <a:pt x="5053126" y="23512"/>
                  </a:lnTo>
                  <a:lnTo>
                    <a:pt x="5108448" y="21598"/>
                  </a:lnTo>
                  <a:lnTo>
                    <a:pt x="5160489" y="19940"/>
                  </a:lnTo>
                  <a:lnTo>
                    <a:pt x="5212421" y="18574"/>
                  </a:lnTo>
                  <a:lnTo>
                    <a:pt x="5264316" y="17428"/>
                  </a:lnTo>
                  <a:lnTo>
                    <a:pt x="5316248" y="16428"/>
                  </a:lnTo>
                  <a:lnTo>
                    <a:pt x="5368290" y="15502"/>
                  </a:lnTo>
                  <a:lnTo>
                    <a:pt x="5417210" y="14593"/>
                  </a:lnTo>
                  <a:lnTo>
                    <a:pt x="5466130" y="13722"/>
                  </a:lnTo>
                  <a:lnTo>
                    <a:pt x="5515051" y="12923"/>
                  </a:lnTo>
                  <a:lnTo>
                    <a:pt x="5563971" y="12234"/>
                  </a:lnTo>
                  <a:lnTo>
                    <a:pt x="5612892" y="11692"/>
                  </a:lnTo>
                  <a:lnTo>
                    <a:pt x="5660891" y="11228"/>
                  </a:lnTo>
                  <a:lnTo>
                    <a:pt x="5708855" y="10728"/>
                  </a:lnTo>
                  <a:lnTo>
                    <a:pt x="5756745" y="10155"/>
                  </a:lnTo>
                  <a:lnTo>
                    <a:pt x="5804525" y="9473"/>
                  </a:lnTo>
                  <a:lnTo>
                    <a:pt x="5852160" y="8644"/>
                  </a:lnTo>
                  <a:lnTo>
                    <a:pt x="5901452" y="7650"/>
                  </a:lnTo>
                  <a:lnTo>
                    <a:pt x="5950598" y="6547"/>
                  </a:lnTo>
                  <a:lnTo>
                    <a:pt x="5999634" y="5407"/>
                  </a:lnTo>
                  <a:lnTo>
                    <a:pt x="6048597" y="4303"/>
                  </a:lnTo>
                  <a:lnTo>
                    <a:pt x="6097524" y="3310"/>
                  </a:lnTo>
                  <a:lnTo>
                    <a:pt x="6148142" y="2141"/>
                  </a:lnTo>
                  <a:lnTo>
                    <a:pt x="6198761" y="1239"/>
                  </a:lnTo>
                  <a:lnTo>
                    <a:pt x="6249379" y="590"/>
                  </a:lnTo>
                  <a:lnTo>
                    <a:pt x="6299998" y="182"/>
                  </a:lnTo>
                  <a:lnTo>
                    <a:pt x="6350616" y="0"/>
                  </a:lnTo>
                  <a:lnTo>
                    <a:pt x="6401235" y="31"/>
                  </a:lnTo>
                  <a:lnTo>
                    <a:pt x="6451854" y="262"/>
                  </a:lnTo>
                  <a:lnTo>
                    <a:pt x="6497951" y="262"/>
                  </a:lnTo>
                  <a:lnTo>
                    <a:pt x="6543940" y="262"/>
                  </a:lnTo>
                  <a:lnTo>
                    <a:pt x="6589891" y="262"/>
                  </a:lnTo>
                  <a:lnTo>
                    <a:pt x="6635880" y="262"/>
                  </a:lnTo>
                  <a:lnTo>
                    <a:pt x="6681978" y="262"/>
                  </a:lnTo>
                  <a:lnTo>
                    <a:pt x="6728075" y="640"/>
                  </a:lnTo>
                  <a:lnTo>
                    <a:pt x="6774064" y="908"/>
                  </a:lnTo>
                  <a:lnTo>
                    <a:pt x="6820015" y="1139"/>
                  </a:lnTo>
                  <a:lnTo>
                    <a:pt x="6866004" y="1408"/>
                  </a:lnTo>
                  <a:lnTo>
                    <a:pt x="6912102" y="1786"/>
                  </a:lnTo>
                  <a:lnTo>
                    <a:pt x="6967880" y="2237"/>
                  </a:lnTo>
                  <a:lnTo>
                    <a:pt x="7023658" y="2651"/>
                  </a:lnTo>
                  <a:lnTo>
                    <a:pt x="7079437" y="2993"/>
                  </a:lnTo>
                  <a:lnTo>
                    <a:pt x="7135215" y="3224"/>
                  </a:lnTo>
                  <a:lnTo>
                    <a:pt x="7190994" y="3310"/>
                  </a:lnTo>
                  <a:lnTo>
                    <a:pt x="7245727" y="3322"/>
                  </a:lnTo>
                  <a:lnTo>
                    <a:pt x="7300245" y="3405"/>
                  </a:lnTo>
                  <a:lnTo>
                    <a:pt x="7354621" y="3631"/>
                  </a:lnTo>
                  <a:lnTo>
                    <a:pt x="7408926" y="4072"/>
                  </a:lnTo>
                  <a:lnTo>
                    <a:pt x="7457694" y="4393"/>
                  </a:lnTo>
                  <a:lnTo>
                    <a:pt x="7506462" y="4608"/>
                  </a:lnTo>
                  <a:lnTo>
                    <a:pt x="7555230" y="4738"/>
                  </a:lnTo>
                  <a:lnTo>
                    <a:pt x="7603998" y="4805"/>
                  </a:lnTo>
                  <a:lnTo>
                    <a:pt x="7652766" y="4830"/>
                  </a:lnTo>
                  <a:lnTo>
                    <a:pt x="7701533" y="4834"/>
                  </a:lnTo>
                  <a:lnTo>
                    <a:pt x="7738229" y="4846"/>
                  </a:lnTo>
                  <a:lnTo>
                    <a:pt x="7811904" y="5155"/>
                  </a:lnTo>
                  <a:lnTo>
                    <a:pt x="7874067" y="6215"/>
                  </a:lnTo>
                  <a:lnTo>
                    <a:pt x="7924145" y="8596"/>
                  </a:lnTo>
                  <a:lnTo>
                    <a:pt x="7949183" y="10930"/>
                  </a:lnTo>
                  <a:lnTo>
                    <a:pt x="7957566" y="11692"/>
                  </a:lnTo>
                  <a:lnTo>
                    <a:pt x="7959852" y="11692"/>
                  </a:lnTo>
                  <a:lnTo>
                    <a:pt x="7965185" y="13216"/>
                  </a:lnTo>
                  <a:lnTo>
                    <a:pt x="7959018" y="15371"/>
                  </a:lnTo>
                  <a:lnTo>
                    <a:pt x="7951279" y="15597"/>
                  </a:lnTo>
                  <a:lnTo>
                    <a:pt x="7942683" y="14823"/>
                  </a:lnTo>
                  <a:lnTo>
                    <a:pt x="7933944" y="1397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68" name="Google Shape;3968;p62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3222505" y="5272067"/>
              <a:ext cx="252011" cy="2773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69" name="Google Shape;3969;p62"/>
            <p:cNvGrpSpPr/>
            <p:nvPr/>
          </p:nvGrpSpPr>
          <p:grpSpPr>
            <a:xfrm>
              <a:off x="3715319" y="5174750"/>
              <a:ext cx="820888" cy="275194"/>
              <a:chOff x="4681524" y="4343387"/>
              <a:chExt cx="690112" cy="204241"/>
            </a:xfrm>
          </p:grpSpPr>
          <p:pic>
            <p:nvPicPr>
              <p:cNvPr id="3970" name="Google Shape;3970;p62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4681524" y="4343387"/>
                <a:ext cx="139661" cy="2042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71" name="Google Shape;3971;p62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4851641" y="4367009"/>
                <a:ext cx="99847" cy="1531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72" name="Google Shape;3972;p62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4972894" y="4402061"/>
                <a:ext cx="127946" cy="945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73" name="Google Shape;3973;p62"/>
              <p:cNvSpPr/>
              <p:nvPr/>
            </p:nvSpPr>
            <p:spPr>
              <a:xfrm>
                <a:off x="5075681" y="4351019"/>
                <a:ext cx="17145" cy="12700"/>
              </a:xfrm>
              <a:custGeom>
                <a:rect b="b" l="l" r="r" t="t"/>
                <a:pathLst>
                  <a:path extrusionOk="0" h="12700" w="17145">
                    <a:moveTo>
                      <a:pt x="0" y="0"/>
                    </a:moveTo>
                    <a:lnTo>
                      <a:pt x="5334" y="4571"/>
                    </a:lnTo>
                    <a:lnTo>
                      <a:pt x="10668" y="8381"/>
                    </a:lnTo>
                    <a:lnTo>
                      <a:pt x="16764" y="12191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974" name="Google Shape;3974;p62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5124437" y="4364723"/>
                <a:ext cx="247199" cy="1166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975" name="Google Shape;3975;p62"/>
            <p:cNvSpPr/>
            <p:nvPr/>
          </p:nvSpPr>
          <p:spPr>
            <a:xfrm>
              <a:off x="3437338" y="5584581"/>
              <a:ext cx="714089" cy="62462"/>
            </a:xfrm>
            <a:custGeom>
              <a:rect b="b" l="l" r="r" t="t"/>
              <a:pathLst>
                <a:path extrusionOk="0" h="46354" w="600075">
                  <a:moveTo>
                    <a:pt x="0" y="45434"/>
                  </a:moveTo>
                  <a:lnTo>
                    <a:pt x="22990" y="45624"/>
                  </a:lnTo>
                  <a:lnTo>
                    <a:pt x="46196" y="45815"/>
                  </a:lnTo>
                  <a:lnTo>
                    <a:pt x="69544" y="45434"/>
                  </a:lnTo>
                  <a:lnTo>
                    <a:pt x="92964" y="43910"/>
                  </a:lnTo>
                  <a:lnTo>
                    <a:pt x="134112" y="39040"/>
                  </a:lnTo>
                  <a:lnTo>
                    <a:pt x="175260" y="32956"/>
                  </a:lnTo>
                  <a:lnTo>
                    <a:pt x="216408" y="26443"/>
                  </a:lnTo>
                  <a:lnTo>
                    <a:pt x="257556" y="20288"/>
                  </a:lnTo>
                  <a:lnTo>
                    <a:pt x="302823" y="14323"/>
                  </a:lnTo>
                  <a:lnTo>
                    <a:pt x="348234" y="9144"/>
                  </a:lnTo>
                  <a:lnTo>
                    <a:pt x="393644" y="4964"/>
                  </a:lnTo>
                  <a:lnTo>
                    <a:pt x="438912" y="2000"/>
                  </a:lnTo>
                  <a:lnTo>
                    <a:pt x="498728" y="381"/>
                  </a:lnTo>
                  <a:lnTo>
                    <a:pt x="528708" y="392"/>
                  </a:lnTo>
                  <a:lnTo>
                    <a:pt x="558546" y="476"/>
                  </a:lnTo>
                  <a:lnTo>
                    <a:pt x="568059" y="273"/>
                  </a:lnTo>
                  <a:lnTo>
                    <a:pt x="578072" y="0"/>
                  </a:lnTo>
                  <a:lnTo>
                    <a:pt x="588228" y="154"/>
                  </a:lnTo>
                  <a:lnTo>
                    <a:pt x="598170" y="1238"/>
                  </a:lnTo>
                  <a:lnTo>
                    <a:pt x="598932" y="2000"/>
                  </a:lnTo>
                  <a:lnTo>
                    <a:pt x="599694" y="2000"/>
                  </a:lnTo>
                  <a:lnTo>
                    <a:pt x="595122" y="6572"/>
                  </a:lnTo>
                  <a:lnTo>
                    <a:pt x="591312" y="7334"/>
                  </a:lnTo>
                  <a:lnTo>
                    <a:pt x="583692" y="8096"/>
                  </a:lnTo>
                  <a:lnTo>
                    <a:pt x="581406" y="8096"/>
                  </a:lnTo>
                  <a:lnTo>
                    <a:pt x="579120" y="8096"/>
                  </a:lnTo>
                  <a:lnTo>
                    <a:pt x="576834" y="809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76" name="Google Shape;3976;p62"/>
            <p:cNvGrpSpPr/>
            <p:nvPr/>
          </p:nvGrpSpPr>
          <p:grpSpPr>
            <a:xfrm>
              <a:off x="4179380" y="6291804"/>
              <a:ext cx="217793" cy="418403"/>
              <a:chOff x="5071668" y="5172443"/>
              <a:chExt cx="183096" cy="310526"/>
            </a:xfrm>
          </p:grpSpPr>
          <p:pic>
            <p:nvPicPr>
              <p:cNvPr id="3977" name="Google Shape;3977;p62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5071668" y="5305031"/>
                <a:ext cx="132041" cy="13413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78" name="Google Shape;3978;p62"/>
              <p:cNvSpPr/>
              <p:nvPr/>
            </p:nvSpPr>
            <p:spPr>
              <a:xfrm>
                <a:off x="5236463" y="5404865"/>
                <a:ext cx="6350" cy="78104"/>
              </a:xfrm>
              <a:custGeom>
                <a:rect b="b" l="l" r="r" t="t"/>
                <a:pathLst>
                  <a:path extrusionOk="0" h="78104" w="6350">
                    <a:moveTo>
                      <a:pt x="0" y="0"/>
                    </a:moveTo>
                    <a:lnTo>
                      <a:pt x="1143" y="10739"/>
                    </a:lnTo>
                    <a:lnTo>
                      <a:pt x="2286" y="21335"/>
                    </a:lnTo>
                    <a:lnTo>
                      <a:pt x="3429" y="31932"/>
                    </a:lnTo>
                    <a:lnTo>
                      <a:pt x="4572" y="42671"/>
                    </a:lnTo>
                    <a:lnTo>
                      <a:pt x="6096" y="76199"/>
                    </a:lnTo>
                    <a:lnTo>
                      <a:pt x="6096" y="76961"/>
                    </a:lnTo>
                    <a:lnTo>
                      <a:pt x="6096" y="77723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979" name="Google Shape;3979;p62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5168633" y="5172443"/>
                <a:ext cx="86131" cy="937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80" name="Google Shape;3980;p62"/>
            <p:cNvGrpSpPr/>
            <p:nvPr/>
          </p:nvGrpSpPr>
          <p:grpSpPr>
            <a:xfrm>
              <a:off x="4495052" y="6318516"/>
              <a:ext cx="316348" cy="484269"/>
              <a:chOff x="5337048" y="5192268"/>
              <a:chExt cx="265950" cy="359410"/>
            </a:xfrm>
          </p:grpSpPr>
          <p:sp>
            <p:nvSpPr>
              <p:cNvPr id="3981" name="Google Shape;3981;p62"/>
              <p:cNvSpPr/>
              <p:nvPr/>
            </p:nvSpPr>
            <p:spPr>
              <a:xfrm>
                <a:off x="5337048" y="5192268"/>
                <a:ext cx="113664" cy="359410"/>
              </a:xfrm>
              <a:custGeom>
                <a:rect b="b" l="l" r="r" t="t"/>
                <a:pathLst>
                  <a:path extrusionOk="0" h="359410" w="113664">
                    <a:moveTo>
                      <a:pt x="51053" y="0"/>
                    </a:moveTo>
                    <a:lnTo>
                      <a:pt x="21693" y="36337"/>
                    </a:lnTo>
                    <a:lnTo>
                      <a:pt x="9905" y="89915"/>
                    </a:lnTo>
                    <a:lnTo>
                      <a:pt x="2666" y="144875"/>
                    </a:lnTo>
                    <a:lnTo>
                      <a:pt x="0" y="200405"/>
                    </a:lnTo>
                    <a:lnTo>
                      <a:pt x="202" y="224718"/>
                    </a:lnTo>
                    <a:lnTo>
                      <a:pt x="6322" y="272200"/>
                    </a:lnTo>
                    <a:lnTo>
                      <a:pt x="18145" y="309491"/>
                    </a:lnTo>
                    <a:lnTo>
                      <a:pt x="43433" y="344423"/>
                    </a:lnTo>
                    <a:lnTo>
                      <a:pt x="87629" y="358901"/>
                    </a:lnTo>
                    <a:lnTo>
                      <a:pt x="96392" y="357663"/>
                    </a:lnTo>
                    <a:lnTo>
                      <a:pt x="102869" y="354139"/>
                    </a:lnTo>
                    <a:lnTo>
                      <a:pt x="108203" y="348614"/>
                    </a:lnTo>
                    <a:lnTo>
                      <a:pt x="113537" y="341375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982" name="Google Shape;3982;p62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5494912" y="5292137"/>
                <a:ext cx="108086" cy="1488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83" name="Google Shape;3983;p62"/>
            <p:cNvGrpSpPr/>
            <p:nvPr/>
          </p:nvGrpSpPr>
          <p:grpSpPr>
            <a:xfrm>
              <a:off x="4893877" y="6318517"/>
              <a:ext cx="377077" cy="352507"/>
              <a:chOff x="5672315" y="5192268"/>
              <a:chExt cx="317005" cy="261620"/>
            </a:xfrm>
          </p:grpSpPr>
          <p:pic>
            <p:nvPicPr>
              <p:cNvPr id="3984" name="Google Shape;3984;p62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5672315" y="5283695"/>
                <a:ext cx="132637" cy="1159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85" name="Google Shape;3985;p62"/>
              <p:cNvSpPr/>
              <p:nvPr/>
            </p:nvSpPr>
            <p:spPr>
              <a:xfrm>
                <a:off x="5841944" y="5350764"/>
                <a:ext cx="6985" cy="92710"/>
              </a:xfrm>
              <a:custGeom>
                <a:rect b="b" l="l" r="r" t="t"/>
                <a:pathLst>
                  <a:path extrusionOk="0" h="92710" w="6985">
                    <a:moveTo>
                      <a:pt x="309" y="0"/>
                    </a:moveTo>
                    <a:lnTo>
                      <a:pt x="0" y="9715"/>
                    </a:lnTo>
                    <a:lnTo>
                      <a:pt x="119" y="19431"/>
                    </a:lnTo>
                    <a:lnTo>
                      <a:pt x="523" y="29146"/>
                    </a:lnTo>
                    <a:lnTo>
                      <a:pt x="1071" y="38862"/>
                    </a:lnTo>
                    <a:lnTo>
                      <a:pt x="1524" y="49708"/>
                    </a:lnTo>
                    <a:lnTo>
                      <a:pt x="1833" y="60483"/>
                    </a:lnTo>
                    <a:lnTo>
                      <a:pt x="2143" y="71116"/>
                    </a:lnTo>
                    <a:lnTo>
                      <a:pt x="2595" y="81534"/>
                    </a:lnTo>
                    <a:lnTo>
                      <a:pt x="2595" y="89916"/>
                    </a:lnTo>
                    <a:lnTo>
                      <a:pt x="1071" y="92202"/>
                    </a:lnTo>
                    <a:lnTo>
                      <a:pt x="6405" y="89154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6" name="Google Shape;3986;p62"/>
              <p:cNvSpPr/>
              <p:nvPr/>
            </p:nvSpPr>
            <p:spPr>
              <a:xfrm>
                <a:off x="5871210" y="5192268"/>
                <a:ext cx="118110" cy="261620"/>
              </a:xfrm>
              <a:custGeom>
                <a:rect b="b" l="l" r="r" t="t"/>
                <a:pathLst>
                  <a:path extrusionOk="0" h="261620" w="118110">
                    <a:moveTo>
                      <a:pt x="0" y="0"/>
                    </a:moveTo>
                    <a:lnTo>
                      <a:pt x="44196" y="16763"/>
                    </a:lnTo>
                    <a:lnTo>
                      <a:pt x="85665" y="51268"/>
                    </a:lnTo>
                    <a:lnTo>
                      <a:pt x="112299" y="98107"/>
                    </a:lnTo>
                    <a:lnTo>
                      <a:pt x="118110" y="134111"/>
                    </a:lnTo>
                    <a:lnTo>
                      <a:pt x="117419" y="153923"/>
                    </a:lnTo>
                    <a:lnTo>
                      <a:pt x="101346" y="208787"/>
                    </a:lnTo>
                    <a:lnTo>
                      <a:pt x="78676" y="247840"/>
                    </a:lnTo>
                    <a:lnTo>
                      <a:pt x="68556" y="261508"/>
                    </a:lnTo>
                    <a:lnTo>
                      <a:pt x="66294" y="258317"/>
                    </a:lnTo>
                    <a:lnTo>
                      <a:pt x="65936" y="257294"/>
                    </a:lnTo>
                    <a:lnTo>
                      <a:pt x="65151" y="258698"/>
                    </a:lnTo>
                    <a:lnTo>
                      <a:pt x="66079" y="257246"/>
                    </a:lnTo>
                    <a:lnTo>
                      <a:pt x="70866" y="247649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87" name="Google Shape;3987;p62"/>
            <p:cNvGrpSpPr/>
            <p:nvPr/>
          </p:nvGrpSpPr>
          <p:grpSpPr>
            <a:xfrm>
              <a:off x="5477614" y="6406779"/>
              <a:ext cx="98343" cy="85263"/>
              <a:chOff x="6163055" y="5257764"/>
              <a:chExt cx="82676" cy="63280"/>
            </a:xfrm>
          </p:grpSpPr>
          <p:sp>
            <p:nvSpPr>
              <p:cNvPr id="3988" name="Google Shape;3988;p62"/>
              <p:cNvSpPr/>
              <p:nvPr/>
            </p:nvSpPr>
            <p:spPr>
              <a:xfrm>
                <a:off x="6163055" y="5257764"/>
                <a:ext cx="76200" cy="13970"/>
              </a:xfrm>
              <a:custGeom>
                <a:rect b="b" l="l" r="r" t="t"/>
                <a:pathLst>
                  <a:path extrusionOk="0" h="13970" w="76200">
                    <a:moveTo>
                      <a:pt x="0" y="13751"/>
                    </a:moveTo>
                    <a:lnTo>
                      <a:pt x="12334" y="12108"/>
                    </a:lnTo>
                    <a:lnTo>
                      <a:pt x="24384" y="9751"/>
                    </a:lnTo>
                    <a:lnTo>
                      <a:pt x="36433" y="7108"/>
                    </a:lnTo>
                    <a:lnTo>
                      <a:pt x="48768" y="4607"/>
                    </a:lnTo>
                    <a:lnTo>
                      <a:pt x="53590" y="3262"/>
                    </a:lnTo>
                    <a:lnTo>
                      <a:pt x="62198" y="1273"/>
                    </a:lnTo>
                    <a:lnTo>
                      <a:pt x="70949" y="0"/>
                    </a:lnTo>
                    <a:lnTo>
                      <a:pt x="76200" y="797"/>
                    </a:lnTo>
                    <a:lnTo>
                      <a:pt x="75438" y="1559"/>
                    </a:lnTo>
                    <a:lnTo>
                      <a:pt x="75438" y="2321"/>
                    </a:lnTo>
                    <a:lnTo>
                      <a:pt x="75438" y="3083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9" name="Google Shape;3989;p62"/>
              <p:cNvSpPr/>
              <p:nvPr/>
            </p:nvSpPr>
            <p:spPr>
              <a:xfrm>
                <a:off x="6182867" y="5309615"/>
                <a:ext cx="62864" cy="11429"/>
              </a:xfrm>
              <a:custGeom>
                <a:rect b="b" l="l" r="r" t="t"/>
                <a:pathLst>
                  <a:path extrusionOk="0" h="11429" w="62864">
                    <a:moveTo>
                      <a:pt x="0" y="10667"/>
                    </a:moveTo>
                    <a:lnTo>
                      <a:pt x="10846" y="11263"/>
                    </a:lnTo>
                    <a:lnTo>
                      <a:pt x="21050" y="10858"/>
                    </a:lnTo>
                    <a:lnTo>
                      <a:pt x="31396" y="9596"/>
                    </a:lnTo>
                    <a:lnTo>
                      <a:pt x="42672" y="7619"/>
                    </a:lnTo>
                    <a:lnTo>
                      <a:pt x="48006" y="6095"/>
                    </a:lnTo>
                    <a:lnTo>
                      <a:pt x="57912" y="6857"/>
                    </a:lnTo>
                    <a:lnTo>
                      <a:pt x="62484" y="3047"/>
                    </a:lnTo>
                    <a:lnTo>
                      <a:pt x="62484" y="2285"/>
                    </a:lnTo>
                    <a:lnTo>
                      <a:pt x="62484" y="761"/>
                    </a:lnTo>
                    <a:lnTo>
                      <a:pt x="62484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990" name="Google Shape;3990;p62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5927205" y="6189922"/>
              <a:ext cx="186764" cy="30495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91" name="Google Shape;3991;p62"/>
            <p:cNvGrpSpPr/>
            <p:nvPr/>
          </p:nvGrpSpPr>
          <p:grpSpPr>
            <a:xfrm>
              <a:off x="6177326" y="6161428"/>
              <a:ext cx="320880" cy="352507"/>
              <a:chOff x="6751320" y="5075681"/>
              <a:chExt cx="269760" cy="261620"/>
            </a:xfrm>
          </p:grpSpPr>
          <p:sp>
            <p:nvSpPr>
              <p:cNvPr id="3992" name="Google Shape;3992;p62"/>
              <p:cNvSpPr/>
              <p:nvPr/>
            </p:nvSpPr>
            <p:spPr>
              <a:xfrm>
                <a:off x="6751320" y="5075681"/>
                <a:ext cx="108584" cy="261620"/>
              </a:xfrm>
              <a:custGeom>
                <a:rect b="b" l="l" r="r" t="t"/>
                <a:pathLst>
                  <a:path extrusionOk="0" h="261620" w="108584">
                    <a:moveTo>
                      <a:pt x="45720" y="0"/>
                    </a:moveTo>
                    <a:lnTo>
                      <a:pt x="19573" y="36968"/>
                    </a:lnTo>
                    <a:lnTo>
                      <a:pt x="8572" y="77033"/>
                    </a:lnTo>
                    <a:lnTo>
                      <a:pt x="1619" y="125563"/>
                    </a:lnTo>
                    <a:lnTo>
                      <a:pt x="0" y="150114"/>
                    </a:lnTo>
                    <a:lnTo>
                      <a:pt x="130" y="171664"/>
                    </a:lnTo>
                    <a:lnTo>
                      <a:pt x="6965" y="213336"/>
                    </a:lnTo>
                    <a:lnTo>
                      <a:pt x="30765" y="252126"/>
                    </a:lnTo>
                    <a:lnTo>
                      <a:pt x="65389" y="261556"/>
                    </a:lnTo>
                    <a:lnTo>
                      <a:pt x="76771" y="258889"/>
                    </a:lnTo>
                    <a:lnTo>
                      <a:pt x="87296" y="253650"/>
                    </a:lnTo>
                    <a:lnTo>
                      <a:pt x="97536" y="246126"/>
                    </a:lnTo>
                    <a:lnTo>
                      <a:pt x="101346" y="242316"/>
                    </a:lnTo>
                    <a:lnTo>
                      <a:pt x="104394" y="238506"/>
                    </a:lnTo>
                    <a:lnTo>
                      <a:pt x="108204" y="235458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993" name="Google Shape;3993;p62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6870179" y="5112221"/>
                <a:ext cx="150901" cy="177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94" name="Google Shape;3994;p62"/>
            <p:cNvGrpSpPr/>
            <p:nvPr/>
          </p:nvGrpSpPr>
          <p:grpSpPr>
            <a:xfrm>
              <a:off x="6577037" y="6189117"/>
              <a:ext cx="175501" cy="179691"/>
              <a:chOff x="7087349" y="5096243"/>
              <a:chExt cx="147542" cy="133361"/>
            </a:xfrm>
          </p:grpSpPr>
          <p:pic>
            <p:nvPicPr>
              <p:cNvPr id="3995" name="Google Shape;3995;p62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7087349" y="5096243"/>
                <a:ext cx="111753" cy="1089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96" name="Google Shape;3996;p62"/>
              <p:cNvSpPr/>
              <p:nvPr/>
            </p:nvSpPr>
            <p:spPr>
              <a:xfrm>
                <a:off x="7231082" y="5161025"/>
                <a:ext cx="3809" cy="68579"/>
              </a:xfrm>
              <a:custGeom>
                <a:rect b="b" l="l" r="r" t="t"/>
                <a:pathLst>
                  <a:path extrusionOk="0" h="68579" w="3809">
                    <a:moveTo>
                      <a:pt x="297" y="0"/>
                    </a:moveTo>
                    <a:lnTo>
                      <a:pt x="0" y="9917"/>
                    </a:lnTo>
                    <a:lnTo>
                      <a:pt x="202" y="19335"/>
                    </a:lnTo>
                    <a:lnTo>
                      <a:pt x="833" y="28610"/>
                    </a:lnTo>
                    <a:lnTo>
                      <a:pt x="1821" y="38100"/>
                    </a:lnTo>
                    <a:lnTo>
                      <a:pt x="2381" y="45648"/>
                    </a:lnTo>
                    <a:lnTo>
                      <a:pt x="2869" y="54483"/>
                    </a:lnTo>
                    <a:lnTo>
                      <a:pt x="3214" y="62745"/>
                    </a:lnTo>
                    <a:lnTo>
                      <a:pt x="3345" y="6858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97" name="Google Shape;3997;p62"/>
            <p:cNvSpPr/>
            <p:nvPr/>
          </p:nvSpPr>
          <p:spPr>
            <a:xfrm>
              <a:off x="6833640" y="6040042"/>
              <a:ext cx="102767" cy="358521"/>
            </a:xfrm>
            <a:custGeom>
              <a:rect b="b" l="l" r="r" t="t"/>
              <a:pathLst>
                <a:path extrusionOk="0" h="266064" w="86359">
                  <a:moveTo>
                    <a:pt x="0" y="0"/>
                  </a:moveTo>
                  <a:lnTo>
                    <a:pt x="10060" y="9489"/>
                  </a:lnTo>
                  <a:lnTo>
                    <a:pt x="20478" y="18764"/>
                  </a:lnTo>
                  <a:lnTo>
                    <a:pt x="30753" y="28182"/>
                  </a:lnTo>
                  <a:lnTo>
                    <a:pt x="60864" y="63817"/>
                  </a:lnTo>
                  <a:lnTo>
                    <a:pt x="81283" y="108084"/>
                  </a:lnTo>
                  <a:lnTo>
                    <a:pt x="86106" y="155447"/>
                  </a:lnTo>
                  <a:lnTo>
                    <a:pt x="84165" y="172176"/>
                  </a:lnTo>
                  <a:lnTo>
                    <a:pt x="64770" y="217932"/>
                  </a:lnTo>
                  <a:lnTo>
                    <a:pt x="35623" y="251364"/>
                  </a:lnTo>
                  <a:lnTo>
                    <a:pt x="17526" y="264414"/>
                  </a:lnTo>
                  <a:lnTo>
                    <a:pt x="16764" y="265938"/>
                  </a:lnTo>
                  <a:lnTo>
                    <a:pt x="11430" y="26517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98" name="Google Shape;3998;p62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4605354" y="5794136"/>
              <a:ext cx="221519" cy="2350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99" name="Google Shape;3999;p62"/>
            <p:cNvGrpSpPr/>
            <p:nvPr/>
          </p:nvGrpSpPr>
          <p:grpSpPr>
            <a:xfrm>
              <a:off x="4939105" y="5792812"/>
              <a:ext cx="197819" cy="213230"/>
              <a:chOff x="5710367" y="4802111"/>
              <a:chExt cx="166304" cy="158253"/>
            </a:xfrm>
          </p:grpSpPr>
          <p:pic>
            <p:nvPicPr>
              <p:cNvPr id="4000" name="Google Shape;4000;p62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5710367" y="4802111"/>
                <a:ext cx="119826" cy="1303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01" name="Google Shape;4001;p62"/>
              <p:cNvSpPr/>
              <p:nvPr/>
            </p:nvSpPr>
            <p:spPr>
              <a:xfrm>
                <a:off x="5869686" y="4875275"/>
                <a:ext cx="6985" cy="85089"/>
              </a:xfrm>
              <a:custGeom>
                <a:rect b="b" l="l" r="r" t="t"/>
                <a:pathLst>
                  <a:path extrusionOk="0" h="85089" w="6985">
                    <a:moveTo>
                      <a:pt x="0" y="0"/>
                    </a:moveTo>
                    <a:lnTo>
                      <a:pt x="702" y="9584"/>
                    </a:lnTo>
                    <a:lnTo>
                      <a:pt x="1619" y="18954"/>
                    </a:lnTo>
                    <a:lnTo>
                      <a:pt x="2678" y="28182"/>
                    </a:lnTo>
                    <a:lnTo>
                      <a:pt x="3810" y="37338"/>
                    </a:lnTo>
                    <a:lnTo>
                      <a:pt x="4810" y="46934"/>
                    </a:lnTo>
                    <a:lnTo>
                      <a:pt x="5524" y="56387"/>
                    </a:lnTo>
                    <a:lnTo>
                      <a:pt x="5953" y="65841"/>
                    </a:lnTo>
                    <a:lnTo>
                      <a:pt x="6096" y="75438"/>
                    </a:lnTo>
                    <a:lnTo>
                      <a:pt x="6858" y="79248"/>
                    </a:lnTo>
                    <a:lnTo>
                      <a:pt x="6858" y="81534"/>
                    </a:lnTo>
                    <a:lnTo>
                      <a:pt x="6858" y="8458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02" name="Google Shape;4002;p62"/>
            <p:cNvSpPr/>
            <p:nvPr/>
          </p:nvSpPr>
          <p:spPr>
            <a:xfrm>
              <a:off x="5472219" y="5776186"/>
              <a:ext cx="88411" cy="10268"/>
            </a:xfrm>
            <a:custGeom>
              <a:rect b="b" l="l" r="r" t="t"/>
              <a:pathLst>
                <a:path extrusionOk="0" h="7620" w="74295">
                  <a:moveTo>
                    <a:pt x="0" y="7620"/>
                  </a:moveTo>
                  <a:lnTo>
                    <a:pt x="10608" y="7227"/>
                  </a:lnTo>
                  <a:lnTo>
                    <a:pt x="20859" y="6191"/>
                  </a:lnTo>
                  <a:lnTo>
                    <a:pt x="30968" y="4726"/>
                  </a:lnTo>
                  <a:lnTo>
                    <a:pt x="41148" y="3048"/>
                  </a:lnTo>
                  <a:lnTo>
                    <a:pt x="49018" y="1928"/>
                  </a:lnTo>
                  <a:lnTo>
                    <a:pt x="56673" y="952"/>
                  </a:lnTo>
                  <a:lnTo>
                    <a:pt x="64186" y="261"/>
                  </a:lnTo>
                  <a:lnTo>
                    <a:pt x="71628" y="0"/>
                  </a:lnTo>
                  <a:lnTo>
                    <a:pt x="72390" y="0"/>
                  </a:lnTo>
                  <a:lnTo>
                    <a:pt x="73152" y="0"/>
                  </a:lnTo>
                  <a:lnTo>
                    <a:pt x="73914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3" name="Google Shape;4003;p62"/>
            <p:cNvSpPr/>
            <p:nvPr/>
          </p:nvSpPr>
          <p:spPr>
            <a:xfrm>
              <a:off x="5485816" y="5869613"/>
              <a:ext cx="94456" cy="11122"/>
            </a:xfrm>
            <a:custGeom>
              <a:rect b="b" l="l" r="r" t="t"/>
              <a:pathLst>
                <a:path extrusionOk="0" h="8254" w="79375">
                  <a:moveTo>
                    <a:pt x="0" y="6095"/>
                  </a:moveTo>
                  <a:lnTo>
                    <a:pt x="12311" y="7691"/>
                  </a:lnTo>
                  <a:lnTo>
                    <a:pt x="23622" y="8000"/>
                  </a:lnTo>
                  <a:lnTo>
                    <a:pt x="34932" y="7167"/>
                  </a:lnTo>
                  <a:lnTo>
                    <a:pt x="47244" y="5333"/>
                  </a:lnTo>
                  <a:lnTo>
                    <a:pt x="55244" y="3857"/>
                  </a:lnTo>
                  <a:lnTo>
                    <a:pt x="63245" y="2666"/>
                  </a:lnTo>
                  <a:lnTo>
                    <a:pt x="71247" y="1476"/>
                  </a:lnTo>
                  <a:lnTo>
                    <a:pt x="79248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04" name="Google Shape;4004;p62"/>
            <p:cNvGrpSpPr/>
            <p:nvPr/>
          </p:nvGrpSpPr>
          <p:grpSpPr>
            <a:xfrm>
              <a:off x="5852842" y="5650318"/>
              <a:ext cx="224045" cy="295504"/>
              <a:chOff x="6478511" y="4696348"/>
              <a:chExt cx="188352" cy="219314"/>
            </a:xfrm>
          </p:grpSpPr>
          <p:pic>
            <p:nvPicPr>
              <p:cNvPr id="4005" name="Google Shape;4005;p62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6478511" y="4696348"/>
                <a:ext cx="137185" cy="1918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06" name="Google Shape;4006;p62"/>
              <p:cNvSpPr/>
              <p:nvPr/>
            </p:nvSpPr>
            <p:spPr>
              <a:xfrm>
                <a:off x="6659879" y="4835652"/>
                <a:ext cx="6984" cy="80010"/>
              </a:xfrm>
              <a:custGeom>
                <a:rect b="b" l="l" r="r" t="t"/>
                <a:pathLst>
                  <a:path extrusionOk="0" h="80010" w="6984">
                    <a:moveTo>
                      <a:pt x="6857" y="0"/>
                    </a:moveTo>
                    <a:lnTo>
                      <a:pt x="5417" y="10489"/>
                    </a:lnTo>
                    <a:lnTo>
                      <a:pt x="4476" y="20478"/>
                    </a:lnTo>
                    <a:lnTo>
                      <a:pt x="3964" y="30325"/>
                    </a:lnTo>
                    <a:lnTo>
                      <a:pt x="3809" y="40386"/>
                    </a:lnTo>
                    <a:lnTo>
                      <a:pt x="3667" y="48601"/>
                    </a:lnTo>
                    <a:lnTo>
                      <a:pt x="3238" y="56387"/>
                    </a:lnTo>
                    <a:lnTo>
                      <a:pt x="2524" y="64174"/>
                    </a:lnTo>
                    <a:lnTo>
                      <a:pt x="1523" y="72390"/>
                    </a:lnTo>
                    <a:lnTo>
                      <a:pt x="0" y="80010"/>
                    </a:lnTo>
                    <a:lnTo>
                      <a:pt x="761" y="79248"/>
                    </a:lnTo>
                    <a:lnTo>
                      <a:pt x="5333" y="7239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07" name="Google Shape;4007;p62"/>
            <p:cNvGrpSpPr/>
            <p:nvPr/>
          </p:nvGrpSpPr>
          <p:grpSpPr>
            <a:xfrm>
              <a:off x="6161021" y="5620335"/>
              <a:ext cx="225141" cy="254300"/>
              <a:chOff x="6737591" y="4674095"/>
              <a:chExt cx="189274" cy="188734"/>
            </a:xfrm>
          </p:grpSpPr>
          <p:pic>
            <p:nvPicPr>
              <p:cNvPr id="4008" name="Google Shape;4008;p62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6737591" y="4674095"/>
                <a:ext cx="149472" cy="1430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09" name="Google Shape;4009;p62"/>
              <p:cNvSpPr/>
              <p:nvPr/>
            </p:nvSpPr>
            <p:spPr>
              <a:xfrm>
                <a:off x="6921150" y="4762500"/>
                <a:ext cx="5715" cy="100329"/>
              </a:xfrm>
              <a:custGeom>
                <a:rect b="b" l="l" r="r" t="t"/>
                <a:pathLst>
                  <a:path extrusionOk="0" h="100329" w="5715">
                    <a:moveTo>
                      <a:pt x="1619" y="0"/>
                    </a:moveTo>
                    <a:lnTo>
                      <a:pt x="130" y="11013"/>
                    </a:lnTo>
                    <a:lnTo>
                      <a:pt x="0" y="20097"/>
                    </a:lnTo>
                    <a:lnTo>
                      <a:pt x="869" y="29039"/>
                    </a:lnTo>
                    <a:lnTo>
                      <a:pt x="2381" y="39624"/>
                    </a:lnTo>
                    <a:lnTo>
                      <a:pt x="3702" y="50363"/>
                    </a:lnTo>
                    <a:lnTo>
                      <a:pt x="4381" y="60960"/>
                    </a:lnTo>
                    <a:lnTo>
                      <a:pt x="4631" y="71556"/>
                    </a:lnTo>
                    <a:lnTo>
                      <a:pt x="4667" y="82296"/>
                    </a:lnTo>
                    <a:lnTo>
                      <a:pt x="5429" y="89154"/>
                    </a:lnTo>
                    <a:lnTo>
                      <a:pt x="5429" y="93726"/>
                    </a:lnTo>
                    <a:lnTo>
                      <a:pt x="3143" y="9982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010" name="Google Shape;4010;p62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4461902" y="6976361"/>
              <a:ext cx="216321" cy="33883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11" name="Google Shape;4011;p62"/>
            <p:cNvGrpSpPr/>
            <p:nvPr/>
          </p:nvGrpSpPr>
          <p:grpSpPr>
            <a:xfrm>
              <a:off x="4740805" y="7022822"/>
              <a:ext cx="339815" cy="222045"/>
              <a:chOff x="5543632" y="5714987"/>
              <a:chExt cx="285679" cy="164795"/>
            </a:xfrm>
          </p:grpSpPr>
          <p:pic>
            <p:nvPicPr>
              <p:cNvPr id="4012" name="Google Shape;4012;p62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5543632" y="5731751"/>
                <a:ext cx="121088" cy="14803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13" name="Google Shape;4013;p62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5691543" y="5714987"/>
                <a:ext cx="137768" cy="1288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14" name="Google Shape;4014;p62"/>
            <p:cNvGrpSpPr/>
            <p:nvPr/>
          </p:nvGrpSpPr>
          <p:grpSpPr>
            <a:xfrm>
              <a:off x="5572725" y="6929376"/>
              <a:ext cx="83841" cy="85560"/>
              <a:chOff x="6243066" y="5645657"/>
              <a:chExt cx="70484" cy="63500"/>
            </a:xfrm>
          </p:grpSpPr>
          <p:sp>
            <p:nvSpPr>
              <p:cNvPr id="4015" name="Google Shape;4015;p62"/>
              <p:cNvSpPr/>
              <p:nvPr/>
            </p:nvSpPr>
            <p:spPr>
              <a:xfrm>
                <a:off x="6243066" y="5645657"/>
                <a:ext cx="50800" cy="5079"/>
              </a:xfrm>
              <a:custGeom>
                <a:rect b="b" l="l" r="r" t="t"/>
                <a:pathLst>
                  <a:path extrusionOk="0" h="5079" w="50800">
                    <a:moveTo>
                      <a:pt x="0" y="3048"/>
                    </a:moveTo>
                    <a:lnTo>
                      <a:pt x="8453" y="4036"/>
                    </a:lnTo>
                    <a:lnTo>
                      <a:pt x="16764" y="4667"/>
                    </a:lnTo>
                    <a:lnTo>
                      <a:pt x="25074" y="4869"/>
                    </a:lnTo>
                    <a:lnTo>
                      <a:pt x="33528" y="4572"/>
                    </a:lnTo>
                    <a:lnTo>
                      <a:pt x="40386" y="4572"/>
                    </a:lnTo>
                    <a:lnTo>
                      <a:pt x="44958" y="3048"/>
                    </a:lnTo>
                    <a:lnTo>
                      <a:pt x="50292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6" name="Google Shape;4016;p62"/>
              <p:cNvSpPr/>
              <p:nvPr/>
            </p:nvSpPr>
            <p:spPr>
              <a:xfrm>
                <a:off x="6254496" y="5698997"/>
                <a:ext cx="59054" cy="10160"/>
              </a:xfrm>
              <a:custGeom>
                <a:rect b="b" l="l" r="r" t="t"/>
                <a:pathLst>
                  <a:path extrusionOk="0" h="10160" w="59054">
                    <a:moveTo>
                      <a:pt x="0" y="7620"/>
                    </a:moveTo>
                    <a:lnTo>
                      <a:pt x="11168" y="9310"/>
                    </a:lnTo>
                    <a:lnTo>
                      <a:pt x="21336" y="9715"/>
                    </a:lnTo>
                    <a:lnTo>
                      <a:pt x="31503" y="8691"/>
                    </a:lnTo>
                    <a:lnTo>
                      <a:pt x="42672" y="6096"/>
                    </a:lnTo>
                    <a:lnTo>
                      <a:pt x="48768" y="4572"/>
                    </a:lnTo>
                    <a:lnTo>
                      <a:pt x="53340" y="3810"/>
                    </a:lnTo>
                    <a:lnTo>
                      <a:pt x="58674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17" name="Google Shape;4017;p62"/>
            <p:cNvGrpSpPr/>
            <p:nvPr/>
          </p:nvGrpSpPr>
          <p:grpSpPr>
            <a:xfrm>
              <a:off x="5958900" y="6853167"/>
              <a:ext cx="173136" cy="254044"/>
              <a:chOff x="6567665" y="5589066"/>
              <a:chExt cx="145554" cy="188544"/>
            </a:xfrm>
          </p:grpSpPr>
          <p:pic>
            <p:nvPicPr>
              <p:cNvPr id="4018" name="Google Shape;4018;p62"/>
              <p:cNvPicPr preferRelativeResize="0"/>
              <p:nvPr/>
            </p:nvPicPr>
            <p:blipFill rotWithShape="1">
              <a:blip r:embed="rId51">
                <a:alphaModFix/>
              </a:blip>
              <a:srcRect b="0" l="0" r="0" t="0"/>
              <a:stretch/>
            </p:blipFill>
            <p:spPr>
              <a:xfrm>
                <a:off x="6567665" y="5589066"/>
                <a:ext cx="110515" cy="16252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19" name="Google Shape;4019;p62"/>
              <p:cNvSpPr/>
              <p:nvPr/>
            </p:nvSpPr>
            <p:spPr>
              <a:xfrm>
                <a:off x="6705599" y="5702046"/>
                <a:ext cx="7620" cy="75564"/>
              </a:xfrm>
              <a:custGeom>
                <a:rect b="b" l="l" r="r" t="t"/>
                <a:pathLst>
                  <a:path extrusionOk="0" h="75564" w="7620">
                    <a:moveTo>
                      <a:pt x="7620" y="0"/>
                    </a:moveTo>
                    <a:lnTo>
                      <a:pt x="3857" y="9429"/>
                    </a:lnTo>
                    <a:lnTo>
                      <a:pt x="1524" y="17145"/>
                    </a:lnTo>
                    <a:lnTo>
                      <a:pt x="333" y="24860"/>
                    </a:lnTo>
                    <a:lnTo>
                      <a:pt x="0" y="34290"/>
                    </a:lnTo>
                    <a:lnTo>
                      <a:pt x="35" y="43434"/>
                    </a:lnTo>
                    <a:lnTo>
                      <a:pt x="285" y="52577"/>
                    </a:lnTo>
                    <a:lnTo>
                      <a:pt x="964" y="61721"/>
                    </a:lnTo>
                    <a:lnTo>
                      <a:pt x="2286" y="70866"/>
                    </a:lnTo>
                    <a:lnTo>
                      <a:pt x="3048" y="73152"/>
                    </a:lnTo>
                    <a:lnTo>
                      <a:pt x="3048" y="75438"/>
                    </a:lnTo>
                    <a:lnTo>
                      <a:pt x="3048" y="7315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20" name="Google Shape;4020;p62"/>
            <p:cNvSpPr/>
            <p:nvPr/>
          </p:nvSpPr>
          <p:spPr>
            <a:xfrm>
              <a:off x="5127784" y="7136541"/>
              <a:ext cx="3778" cy="100967"/>
            </a:xfrm>
            <a:custGeom>
              <a:rect b="b" l="l" r="r" t="t"/>
              <a:pathLst>
                <a:path extrusionOk="0" h="74929" w="3175">
                  <a:moveTo>
                    <a:pt x="0" y="0"/>
                  </a:moveTo>
                  <a:lnTo>
                    <a:pt x="762" y="38100"/>
                  </a:lnTo>
                  <a:lnTo>
                    <a:pt x="1857" y="46351"/>
                  </a:lnTo>
                  <a:lnTo>
                    <a:pt x="2667" y="54959"/>
                  </a:lnTo>
                  <a:lnTo>
                    <a:pt x="2905" y="63710"/>
                  </a:lnTo>
                  <a:lnTo>
                    <a:pt x="2286" y="72390"/>
                  </a:lnTo>
                  <a:lnTo>
                    <a:pt x="2286" y="73152"/>
                  </a:lnTo>
                  <a:lnTo>
                    <a:pt x="1524" y="73914"/>
                  </a:lnTo>
                  <a:lnTo>
                    <a:pt x="1524" y="7467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36"/>
          <p:cNvGrpSpPr/>
          <p:nvPr/>
        </p:nvGrpSpPr>
        <p:grpSpPr>
          <a:xfrm>
            <a:off x="2367061" y="1858471"/>
            <a:ext cx="592529" cy="260449"/>
            <a:chOff x="2603741" y="2106155"/>
            <a:chExt cx="651775" cy="295160"/>
          </a:xfrm>
        </p:grpSpPr>
        <p:pic>
          <p:nvPicPr>
            <p:cNvPr id="441" name="Google Shape;441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03741" y="2111489"/>
              <a:ext cx="92227" cy="205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18803" y="2187689"/>
              <a:ext cx="162819" cy="105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00766" y="2106155"/>
              <a:ext cx="353260" cy="1707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4" name="Google Shape;444;p36"/>
            <p:cNvSpPr/>
            <p:nvPr/>
          </p:nvSpPr>
          <p:spPr>
            <a:xfrm>
              <a:off x="2723387" y="2322576"/>
              <a:ext cx="532129" cy="78739"/>
            </a:xfrm>
            <a:custGeom>
              <a:rect b="b" l="l" r="r" t="t"/>
              <a:pathLst>
                <a:path extrusionOk="0" h="78739" w="532129">
                  <a:moveTo>
                    <a:pt x="0" y="78486"/>
                  </a:moveTo>
                  <a:lnTo>
                    <a:pt x="16121" y="75378"/>
                  </a:lnTo>
                  <a:lnTo>
                    <a:pt x="32385" y="71913"/>
                  </a:lnTo>
                  <a:lnTo>
                    <a:pt x="48648" y="68306"/>
                  </a:lnTo>
                  <a:lnTo>
                    <a:pt x="64769" y="64770"/>
                  </a:lnTo>
                  <a:lnTo>
                    <a:pt x="120110" y="56007"/>
                  </a:lnTo>
                  <a:lnTo>
                    <a:pt x="176022" y="49530"/>
                  </a:lnTo>
                  <a:lnTo>
                    <a:pt x="248507" y="43910"/>
                  </a:lnTo>
                  <a:lnTo>
                    <a:pt x="284999" y="41493"/>
                  </a:lnTo>
                  <a:lnTo>
                    <a:pt x="321564" y="38862"/>
                  </a:lnTo>
                  <a:lnTo>
                    <a:pt x="386714" y="32766"/>
                  </a:lnTo>
                  <a:lnTo>
                    <a:pt x="451866" y="24384"/>
                  </a:lnTo>
                  <a:lnTo>
                    <a:pt x="502336" y="14525"/>
                  </a:lnTo>
                  <a:lnTo>
                    <a:pt x="521970" y="9905"/>
                  </a:lnTo>
                  <a:lnTo>
                    <a:pt x="529590" y="9143"/>
                  </a:lnTo>
                  <a:lnTo>
                    <a:pt x="531876" y="6095"/>
                  </a:lnTo>
                  <a:lnTo>
                    <a:pt x="530352" y="3809"/>
                  </a:lnTo>
                  <a:lnTo>
                    <a:pt x="529590" y="2285"/>
                  </a:lnTo>
                  <a:lnTo>
                    <a:pt x="530352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5" name="Google Shape;445;p36"/>
          <p:cNvSpPr/>
          <p:nvPr/>
        </p:nvSpPr>
        <p:spPr>
          <a:xfrm>
            <a:off x="3049385" y="1917550"/>
            <a:ext cx="3467" cy="10087"/>
          </a:xfrm>
          <a:custGeom>
            <a:rect b="b" l="l" r="r" t="t"/>
            <a:pathLst>
              <a:path extrusionOk="0" h="11430" w="3810">
                <a:moveTo>
                  <a:pt x="0" y="0"/>
                </a:moveTo>
                <a:lnTo>
                  <a:pt x="1524" y="3810"/>
                </a:lnTo>
                <a:lnTo>
                  <a:pt x="2286" y="7620"/>
                </a:lnTo>
                <a:lnTo>
                  <a:pt x="3810" y="11430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6"/>
          <p:cNvSpPr/>
          <p:nvPr/>
        </p:nvSpPr>
        <p:spPr>
          <a:xfrm>
            <a:off x="3058390" y="2023109"/>
            <a:ext cx="13867" cy="1120"/>
          </a:xfrm>
          <a:custGeom>
            <a:rect b="b" l="l" r="r" t="t"/>
            <a:pathLst>
              <a:path extrusionOk="0" h="1269" w="15239">
                <a:moveTo>
                  <a:pt x="15239" y="0"/>
                </a:moveTo>
                <a:lnTo>
                  <a:pt x="9905" y="0"/>
                </a:lnTo>
                <a:lnTo>
                  <a:pt x="5333" y="762"/>
                </a:lnTo>
                <a:lnTo>
                  <a:pt x="0" y="762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39681" y="1946450"/>
            <a:ext cx="54477" cy="754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8" name="Google Shape;448;p36"/>
          <p:cNvGrpSpPr/>
          <p:nvPr/>
        </p:nvGrpSpPr>
        <p:grpSpPr>
          <a:xfrm>
            <a:off x="7411562" y="1960685"/>
            <a:ext cx="177109" cy="62196"/>
            <a:chOff x="8152637" y="2221991"/>
            <a:chExt cx="194818" cy="70485"/>
          </a:xfrm>
        </p:grpSpPr>
        <p:sp>
          <p:nvSpPr>
            <p:cNvPr id="449" name="Google Shape;449;p36"/>
            <p:cNvSpPr/>
            <p:nvPr/>
          </p:nvSpPr>
          <p:spPr>
            <a:xfrm>
              <a:off x="8186165" y="2257805"/>
              <a:ext cx="161290" cy="2539"/>
            </a:xfrm>
            <a:custGeom>
              <a:rect b="b" l="l" r="r" t="t"/>
              <a:pathLst>
                <a:path extrusionOk="0" h="2539" w="161290">
                  <a:moveTo>
                    <a:pt x="0" y="1524"/>
                  </a:moveTo>
                  <a:lnTo>
                    <a:pt x="15311" y="642"/>
                  </a:lnTo>
                  <a:lnTo>
                    <a:pt x="30480" y="190"/>
                  </a:lnTo>
                  <a:lnTo>
                    <a:pt x="45648" y="23"/>
                  </a:lnTo>
                  <a:lnTo>
                    <a:pt x="60960" y="0"/>
                  </a:lnTo>
                  <a:lnTo>
                    <a:pt x="77652" y="11"/>
                  </a:lnTo>
                  <a:lnTo>
                    <a:pt x="94488" y="95"/>
                  </a:lnTo>
                  <a:lnTo>
                    <a:pt x="111323" y="321"/>
                  </a:lnTo>
                  <a:lnTo>
                    <a:pt x="128016" y="762"/>
                  </a:lnTo>
                  <a:lnTo>
                    <a:pt x="136136" y="1214"/>
                  </a:lnTo>
                  <a:lnTo>
                    <a:pt x="144399" y="1524"/>
                  </a:lnTo>
                  <a:lnTo>
                    <a:pt x="152661" y="1833"/>
                  </a:lnTo>
                  <a:lnTo>
                    <a:pt x="160782" y="2286"/>
                  </a:lnTo>
                  <a:lnTo>
                    <a:pt x="147066" y="2286"/>
                  </a:lnTo>
                  <a:lnTo>
                    <a:pt x="146304" y="2286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6"/>
            <p:cNvSpPr/>
            <p:nvPr/>
          </p:nvSpPr>
          <p:spPr>
            <a:xfrm>
              <a:off x="8152637" y="2221991"/>
              <a:ext cx="80009" cy="70485"/>
            </a:xfrm>
            <a:custGeom>
              <a:rect b="b" l="l" r="r" t="t"/>
              <a:pathLst>
                <a:path extrusionOk="0" h="70485" w="80009">
                  <a:moveTo>
                    <a:pt x="79248" y="0"/>
                  </a:moveTo>
                  <a:lnTo>
                    <a:pt x="70104" y="4143"/>
                  </a:lnTo>
                  <a:lnTo>
                    <a:pt x="60960" y="8572"/>
                  </a:lnTo>
                  <a:lnTo>
                    <a:pt x="51816" y="13287"/>
                  </a:lnTo>
                  <a:lnTo>
                    <a:pt x="42672" y="18288"/>
                  </a:lnTo>
                  <a:lnTo>
                    <a:pt x="34218" y="22407"/>
                  </a:lnTo>
                  <a:lnTo>
                    <a:pt x="25908" y="26670"/>
                  </a:lnTo>
                  <a:lnTo>
                    <a:pt x="17597" y="30932"/>
                  </a:lnTo>
                  <a:lnTo>
                    <a:pt x="9144" y="35052"/>
                  </a:lnTo>
                  <a:lnTo>
                    <a:pt x="5334" y="36576"/>
                  </a:lnTo>
                  <a:lnTo>
                    <a:pt x="3048" y="38100"/>
                  </a:lnTo>
                  <a:lnTo>
                    <a:pt x="0" y="40386"/>
                  </a:lnTo>
                  <a:lnTo>
                    <a:pt x="762" y="40386"/>
                  </a:lnTo>
                  <a:lnTo>
                    <a:pt x="6858" y="41910"/>
                  </a:lnTo>
                  <a:lnTo>
                    <a:pt x="8382" y="42672"/>
                  </a:lnTo>
                  <a:lnTo>
                    <a:pt x="16502" y="44160"/>
                  </a:lnTo>
                  <a:lnTo>
                    <a:pt x="24765" y="45434"/>
                  </a:lnTo>
                  <a:lnTo>
                    <a:pt x="33027" y="46851"/>
                  </a:lnTo>
                  <a:lnTo>
                    <a:pt x="72390" y="62484"/>
                  </a:lnTo>
                  <a:lnTo>
                    <a:pt x="77724" y="67056"/>
                  </a:lnTo>
                  <a:lnTo>
                    <a:pt x="80010" y="70104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1" name="Google Shape;451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51606" y="1914177"/>
            <a:ext cx="75152" cy="791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36"/>
          <p:cNvGrpSpPr/>
          <p:nvPr/>
        </p:nvGrpSpPr>
        <p:grpSpPr>
          <a:xfrm>
            <a:off x="7920939" y="1899487"/>
            <a:ext cx="382270" cy="93310"/>
            <a:chOff x="8712695" y="2152637"/>
            <a:chExt cx="577621" cy="140995"/>
          </a:xfrm>
        </p:grpSpPr>
        <p:pic>
          <p:nvPicPr>
            <p:cNvPr id="453" name="Google Shape;453;p3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712695" y="2152637"/>
              <a:ext cx="419125" cy="140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3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153893" y="2171687"/>
              <a:ext cx="136423" cy="1028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5" name="Google Shape;455;p36"/>
          <p:cNvGrpSpPr/>
          <p:nvPr/>
        </p:nvGrpSpPr>
        <p:grpSpPr>
          <a:xfrm>
            <a:off x="3095493" y="3129958"/>
            <a:ext cx="453395" cy="230977"/>
            <a:chOff x="3405008" y="3547097"/>
            <a:chExt cx="498730" cy="261760"/>
          </a:xfrm>
        </p:grpSpPr>
        <p:pic>
          <p:nvPicPr>
            <p:cNvPr id="456" name="Google Shape;456;p3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405008" y="3547097"/>
              <a:ext cx="498730" cy="2552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Google Shape;457;p36"/>
            <p:cNvSpPr/>
            <p:nvPr/>
          </p:nvSpPr>
          <p:spPr>
            <a:xfrm>
              <a:off x="3518915" y="3753612"/>
              <a:ext cx="379095" cy="55245"/>
            </a:xfrm>
            <a:custGeom>
              <a:rect b="b" l="l" r="r" t="t"/>
              <a:pathLst>
                <a:path extrusionOk="0" h="55245" w="379095">
                  <a:moveTo>
                    <a:pt x="0" y="54863"/>
                  </a:moveTo>
                  <a:lnTo>
                    <a:pt x="17025" y="53339"/>
                  </a:lnTo>
                  <a:lnTo>
                    <a:pt x="33909" y="51244"/>
                  </a:lnTo>
                  <a:lnTo>
                    <a:pt x="50792" y="48863"/>
                  </a:lnTo>
                  <a:lnTo>
                    <a:pt x="67818" y="46481"/>
                  </a:lnTo>
                  <a:lnTo>
                    <a:pt x="97095" y="43064"/>
                  </a:lnTo>
                  <a:lnTo>
                    <a:pt x="126587" y="39719"/>
                  </a:lnTo>
                  <a:lnTo>
                    <a:pt x="156221" y="36516"/>
                  </a:lnTo>
                  <a:lnTo>
                    <a:pt x="185928" y="33527"/>
                  </a:lnTo>
                  <a:lnTo>
                    <a:pt x="214503" y="30325"/>
                  </a:lnTo>
                  <a:lnTo>
                    <a:pt x="271653" y="24205"/>
                  </a:lnTo>
                  <a:lnTo>
                    <a:pt x="316920" y="18121"/>
                  </a:lnTo>
                  <a:lnTo>
                    <a:pt x="367284" y="7619"/>
                  </a:lnTo>
                  <a:lnTo>
                    <a:pt x="375666" y="5333"/>
                  </a:lnTo>
                  <a:lnTo>
                    <a:pt x="376428" y="6095"/>
                  </a:lnTo>
                  <a:lnTo>
                    <a:pt x="378714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8" name="Google Shape;458;p36"/>
          <p:cNvSpPr/>
          <p:nvPr/>
        </p:nvSpPr>
        <p:spPr>
          <a:xfrm>
            <a:off x="3623655" y="3164765"/>
            <a:ext cx="2889" cy="18492"/>
          </a:xfrm>
          <a:custGeom>
            <a:rect b="b" l="l" r="r" t="t"/>
            <a:pathLst>
              <a:path extrusionOk="0" h="20954" w="3175">
                <a:moveTo>
                  <a:pt x="0" y="0"/>
                </a:moveTo>
                <a:lnTo>
                  <a:pt x="2286" y="12192"/>
                </a:lnTo>
                <a:lnTo>
                  <a:pt x="3048" y="13716"/>
                </a:lnTo>
                <a:lnTo>
                  <a:pt x="3048" y="20574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6"/>
          <p:cNvSpPr/>
          <p:nvPr/>
        </p:nvSpPr>
        <p:spPr>
          <a:xfrm>
            <a:off x="3634740" y="3270324"/>
            <a:ext cx="13867" cy="13448"/>
          </a:xfrm>
          <a:custGeom>
            <a:rect b="b" l="l" r="r" t="t"/>
            <a:pathLst>
              <a:path extrusionOk="0" h="15239" w="15239">
                <a:moveTo>
                  <a:pt x="0" y="3048"/>
                </a:moveTo>
                <a:lnTo>
                  <a:pt x="0" y="12192"/>
                </a:lnTo>
                <a:lnTo>
                  <a:pt x="3809" y="15240"/>
                </a:lnTo>
                <a:lnTo>
                  <a:pt x="12191" y="15240"/>
                </a:lnTo>
                <a:lnTo>
                  <a:pt x="15239" y="12192"/>
                </a:lnTo>
                <a:lnTo>
                  <a:pt x="15239" y="7620"/>
                </a:lnTo>
                <a:lnTo>
                  <a:pt x="15239" y="3048"/>
                </a:lnTo>
                <a:lnTo>
                  <a:pt x="12191" y="0"/>
                </a:lnTo>
                <a:lnTo>
                  <a:pt x="3809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p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58895" y="3123068"/>
            <a:ext cx="241725" cy="1234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1" name="Google Shape;461;p36"/>
          <p:cNvGrpSpPr/>
          <p:nvPr/>
        </p:nvGrpSpPr>
        <p:grpSpPr>
          <a:xfrm>
            <a:off x="4690502" y="3097023"/>
            <a:ext cx="41333" cy="48188"/>
            <a:chOff x="5159501" y="3509772"/>
            <a:chExt cx="45466" cy="54610"/>
          </a:xfrm>
        </p:grpSpPr>
        <p:sp>
          <p:nvSpPr>
            <p:cNvPr id="462" name="Google Shape;462;p36"/>
            <p:cNvSpPr/>
            <p:nvPr/>
          </p:nvSpPr>
          <p:spPr>
            <a:xfrm>
              <a:off x="5159501" y="3512058"/>
              <a:ext cx="20954" cy="46989"/>
            </a:xfrm>
            <a:custGeom>
              <a:rect b="b" l="l" r="r" t="t"/>
              <a:pathLst>
                <a:path extrusionOk="0" h="46989" w="20954">
                  <a:moveTo>
                    <a:pt x="0" y="0"/>
                  </a:moveTo>
                  <a:lnTo>
                    <a:pt x="13716" y="41910"/>
                  </a:lnTo>
                  <a:lnTo>
                    <a:pt x="14478" y="45720"/>
                  </a:lnTo>
                  <a:lnTo>
                    <a:pt x="20574" y="46481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5188457" y="3509772"/>
              <a:ext cx="16510" cy="54610"/>
            </a:xfrm>
            <a:custGeom>
              <a:rect b="b" l="l" r="r" t="t"/>
              <a:pathLst>
                <a:path extrusionOk="0" h="54610" w="16510">
                  <a:moveTo>
                    <a:pt x="0" y="0"/>
                  </a:moveTo>
                  <a:lnTo>
                    <a:pt x="14478" y="39624"/>
                  </a:lnTo>
                  <a:lnTo>
                    <a:pt x="15240" y="47244"/>
                  </a:lnTo>
                  <a:lnTo>
                    <a:pt x="16002" y="49529"/>
                  </a:lnTo>
                  <a:lnTo>
                    <a:pt x="16002" y="54102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4" name="Google Shape;464;p36"/>
          <p:cNvGrpSpPr/>
          <p:nvPr/>
        </p:nvGrpSpPr>
        <p:grpSpPr>
          <a:xfrm>
            <a:off x="4820519" y="3029112"/>
            <a:ext cx="772270" cy="242186"/>
            <a:chOff x="5302518" y="3432810"/>
            <a:chExt cx="849488" cy="274463"/>
          </a:xfrm>
        </p:grpSpPr>
        <p:pic>
          <p:nvPicPr>
            <p:cNvPr id="465" name="Google Shape;465;p3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302518" y="3567445"/>
              <a:ext cx="119790" cy="1398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3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441429" y="3541001"/>
              <a:ext cx="329971" cy="14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p3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794235" y="3508997"/>
              <a:ext cx="291883" cy="132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Google Shape;468;p36"/>
            <p:cNvSpPr/>
            <p:nvPr/>
          </p:nvSpPr>
          <p:spPr>
            <a:xfrm>
              <a:off x="6118728" y="3432810"/>
              <a:ext cx="5714" cy="40004"/>
            </a:xfrm>
            <a:custGeom>
              <a:rect b="b" l="l" r="r" t="t"/>
              <a:pathLst>
                <a:path extrusionOk="0" h="40004" w="5714">
                  <a:moveTo>
                    <a:pt x="5464" y="0"/>
                  </a:moveTo>
                  <a:lnTo>
                    <a:pt x="4214" y="7667"/>
                  </a:lnTo>
                  <a:lnTo>
                    <a:pt x="1750" y="19050"/>
                  </a:lnTo>
                  <a:lnTo>
                    <a:pt x="0" y="30432"/>
                  </a:lnTo>
                  <a:lnTo>
                    <a:pt x="892" y="38100"/>
                  </a:lnTo>
                  <a:lnTo>
                    <a:pt x="1654" y="38862"/>
                  </a:lnTo>
                  <a:lnTo>
                    <a:pt x="3178" y="38862"/>
                  </a:lnTo>
                  <a:lnTo>
                    <a:pt x="3940" y="39624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6"/>
            <p:cNvSpPr/>
            <p:nvPr/>
          </p:nvSpPr>
          <p:spPr>
            <a:xfrm>
              <a:off x="6134861" y="3442716"/>
              <a:ext cx="17145" cy="46989"/>
            </a:xfrm>
            <a:custGeom>
              <a:rect b="b" l="l" r="r" t="t"/>
              <a:pathLst>
                <a:path extrusionOk="0" h="46989" w="17145">
                  <a:moveTo>
                    <a:pt x="16763" y="0"/>
                  </a:moveTo>
                  <a:lnTo>
                    <a:pt x="6857" y="38100"/>
                  </a:lnTo>
                  <a:lnTo>
                    <a:pt x="3809" y="42672"/>
                  </a:lnTo>
                  <a:lnTo>
                    <a:pt x="3047" y="44196"/>
                  </a:lnTo>
                  <a:lnTo>
                    <a:pt x="0" y="46482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0" name="Google Shape;470;p36"/>
          <p:cNvGrpSpPr/>
          <p:nvPr/>
        </p:nvGrpSpPr>
        <p:grpSpPr>
          <a:xfrm>
            <a:off x="5798866" y="2991457"/>
            <a:ext cx="972221" cy="246205"/>
            <a:chOff x="6378689" y="3390137"/>
            <a:chExt cx="1069432" cy="279018"/>
          </a:xfrm>
        </p:grpSpPr>
        <p:pic>
          <p:nvPicPr>
            <p:cNvPr id="471" name="Google Shape;471;p3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378689" y="3496805"/>
              <a:ext cx="162331" cy="1104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36"/>
            <p:cNvSpPr/>
            <p:nvPr/>
          </p:nvSpPr>
          <p:spPr>
            <a:xfrm>
              <a:off x="6569964" y="3445001"/>
              <a:ext cx="83184" cy="224154"/>
            </a:xfrm>
            <a:custGeom>
              <a:rect b="b" l="l" r="r" t="t"/>
              <a:pathLst>
                <a:path extrusionOk="0" h="224154" w="83184">
                  <a:moveTo>
                    <a:pt x="0" y="0"/>
                  </a:moveTo>
                  <a:lnTo>
                    <a:pt x="5893" y="48006"/>
                  </a:lnTo>
                  <a:lnTo>
                    <a:pt x="11811" y="106679"/>
                  </a:lnTo>
                  <a:lnTo>
                    <a:pt x="13835" y="128087"/>
                  </a:lnTo>
                  <a:lnTo>
                    <a:pt x="16002" y="149352"/>
                  </a:lnTo>
                  <a:lnTo>
                    <a:pt x="17395" y="164080"/>
                  </a:lnTo>
                  <a:lnTo>
                    <a:pt x="19145" y="178593"/>
                  </a:lnTo>
                  <a:lnTo>
                    <a:pt x="21038" y="192964"/>
                  </a:lnTo>
                  <a:lnTo>
                    <a:pt x="22860" y="207264"/>
                  </a:lnTo>
                  <a:lnTo>
                    <a:pt x="23622" y="213360"/>
                  </a:lnTo>
                  <a:lnTo>
                    <a:pt x="24384" y="218694"/>
                  </a:lnTo>
                  <a:lnTo>
                    <a:pt x="25146" y="224028"/>
                  </a:lnTo>
                  <a:lnTo>
                    <a:pt x="24729" y="211252"/>
                  </a:lnTo>
                  <a:lnTo>
                    <a:pt x="23526" y="198977"/>
                  </a:lnTo>
                  <a:lnTo>
                    <a:pt x="21609" y="186844"/>
                  </a:lnTo>
                  <a:lnTo>
                    <a:pt x="19050" y="174498"/>
                  </a:lnTo>
                  <a:lnTo>
                    <a:pt x="14870" y="158722"/>
                  </a:lnTo>
                  <a:lnTo>
                    <a:pt x="10763" y="143160"/>
                  </a:lnTo>
                  <a:lnTo>
                    <a:pt x="7369" y="127456"/>
                  </a:lnTo>
                  <a:lnTo>
                    <a:pt x="5334" y="111252"/>
                  </a:lnTo>
                  <a:lnTo>
                    <a:pt x="4548" y="101310"/>
                  </a:lnTo>
                  <a:lnTo>
                    <a:pt x="5334" y="92297"/>
                  </a:lnTo>
                  <a:lnTo>
                    <a:pt x="48375" y="73449"/>
                  </a:lnTo>
                  <a:lnTo>
                    <a:pt x="58674" y="73913"/>
                  </a:lnTo>
                  <a:lnTo>
                    <a:pt x="67306" y="75033"/>
                  </a:lnTo>
                  <a:lnTo>
                    <a:pt x="74580" y="77723"/>
                  </a:lnTo>
                  <a:lnTo>
                    <a:pt x="79998" y="82700"/>
                  </a:lnTo>
                  <a:lnTo>
                    <a:pt x="83058" y="90677"/>
                  </a:lnTo>
                  <a:lnTo>
                    <a:pt x="81843" y="101405"/>
                  </a:lnTo>
                  <a:lnTo>
                    <a:pt x="76200" y="110775"/>
                  </a:lnTo>
                  <a:lnTo>
                    <a:pt x="68270" y="118860"/>
                  </a:lnTo>
                  <a:lnTo>
                    <a:pt x="60198" y="125730"/>
                  </a:lnTo>
                  <a:lnTo>
                    <a:pt x="52482" y="132611"/>
                  </a:lnTo>
                  <a:lnTo>
                    <a:pt x="44196" y="139065"/>
                  </a:lnTo>
                  <a:lnTo>
                    <a:pt x="35337" y="144375"/>
                  </a:lnTo>
                  <a:lnTo>
                    <a:pt x="25908" y="147828"/>
                  </a:lnTo>
                  <a:lnTo>
                    <a:pt x="22860" y="147828"/>
                  </a:lnTo>
                  <a:lnTo>
                    <a:pt x="22098" y="147066"/>
                  </a:lnTo>
                  <a:lnTo>
                    <a:pt x="23622" y="143256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6664452" y="3479660"/>
              <a:ext cx="124459" cy="76200"/>
            </a:xfrm>
            <a:custGeom>
              <a:rect b="b" l="l" r="r" t="t"/>
              <a:pathLst>
                <a:path extrusionOk="0" h="76200" w="124459">
                  <a:moveTo>
                    <a:pt x="0" y="11822"/>
                  </a:moveTo>
                  <a:lnTo>
                    <a:pt x="38457" y="35278"/>
                  </a:lnTo>
                  <a:lnTo>
                    <a:pt x="48006" y="68210"/>
                  </a:lnTo>
                  <a:lnTo>
                    <a:pt x="48768" y="72782"/>
                  </a:lnTo>
                  <a:lnTo>
                    <a:pt x="39624" y="74306"/>
                  </a:lnTo>
                  <a:lnTo>
                    <a:pt x="29718" y="75068"/>
                  </a:lnTo>
                  <a:lnTo>
                    <a:pt x="24384" y="69734"/>
                  </a:lnTo>
                  <a:lnTo>
                    <a:pt x="21336" y="60590"/>
                  </a:lnTo>
                  <a:lnTo>
                    <a:pt x="19800" y="51899"/>
                  </a:lnTo>
                  <a:lnTo>
                    <a:pt x="19907" y="42493"/>
                  </a:lnTo>
                  <a:lnTo>
                    <a:pt x="48089" y="6572"/>
                  </a:lnTo>
                  <a:lnTo>
                    <a:pt x="77509" y="0"/>
                  </a:lnTo>
                  <a:lnTo>
                    <a:pt x="81534" y="2678"/>
                  </a:lnTo>
                  <a:lnTo>
                    <a:pt x="82903" y="13930"/>
                  </a:lnTo>
                  <a:lnTo>
                    <a:pt x="82200" y="26396"/>
                  </a:lnTo>
                  <a:lnTo>
                    <a:pt x="80783" y="39004"/>
                  </a:lnTo>
                  <a:lnTo>
                    <a:pt x="80010" y="50684"/>
                  </a:lnTo>
                  <a:lnTo>
                    <a:pt x="80010" y="58304"/>
                  </a:lnTo>
                  <a:lnTo>
                    <a:pt x="78486" y="67448"/>
                  </a:lnTo>
                  <a:lnTo>
                    <a:pt x="85344" y="72782"/>
                  </a:lnTo>
                  <a:lnTo>
                    <a:pt x="92118" y="75747"/>
                  </a:lnTo>
                  <a:lnTo>
                    <a:pt x="100107" y="75926"/>
                  </a:lnTo>
                  <a:lnTo>
                    <a:pt x="107953" y="73961"/>
                  </a:lnTo>
                  <a:lnTo>
                    <a:pt x="114300" y="70496"/>
                  </a:lnTo>
                  <a:lnTo>
                    <a:pt x="120396" y="65162"/>
                  </a:lnTo>
                  <a:lnTo>
                    <a:pt x="121920" y="62876"/>
                  </a:lnTo>
                  <a:lnTo>
                    <a:pt x="124205" y="57542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6751320" y="3467290"/>
              <a:ext cx="47625" cy="37464"/>
            </a:xfrm>
            <a:custGeom>
              <a:rect b="b" l="l" r="r" t="t"/>
              <a:pathLst>
                <a:path extrusionOk="0" h="37464" w="47625">
                  <a:moveTo>
                    <a:pt x="1524" y="29527"/>
                  </a:moveTo>
                  <a:lnTo>
                    <a:pt x="10203" y="33873"/>
                  </a:lnTo>
                  <a:lnTo>
                    <a:pt x="18383" y="36861"/>
                  </a:lnTo>
                  <a:lnTo>
                    <a:pt x="26705" y="37135"/>
                  </a:lnTo>
                  <a:lnTo>
                    <a:pt x="35814" y="33337"/>
                  </a:lnTo>
                  <a:lnTo>
                    <a:pt x="43434" y="28003"/>
                  </a:lnTo>
                  <a:lnTo>
                    <a:pt x="46482" y="22669"/>
                  </a:lnTo>
                  <a:lnTo>
                    <a:pt x="47244" y="14287"/>
                  </a:lnTo>
                  <a:lnTo>
                    <a:pt x="47244" y="4381"/>
                  </a:lnTo>
                  <a:lnTo>
                    <a:pt x="37338" y="2095"/>
                  </a:lnTo>
                  <a:lnTo>
                    <a:pt x="28956" y="571"/>
                  </a:lnTo>
                  <a:lnTo>
                    <a:pt x="22419" y="0"/>
                  </a:lnTo>
                  <a:lnTo>
                    <a:pt x="14954" y="0"/>
                  </a:lnTo>
                  <a:lnTo>
                    <a:pt x="7631" y="1428"/>
                  </a:lnTo>
                  <a:lnTo>
                    <a:pt x="1524" y="5143"/>
                  </a:lnTo>
                  <a:lnTo>
                    <a:pt x="762" y="8191"/>
                  </a:lnTo>
                  <a:lnTo>
                    <a:pt x="0" y="8953"/>
                  </a:lnTo>
                  <a:lnTo>
                    <a:pt x="0" y="10477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6813804" y="3437381"/>
              <a:ext cx="202565" cy="129539"/>
            </a:xfrm>
            <a:custGeom>
              <a:rect b="b" l="l" r="r" t="t"/>
              <a:pathLst>
                <a:path extrusionOk="0" h="129539" w="202565">
                  <a:moveTo>
                    <a:pt x="52577" y="49529"/>
                  </a:moveTo>
                  <a:lnTo>
                    <a:pt x="51649" y="39576"/>
                  </a:lnTo>
                  <a:lnTo>
                    <a:pt x="50863" y="29336"/>
                  </a:lnTo>
                  <a:lnTo>
                    <a:pt x="49791" y="19097"/>
                  </a:lnTo>
                  <a:lnTo>
                    <a:pt x="48005" y="9143"/>
                  </a:lnTo>
                  <a:lnTo>
                    <a:pt x="45719" y="0"/>
                  </a:lnTo>
                  <a:lnTo>
                    <a:pt x="37337" y="7619"/>
                  </a:lnTo>
                  <a:lnTo>
                    <a:pt x="34289" y="11429"/>
                  </a:lnTo>
                  <a:lnTo>
                    <a:pt x="27443" y="22181"/>
                  </a:lnTo>
                  <a:lnTo>
                    <a:pt x="22383" y="35147"/>
                  </a:lnTo>
                  <a:lnTo>
                    <a:pt x="20038" y="48827"/>
                  </a:lnTo>
                  <a:lnTo>
                    <a:pt x="21335" y="61721"/>
                  </a:lnTo>
                  <a:lnTo>
                    <a:pt x="48005" y="89153"/>
                  </a:lnTo>
                  <a:lnTo>
                    <a:pt x="64007" y="96011"/>
                  </a:lnTo>
                  <a:lnTo>
                    <a:pt x="62483" y="103631"/>
                  </a:lnTo>
                  <a:lnTo>
                    <a:pt x="24645" y="124610"/>
                  </a:lnTo>
                  <a:lnTo>
                    <a:pt x="0" y="129539"/>
                  </a:lnTo>
                  <a:lnTo>
                    <a:pt x="6977" y="126813"/>
                  </a:lnTo>
                  <a:lnTo>
                    <a:pt x="14096" y="124301"/>
                  </a:lnTo>
                  <a:lnTo>
                    <a:pt x="21216" y="121931"/>
                  </a:lnTo>
                  <a:lnTo>
                    <a:pt x="28193" y="119633"/>
                  </a:lnTo>
                  <a:lnTo>
                    <a:pt x="40850" y="115335"/>
                  </a:lnTo>
                  <a:lnTo>
                    <a:pt x="76961" y="98297"/>
                  </a:lnTo>
                  <a:lnTo>
                    <a:pt x="104822" y="64650"/>
                  </a:lnTo>
                  <a:lnTo>
                    <a:pt x="92201" y="34289"/>
                  </a:lnTo>
                  <a:lnTo>
                    <a:pt x="86867" y="37337"/>
                  </a:lnTo>
                  <a:lnTo>
                    <a:pt x="74437" y="80248"/>
                  </a:lnTo>
                  <a:lnTo>
                    <a:pt x="104774" y="105441"/>
                  </a:lnTo>
                  <a:lnTo>
                    <a:pt x="139612" y="83558"/>
                  </a:lnTo>
                  <a:lnTo>
                    <a:pt x="141731" y="75437"/>
                  </a:lnTo>
                  <a:lnTo>
                    <a:pt x="141612" y="67937"/>
                  </a:lnTo>
                  <a:lnTo>
                    <a:pt x="140207" y="61150"/>
                  </a:lnTo>
                  <a:lnTo>
                    <a:pt x="137660" y="54649"/>
                  </a:lnTo>
                  <a:lnTo>
                    <a:pt x="134111" y="48005"/>
                  </a:lnTo>
                  <a:lnTo>
                    <a:pt x="131825" y="44195"/>
                  </a:lnTo>
                  <a:lnTo>
                    <a:pt x="129539" y="41909"/>
                  </a:lnTo>
                  <a:lnTo>
                    <a:pt x="129456" y="49780"/>
                  </a:lnTo>
                  <a:lnTo>
                    <a:pt x="129444" y="57435"/>
                  </a:lnTo>
                  <a:lnTo>
                    <a:pt x="129861" y="64948"/>
                  </a:lnTo>
                  <a:lnTo>
                    <a:pt x="131063" y="72389"/>
                  </a:lnTo>
                  <a:lnTo>
                    <a:pt x="132028" y="79676"/>
                  </a:lnTo>
                  <a:lnTo>
                    <a:pt x="133635" y="86677"/>
                  </a:lnTo>
                  <a:lnTo>
                    <a:pt x="135671" y="93392"/>
                  </a:lnTo>
                  <a:lnTo>
                    <a:pt x="137921" y="99821"/>
                  </a:lnTo>
                  <a:lnTo>
                    <a:pt x="138683" y="102107"/>
                  </a:lnTo>
                  <a:lnTo>
                    <a:pt x="138683" y="102869"/>
                  </a:lnTo>
                  <a:lnTo>
                    <a:pt x="139445" y="103631"/>
                  </a:lnTo>
                  <a:lnTo>
                    <a:pt x="139219" y="92773"/>
                  </a:lnTo>
                  <a:lnTo>
                    <a:pt x="138779" y="81914"/>
                  </a:lnTo>
                  <a:lnTo>
                    <a:pt x="138481" y="71056"/>
                  </a:lnTo>
                  <a:lnTo>
                    <a:pt x="159043" y="26443"/>
                  </a:lnTo>
                  <a:lnTo>
                    <a:pt x="172973" y="22859"/>
                  </a:lnTo>
                  <a:lnTo>
                    <a:pt x="181201" y="23657"/>
                  </a:lnTo>
                  <a:lnTo>
                    <a:pt x="202501" y="62198"/>
                  </a:lnTo>
                  <a:lnTo>
                    <a:pt x="201025" y="74235"/>
                  </a:lnTo>
                  <a:lnTo>
                    <a:pt x="198119" y="85343"/>
                  </a:lnTo>
                  <a:lnTo>
                    <a:pt x="196595" y="91439"/>
                  </a:lnTo>
                  <a:lnTo>
                    <a:pt x="194309" y="96011"/>
                  </a:lnTo>
                  <a:lnTo>
                    <a:pt x="193547" y="102107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7050024" y="3412235"/>
              <a:ext cx="3809" cy="102870"/>
            </a:xfrm>
            <a:custGeom>
              <a:rect b="b" l="l" r="r" t="t"/>
              <a:pathLst>
                <a:path extrusionOk="0" h="102870" w="3809">
                  <a:moveTo>
                    <a:pt x="0" y="0"/>
                  </a:moveTo>
                  <a:lnTo>
                    <a:pt x="3048" y="48006"/>
                  </a:lnTo>
                  <a:lnTo>
                    <a:pt x="3143" y="61722"/>
                  </a:lnTo>
                  <a:lnTo>
                    <a:pt x="3238" y="75438"/>
                  </a:lnTo>
                  <a:lnTo>
                    <a:pt x="3048" y="89154"/>
                  </a:lnTo>
                  <a:lnTo>
                    <a:pt x="2286" y="10287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7027164" y="3461003"/>
              <a:ext cx="57150" cy="15239"/>
            </a:xfrm>
            <a:custGeom>
              <a:rect b="b" l="l" r="r" t="t"/>
              <a:pathLst>
                <a:path extrusionOk="0" h="15239" w="57150">
                  <a:moveTo>
                    <a:pt x="0" y="15239"/>
                  </a:moveTo>
                  <a:lnTo>
                    <a:pt x="11989" y="12489"/>
                  </a:lnTo>
                  <a:lnTo>
                    <a:pt x="23907" y="9810"/>
                  </a:lnTo>
                  <a:lnTo>
                    <a:pt x="35683" y="6988"/>
                  </a:lnTo>
                  <a:lnTo>
                    <a:pt x="47244" y="3809"/>
                  </a:lnTo>
                  <a:lnTo>
                    <a:pt x="50292" y="2285"/>
                  </a:lnTo>
                  <a:lnTo>
                    <a:pt x="53340" y="1523"/>
                  </a:lnTo>
                  <a:lnTo>
                    <a:pt x="57150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7095744" y="3456431"/>
              <a:ext cx="85090" cy="70485"/>
            </a:xfrm>
            <a:custGeom>
              <a:rect b="b" l="l" r="r" t="t"/>
              <a:pathLst>
                <a:path extrusionOk="0" h="70485" w="85090">
                  <a:moveTo>
                    <a:pt x="46481" y="43434"/>
                  </a:moveTo>
                  <a:lnTo>
                    <a:pt x="45719" y="35349"/>
                  </a:lnTo>
                  <a:lnTo>
                    <a:pt x="45529" y="27908"/>
                  </a:lnTo>
                  <a:lnTo>
                    <a:pt x="45624" y="20609"/>
                  </a:lnTo>
                  <a:lnTo>
                    <a:pt x="45719" y="12954"/>
                  </a:lnTo>
                  <a:lnTo>
                    <a:pt x="45719" y="6858"/>
                  </a:lnTo>
                  <a:lnTo>
                    <a:pt x="45719" y="1524"/>
                  </a:lnTo>
                  <a:lnTo>
                    <a:pt x="38861" y="0"/>
                  </a:lnTo>
                  <a:lnTo>
                    <a:pt x="6572" y="32004"/>
                  </a:lnTo>
                  <a:lnTo>
                    <a:pt x="0" y="64008"/>
                  </a:lnTo>
                  <a:lnTo>
                    <a:pt x="2285" y="68580"/>
                  </a:lnTo>
                  <a:lnTo>
                    <a:pt x="13715" y="70104"/>
                  </a:lnTo>
                  <a:lnTo>
                    <a:pt x="22538" y="69199"/>
                  </a:lnTo>
                  <a:lnTo>
                    <a:pt x="51053" y="37147"/>
                  </a:lnTo>
                  <a:lnTo>
                    <a:pt x="54101" y="19812"/>
                  </a:lnTo>
                  <a:lnTo>
                    <a:pt x="54101" y="14478"/>
                  </a:lnTo>
                  <a:lnTo>
                    <a:pt x="54101" y="9144"/>
                  </a:lnTo>
                  <a:lnTo>
                    <a:pt x="54101" y="3810"/>
                  </a:lnTo>
                  <a:lnTo>
                    <a:pt x="54863" y="6096"/>
                  </a:lnTo>
                  <a:lnTo>
                    <a:pt x="56387" y="12192"/>
                  </a:lnTo>
                  <a:lnTo>
                    <a:pt x="57149" y="15240"/>
                  </a:lnTo>
                  <a:lnTo>
                    <a:pt x="73913" y="48768"/>
                  </a:lnTo>
                  <a:lnTo>
                    <a:pt x="76961" y="48006"/>
                  </a:lnTo>
                  <a:lnTo>
                    <a:pt x="84581" y="48768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7201281" y="3390137"/>
              <a:ext cx="7620" cy="118110"/>
            </a:xfrm>
            <a:custGeom>
              <a:rect b="b" l="l" r="r" t="t"/>
              <a:pathLst>
                <a:path extrusionOk="0" h="118110" w="7620">
                  <a:moveTo>
                    <a:pt x="2667" y="0"/>
                  </a:moveTo>
                  <a:lnTo>
                    <a:pt x="2107" y="14275"/>
                  </a:lnTo>
                  <a:lnTo>
                    <a:pt x="1619" y="28479"/>
                  </a:lnTo>
                  <a:lnTo>
                    <a:pt x="1273" y="42541"/>
                  </a:lnTo>
                  <a:lnTo>
                    <a:pt x="1143" y="56388"/>
                  </a:lnTo>
                  <a:lnTo>
                    <a:pt x="500" y="68746"/>
                  </a:lnTo>
                  <a:lnTo>
                    <a:pt x="0" y="81534"/>
                  </a:lnTo>
                  <a:lnTo>
                    <a:pt x="71" y="94321"/>
                  </a:lnTo>
                  <a:lnTo>
                    <a:pt x="1143" y="106680"/>
                  </a:lnTo>
                  <a:lnTo>
                    <a:pt x="3429" y="113538"/>
                  </a:lnTo>
                  <a:lnTo>
                    <a:pt x="3429" y="115062"/>
                  </a:lnTo>
                  <a:lnTo>
                    <a:pt x="7239" y="11811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7202424" y="3435857"/>
              <a:ext cx="72390" cy="56514"/>
            </a:xfrm>
            <a:custGeom>
              <a:rect b="b" l="l" r="r" t="t"/>
              <a:pathLst>
                <a:path extrusionOk="0" h="56514" w="72390">
                  <a:moveTo>
                    <a:pt x="0" y="22098"/>
                  </a:moveTo>
                  <a:lnTo>
                    <a:pt x="10167" y="18907"/>
                  </a:lnTo>
                  <a:lnTo>
                    <a:pt x="20193" y="16002"/>
                  </a:lnTo>
                  <a:lnTo>
                    <a:pt x="30218" y="13096"/>
                  </a:lnTo>
                  <a:lnTo>
                    <a:pt x="40386" y="9906"/>
                  </a:lnTo>
                  <a:lnTo>
                    <a:pt x="48006" y="7620"/>
                  </a:lnTo>
                  <a:lnTo>
                    <a:pt x="55626" y="3810"/>
                  </a:lnTo>
                  <a:lnTo>
                    <a:pt x="63246" y="0"/>
                  </a:lnTo>
                  <a:lnTo>
                    <a:pt x="64008" y="0"/>
                  </a:lnTo>
                  <a:lnTo>
                    <a:pt x="64008" y="6858"/>
                  </a:lnTo>
                  <a:lnTo>
                    <a:pt x="64008" y="13716"/>
                  </a:lnTo>
                  <a:lnTo>
                    <a:pt x="64008" y="20574"/>
                  </a:lnTo>
                  <a:lnTo>
                    <a:pt x="64008" y="27432"/>
                  </a:lnTo>
                  <a:lnTo>
                    <a:pt x="64769" y="35814"/>
                  </a:lnTo>
                  <a:lnTo>
                    <a:pt x="63246" y="43434"/>
                  </a:lnTo>
                  <a:lnTo>
                    <a:pt x="66294" y="51816"/>
                  </a:lnTo>
                  <a:lnTo>
                    <a:pt x="67818" y="56388"/>
                  </a:lnTo>
                  <a:lnTo>
                    <a:pt x="68580" y="54102"/>
                  </a:lnTo>
                  <a:lnTo>
                    <a:pt x="72390" y="55626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7255002" y="3396995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8"/>
                  </a:moveTo>
                  <a:lnTo>
                    <a:pt x="0" y="11430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1430"/>
                  </a:lnTo>
                  <a:lnTo>
                    <a:pt x="15240" y="7620"/>
                  </a:lnTo>
                  <a:lnTo>
                    <a:pt x="15240" y="3048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2" name="Google Shape;482;p3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301566" y="3399269"/>
              <a:ext cx="146555" cy="1059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3" name="Google Shape;483;p3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032501" y="2921362"/>
            <a:ext cx="104438" cy="10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321423" y="2905898"/>
            <a:ext cx="156843" cy="100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" name="Google Shape;485;p36"/>
          <p:cNvGrpSpPr/>
          <p:nvPr/>
        </p:nvGrpSpPr>
        <p:grpSpPr>
          <a:xfrm>
            <a:off x="7714721" y="2823361"/>
            <a:ext cx="474204" cy="150838"/>
            <a:chOff x="8486108" y="3199638"/>
            <a:chExt cx="521619" cy="170941"/>
          </a:xfrm>
        </p:grpSpPr>
        <p:sp>
          <p:nvSpPr>
            <p:cNvPr id="486" name="Google Shape;486;p36"/>
            <p:cNvSpPr/>
            <p:nvPr/>
          </p:nvSpPr>
          <p:spPr>
            <a:xfrm>
              <a:off x="8530280" y="3222498"/>
              <a:ext cx="5715" cy="147320"/>
            </a:xfrm>
            <a:custGeom>
              <a:rect b="b" l="l" r="r" t="t"/>
              <a:pathLst>
                <a:path extrusionOk="0" h="147320" w="5715">
                  <a:moveTo>
                    <a:pt x="1071" y="0"/>
                  </a:moveTo>
                  <a:lnTo>
                    <a:pt x="523" y="22407"/>
                  </a:lnTo>
                  <a:lnTo>
                    <a:pt x="119" y="44957"/>
                  </a:lnTo>
                  <a:lnTo>
                    <a:pt x="0" y="67508"/>
                  </a:lnTo>
                  <a:lnTo>
                    <a:pt x="309" y="89916"/>
                  </a:lnTo>
                  <a:lnTo>
                    <a:pt x="333" y="102036"/>
                  </a:lnTo>
                  <a:lnTo>
                    <a:pt x="500" y="114300"/>
                  </a:lnTo>
                  <a:lnTo>
                    <a:pt x="952" y="126563"/>
                  </a:lnTo>
                  <a:lnTo>
                    <a:pt x="1833" y="138684"/>
                  </a:lnTo>
                  <a:lnTo>
                    <a:pt x="2595" y="146304"/>
                  </a:lnTo>
                  <a:lnTo>
                    <a:pt x="3357" y="143256"/>
                  </a:lnTo>
                  <a:lnTo>
                    <a:pt x="5643" y="147066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8486108" y="3301365"/>
              <a:ext cx="69850" cy="69214"/>
            </a:xfrm>
            <a:custGeom>
              <a:rect b="b" l="l" r="r" t="t"/>
              <a:pathLst>
                <a:path extrusionOk="0" h="69214" w="69850">
                  <a:moveTo>
                    <a:pt x="42957" y="10287"/>
                  </a:moveTo>
                  <a:lnTo>
                    <a:pt x="37207" y="6381"/>
                  </a:lnTo>
                  <a:lnTo>
                    <a:pt x="31242" y="2476"/>
                  </a:lnTo>
                  <a:lnTo>
                    <a:pt x="24848" y="0"/>
                  </a:lnTo>
                  <a:lnTo>
                    <a:pt x="17811" y="381"/>
                  </a:lnTo>
                  <a:lnTo>
                    <a:pt x="0" y="39052"/>
                  </a:lnTo>
                  <a:lnTo>
                    <a:pt x="1178" y="49006"/>
                  </a:lnTo>
                  <a:lnTo>
                    <a:pt x="38433" y="69211"/>
                  </a:lnTo>
                  <a:lnTo>
                    <a:pt x="46577" y="68675"/>
                  </a:lnTo>
                  <a:lnTo>
                    <a:pt x="54435" y="67139"/>
                  </a:lnTo>
                  <a:lnTo>
                    <a:pt x="62007" y="64389"/>
                  </a:lnTo>
                  <a:lnTo>
                    <a:pt x="65055" y="62865"/>
                  </a:lnTo>
                  <a:lnTo>
                    <a:pt x="67341" y="61341"/>
                  </a:lnTo>
                  <a:lnTo>
                    <a:pt x="69627" y="59817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8562593" y="3278124"/>
              <a:ext cx="81915" cy="80010"/>
            </a:xfrm>
            <a:custGeom>
              <a:rect b="b" l="l" r="r" t="t"/>
              <a:pathLst>
                <a:path extrusionOk="0" h="80010" w="81915">
                  <a:moveTo>
                    <a:pt x="60959" y="53339"/>
                  </a:moveTo>
                  <a:lnTo>
                    <a:pt x="58912" y="45910"/>
                  </a:lnTo>
                  <a:lnTo>
                    <a:pt x="57149" y="38480"/>
                  </a:lnTo>
                  <a:lnTo>
                    <a:pt x="55387" y="31051"/>
                  </a:lnTo>
                  <a:lnTo>
                    <a:pt x="53339" y="23621"/>
                  </a:lnTo>
                  <a:lnTo>
                    <a:pt x="50137" y="15966"/>
                  </a:lnTo>
                  <a:lnTo>
                    <a:pt x="46005" y="8667"/>
                  </a:lnTo>
                  <a:lnTo>
                    <a:pt x="40588" y="2940"/>
                  </a:lnTo>
                  <a:lnTo>
                    <a:pt x="33527" y="0"/>
                  </a:lnTo>
                  <a:lnTo>
                    <a:pt x="26015" y="238"/>
                  </a:lnTo>
                  <a:lnTo>
                    <a:pt x="3524" y="35623"/>
                  </a:lnTo>
                  <a:lnTo>
                    <a:pt x="0" y="57149"/>
                  </a:lnTo>
                  <a:lnTo>
                    <a:pt x="0" y="67055"/>
                  </a:lnTo>
                  <a:lnTo>
                    <a:pt x="761" y="76961"/>
                  </a:lnTo>
                  <a:lnTo>
                    <a:pt x="12191" y="79247"/>
                  </a:lnTo>
                  <a:lnTo>
                    <a:pt x="20597" y="79950"/>
                  </a:lnTo>
                  <a:lnTo>
                    <a:pt x="28574" y="78581"/>
                  </a:lnTo>
                  <a:lnTo>
                    <a:pt x="51565" y="45553"/>
                  </a:lnTo>
                  <a:lnTo>
                    <a:pt x="48767" y="5333"/>
                  </a:lnTo>
                  <a:lnTo>
                    <a:pt x="48767" y="2285"/>
                  </a:lnTo>
                  <a:lnTo>
                    <a:pt x="48767" y="761"/>
                  </a:lnTo>
                  <a:lnTo>
                    <a:pt x="51053" y="8381"/>
                  </a:lnTo>
                  <a:lnTo>
                    <a:pt x="54101" y="15239"/>
                  </a:lnTo>
                  <a:lnTo>
                    <a:pt x="57149" y="22859"/>
                  </a:lnTo>
                  <a:lnTo>
                    <a:pt x="60578" y="30860"/>
                  </a:lnTo>
                  <a:lnTo>
                    <a:pt x="64007" y="38861"/>
                  </a:lnTo>
                  <a:lnTo>
                    <a:pt x="67436" y="46862"/>
                  </a:lnTo>
                  <a:lnTo>
                    <a:pt x="70865" y="54863"/>
                  </a:lnTo>
                  <a:lnTo>
                    <a:pt x="73913" y="61721"/>
                  </a:lnTo>
                  <a:lnTo>
                    <a:pt x="76961" y="65531"/>
                  </a:lnTo>
                  <a:lnTo>
                    <a:pt x="81533" y="69341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8648699" y="3234690"/>
              <a:ext cx="8890" cy="115570"/>
            </a:xfrm>
            <a:custGeom>
              <a:rect b="b" l="l" r="r" t="t"/>
              <a:pathLst>
                <a:path extrusionOk="0" h="115570" w="8890">
                  <a:moveTo>
                    <a:pt x="0" y="0"/>
                  </a:moveTo>
                  <a:lnTo>
                    <a:pt x="369" y="12453"/>
                  </a:lnTo>
                  <a:lnTo>
                    <a:pt x="1238" y="24764"/>
                  </a:lnTo>
                  <a:lnTo>
                    <a:pt x="2250" y="37076"/>
                  </a:lnTo>
                  <a:lnTo>
                    <a:pt x="3048" y="49530"/>
                  </a:lnTo>
                  <a:lnTo>
                    <a:pt x="3405" y="62102"/>
                  </a:lnTo>
                  <a:lnTo>
                    <a:pt x="3619" y="74676"/>
                  </a:lnTo>
                  <a:lnTo>
                    <a:pt x="4119" y="87249"/>
                  </a:lnTo>
                  <a:lnTo>
                    <a:pt x="5334" y="99822"/>
                  </a:lnTo>
                  <a:lnTo>
                    <a:pt x="6858" y="108204"/>
                  </a:lnTo>
                  <a:lnTo>
                    <a:pt x="6858" y="109728"/>
                  </a:lnTo>
                  <a:lnTo>
                    <a:pt x="8382" y="115062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6"/>
            <p:cNvSpPr/>
            <p:nvPr/>
          </p:nvSpPr>
          <p:spPr>
            <a:xfrm>
              <a:off x="8636507" y="3286506"/>
              <a:ext cx="60959" cy="20320"/>
            </a:xfrm>
            <a:custGeom>
              <a:rect b="b" l="l" r="r" t="t"/>
              <a:pathLst>
                <a:path extrusionOk="0" h="20320" w="60959">
                  <a:moveTo>
                    <a:pt x="0" y="19812"/>
                  </a:moveTo>
                  <a:lnTo>
                    <a:pt x="36325" y="6203"/>
                  </a:lnTo>
                  <a:lnTo>
                    <a:pt x="53340" y="2286"/>
                  </a:lnTo>
                  <a:lnTo>
                    <a:pt x="57150" y="762"/>
                  </a:lnTo>
                  <a:lnTo>
                    <a:pt x="60960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6"/>
            <p:cNvSpPr/>
            <p:nvPr/>
          </p:nvSpPr>
          <p:spPr>
            <a:xfrm>
              <a:off x="8696789" y="3267456"/>
              <a:ext cx="81279" cy="82550"/>
            </a:xfrm>
            <a:custGeom>
              <a:rect b="b" l="l" r="r" t="t"/>
              <a:pathLst>
                <a:path extrusionOk="0" h="82550" w="81279">
                  <a:moveTo>
                    <a:pt x="55542" y="57150"/>
                  </a:moveTo>
                  <a:lnTo>
                    <a:pt x="51863" y="49077"/>
                  </a:lnTo>
                  <a:lnTo>
                    <a:pt x="49541" y="42291"/>
                  </a:lnTo>
                  <a:lnTo>
                    <a:pt x="47934" y="35504"/>
                  </a:lnTo>
                  <a:lnTo>
                    <a:pt x="46398" y="27432"/>
                  </a:lnTo>
                  <a:lnTo>
                    <a:pt x="44874" y="19812"/>
                  </a:lnTo>
                  <a:lnTo>
                    <a:pt x="42588" y="10667"/>
                  </a:lnTo>
                  <a:lnTo>
                    <a:pt x="37254" y="4572"/>
                  </a:lnTo>
                  <a:lnTo>
                    <a:pt x="32682" y="0"/>
                  </a:lnTo>
                  <a:lnTo>
                    <a:pt x="26586" y="761"/>
                  </a:lnTo>
                  <a:lnTo>
                    <a:pt x="5250" y="42672"/>
                  </a:lnTo>
                  <a:lnTo>
                    <a:pt x="0" y="66782"/>
                  </a:lnTo>
                  <a:lnTo>
                    <a:pt x="678" y="74676"/>
                  </a:lnTo>
                  <a:lnTo>
                    <a:pt x="2964" y="82296"/>
                  </a:lnTo>
                  <a:lnTo>
                    <a:pt x="15918" y="80010"/>
                  </a:lnTo>
                  <a:lnTo>
                    <a:pt x="46398" y="51816"/>
                  </a:lnTo>
                  <a:lnTo>
                    <a:pt x="50208" y="25146"/>
                  </a:lnTo>
                  <a:lnTo>
                    <a:pt x="50208" y="22859"/>
                  </a:lnTo>
                  <a:lnTo>
                    <a:pt x="50208" y="22098"/>
                  </a:lnTo>
                  <a:lnTo>
                    <a:pt x="50208" y="21336"/>
                  </a:lnTo>
                  <a:lnTo>
                    <a:pt x="49446" y="22859"/>
                  </a:lnTo>
                  <a:lnTo>
                    <a:pt x="48684" y="28955"/>
                  </a:lnTo>
                  <a:lnTo>
                    <a:pt x="49446" y="32004"/>
                  </a:lnTo>
                  <a:lnTo>
                    <a:pt x="75354" y="62484"/>
                  </a:lnTo>
                  <a:lnTo>
                    <a:pt x="80688" y="63245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8772143" y="3237738"/>
              <a:ext cx="69850" cy="98425"/>
            </a:xfrm>
            <a:custGeom>
              <a:rect b="b" l="l" r="r" t="t"/>
              <a:pathLst>
                <a:path extrusionOk="0" h="98425" w="69850">
                  <a:moveTo>
                    <a:pt x="49529" y="3810"/>
                  </a:moveTo>
                  <a:lnTo>
                    <a:pt x="46481" y="2286"/>
                  </a:lnTo>
                  <a:lnTo>
                    <a:pt x="42671" y="1524"/>
                  </a:lnTo>
                  <a:lnTo>
                    <a:pt x="38861" y="0"/>
                  </a:lnTo>
                  <a:lnTo>
                    <a:pt x="27217" y="42326"/>
                  </a:lnTo>
                  <a:lnTo>
                    <a:pt x="27241" y="49434"/>
                  </a:lnTo>
                  <a:lnTo>
                    <a:pt x="52935" y="70294"/>
                  </a:lnTo>
                  <a:lnTo>
                    <a:pt x="59435" y="72390"/>
                  </a:lnTo>
                  <a:lnTo>
                    <a:pt x="64007" y="73914"/>
                  </a:lnTo>
                  <a:lnTo>
                    <a:pt x="65531" y="75438"/>
                  </a:lnTo>
                  <a:lnTo>
                    <a:pt x="69341" y="78486"/>
                  </a:lnTo>
                  <a:lnTo>
                    <a:pt x="65531" y="84582"/>
                  </a:lnTo>
                  <a:lnTo>
                    <a:pt x="63245" y="85344"/>
                  </a:lnTo>
                  <a:lnTo>
                    <a:pt x="55625" y="88392"/>
                  </a:lnTo>
                  <a:lnTo>
                    <a:pt x="12953" y="97536"/>
                  </a:lnTo>
                  <a:lnTo>
                    <a:pt x="6857" y="98298"/>
                  </a:lnTo>
                  <a:lnTo>
                    <a:pt x="3047" y="96774"/>
                  </a:lnTo>
                  <a:lnTo>
                    <a:pt x="0" y="9525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8863679" y="3249168"/>
              <a:ext cx="53340" cy="81914"/>
            </a:xfrm>
            <a:custGeom>
              <a:rect b="b" l="l" r="r" t="t"/>
              <a:pathLst>
                <a:path extrusionOk="0" h="81914" w="53340">
                  <a:moveTo>
                    <a:pt x="3714" y="0"/>
                  </a:moveTo>
                  <a:lnTo>
                    <a:pt x="3452" y="10620"/>
                  </a:lnTo>
                  <a:lnTo>
                    <a:pt x="2762" y="20955"/>
                  </a:lnTo>
                  <a:lnTo>
                    <a:pt x="1785" y="31289"/>
                  </a:lnTo>
                  <a:lnTo>
                    <a:pt x="666" y="41910"/>
                  </a:lnTo>
                  <a:lnTo>
                    <a:pt x="154" y="49018"/>
                  </a:lnTo>
                  <a:lnTo>
                    <a:pt x="0" y="57054"/>
                  </a:lnTo>
                  <a:lnTo>
                    <a:pt x="559" y="64948"/>
                  </a:lnTo>
                  <a:lnTo>
                    <a:pt x="2190" y="71628"/>
                  </a:lnTo>
                  <a:lnTo>
                    <a:pt x="6762" y="81534"/>
                  </a:lnTo>
                  <a:lnTo>
                    <a:pt x="14382" y="80772"/>
                  </a:lnTo>
                  <a:lnTo>
                    <a:pt x="23526" y="80772"/>
                  </a:lnTo>
                  <a:lnTo>
                    <a:pt x="32349" y="80010"/>
                  </a:lnTo>
                  <a:lnTo>
                    <a:pt x="39814" y="76961"/>
                  </a:lnTo>
                  <a:lnTo>
                    <a:pt x="46565" y="72199"/>
                  </a:lnTo>
                  <a:lnTo>
                    <a:pt x="53244" y="66293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8871203" y="3251454"/>
              <a:ext cx="39370" cy="34289"/>
            </a:xfrm>
            <a:custGeom>
              <a:rect b="b" l="l" r="r" t="t"/>
              <a:pathLst>
                <a:path extrusionOk="0" h="34289" w="39370">
                  <a:moveTo>
                    <a:pt x="0" y="32765"/>
                  </a:moveTo>
                  <a:lnTo>
                    <a:pt x="8620" y="34087"/>
                  </a:lnTo>
                  <a:lnTo>
                    <a:pt x="15811" y="34194"/>
                  </a:lnTo>
                  <a:lnTo>
                    <a:pt x="22717" y="32444"/>
                  </a:lnTo>
                  <a:lnTo>
                    <a:pt x="30480" y="28193"/>
                  </a:lnTo>
                  <a:lnTo>
                    <a:pt x="36576" y="23621"/>
                  </a:lnTo>
                  <a:lnTo>
                    <a:pt x="38862" y="20573"/>
                  </a:lnTo>
                  <a:lnTo>
                    <a:pt x="38861" y="14477"/>
                  </a:lnTo>
                  <a:lnTo>
                    <a:pt x="38861" y="7619"/>
                  </a:lnTo>
                  <a:lnTo>
                    <a:pt x="31241" y="4571"/>
                  </a:lnTo>
                  <a:lnTo>
                    <a:pt x="25145" y="2285"/>
                  </a:lnTo>
                  <a:lnTo>
                    <a:pt x="19049" y="0"/>
                  </a:lnTo>
                  <a:lnTo>
                    <a:pt x="11429" y="761"/>
                  </a:lnTo>
                  <a:lnTo>
                    <a:pt x="5333" y="761"/>
                  </a:lnTo>
                  <a:lnTo>
                    <a:pt x="3047" y="761"/>
                  </a:lnTo>
                  <a:lnTo>
                    <a:pt x="2285" y="761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8955023" y="3199638"/>
              <a:ext cx="52704" cy="129539"/>
            </a:xfrm>
            <a:custGeom>
              <a:rect b="b" l="l" r="r" t="t"/>
              <a:pathLst>
                <a:path extrusionOk="0" h="129539" w="52704">
                  <a:moveTo>
                    <a:pt x="1524" y="0"/>
                  </a:moveTo>
                  <a:lnTo>
                    <a:pt x="642" y="10858"/>
                  </a:lnTo>
                  <a:lnTo>
                    <a:pt x="190" y="21717"/>
                  </a:lnTo>
                  <a:lnTo>
                    <a:pt x="23" y="32575"/>
                  </a:lnTo>
                  <a:lnTo>
                    <a:pt x="0" y="43434"/>
                  </a:lnTo>
                  <a:lnTo>
                    <a:pt x="130" y="55423"/>
                  </a:lnTo>
                  <a:lnTo>
                    <a:pt x="476" y="67341"/>
                  </a:lnTo>
                  <a:lnTo>
                    <a:pt x="964" y="79117"/>
                  </a:lnTo>
                  <a:lnTo>
                    <a:pt x="1524" y="90678"/>
                  </a:lnTo>
                  <a:lnTo>
                    <a:pt x="1583" y="100131"/>
                  </a:lnTo>
                  <a:lnTo>
                    <a:pt x="25908" y="129540"/>
                  </a:lnTo>
                  <a:lnTo>
                    <a:pt x="32980" y="127349"/>
                  </a:lnTo>
                  <a:lnTo>
                    <a:pt x="52578" y="99059"/>
                  </a:lnTo>
                  <a:lnTo>
                    <a:pt x="52578" y="90677"/>
                  </a:lnTo>
                  <a:lnTo>
                    <a:pt x="52578" y="87630"/>
                  </a:lnTo>
                  <a:lnTo>
                    <a:pt x="49530" y="83057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8948165" y="3256026"/>
              <a:ext cx="52704" cy="6985"/>
            </a:xfrm>
            <a:custGeom>
              <a:rect b="b" l="l" r="r" t="t"/>
              <a:pathLst>
                <a:path extrusionOk="0" h="6985" w="52704">
                  <a:moveTo>
                    <a:pt x="0" y="6858"/>
                  </a:moveTo>
                  <a:lnTo>
                    <a:pt x="40386" y="2286"/>
                  </a:lnTo>
                  <a:lnTo>
                    <a:pt x="44196" y="1524"/>
                  </a:lnTo>
                  <a:lnTo>
                    <a:pt x="48768" y="762"/>
                  </a:lnTo>
                  <a:lnTo>
                    <a:pt x="52577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7" name="Google Shape;497;p36"/>
          <p:cNvSpPr/>
          <p:nvPr/>
        </p:nvSpPr>
        <p:spPr>
          <a:xfrm>
            <a:off x="8248303" y="2897841"/>
            <a:ext cx="19647" cy="5043"/>
          </a:xfrm>
          <a:custGeom>
            <a:rect b="b" l="l" r="r" t="t"/>
            <a:pathLst>
              <a:path extrusionOk="0" h="5714" w="21590">
                <a:moveTo>
                  <a:pt x="21335" y="5334"/>
                </a:moveTo>
                <a:lnTo>
                  <a:pt x="9905" y="5334"/>
                </a:lnTo>
                <a:lnTo>
                  <a:pt x="6095" y="5334"/>
                </a:lnTo>
                <a:lnTo>
                  <a:pt x="0" y="0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8" name="Google Shape;498;p36"/>
          <p:cNvGrpSpPr/>
          <p:nvPr/>
        </p:nvGrpSpPr>
        <p:grpSpPr>
          <a:xfrm>
            <a:off x="2949650" y="2278042"/>
            <a:ext cx="562511" cy="240278"/>
            <a:chOff x="3244583" y="2581643"/>
            <a:chExt cx="618756" cy="272301"/>
          </a:xfrm>
        </p:grpSpPr>
        <p:pic>
          <p:nvPicPr>
            <p:cNvPr id="499" name="Google Shape;499;p3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244583" y="2583167"/>
              <a:ext cx="358165" cy="251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3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624059" y="2581643"/>
              <a:ext cx="169189" cy="1463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1" name="Google Shape;501;p36"/>
            <p:cNvSpPr/>
            <p:nvPr/>
          </p:nvSpPr>
          <p:spPr>
            <a:xfrm>
              <a:off x="3329940" y="2798064"/>
              <a:ext cx="437514" cy="55880"/>
            </a:xfrm>
            <a:custGeom>
              <a:rect b="b" l="l" r="r" t="t"/>
              <a:pathLst>
                <a:path extrusionOk="0" h="55880" w="437514">
                  <a:moveTo>
                    <a:pt x="0" y="55625"/>
                  </a:moveTo>
                  <a:lnTo>
                    <a:pt x="36861" y="44767"/>
                  </a:lnTo>
                  <a:lnTo>
                    <a:pt x="75438" y="39623"/>
                  </a:lnTo>
                  <a:lnTo>
                    <a:pt x="135254" y="35337"/>
                  </a:lnTo>
                  <a:lnTo>
                    <a:pt x="165234" y="33087"/>
                  </a:lnTo>
                  <a:lnTo>
                    <a:pt x="195072" y="30479"/>
                  </a:lnTo>
                  <a:lnTo>
                    <a:pt x="228088" y="27372"/>
                  </a:lnTo>
                  <a:lnTo>
                    <a:pt x="260889" y="23907"/>
                  </a:lnTo>
                  <a:lnTo>
                    <a:pt x="293548" y="20300"/>
                  </a:lnTo>
                  <a:lnTo>
                    <a:pt x="326136" y="16763"/>
                  </a:lnTo>
                  <a:lnTo>
                    <a:pt x="368808" y="13049"/>
                  </a:lnTo>
                  <a:lnTo>
                    <a:pt x="411480" y="7619"/>
                  </a:lnTo>
                  <a:lnTo>
                    <a:pt x="412242" y="6857"/>
                  </a:lnTo>
                  <a:lnTo>
                    <a:pt x="435102" y="5333"/>
                  </a:lnTo>
                  <a:lnTo>
                    <a:pt x="435864" y="3047"/>
                  </a:lnTo>
                  <a:lnTo>
                    <a:pt x="437388" y="1523"/>
                  </a:lnTo>
                  <a:lnTo>
                    <a:pt x="434340" y="1523"/>
                  </a:lnTo>
                  <a:lnTo>
                    <a:pt x="432816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3842004" y="2641854"/>
              <a:ext cx="2539" cy="24130"/>
            </a:xfrm>
            <a:custGeom>
              <a:rect b="b" l="l" r="r" t="t"/>
              <a:pathLst>
                <a:path extrusionOk="0" h="24130" w="2539">
                  <a:moveTo>
                    <a:pt x="1524" y="0"/>
                  </a:moveTo>
                  <a:lnTo>
                    <a:pt x="1524" y="9906"/>
                  </a:lnTo>
                  <a:lnTo>
                    <a:pt x="2286" y="15240"/>
                  </a:lnTo>
                  <a:lnTo>
                    <a:pt x="0" y="23622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3848100" y="2769870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8"/>
                  </a:moveTo>
                  <a:lnTo>
                    <a:pt x="0" y="11430"/>
                  </a:lnTo>
                  <a:lnTo>
                    <a:pt x="3047" y="15240"/>
                  </a:lnTo>
                  <a:lnTo>
                    <a:pt x="12191" y="15240"/>
                  </a:lnTo>
                  <a:lnTo>
                    <a:pt x="15239" y="11430"/>
                  </a:lnTo>
                  <a:lnTo>
                    <a:pt x="15239" y="7620"/>
                  </a:lnTo>
                  <a:lnTo>
                    <a:pt x="15239" y="3048"/>
                  </a:lnTo>
                  <a:lnTo>
                    <a:pt x="12191" y="0"/>
                  </a:lnTo>
                  <a:lnTo>
                    <a:pt x="3047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4" name="Google Shape;504;p36"/>
          <p:cNvSpPr/>
          <p:nvPr/>
        </p:nvSpPr>
        <p:spPr>
          <a:xfrm>
            <a:off x="3789435" y="2155395"/>
            <a:ext cx="131172" cy="530127"/>
          </a:xfrm>
          <a:custGeom>
            <a:rect b="b" l="l" r="r" t="t"/>
            <a:pathLst>
              <a:path extrusionOk="0" h="600710" w="144145">
                <a:moveTo>
                  <a:pt x="114823" y="17716"/>
                </a:moveTo>
                <a:lnTo>
                  <a:pt x="111775" y="13906"/>
                </a:lnTo>
                <a:lnTo>
                  <a:pt x="110251" y="11620"/>
                </a:lnTo>
                <a:lnTo>
                  <a:pt x="104917" y="9334"/>
                </a:lnTo>
                <a:lnTo>
                  <a:pt x="62245" y="0"/>
                </a:lnTo>
                <a:lnTo>
                  <a:pt x="51006" y="761"/>
                </a:lnTo>
                <a:lnTo>
                  <a:pt x="14227" y="24241"/>
                </a:lnTo>
                <a:lnTo>
                  <a:pt x="0" y="70365"/>
                </a:lnTo>
                <a:lnTo>
                  <a:pt x="1285" y="82486"/>
                </a:lnTo>
                <a:lnTo>
                  <a:pt x="18109" y="119026"/>
                </a:lnTo>
                <a:lnTo>
                  <a:pt x="42624" y="151256"/>
                </a:lnTo>
                <a:lnTo>
                  <a:pt x="60721" y="171640"/>
                </a:lnTo>
                <a:lnTo>
                  <a:pt x="68663" y="180713"/>
                </a:lnTo>
                <a:lnTo>
                  <a:pt x="92166" y="220372"/>
                </a:lnTo>
                <a:lnTo>
                  <a:pt x="93773" y="231171"/>
                </a:lnTo>
                <a:lnTo>
                  <a:pt x="93523" y="242113"/>
                </a:lnTo>
                <a:lnTo>
                  <a:pt x="76819" y="277939"/>
                </a:lnTo>
                <a:lnTo>
                  <a:pt x="51446" y="308931"/>
                </a:lnTo>
                <a:lnTo>
                  <a:pt x="36897" y="323576"/>
                </a:lnTo>
                <a:lnTo>
                  <a:pt x="29479" y="330898"/>
                </a:lnTo>
                <a:lnTo>
                  <a:pt x="26431" y="333184"/>
                </a:lnTo>
                <a:lnTo>
                  <a:pt x="26431" y="333946"/>
                </a:lnTo>
                <a:lnTo>
                  <a:pt x="24907" y="336994"/>
                </a:lnTo>
                <a:lnTo>
                  <a:pt x="30241" y="339280"/>
                </a:lnTo>
                <a:lnTo>
                  <a:pt x="35575" y="341566"/>
                </a:lnTo>
                <a:lnTo>
                  <a:pt x="40909" y="343852"/>
                </a:lnTo>
                <a:lnTo>
                  <a:pt x="47482" y="347114"/>
                </a:lnTo>
                <a:lnTo>
                  <a:pt x="75771" y="383012"/>
                </a:lnTo>
                <a:lnTo>
                  <a:pt x="78724" y="413480"/>
                </a:lnTo>
                <a:lnTo>
                  <a:pt x="77807" y="424636"/>
                </a:lnTo>
                <a:lnTo>
                  <a:pt x="75961" y="435292"/>
                </a:lnTo>
                <a:lnTo>
                  <a:pt x="72294" y="448436"/>
                </a:lnTo>
                <a:lnTo>
                  <a:pt x="68341" y="461581"/>
                </a:lnTo>
                <a:lnTo>
                  <a:pt x="64388" y="474725"/>
                </a:lnTo>
                <a:lnTo>
                  <a:pt x="60721" y="487870"/>
                </a:lnTo>
                <a:lnTo>
                  <a:pt x="58185" y="501134"/>
                </a:lnTo>
                <a:lnTo>
                  <a:pt x="56435" y="514540"/>
                </a:lnTo>
                <a:lnTo>
                  <a:pt x="55685" y="527946"/>
                </a:lnTo>
                <a:lnTo>
                  <a:pt x="56149" y="541210"/>
                </a:lnTo>
                <a:lnTo>
                  <a:pt x="73640" y="577167"/>
                </a:lnTo>
                <a:lnTo>
                  <a:pt x="108061" y="599217"/>
                </a:lnTo>
                <a:lnTo>
                  <a:pt x="116931" y="600205"/>
                </a:lnTo>
                <a:lnTo>
                  <a:pt x="124729" y="599122"/>
                </a:lnTo>
                <a:lnTo>
                  <a:pt x="134635" y="593026"/>
                </a:lnTo>
                <a:lnTo>
                  <a:pt x="137683" y="590740"/>
                </a:lnTo>
                <a:lnTo>
                  <a:pt x="143779" y="585406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5" name="Google Shape;505;p36"/>
          <p:cNvGrpSpPr/>
          <p:nvPr/>
        </p:nvGrpSpPr>
        <p:grpSpPr>
          <a:xfrm>
            <a:off x="4024774" y="2329816"/>
            <a:ext cx="117083" cy="130455"/>
            <a:chOff x="4427207" y="2640317"/>
            <a:chExt cx="128790" cy="147841"/>
          </a:xfrm>
        </p:grpSpPr>
        <p:pic>
          <p:nvPicPr>
            <p:cNvPr id="506" name="Google Shape;506;p3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427207" y="2640317"/>
              <a:ext cx="92989" cy="1112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" name="Google Shape;507;p36"/>
            <p:cNvSpPr/>
            <p:nvPr/>
          </p:nvSpPr>
          <p:spPr>
            <a:xfrm>
              <a:off x="4555997" y="2731008"/>
              <a:ext cx="0" cy="57150"/>
            </a:xfrm>
            <a:custGeom>
              <a:rect b="b" l="l" r="r" t="t"/>
              <a:pathLst>
                <a:path extrusionOk="0" h="57150" w="120000">
                  <a:moveTo>
                    <a:pt x="0" y="0"/>
                  </a:moveTo>
                  <a:lnTo>
                    <a:pt x="0" y="14287"/>
                  </a:lnTo>
                  <a:lnTo>
                    <a:pt x="0" y="28575"/>
                  </a:lnTo>
                  <a:lnTo>
                    <a:pt x="0" y="42862"/>
                  </a:lnTo>
                  <a:lnTo>
                    <a:pt x="0" y="5715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8" name="Google Shape;508;p36"/>
          <p:cNvSpPr/>
          <p:nvPr/>
        </p:nvSpPr>
        <p:spPr>
          <a:xfrm>
            <a:off x="4247804" y="2396937"/>
            <a:ext cx="26003" cy="58841"/>
          </a:xfrm>
          <a:custGeom>
            <a:rect b="b" l="l" r="r" t="t"/>
            <a:pathLst>
              <a:path extrusionOk="0" h="66675" w="28575">
                <a:moveTo>
                  <a:pt x="762" y="0"/>
                </a:moveTo>
                <a:lnTo>
                  <a:pt x="28384" y="27050"/>
                </a:lnTo>
                <a:lnTo>
                  <a:pt x="27932" y="34909"/>
                </a:lnTo>
                <a:lnTo>
                  <a:pt x="5334" y="66294"/>
                </a:lnTo>
                <a:lnTo>
                  <a:pt x="2286" y="66294"/>
                </a:lnTo>
                <a:lnTo>
                  <a:pt x="1524" y="66294"/>
                </a:lnTo>
                <a:lnTo>
                  <a:pt x="0" y="66294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9" name="Google Shape;509;p3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371790" y="2301453"/>
            <a:ext cx="72759" cy="87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487475" y="2373005"/>
            <a:ext cx="69295" cy="78403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6"/>
          <p:cNvSpPr/>
          <p:nvPr/>
        </p:nvSpPr>
        <p:spPr>
          <a:xfrm>
            <a:off x="4626725" y="2401645"/>
            <a:ext cx="36404" cy="62203"/>
          </a:xfrm>
          <a:custGeom>
            <a:rect b="b" l="l" r="r" t="t"/>
            <a:pathLst>
              <a:path extrusionOk="0" h="70485" w="40004">
                <a:moveTo>
                  <a:pt x="25908" y="0"/>
                </a:moveTo>
                <a:lnTo>
                  <a:pt x="33194" y="4750"/>
                </a:lnTo>
                <a:lnTo>
                  <a:pt x="37338" y="8858"/>
                </a:lnTo>
                <a:lnTo>
                  <a:pt x="39195" y="14251"/>
                </a:lnTo>
                <a:lnTo>
                  <a:pt x="39624" y="22859"/>
                </a:lnTo>
                <a:lnTo>
                  <a:pt x="39112" y="31480"/>
                </a:lnTo>
                <a:lnTo>
                  <a:pt x="16668" y="63722"/>
                </a:lnTo>
                <a:lnTo>
                  <a:pt x="3048" y="70104"/>
                </a:lnTo>
                <a:lnTo>
                  <a:pt x="2286" y="70104"/>
                </a:lnTo>
                <a:lnTo>
                  <a:pt x="1524" y="70104"/>
                </a:lnTo>
                <a:lnTo>
                  <a:pt x="0" y="70104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6"/>
          <p:cNvSpPr/>
          <p:nvPr/>
        </p:nvSpPr>
        <p:spPr>
          <a:xfrm>
            <a:off x="4871951" y="2350545"/>
            <a:ext cx="13867" cy="13448"/>
          </a:xfrm>
          <a:custGeom>
            <a:rect b="b" l="l" r="r" t="t"/>
            <a:pathLst>
              <a:path extrusionOk="0" h="15239" w="15239">
                <a:moveTo>
                  <a:pt x="0" y="3048"/>
                </a:moveTo>
                <a:lnTo>
                  <a:pt x="0" y="11430"/>
                </a:lnTo>
                <a:lnTo>
                  <a:pt x="3047" y="15240"/>
                </a:lnTo>
                <a:lnTo>
                  <a:pt x="11429" y="15240"/>
                </a:lnTo>
                <a:lnTo>
                  <a:pt x="15239" y="11430"/>
                </a:lnTo>
                <a:lnTo>
                  <a:pt x="15239" y="7620"/>
                </a:lnTo>
                <a:lnTo>
                  <a:pt x="15239" y="3048"/>
                </a:lnTo>
                <a:lnTo>
                  <a:pt x="11429" y="0"/>
                </a:lnTo>
                <a:lnTo>
                  <a:pt x="3047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6"/>
          <p:cNvSpPr/>
          <p:nvPr/>
        </p:nvSpPr>
        <p:spPr>
          <a:xfrm>
            <a:off x="4998026" y="2345839"/>
            <a:ext cx="13867" cy="13448"/>
          </a:xfrm>
          <a:custGeom>
            <a:rect b="b" l="l" r="r" t="t"/>
            <a:pathLst>
              <a:path extrusionOk="0" h="15239" w="15239">
                <a:moveTo>
                  <a:pt x="0" y="3810"/>
                </a:moveTo>
                <a:lnTo>
                  <a:pt x="0" y="12192"/>
                </a:lnTo>
                <a:lnTo>
                  <a:pt x="3047" y="15240"/>
                </a:lnTo>
                <a:lnTo>
                  <a:pt x="11429" y="15240"/>
                </a:lnTo>
                <a:lnTo>
                  <a:pt x="15239" y="12192"/>
                </a:lnTo>
                <a:lnTo>
                  <a:pt x="15239" y="7620"/>
                </a:lnTo>
                <a:lnTo>
                  <a:pt x="15239" y="3810"/>
                </a:lnTo>
                <a:lnTo>
                  <a:pt x="11429" y="0"/>
                </a:lnTo>
                <a:lnTo>
                  <a:pt x="3047" y="0"/>
                </a:lnTo>
                <a:lnTo>
                  <a:pt x="0" y="381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6"/>
          <p:cNvSpPr/>
          <p:nvPr/>
        </p:nvSpPr>
        <p:spPr>
          <a:xfrm>
            <a:off x="5087389" y="2342477"/>
            <a:ext cx="13867" cy="13448"/>
          </a:xfrm>
          <a:custGeom>
            <a:rect b="b" l="l" r="r" t="t"/>
            <a:pathLst>
              <a:path extrusionOk="0" h="15239" w="15239">
                <a:moveTo>
                  <a:pt x="0" y="3048"/>
                </a:moveTo>
                <a:lnTo>
                  <a:pt x="0" y="11430"/>
                </a:lnTo>
                <a:lnTo>
                  <a:pt x="3809" y="15240"/>
                </a:lnTo>
                <a:lnTo>
                  <a:pt x="12191" y="15240"/>
                </a:lnTo>
                <a:lnTo>
                  <a:pt x="15239" y="11430"/>
                </a:lnTo>
                <a:lnTo>
                  <a:pt x="15239" y="7620"/>
                </a:lnTo>
                <a:lnTo>
                  <a:pt x="15239" y="3048"/>
                </a:lnTo>
                <a:lnTo>
                  <a:pt x="12191" y="0"/>
                </a:lnTo>
                <a:lnTo>
                  <a:pt x="3809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6"/>
          <p:cNvSpPr/>
          <p:nvPr/>
        </p:nvSpPr>
        <p:spPr>
          <a:xfrm>
            <a:off x="5167053" y="2337098"/>
            <a:ext cx="13867" cy="13448"/>
          </a:xfrm>
          <a:custGeom>
            <a:rect b="b" l="l" r="r" t="t"/>
            <a:pathLst>
              <a:path extrusionOk="0" h="15239" w="15239">
                <a:moveTo>
                  <a:pt x="0" y="3810"/>
                </a:moveTo>
                <a:lnTo>
                  <a:pt x="0" y="12192"/>
                </a:lnTo>
                <a:lnTo>
                  <a:pt x="3047" y="15240"/>
                </a:lnTo>
                <a:lnTo>
                  <a:pt x="11429" y="15240"/>
                </a:lnTo>
                <a:lnTo>
                  <a:pt x="15239" y="12192"/>
                </a:lnTo>
                <a:lnTo>
                  <a:pt x="15239" y="7620"/>
                </a:lnTo>
                <a:lnTo>
                  <a:pt x="15239" y="3810"/>
                </a:lnTo>
                <a:lnTo>
                  <a:pt x="11429" y="0"/>
                </a:lnTo>
                <a:lnTo>
                  <a:pt x="3047" y="0"/>
                </a:lnTo>
                <a:lnTo>
                  <a:pt x="0" y="381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3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396334" y="2361964"/>
            <a:ext cx="42477" cy="61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5559125" y="2234890"/>
            <a:ext cx="69101" cy="92801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6"/>
          <p:cNvSpPr/>
          <p:nvPr/>
        </p:nvSpPr>
        <p:spPr>
          <a:xfrm>
            <a:off x="5708072" y="2333064"/>
            <a:ext cx="50273" cy="38106"/>
          </a:xfrm>
          <a:custGeom>
            <a:rect b="b" l="l" r="r" t="t"/>
            <a:pathLst>
              <a:path extrusionOk="0" h="43180" w="55245">
                <a:moveTo>
                  <a:pt x="0" y="3048"/>
                </a:moveTo>
                <a:lnTo>
                  <a:pt x="1381" y="9906"/>
                </a:lnTo>
                <a:lnTo>
                  <a:pt x="3048" y="16764"/>
                </a:lnTo>
                <a:lnTo>
                  <a:pt x="4714" y="23622"/>
                </a:lnTo>
                <a:lnTo>
                  <a:pt x="6096" y="30480"/>
                </a:lnTo>
                <a:lnTo>
                  <a:pt x="6096" y="33528"/>
                </a:lnTo>
                <a:lnTo>
                  <a:pt x="6858" y="35814"/>
                </a:lnTo>
                <a:lnTo>
                  <a:pt x="7620" y="38862"/>
                </a:lnTo>
                <a:lnTo>
                  <a:pt x="7620" y="38100"/>
                </a:lnTo>
                <a:lnTo>
                  <a:pt x="7620" y="37338"/>
                </a:lnTo>
                <a:lnTo>
                  <a:pt x="4572" y="33528"/>
                </a:lnTo>
                <a:lnTo>
                  <a:pt x="3048" y="28956"/>
                </a:lnTo>
                <a:lnTo>
                  <a:pt x="2286" y="23622"/>
                </a:lnTo>
                <a:lnTo>
                  <a:pt x="2286" y="16764"/>
                </a:lnTo>
                <a:lnTo>
                  <a:pt x="1524" y="10668"/>
                </a:lnTo>
                <a:lnTo>
                  <a:pt x="6096" y="6096"/>
                </a:lnTo>
                <a:lnTo>
                  <a:pt x="12192" y="762"/>
                </a:lnTo>
                <a:lnTo>
                  <a:pt x="18288" y="0"/>
                </a:lnTo>
                <a:lnTo>
                  <a:pt x="26670" y="0"/>
                </a:lnTo>
                <a:lnTo>
                  <a:pt x="35052" y="0"/>
                </a:lnTo>
                <a:lnTo>
                  <a:pt x="40386" y="762"/>
                </a:lnTo>
                <a:lnTo>
                  <a:pt x="47244" y="6858"/>
                </a:lnTo>
                <a:lnTo>
                  <a:pt x="51816" y="11430"/>
                </a:lnTo>
                <a:lnTo>
                  <a:pt x="53340" y="17526"/>
                </a:lnTo>
                <a:lnTo>
                  <a:pt x="53340" y="23622"/>
                </a:lnTo>
                <a:lnTo>
                  <a:pt x="53340" y="29718"/>
                </a:lnTo>
                <a:lnTo>
                  <a:pt x="52578" y="38862"/>
                </a:lnTo>
                <a:lnTo>
                  <a:pt x="54864" y="42672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6"/>
          <p:cNvSpPr/>
          <p:nvPr/>
        </p:nvSpPr>
        <p:spPr>
          <a:xfrm>
            <a:off x="5816593" y="2101943"/>
            <a:ext cx="165843" cy="423653"/>
          </a:xfrm>
          <a:custGeom>
            <a:rect b="b" l="l" r="r" t="t"/>
            <a:pathLst>
              <a:path extrusionOk="0" h="480060" w="182245">
                <a:moveTo>
                  <a:pt x="261" y="26479"/>
                </a:moveTo>
                <a:lnTo>
                  <a:pt x="27027" y="0"/>
                </a:lnTo>
                <a:lnTo>
                  <a:pt x="35468" y="71"/>
                </a:lnTo>
                <a:lnTo>
                  <a:pt x="77771" y="11287"/>
                </a:lnTo>
                <a:lnTo>
                  <a:pt x="112430" y="43160"/>
                </a:lnTo>
                <a:lnTo>
                  <a:pt x="120943" y="84391"/>
                </a:lnTo>
                <a:lnTo>
                  <a:pt x="120812" y="99679"/>
                </a:lnTo>
                <a:lnTo>
                  <a:pt x="119895" y="114109"/>
                </a:lnTo>
                <a:lnTo>
                  <a:pt x="118276" y="131016"/>
                </a:lnTo>
                <a:lnTo>
                  <a:pt x="116085" y="147637"/>
                </a:lnTo>
                <a:lnTo>
                  <a:pt x="113895" y="164258"/>
                </a:lnTo>
                <a:lnTo>
                  <a:pt x="112275" y="181165"/>
                </a:lnTo>
                <a:lnTo>
                  <a:pt x="111775" y="195119"/>
                </a:lnTo>
                <a:lnTo>
                  <a:pt x="111704" y="209359"/>
                </a:lnTo>
                <a:lnTo>
                  <a:pt x="112490" y="223599"/>
                </a:lnTo>
                <a:lnTo>
                  <a:pt x="123991" y="266592"/>
                </a:lnTo>
                <a:lnTo>
                  <a:pt x="151137" y="286321"/>
                </a:lnTo>
                <a:lnTo>
                  <a:pt x="158757" y="287083"/>
                </a:lnTo>
                <a:lnTo>
                  <a:pt x="167139" y="287083"/>
                </a:lnTo>
                <a:lnTo>
                  <a:pt x="174759" y="283273"/>
                </a:lnTo>
                <a:lnTo>
                  <a:pt x="177045" y="282511"/>
                </a:lnTo>
                <a:lnTo>
                  <a:pt x="179331" y="280225"/>
                </a:lnTo>
                <a:lnTo>
                  <a:pt x="181617" y="279463"/>
                </a:lnTo>
                <a:lnTo>
                  <a:pt x="176283" y="283273"/>
                </a:lnTo>
                <a:lnTo>
                  <a:pt x="171711" y="287083"/>
                </a:lnTo>
                <a:lnTo>
                  <a:pt x="167901" y="292417"/>
                </a:lnTo>
                <a:lnTo>
                  <a:pt x="160758" y="302073"/>
                </a:lnTo>
                <a:lnTo>
                  <a:pt x="155328" y="311943"/>
                </a:lnTo>
                <a:lnTo>
                  <a:pt x="151614" y="322528"/>
                </a:lnTo>
                <a:lnTo>
                  <a:pt x="149613" y="334327"/>
                </a:lnTo>
                <a:lnTo>
                  <a:pt x="149185" y="344173"/>
                </a:lnTo>
                <a:lnTo>
                  <a:pt x="149042" y="354234"/>
                </a:lnTo>
                <a:lnTo>
                  <a:pt x="149185" y="364438"/>
                </a:lnTo>
                <a:lnTo>
                  <a:pt x="149613" y="374713"/>
                </a:lnTo>
                <a:lnTo>
                  <a:pt x="150304" y="383988"/>
                </a:lnTo>
                <a:lnTo>
                  <a:pt x="151137" y="393477"/>
                </a:lnTo>
                <a:lnTo>
                  <a:pt x="151971" y="403109"/>
                </a:lnTo>
                <a:lnTo>
                  <a:pt x="152661" y="412813"/>
                </a:lnTo>
                <a:lnTo>
                  <a:pt x="152626" y="421374"/>
                </a:lnTo>
                <a:lnTo>
                  <a:pt x="152376" y="429863"/>
                </a:lnTo>
                <a:lnTo>
                  <a:pt x="141231" y="469201"/>
                </a:lnTo>
                <a:lnTo>
                  <a:pt x="112966" y="479512"/>
                </a:lnTo>
                <a:lnTo>
                  <a:pt x="104655" y="479488"/>
                </a:lnTo>
                <a:lnTo>
                  <a:pt x="59388" y="467189"/>
                </a:lnTo>
                <a:lnTo>
                  <a:pt x="49791" y="463867"/>
                </a:lnTo>
                <a:lnTo>
                  <a:pt x="42171" y="462343"/>
                </a:lnTo>
                <a:lnTo>
                  <a:pt x="41409" y="461581"/>
                </a:lnTo>
                <a:lnTo>
                  <a:pt x="37599" y="454723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3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738146" y="2158914"/>
            <a:ext cx="85237" cy="8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963283" y="2149638"/>
            <a:ext cx="63050" cy="8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7135772" y="2099316"/>
            <a:ext cx="142032" cy="140974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6"/>
          <p:cNvSpPr/>
          <p:nvPr/>
        </p:nvSpPr>
        <p:spPr>
          <a:xfrm>
            <a:off x="7033259" y="4007055"/>
            <a:ext cx="93033" cy="334551"/>
          </a:xfrm>
          <a:custGeom>
            <a:rect b="b" l="l" r="r" t="t"/>
            <a:pathLst>
              <a:path extrusionOk="0" h="379095" w="102234">
                <a:moveTo>
                  <a:pt x="83057" y="4000"/>
                </a:moveTo>
                <a:lnTo>
                  <a:pt x="44195" y="190"/>
                </a:lnTo>
                <a:lnTo>
                  <a:pt x="22097" y="0"/>
                </a:lnTo>
                <a:lnTo>
                  <a:pt x="10977" y="190"/>
                </a:lnTo>
                <a:lnTo>
                  <a:pt x="0" y="952"/>
                </a:lnTo>
                <a:lnTo>
                  <a:pt x="35" y="7572"/>
                </a:lnTo>
                <a:lnTo>
                  <a:pt x="285" y="13906"/>
                </a:lnTo>
                <a:lnTo>
                  <a:pt x="964" y="20240"/>
                </a:lnTo>
                <a:lnTo>
                  <a:pt x="2285" y="26860"/>
                </a:lnTo>
                <a:lnTo>
                  <a:pt x="6572" y="44588"/>
                </a:lnTo>
                <a:lnTo>
                  <a:pt x="10286" y="62388"/>
                </a:lnTo>
                <a:lnTo>
                  <a:pt x="13430" y="80331"/>
                </a:lnTo>
                <a:lnTo>
                  <a:pt x="16001" y="98488"/>
                </a:lnTo>
                <a:lnTo>
                  <a:pt x="19490" y="121360"/>
                </a:lnTo>
                <a:lnTo>
                  <a:pt x="24467" y="167389"/>
                </a:lnTo>
                <a:lnTo>
                  <a:pt x="28229" y="211847"/>
                </a:lnTo>
                <a:lnTo>
                  <a:pt x="30206" y="254448"/>
                </a:lnTo>
                <a:lnTo>
                  <a:pt x="30599" y="292048"/>
                </a:lnTo>
                <a:lnTo>
                  <a:pt x="30860" y="308133"/>
                </a:lnTo>
                <a:lnTo>
                  <a:pt x="31122" y="324361"/>
                </a:lnTo>
                <a:lnTo>
                  <a:pt x="31241" y="340804"/>
                </a:lnTo>
                <a:lnTo>
                  <a:pt x="30646" y="348912"/>
                </a:lnTo>
                <a:lnTo>
                  <a:pt x="29908" y="357092"/>
                </a:lnTo>
                <a:lnTo>
                  <a:pt x="28884" y="365128"/>
                </a:lnTo>
                <a:lnTo>
                  <a:pt x="27431" y="372808"/>
                </a:lnTo>
                <a:lnTo>
                  <a:pt x="26669" y="375856"/>
                </a:lnTo>
                <a:lnTo>
                  <a:pt x="26669" y="376618"/>
                </a:lnTo>
                <a:lnTo>
                  <a:pt x="26669" y="378904"/>
                </a:lnTo>
                <a:lnTo>
                  <a:pt x="32765" y="378904"/>
                </a:lnTo>
                <a:lnTo>
                  <a:pt x="38861" y="378904"/>
                </a:lnTo>
                <a:lnTo>
                  <a:pt x="84581" y="363664"/>
                </a:lnTo>
                <a:lnTo>
                  <a:pt x="93725" y="361378"/>
                </a:lnTo>
                <a:lnTo>
                  <a:pt x="96773" y="360616"/>
                </a:lnTo>
                <a:lnTo>
                  <a:pt x="102107" y="358330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p36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7178028" y="3997799"/>
            <a:ext cx="57503" cy="69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36"/>
          <p:cNvGrpSpPr/>
          <p:nvPr/>
        </p:nvGrpSpPr>
        <p:grpSpPr>
          <a:xfrm>
            <a:off x="7153162" y="3964951"/>
            <a:ext cx="331484" cy="313781"/>
            <a:chOff x="7868399" y="4493371"/>
            <a:chExt cx="364629" cy="355600"/>
          </a:xfrm>
        </p:grpSpPr>
        <p:pic>
          <p:nvPicPr>
            <p:cNvPr id="526" name="Google Shape;526;p36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7868399" y="4754581"/>
              <a:ext cx="170700" cy="80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36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8059661" y="4723625"/>
              <a:ext cx="68605" cy="929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8" name="Google Shape;528;p36"/>
            <p:cNvSpPr/>
            <p:nvPr/>
          </p:nvSpPr>
          <p:spPr>
            <a:xfrm>
              <a:off x="8124444" y="4493371"/>
              <a:ext cx="108584" cy="355600"/>
            </a:xfrm>
            <a:custGeom>
              <a:rect b="b" l="l" r="r" t="t"/>
              <a:pathLst>
                <a:path extrusionOk="0" h="355600" w="108584">
                  <a:moveTo>
                    <a:pt x="0" y="7762"/>
                  </a:moveTo>
                  <a:lnTo>
                    <a:pt x="44958" y="4714"/>
                  </a:lnTo>
                  <a:lnTo>
                    <a:pt x="69723" y="904"/>
                  </a:lnTo>
                  <a:lnTo>
                    <a:pt x="82891" y="0"/>
                  </a:lnTo>
                  <a:lnTo>
                    <a:pt x="94488" y="1666"/>
                  </a:lnTo>
                  <a:lnTo>
                    <a:pt x="98738" y="5810"/>
                  </a:lnTo>
                  <a:lnTo>
                    <a:pt x="99917" y="13096"/>
                  </a:lnTo>
                  <a:lnTo>
                    <a:pt x="99524" y="20954"/>
                  </a:lnTo>
                  <a:lnTo>
                    <a:pt x="99060" y="26812"/>
                  </a:lnTo>
                  <a:lnTo>
                    <a:pt x="98202" y="50256"/>
                  </a:lnTo>
                  <a:lnTo>
                    <a:pt x="96202" y="73771"/>
                  </a:lnTo>
                  <a:lnTo>
                    <a:pt x="93916" y="97428"/>
                  </a:lnTo>
                  <a:lnTo>
                    <a:pt x="92202" y="121300"/>
                  </a:lnTo>
                  <a:lnTo>
                    <a:pt x="91368" y="142553"/>
                  </a:lnTo>
                  <a:lnTo>
                    <a:pt x="91249" y="163877"/>
                  </a:lnTo>
                  <a:lnTo>
                    <a:pt x="91987" y="185058"/>
                  </a:lnTo>
                  <a:lnTo>
                    <a:pt x="93726" y="205882"/>
                  </a:lnTo>
                  <a:lnTo>
                    <a:pt x="96059" y="223920"/>
                  </a:lnTo>
                  <a:lnTo>
                    <a:pt x="99250" y="241601"/>
                  </a:lnTo>
                  <a:lnTo>
                    <a:pt x="102727" y="259139"/>
                  </a:lnTo>
                  <a:lnTo>
                    <a:pt x="105918" y="276748"/>
                  </a:lnTo>
                  <a:lnTo>
                    <a:pt x="107013" y="284987"/>
                  </a:lnTo>
                  <a:lnTo>
                    <a:pt x="107823" y="293512"/>
                  </a:lnTo>
                  <a:lnTo>
                    <a:pt x="108061" y="302037"/>
                  </a:lnTo>
                  <a:lnTo>
                    <a:pt x="107442" y="310276"/>
                  </a:lnTo>
                  <a:lnTo>
                    <a:pt x="82784" y="339982"/>
                  </a:lnTo>
                  <a:lnTo>
                    <a:pt x="50339" y="354972"/>
                  </a:lnTo>
                  <a:lnTo>
                    <a:pt x="44005" y="354282"/>
                  </a:lnTo>
                  <a:lnTo>
                    <a:pt x="38528" y="351020"/>
                  </a:lnTo>
                  <a:lnTo>
                    <a:pt x="32766" y="345328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9" name="Google Shape;529;p36"/>
          <p:cNvSpPr/>
          <p:nvPr/>
        </p:nvSpPr>
        <p:spPr>
          <a:xfrm>
            <a:off x="7613073" y="3848684"/>
            <a:ext cx="175666" cy="550301"/>
          </a:xfrm>
          <a:custGeom>
            <a:rect b="b" l="l" r="r" t="t"/>
            <a:pathLst>
              <a:path extrusionOk="0" h="623570" w="193040">
                <a:moveTo>
                  <a:pt x="20574" y="15847"/>
                </a:moveTo>
                <a:lnTo>
                  <a:pt x="64674" y="0"/>
                </a:lnTo>
                <a:lnTo>
                  <a:pt x="74676" y="892"/>
                </a:lnTo>
                <a:lnTo>
                  <a:pt x="107823" y="32896"/>
                </a:lnTo>
                <a:lnTo>
                  <a:pt x="115014" y="79152"/>
                </a:lnTo>
                <a:lnTo>
                  <a:pt x="115062" y="98619"/>
                </a:lnTo>
                <a:lnTo>
                  <a:pt x="113966" y="118229"/>
                </a:lnTo>
                <a:lnTo>
                  <a:pt x="112014" y="137767"/>
                </a:lnTo>
                <a:lnTo>
                  <a:pt x="108954" y="159603"/>
                </a:lnTo>
                <a:lnTo>
                  <a:pt x="105822" y="181582"/>
                </a:lnTo>
                <a:lnTo>
                  <a:pt x="103120" y="203561"/>
                </a:lnTo>
                <a:lnTo>
                  <a:pt x="101346" y="225397"/>
                </a:lnTo>
                <a:lnTo>
                  <a:pt x="99881" y="249412"/>
                </a:lnTo>
                <a:lnTo>
                  <a:pt x="99345" y="274069"/>
                </a:lnTo>
                <a:lnTo>
                  <a:pt x="100381" y="298584"/>
                </a:lnTo>
                <a:lnTo>
                  <a:pt x="111537" y="345888"/>
                </a:lnTo>
                <a:lnTo>
                  <a:pt x="136017" y="381607"/>
                </a:lnTo>
                <a:lnTo>
                  <a:pt x="169306" y="400752"/>
                </a:lnTo>
                <a:lnTo>
                  <a:pt x="181356" y="402943"/>
                </a:lnTo>
                <a:lnTo>
                  <a:pt x="186690" y="402181"/>
                </a:lnTo>
                <a:lnTo>
                  <a:pt x="192786" y="402181"/>
                </a:lnTo>
                <a:lnTo>
                  <a:pt x="185928" y="405991"/>
                </a:lnTo>
                <a:lnTo>
                  <a:pt x="179832" y="409039"/>
                </a:lnTo>
                <a:lnTo>
                  <a:pt x="173736" y="412849"/>
                </a:lnTo>
                <a:lnTo>
                  <a:pt x="138267" y="437066"/>
                </a:lnTo>
                <a:lnTo>
                  <a:pt x="106358" y="472630"/>
                </a:lnTo>
                <a:lnTo>
                  <a:pt x="103632" y="483715"/>
                </a:lnTo>
                <a:lnTo>
                  <a:pt x="103870" y="493835"/>
                </a:lnTo>
                <a:lnTo>
                  <a:pt x="116895" y="532614"/>
                </a:lnTo>
                <a:lnTo>
                  <a:pt x="121920" y="544389"/>
                </a:lnTo>
                <a:lnTo>
                  <a:pt x="126372" y="556307"/>
                </a:lnTo>
                <a:lnTo>
                  <a:pt x="129540" y="568297"/>
                </a:lnTo>
                <a:lnTo>
                  <a:pt x="130302" y="575155"/>
                </a:lnTo>
                <a:lnTo>
                  <a:pt x="131064" y="586585"/>
                </a:lnTo>
                <a:lnTo>
                  <a:pt x="129540" y="593443"/>
                </a:lnTo>
                <a:lnTo>
                  <a:pt x="97619" y="620518"/>
                </a:lnTo>
                <a:lnTo>
                  <a:pt x="73247" y="623065"/>
                </a:lnTo>
                <a:lnTo>
                  <a:pt x="64115" y="622815"/>
                </a:lnTo>
                <a:lnTo>
                  <a:pt x="23622" y="607921"/>
                </a:lnTo>
                <a:lnTo>
                  <a:pt x="17168" y="604420"/>
                </a:lnTo>
                <a:lnTo>
                  <a:pt x="10858" y="600491"/>
                </a:lnTo>
                <a:lnTo>
                  <a:pt x="5405" y="595705"/>
                </a:lnTo>
                <a:lnTo>
                  <a:pt x="1524" y="589633"/>
                </a:lnTo>
                <a:lnTo>
                  <a:pt x="762" y="584299"/>
                </a:lnTo>
                <a:lnTo>
                  <a:pt x="0" y="582775"/>
                </a:lnTo>
                <a:lnTo>
                  <a:pt x="762" y="578965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0" name="Google Shape;530;p36"/>
          <p:cNvGrpSpPr/>
          <p:nvPr/>
        </p:nvGrpSpPr>
        <p:grpSpPr>
          <a:xfrm>
            <a:off x="3369447" y="4990458"/>
            <a:ext cx="710873" cy="261234"/>
            <a:chOff x="3706355" y="5655551"/>
            <a:chExt cx="781952" cy="296049"/>
          </a:xfrm>
        </p:grpSpPr>
        <p:pic>
          <p:nvPicPr>
            <p:cNvPr id="531" name="Google Shape;531;p36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3706355" y="5690603"/>
              <a:ext cx="108229" cy="1669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p36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3838181" y="5706700"/>
              <a:ext cx="166141" cy="125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36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4036301" y="5655551"/>
              <a:ext cx="241591" cy="1746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36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4299631" y="5705843"/>
              <a:ext cx="73903" cy="1326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36"/>
            <p:cNvSpPr/>
            <p:nvPr/>
          </p:nvSpPr>
          <p:spPr>
            <a:xfrm>
              <a:off x="3874769" y="5862065"/>
              <a:ext cx="584835" cy="89535"/>
            </a:xfrm>
            <a:custGeom>
              <a:rect b="b" l="l" r="r" t="t"/>
              <a:pathLst>
                <a:path extrusionOk="0" h="89535" w="584835">
                  <a:moveTo>
                    <a:pt x="0" y="89154"/>
                  </a:moveTo>
                  <a:lnTo>
                    <a:pt x="18037" y="85915"/>
                  </a:lnTo>
                  <a:lnTo>
                    <a:pt x="35718" y="82105"/>
                  </a:lnTo>
                  <a:lnTo>
                    <a:pt x="53256" y="78009"/>
                  </a:lnTo>
                  <a:lnTo>
                    <a:pt x="70866" y="73914"/>
                  </a:lnTo>
                  <a:lnTo>
                    <a:pt x="137922" y="61245"/>
                  </a:lnTo>
                  <a:lnTo>
                    <a:pt x="204978" y="50292"/>
                  </a:lnTo>
                  <a:lnTo>
                    <a:pt x="246828" y="44862"/>
                  </a:lnTo>
                  <a:lnTo>
                    <a:pt x="288893" y="40005"/>
                  </a:lnTo>
                  <a:lnTo>
                    <a:pt x="331100" y="35718"/>
                  </a:lnTo>
                  <a:lnTo>
                    <a:pt x="373380" y="32004"/>
                  </a:lnTo>
                  <a:lnTo>
                    <a:pt x="408360" y="28658"/>
                  </a:lnTo>
                  <a:lnTo>
                    <a:pt x="478607" y="21395"/>
                  </a:lnTo>
                  <a:lnTo>
                    <a:pt x="530161" y="14192"/>
                  </a:lnTo>
                  <a:lnTo>
                    <a:pt x="579882" y="3048"/>
                  </a:lnTo>
                  <a:lnTo>
                    <a:pt x="582930" y="2286"/>
                  </a:lnTo>
                  <a:lnTo>
                    <a:pt x="584454" y="3048"/>
                  </a:lnTo>
                  <a:lnTo>
                    <a:pt x="584454" y="1524"/>
                  </a:lnTo>
                  <a:lnTo>
                    <a:pt x="577143" y="1393"/>
                  </a:lnTo>
                  <a:lnTo>
                    <a:pt x="569976" y="1047"/>
                  </a:lnTo>
                  <a:lnTo>
                    <a:pt x="562808" y="559"/>
                  </a:lnTo>
                  <a:lnTo>
                    <a:pt x="555498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4447032" y="5737097"/>
              <a:ext cx="41275" cy="120650"/>
            </a:xfrm>
            <a:custGeom>
              <a:rect b="b" l="l" r="r" t="t"/>
              <a:pathLst>
                <a:path extrusionOk="0" h="120650" w="41275">
                  <a:moveTo>
                    <a:pt x="15240" y="3810"/>
                  </a:moveTo>
                  <a:lnTo>
                    <a:pt x="11430" y="0"/>
                  </a:lnTo>
                  <a:lnTo>
                    <a:pt x="3048" y="0"/>
                  </a:lnTo>
                  <a:lnTo>
                    <a:pt x="0" y="3810"/>
                  </a:lnTo>
                  <a:lnTo>
                    <a:pt x="0" y="12192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close/>
                </a:path>
                <a:path extrusionOk="0" h="120650" w="41275">
                  <a:moveTo>
                    <a:pt x="41148" y="108966"/>
                  </a:moveTo>
                  <a:lnTo>
                    <a:pt x="37338" y="105156"/>
                  </a:lnTo>
                  <a:lnTo>
                    <a:pt x="28956" y="105156"/>
                  </a:lnTo>
                  <a:lnTo>
                    <a:pt x="25908" y="108966"/>
                  </a:lnTo>
                  <a:lnTo>
                    <a:pt x="25908" y="117348"/>
                  </a:lnTo>
                  <a:lnTo>
                    <a:pt x="28956" y="120396"/>
                  </a:lnTo>
                  <a:lnTo>
                    <a:pt x="37338" y="120396"/>
                  </a:lnTo>
                  <a:lnTo>
                    <a:pt x="41148" y="117348"/>
                  </a:lnTo>
                  <a:lnTo>
                    <a:pt x="41148" y="112776"/>
                  </a:lnTo>
                  <a:lnTo>
                    <a:pt x="41148" y="108966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7" name="Google Shape;537;p36"/>
          <p:cNvGrpSpPr/>
          <p:nvPr/>
        </p:nvGrpSpPr>
        <p:grpSpPr>
          <a:xfrm>
            <a:off x="4405085" y="5015337"/>
            <a:ext cx="291664" cy="149965"/>
            <a:chOff x="4845545" y="5683745"/>
            <a:chExt cx="320827" cy="169951"/>
          </a:xfrm>
        </p:grpSpPr>
        <p:pic>
          <p:nvPicPr>
            <p:cNvPr id="538" name="Google Shape;538;p36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4845545" y="5683745"/>
              <a:ext cx="111277" cy="169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9" name="Google Shape;539;p36"/>
            <p:cNvSpPr/>
            <p:nvPr/>
          </p:nvSpPr>
          <p:spPr>
            <a:xfrm>
              <a:off x="4985646" y="5750052"/>
              <a:ext cx="43814" cy="86360"/>
            </a:xfrm>
            <a:custGeom>
              <a:rect b="b" l="l" r="r" t="t"/>
              <a:pathLst>
                <a:path extrusionOk="0" h="86360" w="43814">
                  <a:moveTo>
                    <a:pt x="6215" y="13716"/>
                  </a:moveTo>
                  <a:lnTo>
                    <a:pt x="2905" y="24300"/>
                  </a:lnTo>
                  <a:lnTo>
                    <a:pt x="881" y="33242"/>
                  </a:lnTo>
                  <a:lnTo>
                    <a:pt x="0" y="42326"/>
                  </a:lnTo>
                  <a:lnTo>
                    <a:pt x="119" y="53340"/>
                  </a:lnTo>
                  <a:lnTo>
                    <a:pt x="20693" y="86106"/>
                  </a:lnTo>
                  <a:lnTo>
                    <a:pt x="25265" y="82296"/>
                  </a:lnTo>
                  <a:lnTo>
                    <a:pt x="43481" y="44660"/>
                  </a:lnTo>
                  <a:lnTo>
                    <a:pt x="43362" y="35909"/>
                  </a:lnTo>
                  <a:lnTo>
                    <a:pt x="22217" y="1524"/>
                  </a:lnTo>
                  <a:lnTo>
                    <a:pt x="18407" y="0"/>
                  </a:lnTo>
                  <a:lnTo>
                    <a:pt x="15359" y="762"/>
                  </a:lnTo>
                  <a:lnTo>
                    <a:pt x="12311" y="152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0" name="Google Shape;540;p36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5058905" y="5703557"/>
              <a:ext cx="107467" cy="1188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1" name="Google Shape;541;p36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4950044" y="5031206"/>
            <a:ext cx="232230" cy="1396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2" name="Google Shape;542;p36"/>
          <p:cNvGrpSpPr/>
          <p:nvPr/>
        </p:nvGrpSpPr>
        <p:grpSpPr>
          <a:xfrm>
            <a:off x="5512926" y="4966925"/>
            <a:ext cx="437742" cy="117516"/>
            <a:chOff x="6063983" y="5628881"/>
            <a:chExt cx="661441" cy="177571"/>
          </a:xfrm>
        </p:grpSpPr>
        <p:pic>
          <p:nvPicPr>
            <p:cNvPr id="543" name="Google Shape;543;p36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6063983" y="5686031"/>
              <a:ext cx="304063" cy="120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36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6391643" y="5628881"/>
              <a:ext cx="333781" cy="1547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5" name="Google Shape;545;p36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6351777" y="4945144"/>
            <a:ext cx="159238" cy="852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6" name="Google Shape;546;p36"/>
          <p:cNvGrpSpPr/>
          <p:nvPr/>
        </p:nvGrpSpPr>
        <p:grpSpPr>
          <a:xfrm>
            <a:off x="6732866" y="4899013"/>
            <a:ext cx="339909" cy="106422"/>
            <a:chOff x="7405865" y="5551919"/>
            <a:chExt cx="513613" cy="160807"/>
          </a:xfrm>
        </p:grpSpPr>
        <p:pic>
          <p:nvPicPr>
            <p:cNvPr id="547" name="Google Shape;547;p36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7405865" y="5604497"/>
              <a:ext cx="175285" cy="108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36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7605509" y="5607545"/>
              <a:ext cx="65557" cy="96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36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7705331" y="5551919"/>
              <a:ext cx="214147" cy="1451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0" name="Google Shape;550;p36"/>
          <p:cNvGrpSpPr/>
          <p:nvPr/>
        </p:nvGrpSpPr>
        <p:grpSpPr>
          <a:xfrm>
            <a:off x="7378311" y="4852630"/>
            <a:ext cx="111992" cy="117107"/>
            <a:chOff x="8116061" y="5499354"/>
            <a:chExt cx="123190" cy="132714"/>
          </a:xfrm>
        </p:grpSpPr>
        <p:sp>
          <p:nvSpPr>
            <p:cNvPr id="551" name="Google Shape;551;p36"/>
            <p:cNvSpPr/>
            <p:nvPr/>
          </p:nvSpPr>
          <p:spPr>
            <a:xfrm>
              <a:off x="8119550" y="5499354"/>
              <a:ext cx="3175" cy="132714"/>
            </a:xfrm>
            <a:custGeom>
              <a:rect b="b" l="l" r="r" t="t"/>
              <a:pathLst>
                <a:path extrusionOk="0" h="132714" w="3175">
                  <a:moveTo>
                    <a:pt x="1083" y="0"/>
                  </a:moveTo>
                  <a:lnTo>
                    <a:pt x="761" y="55506"/>
                  </a:lnTo>
                  <a:lnTo>
                    <a:pt x="0" y="85784"/>
                  </a:lnTo>
                  <a:lnTo>
                    <a:pt x="35" y="97440"/>
                  </a:lnTo>
                  <a:lnTo>
                    <a:pt x="214" y="108954"/>
                  </a:lnTo>
                  <a:lnTo>
                    <a:pt x="321" y="120395"/>
                  </a:lnTo>
                  <a:lnTo>
                    <a:pt x="321" y="125729"/>
                  </a:lnTo>
                  <a:lnTo>
                    <a:pt x="1083" y="128015"/>
                  </a:lnTo>
                  <a:lnTo>
                    <a:pt x="2607" y="132587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8116061" y="5549646"/>
              <a:ext cx="123190" cy="74929"/>
            </a:xfrm>
            <a:custGeom>
              <a:rect b="b" l="l" r="r" t="t"/>
              <a:pathLst>
                <a:path extrusionOk="0" h="74929" w="123190">
                  <a:moveTo>
                    <a:pt x="0" y="39624"/>
                  </a:moveTo>
                  <a:lnTo>
                    <a:pt x="1559" y="29182"/>
                  </a:lnTo>
                  <a:lnTo>
                    <a:pt x="5619" y="23526"/>
                  </a:lnTo>
                  <a:lnTo>
                    <a:pt x="12965" y="20014"/>
                  </a:lnTo>
                  <a:lnTo>
                    <a:pt x="24383" y="16002"/>
                  </a:lnTo>
                  <a:lnTo>
                    <a:pt x="34813" y="11501"/>
                  </a:lnTo>
                  <a:lnTo>
                    <a:pt x="45529" y="7429"/>
                  </a:lnTo>
                  <a:lnTo>
                    <a:pt x="56530" y="4214"/>
                  </a:lnTo>
                  <a:lnTo>
                    <a:pt x="67817" y="2286"/>
                  </a:lnTo>
                  <a:lnTo>
                    <a:pt x="73913" y="2286"/>
                  </a:lnTo>
                  <a:lnTo>
                    <a:pt x="74675" y="2286"/>
                  </a:lnTo>
                  <a:lnTo>
                    <a:pt x="78485" y="2286"/>
                  </a:lnTo>
                  <a:lnTo>
                    <a:pt x="79402" y="8453"/>
                  </a:lnTo>
                  <a:lnTo>
                    <a:pt x="78962" y="14478"/>
                  </a:lnTo>
                  <a:lnTo>
                    <a:pt x="77521" y="20502"/>
                  </a:lnTo>
                  <a:lnTo>
                    <a:pt x="75438" y="26670"/>
                  </a:lnTo>
                  <a:lnTo>
                    <a:pt x="72187" y="34575"/>
                  </a:lnTo>
                  <a:lnTo>
                    <a:pt x="69437" y="42481"/>
                  </a:lnTo>
                  <a:lnTo>
                    <a:pt x="67401" y="50673"/>
                  </a:lnTo>
                  <a:lnTo>
                    <a:pt x="66294" y="59436"/>
                  </a:lnTo>
                  <a:lnTo>
                    <a:pt x="65532" y="69342"/>
                  </a:lnTo>
                  <a:lnTo>
                    <a:pt x="71628" y="73152"/>
                  </a:lnTo>
                  <a:lnTo>
                    <a:pt x="81534" y="74676"/>
                  </a:lnTo>
                  <a:lnTo>
                    <a:pt x="90392" y="74140"/>
                  </a:lnTo>
                  <a:lnTo>
                    <a:pt x="121443" y="45339"/>
                  </a:lnTo>
                  <a:lnTo>
                    <a:pt x="122860" y="36099"/>
                  </a:lnTo>
                  <a:lnTo>
                    <a:pt x="121920" y="27432"/>
                  </a:lnTo>
                  <a:lnTo>
                    <a:pt x="84665" y="2464"/>
                  </a:lnTo>
                  <a:lnTo>
                    <a:pt x="77057" y="2190"/>
                  </a:lnTo>
                  <a:lnTo>
                    <a:pt x="69592" y="1774"/>
                  </a:lnTo>
                  <a:lnTo>
                    <a:pt x="62483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53" name="Google Shape;553;p36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5320134" y="5296785"/>
            <a:ext cx="334610" cy="13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36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5865310" y="5263178"/>
            <a:ext cx="204244" cy="1003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5" name="Google Shape;555;p36"/>
          <p:cNvGrpSpPr/>
          <p:nvPr/>
        </p:nvGrpSpPr>
        <p:grpSpPr>
          <a:xfrm>
            <a:off x="6330930" y="5199571"/>
            <a:ext cx="558323" cy="166102"/>
            <a:chOff x="6963953" y="5892533"/>
            <a:chExt cx="614149" cy="188239"/>
          </a:xfrm>
        </p:grpSpPr>
        <p:pic>
          <p:nvPicPr>
            <p:cNvPr id="556" name="Google Shape;556;p36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6963953" y="5892533"/>
              <a:ext cx="343639" cy="188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36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7329998" y="5915393"/>
              <a:ext cx="248104" cy="1402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8" name="Google Shape;558;p36"/>
          <p:cNvGrpSpPr/>
          <p:nvPr/>
        </p:nvGrpSpPr>
        <p:grpSpPr>
          <a:xfrm>
            <a:off x="7016000" y="5219070"/>
            <a:ext cx="58212" cy="152642"/>
            <a:chOff x="7717523" y="5914631"/>
            <a:chExt cx="64033" cy="172985"/>
          </a:xfrm>
        </p:grpSpPr>
        <p:pic>
          <p:nvPicPr>
            <p:cNvPr id="559" name="Google Shape;559;p36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7717523" y="5914631"/>
              <a:ext cx="64033" cy="134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0" name="Google Shape;560;p36"/>
            <p:cNvSpPr/>
            <p:nvPr/>
          </p:nvSpPr>
          <p:spPr>
            <a:xfrm>
              <a:off x="7754874" y="6072377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1" name="Google Shape;561;p36"/>
          <p:cNvGrpSpPr/>
          <p:nvPr/>
        </p:nvGrpSpPr>
        <p:grpSpPr>
          <a:xfrm>
            <a:off x="7287563" y="5166635"/>
            <a:ext cx="251693" cy="250465"/>
            <a:chOff x="8016239" y="5855207"/>
            <a:chExt cx="276859" cy="283845"/>
          </a:xfrm>
        </p:grpSpPr>
        <p:pic>
          <p:nvPicPr>
            <p:cNvPr id="562" name="Google Shape;562;p36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8077949" y="5912345"/>
              <a:ext cx="89941" cy="150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3" name="Google Shape;563;p36"/>
            <p:cNvSpPr/>
            <p:nvPr/>
          </p:nvSpPr>
          <p:spPr>
            <a:xfrm>
              <a:off x="8016239" y="5875781"/>
              <a:ext cx="24765" cy="250825"/>
            </a:xfrm>
            <a:custGeom>
              <a:rect b="b" l="l" r="r" t="t"/>
              <a:pathLst>
                <a:path extrusionOk="0" h="250825" w="24765">
                  <a:moveTo>
                    <a:pt x="0" y="0"/>
                  </a:moveTo>
                  <a:lnTo>
                    <a:pt x="1964" y="16454"/>
                  </a:lnTo>
                  <a:lnTo>
                    <a:pt x="4286" y="32766"/>
                  </a:lnTo>
                  <a:lnTo>
                    <a:pt x="6750" y="49077"/>
                  </a:lnTo>
                  <a:lnTo>
                    <a:pt x="9144" y="65532"/>
                  </a:lnTo>
                  <a:lnTo>
                    <a:pt x="15621" y="120015"/>
                  </a:lnTo>
                  <a:lnTo>
                    <a:pt x="19812" y="174498"/>
                  </a:lnTo>
                  <a:lnTo>
                    <a:pt x="20574" y="202692"/>
                  </a:lnTo>
                  <a:lnTo>
                    <a:pt x="20883" y="216717"/>
                  </a:lnTo>
                  <a:lnTo>
                    <a:pt x="21336" y="230886"/>
                  </a:lnTo>
                  <a:lnTo>
                    <a:pt x="22098" y="236220"/>
                  </a:lnTo>
                  <a:lnTo>
                    <a:pt x="22098" y="240792"/>
                  </a:lnTo>
                  <a:lnTo>
                    <a:pt x="23622" y="246888"/>
                  </a:lnTo>
                  <a:lnTo>
                    <a:pt x="24384" y="250698"/>
                  </a:lnTo>
                  <a:lnTo>
                    <a:pt x="22860" y="239268"/>
                  </a:lnTo>
                  <a:lnTo>
                    <a:pt x="22098" y="23469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8035289" y="5855207"/>
              <a:ext cx="257809" cy="283845"/>
            </a:xfrm>
            <a:custGeom>
              <a:rect b="b" l="l" r="r" t="t"/>
              <a:pathLst>
                <a:path extrusionOk="0" h="283845" w="257809">
                  <a:moveTo>
                    <a:pt x="0" y="14478"/>
                  </a:moveTo>
                  <a:lnTo>
                    <a:pt x="44362" y="8048"/>
                  </a:lnTo>
                  <a:lnTo>
                    <a:pt x="101346" y="5810"/>
                  </a:lnTo>
                  <a:lnTo>
                    <a:pt x="122229" y="5679"/>
                  </a:lnTo>
                  <a:lnTo>
                    <a:pt x="143256" y="5334"/>
                  </a:lnTo>
                  <a:lnTo>
                    <a:pt x="161424" y="4953"/>
                  </a:lnTo>
                  <a:lnTo>
                    <a:pt x="179451" y="4000"/>
                  </a:lnTo>
                  <a:lnTo>
                    <a:pt x="197477" y="2762"/>
                  </a:lnTo>
                  <a:lnTo>
                    <a:pt x="215646" y="1524"/>
                  </a:lnTo>
                  <a:lnTo>
                    <a:pt x="224206" y="1393"/>
                  </a:lnTo>
                  <a:lnTo>
                    <a:pt x="232695" y="1047"/>
                  </a:lnTo>
                  <a:lnTo>
                    <a:pt x="241042" y="559"/>
                  </a:lnTo>
                  <a:lnTo>
                    <a:pt x="249174" y="0"/>
                  </a:lnTo>
                  <a:lnTo>
                    <a:pt x="255270" y="0"/>
                  </a:lnTo>
                  <a:lnTo>
                    <a:pt x="255270" y="3810"/>
                  </a:lnTo>
                  <a:lnTo>
                    <a:pt x="255270" y="9144"/>
                  </a:lnTo>
                  <a:lnTo>
                    <a:pt x="255591" y="42291"/>
                  </a:lnTo>
                  <a:lnTo>
                    <a:pt x="255555" y="75438"/>
                  </a:lnTo>
                  <a:lnTo>
                    <a:pt x="255377" y="108585"/>
                  </a:lnTo>
                  <a:lnTo>
                    <a:pt x="255270" y="141732"/>
                  </a:lnTo>
                  <a:lnTo>
                    <a:pt x="255508" y="160722"/>
                  </a:lnTo>
                  <a:lnTo>
                    <a:pt x="256032" y="179927"/>
                  </a:lnTo>
                  <a:lnTo>
                    <a:pt x="256555" y="199274"/>
                  </a:lnTo>
                  <a:lnTo>
                    <a:pt x="256794" y="218694"/>
                  </a:lnTo>
                  <a:lnTo>
                    <a:pt x="257091" y="230362"/>
                  </a:lnTo>
                  <a:lnTo>
                    <a:pt x="257460" y="242316"/>
                  </a:lnTo>
                  <a:lnTo>
                    <a:pt x="257115" y="254269"/>
                  </a:lnTo>
                  <a:lnTo>
                    <a:pt x="248412" y="281940"/>
                  </a:lnTo>
                  <a:lnTo>
                    <a:pt x="244602" y="282702"/>
                  </a:lnTo>
                  <a:lnTo>
                    <a:pt x="237744" y="283464"/>
                  </a:lnTo>
                  <a:lnTo>
                    <a:pt x="230886" y="281940"/>
                  </a:lnTo>
                  <a:lnTo>
                    <a:pt x="224028" y="280416"/>
                  </a:lnTo>
                  <a:lnTo>
                    <a:pt x="176022" y="275082"/>
                  </a:lnTo>
                  <a:lnTo>
                    <a:pt x="158674" y="275034"/>
                  </a:lnTo>
                  <a:lnTo>
                    <a:pt x="141827" y="275844"/>
                  </a:lnTo>
                  <a:lnTo>
                    <a:pt x="125122" y="277225"/>
                  </a:lnTo>
                  <a:lnTo>
                    <a:pt x="108204" y="278892"/>
                  </a:lnTo>
                  <a:lnTo>
                    <a:pt x="95631" y="279892"/>
                  </a:lnTo>
                  <a:lnTo>
                    <a:pt x="83058" y="280606"/>
                  </a:lnTo>
                  <a:lnTo>
                    <a:pt x="70485" y="281035"/>
                  </a:lnTo>
                  <a:lnTo>
                    <a:pt x="57912" y="281178"/>
                  </a:lnTo>
                  <a:lnTo>
                    <a:pt x="50292" y="281178"/>
                  </a:lnTo>
                  <a:lnTo>
                    <a:pt x="43434" y="280416"/>
                  </a:lnTo>
                  <a:lnTo>
                    <a:pt x="36576" y="279654"/>
                  </a:lnTo>
                  <a:lnTo>
                    <a:pt x="33528" y="279654"/>
                  </a:lnTo>
                  <a:lnTo>
                    <a:pt x="31242" y="280416"/>
                  </a:lnTo>
                  <a:lnTo>
                    <a:pt x="32004" y="278130"/>
                  </a:lnTo>
                  <a:lnTo>
                    <a:pt x="32766" y="276606"/>
                  </a:lnTo>
                  <a:lnTo>
                    <a:pt x="33528" y="275844"/>
                  </a:lnTo>
                  <a:lnTo>
                    <a:pt x="35052" y="27508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5" name="Google Shape;565;p36"/>
          <p:cNvSpPr/>
          <p:nvPr/>
        </p:nvSpPr>
        <p:spPr>
          <a:xfrm>
            <a:off x="3342409" y="3938644"/>
            <a:ext cx="0" cy="8966"/>
          </a:xfrm>
          <a:custGeom>
            <a:rect b="b" l="l" r="r" t="t"/>
            <a:pathLst>
              <a:path extrusionOk="0" h="10160" w="120000">
                <a:moveTo>
                  <a:pt x="0" y="0"/>
                </a:moveTo>
                <a:lnTo>
                  <a:pt x="0" y="3048"/>
                </a:lnTo>
                <a:lnTo>
                  <a:pt x="0" y="6858"/>
                </a:lnTo>
                <a:lnTo>
                  <a:pt x="0" y="9906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6" name="Google Shape;566;p36"/>
          <p:cNvGrpSpPr/>
          <p:nvPr/>
        </p:nvGrpSpPr>
        <p:grpSpPr>
          <a:xfrm>
            <a:off x="1327267" y="3636267"/>
            <a:ext cx="7514802" cy="997847"/>
            <a:chOff x="1459979" y="4120883"/>
            <a:chExt cx="8266199" cy="1130833"/>
          </a:xfrm>
        </p:grpSpPr>
        <p:sp>
          <p:nvSpPr>
            <p:cNvPr id="567" name="Google Shape;567;p36"/>
            <p:cNvSpPr/>
            <p:nvPr/>
          </p:nvSpPr>
          <p:spPr>
            <a:xfrm>
              <a:off x="3685032" y="4543044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810"/>
                  </a:moveTo>
                  <a:lnTo>
                    <a:pt x="0" y="12192"/>
                  </a:lnTo>
                  <a:lnTo>
                    <a:pt x="3809" y="15240"/>
                  </a:lnTo>
                  <a:lnTo>
                    <a:pt x="12191" y="15240"/>
                  </a:lnTo>
                  <a:lnTo>
                    <a:pt x="15239" y="12192"/>
                  </a:lnTo>
                  <a:lnTo>
                    <a:pt x="15239" y="7620"/>
                  </a:lnTo>
                  <a:lnTo>
                    <a:pt x="15239" y="3810"/>
                  </a:lnTo>
                  <a:lnTo>
                    <a:pt x="12191" y="0"/>
                  </a:lnTo>
                  <a:lnTo>
                    <a:pt x="3809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8" name="Google Shape;568;p36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1459979" y="4120883"/>
              <a:ext cx="8266199" cy="113083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24" name="Shape 4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5" name="Google Shape;402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3011" y="2113198"/>
            <a:ext cx="203474" cy="192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6" name="Google Shape;402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1555" y="1907683"/>
            <a:ext cx="112907" cy="11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7" name="Google Shape;4027;p63"/>
          <p:cNvGrpSpPr/>
          <p:nvPr/>
        </p:nvGrpSpPr>
        <p:grpSpPr>
          <a:xfrm>
            <a:off x="3661740" y="1865421"/>
            <a:ext cx="389089" cy="554896"/>
            <a:chOff x="5576101" y="2065019"/>
            <a:chExt cx="307313" cy="471169"/>
          </a:xfrm>
        </p:grpSpPr>
        <p:sp>
          <p:nvSpPr>
            <p:cNvPr id="4028" name="Google Shape;4028;p63"/>
            <p:cNvSpPr/>
            <p:nvPr/>
          </p:nvSpPr>
          <p:spPr>
            <a:xfrm>
              <a:off x="5576101" y="2065019"/>
              <a:ext cx="152400" cy="471169"/>
            </a:xfrm>
            <a:custGeom>
              <a:rect b="b" l="l" r="r" t="t"/>
              <a:pathLst>
                <a:path extrusionOk="0" h="471169" w="152400">
                  <a:moveTo>
                    <a:pt x="87844" y="0"/>
                  </a:moveTo>
                  <a:lnTo>
                    <a:pt x="42945" y="29360"/>
                  </a:lnTo>
                  <a:lnTo>
                    <a:pt x="25919" y="64079"/>
                  </a:lnTo>
                  <a:lnTo>
                    <a:pt x="11358" y="111716"/>
                  </a:lnTo>
                  <a:lnTo>
                    <a:pt x="2119" y="171985"/>
                  </a:lnTo>
                  <a:lnTo>
                    <a:pt x="0" y="233172"/>
                  </a:lnTo>
                  <a:lnTo>
                    <a:pt x="1928" y="263080"/>
                  </a:lnTo>
                  <a:lnTo>
                    <a:pt x="13930" y="322326"/>
                  </a:lnTo>
                  <a:lnTo>
                    <a:pt x="34028" y="370903"/>
                  </a:lnTo>
                  <a:lnTo>
                    <a:pt x="60412" y="416052"/>
                  </a:lnTo>
                  <a:lnTo>
                    <a:pt x="95666" y="457628"/>
                  </a:lnTo>
                  <a:lnTo>
                    <a:pt x="129468" y="470916"/>
                  </a:lnTo>
                  <a:lnTo>
                    <a:pt x="138886" y="468820"/>
                  </a:lnTo>
                  <a:lnTo>
                    <a:pt x="146518" y="463295"/>
                  </a:lnTo>
                  <a:lnTo>
                    <a:pt x="148804" y="461009"/>
                  </a:lnTo>
                  <a:lnTo>
                    <a:pt x="150328" y="457962"/>
                  </a:lnTo>
                  <a:lnTo>
                    <a:pt x="151852" y="45491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29" name="Google Shape;4029;p6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43943" y="2166353"/>
              <a:ext cx="139471" cy="131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0" name="Google Shape;4030;p6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72518" y="2354567"/>
              <a:ext cx="88345" cy="907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31" name="Google Shape;4031;p63"/>
          <p:cNvSpPr/>
          <p:nvPr/>
        </p:nvSpPr>
        <p:spPr>
          <a:xfrm>
            <a:off x="4194430" y="1883468"/>
            <a:ext cx="298015" cy="232539"/>
          </a:xfrm>
          <a:custGeom>
            <a:rect b="b" l="l" r="r" t="t"/>
            <a:pathLst>
              <a:path extrusionOk="0" h="197485" w="235585">
                <a:moveTo>
                  <a:pt x="184403" y="12191"/>
                </a:moveTo>
                <a:lnTo>
                  <a:pt x="190273" y="8572"/>
                </a:lnTo>
                <a:lnTo>
                  <a:pt x="196500" y="4952"/>
                </a:lnTo>
                <a:lnTo>
                  <a:pt x="203156" y="1904"/>
                </a:lnTo>
                <a:lnTo>
                  <a:pt x="210311" y="0"/>
                </a:lnTo>
                <a:lnTo>
                  <a:pt x="211073" y="0"/>
                </a:lnTo>
                <a:lnTo>
                  <a:pt x="199655" y="2476"/>
                </a:lnTo>
                <a:lnTo>
                  <a:pt x="188309" y="6095"/>
                </a:lnTo>
                <a:lnTo>
                  <a:pt x="177105" y="10286"/>
                </a:lnTo>
                <a:lnTo>
                  <a:pt x="166115" y="14477"/>
                </a:lnTo>
                <a:lnTo>
                  <a:pt x="147125" y="21895"/>
                </a:lnTo>
                <a:lnTo>
                  <a:pt x="127920" y="29241"/>
                </a:lnTo>
                <a:lnTo>
                  <a:pt x="108573" y="36445"/>
                </a:lnTo>
                <a:lnTo>
                  <a:pt x="89153" y="43433"/>
                </a:lnTo>
                <a:lnTo>
                  <a:pt x="82295" y="45719"/>
                </a:lnTo>
                <a:lnTo>
                  <a:pt x="75437" y="48005"/>
                </a:lnTo>
                <a:lnTo>
                  <a:pt x="68579" y="50291"/>
                </a:lnTo>
                <a:lnTo>
                  <a:pt x="61721" y="52577"/>
                </a:lnTo>
                <a:lnTo>
                  <a:pt x="68841" y="52577"/>
                </a:lnTo>
                <a:lnTo>
                  <a:pt x="125729" y="52577"/>
                </a:lnTo>
                <a:lnTo>
                  <a:pt x="142565" y="52577"/>
                </a:lnTo>
                <a:lnTo>
                  <a:pt x="159257" y="52577"/>
                </a:lnTo>
                <a:lnTo>
                  <a:pt x="172402" y="52494"/>
                </a:lnTo>
                <a:lnTo>
                  <a:pt x="185546" y="52482"/>
                </a:lnTo>
                <a:lnTo>
                  <a:pt x="198691" y="52899"/>
                </a:lnTo>
                <a:lnTo>
                  <a:pt x="211835" y="54101"/>
                </a:lnTo>
                <a:lnTo>
                  <a:pt x="217169" y="55625"/>
                </a:lnTo>
                <a:lnTo>
                  <a:pt x="217931" y="55625"/>
                </a:lnTo>
                <a:lnTo>
                  <a:pt x="193547" y="80009"/>
                </a:lnTo>
                <a:lnTo>
                  <a:pt x="170687" y="93464"/>
                </a:lnTo>
                <a:lnTo>
                  <a:pt x="147827" y="106489"/>
                </a:lnTo>
                <a:lnTo>
                  <a:pt x="124967" y="119229"/>
                </a:lnTo>
                <a:lnTo>
                  <a:pt x="102107" y="131825"/>
                </a:lnTo>
                <a:lnTo>
                  <a:pt x="80855" y="144291"/>
                </a:lnTo>
                <a:lnTo>
                  <a:pt x="59531" y="156686"/>
                </a:lnTo>
                <a:lnTo>
                  <a:pt x="38350" y="169223"/>
                </a:lnTo>
                <a:lnTo>
                  <a:pt x="17525" y="182117"/>
                </a:lnTo>
                <a:lnTo>
                  <a:pt x="9905" y="187451"/>
                </a:lnTo>
                <a:lnTo>
                  <a:pt x="4571" y="190499"/>
                </a:lnTo>
                <a:lnTo>
                  <a:pt x="0" y="197357"/>
                </a:lnTo>
                <a:lnTo>
                  <a:pt x="19633" y="196798"/>
                </a:lnTo>
                <a:lnTo>
                  <a:pt x="38766" y="195167"/>
                </a:lnTo>
                <a:lnTo>
                  <a:pt x="57757" y="192535"/>
                </a:lnTo>
                <a:lnTo>
                  <a:pt x="76961" y="188975"/>
                </a:lnTo>
                <a:lnTo>
                  <a:pt x="104965" y="183856"/>
                </a:lnTo>
                <a:lnTo>
                  <a:pt x="160972" y="174188"/>
                </a:lnTo>
                <a:lnTo>
                  <a:pt x="200286" y="168235"/>
                </a:lnTo>
                <a:lnTo>
                  <a:pt x="233933" y="164591"/>
                </a:lnTo>
                <a:lnTo>
                  <a:pt x="234695" y="164591"/>
                </a:lnTo>
                <a:lnTo>
                  <a:pt x="235457" y="164591"/>
                </a:lnTo>
                <a:lnTo>
                  <a:pt x="228599" y="164591"/>
                </a:lnTo>
                <a:lnTo>
                  <a:pt x="221741" y="164591"/>
                </a:lnTo>
                <a:lnTo>
                  <a:pt x="214883" y="164591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32" name="Google Shape;4032;p63"/>
          <p:cNvGrpSpPr/>
          <p:nvPr/>
        </p:nvGrpSpPr>
        <p:grpSpPr>
          <a:xfrm>
            <a:off x="4241855" y="2163372"/>
            <a:ext cx="246337" cy="131933"/>
            <a:chOff x="6034278" y="2318004"/>
            <a:chExt cx="194564" cy="112026"/>
          </a:xfrm>
        </p:grpSpPr>
        <p:sp>
          <p:nvSpPr>
            <p:cNvPr id="4033" name="Google Shape;4033;p63"/>
            <p:cNvSpPr/>
            <p:nvPr/>
          </p:nvSpPr>
          <p:spPr>
            <a:xfrm>
              <a:off x="6057138" y="2378202"/>
              <a:ext cx="5079" cy="49530"/>
            </a:xfrm>
            <a:custGeom>
              <a:rect b="b" l="l" r="r" t="t"/>
              <a:pathLst>
                <a:path extrusionOk="0" h="49530" w="5079">
                  <a:moveTo>
                    <a:pt x="0" y="0"/>
                  </a:moveTo>
                  <a:lnTo>
                    <a:pt x="3048" y="35814"/>
                  </a:lnTo>
                  <a:lnTo>
                    <a:pt x="4572" y="47244"/>
                  </a:lnTo>
                  <a:lnTo>
                    <a:pt x="1524" y="49530"/>
                  </a:lnTo>
                  <a:lnTo>
                    <a:pt x="0" y="49530"/>
                  </a:lnTo>
                  <a:lnTo>
                    <a:pt x="0" y="4876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p63"/>
            <p:cNvSpPr/>
            <p:nvPr/>
          </p:nvSpPr>
          <p:spPr>
            <a:xfrm>
              <a:off x="6034278" y="2318004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8"/>
                  </a:moveTo>
                  <a:lnTo>
                    <a:pt x="0" y="11430"/>
                  </a:lnTo>
                  <a:lnTo>
                    <a:pt x="3809" y="15240"/>
                  </a:lnTo>
                  <a:lnTo>
                    <a:pt x="12191" y="15240"/>
                  </a:lnTo>
                  <a:lnTo>
                    <a:pt x="15239" y="11430"/>
                  </a:lnTo>
                  <a:lnTo>
                    <a:pt x="15239" y="7620"/>
                  </a:lnTo>
                  <a:lnTo>
                    <a:pt x="15239" y="3048"/>
                  </a:lnTo>
                  <a:lnTo>
                    <a:pt x="12191" y="0"/>
                  </a:lnTo>
                  <a:lnTo>
                    <a:pt x="3809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35" name="Google Shape;4035;p6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098273" y="2358377"/>
              <a:ext cx="78511" cy="716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36" name="Google Shape;4036;p63"/>
            <p:cNvSpPr/>
            <p:nvPr/>
          </p:nvSpPr>
          <p:spPr>
            <a:xfrm>
              <a:off x="6222492" y="2346198"/>
              <a:ext cx="6350" cy="58419"/>
            </a:xfrm>
            <a:custGeom>
              <a:rect b="b" l="l" r="r" t="t"/>
              <a:pathLst>
                <a:path extrusionOk="0" h="58419" w="6350">
                  <a:moveTo>
                    <a:pt x="0" y="0"/>
                  </a:moveTo>
                  <a:lnTo>
                    <a:pt x="154" y="9024"/>
                  </a:lnTo>
                  <a:lnTo>
                    <a:pt x="666" y="17907"/>
                  </a:lnTo>
                  <a:lnTo>
                    <a:pt x="1607" y="26789"/>
                  </a:lnTo>
                  <a:lnTo>
                    <a:pt x="3048" y="35814"/>
                  </a:lnTo>
                  <a:lnTo>
                    <a:pt x="3810" y="43434"/>
                  </a:lnTo>
                  <a:lnTo>
                    <a:pt x="5334" y="50292"/>
                  </a:lnTo>
                  <a:lnTo>
                    <a:pt x="6096" y="5791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37" name="Google Shape;4037;p63"/>
          <p:cNvSpPr/>
          <p:nvPr/>
        </p:nvSpPr>
        <p:spPr>
          <a:xfrm>
            <a:off x="4241703" y="1775775"/>
            <a:ext cx="74703" cy="80004"/>
          </a:xfrm>
          <a:custGeom>
            <a:rect b="b" l="l" r="r" t="t"/>
            <a:pathLst>
              <a:path extrusionOk="0" h="67944" w="59054">
                <a:moveTo>
                  <a:pt x="2286" y="33527"/>
                </a:moveTo>
                <a:lnTo>
                  <a:pt x="1750" y="41636"/>
                </a:lnTo>
                <a:lnTo>
                  <a:pt x="1428" y="49815"/>
                </a:lnTo>
                <a:lnTo>
                  <a:pt x="1535" y="57852"/>
                </a:lnTo>
                <a:lnTo>
                  <a:pt x="2286" y="65531"/>
                </a:lnTo>
                <a:lnTo>
                  <a:pt x="2286" y="67817"/>
                </a:lnTo>
                <a:lnTo>
                  <a:pt x="2286" y="66293"/>
                </a:lnTo>
                <a:lnTo>
                  <a:pt x="2286" y="67817"/>
                </a:lnTo>
                <a:lnTo>
                  <a:pt x="2286" y="60197"/>
                </a:lnTo>
                <a:lnTo>
                  <a:pt x="0" y="51815"/>
                </a:lnTo>
                <a:lnTo>
                  <a:pt x="0" y="44195"/>
                </a:lnTo>
                <a:lnTo>
                  <a:pt x="119" y="34670"/>
                </a:lnTo>
                <a:lnTo>
                  <a:pt x="24550" y="166"/>
                </a:lnTo>
                <a:lnTo>
                  <a:pt x="32004" y="0"/>
                </a:lnTo>
                <a:lnTo>
                  <a:pt x="38421" y="2428"/>
                </a:lnTo>
                <a:lnTo>
                  <a:pt x="57602" y="38111"/>
                </a:lnTo>
                <a:lnTo>
                  <a:pt x="57912" y="44957"/>
                </a:lnTo>
                <a:lnTo>
                  <a:pt x="58674" y="48767"/>
                </a:lnTo>
                <a:lnTo>
                  <a:pt x="57912" y="52577"/>
                </a:lnTo>
                <a:lnTo>
                  <a:pt x="57912" y="56387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38" name="Google Shape;4038;p63"/>
          <p:cNvGrpSpPr/>
          <p:nvPr/>
        </p:nvGrpSpPr>
        <p:grpSpPr>
          <a:xfrm>
            <a:off x="4595899" y="1933629"/>
            <a:ext cx="169813" cy="158093"/>
            <a:chOff x="6313919" y="2122932"/>
            <a:chExt cx="134123" cy="134239"/>
          </a:xfrm>
        </p:grpSpPr>
        <p:pic>
          <p:nvPicPr>
            <p:cNvPr id="4039" name="Google Shape;4039;p6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313919" y="2125205"/>
              <a:ext cx="96037" cy="899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0" name="Google Shape;4040;p63"/>
            <p:cNvSpPr/>
            <p:nvPr/>
          </p:nvSpPr>
          <p:spPr>
            <a:xfrm>
              <a:off x="6440423" y="2196846"/>
              <a:ext cx="3810" cy="60325"/>
            </a:xfrm>
            <a:custGeom>
              <a:rect b="b" l="l" r="r" t="t"/>
              <a:pathLst>
                <a:path extrusionOk="0" h="60325" w="3810">
                  <a:moveTo>
                    <a:pt x="762" y="0"/>
                  </a:moveTo>
                  <a:lnTo>
                    <a:pt x="2917" y="40588"/>
                  </a:lnTo>
                  <a:lnTo>
                    <a:pt x="3333" y="48101"/>
                  </a:lnTo>
                  <a:lnTo>
                    <a:pt x="3036" y="55185"/>
                  </a:lnTo>
                  <a:lnTo>
                    <a:pt x="1524" y="60198"/>
                  </a:lnTo>
                  <a:lnTo>
                    <a:pt x="762" y="60198"/>
                  </a:lnTo>
                  <a:lnTo>
                    <a:pt x="0" y="6019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1" name="Google Shape;4041;p63"/>
            <p:cNvSpPr/>
            <p:nvPr/>
          </p:nvSpPr>
          <p:spPr>
            <a:xfrm>
              <a:off x="6432803" y="2122932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8"/>
                  </a:moveTo>
                  <a:lnTo>
                    <a:pt x="0" y="11430"/>
                  </a:lnTo>
                  <a:lnTo>
                    <a:pt x="3809" y="15240"/>
                  </a:lnTo>
                  <a:lnTo>
                    <a:pt x="12191" y="15240"/>
                  </a:lnTo>
                  <a:lnTo>
                    <a:pt x="15239" y="11430"/>
                  </a:lnTo>
                  <a:lnTo>
                    <a:pt x="15239" y="7620"/>
                  </a:lnTo>
                  <a:lnTo>
                    <a:pt x="15239" y="3048"/>
                  </a:lnTo>
                  <a:lnTo>
                    <a:pt x="12191" y="0"/>
                  </a:lnTo>
                  <a:lnTo>
                    <a:pt x="3809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2" name="Google Shape;4042;p63"/>
          <p:cNvGrpSpPr/>
          <p:nvPr/>
        </p:nvGrpSpPr>
        <p:grpSpPr>
          <a:xfrm>
            <a:off x="4897479" y="1774763"/>
            <a:ext cx="209748" cy="285405"/>
            <a:chOff x="6552139" y="1988045"/>
            <a:chExt cx="165665" cy="242341"/>
          </a:xfrm>
        </p:grpSpPr>
        <p:pic>
          <p:nvPicPr>
            <p:cNvPr id="4043" name="Google Shape;4043;p6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552139" y="2096249"/>
              <a:ext cx="147364" cy="134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4" name="Google Shape;4044;p6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628625" y="1988045"/>
              <a:ext cx="89179" cy="876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45" name="Google Shape;4045;p63"/>
          <p:cNvSpPr/>
          <p:nvPr/>
        </p:nvSpPr>
        <p:spPr>
          <a:xfrm>
            <a:off x="5175581" y="1692312"/>
            <a:ext cx="180737" cy="472553"/>
          </a:xfrm>
          <a:custGeom>
            <a:rect b="b" l="l" r="r" t="t"/>
            <a:pathLst>
              <a:path extrusionOk="0" h="401319" w="142875">
                <a:moveTo>
                  <a:pt x="0" y="0"/>
                </a:moveTo>
                <a:lnTo>
                  <a:pt x="34825" y="19716"/>
                </a:lnTo>
                <a:lnTo>
                  <a:pt x="75342" y="54768"/>
                </a:lnTo>
                <a:lnTo>
                  <a:pt x="99822" y="86105"/>
                </a:lnTo>
                <a:lnTo>
                  <a:pt x="124396" y="133921"/>
                </a:lnTo>
                <a:lnTo>
                  <a:pt x="138684" y="185165"/>
                </a:lnTo>
                <a:lnTo>
                  <a:pt x="142303" y="228218"/>
                </a:lnTo>
                <a:lnTo>
                  <a:pt x="141255" y="250316"/>
                </a:lnTo>
                <a:lnTo>
                  <a:pt x="132147" y="293393"/>
                </a:lnTo>
                <a:lnTo>
                  <a:pt x="114883" y="336208"/>
                </a:lnTo>
                <a:lnTo>
                  <a:pt x="92297" y="376618"/>
                </a:lnTo>
                <a:lnTo>
                  <a:pt x="78486" y="395478"/>
                </a:lnTo>
                <a:lnTo>
                  <a:pt x="76962" y="397764"/>
                </a:lnTo>
                <a:lnTo>
                  <a:pt x="73152" y="400812"/>
                </a:lnTo>
                <a:lnTo>
                  <a:pt x="70104" y="398526"/>
                </a:lnTo>
                <a:lnTo>
                  <a:pt x="64770" y="396240"/>
                </a:lnTo>
                <a:lnTo>
                  <a:pt x="64008" y="388620"/>
                </a:lnTo>
                <a:lnTo>
                  <a:pt x="62484" y="38481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46" name="Google Shape;4046;p63"/>
          <p:cNvGrpSpPr/>
          <p:nvPr/>
        </p:nvGrpSpPr>
        <p:grpSpPr>
          <a:xfrm>
            <a:off x="5512361" y="1825923"/>
            <a:ext cx="205074" cy="214794"/>
            <a:chOff x="7037783" y="2031479"/>
            <a:chExt cx="161973" cy="182384"/>
          </a:xfrm>
        </p:grpSpPr>
        <p:pic>
          <p:nvPicPr>
            <p:cNvPr id="4047" name="Google Shape;4047;p6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037783" y="2031479"/>
              <a:ext cx="114265" cy="1066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8" name="Google Shape;4048;p63"/>
            <p:cNvSpPr/>
            <p:nvPr/>
          </p:nvSpPr>
          <p:spPr>
            <a:xfrm>
              <a:off x="7186422" y="2112263"/>
              <a:ext cx="13334" cy="101600"/>
            </a:xfrm>
            <a:custGeom>
              <a:rect b="b" l="l" r="r" t="t"/>
              <a:pathLst>
                <a:path extrusionOk="0" h="101600" w="13334">
                  <a:moveTo>
                    <a:pt x="6857" y="0"/>
                  </a:moveTo>
                  <a:lnTo>
                    <a:pt x="5976" y="10739"/>
                  </a:lnTo>
                  <a:lnTo>
                    <a:pt x="5524" y="21336"/>
                  </a:lnTo>
                  <a:lnTo>
                    <a:pt x="5357" y="31932"/>
                  </a:lnTo>
                  <a:lnTo>
                    <a:pt x="5333" y="42672"/>
                  </a:lnTo>
                  <a:lnTo>
                    <a:pt x="7893" y="60840"/>
                  </a:lnTo>
                  <a:lnTo>
                    <a:pt x="12096" y="81152"/>
                  </a:lnTo>
                  <a:lnTo>
                    <a:pt x="12727" y="96893"/>
                  </a:lnTo>
                  <a:lnTo>
                    <a:pt x="4571" y="101346"/>
                  </a:lnTo>
                  <a:lnTo>
                    <a:pt x="1523" y="101346"/>
                  </a:lnTo>
                  <a:lnTo>
                    <a:pt x="0" y="99822"/>
                  </a:lnTo>
                  <a:lnTo>
                    <a:pt x="761" y="9525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9" name="Google Shape;4049;p63"/>
          <p:cNvGrpSpPr/>
          <p:nvPr/>
        </p:nvGrpSpPr>
        <p:grpSpPr>
          <a:xfrm>
            <a:off x="6450253" y="1860032"/>
            <a:ext cx="119631" cy="68202"/>
            <a:chOff x="7778496" y="2060448"/>
            <a:chExt cx="94488" cy="57911"/>
          </a:xfrm>
        </p:grpSpPr>
        <p:sp>
          <p:nvSpPr>
            <p:cNvPr id="4050" name="Google Shape;4050;p63"/>
            <p:cNvSpPr/>
            <p:nvPr/>
          </p:nvSpPr>
          <p:spPr>
            <a:xfrm>
              <a:off x="7778496" y="2060448"/>
              <a:ext cx="55245" cy="6985"/>
            </a:xfrm>
            <a:custGeom>
              <a:rect b="b" l="l" r="r" t="t"/>
              <a:pathLst>
                <a:path extrusionOk="0" h="6985" w="55245">
                  <a:moveTo>
                    <a:pt x="0" y="6858"/>
                  </a:moveTo>
                  <a:lnTo>
                    <a:pt x="11525" y="5905"/>
                  </a:lnTo>
                  <a:lnTo>
                    <a:pt x="22479" y="4381"/>
                  </a:lnTo>
                  <a:lnTo>
                    <a:pt x="33432" y="2571"/>
                  </a:lnTo>
                  <a:lnTo>
                    <a:pt x="44958" y="762"/>
                  </a:lnTo>
                  <a:lnTo>
                    <a:pt x="48768" y="0"/>
                  </a:lnTo>
                  <a:lnTo>
                    <a:pt x="51053" y="762"/>
                  </a:lnTo>
                  <a:lnTo>
                    <a:pt x="54864" y="76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1" name="Google Shape;4051;p63"/>
            <p:cNvSpPr/>
            <p:nvPr/>
          </p:nvSpPr>
          <p:spPr>
            <a:xfrm>
              <a:off x="7800594" y="2103120"/>
              <a:ext cx="72390" cy="15239"/>
            </a:xfrm>
            <a:custGeom>
              <a:rect b="b" l="l" r="r" t="t"/>
              <a:pathLst>
                <a:path extrusionOk="0" h="15239" w="72390">
                  <a:moveTo>
                    <a:pt x="0" y="14477"/>
                  </a:moveTo>
                  <a:lnTo>
                    <a:pt x="10822" y="15061"/>
                  </a:lnTo>
                  <a:lnTo>
                    <a:pt x="20859" y="14573"/>
                  </a:lnTo>
                  <a:lnTo>
                    <a:pt x="30753" y="13084"/>
                  </a:lnTo>
                  <a:lnTo>
                    <a:pt x="41148" y="10667"/>
                  </a:lnTo>
                  <a:lnTo>
                    <a:pt x="49137" y="8251"/>
                  </a:lnTo>
                  <a:lnTo>
                    <a:pt x="57054" y="5619"/>
                  </a:lnTo>
                  <a:lnTo>
                    <a:pt x="64829" y="2845"/>
                  </a:lnTo>
                  <a:lnTo>
                    <a:pt x="72390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52" name="Google Shape;4052;p6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641987" y="1776544"/>
            <a:ext cx="215171" cy="211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3" name="Google Shape;4053;p6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37715" y="2947820"/>
            <a:ext cx="116602" cy="136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4" name="Google Shape;4054;p6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356045" y="3225131"/>
            <a:ext cx="155356" cy="100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5" name="Google Shape;4055;p6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616528" y="2896666"/>
            <a:ext cx="317435" cy="219005"/>
          </a:xfrm>
          <a:prstGeom prst="rect">
            <a:avLst/>
          </a:prstGeom>
          <a:noFill/>
          <a:ln>
            <a:noFill/>
          </a:ln>
        </p:spPr>
      </p:pic>
      <p:sp>
        <p:nvSpPr>
          <p:cNvPr id="4056" name="Google Shape;4056;p63"/>
          <p:cNvSpPr/>
          <p:nvPr/>
        </p:nvSpPr>
        <p:spPr>
          <a:xfrm>
            <a:off x="3667676" y="3259248"/>
            <a:ext cx="0" cy="62059"/>
          </a:xfrm>
          <a:custGeom>
            <a:rect b="b" l="l" r="r" t="t"/>
            <a:pathLst>
              <a:path extrusionOk="0" h="52704" w="120000">
                <a:moveTo>
                  <a:pt x="0" y="0"/>
                </a:moveTo>
                <a:lnTo>
                  <a:pt x="0" y="12930"/>
                </a:lnTo>
                <a:lnTo>
                  <a:pt x="0" y="28003"/>
                </a:lnTo>
                <a:lnTo>
                  <a:pt x="0" y="42219"/>
                </a:lnTo>
                <a:lnTo>
                  <a:pt x="0" y="52577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57" name="Google Shape;4057;p63"/>
          <p:cNvGrpSpPr/>
          <p:nvPr/>
        </p:nvGrpSpPr>
        <p:grpSpPr>
          <a:xfrm>
            <a:off x="3639819" y="3173826"/>
            <a:ext cx="236780" cy="117112"/>
            <a:chOff x="5558790" y="3176016"/>
            <a:chExt cx="187015" cy="99441"/>
          </a:xfrm>
        </p:grpSpPr>
        <p:sp>
          <p:nvSpPr>
            <p:cNvPr id="4058" name="Google Shape;4058;p63"/>
            <p:cNvSpPr/>
            <p:nvPr/>
          </p:nvSpPr>
          <p:spPr>
            <a:xfrm>
              <a:off x="5558790" y="3176016"/>
              <a:ext cx="16510" cy="15239"/>
            </a:xfrm>
            <a:custGeom>
              <a:rect b="b" l="l" r="r" t="t"/>
              <a:pathLst>
                <a:path extrusionOk="0" h="15239" w="16510">
                  <a:moveTo>
                    <a:pt x="0" y="3048"/>
                  </a:moveTo>
                  <a:lnTo>
                    <a:pt x="0" y="11430"/>
                  </a:lnTo>
                  <a:lnTo>
                    <a:pt x="3809" y="15240"/>
                  </a:lnTo>
                  <a:lnTo>
                    <a:pt x="12191" y="15240"/>
                  </a:lnTo>
                  <a:lnTo>
                    <a:pt x="16001" y="11430"/>
                  </a:lnTo>
                  <a:lnTo>
                    <a:pt x="16001" y="7620"/>
                  </a:lnTo>
                  <a:lnTo>
                    <a:pt x="16001" y="3048"/>
                  </a:lnTo>
                  <a:lnTo>
                    <a:pt x="12191" y="0"/>
                  </a:lnTo>
                  <a:lnTo>
                    <a:pt x="3809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9" name="Google Shape;4059;p63"/>
            <p:cNvSpPr/>
            <p:nvPr/>
          </p:nvSpPr>
          <p:spPr>
            <a:xfrm>
              <a:off x="5624322" y="3220212"/>
              <a:ext cx="49529" cy="3175"/>
            </a:xfrm>
            <a:custGeom>
              <a:rect b="b" l="l" r="r" t="t"/>
              <a:pathLst>
                <a:path extrusionOk="0" h="3175" w="49529">
                  <a:moveTo>
                    <a:pt x="0" y="3048"/>
                  </a:moveTo>
                  <a:lnTo>
                    <a:pt x="9596" y="2797"/>
                  </a:lnTo>
                  <a:lnTo>
                    <a:pt x="19050" y="2190"/>
                  </a:lnTo>
                  <a:lnTo>
                    <a:pt x="28503" y="1440"/>
                  </a:lnTo>
                  <a:lnTo>
                    <a:pt x="38100" y="762"/>
                  </a:lnTo>
                  <a:lnTo>
                    <a:pt x="44196" y="0"/>
                  </a:lnTo>
                  <a:lnTo>
                    <a:pt x="47244" y="762"/>
                  </a:lnTo>
                  <a:lnTo>
                    <a:pt x="49530" y="304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0" name="Google Shape;4060;p63"/>
            <p:cNvSpPr/>
            <p:nvPr/>
          </p:nvSpPr>
          <p:spPr>
            <a:xfrm>
              <a:off x="5649468" y="3258312"/>
              <a:ext cx="52070" cy="17145"/>
            </a:xfrm>
            <a:custGeom>
              <a:rect b="b" l="l" r="r" t="t"/>
              <a:pathLst>
                <a:path extrusionOk="0" h="17145" w="52070">
                  <a:moveTo>
                    <a:pt x="0" y="16763"/>
                  </a:moveTo>
                  <a:lnTo>
                    <a:pt x="41148" y="3809"/>
                  </a:lnTo>
                  <a:lnTo>
                    <a:pt x="46482" y="2285"/>
                  </a:lnTo>
                  <a:lnTo>
                    <a:pt x="51816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1" name="Google Shape;4061;p63"/>
            <p:cNvSpPr/>
            <p:nvPr/>
          </p:nvSpPr>
          <p:spPr>
            <a:xfrm>
              <a:off x="5741360" y="3204210"/>
              <a:ext cx="4445" cy="68579"/>
            </a:xfrm>
            <a:custGeom>
              <a:rect b="b" l="l" r="r" t="t"/>
              <a:pathLst>
                <a:path extrusionOk="0" h="68579" w="4445">
                  <a:moveTo>
                    <a:pt x="1071" y="0"/>
                  </a:moveTo>
                  <a:lnTo>
                    <a:pt x="523" y="9715"/>
                  </a:lnTo>
                  <a:lnTo>
                    <a:pt x="119" y="19431"/>
                  </a:lnTo>
                  <a:lnTo>
                    <a:pt x="0" y="29146"/>
                  </a:lnTo>
                  <a:lnTo>
                    <a:pt x="309" y="38862"/>
                  </a:lnTo>
                  <a:lnTo>
                    <a:pt x="690" y="46398"/>
                  </a:lnTo>
                  <a:lnTo>
                    <a:pt x="1643" y="54006"/>
                  </a:lnTo>
                  <a:lnTo>
                    <a:pt x="2881" y="61471"/>
                  </a:lnTo>
                  <a:lnTo>
                    <a:pt x="4119" y="6858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62" name="Google Shape;4062;p6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678060" y="2768780"/>
            <a:ext cx="108295" cy="1009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3" name="Google Shape;4063;p63"/>
          <p:cNvGrpSpPr/>
          <p:nvPr/>
        </p:nvGrpSpPr>
        <p:grpSpPr>
          <a:xfrm>
            <a:off x="4015960" y="2799604"/>
            <a:ext cx="494083" cy="320837"/>
            <a:chOff x="5855874" y="2858249"/>
            <a:chExt cx="390240" cy="272427"/>
          </a:xfrm>
        </p:grpSpPr>
        <p:sp>
          <p:nvSpPr>
            <p:cNvPr id="4064" name="Google Shape;4064;p63"/>
            <p:cNvSpPr/>
            <p:nvPr/>
          </p:nvSpPr>
          <p:spPr>
            <a:xfrm>
              <a:off x="5891021" y="2972562"/>
              <a:ext cx="85089" cy="89535"/>
            </a:xfrm>
            <a:custGeom>
              <a:rect b="b" l="l" r="r" t="t"/>
              <a:pathLst>
                <a:path extrusionOk="0" h="89535" w="85089">
                  <a:moveTo>
                    <a:pt x="1524" y="16001"/>
                  </a:moveTo>
                  <a:lnTo>
                    <a:pt x="547" y="27646"/>
                  </a:lnTo>
                  <a:lnTo>
                    <a:pt x="0" y="38861"/>
                  </a:lnTo>
                  <a:lnTo>
                    <a:pt x="23" y="50077"/>
                  </a:lnTo>
                  <a:lnTo>
                    <a:pt x="762" y="61721"/>
                  </a:lnTo>
                  <a:lnTo>
                    <a:pt x="1524" y="68579"/>
                  </a:lnTo>
                  <a:lnTo>
                    <a:pt x="1524" y="79247"/>
                  </a:lnTo>
                  <a:lnTo>
                    <a:pt x="7620" y="84581"/>
                  </a:lnTo>
                  <a:lnTo>
                    <a:pt x="12954" y="89153"/>
                  </a:lnTo>
                  <a:lnTo>
                    <a:pt x="19050" y="81533"/>
                  </a:lnTo>
                  <a:lnTo>
                    <a:pt x="32766" y="45719"/>
                  </a:lnTo>
                  <a:lnTo>
                    <a:pt x="34290" y="40385"/>
                  </a:lnTo>
                  <a:lnTo>
                    <a:pt x="35052" y="34289"/>
                  </a:lnTo>
                  <a:lnTo>
                    <a:pt x="35814" y="28955"/>
                  </a:lnTo>
                  <a:lnTo>
                    <a:pt x="38100" y="31241"/>
                  </a:lnTo>
                  <a:lnTo>
                    <a:pt x="39624" y="31241"/>
                  </a:lnTo>
                  <a:lnTo>
                    <a:pt x="41910" y="35813"/>
                  </a:lnTo>
                  <a:lnTo>
                    <a:pt x="45720" y="43433"/>
                  </a:lnTo>
                  <a:lnTo>
                    <a:pt x="49530" y="51053"/>
                  </a:lnTo>
                  <a:lnTo>
                    <a:pt x="55626" y="57149"/>
                  </a:lnTo>
                  <a:lnTo>
                    <a:pt x="60960" y="63245"/>
                  </a:lnTo>
                  <a:lnTo>
                    <a:pt x="66294" y="64769"/>
                  </a:lnTo>
                  <a:lnTo>
                    <a:pt x="73914" y="65531"/>
                  </a:lnTo>
                  <a:lnTo>
                    <a:pt x="81534" y="66293"/>
                  </a:lnTo>
                  <a:lnTo>
                    <a:pt x="83820" y="61721"/>
                  </a:lnTo>
                  <a:lnTo>
                    <a:pt x="84582" y="54863"/>
                  </a:lnTo>
                  <a:lnTo>
                    <a:pt x="85046" y="45398"/>
                  </a:lnTo>
                  <a:lnTo>
                    <a:pt x="84296" y="36290"/>
                  </a:lnTo>
                  <a:lnTo>
                    <a:pt x="82546" y="27324"/>
                  </a:lnTo>
                  <a:lnTo>
                    <a:pt x="80010" y="18287"/>
                  </a:lnTo>
                  <a:lnTo>
                    <a:pt x="80010" y="17525"/>
                  </a:lnTo>
                  <a:lnTo>
                    <a:pt x="73914" y="3047"/>
                  </a:lnTo>
                  <a:lnTo>
                    <a:pt x="75438" y="2285"/>
                  </a:lnTo>
                  <a:lnTo>
                    <a:pt x="76962" y="0"/>
                  </a:lnTo>
                  <a:lnTo>
                    <a:pt x="77724" y="6095"/>
                  </a:lnTo>
                  <a:lnTo>
                    <a:pt x="80010" y="7619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5" name="Google Shape;4065;p63"/>
            <p:cNvSpPr/>
            <p:nvPr/>
          </p:nvSpPr>
          <p:spPr>
            <a:xfrm>
              <a:off x="6009131" y="3026664"/>
              <a:ext cx="3175" cy="50800"/>
            </a:xfrm>
            <a:custGeom>
              <a:rect b="b" l="l" r="r" t="t"/>
              <a:pathLst>
                <a:path extrusionOk="0" h="50800" w="3175">
                  <a:moveTo>
                    <a:pt x="0" y="0"/>
                  </a:moveTo>
                  <a:lnTo>
                    <a:pt x="571" y="8001"/>
                  </a:lnTo>
                  <a:lnTo>
                    <a:pt x="1143" y="16002"/>
                  </a:lnTo>
                  <a:lnTo>
                    <a:pt x="1714" y="24003"/>
                  </a:lnTo>
                  <a:lnTo>
                    <a:pt x="2286" y="32004"/>
                  </a:lnTo>
                  <a:lnTo>
                    <a:pt x="3048" y="38100"/>
                  </a:lnTo>
                  <a:lnTo>
                    <a:pt x="2286" y="44196"/>
                  </a:lnTo>
                  <a:lnTo>
                    <a:pt x="2286" y="5029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6" name="Google Shape;4066;p63"/>
            <p:cNvSpPr/>
            <p:nvPr/>
          </p:nvSpPr>
          <p:spPr>
            <a:xfrm>
              <a:off x="5961125" y="2866644"/>
              <a:ext cx="52070" cy="80010"/>
            </a:xfrm>
            <a:custGeom>
              <a:rect b="b" l="l" r="r" t="t"/>
              <a:pathLst>
                <a:path extrusionOk="0" h="80010" w="52070">
                  <a:moveTo>
                    <a:pt x="0" y="16001"/>
                  </a:moveTo>
                  <a:lnTo>
                    <a:pt x="38100" y="6095"/>
                  </a:lnTo>
                  <a:lnTo>
                    <a:pt x="42672" y="4571"/>
                  </a:lnTo>
                  <a:lnTo>
                    <a:pt x="47244" y="3047"/>
                  </a:lnTo>
                  <a:lnTo>
                    <a:pt x="51816" y="1523"/>
                  </a:lnTo>
                  <a:lnTo>
                    <a:pt x="48006" y="1523"/>
                  </a:lnTo>
                  <a:lnTo>
                    <a:pt x="44195" y="0"/>
                  </a:lnTo>
                  <a:lnTo>
                    <a:pt x="41148" y="3809"/>
                  </a:lnTo>
                  <a:lnTo>
                    <a:pt x="36576" y="9905"/>
                  </a:lnTo>
                  <a:lnTo>
                    <a:pt x="37338" y="19811"/>
                  </a:lnTo>
                  <a:lnTo>
                    <a:pt x="37338" y="26669"/>
                  </a:lnTo>
                  <a:lnTo>
                    <a:pt x="42195" y="67341"/>
                  </a:lnTo>
                  <a:lnTo>
                    <a:pt x="44017" y="73711"/>
                  </a:lnTo>
                  <a:lnTo>
                    <a:pt x="46482" y="80009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67" name="Google Shape;4067;p6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041885" y="2858249"/>
              <a:ext cx="204229" cy="1996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8" name="Google Shape;4068;p63"/>
            <p:cNvSpPr/>
            <p:nvPr/>
          </p:nvSpPr>
          <p:spPr>
            <a:xfrm>
              <a:off x="5855874" y="2903982"/>
              <a:ext cx="116839" cy="226694"/>
            </a:xfrm>
            <a:custGeom>
              <a:rect b="b" l="l" r="r" t="t"/>
              <a:pathLst>
                <a:path extrusionOk="0" h="226694" w="116839">
                  <a:moveTo>
                    <a:pt x="27527" y="0"/>
                  </a:moveTo>
                  <a:lnTo>
                    <a:pt x="6203" y="37183"/>
                  </a:lnTo>
                  <a:lnTo>
                    <a:pt x="0" y="96297"/>
                  </a:lnTo>
                  <a:lnTo>
                    <a:pt x="678" y="117955"/>
                  </a:lnTo>
                  <a:lnTo>
                    <a:pt x="7739" y="157353"/>
                  </a:lnTo>
                  <a:lnTo>
                    <a:pt x="24360" y="193548"/>
                  </a:lnTo>
                  <a:lnTo>
                    <a:pt x="65913" y="223742"/>
                  </a:lnTo>
                  <a:lnTo>
                    <a:pt x="82641" y="226254"/>
                  </a:lnTo>
                  <a:lnTo>
                    <a:pt x="99155" y="225552"/>
                  </a:lnTo>
                  <a:lnTo>
                    <a:pt x="104489" y="223265"/>
                  </a:lnTo>
                  <a:lnTo>
                    <a:pt x="110585" y="221742"/>
                  </a:lnTo>
                  <a:lnTo>
                    <a:pt x="116681" y="21945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9" name="Google Shape;4069;p63"/>
          <p:cNvGrpSpPr/>
          <p:nvPr/>
        </p:nvGrpSpPr>
        <p:grpSpPr>
          <a:xfrm>
            <a:off x="4703730" y="2655127"/>
            <a:ext cx="618482" cy="345980"/>
            <a:chOff x="6399096" y="2735567"/>
            <a:chExt cx="488494" cy="293776"/>
          </a:xfrm>
        </p:grpSpPr>
        <p:pic>
          <p:nvPicPr>
            <p:cNvPr id="4070" name="Google Shape;4070;p6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399096" y="2735567"/>
              <a:ext cx="199074" cy="293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1" name="Google Shape;4071;p6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628244" y="2819387"/>
              <a:ext cx="91239" cy="960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2" name="Google Shape;4072;p63"/>
            <p:cNvSpPr/>
            <p:nvPr/>
          </p:nvSpPr>
          <p:spPr>
            <a:xfrm>
              <a:off x="6758940" y="2888742"/>
              <a:ext cx="1270" cy="62864"/>
            </a:xfrm>
            <a:custGeom>
              <a:rect b="b" l="l" r="r" t="t"/>
              <a:pathLst>
                <a:path extrusionOk="0" h="62864" w="1270">
                  <a:moveTo>
                    <a:pt x="761" y="0"/>
                  </a:moveTo>
                  <a:lnTo>
                    <a:pt x="321" y="8691"/>
                  </a:lnTo>
                  <a:lnTo>
                    <a:pt x="95" y="17526"/>
                  </a:lnTo>
                  <a:lnTo>
                    <a:pt x="11" y="26360"/>
                  </a:lnTo>
                  <a:lnTo>
                    <a:pt x="0" y="35052"/>
                  </a:lnTo>
                  <a:lnTo>
                    <a:pt x="0" y="42660"/>
                  </a:lnTo>
                  <a:lnTo>
                    <a:pt x="0" y="53625"/>
                  </a:lnTo>
                  <a:lnTo>
                    <a:pt x="0" y="62162"/>
                  </a:lnTo>
                  <a:lnTo>
                    <a:pt x="0" y="6248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3" name="Google Shape;4073;p63"/>
            <p:cNvSpPr/>
            <p:nvPr/>
          </p:nvSpPr>
          <p:spPr>
            <a:xfrm>
              <a:off x="6787895" y="2750820"/>
              <a:ext cx="99695" cy="198119"/>
            </a:xfrm>
            <a:custGeom>
              <a:rect b="b" l="l" r="r" t="t"/>
              <a:pathLst>
                <a:path extrusionOk="0" h="198119" w="99695">
                  <a:moveTo>
                    <a:pt x="0" y="0"/>
                  </a:moveTo>
                  <a:lnTo>
                    <a:pt x="48768" y="16001"/>
                  </a:lnTo>
                  <a:lnTo>
                    <a:pt x="82736" y="46541"/>
                  </a:lnTo>
                  <a:lnTo>
                    <a:pt x="98393" y="87344"/>
                  </a:lnTo>
                  <a:lnTo>
                    <a:pt x="99143" y="102191"/>
                  </a:lnTo>
                  <a:lnTo>
                    <a:pt x="97536" y="115823"/>
                  </a:lnTo>
                  <a:lnTo>
                    <a:pt x="74711" y="156864"/>
                  </a:lnTo>
                  <a:lnTo>
                    <a:pt x="47720" y="184975"/>
                  </a:lnTo>
                  <a:lnTo>
                    <a:pt x="38731" y="191976"/>
                  </a:lnTo>
                  <a:lnTo>
                    <a:pt x="28956" y="19812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4" name="Google Shape;4074;p63"/>
          <p:cNvGrpSpPr/>
          <p:nvPr/>
        </p:nvGrpSpPr>
        <p:grpSpPr>
          <a:xfrm>
            <a:off x="5621457" y="2735899"/>
            <a:ext cx="96638" cy="86301"/>
            <a:chOff x="7123937" y="2804160"/>
            <a:chExt cx="76327" cy="73279"/>
          </a:xfrm>
        </p:grpSpPr>
        <p:sp>
          <p:nvSpPr>
            <p:cNvPr id="4075" name="Google Shape;4075;p63"/>
            <p:cNvSpPr/>
            <p:nvPr/>
          </p:nvSpPr>
          <p:spPr>
            <a:xfrm>
              <a:off x="7123937" y="2804160"/>
              <a:ext cx="53340" cy="13969"/>
            </a:xfrm>
            <a:custGeom>
              <a:rect b="b" l="l" r="r" t="t"/>
              <a:pathLst>
                <a:path extrusionOk="0" h="13969" w="53340">
                  <a:moveTo>
                    <a:pt x="0" y="13715"/>
                  </a:moveTo>
                  <a:lnTo>
                    <a:pt x="3810" y="13715"/>
                  </a:lnTo>
                  <a:lnTo>
                    <a:pt x="7620" y="13715"/>
                  </a:lnTo>
                  <a:lnTo>
                    <a:pt x="14347" y="13680"/>
                  </a:lnTo>
                  <a:lnTo>
                    <a:pt x="47244" y="6095"/>
                  </a:lnTo>
                  <a:lnTo>
                    <a:pt x="53340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6" name="Google Shape;4076;p63"/>
            <p:cNvSpPr/>
            <p:nvPr/>
          </p:nvSpPr>
          <p:spPr>
            <a:xfrm>
              <a:off x="7143749" y="2870454"/>
              <a:ext cx="56515" cy="6985"/>
            </a:xfrm>
            <a:custGeom>
              <a:rect b="b" l="l" r="r" t="t"/>
              <a:pathLst>
                <a:path extrusionOk="0" h="6985" w="56515">
                  <a:moveTo>
                    <a:pt x="0" y="4572"/>
                  </a:moveTo>
                  <a:lnTo>
                    <a:pt x="10751" y="5762"/>
                  </a:lnTo>
                  <a:lnTo>
                    <a:pt x="21431" y="6667"/>
                  </a:lnTo>
                  <a:lnTo>
                    <a:pt x="32254" y="6715"/>
                  </a:lnTo>
                  <a:lnTo>
                    <a:pt x="43434" y="5334"/>
                  </a:lnTo>
                  <a:lnTo>
                    <a:pt x="50292" y="3048"/>
                  </a:lnTo>
                  <a:lnTo>
                    <a:pt x="52577" y="3048"/>
                  </a:lnTo>
                  <a:lnTo>
                    <a:pt x="56388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7" name="Google Shape;4077;p63"/>
          <p:cNvGrpSpPr/>
          <p:nvPr/>
        </p:nvGrpSpPr>
        <p:grpSpPr>
          <a:xfrm>
            <a:off x="6189680" y="2640764"/>
            <a:ext cx="221269" cy="189382"/>
            <a:chOff x="7572743" y="2723375"/>
            <a:chExt cx="174764" cy="160807"/>
          </a:xfrm>
        </p:grpSpPr>
        <p:pic>
          <p:nvPicPr>
            <p:cNvPr id="4078" name="Google Shape;4078;p63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572743" y="2723375"/>
              <a:ext cx="124231" cy="1608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9" name="Google Shape;4079;p63"/>
            <p:cNvSpPr/>
            <p:nvPr/>
          </p:nvSpPr>
          <p:spPr>
            <a:xfrm>
              <a:off x="7741157" y="2803397"/>
              <a:ext cx="6350" cy="72389"/>
            </a:xfrm>
            <a:custGeom>
              <a:rect b="b" l="l" r="r" t="t"/>
              <a:pathLst>
                <a:path extrusionOk="0" h="72389" w="6350">
                  <a:moveTo>
                    <a:pt x="0" y="0"/>
                  </a:moveTo>
                  <a:lnTo>
                    <a:pt x="4488" y="40647"/>
                  </a:lnTo>
                  <a:lnTo>
                    <a:pt x="5238" y="48387"/>
                  </a:lnTo>
                  <a:lnTo>
                    <a:pt x="5845" y="56126"/>
                  </a:lnTo>
                  <a:lnTo>
                    <a:pt x="6096" y="64008"/>
                  </a:lnTo>
                  <a:lnTo>
                    <a:pt x="6096" y="68580"/>
                  </a:lnTo>
                  <a:lnTo>
                    <a:pt x="6096" y="70104"/>
                  </a:lnTo>
                  <a:lnTo>
                    <a:pt x="4572" y="7239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80" name="Google Shape;4080;p6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360422" y="3821930"/>
            <a:ext cx="203595" cy="179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1" name="Google Shape;4081;p6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334880" y="3393625"/>
            <a:ext cx="3176896" cy="1125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2" name="Google Shape;4082;p63"/>
          <p:cNvGrpSpPr/>
          <p:nvPr/>
        </p:nvGrpSpPr>
        <p:grpSpPr>
          <a:xfrm>
            <a:off x="6979849" y="3652154"/>
            <a:ext cx="607684" cy="206852"/>
            <a:chOff x="8196833" y="3582161"/>
            <a:chExt cx="479965" cy="175641"/>
          </a:xfrm>
        </p:grpSpPr>
        <p:sp>
          <p:nvSpPr>
            <p:cNvPr id="4083" name="Google Shape;4083;p63"/>
            <p:cNvSpPr/>
            <p:nvPr/>
          </p:nvSpPr>
          <p:spPr>
            <a:xfrm>
              <a:off x="8196833" y="3633977"/>
              <a:ext cx="113029" cy="123825"/>
            </a:xfrm>
            <a:custGeom>
              <a:rect b="b" l="l" r="r" t="t"/>
              <a:pathLst>
                <a:path extrusionOk="0" h="123825" w="113029">
                  <a:moveTo>
                    <a:pt x="0" y="14477"/>
                  </a:moveTo>
                  <a:lnTo>
                    <a:pt x="2012" y="30801"/>
                  </a:lnTo>
                  <a:lnTo>
                    <a:pt x="4667" y="46767"/>
                  </a:lnTo>
                  <a:lnTo>
                    <a:pt x="8036" y="62591"/>
                  </a:lnTo>
                  <a:lnTo>
                    <a:pt x="12192" y="78485"/>
                  </a:lnTo>
                  <a:lnTo>
                    <a:pt x="15001" y="89654"/>
                  </a:lnTo>
                  <a:lnTo>
                    <a:pt x="19240" y="102679"/>
                  </a:lnTo>
                  <a:lnTo>
                    <a:pt x="25479" y="114276"/>
                  </a:lnTo>
                  <a:lnTo>
                    <a:pt x="34290" y="121157"/>
                  </a:lnTo>
                  <a:lnTo>
                    <a:pt x="42672" y="123443"/>
                  </a:lnTo>
                  <a:lnTo>
                    <a:pt x="44958" y="110489"/>
                  </a:lnTo>
                  <a:lnTo>
                    <a:pt x="46482" y="105917"/>
                  </a:lnTo>
                  <a:lnTo>
                    <a:pt x="47577" y="96654"/>
                  </a:lnTo>
                  <a:lnTo>
                    <a:pt x="47815" y="87248"/>
                  </a:lnTo>
                  <a:lnTo>
                    <a:pt x="47767" y="77843"/>
                  </a:lnTo>
                  <a:lnTo>
                    <a:pt x="48006" y="68579"/>
                  </a:lnTo>
                  <a:lnTo>
                    <a:pt x="48768" y="63245"/>
                  </a:lnTo>
                  <a:lnTo>
                    <a:pt x="50292" y="55625"/>
                  </a:lnTo>
                  <a:lnTo>
                    <a:pt x="57912" y="57911"/>
                  </a:lnTo>
                  <a:lnTo>
                    <a:pt x="64948" y="60745"/>
                  </a:lnTo>
                  <a:lnTo>
                    <a:pt x="71342" y="65150"/>
                  </a:lnTo>
                  <a:lnTo>
                    <a:pt x="77307" y="70127"/>
                  </a:lnTo>
                  <a:lnTo>
                    <a:pt x="83058" y="74675"/>
                  </a:lnTo>
                  <a:lnTo>
                    <a:pt x="88880" y="79236"/>
                  </a:lnTo>
                  <a:lnTo>
                    <a:pt x="94773" y="83724"/>
                  </a:lnTo>
                  <a:lnTo>
                    <a:pt x="100524" y="88070"/>
                  </a:lnTo>
                  <a:lnTo>
                    <a:pt x="105918" y="92201"/>
                  </a:lnTo>
                  <a:lnTo>
                    <a:pt x="108204" y="93725"/>
                  </a:lnTo>
                  <a:lnTo>
                    <a:pt x="110490" y="95249"/>
                  </a:lnTo>
                  <a:lnTo>
                    <a:pt x="112776" y="96773"/>
                  </a:lnTo>
                  <a:lnTo>
                    <a:pt x="109561" y="44267"/>
                  </a:lnTo>
                  <a:lnTo>
                    <a:pt x="103917" y="10763"/>
                  </a:lnTo>
                  <a:lnTo>
                    <a:pt x="102834" y="2988"/>
                  </a:lnTo>
                  <a:lnTo>
                    <a:pt x="104394" y="0"/>
                  </a:lnTo>
                  <a:lnTo>
                    <a:pt x="105155" y="761"/>
                  </a:lnTo>
                  <a:lnTo>
                    <a:pt x="105918" y="1523"/>
                  </a:lnTo>
                  <a:lnTo>
                    <a:pt x="107442" y="1523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4" name="Google Shape;4084;p63"/>
            <p:cNvSpPr/>
            <p:nvPr/>
          </p:nvSpPr>
          <p:spPr>
            <a:xfrm>
              <a:off x="8337803" y="3611879"/>
              <a:ext cx="90804" cy="121285"/>
            </a:xfrm>
            <a:custGeom>
              <a:rect b="b" l="l" r="r" t="t"/>
              <a:pathLst>
                <a:path extrusionOk="0" h="121285" w="90804">
                  <a:moveTo>
                    <a:pt x="0" y="0"/>
                  </a:moveTo>
                  <a:lnTo>
                    <a:pt x="3893" y="15442"/>
                  </a:lnTo>
                  <a:lnTo>
                    <a:pt x="8286" y="30956"/>
                  </a:lnTo>
                  <a:lnTo>
                    <a:pt x="12537" y="46612"/>
                  </a:lnTo>
                  <a:lnTo>
                    <a:pt x="16002" y="62484"/>
                  </a:lnTo>
                  <a:lnTo>
                    <a:pt x="18954" y="76200"/>
                  </a:lnTo>
                  <a:lnTo>
                    <a:pt x="21907" y="89916"/>
                  </a:lnTo>
                  <a:lnTo>
                    <a:pt x="24574" y="103632"/>
                  </a:lnTo>
                  <a:lnTo>
                    <a:pt x="26670" y="117348"/>
                  </a:lnTo>
                  <a:lnTo>
                    <a:pt x="26670" y="118872"/>
                  </a:lnTo>
                  <a:lnTo>
                    <a:pt x="26670" y="119634"/>
                  </a:lnTo>
                  <a:lnTo>
                    <a:pt x="26670" y="121157"/>
                  </a:lnTo>
                  <a:lnTo>
                    <a:pt x="25908" y="112776"/>
                  </a:lnTo>
                  <a:lnTo>
                    <a:pt x="25146" y="104394"/>
                  </a:lnTo>
                  <a:lnTo>
                    <a:pt x="25146" y="96012"/>
                  </a:lnTo>
                  <a:lnTo>
                    <a:pt x="24860" y="87272"/>
                  </a:lnTo>
                  <a:lnTo>
                    <a:pt x="25717" y="79248"/>
                  </a:lnTo>
                  <a:lnTo>
                    <a:pt x="56364" y="58340"/>
                  </a:lnTo>
                  <a:lnTo>
                    <a:pt x="64008" y="58673"/>
                  </a:lnTo>
                  <a:lnTo>
                    <a:pt x="90392" y="85570"/>
                  </a:lnTo>
                  <a:lnTo>
                    <a:pt x="89725" y="92868"/>
                  </a:lnTo>
                  <a:lnTo>
                    <a:pt x="88201" y="100024"/>
                  </a:lnTo>
                  <a:lnTo>
                    <a:pt x="86106" y="106679"/>
                  </a:lnTo>
                  <a:lnTo>
                    <a:pt x="85344" y="111251"/>
                  </a:lnTo>
                  <a:lnTo>
                    <a:pt x="83058" y="115061"/>
                  </a:lnTo>
                  <a:lnTo>
                    <a:pt x="80772" y="118871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5" name="Google Shape;4085;p63"/>
            <p:cNvSpPr/>
            <p:nvPr/>
          </p:nvSpPr>
          <p:spPr>
            <a:xfrm>
              <a:off x="8463533" y="3649979"/>
              <a:ext cx="3809" cy="73660"/>
            </a:xfrm>
            <a:custGeom>
              <a:rect b="b" l="l" r="r" t="t"/>
              <a:pathLst>
                <a:path extrusionOk="0" h="73660" w="3809">
                  <a:moveTo>
                    <a:pt x="0" y="0"/>
                  </a:moveTo>
                  <a:lnTo>
                    <a:pt x="11" y="10977"/>
                  </a:lnTo>
                  <a:lnTo>
                    <a:pt x="95" y="22097"/>
                  </a:lnTo>
                  <a:lnTo>
                    <a:pt x="321" y="33218"/>
                  </a:lnTo>
                  <a:lnTo>
                    <a:pt x="762" y="44196"/>
                  </a:lnTo>
                  <a:lnTo>
                    <a:pt x="464" y="51399"/>
                  </a:lnTo>
                  <a:lnTo>
                    <a:pt x="95" y="58959"/>
                  </a:lnTo>
                  <a:lnTo>
                    <a:pt x="440" y="66377"/>
                  </a:lnTo>
                  <a:lnTo>
                    <a:pt x="2286" y="73152"/>
                  </a:lnTo>
                  <a:lnTo>
                    <a:pt x="3048" y="73152"/>
                  </a:lnTo>
                  <a:lnTo>
                    <a:pt x="3810" y="73152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6" name="Google Shape;4086;p63"/>
            <p:cNvSpPr/>
            <p:nvPr/>
          </p:nvSpPr>
          <p:spPr>
            <a:xfrm>
              <a:off x="8450579" y="3582161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8"/>
                  </a:moveTo>
                  <a:lnTo>
                    <a:pt x="0" y="11430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1430"/>
                  </a:lnTo>
                  <a:lnTo>
                    <a:pt x="15240" y="7620"/>
                  </a:lnTo>
                  <a:lnTo>
                    <a:pt x="15240" y="3048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87" name="Google Shape;4087;p63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8511717" y="3600437"/>
              <a:ext cx="165081" cy="1402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88" name="Google Shape;4088;p6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768816" y="3594877"/>
            <a:ext cx="155356" cy="202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9" name="Google Shape;4089;p6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8192342" y="3532954"/>
            <a:ext cx="339504" cy="1750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0" name="Google Shape;4090;p63"/>
          <p:cNvGrpSpPr/>
          <p:nvPr/>
        </p:nvGrpSpPr>
        <p:grpSpPr>
          <a:xfrm>
            <a:off x="7025164" y="4093677"/>
            <a:ext cx="467824" cy="210023"/>
            <a:chOff x="8232635" y="3957053"/>
            <a:chExt cx="369500" cy="178333"/>
          </a:xfrm>
        </p:grpSpPr>
        <p:pic>
          <p:nvPicPr>
            <p:cNvPr id="4091" name="Google Shape;4091;p63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232635" y="3957053"/>
              <a:ext cx="152139" cy="1783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2" name="Google Shape;4092;p63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8404085" y="3987723"/>
              <a:ext cx="198050" cy="1270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93" name="Google Shape;4093;p63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7735050" y="4085779"/>
            <a:ext cx="247008" cy="1400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4" name="Google Shape;4094;p63"/>
          <p:cNvGrpSpPr/>
          <p:nvPr/>
        </p:nvGrpSpPr>
        <p:grpSpPr>
          <a:xfrm>
            <a:off x="8210865" y="3925860"/>
            <a:ext cx="442860" cy="206517"/>
            <a:chOff x="9169133" y="3814559"/>
            <a:chExt cx="349783" cy="175356"/>
          </a:xfrm>
        </p:grpSpPr>
        <p:pic>
          <p:nvPicPr>
            <p:cNvPr id="4095" name="Google Shape;4095;p63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9169133" y="3856469"/>
              <a:ext cx="249961" cy="1334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6" name="Google Shape;4096;p63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9445977" y="3814559"/>
              <a:ext cx="72939" cy="149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97" name="Google Shape;4097;p63"/>
          <p:cNvGrpSpPr/>
          <p:nvPr/>
        </p:nvGrpSpPr>
        <p:grpSpPr>
          <a:xfrm>
            <a:off x="7619476" y="4396106"/>
            <a:ext cx="622307" cy="201483"/>
            <a:chOff x="8702026" y="4213859"/>
            <a:chExt cx="491515" cy="171082"/>
          </a:xfrm>
        </p:grpSpPr>
        <p:pic>
          <p:nvPicPr>
            <p:cNvPr id="4098" name="Google Shape;4098;p63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8702026" y="4219181"/>
              <a:ext cx="241579" cy="165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9" name="Google Shape;4099;p63"/>
            <p:cNvSpPr/>
            <p:nvPr/>
          </p:nvSpPr>
          <p:spPr>
            <a:xfrm>
              <a:off x="8982455" y="4217669"/>
              <a:ext cx="18415" cy="120650"/>
            </a:xfrm>
            <a:custGeom>
              <a:rect b="b" l="l" r="r" t="t"/>
              <a:pathLst>
                <a:path extrusionOk="0" h="120650" w="18415">
                  <a:moveTo>
                    <a:pt x="0" y="0"/>
                  </a:moveTo>
                  <a:lnTo>
                    <a:pt x="702" y="12001"/>
                  </a:lnTo>
                  <a:lnTo>
                    <a:pt x="1619" y="24003"/>
                  </a:lnTo>
                  <a:lnTo>
                    <a:pt x="2678" y="36004"/>
                  </a:lnTo>
                  <a:lnTo>
                    <a:pt x="3810" y="48006"/>
                  </a:lnTo>
                  <a:lnTo>
                    <a:pt x="4833" y="60126"/>
                  </a:lnTo>
                  <a:lnTo>
                    <a:pt x="5715" y="72390"/>
                  </a:lnTo>
                  <a:lnTo>
                    <a:pt x="6596" y="84653"/>
                  </a:lnTo>
                  <a:lnTo>
                    <a:pt x="7620" y="96774"/>
                  </a:lnTo>
                  <a:lnTo>
                    <a:pt x="8382" y="102107"/>
                  </a:lnTo>
                  <a:lnTo>
                    <a:pt x="8382" y="117348"/>
                  </a:lnTo>
                  <a:lnTo>
                    <a:pt x="15240" y="120396"/>
                  </a:lnTo>
                  <a:lnTo>
                    <a:pt x="16002" y="120396"/>
                  </a:lnTo>
                  <a:lnTo>
                    <a:pt x="16764" y="120396"/>
                  </a:lnTo>
                  <a:lnTo>
                    <a:pt x="18288" y="120396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0" name="Google Shape;4100;p63"/>
            <p:cNvSpPr/>
            <p:nvPr/>
          </p:nvSpPr>
          <p:spPr>
            <a:xfrm>
              <a:off x="9017507" y="4283201"/>
              <a:ext cx="10795" cy="48895"/>
            </a:xfrm>
            <a:custGeom>
              <a:rect b="b" l="l" r="r" t="t"/>
              <a:pathLst>
                <a:path extrusionOk="0" h="48895" w="10795">
                  <a:moveTo>
                    <a:pt x="0" y="0"/>
                  </a:moveTo>
                  <a:lnTo>
                    <a:pt x="2035" y="10167"/>
                  </a:lnTo>
                  <a:lnTo>
                    <a:pt x="3714" y="20193"/>
                  </a:lnTo>
                  <a:lnTo>
                    <a:pt x="5250" y="30218"/>
                  </a:lnTo>
                  <a:lnTo>
                    <a:pt x="6858" y="40386"/>
                  </a:lnTo>
                  <a:lnTo>
                    <a:pt x="7620" y="44196"/>
                  </a:lnTo>
                  <a:lnTo>
                    <a:pt x="9906" y="46482"/>
                  </a:lnTo>
                  <a:lnTo>
                    <a:pt x="10668" y="48768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1" name="Google Shape;4101;p63"/>
            <p:cNvSpPr/>
            <p:nvPr/>
          </p:nvSpPr>
          <p:spPr>
            <a:xfrm>
              <a:off x="9017507" y="4213859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02" name="Google Shape;4102;p63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9066262" y="4241279"/>
              <a:ext cx="127279" cy="1158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03" name="Google Shape;4103;p63"/>
          <p:cNvGrpSpPr/>
          <p:nvPr/>
        </p:nvGrpSpPr>
        <p:grpSpPr>
          <a:xfrm>
            <a:off x="1177649" y="4931390"/>
            <a:ext cx="7192423" cy="1792716"/>
            <a:chOff x="1295401" y="5588611"/>
            <a:chExt cx="7911586" cy="2031637"/>
          </a:xfrm>
        </p:grpSpPr>
        <p:grpSp>
          <p:nvGrpSpPr>
            <p:cNvPr id="4104" name="Google Shape;4104;p63"/>
            <p:cNvGrpSpPr/>
            <p:nvPr/>
          </p:nvGrpSpPr>
          <p:grpSpPr>
            <a:xfrm>
              <a:off x="7191697" y="6240742"/>
              <a:ext cx="247772" cy="182403"/>
              <a:chOff x="7847825" y="5156454"/>
              <a:chExt cx="177908" cy="136652"/>
            </a:xfrm>
          </p:grpSpPr>
          <p:pic>
            <p:nvPicPr>
              <p:cNvPr id="4105" name="Google Shape;4105;p63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7847825" y="5157203"/>
                <a:ext cx="101371" cy="1326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06" name="Google Shape;4106;p63"/>
              <p:cNvSpPr/>
              <p:nvPr/>
            </p:nvSpPr>
            <p:spPr>
              <a:xfrm>
                <a:off x="7985093" y="5241036"/>
                <a:ext cx="40640" cy="52070"/>
              </a:xfrm>
              <a:custGeom>
                <a:rect b="b" l="l" r="r" t="t"/>
                <a:pathLst>
                  <a:path extrusionOk="0" h="52070" w="40640">
                    <a:moveTo>
                      <a:pt x="1428" y="0"/>
                    </a:moveTo>
                    <a:lnTo>
                      <a:pt x="678" y="7441"/>
                    </a:lnTo>
                    <a:lnTo>
                      <a:pt x="0" y="14954"/>
                    </a:lnTo>
                    <a:lnTo>
                      <a:pt x="35" y="22609"/>
                    </a:lnTo>
                    <a:lnTo>
                      <a:pt x="1428" y="30480"/>
                    </a:lnTo>
                    <a:lnTo>
                      <a:pt x="3714" y="36576"/>
                    </a:lnTo>
                    <a:lnTo>
                      <a:pt x="6000" y="42672"/>
                    </a:lnTo>
                    <a:lnTo>
                      <a:pt x="11334" y="47244"/>
                    </a:lnTo>
                    <a:lnTo>
                      <a:pt x="14382" y="50292"/>
                    </a:lnTo>
                    <a:lnTo>
                      <a:pt x="19716" y="51816"/>
                    </a:lnTo>
                    <a:lnTo>
                      <a:pt x="23526" y="50291"/>
                    </a:lnTo>
                    <a:lnTo>
                      <a:pt x="31908" y="48006"/>
                    </a:lnTo>
                    <a:lnTo>
                      <a:pt x="36480" y="38099"/>
                    </a:lnTo>
                    <a:lnTo>
                      <a:pt x="40290" y="31241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7" name="Google Shape;4107;p63"/>
              <p:cNvSpPr/>
              <p:nvPr/>
            </p:nvSpPr>
            <p:spPr>
              <a:xfrm>
                <a:off x="7988522" y="5156454"/>
                <a:ext cx="11429" cy="10795"/>
              </a:xfrm>
              <a:custGeom>
                <a:rect b="b" l="l" r="r" t="t"/>
                <a:pathLst>
                  <a:path extrusionOk="0" h="10795" w="11429">
                    <a:moveTo>
                      <a:pt x="10953" y="10668"/>
                    </a:moveTo>
                    <a:lnTo>
                      <a:pt x="2869" y="7215"/>
                    </a:lnTo>
                    <a:lnTo>
                      <a:pt x="0" y="5905"/>
                    </a:lnTo>
                    <a:lnTo>
                      <a:pt x="1845" y="4881"/>
                    </a:lnTo>
                    <a:lnTo>
                      <a:pt x="7905" y="2286"/>
                    </a:lnTo>
                    <a:lnTo>
                      <a:pt x="8667" y="1524"/>
                    </a:lnTo>
                    <a:lnTo>
                      <a:pt x="10191" y="762"/>
                    </a:lnTo>
                    <a:lnTo>
                      <a:pt x="10953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08" name="Google Shape;4108;p63"/>
            <p:cNvGrpSpPr/>
            <p:nvPr/>
          </p:nvGrpSpPr>
          <p:grpSpPr>
            <a:xfrm>
              <a:off x="6744926" y="6045434"/>
              <a:ext cx="342249" cy="664701"/>
              <a:chOff x="7527035" y="5010137"/>
              <a:chExt cx="245745" cy="497978"/>
            </a:xfrm>
          </p:grpSpPr>
          <p:sp>
            <p:nvSpPr>
              <p:cNvPr id="4109" name="Google Shape;4109;p63"/>
              <p:cNvSpPr/>
              <p:nvPr/>
            </p:nvSpPr>
            <p:spPr>
              <a:xfrm>
                <a:off x="7564754" y="5445251"/>
                <a:ext cx="26034" cy="62864"/>
              </a:xfrm>
              <a:custGeom>
                <a:rect b="b" l="l" r="r" t="t"/>
                <a:pathLst>
                  <a:path extrusionOk="0" h="62864" w="26034">
                    <a:moveTo>
                      <a:pt x="4191" y="2286"/>
                    </a:moveTo>
                    <a:lnTo>
                      <a:pt x="3429" y="2286"/>
                    </a:lnTo>
                    <a:lnTo>
                      <a:pt x="2667" y="0"/>
                    </a:lnTo>
                    <a:lnTo>
                      <a:pt x="2667" y="762"/>
                    </a:lnTo>
                    <a:lnTo>
                      <a:pt x="119" y="11156"/>
                    </a:lnTo>
                    <a:lnTo>
                      <a:pt x="0" y="27908"/>
                    </a:lnTo>
                    <a:lnTo>
                      <a:pt x="1595" y="44803"/>
                    </a:lnTo>
                    <a:lnTo>
                      <a:pt x="19431" y="62484"/>
                    </a:lnTo>
                    <a:lnTo>
                      <a:pt x="20955" y="60960"/>
                    </a:lnTo>
                    <a:lnTo>
                      <a:pt x="24003" y="56388"/>
                    </a:lnTo>
                    <a:lnTo>
                      <a:pt x="24003" y="54864"/>
                    </a:lnTo>
                    <a:lnTo>
                      <a:pt x="24765" y="53340"/>
                    </a:lnTo>
                    <a:lnTo>
                      <a:pt x="25527" y="52578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0" name="Google Shape;4110;p63"/>
              <p:cNvSpPr/>
              <p:nvPr/>
            </p:nvSpPr>
            <p:spPr>
              <a:xfrm>
                <a:off x="7632191" y="5468873"/>
                <a:ext cx="39370" cy="9525"/>
              </a:xfrm>
              <a:custGeom>
                <a:rect b="b" l="l" r="r" t="t"/>
                <a:pathLst>
                  <a:path extrusionOk="0" h="9525" w="39370">
                    <a:moveTo>
                      <a:pt x="0" y="9144"/>
                    </a:moveTo>
                    <a:lnTo>
                      <a:pt x="35814" y="1524"/>
                    </a:lnTo>
                    <a:lnTo>
                      <a:pt x="37338" y="762"/>
                    </a:lnTo>
                    <a:lnTo>
                      <a:pt x="38862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1" name="Google Shape;4111;p63"/>
              <p:cNvSpPr/>
              <p:nvPr/>
            </p:nvSpPr>
            <p:spPr>
              <a:xfrm>
                <a:off x="7729453" y="5411723"/>
                <a:ext cx="7620" cy="58420"/>
              </a:xfrm>
              <a:custGeom>
                <a:rect b="b" l="l" r="r" t="t"/>
                <a:pathLst>
                  <a:path extrusionOk="0" h="58420" w="7620">
                    <a:moveTo>
                      <a:pt x="273" y="0"/>
                    </a:moveTo>
                    <a:lnTo>
                      <a:pt x="0" y="8786"/>
                    </a:lnTo>
                    <a:lnTo>
                      <a:pt x="369" y="17145"/>
                    </a:lnTo>
                    <a:lnTo>
                      <a:pt x="1452" y="25503"/>
                    </a:lnTo>
                    <a:lnTo>
                      <a:pt x="3321" y="34290"/>
                    </a:lnTo>
                    <a:lnTo>
                      <a:pt x="4845" y="42672"/>
                    </a:lnTo>
                    <a:lnTo>
                      <a:pt x="7131" y="49530"/>
                    </a:lnTo>
                    <a:lnTo>
                      <a:pt x="7131" y="5791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2" name="Google Shape;4112;p63"/>
              <p:cNvSpPr/>
              <p:nvPr/>
            </p:nvSpPr>
            <p:spPr>
              <a:xfrm>
                <a:off x="7614665" y="5436107"/>
                <a:ext cx="33654" cy="1904"/>
              </a:xfrm>
              <a:custGeom>
                <a:rect b="b" l="l" r="r" t="t"/>
                <a:pathLst>
                  <a:path extrusionOk="0" h="1904" w="33654">
                    <a:moveTo>
                      <a:pt x="0" y="0"/>
                    </a:moveTo>
                    <a:lnTo>
                      <a:pt x="8346" y="238"/>
                    </a:lnTo>
                    <a:lnTo>
                      <a:pt x="17049" y="190"/>
                    </a:lnTo>
                    <a:lnTo>
                      <a:pt x="25610" y="428"/>
                    </a:lnTo>
                    <a:lnTo>
                      <a:pt x="33528" y="1523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3" name="Google Shape;4113;p63"/>
              <p:cNvSpPr/>
              <p:nvPr/>
            </p:nvSpPr>
            <p:spPr>
              <a:xfrm>
                <a:off x="7556753" y="5410199"/>
                <a:ext cx="12700" cy="5714"/>
              </a:xfrm>
              <a:custGeom>
                <a:rect b="b" l="l" r="r" t="t"/>
                <a:pathLst>
                  <a:path extrusionOk="0" h="5714" w="12700">
                    <a:moveTo>
                      <a:pt x="0" y="5334"/>
                    </a:moveTo>
                    <a:lnTo>
                      <a:pt x="3810" y="3810"/>
                    </a:lnTo>
                    <a:lnTo>
                      <a:pt x="7620" y="1524"/>
                    </a:lnTo>
                    <a:lnTo>
                      <a:pt x="12191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4" name="Google Shape;4114;p63"/>
              <p:cNvSpPr/>
              <p:nvPr/>
            </p:nvSpPr>
            <p:spPr>
              <a:xfrm>
                <a:off x="7527035" y="5161025"/>
                <a:ext cx="245745" cy="201929"/>
              </a:xfrm>
              <a:custGeom>
                <a:rect b="b" l="l" r="r" t="t"/>
                <a:pathLst>
                  <a:path extrusionOk="0" h="201929" w="245745">
                    <a:moveTo>
                      <a:pt x="204216" y="0"/>
                    </a:moveTo>
                    <a:lnTo>
                      <a:pt x="206502" y="0"/>
                    </a:lnTo>
                    <a:lnTo>
                      <a:pt x="208026" y="0"/>
                    </a:lnTo>
                    <a:lnTo>
                      <a:pt x="209550" y="0"/>
                    </a:lnTo>
                    <a:lnTo>
                      <a:pt x="201930" y="0"/>
                    </a:lnTo>
                    <a:lnTo>
                      <a:pt x="195072" y="762"/>
                    </a:lnTo>
                    <a:lnTo>
                      <a:pt x="187452" y="3048"/>
                    </a:lnTo>
                    <a:lnTo>
                      <a:pt x="172581" y="7298"/>
                    </a:lnTo>
                    <a:lnTo>
                      <a:pt x="157638" y="11906"/>
                    </a:lnTo>
                    <a:lnTo>
                      <a:pt x="142553" y="16656"/>
                    </a:lnTo>
                    <a:lnTo>
                      <a:pt x="127254" y="21336"/>
                    </a:lnTo>
                    <a:lnTo>
                      <a:pt x="112847" y="26348"/>
                    </a:lnTo>
                    <a:lnTo>
                      <a:pt x="98298" y="31146"/>
                    </a:lnTo>
                    <a:lnTo>
                      <a:pt x="83748" y="35802"/>
                    </a:lnTo>
                    <a:lnTo>
                      <a:pt x="69342" y="40386"/>
                    </a:lnTo>
                    <a:lnTo>
                      <a:pt x="62484" y="42672"/>
                    </a:lnTo>
                    <a:lnTo>
                      <a:pt x="55626" y="44958"/>
                    </a:lnTo>
                    <a:lnTo>
                      <a:pt x="49530" y="47244"/>
                    </a:lnTo>
                    <a:lnTo>
                      <a:pt x="51816" y="48768"/>
                    </a:lnTo>
                    <a:lnTo>
                      <a:pt x="52578" y="50292"/>
                    </a:lnTo>
                    <a:lnTo>
                      <a:pt x="57912" y="51054"/>
                    </a:lnTo>
                    <a:lnTo>
                      <a:pt x="68770" y="53066"/>
                    </a:lnTo>
                    <a:lnTo>
                      <a:pt x="79629" y="54578"/>
                    </a:lnTo>
                    <a:lnTo>
                      <a:pt x="90487" y="55661"/>
                    </a:lnTo>
                    <a:lnTo>
                      <a:pt x="101346" y="56388"/>
                    </a:lnTo>
                    <a:lnTo>
                      <a:pt x="116776" y="57864"/>
                    </a:lnTo>
                    <a:lnTo>
                      <a:pt x="132207" y="59055"/>
                    </a:lnTo>
                    <a:lnTo>
                      <a:pt x="147637" y="60245"/>
                    </a:lnTo>
                    <a:lnTo>
                      <a:pt x="163068" y="61722"/>
                    </a:lnTo>
                    <a:lnTo>
                      <a:pt x="210312" y="70104"/>
                    </a:lnTo>
                    <a:lnTo>
                      <a:pt x="213360" y="71628"/>
                    </a:lnTo>
                    <a:lnTo>
                      <a:pt x="215646" y="72390"/>
                    </a:lnTo>
                    <a:lnTo>
                      <a:pt x="215646" y="76962"/>
                    </a:lnTo>
                    <a:lnTo>
                      <a:pt x="215646" y="83058"/>
                    </a:lnTo>
                    <a:lnTo>
                      <a:pt x="199644" y="89916"/>
                    </a:lnTo>
                    <a:lnTo>
                      <a:pt x="157924" y="115252"/>
                    </a:lnTo>
                    <a:lnTo>
                      <a:pt x="118110" y="137160"/>
                    </a:lnTo>
                    <a:lnTo>
                      <a:pt x="99691" y="147435"/>
                    </a:lnTo>
                    <a:lnTo>
                      <a:pt x="81057" y="157638"/>
                    </a:lnTo>
                    <a:lnTo>
                      <a:pt x="62281" y="167699"/>
                    </a:lnTo>
                    <a:lnTo>
                      <a:pt x="43434" y="177546"/>
                    </a:lnTo>
                    <a:lnTo>
                      <a:pt x="33718" y="182689"/>
                    </a:lnTo>
                    <a:lnTo>
                      <a:pt x="24003" y="187833"/>
                    </a:lnTo>
                    <a:lnTo>
                      <a:pt x="14287" y="192976"/>
                    </a:lnTo>
                    <a:lnTo>
                      <a:pt x="4572" y="198120"/>
                    </a:lnTo>
                    <a:lnTo>
                      <a:pt x="1524" y="198882"/>
                    </a:lnTo>
                    <a:lnTo>
                      <a:pt x="762" y="198882"/>
                    </a:lnTo>
                    <a:lnTo>
                      <a:pt x="0" y="201168"/>
                    </a:lnTo>
                    <a:lnTo>
                      <a:pt x="5334" y="201930"/>
                    </a:lnTo>
                    <a:lnTo>
                      <a:pt x="12954" y="201930"/>
                    </a:lnTo>
                    <a:lnTo>
                      <a:pt x="19050" y="201930"/>
                    </a:lnTo>
                    <a:lnTo>
                      <a:pt x="35623" y="201608"/>
                    </a:lnTo>
                    <a:lnTo>
                      <a:pt x="52197" y="199929"/>
                    </a:lnTo>
                    <a:lnTo>
                      <a:pt x="68770" y="197536"/>
                    </a:lnTo>
                    <a:lnTo>
                      <a:pt x="85344" y="195072"/>
                    </a:lnTo>
                    <a:lnTo>
                      <a:pt x="105918" y="192238"/>
                    </a:lnTo>
                    <a:lnTo>
                      <a:pt x="147066" y="187142"/>
                    </a:lnTo>
                    <a:lnTo>
                      <a:pt x="185344" y="183725"/>
                    </a:lnTo>
                    <a:lnTo>
                      <a:pt x="237744" y="182118"/>
                    </a:lnTo>
                    <a:lnTo>
                      <a:pt x="239268" y="182118"/>
                    </a:lnTo>
                    <a:lnTo>
                      <a:pt x="243840" y="182880"/>
                    </a:lnTo>
                    <a:lnTo>
                      <a:pt x="244602" y="181356"/>
                    </a:lnTo>
                    <a:lnTo>
                      <a:pt x="245364" y="179070"/>
                    </a:lnTo>
                    <a:lnTo>
                      <a:pt x="242316" y="175260"/>
                    </a:lnTo>
                    <a:lnTo>
                      <a:pt x="242316" y="174498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115" name="Google Shape;4115;p63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7586459" y="5010137"/>
                <a:ext cx="102133" cy="1158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16" name="Google Shape;4116;p63"/>
            <p:cNvGrpSpPr/>
            <p:nvPr/>
          </p:nvGrpSpPr>
          <p:grpSpPr>
            <a:xfrm>
              <a:off x="7220331" y="7162497"/>
              <a:ext cx="216511" cy="169283"/>
              <a:chOff x="7868399" y="5847003"/>
              <a:chExt cx="155461" cy="126823"/>
            </a:xfrm>
          </p:grpSpPr>
          <p:pic>
            <p:nvPicPr>
              <p:cNvPr id="4117" name="Google Shape;4117;p63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7868399" y="5847003"/>
                <a:ext cx="100609" cy="1194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18" name="Google Shape;4118;p63"/>
              <p:cNvSpPr/>
              <p:nvPr/>
            </p:nvSpPr>
            <p:spPr>
              <a:xfrm>
                <a:off x="8016240" y="5923026"/>
                <a:ext cx="7620" cy="50800"/>
              </a:xfrm>
              <a:custGeom>
                <a:rect b="b" l="l" r="r" t="t"/>
                <a:pathLst>
                  <a:path extrusionOk="0" h="50800" w="7620">
                    <a:moveTo>
                      <a:pt x="4572" y="0"/>
                    </a:moveTo>
                    <a:lnTo>
                      <a:pt x="4691" y="6977"/>
                    </a:lnTo>
                    <a:lnTo>
                      <a:pt x="4953" y="14097"/>
                    </a:lnTo>
                    <a:lnTo>
                      <a:pt x="5214" y="21216"/>
                    </a:lnTo>
                    <a:lnTo>
                      <a:pt x="5334" y="28194"/>
                    </a:lnTo>
                    <a:lnTo>
                      <a:pt x="5334" y="34290"/>
                    </a:lnTo>
                    <a:lnTo>
                      <a:pt x="7620" y="44958"/>
                    </a:lnTo>
                    <a:lnTo>
                      <a:pt x="3810" y="49530"/>
                    </a:lnTo>
                    <a:lnTo>
                      <a:pt x="1524" y="50292"/>
                    </a:lnTo>
                    <a:lnTo>
                      <a:pt x="0" y="5029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9" name="Google Shape;4119;p63"/>
              <p:cNvSpPr/>
              <p:nvPr/>
            </p:nvSpPr>
            <p:spPr>
              <a:xfrm>
                <a:off x="8007096" y="5852160"/>
                <a:ext cx="10795" cy="6350"/>
              </a:xfrm>
              <a:custGeom>
                <a:rect b="b" l="l" r="r" t="t"/>
                <a:pathLst>
                  <a:path extrusionOk="0" h="6350" w="10795">
                    <a:moveTo>
                      <a:pt x="10668" y="6095"/>
                    </a:moveTo>
                    <a:lnTo>
                      <a:pt x="5334" y="2285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120" name="Google Shape;4120;p63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6899736" y="6933269"/>
              <a:ext cx="89178" cy="1447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1" name="Google Shape;4121;p63"/>
            <p:cNvSpPr/>
            <p:nvPr/>
          </p:nvSpPr>
          <p:spPr>
            <a:xfrm>
              <a:off x="6796814" y="7161117"/>
              <a:ext cx="346621" cy="262795"/>
            </a:xfrm>
            <a:custGeom>
              <a:rect b="b" l="l" r="r" t="t"/>
              <a:pathLst>
                <a:path extrusionOk="0" h="196850" w="248920">
                  <a:moveTo>
                    <a:pt x="220979" y="0"/>
                  </a:moveTo>
                  <a:lnTo>
                    <a:pt x="178331" y="4929"/>
                  </a:lnTo>
                  <a:lnTo>
                    <a:pt x="126587" y="20097"/>
                  </a:lnTo>
                  <a:lnTo>
                    <a:pt x="89915" y="33528"/>
                  </a:lnTo>
                  <a:lnTo>
                    <a:pt x="80331" y="36968"/>
                  </a:lnTo>
                  <a:lnTo>
                    <a:pt x="70961" y="40481"/>
                  </a:lnTo>
                  <a:lnTo>
                    <a:pt x="61733" y="44136"/>
                  </a:lnTo>
                  <a:lnTo>
                    <a:pt x="52577" y="48006"/>
                  </a:lnTo>
                  <a:lnTo>
                    <a:pt x="55625" y="54102"/>
                  </a:lnTo>
                  <a:lnTo>
                    <a:pt x="59435" y="53340"/>
                  </a:lnTo>
                  <a:lnTo>
                    <a:pt x="67817" y="54102"/>
                  </a:lnTo>
                  <a:lnTo>
                    <a:pt x="84962" y="56554"/>
                  </a:lnTo>
                  <a:lnTo>
                    <a:pt x="102107" y="58293"/>
                  </a:lnTo>
                  <a:lnTo>
                    <a:pt x="119252" y="59459"/>
                  </a:lnTo>
                  <a:lnTo>
                    <a:pt x="136397" y="60198"/>
                  </a:lnTo>
                  <a:lnTo>
                    <a:pt x="155828" y="61102"/>
                  </a:lnTo>
                  <a:lnTo>
                    <a:pt x="175259" y="61722"/>
                  </a:lnTo>
                  <a:lnTo>
                    <a:pt x="194690" y="62341"/>
                  </a:lnTo>
                  <a:lnTo>
                    <a:pt x="214121" y="63246"/>
                  </a:lnTo>
                  <a:lnTo>
                    <a:pt x="222694" y="63305"/>
                  </a:lnTo>
                  <a:lnTo>
                    <a:pt x="231266" y="63722"/>
                  </a:lnTo>
                  <a:lnTo>
                    <a:pt x="239839" y="64853"/>
                  </a:lnTo>
                  <a:lnTo>
                    <a:pt x="248411" y="67056"/>
                  </a:lnTo>
                  <a:lnTo>
                    <a:pt x="244935" y="73116"/>
                  </a:lnTo>
                  <a:lnTo>
                    <a:pt x="238886" y="77819"/>
                  </a:lnTo>
                  <a:lnTo>
                    <a:pt x="231695" y="81522"/>
                  </a:lnTo>
                  <a:lnTo>
                    <a:pt x="224789" y="84582"/>
                  </a:lnTo>
                  <a:lnTo>
                    <a:pt x="205097" y="94928"/>
                  </a:lnTo>
                  <a:lnTo>
                    <a:pt x="184975" y="104489"/>
                  </a:lnTo>
                  <a:lnTo>
                    <a:pt x="164568" y="113621"/>
                  </a:lnTo>
                  <a:lnTo>
                    <a:pt x="144017" y="122682"/>
                  </a:lnTo>
                  <a:lnTo>
                    <a:pt x="120026" y="133659"/>
                  </a:lnTo>
                  <a:lnTo>
                    <a:pt x="96107" y="144780"/>
                  </a:lnTo>
                  <a:lnTo>
                    <a:pt x="72330" y="155900"/>
                  </a:lnTo>
                  <a:lnTo>
                    <a:pt x="48767" y="166878"/>
                  </a:lnTo>
                  <a:lnTo>
                    <a:pt x="12227" y="183272"/>
                  </a:lnTo>
                  <a:lnTo>
                    <a:pt x="0" y="192786"/>
                  </a:lnTo>
                  <a:lnTo>
                    <a:pt x="0" y="193548"/>
                  </a:lnTo>
                  <a:lnTo>
                    <a:pt x="7286" y="194988"/>
                  </a:lnTo>
                  <a:lnTo>
                    <a:pt x="16001" y="195929"/>
                  </a:lnTo>
                  <a:lnTo>
                    <a:pt x="25288" y="196441"/>
                  </a:lnTo>
                  <a:lnTo>
                    <a:pt x="34289" y="196596"/>
                  </a:lnTo>
                  <a:lnTo>
                    <a:pt x="59197" y="194881"/>
                  </a:lnTo>
                  <a:lnTo>
                    <a:pt x="83819" y="191452"/>
                  </a:lnTo>
                  <a:lnTo>
                    <a:pt x="108442" y="187166"/>
                  </a:lnTo>
                  <a:lnTo>
                    <a:pt x="133349" y="182880"/>
                  </a:lnTo>
                  <a:lnTo>
                    <a:pt x="174974" y="175069"/>
                  </a:lnTo>
                  <a:lnTo>
                    <a:pt x="217169" y="168402"/>
                  </a:lnTo>
                  <a:lnTo>
                    <a:pt x="230885" y="166878"/>
                  </a:lnTo>
                  <a:lnTo>
                    <a:pt x="237743" y="166116"/>
                  </a:lnTo>
                  <a:lnTo>
                    <a:pt x="230885" y="166116"/>
                  </a:lnTo>
                  <a:lnTo>
                    <a:pt x="225551" y="165354"/>
                  </a:lnTo>
                  <a:lnTo>
                    <a:pt x="218693" y="16383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2" name="Google Shape;4122;p63"/>
            <p:cNvSpPr/>
            <p:nvPr/>
          </p:nvSpPr>
          <p:spPr>
            <a:xfrm>
              <a:off x="6854120" y="7552702"/>
              <a:ext cx="44212" cy="62730"/>
            </a:xfrm>
            <a:custGeom>
              <a:rect b="b" l="l" r="r" t="t"/>
              <a:pathLst>
                <a:path extrusionOk="0" h="46989" w="31750">
                  <a:moveTo>
                    <a:pt x="0" y="0"/>
                  </a:moveTo>
                  <a:lnTo>
                    <a:pt x="7620" y="40385"/>
                  </a:lnTo>
                  <a:lnTo>
                    <a:pt x="10668" y="43433"/>
                  </a:lnTo>
                  <a:lnTo>
                    <a:pt x="12954" y="45719"/>
                  </a:lnTo>
                  <a:lnTo>
                    <a:pt x="20574" y="46481"/>
                  </a:lnTo>
                  <a:lnTo>
                    <a:pt x="23622" y="45719"/>
                  </a:lnTo>
                  <a:lnTo>
                    <a:pt x="28194" y="42671"/>
                  </a:lnTo>
                  <a:lnTo>
                    <a:pt x="29718" y="41909"/>
                  </a:lnTo>
                  <a:lnTo>
                    <a:pt x="31242" y="38099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23" name="Google Shape;4123;p63"/>
            <p:cNvGrpSpPr/>
            <p:nvPr/>
          </p:nvGrpSpPr>
          <p:grpSpPr>
            <a:xfrm>
              <a:off x="6963551" y="7515171"/>
              <a:ext cx="155460" cy="88149"/>
              <a:chOff x="7684008" y="6111239"/>
              <a:chExt cx="111625" cy="66039"/>
            </a:xfrm>
          </p:grpSpPr>
          <p:sp>
            <p:nvSpPr>
              <p:cNvPr id="4124" name="Google Shape;4124;p63"/>
              <p:cNvSpPr/>
              <p:nvPr/>
            </p:nvSpPr>
            <p:spPr>
              <a:xfrm>
                <a:off x="7783568" y="6111239"/>
                <a:ext cx="12065" cy="66039"/>
              </a:xfrm>
              <a:custGeom>
                <a:rect b="b" l="l" r="r" t="t"/>
                <a:pathLst>
                  <a:path extrusionOk="0" h="66039" w="12065">
                    <a:moveTo>
                      <a:pt x="1023" y="0"/>
                    </a:moveTo>
                    <a:lnTo>
                      <a:pt x="0" y="10310"/>
                    </a:lnTo>
                    <a:lnTo>
                      <a:pt x="261" y="18478"/>
                    </a:lnTo>
                    <a:lnTo>
                      <a:pt x="1666" y="26360"/>
                    </a:lnTo>
                    <a:lnTo>
                      <a:pt x="4071" y="35814"/>
                    </a:lnTo>
                    <a:lnTo>
                      <a:pt x="5774" y="42112"/>
                    </a:lnTo>
                    <a:lnTo>
                      <a:pt x="7405" y="48482"/>
                    </a:lnTo>
                    <a:lnTo>
                      <a:pt x="8893" y="54994"/>
                    </a:lnTo>
                    <a:lnTo>
                      <a:pt x="10167" y="61722"/>
                    </a:lnTo>
                    <a:lnTo>
                      <a:pt x="10929" y="64008"/>
                    </a:lnTo>
                    <a:lnTo>
                      <a:pt x="10167" y="65532"/>
                    </a:lnTo>
                    <a:lnTo>
                      <a:pt x="11691" y="64769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5" name="Google Shape;4125;p63"/>
              <p:cNvSpPr/>
              <p:nvPr/>
            </p:nvSpPr>
            <p:spPr>
              <a:xfrm>
                <a:off x="7693152" y="6156959"/>
                <a:ext cx="47625" cy="13970"/>
              </a:xfrm>
              <a:custGeom>
                <a:rect b="b" l="l" r="r" t="t"/>
                <a:pathLst>
                  <a:path extrusionOk="0" h="13970" w="47625">
                    <a:moveTo>
                      <a:pt x="0" y="13715"/>
                    </a:moveTo>
                    <a:lnTo>
                      <a:pt x="38862" y="4571"/>
                    </a:lnTo>
                    <a:lnTo>
                      <a:pt x="44958" y="2285"/>
                    </a:lnTo>
                    <a:lnTo>
                      <a:pt x="47244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6" name="Google Shape;4126;p63"/>
              <p:cNvSpPr/>
              <p:nvPr/>
            </p:nvSpPr>
            <p:spPr>
              <a:xfrm>
                <a:off x="7684008" y="6123431"/>
                <a:ext cx="28575" cy="7620"/>
              </a:xfrm>
              <a:custGeom>
                <a:rect b="b" l="l" r="r" t="t"/>
                <a:pathLst>
                  <a:path extrusionOk="0" h="7620" w="28575">
                    <a:moveTo>
                      <a:pt x="0" y="0"/>
                    </a:moveTo>
                    <a:lnTo>
                      <a:pt x="8382" y="1523"/>
                    </a:lnTo>
                    <a:lnTo>
                      <a:pt x="16002" y="1523"/>
                    </a:lnTo>
                    <a:lnTo>
                      <a:pt x="23622" y="5333"/>
                    </a:lnTo>
                    <a:lnTo>
                      <a:pt x="26670" y="6095"/>
                    </a:lnTo>
                    <a:lnTo>
                      <a:pt x="28194" y="7619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127" name="Google Shape;4127;p63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1295401" y="5588611"/>
              <a:ext cx="564143" cy="56050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28" name="Google Shape;4128;p63"/>
            <p:cNvGrpSpPr/>
            <p:nvPr/>
          </p:nvGrpSpPr>
          <p:grpSpPr>
            <a:xfrm>
              <a:off x="2365216" y="5799675"/>
              <a:ext cx="60489" cy="46745"/>
              <a:chOff x="4382262" y="4826031"/>
              <a:chExt cx="43433" cy="35020"/>
            </a:xfrm>
          </p:grpSpPr>
          <p:sp>
            <p:nvSpPr>
              <p:cNvPr id="4129" name="Google Shape;4129;p63"/>
              <p:cNvSpPr/>
              <p:nvPr/>
            </p:nvSpPr>
            <p:spPr>
              <a:xfrm>
                <a:off x="4382262" y="4828031"/>
                <a:ext cx="26035" cy="33020"/>
              </a:xfrm>
              <a:custGeom>
                <a:rect b="b" l="l" r="r" t="t"/>
                <a:pathLst>
                  <a:path extrusionOk="0" h="33020" w="26035">
                    <a:moveTo>
                      <a:pt x="15239" y="6857"/>
                    </a:moveTo>
                    <a:lnTo>
                      <a:pt x="12953" y="5333"/>
                    </a:lnTo>
                    <a:lnTo>
                      <a:pt x="9905" y="4571"/>
                    </a:lnTo>
                    <a:lnTo>
                      <a:pt x="8381" y="3047"/>
                    </a:lnTo>
                    <a:lnTo>
                      <a:pt x="7619" y="2285"/>
                    </a:lnTo>
                    <a:lnTo>
                      <a:pt x="8381" y="2285"/>
                    </a:lnTo>
                    <a:lnTo>
                      <a:pt x="7619" y="761"/>
                    </a:lnTo>
                    <a:lnTo>
                      <a:pt x="11429" y="761"/>
                    </a:lnTo>
                    <a:lnTo>
                      <a:pt x="15239" y="0"/>
                    </a:lnTo>
                    <a:lnTo>
                      <a:pt x="18287" y="1523"/>
                    </a:lnTo>
                    <a:lnTo>
                      <a:pt x="25145" y="5333"/>
                    </a:lnTo>
                    <a:lnTo>
                      <a:pt x="25907" y="11429"/>
                    </a:lnTo>
                    <a:lnTo>
                      <a:pt x="25907" y="18287"/>
                    </a:lnTo>
                    <a:lnTo>
                      <a:pt x="25907" y="25907"/>
                    </a:lnTo>
                    <a:lnTo>
                      <a:pt x="21335" y="29717"/>
                    </a:lnTo>
                    <a:lnTo>
                      <a:pt x="13715" y="31241"/>
                    </a:lnTo>
                    <a:lnTo>
                      <a:pt x="8381" y="32765"/>
                    </a:lnTo>
                    <a:lnTo>
                      <a:pt x="2285" y="32765"/>
                    </a:lnTo>
                    <a:lnTo>
                      <a:pt x="1523" y="25907"/>
                    </a:lnTo>
                    <a:lnTo>
                      <a:pt x="0" y="20573"/>
                    </a:lnTo>
                    <a:lnTo>
                      <a:pt x="761" y="12953"/>
                    </a:lnTo>
                    <a:lnTo>
                      <a:pt x="5333" y="9143"/>
                    </a:lnTo>
                    <a:lnTo>
                      <a:pt x="8381" y="6857"/>
                    </a:lnTo>
                    <a:lnTo>
                      <a:pt x="13715" y="5333"/>
                    </a:lnTo>
                    <a:lnTo>
                      <a:pt x="16001" y="9143"/>
                    </a:lnTo>
                    <a:lnTo>
                      <a:pt x="18287" y="12953"/>
                    </a:lnTo>
                    <a:lnTo>
                      <a:pt x="16001" y="21335"/>
                    </a:lnTo>
                    <a:lnTo>
                      <a:pt x="15239" y="23621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0" name="Google Shape;4130;p63"/>
              <p:cNvSpPr/>
              <p:nvPr/>
            </p:nvSpPr>
            <p:spPr>
              <a:xfrm>
                <a:off x="4391406" y="4826031"/>
                <a:ext cx="34289" cy="29845"/>
              </a:xfrm>
              <a:custGeom>
                <a:rect b="b" l="l" r="r" t="t"/>
                <a:pathLst>
                  <a:path extrusionOk="0" h="29845" w="34289">
                    <a:moveTo>
                      <a:pt x="5334" y="14192"/>
                    </a:moveTo>
                    <a:lnTo>
                      <a:pt x="10287" y="1345"/>
                    </a:lnTo>
                    <a:lnTo>
                      <a:pt x="10668" y="0"/>
                    </a:lnTo>
                    <a:lnTo>
                      <a:pt x="10477" y="2512"/>
                    </a:lnTo>
                    <a:lnTo>
                      <a:pt x="13716" y="1238"/>
                    </a:lnTo>
                    <a:lnTo>
                      <a:pt x="19050" y="3524"/>
                    </a:lnTo>
                    <a:lnTo>
                      <a:pt x="19050" y="8096"/>
                    </a:lnTo>
                    <a:lnTo>
                      <a:pt x="19050" y="14192"/>
                    </a:lnTo>
                    <a:lnTo>
                      <a:pt x="19050" y="19526"/>
                    </a:lnTo>
                    <a:lnTo>
                      <a:pt x="19050" y="25622"/>
                    </a:lnTo>
                    <a:lnTo>
                      <a:pt x="12954" y="27908"/>
                    </a:lnTo>
                    <a:lnTo>
                      <a:pt x="7620" y="29432"/>
                    </a:lnTo>
                    <a:lnTo>
                      <a:pt x="4572" y="25622"/>
                    </a:lnTo>
                    <a:lnTo>
                      <a:pt x="2286" y="21050"/>
                    </a:lnTo>
                    <a:lnTo>
                      <a:pt x="0" y="16478"/>
                    </a:lnTo>
                    <a:lnTo>
                      <a:pt x="0" y="11906"/>
                    </a:lnTo>
                    <a:lnTo>
                      <a:pt x="0" y="6572"/>
                    </a:lnTo>
                    <a:lnTo>
                      <a:pt x="5334" y="5810"/>
                    </a:lnTo>
                    <a:lnTo>
                      <a:pt x="12192" y="4286"/>
                    </a:lnTo>
                    <a:lnTo>
                      <a:pt x="33528" y="22574"/>
                    </a:lnTo>
                    <a:lnTo>
                      <a:pt x="34290" y="23336"/>
                    </a:lnTo>
                    <a:lnTo>
                      <a:pt x="34290" y="24860"/>
                    </a:lnTo>
                    <a:lnTo>
                      <a:pt x="32004" y="25622"/>
                    </a:lnTo>
                    <a:lnTo>
                      <a:pt x="28956" y="26384"/>
                    </a:lnTo>
                    <a:lnTo>
                      <a:pt x="26670" y="26384"/>
                    </a:lnTo>
                    <a:lnTo>
                      <a:pt x="22860" y="26384"/>
                    </a:lnTo>
                    <a:lnTo>
                      <a:pt x="18288" y="26384"/>
                    </a:lnTo>
                    <a:lnTo>
                      <a:pt x="15240" y="24098"/>
                    </a:lnTo>
                    <a:lnTo>
                      <a:pt x="15240" y="23336"/>
                    </a:lnTo>
                    <a:lnTo>
                      <a:pt x="15240" y="2257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31" name="Google Shape;4131;p63"/>
            <p:cNvGrpSpPr/>
            <p:nvPr/>
          </p:nvGrpSpPr>
          <p:grpSpPr>
            <a:xfrm>
              <a:off x="2748220" y="6206132"/>
              <a:ext cx="35198" cy="37293"/>
              <a:chOff x="4657343" y="5130545"/>
              <a:chExt cx="25273" cy="27939"/>
            </a:xfrm>
          </p:grpSpPr>
          <p:sp>
            <p:nvSpPr>
              <p:cNvPr id="4132" name="Google Shape;4132;p63"/>
              <p:cNvSpPr/>
              <p:nvPr/>
            </p:nvSpPr>
            <p:spPr>
              <a:xfrm>
                <a:off x="4657343" y="5130545"/>
                <a:ext cx="17779" cy="27939"/>
              </a:xfrm>
              <a:custGeom>
                <a:rect b="b" l="l" r="r" t="t"/>
                <a:pathLst>
                  <a:path extrusionOk="0" h="27939" w="17779">
                    <a:moveTo>
                      <a:pt x="2286" y="3048"/>
                    </a:moveTo>
                    <a:lnTo>
                      <a:pt x="4572" y="2286"/>
                    </a:lnTo>
                    <a:lnTo>
                      <a:pt x="12192" y="0"/>
                    </a:lnTo>
                    <a:lnTo>
                      <a:pt x="15240" y="3048"/>
                    </a:lnTo>
                    <a:lnTo>
                      <a:pt x="17526" y="5334"/>
                    </a:lnTo>
                    <a:lnTo>
                      <a:pt x="16764" y="13716"/>
                    </a:lnTo>
                    <a:lnTo>
                      <a:pt x="16764" y="16764"/>
                    </a:lnTo>
                    <a:lnTo>
                      <a:pt x="16764" y="22098"/>
                    </a:lnTo>
                    <a:lnTo>
                      <a:pt x="15240" y="25908"/>
                    </a:lnTo>
                    <a:lnTo>
                      <a:pt x="9144" y="27432"/>
                    </a:lnTo>
                    <a:lnTo>
                      <a:pt x="6858" y="27432"/>
                    </a:lnTo>
                    <a:lnTo>
                      <a:pt x="3048" y="27432"/>
                    </a:lnTo>
                    <a:lnTo>
                      <a:pt x="762" y="24384"/>
                    </a:lnTo>
                    <a:lnTo>
                      <a:pt x="0" y="22098"/>
                    </a:lnTo>
                    <a:lnTo>
                      <a:pt x="762" y="18288"/>
                    </a:lnTo>
                    <a:lnTo>
                      <a:pt x="762" y="1524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3" name="Google Shape;4133;p63"/>
              <p:cNvSpPr/>
              <p:nvPr/>
            </p:nvSpPr>
            <p:spPr>
              <a:xfrm>
                <a:off x="4660391" y="5143499"/>
                <a:ext cx="22225" cy="13970"/>
              </a:xfrm>
              <a:custGeom>
                <a:rect b="b" l="l" r="r" t="t"/>
                <a:pathLst>
                  <a:path extrusionOk="0" h="13970" w="22225">
                    <a:moveTo>
                      <a:pt x="10667" y="3810"/>
                    </a:moveTo>
                    <a:lnTo>
                      <a:pt x="18287" y="3048"/>
                    </a:lnTo>
                    <a:lnTo>
                      <a:pt x="22097" y="762"/>
                    </a:lnTo>
                    <a:lnTo>
                      <a:pt x="21335" y="6858"/>
                    </a:lnTo>
                    <a:lnTo>
                      <a:pt x="16763" y="11430"/>
                    </a:lnTo>
                    <a:lnTo>
                      <a:pt x="15239" y="12954"/>
                    </a:lnTo>
                    <a:lnTo>
                      <a:pt x="9143" y="13716"/>
                    </a:lnTo>
                    <a:lnTo>
                      <a:pt x="5333" y="13716"/>
                    </a:lnTo>
                    <a:lnTo>
                      <a:pt x="3047" y="13716"/>
                    </a:lnTo>
                    <a:lnTo>
                      <a:pt x="761" y="10668"/>
                    </a:lnTo>
                    <a:lnTo>
                      <a:pt x="0" y="9144"/>
                    </a:lnTo>
                    <a:lnTo>
                      <a:pt x="1523" y="6858"/>
                    </a:lnTo>
                    <a:lnTo>
                      <a:pt x="2285" y="5334"/>
                    </a:lnTo>
                    <a:lnTo>
                      <a:pt x="3809" y="3048"/>
                    </a:lnTo>
                    <a:lnTo>
                      <a:pt x="4571" y="2286"/>
                    </a:lnTo>
                    <a:lnTo>
                      <a:pt x="5333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34" name="Google Shape;4134;p63"/>
            <p:cNvGrpSpPr/>
            <p:nvPr/>
          </p:nvGrpSpPr>
          <p:grpSpPr>
            <a:xfrm>
              <a:off x="3057209" y="6527662"/>
              <a:ext cx="44041" cy="41871"/>
              <a:chOff x="4879086" y="5371337"/>
              <a:chExt cx="31623" cy="31369"/>
            </a:xfrm>
          </p:grpSpPr>
          <p:sp>
            <p:nvSpPr>
              <p:cNvPr id="4135" name="Google Shape;4135;p63"/>
              <p:cNvSpPr/>
              <p:nvPr/>
            </p:nvSpPr>
            <p:spPr>
              <a:xfrm>
                <a:off x="4879086" y="5376671"/>
                <a:ext cx="17779" cy="26035"/>
              </a:xfrm>
              <a:custGeom>
                <a:rect b="b" l="l" r="r" t="t"/>
                <a:pathLst>
                  <a:path extrusionOk="0" h="26035" w="17779">
                    <a:moveTo>
                      <a:pt x="6858" y="0"/>
                    </a:moveTo>
                    <a:lnTo>
                      <a:pt x="11430" y="3047"/>
                    </a:lnTo>
                    <a:lnTo>
                      <a:pt x="16002" y="5333"/>
                    </a:lnTo>
                    <a:lnTo>
                      <a:pt x="16764" y="11429"/>
                    </a:lnTo>
                    <a:lnTo>
                      <a:pt x="16764" y="14477"/>
                    </a:lnTo>
                    <a:lnTo>
                      <a:pt x="17526" y="20574"/>
                    </a:lnTo>
                    <a:lnTo>
                      <a:pt x="15240" y="23621"/>
                    </a:lnTo>
                    <a:lnTo>
                      <a:pt x="12954" y="25146"/>
                    </a:lnTo>
                    <a:lnTo>
                      <a:pt x="6858" y="25908"/>
                    </a:lnTo>
                    <a:lnTo>
                      <a:pt x="4572" y="23622"/>
                    </a:lnTo>
                    <a:lnTo>
                      <a:pt x="2286" y="22098"/>
                    </a:lnTo>
                    <a:lnTo>
                      <a:pt x="0" y="17526"/>
                    </a:lnTo>
                    <a:lnTo>
                      <a:pt x="762" y="15240"/>
                    </a:lnTo>
                    <a:lnTo>
                      <a:pt x="1524" y="12192"/>
                    </a:lnTo>
                    <a:lnTo>
                      <a:pt x="3048" y="12954"/>
                    </a:lnTo>
                    <a:lnTo>
                      <a:pt x="6096" y="9906"/>
                    </a:lnTo>
                    <a:lnTo>
                      <a:pt x="6858" y="9144"/>
                    </a:lnTo>
                    <a:lnTo>
                      <a:pt x="8382" y="7620"/>
                    </a:lnTo>
                    <a:lnTo>
                      <a:pt x="9144" y="6858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6" name="Google Shape;4136;p63"/>
              <p:cNvSpPr/>
              <p:nvPr/>
            </p:nvSpPr>
            <p:spPr>
              <a:xfrm>
                <a:off x="4897374" y="5371337"/>
                <a:ext cx="13335" cy="21589"/>
              </a:xfrm>
              <a:custGeom>
                <a:rect b="b" l="l" r="r" t="t"/>
                <a:pathLst>
                  <a:path extrusionOk="0" h="21589" w="13335">
                    <a:moveTo>
                      <a:pt x="0" y="0"/>
                    </a:moveTo>
                    <a:lnTo>
                      <a:pt x="3810" y="0"/>
                    </a:lnTo>
                    <a:lnTo>
                      <a:pt x="7620" y="761"/>
                    </a:lnTo>
                    <a:lnTo>
                      <a:pt x="10668" y="761"/>
                    </a:lnTo>
                    <a:lnTo>
                      <a:pt x="11430" y="4571"/>
                    </a:lnTo>
                    <a:lnTo>
                      <a:pt x="12954" y="10667"/>
                    </a:lnTo>
                    <a:lnTo>
                      <a:pt x="11430" y="13715"/>
                    </a:lnTo>
                    <a:lnTo>
                      <a:pt x="10668" y="15239"/>
                    </a:lnTo>
                    <a:lnTo>
                      <a:pt x="4572" y="21336"/>
                    </a:lnTo>
                    <a:lnTo>
                      <a:pt x="3048" y="20574"/>
                    </a:lnTo>
                    <a:lnTo>
                      <a:pt x="3810" y="19812"/>
                    </a:lnTo>
                    <a:lnTo>
                      <a:pt x="3810" y="19050"/>
                    </a:lnTo>
                    <a:lnTo>
                      <a:pt x="3810" y="18288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37" name="Google Shape;4137;p63"/>
            <p:cNvGrpSpPr/>
            <p:nvPr/>
          </p:nvGrpSpPr>
          <p:grpSpPr>
            <a:xfrm>
              <a:off x="3806334" y="6570291"/>
              <a:ext cx="38734" cy="198507"/>
              <a:chOff x="5417057" y="5403342"/>
              <a:chExt cx="27812" cy="148717"/>
            </a:xfrm>
          </p:grpSpPr>
          <p:sp>
            <p:nvSpPr>
              <p:cNvPr id="4138" name="Google Shape;4138;p63"/>
              <p:cNvSpPr/>
              <p:nvPr/>
            </p:nvSpPr>
            <p:spPr>
              <a:xfrm>
                <a:off x="5417057" y="5403342"/>
                <a:ext cx="18414" cy="66675"/>
              </a:xfrm>
              <a:custGeom>
                <a:rect b="b" l="l" r="r" t="t"/>
                <a:pathLst>
                  <a:path extrusionOk="0" h="66675" w="18414">
                    <a:moveTo>
                      <a:pt x="0" y="0"/>
                    </a:moveTo>
                    <a:lnTo>
                      <a:pt x="16764" y="37337"/>
                    </a:lnTo>
                    <a:lnTo>
                      <a:pt x="18157" y="58983"/>
                    </a:lnTo>
                    <a:lnTo>
                      <a:pt x="18288" y="66294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9" name="Google Shape;4139;p63"/>
              <p:cNvSpPr/>
              <p:nvPr/>
            </p:nvSpPr>
            <p:spPr>
              <a:xfrm>
                <a:off x="5439155" y="5510784"/>
                <a:ext cx="5714" cy="41275"/>
              </a:xfrm>
              <a:custGeom>
                <a:rect b="b" l="l" r="r" t="t"/>
                <a:pathLst>
                  <a:path extrusionOk="0" h="41275" w="5714">
                    <a:moveTo>
                      <a:pt x="0" y="0"/>
                    </a:moveTo>
                    <a:lnTo>
                      <a:pt x="762" y="7619"/>
                    </a:lnTo>
                    <a:lnTo>
                      <a:pt x="3810" y="15239"/>
                    </a:lnTo>
                    <a:lnTo>
                      <a:pt x="4572" y="22859"/>
                    </a:lnTo>
                    <a:lnTo>
                      <a:pt x="4572" y="28955"/>
                    </a:lnTo>
                    <a:lnTo>
                      <a:pt x="4572" y="35051"/>
                    </a:lnTo>
                    <a:lnTo>
                      <a:pt x="5334" y="41147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40" name="Google Shape;4140;p63"/>
            <p:cNvSpPr/>
            <p:nvPr/>
          </p:nvSpPr>
          <p:spPr>
            <a:xfrm>
              <a:off x="3858280" y="6857004"/>
              <a:ext cx="2651" cy="79685"/>
            </a:xfrm>
            <a:custGeom>
              <a:rect b="b" l="l" r="r" t="t"/>
              <a:pathLst>
                <a:path extrusionOk="0" h="59689" w="1904">
                  <a:moveTo>
                    <a:pt x="0" y="0"/>
                  </a:moveTo>
                  <a:lnTo>
                    <a:pt x="0" y="8001"/>
                  </a:lnTo>
                  <a:lnTo>
                    <a:pt x="0" y="16002"/>
                  </a:lnTo>
                  <a:lnTo>
                    <a:pt x="0" y="24003"/>
                  </a:lnTo>
                  <a:lnTo>
                    <a:pt x="0" y="32004"/>
                  </a:lnTo>
                  <a:lnTo>
                    <a:pt x="452" y="38862"/>
                  </a:lnTo>
                  <a:lnTo>
                    <a:pt x="762" y="45719"/>
                  </a:lnTo>
                  <a:lnTo>
                    <a:pt x="1071" y="52577"/>
                  </a:lnTo>
                  <a:lnTo>
                    <a:pt x="1524" y="59436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1" name="Google Shape;4141;p63"/>
            <p:cNvSpPr/>
            <p:nvPr/>
          </p:nvSpPr>
          <p:spPr>
            <a:xfrm>
              <a:off x="3879421" y="7031945"/>
              <a:ext cx="4421" cy="69513"/>
            </a:xfrm>
            <a:custGeom>
              <a:rect b="b" l="l" r="r" t="t"/>
              <a:pathLst>
                <a:path extrusionOk="0" h="52070" w="3175">
                  <a:moveTo>
                    <a:pt x="3107" y="0"/>
                  </a:moveTo>
                  <a:lnTo>
                    <a:pt x="1881" y="8012"/>
                  </a:lnTo>
                  <a:lnTo>
                    <a:pt x="726" y="16097"/>
                  </a:lnTo>
                  <a:lnTo>
                    <a:pt x="0" y="24324"/>
                  </a:lnTo>
                  <a:lnTo>
                    <a:pt x="59" y="32766"/>
                  </a:lnTo>
                  <a:lnTo>
                    <a:pt x="821" y="38862"/>
                  </a:lnTo>
                  <a:lnTo>
                    <a:pt x="2345" y="44958"/>
                  </a:lnTo>
                  <a:lnTo>
                    <a:pt x="3107" y="51816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42" name="Google Shape;4142;p63"/>
            <p:cNvGrpSpPr/>
            <p:nvPr/>
          </p:nvGrpSpPr>
          <p:grpSpPr>
            <a:xfrm>
              <a:off x="3900856" y="7221249"/>
              <a:ext cx="19279" cy="218848"/>
              <a:chOff x="5484875" y="5891022"/>
              <a:chExt cx="13843" cy="163956"/>
            </a:xfrm>
          </p:grpSpPr>
          <p:sp>
            <p:nvSpPr>
              <p:cNvPr id="4143" name="Google Shape;4143;p63"/>
              <p:cNvSpPr/>
              <p:nvPr/>
            </p:nvSpPr>
            <p:spPr>
              <a:xfrm>
                <a:off x="5484875" y="5891022"/>
                <a:ext cx="2539" cy="48260"/>
              </a:xfrm>
              <a:custGeom>
                <a:rect b="b" l="l" r="r" t="t"/>
                <a:pathLst>
                  <a:path extrusionOk="0" h="48260" w="2539">
                    <a:moveTo>
                      <a:pt x="2286" y="0"/>
                    </a:moveTo>
                    <a:lnTo>
                      <a:pt x="1285" y="7191"/>
                    </a:lnTo>
                    <a:lnTo>
                      <a:pt x="571" y="14097"/>
                    </a:lnTo>
                    <a:lnTo>
                      <a:pt x="142" y="21002"/>
                    </a:lnTo>
                    <a:lnTo>
                      <a:pt x="0" y="28194"/>
                    </a:lnTo>
                    <a:lnTo>
                      <a:pt x="0" y="35052"/>
                    </a:lnTo>
                    <a:lnTo>
                      <a:pt x="1524" y="41148"/>
                    </a:lnTo>
                    <a:lnTo>
                      <a:pt x="2286" y="48006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4" name="Google Shape;4144;p63"/>
              <p:cNvSpPr/>
              <p:nvPr/>
            </p:nvSpPr>
            <p:spPr>
              <a:xfrm>
                <a:off x="5491733" y="5998464"/>
                <a:ext cx="6985" cy="56514"/>
              </a:xfrm>
              <a:custGeom>
                <a:rect b="b" l="l" r="r" t="t"/>
                <a:pathLst>
                  <a:path extrusionOk="0" h="56514" w="6985">
                    <a:moveTo>
                      <a:pt x="6858" y="0"/>
                    </a:moveTo>
                    <a:lnTo>
                      <a:pt x="3750" y="8560"/>
                    </a:lnTo>
                    <a:lnTo>
                      <a:pt x="1428" y="16478"/>
                    </a:lnTo>
                    <a:lnTo>
                      <a:pt x="107" y="24538"/>
                    </a:lnTo>
                    <a:lnTo>
                      <a:pt x="0" y="33528"/>
                    </a:lnTo>
                    <a:lnTo>
                      <a:pt x="762" y="41148"/>
                    </a:lnTo>
                    <a:lnTo>
                      <a:pt x="762" y="48768"/>
                    </a:lnTo>
                    <a:lnTo>
                      <a:pt x="762" y="56388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45" name="Google Shape;4145;p63"/>
            <p:cNvSpPr/>
            <p:nvPr/>
          </p:nvSpPr>
          <p:spPr>
            <a:xfrm>
              <a:off x="3455013" y="6810216"/>
              <a:ext cx="12378" cy="19496"/>
            </a:xfrm>
            <a:custGeom>
              <a:rect b="b" l="l" r="r" t="t"/>
              <a:pathLst>
                <a:path extrusionOk="0" h="14604" w="8889">
                  <a:moveTo>
                    <a:pt x="0" y="0"/>
                  </a:moveTo>
                  <a:lnTo>
                    <a:pt x="2286" y="4572"/>
                  </a:lnTo>
                  <a:lnTo>
                    <a:pt x="8382" y="9906"/>
                  </a:lnTo>
                  <a:lnTo>
                    <a:pt x="6096" y="13716"/>
                  </a:lnTo>
                  <a:lnTo>
                    <a:pt x="5334" y="14478"/>
                  </a:lnTo>
                  <a:lnTo>
                    <a:pt x="2286" y="13716"/>
                  </a:lnTo>
                  <a:lnTo>
                    <a:pt x="3810" y="11430"/>
                  </a:lnTo>
                  <a:lnTo>
                    <a:pt x="4572" y="9906"/>
                  </a:lnTo>
                  <a:lnTo>
                    <a:pt x="6858" y="9906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46" name="Google Shape;4146;p63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8144553" y="6484727"/>
              <a:ext cx="187872" cy="2624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7" name="Google Shape;4147;p63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8624229" y="6404376"/>
              <a:ext cx="120749" cy="1789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8" name="Google Shape;4148;p63"/>
            <p:cNvSpPr/>
            <p:nvPr/>
          </p:nvSpPr>
          <p:spPr>
            <a:xfrm>
              <a:off x="8823756" y="6448128"/>
              <a:ext cx="3537" cy="8477"/>
            </a:xfrm>
            <a:custGeom>
              <a:rect b="b" l="l" r="r" t="t"/>
              <a:pathLst>
                <a:path extrusionOk="0" h="6350" w="2540">
                  <a:moveTo>
                    <a:pt x="2285" y="6095"/>
                  </a:moveTo>
                  <a:lnTo>
                    <a:pt x="1523" y="3809"/>
                  </a:lnTo>
                  <a:lnTo>
                    <a:pt x="761" y="2285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49" name="Google Shape;4149;p63"/>
            <p:cNvGrpSpPr/>
            <p:nvPr/>
          </p:nvGrpSpPr>
          <p:grpSpPr>
            <a:xfrm>
              <a:off x="8911928" y="6328202"/>
              <a:ext cx="295059" cy="213628"/>
              <a:chOff x="9083026" y="5221973"/>
              <a:chExt cx="211861" cy="160045"/>
            </a:xfrm>
          </p:grpSpPr>
          <p:pic>
            <p:nvPicPr>
              <p:cNvPr id="4150" name="Google Shape;4150;p63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9083026" y="5237213"/>
                <a:ext cx="67843" cy="1448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51" name="Google Shape;4151;p63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9190468" y="5221973"/>
                <a:ext cx="104419" cy="1500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52" name="Google Shape;4152;p63"/>
            <p:cNvGrpSpPr/>
            <p:nvPr/>
          </p:nvGrpSpPr>
          <p:grpSpPr>
            <a:xfrm>
              <a:off x="2001195" y="5617249"/>
              <a:ext cx="3447978" cy="1913214"/>
              <a:chOff x="4120895" y="4689348"/>
              <a:chExt cx="2475751" cy="1433334"/>
            </a:xfrm>
          </p:grpSpPr>
          <p:sp>
            <p:nvSpPr>
              <p:cNvPr id="4153" name="Google Shape;4153;p63"/>
              <p:cNvSpPr/>
              <p:nvPr/>
            </p:nvSpPr>
            <p:spPr>
              <a:xfrm>
                <a:off x="4258817" y="4689348"/>
                <a:ext cx="129539" cy="1358264"/>
              </a:xfrm>
              <a:custGeom>
                <a:rect b="b" l="l" r="r" t="t"/>
                <a:pathLst>
                  <a:path extrusionOk="0" h="1358264" w="129539">
                    <a:moveTo>
                      <a:pt x="0" y="0"/>
                    </a:moveTo>
                    <a:lnTo>
                      <a:pt x="8382" y="38100"/>
                    </a:lnTo>
                    <a:lnTo>
                      <a:pt x="21026" y="75176"/>
                    </a:lnTo>
                    <a:lnTo>
                      <a:pt x="25146" y="87630"/>
                    </a:lnTo>
                    <a:lnTo>
                      <a:pt x="38433" y="139386"/>
                    </a:lnTo>
                    <a:lnTo>
                      <a:pt x="44922" y="191714"/>
                    </a:lnTo>
                    <a:lnTo>
                      <a:pt x="48756" y="260913"/>
                    </a:lnTo>
                    <a:lnTo>
                      <a:pt x="49530" y="295656"/>
                    </a:lnTo>
                    <a:lnTo>
                      <a:pt x="50244" y="321933"/>
                    </a:lnTo>
                    <a:lnTo>
                      <a:pt x="51244" y="348138"/>
                    </a:lnTo>
                    <a:lnTo>
                      <a:pt x="52530" y="374201"/>
                    </a:lnTo>
                    <a:lnTo>
                      <a:pt x="54102" y="400050"/>
                    </a:lnTo>
                    <a:lnTo>
                      <a:pt x="55697" y="427362"/>
                    </a:lnTo>
                    <a:lnTo>
                      <a:pt x="57150" y="454533"/>
                    </a:lnTo>
                    <a:lnTo>
                      <a:pt x="58602" y="481703"/>
                    </a:lnTo>
                    <a:lnTo>
                      <a:pt x="60198" y="509016"/>
                    </a:lnTo>
                    <a:lnTo>
                      <a:pt x="61781" y="538162"/>
                    </a:lnTo>
                    <a:lnTo>
                      <a:pt x="63150" y="567309"/>
                    </a:lnTo>
                    <a:lnTo>
                      <a:pt x="64377" y="596455"/>
                    </a:lnTo>
                    <a:lnTo>
                      <a:pt x="65532" y="625602"/>
                    </a:lnTo>
                    <a:lnTo>
                      <a:pt x="67508" y="654867"/>
                    </a:lnTo>
                    <a:lnTo>
                      <a:pt x="72604" y="713684"/>
                    </a:lnTo>
                    <a:lnTo>
                      <a:pt x="79378" y="778383"/>
                    </a:lnTo>
                    <a:lnTo>
                      <a:pt x="89261" y="849249"/>
                    </a:lnTo>
                    <a:lnTo>
                      <a:pt x="94488" y="884682"/>
                    </a:lnTo>
                    <a:lnTo>
                      <a:pt x="98167" y="911090"/>
                    </a:lnTo>
                    <a:lnTo>
                      <a:pt x="102203" y="937641"/>
                    </a:lnTo>
                    <a:lnTo>
                      <a:pt x="106382" y="964191"/>
                    </a:lnTo>
                    <a:lnTo>
                      <a:pt x="110490" y="990600"/>
                    </a:lnTo>
                    <a:lnTo>
                      <a:pt x="113776" y="1015293"/>
                    </a:lnTo>
                    <a:lnTo>
                      <a:pt x="116776" y="1040129"/>
                    </a:lnTo>
                    <a:lnTo>
                      <a:pt x="119491" y="1064966"/>
                    </a:lnTo>
                    <a:lnTo>
                      <a:pt x="121920" y="1089660"/>
                    </a:lnTo>
                    <a:lnTo>
                      <a:pt x="123944" y="1109781"/>
                    </a:lnTo>
                    <a:lnTo>
                      <a:pt x="126849" y="1150310"/>
                    </a:lnTo>
                    <a:lnTo>
                      <a:pt x="129063" y="1200912"/>
                    </a:lnTo>
                    <a:lnTo>
                      <a:pt x="129540" y="1231392"/>
                    </a:lnTo>
                    <a:lnTo>
                      <a:pt x="129516" y="1241667"/>
                    </a:lnTo>
                    <a:lnTo>
                      <a:pt x="129349" y="1251870"/>
                    </a:lnTo>
                    <a:lnTo>
                      <a:pt x="128897" y="1261931"/>
                    </a:lnTo>
                    <a:lnTo>
                      <a:pt x="128016" y="1271778"/>
                    </a:lnTo>
                    <a:lnTo>
                      <a:pt x="126492" y="1280160"/>
                    </a:lnTo>
                    <a:lnTo>
                      <a:pt x="125730" y="1288542"/>
                    </a:lnTo>
                    <a:lnTo>
                      <a:pt x="124968" y="1296162"/>
                    </a:lnTo>
                    <a:lnTo>
                      <a:pt x="124206" y="1302258"/>
                    </a:lnTo>
                    <a:lnTo>
                      <a:pt x="124206" y="1308354"/>
                    </a:lnTo>
                    <a:lnTo>
                      <a:pt x="124206" y="1313688"/>
                    </a:lnTo>
                    <a:lnTo>
                      <a:pt x="124336" y="1321689"/>
                    </a:lnTo>
                    <a:lnTo>
                      <a:pt x="124682" y="1329689"/>
                    </a:lnTo>
                    <a:lnTo>
                      <a:pt x="125170" y="1337690"/>
                    </a:lnTo>
                    <a:lnTo>
                      <a:pt x="125730" y="1345692"/>
                    </a:lnTo>
                    <a:lnTo>
                      <a:pt x="126492" y="1349502"/>
                    </a:lnTo>
                    <a:lnTo>
                      <a:pt x="126492" y="1354074"/>
                    </a:lnTo>
                    <a:lnTo>
                      <a:pt x="126492" y="1357884"/>
                    </a:lnTo>
                    <a:lnTo>
                      <a:pt x="126349" y="1350252"/>
                    </a:lnTo>
                    <a:lnTo>
                      <a:pt x="125920" y="1343120"/>
                    </a:lnTo>
                    <a:lnTo>
                      <a:pt x="125206" y="1336131"/>
                    </a:lnTo>
                    <a:lnTo>
                      <a:pt x="124206" y="1328928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4" name="Google Shape;4154;p63"/>
              <p:cNvSpPr/>
              <p:nvPr/>
            </p:nvSpPr>
            <p:spPr>
              <a:xfrm>
                <a:off x="4120895" y="5810250"/>
                <a:ext cx="2364104" cy="157479"/>
              </a:xfrm>
              <a:custGeom>
                <a:rect b="b" l="l" r="r" t="t"/>
                <a:pathLst>
                  <a:path extrusionOk="0" h="157479" w="2364104">
                    <a:moveTo>
                      <a:pt x="0" y="156972"/>
                    </a:moveTo>
                    <a:lnTo>
                      <a:pt x="18847" y="157055"/>
                    </a:lnTo>
                    <a:lnTo>
                      <a:pt x="37623" y="157067"/>
                    </a:lnTo>
                    <a:lnTo>
                      <a:pt x="56257" y="156650"/>
                    </a:lnTo>
                    <a:lnTo>
                      <a:pt x="74676" y="155448"/>
                    </a:lnTo>
                    <a:lnTo>
                      <a:pt x="115252" y="151649"/>
                    </a:lnTo>
                    <a:lnTo>
                      <a:pt x="155829" y="147351"/>
                    </a:lnTo>
                    <a:lnTo>
                      <a:pt x="196405" y="142910"/>
                    </a:lnTo>
                    <a:lnTo>
                      <a:pt x="236982" y="138684"/>
                    </a:lnTo>
                    <a:lnTo>
                      <a:pt x="272867" y="134957"/>
                    </a:lnTo>
                    <a:lnTo>
                      <a:pt x="308609" y="131730"/>
                    </a:lnTo>
                    <a:lnTo>
                      <a:pt x="344352" y="128932"/>
                    </a:lnTo>
                    <a:lnTo>
                      <a:pt x="380238" y="126492"/>
                    </a:lnTo>
                    <a:lnTo>
                      <a:pt x="421838" y="123622"/>
                    </a:lnTo>
                    <a:lnTo>
                      <a:pt x="463296" y="120681"/>
                    </a:lnTo>
                    <a:lnTo>
                      <a:pt x="504753" y="117598"/>
                    </a:lnTo>
                    <a:lnTo>
                      <a:pt x="546354" y="114300"/>
                    </a:lnTo>
                    <a:lnTo>
                      <a:pt x="593217" y="110740"/>
                    </a:lnTo>
                    <a:lnTo>
                      <a:pt x="640080" y="106965"/>
                    </a:lnTo>
                    <a:lnTo>
                      <a:pt x="686943" y="103048"/>
                    </a:lnTo>
                    <a:lnTo>
                      <a:pt x="733806" y="99060"/>
                    </a:lnTo>
                    <a:lnTo>
                      <a:pt x="783085" y="95071"/>
                    </a:lnTo>
                    <a:lnTo>
                      <a:pt x="832580" y="91154"/>
                    </a:lnTo>
                    <a:lnTo>
                      <a:pt x="882217" y="87379"/>
                    </a:lnTo>
                    <a:lnTo>
                      <a:pt x="931926" y="83820"/>
                    </a:lnTo>
                    <a:lnTo>
                      <a:pt x="981075" y="80986"/>
                    </a:lnTo>
                    <a:lnTo>
                      <a:pt x="1030224" y="78295"/>
                    </a:lnTo>
                    <a:lnTo>
                      <a:pt x="1079373" y="75890"/>
                    </a:lnTo>
                    <a:lnTo>
                      <a:pt x="1128522" y="73913"/>
                    </a:lnTo>
                    <a:lnTo>
                      <a:pt x="1176070" y="72767"/>
                    </a:lnTo>
                    <a:lnTo>
                      <a:pt x="1223619" y="71877"/>
                    </a:lnTo>
                    <a:lnTo>
                      <a:pt x="1271168" y="70951"/>
                    </a:lnTo>
                    <a:lnTo>
                      <a:pt x="1318717" y="69695"/>
                    </a:lnTo>
                    <a:lnTo>
                      <a:pt x="1366266" y="67817"/>
                    </a:lnTo>
                    <a:lnTo>
                      <a:pt x="1416238" y="64911"/>
                    </a:lnTo>
                    <a:lnTo>
                      <a:pt x="1466147" y="61424"/>
                    </a:lnTo>
                    <a:lnTo>
                      <a:pt x="1516003" y="57490"/>
                    </a:lnTo>
                    <a:lnTo>
                      <a:pt x="1565814" y="53244"/>
                    </a:lnTo>
                    <a:lnTo>
                      <a:pt x="1615590" y="48820"/>
                    </a:lnTo>
                    <a:lnTo>
                      <a:pt x="1665339" y="44350"/>
                    </a:lnTo>
                    <a:lnTo>
                      <a:pt x="1715070" y="39970"/>
                    </a:lnTo>
                    <a:lnTo>
                      <a:pt x="1764792" y="35813"/>
                    </a:lnTo>
                    <a:lnTo>
                      <a:pt x="1809940" y="32515"/>
                    </a:lnTo>
                    <a:lnTo>
                      <a:pt x="1855089" y="29432"/>
                    </a:lnTo>
                    <a:lnTo>
                      <a:pt x="1900237" y="26491"/>
                    </a:lnTo>
                    <a:lnTo>
                      <a:pt x="1945386" y="23621"/>
                    </a:lnTo>
                    <a:lnTo>
                      <a:pt x="1986093" y="21335"/>
                    </a:lnTo>
                    <a:lnTo>
                      <a:pt x="2027015" y="19049"/>
                    </a:lnTo>
                    <a:lnTo>
                      <a:pt x="2068079" y="16763"/>
                    </a:lnTo>
                    <a:lnTo>
                      <a:pt x="2109216" y="14477"/>
                    </a:lnTo>
                    <a:lnTo>
                      <a:pt x="2144077" y="12763"/>
                    </a:lnTo>
                    <a:lnTo>
                      <a:pt x="2178939" y="11048"/>
                    </a:lnTo>
                    <a:lnTo>
                      <a:pt x="2213800" y="9334"/>
                    </a:lnTo>
                    <a:lnTo>
                      <a:pt x="2248662" y="7619"/>
                    </a:lnTo>
                    <a:lnTo>
                      <a:pt x="2270509" y="6738"/>
                    </a:lnTo>
                    <a:lnTo>
                      <a:pt x="2292572" y="6286"/>
                    </a:lnTo>
                    <a:lnTo>
                      <a:pt x="2314777" y="6119"/>
                    </a:lnTo>
                    <a:lnTo>
                      <a:pt x="2337054" y="6095"/>
                    </a:lnTo>
                    <a:lnTo>
                      <a:pt x="2342399" y="5798"/>
                    </a:lnTo>
                    <a:lnTo>
                      <a:pt x="2350103" y="5429"/>
                    </a:lnTo>
                    <a:lnTo>
                      <a:pt x="2357949" y="5774"/>
                    </a:lnTo>
                    <a:lnTo>
                      <a:pt x="2363724" y="7619"/>
                    </a:lnTo>
                    <a:lnTo>
                      <a:pt x="2363724" y="8381"/>
                    </a:lnTo>
                    <a:lnTo>
                      <a:pt x="2363724" y="9143"/>
                    </a:lnTo>
                    <a:lnTo>
                      <a:pt x="2353044" y="8143"/>
                    </a:lnTo>
                    <a:lnTo>
                      <a:pt x="2344007" y="6286"/>
                    </a:lnTo>
                    <a:lnTo>
                      <a:pt x="2335113" y="3571"/>
                    </a:lnTo>
                    <a:lnTo>
                      <a:pt x="2324862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5" name="Google Shape;4155;p63"/>
              <p:cNvSpPr/>
              <p:nvPr/>
            </p:nvSpPr>
            <p:spPr>
              <a:xfrm>
                <a:off x="5150358" y="5602224"/>
                <a:ext cx="16510" cy="19050"/>
              </a:xfrm>
              <a:custGeom>
                <a:rect b="b" l="l" r="r" t="t"/>
                <a:pathLst>
                  <a:path extrusionOk="0" h="19050" w="16510">
                    <a:moveTo>
                      <a:pt x="1524" y="762"/>
                    </a:moveTo>
                    <a:lnTo>
                      <a:pt x="6096" y="762"/>
                    </a:lnTo>
                    <a:lnTo>
                      <a:pt x="9906" y="762"/>
                    </a:lnTo>
                    <a:lnTo>
                      <a:pt x="13716" y="0"/>
                    </a:lnTo>
                    <a:lnTo>
                      <a:pt x="14478" y="4572"/>
                    </a:lnTo>
                    <a:lnTo>
                      <a:pt x="16002" y="11430"/>
                    </a:lnTo>
                    <a:lnTo>
                      <a:pt x="13716" y="15240"/>
                    </a:lnTo>
                    <a:lnTo>
                      <a:pt x="11430" y="18288"/>
                    </a:lnTo>
                    <a:lnTo>
                      <a:pt x="6858" y="19050"/>
                    </a:lnTo>
                    <a:lnTo>
                      <a:pt x="3048" y="18288"/>
                    </a:lnTo>
                    <a:lnTo>
                      <a:pt x="1524" y="17526"/>
                    </a:lnTo>
                    <a:lnTo>
                      <a:pt x="0" y="16002"/>
                    </a:lnTo>
                    <a:lnTo>
                      <a:pt x="1524" y="13716"/>
                    </a:lnTo>
                    <a:lnTo>
                      <a:pt x="3810" y="11430"/>
                    </a:lnTo>
                    <a:lnTo>
                      <a:pt x="6096" y="914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6" name="Google Shape;4156;p63"/>
              <p:cNvSpPr/>
              <p:nvPr/>
            </p:nvSpPr>
            <p:spPr>
              <a:xfrm>
                <a:off x="5368289" y="5671601"/>
                <a:ext cx="28575" cy="18414"/>
              </a:xfrm>
              <a:custGeom>
                <a:rect b="b" l="l" r="r" t="t"/>
                <a:pathLst>
                  <a:path extrusionOk="0" h="18414" w="28575">
                    <a:moveTo>
                      <a:pt x="0" y="9108"/>
                    </a:moveTo>
                    <a:lnTo>
                      <a:pt x="3417" y="5976"/>
                    </a:lnTo>
                    <a:lnTo>
                      <a:pt x="8477" y="2345"/>
                    </a:lnTo>
                    <a:lnTo>
                      <a:pt x="14251" y="0"/>
                    </a:lnTo>
                    <a:lnTo>
                      <a:pt x="19811" y="726"/>
                    </a:lnTo>
                    <a:lnTo>
                      <a:pt x="22860" y="2250"/>
                    </a:lnTo>
                    <a:lnTo>
                      <a:pt x="24384" y="6822"/>
                    </a:lnTo>
                    <a:lnTo>
                      <a:pt x="25146" y="10632"/>
                    </a:lnTo>
                    <a:lnTo>
                      <a:pt x="25908" y="13680"/>
                    </a:lnTo>
                    <a:lnTo>
                      <a:pt x="25146" y="15204"/>
                    </a:lnTo>
                    <a:lnTo>
                      <a:pt x="22098" y="16728"/>
                    </a:lnTo>
                    <a:lnTo>
                      <a:pt x="20574" y="17490"/>
                    </a:lnTo>
                    <a:lnTo>
                      <a:pt x="19812" y="17490"/>
                    </a:lnTo>
                    <a:lnTo>
                      <a:pt x="18288" y="18252"/>
                    </a:lnTo>
                    <a:lnTo>
                      <a:pt x="20574" y="15966"/>
                    </a:lnTo>
                    <a:lnTo>
                      <a:pt x="19812" y="15966"/>
                    </a:lnTo>
                    <a:lnTo>
                      <a:pt x="22860" y="14442"/>
                    </a:lnTo>
                    <a:lnTo>
                      <a:pt x="24384" y="12918"/>
                    </a:lnTo>
                    <a:lnTo>
                      <a:pt x="26670" y="11394"/>
                    </a:lnTo>
                    <a:lnTo>
                      <a:pt x="28194" y="10632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7" name="Google Shape;4157;p63"/>
              <p:cNvSpPr/>
              <p:nvPr/>
            </p:nvSpPr>
            <p:spPr>
              <a:xfrm>
                <a:off x="5398769" y="5662422"/>
                <a:ext cx="20954" cy="10160"/>
              </a:xfrm>
              <a:custGeom>
                <a:rect b="b" l="l" r="r" t="t"/>
                <a:pathLst>
                  <a:path extrusionOk="0" h="10160" w="20954">
                    <a:moveTo>
                      <a:pt x="20574" y="9906"/>
                    </a:moveTo>
                    <a:lnTo>
                      <a:pt x="10668" y="7620"/>
                    </a:lnTo>
                    <a:lnTo>
                      <a:pt x="12192" y="7620"/>
                    </a:lnTo>
                    <a:lnTo>
                      <a:pt x="6096" y="6858"/>
                    </a:lnTo>
                    <a:lnTo>
                      <a:pt x="0" y="6096"/>
                    </a:lnTo>
                    <a:lnTo>
                      <a:pt x="2286" y="6096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8" name="Google Shape;4158;p63"/>
              <p:cNvSpPr/>
              <p:nvPr/>
            </p:nvSpPr>
            <p:spPr>
              <a:xfrm>
                <a:off x="5696711" y="5714238"/>
                <a:ext cx="30479" cy="9525"/>
              </a:xfrm>
              <a:custGeom>
                <a:rect b="b" l="l" r="r" t="t"/>
                <a:pathLst>
                  <a:path extrusionOk="0" h="9525" w="30479">
                    <a:moveTo>
                      <a:pt x="0" y="0"/>
                    </a:moveTo>
                    <a:lnTo>
                      <a:pt x="9144" y="761"/>
                    </a:lnTo>
                    <a:lnTo>
                      <a:pt x="15240" y="761"/>
                    </a:lnTo>
                    <a:lnTo>
                      <a:pt x="23622" y="4571"/>
                    </a:lnTo>
                    <a:lnTo>
                      <a:pt x="28956" y="6095"/>
                    </a:lnTo>
                    <a:lnTo>
                      <a:pt x="28194" y="7619"/>
                    </a:lnTo>
                    <a:lnTo>
                      <a:pt x="27432" y="8381"/>
                    </a:lnTo>
                    <a:lnTo>
                      <a:pt x="24384" y="9143"/>
                    </a:lnTo>
                    <a:lnTo>
                      <a:pt x="22098" y="9143"/>
                    </a:lnTo>
                    <a:lnTo>
                      <a:pt x="21336" y="9143"/>
                    </a:lnTo>
                    <a:lnTo>
                      <a:pt x="20574" y="9143"/>
                    </a:lnTo>
                    <a:lnTo>
                      <a:pt x="19812" y="9143"/>
                    </a:lnTo>
                    <a:lnTo>
                      <a:pt x="19050" y="9143"/>
                    </a:lnTo>
                    <a:lnTo>
                      <a:pt x="18288" y="9143"/>
                    </a:lnTo>
                    <a:lnTo>
                      <a:pt x="20574" y="9143"/>
                    </a:lnTo>
                    <a:lnTo>
                      <a:pt x="22860" y="9143"/>
                    </a:lnTo>
                    <a:lnTo>
                      <a:pt x="25908" y="8381"/>
                    </a:lnTo>
                    <a:lnTo>
                      <a:pt x="27432" y="7619"/>
                    </a:lnTo>
                    <a:lnTo>
                      <a:pt x="28956" y="6857"/>
                    </a:lnTo>
                    <a:lnTo>
                      <a:pt x="30480" y="6095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159" name="Google Shape;4159;p63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6452603" y="5968733"/>
                <a:ext cx="144043" cy="1539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60" name="Google Shape;4160;p63"/>
              <p:cNvSpPr/>
              <p:nvPr/>
            </p:nvSpPr>
            <p:spPr>
              <a:xfrm>
                <a:off x="6028944" y="5748528"/>
                <a:ext cx="18414" cy="24129"/>
              </a:xfrm>
              <a:custGeom>
                <a:rect b="b" l="l" r="r" t="t"/>
                <a:pathLst>
                  <a:path extrusionOk="0" h="24129" w="18414">
                    <a:moveTo>
                      <a:pt x="0" y="3810"/>
                    </a:moveTo>
                    <a:lnTo>
                      <a:pt x="9906" y="3810"/>
                    </a:lnTo>
                    <a:lnTo>
                      <a:pt x="16002" y="0"/>
                    </a:lnTo>
                    <a:lnTo>
                      <a:pt x="16764" y="11430"/>
                    </a:lnTo>
                    <a:lnTo>
                      <a:pt x="17526" y="14478"/>
                    </a:lnTo>
                    <a:lnTo>
                      <a:pt x="18288" y="20574"/>
                    </a:lnTo>
                    <a:lnTo>
                      <a:pt x="16002" y="22860"/>
                    </a:lnTo>
                    <a:lnTo>
                      <a:pt x="15240" y="23622"/>
                    </a:lnTo>
                    <a:lnTo>
                      <a:pt x="12954" y="22860"/>
                    </a:lnTo>
                    <a:lnTo>
                      <a:pt x="11430" y="22860"/>
                    </a:lnTo>
                    <a:lnTo>
                      <a:pt x="11430" y="20574"/>
                    </a:lnTo>
                    <a:lnTo>
                      <a:pt x="10668" y="17526"/>
                    </a:lnTo>
                    <a:lnTo>
                      <a:pt x="10668" y="15240"/>
                    </a:lnTo>
                    <a:lnTo>
                      <a:pt x="11430" y="14478"/>
                    </a:lnTo>
                    <a:lnTo>
                      <a:pt x="12192" y="13716"/>
                    </a:lnTo>
                    <a:lnTo>
                      <a:pt x="12192" y="1295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1" name="Google Shape;4161;p63"/>
              <p:cNvSpPr/>
              <p:nvPr/>
            </p:nvSpPr>
            <p:spPr>
              <a:xfrm>
                <a:off x="6310122" y="5792724"/>
                <a:ext cx="36829" cy="38100"/>
              </a:xfrm>
              <a:custGeom>
                <a:rect b="b" l="l" r="r" t="t"/>
                <a:pathLst>
                  <a:path extrusionOk="0" h="38100" w="36829">
                    <a:moveTo>
                      <a:pt x="11429" y="19812"/>
                    </a:moveTo>
                    <a:lnTo>
                      <a:pt x="9143" y="11430"/>
                    </a:lnTo>
                    <a:lnTo>
                      <a:pt x="6095" y="9144"/>
                    </a:lnTo>
                    <a:lnTo>
                      <a:pt x="11429" y="7620"/>
                    </a:lnTo>
                    <a:lnTo>
                      <a:pt x="16001" y="7620"/>
                    </a:lnTo>
                    <a:lnTo>
                      <a:pt x="19049" y="6096"/>
                    </a:lnTo>
                    <a:lnTo>
                      <a:pt x="21335" y="10668"/>
                    </a:lnTo>
                    <a:lnTo>
                      <a:pt x="23621" y="16002"/>
                    </a:lnTo>
                    <a:lnTo>
                      <a:pt x="23621" y="23622"/>
                    </a:lnTo>
                    <a:lnTo>
                      <a:pt x="19049" y="26670"/>
                    </a:lnTo>
                    <a:lnTo>
                      <a:pt x="16001" y="28956"/>
                    </a:lnTo>
                    <a:lnTo>
                      <a:pt x="6095" y="30480"/>
                    </a:lnTo>
                    <a:lnTo>
                      <a:pt x="3047" y="27432"/>
                    </a:lnTo>
                    <a:lnTo>
                      <a:pt x="0" y="24384"/>
                    </a:lnTo>
                    <a:lnTo>
                      <a:pt x="3809" y="13716"/>
                    </a:lnTo>
                    <a:lnTo>
                      <a:pt x="6095" y="11430"/>
                    </a:lnTo>
                    <a:lnTo>
                      <a:pt x="10667" y="6096"/>
                    </a:lnTo>
                    <a:lnTo>
                      <a:pt x="16763" y="4572"/>
                    </a:lnTo>
                    <a:lnTo>
                      <a:pt x="23621" y="4572"/>
                    </a:lnTo>
                    <a:lnTo>
                      <a:pt x="28955" y="3810"/>
                    </a:lnTo>
                    <a:lnTo>
                      <a:pt x="29717" y="5334"/>
                    </a:lnTo>
                    <a:lnTo>
                      <a:pt x="30479" y="10668"/>
                    </a:lnTo>
                    <a:lnTo>
                      <a:pt x="30479" y="16764"/>
                    </a:lnTo>
                    <a:lnTo>
                      <a:pt x="28193" y="19812"/>
                    </a:lnTo>
                    <a:lnTo>
                      <a:pt x="22859" y="22860"/>
                    </a:lnTo>
                    <a:lnTo>
                      <a:pt x="19049" y="25146"/>
                    </a:lnTo>
                    <a:lnTo>
                      <a:pt x="15239" y="24384"/>
                    </a:lnTo>
                    <a:lnTo>
                      <a:pt x="10667" y="24384"/>
                    </a:lnTo>
                    <a:lnTo>
                      <a:pt x="9905" y="18288"/>
                    </a:lnTo>
                    <a:lnTo>
                      <a:pt x="9143" y="12954"/>
                    </a:lnTo>
                    <a:lnTo>
                      <a:pt x="13715" y="7620"/>
                    </a:lnTo>
                    <a:lnTo>
                      <a:pt x="18287" y="3048"/>
                    </a:lnTo>
                    <a:lnTo>
                      <a:pt x="24383" y="0"/>
                    </a:lnTo>
                    <a:lnTo>
                      <a:pt x="30479" y="0"/>
                    </a:lnTo>
                    <a:lnTo>
                      <a:pt x="36575" y="762"/>
                    </a:lnTo>
                    <a:lnTo>
                      <a:pt x="35813" y="12192"/>
                    </a:lnTo>
                    <a:lnTo>
                      <a:pt x="35051" y="16002"/>
                    </a:lnTo>
                    <a:lnTo>
                      <a:pt x="34289" y="23622"/>
                    </a:lnTo>
                    <a:lnTo>
                      <a:pt x="28193" y="31242"/>
                    </a:lnTo>
                    <a:lnTo>
                      <a:pt x="22097" y="35814"/>
                    </a:lnTo>
                    <a:lnTo>
                      <a:pt x="19049" y="38100"/>
                    </a:lnTo>
                    <a:lnTo>
                      <a:pt x="16763" y="38100"/>
                    </a:lnTo>
                    <a:lnTo>
                      <a:pt x="13715" y="38100"/>
                    </a:lnTo>
                    <a:lnTo>
                      <a:pt x="12953" y="35052"/>
                    </a:lnTo>
                    <a:lnTo>
                      <a:pt x="11429" y="31242"/>
                    </a:lnTo>
                    <a:lnTo>
                      <a:pt x="12191" y="27432"/>
                    </a:lnTo>
                    <a:lnTo>
                      <a:pt x="13715" y="22860"/>
                    </a:lnTo>
                    <a:lnTo>
                      <a:pt x="15239" y="20574"/>
                    </a:lnTo>
                    <a:lnTo>
                      <a:pt x="16001" y="16002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62" name="Google Shape;4162;p63"/>
            <p:cNvGrpSpPr/>
            <p:nvPr/>
          </p:nvGrpSpPr>
          <p:grpSpPr>
            <a:xfrm>
              <a:off x="6686962" y="5982008"/>
              <a:ext cx="1251686" cy="1440068"/>
              <a:chOff x="7485411" y="4962620"/>
              <a:chExt cx="898748" cy="1078864"/>
            </a:xfrm>
          </p:grpSpPr>
          <p:sp>
            <p:nvSpPr>
              <p:cNvPr id="4163" name="Google Shape;4163;p63"/>
              <p:cNvSpPr/>
              <p:nvPr/>
            </p:nvSpPr>
            <p:spPr>
              <a:xfrm>
                <a:off x="7485411" y="5580887"/>
                <a:ext cx="645795" cy="65404"/>
              </a:xfrm>
              <a:custGeom>
                <a:rect b="b" l="l" r="r" t="t"/>
                <a:pathLst>
                  <a:path extrusionOk="0" h="65404" w="645795">
                    <a:moveTo>
                      <a:pt x="17240" y="51054"/>
                    </a:moveTo>
                    <a:lnTo>
                      <a:pt x="654" y="56197"/>
                    </a:lnTo>
                    <a:lnTo>
                      <a:pt x="0" y="55626"/>
                    </a:lnTo>
                    <a:lnTo>
                      <a:pt x="4917" y="54483"/>
                    </a:lnTo>
                    <a:lnTo>
                      <a:pt x="5048" y="57912"/>
                    </a:lnTo>
                    <a:lnTo>
                      <a:pt x="17633" y="61233"/>
                    </a:lnTo>
                    <a:lnTo>
                      <a:pt x="30289" y="63341"/>
                    </a:lnTo>
                    <a:lnTo>
                      <a:pt x="43088" y="64448"/>
                    </a:lnTo>
                    <a:lnTo>
                      <a:pt x="56102" y="64770"/>
                    </a:lnTo>
                    <a:lnTo>
                      <a:pt x="90261" y="64865"/>
                    </a:lnTo>
                    <a:lnTo>
                      <a:pt x="124205" y="63246"/>
                    </a:lnTo>
                    <a:lnTo>
                      <a:pt x="191738" y="57150"/>
                    </a:lnTo>
                    <a:lnTo>
                      <a:pt x="241115" y="51047"/>
                    </a:lnTo>
                    <a:lnTo>
                      <a:pt x="290493" y="44726"/>
                    </a:lnTo>
                    <a:lnTo>
                      <a:pt x="339871" y="38331"/>
                    </a:lnTo>
                    <a:lnTo>
                      <a:pt x="389248" y="32010"/>
                    </a:lnTo>
                    <a:lnTo>
                      <a:pt x="438626" y="25908"/>
                    </a:lnTo>
                    <a:lnTo>
                      <a:pt x="475333" y="21240"/>
                    </a:lnTo>
                    <a:lnTo>
                      <a:pt x="512254" y="16573"/>
                    </a:lnTo>
                    <a:lnTo>
                      <a:pt x="549318" y="12192"/>
                    </a:lnTo>
                    <a:lnTo>
                      <a:pt x="586454" y="8382"/>
                    </a:lnTo>
                    <a:lnTo>
                      <a:pt x="600051" y="7239"/>
                    </a:lnTo>
                    <a:lnTo>
                      <a:pt x="613505" y="6096"/>
                    </a:lnTo>
                    <a:lnTo>
                      <a:pt x="626959" y="4953"/>
                    </a:lnTo>
                    <a:lnTo>
                      <a:pt x="640556" y="3810"/>
                    </a:lnTo>
                    <a:lnTo>
                      <a:pt x="645747" y="3357"/>
                    </a:lnTo>
                    <a:lnTo>
                      <a:pt x="645509" y="3048"/>
                    </a:lnTo>
                    <a:lnTo>
                      <a:pt x="643556" y="2738"/>
                    </a:lnTo>
                    <a:lnTo>
                      <a:pt x="643604" y="2286"/>
                    </a:lnTo>
                    <a:lnTo>
                      <a:pt x="635722" y="2143"/>
                    </a:lnTo>
                    <a:lnTo>
                      <a:pt x="627983" y="1714"/>
                    </a:lnTo>
                    <a:lnTo>
                      <a:pt x="620244" y="1000"/>
                    </a:lnTo>
                    <a:lnTo>
                      <a:pt x="612362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4" name="Google Shape;4164;p63"/>
              <p:cNvSpPr/>
              <p:nvPr/>
            </p:nvSpPr>
            <p:spPr>
              <a:xfrm>
                <a:off x="8143494" y="4962620"/>
                <a:ext cx="240665" cy="1078864"/>
              </a:xfrm>
              <a:custGeom>
                <a:rect b="b" l="l" r="r" t="t"/>
                <a:pathLst>
                  <a:path extrusionOk="0" h="1078864" w="240665">
                    <a:moveTo>
                      <a:pt x="0" y="4857"/>
                    </a:moveTo>
                    <a:lnTo>
                      <a:pt x="11179" y="964"/>
                    </a:lnTo>
                    <a:lnTo>
                      <a:pt x="19145" y="0"/>
                    </a:lnTo>
                    <a:lnTo>
                      <a:pt x="26681" y="2607"/>
                    </a:lnTo>
                    <a:lnTo>
                      <a:pt x="58769" y="29908"/>
                    </a:lnTo>
                    <a:lnTo>
                      <a:pt x="90904" y="77759"/>
                    </a:lnTo>
                    <a:lnTo>
                      <a:pt x="114788" y="126503"/>
                    </a:lnTo>
                    <a:lnTo>
                      <a:pt x="125730" y="151161"/>
                    </a:lnTo>
                    <a:lnTo>
                      <a:pt x="146446" y="195214"/>
                    </a:lnTo>
                    <a:lnTo>
                      <a:pt x="166878" y="239553"/>
                    </a:lnTo>
                    <a:lnTo>
                      <a:pt x="186166" y="284464"/>
                    </a:lnTo>
                    <a:lnTo>
                      <a:pt x="203454" y="330231"/>
                    </a:lnTo>
                    <a:lnTo>
                      <a:pt x="222885" y="394906"/>
                    </a:lnTo>
                    <a:lnTo>
                      <a:pt x="235458" y="461295"/>
                    </a:lnTo>
                    <a:lnTo>
                      <a:pt x="240601" y="531018"/>
                    </a:lnTo>
                    <a:lnTo>
                      <a:pt x="240172" y="565880"/>
                    </a:lnTo>
                    <a:lnTo>
                      <a:pt x="233136" y="634210"/>
                    </a:lnTo>
                    <a:lnTo>
                      <a:pt x="218777" y="700289"/>
                    </a:lnTo>
                    <a:lnTo>
                      <a:pt x="202751" y="761785"/>
                    </a:lnTo>
                    <a:lnTo>
                      <a:pt x="187059" y="818411"/>
                    </a:lnTo>
                    <a:lnTo>
                      <a:pt x="179070" y="846867"/>
                    </a:lnTo>
                    <a:lnTo>
                      <a:pt x="172628" y="869846"/>
                    </a:lnTo>
                    <a:lnTo>
                      <a:pt x="158603" y="916090"/>
                    </a:lnTo>
                    <a:lnTo>
                      <a:pt x="144291" y="957333"/>
                    </a:lnTo>
                    <a:lnTo>
                      <a:pt x="129123" y="993290"/>
                    </a:lnTo>
                    <a:lnTo>
                      <a:pt x="105632" y="1037082"/>
                    </a:lnTo>
                    <a:lnTo>
                      <a:pt x="80010" y="1073181"/>
                    </a:lnTo>
                    <a:lnTo>
                      <a:pt x="76200" y="1078515"/>
                    </a:lnTo>
                    <a:lnTo>
                      <a:pt x="75497" y="1072431"/>
                    </a:lnTo>
                    <a:lnTo>
                      <a:pt x="74580" y="1065847"/>
                    </a:lnTo>
                    <a:lnTo>
                      <a:pt x="73521" y="1059120"/>
                    </a:lnTo>
                    <a:lnTo>
                      <a:pt x="72390" y="1052607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65" name="Google Shape;4165;p63"/>
            <p:cNvSpPr/>
            <p:nvPr/>
          </p:nvSpPr>
          <p:spPr>
            <a:xfrm>
              <a:off x="6400928" y="6115536"/>
              <a:ext cx="177730" cy="1504712"/>
            </a:xfrm>
            <a:custGeom>
              <a:rect b="b" l="l" r="r" t="t"/>
              <a:pathLst>
                <a:path extrusionOk="0" h="1127125" w="127634">
                  <a:moveTo>
                    <a:pt x="109001" y="1524"/>
                  </a:moveTo>
                  <a:lnTo>
                    <a:pt x="96047" y="762"/>
                  </a:lnTo>
                  <a:lnTo>
                    <a:pt x="96047" y="0"/>
                  </a:lnTo>
                  <a:lnTo>
                    <a:pt x="90713" y="11430"/>
                  </a:lnTo>
                  <a:lnTo>
                    <a:pt x="76354" y="50327"/>
                  </a:lnTo>
                  <a:lnTo>
                    <a:pt x="64258" y="90820"/>
                  </a:lnTo>
                  <a:lnTo>
                    <a:pt x="49922" y="146827"/>
                  </a:lnTo>
                  <a:lnTo>
                    <a:pt x="36564" y="211395"/>
                  </a:lnTo>
                  <a:lnTo>
                    <a:pt x="25038" y="284237"/>
                  </a:lnTo>
                  <a:lnTo>
                    <a:pt x="15430" y="356937"/>
                  </a:lnTo>
                  <a:lnTo>
                    <a:pt x="7739" y="429779"/>
                  </a:lnTo>
                  <a:lnTo>
                    <a:pt x="2500" y="501074"/>
                  </a:lnTo>
                  <a:lnTo>
                    <a:pt x="0" y="569964"/>
                  </a:lnTo>
                  <a:lnTo>
                    <a:pt x="35" y="604266"/>
                  </a:lnTo>
                  <a:lnTo>
                    <a:pt x="1273" y="670179"/>
                  </a:lnTo>
                  <a:lnTo>
                    <a:pt x="5369" y="736092"/>
                  </a:lnTo>
                  <a:lnTo>
                    <a:pt x="11275" y="798861"/>
                  </a:lnTo>
                  <a:lnTo>
                    <a:pt x="18323" y="861060"/>
                  </a:lnTo>
                  <a:lnTo>
                    <a:pt x="26134" y="906589"/>
                  </a:lnTo>
                  <a:lnTo>
                    <a:pt x="37373" y="950976"/>
                  </a:lnTo>
                  <a:lnTo>
                    <a:pt x="53982" y="996303"/>
                  </a:lnTo>
                  <a:lnTo>
                    <a:pt x="71758" y="1036319"/>
                  </a:lnTo>
                  <a:lnTo>
                    <a:pt x="89249" y="1071169"/>
                  </a:lnTo>
                  <a:lnTo>
                    <a:pt x="106715" y="1099566"/>
                  </a:lnTo>
                  <a:lnTo>
                    <a:pt x="111287" y="1107186"/>
                  </a:lnTo>
                  <a:lnTo>
                    <a:pt x="116621" y="1113282"/>
                  </a:lnTo>
                  <a:lnTo>
                    <a:pt x="121193" y="1120140"/>
                  </a:lnTo>
                  <a:lnTo>
                    <a:pt x="123479" y="1123188"/>
                  </a:lnTo>
                  <a:lnTo>
                    <a:pt x="125003" y="1125474"/>
                  </a:lnTo>
                  <a:lnTo>
                    <a:pt x="127289" y="1126998"/>
                  </a:lnTo>
                  <a:lnTo>
                    <a:pt x="125682" y="1121247"/>
                  </a:lnTo>
                  <a:lnTo>
                    <a:pt x="125289" y="1119282"/>
                  </a:lnTo>
                  <a:lnTo>
                    <a:pt x="124182" y="1116603"/>
                  </a:lnTo>
                  <a:lnTo>
                    <a:pt x="120431" y="110871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69" name="Shape 4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0" name="Google Shape;4170;p64"/>
          <p:cNvGrpSpPr/>
          <p:nvPr/>
        </p:nvGrpSpPr>
        <p:grpSpPr>
          <a:xfrm>
            <a:off x="3195450" y="1905101"/>
            <a:ext cx="286727" cy="348368"/>
            <a:chOff x="4470987" y="2125217"/>
            <a:chExt cx="262811" cy="327660"/>
          </a:xfrm>
        </p:grpSpPr>
        <p:sp>
          <p:nvSpPr>
            <p:cNvPr id="4171" name="Google Shape;4171;p64"/>
            <p:cNvSpPr/>
            <p:nvPr/>
          </p:nvSpPr>
          <p:spPr>
            <a:xfrm>
              <a:off x="4470987" y="2125217"/>
              <a:ext cx="73025" cy="327660"/>
            </a:xfrm>
            <a:custGeom>
              <a:rect b="b" l="l" r="r" t="t"/>
              <a:pathLst>
                <a:path extrusionOk="0" h="327660" w="73025">
                  <a:moveTo>
                    <a:pt x="45386" y="12953"/>
                  </a:moveTo>
                  <a:lnTo>
                    <a:pt x="22526" y="0"/>
                  </a:lnTo>
                  <a:lnTo>
                    <a:pt x="18716" y="2285"/>
                  </a:lnTo>
                  <a:lnTo>
                    <a:pt x="428" y="36575"/>
                  </a:lnTo>
                  <a:lnTo>
                    <a:pt x="0" y="45088"/>
                  </a:lnTo>
                  <a:lnTo>
                    <a:pt x="1000" y="52673"/>
                  </a:lnTo>
                  <a:lnTo>
                    <a:pt x="3429" y="59828"/>
                  </a:lnTo>
                  <a:lnTo>
                    <a:pt x="7286" y="67055"/>
                  </a:lnTo>
                  <a:lnTo>
                    <a:pt x="11977" y="73913"/>
                  </a:lnTo>
                  <a:lnTo>
                    <a:pt x="16811" y="80771"/>
                  </a:lnTo>
                  <a:lnTo>
                    <a:pt x="21645" y="87629"/>
                  </a:lnTo>
                  <a:lnTo>
                    <a:pt x="40052" y="124205"/>
                  </a:lnTo>
                  <a:lnTo>
                    <a:pt x="41576" y="139064"/>
                  </a:lnTo>
                  <a:lnTo>
                    <a:pt x="40695" y="146494"/>
                  </a:lnTo>
                  <a:lnTo>
                    <a:pt x="20240" y="178307"/>
                  </a:lnTo>
                  <a:lnTo>
                    <a:pt x="17192" y="181355"/>
                  </a:lnTo>
                  <a:lnTo>
                    <a:pt x="13382" y="182879"/>
                  </a:lnTo>
                  <a:lnTo>
                    <a:pt x="10334" y="185927"/>
                  </a:lnTo>
                  <a:lnTo>
                    <a:pt x="10334" y="186689"/>
                  </a:lnTo>
                  <a:lnTo>
                    <a:pt x="15668" y="187451"/>
                  </a:lnTo>
                  <a:lnTo>
                    <a:pt x="20240" y="187451"/>
                  </a:lnTo>
                  <a:lnTo>
                    <a:pt x="25574" y="188213"/>
                  </a:lnTo>
                  <a:lnTo>
                    <a:pt x="31670" y="189737"/>
                  </a:lnTo>
                  <a:lnTo>
                    <a:pt x="38528" y="189737"/>
                  </a:lnTo>
                  <a:lnTo>
                    <a:pt x="43100" y="194309"/>
                  </a:lnTo>
                  <a:lnTo>
                    <a:pt x="49196" y="199643"/>
                  </a:lnTo>
                  <a:lnTo>
                    <a:pt x="48434" y="208025"/>
                  </a:lnTo>
                  <a:lnTo>
                    <a:pt x="48434" y="215645"/>
                  </a:lnTo>
                  <a:lnTo>
                    <a:pt x="46732" y="229695"/>
                  </a:lnTo>
                  <a:lnTo>
                    <a:pt x="43386" y="243458"/>
                  </a:lnTo>
                  <a:lnTo>
                    <a:pt x="39326" y="257222"/>
                  </a:lnTo>
                  <a:lnTo>
                    <a:pt x="35480" y="271271"/>
                  </a:lnTo>
                  <a:lnTo>
                    <a:pt x="33742" y="280927"/>
                  </a:lnTo>
                  <a:lnTo>
                    <a:pt x="32432" y="291941"/>
                  </a:lnTo>
                  <a:lnTo>
                    <a:pt x="32265" y="303097"/>
                  </a:lnTo>
                  <a:lnTo>
                    <a:pt x="33956" y="313181"/>
                  </a:lnTo>
                  <a:lnTo>
                    <a:pt x="37004" y="320039"/>
                  </a:lnTo>
                  <a:lnTo>
                    <a:pt x="43862" y="325373"/>
                  </a:lnTo>
                  <a:lnTo>
                    <a:pt x="51482" y="326135"/>
                  </a:lnTo>
                  <a:lnTo>
                    <a:pt x="62150" y="327659"/>
                  </a:lnTo>
                  <a:lnTo>
                    <a:pt x="64436" y="325373"/>
                  </a:lnTo>
                  <a:lnTo>
                    <a:pt x="72818" y="320039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72" name="Google Shape;4172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84941" y="2202929"/>
              <a:ext cx="107515" cy="1028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3" name="Google Shape;4173;p64"/>
            <p:cNvSpPr/>
            <p:nvPr/>
          </p:nvSpPr>
          <p:spPr>
            <a:xfrm>
              <a:off x="4723638" y="2250947"/>
              <a:ext cx="10160" cy="81280"/>
            </a:xfrm>
            <a:custGeom>
              <a:rect b="b" l="l" r="r" t="t"/>
              <a:pathLst>
                <a:path extrusionOk="0" h="81280" w="10160">
                  <a:moveTo>
                    <a:pt x="0" y="0"/>
                  </a:moveTo>
                  <a:lnTo>
                    <a:pt x="2059" y="8001"/>
                  </a:lnTo>
                  <a:lnTo>
                    <a:pt x="4476" y="16002"/>
                  </a:lnTo>
                  <a:lnTo>
                    <a:pt x="6750" y="24003"/>
                  </a:lnTo>
                  <a:lnTo>
                    <a:pt x="9906" y="69342"/>
                  </a:lnTo>
                  <a:lnTo>
                    <a:pt x="9144" y="75438"/>
                  </a:lnTo>
                  <a:lnTo>
                    <a:pt x="9144" y="76962"/>
                  </a:lnTo>
                  <a:lnTo>
                    <a:pt x="8382" y="80772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74" name="Google Shape;4174;p64"/>
          <p:cNvSpPr/>
          <p:nvPr/>
        </p:nvSpPr>
        <p:spPr>
          <a:xfrm>
            <a:off x="3576636" y="2082683"/>
            <a:ext cx="39453" cy="70166"/>
          </a:xfrm>
          <a:custGeom>
            <a:rect b="b" l="l" r="r" t="t"/>
            <a:pathLst>
              <a:path extrusionOk="0" h="66039" w="36195">
                <a:moveTo>
                  <a:pt x="8382" y="0"/>
                </a:moveTo>
                <a:lnTo>
                  <a:pt x="36195" y="31337"/>
                </a:lnTo>
                <a:lnTo>
                  <a:pt x="34504" y="38088"/>
                </a:lnTo>
                <a:lnTo>
                  <a:pt x="0" y="65532"/>
                </a:lnTo>
                <a:lnTo>
                  <a:pt x="2286" y="63246"/>
                </a:lnTo>
                <a:lnTo>
                  <a:pt x="762" y="59436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5" name="Google Shape;4175;p64"/>
          <p:cNvSpPr/>
          <p:nvPr/>
        </p:nvSpPr>
        <p:spPr>
          <a:xfrm>
            <a:off x="3719627" y="2067289"/>
            <a:ext cx="11767" cy="2024"/>
          </a:xfrm>
          <a:custGeom>
            <a:rect b="b" l="l" r="r" t="t"/>
            <a:pathLst>
              <a:path extrusionOk="0" h="1905" w="10795">
                <a:moveTo>
                  <a:pt x="0" y="1524"/>
                </a:moveTo>
                <a:lnTo>
                  <a:pt x="3048" y="762"/>
                </a:lnTo>
                <a:lnTo>
                  <a:pt x="6858" y="762"/>
                </a:lnTo>
                <a:lnTo>
                  <a:pt x="10668" y="0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6" name="Google Shape;4176;p64"/>
          <p:cNvSpPr/>
          <p:nvPr/>
        </p:nvSpPr>
        <p:spPr>
          <a:xfrm>
            <a:off x="3822714" y="2051895"/>
            <a:ext cx="6228" cy="4048"/>
          </a:xfrm>
          <a:custGeom>
            <a:rect b="b" l="l" r="r" t="t"/>
            <a:pathLst>
              <a:path extrusionOk="0" h="3810" w="5714">
                <a:moveTo>
                  <a:pt x="0" y="0"/>
                </a:moveTo>
                <a:lnTo>
                  <a:pt x="1524" y="1523"/>
                </a:lnTo>
                <a:lnTo>
                  <a:pt x="3048" y="2285"/>
                </a:lnTo>
                <a:lnTo>
                  <a:pt x="5334" y="3809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7" name="Google Shape;4177;p64"/>
          <p:cNvSpPr/>
          <p:nvPr/>
        </p:nvSpPr>
        <p:spPr>
          <a:xfrm>
            <a:off x="3898364" y="2047034"/>
            <a:ext cx="6921" cy="6747"/>
          </a:xfrm>
          <a:custGeom>
            <a:rect b="b" l="l" r="r" t="t"/>
            <a:pathLst>
              <a:path extrusionOk="0" h="6350" w="6350">
                <a:moveTo>
                  <a:pt x="0" y="6096"/>
                </a:moveTo>
                <a:lnTo>
                  <a:pt x="1523" y="3810"/>
                </a:lnTo>
                <a:lnTo>
                  <a:pt x="3809" y="1524"/>
                </a:lnTo>
                <a:lnTo>
                  <a:pt x="6095" y="0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78" name="Google Shape;4178;p64"/>
          <p:cNvGrpSpPr/>
          <p:nvPr/>
        </p:nvGrpSpPr>
        <p:grpSpPr>
          <a:xfrm>
            <a:off x="4164422" y="1839579"/>
            <a:ext cx="466799" cy="339591"/>
            <a:chOff x="5359145" y="2063591"/>
            <a:chExt cx="427863" cy="319405"/>
          </a:xfrm>
        </p:grpSpPr>
        <p:sp>
          <p:nvSpPr>
            <p:cNvPr id="4179" name="Google Shape;4179;p64"/>
            <p:cNvSpPr/>
            <p:nvPr/>
          </p:nvSpPr>
          <p:spPr>
            <a:xfrm>
              <a:off x="5359145" y="2274760"/>
              <a:ext cx="30479" cy="59055"/>
            </a:xfrm>
            <a:custGeom>
              <a:rect b="b" l="l" r="r" t="t"/>
              <a:pathLst>
                <a:path extrusionOk="0" h="59055" w="30479">
                  <a:moveTo>
                    <a:pt x="12191" y="3619"/>
                  </a:moveTo>
                  <a:lnTo>
                    <a:pt x="20085" y="738"/>
                  </a:lnTo>
                  <a:lnTo>
                    <a:pt x="25622" y="0"/>
                  </a:lnTo>
                  <a:lnTo>
                    <a:pt x="29015" y="2976"/>
                  </a:lnTo>
                  <a:lnTo>
                    <a:pt x="30479" y="11239"/>
                  </a:lnTo>
                  <a:lnTo>
                    <a:pt x="29717" y="20312"/>
                  </a:lnTo>
                  <a:lnTo>
                    <a:pt x="26669" y="28384"/>
                  </a:lnTo>
                  <a:lnTo>
                    <a:pt x="21907" y="35885"/>
                  </a:lnTo>
                  <a:lnTo>
                    <a:pt x="16001" y="43243"/>
                  </a:lnTo>
                  <a:lnTo>
                    <a:pt x="11429" y="49339"/>
                  </a:lnTo>
                  <a:lnTo>
                    <a:pt x="6095" y="53911"/>
                  </a:lnTo>
                  <a:lnTo>
                    <a:pt x="0" y="58483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80" name="Google Shape;4180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19331" y="2158733"/>
              <a:ext cx="249199" cy="1836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81" name="Google Shape;4181;p64"/>
            <p:cNvSpPr/>
            <p:nvPr/>
          </p:nvSpPr>
          <p:spPr>
            <a:xfrm>
              <a:off x="5678423" y="2063591"/>
              <a:ext cx="108585" cy="319405"/>
            </a:xfrm>
            <a:custGeom>
              <a:rect b="b" l="l" r="r" t="t"/>
              <a:pathLst>
                <a:path extrusionOk="0" h="319405" w="108585">
                  <a:moveTo>
                    <a:pt x="0" y="2952"/>
                  </a:moveTo>
                  <a:lnTo>
                    <a:pt x="14608" y="0"/>
                  </a:lnTo>
                  <a:lnTo>
                    <a:pt x="26003" y="476"/>
                  </a:lnTo>
                  <a:lnTo>
                    <a:pt x="36968" y="4667"/>
                  </a:lnTo>
                  <a:lnTo>
                    <a:pt x="67246" y="29813"/>
                  </a:lnTo>
                  <a:lnTo>
                    <a:pt x="77545" y="64603"/>
                  </a:lnTo>
                  <a:lnTo>
                    <a:pt x="77247" y="76866"/>
                  </a:lnTo>
                  <a:lnTo>
                    <a:pt x="75664" y="89130"/>
                  </a:lnTo>
                  <a:lnTo>
                    <a:pt x="73152" y="101250"/>
                  </a:lnTo>
                  <a:lnTo>
                    <a:pt x="71020" y="110156"/>
                  </a:lnTo>
                  <a:lnTo>
                    <a:pt x="69246" y="118776"/>
                  </a:lnTo>
                  <a:lnTo>
                    <a:pt x="67901" y="127396"/>
                  </a:lnTo>
                  <a:lnTo>
                    <a:pt x="67056" y="136302"/>
                  </a:lnTo>
                  <a:lnTo>
                    <a:pt x="67056" y="144684"/>
                  </a:lnTo>
                  <a:lnTo>
                    <a:pt x="71628" y="148494"/>
                  </a:lnTo>
                  <a:lnTo>
                    <a:pt x="79248" y="150018"/>
                  </a:lnTo>
                  <a:lnTo>
                    <a:pt x="86106" y="152304"/>
                  </a:lnTo>
                  <a:lnTo>
                    <a:pt x="94488" y="151542"/>
                  </a:lnTo>
                  <a:lnTo>
                    <a:pt x="101346" y="151542"/>
                  </a:lnTo>
                  <a:lnTo>
                    <a:pt x="103632" y="151542"/>
                  </a:lnTo>
                  <a:lnTo>
                    <a:pt x="105918" y="151542"/>
                  </a:lnTo>
                  <a:lnTo>
                    <a:pt x="108204" y="151542"/>
                  </a:lnTo>
                  <a:lnTo>
                    <a:pt x="102084" y="155698"/>
                  </a:lnTo>
                  <a:lnTo>
                    <a:pt x="76104" y="190023"/>
                  </a:lnTo>
                  <a:lnTo>
                    <a:pt x="71628" y="211740"/>
                  </a:lnTo>
                  <a:lnTo>
                    <a:pt x="71628" y="222468"/>
                  </a:lnTo>
                  <a:lnTo>
                    <a:pt x="81664" y="261092"/>
                  </a:lnTo>
                  <a:lnTo>
                    <a:pt x="85058" y="268605"/>
                  </a:lnTo>
                  <a:lnTo>
                    <a:pt x="88022" y="276260"/>
                  </a:lnTo>
                  <a:lnTo>
                    <a:pt x="89916" y="284130"/>
                  </a:lnTo>
                  <a:lnTo>
                    <a:pt x="91440" y="290226"/>
                  </a:lnTo>
                  <a:lnTo>
                    <a:pt x="92202" y="300894"/>
                  </a:lnTo>
                  <a:lnTo>
                    <a:pt x="88392" y="305466"/>
                  </a:lnTo>
                  <a:lnTo>
                    <a:pt x="84582" y="311562"/>
                  </a:lnTo>
                  <a:lnTo>
                    <a:pt x="73914" y="316896"/>
                  </a:lnTo>
                  <a:lnTo>
                    <a:pt x="67056" y="317658"/>
                  </a:lnTo>
                  <a:lnTo>
                    <a:pt x="60198" y="319182"/>
                  </a:lnTo>
                  <a:lnTo>
                    <a:pt x="48768" y="318420"/>
                  </a:lnTo>
                  <a:lnTo>
                    <a:pt x="16002" y="303180"/>
                  </a:lnTo>
                  <a:lnTo>
                    <a:pt x="14478" y="302418"/>
                  </a:lnTo>
                  <a:lnTo>
                    <a:pt x="12192" y="300894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82" name="Google Shape;4182;p64"/>
          <p:cNvSpPr/>
          <p:nvPr/>
        </p:nvSpPr>
        <p:spPr>
          <a:xfrm>
            <a:off x="6004144" y="2209076"/>
            <a:ext cx="55372" cy="126165"/>
          </a:xfrm>
          <a:custGeom>
            <a:rect b="b" l="l" r="r" t="t"/>
            <a:pathLst>
              <a:path extrusionOk="0" h="118744" w="50800">
                <a:moveTo>
                  <a:pt x="19050" y="0"/>
                </a:moveTo>
                <a:lnTo>
                  <a:pt x="22133" y="12013"/>
                </a:lnTo>
                <a:lnTo>
                  <a:pt x="25431" y="24098"/>
                </a:lnTo>
                <a:lnTo>
                  <a:pt x="28586" y="36325"/>
                </a:lnTo>
                <a:lnTo>
                  <a:pt x="34861" y="74676"/>
                </a:lnTo>
                <a:lnTo>
                  <a:pt x="37338" y="100584"/>
                </a:lnTo>
                <a:lnTo>
                  <a:pt x="37338" y="104394"/>
                </a:lnTo>
                <a:lnTo>
                  <a:pt x="37338" y="108204"/>
                </a:lnTo>
                <a:lnTo>
                  <a:pt x="38100" y="112014"/>
                </a:lnTo>
                <a:lnTo>
                  <a:pt x="36576" y="105155"/>
                </a:lnTo>
                <a:lnTo>
                  <a:pt x="34290" y="99060"/>
                </a:lnTo>
                <a:lnTo>
                  <a:pt x="19812" y="62484"/>
                </a:lnTo>
                <a:lnTo>
                  <a:pt x="13716" y="57912"/>
                </a:lnTo>
                <a:lnTo>
                  <a:pt x="9144" y="62484"/>
                </a:lnTo>
                <a:lnTo>
                  <a:pt x="0" y="102870"/>
                </a:lnTo>
                <a:lnTo>
                  <a:pt x="0" y="113538"/>
                </a:lnTo>
                <a:lnTo>
                  <a:pt x="5334" y="117348"/>
                </a:lnTo>
                <a:lnTo>
                  <a:pt x="16002" y="117348"/>
                </a:lnTo>
                <a:lnTo>
                  <a:pt x="23336" y="118050"/>
                </a:lnTo>
                <a:lnTo>
                  <a:pt x="48768" y="111252"/>
                </a:lnTo>
                <a:lnTo>
                  <a:pt x="50292" y="109728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3" name="Google Shape;4183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37477" y="2290084"/>
            <a:ext cx="106230" cy="114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4" name="Google Shape;4184;p64"/>
          <p:cNvGrpSpPr/>
          <p:nvPr/>
        </p:nvGrpSpPr>
        <p:grpSpPr>
          <a:xfrm>
            <a:off x="5913559" y="2364968"/>
            <a:ext cx="119296" cy="127903"/>
            <a:chOff x="6962394" y="2557748"/>
            <a:chExt cx="109346" cy="120300"/>
          </a:xfrm>
        </p:grpSpPr>
        <p:sp>
          <p:nvSpPr>
            <p:cNvPr id="4185" name="Google Shape;4185;p64"/>
            <p:cNvSpPr/>
            <p:nvPr/>
          </p:nvSpPr>
          <p:spPr>
            <a:xfrm>
              <a:off x="6962394" y="2567177"/>
              <a:ext cx="16509" cy="92710"/>
            </a:xfrm>
            <a:custGeom>
              <a:rect b="b" l="l" r="r" t="t"/>
              <a:pathLst>
                <a:path extrusionOk="0" h="92710" w="16509">
                  <a:moveTo>
                    <a:pt x="0" y="0"/>
                  </a:moveTo>
                  <a:lnTo>
                    <a:pt x="6215" y="37719"/>
                  </a:lnTo>
                  <a:lnTo>
                    <a:pt x="9334" y="68865"/>
                  </a:lnTo>
                  <a:lnTo>
                    <a:pt x="10406" y="78045"/>
                  </a:lnTo>
                  <a:lnTo>
                    <a:pt x="12192" y="86868"/>
                  </a:lnTo>
                  <a:lnTo>
                    <a:pt x="13716" y="90678"/>
                  </a:lnTo>
                  <a:lnTo>
                    <a:pt x="13716" y="91440"/>
                  </a:lnTo>
                  <a:lnTo>
                    <a:pt x="16002" y="92202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6" name="Google Shape;4186;p64"/>
            <p:cNvSpPr/>
            <p:nvPr/>
          </p:nvSpPr>
          <p:spPr>
            <a:xfrm>
              <a:off x="6974586" y="2557748"/>
              <a:ext cx="97154" cy="91439"/>
            </a:xfrm>
            <a:custGeom>
              <a:rect b="b" l="l" r="r" t="t"/>
              <a:pathLst>
                <a:path extrusionOk="0" h="91439" w="97154">
                  <a:moveTo>
                    <a:pt x="0" y="23907"/>
                  </a:moveTo>
                  <a:lnTo>
                    <a:pt x="38719" y="1416"/>
                  </a:lnTo>
                  <a:lnTo>
                    <a:pt x="52768" y="0"/>
                  </a:lnTo>
                  <a:lnTo>
                    <a:pt x="66532" y="440"/>
                  </a:lnTo>
                  <a:lnTo>
                    <a:pt x="77724" y="4095"/>
                  </a:lnTo>
                  <a:lnTo>
                    <a:pt x="82188" y="9417"/>
                  </a:lnTo>
                  <a:lnTo>
                    <a:pt x="82010" y="16382"/>
                  </a:lnTo>
                  <a:lnTo>
                    <a:pt x="52720" y="52066"/>
                  </a:lnTo>
                  <a:lnTo>
                    <a:pt x="44196" y="58959"/>
                  </a:lnTo>
                  <a:lnTo>
                    <a:pt x="41910" y="61245"/>
                  </a:lnTo>
                  <a:lnTo>
                    <a:pt x="38862" y="63531"/>
                  </a:lnTo>
                  <a:lnTo>
                    <a:pt x="36576" y="65817"/>
                  </a:lnTo>
                  <a:lnTo>
                    <a:pt x="42672" y="66579"/>
                  </a:lnTo>
                  <a:lnTo>
                    <a:pt x="49530" y="66579"/>
                  </a:lnTo>
                  <a:lnTo>
                    <a:pt x="55626" y="67341"/>
                  </a:lnTo>
                  <a:lnTo>
                    <a:pt x="91440" y="84867"/>
                  </a:lnTo>
                  <a:lnTo>
                    <a:pt x="96012" y="90201"/>
                  </a:lnTo>
                  <a:lnTo>
                    <a:pt x="96012" y="90963"/>
                  </a:lnTo>
                  <a:lnTo>
                    <a:pt x="96774" y="90963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7" name="Google Shape;4187;p64"/>
            <p:cNvSpPr/>
            <p:nvPr/>
          </p:nvSpPr>
          <p:spPr>
            <a:xfrm>
              <a:off x="6998970" y="2569463"/>
              <a:ext cx="8890" cy="108585"/>
            </a:xfrm>
            <a:custGeom>
              <a:rect b="b" l="l" r="r" t="t"/>
              <a:pathLst>
                <a:path extrusionOk="0" h="108585" w="8890">
                  <a:moveTo>
                    <a:pt x="0" y="0"/>
                  </a:moveTo>
                  <a:lnTo>
                    <a:pt x="1262" y="13144"/>
                  </a:lnTo>
                  <a:lnTo>
                    <a:pt x="2667" y="26288"/>
                  </a:lnTo>
                  <a:lnTo>
                    <a:pt x="4071" y="39433"/>
                  </a:lnTo>
                  <a:lnTo>
                    <a:pt x="5334" y="52577"/>
                  </a:lnTo>
                  <a:lnTo>
                    <a:pt x="8382" y="102870"/>
                  </a:lnTo>
                  <a:lnTo>
                    <a:pt x="8382" y="105918"/>
                  </a:lnTo>
                  <a:lnTo>
                    <a:pt x="8382" y="106680"/>
                  </a:lnTo>
                  <a:lnTo>
                    <a:pt x="8382" y="108204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88" name="Google Shape;4188;p64"/>
          <p:cNvGrpSpPr/>
          <p:nvPr/>
        </p:nvGrpSpPr>
        <p:grpSpPr>
          <a:xfrm>
            <a:off x="5850394" y="1904272"/>
            <a:ext cx="217193" cy="184730"/>
            <a:chOff x="6904469" y="2124443"/>
            <a:chExt cx="199077" cy="173749"/>
          </a:xfrm>
        </p:grpSpPr>
        <p:pic>
          <p:nvPicPr>
            <p:cNvPr id="4189" name="Google Shape;4189;p6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904469" y="2124443"/>
              <a:ext cx="123469" cy="1204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90" name="Google Shape;4190;p64"/>
            <p:cNvSpPr/>
            <p:nvPr/>
          </p:nvSpPr>
          <p:spPr>
            <a:xfrm>
              <a:off x="7062906" y="2221992"/>
              <a:ext cx="40640" cy="76200"/>
            </a:xfrm>
            <a:custGeom>
              <a:rect b="b" l="l" r="r" t="t"/>
              <a:pathLst>
                <a:path extrusionOk="0" h="76200" w="40640">
                  <a:moveTo>
                    <a:pt x="1595" y="0"/>
                  </a:moveTo>
                  <a:lnTo>
                    <a:pt x="714" y="9596"/>
                  </a:lnTo>
                  <a:lnTo>
                    <a:pt x="261" y="19050"/>
                  </a:lnTo>
                  <a:lnTo>
                    <a:pt x="95" y="28503"/>
                  </a:lnTo>
                  <a:lnTo>
                    <a:pt x="71" y="38100"/>
                  </a:lnTo>
                  <a:lnTo>
                    <a:pt x="0" y="45398"/>
                  </a:lnTo>
                  <a:lnTo>
                    <a:pt x="10739" y="74676"/>
                  </a:lnTo>
                  <a:lnTo>
                    <a:pt x="19121" y="76200"/>
                  </a:lnTo>
                  <a:lnTo>
                    <a:pt x="25979" y="70104"/>
                  </a:lnTo>
                  <a:lnTo>
                    <a:pt x="31313" y="64008"/>
                  </a:lnTo>
                  <a:lnTo>
                    <a:pt x="36647" y="57911"/>
                  </a:lnTo>
                  <a:lnTo>
                    <a:pt x="38171" y="54863"/>
                  </a:lnTo>
                  <a:lnTo>
                    <a:pt x="40457" y="49529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1" name="Google Shape;4191;p64"/>
            <p:cNvSpPr/>
            <p:nvPr/>
          </p:nvSpPr>
          <p:spPr>
            <a:xfrm>
              <a:off x="7067549" y="2163318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8"/>
                  </a:moveTo>
                  <a:lnTo>
                    <a:pt x="0" y="11430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1430"/>
                  </a:lnTo>
                  <a:lnTo>
                    <a:pt x="15240" y="7620"/>
                  </a:lnTo>
                  <a:lnTo>
                    <a:pt x="15240" y="3048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92" name="Google Shape;4192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8759" y="1908475"/>
            <a:ext cx="221163" cy="1037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3" name="Google Shape;4193;p64"/>
          <p:cNvGrpSpPr/>
          <p:nvPr/>
        </p:nvGrpSpPr>
        <p:grpSpPr>
          <a:xfrm>
            <a:off x="6593604" y="1808677"/>
            <a:ext cx="491322" cy="324195"/>
            <a:chOff x="7585709" y="2034527"/>
            <a:chExt cx="450341" cy="304924"/>
          </a:xfrm>
        </p:grpSpPr>
        <p:sp>
          <p:nvSpPr>
            <p:cNvPr id="4194" name="Google Shape;4194;p64"/>
            <p:cNvSpPr/>
            <p:nvPr/>
          </p:nvSpPr>
          <p:spPr>
            <a:xfrm>
              <a:off x="7585709" y="2062591"/>
              <a:ext cx="106679" cy="276860"/>
            </a:xfrm>
            <a:custGeom>
              <a:rect b="b" l="l" r="r" t="t"/>
              <a:pathLst>
                <a:path extrusionOk="0" h="276860" w="106679">
                  <a:moveTo>
                    <a:pt x="74675" y="13096"/>
                  </a:moveTo>
                  <a:lnTo>
                    <a:pt x="65960" y="5286"/>
                  </a:lnTo>
                  <a:lnTo>
                    <a:pt x="58673" y="1476"/>
                  </a:lnTo>
                  <a:lnTo>
                    <a:pt x="50244" y="238"/>
                  </a:lnTo>
                  <a:lnTo>
                    <a:pt x="38099" y="142"/>
                  </a:lnTo>
                  <a:lnTo>
                    <a:pt x="30110" y="0"/>
                  </a:lnTo>
                  <a:lnTo>
                    <a:pt x="22193" y="142"/>
                  </a:lnTo>
                  <a:lnTo>
                    <a:pt x="14418" y="1428"/>
                  </a:lnTo>
                  <a:lnTo>
                    <a:pt x="6857" y="4714"/>
                  </a:lnTo>
                  <a:lnTo>
                    <a:pt x="0" y="8524"/>
                  </a:lnTo>
                  <a:lnTo>
                    <a:pt x="1523" y="14620"/>
                  </a:lnTo>
                  <a:lnTo>
                    <a:pt x="1523" y="20716"/>
                  </a:lnTo>
                  <a:lnTo>
                    <a:pt x="2285" y="30515"/>
                  </a:lnTo>
                  <a:lnTo>
                    <a:pt x="4190" y="39671"/>
                  </a:lnTo>
                  <a:lnTo>
                    <a:pt x="6667" y="48684"/>
                  </a:lnTo>
                  <a:lnTo>
                    <a:pt x="9143" y="58054"/>
                  </a:lnTo>
                  <a:lnTo>
                    <a:pt x="17609" y="107668"/>
                  </a:lnTo>
                  <a:lnTo>
                    <a:pt x="20669" y="164353"/>
                  </a:lnTo>
                  <a:lnTo>
                    <a:pt x="20657" y="184356"/>
                  </a:lnTo>
                  <a:lnTo>
                    <a:pt x="20573" y="204358"/>
                  </a:lnTo>
                  <a:lnTo>
                    <a:pt x="20371" y="219908"/>
                  </a:lnTo>
                  <a:lnTo>
                    <a:pt x="20097" y="235600"/>
                  </a:lnTo>
                  <a:lnTo>
                    <a:pt x="20252" y="251293"/>
                  </a:lnTo>
                  <a:lnTo>
                    <a:pt x="21335" y="266842"/>
                  </a:lnTo>
                  <a:lnTo>
                    <a:pt x="21335" y="270652"/>
                  </a:lnTo>
                  <a:lnTo>
                    <a:pt x="22097" y="273700"/>
                  </a:lnTo>
                  <a:lnTo>
                    <a:pt x="24383" y="275224"/>
                  </a:lnTo>
                  <a:lnTo>
                    <a:pt x="29717" y="276748"/>
                  </a:lnTo>
                  <a:lnTo>
                    <a:pt x="38099" y="273700"/>
                  </a:lnTo>
                  <a:lnTo>
                    <a:pt x="41909" y="272176"/>
                  </a:lnTo>
                  <a:lnTo>
                    <a:pt x="49910" y="269462"/>
                  </a:lnTo>
                  <a:lnTo>
                    <a:pt x="57911" y="267033"/>
                  </a:lnTo>
                  <a:lnTo>
                    <a:pt x="65913" y="264890"/>
                  </a:lnTo>
                  <a:lnTo>
                    <a:pt x="73913" y="263032"/>
                  </a:lnTo>
                  <a:lnTo>
                    <a:pt x="82676" y="261818"/>
                  </a:lnTo>
                  <a:lnTo>
                    <a:pt x="90868" y="260175"/>
                  </a:lnTo>
                  <a:lnTo>
                    <a:pt x="98774" y="257675"/>
                  </a:lnTo>
                  <a:lnTo>
                    <a:pt x="106679" y="253888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95" name="Google Shape;4195;p6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719046" y="2034527"/>
              <a:ext cx="147091" cy="22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6" name="Google Shape;4196;p6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900402" y="2109203"/>
              <a:ext cx="98013" cy="85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97" name="Google Shape;4197;p64"/>
            <p:cNvSpPr/>
            <p:nvPr/>
          </p:nvSpPr>
          <p:spPr>
            <a:xfrm>
              <a:off x="8032241" y="2147316"/>
              <a:ext cx="3809" cy="101600"/>
            </a:xfrm>
            <a:custGeom>
              <a:rect b="b" l="l" r="r" t="t"/>
              <a:pathLst>
                <a:path extrusionOk="0" h="101600" w="3809">
                  <a:moveTo>
                    <a:pt x="3048" y="0"/>
                  </a:moveTo>
                  <a:lnTo>
                    <a:pt x="1285" y="10048"/>
                  </a:lnTo>
                  <a:lnTo>
                    <a:pt x="381" y="19812"/>
                  </a:lnTo>
                  <a:lnTo>
                    <a:pt x="47" y="29575"/>
                  </a:lnTo>
                  <a:lnTo>
                    <a:pt x="0" y="39624"/>
                  </a:lnTo>
                  <a:lnTo>
                    <a:pt x="809" y="51053"/>
                  </a:lnTo>
                  <a:lnTo>
                    <a:pt x="1905" y="62483"/>
                  </a:lnTo>
                  <a:lnTo>
                    <a:pt x="3000" y="73913"/>
                  </a:lnTo>
                  <a:lnTo>
                    <a:pt x="3810" y="85344"/>
                  </a:lnTo>
                  <a:lnTo>
                    <a:pt x="3810" y="90678"/>
                  </a:lnTo>
                  <a:lnTo>
                    <a:pt x="3810" y="96012"/>
                  </a:lnTo>
                  <a:lnTo>
                    <a:pt x="3810" y="101346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8" name="Google Shape;4198;p64"/>
          <p:cNvSpPr/>
          <p:nvPr/>
        </p:nvSpPr>
        <p:spPr>
          <a:xfrm>
            <a:off x="7296043" y="1929553"/>
            <a:ext cx="16612" cy="16191"/>
          </a:xfrm>
          <a:custGeom>
            <a:rect b="b" l="l" r="r" t="t"/>
            <a:pathLst>
              <a:path extrusionOk="0" h="15239" w="15240">
                <a:moveTo>
                  <a:pt x="0" y="3810"/>
                </a:moveTo>
                <a:lnTo>
                  <a:pt x="0" y="12192"/>
                </a:lnTo>
                <a:lnTo>
                  <a:pt x="3048" y="15240"/>
                </a:lnTo>
                <a:lnTo>
                  <a:pt x="12192" y="15240"/>
                </a:lnTo>
                <a:lnTo>
                  <a:pt x="15240" y="12192"/>
                </a:lnTo>
                <a:lnTo>
                  <a:pt x="15240" y="7620"/>
                </a:lnTo>
                <a:lnTo>
                  <a:pt x="15240" y="3810"/>
                </a:lnTo>
                <a:lnTo>
                  <a:pt x="12192" y="0"/>
                </a:lnTo>
                <a:lnTo>
                  <a:pt x="3048" y="0"/>
                </a:lnTo>
                <a:lnTo>
                  <a:pt x="0" y="3810"/>
                </a:lnTo>
                <a:close/>
              </a:path>
            </a:pathLst>
          </a:custGeom>
          <a:solidFill>
            <a:srgbClr val="800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9" name="Google Shape;4199;p64"/>
          <p:cNvSpPr/>
          <p:nvPr/>
        </p:nvSpPr>
        <p:spPr>
          <a:xfrm>
            <a:off x="7431551" y="1913350"/>
            <a:ext cx="16612" cy="17542"/>
          </a:xfrm>
          <a:custGeom>
            <a:rect b="b" l="l" r="r" t="t"/>
            <a:pathLst>
              <a:path extrusionOk="0" h="16510" w="15240">
                <a:moveTo>
                  <a:pt x="0" y="3810"/>
                </a:moveTo>
                <a:lnTo>
                  <a:pt x="0" y="12192"/>
                </a:lnTo>
                <a:lnTo>
                  <a:pt x="3048" y="16002"/>
                </a:lnTo>
                <a:lnTo>
                  <a:pt x="11430" y="16002"/>
                </a:lnTo>
                <a:lnTo>
                  <a:pt x="15240" y="12192"/>
                </a:lnTo>
                <a:lnTo>
                  <a:pt x="15240" y="8382"/>
                </a:lnTo>
                <a:lnTo>
                  <a:pt x="15240" y="3810"/>
                </a:lnTo>
                <a:lnTo>
                  <a:pt x="11430" y="0"/>
                </a:lnTo>
                <a:lnTo>
                  <a:pt x="3048" y="0"/>
                </a:lnTo>
                <a:lnTo>
                  <a:pt x="0" y="3810"/>
                </a:lnTo>
                <a:close/>
              </a:path>
            </a:pathLst>
          </a:custGeom>
          <a:solidFill>
            <a:srgbClr val="800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00" name="Google Shape;4200;p64"/>
          <p:cNvGrpSpPr/>
          <p:nvPr/>
        </p:nvGrpSpPr>
        <p:grpSpPr>
          <a:xfrm>
            <a:off x="7576220" y="1906689"/>
            <a:ext cx="80639" cy="22683"/>
            <a:chOff x="8486393" y="2126741"/>
            <a:chExt cx="73913" cy="21335"/>
          </a:xfrm>
        </p:grpSpPr>
        <p:sp>
          <p:nvSpPr>
            <p:cNvPr id="4201" name="Google Shape;4201;p64"/>
            <p:cNvSpPr/>
            <p:nvPr/>
          </p:nvSpPr>
          <p:spPr>
            <a:xfrm>
              <a:off x="8486393" y="2132837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2" name="Google Shape;4202;p64"/>
            <p:cNvSpPr/>
            <p:nvPr/>
          </p:nvSpPr>
          <p:spPr>
            <a:xfrm>
              <a:off x="8548877" y="2126741"/>
              <a:ext cx="11429" cy="6350"/>
            </a:xfrm>
            <a:custGeom>
              <a:rect b="b" l="l" r="r" t="t"/>
              <a:pathLst>
                <a:path extrusionOk="0" h="6350" w="11429">
                  <a:moveTo>
                    <a:pt x="11429" y="6096"/>
                  </a:moveTo>
                  <a:lnTo>
                    <a:pt x="7619" y="3810"/>
                  </a:lnTo>
                  <a:lnTo>
                    <a:pt x="3809" y="2286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03" name="Google Shape;4203;p64"/>
          <p:cNvGrpSpPr/>
          <p:nvPr/>
        </p:nvGrpSpPr>
        <p:grpSpPr>
          <a:xfrm>
            <a:off x="7937164" y="1728469"/>
            <a:ext cx="342552" cy="187167"/>
            <a:chOff x="8817088" y="1959089"/>
            <a:chExt cx="431317" cy="234721"/>
          </a:xfrm>
        </p:grpSpPr>
        <p:pic>
          <p:nvPicPr>
            <p:cNvPr id="4204" name="Google Shape;4204;p6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817088" y="1968233"/>
              <a:ext cx="142519" cy="2019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5" name="Google Shape;4205;p6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991586" y="1959089"/>
              <a:ext cx="256819" cy="2347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06" name="Google Shape;4206;p64"/>
          <p:cNvGrpSpPr/>
          <p:nvPr/>
        </p:nvGrpSpPr>
        <p:grpSpPr>
          <a:xfrm>
            <a:off x="1108399" y="2220641"/>
            <a:ext cx="197445" cy="306387"/>
            <a:chOff x="2558021" y="2422004"/>
            <a:chExt cx="180976" cy="288174"/>
          </a:xfrm>
        </p:grpSpPr>
        <p:sp>
          <p:nvSpPr>
            <p:cNvPr id="4207" name="Google Shape;4207;p64"/>
            <p:cNvSpPr/>
            <p:nvPr/>
          </p:nvSpPr>
          <p:spPr>
            <a:xfrm>
              <a:off x="2589276" y="2434589"/>
              <a:ext cx="43180" cy="275589"/>
            </a:xfrm>
            <a:custGeom>
              <a:rect b="b" l="l" r="r" t="t"/>
              <a:pathLst>
                <a:path extrusionOk="0" h="275589" w="43180">
                  <a:moveTo>
                    <a:pt x="0" y="0"/>
                  </a:moveTo>
                  <a:lnTo>
                    <a:pt x="1333" y="17585"/>
                  </a:lnTo>
                  <a:lnTo>
                    <a:pt x="3810" y="34956"/>
                  </a:lnTo>
                  <a:lnTo>
                    <a:pt x="6858" y="52185"/>
                  </a:lnTo>
                  <a:lnTo>
                    <a:pt x="9906" y="69342"/>
                  </a:lnTo>
                  <a:lnTo>
                    <a:pt x="14347" y="95059"/>
                  </a:lnTo>
                  <a:lnTo>
                    <a:pt x="18573" y="120777"/>
                  </a:lnTo>
                  <a:lnTo>
                    <a:pt x="22657" y="146494"/>
                  </a:lnTo>
                  <a:lnTo>
                    <a:pt x="26670" y="172212"/>
                  </a:lnTo>
                  <a:lnTo>
                    <a:pt x="29968" y="189940"/>
                  </a:lnTo>
                  <a:lnTo>
                    <a:pt x="33051" y="207740"/>
                  </a:lnTo>
                  <a:lnTo>
                    <a:pt x="35992" y="225682"/>
                  </a:lnTo>
                  <a:lnTo>
                    <a:pt x="38862" y="243840"/>
                  </a:lnTo>
                  <a:lnTo>
                    <a:pt x="40409" y="249828"/>
                  </a:lnTo>
                  <a:lnTo>
                    <a:pt x="42100" y="256889"/>
                  </a:lnTo>
                  <a:lnTo>
                    <a:pt x="42933" y="264092"/>
                  </a:lnTo>
                  <a:lnTo>
                    <a:pt x="41910" y="270510"/>
                  </a:lnTo>
                  <a:lnTo>
                    <a:pt x="40386" y="275082"/>
                  </a:lnTo>
                  <a:lnTo>
                    <a:pt x="38100" y="264414"/>
                  </a:lnTo>
                  <a:lnTo>
                    <a:pt x="37338" y="264414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08" name="Google Shape;4208;p6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558021" y="2422004"/>
              <a:ext cx="180976" cy="1558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09" name="Google Shape;4209;p64"/>
          <p:cNvGrpSpPr/>
          <p:nvPr/>
        </p:nvGrpSpPr>
        <p:grpSpPr>
          <a:xfrm>
            <a:off x="1270523" y="2212944"/>
            <a:ext cx="462780" cy="395910"/>
            <a:chOff x="2706623" y="2414765"/>
            <a:chExt cx="424180" cy="372376"/>
          </a:xfrm>
        </p:grpSpPr>
        <p:pic>
          <p:nvPicPr>
            <p:cNvPr id="4210" name="Google Shape;4210;p6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794038" y="2440363"/>
              <a:ext cx="142721" cy="235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1" name="Google Shape;4211;p6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975597" y="2414765"/>
              <a:ext cx="147853" cy="2194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12" name="Google Shape;4212;p64"/>
            <p:cNvSpPr/>
            <p:nvPr/>
          </p:nvSpPr>
          <p:spPr>
            <a:xfrm>
              <a:off x="2706623" y="2702052"/>
              <a:ext cx="424180" cy="85089"/>
            </a:xfrm>
            <a:custGeom>
              <a:rect b="b" l="l" r="r" t="t"/>
              <a:pathLst>
                <a:path extrusionOk="0" h="85089" w="424180">
                  <a:moveTo>
                    <a:pt x="0" y="84582"/>
                  </a:moveTo>
                  <a:lnTo>
                    <a:pt x="24907" y="83784"/>
                  </a:lnTo>
                  <a:lnTo>
                    <a:pt x="49529" y="81629"/>
                  </a:lnTo>
                  <a:lnTo>
                    <a:pt x="74152" y="78474"/>
                  </a:lnTo>
                  <a:lnTo>
                    <a:pt x="99060" y="74676"/>
                  </a:lnTo>
                  <a:lnTo>
                    <a:pt x="134493" y="69496"/>
                  </a:lnTo>
                  <a:lnTo>
                    <a:pt x="205359" y="58281"/>
                  </a:lnTo>
                  <a:lnTo>
                    <a:pt x="270498" y="46053"/>
                  </a:lnTo>
                  <a:lnTo>
                    <a:pt x="329624" y="33385"/>
                  </a:lnTo>
                  <a:lnTo>
                    <a:pt x="372022" y="21978"/>
                  </a:lnTo>
                  <a:lnTo>
                    <a:pt x="409956" y="7620"/>
                  </a:lnTo>
                  <a:lnTo>
                    <a:pt x="413766" y="6096"/>
                  </a:lnTo>
                  <a:lnTo>
                    <a:pt x="423672" y="4572"/>
                  </a:lnTo>
                  <a:lnTo>
                    <a:pt x="419862" y="2286"/>
                  </a:lnTo>
                  <a:lnTo>
                    <a:pt x="416052" y="2286"/>
                  </a:lnTo>
                  <a:lnTo>
                    <a:pt x="413766" y="2286"/>
                  </a:lnTo>
                  <a:lnTo>
                    <a:pt x="411480" y="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13" name="Google Shape;4213;p64"/>
          <p:cNvSpPr/>
          <p:nvPr/>
        </p:nvSpPr>
        <p:spPr>
          <a:xfrm>
            <a:off x="3417020" y="2312785"/>
            <a:ext cx="869340" cy="105251"/>
          </a:xfrm>
          <a:custGeom>
            <a:rect b="b" l="l" r="r" t="t"/>
            <a:pathLst>
              <a:path extrusionOk="0" h="99060" w="797560">
                <a:moveTo>
                  <a:pt x="6096" y="57912"/>
                </a:moveTo>
                <a:lnTo>
                  <a:pt x="1524" y="54864"/>
                </a:lnTo>
                <a:lnTo>
                  <a:pt x="0" y="51816"/>
                </a:lnTo>
                <a:lnTo>
                  <a:pt x="0" y="55626"/>
                </a:lnTo>
                <a:lnTo>
                  <a:pt x="35742" y="82772"/>
                </a:lnTo>
                <a:lnTo>
                  <a:pt x="79248" y="92202"/>
                </a:lnTo>
                <a:lnTo>
                  <a:pt x="96619" y="93011"/>
                </a:lnTo>
                <a:lnTo>
                  <a:pt x="114204" y="92964"/>
                </a:lnTo>
                <a:lnTo>
                  <a:pt x="165735" y="84534"/>
                </a:lnTo>
                <a:lnTo>
                  <a:pt x="200025" y="73294"/>
                </a:lnTo>
                <a:lnTo>
                  <a:pt x="217170" y="67817"/>
                </a:lnTo>
                <a:lnTo>
                  <a:pt x="264699" y="54959"/>
                </a:lnTo>
                <a:lnTo>
                  <a:pt x="313944" y="47243"/>
                </a:lnTo>
                <a:lnTo>
                  <a:pt x="366045" y="44957"/>
                </a:lnTo>
                <a:lnTo>
                  <a:pt x="392275" y="46815"/>
                </a:lnTo>
                <a:lnTo>
                  <a:pt x="433280" y="56768"/>
                </a:lnTo>
                <a:lnTo>
                  <a:pt x="476250" y="80771"/>
                </a:lnTo>
                <a:lnTo>
                  <a:pt x="490394" y="93737"/>
                </a:lnTo>
                <a:lnTo>
                  <a:pt x="495300" y="98297"/>
                </a:lnTo>
                <a:lnTo>
                  <a:pt x="496062" y="99059"/>
                </a:lnTo>
                <a:lnTo>
                  <a:pt x="496824" y="99059"/>
                </a:lnTo>
                <a:lnTo>
                  <a:pt x="499872" y="96011"/>
                </a:lnTo>
                <a:lnTo>
                  <a:pt x="503682" y="92201"/>
                </a:lnTo>
                <a:lnTo>
                  <a:pt x="507492" y="89153"/>
                </a:lnTo>
                <a:lnTo>
                  <a:pt x="516493" y="80319"/>
                </a:lnTo>
                <a:lnTo>
                  <a:pt x="548640" y="58673"/>
                </a:lnTo>
                <a:lnTo>
                  <a:pt x="592038" y="46136"/>
                </a:lnTo>
                <a:lnTo>
                  <a:pt x="621613" y="44767"/>
                </a:lnTo>
                <a:lnTo>
                  <a:pt x="635984" y="45148"/>
                </a:lnTo>
                <a:lnTo>
                  <a:pt x="650497" y="45815"/>
                </a:lnTo>
                <a:lnTo>
                  <a:pt x="665226" y="46481"/>
                </a:lnTo>
                <a:lnTo>
                  <a:pt x="687264" y="47232"/>
                </a:lnTo>
                <a:lnTo>
                  <a:pt x="708945" y="46767"/>
                </a:lnTo>
                <a:lnTo>
                  <a:pt x="730484" y="44446"/>
                </a:lnTo>
                <a:lnTo>
                  <a:pt x="773334" y="31908"/>
                </a:lnTo>
                <a:lnTo>
                  <a:pt x="797052" y="11429"/>
                </a:lnTo>
                <a:lnTo>
                  <a:pt x="790956" y="6095"/>
                </a:lnTo>
                <a:lnTo>
                  <a:pt x="787908" y="0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4" name="Google Shape;4214;p64"/>
          <p:cNvGrpSpPr/>
          <p:nvPr/>
        </p:nvGrpSpPr>
        <p:grpSpPr>
          <a:xfrm>
            <a:off x="3614058" y="2663825"/>
            <a:ext cx="876560" cy="199692"/>
            <a:chOff x="4854689" y="2838854"/>
            <a:chExt cx="803446" cy="187822"/>
          </a:xfrm>
        </p:grpSpPr>
        <p:pic>
          <p:nvPicPr>
            <p:cNvPr id="4215" name="Google Shape;4215;p6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854689" y="2859487"/>
              <a:ext cx="78047" cy="1671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6" name="Google Shape;4216;p6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952701" y="2871917"/>
              <a:ext cx="109277" cy="1433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17" name="Google Shape;4217;p64"/>
            <p:cNvSpPr/>
            <p:nvPr/>
          </p:nvSpPr>
          <p:spPr>
            <a:xfrm>
              <a:off x="5097018" y="2891028"/>
              <a:ext cx="14604" cy="96519"/>
            </a:xfrm>
            <a:custGeom>
              <a:rect b="b" l="l" r="r" t="t"/>
              <a:pathLst>
                <a:path extrusionOk="0" h="96519" w="14604">
                  <a:moveTo>
                    <a:pt x="0" y="0"/>
                  </a:moveTo>
                  <a:lnTo>
                    <a:pt x="107" y="12525"/>
                  </a:lnTo>
                  <a:lnTo>
                    <a:pt x="1428" y="23622"/>
                  </a:lnTo>
                  <a:lnTo>
                    <a:pt x="3750" y="34718"/>
                  </a:lnTo>
                  <a:lnTo>
                    <a:pt x="6858" y="47244"/>
                  </a:lnTo>
                  <a:lnTo>
                    <a:pt x="9001" y="57769"/>
                  </a:lnTo>
                  <a:lnTo>
                    <a:pt x="10858" y="68580"/>
                  </a:lnTo>
                  <a:lnTo>
                    <a:pt x="12430" y="79390"/>
                  </a:lnTo>
                  <a:lnTo>
                    <a:pt x="13716" y="89916"/>
                  </a:lnTo>
                  <a:lnTo>
                    <a:pt x="14478" y="92202"/>
                  </a:lnTo>
                  <a:lnTo>
                    <a:pt x="14478" y="93726"/>
                  </a:lnTo>
                  <a:lnTo>
                    <a:pt x="14478" y="96012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8" name="Google Shape;4218;p64"/>
            <p:cNvSpPr/>
            <p:nvPr/>
          </p:nvSpPr>
          <p:spPr>
            <a:xfrm>
              <a:off x="5163192" y="2899410"/>
              <a:ext cx="6350" cy="76200"/>
            </a:xfrm>
            <a:custGeom>
              <a:rect b="b" l="l" r="r" t="t"/>
              <a:pathLst>
                <a:path extrusionOk="0" h="76200" w="6350">
                  <a:moveTo>
                    <a:pt x="6215" y="0"/>
                  </a:moveTo>
                  <a:lnTo>
                    <a:pt x="2905" y="12072"/>
                  </a:lnTo>
                  <a:lnTo>
                    <a:pt x="881" y="22859"/>
                  </a:lnTo>
                  <a:lnTo>
                    <a:pt x="0" y="33647"/>
                  </a:lnTo>
                  <a:lnTo>
                    <a:pt x="119" y="45720"/>
                  </a:lnTo>
                  <a:lnTo>
                    <a:pt x="285" y="53042"/>
                  </a:lnTo>
                  <a:lnTo>
                    <a:pt x="881" y="60864"/>
                  </a:lnTo>
                  <a:lnTo>
                    <a:pt x="2047" y="68544"/>
                  </a:lnTo>
                  <a:lnTo>
                    <a:pt x="3929" y="75438"/>
                  </a:lnTo>
                  <a:lnTo>
                    <a:pt x="4691" y="7620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9" name="Google Shape;4219;p64"/>
            <p:cNvSpPr/>
            <p:nvPr/>
          </p:nvSpPr>
          <p:spPr>
            <a:xfrm>
              <a:off x="5164836" y="2875788"/>
              <a:ext cx="76200" cy="104139"/>
            </a:xfrm>
            <a:custGeom>
              <a:rect b="b" l="l" r="r" t="t"/>
              <a:pathLst>
                <a:path extrusionOk="0" h="104139" w="76200">
                  <a:moveTo>
                    <a:pt x="0" y="29717"/>
                  </a:moveTo>
                  <a:lnTo>
                    <a:pt x="9834" y="39314"/>
                  </a:lnTo>
                  <a:lnTo>
                    <a:pt x="19812" y="48767"/>
                  </a:lnTo>
                  <a:lnTo>
                    <a:pt x="29789" y="58221"/>
                  </a:lnTo>
                  <a:lnTo>
                    <a:pt x="39624" y="67817"/>
                  </a:lnTo>
                  <a:lnTo>
                    <a:pt x="69342" y="98297"/>
                  </a:lnTo>
                  <a:lnTo>
                    <a:pt x="73152" y="102869"/>
                  </a:lnTo>
                  <a:lnTo>
                    <a:pt x="72390" y="101345"/>
                  </a:lnTo>
                  <a:lnTo>
                    <a:pt x="76200" y="103631"/>
                  </a:lnTo>
                  <a:lnTo>
                    <a:pt x="76045" y="92892"/>
                  </a:lnTo>
                  <a:lnTo>
                    <a:pt x="75533" y="82295"/>
                  </a:lnTo>
                  <a:lnTo>
                    <a:pt x="67913" y="32956"/>
                  </a:lnTo>
                  <a:lnTo>
                    <a:pt x="56388" y="3047"/>
                  </a:lnTo>
                  <a:lnTo>
                    <a:pt x="56388" y="2285"/>
                  </a:lnTo>
                  <a:lnTo>
                    <a:pt x="54864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0" name="Google Shape;4220;p64"/>
            <p:cNvSpPr/>
            <p:nvPr/>
          </p:nvSpPr>
          <p:spPr>
            <a:xfrm>
              <a:off x="5272706" y="2864227"/>
              <a:ext cx="71754" cy="88264"/>
            </a:xfrm>
            <a:custGeom>
              <a:rect b="b" l="l" r="r" t="t"/>
              <a:pathLst>
                <a:path extrusionOk="0" h="88264" w="71754">
                  <a:moveTo>
                    <a:pt x="34623" y="130"/>
                  </a:moveTo>
                  <a:lnTo>
                    <a:pt x="2476" y="22419"/>
                  </a:lnTo>
                  <a:lnTo>
                    <a:pt x="0" y="44041"/>
                  </a:lnTo>
                  <a:lnTo>
                    <a:pt x="333" y="54994"/>
                  </a:lnTo>
                  <a:lnTo>
                    <a:pt x="30372" y="88165"/>
                  </a:lnTo>
                  <a:lnTo>
                    <a:pt x="40052" y="87379"/>
                  </a:lnTo>
                  <a:lnTo>
                    <a:pt x="49303" y="84308"/>
                  </a:lnTo>
                  <a:lnTo>
                    <a:pt x="57483" y="79378"/>
                  </a:lnTo>
                  <a:lnTo>
                    <a:pt x="64341" y="72520"/>
                  </a:lnTo>
                  <a:lnTo>
                    <a:pt x="67389" y="70234"/>
                  </a:lnTo>
                  <a:lnTo>
                    <a:pt x="71199" y="64138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1" name="Google Shape;4221;p64"/>
            <p:cNvSpPr/>
            <p:nvPr/>
          </p:nvSpPr>
          <p:spPr>
            <a:xfrm>
              <a:off x="5350002" y="2881122"/>
              <a:ext cx="15239" cy="68580"/>
            </a:xfrm>
            <a:custGeom>
              <a:rect b="b" l="l" r="r" t="t"/>
              <a:pathLst>
                <a:path extrusionOk="0" h="68580" w="15239">
                  <a:moveTo>
                    <a:pt x="0" y="0"/>
                  </a:moveTo>
                  <a:lnTo>
                    <a:pt x="2190" y="9144"/>
                  </a:lnTo>
                  <a:lnTo>
                    <a:pt x="4953" y="18288"/>
                  </a:lnTo>
                  <a:lnTo>
                    <a:pt x="7715" y="27432"/>
                  </a:lnTo>
                  <a:lnTo>
                    <a:pt x="9906" y="36576"/>
                  </a:lnTo>
                  <a:lnTo>
                    <a:pt x="10822" y="44124"/>
                  </a:lnTo>
                  <a:lnTo>
                    <a:pt x="11525" y="51816"/>
                  </a:lnTo>
                  <a:lnTo>
                    <a:pt x="12370" y="59507"/>
                  </a:lnTo>
                  <a:lnTo>
                    <a:pt x="13716" y="67056"/>
                  </a:lnTo>
                  <a:lnTo>
                    <a:pt x="14478" y="67818"/>
                  </a:lnTo>
                  <a:lnTo>
                    <a:pt x="14478" y="68580"/>
                  </a:lnTo>
                  <a:lnTo>
                    <a:pt x="15240" y="6858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2" name="Google Shape;4222;p64"/>
            <p:cNvSpPr/>
            <p:nvPr/>
          </p:nvSpPr>
          <p:spPr>
            <a:xfrm>
              <a:off x="5414295" y="2856738"/>
              <a:ext cx="6985" cy="90805"/>
            </a:xfrm>
            <a:custGeom>
              <a:rect b="b" l="l" r="r" t="t"/>
              <a:pathLst>
                <a:path extrusionOk="0" h="90805" w="6985">
                  <a:moveTo>
                    <a:pt x="2762" y="0"/>
                  </a:moveTo>
                  <a:lnTo>
                    <a:pt x="1762" y="13037"/>
                  </a:lnTo>
                  <a:lnTo>
                    <a:pt x="1047" y="26003"/>
                  </a:lnTo>
                  <a:lnTo>
                    <a:pt x="619" y="39112"/>
                  </a:lnTo>
                  <a:lnTo>
                    <a:pt x="476" y="52577"/>
                  </a:lnTo>
                  <a:lnTo>
                    <a:pt x="202" y="61388"/>
                  </a:lnTo>
                  <a:lnTo>
                    <a:pt x="0" y="71056"/>
                  </a:lnTo>
                  <a:lnTo>
                    <a:pt x="797" y="80438"/>
                  </a:lnTo>
                  <a:lnTo>
                    <a:pt x="3524" y="88392"/>
                  </a:lnTo>
                  <a:lnTo>
                    <a:pt x="4286" y="89154"/>
                  </a:lnTo>
                  <a:lnTo>
                    <a:pt x="5048" y="89916"/>
                  </a:lnTo>
                  <a:lnTo>
                    <a:pt x="6572" y="90678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3" name="Google Shape;4223;p64"/>
            <p:cNvSpPr/>
            <p:nvPr/>
          </p:nvSpPr>
          <p:spPr>
            <a:xfrm>
              <a:off x="5399532" y="2838854"/>
              <a:ext cx="60325" cy="83185"/>
            </a:xfrm>
            <a:custGeom>
              <a:rect b="b" l="l" r="r" t="t"/>
              <a:pathLst>
                <a:path extrusionOk="0" h="83185" w="60325">
                  <a:moveTo>
                    <a:pt x="0" y="19407"/>
                  </a:moveTo>
                  <a:lnTo>
                    <a:pt x="34230" y="0"/>
                  </a:lnTo>
                  <a:lnTo>
                    <a:pt x="43529" y="928"/>
                  </a:lnTo>
                  <a:lnTo>
                    <a:pt x="51827" y="4429"/>
                  </a:lnTo>
                  <a:lnTo>
                    <a:pt x="57912" y="11787"/>
                  </a:lnTo>
                  <a:lnTo>
                    <a:pt x="60198" y="22598"/>
                  </a:lnTo>
                  <a:lnTo>
                    <a:pt x="57912" y="33123"/>
                  </a:lnTo>
                  <a:lnTo>
                    <a:pt x="31432" y="69032"/>
                  </a:lnTo>
                  <a:lnTo>
                    <a:pt x="9906" y="82653"/>
                  </a:lnTo>
                  <a:lnTo>
                    <a:pt x="8382" y="82653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4" name="Google Shape;4224;p64"/>
            <p:cNvSpPr/>
            <p:nvPr/>
          </p:nvSpPr>
          <p:spPr>
            <a:xfrm>
              <a:off x="5481828" y="2850642"/>
              <a:ext cx="29210" cy="104139"/>
            </a:xfrm>
            <a:custGeom>
              <a:rect b="b" l="l" r="r" t="t"/>
              <a:pathLst>
                <a:path extrusionOk="0" h="104139" w="29210">
                  <a:moveTo>
                    <a:pt x="28955" y="0"/>
                  </a:moveTo>
                  <a:lnTo>
                    <a:pt x="9905" y="46482"/>
                  </a:lnTo>
                  <a:lnTo>
                    <a:pt x="1547" y="86879"/>
                  </a:lnTo>
                  <a:lnTo>
                    <a:pt x="0" y="100584"/>
                  </a:lnTo>
                  <a:lnTo>
                    <a:pt x="0" y="101346"/>
                  </a:lnTo>
                  <a:lnTo>
                    <a:pt x="0" y="102870"/>
                  </a:lnTo>
                  <a:lnTo>
                    <a:pt x="0" y="103632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5" name="Google Shape;4225;p64"/>
            <p:cNvSpPr/>
            <p:nvPr/>
          </p:nvSpPr>
          <p:spPr>
            <a:xfrm>
              <a:off x="5501640" y="2853690"/>
              <a:ext cx="40004" cy="79375"/>
            </a:xfrm>
            <a:custGeom>
              <a:rect b="b" l="l" r="r" t="t"/>
              <a:pathLst>
                <a:path extrusionOk="0" h="79375" w="40004">
                  <a:moveTo>
                    <a:pt x="0" y="0"/>
                  </a:moveTo>
                  <a:lnTo>
                    <a:pt x="19728" y="43505"/>
                  </a:lnTo>
                  <a:lnTo>
                    <a:pt x="25050" y="51816"/>
                  </a:lnTo>
                  <a:lnTo>
                    <a:pt x="30229" y="60126"/>
                  </a:lnTo>
                  <a:lnTo>
                    <a:pt x="35052" y="68580"/>
                  </a:lnTo>
                  <a:lnTo>
                    <a:pt x="36576" y="71627"/>
                  </a:lnTo>
                  <a:lnTo>
                    <a:pt x="38100" y="76199"/>
                  </a:lnTo>
                  <a:lnTo>
                    <a:pt x="39624" y="79247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6" name="Google Shape;4226;p64"/>
            <p:cNvSpPr/>
            <p:nvPr/>
          </p:nvSpPr>
          <p:spPr>
            <a:xfrm>
              <a:off x="5500116" y="2905506"/>
              <a:ext cx="45085" cy="10794"/>
            </a:xfrm>
            <a:custGeom>
              <a:rect b="b" l="l" r="r" t="t"/>
              <a:pathLst>
                <a:path extrusionOk="0" h="10794" w="45085">
                  <a:moveTo>
                    <a:pt x="0" y="10667"/>
                  </a:moveTo>
                  <a:lnTo>
                    <a:pt x="11310" y="8786"/>
                  </a:lnTo>
                  <a:lnTo>
                    <a:pt x="22478" y="6476"/>
                  </a:lnTo>
                  <a:lnTo>
                    <a:pt x="33647" y="3595"/>
                  </a:lnTo>
                  <a:lnTo>
                    <a:pt x="44958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7" name="Google Shape;4227;p64"/>
            <p:cNvSpPr/>
            <p:nvPr/>
          </p:nvSpPr>
          <p:spPr>
            <a:xfrm>
              <a:off x="5574315" y="2844546"/>
              <a:ext cx="83820" cy="113030"/>
            </a:xfrm>
            <a:custGeom>
              <a:rect b="b" l="l" r="r" t="t"/>
              <a:pathLst>
                <a:path extrusionOk="0" h="113030" w="83820">
                  <a:moveTo>
                    <a:pt x="1238" y="0"/>
                  </a:moveTo>
                  <a:lnTo>
                    <a:pt x="0" y="14001"/>
                  </a:lnTo>
                  <a:lnTo>
                    <a:pt x="476" y="26289"/>
                  </a:lnTo>
                  <a:lnTo>
                    <a:pt x="2095" y="38576"/>
                  </a:lnTo>
                  <a:lnTo>
                    <a:pt x="4286" y="52577"/>
                  </a:lnTo>
                  <a:lnTo>
                    <a:pt x="5881" y="64460"/>
                  </a:lnTo>
                  <a:lnTo>
                    <a:pt x="7334" y="76200"/>
                  </a:lnTo>
                  <a:lnTo>
                    <a:pt x="8786" y="87939"/>
                  </a:lnTo>
                  <a:lnTo>
                    <a:pt x="10382" y="99822"/>
                  </a:lnTo>
                  <a:lnTo>
                    <a:pt x="11906" y="108204"/>
                  </a:lnTo>
                  <a:lnTo>
                    <a:pt x="11906" y="112776"/>
                  </a:lnTo>
                  <a:lnTo>
                    <a:pt x="21050" y="112776"/>
                  </a:lnTo>
                  <a:lnTo>
                    <a:pt x="29479" y="111085"/>
                  </a:lnTo>
                  <a:lnTo>
                    <a:pt x="37623" y="107823"/>
                  </a:lnTo>
                  <a:lnTo>
                    <a:pt x="45481" y="103989"/>
                  </a:lnTo>
                  <a:lnTo>
                    <a:pt x="53054" y="100583"/>
                  </a:lnTo>
                  <a:lnTo>
                    <a:pt x="61031" y="98512"/>
                  </a:lnTo>
                  <a:lnTo>
                    <a:pt x="68865" y="96583"/>
                  </a:lnTo>
                  <a:lnTo>
                    <a:pt x="76414" y="94368"/>
                  </a:lnTo>
                  <a:lnTo>
                    <a:pt x="83534" y="91439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8" name="Google Shape;4228;p64"/>
          <p:cNvGrpSpPr/>
          <p:nvPr/>
        </p:nvGrpSpPr>
        <p:grpSpPr>
          <a:xfrm>
            <a:off x="3780184" y="2842813"/>
            <a:ext cx="1021890" cy="268468"/>
            <a:chOff x="5006958" y="3007184"/>
            <a:chExt cx="936654" cy="252509"/>
          </a:xfrm>
        </p:grpSpPr>
        <p:pic>
          <p:nvPicPr>
            <p:cNvPr id="4229" name="Google Shape;4229;p6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006958" y="3093612"/>
              <a:ext cx="464214" cy="1660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0" name="Google Shape;4230;p6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494007" y="3007184"/>
              <a:ext cx="449605" cy="2214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31" name="Google Shape;4231;p64"/>
          <p:cNvGrpSpPr/>
          <p:nvPr/>
        </p:nvGrpSpPr>
        <p:grpSpPr>
          <a:xfrm>
            <a:off x="900555" y="3518435"/>
            <a:ext cx="6884717" cy="2869259"/>
            <a:chOff x="990601" y="3987347"/>
            <a:chExt cx="7573113" cy="3251653"/>
          </a:xfrm>
        </p:grpSpPr>
        <p:pic>
          <p:nvPicPr>
            <p:cNvPr id="4232" name="Google Shape;4232;p6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588043" y="4190413"/>
              <a:ext cx="161548" cy="23728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33" name="Google Shape;4233;p64"/>
            <p:cNvGrpSpPr/>
            <p:nvPr/>
          </p:nvGrpSpPr>
          <p:grpSpPr>
            <a:xfrm>
              <a:off x="4058684" y="4152631"/>
              <a:ext cx="1001823" cy="240587"/>
              <a:chOff x="4924031" y="3779519"/>
              <a:chExt cx="834783" cy="199657"/>
            </a:xfrm>
          </p:grpSpPr>
          <p:pic>
            <p:nvPicPr>
              <p:cNvPr id="4234" name="Google Shape;4234;p64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4924031" y="3797795"/>
                <a:ext cx="187798" cy="1813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35" name="Google Shape;4235;p64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5131104" y="3813797"/>
                <a:ext cx="75653" cy="14404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36" name="Google Shape;4236;p64"/>
              <p:cNvSpPr/>
              <p:nvPr/>
            </p:nvSpPr>
            <p:spPr>
              <a:xfrm>
                <a:off x="5233773" y="3798569"/>
                <a:ext cx="64770" cy="139700"/>
              </a:xfrm>
              <a:custGeom>
                <a:rect b="b" l="l" r="r" t="t"/>
                <a:pathLst>
                  <a:path extrusionOk="0" h="139700" w="64770">
                    <a:moveTo>
                      <a:pt x="11834" y="52577"/>
                    </a:moveTo>
                    <a:lnTo>
                      <a:pt x="10310" y="63781"/>
                    </a:lnTo>
                    <a:lnTo>
                      <a:pt x="9358" y="74771"/>
                    </a:lnTo>
                    <a:lnTo>
                      <a:pt x="9263" y="85903"/>
                    </a:lnTo>
                    <a:lnTo>
                      <a:pt x="10310" y="97535"/>
                    </a:lnTo>
                    <a:lnTo>
                      <a:pt x="11453" y="105656"/>
                    </a:lnTo>
                    <a:lnTo>
                      <a:pt x="12596" y="113918"/>
                    </a:lnTo>
                    <a:lnTo>
                      <a:pt x="13739" y="122181"/>
                    </a:lnTo>
                    <a:lnTo>
                      <a:pt x="14882" y="130301"/>
                    </a:lnTo>
                    <a:lnTo>
                      <a:pt x="15644" y="133349"/>
                    </a:lnTo>
                    <a:lnTo>
                      <a:pt x="16406" y="137159"/>
                    </a:lnTo>
                    <a:lnTo>
                      <a:pt x="17168" y="139445"/>
                    </a:lnTo>
                    <a:lnTo>
                      <a:pt x="17014" y="132016"/>
                    </a:lnTo>
                    <a:lnTo>
                      <a:pt x="16502" y="124586"/>
                    </a:lnTo>
                    <a:lnTo>
                      <a:pt x="15561" y="117157"/>
                    </a:lnTo>
                    <a:lnTo>
                      <a:pt x="14120" y="109727"/>
                    </a:lnTo>
                    <a:lnTo>
                      <a:pt x="10608" y="90856"/>
                    </a:lnTo>
                    <a:lnTo>
                      <a:pt x="7167" y="71913"/>
                    </a:lnTo>
                    <a:lnTo>
                      <a:pt x="4155" y="52828"/>
                    </a:lnTo>
                    <a:lnTo>
                      <a:pt x="1928" y="33527"/>
                    </a:lnTo>
                    <a:lnTo>
                      <a:pt x="1381" y="27598"/>
                    </a:lnTo>
                    <a:lnTo>
                      <a:pt x="404" y="18668"/>
                    </a:lnTo>
                    <a:lnTo>
                      <a:pt x="0" y="9739"/>
                    </a:lnTo>
                    <a:lnTo>
                      <a:pt x="1166" y="3809"/>
                    </a:lnTo>
                    <a:lnTo>
                      <a:pt x="3452" y="0"/>
                    </a:lnTo>
                    <a:lnTo>
                      <a:pt x="17930" y="2285"/>
                    </a:lnTo>
                    <a:lnTo>
                      <a:pt x="21740" y="2285"/>
                    </a:lnTo>
                    <a:lnTo>
                      <a:pt x="31253" y="1964"/>
                    </a:lnTo>
                    <a:lnTo>
                      <a:pt x="41267" y="1428"/>
                    </a:lnTo>
                    <a:lnTo>
                      <a:pt x="51423" y="1321"/>
                    </a:lnTo>
                    <a:lnTo>
                      <a:pt x="61364" y="2285"/>
                    </a:lnTo>
                    <a:lnTo>
                      <a:pt x="62126" y="3047"/>
                    </a:lnTo>
                    <a:lnTo>
                      <a:pt x="63650" y="3809"/>
                    </a:lnTo>
                    <a:lnTo>
                      <a:pt x="64412" y="3809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7" name="Google Shape;4237;p64"/>
              <p:cNvSpPr/>
              <p:nvPr/>
            </p:nvSpPr>
            <p:spPr>
              <a:xfrm>
                <a:off x="5256275" y="3862577"/>
                <a:ext cx="47625" cy="10160"/>
              </a:xfrm>
              <a:custGeom>
                <a:rect b="b" l="l" r="r" t="t"/>
                <a:pathLst>
                  <a:path extrusionOk="0" h="10160" w="47625">
                    <a:moveTo>
                      <a:pt x="0" y="9905"/>
                    </a:moveTo>
                    <a:lnTo>
                      <a:pt x="13275" y="9429"/>
                    </a:lnTo>
                    <a:lnTo>
                      <a:pt x="24479" y="7810"/>
                    </a:lnTo>
                    <a:lnTo>
                      <a:pt x="35254" y="4762"/>
                    </a:lnTo>
                    <a:lnTo>
                      <a:pt x="47244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8" name="Google Shape;4238;p64"/>
              <p:cNvSpPr/>
              <p:nvPr/>
            </p:nvSpPr>
            <p:spPr>
              <a:xfrm>
                <a:off x="5334761" y="3826763"/>
                <a:ext cx="64135" cy="104775"/>
              </a:xfrm>
              <a:custGeom>
                <a:rect b="b" l="l" r="r" t="t"/>
                <a:pathLst>
                  <a:path extrusionOk="0" h="104775" w="64135">
                    <a:moveTo>
                      <a:pt x="3810" y="0"/>
                    </a:moveTo>
                    <a:lnTo>
                      <a:pt x="1928" y="7536"/>
                    </a:lnTo>
                    <a:lnTo>
                      <a:pt x="762" y="14573"/>
                    </a:lnTo>
                    <a:lnTo>
                      <a:pt x="166" y="21752"/>
                    </a:lnTo>
                    <a:lnTo>
                      <a:pt x="0" y="29718"/>
                    </a:lnTo>
                    <a:lnTo>
                      <a:pt x="690" y="37719"/>
                    </a:lnTo>
                    <a:lnTo>
                      <a:pt x="1524" y="45719"/>
                    </a:lnTo>
                    <a:lnTo>
                      <a:pt x="2357" y="53720"/>
                    </a:lnTo>
                    <a:lnTo>
                      <a:pt x="3048" y="61722"/>
                    </a:lnTo>
                    <a:lnTo>
                      <a:pt x="3286" y="70532"/>
                    </a:lnTo>
                    <a:lnTo>
                      <a:pt x="3238" y="79629"/>
                    </a:lnTo>
                    <a:lnTo>
                      <a:pt x="3476" y="88725"/>
                    </a:lnTo>
                    <a:lnTo>
                      <a:pt x="4572" y="97536"/>
                    </a:lnTo>
                    <a:lnTo>
                      <a:pt x="6096" y="103632"/>
                    </a:lnTo>
                    <a:lnTo>
                      <a:pt x="9906" y="104394"/>
                    </a:lnTo>
                    <a:lnTo>
                      <a:pt x="15240" y="104394"/>
                    </a:lnTo>
                    <a:lnTo>
                      <a:pt x="52578" y="90678"/>
                    </a:lnTo>
                    <a:lnTo>
                      <a:pt x="63246" y="79247"/>
                    </a:lnTo>
                    <a:lnTo>
                      <a:pt x="64008" y="77723"/>
                    </a:lnTo>
                    <a:lnTo>
                      <a:pt x="64008" y="76199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9" name="Google Shape;4239;p64"/>
              <p:cNvSpPr/>
              <p:nvPr/>
            </p:nvSpPr>
            <p:spPr>
              <a:xfrm>
                <a:off x="5345429" y="3843527"/>
                <a:ext cx="40004" cy="22860"/>
              </a:xfrm>
              <a:custGeom>
                <a:rect b="b" l="l" r="r" t="t"/>
                <a:pathLst>
                  <a:path extrusionOk="0" h="22860" w="40004">
                    <a:moveTo>
                      <a:pt x="0" y="22860"/>
                    </a:moveTo>
                    <a:lnTo>
                      <a:pt x="36575" y="4572"/>
                    </a:lnTo>
                    <a:lnTo>
                      <a:pt x="37337" y="3048"/>
                    </a:lnTo>
                    <a:lnTo>
                      <a:pt x="38099" y="1524"/>
                    </a:lnTo>
                    <a:lnTo>
                      <a:pt x="39623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0" name="Google Shape;4240;p64"/>
              <p:cNvSpPr/>
              <p:nvPr/>
            </p:nvSpPr>
            <p:spPr>
              <a:xfrm>
                <a:off x="5336285" y="3803141"/>
                <a:ext cx="57150" cy="17779"/>
              </a:xfrm>
              <a:custGeom>
                <a:rect b="b" l="l" r="r" t="t"/>
                <a:pathLst>
                  <a:path extrusionOk="0" h="17779" w="57150">
                    <a:moveTo>
                      <a:pt x="0" y="17525"/>
                    </a:moveTo>
                    <a:lnTo>
                      <a:pt x="11989" y="14739"/>
                    </a:lnTo>
                    <a:lnTo>
                      <a:pt x="23907" y="11810"/>
                    </a:lnTo>
                    <a:lnTo>
                      <a:pt x="35683" y="8310"/>
                    </a:lnTo>
                    <a:lnTo>
                      <a:pt x="47244" y="3809"/>
                    </a:lnTo>
                    <a:lnTo>
                      <a:pt x="51053" y="3047"/>
                    </a:lnTo>
                    <a:lnTo>
                      <a:pt x="54102" y="1523"/>
                    </a:lnTo>
                    <a:lnTo>
                      <a:pt x="57150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1" name="Google Shape;4241;p64"/>
              <p:cNvSpPr/>
              <p:nvPr/>
            </p:nvSpPr>
            <p:spPr>
              <a:xfrm>
                <a:off x="5431535" y="3826763"/>
                <a:ext cx="10795" cy="95250"/>
              </a:xfrm>
              <a:custGeom>
                <a:rect b="b" l="l" r="r" t="t"/>
                <a:pathLst>
                  <a:path extrusionOk="0" h="95250" w="10795">
                    <a:moveTo>
                      <a:pt x="10667" y="0"/>
                    </a:moveTo>
                    <a:lnTo>
                      <a:pt x="8751" y="11299"/>
                    </a:lnTo>
                    <a:lnTo>
                      <a:pt x="7334" y="22383"/>
                    </a:lnTo>
                    <a:lnTo>
                      <a:pt x="6060" y="33325"/>
                    </a:lnTo>
                    <a:lnTo>
                      <a:pt x="4571" y="44196"/>
                    </a:lnTo>
                    <a:lnTo>
                      <a:pt x="3012" y="56078"/>
                    </a:lnTo>
                    <a:lnTo>
                      <a:pt x="1809" y="67818"/>
                    </a:lnTo>
                    <a:lnTo>
                      <a:pt x="1035" y="79557"/>
                    </a:lnTo>
                    <a:lnTo>
                      <a:pt x="761" y="91440"/>
                    </a:lnTo>
                    <a:lnTo>
                      <a:pt x="761" y="93726"/>
                    </a:lnTo>
                    <a:lnTo>
                      <a:pt x="0" y="95250"/>
                    </a:lnTo>
                    <a:lnTo>
                      <a:pt x="2285" y="94488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2" name="Google Shape;4242;p64"/>
              <p:cNvSpPr/>
              <p:nvPr/>
            </p:nvSpPr>
            <p:spPr>
              <a:xfrm>
                <a:off x="5420867" y="3802284"/>
                <a:ext cx="83185" cy="107950"/>
              </a:xfrm>
              <a:custGeom>
                <a:rect b="b" l="l" r="r" t="t"/>
                <a:pathLst>
                  <a:path extrusionOk="0" h="107950" w="83185">
                    <a:moveTo>
                      <a:pt x="0" y="7715"/>
                    </a:moveTo>
                    <a:lnTo>
                      <a:pt x="11001" y="3429"/>
                    </a:lnTo>
                    <a:lnTo>
                      <a:pt x="21717" y="857"/>
                    </a:lnTo>
                    <a:lnTo>
                      <a:pt x="33004" y="0"/>
                    </a:lnTo>
                    <a:lnTo>
                      <a:pt x="45720" y="857"/>
                    </a:lnTo>
                    <a:lnTo>
                      <a:pt x="54506" y="2774"/>
                    </a:lnTo>
                    <a:lnTo>
                      <a:pt x="62865" y="6477"/>
                    </a:lnTo>
                    <a:lnTo>
                      <a:pt x="69508" y="12322"/>
                    </a:lnTo>
                    <a:lnTo>
                      <a:pt x="73152" y="20669"/>
                    </a:lnTo>
                    <a:lnTo>
                      <a:pt x="72735" y="31206"/>
                    </a:lnTo>
                    <a:lnTo>
                      <a:pt x="46577" y="62734"/>
                    </a:lnTo>
                    <a:lnTo>
                      <a:pt x="39243" y="68008"/>
                    </a:lnTo>
                    <a:lnTo>
                      <a:pt x="31908" y="73425"/>
                    </a:lnTo>
                    <a:lnTo>
                      <a:pt x="25146" y="79343"/>
                    </a:lnTo>
                    <a:lnTo>
                      <a:pt x="21336" y="83153"/>
                    </a:lnTo>
                    <a:lnTo>
                      <a:pt x="22860" y="82391"/>
                    </a:lnTo>
                    <a:lnTo>
                      <a:pt x="22860" y="86201"/>
                    </a:lnTo>
                    <a:lnTo>
                      <a:pt x="28956" y="90011"/>
                    </a:lnTo>
                    <a:lnTo>
                      <a:pt x="36576" y="92297"/>
                    </a:lnTo>
                    <a:lnTo>
                      <a:pt x="43434" y="95345"/>
                    </a:lnTo>
                    <a:lnTo>
                      <a:pt x="50172" y="97750"/>
                    </a:lnTo>
                    <a:lnTo>
                      <a:pt x="56769" y="100298"/>
                    </a:lnTo>
                    <a:lnTo>
                      <a:pt x="63365" y="102846"/>
                    </a:lnTo>
                    <a:lnTo>
                      <a:pt x="70104" y="105251"/>
                    </a:lnTo>
                    <a:lnTo>
                      <a:pt x="76962" y="106775"/>
                    </a:lnTo>
                    <a:lnTo>
                      <a:pt x="78486" y="107537"/>
                    </a:lnTo>
                    <a:lnTo>
                      <a:pt x="83058" y="107537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3" name="Google Shape;4243;p64"/>
              <p:cNvSpPr/>
              <p:nvPr/>
            </p:nvSpPr>
            <p:spPr>
              <a:xfrm>
                <a:off x="5527547" y="3819905"/>
                <a:ext cx="52704" cy="92075"/>
              </a:xfrm>
              <a:custGeom>
                <a:rect b="b" l="l" r="r" t="t"/>
                <a:pathLst>
                  <a:path extrusionOk="0" h="92075" w="52704">
                    <a:moveTo>
                      <a:pt x="0" y="0"/>
                    </a:moveTo>
                    <a:lnTo>
                      <a:pt x="881" y="10298"/>
                    </a:lnTo>
                    <a:lnTo>
                      <a:pt x="1333" y="20669"/>
                    </a:lnTo>
                    <a:lnTo>
                      <a:pt x="1500" y="31182"/>
                    </a:lnTo>
                    <a:lnTo>
                      <a:pt x="1524" y="41910"/>
                    </a:lnTo>
                    <a:lnTo>
                      <a:pt x="1464" y="51173"/>
                    </a:lnTo>
                    <a:lnTo>
                      <a:pt x="1619" y="60579"/>
                    </a:lnTo>
                    <a:lnTo>
                      <a:pt x="19145" y="91785"/>
                    </a:lnTo>
                    <a:lnTo>
                      <a:pt x="26670" y="91440"/>
                    </a:lnTo>
                    <a:lnTo>
                      <a:pt x="33694" y="89237"/>
                    </a:lnTo>
                    <a:lnTo>
                      <a:pt x="40576" y="85248"/>
                    </a:lnTo>
                    <a:lnTo>
                      <a:pt x="46601" y="79974"/>
                    </a:lnTo>
                    <a:lnTo>
                      <a:pt x="51054" y="73913"/>
                    </a:lnTo>
                    <a:lnTo>
                      <a:pt x="51054" y="71627"/>
                    </a:lnTo>
                    <a:lnTo>
                      <a:pt x="51816" y="69341"/>
                    </a:lnTo>
                    <a:lnTo>
                      <a:pt x="52578" y="67055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4" name="Google Shape;4244;p64"/>
              <p:cNvSpPr/>
              <p:nvPr/>
            </p:nvSpPr>
            <p:spPr>
              <a:xfrm>
                <a:off x="5532119" y="3832859"/>
                <a:ext cx="46989" cy="27939"/>
              </a:xfrm>
              <a:custGeom>
                <a:rect b="b" l="l" r="r" t="t"/>
                <a:pathLst>
                  <a:path extrusionOk="0" h="27939" w="46989">
                    <a:moveTo>
                      <a:pt x="0" y="27432"/>
                    </a:moveTo>
                    <a:lnTo>
                      <a:pt x="9822" y="22395"/>
                    </a:lnTo>
                    <a:lnTo>
                      <a:pt x="19716" y="17430"/>
                    </a:lnTo>
                    <a:lnTo>
                      <a:pt x="29467" y="12322"/>
                    </a:lnTo>
                    <a:lnTo>
                      <a:pt x="38861" y="6858"/>
                    </a:lnTo>
                    <a:lnTo>
                      <a:pt x="42671" y="3048"/>
                    </a:lnTo>
                    <a:lnTo>
                      <a:pt x="44195" y="2286"/>
                    </a:lnTo>
                    <a:lnTo>
                      <a:pt x="46481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5" name="Google Shape;4245;p64"/>
              <p:cNvSpPr/>
              <p:nvPr/>
            </p:nvSpPr>
            <p:spPr>
              <a:xfrm>
                <a:off x="5551931" y="3798569"/>
                <a:ext cx="49529" cy="20954"/>
              </a:xfrm>
              <a:custGeom>
                <a:rect b="b" l="l" r="r" t="t"/>
                <a:pathLst>
                  <a:path extrusionOk="0" h="20954" w="49529">
                    <a:moveTo>
                      <a:pt x="0" y="20574"/>
                    </a:moveTo>
                    <a:lnTo>
                      <a:pt x="35051" y="0"/>
                    </a:lnTo>
                    <a:lnTo>
                      <a:pt x="41909" y="0"/>
                    </a:lnTo>
                    <a:lnTo>
                      <a:pt x="49529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6" name="Google Shape;4246;p64"/>
              <p:cNvSpPr/>
              <p:nvPr/>
            </p:nvSpPr>
            <p:spPr>
              <a:xfrm>
                <a:off x="5609665" y="3836669"/>
                <a:ext cx="10160" cy="70485"/>
              </a:xfrm>
              <a:custGeom>
                <a:rect b="b" l="l" r="r" t="t"/>
                <a:pathLst>
                  <a:path extrusionOk="0" h="70485" w="10160">
                    <a:moveTo>
                      <a:pt x="10084" y="0"/>
                    </a:moveTo>
                    <a:lnTo>
                      <a:pt x="8251" y="10846"/>
                    </a:lnTo>
                    <a:lnTo>
                      <a:pt x="6274" y="21621"/>
                    </a:lnTo>
                    <a:lnTo>
                      <a:pt x="4298" y="32254"/>
                    </a:lnTo>
                    <a:lnTo>
                      <a:pt x="2464" y="42672"/>
                    </a:lnTo>
                    <a:lnTo>
                      <a:pt x="1262" y="49101"/>
                    </a:lnTo>
                    <a:lnTo>
                      <a:pt x="273" y="56387"/>
                    </a:lnTo>
                    <a:lnTo>
                      <a:pt x="0" y="63674"/>
                    </a:lnTo>
                    <a:lnTo>
                      <a:pt x="940" y="70104"/>
                    </a:lnTo>
                    <a:lnTo>
                      <a:pt x="1702" y="7010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7" name="Google Shape;4247;p64"/>
              <p:cNvSpPr/>
              <p:nvPr/>
            </p:nvSpPr>
            <p:spPr>
              <a:xfrm>
                <a:off x="5613653" y="3794759"/>
                <a:ext cx="69850" cy="97154"/>
              </a:xfrm>
              <a:custGeom>
                <a:rect b="b" l="l" r="r" t="t"/>
                <a:pathLst>
                  <a:path extrusionOk="0" h="97154" w="69850">
                    <a:moveTo>
                      <a:pt x="0" y="38100"/>
                    </a:moveTo>
                    <a:lnTo>
                      <a:pt x="35814" y="52577"/>
                    </a:lnTo>
                    <a:lnTo>
                      <a:pt x="60960" y="83057"/>
                    </a:lnTo>
                    <a:lnTo>
                      <a:pt x="64008" y="87629"/>
                    </a:lnTo>
                    <a:lnTo>
                      <a:pt x="66294" y="92201"/>
                    </a:lnTo>
                    <a:lnTo>
                      <a:pt x="69342" y="96773"/>
                    </a:lnTo>
                    <a:lnTo>
                      <a:pt x="69056" y="85463"/>
                    </a:lnTo>
                    <a:lnTo>
                      <a:pt x="68199" y="74295"/>
                    </a:lnTo>
                    <a:lnTo>
                      <a:pt x="66770" y="63126"/>
                    </a:lnTo>
                    <a:lnTo>
                      <a:pt x="64769" y="51815"/>
                    </a:lnTo>
                    <a:lnTo>
                      <a:pt x="63043" y="41659"/>
                    </a:lnTo>
                    <a:lnTo>
                      <a:pt x="61245" y="31718"/>
                    </a:lnTo>
                    <a:lnTo>
                      <a:pt x="59305" y="21919"/>
                    </a:lnTo>
                    <a:lnTo>
                      <a:pt x="57150" y="12191"/>
                    </a:lnTo>
                    <a:lnTo>
                      <a:pt x="56387" y="6095"/>
                    </a:lnTo>
                    <a:lnTo>
                      <a:pt x="55625" y="4571"/>
                    </a:lnTo>
                    <a:lnTo>
                      <a:pt x="56387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8" name="Google Shape;4248;p64"/>
              <p:cNvSpPr/>
              <p:nvPr/>
            </p:nvSpPr>
            <p:spPr>
              <a:xfrm>
                <a:off x="5707379" y="3779519"/>
                <a:ext cx="51435" cy="120014"/>
              </a:xfrm>
              <a:custGeom>
                <a:rect b="b" l="l" r="r" t="t"/>
                <a:pathLst>
                  <a:path extrusionOk="0" h="120014" w="51435">
                    <a:moveTo>
                      <a:pt x="0" y="15239"/>
                    </a:moveTo>
                    <a:lnTo>
                      <a:pt x="10179" y="11941"/>
                    </a:lnTo>
                    <a:lnTo>
                      <a:pt x="20288" y="8858"/>
                    </a:lnTo>
                    <a:lnTo>
                      <a:pt x="30539" y="5917"/>
                    </a:lnTo>
                    <a:lnTo>
                      <a:pt x="41148" y="3047"/>
                    </a:lnTo>
                    <a:lnTo>
                      <a:pt x="46482" y="761"/>
                    </a:lnTo>
                    <a:lnTo>
                      <a:pt x="47244" y="0"/>
                    </a:lnTo>
                    <a:lnTo>
                      <a:pt x="51053" y="761"/>
                    </a:lnTo>
                    <a:lnTo>
                      <a:pt x="47244" y="2285"/>
                    </a:lnTo>
                    <a:lnTo>
                      <a:pt x="44958" y="2285"/>
                    </a:lnTo>
                    <a:lnTo>
                      <a:pt x="41148" y="4571"/>
                    </a:lnTo>
                    <a:lnTo>
                      <a:pt x="33528" y="9143"/>
                    </a:lnTo>
                    <a:lnTo>
                      <a:pt x="28194" y="15239"/>
                    </a:lnTo>
                    <a:lnTo>
                      <a:pt x="27432" y="24383"/>
                    </a:lnTo>
                    <a:lnTo>
                      <a:pt x="26693" y="32730"/>
                    </a:lnTo>
                    <a:lnTo>
                      <a:pt x="26670" y="41433"/>
                    </a:lnTo>
                    <a:lnTo>
                      <a:pt x="27217" y="49994"/>
                    </a:lnTo>
                    <a:lnTo>
                      <a:pt x="28194" y="57911"/>
                    </a:lnTo>
                    <a:lnTo>
                      <a:pt x="29753" y="67948"/>
                    </a:lnTo>
                    <a:lnTo>
                      <a:pt x="30956" y="77628"/>
                    </a:lnTo>
                    <a:lnTo>
                      <a:pt x="31730" y="87165"/>
                    </a:lnTo>
                    <a:lnTo>
                      <a:pt x="32004" y="96773"/>
                    </a:lnTo>
                    <a:lnTo>
                      <a:pt x="32004" y="105917"/>
                    </a:lnTo>
                    <a:lnTo>
                      <a:pt x="32766" y="114299"/>
                    </a:lnTo>
                    <a:lnTo>
                      <a:pt x="24384" y="119633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49" name="Google Shape;4249;p64"/>
            <p:cNvGrpSpPr/>
            <p:nvPr/>
          </p:nvGrpSpPr>
          <p:grpSpPr>
            <a:xfrm>
              <a:off x="5258480" y="4082836"/>
              <a:ext cx="488360" cy="210300"/>
              <a:chOff x="5923775" y="3721595"/>
              <a:chExt cx="406933" cy="174523"/>
            </a:xfrm>
          </p:grpSpPr>
          <p:pic>
            <p:nvPicPr>
              <p:cNvPr id="4250" name="Google Shape;4250;p64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5923775" y="3765791"/>
                <a:ext cx="100609" cy="1303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51" name="Google Shape;4251;p64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6067031" y="3747503"/>
                <a:ext cx="128803" cy="1257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52" name="Google Shape;4252;p64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6217907" y="3721595"/>
                <a:ext cx="112801" cy="1333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53" name="Google Shape;4253;p64"/>
            <p:cNvGrpSpPr/>
            <p:nvPr/>
          </p:nvGrpSpPr>
          <p:grpSpPr>
            <a:xfrm>
              <a:off x="5990158" y="4057447"/>
              <a:ext cx="256883" cy="187015"/>
              <a:chOff x="6533470" y="3700533"/>
              <a:chExt cx="214051" cy="155199"/>
            </a:xfrm>
          </p:grpSpPr>
          <p:pic>
            <p:nvPicPr>
              <p:cNvPr id="4254" name="Google Shape;4254;p64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6533470" y="3736835"/>
                <a:ext cx="73653" cy="1188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55" name="Google Shape;4255;p64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6639292" y="3700533"/>
                <a:ext cx="108229" cy="1422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56" name="Google Shape;4256;p64"/>
            <p:cNvGrpSpPr/>
            <p:nvPr/>
          </p:nvGrpSpPr>
          <p:grpSpPr>
            <a:xfrm>
              <a:off x="6401577" y="3987347"/>
              <a:ext cx="406043" cy="231709"/>
              <a:chOff x="6876287" y="3642347"/>
              <a:chExt cx="338341" cy="192290"/>
            </a:xfrm>
          </p:grpSpPr>
          <p:sp>
            <p:nvSpPr>
              <p:cNvPr id="4257" name="Google Shape;4257;p64"/>
              <p:cNvSpPr/>
              <p:nvPr/>
            </p:nvSpPr>
            <p:spPr>
              <a:xfrm>
                <a:off x="6886955" y="3717798"/>
                <a:ext cx="1904" cy="116839"/>
              </a:xfrm>
              <a:custGeom>
                <a:rect b="b" l="l" r="r" t="t"/>
                <a:pathLst>
                  <a:path extrusionOk="0" h="116839" w="1904">
                    <a:moveTo>
                      <a:pt x="1524" y="0"/>
                    </a:moveTo>
                    <a:lnTo>
                      <a:pt x="762" y="49530"/>
                    </a:lnTo>
                    <a:lnTo>
                      <a:pt x="750" y="63805"/>
                    </a:lnTo>
                    <a:lnTo>
                      <a:pt x="666" y="78009"/>
                    </a:lnTo>
                    <a:lnTo>
                      <a:pt x="440" y="92071"/>
                    </a:lnTo>
                    <a:lnTo>
                      <a:pt x="0" y="105918"/>
                    </a:lnTo>
                    <a:lnTo>
                      <a:pt x="0" y="112014"/>
                    </a:lnTo>
                    <a:lnTo>
                      <a:pt x="0" y="112776"/>
                    </a:lnTo>
                    <a:lnTo>
                      <a:pt x="0" y="11658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8" name="Google Shape;4258;p64"/>
              <p:cNvSpPr/>
              <p:nvPr/>
            </p:nvSpPr>
            <p:spPr>
              <a:xfrm>
                <a:off x="6876287" y="3682936"/>
                <a:ext cx="93979" cy="83185"/>
              </a:xfrm>
              <a:custGeom>
                <a:rect b="b" l="l" r="r" t="t"/>
                <a:pathLst>
                  <a:path extrusionOk="0" h="83185" w="93979">
                    <a:moveTo>
                      <a:pt x="2285" y="24193"/>
                    </a:moveTo>
                    <a:lnTo>
                      <a:pt x="285" y="15930"/>
                    </a:lnTo>
                    <a:lnTo>
                      <a:pt x="0" y="10096"/>
                    </a:lnTo>
                    <a:lnTo>
                      <a:pt x="3143" y="5976"/>
                    </a:lnTo>
                    <a:lnTo>
                      <a:pt x="11429" y="2857"/>
                    </a:lnTo>
                    <a:lnTo>
                      <a:pt x="23002" y="714"/>
                    </a:lnTo>
                    <a:lnTo>
                      <a:pt x="35432" y="0"/>
                    </a:lnTo>
                    <a:lnTo>
                      <a:pt x="47863" y="714"/>
                    </a:lnTo>
                    <a:lnTo>
                      <a:pt x="88689" y="19038"/>
                    </a:lnTo>
                    <a:lnTo>
                      <a:pt x="93833" y="40016"/>
                    </a:lnTo>
                    <a:lnTo>
                      <a:pt x="89439" y="49053"/>
                    </a:lnTo>
                    <a:lnTo>
                      <a:pt x="55054" y="73818"/>
                    </a:lnTo>
                    <a:lnTo>
                      <a:pt x="32765" y="82867"/>
                    </a:lnTo>
                    <a:lnTo>
                      <a:pt x="32003" y="82867"/>
                    </a:lnTo>
                    <a:lnTo>
                      <a:pt x="35813" y="79057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259" name="Google Shape;4259;p64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7019531" y="3672232"/>
                <a:ext cx="78511" cy="1129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60" name="Google Shape;4260;p64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7117400" y="3642347"/>
                <a:ext cx="97228" cy="1265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261" name="Google Shape;4261;p64"/>
            <p:cNvSpPr/>
            <p:nvPr/>
          </p:nvSpPr>
          <p:spPr>
            <a:xfrm>
              <a:off x="3675504" y="4396114"/>
              <a:ext cx="3081528" cy="279289"/>
            </a:xfrm>
            <a:custGeom>
              <a:rect b="b" l="l" r="r" t="t"/>
              <a:pathLst>
                <a:path extrusionOk="0" h="231775" w="2567940">
                  <a:moveTo>
                    <a:pt x="0" y="231648"/>
                  </a:moveTo>
                  <a:lnTo>
                    <a:pt x="7096" y="221742"/>
                  </a:lnTo>
                  <a:lnTo>
                    <a:pt x="16192" y="217551"/>
                  </a:lnTo>
                  <a:lnTo>
                    <a:pt x="27860" y="216217"/>
                  </a:lnTo>
                  <a:lnTo>
                    <a:pt x="42671" y="214884"/>
                  </a:lnTo>
                  <a:lnTo>
                    <a:pt x="70675" y="211395"/>
                  </a:lnTo>
                  <a:lnTo>
                    <a:pt x="98679" y="208692"/>
                  </a:lnTo>
                  <a:lnTo>
                    <a:pt x="126682" y="206418"/>
                  </a:lnTo>
                  <a:lnTo>
                    <a:pt x="154686" y="204216"/>
                  </a:lnTo>
                  <a:lnTo>
                    <a:pt x="195143" y="200894"/>
                  </a:lnTo>
                  <a:lnTo>
                    <a:pt x="235458" y="197643"/>
                  </a:lnTo>
                  <a:lnTo>
                    <a:pt x="275772" y="194250"/>
                  </a:lnTo>
                  <a:lnTo>
                    <a:pt x="316230" y="190500"/>
                  </a:lnTo>
                  <a:lnTo>
                    <a:pt x="366391" y="185677"/>
                  </a:lnTo>
                  <a:lnTo>
                    <a:pt x="416337" y="180498"/>
                  </a:lnTo>
                  <a:lnTo>
                    <a:pt x="466141" y="175176"/>
                  </a:lnTo>
                  <a:lnTo>
                    <a:pt x="515873" y="169926"/>
                  </a:lnTo>
                  <a:lnTo>
                    <a:pt x="562508" y="165360"/>
                  </a:lnTo>
                  <a:lnTo>
                    <a:pt x="609142" y="160830"/>
                  </a:lnTo>
                  <a:lnTo>
                    <a:pt x="655777" y="156374"/>
                  </a:lnTo>
                  <a:lnTo>
                    <a:pt x="702411" y="152028"/>
                  </a:lnTo>
                  <a:lnTo>
                    <a:pt x="749046" y="147827"/>
                  </a:lnTo>
                  <a:lnTo>
                    <a:pt x="800630" y="143627"/>
                  </a:lnTo>
                  <a:lnTo>
                    <a:pt x="852104" y="139281"/>
                  </a:lnTo>
                  <a:lnTo>
                    <a:pt x="903543" y="134825"/>
                  </a:lnTo>
                  <a:lnTo>
                    <a:pt x="955017" y="130295"/>
                  </a:lnTo>
                  <a:lnTo>
                    <a:pt x="1006602" y="125729"/>
                  </a:lnTo>
                  <a:lnTo>
                    <a:pt x="1053954" y="121444"/>
                  </a:lnTo>
                  <a:lnTo>
                    <a:pt x="1101307" y="117105"/>
                  </a:lnTo>
                  <a:lnTo>
                    <a:pt x="1148660" y="112753"/>
                  </a:lnTo>
                  <a:lnTo>
                    <a:pt x="1196013" y="108428"/>
                  </a:lnTo>
                  <a:lnTo>
                    <a:pt x="1243366" y="104169"/>
                  </a:lnTo>
                  <a:lnTo>
                    <a:pt x="1290719" y="100017"/>
                  </a:lnTo>
                  <a:lnTo>
                    <a:pt x="1338072" y="96011"/>
                  </a:lnTo>
                  <a:lnTo>
                    <a:pt x="1391031" y="91559"/>
                  </a:lnTo>
                  <a:lnTo>
                    <a:pt x="1443990" y="87319"/>
                  </a:lnTo>
                  <a:lnTo>
                    <a:pt x="1496949" y="83248"/>
                  </a:lnTo>
                  <a:lnTo>
                    <a:pt x="1549908" y="79304"/>
                  </a:lnTo>
                  <a:lnTo>
                    <a:pt x="1602867" y="75445"/>
                  </a:lnTo>
                  <a:lnTo>
                    <a:pt x="1655826" y="71627"/>
                  </a:lnTo>
                  <a:lnTo>
                    <a:pt x="1705581" y="67964"/>
                  </a:lnTo>
                  <a:lnTo>
                    <a:pt x="1755227" y="64264"/>
                  </a:lnTo>
                  <a:lnTo>
                    <a:pt x="1804836" y="60490"/>
                  </a:lnTo>
                  <a:lnTo>
                    <a:pt x="1854482" y="56607"/>
                  </a:lnTo>
                  <a:lnTo>
                    <a:pt x="1904238" y="52577"/>
                  </a:lnTo>
                  <a:lnTo>
                    <a:pt x="1950043" y="48835"/>
                  </a:lnTo>
                  <a:lnTo>
                    <a:pt x="1995994" y="44945"/>
                  </a:lnTo>
                  <a:lnTo>
                    <a:pt x="2042056" y="40946"/>
                  </a:lnTo>
                  <a:lnTo>
                    <a:pt x="2088190" y="36874"/>
                  </a:lnTo>
                  <a:lnTo>
                    <a:pt x="2134362" y="32765"/>
                  </a:lnTo>
                  <a:lnTo>
                    <a:pt x="2182498" y="28908"/>
                  </a:lnTo>
                  <a:lnTo>
                    <a:pt x="2230850" y="25336"/>
                  </a:lnTo>
                  <a:lnTo>
                    <a:pt x="2279344" y="22050"/>
                  </a:lnTo>
                  <a:lnTo>
                    <a:pt x="2327910" y="19049"/>
                  </a:lnTo>
                  <a:lnTo>
                    <a:pt x="2366200" y="16466"/>
                  </a:lnTo>
                  <a:lnTo>
                    <a:pt x="2404491" y="14382"/>
                  </a:lnTo>
                  <a:lnTo>
                    <a:pt x="2442781" y="12727"/>
                  </a:lnTo>
                  <a:lnTo>
                    <a:pt x="2481072" y="11429"/>
                  </a:lnTo>
                  <a:lnTo>
                    <a:pt x="2520410" y="10667"/>
                  </a:lnTo>
                  <a:lnTo>
                    <a:pt x="2540329" y="10358"/>
                  </a:lnTo>
                  <a:lnTo>
                    <a:pt x="2560320" y="9905"/>
                  </a:lnTo>
                  <a:lnTo>
                    <a:pt x="2564892" y="9905"/>
                  </a:lnTo>
                  <a:lnTo>
                    <a:pt x="2565654" y="9905"/>
                  </a:lnTo>
                  <a:lnTo>
                    <a:pt x="2567940" y="9905"/>
                  </a:lnTo>
                  <a:lnTo>
                    <a:pt x="2558331" y="7500"/>
                  </a:lnTo>
                  <a:lnTo>
                    <a:pt x="2548794" y="4952"/>
                  </a:lnTo>
                  <a:lnTo>
                    <a:pt x="2539114" y="2405"/>
                  </a:lnTo>
                  <a:lnTo>
                    <a:pt x="2529078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62" name="Google Shape;4262;p64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990601" y="4956225"/>
              <a:ext cx="2907136" cy="228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3" name="Google Shape;4263;p64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6427135" y="5257408"/>
              <a:ext cx="186582" cy="153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4" name="Google Shape;4264;p64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6722510" y="5210577"/>
              <a:ext cx="274372" cy="1249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65" name="Google Shape;4265;p64"/>
            <p:cNvGrpSpPr/>
            <p:nvPr/>
          </p:nvGrpSpPr>
          <p:grpSpPr>
            <a:xfrm>
              <a:off x="7407523" y="5029534"/>
              <a:ext cx="158204" cy="281583"/>
              <a:chOff x="7714487" y="4507230"/>
              <a:chExt cx="131826" cy="233679"/>
            </a:xfrm>
          </p:grpSpPr>
          <p:sp>
            <p:nvSpPr>
              <p:cNvPr id="4266" name="Google Shape;4266;p64"/>
              <p:cNvSpPr/>
              <p:nvPr/>
            </p:nvSpPr>
            <p:spPr>
              <a:xfrm>
                <a:off x="7714487" y="4635162"/>
                <a:ext cx="51434" cy="76835"/>
              </a:xfrm>
              <a:custGeom>
                <a:rect b="b" l="l" r="r" t="t"/>
                <a:pathLst>
                  <a:path extrusionOk="0" h="76835" w="51434">
                    <a:moveTo>
                      <a:pt x="0" y="15323"/>
                    </a:moveTo>
                    <a:lnTo>
                      <a:pt x="8143" y="8024"/>
                    </a:lnTo>
                    <a:lnTo>
                      <a:pt x="15430" y="2655"/>
                    </a:lnTo>
                    <a:lnTo>
                      <a:pt x="23574" y="0"/>
                    </a:lnTo>
                    <a:lnTo>
                      <a:pt x="34290" y="845"/>
                    </a:lnTo>
                    <a:lnTo>
                      <a:pt x="51220" y="33801"/>
                    </a:lnTo>
                    <a:lnTo>
                      <a:pt x="49530" y="42755"/>
                    </a:lnTo>
                    <a:lnTo>
                      <a:pt x="28182" y="74949"/>
                    </a:lnTo>
                    <a:lnTo>
                      <a:pt x="22860" y="76283"/>
                    </a:lnTo>
                    <a:lnTo>
                      <a:pt x="19812" y="76283"/>
                    </a:lnTo>
                    <a:lnTo>
                      <a:pt x="19050" y="75521"/>
                    </a:lnTo>
                    <a:lnTo>
                      <a:pt x="18288" y="73235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7" name="Google Shape;4267;p64"/>
              <p:cNvSpPr/>
              <p:nvPr/>
            </p:nvSpPr>
            <p:spPr>
              <a:xfrm>
                <a:off x="7760969" y="4624578"/>
                <a:ext cx="48895" cy="66039"/>
              </a:xfrm>
              <a:custGeom>
                <a:rect b="b" l="l" r="r" t="t"/>
                <a:pathLst>
                  <a:path extrusionOk="0" h="66039" w="48895">
                    <a:moveTo>
                      <a:pt x="9905" y="0"/>
                    </a:moveTo>
                    <a:lnTo>
                      <a:pt x="6226" y="10156"/>
                    </a:lnTo>
                    <a:lnTo>
                      <a:pt x="3333" y="19526"/>
                    </a:lnTo>
                    <a:lnTo>
                      <a:pt x="1440" y="29039"/>
                    </a:lnTo>
                    <a:lnTo>
                      <a:pt x="761" y="39624"/>
                    </a:lnTo>
                    <a:lnTo>
                      <a:pt x="0" y="48768"/>
                    </a:lnTo>
                    <a:lnTo>
                      <a:pt x="0" y="56388"/>
                    </a:lnTo>
                    <a:lnTo>
                      <a:pt x="9143" y="61722"/>
                    </a:lnTo>
                    <a:lnTo>
                      <a:pt x="16001" y="65532"/>
                    </a:lnTo>
                    <a:lnTo>
                      <a:pt x="25907" y="65532"/>
                    </a:lnTo>
                    <a:lnTo>
                      <a:pt x="32765" y="64769"/>
                    </a:lnTo>
                    <a:lnTo>
                      <a:pt x="41147" y="64007"/>
                    </a:lnTo>
                    <a:lnTo>
                      <a:pt x="42671" y="62483"/>
                    </a:lnTo>
                    <a:lnTo>
                      <a:pt x="48767" y="57911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8" name="Google Shape;4268;p64"/>
              <p:cNvSpPr/>
              <p:nvPr/>
            </p:nvSpPr>
            <p:spPr>
              <a:xfrm>
                <a:off x="7834062" y="4674870"/>
                <a:ext cx="3175" cy="66039"/>
              </a:xfrm>
              <a:custGeom>
                <a:rect b="b" l="l" r="r" t="t"/>
                <a:pathLst>
                  <a:path extrusionOk="0" h="66039" w="3175">
                    <a:moveTo>
                      <a:pt x="1583" y="0"/>
                    </a:moveTo>
                    <a:lnTo>
                      <a:pt x="702" y="10167"/>
                    </a:lnTo>
                    <a:lnTo>
                      <a:pt x="250" y="20193"/>
                    </a:lnTo>
                    <a:lnTo>
                      <a:pt x="83" y="30218"/>
                    </a:lnTo>
                    <a:lnTo>
                      <a:pt x="59" y="40386"/>
                    </a:lnTo>
                    <a:lnTo>
                      <a:pt x="0" y="46993"/>
                    </a:lnTo>
                    <a:lnTo>
                      <a:pt x="154" y="53244"/>
                    </a:lnTo>
                    <a:lnTo>
                      <a:pt x="1023" y="59352"/>
                    </a:lnTo>
                    <a:lnTo>
                      <a:pt x="3107" y="65532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9" name="Google Shape;4269;p64"/>
              <p:cNvSpPr/>
              <p:nvPr/>
            </p:nvSpPr>
            <p:spPr>
              <a:xfrm>
                <a:off x="7789163" y="4507230"/>
                <a:ext cx="57150" cy="85725"/>
              </a:xfrm>
              <a:custGeom>
                <a:rect b="b" l="l" r="r" t="t"/>
                <a:pathLst>
                  <a:path extrusionOk="0" h="85725" w="57150">
                    <a:moveTo>
                      <a:pt x="0" y="16002"/>
                    </a:moveTo>
                    <a:lnTo>
                      <a:pt x="9024" y="13156"/>
                    </a:lnTo>
                    <a:lnTo>
                      <a:pt x="17907" y="10382"/>
                    </a:lnTo>
                    <a:lnTo>
                      <a:pt x="26789" y="7750"/>
                    </a:lnTo>
                    <a:lnTo>
                      <a:pt x="35814" y="5334"/>
                    </a:lnTo>
                    <a:lnTo>
                      <a:pt x="42672" y="3048"/>
                    </a:lnTo>
                    <a:lnTo>
                      <a:pt x="48768" y="1524"/>
                    </a:lnTo>
                    <a:lnTo>
                      <a:pt x="55626" y="762"/>
                    </a:lnTo>
                    <a:lnTo>
                      <a:pt x="55626" y="0"/>
                    </a:lnTo>
                    <a:lnTo>
                      <a:pt x="56388" y="0"/>
                    </a:lnTo>
                    <a:lnTo>
                      <a:pt x="57150" y="0"/>
                    </a:lnTo>
                    <a:lnTo>
                      <a:pt x="51053" y="0"/>
                    </a:lnTo>
                    <a:lnTo>
                      <a:pt x="45720" y="1524"/>
                    </a:lnTo>
                    <a:lnTo>
                      <a:pt x="41148" y="5334"/>
                    </a:lnTo>
                    <a:lnTo>
                      <a:pt x="35052" y="10668"/>
                    </a:lnTo>
                    <a:lnTo>
                      <a:pt x="32004" y="16002"/>
                    </a:lnTo>
                    <a:lnTo>
                      <a:pt x="32004" y="23622"/>
                    </a:lnTo>
                    <a:lnTo>
                      <a:pt x="31242" y="32004"/>
                    </a:lnTo>
                    <a:lnTo>
                      <a:pt x="32004" y="39624"/>
                    </a:lnTo>
                    <a:lnTo>
                      <a:pt x="34290" y="48006"/>
                    </a:lnTo>
                    <a:lnTo>
                      <a:pt x="35814" y="54864"/>
                    </a:lnTo>
                    <a:lnTo>
                      <a:pt x="38862" y="62484"/>
                    </a:lnTo>
                    <a:lnTo>
                      <a:pt x="39624" y="70104"/>
                    </a:lnTo>
                    <a:lnTo>
                      <a:pt x="39624" y="75438"/>
                    </a:lnTo>
                    <a:lnTo>
                      <a:pt x="39624" y="80772"/>
                    </a:lnTo>
                    <a:lnTo>
                      <a:pt x="39624" y="85344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70" name="Google Shape;4270;p64"/>
            <p:cNvGrpSpPr/>
            <p:nvPr/>
          </p:nvGrpSpPr>
          <p:grpSpPr>
            <a:xfrm>
              <a:off x="7632436" y="5053380"/>
              <a:ext cx="202877" cy="168047"/>
              <a:chOff x="7901926" y="4527042"/>
              <a:chExt cx="169050" cy="139458"/>
            </a:xfrm>
          </p:grpSpPr>
          <p:pic>
            <p:nvPicPr>
              <p:cNvPr id="4271" name="Google Shape;4271;p64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7901926" y="4570463"/>
                <a:ext cx="98466" cy="9603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72" name="Google Shape;4272;p64"/>
              <p:cNvSpPr/>
              <p:nvPr/>
            </p:nvSpPr>
            <p:spPr>
              <a:xfrm>
                <a:off x="8028431" y="4527042"/>
                <a:ext cx="42545" cy="139064"/>
              </a:xfrm>
              <a:custGeom>
                <a:rect b="b" l="l" r="r" t="t"/>
                <a:pathLst>
                  <a:path extrusionOk="0" h="139064" w="42545">
                    <a:moveTo>
                      <a:pt x="0" y="0"/>
                    </a:moveTo>
                    <a:lnTo>
                      <a:pt x="38266" y="30706"/>
                    </a:lnTo>
                    <a:lnTo>
                      <a:pt x="42410" y="58685"/>
                    </a:lnTo>
                    <a:lnTo>
                      <a:pt x="41910" y="72390"/>
                    </a:lnTo>
                    <a:lnTo>
                      <a:pt x="31087" y="114073"/>
                    </a:lnTo>
                    <a:lnTo>
                      <a:pt x="16764" y="135636"/>
                    </a:lnTo>
                    <a:lnTo>
                      <a:pt x="12192" y="138684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73" name="Google Shape;4273;p64"/>
            <p:cNvSpPr/>
            <p:nvPr/>
          </p:nvSpPr>
          <p:spPr>
            <a:xfrm>
              <a:off x="7323561" y="5108667"/>
              <a:ext cx="204215" cy="262454"/>
            </a:xfrm>
            <a:custGeom>
              <a:rect b="b" l="l" r="r" t="t"/>
              <a:pathLst>
                <a:path extrusionOk="0" h="217804" w="170179">
                  <a:moveTo>
                    <a:pt x="8191" y="0"/>
                  </a:moveTo>
                  <a:lnTo>
                    <a:pt x="1547" y="46612"/>
                  </a:lnTo>
                  <a:lnTo>
                    <a:pt x="0" y="82843"/>
                  </a:lnTo>
                  <a:lnTo>
                    <a:pt x="0" y="103632"/>
                  </a:lnTo>
                  <a:lnTo>
                    <a:pt x="5143" y="144780"/>
                  </a:lnTo>
                  <a:lnTo>
                    <a:pt x="32146" y="192250"/>
                  </a:lnTo>
                  <a:lnTo>
                    <a:pt x="68425" y="212324"/>
                  </a:lnTo>
                  <a:lnTo>
                    <a:pt x="116597" y="217491"/>
                  </a:lnTo>
                  <a:lnTo>
                    <a:pt x="139255" y="215645"/>
                  </a:lnTo>
                  <a:lnTo>
                    <a:pt x="146696" y="213812"/>
                  </a:lnTo>
                  <a:lnTo>
                    <a:pt x="154209" y="211835"/>
                  </a:lnTo>
                  <a:lnTo>
                    <a:pt x="161865" y="209859"/>
                  </a:lnTo>
                  <a:lnTo>
                    <a:pt x="169735" y="208025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74" name="Google Shape;4274;p64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7930526" y="5014074"/>
              <a:ext cx="130742" cy="1552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75" name="Google Shape;4275;p64"/>
            <p:cNvSpPr/>
            <p:nvPr/>
          </p:nvSpPr>
          <p:spPr>
            <a:xfrm>
              <a:off x="6613702" y="5684404"/>
              <a:ext cx="3048" cy="20660"/>
            </a:xfrm>
            <a:custGeom>
              <a:rect b="b" l="l" r="r" t="t"/>
              <a:pathLst>
                <a:path extrusionOk="0" h="17145" w="2540">
                  <a:moveTo>
                    <a:pt x="0" y="0"/>
                  </a:moveTo>
                  <a:lnTo>
                    <a:pt x="762" y="9906"/>
                  </a:lnTo>
                  <a:lnTo>
                    <a:pt x="762" y="11430"/>
                  </a:lnTo>
                  <a:lnTo>
                    <a:pt x="2286" y="16764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6" name="Google Shape;4276;p64"/>
            <p:cNvSpPr/>
            <p:nvPr/>
          </p:nvSpPr>
          <p:spPr>
            <a:xfrm>
              <a:off x="6638394" y="5818468"/>
              <a:ext cx="52578" cy="68099"/>
            </a:xfrm>
            <a:custGeom>
              <a:rect b="b" l="l" r="r" t="t"/>
              <a:pathLst>
                <a:path extrusionOk="0" h="56514" w="43815">
                  <a:moveTo>
                    <a:pt x="15240" y="3048"/>
                  </a:moveTo>
                  <a:lnTo>
                    <a:pt x="12192" y="0"/>
                  </a:lnTo>
                  <a:lnTo>
                    <a:pt x="3810" y="0"/>
                  </a:lnTo>
                  <a:lnTo>
                    <a:pt x="0" y="3048"/>
                  </a:lnTo>
                  <a:lnTo>
                    <a:pt x="0" y="12192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048"/>
                  </a:lnTo>
                  <a:close/>
                </a:path>
                <a:path extrusionOk="0" h="56514" w="43815">
                  <a:moveTo>
                    <a:pt x="43434" y="44958"/>
                  </a:moveTo>
                  <a:lnTo>
                    <a:pt x="39624" y="41148"/>
                  </a:lnTo>
                  <a:lnTo>
                    <a:pt x="31242" y="41148"/>
                  </a:lnTo>
                  <a:lnTo>
                    <a:pt x="28194" y="44958"/>
                  </a:lnTo>
                  <a:lnTo>
                    <a:pt x="28194" y="53340"/>
                  </a:lnTo>
                  <a:lnTo>
                    <a:pt x="31242" y="56388"/>
                  </a:lnTo>
                  <a:lnTo>
                    <a:pt x="39624" y="56388"/>
                  </a:lnTo>
                  <a:lnTo>
                    <a:pt x="43434" y="53340"/>
                  </a:lnTo>
                  <a:lnTo>
                    <a:pt x="43434" y="48768"/>
                  </a:lnTo>
                  <a:lnTo>
                    <a:pt x="43434" y="44958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7" name="Google Shape;4277;p64"/>
            <p:cNvSpPr/>
            <p:nvPr/>
          </p:nvSpPr>
          <p:spPr>
            <a:xfrm>
              <a:off x="5363619" y="6329008"/>
              <a:ext cx="160020" cy="723856"/>
            </a:xfrm>
            <a:custGeom>
              <a:rect b="b" l="l" r="r" t="t"/>
              <a:pathLst>
                <a:path extrusionOk="0" h="600710" w="133350">
                  <a:moveTo>
                    <a:pt x="100584" y="19049"/>
                  </a:moveTo>
                  <a:lnTo>
                    <a:pt x="91547" y="11144"/>
                  </a:lnTo>
                  <a:lnTo>
                    <a:pt x="83724" y="4952"/>
                  </a:lnTo>
                  <a:lnTo>
                    <a:pt x="75187" y="1047"/>
                  </a:lnTo>
                  <a:lnTo>
                    <a:pt x="64008" y="0"/>
                  </a:lnTo>
                  <a:lnTo>
                    <a:pt x="52149" y="2905"/>
                  </a:lnTo>
                  <a:lnTo>
                    <a:pt x="17252" y="42886"/>
                  </a:lnTo>
                  <a:lnTo>
                    <a:pt x="6858" y="90677"/>
                  </a:lnTo>
                  <a:lnTo>
                    <a:pt x="7358" y="106215"/>
                  </a:lnTo>
                  <a:lnTo>
                    <a:pt x="25146" y="145541"/>
                  </a:lnTo>
                  <a:lnTo>
                    <a:pt x="43434" y="168782"/>
                  </a:lnTo>
                  <a:lnTo>
                    <a:pt x="52792" y="180260"/>
                  </a:lnTo>
                  <a:lnTo>
                    <a:pt x="73247" y="213740"/>
                  </a:lnTo>
                  <a:lnTo>
                    <a:pt x="78486" y="237743"/>
                  </a:lnTo>
                  <a:lnTo>
                    <a:pt x="78128" y="250686"/>
                  </a:lnTo>
                  <a:lnTo>
                    <a:pt x="52697" y="295703"/>
                  </a:lnTo>
                  <a:lnTo>
                    <a:pt x="19050" y="326135"/>
                  </a:lnTo>
                  <a:lnTo>
                    <a:pt x="12954" y="331469"/>
                  </a:lnTo>
                  <a:lnTo>
                    <a:pt x="6096" y="336041"/>
                  </a:lnTo>
                  <a:lnTo>
                    <a:pt x="0" y="341375"/>
                  </a:lnTo>
                  <a:lnTo>
                    <a:pt x="4572" y="343661"/>
                  </a:lnTo>
                  <a:lnTo>
                    <a:pt x="11430" y="345185"/>
                  </a:lnTo>
                  <a:lnTo>
                    <a:pt x="16764" y="346709"/>
                  </a:lnTo>
                  <a:lnTo>
                    <a:pt x="55626" y="368045"/>
                  </a:lnTo>
                  <a:lnTo>
                    <a:pt x="71628" y="413765"/>
                  </a:lnTo>
                  <a:lnTo>
                    <a:pt x="71925" y="429887"/>
                  </a:lnTo>
                  <a:lnTo>
                    <a:pt x="71723" y="446150"/>
                  </a:lnTo>
                  <a:lnTo>
                    <a:pt x="71092" y="462414"/>
                  </a:lnTo>
                  <a:lnTo>
                    <a:pt x="70104" y="478535"/>
                  </a:lnTo>
                  <a:lnTo>
                    <a:pt x="68425" y="494299"/>
                  </a:lnTo>
                  <a:lnTo>
                    <a:pt x="66960" y="509777"/>
                  </a:lnTo>
                  <a:lnTo>
                    <a:pt x="65924" y="525256"/>
                  </a:lnTo>
                  <a:lnTo>
                    <a:pt x="65532" y="541019"/>
                  </a:lnTo>
                  <a:lnTo>
                    <a:pt x="65222" y="551723"/>
                  </a:lnTo>
                  <a:lnTo>
                    <a:pt x="78509" y="587573"/>
                  </a:lnTo>
                  <a:lnTo>
                    <a:pt x="114300" y="600646"/>
                  </a:lnTo>
                  <a:lnTo>
                    <a:pt x="122015" y="600432"/>
                  </a:lnTo>
                  <a:lnTo>
                    <a:pt x="128016" y="598931"/>
                  </a:lnTo>
                  <a:lnTo>
                    <a:pt x="130302" y="597407"/>
                  </a:lnTo>
                  <a:lnTo>
                    <a:pt x="131826" y="595883"/>
                  </a:lnTo>
                  <a:lnTo>
                    <a:pt x="133350" y="593597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78" name="Google Shape;4278;p64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5773288" y="6487849"/>
              <a:ext cx="507562" cy="3337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79" name="Google Shape;4279;p64"/>
            <p:cNvSpPr/>
            <p:nvPr/>
          </p:nvSpPr>
          <p:spPr>
            <a:xfrm>
              <a:off x="6346677" y="6669675"/>
              <a:ext cx="32004" cy="88760"/>
            </a:xfrm>
            <a:custGeom>
              <a:rect b="b" l="l" r="r" t="t"/>
              <a:pathLst>
                <a:path extrusionOk="0" h="73660" w="26670">
                  <a:moveTo>
                    <a:pt x="6857" y="0"/>
                  </a:moveTo>
                  <a:lnTo>
                    <a:pt x="26312" y="39493"/>
                  </a:lnTo>
                  <a:lnTo>
                    <a:pt x="25145" y="48863"/>
                  </a:lnTo>
                  <a:lnTo>
                    <a:pt x="22264" y="57804"/>
                  </a:lnTo>
                  <a:lnTo>
                    <a:pt x="17525" y="65532"/>
                  </a:lnTo>
                  <a:lnTo>
                    <a:pt x="12191" y="71628"/>
                  </a:lnTo>
                  <a:lnTo>
                    <a:pt x="6857" y="72390"/>
                  </a:lnTo>
                  <a:lnTo>
                    <a:pt x="0" y="7315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0" name="Google Shape;4280;p64"/>
            <p:cNvSpPr/>
            <p:nvPr/>
          </p:nvSpPr>
          <p:spPr>
            <a:xfrm>
              <a:off x="6661254" y="6638455"/>
              <a:ext cx="18288" cy="18363"/>
            </a:xfrm>
            <a:custGeom>
              <a:rect b="b" l="l" r="r" t="t"/>
              <a:pathLst>
                <a:path extrusionOk="0" h="15239" w="15240">
                  <a:moveTo>
                    <a:pt x="0" y="3047"/>
                  </a:moveTo>
                  <a:lnTo>
                    <a:pt x="0" y="11429"/>
                  </a:lnTo>
                  <a:lnTo>
                    <a:pt x="3810" y="15239"/>
                  </a:lnTo>
                  <a:lnTo>
                    <a:pt x="12192" y="15239"/>
                  </a:lnTo>
                  <a:lnTo>
                    <a:pt x="15240" y="11429"/>
                  </a:lnTo>
                  <a:lnTo>
                    <a:pt x="15240" y="7619"/>
                  </a:lnTo>
                  <a:lnTo>
                    <a:pt x="15240" y="3047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1" name="Google Shape;4281;p64"/>
            <p:cNvSpPr/>
            <p:nvPr/>
          </p:nvSpPr>
          <p:spPr>
            <a:xfrm>
              <a:off x="6834091" y="6617337"/>
              <a:ext cx="18288" cy="18363"/>
            </a:xfrm>
            <a:custGeom>
              <a:rect b="b" l="l" r="r" t="t"/>
              <a:pathLst>
                <a:path extrusionOk="0" h="15239" w="15240">
                  <a:moveTo>
                    <a:pt x="0" y="3048"/>
                  </a:moveTo>
                  <a:lnTo>
                    <a:pt x="0" y="11430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1430"/>
                  </a:lnTo>
                  <a:lnTo>
                    <a:pt x="15240" y="7620"/>
                  </a:lnTo>
                  <a:lnTo>
                    <a:pt x="15240" y="3048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2" name="Google Shape;4282;p64"/>
            <p:cNvSpPr/>
            <p:nvPr/>
          </p:nvSpPr>
          <p:spPr>
            <a:xfrm>
              <a:off x="6976747" y="6621928"/>
              <a:ext cx="18288" cy="18363"/>
            </a:xfrm>
            <a:custGeom>
              <a:rect b="b" l="l" r="r" t="t"/>
              <a:pathLst>
                <a:path extrusionOk="0" h="15239" w="15240">
                  <a:moveTo>
                    <a:pt x="0" y="3047"/>
                  </a:moveTo>
                  <a:lnTo>
                    <a:pt x="0" y="11429"/>
                  </a:lnTo>
                  <a:lnTo>
                    <a:pt x="3048" y="15239"/>
                  </a:lnTo>
                  <a:lnTo>
                    <a:pt x="12192" y="15239"/>
                  </a:lnTo>
                  <a:lnTo>
                    <a:pt x="15240" y="11429"/>
                  </a:lnTo>
                  <a:lnTo>
                    <a:pt x="15240" y="7619"/>
                  </a:lnTo>
                  <a:lnTo>
                    <a:pt x="15240" y="3047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3" name="Google Shape;4283;p64"/>
            <p:cNvSpPr/>
            <p:nvPr/>
          </p:nvSpPr>
          <p:spPr>
            <a:xfrm>
              <a:off x="7095629" y="6619173"/>
              <a:ext cx="18288" cy="18363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4" name="Google Shape;4284;p64"/>
            <p:cNvSpPr/>
            <p:nvPr/>
          </p:nvSpPr>
          <p:spPr>
            <a:xfrm>
              <a:off x="7513543" y="6689261"/>
              <a:ext cx="32765" cy="74986"/>
            </a:xfrm>
            <a:custGeom>
              <a:rect b="b" l="l" r="r" t="t"/>
              <a:pathLst>
                <a:path extrusionOk="0" h="62229" w="27304">
                  <a:moveTo>
                    <a:pt x="0" y="511"/>
                  </a:moveTo>
                  <a:lnTo>
                    <a:pt x="26693" y="26550"/>
                  </a:lnTo>
                  <a:lnTo>
                    <a:pt x="24574" y="36992"/>
                  </a:lnTo>
                  <a:lnTo>
                    <a:pt x="20454" y="46720"/>
                  </a:lnTo>
                  <a:lnTo>
                    <a:pt x="14478" y="55375"/>
                  </a:lnTo>
                  <a:lnTo>
                    <a:pt x="8382" y="59947"/>
                  </a:lnTo>
                  <a:lnTo>
                    <a:pt x="6858" y="61471"/>
                  </a:lnTo>
                  <a:lnTo>
                    <a:pt x="1524" y="62233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85" name="Google Shape;4285;p64"/>
            <p:cNvGrpSpPr/>
            <p:nvPr/>
          </p:nvGrpSpPr>
          <p:grpSpPr>
            <a:xfrm>
              <a:off x="7749069" y="6137798"/>
              <a:ext cx="814646" cy="658816"/>
              <a:chOff x="7999095" y="5426963"/>
              <a:chExt cx="678815" cy="546735"/>
            </a:xfrm>
          </p:grpSpPr>
          <p:sp>
            <p:nvSpPr>
              <p:cNvPr id="4286" name="Google Shape;4286;p64"/>
              <p:cNvSpPr/>
              <p:nvPr/>
            </p:nvSpPr>
            <p:spPr>
              <a:xfrm>
                <a:off x="8092440" y="5716583"/>
                <a:ext cx="41275" cy="78104"/>
              </a:xfrm>
              <a:custGeom>
                <a:rect b="b" l="l" r="r" t="t"/>
                <a:pathLst>
                  <a:path extrusionOk="0" h="78104" w="41275">
                    <a:moveTo>
                      <a:pt x="0" y="10608"/>
                    </a:moveTo>
                    <a:lnTo>
                      <a:pt x="7691" y="5357"/>
                    </a:lnTo>
                    <a:lnTo>
                      <a:pt x="15240" y="1178"/>
                    </a:lnTo>
                    <a:lnTo>
                      <a:pt x="23360" y="0"/>
                    </a:lnTo>
                    <a:lnTo>
                      <a:pt x="32766" y="3750"/>
                    </a:lnTo>
                    <a:lnTo>
                      <a:pt x="38028" y="9453"/>
                    </a:lnTo>
                    <a:lnTo>
                      <a:pt x="40576" y="16799"/>
                    </a:lnTo>
                    <a:lnTo>
                      <a:pt x="41124" y="24860"/>
                    </a:lnTo>
                    <a:lnTo>
                      <a:pt x="40386" y="32706"/>
                    </a:lnTo>
                    <a:lnTo>
                      <a:pt x="37814" y="42576"/>
                    </a:lnTo>
                    <a:lnTo>
                      <a:pt x="32956" y="51661"/>
                    </a:lnTo>
                    <a:lnTo>
                      <a:pt x="26670" y="60031"/>
                    </a:lnTo>
                    <a:lnTo>
                      <a:pt x="19812" y="67758"/>
                    </a:lnTo>
                    <a:lnTo>
                      <a:pt x="16002" y="72330"/>
                    </a:lnTo>
                    <a:lnTo>
                      <a:pt x="6858" y="77664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7" name="Google Shape;4287;p64"/>
              <p:cNvSpPr/>
              <p:nvPr/>
            </p:nvSpPr>
            <p:spPr>
              <a:xfrm>
                <a:off x="8141779" y="5715761"/>
                <a:ext cx="58420" cy="76200"/>
              </a:xfrm>
              <a:custGeom>
                <a:rect b="b" l="l" r="r" t="t"/>
                <a:pathLst>
                  <a:path extrusionOk="0" h="76200" w="58420">
                    <a:moveTo>
                      <a:pt x="20764" y="0"/>
                    </a:moveTo>
                    <a:lnTo>
                      <a:pt x="0" y="38004"/>
                    </a:lnTo>
                    <a:lnTo>
                      <a:pt x="214" y="48184"/>
                    </a:lnTo>
                    <a:lnTo>
                      <a:pt x="32861" y="76128"/>
                    </a:lnTo>
                    <a:lnTo>
                      <a:pt x="40385" y="75819"/>
                    </a:lnTo>
                    <a:lnTo>
                      <a:pt x="47624" y="74366"/>
                    </a:lnTo>
                    <a:lnTo>
                      <a:pt x="54292" y="71628"/>
                    </a:lnTo>
                    <a:lnTo>
                      <a:pt x="55054" y="70866"/>
                    </a:lnTo>
                    <a:lnTo>
                      <a:pt x="56578" y="69342"/>
                    </a:lnTo>
                    <a:lnTo>
                      <a:pt x="58102" y="6858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8" name="Google Shape;4288;p64"/>
              <p:cNvSpPr/>
              <p:nvPr/>
            </p:nvSpPr>
            <p:spPr>
              <a:xfrm>
                <a:off x="8235696" y="5784341"/>
                <a:ext cx="46990" cy="48895"/>
              </a:xfrm>
              <a:custGeom>
                <a:rect b="b" l="l" r="r" t="t"/>
                <a:pathLst>
                  <a:path extrusionOk="0" h="48895" w="46990">
                    <a:moveTo>
                      <a:pt x="0" y="0"/>
                    </a:moveTo>
                    <a:lnTo>
                      <a:pt x="273" y="8084"/>
                    </a:lnTo>
                    <a:lnTo>
                      <a:pt x="1047" y="15525"/>
                    </a:lnTo>
                    <a:lnTo>
                      <a:pt x="2250" y="22824"/>
                    </a:lnTo>
                    <a:lnTo>
                      <a:pt x="3810" y="30480"/>
                    </a:lnTo>
                    <a:lnTo>
                      <a:pt x="4572" y="36576"/>
                    </a:lnTo>
                    <a:lnTo>
                      <a:pt x="4572" y="42672"/>
                    </a:lnTo>
                    <a:lnTo>
                      <a:pt x="4572" y="48768"/>
                    </a:lnTo>
                    <a:lnTo>
                      <a:pt x="4572" y="43434"/>
                    </a:lnTo>
                    <a:lnTo>
                      <a:pt x="3048" y="41910"/>
                    </a:lnTo>
                    <a:lnTo>
                      <a:pt x="3048" y="36576"/>
                    </a:lnTo>
                    <a:lnTo>
                      <a:pt x="2083" y="30503"/>
                    </a:lnTo>
                    <a:lnTo>
                      <a:pt x="1619" y="24003"/>
                    </a:lnTo>
                    <a:lnTo>
                      <a:pt x="1869" y="17502"/>
                    </a:lnTo>
                    <a:lnTo>
                      <a:pt x="3048" y="11430"/>
                    </a:lnTo>
                    <a:lnTo>
                      <a:pt x="5334" y="4571"/>
                    </a:lnTo>
                    <a:lnTo>
                      <a:pt x="9906" y="761"/>
                    </a:lnTo>
                    <a:lnTo>
                      <a:pt x="16764" y="761"/>
                    </a:lnTo>
                    <a:lnTo>
                      <a:pt x="24384" y="0"/>
                    </a:lnTo>
                    <a:lnTo>
                      <a:pt x="46482" y="33527"/>
                    </a:lnTo>
                    <a:lnTo>
                      <a:pt x="45720" y="38861"/>
                    </a:lnTo>
                    <a:lnTo>
                      <a:pt x="45720" y="44957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289" name="Google Shape;4289;p64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8205965" y="5580875"/>
                <a:ext cx="82321" cy="1036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90" name="Google Shape;4290;p64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8316455" y="5610116"/>
                <a:ext cx="181381" cy="17423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91" name="Google Shape;4291;p64"/>
              <p:cNvSpPr/>
              <p:nvPr/>
            </p:nvSpPr>
            <p:spPr>
              <a:xfrm>
                <a:off x="7999095" y="5664707"/>
                <a:ext cx="163195" cy="184785"/>
              </a:xfrm>
              <a:custGeom>
                <a:rect b="b" l="l" r="r" t="t"/>
                <a:pathLst>
                  <a:path extrusionOk="0" h="184785" w="163195">
                    <a:moveTo>
                      <a:pt x="4191" y="0"/>
                    </a:moveTo>
                    <a:lnTo>
                      <a:pt x="666" y="18133"/>
                    </a:lnTo>
                    <a:lnTo>
                      <a:pt x="0" y="34766"/>
                    </a:lnTo>
                    <a:lnTo>
                      <a:pt x="1619" y="51542"/>
                    </a:lnTo>
                    <a:lnTo>
                      <a:pt x="10191" y="90582"/>
                    </a:lnTo>
                    <a:lnTo>
                      <a:pt x="26384" y="129254"/>
                    </a:lnTo>
                    <a:lnTo>
                      <a:pt x="51685" y="159519"/>
                    </a:lnTo>
                    <a:lnTo>
                      <a:pt x="101727" y="182879"/>
                    </a:lnTo>
                    <a:lnTo>
                      <a:pt x="117574" y="184415"/>
                    </a:lnTo>
                    <a:lnTo>
                      <a:pt x="132492" y="183737"/>
                    </a:lnTo>
                    <a:lnTo>
                      <a:pt x="147268" y="181486"/>
                    </a:lnTo>
                    <a:lnTo>
                      <a:pt x="162687" y="178307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2" name="Google Shape;4292;p64"/>
              <p:cNvSpPr/>
              <p:nvPr/>
            </p:nvSpPr>
            <p:spPr>
              <a:xfrm>
                <a:off x="8473440" y="5426963"/>
                <a:ext cx="204470" cy="546735"/>
              </a:xfrm>
              <a:custGeom>
                <a:rect b="b" l="l" r="r" t="t"/>
                <a:pathLst>
                  <a:path extrusionOk="0" h="546735" w="204470">
                    <a:moveTo>
                      <a:pt x="28955" y="26670"/>
                    </a:moveTo>
                    <a:lnTo>
                      <a:pt x="28503" y="15859"/>
                    </a:lnTo>
                    <a:lnTo>
                      <a:pt x="28765" y="7620"/>
                    </a:lnTo>
                    <a:lnTo>
                      <a:pt x="32170" y="2238"/>
                    </a:lnTo>
                    <a:lnTo>
                      <a:pt x="41147" y="0"/>
                    </a:lnTo>
                    <a:lnTo>
                      <a:pt x="51911" y="571"/>
                    </a:lnTo>
                    <a:lnTo>
                      <a:pt x="89523" y="28789"/>
                    </a:lnTo>
                    <a:lnTo>
                      <a:pt x="112775" y="73152"/>
                    </a:lnTo>
                    <a:lnTo>
                      <a:pt x="122777" y="112204"/>
                    </a:lnTo>
                    <a:lnTo>
                      <a:pt x="126491" y="152400"/>
                    </a:lnTo>
                    <a:lnTo>
                      <a:pt x="126801" y="171259"/>
                    </a:lnTo>
                    <a:lnTo>
                      <a:pt x="126682" y="190119"/>
                    </a:lnTo>
                    <a:lnTo>
                      <a:pt x="126277" y="208978"/>
                    </a:lnTo>
                    <a:lnTo>
                      <a:pt x="125729" y="227838"/>
                    </a:lnTo>
                    <a:lnTo>
                      <a:pt x="125396" y="239589"/>
                    </a:lnTo>
                    <a:lnTo>
                      <a:pt x="138898" y="280606"/>
                    </a:lnTo>
                    <a:lnTo>
                      <a:pt x="166115" y="285750"/>
                    </a:lnTo>
                    <a:lnTo>
                      <a:pt x="175117" y="285630"/>
                    </a:lnTo>
                    <a:lnTo>
                      <a:pt x="204215" y="275082"/>
                    </a:lnTo>
                    <a:lnTo>
                      <a:pt x="192785" y="282702"/>
                    </a:lnTo>
                    <a:lnTo>
                      <a:pt x="164782" y="312705"/>
                    </a:lnTo>
                    <a:lnTo>
                      <a:pt x="142160" y="358509"/>
                    </a:lnTo>
                    <a:lnTo>
                      <a:pt x="139779" y="392394"/>
                    </a:lnTo>
                    <a:lnTo>
                      <a:pt x="141731" y="409194"/>
                    </a:lnTo>
                    <a:lnTo>
                      <a:pt x="145172" y="424505"/>
                    </a:lnTo>
                    <a:lnTo>
                      <a:pt x="149256" y="439674"/>
                    </a:lnTo>
                    <a:lnTo>
                      <a:pt x="153197" y="454842"/>
                    </a:lnTo>
                    <a:lnTo>
                      <a:pt x="156209" y="470154"/>
                    </a:lnTo>
                    <a:lnTo>
                      <a:pt x="157686" y="481024"/>
                    </a:lnTo>
                    <a:lnTo>
                      <a:pt x="158305" y="492537"/>
                    </a:lnTo>
                    <a:lnTo>
                      <a:pt x="157495" y="503908"/>
                    </a:lnTo>
                    <a:lnTo>
                      <a:pt x="134647" y="535138"/>
                    </a:lnTo>
                    <a:lnTo>
                      <a:pt x="91237" y="546246"/>
                    </a:lnTo>
                    <a:lnTo>
                      <a:pt x="79247" y="546354"/>
                    </a:lnTo>
                    <a:lnTo>
                      <a:pt x="67937" y="546068"/>
                    </a:lnTo>
                    <a:lnTo>
                      <a:pt x="56768" y="545211"/>
                    </a:lnTo>
                    <a:lnTo>
                      <a:pt x="45600" y="543782"/>
                    </a:lnTo>
                    <a:lnTo>
                      <a:pt x="34289" y="541782"/>
                    </a:lnTo>
                    <a:lnTo>
                      <a:pt x="27420" y="540650"/>
                    </a:lnTo>
                    <a:lnTo>
                      <a:pt x="20478" y="539591"/>
                    </a:lnTo>
                    <a:lnTo>
                      <a:pt x="13394" y="538674"/>
                    </a:lnTo>
                    <a:lnTo>
                      <a:pt x="6095" y="537972"/>
                    </a:lnTo>
                    <a:lnTo>
                      <a:pt x="0" y="537972"/>
                    </a:lnTo>
                    <a:lnTo>
                      <a:pt x="761" y="534924"/>
                    </a:lnTo>
                    <a:lnTo>
                      <a:pt x="761" y="528828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96" name="Shape 4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7" name="Google Shape;429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2552" y="4838147"/>
            <a:ext cx="5759096" cy="19368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98" name="Google Shape;4298;p65"/>
          <p:cNvGrpSpPr/>
          <p:nvPr/>
        </p:nvGrpSpPr>
        <p:grpSpPr>
          <a:xfrm>
            <a:off x="3547275" y="1983650"/>
            <a:ext cx="718987" cy="291615"/>
            <a:chOff x="5114531" y="2158661"/>
            <a:chExt cx="615835" cy="238970"/>
          </a:xfrm>
        </p:grpSpPr>
        <p:pic>
          <p:nvPicPr>
            <p:cNvPr id="4299" name="Google Shape;4299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14531" y="2172449"/>
              <a:ext cx="198907" cy="1731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0" name="Google Shape;4300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9321" y="2158661"/>
              <a:ext cx="358165" cy="2165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01" name="Google Shape;4301;p65"/>
            <p:cNvSpPr/>
            <p:nvPr/>
          </p:nvSpPr>
          <p:spPr>
            <a:xfrm>
              <a:off x="5224271" y="2304287"/>
              <a:ext cx="506095" cy="93344"/>
            </a:xfrm>
            <a:custGeom>
              <a:rect b="b" l="l" r="r" t="t"/>
              <a:pathLst>
                <a:path extrusionOk="0" h="93344" w="506095">
                  <a:moveTo>
                    <a:pt x="0" y="91439"/>
                  </a:moveTo>
                  <a:lnTo>
                    <a:pt x="28194" y="93023"/>
                  </a:lnTo>
                  <a:lnTo>
                    <a:pt x="55244" y="91535"/>
                  </a:lnTo>
                  <a:lnTo>
                    <a:pt x="82296" y="87903"/>
                  </a:lnTo>
                  <a:lnTo>
                    <a:pt x="110489" y="83057"/>
                  </a:lnTo>
                  <a:lnTo>
                    <a:pt x="148792" y="75783"/>
                  </a:lnTo>
                  <a:lnTo>
                    <a:pt x="187166" y="68865"/>
                  </a:lnTo>
                  <a:lnTo>
                    <a:pt x="225682" y="62376"/>
                  </a:lnTo>
                  <a:lnTo>
                    <a:pt x="264414" y="56387"/>
                  </a:lnTo>
                  <a:lnTo>
                    <a:pt x="302133" y="50923"/>
                  </a:lnTo>
                  <a:lnTo>
                    <a:pt x="377571" y="40850"/>
                  </a:lnTo>
                  <a:lnTo>
                    <a:pt x="415290" y="35813"/>
                  </a:lnTo>
                  <a:lnTo>
                    <a:pt x="436780" y="33361"/>
                  </a:lnTo>
                  <a:lnTo>
                    <a:pt x="458628" y="31051"/>
                  </a:lnTo>
                  <a:lnTo>
                    <a:pt x="480333" y="27884"/>
                  </a:lnTo>
                  <a:lnTo>
                    <a:pt x="501395" y="22859"/>
                  </a:lnTo>
                  <a:lnTo>
                    <a:pt x="504444" y="22097"/>
                  </a:lnTo>
                  <a:lnTo>
                    <a:pt x="505206" y="22097"/>
                  </a:lnTo>
                  <a:lnTo>
                    <a:pt x="505968" y="20573"/>
                  </a:lnTo>
                  <a:lnTo>
                    <a:pt x="504444" y="17525"/>
                  </a:lnTo>
                  <a:lnTo>
                    <a:pt x="499872" y="12953"/>
                  </a:lnTo>
                  <a:lnTo>
                    <a:pt x="499109" y="8381"/>
                  </a:lnTo>
                  <a:lnTo>
                    <a:pt x="499109" y="5333"/>
                  </a:lnTo>
                  <a:lnTo>
                    <a:pt x="499109" y="3047"/>
                  </a:lnTo>
                  <a:lnTo>
                    <a:pt x="499109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02" name="Google Shape;4302;p65"/>
          <p:cNvSpPr/>
          <p:nvPr/>
        </p:nvSpPr>
        <p:spPr>
          <a:xfrm>
            <a:off x="4350173" y="2143483"/>
            <a:ext cx="13343" cy="12395"/>
          </a:xfrm>
          <a:custGeom>
            <a:rect b="b" l="l" r="r" t="t"/>
            <a:pathLst>
              <a:path extrusionOk="0" h="10160" w="11429">
                <a:moveTo>
                  <a:pt x="11429" y="9905"/>
                </a:moveTo>
                <a:lnTo>
                  <a:pt x="7619" y="6857"/>
                </a:lnTo>
                <a:lnTo>
                  <a:pt x="3809" y="3047"/>
                </a:lnTo>
                <a:lnTo>
                  <a:pt x="0" y="0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03" name="Google Shape;4303;p65"/>
          <p:cNvGrpSpPr/>
          <p:nvPr/>
        </p:nvGrpSpPr>
        <p:grpSpPr>
          <a:xfrm>
            <a:off x="5260726" y="2245983"/>
            <a:ext cx="216398" cy="133281"/>
            <a:chOff x="6582156" y="2373629"/>
            <a:chExt cx="185352" cy="109220"/>
          </a:xfrm>
        </p:grpSpPr>
        <p:sp>
          <p:nvSpPr>
            <p:cNvPr id="4304" name="Google Shape;4304;p65"/>
            <p:cNvSpPr/>
            <p:nvPr/>
          </p:nvSpPr>
          <p:spPr>
            <a:xfrm>
              <a:off x="6609112" y="2434589"/>
              <a:ext cx="4445" cy="48260"/>
            </a:xfrm>
            <a:custGeom>
              <a:rect b="b" l="l" r="r" t="t"/>
              <a:pathLst>
                <a:path extrusionOk="0" h="48260" w="4445">
                  <a:moveTo>
                    <a:pt x="476" y="0"/>
                  </a:moveTo>
                  <a:lnTo>
                    <a:pt x="273" y="9382"/>
                  </a:lnTo>
                  <a:lnTo>
                    <a:pt x="0" y="19050"/>
                  </a:lnTo>
                  <a:lnTo>
                    <a:pt x="154" y="28717"/>
                  </a:lnTo>
                  <a:lnTo>
                    <a:pt x="1238" y="38100"/>
                  </a:lnTo>
                  <a:lnTo>
                    <a:pt x="1238" y="41910"/>
                  </a:lnTo>
                  <a:lnTo>
                    <a:pt x="3524" y="44958"/>
                  </a:lnTo>
                  <a:lnTo>
                    <a:pt x="4286" y="48006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5" name="Google Shape;4305;p65"/>
            <p:cNvSpPr/>
            <p:nvPr/>
          </p:nvSpPr>
          <p:spPr>
            <a:xfrm>
              <a:off x="6582156" y="2373629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6" name="Google Shape;4306;p65"/>
            <p:cNvSpPr/>
            <p:nvPr/>
          </p:nvSpPr>
          <p:spPr>
            <a:xfrm>
              <a:off x="6660642" y="2416301"/>
              <a:ext cx="38100" cy="1905"/>
            </a:xfrm>
            <a:custGeom>
              <a:rect b="b" l="l" r="r" t="t"/>
              <a:pathLst>
                <a:path extrusionOk="0" h="1905" w="38100">
                  <a:moveTo>
                    <a:pt x="0" y="1524"/>
                  </a:moveTo>
                  <a:lnTo>
                    <a:pt x="8084" y="1714"/>
                  </a:lnTo>
                  <a:lnTo>
                    <a:pt x="15525" y="1333"/>
                  </a:lnTo>
                  <a:lnTo>
                    <a:pt x="22824" y="666"/>
                  </a:lnTo>
                  <a:lnTo>
                    <a:pt x="30480" y="0"/>
                  </a:lnTo>
                  <a:lnTo>
                    <a:pt x="32766" y="0"/>
                  </a:lnTo>
                  <a:lnTo>
                    <a:pt x="37338" y="762"/>
                  </a:lnTo>
                  <a:lnTo>
                    <a:pt x="38100" y="1524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7" name="Google Shape;4307;p65"/>
            <p:cNvSpPr/>
            <p:nvPr/>
          </p:nvSpPr>
          <p:spPr>
            <a:xfrm>
              <a:off x="6672072" y="2449067"/>
              <a:ext cx="45084" cy="14605"/>
            </a:xfrm>
            <a:custGeom>
              <a:rect b="b" l="l" r="r" t="t"/>
              <a:pathLst>
                <a:path extrusionOk="0" h="14605" w="45084">
                  <a:moveTo>
                    <a:pt x="0" y="14477"/>
                  </a:moveTo>
                  <a:lnTo>
                    <a:pt x="10239" y="12584"/>
                  </a:lnTo>
                  <a:lnTo>
                    <a:pt x="19621" y="10191"/>
                  </a:lnTo>
                  <a:lnTo>
                    <a:pt x="28717" y="7084"/>
                  </a:lnTo>
                  <a:lnTo>
                    <a:pt x="38100" y="3047"/>
                  </a:lnTo>
                  <a:lnTo>
                    <a:pt x="40386" y="2285"/>
                  </a:lnTo>
                  <a:lnTo>
                    <a:pt x="42672" y="761"/>
                  </a:lnTo>
                  <a:lnTo>
                    <a:pt x="44958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8" name="Google Shape;4308;p65"/>
            <p:cNvSpPr/>
            <p:nvPr/>
          </p:nvSpPr>
          <p:spPr>
            <a:xfrm>
              <a:off x="6766238" y="2414777"/>
              <a:ext cx="1270" cy="55880"/>
            </a:xfrm>
            <a:custGeom>
              <a:rect b="b" l="l" r="r" t="t"/>
              <a:pathLst>
                <a:path extrusionOk="0" h="55880" w="1270">
                  <a:moveTo>
                    <a:pt x="321" y="0"/>
                  </a:moveTo>
                  <a:lnTo>
                    <a:pt x="0" y="11072"/>
                  </a:lnTo>
                  <a:lnTo>
                    <a:pt x="35" y="21717"/>
                  </a:lnTo>
                  <a:lnTo>
                    <a:pt x="214" y="32361"/>
                  </a:lnTo>
                  <a:lnTo>
                    <a:pt x="321" y="43434"/>
                  </a:lnTo>
                  <a:lnTo>
                    <a:pt x="321" y="49530"/>
                  </a:lnTo>
                  <a:lnTo>
                    <a:pt x="321" y="51053"/>
                  </a:lnTo>
                  <a:lnTo>
                    <a:pt x="1083" y="55626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09" name="Google Shape;4309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25939" y="1789780"/>
            <a:ext cx="82843" cy="905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0" name="Google Shape;4310;p65"/>
          <p:cNvGrpSpPr/>
          <p:nvPr/>
        </p:nvGrpSpPr>
        <p:grpSpPr>
          <a:xfrm>
            <a:off x="4932468" y="2057207"/>
            <a:ext cx="119359" cy="180121"/>
            <a:chOff x="6300978" y="2218944"/>
            <a:chExt cx="102235" cy="147604"/>
          </a:xfrm>
        </p:grpSpPr>
        <p:sp>
          <p:nvSpPr>
            <p:cNvPr id="4311" name="Google Shape;4311;p65"/>
            <p:cNvSpPr/>
            <p:nvPr/>
          </p:nvSpPr>
          <p:spPr>
            <a:xfrm>
              <a:off x="6300978" y="2354484"/>
              <a:ext cx="102235" cy="12064"/>
            </a:xfrm>
            <a:custGeom>
              <a:rect b="b" l="l" r="r" t="t"/>
              <a:pathLst>
                <a:path extrusionOk="0" h="12064" w="102235">
                  <a:moveTo>
                    <a:pt x="0" y="11525"/>
                  </a:moveTo>
                  <a:lnTo>
                    <a:pt x="14620" y="11894"/>
                  </a:lnTo>
                  <a:lnTo>
                    <a:pt x="28955" y="11620"/>
                  </a:lnTo>
                  <a:lnTo>
                    <a:pt x="43291" y="10346"/>
                  </a:lnTo>
                  <a:lnTo>
                    <a:pt x="57912" y="7715"/>
                  </a:lnTo>
                  <a:lnTo>
                    <a:pt x="67556" y="5143"/>
                  </a:lnTo>
                  <a:lnTo>
                    <a:pt x="78486" y="2000"/>
                  </a:lnTo>
                  <a:lnTo>
                    <a:pt x="89415" y="0"/>
                  </a:lnTo>
                  <a:lnTo>
                    <a:pt x="99060" y="857"/>
                  </a:lnTo>
                  <a:lnTo>
                    <a:pt x="101346" y="857"/>
                  </a:lnTo>
                  <a:lnTo>
                    <a:pt x="102107" y="857"/>
                  </a:lnTo>
                  <a:lnTo>
                    <a:pt x="100584" y="3143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2" name="Google Shape;4312;p65"/>
            <p:cNvSpPr/>
            <p:nvPr/>
          </p:nvSpPr>
          <p:spPr>
            <a:xfrm>
              <a:off x="6354377" y="2218944"/>
              <a:ext cx="13970" cy="78105"/>
            </a:xfrm>
            <a:custGeom>
              <a:rect b="b" l="l" r="r" t="t"/>
              <a:pathLst>
                <a:path extrusionOk="0" h="78105" w="13970">
                  <a:moveTo>
                    <a:pt x="3750" y="0"/>
                  </a:moveTo>
                  <a:lnTo>
                    <a:pt x="1357" y="9941"/>
                  </a:lnTo>
                  <a:lnTo>
                    <a:pt x="35" y="19526"/>
                  </a:lnTo>
                  <a:lnTo>
                    <a:pt x="0" y="29253"/>
                  </a:lnTo>
                  <a:lnTo>
                    <a:pt x="1464" y="39624"/>
                  </a:lnTo>
                  <a:lnTo>
                    <a:pt x="3345" y="47494"/>
                  </a:lnTo>
                  <a:lnTo>
                    <a:pt x="6226" y="55149"/>
                  </a:lnTo>
                  <a:lnTo>
                    <a:pt x="9394" y="62662"/>
                  </a:lnTo>
                  <a:lnTo>
                    <a:pt x="12132" y="70104"/>
                  </a:lnTo>
                  <a:lnTo>
                    <a:pt x="13656" y="73914"/>
                  </a:lnTo>
                  <a:lnTo>
                    <a:pt x="13656" y="74676"/>
                  </a:lnTo>
                  <a:lnTo>
                    <a:pt x="13656" y="77724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13" name="Google Shape;4313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42922" y="2344303"/>
            <a:ext cx="86902" cy="99519"/>
          </a:xfrm>
          <a:prstGeom prst="rect">
            <a:avLst/>
          </a:prstGeom>
          <a:noFill/>
          <a:ln>
            <a:noFill/>
          </a:ln>
        </p:spPr>
      </p:pic>
      <p:sp>
        <p:nvSpPr>
          <p:cNvPr id="4314" name="Google Shape;4314;p65"/>
          <p:cNvSpPr/>
          <p:nvPr/>
        </p:nvSpPr>
        <p:spPr>
          <a:xfrm>
            <a:off x="5237079" y="1931487"/>
            <a:ext cx="321751" cy="244031"/>
          </a:xfrm>
          <a:custGeom>
            <a:rect b="b" l="l" r="r" t="t"/>
            <a:pathLst>
              <a:path extrusionOk="0" h="200025" w="275590">
                <a:moveTo>
                  <a:pt x="203453" y="0"/>
                </a:moveTo>
                <a:lnTo>
                  <a:pt x="154685" y="7620"/>
                </a:lnTo>
                <a:lnTo>
                  <a:pt x="109787" y="23479"/>
                </a:lnTo>
                <a:lnTo>
                  <a:pt x="71139" y="45910"/>
                </a:lnTo>
                <a:lnTo>
                  <a:pt x="66293" y="53340"/>
                </a:lnTo>
                <a:lnTo>
                  <a:pt x="66698" y="60400"/>
                </a:lnTo>
                <a:lnTo>
                  <a:pt x="71818" y="64103"/>
                </a:lnTo>
                <a:lnTo>
                  <a:pt x="78938" y="65662"/>
                </a:lnTo>
                <a:lnTo>
                  <a:pt x="85343" y="66294"/>
                </a:lnTo>
                <a:lnTo>
                  <a:pt x="101476" y="67925"/>
                </a:lnTo>
                <a:lnTo>
                  <a:pt x="117824" y="68484"/>
                </a:lnTo>
                <a:lnTo>
                  <a:pt x="134314" y="68329"/>
                </a:lnTo>
                <a:lnTo>
                  <a:pt x="150875" y="67818"/>
                </a:lnTo>
                <a:lnTo>
                  <a:pt x="168473" y="67567"/>
                </a:lnTo>
                <a:lnTo>
                  <a:pt x="185927" y="66960"/>
                </a:lnTo>
                <a:lnTo>
                  <a:pt x="203382" y="66210"/>
                </a:lnTo>
                <a:lnTo>
                  <a:pt x="220979" y="65532"/>
                </a:lnTo>
                <a:lnTo>
                  <a:pt x="228147" y="65222"/>
                </a:lnTo>
                <a:lnTo>
                  <a:pt x="236600" y="65341"/>
                </a:lnTo>
                <a:lnTo>
                  <a:pt x="243911" y="67460"/>
                </a:lnTo>
                <a:lnTo>
                  <a:pt x="247649" y="73151"/>
                </a:lnTo>
                <a:lnTo>
                  <a:pt x="243911" y="82295"/>
                </a:lnTo>
                <a:lnTo>
                  <a:pt x="234314" y="90868"/>
                </a:lnTo>
                <a:lnTo>
                  <a:pt x="223004" y="98012"/>
                </a:lnTo>
                <a:lnTo>
                  <a:pt x="214121" y="102870"/>
                </a:lnTo>
                <a:lnTo>
                  <a:pt x="192595" y="115359"/>
                </a:lnTo>
                <a:lnTo>
                  <a:pt x="148113" y="137481"/>
                </a:lnTo>
                <a:lnTo>
                  <a:pt x="102286" y="158412"/>
                </a:lnTo>
                <a:lnTo>
                  <a:pt x="55114" y="178153"/>
                </a:lnTo>
                <a:lnTo>
                  <a:pt x="23252" y="190309"/>
                </a:lnTo>
                <a:lnTo>
                  <a:pt x="15335" y="193167"/>
                </a:lnTo>
                <a:lnTo>
                  <a:pt x="7560" y="196024"/>
                </a:lnTo>
                <a:lnTo>
                  <a:pt x="0" y="198882"/>
                </a:lnTo>
                <a:lnTo>
                  <a:pt x="4810" y="199310"/>
                </a:lnTo>
                <a:lnTo>
                  <a:pt x="12763" y="199453"/>
                </a:lnTo>
                <a:lnTo>
                  <a:pt x="21002" y="199310"/>
                </a:lnTo>
                <a:lnTo>
                  <a:pt x="62091" y="193976"/>
                </a:lnTo>
                <a:lnTo>
                  <a:pt x="132647" y="180451"/>
                </a:lnTo>
                <a:lnTo>
                  <a:pt x="167639" y="172974"/>
                </a:lnTo>
                <a:lnTo>
                  <a:pt x="189928" y="168878"/>
                </a:lnTo>
                <a:lnTo>
                  <a:pt x="234505" y="160972"/>
                </a:lnTo>
                <a:lnTo>
                  <a:pt x="268985" y="156971"/>
                </a:lnTo>
                <a:lnTo>
                  <a:pt x="275081" y="156210"/>
                </a:lnTo>
                <a:lnTo>
                  <a:pt x="266699" y="158495"/>
                </a:lnTo>
                <a:lnTo>
                  <a:pt x="259841" y="159258"/>
                </a:lnTo>
                <a:lnTo>
                  <a:pt x="251459" y="159258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5" name="Google Shape;4315;p65"/>
          <p:cNvGrpSpPr/>
          <p:nvPr/>
        </p:nvGrpSpPr>
        <p:grpSpPr>
          <a:xfrm>
            <a:off x="5574331" y="1835889"/>
            <a:ext cx="431599" cy="353828"/>
            <a:chOff x="6850760" y="2037575"/>
            <a:chExt cx="369678" cy="289952"/>
          </a:xfrm>
        </p:grpSpPr>
        <p:sp>
          <p:nvSpPr>
            <p:cNvPr id="4316" name="Google Shape;4316;p65"/>
            <p:cNvSpPr/>
            <p:nvPr/>
          </p:nvSpPr>
          <p:spPr>
            <a:xfrm>
              <a:off x="6906005" y="2174986"/>
              <a:ext cx="27940" cy="57785"/>
            </a:xfrm>
            <a:custGeom>
              <a:rect b="b" l="l" r="r" t="t"/>
              <a:pathLst>
                <a:path extrusionOk="0" h="57785" w="27940">
                  <a:moveTo>
                    <a:pt x="0" y="8143"/>
                  </a:moveTo>
                  <a:lnTo>
                    <a:pt x="6584" y="3714"/>
                  </a:lnTo>
                  <a:lnTo>
                    <a:pt x="12668" y="142"/>
                  </a:lnTo>
                  <a:lnTo>
                    <a:pt x="18323" y="0"/>
                  </a:lnTo>
                  <a:lnTo>
                    <a:pt x="23622" y="5857"/>
                  </a:lnTo>
                  <a:lnTo>
                    <a:pt x="26670" y="11953"/>
                  </a:lnTo>
                  <a:lnTo>
                    <a:pt x="27432" y="22621"/>
                  </a:lnTo>
                  <a:lnTo>
                    <a:pt x="26670" y="28717"/>
                  </a:lnTo>
                  <a:lnTo>
                    <a:pt x="6096" y="57673"/>
                  </a:lnTo>
                  <a:lnTo>
                    <a:pt x="7620" y="54625"/>
                  </a:lnTo>
                  <a:lnTo>
                    <a:pt x="6096" y="51577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7" name="Google Shape;4317;p65"/>
            <p:cNvSpPr/>
            <p:nvPr/>
          </p:nvSpPr>
          <p:spPr>
            <a:xfrm>
              <a:off x="6947915" y="2175509"/>
              <a:ext cx="29845" cy="69850"/>
            </a:xfrm>
            <a:custGeom>
              <a:rect b="b" l="l" r="r" t="t"/>
              <a:pathLst>
                <a:path extrusionOk="0" h="69850" w="29845">
                  <a:moveTo>
                    <a:pt x="3048" y="0"/>
                  </a:moveTo>
                  <a:lnTo>
                    <a:pt x="1607" y="11072"/>
                  </a:lnTo>
                  <a:lnTo>
                    <a:pt x="666" y="21717"/>
                  </a:lnTo>
                  <a:lnTo>
                    <a:pt x="154" y="32361"/>
                  </a:lnTo>
                  <a:lnTo>
                    <a:pt x="0" y="43434"/>
                  </a:lnTo>
                  <a:lnTo>
                    <a:pt x="0" y="51816"/>
                  </a:lnTo>
                  <a:lnTo>
                    <a:pt x="2286" y="60198"/>
                  </a:lnTo>
                  <a:lnTo>
                    <a:pt x="9906" y="64769"/>
                  </a:lnTo>
                  <a:lnTo>
                    <a:pt x="16002" y="69342"/>
                  </a:lnTo>
                  <a:lnTo>
                    <a:pt x="22860" y="67818"/>
                  </a:lnTo>
                  <a:lnTo>
                    <a:pt x="29718" y="65532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8" name="Google Shape;4318;p65"/>
            <p:cNvSpPr/>
            <p:nvPr/>
          </p:nvSpPr>
          <p:spPr>
            <a:xfrm>
              <a:off x="6998207" y="2223515"/>
              <a:ext cx="1904" cy="45085"/>
            </a:xfrm>
            <a:custGeom>
              <a:rect b="b" l="l" r="r" t="t"/>
              <a:pathLst>
                <a:path extrusionOk="0" h="45085" w="1904">
                  <a:moveTo>
                    <a:pt x="1524" y="0"/>
                  </a:moveTo>
                  <a:lnTo>
                    <a:pt x="964" y="8203"/>
                  </a:lnTo>
                  <a:lnTo>
                    <a:pt x="476" y="15906"/>
                  </a:lnTo>
                  <a:lnTo>
                    <a:pt x="130" y="23467"/>
                  </a:lnTo>
                  <a:lnTo>
                    <a:pt x="0" y="31242"/>
                  </a:lnTo>
                  <a:lnTo>
                    <a:pt x="0" y="35814"/>
                  </a:lnTo>
                  <a:lnTo>
                    <a:pt x="0" y="40386"/>
                  </a:lnTo>
                  <a:lnTo>
                    <a:pt x="0" y="44958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9" name="Google Shape;4319;p65"/>
            <p:cNvSpPr/>
            <p:nvPr/>
          </p:nvSpPr>
          <p:spPr>
            <a:xfrm>
              <a:off x="6991349" y="2134361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8"/>
                  </a:moveTo>
                  <a:lnTo>
                    <a:pt x="0" y="11430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1430"/>
                  </a:lnTo>
                  <a:lnTo>
                    <a:pt x="15240" y="7620"/>
                  </a:lnTo>
                  <a:lnTo>
                    <a:pt x="15240" y="3048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0" name="Google Shape;4320;p65"/>
            <p:cNvSpPr/>
            <p:nvPr/>
          </p:nvSpPr>
          <p:spPr>
            <a:xfrm>
              <a:off x="6972299" y="2052065"/>
              <a:ext cx="44450" cy="63500"/>
            </a:xfrm>
            <a:custGeom>
              <a:rect b="b" l="l" r="r" t="t"/>
              <a:pathLst>
                <a:path extrusionOk="0" h="63500" w="44450">
                  <a:moveTo>
                    <a:pt x="0" y="16001"/>
                  </a:moveTo>
                  <a:lnTo>
                    <a:pt x="9358" y="13561"/>
                  </a:lnTo>
                  <a:lnTo>
                    <a:pt x="18288" y="10763"/>
                  </a:lnTo>
                  <a:lnTo>
                    <a:pt x="27217" y="7536"/>
                  </a:lnTo>
                  <a:lnTo>
                    <a:pt x="36576" y="3809"/>
                  </a:lnTo>
                  <a:lnTo>
                    <a:pt x="39624" y="3047"/>
                  </a:lnTo>
                  <a:lnTo>
                    <a:pt x="41910" y="1523"/>
                  </a:lnTo>
                  <a:lnTo>
                    <a:pt x="44195" y="0"/>
                  </a:lnTo>
                  <a:lnTo>
                    <a:pt x="39624" y="761"/>
                  </a:lnTo>
                  <a:lnTo>
                    <a:pt x="25146" y="31241"/>
                  </a:lnTo>
                  <a:lnTo>
                    <a:pt x="25146" y="39623"/>
                  </a:lnTo>
                  <a:lnTo>
                    <a:pt x="25908" y="44195"/>
                  </a:lnTo>
                  <a:lnTo>
                    <a:pt x="30480" y="51053"/>
                  </a:lnTo>
                  <a:lnTo>
                    <a:pt x="34290" y="56387"/>
                  </a:lnTo>
                  <a:lnTo>
                    <a:pt x="38100" y="60197"/>
                  </a:lnTo>
                  <a:lnTo>
                    <a:pt x="43434" y="63245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21" name="Google Shape;4321;p6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061441" y="2037575"/>
              <a:ext cx="158997" cy="1806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22" name="Google Shape;4322;p65"/>
            <p:cNvSpPr/>
            <p:nvPr/>
          </p:nvSpPr>
          <p:spPr>
            <a:xfrm>
              <a:off x="6850760" y="2100833"/>
              <a:ext cx="125095" cy="226694"/>
            </a:xfrm>
            <a:custGeom>
              <a:rect b="b" l="l" r="r" t="t"/>
              <a:pathLst>
                <a:path extrusionOk="0" h="226694" w="125095">
                  <a:moveTo>
                    <a:pt x="32384" y="0"/>
                  </a:moveTo>
                  <a:lnTo>
                    <a:pt x="10417" y="46291"/>
                  </a:lnTo>
                  <a:lnTo>
                    <a:pt x="1928" y="85344"/>
                  </a:lnTo>
                  <a:lnTo>
                    <a:pt x="0" y="108585"/>
                  </a:lnTo>
                  <a:lnTo>
                    <a:pt x="357" y="131826"/>
                  </a:lnTo>
                  <a:lnTo>
                    <a:pt x="8846" y="171271"/>
                  </a:lnTo>
                  <a:lnTo>
                    <a:pt x="41528" y="214884"/>
                  </a:lnTo>
                  <a:lnTo>
                    <a:pt x="90070" y="226135"/>
                  </a:lnTo>
                  <a:lnTo>
                    <a:pt x="106298" y="224790"/>
                  </a:lnTo>
                  <a:lnTo>
                    <a:pt x="112394" y="222504"/>
                  </a:lnTo>
                  <a:lnTo>
                    <a:pt x="118490" y="220218"/>
                  </a:lnTo>
                  <a:lnTo>
                    <a:pt x="124586" y="218694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23" name="Google Shape;4323;p65"/>
          <p:cNvGrpSpPr/>
          <p:nvPr/>
        </p:nvGrpSpPr>
        <p:grpSpPr>
          <a:xfrm>
            <a:off x="6353180" y="1970740"/>
            <a:ext cx="113873" cy="79659"/>
            <a:chOff x="7517892" y="2148078"/>
            <a:chExt cx="97536" cy="65278"/>
          </a:xfrm>
        </p:grpSpPr>
        <p:sp>
          <p:nvSpPr>
            <p:cNvPr id="4324" name="Google Shape;4324;p65"/>
            <p:cNvSpPr/>
            <p:nvPr/>
          </p:nvSpPr>
          <p:spPr>
            <a:xfrm>
              <a:off x="7517892" y="2148078"/>
              <a:ext cx="58420" cy="5080"/>
            </a:xfrm>
            <a:custGeom>
              <a:rect b="b" l="l" r="r" t="t"/>
              <a:pathLst>
                <a:path extrusionOk="0" h="5080" w="58420">
                  <a:moveTo>
                    <a:pt x="0" y="4572"/>
                  </a:moveTo>
                  <a:lnTo>
                    <a:pt x="11418" y="3750"/>
                  </a:lnTo>
                  <a:lnTo>
                    <a:pt x="22764" y="2571"/>
                  </a:lnTo>
                  <a:lnTo>
                    <a:pt x="33968" y="1250"/>
                  </a:lnTo>
                  <a:lnTo>
                    <a:pt x="44958" y="0"/>
                  </a:lnTo>
                  <a:lnTo>
                    <a:pt x="49530" y="0"/>
                  </a:lnTo>
                  <a:lnTo>
                    <a:pt x="53340" y="0"/>
                  </a:lnTo>
                  <a:lnTo>
                    <a:pt x="57912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5" name="Google Shape;4325;p65"/>
            <p:cNvSpPr/>
            <p:nvPr/>
          </p:nvSpPr>
          <p:spPr>
            <a:xfrm>
              <a:off x="7523988" y="2196846"/>
              <a:ext cx="91440" cy="16510"/>
            </a:xfrm>
            <a:custGeom>
              <a:rect b="b" l="l" r="r" t="t"/>
              <a:pathLst>
                <a:path extrusionOk="0" h="16510" w="91440">
                  <a:moveTo>
                    <a:pt x="0" y="15239"/>
                  </a:moveTo>
                  <a:lnTo>
                    <a:pt x="12882" y="16037"/>
                  </a:lnTo>
                  <a:lnTo>
                    <a:pt x="24765" y="15335"/>
                  </a:lnTo>
                  <a:lnTo>
                    <a:pt x="36647" y="13632"/>
                  </a:lnTo>
                  <a:lnTo>
                    <a:pt x="49530" y="11429"/>
                  </a:lnTo>
                  <a:lnTo>
                    <a:pt x="58912" y="10132"/>
                  </a:lnTo>
                  <a:lnTo>
                    <a:pt x="89916" y="1523"/>
                  </a:lnTo>
                  <a:lnTo>
                    <a:pt x="91440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26" name="Google Shape;4326;p65"/>
          <p:cNvGrpSpPr/>
          <p:nvPr/>
        </p:nvGrpSpPr>
        <p:grpSpPr>
          <a:xfrm>
            <a:off x="6882368" y="1699111"/>
            <a:ext cx="1647798" cy="1165507"/>
            <a:chOff x="7570529" y="1925556"/>
            <a:chExt cx="1812560" cy="1320837"/>
          </a:xfrm>
        </p:grpSpPr>
        <p:grpSp>
          <p:nvGrpSpPr>
            <p:cNvPr id="4327" name="Google Shape;4327;p65"/>
            <p:cNvGrpSpPr/>
            <p:nvPr/>
          </p:nvGrpSpPr>
          <p:grpSpPr>
            <a:xfrm>
              <a:off x="7570529" y="2172158"/>
              <a:ext cx="345619" cy="608552"/>
              <a:chOff x="7971389" y="2103882"/>
              <a:chExt cx="269132" cy="440055"/>
            </a:xfrm>
          </p:grpSpPr>
          <p:sp>
            <p:nvSpPr>
              <p:cNvPr id="4328" name="Google Shape;4328;p65"/>
              <p:cNvSpPr/>
              <p:nvPr/>
            </p:nvSpPr>
            <p:spPr>
              <a:xfrm>
                <a:off x="7971389" y="2103882"/>
                <a:ext cx="197484" cy="440055"/>
              </a:xfrm>
              <a:custGeom>
                <a:rect b="b" l="l" r="r" t="t"/>
                <a:pathLst>
                  <a:path extrusionOk="0" h="440055" w="197484">
                    <a:moveTo>
                      <a:pt x="53994" y="0"/>
                    </a:moveTo>
                    <a:lnTo>
                      <a:pt x="24276" y="32004"/>
                    </a:lnTo>
                    <a:lnTo>
                      <a:pt x="7608" y="92202"/>
                    </a:lnTo>
                    <a:lnTo>
                      <a:pt x="654" y="154686"/>
                    </a:lnTo>
                    <a:lnTo>
                      <a:pt x="0" y="195310"/>
                    </a:lnTo>
                    <a:lnTo>
                      <a:pt x="2274" y="235076"/>
                    </a:lnTo>
                    <a:lnTo>
                      <a:pt x="8691" y="274272"/>
                    </a:lnTo>
                    <a:lnTo>
                      <a:pt x="20466" y="313182"/>
                    </a:lnTo>
                    <a:lnTo>
                      <a:pt x="51518" y="369189"/>
                    </a:lnTo>
                    <a:lnTo>
                      <a:pt x="97428" y="413766"/>
                    </a:lnTo>
                    <a:lnTo>
                      <a:pt x="145339" y="434149"/>
                    </a:lnTo>
                    <a:lnTo>
                      <a:pt x="170616" y="437983"/>
                    </a:lnTo>
                    <a:lnTo>
                      <a:pt x="197250" y="439673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9" name="Google Shape;4329;p65"/>
              <p:cNvSpPr/>
              <p:nvPr/>
            </p:nvSpPr>
            <p:spPr>
              <a:xfrm>
                <a:off x="8157495" y="2174748"/>
                <a:ext cx="4445" cy="104775"/>
              </a:xfrm>
              <a:custGeom>
                <a:rect b="b" l="l" r="r" t="t"/>
                <a:pathLst>
                  <a:path extrusionOk="0" h="104775" w="4445">
                    <a:moveTo>
                      <a:pt x="1238" y="0"/>
                    </a:moveTo>
                    <a:lnTo>
                      <a:pt x="797" y="13025"/>
                    </a:lnTo>
                    <a:lnTo>
                      <a:pt x="571" y="25908"/>
                    </a:lnTo>
                    <a:lnTo>
                      <a:pt x="488" y="38790"/>
                    </a:lnTo>
                    <a:lnTo>
                      <a:pt x="476" y="51816"/>
                    </a:lnTo>
                    <a:lnTo>
                      <a:pt x="273" y="61650"/>
                    </a:lnTo>
                    <a:lnTo>
                      <a:pt x="0" y="71628"/>
                    </a:lnTo>
                    <a:lnTo>
                      <a:pt x="154" y="81605"/>
                    </a:lnTo>
                    <a:lnTo>
                      <a:pt x="1238" y="91440"/>
                    </a:lnTo>
                    <a:lnTo>
                      <a:pt x="2000" y="96012"/>
                    </a:lnTo>
                    <a:lnTo>
                      <a:pt x="3524" y="99822"/>
                    </a:lnTo>
                    <a:lnTo>
                      <a:pt x="4286" y="10439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0" name="Google Shape;4330;p65"/>
              <p:cNvSpPr/>
              <p:nvPr/>
            </p:nvSpPr>
            <p:spPr>
              <a:xfrm>
                <a:off x="8108442" y="2298192"/>
                <a:ext cx="132079" cy="12700"/>
              </a:xfrm>
              <a:custGeom>
                <a:rect b="b" l="l" r="r" t="t"/>
                <a:pathLst>
                  <a:path extrusionOk="0" h="12700" w="132079">
                    <a:moveTo>
                      <a:pt x="0" y="9144"/>
                    </a:moveTo>
                    <a:lnTo>
                      <a:pt x="13727" y="11096"/>
                    </a:lnTo>
                    <a:lnTo>
                      <a:pt x="27527" y="12192"/>
                    </a:lnTo>
                    <a:lnTo>
                      <a:pt x="41469" y="12144"/>
                    </a:lnTo>
                    <a:lnTo>
                      <a:pt x="55626" y="10668"/>
                    </a:lnTo>
                    <a:lnTo>
                      <a:pt x="70365" y="8703"/>
                    </a:lnTo>
                    <a:lnTo>
                      <a:pt x="84963" y="6381"/>
                    </a:lnTo>
                    <a:lnTo>
                      <a:pt x="99560" y="3917"/>
                    </a:lnTo>
                    <a:lnTo>
                      <a:pt x="114300" y="1524"/>
                    </a:lnTo>
                    <a:lnTo>
                      <a:pt x="120396" y="762"/>
                    </a:lnTo>
                    <a:lnTo>
                      <a:pt x="125730" y="762"/>
                    </a:lnTo>
                    <a:lnTo>
                      <a:pt x="131826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331" name="Google Shape;4331;p65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8127610" y="2371819"/>
                <a:ext cx="92096" cy="1123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332" name="Google Shape;4332;p6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354864" y="2239602"/>
              <a:ext cx="177130" cy="1865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33" name="Google Shape;4333;p65"/>
            <p:cNvGrpSpPr/>
            <p:nvPr/>
          </p:nvGrpSpPr>
          <p:grpSpPr>
            <a:xfrm>
              <a:off x="8651685" y="1925556"/>
              <a:ext cx="197685" cy="634386"/>
              <a:chOff x="8813292" y="1925561"/>
              <a:chExt cx="153936" cy="458736"/>
            </a:xfrm>
          </p:grpSpPr>
          <p:sp>
            <p:nvSpPr>
              <p:cNvPr id="4334" name="Google Shape;4334;p65"/>
              <p:cNvSpPr/>
              <p:nvPr/>
            </p:nvSpPr>
            <p:spPr>
              <a:xfrm>
                <a:off x="8813292" y="1976628"/>
                <a:ext cx="92709" cy="407669"/>
              </a:xfrm>
              <a:custGeom>
                <a:rect b="b" l="l" r="r" t="t"/>
                <a:pathLst>
                  <a:path extrusionOk="0" h="407669" w="92709">
                    <a:moveTo>
                      <a:pt x="0" y="0"/>
                    </a:moveTo>
                    <a:lnTo>
                      <a:pt x="41148" y="37290"/>
                    </a:lnTo>
                    <a:lnTo>
                      <a:pt x="64591" y="73247"/>
                    </a:lnTo>
                    <a:lnTo>
                      <a:pt x="82045" y="117729"/>
                    </a:lnTo>
                    <a:lnTo>
                      <a:pt x="91380" y="168759"/>
                    </a:lnTo>
                    <a:lnTo>
                      <a:pt x="92487" y="196977"/>
                    </a:lnTo>
                    <a:lnTo>
                      <a:pt x="91166" y="225194"/>
                    </a:lnTo>
                    <a:lnTo>
                      <a:pt x="82069" y="277975"/>
                    </a:lnTo>
                    <a:lnTo>
                      <a:pt x="65234" y="326814"/>
                    </a:lnTo>
                    <a:lnTo>
                      <a:pt x="46208" y="364724"/>
                    </a:lnTo>
                    <a:lnTo>
                      <a:pt x="15240" y="402336"/>
                    </a:lnTo>
                    <a:lnTo>
                      <a:pt x="12192" y="403860"/>
                    </a:lnTo>
                    <a:lnTo>
                      <a:pt x="9144" y="406146"/>
                    </a:lnTo>
                    <a:lnTo>
                      <a:pt x="6858" y="40767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335" name="Google Shape;4335;p65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893289" y="1925561"/>
                <a:ext cx="73939" cy="945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336" name="Google Shape;4336;p6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938681" y="2065712"/>
              <a:ext cx="212557" cy="199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37" name="Google Shape;4337;p65"/>
            <p:cNvSpPr/>
            <p:nvPr/>
          </p:nvSpPr>
          <p:spPr>
            <a:xfrm>
              <a:off x="8051534" y="2200611"/>
              <a:ext cx="208074" cy="230005"/>
            </a:xfrm>
            <a:custGeom>
              <a:rect b="b" l="l" r="r" t="t"/>
              <a:pathLst>
                <a:path extrusionOk="0" h="166369" w="161925">
                  <a:moveTo>
                    <a:pt x="142494" y="0"/>
                  </a:moveTo>
                  <a:lnTo>
                    <a:pt x="128766" y="2857"/>
                  </a:lnTo>
                  <a:lnTo>
                    <a:pt x="114966" y="5715"/>
                  </a:lnTo>
                  <a:lnTo>
                    <a:pt x="101024" y="8572"/>
                  </a:lnTo>
                  <a:lnTo>
                    <a:pt x="86868" y="11430"/>
                  </a:lnTo>
                  <a:lnTo>
                    <a:pt x="74056" y="14335"/>
                  </a:lnTo>
                  <a:lnTo>
                    <a:pt x="35052" y="25908"/>
                  </a:lnTo>
                  <a:lnTo>
                    <a:pt x="19812" y="34290"/>
                  </a:lnTo>
                  <a:lnTo>
                    <a:pt x="24384" y="40386"/>
                  </a:lnTo>
                  <a:lnTo>
                    <a:pt x="75057" y="53459"/>
                  </a:lnTo>
                  <a:lnTo>
                    <a:pt x="104775" y="54173"/>
                  </a:lnTo>
                  <a:lnTo>
                    <a:pt x="119634" y="54102"/>
                  </a:lnTo>
                  <a:lnTo>
                    <a:pt x="129230" y="54387"/>
                  </a:lnTo>
                  <a:lnTo>
                    <a:pt x="160020" y="60198"/>
                  </a:lnTo>
                  <a:lnTo>
                    <a:pt x="161544" y="60960"/>
                  </a:lnTo>
                  <a:lnTo>
                    <a:pt x="157591" y="69377"/>
                  </a:lnTo>
                  <a:lnTo>
                    <a:pt x="151066" y="75723"/>
                  </a:lnTo>
                  <a:lnTo>
                    <a:pt x="143113" y="80783"/>
                  </a:lnTo>
                  <a:lnTo>
                    <a:pt x="134874" y="85344"/>
                  </a:lnTo>
                  <a:lnTo>
                    <a:pt x="114990" y="97202"/>
                  </a:lnTo>
                  <a:lnTo>
                    <a:pt x="95250" y="108775"/>
                  </a:lnTo>
                  <a:lnTo>
                    <a:pt x="75509" y="120062"/>
                  </a:lnTo>
                  <a:lnTo>
                    <a:pt x="55626" y="131064"/>
                  </a:lnTo>
                  <a:lnTo>
                    <a:pt x="42362" y="138410"/>
                  </a:lnTo>
                  <a:lnTo>
                    <a:pt x="28384" y="145827"/>
                  </a:lnTo>
                  <a:lnTo>
                    <a:pt x="14692" y="153673"/>
                  </a:lnTo>
                  <a:lnTo>
                    <a:pt x="2286" y="162306"/>
                  </a:lnTo>
                  <a:lnTo>
                    <a:pt x="762" y="164592"/>
                  </a:lnTo>
                  <a:lnTo>
                    <a:pt x="0" y="164592"/>
                  </a:lnTo>
                  <a:lnTo>
                    <a:pt x="0" y="166116"/>
                  </a:lnTo>
                  <a:lnTo>
                    <a:pt x="10727" y="165830"/>
                  </a:lnTo>
                  <a:lnTo>
                    <a:pt x="21240" y="164973"/>
                  </a:lnTo>
                  <a:lnTo>
                    <a:pt x="31611" y="163544"/>
                  </a:lnTo>
                  <a:lnTo>
                    <a:pt x="41910" y="161544"/>
                  </a:lnTo>
                  <a:lnTo>
                    <a:pt x="59745" y="158138"/>
                  </a:lnTo>
                  <a:lnTo>
                    <a:pt x="77724" y="154876"/>
                  </a:lnTo>
                  <a:lnTo>
                    <a:pt x="95702" y="151899"/>
                  </a:lnTo>
                  <a:lnTo>
                    <a:pt x="113538" y="149352"/>
                  </a:lnTo>
                  <a:lnTo>
                    <a:pt x="124277" y="147661"/>
                  </a:lnTo>
                  <a:lnTo>
                    <a:pt x="134874" y="146113"/>
                  </a:lnTo>
                  <a:lnTo>
                    <a:pt x="145470" y="144851"/>
                  </a:lnTo>
                  <a:lnTo>
                    <a:pt x="156210" y="144018"/>
                  </a:lnTo>
                  <a:lnTo>
                    <a:pt x="158496" y="144018"/>
                  </a:lnTo>
                  <a:lnTo>
                    <a:pt x="160020" y="144018"/>
                  </a:lnTo>
                  <a:lnTo>
                    <a:pt x="154686" y="144780"/>
                  </a:lnTo>
                  <a:lnTo>
                    <a:pt x="150114" y="146304"/>
                  </a:lnTo>
                  <a:lnTo>
                    <a:pt x="145542" y="147828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8" name="Google Shape;4338;p65"/>
            <p:cNvSpPr/>
            <p:nvPr/>
          </p:nvSpPr>
          <p:spPr>
            <a:xfrm>
              <a:off x="8053981" y="2562056"/>
              <a:ext cx="4080" cy="76375"/>
            </a:xfrm>
            <a:custGeom>
              <a:rect b="b" l="l" r="r" t="t"/>
              <a:pathLst>
                <a:path extrusionOk="0" h="55244" w="3175">
                  <a:moveTo>
                    <a:pt x="380" y="0"/>
                  </a:moveTo>
                  <a:lnTo>
                    <a:pt x="190" y="12561"/>
                  </a:lnTo>
                  <a:lnTo>
                    <a:pt x="0" y="25050"/>
                  </a:lnTo>
                  <a:lnTo>
                    <a:pt x="380" y="37397"/>
                  </a:lnTo>
                  <a:lnTo>
                    <a:pt x="1904" y="49530"/>
                  </a:lnTo>
                  <a:lnTo>
                    <a:pt x="1904" y="52577"/>
                  </a:lnTo>
                  <a:lnTo>
                    <a:pt x="2666" y="53340"/>
                  </a:lnTo>
                  <a:lnTo>
                    <a:pt x="2666" y="54864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39" name="Google Shape;4339;p65"/>
            <p:cNvGrpSpPr/>
            <p:nvPr/>
          </p:nvGrpSpPr>
          <p:grpSpPr>
            <a:xfrm>
              <a:off x="8128175" y="2494605"/>
              <a:ext cx="159275" cy="135953"/>
              <a:chOff x="8405609" y="2337054"/>
              <a:chExt cx="124027" cy="98310"/>
            </a:xfrm>
          </p:grpSpPr>
          <p:pic>
            <p:nvPicPr>
              <p:cNvPr id="4340" name="Google Shape;4340;p65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8405609" y="2363616"/>
                <a:ext cx="86131" cy="717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41" name="Google Shape;4341;p65"/>
              <p:cNvSpPr/>
              <p:nvPr/>
            </p:nvSpPr>
            <p:spPr>
              <a:xfrm>
                <a:off x="8525827" y="2337054"/>
                <a:ext cx="3809" cy="83819"/>
              </a:xfrm>
              <a:custGeom>
                <a:rect b="b" l="l" r="r" t="t"/>
                <a:pathLst>
                  <a:path extrusionOk="0" h="83819" w="3809">
                    <a:moveTo>
                      <a:pt x="3238" y="0"/>
                    </a:moveTo>
                    <a:lnTo>
                      <a:pt x="1797" y="14049"/>
                    </a:lnTo>
                    <a:lnTo>
                      <a:pt x="857" y="27813"/>
                    </a:lnTo>
                    <a:lnTo>
                      <a:pt x="345" y="41576"/>
                    </a:lnTo>
                    <a:lnTo>
                      <a:pt x="190" y="55626"/>
                    </a:lnTo>
                    <a:lnTo>
                      <a:pt x="23" y="62924"/>
                    </a:lnTo>
                    <a:lnTo>
                      <a:pt x="0" y="70008"/>
                    </a:lnTo>
                    <a:lnTo>
                      <a:pt x="833" y="76950"/>
                    </a:lnTo>
                    <a:lnTo>
                      <a:pt x="3238" y="8382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42" name="Google Shape;4342;p65"/>
            <p:cNvSpPr/>
            <p:nvPr/>
          </p:nvSpPr>
          <p:spPr>
            <a:xfrm>
              <a:off x="8111226" y="2072052"/>
              <a:ext cx="91389" cy="81644"/>
            </a:xfrm>
            <a:custGeom>
              <a:rect b="b" l="l" r="r" t="t"/>
              <a:pathLst>
                <a:path extrusionOk="0" h="59055" w="71120">
                  <a:moveTo>
                    <a:pt x="8381" y="8382"/>
                  </a:moveTo>
                  <a:lnTo>
                    <a:pt x="8381" y="16764"/>
                  </a:lnTo>
                  <a:lnTo>
                    <a:pt x="6857" y="23622"/>
                  </a:lnTo>
                  <a:lnTo>
                    <a:pt x="6857" y="31242"/>
                  </a:lnTo>
                  <a:lnTo>
                    <a:pt x="6857" y="32766"/>
                  </a:lnTo>
                  <a:lnTo>
                    <a:pt x="6857" y="35052"/>
                  </a:lnTo>
                  <a:lnTo>
                    <a:pt x="6857" y="36576"/>
                  </a:lnTo>
                  <a:lnTo>
                    <a:pt x="5333" y="32766"/>
                  </a:lnTo>
                  <a:lnTo>
                    <a:pt x="3809" y="28194"/>
                  </a:lnTo>
                  <a:lnTo>
                    <a:pt x="3047" y="24384"/>
                  </a:lnTo>
                  <a:lnTo>
                    <a:pt x="2285" y="20574"/>
                  </a:lnTo>
                  <a:lnTo>
                    <a:pt x="0" y="8382"/>
                  </a:lnTo>
                  <a:lnTo>
                    <a:pt x="2285" y="4572"/>
                  </a:lnTo>
                  <a:lnTo>
                    <a:pt x="4571" y="0"/>
                  </a:lnTo>
                  <a:lnTo>
                    <a:pt x="45993" y="17490"/>
                  </a:lnTo>
                  <a:lnTo>
                    <a:pt x="68579" y="48768"/>
                  </a:lnTo>
                  <a:lnTo>
                    <a:pt x="69341" y="52578"/>
                  </a:lnTo>
                  <a:lnTo>
                    <a:pt x="69341" y="55626"/>
                  </a:lnTo>
                  <a:lnTo>
                    <a:pt x="70103" y="58674"/>
                  </a:lnTo>
                  <a:lnTo>
                    <a:pt x="70865" y="58674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43" name="Google Shape;4343;p65"/>
            <p:cNvGrpSpPr/>
            <p:nvPr/>
          </p:nvGrpSpPr>
          <p:grpSpPr>
            <a:xfrm>
              <a:off x="7902111" y="2719065"/>
              <a:ext cx="769165" cy="527329"/>
              <a:chOff x="8229599" y="2499360"/>
              <a:chExt cx="598945" cy="381321"/>
            </a:xfrm>
          </p:grpSpPr>
          <p:sp>
            <p:nvSpPr>
              <p:cNvPr id="4344" name="Google Shape;4344;p65"/>
              <p:cNvSpPr/>
              <p:nvPr/>
            </p:nvSpPr>
            <p:spPr>
              <a:xfrm>
                <a:off x="8229599" y="2499360"/>
                <a:ext cx="521334" cy="132080"/>
              </a:xfrm>
              <a:custGeom>
                <a:rect b="b" l="l" r="r" t="t"/>
                <a:pathLst>
                  <a:path extrusionOk="0" h="132080" w="521334">
                    <a:moveTo>
                      <a:pt x="0" y="96012"/>
                    </a:moveTo>
                    <a:lnTo>
                      <a:pt x="27432" y="125730"/>
                    </a:lnTo>
                    <a:lnTo>
                      <a:pt x="60328" y="132052"/>
                    </a:lnTo>
                    <a:lnTo>
                      <a:pt x="70866" y="131064"/>
                    </a:lnTo>
                    <a:lnTo>
                      <a:pt x="84665" y="126944"/>
                    </a:lnTo>
                    <a:lnTo>
                      <a:pt x="98393" y="120967"/>
                    </a:lnTo>
                    <a:lnTo>
                      <a:pt x="111692" y="114133"/>
                    </a:lnTo>
                    <a:lnTo>
                      <a:pt x="124205" y="107442"/>
                    </a:lnTo>
                    <a:lnTo>
                      <a:pt x="138279" y="99952"/>
                    </a:lnTo>
                    <a:lnTo>
                      <a:pt x="181356" y="80772"/>
                    </a:lnTo>
                    <a:lnTo>
                      <a:pt x="222503" y="74985"/>
                    </a:lnTo>
                    <a:lnTo>
                      <a:pt x="236220" y="74675"/>
                    </a:lnTo>
                    <a:lnTo>
                      <a:pt x="247911" y="75973"/>
                    </a:lnTo>
                    <a:lnTo>
                      <a:pt x="286952" y="96523"/>
                    </a:lnTo>
                    <a:lnTo>
                      <a:pt x="307848" y="121919"/>
                    </a:lnTo>
                    <a:lnTo>
                      <a:pt x="309372" y="123443"/>
                    </a:lnTo>
                    <a:lnTo>
                      <a:pt x="310896" y="123443"/>
                    </a:lnTo>
                    <a:lnTo>
                      <a:pt x="311658" y="124205"/>
                    </a:lnTo>
                    <a:lnTo>
                      <a:pt x="316230" y="119633"/>
                    </a:lnTo>
                    <a:lnTo>
                      <a:pt x="348507" y="83010"/>
                    </a:lnTo>
                    <a:lnTo>
                      <a:pt x="394025" y="65055"/>
                    </a:lnTo>
                    <a:lnTo>
                      <a:pt x="406908" y="64769"/>
                    </a:lnTo>
                    <a:lnTo>
                      <a:pt x="417516" y="65043"/>
                    </a:lnTo>
                    <a:lnTo>
                      <a:pt x="427767" y="65817"/>
                    </a:lnTo>
                    <a:lnTo>
                      <a:pt x="437876" y="67020"/>
                    </a:lnTo>
                    <a:lnTo>
                      <a:pt x="448056" y="68579"/>
                    </a:lnTo>
                    <a:lnTo>
                      <a:pt x="456187" y="69675"/>
                    </a:lnTo>
                    <a:lnTo>
                      <a:pt x="464534" y="70484"/>
                    </a:lnTo>
                    <a:lnTo>
                      <a:pt x="473023" y="70723"/>
                    </a:lnTo>
                    <a:lnTo>
                      <a:pt x="481584" y="70103"/>
                    </a:lnTo>
                    <a:lnTo>
                      <a:pt x="489966" y="70103"/>
                    </a:lnTo>
                    <a:lnTo>
                      <a:pt x="513087" y="39171"/>
                    </a:lnTo>
                    <a:lnTo>
                      <a:pt x="521231" y="12715"/>
                    </a:lnTo>
                    <a:lnTo>
                      <a:pt x="519684" y="7619"/>
                    </a:lnTo>
                    <a:lnTo>
                      <a:pt x="515873" y="3809"/>
                    </a:lnTo>
                    <a:lnTo>
                      <a:pt x="504444" y="1523"/>
                    </a:lnTo>
                    <a:lnTo>
                      <a:pt x="499872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345" name="Google Shape;4345;p65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494763" y="2661653"/>
                <a:ext cx="161569" cy="2190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46" name="Google Shape;4346;p65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8698979" y="2698229"/>
                <a:ext cx="129565" cy="1371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347" name="Google Shape;4347;p65"/>
            <p:cNvGrpSpPr/>
            <p:nvPr/>
          </p:nvGrpSpPr>
          <p:grpSpPr>
            <a:xfrm>
              <a:off x="8902202" y="3020460"/>
              <a:ext cx="144501" cy="85705"/>
              <a:chOff x="9008363" y="2717291"/>
              <a:chExt cx="112522" cy="61975"/>
            </a:xfrm>
          </p:grpSpPr>
          <p:sp>
            <p:nvSpPr>
              <p:cNvPr id="4348" name="Google Shape;4348;p65"/>
              <p:cNvSpPr/>
              <p:nvPr/>
            </p:nvSpPr>
            <p:spPr>
              <a:xfrm>
                <a:off x="9008363" y="2717291"/>
                <a:ext cx="67309" cy="5714"/>
              </a:xfrm>
              <a:custGeom>
                <a:rect b="b" l="l" r="r" t="t"/>
                <a:pathLst>
                  <a:path extrusionOk="0" h="5714" w="67309">
                    <a:moveTo>
                      <a:pt x="0" y="5334"/>
                    </a:moveTo>
                    <a:lnTo>
                      <a:pt x="38254" y="3083"/>
                    </a:lnTo>
                    <a:lnTo>
                      <a:pt x="56388" y="762"/>
                    </a:lnTo>
                    <a:lnTo>
                      <a:pt x="61722" y="762"/>
                    </a:lnTo>
                    <a:lnTo>
                      <a:pt x="67056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9" name="Google Shape;4349;p65"/>
              <p:cNvSpPr/>
              <p:nvPr/>
            </p:nvSpPr>
            <p:spPr>
              <a:xfrm>
                <a:off x="9031985" y="2765297"/>
                <a:ext cx="88900" cy="13969"/>
              </a:xfrm>
              <a:custGeom>
                <a:rect b="b" l="l" r="r" t="t"/>
                <a:pathLst>
                  <a:path extrusionOk="0" h="13969" w="88900">
                    <a:moveTo>
                      <a:pt x="0" y="12953"/>
                    </a:moveTo>
                    <a:lnTo>
                      <a:pt x="50292" y="9905"/>
                    </a:lnTo>
                    <a:lnTo>
                      <a:pt x="78902" y="3155"/>
                    </a:lnTo>
                    <a:lnTo>
                      <a:pt x="88392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350" name="Google Shape;4350;p6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9203252" y="2932669"/>
              <a:ext cx="179837" cy="1711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51" name="Google Shape;4351;p65"/>
          <p:cNvGrpSpPr/>
          <p:nvPr/>
        </p:nvGrpSpPr>
        <p:grpSpPr>
          <a:xfrm>
            <a:off x="2078203" y="3098547"/>
            <a:ext cx="6251865" cy="1128214"/>
            <a:chOff x="2286000" y="3511499"/>
            <a:chExt cx="6876983" cy="1278574"/>
          </a:xfrm>
        </p:grpSpPr>
        <p:grpSp>
          <p:nvGrpSpPr>
            <p:cNvPr id="4352" name="Google Shape;4352;p65"/>
            <p:cNvGrpSpPr/>
            <p:nvPr/>
          </p:nvGrpSpPr>
          <p:grpSpPr>
            <a:xfrm>
              <a:off x="4454632" y="4245979"/>
              <a:ext cx="193266" cy="248338"/>
              <a:chOff x="5545074" y="3603498"/>
              <a:chExt cx="150495" cy="179578"/>
            </a:xfrm>
          </p:grpSpPr>
          <p:sp>
            <p:nvSpPr>
              <p:cNvPr id="4353" name="Google Shape;4353;p65"/>
              <p:cNvSpPr/>
              <p:nvPr/>
            </p:nvSpPr>
            <p:spPr>
              <a:xfrm>
                <a:off x="5545074" y="3747516"/>
                <a:ext cx="150495" cy="35560"/>
              </a:xfrm>
              <a:custGeom>
                <a:rect b="b" l="l" r="r" t="t"/>
                <a:pathLst>
                  <a:path extrusionOk="0" h="35560" w="150495">
                    <a:moveTo>
                      <a:pt x="0" y="33527"/>
                    </a:moveTo>
                    <a:lnTo>
                      <a:pt x="21038" y="35563"/>
                    </a:lnTo>
                    <a:lnTo>
                      <a:pt x="39147" y="33242"/>
                    </a:lnTo>
                    <a:lnTo>
                      <a:pt x="57114" y="27634"/>
                    </a:lnTo>
                    <a:lnTo>
                      <a:pt x="77724" y="19811"/>
                    </a:lnTo>
                    <a:lnTo>
                      <a:pt x="93309" y="13930"/>
                    </a:lnTo>
                    <a:lnTo>
                      <a:pt x="109251" y="8191"/>
                    </a:lnTo>
                    <a:lnTo>
                      <a:pt x="125622" y="3309"/>
                    </a:lnTo>
                    <a:lnTo>
                      <a:pt x="142494" y="0"/>
                    </a:lnTo>
                    <a:lnTo>
                      <a:pt x="147066" y="0"/>
                    </a:lnTo>
                    <a:lnTo>
                      <a:pt x="150114" y="761"/>
                    </a:lnTo>
                    <a:lnTo>
                      <a:pt x="148590" y="7619"/>
                    </a:lnTo>
                    <a:lnTo>
                      <a:pt x="147828" y="7619"/>
                    </a:lnTo>
                    <a:lnTo>
                      <a:pt x="141732" y="12191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4" name="Google Shape;4354;p65"/>
              <p:cNvSpPr/>
              <p:nvPr/>
            </p:nvSpPr>
            <p:spPr>
              <a:xfrm>
                <a:off x="5609689" y="3603498"/>
                <a:ext cx="17779" cy="98425"/>
              </a:xfrm>
              <a:custGeom>
                <a:rect b="b" l="l" r="r" t="t"/>
                <a:pathLst>
                  <a:path extrusionOk="0" h="98425" w="17779">
                    <a:moveTo>
                      <a:pt x="154" y="0"/>
                    </a:moveTo>
                    <a:lnTo>
                      <a:pt x="1976" y="39969"/>
                    </a:lnTo>
                    <a:lnTo>
                      <a:pt x="9108" y="82165"/>
                    </a:lnTo>
                    <a:lnTo>
                      <a:pt x="13870" y="96774"/>
                    </a:lnTo>
                    <a:lnTo>
                      <a:pt x="17680" y="98298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355" name="Google Shape;4355;p6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528599" y="4589494"/>
              <a:ext cx="152882" cy="165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6" name="Google Shape;4356;p6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043414" y="3925618"/>
              <a:ext cx="99934" cy="1138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57" name="Google Shape;4357;p65"/>
            <p:cNvSpPr/>
            <p:nvPr/>
          </p:nvSpPr>
          <p:spPr>
            <a:xfrm>
              <a:off x="4957411" y="4131121"/>
              <a:ext cx="334550" cy="299360"/>
            </a:xfrm>
            <a:custGeom>
              <a:rect b="b" l="l" r="r" t="t"/>
              <a:pathLst>
                <a:path extrusionOk="0" h="216535" w="260350">
                  <a:moveTo>
                    <a:pt x="214884" y="7620"/>
                  </a:moveTo>
                  <a:lnTo>
                    <a:pt x="222504" y="3048"/>
                  </a:lnTo>
                  <a:lnTo>
                    <a:pt x="226314" y="4572"/>
                  </a:lnTo>
                  <a:lnTo>
                    <a:pt x="226314" y="0"/>
                  </a:lnTo>
                  <a:lnTo>
                    <a:pt x="169890" y="7072"/>
                  </a:lnTo>
                  <a:lnTo>
                    <a:pt x="131337" y="20073"/>
                  </a:lnTo>
                  <a:lnTo>
                    <a:pt x="98143" y="33242"/>
                  </a:lnTo>
                  <a:lnTo>
                    <a:pt x="82010" y="39624"/>
                  </a:lnTo>
                  <a:lnTo>
                    <a:pt x="66591" y="47148"/>
                  </a:lnTo>
                  <a:lnTo>
                    <a:pt x="54102" y="56388"/>
                  </a:lnTo>
                  <a:lnTo>
                    <a:pt x="54102" y="57150"/>
                  </a:lnTo>
                  <a:lnTo>
                    <a:pt x="54102" y="57912"/>
                  </a:lnTo>
                  <a:lnTo>
                    <a:pt x="54102" y="58674"/>
                  </a:lnTo>
                  <a:lnTo>
                    <a:pt x="63376" y="59114"/>
                  </a:lnTo>
                  <a:lnTo>
                    <a:pt x="72866" y="59340"/>
                  </a:lnTo>
                  <a:lnTo>
                    <a:pt x="82498" y="59424"/>
                  </a:lnTo>
                  <a:lnTo>
                    <a:pt x="92202" y="59436"/>
                  </a:lnTo>
                  <a:lnTo>
                    <a:pt x="114942" y="59185"/>
                  </a:lnTo>
                  <a:lnTo>
                    <a:pt x="137541" y="58578"/>
                  </a:lnTo>
                  <a:lnTo>
                    <a:pt x="160139" y="57828"/>
                  </a:lnTo>
                  <a:lnTo>
                    <a:pt x="182880" y="57150"/>
                  </a:lnTo>
                  <a:lnTo>
                    <a:pt x="200013" y="55756"/>
                  </a:lnTo>
                  <a:lnTo>
                    <a:pt x="220503" y="54006"/>
                  </a:lnTo>
                  <a:lnTo>
                    <a:pt x="240851" y="53828"/>
                  </a:lnTo>
                  <a:lnTo>
                    <a:pt x="257556" y="57150"/>
                  </a:lnTo>
                  <a:lnTo>
                    <a:pt x="259925" y="63448"/>
                  </a:lnTo>
                  <a:lnTo>
                    <a:pt x="252507" y="72104"/>
                  </a:lnTo>
                  <a:lnTo>
                    <a:pt x="242661" y="79759"/>
                  </a:lnTo>
                  <a:lnTo>
                    <a:pt x="237744" y="83058"/>
                  </a:lnTo>
                  <a:lnTo>
                    <a:pt x="203108" y="106894"/>
                  </a:lnTo>
                  <a:lnTo>
                    <a:pt x="166973" y="128587"/>
                  </a:lnTo>
                  <a:lnTo>
                    <a:pt x="129837" y="148851"/>
                  </a:lnTo>
                  <a:lnTo>
                    <a:pt x="92202" y="168402"/>
                  </a:lnTo>
                  <a:lnTo>
                    <a:pt x="72759" y="178224"/>
                  </a:lnTo>
                  <a:lnTo>
                    <a:pt x="53244" y="188118"/>
                  </a:lnTo>
                  <a:lnTo>
                    <a:pt x="33587" y="197869"/>
                  </a:lnTo>
                  <a:lnTo>
                    <a:pt x="13716" y="207264"/>
                  </a:lnTo>
                  <a:lnTo>
                    <a:pt x="6096" y="211074"/>
                  </a:lnTo>
                  <a:lnTo>
                    <a:pt x="4572" y="211074"/>
                  </a:lnTo>
                  <a:lnTo>
                    <a:pt x="0" y="214122"/>
                  </a:lnTo>
                  <a:lnTo>
                    <a:pt x="5334" y="216408"/>
                  </a:lnTo>
                  <a:lnTo>
                    <a:pt x="16764" y="216408"/>
                  </a:lnTo>
                  <a:lnTo>
                    <a:pt x="24384" y="216408"/>
                  </a:lnTo>
                  <a:lnTo>
                    <a:pt x="47124" y="215622"/>
                  </a:lnTo>
                  <a:lnTo>
                    <a:pt x="69723" y="213550"/>
                  </a:lnTo>
                  <a:lnTo>
                    <a:pt x="92321" y="210621"/>
                  </a:lnTo>
                  <a:lnTo>
                    <a:pt x="115062" y="207264"/>
                  </a:lnTo>
                  <a:lnTo>
                    <a:pt x="142041" y="203692"/>
                  </a:lnTo>
                  <a:lnTo>
                    <a:pt x="169164" y="199834"/>
                  </a:lnTo>
                  <a:lnTo>
                    <a:pt x="196286" y="195691"/>
                  </a:lnTo>
                  <a:lnTo>
                    <a:pt x="223266" y="191262"/>
                  </a:lnTo>
                  <a:lnTo>
                    <a:pt x="230243" y="190559"/>
                  </a:lnTo>
                  <a:lnTo>
                    <a:pt x="237363" y="189642"/>
                  </a:lnTo>
                  <a:lnTo>
                    <a:pt x="244482" y="188583"/>
                  </a:lnTo>
                  <a:lnTo>
                    <a:pt x="251460" y="187452"/>
                  </a:lnTo>
                  <a:lnTo>
                    <a:pt x="251948" y="187130"/>
                  </a:lnTo>
                  <a:lnTo>
                    <a:pt x="247364" y="187166"/>
                  </a:lnTo>
                  <a:lnTo>
                    <a:pt x="240637" y="187344"/>
                  </a:lnTo>
                  <a:lnTo>
                    <a:pt x="234696" y="187452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8" name="Google Shape;4358;p65"/>
            <p:cNvSpPr/>
            <p:nvPr/>
          </p:nvSpPr>
          <p:spPr>
            <a:xfrm>
              <a:off x="5025910" y="4596888"/>
              <a:ext cx="13872" cy="83399"/>
            </a:xfrm>
            <a:custGeom>
              <a:rect b="b" l="l" r="r" t="t"/>
              <a:pathLst>
                <a:path extrusionOk="0" h="60325" w="10795">
                  <a:moveTo>
                    <a:pt x="0" y="0"/>
                  </a:moveTo>
                  <a:lnTo>
                    <a:pt x="7620" y="42672"/>
                  </a:lnTo>
                  <a:lnTo>
                    <a:pt x="9144" y="49530"/>
                  </a:lnTo>
                  <a:lnTo>
                    <a:pt x="9906" y="56388"/>
                  </a:lnTo>
                  <a:lnTo>
                    <a:pt x="10668" y="58674"/>
                  </a:lnTo>
                  <a:lnTo>
                    <a:pt x="10668" y="59436"/>
                  </a:lnTo>
                  <a:lnTo>
                    <a:pt x="10668" y="60198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59" name="Google Shape;4359;p65"/>
            <p:cNvGrpSpPr/>
            <p:nvPr/>
          </p:nvGrpSpPr>
          <p:grpSpPr>
            <a:xfrm>
              <a:off x="5110294" y="4518866"/>
              <a:ext cx="165601" cy="129964"/>
              <a:chOff x="6055613" y="3800855"/>
              <a:chExt cx="128953" cy="93979"/>
            </a:xfrm>
          </p:grpSpPr>
          <p:sp>
            <p:nvSpPr>
              <p:cNvPr id="4360" name="Google Shape;4360;p65"/>
              <p:cNvSpPr/>
              <p:nvPr/>
            </p:nvSpPr>
            <p:spPr>
              <a:xfrm>
                <a:off x="6067805" y="3877055"/>
                <a:ext cx="59689" cy="17779"/>
              </a:xfrm>
              <a:custGeom>
                <a:rect b="b" l="l" r="r" t="t"/>
                <a:pathLst>
                  <a:path extrusionOk="0" h="17779" w="59689">
                    <a:moveTo>
                      <a:pt x="0" y="17525"/>
                    </a:moveTo>
                    <a:lnTo>
                      <a:pt x="9358" y="15871"/>
                    </a:lnTo>
                    <a:lnTo>
                      <a:pt x="18288" y="13430"/>
                    </a:lnTo>
                    <a:lnTo>
                      <a:pt x="27217" y="10560"/>
                    </a:lnTo>
                    <a:lnTo>
                      <a:pt x="36576" y="7619"/>
                    </a:lnTo>
                    <a:lnTo>
                      <a:pt x="44196" y="5333"/>
                    </a:lnTo>
                    <a:lnTo>
                      <a:pt x="51816" y="3047"/>
                    </a:lnTo>
                    <a:lnTo>
                      <a:pt x="59436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1" name="Google Shape;4361;p65"/>
              <p:cNvSpPr/>
              <p:nvPr/>
            </p:nvSpPr>
            <p:spPr>
              <a:xfrm>
                <a:off x="6171866" y="3800855"/>
                <a:ext cx="12700" cy="86360"/>
              </a:xfrm>
              <a:custGeom>
                <a:rect b="b" l="l" r="r" t="t"/>
                <a:pathLst>
                  <a:path extrusionOk="0" h="86360" w="12700">
                    <a:moveTo>
                      <a:pt x="6429" y="0"/>
                    </a:moveTo>
                    <a:lnTo>
                      <a:pt x="2286" y="10477"/>
                    </a:lnTo>
                    <a:lnTo>
                      <a:pt x="142" y="19240"/>
                    </a:lnTo>
                    <a:lnTo>
                      <a:pt x="0" y="28289"/>
                    </a:lnTo>
                    <a:lnTo>
                      <a:pt x="1857" y="39624"/>
                    </a:lnTo>
                    <a:lnTo>
                      <a:pt x="4595" y="49791"/>
                    </a:lnTo>
                    <a:lnTo>
                      <a:pt x="7762" y="59817"/>
                    </a:lnTo>
                    <a:lnTo>
                      <a:pt x="10644" y="69842"/>
                    </a:lnTo>
                    <a:lnTo>
                      <a:pt x="12525" y="80010"/>
                    </a:lnTo>
                    <a:lnTo>
                      <a:pt x="12525" y="83820"/>
                    </a:lnTo>
                    <a:lnTo>
                      <a:pt x="12525" y="84582"/>
                    </a:lnTo>
                    <a:lnTo>
                      <a:pt x="12525" y="86106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2" name="Google Shape;4362;p65"/>
              <p:cNvSpPr/>
              <p:nvPr/>
            </p:nvSpPr>
            <p:spPr>
              <a:xfrm>
                <a:off x="6055613" y="3838955"/>
                <a:ext cx="33654" cy="5714"/>
              </a:xfrm>
              <a:custGeom>
                <a:rect b="b" l="l" r="r" t="t"/>
                <a:pathLst>
                  <a:path extrusionOk="0" h="5714" w="33654">
                    <a:moveTo>
                      <a:pt x="0" y="0"/>
                    </a:moveTo>
                    <a:lnTo>
                      <a:pt x="5345" y="142"/>
                    </a:lnTo>
                    <a:lnTo>
                      <a:pt x="16478" y="0"/>
                    </a:lnTo>
                    <a:lnTo>
                      <a:pt x="27753" y="428"/>
                    </a:lnTo>
                    <a:lnTo>
                      <a:pt x="33528" y="2285"/>
                    </a:lnTo>
                    <a:lnTo>
                      <a:pt x="33528" y="3047"/>
                    </a:lnTo>
                    <a:lnTo>
                      <a:pt x="33528" y="4571"/>
                    </a:lnTo>
                    <a:lnTo>
                      <a:pt x="33528" y="5333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3" name="Google Shape;4363;p65"/>
            <p:cNvGrpSpPr/>
            <p:nvPr/>
          </p:nvGrpSpPr>
          <p:grpSpPr>
            <a:xfrm>
              <a:off x="6986130" y="4114276"/>
              <a:ext cx="107642" cy="98703"/>
              <a:chOff x="7516368" y="3508248"/>
              <a:chExt cx="83820" cy="71374"/>
            </a:xfrm>
          </p:grpSpPr>
          <p:sp>
            <p:nvSpPr>
              <p:cNvPr id="4364" name="Google Shape;4364;p65"/>
              <p:cNvSpPr/>
              <p:nvPr/>
            </p:nvSpPr>
            <p:spPr>
              <a:xfrm>
                <a:off x="7523988" y="3508248"/>
                <a:ext cx="55245" cy="7620"/>
              </a:xfrm>
              <a:custGeom>
                <a:rect b="b" l="l" r="r" t="t"/>
                <a:pathLst>
                  <a:path extrusionOk="0" h="7620" w="55245">
                    <a:moveTo>
                      <a:pt x="0" y="7620"/>
                    </a:moveTo>
                    <a:lnTo>
                      <a:pt x="42672" y="762"/>
                    </a:lnTo>
                    <a:lnTo>
                      <a:pt x="48006" y="0"/>
                    </a:lnTo>
                    <a:lnTo>
                      <a:pt x="54864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5" name="Google Shape;4365;p65"/>
              <p:cNvSpPr/>
              <p:nvPr/>
            </p:nvSpPr>
            <p:spPr>
              <a:xfrm>
                <a:off x="7516368" y="3563112"/>
                <a:ext cx="83820" cy="16510"/>
              </a:xfrm>
              <a:custGeom>
                <a:rect b="b" l="l" r="r" t="t"/>
                <a:pathLst>
                  <a:path extrusionOk="0" h="16510" w="83820">
                    <a:moveTo>
                      <a:pt x="0" y="16001"/>
                    </a:moveTo>
                    <a:lnTo>
                      <a:pt x="14454" y="15871"/>
                    </a:lnTo>
                    <a:lnTo>
                      <a:pt x="27622" y="14382"/>
                    </a:lnTo>
                    <a:lnTo>
                      <a:pt x="40505" y="11608"/>
                    </a:lnTo>
                    <a:lnTo>
                      <a:pt x="54102" y="7619"/>
                    </a:lnTo>
                    <a:lnTo>
                      <a:pt x="61531" y="5464"/>
                    </a:lnTo>
                    <a:lnTo>
                      <a:pt x="68961" y="3524"/>
                    </a:lnTo>
                    <a:lnTo>
                      <a:pt x="76390" y="1726"/>
                    </a:lnTo>
                    <a:lnTo>
                      <a:pt x="83820" y="0"/>
                    </a:lnTo>
                    <a:lnTo>
                      <a:pt x="83058" y="0"/>
                    </a:lnTo>
                    <a:lnTo>
                      <a:pt x="82296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6" name="Google Shape;4366;p65"/>
            <p:cNvGrpSpPr/>
            <p:nvPr/>
          </p:nvGrpSpPr>
          <p:grpSpPr>
            <a:xfrm>
              <a:off x="7576245" y="4097403"/>
              <a:ext cx="195712" cy="219008"/>
              <a:chOff x="7975854" y="3496055"/>
              <a:chExt cx="152400" cy="158369"/>
            </a:xfrm>
          </p:grpSpPr>
          <p:sp>
            <p:nvSpPr>
              <p:cNvPr id="4367" name="Google Shape;4367;p65"/>
              <p:cNvSpPr/>
              <p:nvPr/>
            </p:nvSpPr>
            <p:spPr>
              <a:xfrm>
                <a:off x="8042148" y="3496055"/>
                <a:ext cx="3809" cy="85089"/>
              </a:xfrm>
              <a:custGeom>
                <a:rect b="b" l="l" r="r" t="t"/>
                <a:pathLst>
                  <a:path extrusionOk="0" h="85089" w="3809">
                    <a:moveTo>
                      <a:pt x="0" y="0"/>
                    </a:moveTo>
                    <a:lnTo>
                      <a:pt x="881" y="10298"/>
                    </a:lnTo>
                    <a:lnTo>
                      <a:pt x="1333" y="20669"/>
                    </a:lnTo>
                    <a:lnTo>
                      <a:pt x="1500" y="31182"/>
                    </a:lnTo>
                    <a:lnTo>
                      <a:pt x="1524" y="41910"/>
                    </a:lnTo>
                    <a:lnTo>
                      <a:pt x="1547" y="50934"/>
                    </a:lnTo>
                    <a:lnTo>
                      <a:pt x="1714" y="59817"/>
                    </a:lnTo>
                    <a:lnTo>
                      <a:pt x="2166" y="68699"/>
                    </a:lnTo>
                    <a:lnTo>
                      <a:pt x="3048" y="77724"/>
                    </a:lnTo>
                    <a:lnTo>
                      <a:pt x="3048" y="81534"/>
                    </a:lnTo>
                    <a:lnTo>
                      <a:pt x="3810" y="82296"/>
                    </a:lnTo>
                    <a:lnTo>
                      <a:pt x="3048" y="8458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8" name="Google Shape;4368;p65"/>
              <p:cNvSpPr/>
              <p:nvPr/>
            </p:nvSpPr>
            <p:spPr>
              <a:xfrm>
                <a:off x="7975854" y="3634739"/>
                <a:ext cx="152400" cy="19685"/>
              </a:xfrm>
              <a:custGeom>
                <a:rect b="b" l="l" r="r" t="t"/>
                <a:pathLst>
                  <a:path extrusionOk="0" h="19685" w="152400">
                    <a:moveTo>
                      <a:pt x="0" y="17525"/>
                    </a:moveTo>
                    <a:lnTo>
                      <a:pt x="16883" y="19300"/>
                    </a:lnTo>
                    <a:lnTo>
                      <a:pt x="32766" y="19145"/>
                    </a:lnTo>
                    <a:lnTo>
                      <a:pt x="48648" y="17418"/>
                    </a:lnTo>
                    <a:lnTo>
                      <a:pt x="65532" y="14477"/>
                    </a:lnTo>
                    <a:lnTo>
                      <a:pt x="82557" y="11394"/>
                    </a:lnTo>
                    <a:lnTo>
                      <a:pt x="99440" y="8096"/>
                    </a:lnTo>
                    <a:lnTo>
                      <a:pt x="116324" y="4941"/>
                    </a:lnTo>
                    <a:lnTo>
                      <a:pt x="133350" y="2285"/>
                    </a:lnTo>
                    <a:lnTo>
                      <a:pt x="138684" y="1523"/>
                    </a:lnTo>
                    <a:lnTo>
                      <a:pt x="152400" y="0"/>
                    </a:lnTo>
                    <a:lnTo>
                      <a:pt x="147828" y="3809"/>
                    </a:lnTo>
                    <a:lnTo>
                      <a:pt x="146304" y="3809"/>
                    </a:lnTo>
                    <a:lnTo>
                      <a:pt x="144780" y="4571"/>
                    </a:lnTo>
                    <a:lnTo>
                      <a:pt x="143256" y="5333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369" name="Google Shape;4369;p6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606286" y="4444073"/>
              <a:ext cx="142898" cy="1380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70" name="Google Shape;4370;p65"/>
            <p:cNvGrpSpPr/>
            <p:nvPr/>
          </p:nvGrpSpPr>
          <p:grpSpPr>
            <a:xfrm>
              <a:off x="8060625" y="3816402"/>
              <a:ext cx="311214" cy="457405"/>
              <a:chOff x="8353031" y="3292862"/>
              <a:chExt cx="242341" cy="330758"/>
            </a:xfrm>
          </p:grpSpPr>
          <p:pic>
            <p:nvPicPr>
              <p:cNvPr id="4371" name="Google Shape;4371;p65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8381582" y="3292862"/>
                <a:ext cx="74344" cy="96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72" name="Google Shape;4372;p65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8353031" y="3432035"/>
                <a:ext cx="242341" cy="1915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373" name="Google Shape;4373;p65"/>
            <p:cNvGrpSpPr/>
            <p:nvPr/>
          </p:nvGrpSpPr>
          <p:grpSpPr>
            <a:xfrm>
              <a:off x="7423593" y="3511499"/>
              <a:ext cx="1739390" cy="1278574"/>
              <a:chOff x="7856982" y="3072384"/>
              <a:chExt cx="1354454" cy="924560"/>
            </a:xfrm>
          </p:grpSpPr>
          <p:sp>
            <p:nvSpPr>
              <p:cNvPr id="4374" name="Google Shape;4374;p65"/>
              <p:cNvSpPr/>
              <p:nvPr/>
            </p:nvSpPr>
            <p:spPr>
              <a:xfrm>
                <a:off x="8381238" y="3745230"/>
                <a:ext cx="6984" cy="55245"/>
              </a:xfrm>
              <a:custGeom>
                <a:rect b="b" l="l" r="r" t="t"/>
                <a:pathLst>
                  <a:path extrusionOk="0" h="55245" w="6984">
                    <a:moveTo>
                      <a:pt x="0" y="0"/>
                    </a:moveTo>
                    <a:lnTo>
                      <a:pt x="3810" y="40386"/>
                    </a:lnTo>
                    <a:lnTo>
                      <a:pt x="6858" y="47244"/>
                    </a:lnTo>
                    <a:lnTo>
                      <a:pt x="6858" y="54864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5" name="Google Shape;4375;p65"/>
              <p:cNvSpPr/>
              <p:nvPr/>
            </p:nvSpPr>
            <p:spPr>
              <a:xfrm>
                <a:off x="8349234" y="3694937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048"/>
                    </a:moveTo>
                    <a:lnTo>
                      <a:pt x="0" y="11430"/>
                    </a:lnTo>
                    <a:lnTo>
                      <a:pt x="3048" y="15240"/>
                    </a:lnTo>
                    <a:lnTo>
                      <a:pt x="11430" y="15240"/>
                    </a:lnTo>
                    <a:lnTo>
                      <a:pt x="15240" y="11430"/>
                    </a:lnTo>
                    <a:lnTo>
                      <a:pt x="15240" y="7620"/>
                    </a:lnTo>
                    <a:lnTo>
                      <a:pt x="15240" y="3048"/>
                    </a:lnTo>
                    <a:lnTo>
                      <a:pt x="11430" y="0"/>
                    </a:lnTo>
                    <a:lnTo>
                      <a:pt x="3048" y="0"/>
                    </a:lnTo>
                    <a:lnTo>
                      <a:pt x="0" y="3048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6" name="Google Shape;4376;p65"/>
              <p:cNvSpPr/>
              <p:nvPr/>
            </p:nvSpPr>
            <p:spPr>
              <a:xfrm>
                <a:off x="8437626" y="3726180"/>
                <a:ext cx="45084" cy="5079"/>
              </a:xfrm>
              <a:custGeom>
                <a:rect b="b" l="l" r="r" t="t"/>
                <a:pathLst>
                  <a:path extrusionOk="0" h="5079" w="45084">
                    <a:moveTo>
                      <a:pt x="0" y="4572"/>
                    </a:moveTo>
                    <a:lnTo>
                      <a:pt x="8572" y="3321"/>
                    </a:lnTo>
                    <a:lnTo>
                      <a:pt x="17145" y="2000"/>
                    </a:lnTo>
                    <a:lnTo>
                      <a:pt x="25717" y="821"/>
                    </a:lnTo>
                    <a:lnTo>
                      <a:pt x="34290" y="0"/>
                    </a:lnTo>
                    <a:lnTo>
                      <a:pt x="41148" y="0"/>
                    </a:lnTo>
                    <a:lnTo>
                      <a:pt x="41910" y="0"/>
                    </a:lnTo>
                    <a:lnTo>
                      <a:pt x="44958" y="3048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7" name="Google Shape;4377;p65"/>
              <p:cNvSpPr/>
              <p:nvPr/>
            </p:nvSpPr>
            <p:spPr>
              <a:xfrm>
                <a:off x="8453628" y="3757422"/>
                <a:ext cx="55879" cy="17145"/>
              </a:xfrm>
              <a:custGeom>
                <a:rect b="b" l="l" r="r" t="t"/>
                <a:pathLst>
                  <a:path extrusionOk="0" h="17145" w="55879">
                    <a:moveTo>
                      <a:pt x="0" y="16763"/>
                    </a:moveTo>
                    <a:lnTo>
                      <a:pt x="10167" y="14335"/>
                    </a:lnTo>
                    <a:lnTo>
                      <a:pt x="20193" y="11620"/>
                    </a:lnTo>
                    <a:lnTo>
                      <a:pt x="30218" y="8620"/>
                    </a:lnTo>
                    <a:lnTo>
                      <a:pt x="40386" y="5333"/>
                    </a:lnTo>
                    <a:lnTo>
                      <a:pt x="48006" y="3047"/>
                    </a:lnTo>
                    <a:lnTo>
                      <a:pt x="50292" y="2285"/>
                    </a:lnTo>
                    <a:lnTo>
                      <a:pt x="55626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8" name="Google Shape;4378;p65"/>
              <p:cNvSpPr/>
              <p:nvPr/>
            </p:nvSpPr>
            <p:spPr>
              <a:xfrm>
                <a:off x="8551926" y="3707891"/>
                <a:ext cx="1270" cy="77470"/>
              </a:xfrm>
              <a:custGeom>
                <a:rect b="b" l="l" r="r" t="t"/>
                <a:pathLst>
                  <a:path extrusionOk="0" h="77470" w="1270">
                    <a:moveTo>
                      <a:pt x="0" y="0"/>
                    </a:moveTo>
                    <a:lnTo>
                      <a:pt x="107" y="10870"/>
                    </a:lnTo>
                    <a:lnTo>
                      <a:pt x="285" y="21812"/>
                    </a:lnTo>
                    <a:lnTo>
                      <a:pt x="321" y="32896"/>
                    </a:lnTo>
                    <a:lnTo>
                      <a:pt x="0" y="44196"/>
                    </a:lnTo>
                    <a:lnTo>
                      <a:pt x="11" y="52316"/>
                    </a:lnTo>
                    <a:lnTo>
                      <a:pt x="95" y="60578"/>
                    </a:lnTo>
                    <a:lnTo>
                      <a:pt x="321" y="68841"/>
                    </a:lnTo>
                    <a:lnTo>
                      <a:pt x="762" y="7696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9" name="Google Shape;4379;p65"/>
              <p:cNvSpPr/>
              <p:nvPr/>
            </p:nvSpPr>
            <p:spPr>
              <a:xfrm>
                <a:off x="7856982" y="3072384"/>
                <a:ext cx="1354454" cy="924560"/>
              </a:xfrm>
              <a:custGeom>
                <a:rect b="b" l="l" r="r" t="t"/>
                <a:pathLst>
                  <a:path extrusionOk="0" h="924560" w="1354454">
                    <a:moveTo>
                      <a:pt x="55625" y="836676"/>
                    </a:moveTo>
                    <a:lnTo>
                      <a:pt x="50280" y="841045"/>
                    </a:lnTo>
                    <a:lnTo>
                      <a:pt x="44862" y="845343"/>
                    </a:lnTo>
                    <a:lnTo>
                      <a:pt x="39874" y="850070"/>
                    </a:lnTo>
                    <a:lnTo>
                      <a:pt x="35813" y="855726"/>
                    </a:lnTo>
                    <a:lnTo>
                      <a:pt x="35051" y="857250"/>
                    </a:lnTo>
                    <a:lnTo>
                      <a:pt x="35051" y="858773"/>
                    </a:lnTo>
                    <a:lnTo>
                      <a:pt x="35051" y="859535"/>
                    </a:lnTo>
                    <a:lnTo>
                      <a:pt x="35813" y="853439"/>
                    </a:lnTo>
                    <a:lnTo>
                      <a:pt x="35813" y="848106"/>
                    </a:lnTo>
                    <a:lnTo>
                      <a:pt x="34194" y="805529"/>
                    </a:lnTo>
                    <a:lnTo>
                      <a:pt x="29717" y="769619"/>
                    </a:lnTo>
                    <a:lnTo>
                      <a:pt x="25407" y="735770"/>
                    </a:lnTo>
                    <a:lnTo>
                      <a:pt x="17930" y="667500"/>
                    </a:lnTo>
                    <a:lnTo>
                      <a:pt x="9882" y="586239"/>
                    </a:lnTo>
                    <a:lnTo>
                      <a:pt x="6286" y="539115"/>
                    </a:lnTo>
                    <a:lnTo>
                      <a:pt x="3548" y="491990"/>
                    </a:lnTo>
                    <a:lnTo>
                      <a:pt x="1523" y="445007"/>
                    </a:lnTo>
                    <a:lnTo>
                      <a:pt x="476" y="391286"/>
                    </a:lnTo>
                    <a:lnTo>
                      <a:pt x="0" y="337566"/>
                    </a:lnTo>
                    <a:lnTo>
                      <a:pt x="369" y="318254"/>
                    </a:lnTo>
                    <a:lnTo>
                      <a:pt x="1238" y="299084"/>
                    </a:lnTo>
                    <a:lnTo>
                      <a:pt x="2250" y="279915"/>
                    </a:lnTo>
                    <a:lnTo>
                      <a:pt x="3047" y="260603"/>
                    </a:lnTo>
                    <a:lnTo>
                      <a:pt x="3631" y="247007"/>
                    </a:lnTo>
                    <a:lnTo>
                      <a:pt x="4286" y="233552"/>
                    </a:lnTo>
                    <a:lnTo>
                      <a:pt x="5083" y="220098"/>
                    </a:lnTo>
                    <a:lnTo>
                      <a:pt x="6095" y="206501"/>
                    </a:lnTo>
                    <a:lnTo>
                      <a:pt x="6095" y="201167"/>
                    </a:lnTo>
                    <a:lnTo>
                      <a:pt x="5333" y="190499"/>
                    </a:lnTo>
                    <a:lnTo>
                      <a:pt x="7619" y="185927"/>
                    </a:lnTo>
                    <a:lnTo>
                      <a:pt x="9143" y="183641"/>
                    </a:lnTo>
                    <a:lnTo>
                      <a:pt x="17525" y="184403"/>
                    </a:lnTo>
                    <a:lnTo>
                      <a:pt x="18287" y="184403"/>
                    </a:lnTo>
                    <a:lnTo>
                      <a:pt x="67055" y="176783"/>
                    </a:lnTo>
                    <a:lnTo>
                      <a:pt x="103072" y="169128"/>
                    </a:lnTo>
                    <a:lnTo>
                      <a:pt x="139160" y="162401"/>
                    </a:lnTo>
                    <a:lnTo>
                      <a:pt x="175390" y="156960"/>
                    </a:lnTo>
                    <a:lnTo>
                      <a:pt x="211835" y="153161"/>
                    </a:lnTo>
                    <a:lnTo>
                      <a:pt x="262008" y="148851"/>
                    </a:lnTo>
                    <a:lnTo>
                      <a:pt x="312038" y="144398"/>
                    </a:lnTo>
                    <a:lnTo>
                      <a:pt x="362069" y="138803"/>
                    </a:lnTo>
                    <a:lnTo>
                      <a:pt x="412241" y="131063"/>
                    </a:lnTo>
                    <a:lnTo>
                      <a:pt x="450853" y="123682"/>
                    </a:lnTo>
                    <a:lnTo>
                      <a:pt x="489108" y="115442"/>
                    </a:lnTo>
                    <a:lnTo>
                      <a:pt x="527220" y="106632"/>
                    </a:lnTo>
                    <a:lnTo>
                      <a:pt x="565403" y="97535"/>
                    </a:lnTo>
                    <a:lnTo>
                      <a:pt x="604146" y="88665"/>
                    </a:lnTo>
                    <a:lnTo>
                      <a:pt x="642746" y="80295"/>
                    </a:lnTo>
                    <a:lnTo>
                      <a:pt x="681347" y="72354"/>
                    </a:lnTo>
                    <a:lnTo>
                      <a:pt x="720089" y="64769"/>
                    </a:lnTo>
                    <a:lnTo>
                      <a:pt x="794956" y="52673"/>
                    </a:lnTo>
                    <a:lnTo>
                      <a:pt x="832818" y="47732"/>
                    </a:lnTo>
                    <a:lnTo>
                      <a:pt x="870965" y="43433"/>
                    </a:lnTo>
                    <a:lnTo>
                      <a:pt x="907661" y="39112"/>
                    </a:lnTo>
                    <a:lnTo>
                      <a:pt x="944498" y="35147"/>
                    </a:lnTo>
                    <a:lnTo>
                      <a:pt x="981336" y="31325"/>
                    </a:lnTo>
                    <a:lnTo>
                      <a:pt x="1018031" y="27431"/>
                    </a:lnTo>
                    <a:lnTo>
                      <a:pt x="1069919" y="21395"/>
                    </a:lnTo>
                    <a:lnTo>
                      <a:pt x="1121663" y="15144"/>
                    </a:lnTo>
                    <a:lnTo>
                      <a:pt x="1173408" y="9322"/>
                    </a:lnTo>
                    <a:lnTo>
                      <a:pt x="1225295" y="4571"/>
                    </a:lnTo>
                    <a:lnTo>
                      <a:pt x="1267586" y="2190"/>
                    </a:lnTo>
                    <a:lnTo>
                      <a:pt x="1309877" y="1523"/>
                    </a:lnTo>
                    <a:lnTo>
                      <a:pt x="1315973" y="1523"/>
                    </a:lnTo>
                    <a:lnTo>
                      <a:pt x="1326641" y="0"/>
                    </a:lnTo>
                    <a:lnTo>
                      <a:pt x="1332737" y="1523"/>
                    </a:lnTo>
                    <a:lnTo>
                      <a:pt x="1335023" y="2285"/>
                    </a:lnTo>
                    <a:lnTo>
                      <a:pt x="1335785" y="3809"/>
                    </a:lnTo>
                    <a:lnTo>
                      <a:pt x="1337309" y="4571"/>
                    </a:lnTo>
                    <a:lnTo>
                      <a:pt x="1341881" y="9143"/>
                    </a:lnTo>
                    <a:lnTo>
                      <a:pt x="1346453" y="16763"/>
                    </a:lnTo>
                    <a:lnTo>
                      <a:pt x="1347977" y="22859"/>
                    </a:lnTo>
                    <a:lnTo>
                      <a:pt x="1351395" y="36242"/>
                    </a:lnTo>
                    <a:lnTo>
                      <a:pt x="1353026" y="49910"/>
                    </a:lnTo>
                    <a:lnTo>
                      <a:pt x="1353657" y="63579"/>
                    </a:lnTo>
                    <a:lnTo>
                      <a:pt x="1354073" y="76961"/>
                    </a:lnTo>
                    <a:lnTo>
                      <a:pt x="1353585" y="114109"/>
                    </a:lnTo>
                    <a:lnTo>
                      <a:pt x="1352454" y="151256"/>
                    </a:lnTo>
                    <a:lnTo>
                      <a:pt x="1351180" y="188404"/>
                    </a:lnTo>
                    <a:lnTo>
                      <a:pt x="1350263" y="225551"/>
                    </a:lnTo>
                    <a:lnTo>
                      <a:pt x="1349954" y="260401"/>
                    </a:lnTo>
                    <a:lnTo>
                      <a:pt x="1350073" y="295179"/>
                    </a:lnTo>
                    <a:lnTo>
                      <a:pt x="1350478" y="329815"/>
                    </a:lnTo>
                    <a:lnTo>
                      <a:pt x="1351026" y="364235"/>
                    </a:lnTo>
                    <a:lnTo>
                      <a:pt x="1351371" y="393501"/>
                    </a:lnTo>
                    <a:lnTo>
                      <a:pt x="1352073" y="422909"/>
                    </a:lnTo>
                    <a:lnTo>
                      <a:pt x="1352633" y="452318"/>
                    </a:lnTo>
                    <a:lnTo>
                      <a:pt x="1352550" y="481583"/>
                    </a:lnTo>
                    <a:lnTo>
                      <a:pt x="1351061" y="506289"/>
                    </a:lnTo>
                    <a:lnTo>
                      <a:pt x="1349216" y="531209"/>
                    </a:lnTo>
                    <a:lnTo>
                      <a:pt x="1347513" y="556271"/>
                    </a:lnTo>
                    <a:lnTo>
                      <a:pt x="1346454" y="581405"/>
                    </a:lnTo>
                    <a:lnTo>
                      <a:pt x="1346025" y="602551"/>
                    </a:lnTo>
                    <a:lnTo>
                      <a:pt x="1345882" y="623696"/>
                    </a:lnTo>
                    <a:lnTo>
                      <a:pt x="1346025" y="644842"/>
                    </a:lnTo>
                    <a:lnTo>
                      <a:pt x="1346454" y="665987"/>
                    </a:lnTo>
                    <a:lnTo>
                      <a:pt x="1346334" y="679703"/>
                    </a:lnTo>
                    <a:lnTo>
                      <a:pt x="1346073" y="693419"/>
                    </a:lnTo>
                    <a:lnTo>
                      <a:pt x="1345811" y="707135"/>
                    </a:lnTo>
                    <a:lnTo>
                      <a:pt x="1345692" y="720851"/>
                    </a:lnTo>
                    <a:lnTo>
                      <a:pt x="1345453" y="729876"/>
                    </a:lnTo>
                    <a:lnTo>
                      <a:pt x="1344930" y="738758"/>
                    </a:lnTo>
                    <a:lnTo>
                      <a:pt x="1344406" y="747641"/>
                    </a:lnTo>
                    <a:lnTo>
                      <a:pt x="1344167" y="756665"/>
                    </a:lnTo>
                    <a:lnTo>
                      <a:pt x="1344167" y="762761"/>
                    </a:lnTo>
                    <a:lnTo>
                      <a:pt x="1344167" y="768095"/>
                    </a:lnTo>
                    <a:lnTo>
                      <a:pt x="1341882" y="772667"/>
                    </a:lnTo>
                    <a:lnTo>
                      <a:pt x="1338834" y="778001"/>
                    </a:lnTo>
                    <a:lnTo>
                      <a:pt x="1329689" y="780287"/>
                    </a:lnTo>
                    <a:lnTo>
                      <a:pt x="1324356" y="781811"/>
                    </a:lnTo>
                    <a:lnTo>
                      <a:pt x="1294471" y="787288"/>
                    </a:lnTo>
                    <a:lnTo>
                      <a:pt x="1263586" y="790765"/>
                    </a:lnTo>
                    <a:lnTo>
                      <a:pt x="1232415" y="793384"/>
                    </a:lnTo>
                    <a:lnTo>
                      <a:pt x="1201673" y="796289"/>
                    </a:lnTo>
                    <a:lnTo>
                      <a:pt x="1159394" y="801314"/>
                    </a:lnTo>
                    <a:lnTo>
                      <a:pt x="1117187" y="806195"/>
                    </a:lnTo>
                    <a:lnTo>
                      <a:pt x="1075122" y="811077"/>
                    </a:lnTo>
                    <a:lnTo>
                      <a:pt x="1033272" y="816101"/>
                    </a:lnTo>
                    <a:lnTo>
                      <a:pt x="996695" y="820793"/>
                    </a:lnTo>
                    <a:lnTo>
                      <a:pt x="960119" y="825626"/>
                    </a:lnTo>
                    <a:lnTo>
                      <a:pt x="923544" y="830460"/>
                    </a:lnTo>
                    <a:lnTo>
                      <a:pt x="886967" y="835151"/>
                    </a:lnTo>
                    <a:lnTo>
                      <a:pt x="849820" y="839604"/>
                    </a:lnTo>
                    <a:lnTo>
                      <a:pt x="812672" y="843914"/>
                    </a:lnTo>
                    <a:lnTo>
                      <a:pt x="775525" y="848225"/>
                    </a:lnTo>
                    <a:lnTo>
                      <a:pt x="738377" y="852677"/>
                    </a:lnTo>
                    <a:lnTo>
                      <a:pt x="681692" y="859024"/>
                    </a:lnTo>
                    <a:lnTo>
                      <a:pt x="624935" y="865727"/>
                    </a:lnTo>
                    <a:lnTo>
                      <a:pt x="568321" y="873144"/>
                    </a:lnTo>
                    <a:lnTo>
                      <a:pt x="512063" y="881633"/>
                    </a:lnTo>
                    <a:lnTo>
                      <a:pt x="441578" y="893730"/>
                    </a:lnTo>
                    <a:lnTo>
                      <a:pt x="406407" y="899743"/>
                    </a:lnTo>
                    <a:lnTo>
                      <a:pt x="347210" y="907946"/>
                    </a:lnTo>
                    <a:lnTo>
                      <a:pt x="299727" y="911899"/>
                    </a:lnTo>
                    <a:lnTo>
                      <a:pt x="275843" y="912876"/>
                    </a:lnTo>
                    <a:lnTo>
                      <a:pt x="256984" y="912768"/>
                    </a:lnTo>
                    <a:lnTo>
                      <a:pt x="238125" y="912590"/>
                    </a:lnTo>
                    <a:lnTo>
                      <a:pt x="219265" y="912554"/>
                    </a:lnTo>
                    <a:lnTo>
                      <a:pt x="164306" y="915447"/>
                    </a:lnTo>
                    <a:lnTo>
                      <a:pt x="120205" y="920865"/>
                    </a:lnTo>
                    <a:lnTo>
                      <a:pt x="111632" y="921924"/>
                    </a:lnTo>
                    <a:lnTo>
                      <a:pt x="103060" y="922841"/>
                    </a:lnTo>
                    <a:lnTo>
                      <a:pt x="94487" y="923544"/>
                    </a:lnTo>
                    <a:lnTo>
                      <a:pt x="86105" y="924306"/>
                    </a:lnTo>
                    <a:lnTo>
                      <a:pt x="77723" y="923544"/>
                    </a:lnTo>
                    <a:lnTo>
                      <a:pt x="69341" y="923544"/>
                    </a:lnTo>
                    <a:lnTo>
                      <a:pt x="72389" y="918210"/>
                    </a:lnTo>
                    <a:lnTo>
                      <a:pt x="75437" y="912113"/>
                    </a:lnTo>
                    <a:lnTo>
                      <a:pt x="76961" y="905256"/>
                    </a:lnTo>
                    <a:lnTo>
                      <a:pt x="78021" y="889956"/>
                    </a:lnTo>
                    <a:lnTo>
                      <a:pt x="76866" y="874871"/>
                    </a:lnTo>
                    <a:lnTo>
                      <a:pt x="73854" y="859928"/>
                    </a:lnTo>
                    <a:lnTo>
                      <a:pt x="69341" y="845057"/>
                    </a:lnTo>
                    <a:lnTo>
                      <a:pt x="61983" y="823995"/>
                    </a:lnTo>
                    <a:lnTo>
                      <a:pt x="54482" y="802862"/>
                    </a:lnTo>
                    <a:lnTo>
                      <a:pt x="48125" y="781300"/>
                    </a:lnTo>
                    <a:lnTo>
                      <a:pt x="44195" y="758952"/>
                    </a:lnTo>
                    <a:lnTo>
                      <a:pt x="44231" y="747807"/>
                    </a:lnTo>
                    <a:lnTo>
                      <a:pt x="44481" y="739521"/>
                    </a:lnTo>
                    <a:lnTo>
                      <a:pt x="45160" y="732377"/>
                    </a:lnTo>
                    <a:lnTo>
                      <a:pt x="46481" y="724661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380" name="Google Shape;4380;p65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8676310" y="3269931"/>
                <a:ext cx="504278" cy="38072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381" name="Google Shape;4381;p65"/>
            <p:cNvSpPr/>
            <p:nvPr/>
          </p:nvSpPr>
          <p:spPr>
            <a:xfrm>
              <a:off x="2572726" y="4288133"/>
              <a:ext cx="709081" cy="145729"/>
            </a:xfrm>
            <a:custGeom>
              <a:rect b="b" l="l" r="r" t="t"/>
              <a:pathLst>
                <a:path extrusionOk="0" h="105410" w="551814">
                  <a:moveTo>
                    <a:pt x="0" y="98298"/>
                  </a:moveTo>
                  <a:lnTo>
                    <a:pt x="20228" y="104108"/>
                  </a:lnTo>
                  <a:lnTo>
                    <a:pt x="39528" y="105346"/>
                  </a:lnTo>
                  <a:lnTo>
                    <a:pt x="59257" y="103441"/>
                  </a:lnTo>
                  <a:lnTo>
                    <a:pt x="80772" y="99822"/>
                  </a:lnTo>
                  <a:lnTo>
                    <a:pt x="118931" y="91570"/>
                  </a:lnTo>
                  <a:lnTo>
                    <a:pt x="156876" y="82962"/>
                  </a:lnTo>
                  <a:lnTo>
                    <a:pt x="194679" y="74211"/>
                  </a:lnTo>
                  <a:lnTo>
                    <a:pt x="232410" y="65532"/>
                  </a:lnTo>
                  <a:lnTo>
                    <a:pt x="274141" y="57233"/>
                  </a:lnTo>
                  <a:lnTo>
                    <a:pt x="315944" y="49434"/>
                  </a:lnTo>
                  <a:lnTo>
                    <a:pt x="357889" y="42064"/>
                  </a:lnTo>
                  <a:lnTo>
                    <a:pt x="400050" y="35052"/>
                  </a:lnTo>
                  <a:lnTo>
                    <a:pt x="455295" y="26098"/>
                  </a:lnTo>
                  <a:lnTo>
                    <a:pt x="510540" y="18288"/>
                  </a:lnTo>
                  <a:lnTo>
                    <a:pt x="520696" y="16668"/>
                  </a:lnTo>
                  <a:lnTo>
                    <a:pt x="530637" y="15049"/>
                  </a:lnTo>
                  <a:lnTo>
                    <a:pt x="540436" y="13144"/>
                  </a:lnTo>
                  <a:lnTo>
                    <a:pt x="550164" y="10668"/>
                  </a:lnTo>
                  <a:lnTo>
                    <a:pt x="550926" y="10668"/>
                  </a:lnTo>
                  <a:lnTo>
                    <a:pt x="551688" y="10668"/>
                  </a:lnTo>
                  <a:lnTo>
                    <a:pt x="549402" y="9906"/>
                  </a:lnTo>
                  <a:lnTo>
                    <a:pt x="542544" y="9906"/>
                  </a:lnTo>
                  <a:lnTo>
                    <a:pt x="538734" y="9906"/>
                  </a:lnTo>
                  <a:lnTo>
                    <a:pt x="530352" y="9144"/>
                  </a:lnTo>
                  <a:lnTo>
                    <a:pt x="527304" y="6096"/>
                  </a:lnTo>
                  <a:lnTo>
                    <a:pt x="520445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82" name="Google Shape;4382;p65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2286000" y="4082630"/>
              <a:ext cx="144855" cy="2392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3" name="Google Shape;4383;p65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2496874" y="4145856"/>
              <a:ext cx="269618" cy="155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4" name="Google Shape;4384;p65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2811472" y="4103705"/>
              <a:ext cx="417866" cy="1886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85" name="Google Shape;4385;p65"/>
            <p:cNvGrpSpPr/>
            <p:nvPr/>
          </p:nvGrpSpPr>
          <p:grpSpPr>
            <a:xfrm>
              <a:off x="5411255" y="4052058"/>
              <a:ext cx="451178" cy="425740"/>
              <a:chOff x="6289988" y="3463277"/>
              <a:chExt cx="351330" cy="307860"/>
            </a:xfrm>
          </p:grpSpPr>
          <p:sp>
            <p:nvSpPr>
              <p:cNvPr id="4386" name="Google Shape;4386;p65"/>
              <p:cNvSpPr/>
              <p:nvPr/>
            </p:nvSpPr>
            <p:spPr>
              <a:xfrm>
                <a:off x="6289988" y="3512058"/>
                <a:ext cx="111760" cy="259079"/>
              </a:xfrm>
              <a:custGeom>
                <a:rect b="b" l="l" r="r" t="t"/>
                <a:pathLst>
                  <a:path extrusionOk="0" h="259079" w="111760">
                    <a:moveTo>
                      <a:pt x="32325" y="0"/>
                    </a:moveTo>
                    <a:lnTo>
                      <a:pt x="7179" y="29718"/>
                    </a:lnTo>
                    <a:lnTo>
                      <a:pt x="416" y="75152"/>
                    </a:lnTo>
                    <a:lnTo>
                      <a:pt x="0" y="98405"/>
                    </a:lnTo>
                    <a:lnTo>
                      <a:pt x="1083" y="121157"/>
                    </a:lnTo>
                    <a:lnTo>
                      <a:pt x="9846" y="171354"/>
                    </a:lnTo>
                    <a:lnTo>
                      <a:pt x="30039" y="218694"/>
                    </a:lnTo>
                    <a:lnTo>
                      <a:pt x="55756" y="246887"/>
                    </a:lnTo>
                    <a:lnTo>
                      <a:pt x="91761" y="259079"/>
                    </a:lnTo>
                    <a:lnTo>
                      <a:pt x="98619" y="259079"/>
                    </a:lnTo>
                    <a:lnTo>
                      <a:pt x="105477" y="259079"/>
                    </a:lnTo>
                    <a:lnTo>
                      <a:pt x="111573" y="259079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387" name="Google Shape;4387;p65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6356555" y="3463277"/>
                <a:ext cx="160081" cy="2171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88" name="Google Shape;4388;p65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6550901" y="3514331"/>
                <a:ext cx="90417" cy="1028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389" name="Google Shape;4389;p65"/>
            <p:cNvSpPr/>
            <p:nvPr/>
          </p:nvSpPr>
          <p:spPr>
            <a:xfrm>
              <a:off x="6112082" y="4137442"/>
              <a:ext cx="102812" cy="29847"/>
            </a:xfrm>
            <a:custGeom>
              <a:rect b="b" l="l" r="r" t="t"/>
              <a:pathLst>
                <a:path extrusionOk="0" h="21589" w="80009">
                  <a:moveTo>
                    <a:pt x="0" y="21336"/>
                  </a:moveTo>
                  <a:lnTo>
                    <a:pt x="14168" y="18799"/>
                  </a:lnTo>
                  <a:lnTo>
                    <a:pt x="28194" y="15906"/>
                  </a:lnTo>
                  <a:lnTo>
                    <a:pt x="42219" y="12870"/>
                  </a:lnTo>
                  <a:lnTo>
                    <a:pt x="56388" y="9906"/>
                  </a:lnTo>
                  <a:lnTo>
                    <a:pt x="63507" y="9739"/>
                  </a:lnTo>
                  <a:lnTo>
                    <a:pt x="71056" y="10287"/>
                  </a:lnTo>
                  <a:lnTo>
                    <a:pt x="77176" y="9691"/>
                  </a:lnTo>
                  <a:lnTo>
                    <a:pt x="80010" y="6096"/>
                  </a:lnTo>
                  <a:lnTo>
                    <a:pt x="80010" y="5334"/>
                  </a:lnTo>
                  <a:lnTo>
                    <a:pt x="77724" y="3048"/>
                  </a:lnTo>
                  <a:lnTo>
                    <a:pt x="74676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90" name="Google Shape;4390;p65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6306792" y="4084737"/>
              <a:ext cx="110270" cy="13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1" name="Google Shape;4391;p65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6467273" y="3827617"/>
              <a:ext cx="142898" cy="47001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95" name="Shape 4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6" name="Google Shape;4396;p66"/>
          <p:cNvGrpSpPr/>
          <p:nvPr/>
        </p:nvGrpSpPr>
        <p:grpSpPr>
          <a:xfrm>
            <a:off x="5622517" y="3001952"/>
            <a:ext cx="3061870" cy="705999"/>
            <a:chOff x="6767322" y="3467064"/>
            <a:chExt cx="2698634" cy="628952"/>
          </a:xfrm>
        </p:grpSpPr>
        <p:grpSp>
          <p:nvGrpSpPr>
            <p:cNvPr id="4397" name="Google Shape;4397;p66"/>
            <p:cNvGrpSpPr/>
            <p:nvPr/>
          </p:nvGrpSpPr>
          <p:grpSpPr>
            <a:xfrm>
              <a:off x="6767322" y="3536442"/>
              <a:ext cx="1097304" cy="277393"/>
              <a:chOff x="6926567" y="2438387"/>
              <a:chExt cx="1097304" cy="277393"/>
            </a:xfrm>
          </p:grpSpPr>
          <p:pic>
            <p:nvPicPr>
              <p:cNvPr id="4398" name="Google Shape;4398;p6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926567" y="2513718"/>
                <a:ext cx="108360" cy="202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99" name="Google Shape;4399;p6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059286" y="2529350"/>
                <a:ext cx="196526" cy="1460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00" name="Google Shape;4400;p6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285469" y="2495537"/>
                <a:ext cx="77749" cy="1501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01" name="Google Shape;4401;p6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383005" y="2503919"/>
                <a:ext cx="86131" cy="1295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02" name="Google Shape;4402;p6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7496352" y="2492489"/>
                <a:ext cx="141185" cy="1232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03" name="Google Shape;4403;p6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677422" y="2438387"/>
                <a:ext cx="346449" cy="1669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404" name="Google Shape;4404;p66"/>
            <p:cNvGrpSpPr/>
            <p:nvPr/>
          </p:nvGrpSpPr>
          <p:grpSpPr>
            <a:xfrm>
              <a:off x="8141970" y="3511296"/>
              <a:ext cx="489991" cy="144971"/>
              <a:chOff x="8301215" y="2413241"/>
              <a:chExt cx="489991" cy="144971"/>
            </a:xfrm>
          </p:grpSpPr>
          <p:pic>
            <p:nvPicPr>
              <p:cNvPr id="4405" name="Google Shape;4405;p6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8301215" y="2438934"/>
                <a:ext cx="255593" cy="1192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06" name="Google Shape;4406;p66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8585440" y="2431529"/>
                <a:ext cx="93394" cy="967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07" name="Google Shape;4407;p66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702027" y="2413241"/>
                <a:ext cx="89179" cy="1196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408" name="Google Shape;4408;p66"/>
            <p:cNvGrpSpPr/>
            <p:nvPr/>
          </p:nvGrpSpPr>
          <p:grpSpPr>
            <a:xfrm>
              <a:off x="8791313" y="3467064"/>
              <a:ext cx="191192" cy="122743"/>
              <a:chOff x="8950558" y="2369009"/>
              <a:chExt cx="191192" cy="122743"/>
            </a:xfrm>
          </p:grpSpPr>
          <p:pic>
            <p:nvPicPr>
              <p:cNvPr id="4409" name="Google Shape;4409;p66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950558" y="2388095"/>
                <a:ext cx="79166" cy="1036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10" name="Google Shape;4410;p66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9054833" y="2369009"/>
                <a:ext cx="86917" cy="1212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411" name="Google Shape;4411;p66"/>
            <p:cNvSpPr/>
            <p:nvPr/>
          </p:nvSpPr>
          <p:spPr>
            <a:xfrm>
              <a:off x="7451611" y="3994416"/>
              <a:ext cx="5715" cy="101600"/>
            </a:xfrm>
            <a:custGeom>
              <a:rect b="b" l="l" r="r" t="t"/>
              <a:pathLst>
                <a:path extrusionOk="0" h="101600" w="5715">
                  <a:moveTo>
                    <a:pt x="0" y="0"/>
                  </a:moveTo>
                  <a:lnTo>
                    <a:pt x="5036" y="43291"/>
                  </a:lnTo>
                  <a:lnTo>
                    <a:pt x="5417" y="68187"/>
                  </a:lnTo>
                  <a:lnTo>
                    <a:pt x="4857" y="78390"/>
                  </a:lnTo>
                  <a:lnTo>
                    <a:pt x="4155" y="88451"/>
                  </a:lnTo>
                  <a:lnTo>
                    <a:pt x="3810" y="98298"/>
                  </a:lnTo>
                  <a:lnTo>
                    <a:pt x="3810" y="99060"/>
                  </a:lnTo>
                  <a:lnTo>
                    <a:pt x="3810" y="99822"/>
                  </a:lnTo>
                  <a:lnTo>
                    <a:pt x="3810" y="101346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12" name="Google Shape;4412;p6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7515605" y="3970782"/>
              <a:ext cx="89941" cy="1036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13" name="Google Shape;4413;p66"/>
            <p:cNvGrpSpPr/>
            <p:nvPr/>
          </p:nvGrpSpPr>
          <p:grpSpPr>
            <a:xfrm>
              <a:off x="7933397" y="3869449"/>
              <a:ext cx="545135" cy="177152"/>
              <a:chOff x="8092642" y="2771394"/>
              <a:chExt cx="545135" cy="177152"/>
            </a:xfrm>
          </p:grpSpPr>
          <p:sp>
            <p:nvSpPr>
              <p:cNvPr id="4414" name="Google Shape;4414;p66"/>
              <p:cNvSpPr/>
              <p:nvPr/>
            </p:nvSpPr>
            <p:spPr>
              <a:xfrm>
                <a:off x="8092642" y="2809482"/>
                <a:ext cx="128270" cy="139064"/>
              </a:xfrm>
              <a:custGeom>
                <a:rect b="b" l="l" r="r" t="t"/>
                <a:pathLst>
                  <a:path extrusionOk="0" h="139064" w="128270">
                    <a:moveTo>
                      <a:pt x="65329" y="12965"/>
                    </a:moveTo>
                    <a:lnTo>
                      <a:pt x="54721" y="7786"/>
                    </a:lnTo>
                    <a:lnTo>
                      <a:pt x="42183" y="2393"/>
                    </a:lnTo>
                    <a:lnTo>
                      <a:pt x="29217" y="0"/>
                    </a:lnTo>
                    <a:lnTo>
                      <a:pt x="17323" y="3821"/>
                    </a:lnTo>
                    <a:lnTo>
                      <a:pt x="1571" y="41648"/>
                    </a:lnTo>
                    <a:lnTo>
                      <a:pt x="0" y="71639"/>
                    </a:lnTo>
                    <a:lnTo>
                      <a:pt x="1226" y="88403"/>
                    </a:lnTo>
                    <a:lnTo>
                      <a:pt x="20097" y="127980"/>
                    </a:lnTo>
                    <a:lnTo>
                      <a:pt x="50851" y="138695"/>
                    </a:lnTo>
                    <a:lnTo>
                      <a:pt x="58947" y="135933"/>
                    </a:lnTo>
                    <a:lnTo>
                      <a:pt x="64186" y="129742"/>
                    </a:lnTo>
                    <a:lnTo>
                      <a:pt x="67139" y="121550"/>
                    </a:lnTo>
                    <a:lnTo>
                      <a:pt x="68377" y="112787"/>
                    </a:lnTo>
                    <a:lnTo>
                      <a:pt x="68294" y="104822"/>
                    </a:lnTo>
                    <a:lnTo>
                      <a:pt x="67139" y="97643"/>
                    </a:lnTo>
                    <a:lnTo>
                      <a:pt x="65270" y="90606"/>
                    </a:lnTo>
                    <a:lnTo>
                      <a:pt x="63043" y="83069"/>
                    </a:lnTo>
                    <a:lnTo>
                      <a:pt x="61519" y="76211"/>
                    </a:lnTo>
                    <a:lnTo>
                      <a:pt x="61519" y="74687"/>
                    </a:lnTo>
                    <a:lnTo>
                      <a:pt x="68377" y="72401"/>
                    </a:lnTo>
                    <a:lnTo>
                      <a:pt x="78581" y="69258"/>
                    </a:lnTo>
                    <a:lnTo>
                      <a:pt x="89427" y="66686"/>
                    </a:lnTo>
                    <a:lnTo>
                      <a:pt x="100417" y="64686"/>
                    </a:lnTo>
                    <a:lnTo>
                      <a:pt x="111049" y="63257"/>
                    </a:lnTo>
                    <a:lnTo>
                      <a:pt x="114097" y="63257"/>
                    </a:lnTo>
                    <a:lnTo>
                      <a:pt x="115621" y="63257"/>
                    </a:lnTo>
                    <a:lnTo>
                      <a:pt x="114097" y="68591"/>
                    </a:lnTo>
                    <a:lnTo>
                      <a:pt x="112573" y="74687"/>
                    </a:lnTo>
                    <a:lnTo>
                      <a:pt x="111049" y="80783"/>
                    </a:lnTo>
                    <a:lnTo>
                      <a:pt x="109966" y="88594"/>
                    </a:lnTo>
                    <a:lnTo>
                      <a:pt x="109239" y="97547"/>
                    </a:lnTo>
                    <a:lnTo>
                      <a:pt x="109227" y="106501"/>
                    </a:lnTo>
                    <a:lnTo>
                      <a:pt x="110287" y="114311"/>
                    </a:lnTo>
                    <a:lnTo>
                      <a:pt x="112573" y="124979"/>
                    </a:lnTo>
                    <a:lnTo>
                      <a:pt x="118669" y="129551"/>
                    </a:lnTo>
                    <a:lnTo>
                      <a:pt x="127813" y="132599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5" name="Google Shape;4415;p66"/>
              <p:cNvSpPr/>
              <p:nvPr/>
            </p:nvSpPr>
            <p:spPr>
              <a:xfrm>
                <a:off x="8260079" y="2852166"/>
                <a:ext cx="5079" cy="83819"/>
              </a:xfrm>
              <a:custGeom>
                <a:rect b="b" l="l" r="r" t="t"/>
                <a:pathLst>
                  <a:path extrusionOk="0" h="83819" w="5079">
                    <a:moveTo>
                      <a:pt x="4572" y="0"/>
                    </a:moveTo>
                    <a:lnTo>
                      <a:pt x="2250" y="12870"/>
                    </a:lnTo>
                    <a:lnTo>
                      <a:pt x="857" y="24669"/>
                    </a:lnTo>
                    <a:lnTo>
                      <a:pt x="178" y="36325"/>
                    </a:lnTo>
                    <a:lnTo>
                      <a:pt x="0" y="48768"/>
                    </a:lnTo>
                    <a:lnTo>
                      <a:pt x="47" y="57781"/>
                    </a:lnTo>
                    <a:lnTo>
                      <a:pt x="381" y="66579"/>
                    </a:lnTo>
                    <a:lnTo>
                      <a:pt x="1285" y="75235"/>
                    </a:lnTo>
                    <a:lnTo>
                      <a:pt x="3048" y="8382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6" name="Google Shape;4416;p66"/>
              <p:cNvSpPr/>
              <p:nvPr/>
            </p:nvSpPr>
            <p:spPr>
              <a:xfrm>
                <a:off x="8249197" y="2831746"/>
                <a:ext cx="81915" cy="93344"/>
              </a:xfrm>
              <a:custGeom>
                <a:rect b="b" l="l" r="r" t="t"/>
                <a:pathLst>
                  <a:path extrusionOk="0" h="93344" w="81915">
                    <a:moveTo>
                      <a:pt x="976" y="37183"/>
                    </a:moveTo>
                    <a:lnTo>
                      <a:pt x="0" y="25181"/>
                    </a:lnTo>
                    <a:lnTo>
                      <a:pt x="23" y="15466"/>
                    </a:lnTo>
                    <a:lnTo>
                      <a:pt x="3762" y="8036"/>
                    </a:lnTo>
                    <a:lnTo>
                      <a:pt x="13930" y="2893"/>
                    </a:lnTo>
                    <a:lnTo>
                      <a:pt x="23002" y="1262"/>
                    </a:lnTo>
                    <a:lnTo>
                      <a:pt x="33361" y="130"/>
                    </a:lnTo>
                    <a:lnTo>
                      <a:pt x="43719" y="0"/>
                    </a:lnTo>
                    <a:lnTo>
                      <a:pt x="52792" y="1369"/>
                    </a:lnTo>
                    <a:lnTo>
                      <a:pt x="59543" y="5191"/>
                    </a:lnTo>
                    <a:lnTo>
                      <a:pt x="64508" y="11370"/>
                    </a:lnTo>
                    <a:lnTo>
                      <a:pt x="67044" y="18835"/>
                    </a:lnTo>
                    <a:lnTo>
                      <a:pt x="66508" y="26515"/>
                    </a:lnTo>
                    <a:lnTo>
                      <a:pt x="59971" y="39362"/>
                    </a:lnTo>
                    <a:lnTo>
                      <a:pt x="50792" y="50994"/>
                    </a:lnTo>
                    <a:lnTo>
                      <a:pt x="40897" y="62198"/>
                    </a:lnTo>
                    <a:lnTo>
                      <a:pt x="32218" y="73759"/>
                    </a:lnTo>
                    <a:lnTo>
                      <a:pt x="28408" y="81379"/>
                    </a:lnTo>
                    <a:lnTo>
                      <a:pt x="26884" y="88999"/>
                    </a:lnTo>
                    <a:lnTo>
                      <a:pt x="36028" y="91285"/>
                    </a:lnTo>
                    <a:lnTo>
                      <a:pt x="44946" y="92737"/>
                    </a:lnTo>
                    <a:lnTo>
                      <a:pt x="54221" y="92618"/>
                    </a:lnTo>
                    <a:lnTo>
                      <a:pt x="63353" y="91070"/>
                    </a:lnTo>
                    <a:lnTo>
                      <a:pt x="71842" y="88237"/>
                    </a:lnTo>
                    <a:lnTo>
                      <a:pt x="74890" y="86713"/>
                    </a:lnTo>
                    <a:lnTo>
                      <a:pt x="77938" y="85189"/>
                    </a:lnTo>
                    <a:lnTo>
                      <a:pt x="81748" y="82903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7" name="Google Shape;4417;p66"/>
              <p:cNvSpPr/>
              <p:nvPr/>
            </p:nvSpPr>
            <p:spPr>
              <a:xfrm>
                <a:off x="8363330" y="2843784"/>
                <a:ext cx="62229" cy="89535"/>
              </a:xfrm>
              <a:custGeom>
                <a:rect b="b" l="l" r="r" t="t"/>
                <a:pathLst>
                  <a:path extrusionOk="0" h="89535" w="62229">
                    <a:moveTo>
                      <a:pt x="1143" y="0"/>
                    </a:moveTo>
                    <a:lnTo>
                      <a:pt x="500" y="8215"/>
                    </a:lnTo>
                    <a:lnTo>
                      <a:pt x="0" y="16002"/>
                    </a:lnTo>
                    <a:lnTo>
                      <a:pt x="71" y="23788"/>
                    </a:lnTo>
                    <a:lnTo>
                      <a:pt x="1143" y="32004"/>
                    </a:lnTo>
                    <a:lnTo>
                      <a:pt x="2845" y="40124"/>
                    </a:lnTo>
                    <a:lnTo>
                      <a:pt x="4476" y="48387"/>
                    </a:lnTo>
                    <a:lnTo>
                      <a:pt x="5965" y="56649"/>
                    </a:lnTo>
                    <a:lnTo>
                      <a:pt x="7239" y="64769"/>
                    </a:lnTo>
                    <a:lnTo>
                      <a:pt x="8763" y="71628"/>
                    </a:lnTo>
                    <a:lnTo>
                      <a:pt x="9525" y="81534"/>
                    </a:lnTo>
                    <a:lnTo>
                      <a:pt x="16383" y="85344"/>
                    </a:lnTo>
                    <a:lnTo>
                      <a:pt x="24003" y="89154"/>
                    </a:lnTo>
                    <a:lnTo>
                      <a:pt x="32385" y="84581"/>
                    </a:lnTo>
                    <a:lnTo>
                      <a:pt x="38481" y="80772"/>
                    </a:lnTo>
                    <a:lnTo>
                      <a:pt x="45815" y="75438"/>
                    </a:lnTo>
                    <a:lnTo>
                      <a:pt x="52006" y="69532"/>
                    </a:lnTo>
                    <a:lnTo>
                      <a:pt x="57340" y="62769"/>
                    </a:lnTo>
                    <a:lnTo>
                      <a:pt x="62103" y="54863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8" name="Google Shape;4418;p66"/>
              <p:cNvSpPr/>
              <p:nvPr/>
            </p:nvSpPr>
            <p:spPr>
              <a:xfrm>
                <a:off x="8359901" y="2830068"/>
                <a:ext cx="153670" cy="83819"/>
              </a:xfrm>
              <a:custGeom>
                <a:rect b="b" l="l" r="r" t="t"/>
                <a:pathLst>
                  <a:path extrusionOk="0" h="83819" w="153670">
                    <a:moveTo>
                      <a:pt x="9905" y="46482"/>
                    </a:moveTo>
                    <a:lnTo>
                      <a:pt x="47243" y="33528"/>
                    </a:lnTo>
                    <a:lnTo>
                      <a:pt x="50291" y="30480"/>
                    </a:lnTo>
                    <a:lnTo>
                      <a:pt x="50291" y="28194"/>
                    </a:lnTo>
                    <a:lnTo>
                      <a:pt x="43303" y="25586"/>
                    </a:lnTo>
                    <a:lnTo>
                      <a:pt x="36099" y="23336"/>
                    </a:lnTo>
                    <a:lnTo>
                      <a:pt x="28753" y="21228"/>
                    </a:lnTo>
                    <a:lnTo>
                      <a:pt x="21335" y="19050"/>
                    </a:lnTo>
                    <a:lnTo>
                      <a:pt x="15239" y="17526"/>
                    </a:lnTo>
                    <a:lnTo>
                      <a:pt x="3809" y="16002"/>
                    </a:lnTo>
                    <a:lnTo>
                      <a:pt x="0" y="9906"/>
                    </a:lnTo>
                    <a:lnTo>
                      <a:pt x="0" y="9144"/>
                    </a:lnTo>
                    <a:lnTo>
                      <a:pt x="0" y="8382"/>
                    </a:lnTo>
                    <a:lnTo>
                      <a:pt x="6988" y="6477"/>
                    </a:lnTo>
                    <a:lnTo>
                      <a:pt x="53625" y="1619"/>
                    </a:lnTo>
                    <a:lnTo>
                      <a:pt x="65710" y="1226"/>
                    </a:lnTo>
                    <a:lnTo>
                      <a:pt x="77723" y="762"/>
                    </a:lnTo>
                    <a:lnTo>
                      <a:pt x="86105" y="762"/>
                    </a:lnTo>
                    <a:lnTo>
                      <a:pt x="94487" y="0"/>
                    </a:lnTo>
                    <a:lnTo>
                      <a:pt x="102869" y="0"/>
                    </a:lnTo>
                    <a:lnTo>
                      <a:pt x="102869" y="9144"/>
                    </a:lnTo>
                    <a:lnTo>
                      <a:pt x="101345" y="16764"/>
                    </a:lnTo>
                    <a:lnTo>
                      <a:pt x="99821" y="25146"/>
                    </a:lnTo>
                    <a:lnTo>
                      <a:pt x="98940" y="33706"/>
                    </a:lnTo>
                    <a:lnTo>
                      <a:pt x="98488" y="42195"/>
                    </a:lnTo>
                    <a:lnTo>
                      <a:pt x="98321" y="50542"/>
                    </a:lnTo>
                    <a:lnTo>
                      <a:pt x="98297" y="58674"/>
                    </a:lnTo>
                    <a:lnTo>
                      <a:pt x="98297" y="65532"/>
                    </a:lnTo>
                    <a:lnTo>
                      <a:pt x="97535" y="74676"/>
                    </a:lnTo>
                    <a:lnTo>
                      <a:pt x="103631" y="80010"/>
                    </a:lnTo>
                    <a:lnTo>
                      <a:pt x="108203" y="83820"/>
                    </a:lnTo>
                    <a:lnTo>
                      <a:pt x="118871" y="83058"/>
                    </a:lnTo>
                    <a:lnTo>
                      <a:pt x="151637" y="67818"/>
                    </a:lnTo>
                    <a:lnTo>
                      <a:pt x="153161" y="67056"/>
                    </a:lnTo>
                    <a:lnTo>
                      <a:pt x="153161" y="64008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9" name="Google Shape;4419;p66"/>
              <p:cNvSpPr/>
              <p:nvPr/>
            </p:nvSpPr>
            <p:spPr>
              <a:xfrm>
                <a:off x="8459723" y="2854452"/>
                <a:ext cx="33654" cy="17780"/>
              </a:xfrm>
              <a:custGeom>
                <a:rect b="b" l="l" r="r" t="t"/>
                <a:pathLst>
                  <a:path extrusionOk="0" h="17780" w="33654">
                    <a:moveTo>
                      <a:pt x="0" y="17525"/>
                    </a:moveTo>
                    <a:lnTo>
                      <a:pt x="8239" y="13073"/>
                    </a:lnTo>
                    <a:lnTo>
                      <a:pt x="16764" y="8762"/>
                    </a:lnTo>
                    <a:lnTo>
                      <a:pt x="25288" y="4452"/>
                    </a:lnTo>
                    <a:lnTo>
                      <a:pt x="33527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0" name="Google Shape;4420;p66"/>
              <p:cNvSpPr/>
              <p:nvPr/>
            </p:nvSpPr>
            <p:spPr>
              <a:xfrm>
                <a:off x="8465819" y="2823972"/>
                <a:ext cx="41275" cy="17144"/>
              </a:xfrm>
              <a:custGeom>
                <a:rect b="b" l="l" r="r" t="t"/>
                <a:pathLst>
                  <a:path extrusionOk="0" h="17144" w="41275">
                    <a:moveTo>
                      <a:pt x="0" y="16763"/>
                    </a:moveTo>
                    <a:lnTo>
                      <a:pt x="10501" y="10822"/>
                    </a:lnTo>
                    <a:lnTo>
                      <a:pt x="20002" y="6381"/>
                    </a:lnTo>
                    <a:lnTo>
                      <a:pt x="29789" y="2940"/>
                    </a:lnTo>
                    <a:lnTo>
                      <a:pt x="41148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1" name="Google Shape;4421;p66"/>
              <p:cNvSpPr/>
              <p:nvPr/>
            </p:nvSpPr>
            <p:spPr>
              <a:xfrm>
                <a:off x="8541257" y="2771394"/>
                <a:ext cx="96520" cy="134619"/>
              </a:xfrm>
              <a:custGeom>
                <a:rect b="b" l="l" r="r" t="t"/>
                <a:pathLst>
                  <a:path extrusionOk="0" h="134619" w="96520">
                    <a:moveTo>
                      <a:pt x="11429" y="85344"/>
                    </a:moveTo>
                    <a:lnTo>
                      <a:pt x="4571" y="134112"/>
                    </a:lnTo>
                    <a:lnTo>
                      <a:pt x="4571" y="128016"/>
                    </a:lnTo>
                    <a:lnTo>
                      <a:pt x="4190" y="119681"/>
                    </a:lnTo>
                    <a:lnTo>
                      <a:pt x="3238" y="111633"/>
                    </a:lnTo>
                    <a:lnTo>
                      <a:pt x="2000" y="103584"/>
                    </a:lnTo>
                    <a:lnTo>
                      <a:pt x="761" y="95250"/>
                    </a:lnTo>
                    <a:lnTo>
                      <a:pt x="0" y="90678"/>
                    </a:lnTo>
                    <a:lnTo>
                      <a:pt x="0" y="86868"/>
                    </a:lnTo>
                    <a:lnTo>
                      <a:pt x="0" y="82296"/>
                    </a:lnTo>
                    <a:lnTo>
                      <a:pt x="7619" y="81534"/>
                    </a:lnTo>
                    <a:lnTo>
                      <a:pt x="12953" y="83058"/>
                    </a:lnTo>
                    <a:lnTo>
                      <a:pt x="20573" y="86106"/>
                    </a:lnTo>
                    <a:lnTo>
                      <a:pt x="29717" y="90225"/>
                    </a:lnTo>
                    <a:lnTo>
                      <a:pt x="38861" y="94488"/>
                    </a:lnTo>
                    <a:lnTo>
                      <a:pt x="48005" y="98750"/>
                    </a:lnTo>
                    <a:lnTo>
                      <a:pt x="88391" y="112776"/>
                    </a:lnTo>
                    <a:lnTo>
                      <a:pt x="92201" y="112776"/>
                    </a:lnTo>
                    <a:lnTo>
                      <a:pt x="92963" y="112776"/>
                    </a:lnTo>
                    <a:lnTo>
                      <a:pt x="95249" y="112776"/>
                    </a:lnTo>
                    <a:lnTo>
                      <a:pt x="95690" y="105346"/>
                    </a:lnTo>
                    <a:lnTo>
                      <a:pt x="95916" y="97917"/>
                    </a:lnTo>
                    <a:lnTo>
                      <a:pt x="96000" y="90487"/>
                    </a:lnTo>
                    <a:lnTo>
                      <a:pt x="96011" y="83058"/>
                    </a:lnTo>
                    <a:lnTo>
                      <a:pt x="95166" y="68782"/>
                    </a:lnTo>
                    <a:lnTo>
                      <a:pt x="89915" y="26670"/>
                    </a:lnTo>
                    <a:lnTo>
                      <a:pt x="83915" y="6524"/>
                    </a:lnTo>
                    <a:lnTo>
                      <a:pt x="80771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22" name="Google Shape;4422;p66"/>
            <p:cNvGrpSpPr/>
            <p:nvPr/>
          </p:nvGrpSpPr>
          <p:grpSpPr>
            <a:xfrm>
              <a:off x="8634222" y="3758946"/>
              <a:ext cx="831734" cy="203479"/>
              <a:chOff x="8793467" y="2660891"/>
              <a:chExt cx="831734" cy="203479"/>
            </a:xfrm>
          </p:grpSpPr>
          <p:pic>
            <p:nvPicPr>
              <p:cNvPr id="4423" name="Google Shape;4423;p66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8793467" y="2731281"/>
                <a:ext cx="94513" cy="1330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24" name="Google Shape;4424;p66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913101" y="2687561"/>
                <a:ext cx="375691" cy="1569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25" name="Google Shape;4425;p66"/>
              <p:cNvSpPr/>
              <p:nvPr/>
            </p:nvSpPr>
            <p:spPr>
              <a:xfrm>
                <a:off x="9320402" y="2702051"/>
                <a:ext cx="3175" cy="82550"/>
              </a:xfrm>
              <a:custGeom>
                <a:rect b="b" l="l" r="r" t="t"/>
                <a:pathLst>
                  <a:path extrusionOk="0" h="82550" w="3175">
                    <a:moveTo>
                      <a:pt x="1143" y="0"/>
                    </a:moveTo>
                    <a:lnTo>
                      <a:pt x="285" y="11525"/>
                    </a:lnTo>
                    <a:lnTo>
                      <a:pt x="0" y="22479"/>
                    </a:lnTo>
                    <a:lnTo>
                      <a:pt x="285" y="33432"/>
                    </a:lnTo>
                    <a:lnTo>
                      <a:pt x="1143" y="44958"/>
                    </a:lnTo>
                    <a:lnTo>
                      <a:pt x="1916" y="53078"/>
                    </a:lnTo>
                    <a:lnTo>
                      <a:pt x="2190" y="61341"/>
                    </a:lnTo>
                    <a:lnTo>
                      <a:pt x="2321" y="69603"/>
                    </a:lnTo>
                    <a:lnTo>
                      <a:pt x="2667" y="77724"/>
                    </a:lnTo>
                    <a:lnTo>
                      <a:pt x="2667" y="79248"/>
                    </a:lnTo>
                    <a:lnTo>
                      <a:pt x="2667" y="80772"/>
                    </a:lnTo>
                    <a:lnTo>
                      <a:pt x="2667" y="82296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426" name="Google Shape;4426;p66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9359764" y="2687561"/>
                <a:ext cx="69331" cy="904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27" name="Google Shape;4427;p66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9456407" y="2660891"/>
                <a:ext cx="115277" cy="1105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28" name="Google Shape;4428;p66"/>
              <p:cNvSpPr/>
              <p:nvPr/>
            </p:nvSpPr>
            <p:spPr>
              <a:xfrm>
                <a:off x="9623297" y="2705099"/>
                <a:ext cx="1904" cy="13335"/>
              </a:xfrm>
              <a:custGeom>
                <a:rect b="b" l="l" r="r" t="t"/>
                <a:pathLst>
                  <a:path extrusionOk="0" h="13335" w="1904">
                    <a:moveTo>
                      <a:pt x="0" y="12953"/>
                    </a:moveTo>
                    <a:lnTo>
                      <a:pt x="761" y="8381"/>
                    </a:lnTo>
                    <a:lnTo>
                      <a:pt x="761" y="4571"/>
                    </a:lnTo>
                    <a:lnTo>
                      <a:pt x="1523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4429" name="Google Shape;4429;p66"/>
          <p:cNvCxnSpPr/>
          <p:nvPr/>
        </p:nvCxnSpPr>
        <p:spPr>
          <a:xfrm>
            <a:off x="2563091" y="941294"/>
            <a:ext cx="0" cy="430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30" name="Google Shape;4430;p66"/>
          <p:cNvCxnSpPr/>
          <p:nvPr/>
        </p:nvCxnSpPr>
        <p:spPr>
          <a:xfrm>
            <a:off x="277091" y="3496235"/>
            <a:ext cx="631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31" name="Google Shape;4431;p66"/>
          <p:cNvSpPr/>
          <p:nvPr/>
        </p:nvSpPr>
        <p:spPr>
          <a:xfrm>
            <a:off x="1689721" y="3496235"/>
            <a:ext cx="207900" cy="2016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2" name="Google Shape;4432;p66"/>
          <p:cNvSpPr/>
          <p:nvPr/>
        </p:nvSpPr>
        <p:spPr>
          <a:xfrm>
            <a:off x="3332553" y="3066447"/>
            <a:ext cx="207900" cy="2016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3" name="Google Shape;4433;p66"/>
          <p:cNvSpPr/>
          <p:nvPr/>
        </p:nvSpPr>
        <p:spPr>
          <a:xfrm>
            <a:off x="1316182" y="4168588"/>
            <a:ext cx="207900" cy="2016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4" name="Google Shape;4434;p66"/>
          <p:cNvSpPr/>
          <p:nvPr/>
        </p:nvSpPr>
        <p:spPr>
          <a:xfrm>
            <a:off x="3048001" y="2301591"/>
            <a:ext cx="207900" cy="2016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5" name="Google Shape;4435;p66"/>
          <p:cNvSpPr/>
          <p:nvPr/>
        </p:nvSpPr>
        <p:spPr>
          <a:xfrm>
            <a:off x="2881746" y="4120214"/>
            <a:ext cx="207900" cy="2016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6" name="Google Shape;4436;p66"/>
          <p:cNvSpPr/>
          <p:nvPr/>
        </p:nvSpPr>
        <p:spPr>
          <a:xfrm>
            <a:off x="1878935" y="4476863"/>
            <a:ext cx="207900" cy="2016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7" name="Google Shape;4437;p66"/>
          <p:cNvGrpSpPr/>
          <p:nvPr/>
        </p:nvGrpSpPr>
        <p:grpSpPr>
          <a:xfrm>
            <a:off x="762008" y="1591122"/>
            <a:ext cx="3810038" cy="3638047"/>
            <a:chOff x="838200" y="1803175"/>
            <a:chExt cx="4191000" cy="4122900"/>
          </a:xfrm>
        </p:grpSpPr>
        <p:cxnSp>
          <p:nvCxnSpPr>
            <p:cNvPr id="4438" name="Google Shape;4438;p66"/>
            <p:cNvCxnSpPr/>
            <p:nvPr/>
          </p:nvCxnSpPr>
          <p:spPr>
            <a:xfrm flipH="1" rot="10800000">
              <a:off x="838200" y="1803175"/>
              <a:ext cx="4191000" cy="41229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439" name="Google Shape;4439;p66"/>
            <p:cNvSpPr/>
            <p:nvPr/>
          </p:nvSpPr>
          <p:spPr>
            <a:xfrm>
              <a:off x="1634783" y="4952999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40" name="Google Shape;4440;p66"/>
            <p:cNvCxnSpPr>
              <a:stCxn id="4434" idx="5"/>
            </p:cNvCxnSpPr>
            <p:nvPr/>
          </p:nvCxnSpPr>
          <p:spPr>
            <a:xfrm>
              <a:off x="3547965" y="2803340"/>
              <a:ext cx="231900" cy="24450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41" name="Google Shape;4441;p66"/>
            <p:cNvCxnSpPr/>
            <p:nvPr/>
          </p:nvCxnSpPr>
          <p:spPr>
            <a:xfrm>
              <a:off x="2054109" y="4191000"/>
              <a:ext cx="254100" cy="24720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42" name="Google Shape;4442;p66"/>
            <p:cNvCxnSpPr/>
            <p:nvPr/>
          </p:nvCxnSpPr>
          <p:spPr>
            <a:xfrm>
              <a:off x="3467101" y="3298570"/>
              <a:ext cx="231900" cy="24450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43" name="Google Shape;4443;p66"/>
            <p:cNvCxnSpPr>
              <a:endCxn id="4435" idx="1"/>
            </p:cNvCxnSpPr>
            <p:nvPr/>
          </p:nvCxnSpPr>
          <p:spPr>
            <a:xfrm>
              <a:off x="2651080" y="4154385"/>
              <a:ext cx="552300" cy="54840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44" name="Google Shape;4444;p66"/>
            <p:cNvCxnSpPr>
              <a:endCxn id="4439" idx="1"/>
            </p:cNvCxnSpPr>
            <p:nvPr/>
          </p:nvCxnSpPr>
          <p:spPr>
            <a:xfrm>
              <a:off x="1634661" y="4936377"/>
              <a:ext cx="33600" cy="5010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45" name="Google Shape;4445;p66"/>
            <p:cNvCxnSpPr/>
            <p:nvPr/>
          </p:nvCxnSpPr>
          <p:spPr>
            <a:xfrm>
              <a:off x="1901483" y="4875231"/>
              <a:ext cx="231900" cy="24450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446" name="Google Shape;4446;p66"/>
            <p:cNvSpPr/>
            <p:nvPr/>
          </p:nvSpPr>
          <p:spPr>
            <a:xfrm>
              <a:off x="1804646" y="4763922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7" name="Google Shape;4447;p66"/>
            <p:cNvSpPr/>
            <p:nvPr/>
          </p:nvSpPr>
          <p:spPr>
            <a:xfrm>
              <a:off x="2224175" y="4362027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8" name="Google Shape;4448;p66"/>
            <p:cNvSpPr/>
            <p:nvPr/>
          </p:nvSpPr>
          <p:spPr>
            <a:xfrm>
              <a:off x="2520059" y="4047914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9" name="Google Shape;4449;p66"/>
            <p:cNvSpPr/>
            <p:nvPr/>
          </p:nvSpPr>
          <p:spPr>
            <a:xfrm>
              <a:off x="3376955" y="3200401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0" name="Google Shape;4450;p66"/>
            <p:cNvSpPr/>
            <p:nvPr/>
          </p:nvSpPr>
          <p:spPr>
            <a:xfrm>
              <a:off x="3663868" y="2917571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51" name="Google Shape;4451;p66"/>
          <p:cNvGrpSpPr/>
          <p:nvPr/>
        </p:nvGrpSpPr>
        <p:grpSpPr>
          <a:xfrm>
            <a:off x="588824" y="1655084"/>
            <a:ext cx="3948585" cy="3682785"/>
            <a:chOff x="647700" y="1875662"/>
            <a:chExt cx="4343400" cy="4173600"/>
          </a:xfrm>
        </p:grpSpPr>
        <p:cxnSp>
          <p:nvCxnSpPr>
            <p:cNvPr id="4452" name="Google Shape;4452;p66"/>
            <p:cNvCxnSpPr/>
            <p:nvPr/>
          </p:nvCxnSpPr>
          <p:spPr>
            <a:xfrm>
              <a:off x="647700" y="1875662"/>
              <a:ext cx="4343400" cy="4173600"/>
            </a:xfrm>
            <a:prstGeom prst="straightConnector1">
              <a:avLst/>
            </a:prstGeom>
            <a:noFill/>
            <a:ln cap="flat" cmpd="sng" w="38100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53" name="Google Shape;4453;p66"/>
            <p:cNvCxnSpPr>
              <a:stCxn id="4431" idx="7"/>
            </p:cNvCxnSpPr>
            <p:nvPr/>
          </p:nvCxnSpPr>
          <p:spPr>
            <a:xfrm flipH="1" rot="10800000">
              <a:off x="2053872" y="3655747"/>
              <a:ext cx="372000" cy="33990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54" name="Google Shape;4454;p66"/>
            <p:cNvCxnSpPr>
              <a:endCxn id="4434" idx="3"/>
            </p:cNvCxnSpPr>
            <p:nvPr/>
          </p:nvCxnSpPr>
          <p:spPr>
            <a:xfrm flipH="1" rot="10800000">
              <a:off x="2480858" y="2803340"/>
              <a:ext cx="905400" cy="83520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55" name="Google Shape;4455;p66"/>
            <p:cNvCxnSpPr/>
            <p:nvPr/>
          </p:nvCxnSpPr>
          <p:spPr>
            <a:xfrm flipH="1" rot="10800000">
              <a:off x="3098930" y="3636270"/>
              <a:ext cx="609600" cy="58260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56" name="Google Shape;4456;p66"/>
            <p:cNvCxnSpPr/>
            <p:nvPr/>
          </p:nvCxnSpPr>
          <p:spPr>
            <a:xfrm flipH="1" rot="10800000">
              <a:off x="3374169" y="4590657"/>
              <a:ext cx="115200" cy="13020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57" name="Google Shape;4457;p66"/>
            <p:cNvCxnSpPr/>
            <p:nvPr/>
          </p:nvCxnSpPr>
          <p:spPr>
            <a:xfrm flipH="1" rot="10800000">
              <a:off x="2271496" y="4276467"/>
              <a:ext cx="867900" cy="85020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58" name="Google Shape;4458;p66"/>
            <p:cNvCxnSpPr/>
            <p:nvPr/>
          </p:nvCxnSpPr>
          <p:spPr>
            <a:xfrm flipH="1" rot="10800000">
              <a:off x="1619965" y="3812362"/>
              <a:ext cx="1019100" cy="96510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459" name="Google Shape;4459;p66"/>
            <p:cNvSpPr/>
            <p:nvPr/>
          </p:nvSpPr>
          <p:spPr>
            <a:xfrm>
              <a:off x="2293978" y="3455823"/>
              <a:ext cx="228600" cy="228600"/>
            </a:xfrm>
            <a:prstGeom prst="ellipse">
              <a:avLst/>
            </a:prstGeom>
            <a:solidFill>
              <a:srgbClr val="00B050"/>
            </a:solidFill>
            <a:ln cap="flat" cmpd="sng" w="25400">
              <a:solidFill>
                <a:srgbClr val="DDD9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0" name="Google Shape;4460;p66"/>
            <p:cNvSpPr/>
            <p:nvPr/>
          </p:nvSpPr>
          <p:spPr>
            <a:xfrm>
              <a:off x="2361630" y="3524209"/>
              <a:ext cx="228600" cy="228600"/>
            </a:xfrm>
            <a:prstGeom prst="ellipse">
              <a:avLst/>
            </a:prstGeom>
            <a:solidFill>
              <a:srgbClr val="00B050"/>
            </a:solidFill>
            <a:ln cap="flat" cmpd="sng" w="25400">
              <a:solidFill>
                <a:srgbClr val="DDD9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1" name="Google Shape;4461;p66"/>
            <p:cNvSpPr/>
            <p:nvPr/>
          </p:nvSpPr>
          <p:spPr>
            <a:xfrm>
              <a:off x="3408885" y="4476794"/>
              <a:ext cx="228600" cy="228600"/>
            </a:xfrm>
            <a:prstGeom prst="ellipse">
              <a:avLst/>
            </a:prstGeom>
            <a:solidFill>
              <a:srgbClr val="00B050"/>
            </a:solidFill>
            <a:ln cap="flat" cmpd="sng" w="25400">
              <a:solidFill>
                <a:srgbClr val="DDD9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2" name="Google Shape;4462;p66"/>
            <p:cNvSpPr/>
            <p:nvPr/>
          </p:nvSpPr>
          <p:spPr>
            <a:xfrm>
              <a:off x="2974799" y="4072347"/>
              <a:ext cx="228600" cy="228600"/>
            </a:xfrm>
            <a:prstGeom prst="ellipse">
              <a:avLst/>
            </a:prstGeom>
            <a:solidFill>
              <a:srgbClr val="00B050"/>
            </a:solidFill>
            <a:ln cap="flat" cmpd="sng" w="25400">
              <a:solidFill>
                <a:srgbClr val="DDD9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3" name="Google Shape;4463;p66"/>
            <p:cNvSpPr/>
            <p:nvPr/>
          </p:nvSpPr>
          <p:spPr>
            <a:xfrm>
              <a:off x="3043496" y="4157861"/>
              <a:ext cx="228600" cy="228600"/>
            </a:xfrm>
            <a:prstGeom prst="ellipse">
              <a:avLst/>
            </a:prstGeom>
            <a:solidFill>
              <a:srgbClr val="00B050"/>
            </a:solidFill>
            <a:ln cap="flat" cmpd="sng" w="25400">
              <a:solidFill>
                <a:srgbClr val="DDD9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4" name="Google Shape;4464;p66"/>
            <p:cNvSpPr/>
            <p:nvPr/>
          </p:nvSpPr>
          <p:spPr>
            <a:xfrm>
              <a:off x="2542059" y="3696153"/>
              <a:ext cx="228600" cy="228600"/>
            </a:xfrm>
            <a:prstGeom prst="ellipse">
              <a:avLst/>
            </a:prstGeom>
            <a:solidFill>
              <a:srgbClr val="00B050"/>
            </a:solidFill>
            <a:ln cap="flat" cmpd="sng" w="25400">
              <a:solidFill>
                <a:srgbClr val="DDD9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68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9" name="Google Shape;4469;p67"/>
          <p:cNvGrpSpPr/>
          <p:nvPr/>
        </p:nvGrpSpPr>
        <p:grpSpPr>
          <a:xfrm>
            <a:off x="4156407" y="1008630"/>
            <a:ext cx="322144" cy="171261"/>
            <a:chOff x="4755629" y="2145779"/>
            <a:chExt cx="354355" cy="194085"/>
          </a:xfrm>
        </p:grpSpPr>
        <p:pic>
          <p:nvPicPr>
            <p:cNvPr id="4470" name="Google Shape;4470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55629" y="2162543"/>
              <a:ext cx="110622" cy="177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1" name="Google Shape;4471;p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94313" y="2163305"/>
              <a:ext cx="98323" cy="144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2" name="Google Shape;4472;p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012137" y="2145779"/>
              <a:ext cx="97847" cy="151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73" name="Google Shape;4473;p67"/>
          <p:cNvGrpSpPr/>
          <p:nvPr/>
        </p:nvGrpSpPr>
        <p:grpSpPr>
          <a:xfrm>
            <a:off x="4706578" y="987786"/>
            <a:ext cx="289480" cy="110456"/>
            <a:chOff x="5360657" y="2122157"/>
            <a:chExt cx="437413" cy="166903"/>
          </a:xfrm>
        </p:grpSpPr>
        <p:pic>
          <p:nvPicPr>
            <p:cNvPr id="4474" name="Google Shape;4474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360657" y="2145779"/>
              <a:ext cx="128803" cy="1432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5" name="Google Shape;4475;p6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517403" y="2122157"/>
              <a:ext cx="280667" cy="1440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76" name="Google Shape;4476;p67"/>
          <p:cNvGrpSpPr/>
          <p:nvPr/>
        </p:nvGrpSpPr>
        <p:grpSpPr>
          <a:xfrm>
            <a:off x="5301654" y="911134"/>
            <a:ext cx="473042" cy="129517"/>
            <a:chOff x="6015215" y="2035289"/>
            <a:chExt cx="714781" cy="195704"/>
          </a:xfrm>
        </p:grpSpPr>
        <p:pic>
          <p:nvPicPr>
            <p:cNvPr id="4477" name="Google Shape;4477;p6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015215" y="2068055"/>
              <a:ext cx="189001" cy="1629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8" name="Google Shape;4478;p6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230099" y="2065007"/>
              <a:ext cx="295895" cy="14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9" name="Google Shape;4479;p6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568427" y="2035289"/>
              <a:ext cx="161569" cy="1587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80" name="Google Shape;4480;p67"/>
          <p:cNvSpPr/>
          <p:nvPr/>
        </p:nvSpPr>
        <p:spPr>
          <a:xfrm>
            <a:off x="4153605" y="1223021"/>
            <a:ext cx="1791335" cy="109836"/>
          </a:xfrm>
          <a:custGeom>
            <a:rect b="b" l="l" r="r" t="t"/>
            <a:pathLst>
              <a:path extrusionOk="0" h="124460" w="1968500">
                <a:moveTo>
                  <a:pt x="0" y="124206"/>
                </a:moveTo>
                <a:lnTo>
                  <a:pt x="15204" y="120360"/>
                </a:lnTo>
                <a:lnTo>
                  <a:pt x="29622" y="118586"/>
                </a:lnTo>
                <a:lnTo>
                  <a:pt x="44469" y="118098"/>
                </a:lnTo>
                <a:lnTo>
                  <a:pt x="60960" y="118110"/>
                </a:lnTo>
                <a:lnTo>
                  <a:pt x="96964" y="118324"/>
                </a:lnTo>
                <a:lnTo>
                  <a:pt x="132969" y="118681"/>
                </a:lnTo>
                <a:lnTo>
                  <a:pt x="168973" y="118752"/>
                </a:lnTo>
                <a:lnTo>
                  <a:pt x="204978" y="118110"/>
                </a:lnTo>
                <a:lnTo>
                  <a:pt x="247840" y="117038"/>
                </a:lnTo>
                <a:lnTo>
                  <a:pt x="290703" y="115252"/>
                </a:lnTo>
                <a:lnTo>
                  <a:pt x="333565" y="113180"/>
                </a:lnTo>
                <a:lnTo>
                  <a:pt x="376428" y="111252"/>
                </a:lnTo>
                <a:lnTo>
                  <a:pt x="429914" y="109039"/>
                </a:lnTo>
                <a:lnTo>
                  <a:pt x="483364" y="106899"/>
                </a:lnTo>
                <a:lnTo>
                  <a:pt x="536740" y="104723"/>
                </a:lnTo>
                <a:lnTo>
                  <a:pt x="590007" y="102400"/>
                </a:lnTo>
                <a:lnTo>
                  <a:pt x="643128" y="99822"/>
                </a:lnTo>
                <a:lnTo>
                  <a:pt x="691969" y="97529"/>
                </a:lnTo>
                <a:lnTo>
                  <a:pt x="740700" y="95201"/>
                </a:lnTo>
                <a:lnTo>
                  <a:pt x="789395" y="92799"/>
                </a:lnTo>
                <a:lnTo>
                  <a:pt x="838126" y="90287"/>
                </a:lnTo>
                <a:lnTo>
                  <a:pt x="886968" y="87630"/>
                </a:lnTo>
                <a:lnTo>
                  <a:pt x="937260" y="84801"/>
                </a:lnTo>
                <a:lnTo>
                  <a:pt x="987551" y="81826"/>
                </a:lnTo>
                <a:lnTo>
                  <a:pt x="1037844" y="78742"/>
                </a:lnTo>
                <a:lnTo>
                  <a:pt x="1088136" y="75584"/>
                </a:lnTo>
                <a:lnTo>
                  <a:pt x="1138428" y="72390"/>
                </a:lnTo>
                <a:lnTo>
                  <a:pt x="1188799" y="69189"/>
                </a:lnTo>
                <a:lnTo>
                  <a:pt x="1239280" y="65989"/>
                </a:lnTo>
                <a:lnTo>
                  <a:pt x="1289797" y="62788"/>
                </a:lnTo>
                <a:lnTo>
                  <a:pt x="1340278" y="59588"/>
                </a:lnTo>
                <a:lnTo>
                  <a:pt x="1390650" y="56388"/>
                </a:lnTo>
                <a:lnTo>
                  <a:pt x="1438656" y="53096"/>
                </a:lnTo>
                <a:lnTo>
                  <a:pt x="1486662" y="49621"/>
                </a:lnTo>
                <a:lnTo>
                  <a:pt x="1534668" y="45963"/>
                </a:lnTo>
                <a:lnTo>
                  <a:pt x="1582674" y="42123"/>
                </a:lnTo>
                <a:lnTo>
                  <a:pt x="1630680" y="38100"/>
                </a:lnTo>
                <a:lnTo>
                  <a:pt x="1678566" y="33528"/>
                </a:lnTo>
                <a:lnTo>
                  <a:pt x="1726311" y="28956"/>
                </a:lnTo>
                <a:lnTo>
                  <a:pt x="1774055" y="24384"/>
                </a:lnTo>
                <a:lnTo>
                  <a:pt x="1821942" y="19812"/>
                </a:lnTo>
                <a:lnTo>
                  <a:pt x="1848350" y="16835"/>
                </a:lnTo>
                <a:lnTo>
                  <a:pt x="1874901" y="13716"/>
                </a:lnTo>
                <a:lnTo>
                  <a:pt x="1901451" y="10596"/>
                </a:lnTo>
                <a:lnTo>
                  <a:pt x="1927860" y="7620"/>
                </a:lnTo>
                <a:lnTo>
                  <a:pt x="1938027" y="6369"/>
                </a:lnTo>
                <a:lnTo>
                  <a:pt x="1948053" y="5048"/>
                </a:lnTo>
                <a:lnTo>
                  <a:pt x="1958078" y="3869"/>
                </a:lnTo>
                <a:lnTo>
                  <a:pt x="1968245" y="3048"/>
                </a:lnTo>
                <a:lnTo>
                  <a:pt x="1956482" y="3000"/>
                </a:lnTo>
                <a:lnTo>
                  <a:pt x="1945005" y="2667"/>
                </a:lnTo>
                <a:lnTo>
                  <a:pt x="1933527" y="1762"/>
                </a:lnTo>
                <a:lnTo>
                  <a:pt x="1921764" y="0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81" name="Google Shape;4481;p67"/>
          <p:cNvGrpSpPr/>
          <p:nvPr/>
        </p:nvGrpSpPr>
        <p:grpSpPr>
          <a:xfrm>
            <a:off x="208217" y="1512922"/>
            <a:ext cx="3990368" cy="3784125"/>
            <a:chOff x="905243" y="2483357"/>
            <a:chExt cx="3520706" cy="3650868"/>
          </a:xfrm>
        </p:grpSpPr>
        <p:grpSp>
          <p:nvGrpSpPr>
            <p:cNvPr id="4482" name="Google Shape;4482;p67"/>
            <p:cNvGrpSpPr/>
            <p:nvPr/>
          </p:nvGrpSpPr>
          <p:grpSpPr>
            <a:xfrm>
              <a:off x="3754933" y="4933949"/>
              <a:ext cx="671016" cy="218567"/>
              <a:chOff x="3754933" y="4933949"/>
              <a:chExt cx="671016" cy="218567"/>
            </a:xfrm>
          </p:grpSpPr>
          <p:sp>
            <p:nvSpPr>
              <p:cNvPr id="4483" name="Google Shape;4483;p67"/>
              <p:cNvSpPr/>
              <p:nvPr/>
            </p:nvSpPr>
            <p:spPr>
              <a:xfrm>
                <a:off x="3754933" y="5031866"/>
                <a:ext cx="88264" cy="120650"/>
              </a:xfrm>
              <a:custGeom>
                <a:rect b="b" l="l" r="r" t="t"/>
                <a:pathLst>
                  <a:path extrusionOk="0" h="120650" w="88264">
                    <a:moveTo>
                      <a:pt x="54304" y="5715"/>
                    </a:moveTo>
                    <a:lnTo>
                      <a:pt x="43719" y="2214"/>
                    </a:lnTo>
                    <a:lnTo>
                      <a:pt x="33635" y="0"/>
                    </a:lnTo>
                    <a:lnTo>
                      <a:pt x="23979" y="1214"/>
                    </a:lnTo>
                    <a:lnTo>
                      <a:pt x="14680" y="8001"/>
                    </a:lnTo>
                    <a:lnTo>
                      <a:pt x="6643" y="21836"/>
                    </a:lnTo>
                    <a:lnTo>
                      <a:pt x="1821" y="38100"/>
                    </a:lnTo>
                    <a:lnTo>
                      <a:pt x="0" y="54935"/>
                    </a:lnTo>
                    <a:lnTo>
                      <a:pt x="964" y="70485"/>
                    </a:lnTo>
                    <a:lnTo>
                      <a:pt x="20681" y="105632"/>
                    </a:lnTo>
                    <a:lnTo>
                      <a:pt x="67782" y="120550"/>
                    </a:lnTo>
                    <a:lnTo>
                      <a:pt x="79450" y="118491"/>
                    </a:lnTo>
                    <a:lnTo>
                      <a:pt x="82498" y="116205"/>
                    </a:lnTo>
                    <a:lnTo>
                      <a:pt x="85546" y="114681"/>
                    </a:lnTo>
                    <a:lnTo>
                      <a:pt x="87832" y="113157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4" name="Google Shape;4484;p67"/>
              <p:cNvSpPr/>
              <p:nvPr/>
            </p:nvSpPr>
            <p:spPr>
              <a:xfrm>
                <a:off x="3876139" y="5005577"/>
                <a:ext cx="32385" cy="102235"/>
              </a:xfrm>
              <a:custGeom>
                <a:rect b="b" l="l" r="r" t="t"/>
                <a:pathLst>
                  <a:path extrusionOk="0" h="102235" w="32385">
                    <a:moveTo>
                      <a:pt x="18442" y="0"/>
                    </a:moveTo>
                    <a:lnTo>
                      <a:pt x="154" y="48006"/>
                    </a:lnTo>
                    <a:lnTo>
                      <a:pt x="0" y="58602"/>
                    </a:lnTo>
                    <a:lnTo>
                      <a:pt x="59" y="68770"/>
                    </a:lnTo>
                    <a:lnTo>
                      <a:pt x="21490" y="102107"/>
                    </a:lnTo>
                    <a:lnTo>
                      <a:pt x="26824" y="102107"/>
                    </a:lnTo>
                    <a:lnTo>
                      <a:pt x="29872" y="102107"/>
                    </a:lnTo>
                    <a:lnTo>
                      <a:pt x="32158" y="98298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5" name="Google Shape;4485;p67"/>
              <p:cNvSpPr/>
              <p:nvPr/>
            </p:nvSpPr>
            <p:spPr>
              <a:xfrm>
                <a:off x="3931753" y="5026913"/>
                <a:ext cx="39370" cy="89535"/>
              </a:xfrm>
              <a:custGeom>
                <a:rect b="b" l="l" r="r" t="t"/>
                <a:pathLst>
                  <a:path extrusionOk="0" h="89535" w="39370">
                    <a:moveTo>
                      <a:pt x="10834" y="0"/>
                    </a:moveTo>
                    <a:lnTo>
                      <a:pt x="547" y="37933"/>
                    </a:lnTo>
                    <a:lnTo>
                      <a:pt x="0" y="61341"/>
                    </a:lnTo>
                    <a:lnTo>
                      <a:pt x="1119" y="70104"/>
                    </a:lnTo>
                    <a:lnTo>
                      <a:pt x="4238" y="78295"/>
                    </a:lnTo>
                    <a:lnTo>
                      <a:pt x="10072" y="85344"/>
                    </a:lnTo>
                    <a:lnTo>
                      <a:pt x="15585" y="88237"/>
                    </a:lnTo>
                    <a:lnTo>
                      <a:pt x="22169" y="89058"/>
                    </a:lnTo>
                    <a:lnTo>
                      <a:pt x="28610" y="88022"/>
                    </a:lnTo>
                    <a:lnTo>
                      <a:pt x="33694" y="85344"/>
                    </a:lnTo>
                    <a:lnTo>
                      <a:pt x="35980" y="83058"/>
                    </a:lnTo>
                    <a:lnTo>
                      <a:pt x="37504" y="80772"/>
                    </a:lnTo>
                    <a:lnTo>
                      <a:pt x="39028" y="78486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6" name="Google Shape;4486;p67"/>
              <p:cNvSpPr/>
              <p:nvPr/>
            </p:nvSpPr>
            <p:spPr>
              <a:xfrm>
                <a:off x="3930395" y="5033771"/>
                <a:ext cx="40639" cy="36829"/>
              </a:xfrm>
              <a:custGeom>
                <a:rect b="b" l="l" r="r" t="t"/>
                <a:pathLst>
                  <a:path extrusionOk="0" h="36829" w="40639">
                    <a:moveTo>
                      <a:pt x="12191" y="27432"/>
                    </a:moveTo>
                    <a:lnTo>
                      <a:pt x="3809" y="32766"/>
                    </a:lnTo>
                    <a:lnTo>
                      <a:pt x="0" y="31242"/>
                    </a:lnTo>
                    <a:lnTo>
                      <a:pt x="761" y="36576"/>
                    </a:lnTo>
                    <a:lnTo>
                      <a:pt x="9905" y="36576"/>
                    </a:lnTo>
                    <a:lnTo>
                      <a:pt x="15239" y="36576"/>
                    </a:lnTo>
                    <a:lnTo>
                      <a:pt x="23621" y="31242"/>
                    </a:lnTo>
                    <a:lnTo>
                      <a:pt x="40385" y="3048"/>
                    </a:lnTo>
                    <a:lnTo>
                      <a:pt x="28955" y="3048"/>
                    </a:lnTo>
                    <a:lnTo>
                      <a:pt x="22859" y="3048"/>
                    </a:lnTo>
                    <a:lnTo>
                      <a:pt x="16001" y="2286"/>
                    </a:lnTo>
                    <a:lnTo>
                      <a:pt x="9905" y="0"/>
                    </a:lnTo>
                    <a:lnTo>
                      <a:pt x="8381" y="6858"/>
                    </a:lnTo>
                    <a:lnTo>
                      <a:pt x="9905" y="10668"/>
                    </a:lnTo>
                    <a:lnTo>
                      <a:pt x="10667" y="11430"/>
                    </a:lnTo>
                    <a:lnTo>
                      <a:pt x="15239" y="10668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7" name="Google Shape;4487;p67"/>
              <p:cNvSpPr/>
              <p:nvPr/>
            </p:nvSpPr>
            <p:spPr>
              <a:xfrm>
                <a:off x="4005071" y="5042915"/>
                <a:ext cx="46989" cy="62229"/>
              </a:xfrm>
              <a:custGeom>
                <a:rect b="b" l="l" r="r" t="t"/>
                <a:pathLst>
                  <a:path extrusionOk="0" h="62229" w="46989">
                    <a:moveTo>
                      <a:pt x="2286" y="0"/>
                    </a:moveTo>
                    <a:lnTo>
                      <a:pt x="1285" y="9013"/>
                    </a:lnTo>
                    <a:lnTo>
                      <a:pt x="571" y="17811"/>
                    </a:lnTo>
                    <a:lnTo>
                      <a:pt x="142" y="26467"/>
                    </a:lnTo>
                    <a:lnTo>
                      <a:pt x="0" y="35052"/>
                    </a:lnTo>
                    <a:lnTo>
                      <a:pt x="762" y="43434"/>
                    </a:lnTo>
                    <a:lnTo>
                      <a:pt x="3048" y="51053"/>
                    </a:lnTo>
                    <a:lnTo>
                      <a:pt x="3810" y="58674"/>
                    </a:lnTo>
                    <a:lnTo>
                      <a:pt x="3810" y="60960"/>
                    </a:lnTo>
                    <a:lnTo>
                      <a:pt x="3810" y="61722"/>
                    </a:lnTo>
                    <a:lnTo>
                      <a:pt x="3512" y="50625"/>
                    </a:lnTo>
                    <a:lnTo>
                      <a:pt x="3143" y="39243"/>
                    </a:lnTo>
                    <a:lnTo>
                      <a:pt x="3488" y="27860"/>
                    </a:lnTo>
                    <a:lnTo>
                      <a:pt x="5334" y="16764"/>
                    </a:lnTo>
                    <a:lnTo>
                      <a:pt x="7620" y="7619"/>
                    </a:lnTo>
                    <a:lnTo>
                      <a:pt x="13716" y="761"/>
                    </a:lnTo>
                    <a:lnTo>
                      <a:pt x="22860" y="0"/>
                    </a:lnTo>
                    <a:lnTo>
                      <a:pt x="29027" y="904"/>
                    </a:lnTo>
                    <a:lnTo>
                      <a:pt x="45850" y="40016"/>
                    </a:lnTo>
                    <a:lnTo>
                      <a:pt x="46482" y="48006"/>
                    </a:lnTo>
                    <a:lnTo>
                      <a:pt x="46482" y="52577"/>
                    </a:lnTo>
                    <a:lnTo>
                      <a:pt x="46482" y="53339"/>
                    </a:lnTo>
                    <a:lnTo>
                      <a:pt x="46482" y="56387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8" name="Google Shape;4488;p67"/>
              <p:cNvSpPr/>
              <p:nvPr/>
            </p:nvSpPr>
            <p:spPr>
              <a:xfrm>
                <a:off x="4072508" y="4988051"/>
                <a:ext cx="7620" cy="107950"/>
              </a:xfrm>
              <a:custGeom>
                <a:rect b="b" l="l" r="r" t="t"/>
                <a:pathLst>
                  <a:path extrusionOk="0" h="107950" w="7620">
                    <a:moveTo>
                      <a:pt x="380" y="0"/>
                    </a:moveTo>
                    <a:lnTo>
                      <a:pt x="190" y="15430"/>
                    </a:lnTo>
                    <a:lnTo>
                      <a:pt x="0" y="30861"/>
                    </a:lnTo>
                    <a:lnTo>
                      <a:pt x="380" y="46291"/>
                    </a:lnTo>
                    <a:lnTo>
                      <a:pt x="1904" y="61722"/>
                    </a:lnTo>
                    <a:lnTo>
                      <a:pt x="3381" y="73152"/>
                    </a:lnTo>
                    <a:lnTo>
                      <a:pt x="5143" y="84582"/>
                    </a:lnTo>
                    <a:lnTo>
                      <a:pt x="6619" y="96012"/>
                    </a:lnTo>
                    <a:lnTo>
                      <a:pt x="7238" y="107442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9" name="Google Shape;4489;p67"/>
              <p:cNvSpPr/>
              <p:nvPr/>
            </p:nvSpPr>
            <p:spPr>
              <a:xfrm>
                <a:off x="4078985" y="5029961"/>
                <a:ext cx="63500" cy="71754"/>
              </a:xfrm>
              <a:custGeom>
                <a:rect b="b" l="l" r="r" t="t"/>
                <a:pathLst>
                  <a:path extrusionOk="0" h="71754" w="63500">
                    <a:moveTo>
                      <a:pt x="0" y="21335"/>
                    </a:moveTo>
                    <a:lnTo>
                      <a:pt x="31241" y="0"/>
                    </a:lnTo>
                    <a:lnTo>
                      <a:pt x="33527" y="761"/>
                    </a:lnTo>
                    <a:lnTo>
                      <a:pt x="36575" y="761"/>
                    </a:lnTo>
                    <a:lnTo>
                      <a:pt x="32004" y="40385"/>
                    </a:lnTo>
                    <a:lnTo>
                      <a:pt x="30384" y="46624"/>
                    </a:lnTo>
                    <a:lnTo>
                      <a:pt x="28765" y="54863"/>
                    </a:lnTo>
                    <a:lnTo>
                      <a:pt x="28575" y="63103"/>
                    </a:lnTo>
                    <a:lnTo>
                      <a:pt x="31242" y="69341"/>
                    </a:lnTo>
                    <a:lnTo>
                      <a:pt x="36623" y="71651"/>
                    </a:lnTo>
                    <a:lnTo>
                      <a:pt x="42862" y="71246"/>
                    </a:lnTo>
                    <a:lnTo>
                      <a:pt x="48815" y="69127"/>
                    </a:lnTo>
                    <a:lnTo>
                      <a:pt x="53340" y="66293"/>
                    </a:lnTo>
                    <a:lnTo>
                      <a:pt x="58674" y="60959"/>
                    </a:lnTo>
                    <a:lnTo>
                      <a:pt x="60960" y="54863"/>
                    </a:lnTo>
                    <a:lnTo>
                      <a:pt x="63246" y="48005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0" name="Google Shape;4490;p67"/>
              <p:cNvSpPr/>
              <p:nvPr/>
            </p:nvSpPr>
            <p:spPr>
              <a:xfrm>
                <a:off x="4110227" y="5027675"/>
                <a:ext cx="32385" cy="39370"/>
              </a:xfrm>
              <a:custGeom>
                <a:rect b="b" l="l" r="r" t="t"/>
                <a:pathLst>
                  <a:path extrusionOk="0" h="39370" w="32385">
                    <a:moveTo>
                      <a:pt x="0" y="37337"/>
                    </a:moveTo>
                    <a:lnTo>
                      <a:pt x="10096" y="38742"/>
                    </a:lnTo>
                    <a:lnTo>
                      <a:pt x="17907" y="38290"/>
                    </a:lnTo>
                    <a:lnTo>
                      <a:pt x="24003" y="34123"/>
                    </a:lnTo>
                    <a:lnTo>
                      <a:pt x="28956" y="24383"/>
                    </a:lnTo>
                    <a:lnTo>
                      <a:pt x="32003" y="16001"/>
                    </a:lnTo>
                    <a:lnTo>
                      <a:pt x="30479" y="9143"/>
                    </a:lnTo>
                    <a:lnTo>
                      <a:pt x="22859" y="4571"/>
                    </a:lnTo>
                    <a:lnTo>
                      <a:pt x="16763" y="0"/>
                    </a:lnTo>
                    <a:lnTo>
                      <a:pt x="9143" y="0"/>
                    </a:lnTo>
                    <a:lnTo>
                      <a:pt x="2285" y="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1" name="Google Shape;4491;p67"/>
              <p:cNvSpPr/>
              <p:nvPr/>
            </p:nvSpPr>
            <p:spPr>
              <a:xfrm>
                <a:off x="4170425" y="5018531"/>
                <a:ext cx="91439" cy="83820"/>
              </a:xfrm>
              <a:custGeom>
                <a:rect b="b" l="l" r="r" t="t"/>
                <a:pathLst>
                  <a:path extrusionOk="0" h="83820" w="91439">
                    <a:moveTo>
                      <a:pt x="0" y="27431"/>
                    </a:moveTo>
                    <a:lnTo>
                      <a:pt x="29527" y="60293"/>
                    </a:lnTo>
                    <a:lnTo>
                      <a:pt x="29860" y="70306"/>
                    </a:lnTo>
                    <a:lnTo>
                      <a:pt x="28194" y="79247"/>
                    </a:lnTo>
                    <a:lnTo>
                      <a:pt x="27432" y="83819"/>
                    </a:lnTo>
                    <a:lnTo>
                      <a:pt x="25908" y="82295"/>
                    </a:lnTo>
                    <a:lnTo>
                      <a:pt x="22860" y="83057"/>
                    </a:lnTo>
                    <a:lnTo>
                      <a:pt x="22038" y="74735"/>
                    </a:lnTo>
                    <a:lnTo>
                      <a:pt x="33718" y="30003"/>
                    </a:lnTo>
                    <a:lnTo>
                      <a:pt x="58674" y="0"/>
                    </a:lnTo>
                    <a:lnTo>
                      <a:pt x="59436" y="7619"/>
                    </a:lnTo>
                    <a:lnTo>
                      <a:pt x="60198" y="16001"/>
                    </a:lnTo>
                    <a:lnTo>
                      <a:pt x="60198" y="24383"/>
                    </a:lnTo>
                    <a:lnTo>
                      <a:pt x="59495" y="34980"/>
                    </a:lnTo>
                    <a:lnTo>
                      <a:pt x="58578" y="49148"/>
                    </a:lnTo>
                    <a:lnTo>
                      <a:pt x="59233" y="62745"/>
                    </a:lnTo>
                    <a:lnTo>
                      <a:pt x="63246" y="71627"/>
                    </a:lnTo>
                    <a:lnTo>
                      <a:pt x="69389" y="73997"/>
                    </a:lnTo>
                    <a:lnTo>
                      <a:pt x="75819" y="72866"/>
                    </a:lnTo>
                    <a:lnTo>
                      <a:pt x="81676" y="69592"/>
                    </a:lnTo>
                    <a:lnTo>
                      <a:pt x="86106" y="65531"/>
                    </a:lnTo>
                    <a:lnTo>
                      <a:pt x="87630" y="62483"/>
                    </a:lnTo>
                    <a:lnTo>
                      <a:pt x="89916" y="60197"/>
                    </a:lnTo>
                    <a:lnTo>
                      <a:pt x="91440" y="57149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2" name="Google Shape;4492;p67"/>
              <p:cNvSpPr/>
              <p:nvPr/>
            </p:nvSpPr>
            <p:spPr>
              <a:xfrm>
                <a:off x="4229099" y="5018531"/>
                <a:ext cx="34289" cy="31750"/>
              </a:xfrm>
              <a:custGeom>
                <a:rect b="b" l="l" r="r" t="t"/>
                <a:pathLst>
                  <a:path extrusionOk="0" h="31750" w="34289">
                    <a:moveTo>
                      <a:pt x="0" y="28955"/>
                    </a:moveTo>
                    <a:lnTo>
                      <a:pt x="9477" y="31253"/>
                    </a:lnTo>
                    <a:lnTo>
                      <a:pt x="17526" y="31337"/>
                    </a:lnTo>
                    <a:lnTo>
                      <a:pt x="24431" y="27562"/>
                    </a:lnTo>
                    <a:lnTo>
                      <a:pt x="30480" y="18287"/>
                    </a:lnTo>
                    <a:lnTo>
                      <a:pt x="34290" y="11429"/>
                    </a:lnTo>
                    <a:lnTo>
                      <a:pt x="32003" y="4571"/>
                    </a:lnTo>
                    <a:lnTo>
                      <a:pt x="24383" y="2285"/>
                    </a:lnTo>
                    <a:lnTo>
                      <a:pt x="16763" y="0"/>
                    </a:lnTo>
                    <a:lnTo>
                      <a:pt x="7619" y="761"/>
                    </a:lnTo>
                    <a:lnTo>
                      <a:pt x="0" y="1523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3" name="Google Shape;4493;p67"/>
              <p:cNvSpPr/>
              <p:nvPr/>
            </p:nvSpPr>
            <p:spPr>
              <a:xfrm>
                <a:off x="4285487" y="4966715"/>
                <a:ext cx="57150" cy="109220"/>
              </a:xfrm>
              <a:custGeom>
                <a:rect b="b" l="l" r="r" t="t"/>
                <a:pathLst>
                  <a:path extrusionOk="0" h="109220" w="57150">
                    <a:moveTo>
                      <a:pt x="46482" y="0"/>
                    </a:moveTo>
                    <a:lnTo>
                      <a:pt x="44719" y="10501"/>
                    </a:lnTo>
                    <a:lnTo>
                      <a:pt x="43815" y="20574"/>
                    </a:lnTo>
                    <a:lnTo>
                      <a:pt x="43481" y="30646"/>
                    </a:lnTo>
                    <a:lnTo>
                      <a:pt x="43434" y="41148"/>
                    </a:lnTo>
                    <a:lnTo>
                      <a:pt x="43684" y="52458"/>
                    </a:lnTo>
                    <a:lnTo>
                      <a:pt x="44291" y="63627"/>
                    </a:lnTo>
                    <a:lnTo>
                      <a:pt x="45041" y="74795"/>
                    </a:lnTo>
                    <a:lnTo>
                      <a:pt x="45720" y="86106"/>
                    </a:lnTo>
                    <a:lnTo>
                      <a:pt x="45720" y="91440"/>
                    </a:lnTo>
                    <a:lnTo>
                      <a:pt x="45720" y="99822"/>
                    </a:lnTo>
                    <a:lnTo>
                      <a:pt x="44958" y="102107"/>
                    </a:lnTo>
                    <a:lnTo>
                      <a:pt x="39481" y="98321"/>
                    </a:lnTo>
                    <a:lnTo>
                      <a:pt x="34290" y="94106"/>
                    </a:lnTo>
                    <a:lnTo>
                      <a:pt x="29098" y="89892"/>
                    </a:lnTo>
                    <a:lnTo>
                      <a:pt x="23622" y="86106"/>
                    </a:lnTo>
                    <a:lnTo>
                      <a:pt x="16002" y="81534"/>
                    </a:lnTo>
                    <a:lnTo>
                      <a:pt x="9906" y="80010"/>
                    </a:lnTo>
                    <a:lnTo>
                      <a:pt x="762" y="80010"/>
                    </a:lnTo>
                    <a:lnTo>
                      <a:pt x="0" y="88392"/>
                    </a:lnTo>
                    <a:lnTo>
                      <a:pt x="0" y="94488"/>
                    </a:lnTo>
                    <a:lnTo>
                      <a:pt x="6858" y="100584"/>
                    </a:lnTo>
                    <a:lnTo>
                      <a:pt x="13477" y="104989"/>
                    </a:lnTo>
                    <a:lnTo>
                      <a:pt x="22098" y="107823"/>
                    </a:lnTo>
                    <a:lnTo>
                      <a:pt x="31289" y="108942"/>
                    </a:lnTo>
                    <a:lnTo>
                      <a:pt x="39624" y="108204"/>
                    </a:lnTo>
                    <a:lnTo>
                      <a:pt x="48768" y="103632"/>
                    </a:lnTo>
                    <a:lnTo>
                      <a:pt x="52578" y="101346"/>
                    </a:lnTo>
                    <a:lnTo>
                      <a:pt x="57150" y="96012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4" name="Google Shape;4494;p67"/>
              <p:cNvSpPr/>
              <p:nvPr/>
            </p:nvSpPr>
            <p:spPr>
              <a:xfrm>
                <a:off x="4377689" y="4933949"/>
                <a:ext cx="48260" cy="184785"/>
              </a:xfrm>
              <a:custGeom>
                <a:rect b="b" l="l" r="r" t="t"/>
                <a:pathLst>
                  <a:path extrusionOk="0" h="184785" w="48260">
                    <a:moveTo>
                      <a:pt x="2286" y="0"/>
                    </a:moveTo>
                    <a:lnTo>
                      <a:pt x="33575" y="37397"/>
                    </a:lnTo>
                    <a:lnTo>
                      <a:pt x="48196" y="83629"/>
                    </a:lnTo>
                    <a:lnTo>
                      <a:pt x="47791" y="100250"/>
                    </a:lnTo>
                    <a:lnTo>
                      <a:pt x="31623" y="149352"/>
                    </a:lnTo>
                    <a:lnTo>
                      <a:pt x="6096" y="179832"/>
                    </a:lnTo>
                    <a:lnTo>
                      <a:pt x="3048" y="182118"/>
                    </a:lnTo>
                    <a:lnTo>
                      <a:pt x="0" y="184404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95" name="Google Shape;4495;p67"/>
            <p:cNvGrpSpPr/>
            <p:nvPr/>
          </p:nvGrpSpPr>
          <p:grpSpPr>
            <a:xfrm>
              <a:off x="3474719" y="5579649"/>
              <a:ext cx="690372" cy="554576"/>
              <a:chOff x="3474719" y="5579649"/>
              <a:chExt cx="690372" cy="554576"/>
            </a:xfrm>
          </p:grpSpPr>
          <p:sp>
            <p:nvSpPr>
              <p:cNvPr id="4496" name="Google Shape;4496;p67"/>
              <p:cNvSpPr/>
              <p:nvPr/>
            </p:nvSpPr>
            <p:spPr>
              <a:xfrm>
                <a:off x="3474719" y="5639561"/>
                <a:ext cx="142875" cy="494664"/>
              </a:xfrm>
              <a:custGeom>
                <a:rect b="b" l="l" r="r" t="t"/>
                <a:pathLst>
                  <a:path extrusionOk="0" h="494664" w="142875">
                    <a:moveTo>
                      <a:pt x="64770" y="13715"/>
                    </a:moveTo>
                    <a:lnTo>
                      <a:pt x="57900" y="5905"/>
                    </a:lnTo>
                    <a:lnTo>
                      <a:pt x="52673" y="2095"/>
                    </a:lnTo>
                    <a:lnTo>
                      <a:pt x="46446" y="857"/>
                    </a:lnTo>
                    <a:lnTo>
                      <a:pt x="36576" y="761"/>
                    </a:lnTo>
                    <a:lnTo>
                      <a:pt x="29575" y="452"/>
                    </a:lnTo>
                    <a:lnTo>
                      <a:pt x="21717" y="0"/>
                    </a:lnTo>
                    <a:lnTo>
                      <a:pt x="13858" y="119"/>
                    </a:lnTo>
                    <a:lnTo>
                      <a:pt x="6858" y="1523"/>
                    </a:lnTo>
                    <a:lnTo>
                      <a:pt x="0" y="3809"/>
                    </a:lnTo>
                    <a:lnTo>
                      <a:pt x="762" y="14477"/>
                    </a:lnTo>
                    <a:lnTo>
                      <a:pt x="0" y="19811"/>
                    </a:lnTo>
                    <a:lnTo>
                      <a:pt x="2250" y="63103"/>
                    </a:lnTo>
                    <a:lnTo>
                      <a:pt x="8679" y="103572"/>
                    </a:lnTo>
                    <a:lnTo>
                      <a:pt x="12858" y="129635"/>
                    </a:lnTo>
                    <a:lnTo>
                      <a:pt x="16894" y="155840"/>
                    </a:lnTo>
                    <a:lnTo>
                      <a:pt x="24288" y="213109"/>
                    </a:lnTo>
                    <a:lnTo>
                      <a:pt x="30003" y="275665"/>
                    </a:lnTo>
                    <a:lnTo>
                      <a:pt x="32004" y="307085"/>
                    </a:lnTo>
                    <a:lnTo>
                      <a:pt x="33611" y="332101"/>
                    </a:lnTo>
                    <a:lnTo>
                      <a:pt x="35147" y="356901"/>
                    </a:lnTo>
                    <a:lnTo>
                      <a:pt x="36826" y="381559"/>
                    </a:lnTo>
                    <a:lnTo>
                      <a:pt x="38862" y="406145"/>
                    </a:lnTo>
                    <a:lnTo>
                      <a:pt x="40374" y="423850"/>
                    </a:lnTo>
                    <a:lnTo>
                      <a:pt x="41814" y="441483"/>
                    </a:lnTo>
                    <a:lnTo>
                      <a:pt x="47244" y="480821"/>
                    </a:lnTo>
                    <a:lnTo>
                      <a:pt x="57912" y="488441"/>
                    </a:lnTo>
                    <a:lnTo>
                      <a:pt x="67818" y="486917"/>
                    </a:lnTo>
                    <a:lnTo>
                      <a:pt x="73914" y="487679"/>
                    </a:lnTo>
                    <a:lnTo>
                      <a:pt x="83748" y="488632"/>
                    </a:lnTo>
                    <a:lnTo>
                      <a:pt x="93726" y="490156"/>
                    </a:lnTo>
                    <a:lnTo>
                      <a:pt x="103703" y="491966"/>
                    </a:lnTo>
                    <a:lnTo>
                      <a:pt x="113538" y="493775"/>
                    </a:lnTo>
                    <a:lnTo>
                      <a:pt x="121491" y="494502"/>
                    </a:lnTo>
                    <a:lnTo>
                      <a:pt x="128587" y="494442"/>
                    </a:lnTo>
                    <a:lnTo>
                      <a:pt x="135397" y="493668"/>
                    </a:lnTo>
                    <a:lnTo>
                      <a:pt x="142494" y="492251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497" name="Google Shape;4497;p67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3597020" y="5600687"/>
                <a:ext cx="416446" cy="1920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98" name="Google Shape;4498;p67"/>
              <p:cNvSpPr/>
              <p:nvPr/>
            </p:nvSpPr>
            <p:spPr>
              <a:xfrm>
                <a:off x="3611117" y="6002273"/>
                <a:ext cx="93345" cy="82550"/>
              </a:xfrm>
              <a:custGeom>
                <a:rect b="b" l="l" r="r" t="t"/>
                <a:pathLst>
                  <a:path extrusionOk="0" h="82550" w="93345">
                    <a:moveTo>
                      <a:pt x="0" y="17526"/>
                    </a:moveTo>
                    <a:lnTo>
                      <a:pt x="2809" y="32254"/>
                    </a:lnTo>
                    <a:lnTo>
                      <a:pt x="6477" y="46767"/>
                    </a:lnTo>
                    <a:lnTo>
                      <a:pt x="10715" y="61138"/>
                    </a:lnTo>
                    <a:lnTo>
                      <a:pt x="15240" y="75438"/>
                    </a:lnTo>
                    <a:lnTo>
                      <a:pt x="15240" y="76200"/>
                    </a:lnTo>
                    <a:lnTo>
                      <a:pt x="17526" y="81534"/>
                    </a:lnTo>
                    <a:lnTo>
                      <a:pt x="17526" y="82296"/>
                    </a:lnTo>
                    <a:lnTo>
                      <a:pt x="19050" y="75438"/>
                    </a:lnTo>
                    <a:lnTo>
                      <a:pt x="43434" y="41910"/>
                    </a:lnTo>
                    <a:lnTo>
                      <a:pt x="52054" y="42695"/>
                    </a:lnTo>
                    <a:lnTo>
                      <a:pt x="59817" y="46482"/>
                    </a:lnTo>
                    <a:lnTo>
                      <a:pt x="67008" y="51982"/>
                    </a:lnTo>
                    <a:lnTo>
                      <a:pt x="73914" y="57912"/>
                    </a:lnTo>
                    <a:lnTo>
                      <a:pt x="79248" y="62484"/>
                    </a:lnTo>
                    <a:lnTo>
                      <a:pt x="84582" y="69342"/>
                    </a:lnTo>
                    <a:lnTo>
                      <a:pt x="90678" y="72390"/>
                    </a:lnTo>
                    <a:lnTo>
                      <a:pt x="91440" y="72390"/>
                    </a:lnTo>
                    <a:lnTo>
                      <a:pt x="92202" y="72390"/>
                    </a:lnTo>
                    <a:lnTo>
                      <a:pt x="92202" y="65532"/>
                    </a:lnTo>
                    <a:lnTo>
                      <a:pt x="92964" y="57912"/>
                    </a:lnTo>
                    <a:lnTo>
                      <a:pt x="92202" y="51054"/>
                    </a:lnTo>
                    <a:lnTo>
                      <a:pt x="91011" y="40897"/>
                    </a:lnTo>
                    <a:lnTo>
                      <a:pt x="88963" y="30956"/>
                    </a:lnTo>
                    <a:lnTo>
                      <a:pt x="86629" y="21157"/>
                    </a:lnTo>
                    <a:lnTo>
                      <a:pt x="84582" y="11430"/>
                    </a:lnTo>
                    <a:lnTo>
                      <a:pt x="83058" y="5334"/>
                    </a:lnTo>
                    <a:lnTo>
                      <a:pt x="82296" y="3810"/>
                    </a:lnTo>
                    <a:lnTo>
                      <a:pt x="82296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9" name="Google Shape;4499;p67"/>
              <p:cNvSpPr/>
              <p:nvPr/>
            </p:nvSpPr>
            <p:spPr>
              <a:xfrm>
                <a:off x="3732275" y="6001511"/>
                <a:ext cx="43179" cy="57150"/>
              </a:xfrm>
              <a:custGeom>
                <a:rect b="b" l="l" r="r" t="t"/>
                <a:pathLst>
                  <a:path extrusionOk="0" h="57150" w="43179">
                    <a:moveTo>
                      <a:pt x="0" y="0"/>
                    </a:moveTo>
                    <a:lnTo>
                      <a:pt x="6096" y="38861"/>
                    </a:lnTo>
                    <a:lnTo>
                      <a:pt x="27432" y="57149"/>
                    </a:lnTo>
                    <a:lnTo>
                      <a:pt x="35052" y="54101"/>
                    </a:lnTo>
                    <a:lnTo>
                      <a:pt x="39624" y="48005"/>
                    </a:lnTo>
                    <a:lnTo>
                      <a:pt x="40386" y="45719"/>
                    </a:lnTo>
                    <a:lnTo>
                      <a:pt x="41910" y="43433"/>
                    </a:lnTo>
                    <a:lnTo>
                      <a:pt x="42672" y="41147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0" name="Google Shape;4500;p67"/>
              <p:cNvSpPr/>
              <p:nvPr/>
            </p:nvSpPr>
            <p:spPr>
              <a:xfrm>
                <a:off x="3732275" y="5979413"/>
                <a:ext cx="52070" cy="48260"/>
              </a:xfrm>
              <a:custGeom>
                <a:rect b="b" l="l" r="r" t="t"/>
                <a:pathLst>
                  <a:path extrusionOk="0" h="48260" w="52070">
                    <a:moveTo>
                      <a:pt x="3810" y="33527"/>
                    </a:moveTo>
                    <a:lnTo>
                      <a:pt x="2286" y="37337"/>
                    </a:lnTo>
                    <a:lnTo>
                      <a:pt x="762" y="41909"/>
                    </a:lnTo>
                    <a:lnTo>
                      <a:pt x="0" y="45719"/>
                    </a:lnTo>
                    <a:lnTo>
                      <a:pt x="7620" y="48005"/>
                    </a:lnTo>
                    <a:lnTo>
                      <a:pt x="45065" y="28241"/>
                    </a:lnTo>
                    <a:lnTo>
                      <a:pt x="51816" y="12953"/>
                    </a:lnTo>
                    <a:lnTo>
                      <a:pt x="48768" y="6095"/>
                    </a:lnTo>
                    <a:lnTo>
                      <a:pt x="41148" y="3047"/>
                    </a:lnTo>
                    <a:lnTo>
                      <a:pt x="35052" y="0"/>
                    </a:lnTo>
                    <a:lnTo>
                      <a:pt x="27432" y="761"/>
                    </a:lnTo>
                    <a:lnTo>
                      <a:pt x="24384" y="7619"/>
                    </a:lnTo>
                    <a:lnTo>
                      <a:pt x="22860" y="12191"/>
                    </a:lnTo>
                    <a:lnTo>
                      <a:pt x="24384" y="15239"/>
                    </a:lnTo>
                    <a:lnTo>
                      <a:pt x="26670" y="19049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1" name="Google Shape;4501;p67"/>
              <p:cNvSpPr/>
              <p:nvPr/>
            </p:nvSpPr>
            <p:spPr>
              <a:xfrm>
                <a:off x="3821429" y="5992367"/>
                <a:ext cx="3175" cy="64135"/>
              </a:xfrm>
              <a:custGeom>
                <a:rect b="b" l="l" r="r" t="t"/>
                <a:pathLst>
                  <a:path extrusionOk="0" h="64135" w="3175">
                    <a:moveTo>
                      <a:pt x="1524" y="0"/>
                    </a:moveTo>
                    <a:lnTo>
                      <a:pt x="964" y="10739"/>
                    </a:lnTo>
                    <a:lnTo>
                      <a:pt x="476" y="21336"/>
                    </a:lnTo>
                    <a:lnTo>
                      <a:pt x="130" y="31932"/>
                    </a:lnTo>
                    <a:lnTo>
                      <a:pt x="0" y="42672"/>
                    </a:lnTo>
                    <a:lnTo>
                      <a:pt x="0" y="50292"/>
                    </a:lnTo>
                    <a:lnTo>
                      <a:pt x="762" y="56388"/>
                    </a:lnTo>
                    <a:lnTo>
                      <a:pt x="3048" y="64008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2" name="Google Shape;4502;p67"/>
              <p:cNvSpPr/>
              <p:nvPr/>
            </p:nvSpPr>
            <p:spPr>
              <a:xfrm>
                <a:off x="3800855" y="5935217"/>
                <a:ext cx="5079" cy="21589"/>
              </a:xfrm>
              <a:custGeom>
                <a:rect b="b" l="l" r="r" t="t"/>
                <a:pathLst>
                  <a:path extrusionOk="0" h="21589" w="5079">
                    <a:moveTo>
                      <a:pt x="4572" y="0"/>
                    </a:moveTo>
                    <a:lnTo>
                      <a:pt x="1571" y="7620"/>
                    </a:lnTo>
                    <a:lnTo>
                      <a:pt x="0" y="12954"/>
                    </a:lnTo>
                    <a:lnTo>
                      <a:pt x="714" y="17145"/>
                    </a:lnTo>
                    <a:lnTo>
                      <a:pt x="4572" y="21336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3" name="Google Shape;4503;p67"/>
              <p:cNvSpPr/>
              <p:nvPr/>
            </p:nvSpPr>
            <p:spPr>
              <a:xfrm>
                <a:off x="3854957" y="5957494"/>
                <a:ext cx="36829" cy="160654"/>
              </a:xfrm>
              <a:custGeom>
                <a:rect b="b" l="l" r="r" t="t"/>
                <a:pathLst>
                  <a:path extrusionOk="0" h="160654" w="36829">
                    <a:moveTo>
                      <a:pt x="34289" y="55447"/>
                    </a:moveTo>
                    <a:lnTo>
                      <a:pt x="35444" y="43172"/>
                    </a:lnTo>
                    <a:lnTo>
                      <a:pt x="36671" y="28682"/>
                    </a:lnTo>
                    <a:lnTo>
                      <a:pt x="36325" y="14620"/>
                    </a:lnTo>
                    <a:lnTo>
                      <a:pt x="32765" y="3631"/>
                    </a:lnTo>
                    <a:lnTo>
                      <a:pt x="27527" y="0"/>
                    </a:lnTo>
                    <a:lnTo>
                      <a:pt x="21716" y="2012"/>
                    </a:lnTo>
                    <a:lnTo>
                      <a:pt x="1916" y="38790"/>
                    </a:lnTo>
                    <a:lnTo>
                      <a:pt x="0" y="59257"/>
                    </a:lnTo>
                    <a:lnTo>
                      <a:pt x="5333" y="62305"/>
                    </a:lnTo>
                    <a:lnTo>
                      <a:pt x="15239" y="63067"/>
                    </a:lnTo>
                    <a:lnTo>
                      <a:pt x="22859" y="63829"/>
                    </a:lnTo>
                    <a:lnTo>
                      <a:pt x="26669" y="60019"/>
                    </a:lnTo>
                    <a:lnTo>
                      <a:pt x="33527" y="58495"/>
                    </a:lnTo>
                    <a:lnTo>
                      <a:pt x="34289" y="58495"/>
                    </a:lnTo>
                    <a:lnTo>
                      <a:pt x="35051" y="58495"/>
                    </a:lnTo>
                    <a:lnTo>
                      <a:pt x="35813" y="66877"/>
                    </a:lnTo>
                    <a:lnTo>
                      <a:pt x="35813" y="75259"/>
                    </a:lnTo>
                    <a:lnTo>
                      <a:pt x="35813" y="83641"/>
                    </a:lnTo>
                    <a:lnTo>
                      <a:pt x="35337" y="98047"/>
                    </a:lnTo>
                    <a:lnTo>
                      <a:pt x="34861" y="112597"/>
                    </a:lnTo>
                    <a:lnTo>
                      <a:pt x="34099" y="127146"/>
                    </a:lnTo>
                    <a:lnTo>
                      <a:pt x="32765" y="141553"/>
                    </a:lnTo>
                    <a:lnTo>
                      <a:pt x="32003" y="146887"/>
                    </a:lnTo>
                    <a:lnTo>
                      <a:pt x="32003" y="158317"/>
                    </a:lnTo>
                    <a:lnTo>
                      <a:pt x="25145" y="160603"/>
                    </a:lnTo>
                    <a:lnTo>
                      <a:pt x="18788" y="159234"/>
                    </a:lnTo>
                    <a:lnTo>
                      <a:pt x="14287" y="154221"/>
                    </a:lnTo>
                    <a:lnTo>
                      <a:pt x="11215" y="147637"/>
                    </a:lnTo>
                    <a:lnTo>
                      <a:pt x="9143" y="141553"/>
                    </a:lnTo>
                    <a:lnTo>
                      <a:pt x="7679" y="131754"/>
                    </a:lnTo>
                    <a:lnTo>
                      <a:pt x="6572" y="124313"/>
                    </a:lnTo>
                    <a:lnTo>
                      <a:pt x="5607" y="117871"/>
                    </a:lnTo>
                    <a:lnTo>
                      <a:pt x="4571" y="111073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4" name="Google Shape;4504;p67"/>
              <p:cNvSpPr/>
              <p:nvPr/>
            </p:nvSpPr>
            <p:spPr>
              <a:xfrm>
                <a:off x="3902201" y="5987033"/>
                <a:ext cx="60960" cy="85089"/>
              </a:xfrm>
              <a:custGeom>
                <a:rect b="b" l="l" r="r" t="t"/>
                <a:pathLst>
                  <a:path extrusionOk="0" h="85089" w="60960">
                    <a:moveTo>
                      <a:pt x="0" y="0"/>
                    </a:moveTo>
                    <a:lnTo>
                      <a:pt x="9906" y="38861"/>
                    </a:lnTo>
                    <a:lnTo>
                      <a:pt x="11430" y="74675"/>
                    </a:lnTo>
                    <a:lnTo>
                      <a:pt x="11430" y="78485"/>
                    </a:lnTo>
                    <a:lnTo>
                      <a:pt x="11430" y="80771"/>
                    </a:lnTo>
                    <a:lnTo>
                      <a:pt x="11430" y="84581"/>
                    </a:lnTo>
                    <a:lnTo>
                      <a:pt x="11739" y="74533"/>
                    </a:lnTo>
                    <a:lnTo>
                      <a:pt x="12763" y="64769"/>
                    </a:lnTo>
                    <a:lnTo>
                      <a:pt x="30920" y="22776"/>
                    </a:lnTo>
                    <a:lnTo>
                      <a:pt x="45720" y="16763"/>
                    </a:lnTo>
                    <a:lnTo>
                      <a:pt x="51816" y="20573"/>
                    </a:lnTo>
                    <a:lnTo>
                      <a:pt x="55626" y="27431"/>
                    </a:lnTo>
                    <a:lnTo>
                      <a:pt x="58590" y="34087"/>
                    </a:lnTo>
                    <a:lnTo>
                      <a:pt x="59912" y="41243"/>
                    </a:lnTo>
                    <a:lnTo>
                      <a:pt x="60233" y="48541"/>
                    </a:lnTo>
                    <a:lnTo>
                      <a:pt x="60198" y="55625"/>
                    </a:lnTo>
                    <a:lnTo>
                      <a:pt x="60960" y="60959"/>
                    </a:lnTo>
                    <a:lnTo>
                      <a:pt x="60960" y="66293"/>
                    </a:lnTo>
                    <a:lnTo>
                      <a:pt x="60960" y="71627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5" name="Google Shape;4505;p67"/>
              <p:cNvSpPr/>
              <p:nvPr/>
            </p:nvSpPr>
            <p:spPr>
              <a:xfrm>
                <a:off x="3979235" y="5964173"/>
                <a:ext cx="29210" cy="92710"/>
              </a:xfrm>
              <a:custGeom>
                <a:rect b="b" l="l" r="r" t="t"/>
                <a:pathLst>
                  <a:path extrusionOk="0" h="92710" w="29210">
                    <a:moveTo>
                      <a:pt x="690" y="0"/>
                    </a:moveTo>
                    <a:lnTo>
                      <a:pt x="0" y="11013"/>
                    </a:lnTo>
                    <a:lnTo>
                      <a:pt x="309" y="20097"/>
                    </a:lnTo>
                    <a:lnTo>
                      <a:pt x="1762" y="29039"/>
                    </a:lnTo>
                    <a:lnTo>
                      <a:pt x="4500" y="39624"/>
                    </a:lnTo>
                    <a:lnTo>
                      <a:pt x="6786" y="48887"/>
                    </a:lnTo>
                    <a:lnTo>
                      <a:pt x="9072" y="58293"/>
                    </a:lnTo>
                    <a:lnTo>
                      <a:pt x="11358" y="67698"/>
                    </a:lnTo>
                    <a:lnTo>
                      <a:pt x="13644" y="76962"/>
                    </a:lnTo>
                    <a:lnTo>
                      <a:pt x="15930" y="83820"/>
                    </a:lnTo>
                    <a:lnTo>
                      <a:pt x="17454" y="90678"/>
                    </a:lnTo>
                    <a:lnTo>
                      <a:pt x="24312" y="92202"/>
                    </a:lnTo>
                    <a:lnTo>
                      <a:pt x="27360" y="87630"/>
                    </a:lnTo>
                    <a:lnTo>
                      <a:pt x="28884" y="85344"/>
                    </a:lnTo>
                    <a:lnTo>
                      <a:pt x="28122" y="8001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6" name="Google Shape;4506;p67"/>
              <p:cNvSpPr/>
              <p:nvPr/>
            </p:nvSpPr>
            <p:spPr>
              <a:xfrm>
                <a:off x="3971543" y="5977889"/>
                <a:ext cx="59054" cy="30479"/>
              </a:xfrm>
              <a:custGeom>
                <a:rect b="b" l="l" r="r" t="t"/>
                <a:pathLst>
                  <a:path extrusionOk="0" h="30479" w="59054">
                    <a:moveTo>
                      <a:pt x="4572" y="19050"/>
                    </a:moveTo>
                    <a:lnTo>
                      <a:pt x="3048" y="22860"/>
                    </a:lnTo>
                    <a:lnTo>
                      <a:pt x="1524" y="26670"/>
                    </a:lnTo>
                    <a:lnTo>
                      <a:pt x="0" y="30480"/>
                    </a:lnTo>
                    <a:lnTo>
                      <a:pt x="39064" y="18752"/>
                    </a:lnTo>
                    <a:lnTo>
                      <a:pt x="52137" y="7012"/>
                    </a:lnTo>
                    <a:lnTo>
                      <a:pt x="58674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7" name="Google Shape;4507;p67"/>
              <p:cNvSpPr/>
              <p:nvPr/>
            </p:nvSpPr>
            <p:spPr>
              <a:xfrm>
                <a:off x="3993641" y="5579649"/>
                <a:ext cx="171450" cy="549910"/>
              </a:xfrm>
              <a:custGeom>
                <a:rect b="b" l="l" r="r" t="t"/>
                <a:pathLst>
                  <a:path extrusionOk="0" h="549910" w="171450">
                    <a:moveTo>
                      <a:pt x="0" y="43148"/>
                    </a:moveTo>
                    <a:lnTo>
                      <a:pt x="44577" y="31146"/>
                    </a:lnTo>
                    <a:lnTo>
                      <a:pt x="88868" y="14001"/>
                    </a:lnTo>
                    <a:lnTo>
                      <a:pt x="103691" y="8477"/>
                    </a:lnTo>
                    <a:lnTo>
                      <a:pt x="118872" y="3524"/>
                    </a:lnTo>
                    <a:lnTo>
                      <a:pt x="126372" y="1226"/>
                    </a:lnTo>
                    <a:lnTo>
                      <a:pt x="134302" y="0"/>
                    </a:lnTo>
                    <a:lnTo>
                      <a:pt x="141374" y="1488"/>
                    </a:lnTo>
                    <a:lnTo>
                      <a:pt x="146304" y="7334"/>
                    </a:lnTo>
                    <a:lnTo>
                      <a:pt x="149887" y="23645"/>
                    </a:lnTo>
                    <a:lnTo>
                      <a:pt x="150399" y="41814"/>
                    </a:lnTo>
                    <a:lnTo>
                      <a:pt x="149625" y="60269"/>
                    </a:lnTo>
                    <a:lnTo>
                      <a:pt x="149352" y="77438"/>
                    </a:lnTo>
                    <a:lnTo>
                      <a:pt x="149137" y="108299"/>
                    </a:lnTo>
                    <a:lnTo>
                      <a:pt x="148780" y="139160"/>
                    </a:lnTo>
                    <a:lnTo>
                      <a:pt x="148709" y="170021"/>
                    </a:lnTo>
                    <a:lnTo>
                      <a:pt x="151459" y="230719"/>
                    </a:lnTo>
                    <a:lnTo>
                      <a:pt x="157388" y="290679"/>
                    </a:lnTo>
                    <a:lnTo>
                      <a:pt x="160782" y="320516"/>
                    </a:lnTo>
                    <a:lnTo>
                      <a:pt x="163603" y="345793"/>
                    </a:lnTo>
                    <a:lnTo>
                      <a:pt x="168390" y="396918"/>
                    </a:lnTo>
                    <a:lnTo>
                      <a:pt x="170485" y="442626"/>
                    </a:lnTo>
                    <a:lnTo>
                      <a:pt x="171319" y="482631"/>
                    </a:lnTo>
                    <a:lnTo>
                      <a:pt x="171450" y="502634"/>
                    </a:lnTo>
                    <a:lnTo>
                      <a:pt x="171450" y="514195"/>
                    </a:lnTo>
                    <a:lnTo>
                      <a:pt x="171450" y="525970"/>
                    </a:lnTo>
                    <a:lnTo>
                      <a:pt x="171450" y="537888"/>
                    </a:lnTo>
                    <a:lnTo>
                      <a:pt x="171450" y="549878"/>
                    </a:lnTo>
                    <a:lnTo>
                      <a:pt x="166878" y="549116"/>
                    </a:lnTo>
                    <a:lnTo>
                      <a:pt x="120396" y="538448"/>
                    </a:lnTo>
                    <a:lnTo>
                      <a:pt x="93726" y="536162"/>
                    </a:lnTo>
                    <a:lnTo>
                      <a:pt x="80319" y="535019"/>
                    </a:lnTo>
                    <a:lnTo>
                      <a:pt x="67056" y="533876"/>
                    </a:lnTo>
                    <a:lnTo>
                      <a:pt x="58721" y="533030"/>
                    </a:lnTo>
                    <a:lnTo>
                      <a:pt x="50673" y="531685"/>
                    </a:lnTo>
                    <a:lnTo>
                      <a:pt x="42624" y="529911"/>
                    </a:lnTo>
                    <a:lnTo>
                      <a:pt x="34290" y="52778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08" name="Google Shape;4508;p67"/>
            <p:cNvGrpSpPr/>
            <p:nvPr/>
          </p:nvGrpSpPr>
          <p:grpSpPr>
            <a:xfrm>
              <a:off x="3866661" y="4661916"/>
              <a:ext cx="414382" cy="195580"/>
              <a:chOff x="3866661" y="4661916"/>
              <a:chExt cx="414382" cy="195580"/>
            </a:xfrm>
          </p:grpSpPr>
          <p:sp>
            <p:nvSpPr>
              <p:cNvPr id="4509" name="Google Shape;4509;p67"/>
              <p:cNvSpPr/>
              <p:nvPr/>
            </p:nvSpPr>
            <p:spPr>
              <a:xfrm>
                <a:off x="3866661" y="4681728"/>
                <a:ext cx="16510" cy="134620"/>
              </a:xfrm>
              <a:custGeom>
                <a:rect b="b" l="l" r="r" t="t"/>
                <a:pathLst>
                  <a:path extrusionOk="0" h="134620" w="16510">
                    <a:moveTo>
                      <a:pt x="488" y="0"/>
                    </a:moveTo>
                    <a:lnTo>
                      <a:pt x="0" y="15871"/>
                    </a:lnTo>
                    <a:lnTo>
                      <a:pt x="583" y="30956"/>
                    </a:lnTo>
                    <a:lnTo>
                      <a:pt x="1881" y="46184"/>
                    </a:lnTo>
                    <a:lnTo>
                      <a:pt x="3536" y="62484"/>
                    </a:lnTo>
                    <a:lnTo>
                      <a:pt x="4464" y="75747"/>
                    </a:lnTo>
                    <a:lnTo>
                      <a:pt x="5250" y="89154"/>
                    </a:lnTo>
                    <a:lnTo>
                      <a:pt x="6322" y="102560"/>
                    </a:lnTo>
                    <a:lnTo>
                      <a:pt x="8108" y="115823"/>
                    </a:lnTo>
                    <a:lnTo>
                      <a:pt x="8870" y="120396"/>
                    </a:lnTo>
                    <a:lnTo>
                      <a:pt x="9632" y="132588"/>
                    </a:lnTo>
                    <a:lnTo>
                      <a:pt x="14966" y="134112"/>
                    </a:lnTo>
                    <a:lnTo>
                      <a:pt x="15728" y="134112"/>
                    </a:lnTo>
                    <a:lnTo>
                      <a:pt x="15728" y="133350"/>
                    </a:lnTo>
                    <a:lnTo>
                      <a:pt x="16490" y="132588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0" name="Google Shape;4510;p67"/>
              <p:cNvSpPr/>
              <p:nvPr/>
            </p:nvSpPr>
            <p:spPr>
              <a:xfrm>
                <a:off x="3870198" y="4744212"/>
                <a:ext cx="67945" cy="81914"/>
              </a:xfrm>
              <a:custGeom>
                <a:rect b="b" l="l" r="r" t="t"/>
                <a:pathLst>
                  <a:path extrusionOk="0" h="81914" w="67945">
                    <a:moveTo>
                      <a:pt x="0" y="11429"/>
                    </a:moveTo>
                    <a:lnTo>
                      <a:pt x="9584" y="5893"/>
                    </a:lnTo>
                    <a:lnTo>
                      <a:pt x="17811" y="2571"/>
                    </a:lnTo>
                    <a:lnTo>
                      <a:pt x="26467" y="821"/>
                    </a:lnTo>
                    <a:lnTo>
                      <a:pt x="37338" y="0"/>
                    </a:lnTo>
                    <a:lnTo>
                      <a:pt x="45267" y="166"/>
                    </a:lnTo>
                    <a:lnTo>
                      <a:pt x="67532" y="28955"/>
                    </a:lnTo>
                    <a:lnTo>
                      <a:pt x="66163" y="38528"/>
                    </a:lnTo>
                    <a:lnTo>
                      <a:pt x="46482" y="79247"/>
                    </a:lnTo>
                    <a:lnTo>
                      <a:pt x="42672" y="81533"/>
                    </a:lnTo>
                    <a:lnTo>
                      <a:pt x="44196" y="79247"/>
                    </a:lnTo>
                    <a:lnTo>
                      <a:pt x="43434" y="76961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1" name="Google Shape;4511;p67"/>
              <p:cNvSpPr/>
              <p:nvPr/>
            </p:nvSpPr>
            <p:spPr>
              <a:xfrm>
                <a:off x="3955732" y="4725162"/>
                <a:ext cx="31114" cy="83185"/>
              </a:xfrm>
              <a:custGeom>
                <a:rect b="b" l="l" r="r" t="t"/>
                <a:pathLst>
                  <a:path extrusionOk="0" h="83185" w="31114">
                    <a:moveTo>
                      <a:pt x="2095" y="0"/>
                    </a:moveTo>
                    <a:lnTo>
                      <a:pt x="404" y="9536"/>
                    </a:lnTo>
                    <a:lnTo>
                      <a:pt x="0" y="17430"/>
                    </a:lnTo>
                    <a:lnTo>
                      <a:pt x="1023" y="25181"/>
                    </a:lnTo>
                    <a:lnTo>
                      <a:pt x="3619" y="34289"/>
                    </a:lnTo>
                    <a:lnTo>
                      <a:pt x="5929" y="43303"/>
                    </a:lnTo>
                    <a:lnTo>
                      <a:pt x="19621" y="82295"/>
                    </a:lnTo>
                    <a:lnTo>
                      <a:pt x="28003" y="83057"/>
                    </a:lnTo>
                    <a:lnTo>
                      <a:pt x="29527" y="83057"/>
                    </a:lnTo>
                    <a:lnTo>
                      <a:pt x="30289" y="83057"/>
                    </a:lnTo>
                    <a:lnTo>
                      <a:pt x="31051" y="83057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2" name="Google Shape;4512;p67"/>
              <p:cNvSpPr/>
              <p:nvPr/>
            </p:nvSpPr>
            <p:spPr>
              <a:xfrm>
                <a:off x="3954875" y="4722114"/>
                <a:ext cx="48260" cy="48895"/>
              </a:xfrm>
              <a:custGeom>
                <a:rect b="b" l="l" r="r" t="t"/>
                <a:pathLst>
                  <a:path extrusionOk="0" h="48895" w="48260">
                    <a:moveTo>
                      <a:pt x="2952" y="27431"/>
                    </a:moveTo>
                    <a:lnTo>
                      <a:pt x="440" y="37409"/>
                    </a:lnTo>
                    <a:lnTo>
                      <a:pt x="0" y="43814"/>
                    </a:lnTo>
                    <a:lnTo>
                      <a:pt x="3702" y="47363"/>
                    </a:lnTo>
                    <a:lnTo>
                      <a:pt x="13620" y="48767"/>
                    </a:lnTo>
                    <a:lnTo>
                      <a:pt x="22002" y="48458"/>
                    </a:lnTo>
                    <a:lnTo>
                      <a:pt x="47827" y="18561"/>
                    </a:lnTo>
                    <a:lnTo>
                      <a:pt x="45624" y="12953"/>
                    </a:lnTo>
                    <a:lnTo>
                      <a:pt x="15144" y="761"/>
                    </a:lnTo>
                    <a:lnTo>
                      <a:pt x="9810" y="0"/>
                    </a:lnTo>
                    <a:lnTo>
                      <a:pt x="9048" y="9143"/>
                    </a:lnTo>
                    <a:lnTo>
                      <a:pt x="8286" y="16001"/>
                    </a:lnTo>
                    <a:lnTo>
                      <a:pt x="9810" y="16763"/>
                    </a:lnTo>
                    <a:lnTo>
                      <a:pt x="13620" y="22097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3" name="Google Shape;4513;p67"/>
              <p:cNvSpPr/>
              <p:nvPr/>
            </p:nvSpPr>
            <p:spPr>
              <a:xfrm>
                <a:off x="4041267" y="4741164"/>
                <a:ext cx="6985" cy="64770"/>
              </a:xfrm>
              <a:custGeom>
                <a:rect b="b" l="l" r="r" t="t"/>
                <a:pathLst>
                  <a:path extrusionOk="0" h="64770" w="6985">
                    <a:moveTo>
                      <a:pt x="1904" y="0"/>
                    </a:moveTo>
                    <a:lnTo>
                      <a:pt x="309" y="9417"/>
                    </a:lnTo>
                    <a:lnTo>
                      <a:pt x="0" y="17049"/>
                    </a:lnTo>
                    <a:lnTo>
                      <a:pt x="833" y="24538"/>
                    </a:lnTo>
                    <a:lnTo>
                      <a:pt x="2666" y="33527"/>
                    </a:lnTo>
                    <a:lnTo>
                      <a:pt x="3905" y="40278"/>
                    </a:lnTo>
                    <a:lnTo>
                      <a:pt x="5143" y="46958"/>
                    </a:lnTo>
                    <a:lnTo>
                      <a:pt x="6095" y="53780"/>
                    </a:lnTo>
                    <a:lnTo>
                      <a:pt x="6476" y="60959"/>
                    </a:lnTo>
                    <a:lnTo>
                      <a:pt x="6476" y="63245"/>
                    </a:lnTo>
                    <a:lnTo>
                      <a:pt x="6476" y="64769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4" name="Google Shape;4514;p67"/>
              <p:cNvSpPr/>
              <p:nvPr/>
            </p:nvSpPr>
            <p:spPr>
              <a:xfrm>
                <a:off x="4021074" y="4671822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809"/>
                    </a:moveTo>
                    <a:lnTo>
                      <a:pt x="0" y="12191"/>
                    </a:lnTo>
                    <a:lnTo>
                      <a:pt x="3809" y="15239"/>
                    </a:lnTo>
                    <a:lnTo>
                      <a:pt x="12191" y="15239"/>
                    </a:lnTo>
                    <a:lnTo>
                      <a:pt x="15239" y="12191"/>
                    </a:lnTo>
                    <a:lnTo>
                      <a:pt x="15239" y="7619"/>
                    </a:lnTo>
                    <a:lnTo>
                      <a:pt x="15239" y="3809"/>
                    </a:lnTo>
                    <a:lnTo>
                      <a:pt x="12191" y="0"/>
                    </a:lnTo>
                    <a:lnTo>
                      <a:pt x="3809" y="0"/>
                    </a:lnTo>
                    <a:lnTo>
                      <a:pt x="0" y="3809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5" name="Google Shape;4515;p67"/>
              <p:cNvSpPr/>
              <p:nvPr/>
            </p:nvSpPr>
            <p:spPr>
              <a:xfrm>
                <a:off x="4079331" y="4703826"/>
                <a:ext cx="46989" cy="153670"/>
              </a:xfrm>
              <a:custGeom>
                <a:rect b="b" l="l" r="r" t="t"/>
                <a:pathLst>
                  <a:path extrusionOk="0" h="153670" w="46989">
                    <a:moveTo>
                      <a:pt x="41564" y="54101"/>
                    </a:moveTo>
                    <a:lnTo>
                      <a:pt x="39135" y="44529"/>
                    </a:lnTo>
                    <a:lnTo>
                      <a:pt x="37564" y="35813"/>
                    </a:lnTo>
                    <a:lnTo>
                      <a:pt x="36849" y="27098"/>
                    </a:lnTo>
                    <a:lnTo>
                      <a:pt x="36992" y="17525"/>
                    </a:lnTo>
                    <a:lnTo>
                      <a:pt x="36992" y="9905"/>
                    </a:lnTo>
                    <a:lnTo>
                      <a:pt x="39278" y="4571"/>
                    </a:lnTo>
                    <a:lnTo>
                      <a:pt x="33944" y="0"/>
                    </a:lnTo>
                    <a:lnTo>
                      <a:pt x="27431" y="2774"/>
                    </a:lnTo>
                    <a:lnTo>
                      <a:pt x="3178" y="47339"/>
                    </a:lnTo>
                    <a:lnTo>
                      <a:pt x="0" y="63638"/>
                    </a:lnTo>
                    <a:lnTo>
                      <a:pt x="3464" y="75437"/>
                    </a:lnTo>
                    <a:lnTo>
                      <a:pt x="9644" y="78021"/>
                    </a:lnTo>
                    <a:lnTo>
                      <a:pt x="16894" y="76676"/>
                    </a:lnTo>
                    <a:lnTo>
                      <a:pt x="46136" y="41909"/>
                    </a:lnTo>
                    <a:lnTo>
                      <a:pt x="46898" y="38099"/>
                    </a:lnTo>
                    <a:lnTo>
                      <a:pt x="46898" y="37337"/>
                    </a:lnTo>
                    <a:lnTo>
                      <a:pt x="46898" y="34289"/>
                    </a:lnTo>
                    <a:lnTo>
                      <a:pt x="46327" y="41147"/>
                    </a:lnTo>
                    <a:lnTo>
                      <a:pt x="45755" y="48005"/>
                    </a:lnTo>
                    <a:lnTo>
                      <a:pt x="45184" y="54863"/>
                    </a:lnTo>
                    <a:lnTo>
                      <a:pt x="43862" y="103620"/>
                    </a:lnTo>
                    <a:lnTo>
                      <a:pt x="43850" y="117347"/>
                    </a:lnTo>
                    <a:lnTo>
                      <a:pt x="44517" y="124717"/>
                    </a:lnTo>
                    <a:lnTo>
                      <a:pt x="45755" y="134016"/>
                    </a:lnTo>
                    <a:lnTo>
                      <a:pt x="46422" y="143172"/>
                    </a:lnTo>
                    <a:lnTo>
                      <a:pt x="45374" y="150113"/>
                    </a:lnTo>
                    <a:lnTo>
                      <a:pt x="45374" y="152399"/>
                    </a:lnTo>
                    <a:lnTo>
                      <a:pt x="45374" y="153161"/>
                    </a:lnTo>
                    <a:lnTo>
                      <a:pt x="12132" y="124301"/>
                    </a:lnTo>
                    <a:lnTo>
                      <a:pt x="3940" y="102298"/>
                    </a:lnTo>
                    <a:lnTo>
                      <a:pt x="2702" y="89153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6" name="Google Shape;4516;p67"/>
              <p:cNvSpPr/>
              <p:nvPr/>
            </p:nvSpPr>
            <p:spPr>
              <a:xfrm>
                <a:off x="4160139" y="4673346"/>
                <a:ext cx="48260" cy="115570"/>
              </a:xfrm>
              <a:custGeom>
                <a:rect b="b" l="l" r="r" t="t"/>
                <a:pathLst>
                  <a:path extrusionOk="0" h="115570" w="48260">
                    <a:moveTo>
                      <a:pt x="380" y="0"/>
                    </a:moveTo>
                    <a:lnTo>
                      <a:pt x="190" y="21967"/>
                    </a:lnTo>
                    <a:lnTo>
                      <a:pt x="0" y="44291"/>
                    </a:lnTo>
                    <a:lnTo>
                      <a:pt x="380" y="66758"/>
                    </a:lnTo>
                    <a:lnTo>
                      <a:pt x="1904" y="89154"/>
                    </a:lnTo>
                    <a:lnTo>
                      <a:pt x="1904" y="95250"/>
                    </a:lnTo>
                    <a:lnTo>
                      <a:pt x="3428" y="100584"/>
                    </a:lnTo>
                    <a:lnTo>
                      <a:pt x="5714" y="105918"/>
                    </a:lnTo>
                    <a:lnTo>
                      <a:pt x="5405" y="94702"/>
                    </a:lnTo>
                    <a:lnTo>
                      <a:pt x="4952" y="83058"/>
                    </a:lnTo>
                    <a:lnTo>
                      <a:pt x="5072" y="71413"/>
                    </a:lnTo>
                    <a:lnTo>
                      <a:pt x="27812" y="44196"/>
                    </a:lnTo>
                    <a:lnTo>
                      <a:pt x="33146" y="47244"/>
                    </a:lnTo>
                    <a:lnTo>
                      <a:pt x="38480" y="52578"/>
                    </a:lnTo>
                    <a:lnTo>
                      <a:pt x="45338" y="59436"/>
                    </a:lnTo>
                    <a:lnTo>
                      <a:pt x="47624" y="66294"/>
                    </a:lnTo>
                    <a:lnTo>
                      <a:pt x="47624" y="75438"/>
                    </a:lnTo>
                    <a:lnTo>
                      <a:pt x="47755" y="84093"/>
                    </a:lnTo>
                    <a:lnTo>
                      <a:pt x="46958" y="92106"/>
                    </a:lnTo>
                    <a:lnTo>
                      <a:pt x="45160" y="99976"/>
                    </a:lnTo>
                    <a:lnTo>
                      <a:pt x="42290" y="108204"/>
                    </a:lnTo>
                    <a:lnTo>
                      <a:pt x="40766" y="112014"/>
                    </a:lnTo>
                    <a:lnTo>
                      <a:pt x="40766" y="113538"/>
                    </a:lnTo>
                    <a:lnTo>
                      <a:pt x="38480" y="115062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7" name="Google Shape;4517;p67"/>
              <p:cNvSpPr/>
              <p:nvPr/>
            </p:nvSpPr>
            <p:spPr>
              <a:xfrm>
                <a:off x="4235958" y="4661916"/>
                <a:ext cx="45085" cy="121920"/>
              </a:xfrm>
              <a:custGeom>
                <a:rect b="b" l="l" r="r" t="t"/>
                <a:pathLst>
                  <a:path extrusionOk="0" h="121920" w="45085">
                    <a:moveTo>
                      <a:pt x="0" y="0"/>
                    </a:moveTo>
                    <a:lnTo>
                      <a:pt x="500" y="11632"/>
                    </a:lnTo>
                    <a:lnTo>
                      <a:pt x="1714" y="22764"/>
                    </a:lnTo>
                    <a:lnTo>
                      <a:pt x="3214" y="33754"/>
                    </a:lnTo>
                    <a:lnTo>
                      <a:pt x="4572" y="44958"/>
                    </a:lnTo>
                    <a:lnTo>
                      <a:pt x="5572" y="57983"/>
                    </a:lnTo>
                    <a:lnTo>
                      <a:pt x="6286" y="70866"/>
                    </a:lnTo>
                    <a:lnTo>
                      <a:pt x="6715" y="83748"/>
                    </a:lnTo>
                    <a:lnTo>
                      <a:pt x="6858" y="96774"/>
                    </a:lnTo>
                    <a:lnTo>
                      <a:pt x="6500" y="102524"/>
                    </a:lnTo>
                    <a:lnTo>
                      <a:pt x="6286" y="110204"/>
                    </a:lnTo>
                    <a:lnTo>
                      <a:pt x="7500" y="117455"/>
                    </a:lnTo>
                    <a:lnTo>
                      <a:pt x="11430" y="121920"/>
                    </a:lnTo>
                    <a:lnTo>
                      <a:pt x="18538" y="121920"/>
                    </a:lnTo>
                    <a:lnTo>
                      <a:pt x="41910" y="96012"/>
                    </a:lnTo>
                    <a:lnTo>
                      <a:pt x="44958" y="89915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8" name="Google Shape;4518;p67"/>
              <p:cNvSpPr/>
              <p:nvPr/>
            </p:nvSpPr>
            <p:spPr>
              <a:xfrm>
                <a:off x="4224528" y="4712970"/>
                <a:ext cx="55879" cy="8889"/>
              </a:xfrm>
              <a:custGeom>
                <a:rect b="b" l="l" r="r" t="t"/>
                <a:pathLst>
                  <a:path extrusionOk="0" h="8889" w="55879">
                    <a:moveTo>
                      <a:pt x="0" y="1524"/>
                    </a:moveTo>
                    <a:lnTo>
                      <a:pt x="13287" y="6500"/>
                    </a:lnTo>
                    <a:lnTo>
                      <a:pt x="24003" y="8763"/>
                    </a:lnTo>
                    <a:lnTo>
                      <a:pt x="34718" y="8167"/>
                    </a:lnTo>
                    <a:lnTo>
                      <a:pt x="48006" y="4572"/>
                    </a:lnTo>
                    <a:lnTo>
                      <a:pt x="52577" y="2286"/>
                    </a:lnTo>
                    <a:lnTo>
                      <a:pt x="53340" y="1524"/>
                    </a:lnTo>
                    <a:lnTo>
                      <a:pt x="55626" y="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19" name="Google Shape;4519;p67"/>
            <p:cNvSpPr/>
            <p:nvPr/>
          </p:nvSpPr>
          <p:spPr>
            <a:xfrm>
              <a:off x="3989070" y="3192017"/>
              <a:ext cx="38100" cy="25400"/>
            </a:xfrm>
            <a:custGeom>
              <a:rect b="b" l="l" r="r" t="t"/>
              <a:pathLst>
                <a:path extrusionOk="0" h="25400" w="38100">
                  <a:moveTo>
                    <a:pt x="0" y="18287"/>
                  </a:moveTo>
                  <a:lnTo>
                    <a:pt x="32003" y="0"/>
                  </a:lnTo>
                  <a:lnTo>
                    <a:pt x="35051" y="761"/>
                  </a:lnTo>
                  <a:lnTo>
                    <a:pt x="38099" y="1523"/>
                  </a:lnTo>
                  <a:lnTo>
                    <a:pt x="38100" y="8381"/>
                  </a:lnTo>
                  <a:lnTo>
                    <a:pt x="38100" y="11429"/>
                  </a:lnTo>
                  <a:lnTo>
                    <a:pt x="32766" y="16763"/>
                  </a:lnTo>
                  <a:lnTo>
                    <a:pt x="28194" y="21335"/>
                  </a:lnTo>
                  <a:lnTo>
                    <a:pt x="22098" y="25145"/>
                  </a:lnTo>
                  <a:lnTo>
                    <a:pt x="17526" y="19049"/>
                  </a:lnTo>
                  <a:lnTo>
                    <a:pt x="13716" y="12191"/>
                  </a:lnTo>
                  <a:lnTo>
                    <a:pt x="12191" y="9143"/>
                  </a:lnTo>
                  <a:lnTo>
                    <a:pt x="9905" y="3047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0" name="Google Shape;4520;p67"/>
            <p:cNvSpPr/>
            <p:nvPr/>
          </p:nvSpPr>
          <p:spPr>
            <a:xfrm>
              <a:off x="3992117" y="2629661"/>
              <a:ext cx="31750" cy="41910"/>
            </a:xfrm>
            <a:custGeom>
              <a:rect b="b" l="l" r="r" t="t"/>
              <a:pathLst>
                <a:path extrusionOk="0" h="41910" w="31750">
                  <a:moveTo>
                    <a:pt x="3810" y="41910"/>
                  </a:moveTo>
                  <a:lnTo>
                    <a:pt x="1690" y="34075"/>
                  </a:lnTo>
                  <a:lnTo>
                    <a:pt x="0" y="26670"/>
                  </a:lnTo>
                  <a:lnTo>
                    <a:pt x="595" y="19835"/>
                  </a:lnTo>
                  <a:lnTo>
                    <a:pt x="5334" y="13716"/>
                  </a:lnTo>
                  <a:lnTo>
                    <a:pt x="11430" y="9144"/>
                  </a:lnTo>
                  <a:lnTo>
                    <a:pt x="18288" y="6858"/>
                  </a:lnTo>
                  <a:lnTo>
                    <a:pt x="25146" y="8382"/>
                  </a:lnTo>
                  <a:lnTo>
                    <a:pt x="29718" y="9144"/>
                  </a:lnTo>
                  <a:lnTo>
                    <a:pt x="29718" y="18288"/>
                  </a:lnTo>
                  <a:lnTo>
                    <a:pt x="28194" y="21336"/>
                  </a:lnTo>
                  <a:lnTo>
                    <a:pt x="26670" y="25908"/>
                  </a:lnTo>
                  <a:lnTo>
                    <a:pt x="18288" y="28194"/>
                  </a:lnTo>
                  <a:lnTo>
                    <a:pt x="13716" y="26670"/>
                  </a:lnTo>
                  <a:lnTo>
                    <a:pt x="8382" y="25146"/>
                  </a:lnTo>
                  <a:lnTo>
                    <a:pt x="6096" y="13716"/>
                  </a:lnTo>
                  <a:lnTo>
                    <a:pt x="9144" y="9144"/>
                  </a:lnTo>
                  <a:lnTo>
                    <a:pt x="13716" y="2286"/>
                  </a:lnTo>
                  <a:lnTo>
                    <a:pt x="24384" y="1524"/>
                  </a:lnTo>
                  <a:lnTo>
                    <a:pt x="31242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p67"/>
            <p:cNvSpPr/>
            <p:nvPr/>
          </p:nvSpPr>
          <p:spPr>
            <a:xfrm>
              <a:off x="4290821" y="2788920"/>
              <a:ext cx="18414" cy="20319"/>
            </a:xfrm>
            <a:custGeom>
              <a:rect b="b" l="l" r="r" t="t"/>
              <a:pathLst>
                <a:path extrusionOk="0" h="20319" w="18414">
                  <a:moveTo>
                    <a:pt x="0" y="19812"/>
                  </a:moveTo>
                  <a:lnTo>
                    <a:pt x="595" y="12322"/>
                  </a:lnTo>
                  <a:lnTo>
                    <a:pt x="1333" y="6762"/>
                  </a:lnTo>
                  <a:lnTo>
                    <a:pt x="4071" y="2774"/>
                  </a:lnTo>
                  <a:lnTo>
                    <a:pt x="10667" y="0"/>
                  </a:lnTo>
                  <a:lnTo>
                    <a:pt x="12953" y="0"/>
                  </a:lnTo>
                  <a:lnTo>
                    <a:pt x="13715" y="0"/>
                  </a:lnTo>
                  <a:lnTo>
                    <a:pt x="15239" y="0"/>
                  </a:lnTo>
                  <a:lnTo>
                    <a:pt x="16001" y="3048"/>
                  </a:lnTo>
                  <a:lnTo>
                    <a:pt x="18287" y="8382"/>
                  </a:lnTo>
                  <a:lnTo>
                    <a:pt x="15240" y="12192"/>
                  </a:lnTo>
                  <a:lnTo>
                    <a:pt x="10668" y="16764"/>
                  </a:lnTo>
                  <a:lnTo>
                    <a:pt x="6095" y="12954"/>
                  </a:lnTo>
                  <a:lnTo>
                    <a:pt x="1523" y="1143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p67"/>
            <p:cNvSpPr/>
            <p:nvPr/>
          </p:nvSpPr>
          <p:spPr>
            <a:xfrm>
              <a:off x="4261865" y="2483357"/>
              <a:ext cx="26035" cy="26035"/>
            </a:xfrm>
            <a:custGeom>
              <a:rect b="b" l="l" r="r" t="t"/>
              <a:pathLst>
                <a:path extrusionOk="0" h="26035" w="26035">
                  <a:moveTo>
                    <a:pt x="0" y="25908"/>
                  </a:moveTo>
                  <a:lnTo>
                    <a:pt x="19049" y="0"/>
                  </a:lnTo>
                  <a:lnTo>
                    <a:pt x="21335" y="762"/>
                  </a:lnTo>
                  <a:lnTo>
                    <a:pt x="25907" y="0"/>
                  </a:lnTo>
                  <a:lnTo>
                    <a:pt x="25907" y="3810"/>
                  </a:lnTo>
                  <a:lnTo>
                    <a:pt x="25907" y="6096"/>
                  </a:lnTo>
                  <a:lnTo>
                    <a:pt x="24383" y="9906"/>
                  </a:lnTo>
                  <a:lnTo>
                    <a:pt x="22859" y="13716"/>
                  </a:lnTo>
                  <a:lnTo>
                    <a:pt x="20574" y="16764"/>
                  </a:lnTo>
                  <a:lnTo>
                    <a:pt x="16764" y="19812"/>
                  </a:lnTo>
                  <a:lnTo>
                    <a:pt x="16002" y="19812"/>
                  </a:lnTo>
                  <a:lnTo>
                    <a:pt x="15240" y="20574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23" name="Google Shape;4523;p6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905243" y="2913113"/>
              <a:ext cx="3466363" cy="2428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24" name="Google Shape;4524;p67"/>
            <p:cNvSpPr/>
            <p:nvPr/>
          </p:nvSpPr>
          <p:spPr>
            <a:xfrm>
              <a:off x="1546860" y="5580233"/>
              <a:ext cx="24130" cy="33020"/>
            </a:xfrm>
            <a:custGeom>
              <a:rect b="b" l="l" r="r" t="t"/>
              <a:pathLst>
                <a:path extrusionOk="0" h="33020" w="24130">
                  <a:moveTo>
                    <a:pt x="0" y="13608"/>
                  </a:moveTo>
                  <a:lnTo>
                    <a:pt x="3071" y="8691"/>
                  </a:lnTo>
                  <a:lnTo>
                    <a:pt x="6857" y="3417"/>
                  </a:lnTo>
                  <a:lnTo>
                    <a:pt x="11787" y="0"/>
                  </a:lnTo>
                  <a:lnTo>
                    <a:pt x="18287" y="654"/>
                  </a:lnTo>
                  <a:lnTo>
                    <a:pt x="23621" y="2940"/>
                  </a:lnTo>
                  <a:lnTo>
                    <a:pt x="22860" y="12084"/>
                  </a:lnTo>
                  <a:lnTo>
                    <a:pt x="22860" y="15894"/>
                  </a:lnTo>
                  <a:lnTo>
                    <a:pt x="22860" y="21990"/>
                  </a:lnTo>
                  <a:lnTo>
                    <a:pt x="23622" y="27324"/>
                  </a:lnTo>
                  <a:lnTo>
                    <a:pt x="18288" y="30372"/>
                  </a:lnTo>
                  <a:lnTo>
                    <a:pt x="15240" y="32658"/>
                  </a:lnTo>
                  <a:lnTo>
                    <a:pt x="13716" y="27324"/>
                  </a:lnTo>
                  <a:lnTo>
                    <a:pt x="12954" y="2580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5" name="Google Shape;4525;p67"/>
            <p:cNvSpPr/>
            <p:nvPr/>
          </p:nvSpPr>
          <p:spPr>
            <a:xfrm>
              <a:off x="1222795" y="5679185"/>
              <a:ext cx="28575" cy="57150"/>
            </a:xfrm>
            <a:custGeom>
              <a:rect b="b" l="l" r="r" t="t"/>
              <a:pathLst>
                <a:path extrusionOk="0" h="57150" w="28575">
                  <a:moveTo>
                    <a:pt x="7072" y="57149"/>
                  </a:moveTo>
                  <a:lnTo>
                    <a:pt x="3476" y="45600"/>
                  </a:lnTo>
                  <a:lnTo>
                    <a:pt x="595" y="33908"/>
                  </a:lnTo>
                  <a:lnTo>
                    <a:pt x="0" y="22217"/>
                  </a:lnTo>
                  <a:lnTo>
                    <a:pt x="3262" y="10667"/>
                  </a:lnTo>
                  <a:lnTo>
                    <a:pt x="5548" y="6095"/>
                  </a:lnTo>
                  <a:lnTo>
                    <a:pt x="13168" y="0"/>
                  </a:lnTo>
                  <a:lnTo>
                    <a:pt x="19264" y="3047"/>
                  </a:lnTo>
                  <a:lnTo>
                    <a:pt x="23836" y="5333"/>
                  </a:lnTo>
                  <a:lnTo>
                    <a:pt x="26122" y="11429"/>
                  </a:lnTo>
                  <a:lnTo>
                    <a:pt x="28408" y="15239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26" name="Google Shape;4526;p67"/>
          <p:cNvGrpSpPr/>
          <p:nvPr/>
        </p:nvGrpSpPr>
        <p:grpSpPr>
          <a:xfrm>
            <a:off x="4853946" y="1734267"/>
            <a:ext cx="3956056" cy="2878082"/>
            <a:chOff x="6076937" y="2673083"/>
            <a:chExt cx="3792232" cy="2798330"/>
          </a:xfrm>
        </p:grpSpPr>
        <p:pic>
          <p:nvPicPr>
            <p:cNvPr id="4527" name="Google Shape;4527;p6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590013" y="4831067"/>
              <a:ext cx="373405" cy="187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8" name="Google Shape;4528;p6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009339" y="4866881"/>
              <a:ext cx="75237" cy="98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9" name="Google Shape;4529;p6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172181" y="4894313"/>
              <a:ext cx="84607" cy="91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0" name="Google Shape;4530;p6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9314294" y="4789919"/>
              <a:ext cx="433984" cy="1554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31" name="Google Shape;4531;p67"/>
            <p:cNvGrpSpPr/>
            <p:nvPr/>
          </p:nvGrpSpPr>
          <p:grpSpPr>
            <a:xfrm>
              <a:off x="8727947" y="5052822"/>
              <a:ext cx="333375" cy="179844"/>
              <a:chOff x="8727947" y="5052822"/>
              <a:chExt cx="333375" cy="179844"/>
            </a:xfrm>
          </p:grpSpPr>
          <p:sp>
            <p:nvSpPr>
              <p:cNvPr id="4532" name="Google Shape;4532;p67"/>
              <p:cNvSpPr/>
              <p:nvPr/>
            </p:nvSpPr>
            <p:spPr>
              <a:xfrm>
                <a:off x="8727947" y="5052822"/>
                <a:ext cx="333375" cy="37464"/>
              </a:xfrm>
              <a:custGeom>
                <a:rect b="b" l="l" r="r" t="t"/>
                <a:pathLst>
                  <a:path extrusionOk="0" h="37464" w="333375">
                    <a:moveTo>
                      <a:pt x="0" y="37337"/>
                    </a:moveTo>
                    <a:lnTo>
                      <a:pt x="25610" y="36742"/>
                    </a:lnTo>
                    <a:lnTo>
                      <a:pt x="51149" y="34289"/>
                    </a:lnTo>
                    <a:lnTo>
                      <a:pt x="76831" y="30694"/>
                    </a:lnTo>
                    <a:lnTo>
                      <a:pt x="102870" y="26669"/>
                    </a:lnTo>
                    <a:lnTo>
                      <a:pt x="138886" y="21216"/>
                    </a:lnTo>
                    <a:lnTo>
                      <a:pt x="211204" y="11453"/>
                    </a:lnTo>
                    <a:lnTo>
                      <a:pt x="267652" y="4607"/>
                    </a:lnTo>
                    <a:lnTo>
                      <a:pt x="307657" y="964"/>
                    </a:lnTo>
                    <a:lnTo>
                      <a:pt x="327660" y="0"/>
                    </a:lnTo>
                    <a:lnTo>
                      <a:pt x="329184" y="0"/>
                    </a:lnTo>
                    <a:lnTo>
                      <a:pt x="331470" y="0"/>
                    </a:lnTo>
                    <a:lnTo>
                      <a:pt x="332994" y="0"/>
                    </a:lnTo>
                    <a:lnTo>
                      <a:pt x="324028" y="4512"/>
                    </a:lnTo>
                    <a:lnTo>
                      <a:pt x="314420" y="8096"/>
                    </a:lnTo>
                    <a:lnTo>
                      <a:pt x="304383" y="11251"/>
                    </a:lnTo>
                    <a:lnTo>
                      <a:pt x="294132" y="14477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533" name="Google Shape;4533;p67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868905" y="5100053"/>
                <a:ext cx="162331" cy="1326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34" name="Google Shape;4534;p67"/>
            <p:cNvGrpSpPr/>
            <p:nvPr/>
          </p:nvGrpSpPr>
          <p:grpSpPr>
            <a:xfrm>
              <a:off x="9292589" y="4978907"/>
              <a:ext cx="373379" cy="209563"/>
              <a:chOff x="9292589" y="4978907"/>
              <a:chExt cx="373379" cy="209563"/>
            </a:xfrm>
          </p:grpSpPr>
          <p:sp>
            <p:nvSpPr>
              <p:cNvPr id="4535" name="Google Shape;4535;p67"/>
              <p:cNvSpPr/>
              <p:nvPr/>
            </p:nvSpPr>
            <p:spPr>
              <a:xfrm>
                <a:off x="9292589" y="4978907"/>
                <a:ext cx="373379" cy="52070"/>
              </a:xfrm>
              <a:custGeom>
                <a:rect b="b" l="l" r="r" t="t"/>
                <a:pathLst>
                  <a:path extrusionOk="0" h="52070" w="373379">
                    <a:moveTo>
                      <a:pt x="0" y="51816"/>
                    </a:moveTo>
                    <a:lnTo>
                      <a:pt x="26372" y="50661"/>
                    </a:lnTo>
                    <a:lnTo>
                      <a:pt x="52101" y="47720"/>
                    </a:lnTo>
                    <a:lnTo>
                      <a:pt x="77688" y="43779"/>
                    </a:lnTo>
                    <a:lnTo>
                      <a:pt x="103632" y="39624"/>
                    </a:lnTo>
                    <a:lnTo>
                      <a:pt x="139636" y="34635"/>
                    </a:lnTo>
                    <a:lnTo>
                      <a:pt x="211645" y="25800"/>
                    </a:lnTo>
                    <a:lnTo>
                      <a:pt x="273796" y="19454"/>
                    </a:lnTo>
                    <a:lnTo>
                      <a:pt x="299656" y="16954"/>
                    </a:lnTo>
                    <a:lnTo>
                      <a:pt x="325231" y="14168"/>
                    </a:lnTo>
                    <a:lnTo>
                      <a:pt x="350520" y="10668"/>
                    </a:lnTo>
                    <a:lnTo>
                      <a:pt x="360426" y="9144"/>
                    </a:lnTo>
                    <a:lnTo>
                      <a:pt x="365760" y="8382"/>
                    </a:lnTo>
                    <a:lnTo>
                      <a:pt x="373380" y="3810"/>
                    </a:lnTo>
                    <a:lnTo>
                      <a:pt x="366331" y="1928"/>
                    </a:lnTo>
                    <a:lnTo>
                      <a:pt x="358140" y="762"/>
                    </a:lnTo>
                    <a:lnTo>
                      <a:pt x="349377" y="166"/>
                    </a:lnTo>
                    <a:lnTo>
                      <a:pt x="340614" y="0"/>
                    </a:lnTo>
                    <a:lnTo>
                      <a:pt x="333756" y="0"/>
                    </a:lnTo>
                    <a:lnTo>
                      <a:pt x="326898" y="0"/>
                    </a:lnTo>
                    <a:lnTo>
                      <a:pt x="320040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536" name="Google Shape;4536;p67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9408401" y="5035378"/>
                <a:ext cx="181381" cy="1530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37" name="Google Shape;4537;p67"/>
            <p:cNvGrpSpPr/>
            <p:nvPr/>
          </p:nvGrpSpPr>
          <p:grpSpPr>
            <a:xfrm>
              <a:off x="6076937" y="2673083"/>
              <a:ext cx="823747" cy="654583"/>
              <a:chOff x="6076937" y="2673083"/>
              <a:chExt cx="823747" cy="654583"/>
            </a:xfrm>
          </p:grpSpPr>
          <p:pic>
            <p:nvPicPr>
              <p:cNvPr id="4538" name="Google Shape;4538;p67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6076937" y="3061703"/>
                <a:ext cx="381025" cy="26596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39" name="Google Shape;4539;p67"/>
              <p:cNvSpPr/>
              <p:nvPr/>
            </p:nvSpPr>
            <p:spPr>
              <a:xfrm>
                <a:off x="6505955" y="3002280"/>
                <a:ext cx="35559" cy="30480"/>
              </a:xfrm>
              <a:custGeom>
                <a:rect b="b" l="l" r="r" t="t"/>
                <a:pathLst>
                  <a:path extrusionOk="0" h="30480" w="35559">
                    <a:moveTo>
                      <a:pt x="0" y="30479"/>
                    </a:moveTo>
                    <a:lnTo>
                      <a:pt x="7548" y="23538"/>
                    </a:lnTo>
                    <a:lnTo>
                      <a:pt x="15239" y="17240"/>
                    </a:lnTo>
                    <a:lnTo>
                      <a:pt x="22931" y="11084"/>
                    </a:lnTo>
                    <a:lnTo>
                      <a:pt x="30479" y="4571"/>
                    </a:lnTo>
                    <a:lnTo>
                      <a:pt x="32003" y="3047"/>
                    </a:lnTo>
                    <a:lnTo>
                      <a:pt x="33527" y="1523"/>
                    </a:lnTo>
                    <a:lnTo>
                      <a:pt x="35051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540" name="Google Shape;4540;p67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6578333" y="2673083"/>
                <a:ext cx="322351" cy="3154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541" name="Google Shape;4541;p67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6544805" y="3204959"/>
              <a:ext cx="205765" cy="1691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42" name="Google Shape;4542;p67"/>
            <p:cNvSpPr/>
            <p:nvPr/>
          </p:nvSpPr>
          <p:spPr>
            <a:xfrm>
              <a:off x="9387078" y="4304919"/>
              <a:ext cx="33654" cy="20320"/>
            </a:xfrm>
            <a:custGeom>
              <a:rect b="b" l="l" r="r" t="t"/>
              <a:pathLst>
                <a:path extrusionOk="0" h="20320" w="33654">
                  <a:moveTo>
                    <a:pt x="1524" y="3428"/>
                  </a:moveTo>
                  <a:lnTo>
                    <a:pt x="10203" y="928"/>
                  </a:lnTo>
                  <a:lnTo>
                    <a:pt x="16668" y="0"/>
                  </a:lnTo>
                  <a:lnTo>
                    <a:pt x="22419" y="1928"/>
                  </a:lnTo>
                  <a:lnTo>
                    <a:pt x="28956" y="8000"/>
                  </a:lnTo>
                  <a:lnTo>
                    <a:pt x="33528" y="12572"/>
                  </a:lnTo>
                  <a:lnTo>
                    <a:pt x="30480" y="15620"/>
                  </a:lnTo>
                  <a:lnTo>
                    <a:pt x="25908" y="16382"/>
                  </a:lnTo>
                  <a:lnTo>
                    <a:pt x="19812" y="17906"/>
                  </a:lnTo>
                  <a:lnTo>
                    <a:pt x="9906" y="17906"/>
                  </a:lnTo>
                  <a:lnTo>
                    <a:pt x="4572" y="15620"/>
                  </a:lnTo>
                  <a:lnTo>
                    <a:pt x="0" y="14096"/>
                  </a:lnTo>
                  <a:lnTo>
                    <a:pt x="1524" y="11810"/>
                  </a:lnTo>
                  <a:lnTo>
                    <a:pt x="1524" y="11048"/>
                  </a:lnTo>
                  <a:lnTo>
                    <a:pt x="9144" y="12572"/>
                  </a:lnTo>
                  <a:lnTo>
                    <a:pt x="12192" y="15620"/>
                  </a:lnTo>
                  <a:lnTo>
                    <a:pt x="19050" y="20192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3" name="Google Shape;4543;p67"/>
            <p:cNvSpPr/>
            <p:nvPr/>
          </p:nvSpPr>
          <p:spPr>
            <a:xfrm>
              <a:off x="6260591" y="2916173"/>
              <a:ext cx="611504" cy="514350"/>
            </a:xfrm>
            <a:custGeom>
              <a:rect b="b" l="l" r="r" t="t"/>
              <a:pathLst>
                <a:path extrusionOk="0" h="514350" w="611504">
                  <a:moveTo>
                    <a:pt x="0" y="514350"/>
                  </a:moveTo>
                  <a:lnTo>
                    <a:pt x="24383" y="469392"/>
                  </a:lnTo>
                  <a:lnTo>
                    <a:pt x="70389" y="432339"/>
                  </a:lnTo>
                  <a:lnTo>
                    <a:pt x="94357" y="414635"/>
                  </a:lnTo>
                  <a:lnTo>
                    <a:pt x="118109" y="397002"/>
                  </a:lnTo>
                  <a:lnTo>
                    <a:pt x="159777" y="366170"/>
                  </a:lnTo>
                  <a:lnTo>
                    <a:pt x="201205" y="335100"/>
                  </a:lnTo>
                  <a:lnTo>
                    <a:pt x="242433" y="303829"/>
                  </a:lnTo>
                  <a:lnTo>
                    <a:pt x="283501" y="272398"/>
                  </a:lnTo>
                  <a:lnTo>
                    <a:pt x="324449" y="240847"/>
                  </a:lnTo>
                  <a:lnTo>
                    <a:pt x="365317" y="209216"/>
                  </a:lnTo>
                  <a:lnTo>
                    <a:pt x="406145" y="177545"/>
                  </a:lnTo>
                  <a:lnTo>
                    <a:pt x="445424" y="146970"/>
                  </a:lnTo>
                  <a:lnTo>
                    <a:pt x="484346" y="115823"/>
                  </a:lnTo>
                  <a:lnTo>
                    <a:pt x="522839" y="84105"/>
                  </a:lnTo>
                  <a:lnTo>
                    <a:pt x="560831" y="51815"/>
                  </a:lnTo>
                  <a:lnTo>
                    <a:pt x="596622" y="18276"/>
                  </a:lnTo>
                  <a:lnTo>
                    <a:pt x="610361" y="2285"/>
                  </a:lnTo>
                  <a:lnTo>
                    <a:pt x="611123" y="2285"/>
                  </a:lnTo>
                  <a:lnTo>
                    <a:pt x="611123" y="0"/>
                  </a:lnTo>
                  <a:lnTo>
                    <a:pt x="599646" y="4571"/>
                  </a:lnTo>
                  <a:lnTo>
                    <a:pt x="589026" y="10858"/>
                  </a:lnTo>
                  <a:lnTo>
                    <a:pt x="578977" y="18002"/>
                  </a:lnTo>
                  <a:lnTo>
                    <a:pt x="569213" y="25145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44" name="Google Shape;4544;p67"/>
            <p:cNvGrpSpPr/>
            <p:nvPr/>
          </p:nvGrpSpPr>
          <p:grpSpPr>
            <a:xfrm>
              <a:off x="6433566" y="2687573"/>
              <a:ext cx="3163570" cy="2783840"/>
              <a:chOff x="6433566" y="2687573"/>
              <a:chExt cx="3163570" cy="2783840"/>
            </a:xfrm>
          </p:grpSpPr>
          <p:sp>
            <p:nvSpPr>
              <p:cNvPr id="4545" name="Google Shape;4545;p67"/>
              <p:cNvSpPr/>
              <p:nvPr/>
            </p:nvSpPr>
            <p:spPr>
              <a:xfrm>
                <a:off x="6433566" y="4501895"/>
                <a:ext cx="3163570" cy="44450"/>
              </a:xfrm>
              <a:custGeom>
                <a:rect b="b" l="l" r="r" t="t"/>
                <a:pathLst>
                  <a:path extrusionOk="0" h="44450" w="3163570">
                    <a:moveTo>
                      <a:pt x="0" y="24384"/>
                    </a:moveTo>
                    <a:lnTo>
                      <a:pt x="43434" y="36576"/>
                    </a:lnTo>
                    <a:lnTo>
                      <a:pt x="100012" y="43326"/>
                    </a:lnTo>
                    <a:lnTo>
                      <a:pt x="161163" y="44350"/>
                    </a:lnTo>
                    <a:lnTo>
                      <a:pt x="203454" y="43719"/>
                    </a:lnTo>
                    <a:lnTo>
                      <a:pt x="245744" y="42374"/>
                    </a:lnTo>
                    <a:lnTo>
                      <a:pt x="288036" y="40386"/>
                    </a:lnTo>
                    <a:lnTo>
                      <a:pt x="331017" y="38373"/>
                    </a:lnTo>
                    <a:lnTo>
                      <a:pt x="374141" y="36861"/>
                    </a:lnTo>
                    <a:lnTo>
                      <a:pt x="417266" y="35778"/>
                    </a:lnTo>
                    <a:lnTo>
                      <a:pt x="460248" y="35052"/>
                    </a:lnTo>
                    <a:lnTo>
                      <a:pt x="506420" y="34492"/>
                    </a:lnTo>
                    <a:lnTo>
                      <a:pt x="552450" y="34004"/>
                    </a:lnTo>
                    <a:lnTo>
                      <a:pt x="598479" y="33658"/>
                    </a:lnTo>
                    <a:lnTo>
                      <a:pt x="644652" y="33528"/>
                    </a:lnTo>
                    <a:lnTo>
                      <a:pt x="692788" y="33516"/>
                    </a:lnTo>
                    <a:lnTo>
                      <a:pt x="741140" y="33432"/>
                    </a:lnTo>
                    <a:lnTo>
                      <a:pt x="789634" y="33206"/>
                    </a:lnTo>
                    <a:lnTo>
                      <a:pt x="838200" y="32766"/>
                    </a:lnTo>
                    <a:lnTo>
                      <a:pt x="891801" y="32063"/>
                    </a:lnTo>
                    <a:lnTo>
                      <a:pt x="945260" y="31146"/>
                    </a:lnTo>
                    <a:lnTo>
                      <a:pt x="998720" y="30087"/>
                    </a:lnTo>
                    <a:lnTo>
                      <a:pt x="1052322" y="28956"/>
                    </a:lnTo>
                    <a:lnTo>
                      <a:pt x="1098956" y="27590"/>
                    </a:lnTo>
                    <a:lnTo>
                      <a:pt x="1145590" y="26261"/>
                    </a:lnTo>
                    <a:lnTo>
                      <a:pt x="1192225" y="25005"/>
                    </a:lnTo>
                    <a:lnTo>
                      <a:pt x="1238859" y="23859"/>
                    </a:lnTo>
                    <a:lnTo>
                      <a:pt x="1285494" y="22860"/>
                    </a:lnTo>
                    <a:lnTo>
                      <a:pt x="1332957" y="22488"/>
                    </a:lnTo>
                    <a:lnTo>
                      <a:pt x="1380274" y="22262"/>
                    </a:lnTo>
                    <a:lnTo>
                      <a:pt x="1427482" y="22146"/>
                    </a:lnTo>
                    <a:lnTo>
                      <a:pt x="1474616" y="22104"/>
                    </a:lnTo>
                    <a:lnTo>
                      <a:pt x="1521714" y="22098"/>
                    </a:lnTo>
                    <a:lnTo>
                      <a:pt x="1575663" y="22189"/>
                    </a:lnTo>
                    <a:lnTo>
                      <a:pt x="1629613" y="22463"/>
                    </a:lnTo>
                    <a:lnTo>
                      <a:pt x="1683562" y="22920"/>
                    </a:lnTo>
                    <a:lnTo>
                      <a:pt x="1737512" y="23561"/>
                    </a:lnTo>
                    <a:lnTo>
                      <a:pt x="1791462" y="24384"/>
                    </a:lnTo>
                    <a:lnTo>
                      <a:pt x="1841884" y="25407"/>
                    </a:lnTo>
                    <a:lnTo>
                      <a:pt x="1892522" y="26289"/>
                    </a:lnTo>
                    <a:lnTo>
                      <a:pt x="1943302" y="27170"/>
                    </a:lnTo>
                    <a:lnTo>
                      <a:pt x="1994154" y="28194"/>
                    </a:lnTo>
                    <a:lnTo>
                      <a:pt x="2044898" y="29015"/>
                    </a:lnTo>
                    <a:lnTo>
                      <a:pt x="2095500" y="30194"/>
                    </a:lnTo>
                    <a:lnTo>
                      <a:pt x="2146101" y="31515"/>
                    </a:lnTo>
                    <a:lnTo>
                      <a:pt x="2196846" y="32766"/>
                    </a:lnTo>
                    <a:lnTo>
                      <a:pt x="2247828" y="33885"/>
                    </a:lnTo>
                    <a:lnTo>
                      <a:pt x="2298954" y="34861"/>
                    </a:lnTo>
                    <a:lnTo>
                      <a:pt x="2350079" y="35552"/>
                    </a:lnTo>
                    <a:lnTo>
                      <a:pt x="2401062" y="35814"/>
                    </a:lnTo>
                    <a:lnTo>
                      <a:pt x="2447925" y="35933"/>
                    </a:lnTo>
                    <a:lnTo>
                      <a:pt x="2494788" y="36195"/>
                    </a:lnTo>
                    <a:lnTo>
                      <a:pt x="2541651" y="36456"/>
                    </a:lnTo>
                    <a:lnTo>
                      <a:pt x="2588514" y="36576"/>
                    </a:lnTo>
                    <a:lnTo>
                      <a:pt x="2630233" y="35885"/>
                    </a:lnTo>
                    <a:lnTo>
                      <a:pt x="2671953" y="35052"/>
                    </a:lnTo>
                    <a:lnTo>
                      <a:pt x="2713672" y="34218"/>
                    </a:lnTo>
                    <a:lnTo>
                      <a:pt x="2755392" y="33528"/>
                    </a:lnTo>
                    <a:lnTo>
                      <a:pt x="2794706" y="32837"/>
                    </a:lnTo>
                    <a:lnTo>
                      <a:pt x="2833878" y="32004"/>
                    </a:lnTo>
                    <a:lnTo>
                      <a:pt x="2873049" y="31170"/>
                    </a:lnTo>
                    <a:lnTo>
                      <a:pt x="2912364" y="30480"/>
                    </a:lnTo>
                    <a:lnTo>
                      <a:pt x="2944368" y="30456"/>
                    </a:lnTo>
                    <a:lnTo>
                      <a:pt x="2976372" y="30289"/>
                    </a:lnTo>
                    <a:lnTo>
                      <a:pt x="3008376" y="29837"/>
                    </a:lnTo>
                    <a:lnTo>
                      <a:pt x="3040380" y="28956"/>
                    </a:lnTo>
                    <a:lnTo>
                      <a:pt x="3068502" y="28324"/>
                    </a:lnTo>
                    <a:lnTo>
                      <a:pt x="3096768" y="27336"/>
                    </a:lnTo>
                    <a:lnTo>
                      <a:pt x="3125033" y="25634"/>
                    </a:lnTo>
                    <a:lnTo>
                      <a:pt x="3153156" y="22860"/>
                    </a:lnTo>
                    <a:lnTo>
                      <a:pt x="3158490" y="22860"/>
                    </a:lnTo>
                    <a:lnTo>
                      <a:pt x="3160776" y="21336"/>
                    </a:lnTo>
                    <a:lnTo>
                      <a:pt x="3163062" y="20574"/>
                    </a:lnTo>
                    <a:lnTo>
                      <a:pt x="3146155" y="16287"/>
                    </a:lnTo>
                    <a:lnTo>
                      <a:pt x="3129534" y="11430"/>
                    </a:lnTo>
                    <a:lnTo>
                      <a:pt x="3112912" y="6000"/>
                    </a:lnTo>
                    <a:lnTo>
                      <a:pt x="3096006" y="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6" name="Google Shape;4546;p67"/>
              <p:cNvSpPr/>
              <p:nvPr/>
            </p:nvSpPr>
            <p:spPr>
              <a:xfrm>
                <a:off x="7200138" y="2687573"/>
                <a:ext cx="168909" cy="2783840"/>
              </a:xfrm>
              <a:custGeom>
                <a:rect b="b" l="l" r="r" t="t"/>
                <a:pathLst>
                  <a:path extrusionOk="0" h="2783840" w="168909">
                    <a:moveTo>
                      <a:pt x="0" y="0"/>
                    </a:moveTo>
                    <a:lnTo>
                      <a:pt x="3655" y="11441"/>
                    </a:lnTo>
                    <a:lnTo>
                      <a:pt x="7524" y="22955"/>
                    </a:lnTo>
                    <a:lnTo>
                      <a:pt x="11251" y="34611"/>
                    </a:lnTo>
                    <a:lnTo>
                      <a:pt x="24288" y="89249"/>
                    </a:lnTo>
                    <a:lnTo>
                      <a:pt x="31242" y="132588"/>
                    </a:lnTo>
                    <a:lnTo>
                      <a:pt x="36099" y="194405"/>
                    </a:lnTo>
                    <a:lnTo>
                      <a:pt x="38100" y="256794"/>
                    </a:lnTo>
                    <a:lnTo>
                      <a:pt x="39338" y="327659"/>
                    </a:lnTo>
                    <a:lnTo>
                      <a:pt x="39921" y="363092"/>
                    </a:lnTo>
                    <a:lnTo>
                      <a:pt x="43945" y="435994"/>
                    </a:lnTo>
                    <a:lnTo>
                      <a:pt x="51542" y="510075"/>
                    </a:lnTo>
                    <a:lnTo>
                      <a:pt x="55626" y="547116"/>
                    </a:lnTo>
                    <a:lnTo>
                      <a:pt x="61793" y="603134"/>
                    </a:lnTo>
                    <a:lnTo>
                      <a:pt x="66675" y="659225"/>
                    </a:lnTo>
                    <a:lnTo>
                      <a:pt x="70413" y="715458"/>
                    </a:lnTo>
                    <a:lnTo>
                      <a:pt x="73152" y="771906"/>
                    </a:lnTo>
                    <a:lnTo>
                      <a:pt x="74984" y="820607"/>
                    </a:lnTo>
                    <a:lnTo>
                      <a:pt x="76617" y="869375"/>
                    </a:lnTo>
                    <a:lnTo>
                      <a:pt x="78130" y="918183"/>
                    </a:lnTo>
                    <a:lnTo>
                      <a:pt x="79603" y="967004"/>
                    </a:lnTo>
                    <a:lnTo>
                      <a:pt x="81116" y="1015812"/>
                    </a:lnTo>
                    <a:lnTo>
                      <a:pt x="82749" y="1064580"/>
                    </a:lnTo>
                    <a:lnTo>
                      <a:pt x="84582" y="1113282"/>
                    </a:lnTo>
                    <a:lnTo>
                      <a:pt x="86439" y="1157870"/>
                    </a:lnTo>
                    <a:lnTo>
                      <a:pt x="88582" y="1202531"/>
                    </a:lnTo>
                    <a:lnTo>
                      <a:pt x="91011" y="1247334"/>
                    </a:lnTo>
                    <a:lnTo>
                      <a:pt x="93726" y="1292352"/>
                    </a:lnTo>
                    <a:lnTo>
                      <a:pt x="96262" y="1336476"/>
                    </a:lnTo>
                    <a:lnTo>
                      <a:pt x="99155" y="1380744"/>
                    </a:lnTo>
                    <a:lnTo>
                      <a:pt x="102191" y="1425011"/>
                    </a:lnTo>
                    <a:lnTo>
                      <a:pt x="105156" y="1469136"/>
                    </a:lnTo>
                    <a:lnTo>
                      <a:pt x="108299" y="1513141"/>
                    </a:lnTo>
                    <a:lnTo>
                      <a:pt x="110871" y="1557147"/>
                    </a:lnTo>
                    <a:lnTo>
                      <a:pt x="112871" y="1601152"/>
                    </a:lnTo>
                    <a:lnTo>
                      <a:pt x="114300" y="1645158"/>
                    </a:lnTo>
                    <a:lnTo>
                      <a:pt x="115776" y="1687568"/>
                    </a:lnTo>
                    <a:lnTo>
                      <a:pt x="116967" y="1730120"/>
                    </a:lnTo>
                    <a:lnTo>
                      <a:pt x="118157" y="1772673"/>
                    </a:lnTo>
                    <a:lnTo>
                      <a:pt x="119634" y="1815083"/>
                    </a:lnTo>
                    <a:lnTo>
                      <a:pt x="123444" y="1889474"/>
                    </a:lnTo>
                    <a:lnTo>
                      <a:pt x="129540" y="1964436"/>
                    </a:lnTo>
                    <a:lnTo>
                      <a:pt x="137064" y="2030349"/>
                    </a:lnTo>
                    <a:lnTo>
                      <a:pt x="140791" y="2063234"/>
                    </a:lnTo>
                    <a:lnTo>
                      <a:pt x="146780" y="2135112"/>
                    </a:lnTo>
                    <a:lnTo>
                      <a:pt x="148399" y="2173890"/>
                    </a:lnTo>
                    <a:lnTo>
                      <a:pt x="149161" y="2212526"/>
                    </a:lnTo>
                    <a:lnTo>
                      <a:pt x="149352" y="2250948"/>
                    </a:lnTo>
                    <a:lnTo>
                      <a:pt x="149352" y="2279511"/>
                    </a:lnTo>
                    <a:lnTo>
                      <a:pt x="149352" y="2308002"/>
                    </a:lnTo>
                    <a:lnTo>
                      <a:pt x="149352" y="2336351"/>
                    </a:lnTo>
                    <a:lnTo>
                      <a:pt x="149352" y="2364486"/>
                    </a:lnTo>
                    <a:lnTo>
                      <a:pt x="148816" y="2388608"/>
                    </a:lnTo>
                    <a:lnTo>
                      <a:pt x="148494" y="2412873"/>
                    </a:lnTo>
                    <a:lnTo>
                      <a:pt x="148601" y="2437137"/>
                    </a:lnTo>
                    <a:lnTo>
                      <a:pt x="149352" y="2461260"/>
                    </a:lnTo>
                    <a:lnTo>
                      <a:pt x="150495" y="2482405"/>
                    </a:lnTo>
                    <a:lnTo>
                      <a:pt x="151638" y="2503551"/>
                    </a:lnTo>
                    <a:lnTo>
                      <a:pt x="153924" y="2545842"/>
                    </a:lnTo>
                    <a:lnTo>
                      <a:pt x="155733" y="2586609"/>
                    </a:lnTo>
                    <a:lnTo>
                      <a:pt x="156972" y="2627376"/>
                    </a:lnTo>
                    <a:lnTo>
                      <a:pt x="157114" y="2646687"/>
                    </a:lnTo>
                    <a:lnTo>
                      <a:pt x="157543" y="2665857"/>
                    </a:lnTo>
                    <a:lnTo>
                      <a:pt x="159258" y="2704338"/>
                    </a:lnTo>
                    <a:lnTo>
                      <a:pt x="162901" y="2743128"/>
                    </a:lnTo>
                    <a:lnTo>
                      <a:pt x="166116" y="2763774"/>
                    </a:lnTo>
                    <a:lnTo>
                      <a:pt x="167640" y="2772156"/>
                    </a:lnTo>
                    <a:lnTo>
                      <a:pt x="168402" y="2779776"/>
                    </a:lnTo>
                    <a:lnTo>
                      <a:pt x="168402" y="2781300"/>
                    </a:lnTo>
                    <a:lnTo>
                      <a:pt x="168402" y="2782062"/>
                    </a:lnTo>
                    <a:lnTo>
                      <a:pt x="168402" y="2783586"/>
                    </a:lnTo>
                    <a:lnTo>
                      <a:pt x="162210" y="2776656"/>
                    </a:lnTo>
                    <a:lnTo>
                      <a:pt x="156019" y="2770441"/>
                    </a:lnTo>
                    <a:lnTo>
                      <a:pt x="149542" y="2764512"/>
                    </a:lnTo>
                    <a:lnTo>
                      <a:pt x="142494" y="275844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7" name="Google Shape;4547;p67"/>
              <p:cNvSpPr/>
              <p:nvPr/>
            </p:nvSpPr>
            <p:spPr>
              <a:xfrm>
                <a:off x="6838950" y="4362450"/>
                <a:ext cx="48895" cy="24764"/>
              </a:xfrm>
              <a:custGeom>
                <a:rect b="b" l="l" r="r" t="t"/>
                <a:pathLst>
                  <a:path extrusionOk="0" h="24764" w="48895">
                    <a:moveTo>
                      <a:pt x="6096" y="23622"/>
                    </a:moveTo>
                    <a:lnTo>
                      <a:pt x="3810" y="14478"/>
                    </a:lnTo>
                    <a:lnTo>
                      <a:pt x="0" y="12192"/>
                    </a:lnTo>
                    <a:lnTo>
                      <a:pt x="6096" y="9906"/>
                    </a:lnTo>
                    <a:lnTo>
                      <a:pt x="9906" y="9144"/>
                    </a:lnTo>
                    <a:lnTo>
                      <a:pt x="16764" y="7620"/>
                    </a:lnTo>
                    <a:lnTo>
                      <a:pt x="19812" y="10668"/>
                    </a:lnTo>
                    <a:lnTo>
                      <a:pt x="21336" y="12192"/>
                    </a:lnTo>
                    <a:lnTo>
                      <a:pt x="22860" y="19050"/>
                    </a:lnTo>
                    <a:lnTo>
                      <a:pt x="21336" y="21336"/>
                    </a:lnTo>
                    <a:lnTo>
                      <a:pt x="19050" y="24384"/>
                    </a:lnTo>
                    <a:lnTo>
                      <a:pt x="13716" y="24384"/>
                    </a:lnTo>
                    <a:lnTo>
                      <a:pt x="9906" y="24384"/>
                    </a:lnTo>
                    <a:lnTo>
                      <a:pt x="9144" y="24384"/>
                    </a:lnTo>
                    <a:lnTo>
                      <a:pt x="8382" y="24384"/>
                    </a:lnTo>
                    <a:lnTo>
                      <a:pt x="7620" y="24384"/>
                    </a:lnTo>
                    <a:lnTo>
                      <a:pt x="6858" y="19050"/>
                    </a:lnTo>
                    <a:lnTo>
                      <a:pt x="5334" y="14478"/>
                    </a:lnTo>
                    <a:lnTo>
                      <a:pt x="9906" y="10668"/>
                    </a:lnTo>
                    <a:lnTo>
                      <a:pt x="16764" y="5334"/>
                    </a:lnTo>
                    <a:lnTo>
                      <a:pt x="25146" y="5334"/>
                    </a:lnTo>
                    <a:lnTo>
                      <a:pt x="33528" y="5334"/>
                    </a:lnTo>
                    <a:lnTo>
                      <a:pt x="38100" y="5334"/>
                    </a:lnTo>
                    <a:lnTo>
                      <a:pt x="46482" y="3810"/>
                    </a:lnTo>
                    <a:lnTo>
                      <a:pt x="48006" y="9906"/>
                    </a:lnTo>
                    <a:lnTo>
                      <a:pt x="48768" y="14478"/>
                    </a:lnTo>
                    <a:lnTo>
                      <a:pt x="46482" y="16764"/>
                    </a:lnTo>
                    <a:lnTo>
                      <a:pt x="42672" y="19050"/>
                    </a:lnTo>
                    <a:lnTo>
                      <a:pt x="39624" y="20574"/>
                    </a:lnTo>
                    <a:lnTo>
                      <a:pt x="36576" y="20574"/>
                    </a:lnTo>
                    <a:lnTo>
                      <a:pt x="33528" y="20574"/>
                    </a:lnTo>
                    <a:lnTo>
                      <a:pt x="33528" y="12192"/>
                    </a:lnTo>
                    <a:lnTo>
                      <a:pt x="35814" y="7620"/>
                    </a:lnTo>
                    <a:lnTo>
                      <a:pt x="39624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8" name="Google Shape;4548;p67"/>
              <p:cNvSpPr/>
              <p:nvPr/>
            </p:nvSpPr>
            <p:spPr>
              <a:xfrm>
                <a:off x="7605522" y="4271962"/>
                <a:ext cx="53340" cy="40639"/>
              </a:xfrm>
              <a:custGeom>
                <a:rect b="b" l="l" r="r" t="t"/>
                <a:pathLst>
                  <a:path extrusionOk="0" h="40639" w="53340">
                    <a:moveTo>
                      <a:pt x="0" y="24193"/>
                    </a:moveTo>
                    <a:lnTo>
                      <a:pt x="21336" y="2857"/>
                    </a:lnTo>
                    <a:lnTo>
                      <a:pt x="28193" y="1333"/>
                    </a:lnTo>
                    <a:lnTo>
                      <a:pt x="29718" y="8953"/>
                    </a:lnTo>
                    <a:lnTo>
                      <a:pt x="31242" y="15811"/>
                    </a:lnTo>
                    <a:lnTo>
                      <a:pt x="28956" y="21145"/>
                    </a:lnTo>
                    <a:lnTo>
                      <a:pt x="24384" y="25717"/>
                    </a:lnTo>
                    <a:lnTo>
                      <a:pt x="19050" y="30289"/>
                    </a:lnTo>
                    <a:lnTo>
                      <a:pt x="17526" y="30289"/>
                    </a:lnTo>
                    <a:lnTo>
                      <a:pt x="11430" y="31051"/>
                    </a:lnTo>
                    <a:lnTo>
                      <a:pt x="10668" y="23431"/>
                    </a:lnTo>
                    <a:lnTo>
                      <a:pt x="9905" y="18097"/>
                    </a:lnTo>
                    <a:lnTo>
                      <a:pt x="15239" y="12001"/>
                    </a:lnTo>
                    <a:lnTo>
                      <a:pt x="21050" y="6572"/>
                    </a:lnTo>
                    <a:lnTo>
                      <a:pt x="28575" y="2285"/>
                    </a:lnTo>
                    <a:lnTo>
                      <a:pt x="36671" y="0"/>
                    </a:lnTo>
                    <a:lnTo>
                      <a:pt x="44195" y="571"/>
                    </a:lnTo>
                    <a:lnTo>
                      <a:pt x="51053" y="2857"/>
                    </a:lnTo>
                    <a:lnTo>
                      <a:pt x="53340" y="12763"/>
                    </a:lnTo>
                    <a:lnTo>
                      <a:pt x="51816" y="18859"/>
                    </a:lnTo>
                    <a:lnTo>
                      <a:pt x="48827" y="24836"/>
                    </a:lnTo>
                    <a:lnTo>
                      <a:pt x="43910" y="30098"/>
                    </a:lnTo>
                    <a:lnTo>
                      <a:pt x="37992" y="34504"/>
                    </a:lnTo>
                    <a:lnTo>
                      <a:pt x="32004" y="37909"/>
                    </a:lnTo>
                    <a:lnTo>
                      <a:pt x="28194" y="40195"/>
                    </a:lnTo>
                    <a:lnTo>
                      <a:pt x="24384" y="40195"/>
                    </a:lnTo>
                    <a:lnTo>
                      <a:pt x="19812" y="40195"/>
                    </a:lnTo>
                    <a:lnTo>
                      <a:pt x="19812" y="37147"/>
                    </a:lnTo>
                    <a:lnTo>
                      <a:pt x="18288" y="34861"/>
                    </a:lnTo>
                    <a:lnTo>
                      <a:pt x="21336" y="31813"/>
                    </a:lnTo>
                    <a:lnTo>
                      <a:pt x="23622" y="29527"/>
                    </a:lnTo>
                    <a:lnTo>
                      <a:pt x="27432" y="27241"/>
                    </a:lnTo>
                    <a:lnTo>
                      <a:pt x="30480" y="24955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9" name="Google Shape;4549;p67"/>
              <p:cNvSpPr/>
              <p:nvPr/>
            </p:nvSpPr>
            <p:spPr>
              <a:xfrm>
                <a:off x="8342376" y="4350793"/>
                <a:ext cx="28575" cy="34925"/>
              </a:xfrm>
              <a:custGeom>
                <a:rect b="b" l="l" r="r" t="t"/>
                <a:pathLst>
                  <a:path extrusionOk="0" h="34925" w="28575">
                    <a:moveTo>
                      <a:pt x="0" y="13180"/>
                    </a:moveTo>
                    <a:lnTo>
                      <a:pt x="4333" y="8405"/>
                    </a:lnTo>
                    <a:lnTo>
                      <a:pt x="10096" y="2988"/>
                    </a:lnTo>
                    <a:lnTo>
                      <a:pt x="16716" y="0"/>
                    </a:lnTo>
                    <a:lnTo>
                      <a:pt x="23621" y="2512"/>
                    </a:lnTo>
                    <a:lnTo>
                      <a:pt x="28194" y="6322"/>
                    </a:lnTo>
                    <a:lnTo>
                      <a:pt x="25908" y="16990"/>
                    </a:lnTo>
                    <a:lnTo>
                      <a:pt x="23622" y="21562"/>
                    </a:lnTo>
                    <a:lnTo>
                      <a:pt x="20574" y="26896"/>
                    </a:lnTo>
                    <a:lnTo>
                      <a:pt x="13716" y="32992"/>
                    </a:lnTo>
                    <a:lnTo>
                      <a:pt x="7620" y="34516"/>
                    </a:lnTo>
                    <a:lnTo>
                      <a:pt x="4572" y="34516"/>
                    </a:lnTo>
                    <a:lnTo>
                      <a:pt x="3810" y="34516"/>
                    </a:lnTo>
                    <a:lnTo>
                      <a:pt x="2286" y="34516"/>
                    </a:lnTo>
                    <a:lnTo>
                      <a:pt x="1524" y="29182"/>
                    </a:lnTo>
                    <a:lnTo>
                      <a:pt x="762" y="24610"/>
                    </a:lnTo>
                    <a:lnTo>
                      <a:pt x="5334" y="20800"/>
                    </a:lnTo>
                    <a:lnTo>
                      <a:pt x="9906" y="16990"/>
                    </a:lnTo>
                    <a:lnTo>
                      <a:pt x="14478" y="16990"/>
                    </a:lnTo>
                    <a:lnTo>
                      <a:pt x="20574" y="16990"/>
                    </a:lnTo>
                    <a:lnTo>
                      <a:pt x="21336" y="21562"/>
                    </a:lnTo>
                    <a:lnTo>
                      <a:pt x="21336" y="25372"/>
                    </a:lnTo>
                    <a:lnTo>
                      <a:pt x="20574" y="30706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0" name="Google Shape;4550;p67"/>
              <p:cNvSpPr/>
              <p:nvPr/>
            </p:nvSpPr>
            <p:spPr>
              <a:xfrm>
                <a:off x="8749283" y="4320539"/>
                <a:ext cx="67945" cy="28575"/>
              </a:xfrm>
              <a:custGeom>
                <a:rect b="b" l="l" r="r" t="t"/>
                <a:pathLst>
                  <a:path extrusionOk="0" h="28575" w="67945">
                    <a:moveTo>
                      <a:pt x="0" y="21336"/>
                    </a:moveTo>
                    <a:lnTo>
                      <a:pt x="38992" y="166"/>
                    </a:lnTo>
                    <a:lnTo>
                      <a:pt x="46767" y="0"/>
                    </a:lnTo>
                    <a:lnTo>
                      <a:pt x="54399" y="976"/>
                    </a:lnTo>
                    <a:lnTo>
                      <a:pt x="60960" y="3810"/>
                    </a:lnTo>
                    <a:lnTo>
                      <a:pt x="67818" y="8382"/>
                    </a:lnTo>
                    <a:lnTo>
                      <a:pt x="63246" y="16002"/>
                    </a:lnTo>
                    <a:lnTo>
                      <a:pt x="58674" y="19050"/>
                    </a:lnTo>
                    <a:lnTo>
                      <a:pt x="51816" y="24384"/>
                    </a:lnTo>
                    <a:lnTo>
                      <a:pt x="43434" y="27432"/>
                    </a:lnTo>
                    <a:lnTo>
                      <a:pt x="35052" y="28194"/>
                    </a:lnTo>
                    <a:lnTo>
                      <a:pt x="32004" y="28194"/>
                    </a:lnTo>
                    <a:lnTo>
                      <a:pt x="31242" y="28194"/>
                    </a:lnTo>
                    <a:lnTo>
                      <a:pt x="28956" y="28194"/>
                    </a:lnTo>
                    <a:lnTo>
                      <a:pt x="32766" y="27432"/>
                    </a:lnTo>
                    <a:lnTo>
                      <a:pt x="36576" y="25908"/>
                    </a:lnTo>
                    <a:lnTo>
                      <a:pt x="39624" y="24384"/>
                    </a:lnTo>
                    <a:lnTo>
                      <a:pt x="43434" y="23622"/>
                    </a:lnTo>
                    <a:lnTo>
                      <a:pt x="44196" y="22860"/>
                    </a:lnTo>
                    <a:lnTo>
                      <a:pt x="45720" y="21336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1" name="Google Shape;4551;p67"/>
              <p:cNvSpPr/>
              <p:nvPr/>
            </p:nvSpPr>
            <p:spPr>
              <a:xfrm>
                <a:off x="8271510" y="4659629"/>
                <a:ext cx="22859" cy="19050"/>
              </a:xfrm>
              <a:custGeom>
                <a:rect b="b" l="l" r="r" t="t"/>
                <a:pathLst>
                  <a:path extrusionOk="0" h="19050" w="22859">
                    <a:moveTo>
                      <a:pt x="12953" y="762"/>
                    </a:moveTo>
                    <a:lnTo>
                      <a:pt x="16001" y="3048"/>
                    </a:lnTo>
                    <a:lnTo>
                      <a:pt x="19049" y="5334"/>
                    </a:lnTo>
                    <a:lnTo>
                      <a:pt x="21335" y="7620"/>
                    </a:lnTo>
                    <a:lnTo>
                      <a:pt x="16001" y="13716"/>
                    </a:lnTo>
                    <a:lnTo>
                      <a:pt x="10667" y="18288"/>
                    </a:lnTo>
                    <a:lnTo>
                      <a:pt x="2285" y="19050"/>
                    </a:lnTo>
                    <a:lnTo>
                      <a:pt x="1523" y="19050"/>
                    </a:lnTo>
                    <a:lnTo>
                      <a:pt x="761" y="19050"/>
                    </a:lnTo>
                    <a:lnTo>
                      <a:pt x="761" y="13716"/>
                    </a:lnTo>
                    <a:lnTo>
                      <a:pt x="0" y="12192"/>
                    </a:lnTo>
                    <a:lnTo>
                      <a:pt x="4571" y="7620"/>
                    </a:lnTo>
                    <a:lnTo>
                      <a:pt x="6857" y="6096"/>
                    </a:lnTo>
                    <a:lnTo>
                      <a:pt x="16001" y="0"/>
                    </a:lnTo>
                    <a:lnTo>
                      <a:pt x="19811" y="3048"/>
                    </a:lnTo>
                    <a:lnTo>
                      <a:pt x="22859" y="6096"/>
                    </a:lnTo>
                    <a:lnTo>
                      <a:pt x="19049" y="10668"/>
                    </a:lnTo>
                    <a:lnTo>
                      <a:pt x="19049" y="1219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2" name="Google Shape;4552;p67"/>
              <p:cNvSpPr/>
              <p:nvPr/>
            </p:nvSpPr>
            <p:spPr>
              <a:xfrm>
                <a:off x="9371838" y="4616195"/>
                <a:ext cx="24765" cy="40639"/>
              </a:xfrm>
              <a:custGeom>
                <a:rect b="b" l="l" r="r" t="t"/>
                <a:pathLst>
                  <a:path extrusionOk="0" h="40639" w="24765">
                    <a:moveTo>
                      <a:pt x="4572" y="28193"/>
                    </a:moveTo>
                    <a:lnTo>
                      <a:pt x="9144" y="19049"/>
                    </a:lnTo>
                    <a:lnTo>
                      <a:pt x="8382" y="15239"/>
                    </a:lnTo>
                    <a:lnTo>
                      <a:pt x="17526" y="12953"/>
                    </a:lnTo>
                    <a:lnTo>
                      <a:pt x="20574" y="12953"/>
                    </a:lnTo>
                    <a:lnTo>
                      <a:pt x="22860" y="12953"/>
                    </a:lnTo>
                    <a:lnTo>
                      <a:pt x="24384" y="19811"/>
                    </a:lnTo>
                    <a:lnTo>
                      <a:pt x="24384" y="24383"/>
                    </a:lnTo>
                    <a:lnTo>
                      <a:pt x="19812" y="29717"/>
                    </a:lnTo>
                    <a:lnTo>
                      <a:pt x="15240" y="35813"/>
                    </a:lnTo>
                    <a:lnTo>
                      <a:pt x="9144" y="39623"/>
                    </a:lnTo>
                    <a:lnTo>
                      <a:pt x="1524" y="40385"/>
                    </a:lnTo>
                    <a:lnTo>
                      <a:pt x="762" y="40385"/>
                    </a:lnTo>
                    <a:lnTo>
                      <a:pt x="0" y="40385"/>
                    </a:lnTo>
                    <a:lnTo>
                      <a:pt x="2583" y="28610"/>
                    </a:lnTo>
                    <a:lnTo>
                      <a:pt x="7524" y="18764"/>
                    </a:lnTo>
                    <a:lnTo>
                      <a:pt x="14037" y="9632"/>
                    </a:lnTo>
                    <a:lnTo>
                      <a:pt x="21336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53" name="Google Shape;4553;p67"/>
            <p:cNvSpPr/>
            <p:nvPr/>
          </p:nvSpPr>
          <p:spPr>
            <a:xfrm>
              <a:off x="9797795" y="4379952"/>
              <a:ext cx="26034" cy="34289"/>
            </a:xfrm>
            <a:custGeom>
              <a:rect b="b" l="l" r="r" t="t"/>
              <a:pathLst>
                <a:path extrusionOk="0" h="34289" w="26034">
                  <a:moveTo>
                    <a:pt x="0" y="12215"/>
                  </a:moveTo>
                  <a:lnTo>
                    <a:pt x="3417" y="7762"/>
                  </a:lnTo>
                  <a:lnTo>
                    <a:pt x="7905" y="2881"/>
                  </a:lnTo>
                  <a:lnTo>
                    <a:pt x="13394" y="0"/>
                  </a:lnTo>
                  <a:lnTo>
                    <a:pt x="19811" y="1547"/>
                  </a:lnTo>
                  <a:lnTo>
                    <a:pt x="25908" y="5357"/>
                  </a:lnTo>
                  <a:lnTo>
                    <a:pt x="23622" y="14501"/>
                  </a:lnTo>
                  <a:lnTo>
                    <a:pt x="20574" y="19073"/>
                  </a:lnTo>
                  <a:lnTo>
                    <a:pt x="17371" y="24324"/>
                  </a:lnTo>
                  <a:lnTo>
                    <a:pt x="13239" y="30218"/>
                  </a:lnTo>
                  <a:lnTo>
                    <a:pt x="9536" y="33968"/>
                  </a:lnTo>
                  <a:lnTo>
                    <a:pt x="7620" y="32789"/>
                  </a:lnTo>
                  <a:lnTo>
                    <a:pt x="8382" y="29741"/>
                  </a:lnTo>
                  <a:lnTo>
                    <a:pt x="9144" y="28217"/>
                  </a:lnTo>
                  <a:lnTo>
                    <a:pt x="10668" y="26693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4" name="Google Shape;4554;p67"/>
            <p:cNvSpPr/>
            <p:nvPr/>
          </p:nvSpPr>
          <p:spPr>
            <a:xfrm>
              <a:off x="9856469" y="4565903"/>
              <a:ext cx="12700" cy="9525"/>
            </a:xfrm>
            <a:custGeom>
              <a:rect b="b" l="l" r="r" t="t"/>
              <a:pathLst>
                <a:path extrusionOk="0" h="9525" w="12700">
                  <a:moveTo>
                    <a:pt x="0" y="9143"/>
                  </a:moveTo>
                  <a:lnTo>
                    <a:pt x="7691" y="3321"/>
                  </a:lnTo>
                  <a:lnTo>
                    <a:pt x="10096" y="1428"/>
                  </a:lnTo>
                  <a:lnTo>
                    <a:pt x="10501" y="1107"/>
                  </a:lnTo>
                  <a:lnTo>
                    <a:pt x="12191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5" name="Google Shape;4555;p67"/>
            <p:cNvSpPr/>
            <p:nvPr/>
          </p:nvSpPr>
          <p:spPr>
            <a:xfrm>
              <a:off x="7513319" y="4663440"/>
              <a:ext cx="34290" cy="20954"/>
            </a:xfrm>
            <a:custGeom>
              <a:rect b="b" l="l" r="r" t="t"/>
              <a:pathLst>
                <a:path extrusionOk="0" h="20954" w="34290">
                  <a:moveTo>
                    <a:pt x="0" y="9143"/>
                  </a:moveTo>
                  <a:lnTo>
                    <a:pt x="7810" y="4179"/>
                  </a:lnTo>
                  <a:lnTo>
                    <a:pt x="11620" y="1428"/>
                  </a:lnTo>
                  <a:lnTo>
                    <a:pt x="14573" y="250"/>
                  </a:lnTo>
                  <a:lnTo>
                    <a:pt x="19811" y="0"/>
                  </a:lnTo>
                  <a:lnTo>
                    <a:pt x="20574" y="6095"/>
                  </a:lnTo>
                  <a:lnTo>
                    <a:pt x="22098" y="8381"/>
                  </a:lnTo>
                  <a:lnTo>
                    <a:pt x="16764" y="12953"/>
                  </a:lnTo>
                  <a:lnTo>
                    <a:pt x="12954" y="17525"/>
                  </a:lnTo>
                  <a:lnTo>
                    <a:pt x="8382" y="19811"/>
                  </a:lnTo>
                  <a:lnTo>
                    <a:pt x="3048" y="20573"/>
                  </a:lnTo>
                  <a:lnTo>
                    <a:pt x="3048" y="16001"/>
                  </a:lnTo>
                  <a:lnTo>
                    <a:pt x="3048" y="14477"/>
                  </a:lnTo>
                  <a:lnTo>
                    <a:pt x="6858" y="11429"/>
                  </a:lnTo>
                  <a:lnTo>
                    <a:pt x="12954" y="6095"/>
                  </a:lnTo>
                  <a:lnTo>
                    <a:pt x="21336" y="6095"/>
                  </a:lnTo>
                  <a:lnTo>
                    <a:pt x="28956" y="5333"/>
                  </a:lnTo>
                  <a:lnTo>
                    <a:pt x="33528" y="5333"/>
                  </a:lnTo>
                  <a:lnTo>
                    <a:pt x="31242" y="6095"/>
                  </a:lnTo>
                  <a:lnTo>
                    <a:pt x="34290" y="6857"/>
                  </a:lnTo>
                  <a:lnTo>
                    <a:pt x="33528" y="12191"/>
                  </a:lnTo>
                  <a:lnTo>
                    <a:pt x="34290" y="11429"/>
                  </a:lnTo>
                  <a:lnTo>
                    <a:pt x="28956" y="13715"/>
                  </a:lnTo>
                  <a:lnTo>
                    <a:pt x="25908" y="15239"/>
                  </a:lnTo>
                  <a:lnTo>
                    <a:pt x="22860" y="16763"/>
                  </a:lnTo>
                  <a:lnTo>
                    <a:pt x="19050" y="16001"/>
                  </a:lnTo>
                  <a:lnTo>
                    <a:pt x="15240" y="16001"/>
                  </a:lnTo>
                  <a:lnTo>
                    <a:pt x="12954" y="14477"/>
                  </a:lnTo>
                  <a:lnTo>
                    <a:pt x="9144" y="12953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6" name="Google Shape;4556;p67"/>
            <p:cNvSpPr/>
            <p:nvPr/>
          </p:nvSpPr>
          <p:spPr>
            <a:xfrm>
              <a:off x="6553200" y="4402835"/>
              <a:ext cx="32384" cy="25400"/>
            </a:xfrm>
            <a:custGeom>
              <a:rect b="b" l="l" r="r" t="t"/>
              <a:pathLst>
                <a:path extrusionOk="0" h="25400" w="32384">
                  <a:moveTo>
                    <a:pt x="32003" y="14477"/>
                  </a:moveTo>
                  <a:lnTo>
                    <a:pt x="24300" y="5250"/>
                  </a:lnTo>
                  <a:lnTo>
                    <a:pt x="21812" y="2381"/>
                  </a:lnTo>
                  <a:lnTo>
                    <a:pt x="21181" y="1940"/>
                  </a:lnTo>
                  <a:lnTo>
                    <a:pt x="19049" y="0"/>
                  </a:lnTo>
                  <a:lnTo>
                    <a:pt x="18287" y="3809"/>
                  </a:lnTo>
                  <a:lnTo>
                    <a:pt x="18287" y="7619"/>
                  </a:lnTo>
                  <a:lnTo>
                    <a:pt x="17525" y="11429"/>
                  </a:lnTo>
                  <a:lnTo>
                    <a:pt x="16001" y="16763"/>
                  </a:lnTo>
                  <a:lnTo>
                    <a:pt x="12953" y="22097"/>
                  </a:lnTo>
                  <a:lnTo>
                    <a:pt x="8381" y="23621"/>
                  </a:lnTo>
                  <a:lnTo>
                    <a:pt x="4571" y="25145"/>
                  </a:lnTo>
                  <a:lnTo>
                    <a:pt x="1523" y="24383"/>
                  </a:lnTo>
                  <a:lnTo>
                    <a:pt x="0" y="22097"/>
                  </a:lnTo>
                  <a:lnTo>
                    <a:pt x="0" y="21335"/>
                  </a:lnTo>
                  <a:lnTo>
                    <a:pt x="0" y="20573"/>
                  </a:lnTo>
                  <a:lnTo>
                    <a:pt x="0" y="19811"/>
                  </a:lnTo>
                  <a:lnTo>
                    <a:pt x="3809" y="16763"/>
                  </a:lnTo>
                  <a:lnTo>
                    <a:pt x="8381" y="14477"/>
                  </a:lnTo>
                  <a:lnTo>
                    <a:pt x="14477" y="12953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7" name="Google Shape;4557;p67"/>
            <p:cNvSpPr/>
            <p:nvPr/>
          </p:nvSpPr>
          <p:spPr>
            <a:xfrm>
              <a:off x="6428994" y="4716017"/>
              <a:ext cx="19050" cy="22860"/>
            </a:xfrm>
            <a:custGeom>
              <a:rect b="b" l="l" r="r" t="t"/>
              <a:pathLst>
                <a:path extrusionOk="0" h="22860" w="19050">
                  <a:moveTo>
                    <a:pt x="0" y="12192"/>
                  </a:moveTo>
                  <a:lnTo>
                    <a:pt x="5500" y="19609"/>
                  </a:lnTo>
                  <a:lnTo>
                    <a:pt x="6286" y="20097"/>
                  </a:lnTo>
                  <a:lnTo>
                    <a:pt x="4500" y="18728"/>
                  </a:lnTo>
                  <a:lnTo>
                    <a:pt x="2286" y="20574"/>
                  </a:lnTo>
                  <a:lnTo>
                    <a:pt x="2286" y="19812"/>
                  </a:lnTo>
                  <a:lnTo>
                    <a:pt x="762" y="22860"/>
                  </a:lnTo>
                  <a:lnTo>
                    <a:pt x="1524" y="17526"/>
                  </a:lnTo>
                  <a:lnTo>
                    <a:pt x="1524" y="12192"/>
                  </a:lnTo>
                  <a:lnTo>
                    <a:pt x="6095" y="9144"/>
                  </a:lnTo>
                  <a:lnTo>
                    <a:pt x="9905" y="6858"/>
                  </a:lnTo>
                  <a:lnTo>
                    <a:pt x="12954" y="4572"/>
                  </a:lnTo>
                  <a:lnTo>
                    <a:pt x="16001" y="3048"/>
                  </a:lnTo>
                  <a:lnTo>
                    <a:pt x="19049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8" name="Google Shape;4558;p67"/>
            <p:cNvSpPr/>
            <p:nvPr/>
          </p:nvSpPr>
          <p:spPr>
            <a:xfrm>
              <a:off x="6259067" y="4385309"/>
              <a:ext cx="56514" cy="22225"/>
            </a:xfrm>
            <a:custGeom>
              <a:rect b="b" l="l" r="r" t="t"/>
              <a:pathLst>
                <a:path extrusionOk="0" h="22225" w="56514">
                  <a:moveTo>
                    <a:pt x="7620" y="22098"/>
                  </a:moveTo>
                  <a:lnTo>
                    <a:pt x="5334" y="17526"/>
                  </a:lnTo>
                  <a:lnTo>
                    <a:pt x="3048" y="12954"/>
                  </a:lnTo>
                  <a:lnTo>
                    <a:pt x="0" y="9144"/>
                  </a:lnTo>
                  <a:lnTo>
                    <a:pt x="42672" y="0"/>
                  </a:lnTo>
                  <a:lnTo>
                    <a:pt x="49530" y="0"/>
                  </a:lnTo>
                  <a:lnTo>
                    <a:pt x="56388" y="0"/>
                  </a:lnTo>
                  <a:lnTo>
                    <a:pt x="54864" y="6096"/>
                  </a:lnTo>
                  <a:lnTo>
                    <a:pt x="53340" y="6858"/>
                  </a:lnTo>
                  <a:lnTo>
                    <a:pt x="48006" y="10668"/>
                  </a:lnTo>
                  <a:lnTo>
                    <a:pt x="45720" y="11430"/>
                  </a:lnTo>
                  <a:lnTo>
                    <a:pt x="39624" y="14478"/>
                  </a:lnTo>
                  <a:lnTo>
                    <a:pt x="44958" y="15240"/>
                  </a:lnTo>
                  <a:lnTo>
                    <a:pt x="46482" y="15240"/>
                  </a:lnTo>
                  <a:lnTo>
                    <a:pt x="48768" y="15240"/>
                  </a:lnTo>
                  <a:lnTo>
                    <a:pt x="51054" y="1524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9" name="Google Shape;4559;p67"/>
            <p:cNvSpPr/>
            <p:nvPr/>
          </p:nvSpPr>
          <p:spPr>
            <a:xfrm>
              <a:off x="6213347" y="4706873"/>
              <a:ext cx="17145" cy="17779"/>
            </a:xfrm>
            <a:custGeom>
              <a:rect b="b" l="l" r="r" t="t"/>
              <a:pathLst>
                <a:path extrusionOk="0" h="17779" w="17145">
                  <a:moveTo>
                    <a:pt x="7620" y="17525"/>
                  </a:moveTo>
                  <a:lnTo>
                    <a:pt x="9144" y="6095"/>
                  </a:lnTo>
                  <a:lnTo>
                    <a:pt x="6096" y="5333"/>
                  </a:lnTo>
                  <a:lnTo>
                    <a:pt x="15240" y="1523"/>
                  </a:lnTo>
                  <a:lnTo>
                    <a:pt x="16002" y="1523"/>
                  </a:lnTo>
                  <a:lnTo>
                    <a:pt x="16764" y="1523"/>
                  </a:lnTo>
                  <a:lnTo>
                    <a:pt x="14478" y="5333"/>
                  </a:lnTo>
                  <a:lnTo>
                    <a:pt x="12954" y="9905"/>
                  </a:lnTo>
                  <a:lnTo>
                    <a:pt x="7620" y="12191"/>
                  </a:lnTo>
                  <a:lnTo>
                    <a:pt x="762" y="14477"/>
                  </a:lnTo>
                  <a:lnTo>
                    <a:pt x="762" y="3047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60" name="Google Shape;4560;p67"/>
          <p:cNvGrpSpPr/>
          <p:nvPr/>
        </p:nvGrpSpPr>
        <p:grpSpPr>
          <a:xfrm>
            <a:off x="4914526" y="4930838"/>
            <a:ext cx="3818797" cy="695272"/>
            <a:chOff x="5534167" y="5567159"/>
            <a:chExt cx="4200635" cy="787933"/>
          </a:xfrm>
        </p:grpSpPr>
        <p:grpSp>
          <p:nvGrpSpPr>
            <p:cNvPr id="4561" name="Google Shape;4561;p67"/>
            <p:cNvGrpSpPr/>
            <p:nvPr/>
          </p:nvGrpSpPr>
          <p:grpSpPr>
            <a:xfrm>
              <a:off x="5534167" y="5815892"/>
              <a:ext cx="361439" cy="216111"/>
              <a:chOff x="5534167" y="5815892"/>
              <a:chExt cx="361439" cy="216111"/>
            </a:xfrm>
          </p:grpSpPr>
          <p:pic>
            <p:nvPicPr>
              <p:cNvPr id="4562" name="Google Shape;4562;p67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5534167" y="5815892"/>
                <a:ext cx="97882" cy="2161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63" name="Google Shape;4563;p67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5665981" y="5859767"/>
                <a:ext cx="229625" cy="1515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64" name="Google Shape;4564;p67"/>
            <p:cNvGrpSpPr/>
            <p:nvPr/>
          </p:nvGrpSpPr>
          <p:grpSpPr>
            <a:xfrm>
              <a:off x="6201905" y="5814809"/>
              <a:ext cx="474751" cy="202717"/>
              <a:chOff x="6201905" y="5814809"/>
              <a:chExt cx="474751" cy="202717"/>
            </a:xfrm>
          </p:grpSpPr>
          <p:pic>
            <p:nvPicPr>
              <p:cNvPr id="4565" name="Google Shape;4565;p67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6201905" y="5821667"/>
                <a:ext cx="126517" cy="1958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66" name="Google Shape;4566;p67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6368021" y="5814809"/>
                <a:ext cx="308635" cy="1844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67" name="Google Shape;4567;p67"/>
            <p:cNvGrpSpPr/>
            <p:nvPr/>
          </p:nvGrpSpPr>
          <p:grpSpPr>
            <a:xfrm>
              <a:off x="7066298" y="5731417"/>
              <a:ext cx="475228" cy="199241"/>
              <a:chOff x="7066298" y="5731417"/>
              <a:chExt cx="475228" cy="199241"/>
            </a:xfrm>
          </p:grpSpPr>
          <p:pic>
            <p:nvPicPr>
              <p:cNvPr id="4568" name="Google Shape;4568;p67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7066298" y="5773280"/>
                <a:ext cx="145281" cy="1573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69" name="Google Shape;4569;p67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7252703" y="5731417"/>
                <a:ext cx="288823" cy="18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70" name="Google Shape;4570;p67"/>
            <p:cNvGrpSpPr/>
            <p:nvPr/>
          </p:nvGrpSpPr>
          <p:grpSpPr>
            <a:xfrm>
              <a:off x="7596104" y="5732621"/>
              <a:ext cx="591586" cy="149764"/>
              <a:chOff x="7596104" y="5732621"/>
              <a:chExt cx="591586" cy="149764"/>
            </a:xfrm>
          </p:grpSpPr>
          <p:sp>
            <p:nvSpPr>
              <p:cNvPr id="4571" name="Google Shape;4571;p67"/>
              <p:cNvSpPr/>
              <p:nvPr/>
            </p:nvSpPr>
            <p:spPr>
              <a:xfrm>
                <a:off x="7596104" y="5805416"/>
                <a:ext cx="67945" cy="75564"/>
              </a:xfrm>
              <a:custGeom>
                <a:rect b="b" l="l" r="r" t="t"/>
                <a:pathLst>
                  <a:path extrusionOk="0" h="75564" w="67945">
                    <a:moveTo>
                      <a:pt x="3321" y="39123"/>
                    </a:moveTo>
                    <a:lnTo>
                      <a:pt x="3893" y="45541"/>
                    </a:lnTo>
                    <a:lnTo>
                      <a:pt x="4464" y="52173"/>
                    </a:lnTo>
                    <a:lnTo>
                      <a:pt x="5036" y="58947"/>
                    </a:lnTo>
                    <a:lnTo>
                      <a:pt x="5607" y="65793"/>
                    </a:lnTo>
                    <a:lnTo>
                      <a:pt x="5607" y="68841"/>
                    </a:lnTo>
                    <a:lnTo>
                      <a:pt x="5607" y="71889"/>
                    </a:lnTo>
                    <a:lnTo>
                      <a:pt x="5607" y="74937"/>
                    </a:lnTo>
                    <a:lnTo>
                      <a:pt x="1797" y="68841"/>
                    </a:lnTo>
                    <a:lnTo>
                      <a:pt x="273" y="62745"/>
                    </a:lnTo>
                    <a:lnTo>
                      <a:pt x="273" y="53601"/>
                    </a:lnTo>
                    <a:lnTo>
                      <a:pt x="0" y="42112"/>
                    </a:lnTo>
                    <a:lnTo>
                      <a:pt x="16454" y="5095"/>
                    </a:lnTo>
                    <a:lnTo>
                      <a:pt x="33004" y="0"/>
                    </a:lnTo>
                    <a:lnTo>
                      <a:pt x="41421" y="1023"/>
                    </a:lnTo>
                    <a:lnTo>
                      <a:pt x="67329" y="37599"/>
                    </a:lnTo>
                    <a:lnTo>
                      <a:pt x="67651" y="45720"/>
                    </a:lnTo>
                    <a:lnTo>
                      <a:pt x="67615" y="53982"/>
                    </a:lnTo>
                    <a:lnTo>
                      <a:pt x="67436" y="62245"/>
                    </a:lnTo>
                    <a:lnTo>
                      <a:pt x="67329" y="70365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2" name="Google Shape;4572;p67"/>
              <p:cNvSpPr/>
              <p:nvPr/>
            </p:nvSpPr>
            <p:spPr>
              <a:xfrm>
                <a:off x="7685532" y="5785865"/>
                <a:ext cx="117475" cy="96520"/>
              </a:xfrm>
              <a:custGeom>
                <a:rect b="b" l="l" r="r" t="t"/>
                <a:pathLst>
                  <a:path extrusionOk="0" h="96520" w="117475">
                    <a:moveTo>
                      <a:pt x="77724" y="24383"/>
                    </a:moveTo>
                    <a:lnTo>
                      <a:pt x="72497" y="16525"/>
                    </a:lnTo>
                    <a:lnTo>
                      <a:pt x="67341" y="9524"/>
                    </a:lnTo>
                    <a:lnTo>
                      <a:pt x="60900" y="4238"/>
                    </a:lnTo>
                    <a:lnTo>
                      <a:pt x="51816" y="1523"/>
                    </a:lnTo>
                    <a:lnTo>
                      <a:pt x="41195" y="1690"/>
                    </a:lnTo>
                    <a:lnTo>
                      <a:pt x="9108" y="29884"/>
                    </a:lnTo>
                    <a:lnTo>
                      <a:pt x="0" y="67817"/>
                    </a:lnTo>
                    <a:lnTo>
                      <a:pt x="3048" y="78295"/>
                    </a:lnTo>
                    <a:lnTo>
                      <a:pt x="10096" y="84200"/>
                    </a:lnTo>
                    <a:lnTo>
                      <a:pt x="19716" y="86677"/>
                    </a:lnTo>
                    <a:lnTo>
                      <a:pt x="30480" y="86867"/>
                    </a:lnTo>
                    <a:lnTo>
                      <a:pt x="43874" y="84260"/>
                    </a:lnTo>
                    <a:lnTo>
                      <a:pt x="71628" y="57149"/>
                    </a:lnTo>
                    <a:lnTo>
                      <a:pt x="78486" y="11429"/>
                    </a:lnTo>
                    <a:lnTo>
                      <a:pt x="78486" y="7619"/>
                    </a:lnTo>
                    <a:lnTo>
                      <a:pt x="78486" y="4571"/>
                    </a:lnTo>
                    <a:lnTo>
                      <a:pt x="78486" y="0"/>
                    </a:lnTo>
                    <a:lnTo>
                      <a:pt x="78509" y="9715"/>
                    </a:lnTo>
                    <a:lnTo>
                      <a:pt x="78676" y="19430"/>
                    </a:lnTo>
                    <a:lnTo>
                      <a:pt x="85439" y="64007"/>
                    </a:lnTo>
                    <a:lnTo>
                      <a:pt x="102870" y="95249"/>
                    </a:lnTo>
                    <a:lnTo>
                      <a:pt x="108966" y="95249"/>
                    </a:lnTo>
                    <a:lnTo>
                      <a:pt x="117348" y="96011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3" name="Google Shape;4573;p67"/>
              <p:cNvSpPr/>
              <p:nvPr/>
            </p:nvSpPr>
            <p:spPr>
              <a:xfrm>
                <a:off x="7822918" y="5734049"/>
                <a:ext cx="21590" cy="121285"/>
              </a:xfrm>
              <a:custGeom>
                <a:rect b="b" l="l" r="r" t="t"/>
                <a:pathLst>
                  <a:path extrusionOk="0" h="121285" w="21590">
                    <a:moveTo>
                      <a:pt x="21109" y="0"/>
                    </a:moveTo>
                    <a:lnTo>
                      <a:pt x="2143" y="34825"/>
                    </a:lnTo>
                    <a:lnTo>
                      <a:pt x="0" y="62400"/>
                    </a:lnTo>
                    <a:lnTo>
                      <a:pt x="821" y="74771"/>
                    </a:lnTo>
                    <a:lnTo>
                      <a:pt x="16930" y="115871"/>
                    </a:lnTo>
                    <a:lnTo>
                      <a:pt x="20347" y="121158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4" name="Google Shape;4574;p67"/>
              <p:cNvSpPr/>
              <p:nvPr/>
            </p:nvSpPr>
            <p:spPr>
              <a:xfrm>
                <a:off x="7806690" y="5777483"/>
                <a:ext cx="92709" cy="79375"/>
              </a:xfrm>
              <a:custGeom>
                <a:rect b="b" l="l" r="r" t="t"/>
                <a:pathLst>
                  <a:path extrusionOk="0" h="79375" w="92709">
                    <a:moveTo>
                      <a:pt x="0" y="22860"/>
                    </a:moveTo>
                    <a:lnTo>
                      <a:pt x="43291" y="6036"/>
                    </a:lnTo>
                    <a:lnTo>
                      <a:pt x="66936" y="2250"/>
                    </a:lnTo>
                    <a:lnTo>
                      <a:pt x="73533" y="1238"/>
                    </a:lnTo>
                    <a:lnTo>
                      <a:pt x="80129" y="369"/>
                    </a:lnTo>
                    <a:lnTo>
                      <a:pt x="86868" y="0"/>
                    </a:lnTo>
                    <a:lnTo>
                      <a:pt x="86487" y="7072"/>
                    </a:lnTo>
                    <a:lnTo>
                      <a:pt x="85534" y="13716"/>
                    </a:lnTo>
                    <a:lnTo>
                      <a:pt x="84296" y="20359"/>
                    </a:lnTo>
                    <a:lnTo>
                      <a:pt x="83058" y="27432"/>
                    </a:lnTo>
                    <a:lnTo>
                      <a:pt x="81510" y="37719"/>
                    </a:lnTo>
                    <a:lnTo>
                      <a:pt x="80391" y="48006"/>
                    </a:lnTo>
                    <a:lnTo>
                      <a:pt x="79843" y="58293"/>
                    </a:lnTo>
                    <a:lnTo>
                      <a:pt x="80010" y="68580"/>
                    </a:lnTo>
                    <a:lnTo>
                      <a:pt x="80772" y="78486"/>
                    </a:lnTo>
                    <a:lnTo>
                      <a:pt x="83820" y="79248"/>
                    </a:lnTo>
                    <a:lnTo>
                      <a:pt x="92202" y="77724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5" name="Google Shape;4575;p67"/>
              <p:cNvSpPr/>
              <p:nvPr/>
            </p:nvSpPr>
            <p:spPr>
              <a:xfrm>
                <a:off x="7877853" y="5732621"/>
                <a:ext cx="12065" cy="7620"/>
              </a:xfrm>
              <a:custGeom>
                <a:rect b="b" l="l" r="r" t="t"/>
                <a:pathLst>
                  <a:path extrusionOk="0" h="7620" w="12065">
                    <a:moveTo>
                      <a:pt x="11894" y="6762"/>
                    </a:moveTo>
                    <a:lnTo>
                      <a:pt x="4119" y="2059"/>
                    </a:lnTo>
                    <a:lnTo>
                      <a:pt x="559" y="0"/>
                    </a:lnTo>
                    <a:lnTo>
                      <a:pt x="0" y="1512"/>
                    </a:lnTo>
                    <a:lnTo>
                      <a:pt x="1226" y="7524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6" name="Google Shape;4576;p67"/>
              <p:cNvSpPr/>
              <p:nvPr/>
            </p:nvSpPr>
            <p:spPr>
              <a:xfrm>
                <a:off x="7929646" y="5777483"/>
                <a:ext cx="52704" cy="78104"/>
              </a:xfrm>
              <a:custGeom>
                <a:rect b="b" l="l" r="r" t="t"/>
                <a:pathLst>
                  <a:path extrusionOk="0" h="78104" w="52704">
                    <a:moveTo>
                      <a:pt x="488" y="28193"/>
                    </a:moveTo>
                    <a:lnTo>
                      <a:pt x="0" y="37838"/>
                    </a:lnTo>
                    <a:lnTo>
                      <a:pt x="11" y="45910"/>
                    </a:lnTo>
                    <a:lnTo>
                      <a:pt x="1023" y="53697"/>
                    </a:lnTo>
                    <a:lnTo>
                      <a:pt x="3536" y="62483"/>
                    </a:lnTo>
                    <a:lnTo>
                      <a:pt x="5822" y="68579"/>
                    </a:lnTo>
                    <a:lnTo>
                      <a:pt x="7346" y="76199"/>
                    </a:lnTo>
                    <a:lnTo>
                      <a:pt x="14966" y="77723"/>
                    </a:lnTo>
                    <a:lnTo>
                      <a:pt x="22157" y="76342"/>
                    </a:lnTo>
                    <a:lnTo>
                      <a:pt x="27920" y="71246"/>
                    </a:lnTo>
                    <a:lnTo>
                      <a:pt x="32539" y="64436"/>
                    </a:lnTo>
                    <a:lnTo>
                      <a:pt x="36302" y="57911"/>
                    </a:lnTo>
                    <a:lnTo>
                      <a:pt x="42541" y="47398"/>
                    </a:lnTo>
                    <a:lnTo>
                      <a:pt x="48494" y="34956"/>
                    </a:lnTo>
                    <a:lnTo>
                      <a:pt x="52161" y="21800"/>
                    </a:lnTo>
                    <a:lnTo>
                      <a:pt x="51542" y="9143"/>
                    </a:lnTo>
                    <a:lnTo>
                      <a:pt x="47386" y="3536"/>
                    </a:lnTo>
                    <a:lnTo>
                      <a:pt x="40588" y="857"/>
                    </a:lnTo>
                    <a:lnTo>
                      <a:pt x="32789" y="35"/>
                    </a:lnTo>
                    <a:lnTo>
                      <a:pt x="25634" y="0"/>
                    </a:lnTo>
                    <a:lnTo>
                      <a:pt x="18776" y="761"/>
                    </a:lnTo>
                    <a:lnTo>
                      <a:pt x="17252" y="1523"/>
                    </a:lnTo>
                    <a:lnTo>
                      <a:pt x="13442" y="6095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7" name="Google Shape;4577;p67"/>
              <p:cNvSpPr/>
              <p:nvPr/>
            </p:nvSpPr>
            <p:spPr>
              <a:xfrm>
                <a:off x="7997190" y="5762875"/>
                <a:ext cx="73025" cy="83185"/>
              </a:xfrm>
              <a:custGeom>
                <a:rect b="b" l="l" r="r" t="t"/>
                <a:pathLst>
                  <a:path extrusionOk="0" h="83185" w="73025">
                    <a:moveTo>
                      <a:pt x="0" y="29848"/>
                    </a:moveTo>
                    <a:lnTo>
                      <a:pt x="2131" y="37861"/>
                    </a:lnTo>
                    <a:lnTo>
                      <a:pt x="3905" y="45946"/>
                    </a:lnTo>
                    <a:lnTo>
                      <a:pt x="5250" y="54173"/>
                    </a:lnTo>
                    <a:lnTo>
                      <a:pt x="6096" y="62614"/>
                    </a:lnTo>
                    <a:lnTo>
                      <a:pt x="6858" y="69472"/>
                    </a:lnTo>
                    <a:lnTo>
                      <a:pt x="6858" y="76330"/>
                    </a:lnTo>
                    <a:lnTo>
                      <a:pt x="6858" y="83188"/>
                    </a:lnTo>
                    <a:lnTo>
                      <a:pt x="6298" y="76652"/>
                    </a:lnTo>
                    <a:lnTo>
                      <a:pt x="5810" y="69758"/>
                    </a:lnTo>
                    <a:lnTo>
                      <a:pt x="5464" y="62722"/>
                    </a:lnTo>
                    <a:lnTo>
                      <a:pt x="5334" y="55756"/>
                    </a:lnTo>
                    <a:lnTo>
                      <a:pt x="7012" y="43612"/>
                    </a:lnTo>
                    <a:lnTo>
                      <a:pt x="29896" y="6786"/>
                    </a:lnTo>
                    <a:lnTo>
                      <a:pt x="46446" y="0"/>
                    </a:lnTo>
                    <a:lnTo>
                      <a:pt x="54864" y="892"/>
                    </a:lnTo>
                    <a:lnTo>
                      <a:pt x="72616" y="40409"/>
                    </a:lnTo>
                    <a:lnTo>
                      <a:pt x="71342" y="49565"/>
                    </a:lnTo>
                    <a:lnTo>
                      <a:pt x="69068" y="58578"/>
                    </a:lnTo>
                    <a:lnTo>
                      <a:pt x="66294" y="67948"/>
                    </a:lnTo>
                    <a:lnTo>
                      <a:pt x="64008" y="73282"/>
                    </a:lnTo>
                    <a:lnTo>
                      <a:pt x="64770" y="76330"/>
                    </a:lnTo>
                    <a:lnTo>
                      <a:pt x="64008" y="81664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8" name="Google Shape;4578;p67"/>
              <p:cNvSpPr/>
              <p:nvPr/>
            </p:nvSpPr>
            <p:spPr>
              <a:xfrm>
                <a:off x="8058150" y="5736431"/>
                <a:ext cx="129540" cy="112395"/>
              </a:xfrm>
              <a:custGeom>
                <a:rect b="b" l="l" r="r" t="t"/>
                <a:pathLst>
                  <a:path extrusionOk="0" h="112395" w="129540">
                    <a:moveTo>
                      <a:pt x="107442" y="8286"/>
                    </a:moveTo>
                    <a:lnTo>
                      <a:pt x="96083" y="2607"/>
                    </a:lnTo>
                    <a:lnTo>
                      <a:pt x="86868" y="0"/>
                    </a:lnTo>
                    <a:lnTo>
                      <a:pt x="77652" y="1535"/>
                    </a:lnTo>
                    <a:lnTo>
                      <a:pt x="47648" y="33468"/>
                    </a:lnTo>
                    <a:lnTo>
                      <a:pt x="46482" y="44862"/>
                    </a:lnTo>
                    <a:lnTo>
                      <a:pt x="48958" y="55852"/>
                    </a:lnTo>
                    <a:lnTo>
                      <a:pt x="87463" y="81022"/>
                    </a:lnTo>
                    <a:lnTo>
                      <a:pt x="100393" y="85153"/>
                    </a:lnTo>
                    <a:lnTo>
                      <a:pt x="113037" y="89713"/>
                    </a:lnTo>
                    <a:lnTo>
                      <a:pt x="124968" y="95916"/>
                    </a:lnTo>
                    <a:lnTo>
                      <a:pt x="128778" y="98202"/>
                    </a:lnTo>
                    <a:lnTo>
                      <a:pt x="129540" y="98964"/>
                    </a:lnTo>
                    <a:lnTo>
                      <a:pt x="128778" y="102012"/>
                    </a:lnTo>
                    <a:lnTo>
                      <a:pt x="72199" y="110513"/>
                    </a:lnTo>
                    <a:lnTo>
                      <a:pt x="32194" y="111132"/>
                    </a:lnTo>
                    <a:lnTo>
                      <a:pt x="12192" y="111156"/>
                    </a:lnTo>
                    <a:lnTo>
                      <a:pt x="4572" y="111156"/>
                    </a:lnTo>
                    <a:lnTo>
                      <a:pt x="3048" y="111918"/>
                    </a:lnTo>
                    <a:lnTo>
                      <a:pt x="0" y="108108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579" name="Google Shape;4579;p67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8497834" y="5664885"/>
              <a:ext cx="140209" cy="1659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80" name="Google Shape;4580;p67"/>
            <p:cNvGrpSpPr/>
            <p:nvPr/>
          </p:nvGrpSpPr>
          <p:grpSpPr>
            <a:xfrm>
              <a:off x="8928341" y="5567159"/>
              <a:ext cx="806461" cy="211099"/>
              <a:chOff x="8928341" y="5567159"/>
              <a:chExt cx="806461" cy="211099"/>
            </a:xfrm>
          </p:grpSpPr>
          <p:pic>
            <p:nvPicPr>
              <p:cNvPr id="4581" name="Google Shape;4581;p67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8928341" y="5567159"/>
                <a:ext cx="175285" cy="2110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82" name="Google Shape;4582;p67"/>
              <p:cNvSpPr/>
              <p:nvPr/>
            </p:nvSpPr>
            <p:spPr>
              <a:xfrm>
                <a:off x="9138439" y="5647944"/>
                <a:ext cx="95884" cy="116839"/>
              </a:xfrm>
              <a:custGeom>
                <a:rect b="b" l="l" r="r" t="t"/>
                <a:pathLst>
                  <a:path extrusionOk="0" h="116839" w="95884">
                    <a:moveTo>
                      <a:pt x="44422" y="50291"/>
                    </a:moveTo>
                    <a:lnTo>
                      <a:pt x="41374" y="9143"/>
                    </a:lnTo>
                    <a:lnTo>
                      <a:pt x="38326" y="0"/>
                    </a:lnTo>
                    <a:lnTo>
                      <a:pt x="29182" y="3809"/>
                    </a:lnTo>
                    <a:lnTo>
                      <a:pt x="4893" y="41719"/>
                    </a:lnTo>
                    <a:lnTo>
                      <a:pt x="0" y="64960"/>
                    </a:lnTo>
                    <a:lnTo>
                      <a:pt x="321" y="75247"/>
                    </a:lnTo>
                    <a:lnTo>
                      <a:pt x="4214" y="84105"/>
                    </a:lnTo>
                    <a:lnTo>
                      <a:pt x="13180" y="90677"/>
                    </a:lnTo>
                    <a:lnTo>
                      <a:pt x="22371" y="92773"/>
                    </a:lnTo>
                    <a:lnTo>
                      <a:pt x="31277" y="91439"/>
                    </a:lnTo>
                    <a:lnTo>
                      <a:pt x="55161" y="50875"/>
                    </a:lnTo>
                    <a:lnTo>
                      <a:pt x="55852" y="40385"/>
                    </a:lnTo>
                    <a:lnTo>
                      <a:pt x="55852" y="35051"/>
                    </a:lnTo>
                    <a:lnTo>
                      <a:pt x="55852" y="32003"/>
                    </a:lnTo>
                    <a:lnTo>
                      <a:pt x="56614" y="25907"/>
                    </a:lnTo>
                    <a:lnTo>
                      <a:pt x="56888" y="35040"/>
                    </a:lnTo>
                    <a:lnTo>
                      <a:pt x="57661" y="44100"/>
                    </a:lnTo>
                    <a:lnTo>
                      <a:pt x="58864" y="53018"/>
                    </a:lnTo>
                    <a:lnTo>
                      <a:pt x="60424" y="61721"/>
                    </a:lnTo>
                    <a:lnTo>
                      <a:pt x="62484" y="73687"/>
                    </a:lnTo>
                    <a:lnTo>
                      <a:pt x="65472" y="85439"/>
                    </a:lnTo>
                    <a:lnTo>
                      <a:pt x="69746" y="96762"/>
                    </a:lnTo>
                    <a:lnTo>
                      <a:pt x="75664" y="107441"/>
                    </a:lnTo>
                    <a:lnTo>
                      <a:pt x="81760" y="115823"/>
                    </a:lnTo>
                    <a:lnTo>
                      <a:pt x="86332" y="115823"/>
                    </a:lnTo>
                    <a:lnTo>
                      <a:pt x="95476" y="116585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3" name="Google Shape;4583;p67"/>
              <p:cNvSpPr/>
              <p:nvPr/>
            </p:nvSpPr>
            <p:spPr>
              <a:xfrm>
                <a:off x="9267955" y="5597652"/>
                <a:ext cx="16509" cy="133350"/>
              </a:xfrm>
              <a:custGeom>
                <a:rect b="b" l="l" r="r" t="t"/>
                <a:pathLst>
                  <a:path extrusionOk="0" h="133350" w="16509">
                    <a:moveTo>
                      <a:pt x="11680" y="0"/>
                    </a:moveTo>
                    <a:lnTo>
                      <a:pt x="4643" y="13049"/>
                    </a:lnTo>
                    <a:lnTo>
                      <a:pt x="1107" y="24955"/>
                    </a:lnTo>
                    <a:lnTo>
                      <a:pt x="0" y="37719"/>
                    </a:lnTo>
                    <a:lnTo>
                      <a:pt x="250" y="53340"/>
                    </a:lnTo>
                    <a:lnTo>
                      <a:pt x="8072" y="95238"/>
                    </a:lnTo>
                    <a:lnTo>
                      <a:pt x="14728" y="117348"/>
                    </a:lnTo>
                    <a:lnTo>
                      <a:pt x="16252" y="124968"/>
                    </a:lnTo>
                    <a:lnTo>
                      <a:pt x="16252" y="13335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4" name="Google Shape;4584;p67"/>
              <p:cNvSpPr/>
              <p:nvPr/>
            </p:nvSpPr>
            <p:spPr>
              <a:xfrm>
                <a:off x="9257537" y="5656326"/>
                <a:ext cx="170179" cy="84454"/>
              </a:xfrm>
              <a:custGeom>
                <a:rect b="b" l="l" r="r" t="t"/>
                <a:pathLst>
                  <a:path extrusionOk="0" h="84454" w="170179">
                    <a:moveTo>
                      <a:pt x="0" y="47243"/>
                    </a:moveTo>
                    <a:lnTo>
                      <a:pt x="2464" y="36754"/>
                    </a:lnTo>
                    <a:lnTo>
                      <a:pt x="7143" y="31908"/>
                    </a:lnTo>
                    <a:lnTo>
                      <a:pt x="15109" y="29777"/>
                    </a:lnTo>
                    <a:lnTo>
                      <a:pt x="27431" y="27431"/>
                    </a:lnTo>
                    <a:lnTo>
                      <a:pt x="39874" y="24669"/>
                    </a:lnTo>
                    <a:lnTo>
                      <a:pt x="83057" y="12953"/>
                    </a:lnTo>
                    <a:lnTo>
                      <a:pt x="95249" y="6095"/>
                    </a:lnTo>
                    <a:lnTo>
                      <a:pt x="93059" y="13406"/>
                    </a:lnTo>
                    <a:lnTo>
                      <a:pt x="90297" y="20573"/>
                    </a:lnTo>
                    <a:lnTo>
                      <a:pt x="87534" y="27741"/>
                    </a:lnTo>
                    <a:lnTo>
                      <a:pt x="85344" y="35051"/>
                    </a:lnTo>
                    <a:lnTo>
                      <a:pt x="82510" y="44457"/>
                    </a:lnTo>
                    <a:lnTo>
                      <a:pt x="80391" y="54863"/>
                    </a:lnTo>
                    <a:lnTo>
                      <a:pt x="79986" y="65270"/>
                    </a:lnTo>
                    <a:lnTo>
                      <a:pt x="82296" y="74675"/>
                    </a:lnTo>
                    <a:lnTo>
                      <a:pt x="87129" y="80593"/>
                    </a:lnTo>
                    <a:lnTo>
                      <a:pt x="94678" y="83724"/>
                    </a:lnTo>
                    <a:lnTo>
                      <a:pt x="103084" y="84427"/>
                    </a:lnTo>
                    <a:lnTo>
                      <a:pt x="110489" y="83057"/>
                    </a:lnTo>
                    <a:lnTo>
                      <a:pt x="140970" y="45719"/>
                    </a:lnTo>
                    <a:lnTo>
                      <a:pt x="150114" y="5333"/>
                    </a:lnTo>
                    <a:lnTo>
                      <a:pt x="150876" y="2285"/>
                    </a:lnTo>
                    <a:lnTo>
                      <a:pt x="150876" y="1523"/>
                    </a:lnTo>
                    <a:lnTo>
                      <a:pt x="150876" y="0"/>
                    </a:lnTo>
                    <a:lnTo>
                      <a:pt x="147863" y="7441"/>
                    </a:lnTo>
                    <a:lnTo>
                      <a:pt x="145637" y="14954"/>
                    </a:lnTo>
                    <a:lnTo>
                      <a:pt x="144125" y="22609"/>
                    </a:lnTo>
                    <a:lnTo>
                      <a:pt x="143256" y="30479"/>
                    </a:lnTo>
                    <a:lnTo>
                      <a:pt x="142827" y="40147"/>
                    </a:lnTo>
                    <a:lnTo>
                      <a:pt x="143256" y="49529"/>
                    </a:lnTo>
                    <a:lnTo>
                      <a:pt x="145399" y="58340"/>
                    </a:lnTo>
                    <a:lnTo>
                      <a:pt x="150114" y="66293"/>
                    </a:lnTo>
                    <a:lnTo>
                      <a:pt x="156210" y="73151"/>
                    </a:lnTo>
                    <a:lnTo>
                      <a:pt x="162306" y="72389"/>
                    </a:lnTo>
                    <a:lnTo>
                      <a:pt x="169926" y="72389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5" name="Google Shape;4585;p67"/>
              <p:cNvSpPr/>
              <p:nvPr/>
            </p:nvSpPr>
            <p:spPr>
              <a:xfrm>
                <a:off x="9457181" y="5627679"/>
                <a:ext cx="106045" cy="90804"/>
              </a:xfrm>
              <a:custGeom>
                <a:rect b="b" l="l" r="r" t="t"/>
                <a:pathLst>
                  <a:path extrusionOk="0" h="90804" w="106045">
                    <a:moveTo>
                      <a:pt x="0" y="17978"/>
                    </a:moveTo>
                    <a:lnTo>
                      <a:pt x="23622" y="56078"/>
                    </a:lnTo>
                    <a:lnTo>
                      <a:pt x="10668" y="88844"/>
                    </a:lnTo>
                    <a:lnTo>
                      <a:pt x="6858" y="82748"/>
                    </a:lnTo>
                    <a:lnTo>
                      <a:pt x="9144" y="43124"/>
                    </a:lnTo>
                    <a:lnTo>
                      <a:pt x="38100" y="5786"/>
                    </a:lnTo>
                    <a:lnTo>
                      <a:pt x="59424" y="0"/>
                    </a:lnTo>
                    <a:lnTo>
                      <a:pt x="66294" y="452"/>
                    </a:lnTo>
                    <a:lnTo>
                      <a:pt x="73152" y="1976"/>
                    </a:lnTo>
                    <a:lnTo>
                      <a:pt x="79248" y="7310"/>
                    </a:lnTo>
                    <a:lnTo>
                      <a:pt x="80010" y="14168"/>
                    </a:lnTo>
                    <a:lnTo>
                      <a:pt x="80974" y="20133"/>
                    </a:lnTo>
                    <a:lnTo>
                      <a:pt x="81438" y="27027"/>
                    </a:lnTo>
                    <a:lnTo>
                      <a:pt x="81188" y="33778"/>
                    </a:lnTo>
                    <a:lnTo>
                      <a:pt x="80010" y="39314"/>
                    </a:lnTo>
                    <a:lnTo>
                      <a:pt x="76188" y="49803"/>
                    </a:lnTo>
                    <a:lnTo>
                      <a:pt x="71151" y="59793"/>
                    </a:lnTo>
                    <a:lnTo>
                      <a:pt x="65972" y="69639"/>
                    </a:lnTo>
                    <a:lnTo>
                      <a:pt x="61722" y="79700"/>
                    </a:lnTo>
                    <a:lnTo>
                      <a:pt x="60960" y="84272"/>
                    </a:lnTo>
                    <a:lnTo>
                      <a:pt x="60198" y="85796"/>
                    </a:lnTo>
                    <a:lnTo>
                      <a:pt x="60198" y="88844"/>
                    </a:lnTo>
                    <a:lnTo>
                      <a:pt x="69532" y="90273"/>
                    </a:lnTo>
                    <a:lnTo>
                      <a:pt x="78295" y="89987"/>
                    </a:lnTo>
                    <a:lnTo>
                      <a:pt x="86772" y="87987"/>
                    </a:lnTo>
                    <a:lnTo>
                      <a:pt x="95250" y="84272"/>
                    </a:lnTo>
                    <a:lnTo>
                      <a:pt x="99060" y="81986"/>
                    </a:lnTo>
                    <a:lnTo>
                      <a:pt x="102108" y="79700"/>
                    </a:lnTo>
                    <a:lnTo>
                      <a:pt x="105918" y="77414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6" name="Google Shape;4586;p67"/>
              <p:cNvSpPr/>
              <p:nvPr/>
            </p:nvSpPr>
            <p:spPr>
              <a:xfrm>
                <a:off x="9531857" y="5602795"/>
                <a:ext cx="71754" cy="47625"/>
              </a:xfrm>
              <a:custGeom>
                <a:rect b="b" l="l" r="r" t="t"/>
                <a:pathLst>
                  <a:path extrusionOk="0" h="47625" w="71754">
                    <a:moveTo>
                      <a:pt x="0" y="34480"/>
                    </a:moveTo>
                    <a:lnTo>
                      <a:pt x="10691" y="42160"/>
                    </a:lnTo>
                    <a:lnTo>
                      <a:pt x="20955" y="46196"/>
                    </a:lnTo>
                    <a:lnTo>
                      <a:pt x="32361" y="47232"/>
                    </a:lnTo>
                    <a:lnTo>
                      <a:pt x="46482" y="45910"/>
                    </a:lnTo>
                    <a:lnTo>
                      <a:pt x="55233" y="43445"/>
                    </a:lnTo>
                    <a:lnTo>
                      <a:pt x="62769" y="39338"/>
                    </a:lnTo>
                    <a:lnTo>
                      <a:pt x="68449" y="33373"/>
                    </a:lnTo>
                    <a:lnTo>
                      <a:pt x="71628" y="25336"/>
                    </a:lnTo>
                    <a:lnTo>
                      <a:pt x="70330" y="16728"/>
                    </a:lnTo>
                    <a:lnTo>
                      <a:pt x="32670" y="0"/>
                    </a:lnTo>
                    <a:lnTo>
                      <a:pt x="23395" y="1190"/>
                    </a:lnTo>
                    <a:lnTo>
                      <a:pt x="16763" y="5524"/>
                    </a:lnTo>
                    <a:lnTo>
                      <a:pt x="12191" y="11620"/>
                    </a:lnTo>
                    <a:lnTo>
                      <a:pt x="16763" y="17716"/>
                    </a:lnTo>
                    <a:lnTo>
                      <a:pt x="19049" y="2305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7" name="Google Shape;4587;p67"/>
              <p:cNvSpPr/>
              <p:nvPr/>
            </p:nvSpPr>
            <p:spPr>
              <a:xfrm>
                <a:off x="9572243" y="5579364"/>
                <a:ext cx="162559" cy="118110"/>
              </a:xfrm>
              <a:custGeom>
                <a:rect b="b" l="l" r="r" t="t"/>
                <a:pathLst>
                  <a:path extrusionOk="0" h="118110" w="162559">
                    <a:moveTo>
                      <a:pt x="99822" y="15239"/>
                    </a:moveTo>
                    <a:lnTo>
                      <a:pt x="99822" y="6857"/>
                    </a:lnTo>
                    <a:lnTo>
                      <a:pt x="100584" y="5333"/>
                    </a:lnTo>
                    <a:lnTo>
                      <a:pt x="98298" y="761"/>
                    </a:lnTo>
                    <a:lnTo>
                      <a:pt x="64103" y="21907"/>
                    </a:lnTo>
                    <a:lnTo>
                      <a:pt x="60198" y="40385"/>
                    </a:lnTo>
                    <a:lnTo>
                      <a:pt x="62103" y="50744"/>
                    </a:lnTo>
                    <a:lnTo>
                      <a:pt x="103489" y="79462"/>
                    </a:lnTo>
                    <a:lnTo>
                      <a:pt x="121729" y="84962"/>
                    </a:lnTo>
                    <a:lnTo>
                      <a:pt x="139684" y="91035"/>
                    </a:lnTo>
                    <a:lnTo>
                      <a:pt x="156210" y="99821"/>
                    </a:lnTo>
                    <a:lnTo>
                      <a:pt x="160020" y="102107"/>
                    </a:lnTo>
                    <a:lnTo>
                      <a:pt x="162306" y="107441"/>
                    </a:lnTo>
                    <a:lnTo>
                      <a:pt x="157734" y="109727"/>
                    </a:lnTo>
                    <a:lnTo>
                      <a:pt x="144970" y="114454"/>
                    </a:lnTo>
                    <a:lnTo>
                      <a:pt x="130492" y="116681"/>
                    </a:lnTo>
                    <a:lnTo>
                      <a:pt x="115728" y="117336"/>
                    </a:lnTo>
                    <a:lnTo>
                      <a:pt x="102108" y="117347"/>
                    </a:lnTo>
                    <a:lnTo>
                      <a:pt x="83581" y="117550"/>
                    </a:lnTo>
                    <a:lnTo>
                      <a:pt x="64770" y="117824"/>
                    </a:lnTo>
                    <a:lnTo>
                      <a:pt x="45958" y="117669"/>
                    </a:lnTo>
                    <a:lnTo>
                      <a:pt x="27432" y="116585"/>
                    </a:lnTo>
                    <a:lnTo>
                      <a:pt x="18216" y="115097"/>
                    </a:lnTo>
                    <a:lnTo>
                      <a:pt x="11430" y="113823"/>
                    </a:lnTo>
                    <a:lnTo>
                      <a:pt x="5786" y="112406"/>
                    </a:lnTo>
                    <a:lnTo>
                      <a:pt x="0" y="110489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588" name="Google Shape;4588;p67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6109703" y="6152375"/>
              <a:ext cx="413029" cy="2027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9" name="Google Shape;4589;p67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6882549" y="6183617"/>
              <a:ext cx="264463" cy="11612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90" name="Google Shape;4590;p67"/>
            <p:cNvGrpSpPr/>
            <p:nvPr/>
          </p:nvGrpSpPr>
          <p:grpSpPr>
            <a:xfrm>
              <a:off x="7447775" y="6086843"/>
              <a:ext cx="302539" cy="191882"/>
              <a:chOff x="7447775" y="6086843"/>
              <a:chExt cx="302539" cy="191882"/>
            </a:xfrm>
          </p:grpSpPr>
          <p:pic>
            <p:nvPicPr>
              <p:cNvPr id="4591" name="Google Shape;4591;p67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7447775" y="6086843"/>
                <a:ext cx="195859" cy="1918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2" name="Google Shape;4592;p67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7666469" y="6153863"/>
                <a:ext cx="83845" cy="1136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93" name="Google Shape;4593;p67"/>
            <p:cNvGrpSpPr/>
            <p:nvPr/>
          </p:nvGrpSpPr>
          <p:grpSpPr>
            <a:xfrm>
              <a:off x="7807522" y="6044171"/>
              <a:ext cx="897578" cy="223970"/>
              <a:chOff x="7807522" y="6044171"/>
              <a:chExt cx="897578" cy="223970"/>
            </a:xfrm>
          </p:grpSpPr>
          <p:pic>
            <p:nvPicPr>
              <p:cNvPr id="4594" name="Google Shape;4594;p67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7807522" y="6161519"/>
                <a:ext cx="163010" cy="1066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5" name="Google Shape;4595;p67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7997177" y="6147041"/>
                <a:ext cx="223291" cy="1128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96" name="Google Shape;4596;p67"/>
              <p:cNvSpPr/>
              <p:nvPr/>
            </p:nvSpPr>
            <p:spPr>
              <a:xfrm>
                <a:off x="8261604" y="6106668"/>
                <a:ext cx="20320" cy="135889"/>
              </a:xfrm>
              <a:custGeom>
                <a:rect b="b" l="l" r="r" t="t"/>
                <a:pathLst>
                  <a:path extrusionOk="0" h="135889" w="20320">
                    <a:moveTo>
                      <a:pt x="0" y="0"/>
                    </a:moveTo>
                    <a:lnTo>
                      <a:pt x="13930" y="38254"/>
                    </a:lnTo>
                    <a:lnTo>
                      <a:pt x="18002" y="80295"/>
                    </a:lnTo>
                    <a:lnTo>
                      <a:pt x="18288" y="107442"/>
                    </a:lnTo>
                    <a:lnTo>
                      <a:pt x="18526" y="114847"/>
                    </a:lnTo>
                    <a:lnTo>
                      <a:pt x="18478" y="122110"/>
                    </a:lnTo>
                    <a:lnTo>
                      <a:pt x="18716" y="129087"/>
                    </a:lnTo>
                    <a:lnTo>
                      <a:pt x="19812" y="135636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597" name="Google Shape;4597;p67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8330647" y="6066269"/>
                <a:ext cx="250247" cy="1867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8" name="Google Shape;4598;p67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8606110" y="6044171"/>
                <a:ext cx="98990" cy="1572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99" name="Google Shape;4599;p67"/>
            <p:cNvGrpSpPr/>
            <p:nvPr/>
          </p:nvGrpSpPr>
          <p:grpSpPr>
            <a:xfrm>
              <a:off x="8792718" y="5995416"/>
              <a:ext cx="44577" cy="40131"/>
              <a:chOff x="8792718" y="5995416"/>
              <a:chExt cx="44577" cy="40131"/>
            </a:xfrm>
          </p:grpSpPr>
          <p:sp>
            <p:nvSpPr>
              <p:cNvPr id="4600" name="Google Shape;4600;p67"/>
              <p:cNvSpPr/>
              <p:nvPr/>
            </p:nvSpPr>
            <p:spPr>
              <a:xfrm>
                <a:off x="8792718" y="5995416"/>
                <a:ext cx="8890" cy="33654"/>
              </a:xfrm>
              <a:custGeom>
                <a:rect b="b" l="l" r="r" t="t"/>
                <a:pathLst>
                  <a:path extrusionOk="0" h="33654" w="8890">
                    <a:moveTo>
                      <a:pt x="8381" y="0"/>
                    </a:moveTo>
                    <a:lnTo>
                      <a:pt x="5262" y="6727"/>
                    </a:lnTo>
                    <a:lnTo>
                      <a:pt x="2857" y="12668"/>
                    </a:lnTo>
                    <a:lnTo>
                      <a:pt x="1309" y="18752"/>
                    </a:lnTo>
                    <a:lnTo>
                      <a:pt x="761" y="25908"/>
                    </a:lnTo>
                    <a:lnTo>
                      <a:pt x="0" y="32004"/>
                    </a:lnTo>
                    <a:lnTo>
                      <a:pt x="761" y="31242"/>
                    </a:lnTo>
                    <a:lnTo>
                      <a:pt x="5333" y="33528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1" name="Google Shape;4601;p67"/>
              <p:cNvSpPr/>
              <p:nvPr/>
            </p:nvSpPr>
            <p:spPr>
              <a:xfrm>
                <a:off x="8812530" y="6007608"/>
                <a:ext cx="24765" cy="27939"/>
              </a:xfrm>
              <a:custGeom>
                <a:rect b="b" l="l" r="r" t="t"/>
                <a:pathLst>
                  <a:path extrusionOk="0" h="27939" w="24765">
                    <a:moveTo>
                      <a:pt x="24383" y="0"/>
                    </a:moveTo>
                    <a:lnTo>
                      <a:pt x="1523" y="24383"/>
                    </a:lnTo>
                    <a:lnTo>
                      <a:pt x="761" y="25145"/>
                    </a:lnTo>
                    <a:lnTo>
                      <a:pt x="0" y="27431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05" name="Shape 4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6" name="Google Shape;4606;p68"/>
          <p:cNvGrpSpPr/>
          <p:nvPr/>
        </p:nvGrpSpPr>
        <p:grpSpPr>
          <a:xfrm>
            <a:off x="692831" y="1143147"/>
            <a:ext cx="7434389" cy="3866152"/>
            <a:chOff x="3717785" y="2056625"/>
            <a:chExt cx="5907811" cy="3166122"/>
          </a:xfrm>
        </p:grpSpPr>
        <p:sp>
          <p:nvSpPr>
            <p:cNvPr id="4607" name="Google Shape;4607;p68"/>
            <p:cNvSpPr/>
            <p:nvPr/>
          </p:nvSpPr>
          <p:spPr>
            <a:xfrm>
              <a:off x="3823715" y="2317242"/>
              <a:ext cx="505460" cy="48260"/>
            </a:xfrm>
            <a:custGeom>
              <a:rect b="b" l="l" r="r" t="t"/>
              <a:pathLst>
                <a:path extrusionOk="0" h="48260" w="505460">
                  <a:moveTo>
                    <a:pt x="0" y="48006"/>
                  </a:moveTo>
                  <a:lnTo>
                    <a:pt x="24003" y="46160"/>
                  </a:lnTo>
                  <a:lnTo>
                    <a:pt x="48006" y="44100"/>
                  </a:lnTo>
                  <a:lnTo>
                    <a:pt x="72009" y="41898"/>
                  </a:lnTo>
                  <a:lnTo>
                    <a:pt x="96012" y="39624"/>
                  </a:lnTo>
                  <a:lnTo>
                    <a:pt x="135445" y="36909"/>
                  </a:lnTo>
                  <a:lnTo>
                    <a:pt x="174879" y="34480"/>
                  </a:lnTo>
                  <a:lnTo>
                    <a:pt x="214312" y="32337"/>
                  </a:lnTo>
                  <a:lnTo>
                    <a:pt x="253746" y="30480"/>
                  </a:lnTo>
                  <a:lnTo>
                    <a:pt x="290893" y="28729"/>
                  </a:lnTo>
                  <a:lnTo>
                    <a:pt x="365188" y="24372"/>
                  </a:lnTo>
                  <a:lnTo>
                    <a:pt x="422338" y="19216"/>
                  </a:lnTo>
                  <a:lnTo>
                    <a:pt x="462343" y="12977"/>
                  </a:lnTo>
                  <a:lnTo>
                    <a:pt x="489966" y="7620"/>
                  </a:lnTo>
                  <a:lnTo>
                    <a:pt x="498348" y="6858"/>
                  </a:lnTo>
                  <a:lnTo>
                    <a:pt x="505206" y="2286"/>
                  </a:lnTo>
                  <a:lnTo>
                    <a:pt x="505325" y="428"/>
                  </a:lnTo>
                  <a:lnTo>
                    <a:pt x="499872" y="0"/>
                  </a:lnTo>
                  <a:lnTo>
                    <a:pt x="492132" y="142"/>
                  </a:lnTo>
                  <a:lnTo>
                    <a:pt x="485394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08" name="Google Shape;4608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17785" y="2074151"/>
              <a:ext cx="191954" cy="189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9" name="Google Shape;4609;p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05643" y="2056625"/>
              <a:ext cx="247675" cy="181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0" name="Google Shape;4610;p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47603" y="2619338"/>
              <a:ext cx="196907" cy="1322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11" name="Google Shape;4611;p68"/>
            <p:cNvGrpSpPr/>
            <p:nvPr/>
          </p:nvGrpSpPr>
          <p:grpSpPr>
            <a:xfrm>
              <a:off x="4795253" y="2507742"/>
              <a:ext cx="678192" cy="327406"/>
              <a:chOff x="4795253" y="2507742"/>
              <a:chExt cx="678192" cy="327406"/>
            </a:xfrm>
          </p:grpSpPr>
          <p:pic>
            <p:nvPicPr>
              <p:cNvPr id="4612" name="Google Shape;4612;p6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795253" y="2568689"/>
                <a:ext cx="209575" cy="1531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13" name="Google Shape;4613;p68"/>
              <p:cNvSpPr/>
              <p:nvPr/>
            </p:nvSpPr>
            <p:spPr>
              <a:xfrm>
                <a:off x="5005959" y="2555748"/>
                <a:ext cx="14604" cy="279400"/>
              </a:xfrm>
              <a:custGeom>
                <a:rect b="b" l="l" r="r" t="t"/>
                <a:pathLst>
                  <a:path extrusionOk="0" h="279400" w="14604">
                    <a:moveTo>
                      <a:pt x="380" y="0"/>
                    </a:moveTo>
                    <a:lnTo>
                      <a:pt x="0" y="16537"/>
                    </a:lnTo>
                    <a:lnTo>
                      <a:pt x="190" y="32289"/>
                    </a:lnTo>
                    <a:lnTo>
                      <a:pt x="1238" y="47898"/>
                    </a:lnTo>
                    <a:lnTo>
                      <a:pt x="3428" y="64008"/>
                    </a:lnTo>
                    <a:lnTo>
                      <a:pt x="6679" y="87439"/>
                    </a:lnTo>
                    <a:lnTo>
                      <a:pt x="9429" y="110871"/>
                    </a:lnTo>
                    <a:lnTo>
                      <a:pt x="11465" y="134302"/>
                    </a:lnTo>
                    <a:lnTo>
                      <a:pt x="12572" y="157734"/>
                    </a:lnTo>
                    <a:lnTo>
                      <a:pt x="12989" y="177284"/>
                    </a:lnTo>
                    <a:lnTo>
                      <a:pt x="13049" y="196977"/>
                    </a:lnTo>
                    <a:lnTo>
                      <a:pt x="12680" y="216669"/>
                    </a:lnTo>
                    <a:lnTo>
                      <a:pt x="11810" y="236220"/>
                    </a:lnTo>
                    <a:lnTo>
                      <a:pt x="11025" y="243744"/>
                    </a:lnTo>
                    <a:lnTo>
                      <a:pt x="9524" y="258127"/>
                    </a:lnTo>
                    <a:lnTo>
                      <a:pt x="8596" y="272224"/>
                    </a:lnTo>
                    <a:lnTo>
                      <a:pt x="9524" y="278892"/>
                    </a:lnTo>
                    <a:lnTo>
                      <a:pt x="13334" y="273558"/>
                    </a:lnTo>
                    <a:lnTo>
                      <a:pt x="14096" y="270510"/>
                    </a:lnTo>
                    <a:lnTo>
                      <a:pt x="14096" y="26517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614" name="Google Shape;4614;p6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001517" y="2575547"/>
                <a:ext cx="314969" cy="152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15" name="Google Shape;4615;p6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342369" y="2565641"/>
                <a:ext cx="84607" cy="13413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16" name="Google Shape;4616;p68"/>
              <p:cNvSpPr/>
              <p:nvPr/>
            </p:nvSpPr>
            <p:spPr>
              <a:xfrm>
                <a:off x="5462016" y="2574798"/>
                <a:ext cx="11429" cy="99060"/>
              </a:xfrm>
              <a:custGeom>
                <a:rect b="b" l="l" r="r" t="t"/>
                <a:pathLst>
                  <a:path extrusionOk="0" h="99060" w="11429">
                    <a:moveTo>
                      <a:pt x="0" y="0"/>
                    </a:moveTo>
                    <a:lnTo>
                      <a:pt x="9144" y="47244"/>
                    </a:lnTo>
                    <a:lnTo>
                      <a:pt x="10858" y="71532"/>
                    </a:lnTo>
                    <a:lnTo>
                      <a:pt x="10644" y="83784"/>
                    </a:lnTo>
                    <a:lnTo>
                      <a:pt x="9144" y="95250"/>
                    </a:lnTo>
                    <a:lnTo>
                      <a:pt x="9144" y="96774"/>
                    </a:lnTo>
                    <a:lnTo>
                      <a:pt x="8382" y="97536"/>
                    </a:lnTo>
                    <a:lnTo>
                      <a:pt x="7620" y="9906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7" name="Google Shape;4617;p68"/>
              <p:cNvSpPr/>
              <p:nvPr/>
            </p:nvSpPr>
            <p:spPr>
              <a:xfrm>
                <a:off x="5443728" y="2507742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810"/>
                    </a:moveTo>
                    <a:lnTo>
                      <a:pt x="0" y="12192"/>
                    </a:lnTo>
                    <a:lnTo>
                      <a:pt x="3047" y="15240"/>
                    </a:lnTo>
                    <a:lnTo>
                      <a:pt x="11429" y="15240"/>
                    </a:lnTo>
                    <a:lnTo>
                      <a:pt x="15239" y="12192"/>
                    </a:lnTo>
                    <a:lnTo>
                      <a:pt x="15239" y="7620"/>
                    </a:lnTo>
                    <a:lnTo>
                      <a:pt x="15239" y="3810"/>
                    </a:lnTo>
                    <a:lnTo>
                      <a:pt x="11429" y="0"/>
                    </a:lnTo>
                    <a:lnTo>
                      <a:pt x="3047" y="0"/>
                    </a:lnTo>
                    <a:lnTo>
                      <a:pt x="0" y="381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618" name="Google Shape;4618;p6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526308" y="2484107"/>
              <a:ext cx="282429" cy="20424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19" name="Google Shape;4619;p68"/>
            <p:cNvGrpSpPr/>
            <p:nvPr/>
          </p:nvGrpSpPr>
          <p:grpSpPr>
            <a:xfrm>
              <a:off x="6177426" y="2445245"/>
              <a:ext cx="705446" cy="262343"/>
              <a:chOff x="6177426" y="2445245"/>
              <a:chExt cx="705446" cy="262343"/>
            </a:xfrm>
          </p:grpSpPr>
          <p:pic>
            <p:nvPicPr>
              <p:cNvPr id="4620" name="Google Shape;4620;p68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177426" y="2445245"/>
                <a:ext cx="345306" cy="2217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21" name="Google Shape;4621;p68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547472" y="2522969"/>
                <a:ext cx="84226" cy="1021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22" name="Google Shape;4622;p68"/>
              <p:cNvSpPr/>
              <p:nvPr/>
            </p:nvSpPr>
            <p:spPr>
              <a:xfrm>
                <a:off x="6671309" y="2516124"/>
                <a:ext cx="1904" cy="75564"/>
              </a:xfrm>
              <a:custGeom>
                <a:rect b="b" l="l" r="r" t="t"/>
                <a:pathLst>
                  <a:path extrusionOk="0" h="75564" w="1904">
                    <a:moveTo>
                      <a:pt x="1524" y="0"/>
                    </a:moveTo>
                    <a:lnTo>
                      <a:pt x="1512" y="12692"/>
                    </a:lnTo>
                    <a:lnTo>
                      <a:pt x="1428" y="25526"/>
                    </a:lnTo>
                    <a:lnTo>
                      <a:pt x="1202" y="38361"/>
                    </a:lnTo>
                    <a:lnTo>
                      <a:pt x="762" y="51053"/>
                    </a:lnTo>
                    <a:lnTo>
                      <a:pt x="762" y="59436"/>
                    </a:lnTo>
                    <a:lnTo>
                      <a:pt x="762" y="67818"/>
                    </a:lnTo>
                    <a:lnTo>
                      <a:pt x="0" y="75438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3" name="Google Shape;4623;p68"/>
              <p:cNvSpPr/>
              <p:nvPr/>
            </p:nvSpPr>
            <p:spPr>
              <a:xfrm>
                <a:off x="6640829" y="2448306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048"/>
                    </a:moveTo>
                    <a:lnTo>
                      <a:pt x="0" y="12192"/>
                    </a:lnTo>
                    <a:lnTo>
                      <a:pt x="3048" y="15240"/>
                    </a:lnTo>
                    <a:lnTo>
                      <a:pt x="12192" y="15240"/>
                    </a:lnTo>
                    <a:lnTo>
                      <a:pt x="15240" y="12192"/>
                    </a:lnTo>
                    <a:lnTo>
                      <a:pt x="15240" y="7620"/>
                    </a:lnTo>
                    <a:lnTo>
                      <a:pt x="15240" y="3048"/>
                    </a:lnTo>
                    <a:lnTo>
                      <a:pt x="12192" y="0"/>
                    </a:lnTo>
                    <a:lnTo>
                      <a:pt x="3048" y="0"/>
                    </a:lnTo>
                    <a:lnTo>
                      <a:pt x="0" y="3048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624" name="Google Shape;4624;p68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6712504" y="2479535"/>
                <a:ext cx="170368" cy="2280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625" name="Google Shape;4625;p68"/>
            <p:cNvSpPr/>
            <p:nvPr/>
          </p:nvSpPr>
          <p:spPr>
            <a:xfrm>
              <a:off x="4671059" y="2845307"/>
              <a:ext cx="1134110" cy="64135"/>
            </a:xfrm>
            <a:custGeom>
              <a:rect b="b" l="l" r="r" t="t"/>
              <a:pathLst>
                <a:path extrusionOk="0" h="64135" w="1134110">
                  <a:moveTo>
                    <a:pt x="0" y="57912"/>
                  </a:moveTo>
                  <a:lnTo>
                    <a:pt x="40100" y="62007"/>
                  </a:lnTo>
                  <a:lnTo>
                    <a:pt x="80772" y="63246"/>
                  </a:lnTo>
                  <a:lnTo>
                    <a:pt x="146304" y="63912"/>
                  </a:lnTo>
                  <a:lnTo>
                    <a:pt x="211836" y="64007"/>
                  </a:lnTo>
                  <a:lnTo>
                    <a:pt x="259006" y="62959"/>
                  </a:lnTo>
                  <a:lnTo>
                    <a:pt x="306287" y="60923"/>
                  </a:lnTo>
                  <a:lnTo>
                    <a:pt x="353604" y="58192"/>
                  </a:lnTo>
                  <a:lnTo>
                    <a:pt x="400885" y="55059"/>
                  </a:lnTo>
                  <a:lnTo>
                    <a:pt x="448056" y="51815"/>
                  </a:lnTo>
                  <a:lnTo>
                    <a:pt x="503039" y="47922"/>
                  </a:lnTo>
                  <a:lnTo>
                    <a:pt x="558165" y="44100"/>
                  </a:lnTo>
                  <a:lnTo>
                    <a:pt x="613290" y="40135"/>
                  </a:lnTo>
                  <a:lnTo>
                    <a:pt x="668274" y="35813"/>
                  </a:lnTo>
                  <a:lnTo>
                    <a:pt x="722595" y="31089"/>
                  </a:lnTo>
                  <a:lnTo>
                    <a:pt x="776770" y="26182"/>
                  </a:lnTo>
                  <a:lnTo>
                    <a:pt x="830836" y="21275"/>
                  </a:lnTo>
                  <a:lnTo>
                    <a:pt x="884828" y="16550"/>
                  </a:lnTo>
                  <a:lnTo>
                    <a:pt x="938784" y="12191"/>
                  </a:lnTo>
                  <a:lnTo>
                    <a:pt x="1014603" y="6381"/>
                  </a:lnTo>
                  <a:lnTo>
                    <a:pt x="1090422" y="2285"/>
                  </a:lnTo>
                  <a:lnTo>
                    <a:pt x="1099780" y="1857"/>
                  </a:lnTo>
                  <a:lnTo>
                    <a:pt x="1116711" y="1714"/>
                  </a:lnTo>
                  <a:lnTo>
                    <a:pt x="1131355" y="1857"/>
                  </a:lnTo>
                  <a:lnTo>
                    <a:pt x="1133856" y="2285"/>
                  </a:lnTo>
                  <a:lnTo>
                    <a:pt x="1129284" y="2285"/>
                  </a:lnTo>
                  <a:lnTo>
                    <a:pt x="1127760" y="2285"/>
                  </a:lnTo>
                  <a:lnTo>
                    <a:pt x="1125474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6" name="Google Shape;4626;p68"/>
            <p:cNvSpPr/>
            <p:nvPr/>
          </p:nvSpPr>
          <p:spPr>
            <a:xfrm>
              <a:off x="6121908" y="2858261"/>
              <a:ext cx="537209" cy="14605"/>
            </a:xfrm>
            <a:custGeom>
              <a:rect b="b" l="l" r="r" t="t"/>
              <a:pathLst>
                <a:path extrusionOk="0" h="14605" w="537209">
                  <a:moveTo>
                    <a:pt x="0" y="14477"/>
                  </a:moveTo>
                  <a:lnTo>
                    <a:pt x="41910" y="14382"/>
                  </a:lnTo>
                  <a:lnTo>
                    <a:pt x="83820" y="13715"/>
                  </a:lnTo>
                  <a:lnTo>
                    <a:pt x="135483" y="11966"/>
                  </a:lnTo>
                  <a:lnTo>
                    <a:pt x="187147" y="10326"/>
                  </a:lnTo>
                  <a:lnTo>
                    <a:pt x="238810" y="8723"/>
                  </a:lnTo>
                  <a:lnTo>
                    <a:pt x="290474" y="7083"/>
                  </a:lnTo>
                  <a:lnTo>
                    <a:pt x="342138" y="5333"/>
                  </a:lnTo>
                  <a:lnTo>
                    <a:pt x="379737" y="4095"/>
                  </a:lnTo>
                  <a:lnTo>
                    <a:pt x="417194" y="2857"/>
                  </a:lnTo>
                  <a:lnTo>
                    <a:pt x="454652" y="1904"/>
                  </a:lnTo>
                  <a:lnTo>
                    <a:pt x="492252" y="1523"/>
                  </a:lnTo>
                  <a:lnTo>
                    <a:pt x="503134" y="690"/>
                  </a:lnTo>
                  <a:lnTo>
                    <a:pt x="515302" y="0"/>
                  </a:lnTo>
                  <a:lnTo>
                    <a:pt x="527184" y="452"/>
                  </a:lnTo>
                  <a:lnTo>
                    <a:pt x="537210" y="3047"/>
                  </a:lnTo>
                  <a:lnTo>
                    <a:pt x="529590" y="6095"/>
                  </a:lnTo>
                  <a:lnTo>
                    <a:pt x="523494" y="3809"/>
                  </a:lnTo>
                  <a:lnTo>
                    <a:pt x="513588" y="2285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27" name="Google Shape;4627;p68"/>
            <p:cNvGrpSpPr/>
            <p:nvPr/>
          </p:nvGrpSpPr>
          <p:grpSpPr>
            <a:xfrm>
              <a:off x="5538025" y="3182873"/>
              <a:ext cx="511237" cy="1735454"/>
              <a:chOff x="5538025" y="3182873"/>
              <a:chExt cx="511237" cy="1735454"/>
            </a:xfrm>
          </p:grpSpPr>
          <p:sp>
            <p:nvSpPr>
              <p:cNvPr id="4628" name="Google Shape;4628;p68"/>
              <p:cNvSpPr/>
              <p:nvPr/>
            </p:nvSpPr>
            <p:spPr>
              <a:xfrm>
                <a:off x="5538025" y="3182873"/>
                <a:ext cx="52070" cy="1735454"/>
              </a:xfrm>
              <a:custGeom>
                <a:rect b="b" l="l" r="r" t="t"/>
                <a:pathLst>
                  <a:path extrusionOk="0" h="1735454" w="52070">
                    <a:moveTo>
                      <a:pt x="190" y="0"/>
                    </a:moveTo>
                    <a:lnTo>
                      <a:pt x="95" y="15430"/>
                    </a:lnTo>
                    <a:lnTo>
                      <a:pt x="0" y="30861"/>
                    </a:lnTo>
                    <a:lnTo>
                      <a:pt x="190" y="46291"/>
                    </a:lnTo>
                    <a:lnTo>
                      <a:pt x="952" y="61722"/>
                    </a:lnTo>
                    <a:lnTo>
                      <a:pt x="3083" y="94428"/>
                    </a:lnTo>
                    <a:lnTo>
                      <a:pt x="4857" y="127349"/>
                    </a:lnTo>
                    <a:lnTo>
                      <a:pt x="7048" y="193548"/>
                    </a:lnTo>
                    <a:lnTo>
                      <a:pt x="7822" y="243268"/>
                    </a:lnTo>
                    <a:lnTo>
                      <a:pt x="8096" y="292989"/>
                    </a:lnTo>
                    <a:lnTo>
                      <a:pt x="8227" y="342709"/>
                    </a:lnTo>
                    <a:lnTo>
                      <a:pt x="8572" y="392430"/>
                    </a:lnTo>
                    <a:lnTo>
                      <a:pt x="9715" y="449568"/>
                    </a:lnTo>
                    <a:lnTo>
                      <a:pt x="10858" y="506634"/>
                    </a:lnTo>
                    <a:lnTo>
                      <a:pt x="12001" y="563558"/>
                    </a:lnTo>
                    <a:lnTo>
                      <a:pt x="13144" y="620268"/>
                    </a:lnTo>
                    <a:lnTo>
                      <a:pt x="14436" y="668353"/>
                    </a:lnTo>
                    <a:lnTo>
                      <a:pt x="15619" y="716548"/>
                    </a:lnTo>
                    <a:lnTo>
                      <a:pt x="16765" y="764779"/>
                    </a:lnTo>
                    <a:lnTo>
                      <a:pt x="17948" y="812974"/>
                    </a:lnTo>
                    <a:lnTo>
                      <a:pt x="19240" y="861060"/>
                    </a:lnTo>
                    <a:lnTo>
                      <a:pt x="21081" y="907316"/>
                    </a:lnTo>
                    <a:lnTo>
                      <a:pt x="22995" y="953682"/>
                    </a:lnTo>
                    <a:lnTo>
                      <a:pt x="25056" y="1000085"/>
                    </a:lnTo>
                    <a:lnTo>
                      <a:pt x="27335" y="1046451"/>
                    </a:lnTo>
                    <a:lnTo>
                      <a:pt x="29908" y="1092708"/>
                    </a:lnTo>
                    <a:lnTo>
                      <a:pt x="33325" y="1145286"/>
                    </a:lnTo>
                    <a:lnTo>
                      <a:pt x="36671" y="1197864"/>
                    </a:lnTo>
                    <a:lnTo>
                      <a:pt x="39874" y="1250442"/>
                    </a:lnTo>
                    <a:lnTo>
                      <a:pt x="42862" y="1303020"/>
                    </a:lnTo>
                    <a:lnTo>
                      <a:pt x="44981" y="1350906"/>
                    </a:lnTo>
                    <a:lnTo>
                      <a:pt x="46672" y="1398651"/>
                    </a:lnTo>
                    <a:lnTo>
                      <a:pt x="47791" y="1446395"/>
                    </a:lnTo>
                    <a:lnTo>
                      <a:pt x="48196" y="1494282"/>
                    </a:lnTo>
                    <a:lnTo>
                      <a:pt x="48648" y="1532691"/>
                    </a:lnTo>
                    <a:lnTo>
                      <a:pt x="48958" y="1571244"/>
                    </a:lnTo>
                    <a:lnTo>
                      <a:pt x="49268" y="1609796"/>
                    </a:lnTo>
                    <a:lnTo>
                      <a:pt x="49720" y="1648206"/>
                    </a:lnTo>
                    <a:lnTo>
                      <a:pt x="49506" y="1669923"/>
                    </a:lnTo>
                    <a:lnTo>
                      <a:pt x="49149" y="1691640"/>
                    </a:lnTo>
                    <a:lnTo>
                      <a:pt x="49077" y="1713357"/>
                    </a:lnTo>
                    <a:lnTo>
                      <a:pt x="49720" y="1735074"/>
                    </a:lnTo>
                    <a:lnTo>
                      <a:pt x="50399" y="1729525"/>
                    </a:lnTo>
                    <a:lnTo>
                      <a:pt x="51149" y="1719833"/>
                    </a:lnTo>
                    <a:lnTo>
                      <a:pt x="51756" y="1709570"/>
                    </a:lnTo>
                    <a:lnTo>
                      <a:pt x="52006" y="1702308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9" name="Google Shape;4629;p68"/>
              <p:cNvSpPr/>
              <p:nvPr/>
            </p:nvSpPr>
            <p:spPr>
              <a:xfrm>
                <a:off x="5586983" y="3400329"/>
                <a:ext cx="462279" cy="19685"/>
              </a:xfrm>
              <a:custGeom>
                <a:rect b="b" l="l" r="r" t="t"/>
                <a:pathLst>
                  <a:path extrusionOk="0" h="19685" w="462279">
                    <a:moveTo>
                      <a:pt x="0" y="18764"/>
                    </a:moveTo>
                    <a:lnTo>
                      <a:pt x="19431" y="19192"/>
                    </a:lnTo>
                    <a:lnTo>
                      <a:pt x="38862" y="19335"/>
                    </a:lnTo>
                    <a:lnTo>
                      <a:pt x="58293" y="19192"/>
                    </a:lnTo>
                    <a:lnTo>
                      <a:pt x="77724" y="18764"/>
                    </a:lnTo>
                    <a:lnTo>
                      <a:pt x="127931" y="17831"/>
                    </a:lnTo>
                    <a:lnTo>
                      <a:pt x="178005" y="15871"/>
                    </a:lnTo>
                    <a:lnTo>
                      <a:pt x="228000" y="13165"/>
                    </a:lnTo>
                    <a:lnTo>
                      <a:pt x="277967" y="9993"/>
                    </a:lnTo>
                    <a:lnTo>
                      <a:pt x="327962" y="6634"/>
                    </a:lnTo>
                    <a:lnTo>
                      <a:pt x="378036" y="3368"/>
                    </a:lnTo>
                    <a:lnTo>
                      <a:pt x="428244" y="476"/>
                    </a:lnTo>
                    <a:lnTo>
                      <a:pt x="436483" y="273"/>
                    </a:lnTo>
                    <a:lnTo>
                      <a:pt x="445579" y="0"/>
                    </a:lnTo>
                    <a:lnTo>
                      <a:pt x="454390" y="154"/>
                    </a:lnTo>
                    <a:lnTo>
                      <a:pt x="461772" y="1238"/>
                    </a:lnTo>
                    <a:lnTo>
                      <a:pt x="455128" y="4012"/>
                    </a:lnTo>
                    <a:lnTo>
                      <a:pt x="448627" y="5715"/>
                    </a:lnTo>
                    <a:lnTo>
                      <a:pt x="441840" y="6703"/>
                    </a:lnTo>
                    <a:lnTo>
                      <a:pt x="434340" y="7334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30" name="Google Shape;4630;p68"/>
            <p:cNvGrpSpPr/>
            <p:nvPr/>
          </p:nvGrpSpPr>
          <p:grpSpPr>
            <a:xfrm>
              <a:off x="6277343" y="3179813"/>
              <a:ext cx="1484687" cy="305587"/>
              <a:chOff x="6277343" y="3179813"/>
              <a:chExt cx="1484687" cy="305587"/>
            </a:xfrm>
          </p:grpSpPr>
          <p:pic>
            <p:nvPicPr>
              <p:cNvPr id="4631" name="Google Shape;4631;p68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6277343" y="3237725"/>
                <a:ext cx="143281" cy="247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2" name="Google Shape;4632;p68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6454127" y="3259918"/>
                <a:ext cx="203479" cy="1835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3" name="Google Shape;4633;p68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6682727" y="3252203"/>
                <a:ext cx="206527" cy="1592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4" name="Google Shape;4634;p68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6921995" y="3262716"/>
                <a:ext cx="189001" cy="1388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5" name="Google Shape;4635;p68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140689" y="3224009"/>
                <a:ext cx="336829" cy="1569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6" name="Google Shape;4636;p68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505687" y="3179813"/>
                <a:ext cx="256343" cy="1592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37" name="Google Shape;4637;p68"/>
            <p:cNvGrpSpPr/>
            <p:nvPr/>
          </p:nvGrpSpPr>
          <p:grpSpPr>
            <a:xfrm>
              <a:off x="8066532" y="3132426"/>
              <a:ext cx="868787" cy="196244"/>
              <a:chOff x="8066532" y="3132426"/>
              <a:chExt cx="868787" cy="196244"/>
            </a:xfrm>
          </p:grpSpPr>
          <p:sp>
            <p:nvSpPr>
              <p:cNvPr id="4638" name="Google Shape;4638;p68"/>
              <p:cNvSpPr/>
              <p:nvPr/>
            </p:nvSpPr>
            <p:spPr>
              <a:xfrm>
                <a:off x="8066532" y="3188970"/>
                <a:ext cx="79375" cy="139700"/>
              </a:xfrm>
              <a:custGeom>
                <a:rect b="b" l="l" r="r" t="t"/>
                <a:pathLst>
                  <a:path extrusionOk="0" h="139700" w="79375">
                    <a:moveTo>
                      <a:pt x="0" y="0"/>
                    </a:moveTo>
                    <a:lnTo>
                      <a:pt x="15001" y="43612"/>
                    </a:lnTo>
                    <a:lnTo>
                      <a:pt x="19240" y="85725"/>
                    </a:lnTo>
                    <a:lnTo>
                      <a:pt x="19812" y="118110"/>
                    </a:lnTo>
                    <a:lnTo>
                      <a:pt x="18288" y="130302"/>
                    </a:lnTo>
                    <a:lnTo>
                      <a:pt x="22098" y="135636"/>
                    </a:lnTo>
                    <a:lnTo>
                      <a:pt x="24384" y="139446"/>
                    </a:lnTo>
                    <a:lnTo>
                      <a:pt x="35814" y="138684"/>
                    </a:lnTo>
                    <a:lnTo>
                      <a:pt x="38862" y="137922"/>
                    </a:lnTo>
                    <a:lnTo>
                      <a:pt x="72390" y="119633"/>
                    </a:lnTo>
                    <a:lnTo>
                      <a:pt x="74676" y="117347"/>
                    </a:lnTo>
                    <a:lnTo>
                      <a:pt x="76962" y="115061"/>
                    </a:lnTo>
                    <a:lnTo>
                      <a:pt x="79248" y="112775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9" name="Google Shape;4639;p68"/>
              <p:cNvSpPr/>
              <p:nvPr/>
            </p:nvSpPr>
            <p:spPr>
              <a:xfrm>
                <a:off x="8157781" y="3210306"/>
                <a:ext cx="77470" cy="102870"/>
              </a:xfrm>
              <a:custGeom>
                <a:rect b="b" l="l" r="r" t="t"/>
                <a:pathLst>
                  <a:path extrusionOk="0" h="102870" w="77470">
                    <a:moveTo>
                      <a:pt x="3238" y="0"/>
                    </a:moveTo>
                    <a:lnTo>
                      <a:pt x="761" y="13180"/>
                    </a:lnTo>
                    <a:lnTo>
                      <a:pt x="0" y="24288"/>
                    </a:lnTo>
                    <a:lnTo>
                      <a:pt x="666" y="35254"/>
                    </a:lnTo>
                    <a:lnTo>
                      <a:pt x="2476" y="48006"/>
                    </a:lnTo>
                    <a:lnTo>
                      <a:pt x="3274" y="57269"/>
                    </a:lnTo>
                    <a:lnTo>
                      <a:pt x="3714" y="66675"/>
                    </a:lnTo>
                    <a:lnTo>
                      <a:pt x="4298" y="76080"/>
                    </a:lnTo>
                    <a:lnTo>
                      <a:pt x="5524" y="85344"/>
                    </a:lnTo>
                    <a:lnTo>
                      <a:pt x="6286" y="91440"/>
                    </a:lnTo>
                    <a:lnTo>
                      <a:pt x="7810" y="99822"/>
                    </a:lnTo>
                    <a:lnTo>
                      <a:pt x="14668" y="101346"/>
                    </a:lnTo>
                    <a:lnTo>
                      <a:pt x="21657" y="102691"/>
                    </a:lnTo>
                    <a:lnTo>
                      <a:pt x="29432" y="102393"/>
                    </a:lnTo>
                    <a:lnTo>
                      <a:pt x="68056" y="82546"/>
                    </a:lnTo>
                    <a:lnTo>
                      <a:pt x="74866" y="73151"/>
                    </a:lnTo>
                    <a:lnTo>
                      <a:pt x="76390" y="70865"/>
                    </a:lnTo>
                    <a:lnTo>
                      <a:pt x="77152" y="69341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0" name="Google Shape;4640;p68"/>
              <p:cNvSpPr/>
              <p:nvPr/>
            </p:nvSpPr>
            <p:spPr>
              <a:xfrm>
                <a:off x="8167116" y="3223260"/>
                <a:ext cx="24765" cy="9525"/>
              </a:xfrm>
              <a:custGeom>
                <a:rect b="b" l="l" r="r" t="t"/>
                <a:pathLst>
                  <a:path extrusionOk="0" h="9525" w="24765">
                    <a:moveTo>
                      <a:pt x="0" y="9144"/>
                    </a:moveTo>
                    <a:lnTo>
                      <a:pt x="8739" y="5893"/>
                    </a:lnTo>
                    <a:lnTo>
                      <a:pt x="14478" y="3714"/>
                    </a:lnTo>
                    <a:lnTo>
                      <a:pt x="19073" y="1964"/>
                    </a:lnTo>
                    <a:lnTo>
                      <a:pt x="24383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1" name="Google Shape;4641;p68"/>
              <p:cNvSpPr/>
              <p:nvPr/>
            </p:nvSpPr>
            <p:spPr>
              <a:xfrm>
                <a:off x="8151876" y="3175254"/>
                <a:ext cx="105409" cy="24764"/>
              </a:xfrm>
              <a:custGeom>
                <a:rect b="b" l="l" r="r" t="t"/>
                <a:pathLst>
                  <a:path extrusionOk="0" h="24764" w="105409">
                    <a:moveTo>
                      <a:pt x="0" y="24384"/>
                    </a:moveTo>
                    <a:lnTo>
                      <a:pt x="42671" y="4572"/>
                    </a:lnTo>
                    <a:lnTo>
                      <a:pt x="89284" y="607"/>
                    </a:lnTo>
                    <a:lnTo>
                      <a:pt x="105155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2" name="Google Shape;4642;p68"/>
              <p:cNvSpPr/>
              <p:nvPr/>
            </p:nvSpPr>
            <p:spPr>
              <a:xfrm>
                <a:off x="8274558" y="3179826"/>
                <a:ext cx="31750" cy="121285"/>
              </a:xfrm>
              <a:custGeom>
                <a:rect b="b" l="l" r="r" t="t"/>
                <a:pathLst>
                  <a:path extrusionOk="0" h="121285" w="31750">
                    <a:moveTo>
                      <a:pt x="31242" y="0"/>
                    </a:moveTo>
                    <a:lnTo>
                      <a:pt x="25336" y="38862"/>
                    </a:lnTo>
                    <a:lnTo>
                      <a:pt x="16002" y="77724"/>
                    </a:lnTo>
                    <a:lnTo>
                      <a:pt x="5393" y="111049"/>
                    </a:lnTo>
                    <a:lnTo>
                      <a:pt x="0" y="121157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3" name="Google Shape;4643;p68"/>
              <p:cNvSpPr/>
              <p:nvPr/>
            </p:nvSpPr>
            <p:spPr>
              <a:xfrm>
                <a:off x="8292846" y="3183636"/>
                <a:ext cx="58420" cy="114300"/>
              </a:xfrm>
              <a:custGeom>
                <a:rect b="b" l="l" r="r" t="t"/>
                <a:pathLst>
                  <a:path extrusionOk="0" h="114300" w="58420">
                    <a:moveTo>
                      <a:pt x="0" y="0"/>
                    </a:moveTo>
                    <a:lnTo>
                      <a:pt x="30003" y="29682"/>
                    </a:lnTo>
                    <a:lnTo>
                      <a:pt x="50292" y="67722"/>
                    </a:lnTo>
                    <a:lnTo>
                      <a:pt x="57912" y="94488"/>
                    </a:lnTo>
                    <a:lnTo>
                      <a:pt x="57912" y="105155"/>
                    </a:lnTo>
                    <a:lnTo>
                      <a:pt x="57912" y="108204"/>
                    </a:lnTo>
                    <a:lnTo>
                      <a:pt x="57912" y="11430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4" name="Google Shape;4644;p68"/>
              <p:cNvSpPr/>
              <p:nvPr/>
            </p:nvSpPr>
            <p:spPr>
              <a:xfrm>
                <a:off x="8277606" y="3244596"/>
                <a:ext cx="94615" cy="24129"/>
              </a:xfrm>
              <a:custGeom>
                <a:rect b="b" l="l" r="r" t="t"/>
                <a:pathLst>
                  <a:path extrusionOk="0" h="24129" w="94615">
                    <a:moveTo>
                      <a:pt x="0" y="23622"/>
                    </a:moveTo>
                    <a:lnTo>
                      <a:pt x="47898" y="8405"/>
                    </a:lnTo>
                    <a:lnTo>
                      <a:pt x="74771" y="3857"/>
                    </a:lnTo>
                    <a:lnTo>
                      <a:pt x="81724" y="2667"/>
                    </a:lnTo>
                    <a:lnTo>
                      <a:pt x="87820" y="1476"/>
                    </a:lnTo>
                    <a:lnTo>
                      <a:pt x="94488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5" name="Google Shape;4645;p68"/>
              <p:cNvSpPr/>
              <p:nvPr/>
            </p:nvSpPr>
            <p:spPr>
              <a:xfrm>
                <a:off x="8400657" y="3214878"/>
                <a:ext cx="3809" cy="83820"/>
              </a:xfrm>
              <a:custGeom>
                <a:rect b="b" l="l" r="r" t="t"/>
                <a:pathLst>
                  <a:path extrusionOk="0" h="83820" w="3809">
                    <a:moveTo>
                      <a:pt x="392" y="0"/>
                    </a:moveTo>
                    <a:lnTo>
                      <a:pt x="0" y="12215"/>
                    </a:lnTo>
                    <a:lnTo>
                      <a:pt x="678" y="24002"/>
                    </a:lnTo>
                    <a:lnTo>
                      <a:pt x="1785" y="35790"/>
                    </a:lnTo>
                    <a:lnTo>
                      <a:pt x="2678" y="48006"/>
                    </a:lnTo>
                    <a:lnTo>
                      <a:pt x="3119" y="57030"/>
                    </a:lnTo>
                    <a:lnTo>
                      <a:pt x="3345" y="65913"/>
                    </a:lnTo>
                    <a:lnTo>
                      <a:pt x="3429" y="74795"/>
                    </a:lnTo>
                    <a:lnTo>
                      <a:pt x="3440" y="8382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6" name="Google Shape;4646;p68"/>
              <p:cNvSpPr/>
              <p:nvPr/>
            </p:nvSpPr>
            <p:spPr>
              <a:xfrm>
                <a:off x="8395621" y="3161538"/>
                <a:ext cx="100965" cy="112395"/>
              </a:xfrm>
              <a:custGeom>
                <a:rect b="b" l="l" r="r" t="t"/>
                <a:pathLst>
                  <a:path extrusionOk="0" h="112395" w="100965">
                    <a:moveTo>
                      <a:pt x="1619" y="54101"/>
                    </a:moveTo>
                    <a:lnTo>
                      <a:pt x="631" y="42779"/>
                    </a:lnTo>
                    <a:lnTo>
                      <a:pt x="0" y="30384"/>
                    </a:lnTo>
                    <a:lnTo>
                      <a:pt x="1512" y="18418"/>
                    </a:lnTo>
                    <a:lnTo>
                      <a:pt x="36206" y="238"/>
                    </a:lnTo>
                    <a:lnTo>
                      <a:pt x="45815" y="0"/>
                    </a:lnTo>
                    <a:lnTo>
                      <a:pt x="54780" y="535"/>
                    </a:lnTo>
                    <a:lnTo>
                      <a:pt x="63817" y="2571"/>
                    </a:lnTo>
                    <a:lnTo>
                      <a:pt x="71854" y="6750"/>
                    </a:lnTo>
                    <a:lnTo>
                      <a:pt x="77819" y="13715"/>
                    </a:lnTo>
                    <a:lnTo>
                      <a:pt x="79879" y="22788"/>
                    </a:lnTo>
                    <a:lnTo>
                      <a:pt x="77152" y="31432"/>
                    </a:lnTo>
                    <a:lnTo>
                      <a:pt x="47053" y="62007"/>
                    </a:lnTo>
                    <a:lnTo>
                      <a:pt x="26765" y="77723"/>
                    </a:lnTo>
                    <a:lnTo>
                      <a:pt x="26003" y="78485"/>
                    </a:lnTo>
                    <a:lnTo>
                      <a:pt x="15335" y="86105"/>
                    </a:lnTo>
                    <a:lnTo>
                      <a:pt x="19145" y="89915"/>
                    </a:lnTo>
                    <a:lnTo>
                      <a:pt x="32575" y="97595"/>
                    </a:lnTo>
                    <a:lnTo>
                      <a:pt x="50006" y="102203"/>
                    </a:lnTo>
                    <a:lnTo>
                      <a:pt x="68008" y="105239"/>
                    </a:lnTo>
                    <a:lnTo>
                      <a:pt x="83153" y="108203"/>
                    </a:lnTo>
                    <a:lnTo>
                      <a:pt x="89249" y="109727"/>
                    </a:lnTo>
                    <a:lnTo>
                      <a:pt x="94583" y="111251"/>
                    </a:lnTo>
                    <a:lnTo>
                      <a:pt x="100679" y="112013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7" name="Google Shape;4647;p68"/>
              <p:cNvSpPr/>
              <p:nvPr/>
            </p:nvSpPr>
            <p:spPr>
              <a:xfrm>
                <a:off x="8506968" y="3199638"/>
                <a:ext cx="15240" cy="77470"/>
              </a:xfrm>
              <a:custGeom>
                <a:rect b="b" l="l" r="r" t="t"/>
                <a:pathLst>
                  <a:path extrusionOk="0" h="77470" w="15240">
                    <a:moveTo>
                      <a:pt x="0" y="0"/>
                    </a:moveTo>
                    <a:lnTo>
                      <a:pt x="2083" y="10489"/>
                    </a:lnTo>
                    <a:lnTo>
                      <a:pt x="4667" y="20478"/>
                    </a:lnTo>
                    <a:lnTo>
                      <a:pt x="7393" y="30325"/>
                    </a:lnTo>
                    <a:lnTo>
                      <a:pt x="9906" y="40386"/>
                    </a:lnTo>
                    <a:lnTo>
                      <a:pt x="11596" y="48839"/>
                    </a:lnTo>
                    <a:lnTo>
                      <a:pt x="13144" y="57150"/>
                    </a:lnTo>
                    <a:lnTo>
                      <a:pt x="14406" y="65460"/>
                    </a:lnTo>
                    <a:lnTo>
                      <a:pt x="15240" y="73914"/>
                    </a:lnTo>
                    <a:lnTo>
                      <a:pt x="15240" y="74676"/>
                    </a:lnTo>
                    <a:lnTo>
                      <a:pt x="15240" y="75438"/>
                    </a:lnTo>
                    <a:lnTo>
                      <a:pt x="15240" y="7696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8" name="Google Shape;4648;p68"/>
              <p:cNvSpPr/>
              <p:nvPr/>
            </p:nvSpPr>
            <p:spPr>
              <a:xfrm>
                <a:off x="8518398" y="3166872"/>
                <a:ext cx="95884" cy="88900"/>
              </a:xfrm>
              <a:custGeom>
                <a:rect b="b" l="l" r="r" t="t"/>
                <a:pathLst>
                  <a:path extrusionOk="0" h="88900" w="95884">
                    <a:moveTo>
                      <a:pt x="0" y="41910"/>
                    </a:moveTo>
                    <a:lnTo>
                      <a:pt x="44958" y="64008"/>
                    </a:lnTo>
                    <a:lnTo>
                      <a:pt x="53220" y="69568"/>
                    </a:lnTo>
                    <a:lnTo>
                      <a:pt x="61912" y="74771"/>
                    </a:lnTo>
                    <a:lnTo>
                      <a:pt x="70889" y="79545"/>
                    </a:lnTo>
                    <a:lnTo>
                      <a:pt x="80010" y="83820"/>
                    </a:lnTo>
                    <a:lnTo>
                      <a:pt x="82296" y="84582"/>
                    </a:lnTo>
                    <a:lnTo>
                      <a:pt x="92964" y="88392"/>
                    </a:lnTo>
                    <a:lnTo>
                      <a:pt x="94488" y="83820"/>
                    </a:lnTo>
                    <a:lnTo>
                      <a:pt x="95416" y="75807"/>
                    </a:lnTo>
                    <a:lnTo>
                      <a:pt x="95059" y="67151"/>
                    </a:lnTo>
                    <a:lnTo>
                      <a:pt x="83736" y="22657"/>
                    </a:lnTo>
                    <a:lnTo>
                      <a:pt x="80772" y="12954"/>
                    </a:lnTo>
                    <a:lnTo>
                      <a:pt x="79247" y="8382"/>
                    </a:lnTo>
                    <a:lnTo>
                      <a:pt x="78485" y="4572"/>
                    </a:lnTo>
                    <a:lnTo>
                      <a:pt x="78485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649" name="Google Shape;4649;p68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8653259" y="3144761"/>
                <a:ext cx="140995" cy="114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50" name="Google Shape;4650;p68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8825995" y="3132426"/>
                <a:ext cx="109324" cy="1289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651" name="Google Shape;4651;p6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323569" y="3617963"/>
              <a:ext cx="163093" cy="192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2" name="Google Shape;4652;p6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719047" y="3725976"/>
              <a:ext cx="110039" cy="2082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3" name="Google Shape;4653;p68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881353" y="3741407"/>
              <a:ext cx="248437" cy="168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4" name="Google Shape;4654;p68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072615" y="3976103"/>
              <a:ext cx="156235" cy="17318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55" name="Google Shape;4655;p68"/>
            <p:cNvGrpSpPr/>
            <p:nvPr/>
          </p:nvGrpSpPr>
          <p:grpSpPr>
            <a:xfrm>
              <a:off x="8356841" y="4027919"/>
              <a:ext cx="689635" cy="212623"/>
              <a:chOff x="8356841" y="4027919"/>
              <a:chExt cx="689635" cy="212623"/>
            </a:xfrm>
          </p:grpSpPr>
          <p:pic>
            <p:nvPicPr>
              <p:cNvPr id="4656" name="Google Shape;4656;p68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8356841" y="4066019"/>
                <a:ext cx="216433" cy="1745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57" name="Google Shape;4657;p68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8604491" y="4027919"/>
                <a:ext cx="441985" cy="1646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58" name="Google Shape;4658;p68"/>
            <p:cNvGrpSpPr/>
            <p:nvPr/>
          </p:nvGrpSpPr>
          <p:grpSpPr>
            <a:xfrm>
              <a:off x="9236094" y="3951719"/>
              <a:ext cx="389502" cy="185191"/>
              <a:chOff x="9236094" y="3951719"/>
              <a:chExt cx="389502" cy="185191"/>
            </a:xfrm>
          </p:grpSpPr>
          <p:pic>
            <p:nvPicPr>
              <p:cNvPr id="4659" name="Google Shape;4659;p68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9236094" y="3951719"/>
                <a:ext cx="106800" cy="1851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60" name="Google Shape;4660;p68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9362681" y="3982199"/>
                <a:ext cx="103657" cy="1303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61" name="Google Shape;4661;p68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9488411" y="3955529"/>
                <a:ext cx="137185" cy="1569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62" name="Google Shape;4662;p68"/>
            <p:cNvGrpSpPr/>
            <p:nvPr/>
          </p:nvGrpSpPr>
          <p:grpSpPr>
            <a:xfrm>
              <a:off x="5592318" y="4887468"/>
              <a:ext cx="123825" cy="335279"/>
              <a:chOff x="5592318" y="4887468"/>
              <a:chExt cx="123825" cy="335279"/>
            </a:xfrm>
          </p:grpSpPr>
          <p:sp>
            <p:nvSpPr>
              <p:cNvPr id="4663" name="Google Shape;4663;p68"/>
              <p:cNvSpPr/>
              <p:nvPr/>
            </p:nvSpPr>
            <p:spPr>
              <a:xfrm>
                <a:off x="5592318" y="4887468"/>
                <a:ext cx="123825" cy="335279"/>
              </a:xfrm>
              <a:custGeom>
                <a:rect b="b" l="l" r="r" t="t"/>
                <a:pathLst>
                  <a:path extrusionOk="0" h="335279" w="123825">
                    <a:moveTo>
                      <a:pt x="762" y="4572"/>
                    </a:moveTo>
                    <a:lnTo>
                      <a:pt x="762" y="3048"/>
                    </a:lnTo>
                    <a:lnTo>
                      <a:pt x="762" y="1524"/>
                    </a:lnTo>
                    <a:lnTo>
                      <a:pt x="0" y="0"/>
                    </a:lnTo>
                    <a:lnTo>
                      <a:pt x="702" y="6286"/>
                    </a:lnTo>
                    <a:lnTo>
                      <a:pt x="1619" y="12573"/>
                    </a:lnTo>
                    <a:lnTo>
                      <a:pt x="2678" y="18859"/>
                    </a:lnTo>
                    <a:lnTo>
                      <a:pt x="3810" y="25146"/>
                    </a:lnTo>
                    <a:lnTo>
                      <a:pt x="5845" y="39552"/>
                    </a:lnTo>
                    <a:lnTo>
                      <a:pt x="7524" y="54102"/>
                    </a:lnTo>
                    <a:lnTo>
                      <a:pt x="9060" y="68651"/>
                    </a:lnTo>
                    <a:lnTo>
                      <a:pt x="10668" y="83058"/>
                    </a:lnTo>
                    <a:lnTo>
                      <a:pt x="13061" y="99762"/>
                    </a:lnTo>
                    <a:lnTo>
                      <a:pt x="15525" y="116681"/>
                    </a:lnTo>
                    <a:lnTo>
                      <a:pt x="17847" y="133742"/>
                    </a:lnTo>
                    <a:lnTo>
                      <a:pt x="19812" y="150876"/>
                    </a:lnTo>
                    <a:lnTo>
                      <a:pt x="22074" y="165044"/>
                    </a:lnTo>
                    <a:lnTo>
                      <a:pt x="24193" y="179070"/>
                    </a:lnTo>
                    <a:lnTo>
                      <a:pt x="26027" y="193095"/>
                    </a:lnTo>
                    <a:lnTo>
                      <a:pt x="27432" y="207264"/>
                    </a:lnTo>
                    <a:lnTo>
                      <a:pt x="29003" y="220408"/>
                    </a:lnTo>
                    <a:lnTo>
                      <a:pt x="30289" y="233553"/>
                    </a:lnTo>
                    <a:lnTo>
                      <a:pt x="31289" y="246697"/>
                    </a:lnTo>
                    <a:lnTo>
                      <a:pt x="32004" y="259842"/>
                    </a:lnTo>
                    <a:lnTo>
                      <a:pt x="32004" y="267462"/>
                    </a:lnTo>
                    <a:lnTo>
                      <a:pt x="33528" y="275844"/>
                    </a:lnTo>
                    <a:lnTo>
                      <a:pt x="34290" y="284226"/>
                    </a:lnTo>
                    <a:lnTo>
                      <a:pt x="35052" y="288798"/>
                    </a:lnTo>
                    <a:lnTo>
                      <a:pt x="35052" y="294132"/>
                    </a:lnTo>
                    <a:lnTo>
                      <a:pt x="35814" y="298704"/>
                    </a:lnTo>
                    <a:lnTo>
                      <a:pt x="36576" y="304800"/>
                    </a:lnTo>
                    <a:lnTo>
                      <a:pt x="38100" y="310134"/>
                    </a:lnTo>
                    <a:lnTo>
                      <a:pt x="38862" y="316230"/>
                    </a:lnTo>
                    <a:lnTo>
                      <a:pt x="39624" y="320040"/>
                    </a:lnTo>
                    <a:lnTo>
                      <a:pt x="40386" y="324612"/>
                    </a:lnTo>
                    <a:lnTo>
                      <a:pt x="41148" y="328422"/>
                    </a:lnTo>
                    <a:lnTo>
                      <a:pt x="41910" y="330708"/>
                    </a:lnTo>
                    <a:lnTo>
                      <a:pt x="42672" y="332994"/>
                    </a:lnTo>
                    <a:lnTo>
                      <a:pt x="44196" y="333756"/>
                    </a:lnTo>
                    <a:lnTo>
                      <a:pt x="46482" y="335280"/>
                    </a:lnTo>
                    <a:lnTo>
                      <a:pt x="52578" y="334518"/>
                    </a:lnTo>
                    <a:lnTo>
                      <a:pt x="54864" y="334518"/>
                    </a:lnTo>
                    <a:lnTo>
                      <a:pt x="62484" y="333756"/>
                    </a:lnTo>
                    <a:lnTo>
                      <a:pt x="69342" y="330708"/>
                    </a:lnTo>
                    <a:lnTo>
                      <a:pt x="76962" y="329184"/>
                    </a:lnTo>
                    <a:lnTo>
                      <a:pt x="83700" y="328052"/>
                    </a:lnTo>
                    <a:lnTo>
                      <a:pt x="90297" y="326993"/>
                    </a:lnTo>
                    <a:lnTo>
                      <a:pt x="96893" y="326076"/>
                    </a:lnTo>
                    <a:lnTo>
                      <a:pt x="103632" y="325374"/>
                    </a:lnTo>
                    <a:lnTo>
                      <a:pt x="108966" y="324612"/>
                    </a:lnTo>
                    <a:lnTo>
                      <a:pt x="117348" y="325374"/>
                    </a:lnTo>
                    <a:lnTo>
                      <a:pt x="121158" y="320802"/>
                    </a:lnTo>
                    <a:lnTo>
                      <a:pt x="121920" y="320040"/>
                    </a:lnTo>
                    <a:lnTo>
                      <a:pt x="122682" y="319278"/>
                    </a:lnTo>
                    <a:lnTo>
                      <a:pt x="123444" y="317754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4" name="Google Shape;4664;p68"/>
              <p:cNvSpPr/>
              <p:nvPr/>
            </p:nvSpPr>
            <p:spPr>
              <a:xfrm>
                <a:off x="5621274" y="4932426"/>
                <a:ext cx="36829" cy="5714"/>
              </a:xfrm>
              <a:custGeom>
                <a:rect b="b" l="l" r="r" t="t"/>
                <a:pathLst>
                  <a:path extrusionOk="0" h="5714" w="36829">
                    <a:moveTo>
                      <a:pt x="0" y="0"/>
                    </a:moveTo>
                    <a:lnTo>
                      <a:pt x="6858" y="1690"/>
                    </a:lnTo>
                    <a:lnTo>
                      <a:pt x="13716" y="3238"/>
                    </a:lnTo>
                    <a:lnTo>
                      <a:pt x="20574" y="4500"/>
                    </a:lnTo>
                    <a:lnTo>
                      <a:pt x="27432" y="5334"/>
                    </a:lnTo>
                    <a:lnTo>
                      <a:pt x="30480" y="5334"/>
                    </a:lnTo>
                    <a:lnTo>
                      <a:pt x="34290" y="5334"/>
                    </a:lnTo>
                    <a:lnTo>
                      <a:pt x="36576" y="5334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665" name="Google Shape;4665;p68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6035027" y="5028401"/>
              <a:ext cx="133375" cy="1532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66" name="Google Shape;4666;p68"/>
            <p:cNvGrpSpPr/>
            <p:nvPr/>
          </p:nvGrpSpPr>
          <p:grpSpPr>
            <a:xfrm>
              <a:off x="6227967" y="4997945"/>
              <a:ext cx="486027" cy="187477"/>
              <a:chOff x="6227967" y="4997945"/>
              <a:chExt cx="486027" cy="187477"/>
            </a:xfrm>
          </p:grpSpPr>
          <p:pic>
            <p:nvPicPr>
              <p:cNvPr id="4667" name="Google Shape;4667;p68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227967" y="5024615"/>
                <a:ext cx="208944" cy="1608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68" name="Google Shape;4668;p68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6475605" y="4997945"/>
                <a:ext cx="110372" cy="1622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69" name="Google Shape;4669;p68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6621005" y="5000993"/>
                <a:ext cx="92989" cy="1448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670" name="Google Shape;4670;p68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6764261" y="4997564"/>
              <a:ext cx="244627" cy="1703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71" name="Google Shape;4671;p68"/>
            <p:cNvGrpSpPr/>
            <p:nvPr/>
          </p:nvGrpSpPr>
          <p:grpSpPr>
            <a:xfrm>
              <a:off x="7061454" y="4936080"/>
              <a:ext cx="348245" cy="182401"/>
              <a:chOff x="7061454" y="4936080"/>
              <a:chExt cx="348245" cy="182401"/>
            </a:xfrm>
          </p:grpSpPr>
          <p:sp>
            <p:nvSpPr>
              <p:cNvPr id="4672" name="Google Shape;4672;p68"/>
              <p:cNvSpPr/>
              <p:nvPr/>
            </p:nvSpPr>
            <p:spPr>
              <a:xfrm>
                <a:off x="7061454" y="5020056"/>
                <a:ext cx="2540" cy="98425"/>
              </a:xfrm>
              <a:custGeom>
                <a:rect b="b" l="l" r="r" t="t"/>
                <a:pathLst>
                  <a:path extrusionOk="0" h="98425" w="2540">
                    <a:moveTo>
                      <a:pt x="0" y="0"/>
                    </a:moveTo>
                    <a:lnTo>
                      <a:pt x="678" y="11429"/>
                    </a:lnTo>
                    <a:lnTo>
                      <a:pt x="1428" y="22859"/>
                    </a:lnTo>
                    <a:lnTo>
                      <a:pt x="2035" y="34290"/>
                    </a:lnTo>
                    <a:lnTo>
                      <a:pt x="2286" y="45720"/>
                    </a:lnTo>
                    <a:lnTo>
                      <a:pt x="2274" y="54864"/>
                    </a:lnTo>
                    <a:lnTo>
                      <a:pt x="2190" y="64008"/>
                    </a:lnTo>
                    <a:lnTo>
                      <a:pt x="1964" y="73152"/>
                    </a:lnTo>
                    <a:lnTo>
                      <a:pt x="1524" y="82296"/>
                    </a:lnTo>
                    <a:lnTo>
                      <a:pt x="762" y="87630"/>
                    </a:lnTo>
                    <a:lnTo>
                      <a:pt x="0" y="92964"/>
                    </a:lnTo>
                    <a:lnTo>
                      <a:pt x="0" y="98298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673" name="Google Shape;4673;p68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7107923" y="4981181"/>
                <a:ext cx="120421" cy="1341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74" name="Google Shape;4674;p68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7269526" y="4936080"/>
                <a:ext cx="140173" cy="1723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75" name="Google Shape;4675;p68"/>
            <p:cNvGrpSpPr/>
            <p:nvPr/>
          </p:nvGrpSpPr>
          <p:grpSpPr>
            <a:xfrm>
              <a:off x="7690104" y="4771643"/>
              <a:ext cx="837057" cy="365906"/>
              <a:chOff x="7690104" y="4771643"/>
              <a:chExt cx="837057" cy="365906"/>
            </a:xfrm>
          </p:grpSpPr>
          <p:sp>
            <p:nvSpPr>
              <p:cNvPr id="4676" name="Google Shape;4676;p68"/>
              <p:cNvSpPr/>
              <p:nvPr/>
            </p:nvSpPr>
            <p:spPr>
              <a:xfrm>
                <a:off x="7690104" y="4858785"/>
                <a:ext cx="114300" cy="278764"/>
              </a:xfrm>
              <a:custGeom>
                <a:rect b="b" l="l" r="r" t="t"/>
                <a:pathLst>
                  <a:path extrusionOk="0" h="278764" w="114300">
                    <a:moveTo>
                      <a:pt x="54101" y="5060"/>
                    </a:moveTo>
                    <a:lnTo>
                      <a:pt x="43719" y="0"/>
                    </a:lnTo>
                    <a:lnTo>
                      <a:pt x="37337" y="11"/>
                    </a:lnTo>
                    <a:lnTo>
                      <a:pt x="32670" y="5595"/>
                    </a:lnTo>
                    <a:lnTo>
                      <a:pt x="13144" y="64400"/>
                    </a:lnTo>
                    <a:lnTo>
                      <a:pt x="4571" y="113264"/>
                    </a:lnTo>
                    <a:lnTo>
                      <a:pt x="0" y="169080"/>
                    </a:lnTo>
                    <a:lnTo>
                      <a:pt x="714" y="197060"/>
                    </a:lnTo>
                    <a:lnTo>
                      <a:pt x="9417" y="238791"/>
                    </a:lnTo>
                    <a:lnTo>
                      <a:pt x="40385" y="274046"/>
                    </a:lnTo>
                    <a:lnTo>
                      <a:pt x="66960" y="278713"/>
                    </a:lnTo>
                    <a:lnTo>
                      <a:pt x="80783" y="276939"/>
                    </a:lnTo>
                    <a:lnTo>
                      <a:pt x="92963" y="272522"/>
                    </a:lnTo>
                    <a:lnTo>
                      <a:pt x="100691" y="267080"/>
                    </a:lnTo>
                    <a:lnTo>
                      <a:pt x="106203" y="262711"/>
                    </a:lnTo>
                    <a:lnTo>
                      <a:pt x="110430" y="258484"/>
                    </a:lnTo>
                    <a:lnTo>
                      <a:pt x="114299" y="253472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7" name="Google Shape;4677;p68"/>
              <p:cNvSpPr/>
              <p:nvPr/>
            </p:nvSpPr>
            <p:spPr>
              <a:xfrm>
                <a:off x="7855458" y="4895087"/>
                <a:ext cx="93979" cy="140335"/>
              </a:xfrm>
              <a:custGeom>
                <a:rect b="b" l="l" r="r" t="t"/>
                <a:pathLst>
                  <a:path extrusionOk="0" h="140335" w="93979">
                    <a:moveTo>
                      <a:pt x="0" y="13716"/>
                    </a:moveTo>
                    <a:lnTo>
                      <a:pt x="14799" y="16037"/>
                    </a:lnTo>
                    <a:lnTo>
                      <a:pt x="28098" y="16287"/>
                    </a:lnTo>
                    <a:lnTo>
                      <a:pt x="41255" y="14680"/>
                    </a:lnTo>
                    <a:lnTo>
                      <a:pt x="55626" y="11430"/>
                    </a:lnTo>
                    <a:lnTo>
                      <a:pt x="65115" y="9227"/>
                    </a:lnTo>
                    <a:lnTo>
                      <a:pt x="74961" y="6953"/>
                    </a:lnTo>
                    <a:lnTo>
                      <a:pt x="84665" y="4250"/>
                    </a:lnTo>
                    <a:lnTo>
                      <a:pt x="93726" y="762"/>
                    </a:lnTo>
                    <a:lnTo>
                      <a:pt x="86868" y="762"/>
                    </a:lnTo>
                    <a:lnTo>
                      <a:pt x="82296" y="0"/>
                    </a:lnTo>
                    <a:lnTo>
                      <a:pt x="60198" y="41910"/>
                    </a:lnTo>
                    <a:lnTo>
                      <a:pt x="58269" y="79843"/>
                    </a:lnTo>
                    <a:lnTo>
                      <a:pt x="58674" y="92202"/>
                    </a:lnTo>
                    <a:lnTo>
                      <a:pt x="68580" y="133350"/>
                    </a:lnTo>
                    <a:lnTo>
                      <a:pt x="70104" y="136398"/>
                    </a:lnTo>
                    <a:lnTo>
                      <a:pt x="73152" y="140208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8" name="Google Shape;4678;p68"/>
              <p:cNvSpPr/>
              <p:nvPr/>
            </p:nvSpPr>
            <p:spPr>
              <a:xfrm>
                <a:off x="7966198" y="4951475"/>
                <a:ext cx="65404" cy="92075"/>
              </a:xfrm>
              <a:custGeom>
                <a:rect b="b" l="l" r="r" t="t"/>
                <a:pathLst>
                  <a:path extrusionOk="0" h="92075" w="65404">
                    <a:moveTo>
                      <a:pt x="8893" y="5333"/>
                    </a:moveTo>
                    <a:lnTo>
                      <a:pt x="3548" y="18335"/>
                    </a:lnTo>
                    <a:lnTo>
                      <a:pt x="416" y="29908"/>
                    </a:lnTo>
                    <a:lnTo>
                      <a:pt x="0" y="41767"/>
                    </a:lnTo>
                    <a:lnTo>
                      <a:pt x="2797" y="55625"/>
                    </a:lnTo>
                    <a:lnTo>
                      <a:pt x="24133" y="88391"/>
                    </a:lnTo>
                    <a:lnTo>
                      <a:pt x="39564" y="91535"/>
                    </a:lnTo>
                    <a:lnTo>
                      <a:pt x="47279" y="89785"/>
                    </a:lnTo>
                    <a:lnTo>
                      <a:pt x="65281" y="50291"/>
                    </a:lnTo>
                    <a:lnTo>
                      <a:pt x="64269" y="38969"/>
                    </a:lnTo>
                    <a:lnTo>
                      <a:pt x="42850" y="6536"/>
                    </a:lnTo>
                    <a:lnTo>
                      <a:pt x="21847" y="0"/>
                    </a:lnTo>
                    <a:lnTo>
                      <a:pt x="18799" y="0"/>
                    </a:lnTo>
                    <a:lnTo>
                      <a:pt x="17275" y="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9" name="Google Shape;4679;p68"/>
              <p:cNvSpPr/>
              <p:nvPr/>
            </p:nvSpPr>
            <p:spPr>
              <a:xfrm>
                <a:off x="8058150" y="4914137"/>
                <a:ext cx="7620" cy="106679"/>
              </a:xfrm>
              <a:custGeom>
                <a:rect b="b" l="l" r="r" t="t"/>
                <a:pathLst>
                  <a:path extrusionOk="0" h="106679" w="7620">
                    <a:moveTo>
                      <a:pt x="0" y="0"/>
                    </a:moveTo>
                    <a:lnTo>
                      <a:pt x="6643" y="56149"/>
                    </a:lnTo>
                    <a:lnTo>
                      <a:pt x="7620" y="98690"/>
                    </a:lnTo>
                    <a:lnTo>
                      <a:pt x="7620" y="10668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0" name="Google Shape;4680;p68"/>
              <p:cNvSpPr/>
              <p:nvPr/>
            </p:nvSpPr>
            <p:spPr>
              <a:xfrm>
                <a:off x="8045196" y="4895087"/>
                <a:ext cx="109854" cy="153670"/>
              </a:xfrm>
              <a:custGeom>
                <a:rect b="b" l="l" r="r" t="t"/>
                <a:pathLst>
                  <a:path extrusionOk="0" h="153670" w="109854">
                    <a:moveTo>
                      <a:pt x="0" y="0"/>
                    </a:moveTo>
                    <a:lnTo>
                      <a:pt x="46934" y="12322"/>
                    </a:lnTo>
                    <a:lnTo>
                      <a:pt x="87058" y="33051"/>
                    </a:lnTo>
                    <a:lnTo>
                      <a:pt x="109799" y="64650"/>
                    </a:lnTo>
                    <a:lnTo>
                      <a:pt x="109537" y="76390"/>
                    </a:lnTo>
                    <a:lnTo>
                      <a:pt x="80867" y="120110"/>
                    </a:lnTo>
                    <a:lnTo>
                      <a:pt x="49577" y="142982"/>
                    </a:lnTo>
                    <a:lnTo>
                      <a:pt x="25146" y="153162"/>
                    </a:lnTo>
                    <a:lnTo>
                      <a:pt x="24384" y="153162"/>
                    </a:lnTo>
                    <a:lnTo>
                      <a:pt x="23622" y="153162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1" name="Google Shape;4681;p68"/>
              <p:cNvSpPr/>
              <p:nvPr/>
            </p:nvSpPr>
            <p:spPr>
              <a:xfrm>
                <a:off x="8180832" y="4902707"/>
                <a:ext cx="48895" cy="121920"/>
              </a:xfrm>
              <a:custGeom>
                <a:rect b="b" l="l" r="r" t="t"/>
                <a:pathLst>
                  <a:path extrusionOk="0" h="121920" w="48895">
                    <a:moveTo>
                      <a:pt x="48768" y="0"/>
                    </a:moveTo>
                    <a:lnTo>
                      <a:pt x="42672" y="12358"/>
                    </a:lnTo>
                    <a:lnTo>
                      <a:pt x="37719" y="24574"/>
                    </a:lnTo>
                    <a:lnTo>
                      <a:pt x="33337" y="37076"/>
                    </a:lnTo>
                    <a:lnTo>
                      <a:pt x="28956" y="50292"/>
                    </a:lnTo>
                    <a:lnTo>
                      <a:pt x="23562" y="63769"/>
                    </a:lnTo>
                    <a:lnTo>
                      <a:pt x="17811" y="76962"/>
                    </a:lnTo>
                    <a:lnTo>
                      <a:pt x="11918" y="90154"/>
                    </a:lnTo>
                    <a:lnTo>
                      <a:pt x="6096" y="103632"/>
                    </a:lnTo>
                    <a:lnTo>
                      <a:pt x="3048" y="109728"/>
                    </a:lnTo>
                    <a:lnTo>
                      <a:pt x="1524" y="115062"/>
                    </a:lnTo>
                    <a:lnTo>
                      <a:pt x="0" y="12192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2" name="Google Shape;4682;p68"/>
              <p:cNvSpPr/>
              <p:nvPr/>
            </p:nvSpPr>
            <p:spPr>
              <a:xfrm>
                <a:off x="8214360" y="4923281"/>
                <a:ext cx="48895" cy="100964"/>
              </a:xfrm>
              <a:custGeom>
                <a:rect b="b" l="l" r="r" t="t"/>
                <a:pathLst>
                  <a:path extrusionOk="0" h="100964" w="48895">
                    <a:moveTo>
                      <a:pt x="0" y="0"/>
                    </a:moveTo>
                    <a:lnTo>
                      <a:pt x="26670" y="39623"/>
                    </a:lnTo>
                    <a:lnTo>
                      <a:pt x="46482" y="85343"/>
                    </a:lnTo>
                    <a:lnTo>
                      <a:pt x="48768" y="95249"/>
                    </a:lnTo>
                    <a:lnTo>
                      <a:pt x="48768" y="100583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3" name="Google Shape;4683;p68"/>
              <p:cNvSpPr/>
              <p:nvPr/>
            </p:nvSpPr>
            <p:spPr>
              <a:xfrm>
                <a:off x="8205216" y="4978907"/>
                <a:ext cx="73659" cy="3175"/>
              </a:xfrm>
              <a:custGeom>
                <a:rect b="b" l="l" r="r" t="t"/>
                <a:pathLst>
                  <a:path extrusionOk="0" h="3175" w="73659">
                    <a:moveTo>
                      <a:pt x="0" y="762"/>
                    </a:moveTo>
                    <a:lnTo>
                      <a:pt x="10287" y="1654"/>
                    </a:lnTo>
                    <a:lnTo>
                      <a:pt x="20574" y="2190"/>
                    </a:lnTo>
                    <a:lnTo>
                      <a:pt x="30861" y="2583"/>
                    </a:lnTo>
                    <a:lnTo>
                      <a:pt x="41148" y="3048"/>
                    </a:lnTo>
                    <a:lnTo>
                      <a:pt x="49363" y="3107"/>
                    </a:lnTo>
                    <a:lnTo>
                      <a:pt x="57150" y="2952"/>
                    </a:lnTo>
                    <a:lnTo>
                      <a:pt x="64936" y="2083"/>
                    </a:lnTo>
                    <a:lnTo>
                      <a:pt x="73152" y="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4" name="Google Shape;4684;p68"/>
              <p:cNvSpPr/>
              <p:nvPr/>
            </p:nvSpPr>
            <p:spPr>
              <a:xfrm>
                <a:off x="8290560" y="4916423"/>
                <a:ext cx="39370" cy="59689"/>
              </a:xfrm>
              <a:custGeom>
                <a:rect b="b" l="l" r="r" t="t"/>
                <a:pathLst>
                  <a:path extrusionOk="0" h="59689" w="39370">
                    <a:moveTo>
                      <a:pt x="0" y="0"/>
                    </a:moveTo>
                    <a:lnTo>
                      <a:pt x="4702" y="8691"/>
                    </a:lnTo>
                    <a:lnTo>
                      <a:pt x="9620" y="17525"/>
                    </a:lnTo>
                    <a:lnTo>
                      <a:pt x="14680" y="26360"/>
                    </a:lnTo>
                    <a:lnTo>
                      <a:pt x="19812" y="35051"/>
                    </a:lnTo>
                    <a:lnTo>
                      <a:pt x="22598" y="40969"/>
                    </a:lnTo>
                    <a:lnTo>
                      <a:pt x="25527" y="46958"/>
                    </a:lnTo>
                    <a:lnTo>
                      <a:pt x="29027" y="52518"/>
                    </a:lnTo>
                    <a:lnTo>
                      <a:pt x="33528" y="57149"/>
                    </a:lnTo>
                    <a:lnTo>
                      <a:pt x="35814" y="58673"/>
                    </a:lnTo>
                    <a:lnTo>
                      <a:pt x="36576" y="59435"/>
                    </a:lnTo>
                    <a:lnTo>
                      <a:pt x="38862" y="58673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5" name="Google Shape;4685;p68"/>
              <p:cNvSpPr/>
              <p:nvPr/>
            </p:nvSpPr>
            <p:spPr>
              <a:xfrm>
                <a:off x="8302752" y="4883657"/>
                <a:ext cx="55879" cy="192404"/>
              </a:xfrm>
              <a:custGeom>
                <a:rect b="b" l="l" r="r" t="t"/>
                <a:pathLst>
                  <a:path extrusionOk="0" h="192404" w="55879">
                    <a:moveTo>
                      <a:pt x="55625" y="0"/>
                    </a:moveTo>
                    <a:lnTo>
                      <a:pt x="43303" y="46934"/>
                    </a:lnTo>
                    <a:lnTo>
                      <a:pt x="32003" y="85796"/>
                    </a:lnTo>
                    <a:lnTo>
                      <a:pt x="25145" y="108966"/>
                    </a:lnTo>
                    <a:lnTo>
                      <a:pt x="18287" y="132135"/>
                    </a:lnTo>
                    <a:lnTo>
                      <a:pt x="11429" y="155448"/>
                    </a:lnTo>
                    <a:lnTo>
                      <a:pt x="9132" y="164008"/>
                    </a:lnTo>
                    <a:lnTo>
                      <a:pt x="6762" y="172497"/>
                    </a:lnTo>
                    <a:lnTo>
                      <a:pt x="4250" y="180844"/>
                    </a:lnTo>
                    <a:lnTo>
                      <a:pt x="1523" y="188976"/>
                    </a:lnTo>
                    <a:lnTo>
                      <a:pt x="761" y="190500"/>
                    </a:lnTo>
                    <a:lnTo>
                      <a:pt x="0" y="191262"/>
                    </a:lnTo>
                    <a:lnTo>
                      <a:pt x="0" y="192024"/>
                    </a:lnTo>
                    <a:lnTo>
                      <a:pt x="1523" y="185928"/>
                    </a:lnTo>
                    <a:lnTo>
                      <a:pt x="1523" y="182880"/>
                    </a:lnTo>
                    <a:lnTo>
                      <a:pt x="3047" y="176022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6" name="Google Shape;4686;p68"/>
              <p:cNvSpPr/>
              <p:nvPr/>
            </p:nvSpPr>
            <p:spPr>
              <a:xfrm>
                <a:off x="8384286" y="4771643"/>
                <a:ext cx="142875" cy="365760"/>
              </a:xfrm>
              <a:custGeom>
                <a:rect b="b" l="l" r="r" t="t"/>
                <a:pathLst>
                  <a:path extrusionOk="0" h="365760" w="142875">
                    <a:moveTo>
                      <a:pt x="0" y="0"/>
                    </a:moveTo>
                    <a:lnTo>
                      <a:pt x="39433" y="12537"/>
                    </a:lnTo>
                    <a:lnTo>
                      <a:pt x="68937" y="37135"/>
                    </a:lnTo>
                    <a:lnTo>
                      <a:pt x="99083" y="68830"/>
                    </a:lnTo>
                    <a:lnTo>
                      <a:pt x="122658" y="102893"/>
                    </a:lnTo>
                    <a:lnTo>
                      <a:pt x="137945" y="139898"/>
                    </a:lnTo>
                    <a:lnTo>
                      <a:pt x="142851" y="177843"/>
                    </a:lnTo>
                    <a:lnTo>
                      <a:pt x="141541" y="195929"/>
                    </a:lnTo>
                    <a:lnTo>
                      <a:pt x="118062" y="254972"/>
                    </a:lnTo>
                    <a:lnTo>
                      <a:pt x="85201" y="298287"/>
                    </a:lnTo>
                    <a:lnTo>
                      <a:pt x="57673" y="328243"/>
                    </a:lnTo>
                    <a:lnTo>
                      <a:pt x="48006" y="338042"/>
                    </a:lnTo>
                    <a:lnTo>
                      <a:pt x="38338" y="347983"/>
                    </a:lnTo>
                    <a:lnTo>
                      <a:pt x="28956" y="358140"/>
                    </a:lnTo>
                    <a:lnTo>
                      <a:pt x="27432" y="360426"/>
                    </a:lnTo>
                    <a:lnTo>
                      <a:pt x="26670" y="363474"/>
                    </a:lnTo>
                    <a:lnTo>
                      <a:pt x="23622" y="364236"/>
                    </a:lnTo>
                    <a:lnTo>
                      <a:pt x="19050" y="365760"/>
                    </a:lnTo>
                    <a:lnTo>
                      <a:pt x="15240" y="358902"/>
                    </a:lnTo>
                    <a:lnTo>
                      <a:pt x="12954" y="355854"/>
                    </a:lnTo>
                    <a:lnTo>
                      <a:pt x="11430" y="353568"/>
                    </a:lnTo>
                    <a:lnTo>
                      <a:pt x="9144" y="351282"/>
                    </a:lnTo>
                    <a:lnTo>
                      <a:pt x="7620" y="348996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90" name="Shape 4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1" name="Google Shape;4691;p69"/>
          <p:cNvPicPr preferRelativeResize="0"/>
          <p:nvPr/>
        </p:nvPicPr>
        <p:blipFill rotWithShape="1">
          <a:blip r:embed="rId3">
            <a:alphaModFix/>
          </a:blip>
          <a:srcRect b="28448" l="0" r="0" t="0"/>
          <a:stretch/>
        </p:blipFill>
        <p:spPr>
          <a:xfrm>
            <a:off x="-138545" y="470647"/>
            <a:ext cx="5740228" cy="4354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2" name="Google Shape;469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1682" y="1325617"/>
            <a:ext cx="2440641" cy="169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3" name="Google Shape;4693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01682" y="4152619"/>
            <a:ext cx="2475310" cy="177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4" name="Google Shape;4694;p69"/>
          <p:cNvPicPr preferRelativeResize="0"/>
          <p:nvPr/>
        </p:nvPicPr>
        <p:blipFill rotWithShape="1">
          <a:blip r:embed="rId3">
            <a:alphaModFix/>
          </a:blip>
          <a:srcRect b="0" l="0" r="0" t="71010"/>
          <a:stretch/>
        </p:blipFill>
        <p:spPr>
          <a:xfrm>
            <a:off x="0" y="5072062"/>
            <a:ext cx="4708930" cy="1447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98" name="Shape 4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9" name="Google Shape;4699;p70"/>
          <p:cNvSpPr txBox="1"/>
          <p:nvPr/>
        </p:nvSpPr>
        <p:spPr>
          <a:xfrm>
            <a:off x="0" y="1271756"/>
            <a:ext cx="91440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 of PCA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0" name="Google Shape;4700;p70"/>
          <p:cNvSpPr txBox="1"/>
          <p:nvPr/>
        </p:nvSpPr>
        <p:spPr>
          <a:xfrm>
            <a:off x="1177636" y="2353235"/>
            <a:ext cx="7495200" cy="21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Given a dataset, we wanted to find a compressed representation.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In other words, we wanted to find a subspace that best “represents” the data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Best representation =&gt; Error is minimum ⬄ variance is maximum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The  principal directions can be chosen greedily ! (In practice using SVD)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Extremely useful for real world data such as images.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04" name="Shape 4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5" name="Google Shape;4705;p71"/>
          <p:cNvGrpSpPr/>
          <p:nvPr/>
        </p:nvGrpSpPr>
        <p:grpSpPr>
          <a:xfrm>
            <a:off x="1731939" y="1008508"/>
            <a:ext cx="6656727" cy="4572805"/>
            <a:chOff x="3373361" y="2204238"/>
            <a:chExt cx="5551436" cy="3895064"/>
          </a:xfrm>
        </p:grpSpPr>
        <p:grpSp>
          <p:nvGrpSpPr>
            <p:cNvPr id="4706" name="Google Shape;4706;p71"/>
            <p:cNvGrpSpPr/>
            <p:nvPr/>
          </p:nvGrpSpPr>
          <p:grpSpPr>
            <a:xfrm>
              <a:off x="4482833" y="2204238"/>
              <a:ext cx="459244" cy="305027"/>
              <a:chOff x="4482833" y="2204238"/>
              <a:chExt cx="459244" cy="305027"/>
            </a:xfrm>
          </p:grpSpPr>
          <p:pic>
            <p:nvPicPr>
              <p:cNvPr id="4707" name="Google Shape;4707;p7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482833" y="2204238"/>
                <a:ext cx="117373" cy="2212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08" name="Google Shape;4708;p7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619898" y="2225027"/>
                <a:ext cx="127374" cy="1893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09" name="Google Shape;4709;p7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786109" y="2204453"/>
                <a:ext cx="108991" cy="1950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10" name="Google Shape;4710;p71"/>
              <p:cNvSpPr/>
              <p:nvPr/>
            </p:nvSpPr>
            <p:spPr>
              <a:xfrm>
                <a:off x="4514088" y="2440685"/>
                <a:ext cx="427989" cy="68580"/>
              </a:xfrm>
              <a:custGeom>
                <a:rect b="b" l="l" r="r" t="t"/>
                <a:pathLst>
                  <a:path extrusionOk="0" h="68580" w="427989">
                    <a:moveTo>
                      <a:pt x="0" y="68580"/>
                    </a:moveTo>
                    <a:lnTo>
                      <a:pt x="50684" y="56578"/>
                    </a:lnTo>
                    <a:lnTo>
                      <a:pt x="99381" y="47577"/>
                    </a:lnTo>
                    <a:lnTo>
                      <a:pt x="163079" y="38338"/>
                    </a:lnTo>
                    <a:lnTo>
                      <a:pt x="228207" y="30527"/>
                    </a:lnTo>
                    <a:lnTo>
                      <a:pt x="261270" y="27051"/>
                    </a:lnTo>
                    <a:lnTo>
                      <a:pt x="294191" y="23574"/>
                    </a:lnTo>
                    <a:lnTo>
                      <a:pt x="347329" y="17240"/>
                    </a:lnTo>
                    <a:lnTo>
                      <a:pt x="387334" y="10382"/>
                    </a:lnTo>
                    <a:lnTo>
                      <a:pt x="406908" y="6096"/>
                    </a:lnTo>
                    <a:lnTo>
                      <a:pt x="412242" y="5334"/>
                    </a:lnTo>
                    <a:lnTo>
                      <a:pt x="422148" y="4572"/>
                    </a:lnTo>
                    <a:lnTo>
                      <a:pt x="426720" y="1524"/>
                    </a:lnTo>
                    <a:lnTo>
                      <a:pt x="427481" y="1524"/>
                    </a:lnTo>
                    <a:lnTo>
                      <a:pt x="426720" y="762"/>
                    </a:lnTo>
                    <a:lnTo>
                      <a:pt x="427481" y="0"/>
                    </a:lnTo>
                    <a:lnTo>
                      <a:pt x="421386" y="0"/>
                    </a:lnTo>
                    <a:lnTo>
                      <a:pt x="415290" y="0"/>
                    </a:lnTo>
                    <a:lnTo>
                      <a:pt x="409956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711" name="Google Shape;4711;p7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73361" y="3108185"/>
              <a:ext cx="241579" cy="2347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12" name="Google Shape;4712;p71"/>
            <p:cNvGrpSpPr/>
            <p:nvPr/>
          </p:nvGrpSpPr>
          <p:grpSpPr>
            <a:xfrm>
              <a:off x="3660635" y="3164573"/>
              <a:ext cx="259105" cy="156997"/>
              <a:chOff x="3660635" y="3164573"/>
              <a:chExt cx="259105" cy="156997"/>
            </a:xfrm>
          </p:grpSpPr>
          <p:pic>
            <p:nvPicPr>
              <p:cNvPr id="4713" name="Google Shape;4713;p7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60635" y="3177753"/>
                <a:ext cx="147091" cy="14381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14" name="Google Shape;4714;p7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827513" y="3164573"/>
                <a:ext cx="92227" cy="1380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15" name="Google Shape;4715;p71"/>
            <p:cNvGrpSpPr/>
            <p:nvPr/>
          </p:nvGrpSpPr>
          <p:grpSpPr>
            <a:xfrm>
              <a:off x="4188486" y="3022092"/>
              <a:ext cx="746797" cy="330073"/>
              <a:chOff x="4188486" y="3022092"/>
              <a:chExt cx="746797" cy="330073"/>
            </a:xfrm>
          </p:grpSpPr>
          <p:pic>
            <p:nvPicPr>
              <p:cNvPr id="4716" name="Google Shape;4716;p71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188486" y="3170669"/>
                <a:ext cx="150425" cy="1356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17" name="Google Shape;4717;p71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363961" y="3147809"/>
                <a:ext cx="154711" cy="13870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18" name="Google Shape;4718;p71"/>
              <p:cNvSpPr/>
              <p:nvPr/>
            </p:nvSpPr>
            <p:spPr>
              <a:xfrm>
                <a:off x="4527553" y="3112770"/>
                <a:ext cx="81914" cy="239395"/>
              </a:xfrm>
              <a:custGeom>
                <a:rect b="b" l="l" r="r" t="t"/>
                <a:pathLst>
                  <a:path extrusionOk="0" h="239395" w="81914">
                    <a:moveTo>
                      <a:pt x="4822" y="0"/>
                    </a:moveTo>
                    <a:lnTo>
                      <a:pt x="5464" y="55828"/>
                    </a:lnTo>
                    <a:lnTo>
                      <a:pt x="8060" y="97536"/>
                    </a:lnTo>
                    <a:lnTo>
                      <a:pt x="9775" y="120395"/>
                    </a:lnTo>
                    <a:lnTo>
                      <a:pt x="11489" y="143255"/>
                    </a:lnTo>
                    <a:lnTo>
                      <a:pt x="13204" y="166116"/>
                    </a:lnTo>
                    <a:lnTo>
                      <a:pt x="13918" y="182237"/>
                    </a:lnTo>
                    <a:lnTo>
                      <a:pt x="14918" y="198501"/>
                    </a:lnTo>
                    <a:lnTo>
                      <a:pt x="16204" y="214764"/>
                    </a:lnTo>
                    <a:lnTo>
                      <a:pt x="17776" y="230886"/>
                    </a:lnTo>
                    <a:lnTo>
                      <a:pt x="17776" y="235458"/>
                    </a:lnTo>
                    <a:lnTo>
                      <a:pt x="17776" y="236220"/>
                    </a:lnTo>
                    <a:lnTo>
                      <a:pt x="17776" y="239268"/>
                    </a:lnTo>
                    <a:lnTo>
                      <a:pt x="17252" y="226373"/>
                    </a:lnTo>
                    <a:lnTo>
                      <a:pt x="15871" y="213836"/>
                    </a:lnTo>
                    <a:lnTo>
                      <a:pt x="13918" y="201441"/>
                    </a:lnTo>
                    <a:lnTo>
                      <a:pt x="11680" y="188976"/>
                    </a:lnTo>
                    <a:lnTo>
                      <a:pt x="6834" y="167878"/>
                    </a:lnTo>
                    <a:lnTo>
                      <a:pt x="2059" y="144780"/>
                    </a:lnTo>
                    <a:lnTo>
                      <a:pt x="3298" y="100584"/>
                    </a:lnTo>
                    <a:lnTo>
                      <a:pt x="42160" y="70865"/>
                    </a:lnTo>
                    <a:lnTo>
                      <a:pt x="59590" y="67627"/>
                    </a:lnTo>
                    <a:lnTo>
                      <a:pt x="69056" y="67651"/>
                    </a:lnTo>
                    <a:lnTo>
                      <a:pt x="76450" y="70103"/>
                    </a:lnTo>
                    <a:lnTo>
                      <a:pt x="81307" y="77795"/>
                    </a:lnTo>
                    <a:lnTo>
                      <a:pt x="80450" y="87058"/>
                    </a:lnTo>
                    <a:lnTo>
                      <a:pt x="49494" y="123729"/>
                    </a:lnTo>
                    <a:lnTo>
                      <a:pt x="13204" y="143256"/>
                    </a:lnTo>
                    <a:lnTo>
                      <a:pt x="1774" y="139446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9" name="Google Shape;4719;p71"/>
              <p:cNvSpPr/>
              <p:nvPr/>
            </p:nvSpPr>
            <p:spPr>
              <a:xfrm>
                <a:off x="4630673" y="3068574"/>
                <a:ext cx="24129" cy="173355"/>
              </a:xfrm>
              <a:custGeom>
                <a:rect b="b" l="l" r="r" t="t"/>
                <a:pathLst>
                  <a:path extrusionOk="0" h="173355" w="24129">
                    <a:moveTo>
                      <a:pt x="0" y="0"/>
                    </a:moveTo>
                    <a:lnTo>
                      <a:pt x="14894" y="52828"/>
                    </a:lnTo>
                    <a:lnTo>
                      <a:pt x="20193" y="107442"/>
                    </a:lnTo>
                    <a:lnTo>
                      <a:pt x="20574" y="143256"/>
                    </a:lnTo>
                    <a:lnTo>
                      <a:pt x="20383" y="150578"/>
                    </a:lnTo>
                    <a:lnTo>
                      <a:pt x="20193" y="158400"/>
                    </a:lnTo>
                    <a:lnTo>
                      <a:pt x="20574" y="166080"/>
                    </a:lnTo>
                    <a:lnTo>
                      <a:pt x="22098" y="172974"/>
                    </a:lnTo>
                    <a:lnTo>
                      <a:pt x="22860" y="172974"/>
                    </a:lnTo>
                    <a:lnTo>
                      <a:pt x="23622" y="172974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720" name="Google Shape;4720;p71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4702753" y="3126854"/>
                <a:ext cx="74999" cy="1147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21" name="Google Shape;4721;p71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4807445" y="3127997"/>
                <a:ext cx="86893" cy="1089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22" name="Google Shape;4722;p71"/>
              <p:cNvSpPr/>
              <p:nvPr/>
            </p:nvSpPr>
            <p:spPr>
              <a:xfrm>
                <a:off x="4927663" y="3131058"/>
                <a:ext cx="7620" cy="73660"/>
              </a:xfrm>
              <a:custGeom>
                <a:rect b="b" l="l" r="r" t="t"/>
                <a:pathLst>
                  <a:path extrusionOk="0" h="73660" w="7620">
                    <a:moveTo>
                      <a:pt x="7048" y="0"/>
                    </a:moveTo>
                    <a:lnTo>
                      <a:pt x="4810" y="11084"/>
                    </a:lnTo>
                    <a:lnTo>
                      <a:pt x="2857" y="21812"/>
                    </a:lnTo>
                    <a:lnTo>
                      <a:pt x="1476" y="32682"/>
                    </a:lnTo>
                    <a:lnTo>
                      <a:pt x="952" y="44196"/>
                    </a:lnTo>
                    <a:lnTo>
                      <a:pt x="547" y="49875"/>
                    </a:lnTo>
                    <a:lnTo>
                      <a:pt x="0" y="58197"/>
                    </a:lnTo>
                    <a:lnTo>
                      <a:pt x="309" y="66377"/>
                    </a:lnTo>
                    <a:lnTo>
                      <a:pt x="2476" y="71628"/>
                    </a:lnTo>
                    <a:lnTo>
                      <a:pt x="4000" y="72390"/>
                    </a:lnTo>
                    <a:lnTo>
                      <a:pt x="4762" y="73152"/>
                    </a:lnTo>
                    <a:lnTo>
                      <a:pt x="6286" y="7239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3" name="Google Shape;4723;p71"/>
              <p:cNvSpPr/>
              <p:nvPr/>
            </p:nvSpPr>
            <p:spPr>
              <a:xfrm>
                <a:off x="4908804" y="3022092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810"/>
                    </a:moveTo>
                    <a:lnTo>
                      <a:pt x="0" y="12192"/>
                    </a:lnTo>
                    <a:lnTo>
                      <a:pt x="3047" y="15240"/>
                    </a:lnTo>
                    <a:lnTo>
                      <a:pt x="11429" y="15240"/>
                    </a:lnTo>
                    <a:lnTo>
                      <a:pt x="15239" y="12192"/>
                    </a:lnTo>
                    <a:lnTo>
                      <a:pt x="15239" y="7620"/>
                    </a:lnTo>
                    <a:lnTo>
                      <a:pt x="15239" y="3810"/>
                    </a:lnTo>
                    <a:lnTo>
                      <a:pt x="11429" y="0"/>
                    </a:lnTo>
                    <a:lnTo>
                      <a:pt x="3047" y="0"/>
                    </a:lnTo>
                    <a:lnTo>
                      <a:pt x="0" y="3810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24" name="Google Shape;4724;p71"/>
            <p:cNvGrpSpPr/>
            <p:nvPr/>
          </p:nvGrpSpPr>
          <p:grpSpPr>
            <a:xfrm>
              <a:off x="4977384" y="3061716"/>
              <a:ext cx="147320" cy="274066"/>
              <a:chOff x="4977384" y="3061716"/>
              <a:chExt cx="147320" cy="274066"/>
            </a:xfrm>
          </p:grpSpPr>
          <p:sp>
            <p:nvSpPr>
              <p:cNvPr id="4725" name="Google Shape;4725;p71"/>
              <p:cNvSpPr/>
              <p:nvPr/>
            </p:nvSpPr>
            <p:spPr>
              <a:xfrm>
                <a:off x="5001768" y="3061716"/>
                <a:ext cx="10160" cy="139700"/>
              </a:xfrm>
              <a:custGeom>
                <a:rect b="b" l="l" r="r" t="t"/>
                <a:pathLst>
                  <a:path extrusionOk="0" h="139700" w="10160">
                    <a:moveTo>
                      <a:pt x="0" y="0"/>
                    </a:moveTo>
                    <a:lnTo>
                      <a:pt x="6215" y="39433"/>
                    </a:lnTo>
                    <a:lnTo>
                      <a:pt x="9525" y="78200"/>
                    </a:lnTo>
                    <a:lnTo>
                      <a:pt x="9548" y="91261"/>
                    </a:lnTo>
                    <a:lnTo>
                      <a:pt x="9144" y="104394"/>
                    </a:lnTo>
                    <a:lnTo>
                      <a:pt x="8703" y="113621"/>
                    </a:lnTo>
                    <a:lnTo>
                      <a:pt x="7334" y="122777"/>
                    </a:lnTo>
                    <a:lnTo>
                      <a:pt x="4964" y="131504"/>
                    </a:lnTo>
                    <a:lnTo>
                      <a:pt x="1524" y="139446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6" name="Google Shape;4726;p71"/>
              <p:cNvSpPr/>
              <p:nvPr/>
            </p:nvSpPr>
            <p:spPr>
              <a:xfrm>
                <a:off x="4977384" y="3090672"/>
                <a:ext cx="147320" cy="245110"/>
              </a:xfrm>
              <a:custGeom>
                <a:rect b="b" l="l" r="r" t="t"/>
                <a:pathLst>
                  <a:path extrusionOk="0" h="245110" w="147320">
                    <a:moveTo>
                      <a:pt x="0" y="40386"/>
                    </a:moveTo>
                    <a:lnTo>
                      <a:pt x="15442" y="33682"/>
                    </a:lnTo>
                    <a:lnTo>
                      <a:pt x="30956" y="27336"/>
                    </a:lnTo>
                    <a:lnTo>
                      <a:pt x="46612" y="21419"/>
                    </a:lnTo>
                    <a:lnTo>
                      <a:pt x="62484" y="16002"/>
                    </a:lnTo>
                    <a:lnTo>
                      <a:pt x="69568" y="13442"/>
                    </a:lnTo>
                    <a:lnTo>
                      <a:pt x="76295" y="11525"/>
                    </a:lnTo>
                    <a:lnTo>
                      <a:pt x="83165" y="10322"/>
                    </a:lnTo>
                    <a:lnTo>
                      <a:pt x="90678" y="9906"/>
                    </a:lnTo>
                    <a:lnTo>
                      <a:pt x="92202" y="18288"/>
                    </a:lnTo>
                    <a:lnTo>
                      <a:pt x="91440" y="26670"/>
                    </a:lnTo>
                    <a:lnTo>
                      <a:pt x="90678" y="35052"/>
                    </a:lnTo>
                    <a:lnTo>
                      <a:pt x="89249" y="42410"/>
                    </a:lnTo>
                    <a:lnTo>
                      <a:pt x="87820" y="51054"/>
                    </a:lnTo>
                    <a:lnTo>
                      <a:pt x="87249" y="59697"/>
                    </a:lnTo>
                    <a:lnTo>
                      <a:pt x="88392" y="67056"/>
                    </a:lnTo>
                    <a:lnTo>
                      <a:pt x="92833" y="70675"/>
                    </a:lnTo>
                    <a:lnTo>
                      <a:pt x="99917" y="70294"/>
                    </a:lnTo>
                    <a:lnTo>
                      <a:pt x="134945" y="43243"/>
                    </a:lnTo>
                    <a:lnTo>
                      <a:pt x="147066" y="4572"/>
                    </a:lnTo>
                    <a:lnTo>
                      <a:pt x="147066" y="1524"/>
                    </a:lnTo>
                    <a:lnTo>
                      <a:pt x="147066" y="0"/>
                    </a:lnTo>
                    <a:lnTo>
                      <a:pt x="147066" y="3048"/>
                    </a:lnTo>
                    <a:lnTo>
                      <a:pt x="146946" y="15501"/>
                    </a:lnTo>
                    <a:lnTo>
                      <a:pt x="146685" y="27813"/>
                    </a:lnTo>
                    <a:lnTo>
                      <a:pt x="146423" y="40124"/>
                    </a:lnTo>
                    <a:lnTo>
                      <a:pt x="146304" y="52578"/>
                    </a:lnTo>
                    <a:lnTo>
                      <a:pt x="146399" y="78295"/>
                    </a:lnTo>
                    <a:lnTo>
                      <a:pt x="146494" y="104013"/>
                    </a:lnTo>
                    <a:lnTo>
                      <a:pt x="146304" y="129730"/>
                    </a:lnTo>
                    <a:lnTo>
                      <a:pt x="144506" y="174879"/>
                    </a:lnTo>
                    <a:lnTo>
                      <a:pt x="139862" y="214598"/>
                    </a:lnTo>
                    <a:lnTo>
                      <a:pt x="123444" y="244602"/>
                    </a:lnTo>
                    <a:lnTo>
                      <a:pt x="113538" y="243840"/>
                    </a:lnTo>
                    <a:lnTo>
                      <a:pt x="81534" y="220980"/>
                    </a:lnTo>
                    <a:lnTo>
                      <a:pt x="66532" y="184868"/>
                    </a:lnTo>
                    <a:lnTo>
                      <a:pt x="64770" y="171450"/>
                    </a:lnTo>
                    <a:lnTo>
                      <a:pt x="65353" y="162234"/>
                    </a:lnTo>
                    <a:lnTo>
                      <a:pt x="99060" y="137160"/>
                    </a:lnTo>
                    <a:lnTo>
                      <a:pt x="108108" y="134159"/>
                    </a:lnTo>
                    <a:lnTo>
                      <a:pt x="116586" y="130302"/>
                    </a:lnTo>
                    <a:lnTo>
                      <a:pt x="121920" y="125730"/>
                    </a:lnTo>
                    <a:lnTo>
                      <a:pt x="123444" y="124206"/>
                    </a:lnTo>
                    <a:lnTo>
                      <a:pt x="126492" y="119634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727" name="Google Shape;4727;p7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490959" y="3086849"/>
              <a:ext cx="242341" cy="1204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28" name="Google Shape;4728;p71"/>
            <p:cNvGrpSpPr/>
            <p:nvPr/>
          </p:nvGrpSpPr>
          <p:grpSpPr>
            <a:xfrm>
              <a:off x="6191999" y="3005315"/>
              <a:ext cx="451891" cy="256057"/>
              <a:chOff x="6191999" y="3005315"/>
              <a:chExt cx="451891" cy="256057"/>
            </a:xfrm>
          </p:grpSpPr>
          <p:pic>
            <p:nvPicPr>
              <p:cNvPr id="4729" name="Google Shape;4729;p71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6191999" y="3017507"/>
                <a:ext cx="179857" cy="2438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30" name="Google Shape;4730;p71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6412217" y="3083801"/>
                <a:ext cx="85369" cy="111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31" name="Google Shape;4731;p71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6518135" y="3005315"/>
                <a:ext cx="125755" cy="1802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32" name="Google Shape;4732;p71"/>
            <p:cNvGrpSpPr/>
            <p:nvPr/>
          </p:nvGrpSpPr>
          <p:grpSpPr>
            <a:xfrm>
              <a:off x="7002767" y="2974848"/>
              <a:ext cx="458749" cy="227088"/>
              <a:chOff x="7002767" y="2974848"/>
              <a:chExt cx="458749" cy="227088"/>
            </a:xfrm>
          </p:grpSpPr>
          <p:pic>
            <p:nvPicPr>
              <p:cNvPr id="4733" name="Google Shape;4733;p71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002767" y="2974848"/>
                <a:ext cx="157759" cy="1851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34" name="Google Shape;4734;p71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189076" y="3000743"/>
                <a:ext cx="74034" cy="2011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35" name="Google Shape;4735;p71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7292327" y="3002838"/>
                <a:ext cx="169189" cy="1289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36" name="Google Shape;4736;p71"/>
            <p:cNvGrpSpPr/>
            <p:nvPr/>
          </p:nvGrpSpPr>
          <p:grpSpPr>
            <a:xfrm>
              <a:off x="7529309" y="2921495"/>
              <a:ext cx="613435" cy="181381"/>
              <a:chOff x="7529309" y="2921495"/>
              <a:chExt cx="613435" cy="181381"/>
            </a:xfrm>
          </p:grpSpPr>
          <p:pic>
            <p:nvPicPr>
              <p:cNvPr id="4737" name="Google Shape;4737;p71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529309" y="2958833"/>
                <a:ext cx="176809" cy="1440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38" name="Google Shape;4738;p71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7745717" y="2921495"/>
                <a:ext cx="397027" cy="1745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739" name="Google Shape;4739;p7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8314169" y="2899552"/>
              <a:ext cx="139554" cy="1888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40" name="Google Shape;4740;p71"/>
            <p:cNvGrpSpPr/>
            <p:nvPr/>
          </p:nvGrpSpPr>
          <p:grpSpPr>
            <a:xfrm>
              <a:off x="7257514" y="3296399"/>
              <a:ext cx="963716" cy="274666"/>
              <a:chOff x="7257514" y="3296399"/>
              <a:chExt cx="963716" cy="274666"/>
            </a:xfrm>
          </p:grpSpPr>
          <p:sp>
            <p:nvSpPr>
              <p:cNvPr id="4741" name="Google Shape;4741;p71"/>
              <p:cNvSpPr/>
              <p:nvPr/>
            </p:nvSpPr>
            <p:spPr>
              <a:xfrm>
                <a:off x="7257514" y="3354323"/>
                <a:ext cx="93979" cy="142239"/>
              </a:xfrm>
              <a:custGeom>
                <a:rect b="b" l="l" r="r" t="t"/>
                <a:pathLst>
                  <a:path extrusionOk="0" h="142239" w="93979">
                    <a:moveTo>
                      <a:pt x="7393" y="0"/>
                    </a:moveTo>
                    <a:lnTo>
                      <a:pt x="2357" y="12930"/>
                    </a:lnTo>
                    <a:lnTo>
                      <a:pt x="250" y="25146"/>
                    </a:lnTo>
                    <a:lnTo>
                      <a:pt x="0" y="37933"/>
                    </a:lnTo>
                    <a:lnTo>
                      <a:pt x="535" y="52577"/>
                    </a:lnTo>
                    <a:lnTo>
                      <a:pt x="5250" y="107013"/>
                    </a:lnTo>
                    <a:lnTo>
                      <a:pt x="28336" y="142196"/>
                    </a:lnTo>
                    <a:lnTo>
                      <a:pt x="36254" y="141446"/>
                    </a:lnTo>
                    <a:lnTo>
                      <a:pt x="75914" y="126337"/>
                    </a:lnTo>
                    <a:lnTo>
                      <a:pt x="83593" y="121919"/>
                    </a:lnTo>
                    <a:lnTo>
                      <a:pt x="88927" y="118871"/>
                    </a:lnTo>
                    <a:lnTo>
                      <a:pt x="91975" y="115823"/>
                    </a:lnTo>
                    <a:lnTo>
                      <a:pt x="93499" y="110489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2" name="Google Shape;4742;p71"/>
              <p:cNvSpPr/>
              <p:nvPr/>
            </p:nvSpPr>
            <p:spPr>
              <a:xfrm>
                <a:off x="7271765" y="3384041"/>
                <a:ext cx="66675" cy="28575"/>
              </a:xfrm>
              <a:custGeom>
                <a:rect b="b" l="l" r="r" t="t"/>
                <a:pathLst>
                  <a:path extrusionOk="0" h="28575" w="66675">
                    <a:moveTo>
                      <a:pt x="0" y="28194"/>
                    </a:moveTo>
                    <a:lnTo>
                      <a:pt x="10870" y="23443"/>
                    </a:lnTo>
                    <a:lnTo>
                      <a:pt x="21812" y="19335"/>
                    </a:lnTo>
                    <a:lnTo>
                      <a:pt x="32896" y="15656"/>
                    </a:lnTo>
                    <a:lnTo>
                      <a:pt x="44195" y="12192"/>
                    </a:lnTo>
                    <a:lnTo>
                      <a:pt x="53340" y="9144"/>
                    </a:lnTo>
                    <a:lnTo>
                      <a:pt x="60198" y="5334"/>
                    </a:lnTo>
                    <a:lnTo>
                      <a:pt x="66294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3" name="Google Shape;4743;p71"/>
              <p:cNvSpPr/>
              <p:nvPr/>
            </p:nvSpPr>
            <p:spPr>
              <a:xfrm>
                <a:off x="7264907" y="3359657"/>
                <a:ext cx="74295" cy="13970"/>
              </a:xfrm>
              <a:custGeom>
                <a:rect b="b" l="l" r="r" t="t"/>
                <a:pathLst>
                  <a:path extrusionOk="0" h="13970" w="74295">
                    <a:moveTo>
                      <a:pt x="0" y="13715"/>
                    </a:moveTo>
                    <a:lnTo>
                      <a:pt x="12572" y="8489"/>
                    </a:lnTo>
                    <a:lnTo>
                      <a:pt x="24574" y="5048"/>
                    </a:lnTo>
                    <a:lnTo>
                      <a:pt x="36861" y="2893"/>
                    </a:lnTo>
                    <a:lnTo>
                      <a:pt x="50292" y="1523"/>
                    </a:lnTo>
                    <a:lnTo>
                      <a:pt x="62484" y="0"/>
                    </a:lnTo>
                    <a:lnTo>
                      <a:pt x="66294" y="0"/>
                    </a:lnTo>
                    <a:lnTo>
                      <a:pt x="73914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4" name="Google Shape;4744;p71"/>
              <p:cNvSpPr/>
              <p:nvPr/>
            </p:nvSpPr>
            <p:spPr>
              <a:xfrm>
                <a:off x="7389113" y="3405377"/>
                <a:ext cx="5715" cy="59054"/>
              </a:xfrm>
              <a:custGeom>
                <a:rect b="b" l="l" r="r" t="t"/>
                <a:pathLst>
                  <a:path extrusionOk="0" h="59054" w="5715">
                    <a:moveTo>
                      <a:pt x="0" y="0"/>
                    </a:moveTo>
                    <a:lnTo>
                      <a:pt x="809" y="8322"/>
                    </a:lnTo>
                    <a:lnTo>
                      <a:pt x="1905" y="16287"/>
                    </a:lnTo>
                    <a:lnTo>
                      <a:pt x="3000" y="24110"/>
                    </a:lnTo>
                    <a:lnTo>
                      <a:pt x="3810" y="32004"/>
                    </a:lnTo>
                    <a:lnTo>
                      <a:pt x="4572" y="40386"/>
                    </a:lnTo>
                    <a:lnTo>
                      <a:pt x="5334" y="48768"/>
                    </a:lnTo>
                    <a:lnTo>
                      <a:pt x="5334" y="57150"/>
                    </a:lnTo>
                    <a:lnTo>
                      <a:pt x="5334" y="57912"/>
                    </a:lnTo>
                    <a:lnTo>
                      <a:pt x="5334" y="58674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5" name="Google Shape;4745;p71"/>
              <p:cNvSpPr/>
              <p:nvPr/>
            </p:nvSpPr>
            <p:spPr>
              <a:xfrm>
                <a:off x="7370825" y="3338321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810"/>
                    </a:moveTo>
                    <a:lnTo>
                      <a:pt x="0" y="12192"/>
                    </a:lnTo>
                    <a:lnTo>
                      <a:pt x="3810" y="15240"/>
                    </a:lnTo>
                    <a:lnTo>
                      <a:pt x="12192" y="15240"/>
                    </a:lnTo>
                    <a:lnTo>
                      <a:pt x="15240" y="12192"/>
                    </a:lnTo>
                    <a:lnTo>
                      <a:pt x="15240" y="7620"/>
                    </a:lnTo>
                    <a:lnTo>
                      <a:pt x="15240" y="3810"/>
                    </a:lnTo>
                    <a:lnTo>
                      <a:pt x="12192" y="0"/>
                    </a:lnTo>
                    <a:lnTo>
                      <a:pt x="3810" y="0"/>
                    </a:lnTo>
                    <a:lnTo>
                      <a:pt x="0" y="3810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746" name="Google Shape;4746;p71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7435583" y="3362693"/>
                <a:ext cx="252056" cy="2083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47" name="Google Shape;4747;p71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7723619" y="3296399"/>
                <a:ext cx="497611" cy="1645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748" name="Google Shape;4748;p71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323855" y="4158316"/>
              <a:ext cx="176273" cy="176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9" name="Google Shape;4749;p71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630405" y="4158221"/>
              <a:ext cx="113563" cy="143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0" name="Google Shape;4750;p71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5844527" y="4117930"/>
              <a:ext cx="158521" cy="1683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1" name="Google Shape;4751;p71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963935" y="3868661"/>
              <a:ext cx="239519" cy="1890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52" name="Google Shape;4752;p71"/>
            <p:cNvGrpSpPr/>
            <p:nvPr/>
          </p:nvGrpSpPr>
          <p:grpSpPr>
            <a:xfrm>
              <a:off x="7179550" y="4008107"/>
              <a:ext cx="762026" cy="282251"/>
              <a:chOff x="7179550" y="4008107"/>
              <a:chExt cx="762026" cy="282251"/>
            </a:xfrm>
          </p:grpSpPr>
          <p:pic>
            <p:nvPicPr>
              <p:cNvPr id="4753" name="Google Shape;4753;p71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7179550" y="4062971"/>
                <a:ext cx="219481" cy="22633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54" name="Google Shape;4754;p71"/>
              <p:cNvSpPr/>
              <p:nvPr/>
            </p:nvSpPr>
            <p:spPr>
              <a:xfrm>
                <a:off x="7427213" y="4056887"/>
                <a:ext cx="22225" cy="216535"/>
              </a:xfrm>
              <a:custGeom>
                <a:rect b="b" l="l" r="r" t="t"/>
                <a:pathLst>
                  <a:path extrusionOk="0" h="216535" w="22225">
                    <a:moveTo>
                      <a:pt x="0" y="0"/>
                    </a:moveTo>
                    <a:lnTo>
                      <a:pt x="988" y="16204"/>
                    </a:lnTo>
                    <a:lnTo>
                      <a:pt x="2762" y="31908"/>
                    </a:lnTo>
                    <a:lnTo>
                      <a:pt x="5250" y="47470"/>
                    </a:lnTo>
                    <a:lnTo>
                      <a:pt x="8382" y="63246"/>
                    </a:lnTo>
                    <a:lnTo>
                      <a:pt x="12322" y="83260"/>
                    </a:lnTo>
                    <a:lnTo>
                      <a:pt x="18776" y="123574"/>
                    </a:lnTo>
                    <a:lnTo>
                      <a:pt x="21812" y="175641"/>
                    </a:lnTo>
                    <a:lnTo>
                      <a:pt x="21109" y="191595"/>
                    </a:lnTo>
                    <a:lnTo>
                      <a:pt x="19050" y="207264"/>
                    </a:lnTo>
                    <a:lnTo>
                      <a:pt x="17526" y="214884"/>
                    </a:lnTo>
                    <a:lnTo>
                      <a:pt x="16764" y="212597"/>
                    </a:lnTo>
                    <a:lnTo>
                      <a:pt x="14478" y="216408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5" name="Google Shape;4755;p71"/>
              <p:cNvSpPr/>
              <p:nvPr/>
            </p:nvSpPr>
            <p:spPr>
              <a:xfrm>
                <a:off x="7427213" y="4130039"/>
                <a:ext cx="76200" cy="59054"/>
              </a:xfrm>
              <a:custGeom>
                <a:rect b="b" l="l" r="r" t="t"/>
                <a:pathLst>
                  <a:path extrusionOk="0" h="59054" w="76200">
                    <a:moveTo>
                      <a:pt x="0" y="16763"/>
                    </a:moveTo>
                    <a:lnTo>
                      <a:pt x="8215" y="7072"/>
                    </a:lnTo>
                    <a:lnTo>
                      <a:pt x="16001" y="2095"/>
                    </a:lnTo>
                    <a:lnTo>
                      <a:pt x="25503" y="261"/>
                    </a:lnTo>
                    <a:lnTo>
                      <a:pt x="38861" y="0"/>
                    </a:lnTo>
                    <a:lnTo>
                      <a:pt x="48839" y="71"/>
                    </a:lnTo>
                    <a:lnTo>
                      <a:pt x="58674" y="1142"/>
                    </a:lnTo>
                    <a:lnTo>
                      <a:pt x="67365" y="4500"/>
                    </a:lnTo>
                    <a:lnTo>
                      <a:pt x="73914" y="11429"/>
                    </a:lnTo>
                    <a:lnTo>
                      <a:pt x="75890" y="20050"/>
                    </a:lnTo>
                    <a:lnTo>
                      <a:pt x="73723" y="28384"/>
                    </a:lnTo>
                    <a:lnTo>
                      <a:pt x="38171" y="57233"/>
                    </a:lnTo>
                    <a:lnTo>
                      <a:pt x="28956" y="58673"/>
                    </a:lnTo>
                    <a:lnTo>
                      <a:pt x="22860" y="58673"/>
                    </a:lnTo>
                    <a:lnTo>
                      <a:pt x="28194" y="42671"/>
                    </a:lnTo>
                    <a:lnTo>
                      <a:pt x="28194" y="41909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6" name="Google Shape;4756;p71"/>
              <p:cNvSpPr/>
              <p:nvPr/>
            </p:nvSpPr>
            <p:spPr>
              <a:xfrm>
                <a:off x="7537703" y="4099559"/>
                <a:ext cx="9525" cy="76200"/>
              </a:xfrm>
              <a:custGeom>
                <a:rect b="b" l="l" r="r" t="t"/>
                <a:pathLst>
                  <a:path extrusionOk="0" h="76200" w="9525">
                    <a:moveTo>
                      <a:pt x="0" y="0"/>
                    </a:moveTo>
                    <a:lnTo>
                      <a:pt x="6893" y="45791"/>
                    </a:lnTo>
                    <a:lnTo>
                      <a:pt x="8096" y="54102"/>
                    </a:lnTo>
                    <a:lnTo>
                      <a:pt x="8870" y="62412"/>
                    </a:lnTo>
                    <a:lnTo>
                      <a:pt x="9144" y="70866"/>
                    </a:lnTo>
                    <a:lnTo>
                      <a:pt x="9144" y="73914"/>
                    </a:lnTo>
                    <a:lnTo>
                      <a:pt x="9144" y="74676"/>
                    </a:lnTo>
                    <a:lnTo>
                      <a:pt x="9144" y="7620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7" name="Google Shape;4757;p71"/>
              <p:cNvSpPr/>
              <p:nvPr/>
            </p:nvSpPr>
            <p:spPr>
              <a:xfrm>
                <a:off x="7517129" y="4036313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048"/>
                    </a:moveTo>
                    <a:lnTo>
                      <a:pt x="0" y="11430"/>
                    </a:lnTo>
                    <a:lnTo>
                      <a:pt x="3048" y="15240"/>
                    </a:lnTo>
                    <a:lnTo>
                      <a:pt x="11430" y="15240"/>
                    </a:lnTo>
                    <a:lnTo>
                      <a:pt x="15240" y="11430"/>
                    </a:lnTo>
                    <a:lnTo>
                      <a:pt x="15240" y="7620"/>
                    </a:lnTo>
                    <a:lnTo>
                      <a:pt x="15240" y="3048"/>
                    </a:lnTo>
                    <a:lnTo>
                      <a:pt x="11430" y="0"/>
                    </a:lnTo>
                    <a:lnTo>
                      <a:pt x="3048" y="0"/>
                    </a:lnTo>
                    <a:lnTo>
                      <a:pt x="0" y="3048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758" name="Google Shape;4758;p71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7578041" y="4008107"/>
                <a:ext cx="363535" cy="2822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59" name="Google Shape;4759;p71"/>
            <p:cNvGrpSpPr/>
            <p:nvPr/>
          </p:nvGrpSpPr>
          <p:grpSpPr>
            <a:xfrm>
              <a:off x="8342458" y="3821430"/>
              <a:ext cx="582339" cy="381381"/>
              <a:chOff x="8342458" y="3821430"/>
              <a:chExt cx="582339" cy="381381"/>
            </a:xfrm>
          </p:grpSpPr>
          <p:pic>
            <p:nvPicPr>
              <p:cNvPr id="4760" name="Google Shape;4760;p71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8342458" y="3998868"/>
                <a:ext cx="108896" cy="1782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61" name="Google Shape;4761;p71"/>
              <p:cNvSpPr/>
              <p:nvPr/>
            </p:nvSpPr>
            <p:spPr>
              <a:xfrm>
                <a:off x="8501693" y="3945636"/>
                <a:ext cx="94615" cy="257175"/>
              </a:xfrm>
              <a:custGeom>
                <a:rect b="b" l="l" r="r" t="t"/>
                <a:pathLst>
                  <a:path extrusionOk="0" h="257175" w="94615">
                    <a:moveTo>
                      <a:pt x="35754" y="0"/>
                    </a:moveTo>
                    <a:lnTo>
                      <a:pt x="13465" y="34611"/>
                    </a:lnTo>
                    <a:lnTo>
                      <a:pt x="6167" y="78688"/>
                    </a:lnTo>
                    <a:lnTo>
                      <a:pt x="1285" y="132718"/>
                    </a:lnTo>
                    <a:lnTo>
                      <a:pt x="702" y="160020"/>
                    </a:lnTo>
                    <a:lnTo>
                      <a:pt x="0" y="180129"/>
                    </a:lnTo>
                    <a:lnTo>
                      <a:pt x="3167" y="221206"/>
                    </a:lnTo>
                    <a:lnTo>
                      <a:pt x="27086" y="253841"/>
                    </a:lnTo>
                    <a:lnTo>
                      <a:pt x="48708" y="256794"/>
                    </a:lnTo>
                    <a:lnTo>
                      <a:pt x="62174" y="254484"/>
                    </a:lnTo>
                    <a:lnTo>
                      <a:pt x="73568" y="249174"/>
                    </a:lnTo>
                    <a:lnTo>
                      <a:pt x="83962" y="241577"/>
                    </a:lnTo>
                    <a:lnTo>
                      <a:pt x="94428" y="23241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762" name="Google Shape;4762;p71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8600585" y="3833609"/>
                <a:ext cx="186810" cy="28653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63" name="Google Shape;4763;p71"/>
              <p:cNvSpPr/>
              <p:nvPr/>
            </p:nvSpPr>
            <p:spPr>
              <a:xfrm>
                <a:off x="8804147" y="3821430"/>
                <a:ext cx="120650" cy="327660"/>
              </a:xfrm>
              <a:custGeom>
                <a:rect b="b" l="l" r="r" t="t"/>
                <a:pathLst>
                  <a:path extrusionOk="0" h="327660" w="120650">
                    <a:moveTo>
                      <a:pt x="22098" y="0"/>
                    </a:moveTo>
                    <a:lnTo>
                      <a:pt x="64770" y="12191"/>
                    </a:lnTo>
                    <a:lnTo>
                      <a:pt x="103989" y="52054"/>
                    </a:lnTo>
                    <a:lnTo>
                      <a:pt x="118062" y="91451"/>
                    </a:lnTo>
                    <a:lnTo>
                      <a:pt x="120396" y="114776"/>
                    </a:lnTo>
                    <a:lnTo>
                      <a:pt x="119300" y="138243"/>
                    </a:lnTo>
                    <a:lnTo>
                      <a:pt x="104715" y="190142"/>
                    </a:lnTo>
                    <a:lnTo>
                      <a:pt x="74021" y="244578"/>
                    </a:lnTo>
                    <a:lnTo>
                      <a:pt x="47089" y="283630"/>
                    </a:lnTo>
                    <a:lnTo>
                      <a:pt x="16764" y="321564"/>
                    </a:lnTo>
                    <a:lnTo>
                      <a:pt x="12192" y="325374"/>
                    </a:lnTo>
                    <a:lnTo>
                      <a:pt x="9906" y="327660"/>
                    </a:lnTo>
                    <a:lnTo>
                      <a:pt x="5334" y="321564"/>
                    </a:lnTo>
                    <a:lnTo>
                      <a:pt x="3048" y="315468"/>
                    </a:lnTo>
                    <a:lnTo>
                      <a:pt x="0" y="30861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64" name="Google Shape;4764;p71"/>
            <p:cNvGrpSpPr/>
            <p:nvPr/>
          </p:nvGrpSpPr>
          <p:grpSpPr>
            <a:xfrm>
              <a:off x="4903576" y="4535125"/>
              <a:ext cx="473108" cy="319589"/>
              <a:chOff x="4903576" y="4535125"/>
              <a:chExt cx="473108" cy="319589"/>
            </a:xfrm>
          </p:grpSpPr>
          <p:pic>
            <p:nvPicPr>
              <p:cNvPr id="4765" name="Google Shape;4765;p71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5178539" y="4730483"/>
                <a:ext cx="94513" cy="12423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66" name="Google Shape;4766;p71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4903576" y="4535125"/>
                <a:ext cx="473108" cy="2403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767" name="Google Shape;4767;p71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5942063" y="4744199"/>
              <a:ext cx="89941" cy="1585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68" name="Google Shape;4768;p71"/>
            <p:cNvGrpSpPr/>
            <p:nvPr/>
          </p:nvGrpSpPr>
          <p:grpSpPr>
            <a:xfrm>
              <a:off x="6128766" y="4513325"/>
              <a:ext cx="331978" cy="199008"/>
              <a:chOff x="6128766" y="4513325"/>
              <a:chExt cx="331978" cy="199008"/>
            </a:xfrm>
          </p:grpSpPr>
          <p:sp>
            <p:nvSpPr>
              <p:cNvPr id="4769" name="Google Shape;4769;p71"/>
              <p:cNvSpPr/>
              <p:nvPr/>
            </p:nvSpPr>
            <p:spPr>
              <a:xfrm>
                <a:off x="6128766" y="4659629"/>
                <a:ext cx="48260" cy="52704"/>
              </a:xfrm>
              <a:custGeom>
                <a:rect b="b" l="l" r="r" t="t"/>
                <a:pathLst>
                  <a:path extrusionOk="0" h="52704" w="48260">
                    <a:moveTo>
                      <a:pt x="0" y="0"/>
                    </a:moveTo>
                    <a:lnTo>
                      <a:pt x="0" y="6858"/>
                    </a:lnTo>
                    <a:lnTo>
                      <a:pt x="762" y="12192"/>
                    </a:lnTo>
                    <a:lnTo>
                      <a:pt x="3048" y="19050"/>
                    </a:lnTo>
                    <a:lnTo>
                      <a:pt x="4905" y="26586"/>
                    </a:lnTo>
                    <a:lnTo>
                      <a:pt x="7048" y="34194"/>
                    </a:lnTo>
                    <a:lnTo>
                      <a:pt x="9477" y="41659"/>
                    </a:lnTo>
                    <a:lnTo>
                      <a:pt x="12192" y="48768"/>
                    </a:lnTo>
                    <a:lnTo>
                      <a:pt x="12954" y="51054"/>
                    </a:lnTo>
                    <a:lnTo>
                      <a:pt x="13716" y="51816"/>
                    </a:lnTo>
                    <a:lnTo>
                      <a:pt x="14478" y="52578"/>
                    </a:lnTo>
                    <a:lnTo>
                      <a:pt x="14204" y="44005"/>
                    </a:lnTo>
                    <a:lnTo>
                      <a:pt x="13430" y="35433"/>
                    </a:lnTo>
                    <a:lnTo>
                      <a:pt x="12227" y="26860"/>
                    </a:lnTo>
                    <a:lnTo>
                      <a:pt x="10668" y="18288"/>
                    </a:lnTo>
                    <a:lnTo>
                      <a:pt x="9144" y="13716"/>
                    </a:lnTo>
                    <a:lnTo>
                      <a:pt x="8382" y="9144"/>
                    </a:lnTo>
                    <a:lnTo>
                      <a:pt x="7620" y="4572"/>
                    </a:lnTo>
                    <a:lnTo>
                      <a:pt x="15240" y="5334"/>
                    </a:lnTo>
                    <a:lnTo>
                      <a:pt x="19050" y="9144"/>
                    </a:lnTo>
                    <a:lnTo>
                      <a:pt x="24384" y="13716"/>
                    </a:lnTo>
                    <a:lnTo>
                      <a:pt x="31587" y="20621"/>
                    </a:lnTo>
                    <a:lnTo>
                      <a:pt x="37433" y="27813"/>
                    </a:lnTo>
                    <a:lnTo>
                      <a:pt x="42279" y="35575"/>
                    </a:lnTo>
                    <a:lnTo>
                      <a:pt x="46482" y="44196"/>
                    </a:lnTo>
                    <a:lnTo>
                      <a:pt x="46482" y="45720"/>
                    </a:lnTo>
                    <a:lnTo>
                      <a:pt x="47244" y="47244"/>
                    </a:lnTo>
                    <a:lnTo>
                      <a:pt x="48006" y="48768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0" name="Google Shape;4770;p71"/>
              <p:cNvSpPr/>
              <p:nvPr/>
            </p:nvSpPr>
            <p:spPr>
              <a:xfrm>
                <a:off x="6182868" y="4642865"/>
                <a:ext cx="67945" cy="51435"/>
              </a:xfrm>
              <a:custGeom>
                <a:rect b="b" l="l" r="r" t="t"/>
                <a:pathLst>
                  <a:path extrusionOk="0" h="51435" w="67945">
                    <a:moveTo>
                      <a:pt x="0" y="0"/>
                    </a:moveTo>
                    <a:lnTo>
                      <a:pt x="19812" y="41909"/>
                    </a:lnTo>
                    <a:lnTo>
                      <a:pt x="27432" y="51053"/>
                    </a:lnTo>
                    <a:lnTo>
                      <a:pt x="34290" y="50291"/>
                    </a:lnTo>
                    <a:lnTo>
                      <a:pt x="40386" y="49529"/>
                    </a:lnTo>
                    <a:lnTo>
                      <a:pt x="38100" y="36575"/>
                    </a:lnTo>
                    <a:lnTo>
                      <a:pt x="38100" y="32765"/>
                    </a:lnTo>
                    <a:lnTo>
                      <a:pt x="28956" y="6095"/>
                    </a:lnTo>
                    <a:lnTo>
                      <a:pt x="28194" y="3809"/>
                    </a:lnTo>
                    <a:lnTo>
                      <a:pt x="27432" y="1523"/>
                    </a:lnTo>
                    <a:lnTo>
                      <a:pt x="31242" y="5333"/>
                    </a:lnTo>
                    <a:lnTo>
                      <a:pt x="35814" y="9143"/>
                    </a:lnTo>
                    <a:lnTo>
                      <a:pt x="39624" y="13715"/>
                    </a:lnTo>
                    <a:lnTo>
                      <a:pt x="45720" y="19049"/>
                    </a:lnTo>
                    <a:lnTo>
                      <a:pt x="51053" y="23621"/>
                    </a:lnTo>
                    <a:lnTo>
                      <a:pt x="59436" y="25145"/>
                    </a:lnTo>
                    <a:lnTo>
                      <a:pt x="63246" y="25145"/>
                    </a:lnTo>
                    <a:lnTo>
                      <a:pt x="64769" y="25145"/>
                    </a:lnTo>
                    <a:lnTo>
                      <a:pt x="67818" y="25145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1" name="Google Shape;4771;p71"/>
              <p:cNvSpPr/>
              <p:nvPr/>
            </p:nvSpPr>
            <p:spPr>
              <a:xfrm>
                <a:off x="6243828" y="4606289"/>
                <a:ext cx="72389" cy="63500"/>
              </a:xfrm>
              <a:custGeom>
                <a:rect b="b" l="l" r="r" t="t"/>
                <a:pathLst>
                  <a:path extrusionOk="0" h="63500" w="72389">
                    <a:moveTo>
                      <a:pt x="0" y="28955"/>
                    </a:moveTo>
                    <a:lnTo>
                      <a:pt x="3321" y="36052"/>
                    </a:lnTo>
                    <a:lnTo>
                      <a:pt x="6572" y="43433"/>
                    </a:lnTo>
                    <a:lnTo>
                      <a:pt x="9965" y="50815"/>
                    </a:lnTo>
                    <a:lnTo>
                      <a:pt x="13716" y="57911"/>
                    </a:lnTo>
                    <a:lnTo>
                      <a:pt x="16764" y="63245"/>
                    </a:lnTo>
                    <a:lnTo>
                      <a:pt x="15240" y="58673"/>
                    </a:lnTo>
                    <a:lnTo>
                      <a:pt x="15240" y="59435"/>
                    </a:lnTo>
                    <a:lnTo>
                      <a:pt x="13716" y="51053"/>
                    </a:lnTo>
                    <a:lnTo>
                      <a:pt x="10668" y="44195"/>
                    </a:lnTo>
                    <a:lnTo>
                      <a:pt x="9144" y="36575"/>
                    </a:lnTo>
                    <a:lnTo>
                      <a:pt x="8382" y="31241"/>
                    </a:lnTo>
                    <a:lnTo>
                      <a:pt x="7620" y="25907"/>
                    </a:lnTo>
                    <a:lnTo>
                      <a:pt x="7619" y="20573"/>
                    </a:lnTo>
                    <a:lnTo>
                      <a:pt x="12954" y="22097"/>
                    </a:lnTo>
                    <a:lnTo>
                      <a:pt x="15240" y="23621"/>
                    </a:lnTo>
                    <a:lnTo>
                      <a:pt x="19812" y="28955"/>
                    </a:lnTo>
                    <a:lnTo>
                      <a:pt x="25146" y="33527"/>
                    </a:lnTo>
                    <a:lnTo>
                      <a:pt x="30480" y="38861"/>
                    </a:lnTo>
                    <a:lnTo>
                      <a:pt x="35052" y="44195"/>
                    </a:lnTo>
                    <a:lnTo>
                      <a:pt x="36576" y="45719"/>
                    </a:lnTo>
                    <a:lnTo>
                      <a:pt x="38100" y="47243"/>
                    </a:lnTo>
                    <a:lnTo>
                      <a:pt x="37338" y="40385"/>
                    </a:lnTo>
                    <a:lnTo>
                      <a:pt x="35814" y="35051"/>
                    </a:lnTo>
                    <a:lnTo>
                      <a:pt x="33528" y="28955"/>
                    </a:lnTo>
                    <a:lnTo>
                      <a:pt x="31503" y="21978"/>
                    </a:lnTo>
                    <a:lnTo>
                      <a:pt x="29908" y="14858"/>
                    </a:lnTo>
                    <a:lnTo>
                      <a:pt x="28598" y="7739"/>
                    </a:lnTo>
                    <a:lnTo>
                      <a:pt x="27431" y="761"/>
                    </a:lnTo>
                    <a:lnTo>
                      <a:pt x="27431" y="0"/>
                    </a:lnTo>
                    <a:lnTo>
                      <a:pt x="33527" y="2285"/>
                    </a:lnTo>
                    <a:lnTo>
                      <a:pt x="37337" y="5333"/>
                    </a:lnTo>
                    <a:lnTo>
                      <a:pt x="42671" y="10667"/>
                    </a:lnTo>
                    <a:lnTo>
                      <a:pt x="47696" y="16633"/>
                    </a:lnTo>
                    <a:lnTo>
                      <a:pt x="52578" y="22955"/>
                    </a:lnTo>
                    <a:lnTo>
                      <a:pt x="57459" y="29420"/>
                    </a:lnTo>
                    <a:lnTo>
                      <a:pt x="62484" y="35813"/>
                    </a:lnTo>
                    <a:lnTo>
                      <a:pt x="66294" y="40385"/>
                    </a:lnTo>
                    <a:lnTo>
                      <a:pt x="67818" y="42671"/>
                    </a:lnTo>
                    <a:lnTo>
                      <a:pt x="72390" y="44957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2" name="Google Shape;4772;p71"/>
              <p:cNvSpPr/>
              <p:nvPr/>
            </p:nvSpPr>
            <p:spPr>
              <a:xfrm>
                <a:off x="6310122" y="4546091"/>
                <a:ext cx="55879" cy="95250"/>
              </a:xfrm>
              <a:custGeom>
                <a:rect b="b" l="l" r="r" t="t"/>
                <a:pathLst>
                  <a:path extrusionOk="0" h="95250" w="55879">
                    <a:moveTo>
                      <a:pt x="0" y="0"/>
                    </a:moveTo>
                    <a:lnTo>
                      <a:pt x="8382" y="42671"/>
                    </a:lnTo>
                    <a:lnTo>
                      <a:pt x="19812" y="84581"/>
                    </a:lnTo>
                    <a:lnTo>
                      <a:pt x="20574" y="88391"/>
                    </a:lnTo>
                    <a:lnTo>
                      <a:pt x="22098" y="92201"/>
                    </a:lnTo>
                    <a:lnTo>
                      <a:pt x="22860" y="95249"/>
                    </a:lnTo>
                    <a:lnTo>
                      <a:pt x="24610" y="88975"/>
                    </a:lnTo>
                    <a:lnTo>
                      <a:pt x="26574" y="82772"/>
                    </a:lnTo>
                    <a:lnTo>
                      <a:pt x="28967" y="76711"/>
                    </a:lnTo>
                    <a:lnTo>
                      <a:pt x="32004" y="70865"/>
                    </a:lnTo>
                    <a:lnTo>
                      <a:pt x="34730" y="64984"/>
                    </a:lnTo>
                    <a:lnTo>
                      <a:pt x="38385" y="59245"/>
                    </a:lnTo>
                    <a:lnTo>
                      <a:pt x="43041" y="54363"/>
                    </a:lnTo>
                    <a:lnTo>
                      <a:pt x="48768" y="51053"/>
                    </a:lnTo>
                    <a:lnTo>
                      <a:pt x="52578" y="49529"/>
                    </a:lnTo>
                    <a:lnTo>
                      <a:pt x="52578" y="51053"/>
                    </a:lnTo>
                    <a:lnTo>
                      <a:pt x="55626" y="51815"/>
                    </a:lnTo>
                    <a:lnTo>
                      <a:pt x="55626" y="60197"/>
                    </a:lnTo>
                    <a:lnTo>
                      <a:pt x="54864" y="64769"/>
                    </a:lnTo>
                    <a:lnTo>
                      <a:pt x="50292" y="72389"/>
                    </a:lnTo>
                    <a:lnTo>
                      <a:pt x="47244" y="75437"/>
                    </a:lnTo>
                    <a:lnTo>
                      <a:pt x="39624" y="88391"/>
                    </a:lnTo>
                    <a:lnTo>
                      <a:pt x="34290" y="88391"/>
                    </a:lnTo>
                    <a:lnTo>
                      <a:pt x="32766" y="88391"/>
                    </a:lnTo>
                    <a:lnTo>
                      <a:pt x="32004" y="88391"/>
                    </a:lnTo>
                    <a:lnTo>
                      <a:pt x="32766" y="86867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3" name="Google Shape;4773;p71"/>
              <p:cNvSpPr/>
              <p:nvPr/>
            </p:nvSpPr>
            <p:spPr>
              <a:xfrm>
                <a:off x="6369367" y="4559807"/>
                <a:ext cx="43814" cy="57785"/>
              </a:xfrm>
              <a:custGeom>
                <a:rect b="b" l="l" r="r" t="t"/>
                <a:pathLst>
                  <a:path extrusionOk="0" h="57785" w="43814">
                    <a:moveTo>
                      <a:pt x="190" y="0"/>
                    </a:moveTo>
                    <a:lnTo>
                      <a:pt x="23" y="9382"/>
                    </a:lnTo>
                    <a:lnTo>
                      <a:pt x="0" y="19050"/>
                    </a:lnTo>
                    <a:lnTo>
                      <a:pt x="833" y="28717"/>
                    </a:lnTo>
                    <a:lnTo>
                      <a:pt x="28836" y="57197"/>
                    </a:lnTo>
                    <a:lnTo>
                      <a:pt x="34289" y="55244"/>
                    </a:lnTo>
                    <a:lnTo>
                      <a:pt x="38885" y="51577"/>
                    </a:lnTo>
                    <a:lnTo>
                      <a:pt x="43624" y="46481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4" name="Google Shape;4774;p71"/>
              <p:cNvSpPr/>
              <p:nvPr/>
            </p:nvSpPr>
            <p:spPr>
              <a:xfrm>
                <a:off x="6371844" y="4549139"/>
                <a:ext cx="26670" cy="28575"/>
              </a:xfrm>
              <a:custGeom>
                <a:rect b="b" l="l" r="r" t="t"/>
                <a:pathLst>
                  <a:path extrusionOk="0" h="28575" w="26670">
                    <a:moveTo>
                      <a:pt x="0" y="25907"/>
                    </a:moveTo>
                    <a:lnTo>
                      <a:pt x="8227" y="27396"/>
                    </a:lnTo>
                    <a:lnTo>
                      <a:pt x="16097" y="28098"/>
                    </a:lnTo>
                    <a:lnTo>
                      <a:pt x="22395" y="25800"/>
                    </a:lnTo>
                    <a:lnTo>
                      <a:pt x="25908" y="18287"/>
                    </a:lnTo>
                    <a:lnTo>
                      <a:pt x="26670" y="12191"/>
                    </a:lnTo>
                    <a:lnTo>
                      <a:pt x="19049" y="7619"/>
                    </a:lnTo>
                    <a:lnTo>
                      <a:pt x="14477" y="4571"/>
                    </a:lnTo>
                    <a:lnTo>
                      <a:pt x="12191" y="3809"/>
                    </a:lnTo>
                    <a:lnTo>
                      <a:pt x="8381" y="1523"/>
                    </a:lnTo>
                    <a:lnTo>
                      <a:pt x="6857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5" name="Google Shape;4775;p71"/>
              <p:cNvSpPr/>
              <p:nvPr/>
            </p:nvSpPr>
            <p:spPr>
              <a:xfrm>
                <a:off x="6425184" y="4513325"/>
                <a:ext cx="35560" cy="59054"/>
              </a:xfrm>
              <a:custGeom>
                <a:rect b="b" l="l" r="r" t="t"/>
                <a:pathLst>
                  <a:path extrusionOk="0" h="59054" w="35560">
                    <a:moveTo>
                      <a:pt x="0" y="30480"/>
                    </a:moveTo>
                    <a:lnTo>
                      <a:pt x="10656" y="32706"/>
                    </a:lnTo>
                    <a:lnTo>
                      <a:pt x="18383" y="35718"/>
                    </a:lnTo>
                    <a:lnTo>
                      <a:pt x="24538" y="40874"/>
                    </a:lnTo>
                    <a:lnTo>
                      <a:pt x="30480" y="49530"/>
                    </a:lnTo>
                    <a:lnTo>
                      <a:pt x="32766" y="52578"/>
                    </a:lnTo>
                    <a:lnTo>
                      <a:pt x="33528" y="54864"/>
                    </a:lnTo>
                    <a:lnTo>
                      <a:pt x="35052" y="58674"/>
                    </a:lnTo>
                    <a:lnTo>
                      <a:pt x="34099" y="52066"/>
                    </a:lnTo>
                    <a:lnTo>
                      <a:pt x="32575" y="45815"/>
                    </a:lnTo>
                    <a:lnTo>
                      <a:pt x="30765" y="39707"/>
                    </a:lnTo>
                    <a:lnTo>
                      <a:pt x="28956" y="33528"/>
                    </a:lnTo>
                    <a:lnTo>
                      <a:pt x="27277" y="26789"/>
                    </a:lnTo>
                    <a:lnTo>
                      <a:pt x="25812" y="20193"/>
                    </a:lnTo>
                    <a:lnTo>
                      <a:pt x="24776" y="13596"/>
                    </a:lnTo>
                    <a:lnTo>
                      <a:pt x="24383" y="6858"/>
                    </a:lnTo>
                    <a:lnTo>
                      <a:pt x="24383" y="3048"/>
                    </a:lnTo>
                    <a:lnTo>
                      <a:pt x="24383" y="2286"/>
                    </a:lnTo>
                    <a:lnTo>
                      <a:pt x="24383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76" name="Google Shape;4776;p71"/>
            <p:cNvGrpSpPr/>
            <p:nvPr/>
          </p:nvGrpSpPr>
          <p:grpSpPr>
            <a:xfrm>
              <a:off x="6275665" y="4594860"/>
              <a:ext cx="391198" cy="408940"/>
              <a:chOff x="6275665" y="4594860"/>
              <a:chExt cx="391198" cy="408940"/>
            </a:xfrm>
          </p:grpSpPr>
          <p:sp>
            <p:nvSpPr>
              <p:cNvPr id="4777" name="Google Shape;4777;p71"/>
              <p:cNvSpPr/>
              <p:nvPr/>
            </p:nvSpPr>
            <p:spPr>
              <a:xfrm>
                <a:off x="6317741" y="4892040"/>
                <a:ext cx="43179" cy="111760"/>
              </a:xfrm>
              <a:custGeom>
                <a:rect b="b" l="l" r="r" t="t"/>
                <a:pathLst>
                  <a:path extrusionOk="0" h="111760" w="43179">
                    <a:moveTo>
                      <a:pt x="0" y="0"/>
                    </a:moveTo>
                    <a:lnTo>
                      <a:pt x="4262" y="13144"/>
                    </a:lnTo>
                    <a:lnTo>
                      <a:pt x="8953" y="26288"/>
                    </a:lnTo>
                    <a:lnTo>
                      <a:pt x="13930" y="39433"/>
                    </a:lnTo>
                    <a:lnTo>
                      <a:pt x="19050" y="52577"/>
                    </a:lnTo>
                    <a:lnTo>
                      <a:pt x="23979" y="65270"/>
                    </a:lnTo>
                    <a:lnTo>
                      <a:pt x="28765" y="78105"/>
                    </a:lnTo>
                    <a:lnTo>
                      <a:pt x="33837" y="90939"/>
                    </a:lnTo>
                    <a:lnTo>
                      <a:pt x="39624" y="103632"/>
                    </a:lnTo>
                    <a:lnTo>
                      <a:pt x="40386" y="105918"/>
                    </a:lnTo>
                    <a:lnTo>
                      <a:pt x="41910" y="108204"/>
                    </a:lnTo>
                    <a:lnTo>
                      <a:pt x="42672" y="11125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8" name="Google Shape;4778;p71"/>
              <p:cNvSpPr/>
              <p:nvPr/>
            </p:nvSpPr>
            <p:spPr>
              <a:xfrm>
                <a:off x="6334160" y="4903458"/>
                <a:ext cx="40004" cy="43179"/>
              </a:xfrm>
              <a:custGeom>
                <a:rect b="b" l="l" r="r" t="t"/>
                <a:pathLst>
                  <a:path extrusionOk="0" h="43179" w="40004">
                    <a:moveTo>
                      <a:pt x="345" y="21347"/>
                    </a:moveTo>
                    <a:lnTo>
                      <a:pt x="18919" y="0"/>
                    </a:lnTo>
                    <a:lnTo>
                      <a:pt x="25300" y="488"/>
                    </a:lnTo>
                    <a:lnTo>
                      <a:pt x="31396" y="2262"/>
                    </a:lnTo>
                    <a:lnTo>
                      <a:pt x="36921" y="6107"/>
                    </a:lnTo>
                    <a:lnTo>
                      <a:pt x="39659" y="11918"/>
                    </a:lnTo>
                    <a:lnTo>
                      <a:pt x="39397" y="17728"/>
                    </a:lnTo>
                    <a:lnTo>
                      <a:pt x="16347" y="42683"/>
                    </a:lnTo>
                    <a:lnTo>
                      <a:pt x="16347" y="41921"/>
                    </a:lnTo>
                    <a:lnTo>
                      <a:pt x="16347" y="41159"/>
                    </a:lnTo>
                    <a:lnTo>
                      <a:pt x="16347" y="39635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9" name="Google Shape;4779;p71"/>
              <p:cNvSpPr/>
              <p:nvPr/>
            </p:nvSpPr>
            <p:spPr>
              <a:xfrm>
                <a:off x="6396894" y="4864608"/>
                <a:ext cx="35560" cy="59054"/>
              </a:xfrm>
              <a:custGeom>
                <a:rect b="b" l="l" r="r" t="t"/>
                <a:pathLst>
                  <a:path extrusionOk="0" h="59054" w="35560">
                    <a:moveTo>
                      <a:pt x="1619" y="5333"/>
                    </a:moveTo>
                    <a:lnTo>
                      <a:pt x="488" y="15704"/>
                    </a:lnTo>
                    <a:lnTo>
                      <a:pt x="0" y="25431"/>
                    </a:lnTo>
                    <a:lnTo>
                      <a:pt x="1083" y="35016"/>
                    </a:lnTo>
                    <a:lnTo>
                      <a:pt x="4667" y="44957"/>
                    </a:lnTo>
                    <a:lnTo>
                      <a:pt x="7715" y="51815"/>
                    </a:lnTo>
                    <a:lnTo>
                      <a:pt x="15335" y="58673"/>
                    </a:lnTo>
                    <a:lnTo>
                      <a:pt x="23717" y="57149"/>
                    </a:lnTo>
                    <a:lnTo>
                      <a:pt x="34385" y="54863"/>
                    </a:lnTo>
                    <a:lnTo>
                      <a:pt x="34385" y="43433"/>
                    </a:lnTo>
                    <a:lnTo>
                      <a:pt x="35147" y="35051"/>
                    </a:lnTo>
                    <a:lnTo>
                      <a:pt x="10763" y="3809"/>
                    </a:lnTo>
                    <a:lnTo>
                      <a:pt x="5429" y="761"/>
                    </a:lnTo>
                    <a:lnTo>
                      <a:pt x="5429" y="0"/>
                    </a:lnTo>
                    <a:lnTo>
                      <a:pt x="4667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0" name="Google Shape;4780;p71"/>
              <p:cNvSpPr/>
              <p:nvPr/>
            </p:nvSpPr>
            <p:spPr>
              <a:xfrm>
                <a:off x="6445757" y="4852416"/>
                <a:ext cx="13970" cy="43179"/>
              </a:xfrm>
              <a:custGeom>
                <a:rect b="b" l="l" r="r" t="t"/>
                <a:pathLst>
                  <a:path extrusionOk="0" h="43179" w="13970">
                    <a:moveTo>
                      <a:pt x="0" y="0"/>
                    </a:moveTo>
                    <a:lnTo>
                      <a:pt x="9144" y="39623"/>
                    </a:lnTo>
                    <a:lnTo>
                      <a:pt x="9906" y="41147"/>
                    </a:lnTo>
                    <a:lnTo>
                      <a:pt x="13716" y="42671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1" name="Google Shape;4781;p71"/>
              <p:cNvSpPr/>
              <p:nvPr/>
            </p:nvSpPr>
            <p:spPr>
              <a:xfrm>
                <a:off x="6399275" y="4814316"/>
                <a:ext cx="16510" cy="15239"/>
              </a:xfrm>
              <a:custGeom>
                <a:rect b="b" l="l" r="r" t="t"/>
                <a:pathLst>
                  <a:path extrusionOk="0" h="15239" w="16510">
                    <a:moveTo>
                      <a:pt x="0" y="3047"/>
                    </a:moveTo>
                    <a:lnTo>
                      <a:pt x="0" y="11429"/>
                    </a:lnTo>
                    <a:lnTo>
                      <a:pt x="3809" y="15239"/>
                    </a:lnTo>
                    <a:lnTo>
                      <a:pt x="12191" y="15239"/>
                    </a:lnTo>
                    <a:lnTo>
                      <a:pt x="16001" y="11429"/>
                    </a:lnTo>
                    <a:lnTo>
                      <a:pt x="16001" y="7619"/>
                    </a:lnTo>
                    <a:lnTo>
                      <a:pt x="16001" y="3047"/>
                    </a:lnTo>
                    <a:lnTo>
                      <a:pt x="12191" y="0"/>
                    </a:lnTo>
                    <a:lnTo>
                      <a:pt x="3809" y="0"/>
                    </a:lnTo>
                    <a:lnTo>
                      <a:pt x="0" y="3047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2" name="Google Shape;4782;p71"/>
              <p:cNvSpPr/>
              <p:nvPr/>
            </p:nvSpPr>
            <p:spPr>
              <a:xfrm>
                <a:off x="6481571" y="4805934"/>
                <a:ext cx="47625" cy="55879"/>
              </a:xfrm>
              <a:custGeom>
                <a:rect b="b" l="l" r="r" t="t"/>
                <a:pathLst>
                  <a:path extrusionOk="0" h="55879" w="47625">
                    <a:moveTo>
                      <a:pt x="0" y="9143"/>
                    </a:moveTo>
                    <a:lnTo>
                      <a:pt x="16764" y="45719"/>
                    </a:lnTo>
                    <a:lnTo>
                      <a:pt x="19812" y="51053"/>
                    </a:lnTo>
                    <a:lnTo>
                      <a:pt x="5191" y="13763"/>
                    </a:lnTo>
                    <a:lnTo>
                      <a:pt x="7620" y="6857"/>
                    </a:lnTo>
                    <a:lnTo>
                      <a:pt x="12191" y="0"/>
                    </a:lnTo>
                    <a:lnTo>
                      <a:pt x="20574" y="761"/>
                    </a:lnTo>
                    <a:lnTo>
                      <a:pt x="27432" y="761"/>
                    </a:lnTo>
                    <a:lnTo>
                      <a:pt x="36576" y="761"/>
                    </a:lnTo>
                    <a:lnTo>
                      <a:pt x="41910" y="8381"/>
                    </a:lnTo>
                    <a:lnTo>
                      <a:pt x="44196" y="16001"/>
                    </a:lnTo>
                    <a:lnTo>
                      <a:pt x="46482" y="22097"/>
                    </a:lnTo>
                    <a:lnTo>
                      <a:pt x="46482" y="29717"/>
                    </a:lnTo>
                    <a:lnTo>
                      <a:pt x="47244" y="35813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3" name="Google Shape;4783;p71"/>
              <p:cNvSpPr/>
              <p:nvPr/>
            </p:nvSpPr>
            <p:spPr>
              <a:xfrm>
                <a:off x="6534911" y="4744212"/>
                <a:ext cx="29845" cy="97154"/>
              </a:xfrm>
              <a:custGeom>
                <a:rect b="b" l="l" r="r" t="t"/>
                <a:pathLst>
                  <a:path extrusionOk="0" h="97154" w="29845">
                    <a:moveTo>
                      <a:pt x="0" y="0"/>
                    </a:moveTo>
                    <a:lnTo>
                      <a:pt x="3250" y="12787"/>
                    </a:lnTo>
                    <a:lnTo>
                      <a:pt x="7143" y="25146"/>
                    </a:lnTo>
                    <a:lnTo>
                      <a:pt x="11465" y="37504"/>
                    </a:lnTo>
                    <a:lnTo>
                      <a:pt x="16002" y="50291"/>
                    </a:lnTo>
                    <a:lnTo>
                      <a:pt x="19300" y="60709"/>
                    </a:lnTo>
                    <a:lnTo>
                      <a:pt x="22383" y="71342"/>
                    </a:lnTo>
                    <a:lnTo>
                      <a:pt x="25324" y="82117"/>
                    </a:lnTo>
                    <a:lnTo>
                      <a:pt x="28194" y="92964"/>
                    </a:lnTo>
                    <a:lnTo>
                      <a:pt x="28956" y="94488"/>
                    </a:lnTo>
                    <a:lnTo>
                      <a:pt x="29718" y="95250"/>
                    </a:lnTo>
                    <a:lnTo>
                      <a:pt x="29718" y="96774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4" name="Google Shape;4784;p71"/>
              <p:cNvSpPr/>
              <p:nvPr/>
            </p:nvSpPr>
            <p:spPr>
              <a:xfrm>
                <a:off x="6547044" y="4738878"/>
                <a:ext cx="60325" cy="64770"/>
              </a:xfrm>
              <a:custGeom>
                <a:rect b="b" l="l" r="r" t="t"/>
                <a:pathLst>
                  <a:path extrusionOk="0" h="64770" w="60325">
                    <a:moveTo>
                      <a:pt x="1583" y="46482"/>
                    </a:moveTo>
                    <a:lnTo>
                      <a:pt x="0" y="37504"/>
                    </a:lnTo>
                    <a:lnTo>
                      <a:pt x="345" y="31813"/>
                    </a:lnTo>
                    <a:lnTo>
                      <a:pt x="3405" y="26979"/>
                    </a:lnTo>
                    <a:lnTo>
                      <a:pt x="9965" y="20574"/>
                    </a:lnTo>
                    <a:lnTo>
                      <a:pt x="15299" y="14478"/>
                    </a:lnTo>
                    <a:lnTo>
                      <a:pt x="22157" y="9144"/>
                    </a:lnTo>
                    <a:lnTo>
                      <a:pt x="28253" y="3048"/>
                    </a:lnTo>
                    <a:lnTo>
                      <a:pt x="29777" y="1524"/>
                    </a:lnTo>
                    <a:lnTo>
                      <a:pt x="30539" y="0"/>
                    </a:lnTo>
                    <a:lnTo>
                      <a:pt x="30289" y="7858"/>
                    </a:lnTo>
                    <a:lnTo>
                      <a:pt x="47303" y="38862"/>
                    </a:lnTo>
                    <a:lnTo>
                      <a:pt x="54161" y="42672"/>
                    </a:lnTo>
                    <a:lnTo>
                      <a:pt x="60257" y="45720"/>
                    </a:lnTo>
                    <a:lnTo>
                      <a:pt x="57209" y="51054"/>
                    </a:lnTo>
                    <a:lnTo>
                      <a:pt x="52637" y="54102"/>
                    </a:lnTo>
                    <a:lnTo>
                      <a:pt x="45517" y="58554"/>
                    </a:lnTo>
                    <a:lnTo>
                      <a:pt x="37969" y="61722"/>
                    </a:lnTo>
                    <a:lnTo>
                      <a:pt x="30134" y="63746"/>
                    </a:lnTo>
                    <a:lnTo>
                      <a:pt x="22157" y="64770"/>
                    </a:lnTo>
                    <a:lnTo>
                      <a:pt x="12251" y="64770"/>
                    </a:lnTo>
                    <a:lnTo>
                      <a:pt x="8441" y="64770"/>
                    </a:lnTo>
                    <a:lnTo>
                      <a:pt x="2345" y="63246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5" name="Google Shape;4785;p71"/>
              <p:cNvSpPr/>
              <p:nvPr/>
            </p:nvSpPr>
            <p:spPr>
              <a:xfrm>
                <a:off x="6275665" y="4764024"/>
                <a:ext cx="46354" cy="62229"/>
              </a:xfrm>
              <a:custGeom>
                <a:rect b="b" l="l" r="r" t="t"/>
                <a:pathLst>
                  <a:path extrusionOk="0" h="62229" w="46354">
                    <a:moveTo>
                      <a:pt x="166" y="16764"/>
                    </a:moveTo>
                    <a:lnTo>
                      <a:pt x="10072" y="55626"/>
                    </a:lnTo>
                    <a:lnTo>
                      <a:pt x="29467" y="62055"/>
                    </a:lnTo>
                    <a:lnTo>
                      <a:pt x="35980" y="60960"/>
                    </a:lnTo>
                    <a:lnTo>
                      <a:pt x="41707" y="55911"/>
                    </a:lnTo>
                    <a:lnTo>
                      <a:pt x="44648" y="48577"/>
                    </a:lnTo>
                    <a:lnTo>
                      <a:pt x="45731" y="40386"/>
                    </a:lnTo>
                    <a:lnTo>
                      <a:pt x="45886" y="32766"/>
                    </a:lnTo>
                    <a:lnTo>
                      <a:pt x="44219" y="24634"/>
                    </a:lnTo>
                    <a:lnTo>
                      <a:pt x="40552" y="17430"/>
                    </a:lnTo>
                    <a:lnTo>
                      <a:pt x="35171" y="11227"/>
                    </a:lnTo>
                    <a:lnTo>
                      <a:pt x="28360" y="6096"/>
                    </a:lnTo>
                    <a:lnTo>
                      <a:pt x="25312" y="3048"/>
                    </a:lnTo>
                    <a:lnTo>
                      <a:pt x="19978" y="1524"/>
                    </a:lnTo>
                    <a:lnTo>
                      <a:pt x="16168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6" name="Google Shape;4786;p71"/>
              <p:cNvSpPr/>
              <p:nvPr/>
            </p:nvSpPr>
            <p:spPr>
              <a:xfrm>
                <a:off x="6333743" y="4722114"/>
                <a:ext cx="33020" cy="69850"/>
              </a:xfrm>
              <a:custGeom>
                <a:rect b="b" l="l" r="r" t="t"/>
                <a:pathLst>
                  <a:path extrusionOk="0" h="69850" w="33020">
                    <a:moveTo>
                      <a:pt x="32765" y="69341"/>
                    </a:moveTo>
                    <a:lnTo>
                      <a:pt x="9679" y="35611"/>
                    </a:lnTo>
                    <a:lnTo>
                      <a:pt x="0" y="6095"/>
                    </a:lnTo>
                    <a:lnTo>
                      <a:pt x="2285" y="3047"/>
                    </a:lnTo>
                    <a:lnTo>
                      <a:pt x="4571" y="0"/>
                    </a:lnTo>
                    <a:lnTo>
                      <a:pt x="13715" y="0"/>
                    </a:lnTo>
                    <a:lnTo>
                      <a:pt x="17525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7" name="Google Shape;4787;p71"/>
              <p:cNvSpPr/>
              <p:nvPr/>
            </p:nvSpPr>
            <p:spPr>
              <a:xfrm>
                <a:off x="6348221" y="4736592"/>
                <a:ext cx="48895" cy="24129"/>
              </a:xfrm>
              <a:custGeom>
                <a:rect b="b" l="l" r="r" t="t"/>
                <a:pathLst>
                  <a:path extrusionOk="0" h="24129" w="48895">
                    <a:moveTo>
                      <a:pt x="0" y="23621"/>
                    </a:moveTo>
                    <a:lnTo>
                      <a:pt x="10156" y="19038"/>
                    </a:lnTo>
                    <a:lnTo>
                      <a:pt x="20097" y="14382"/>
                    </a:lnTo>
                    <a:lnTo>
                      <a:pt x="29896" y="9584"/>
                    </a:lnTo>
                    <a:lnTo>
                      <a:pt x="39623" y="4571"/>
                    </a:lnTo>
                    <a:lnTo>
                      <a:pt x="42671" y="3047"/>
                    </a:lnTo>
                    <a:lnTo>
                      <a:pt x="45719" y="1523"/>
                    </a:lnTo>
                    <a:lnTo>
                      <a:pt x="48767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8" name="Google Shape;4788;p71"/>
              <p:cNvSpPr/>
              <p:nvPr/>
            </p:nvSpPr>
            <p:spPr>
              <a:xfrm>
                <a:off x="6449567" y="4651248"/>
                <a:ext cx="113665" cy="82550"/>
              </a:xfrm>
              <a:custGeom>
                <a:rect b="b" l="l" r="r" t="t"/>
                <a:pathLst>
                  <a:path extrusionOk="0" h="82550" w="113665">
                    <a:moveTo>
                      <a:pt x="10667" y="0"/>
                    </a:moveTo>
                    <a:lnTo>
                      <a:pt x="11906" y="12894"/>
                    </a:lnTo>
                    <a:lnTo>
                      <a:pt x="14287" y="25431"/>
                    </a:lnTo>
                    <a:lnTo>
                      <a:pt x="17525" y="37826"/>
                    </a:lnTo>
                    <a:lnTo>
                      <a:pt x="21335" y="50292"/>
                    </a:lnTo>
                    <a:lnTo>
                      <a:pt x="23621" y="57912"/>
                    </a:lnTo>
                    <a:lnTo>
                      <a:pt x="27431" y="63246"/>
                    </a:lnTo>
                    <a:lnTo>
                      <a:pt x="31241" y="69342"/>
                    </a:lnTo>
                    <a:lnTo>
                      <a:pt x="32765" y="70104"/>
                    </a:lnTo>
                    <a:lnTo>
                      <a:pt x="33527" y="70104"/>
                    </a:lnTo>
                    <a:lnTo>
                      <a:pt x="30479" y="69342"/>
                    </a:lnTo>
                    <a:lnTo>
                      <a:pt x="25145" y="66294"/>
                    </a:lnTo>
                    <a:lnTo>
                      <a:pt x="19049" y="63246"/>
                    </a:lnTo>
                    <a:lnTo>
                      <a:pt x="12191" y="61722"/>
                    </a:lnTo>
                    <a:lnTo>
                      <a:pt x="6095" y="60960"/>
                    </a:lnTo>
                    <a:lnTo>
                      <a:pt x="3809" y="61722"/>
                    </a:lnTo>
                    <a:lnTo>
                      <a:pt x="2285" y="67818"/>
                    </a:lnTo>
                    <a:lnTo>
                      <a:pt x="0" y="76200"/>
                    </a:lnTo>
                    <a:lnTo>
                      <a:pt x="8381" y="80010"/>
                    </a:lnTo>
                    <a:lnTo>
                      <a:pt x="15239" y="81534"/>
                    </a:lnTo>
                    <a:lnTo>
                      <a:pt x="25943" y="82260"/>
                    </a:lnTo>
                    <a:lnTo>
                      <a:pt x="36290" y="81057"/>
                    </a:lnTo>
                    <a:lnTo>
                      <a:pt x="73913" y="58864"/>
                    </a:lnTo>
                    <a:lnTo>
                      <a:pt x="87248" y="22288"/>
                    </a:lnTo>
                    <a:lnTo>
                      <a:pt x="85986" y="13787"/>
                    </a:lnTo>
                    <a:lnTo>
                      <a:pt x="82295" y="6857"/>
                    </a:lnTo>
                    <a:lnTo>
                      <a:pt x="77331" y="3500"/>
                    </a:lnTo>
                    <a:lnTo>
                      <a:pt x="71151" y="1714"/>
                    </a:lnTo>
                    <a:lnTo>
                      <a:pt x="64829" y="1928"/>
                    </a:lnTo>
                    <a:lnTo>
                      <a:pt x="47541" y="40147"/>
                    </a:lnTo>
                    <a:lnTo>
                      <a:pt x="85343" y="27431"/>
                    </a:lnTo>
                    <a:lnTo>
                      <a:pt x="85451" y="7929"/>
                    </a:lnTo>
                    <a:lnTo>
                      <a:pt x="85343" y="1523"/>
                    </a:lnTo>
                    <a:lnTo>
                      <a:pt x="85343" y="8381"/>
                    </a:lnTo>
                    <a:lnTo>
                      <a:pt x="85343" y="13715"/>
                    </a:lnTo>
                    <a:lnTo>
                      <a:pt x="86867" y="20573"/>
                    </a:lnTo>
                    <a:lnTo>
                      <a:pt x="107441" y="45719"/>
                    </a:lnTo>
                    <a:lnTo>
                      <a:pt x="109727" y="44195"/>
                    </a:lnTo>
                    <a:lnTo>
                      <a:pt x="113537" y="41147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9" name="Google Shape;4789;p71"/>
              <p:cNvSpPr/>
              <p:nvPr/>
            </p:nvSpPr>
            <p:spPr>
              <a:xfrm>
                <a:off x="6545579" y="4602480"/>
                <a:ext cx="30479" cy="75564"/>
              </a:xfrm>
              <a:custGeom>
                <a:rect b="b" l="l" r="r" t="t"/>
                <a:pathLst>
                  <a:path extrusionOk="0" h="75564" w="30479">
                    <a:moveTo>
                      <a:pt x="12192" y="22860"/>
                    </a:moveTo>
                    <a:lnTo>
                      <a:pt x="9536" y="17359"/>
                    </a:lnTo>
                    <a:lnTo>
                      <a:pt x="6381" y="11430"/>
                    </a:lnTo>
                    <a:lnTo>
                      <a:pt x="3083" y="5500"/>
                    </a:lnTo>
                    <a:lnTo>
                      <a:pt x="0" y="0"/>
                    </a:lnTo>
                    <a:lnTo>
                      <a:pt x="869" y="9215"/>
                    </a:lnTo>
                    <a:lnTo>
                      <a:pt x="17049" y="56007"/>
                    </a:lnTo>
                    <a:lnTo>
                      <a:pt x="23157" y="66008"/>
                    </a:lnTo>
                    <a:lnTo>
                      <a:pt x="30480" y="75438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0" name="Google Shape;4790;p71"/>
              <p:cNvSpPr/>
              <p:nvPr/>
            </p:nvSpPr>
            <p:spPr>
              <a:xfrm>
                <a:off x="6564629" y="4594860"/>
                <a:ext cx="102234" cy="62229"/>
              </a:xfrm>
              <a:custGeom>
                <a:rect b="b" l="l" r="r" t="t"/>
                <a:pathLst>
                  <a:path extrusionOk="0" h="62229" w="102234">
                    <a:moveTo>
                      <a:pt x="0" y="52578"/>
                    </a:moveTo>
                    <a:lnTo>
                      <a:pt x="8905" y="45422"/>
                    </a:lnTo>
                    <a:lnTo>
                      <a:pt x="17525" y="39338"/>
                    </a:lnTo>
                    <a:lnTo>
                      <a:pt x="26146" y="33397"/>
                    </a:lnTo>
                    <a:lnTo>
                      <a:pt x="35051" y="26670"/>
                    </a:lnTo>
                    <a:lnTo>
                      <a:pt x="42671" y="21336"/>
                    </a:lnTo>
                    <a:lnTo>
                      <a:pt x="47243" y="16002"/>
                    </a:lnTo>
                    <a:lnTo>
                      <a:pt x="47243" y="6858"/>
                    </a:lnTo>
                    <a:lnTo>
                      <a:pt x="48005" y="0"/>
                    </a:lnTo>
                    <a:lnTo>
                      <a:pt x="15239" y="23622"/>
                    </a:lnTo>
                    <a:lnTo>
                      <a:pt x="12953" y="40671"/>
                    </a:lnTo>
                    <a:lnTo>
                      <a:pt x="13954" y="49660"/>
                    </a:lnTo>
                    <a:lnTo>
                      <a:pt x="17526" y="57150"/>
                    </a:lnTo>
                    <a:lnTo>
                      <a:pt x="22740" y="60614"/>
                    </a:lnTo>
                    <a:lnTo>
                      <a:pt x="29527" y="62007"/>
                    </a:lnTo>
                    <a:lnTo>
                      <a:pt x="36599" y="61543"/>
                    </a:lnTo>
                    <a:lnTo>
                      <a:pt x="42672" y="59436"/>
                    </a:lnTo>
                    <a:lnTo>
                      <a:pt x="51816" y="54102"/>
                    </a:lnTo>
                    <a:lnTo>
                      <a:pt x="51816" y="45720"/>
                    </a:lnTo>
                    <a:lnTo>
                      <a:pt x="51816" y="37338"/>
                    </a:lnTo>
                    <a:lnTo>
                      <a:pt x="51816" y="31242"/>
                    </a:lnTo>
                    <a:lnTo>
                      <a:pt x="52577" y="24384"/>
                    </a:lnTo>
                    <a:lnTo>
                      <a:pt x="48767" y="19050"/>
                    </a:lnTo>
                    <a:lnTo>
                      <a:pt x="48006" y="19050"/>
                    </a:lnTo>
                    <a:lnTo>
                      <a:pt x="47243" y="18288"/>
                    </a:lnTo>
                    <a:lnTo>
                      <a:pt x="47243" y="25146"/>
                    </a:lnTo>
                    <a:lnTo>
                      <a:pt x="48006" y="28194"/>
                    </a:lnTo>
                    <a:lnTo>
                      <a:pt x="75438" y="45720"/>
                    </a:lnTo>
                    <a:lnTo>
                      <a:pt x="83569" y="45136"/>
                    </a:lnTo>
                    <a:lnTo>
                      <a:pt x="90201" y="43338"/>
                    </a:lnTo>
                    <a:lnTo>
                      <a:pt x="96119" y="40255"/>
                    </a:lnTo>
                    <a:lnTo>
                      <a:pt x="102107" y="35814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91" name="Google Shape;4791;p71"/>
            <p:cNvGrpSpPr/>
            <p:nvPr/>
          </p:nvGrpSpPr>
          <p:grpSpPr>
            <a:xfrm>
              <a:off x="3997891" y="5777471"/>
              <a:ext cx="686249" cy="321831"/>
              <a:chOff x="3997891" y="5777471"/>
              <a:chExt cx="686249" cy="321831"/>
            </a:xfrm>
          </p:grpSpPr>
          <p:pic>
            <p:nvPicPr>
              <p:cNvPr id="4792" name="Google Shape;4792;p71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3997891" y="5777471"/>
                <a:ext cx="106252" cy="2085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93" name="Google Shape;4793;p71"/>
              <p:cNvSpPr/>
              <p:nvPr/>
            </p:nvSpPr>
            <p:spPr>
              <a:xfrm>
                <a:off x="4140707" y="5858256"/>
                <a:ext cx="95250" cy="109220"/>
              </a:xfrm>
              <a:custGeom>
                <a:rect b="b" l="l" r="r" t="t"/>
                <a:pathLst>
                  <a:path extrusionOk="0" h="109220" w="95250">
                    <a:moveTo>
                      <a:pt x="0" y="0"/>
                    </a:moveTo>
                    <a:lnTo>
                      <a:pt x="28575" y="30289"/>
                    </a:lnTo>
                    <a:lnTo>
                      <a:pt x="54864" y="61721"/>
                    </a:lnTo>
                    <a:lnTo>
                      <a:pt x="70770" y="82867"/>
                    </a:lnTo>
                    <a:lnTo>
                      <a:pt x="79188" y="93225"/>
                    </a:lnTo>
                    <a:lnTo>
                      <a:pt x="88392" y="102869"/>
                    </a:lnTo>
                    <a:lnTo>
                      <a:pt x="95250" y="108965"/>
                    </a:lnTo>
                    <a:lnTo>
                      <a:pt x="91440" y="105155"/>
                    </a:lnTo>
                    <a:lnTo>
                      <a:pt x="94488" y="105917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4" name="Google Shape;4794;p71"/>
              <p:cNvSpPr/>
              <p:nvPr/>
            </p:nvSpPr>
            <p:spPr>
              <a:xfrm>
                <a:off x="4159757" y="5845302"/>
                <a:ext cx="43814" cy="149860"/>
              </a:xfrm>
              <a:custGeom>
                <a:rect b="b" l="l" r="r" t="t"/>
                <a:pathLst>
                  <a:path extrusionOk="0" h="149860" w="43814">
                    <a:moveTo>
                      <a:pt x="43434" y="0"/>
                    </a:moveTo>
                    <a:lnTo>
                      <a:pt x="36754" y="19109"/>
                    </a:lnTo>
                    <a:lnTo>
                      <a:pt x="31146" y="38576"/>
                    </a:lnTo>
                    <a:lnTo>
                      <a:pt x="25967" y="58185"/>
                    </a:lnTo>
                    <a:lnTo>
                      <a:pt x="20574" y="77724"/>
                    </a:lnTo>
                    <a:lnTo>
                      <a:pt x="15430" y="94309"/>
                    </a:lnTo>
                    <a:lnTo>
                      <a:pt x="9715" y="110966"/>
                    </a:lnTo>
                    <a:lnTo>
                      <a:pt x="4286" y="127765"/>
                    </a:lnTo>
                    <a:lnTo>
                      <a:pt x="0" y="144780"/>
                    </a:lnTo>
                    <a:lnTo>
                      <a:pt x="0" y="148590"/>
                    </a:lnTo>
                    <a:lnTo>
                      <a:pt x="762" y="149352"/>
                    </a:lnTo>
                    <a:lnTo>
                      <a:pt x="762" y="142494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5" name="Google Shape;4795;p71"/>
              <p:cNvSpPr/>
              <p:nvPr/>
            </p:nvSpPr>
            <p:spPr>
              <a:xfrm>
                <a:off x="4253317" y="5884164"/>
                <a:ext cx="78739" cy="107314"/>
              </a:xfrm>
              <a:custGeom>
                <a:rect b="b" l="l" r="r" t="t"/>
                <a:pathLst>
                  <a:path extrusionOk="0" h="107314" w="78739">
                    <a:moveTo>
                      <a:pt x="36742" y="51054"/>
                    </a:moveTo>
                    <a:lnTo>
                      <a:pt x="35099" y="42040"/>
                    </a:lnTo>
                    <a:lnTo>
                      <a:pt x="33313" y="33242"/>
                    </a:lnTo>
                    <a:lnTo>
                      <a:pt x="30956" y="24586"/>
                    </a:lnTo>
                    <a:lnTo>
                      <a:pt x="27598" y="16002"/>
                    </a:lnTo>
                    <a:lnTo>
                      <a:pt x="26074" y="11430"/>
                    </a:lnTo>
                    <a:lnTo>
                      <a:pt x="1476" y="54578"/>
                    </a:lnTo>
                    <a:lnTo>
                      <a:pt x="0" y="84867"/>
                    </a:lnTo>
                    <a:lnTo>
                      <a:pt x="1690" y="98298"/>
                    </a:lnTo>
                    <a:lnTo>
                      <a:pt x="5786" y="104989"/>
                    </a:lnTo>
                    <a:lnTo>
                      <a:pt x="11596" y="107251"/>
                    </a:lnTo>
                    <a:lnTo>
                      <a:pt x="17978" y="105798"/>
                    </a:lnTo>
                    <a:lnTo>
                      <a:pt x="43291" y="62876"/>
                    </a:lnTo>
                    <a:lnTo>
                      <a:pt x="48577" y="15120"/>
                    </a:lnTo>
                    <a:lnTo>
                      <a:pt x="48172" y="3810"/>
                    </a:lnTo>
                    <a:lnTo>
                      <a:pt x="48172" y="762"/>
                    </a:lnTo>
                    <a:lnTo>
                      <a:pt x="48934" y="0"/>
                    </a:lnTo>
                    <a:lnTo>
                      <a:pt x="47410" y="762"/>
                    </a:lnTo>
                    <a:lnTo>
                      <a:pt x="46970" y="10489"/>
                    </a:lnTo>
                    <a:lnTo>
                      <a:pt x="46743" y="20288"/>
                    </a:lnTo>
                    <a:lnTo>
                      <a:pt x="46660" y="30229"/>
                    </a:lnTo>
                    <a:lnTo>
                      <a:pt x="46648" y="40386"/>
                    </a:lnTo>
                    <a:lnTo>
                      <a:pt x="46886" y="52161"/>
                    </a:lnTo>
                    <a:lnTo>
                      <a:pt x="48553" y="66008"/>
                    </a:lnTo>
                    <a:lnTo>
                      <a:pt x="53078" y="78855"/>
                    </a:lnTo>
                    <a:lnTo>
                      <a:pt x="61888" y="87630"/>
                    </a:lnTo>
                    <a:lnTo>
                      <a:pt x="68746" y="91440"/>
                    </a:lnTo>
                    <a:lnTo>
                      <a:pt x="73318" y="87630"/>
                    </a:lnTo>
                    <a:lnTo>
                      <a:pt x="78652" y="8382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6" name="Google Shape;4796;p71"/>
              <p:cNvSpPr/>
              <p:nvPr/>
            </p:nvSpPr>
            <p:spPr>
              <a:xfrm>
                <a:off x="4349769" y="5859018"/>
                <a:ext cx="116839" cy="113664"/>
              </a:xfrm>
              <a:custGeom>
                <a:rect b="b" l="l" r="r" t="t"/>
                <a:pathLst>
                  <a:path extrusionOk="0" h="113664" w="116839">
                    <a:moveTo>
                      <a:pt x="3536" y="33528"/>
                    </a:moveTo>
                    <a:lnTo>
                      <a:pt x="1881" y="44267"/>
                    </a:lnTo>
                    <a:lnTo>
                      <a:pt x="583" y="54864"/>
                    </a:lnTo>
                    <a:lnTo>
                      <a:pt x="0" y="65460"/>
                    </a:lnTo>
                    <a:lnTo>
                      <a:pt x="488" y="76200"/>
                    </a:lnTo>
                    <a:lnTo>
                      <a:pt x="10394" y="102870"/>
                    </a:lnTo>
                    <a:lnTo>
                      <a:pt x="10394" y="103632"/>
                    </a:lnTo>
                    <a:lnTo>
                      <a:pt x="11918" y="103632"/>
                    </a:lnTo>
                    <a:lnTo>
                      <a:pt x="11775" y="96893"/>
                    </a:lnTo>
                    <a:lnTo>
                      <a:pt x="11346" y="90297"/>
                    </a:lnTo>
                    <a:lnTo>
                      <a:pt x="10632" y="83700"/>
                    </a:lnTo>
                    <a:lnTo>
                      <a:pt x="9632" y="76962"/>
                    </a:lnTo>
                    <a:lnTo>
                      <a:pt x="8798" y="67437"/>
                    </a:lnTo>
                    <a:lnTo>
                      <a:pt x="8108" y="56769"/>
                    </a:lnTo>
                    <a:lnTo>
                      <a:pt x="8560" y="46101"/>
                    </a:lnTo>
                    <a:lnTo>
                      <a:pt x="11156" y="36576"/>
                    </a:lnTo>
                    <a:lnTo>
                      <a:pt x="15406" y="30968"/>
                    </a:lnTo>
                    <a:lnTo>
                      <a:pt x="21728" y="27717"/>
                    </a:lnTo>
                    <a:lnTo>
                      <a:pt x="29051" y="26610"/>
                    </a:lnTo>
                    <a:lnTo>
                      <a:pt x="36302" y="27432"/>
                    </a:lnTo>
                    <a:lnTo>
                      <a:pt x="67044" y="60459"/>
                    </a:lnTo>
                    <a:lnTo>
                      <a:pt x="69949" y="75842"/>
                    </a:lnTo>
                    <a:lnTo>
                      <a:pt x="69830" y="83820"/>
                    </a:lnTo>
                    <a:lnTo>
                      <a:pt x="69830" y="86868"/>
                    </a:lnTo>
                    <a:lnTo>
                      <a:pt x="65258" y="96774"/>
                    </a:lnTo>
                    <a:lnTo>
                      <a:pt x="59924" y="92964"/>
                    </a:lnTo>
                    <a:lnTo>
                      <a:pt x="55566" y="85177"/>
                    </a:lnTo>
                    <a:lnTo>
                      <a:pt x="54209" y="74104"/>
                    </a:lnTo>
                    <a:lnTo>
                      <a:pt x="54566" y="62745"/>
                    </a:lnTo>
                    <a:lnTo>
                      <a:pt x="65424" y="16704"/>
                    </a:lnTo>
                    <a:lnTo>
                      <a:pt x="84022" y="0"/>
                    </a:lnTo>
                    <a:lnTo>
                      <a:pt x="90130" y="95"/>
                    </a:lnTo>
                    <a:lnTo>
                      <a:pt x="112502" y="40386"/>
                    </a:lnTo>
                    <a:lnTo>
                      <a:pt x="116252" y="79819"/>
                    </a:lnTo>
                    <a:lnTo>
                      <a:pt x="116312" y="101346"/>
                    </a:lnTo>
                    <a:lnTo>
                      <a:pt x="116312" y="105918"/>
                    </a:lnTo>
                    <a:lnTo>
                      <a:pt x="114788" y="113538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7" name="Google Shape;4797;p71"/>
              <p:cNvSpPr/>
              <p:nvPr/>
            </p:nvSpPr>
            <p:spPr>
              <a:xfrm>
                <a:off x="4479797" y="5822442"/>
                <a:ext cx="69850" cy="198120"/>
              </a:xfrm>
              <a:custGeom>
                <a:rect b="b" l="l" r="r" t="t"/>
                <a:pathLst>
                  <a:path extrusionOk="0" h="198120" w="69850">
                    <a:moveTo>
                      <a:pt x="0" y="0"/>
                    </a:moveTo>
                    <a:lnTo>
                      <a:pt x="7286" y="44898"/>
                    </a:lnTo>
                    <a:lnTo>
                      <a:pt x="11430" y="79629"/>
                    </a:lnTo>
                    <a:lnTo>
                      <a:pt x="13716" y="99060"/>
                    </a:lnTo>
                    <a:lnTo>
                      <a:pt x="16002" y="118491"/>
                    </a:lnTo>
                    <a:lnTo>
                      <a:pt x="18288" y="137922"/>
                    </a:lnTo>
                    <a:lnTo>
                      <a:pt x="19728" y="151638"/>
                    </a:lnTo>
                    <a:lnTo>
                      <a:pt x="20669" y="165354"/>
                    </a:lnTo>
                    <a:lnTo>
                      <a:pt x="21181" y="179070"/>
                    </a:lnTo>
                    <a:lnTo>
                      <a:pt x="21336" y="192786"/>
                    </a:lnTo>
                    <a:lnTo>
                      <a:pt x="21336" y="194310"/>
                    </a:lnTo>
                    <a:lnTo>
                      <a:pt x="21336" y="196596"/>
                    </a:lnTo>
                    <a:lnTo>
                      <a:pt x="12787" y="150649"/>
                    </a:lnTo>
                    <a:lnTo>
                      <a:pt x="12382" y="129635"/>
                    </a:lnTo>
                    <a:lnTo>
                      <a:pt x="13406" y="108763"/>
                    </a:lnTo>
                    <a:lnTo>
                      <a:pt x="21812" y="63436"/>
                    </a:lnTo>
                    <a:lnTo>
                      <a:pt x="43624" y="42564"/>
                    </a:lnTo>
                    <a:lnTo>
                      <a:pt x="50482" y="43148"/>
                    </a:lnTo>
                    <a:lnTo>
                      <a:pt x="69770" y="70425"/>
                    </a:lnTo>
                    <a:lnTo>
                      <a:pt x="69342" y="77723"/>
                    </a:lnTo>
                    <a:lnTo>
                      <a:pt x="44196" y="108966"/>
                    </a:lnTo>
                    <a:lnTo>
                      <a:pt x="16002" y="11811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8" name="Google Shape;4798;p71"/>
              <p:cNvSpPr/>
              <p:nvPr/>
            </p:nvSpPr>
            <p:spPr>
              <a:xfrm>
                <a:off x="4574285" y="5795772"/>
                <a:ext cx="35560" cy="150495"/>
              </a:xfrm>
              <a:custGeom>
                <a:rect b="b" l="l" r="r" t="t"/>
                <a:pathLst>
                  <a:path extrusionOk="0" h="150495" w="35560">
                    <a:moveTo>
                      <a:pt x="0" y="0"/>
                    </a:moveTo>
                    <a:lnTo>
                      <a:pt x="1297" y="12334"/>
                    </a:lnTo>
                    <a:lnTo>
                      <a:pt x="2952" y="24384"/>
                    </a:lnTo>
                    <a:lnTo>
                      <a:pt x="5036" y="36433"/>
                    </a:lnTo>
                    <a:lnTo>
                      <a:pt x="7620" y="48768"/>
                    </a:lnTo>
                    <a:lnTo>
                      <a:pt x="10477" y="64198"/>
                    </a:lnTo>
                    <a:lnTo>
                      <a:pt x="13335" y="79629"/>
                    </a:lnTo>
                    <a:lnTo>
                      <a:pt x="16192" y="95059"/>
                    </a:lnTo>
                    <a:lnTo>
                      <a:pt x="19050" y="110490"/>
                    </a:lnTo>
                    <a:lnTo>
                      <a:pt x="28956" y="149352"/>
                    </a:lnTo>
                    <a:lnTo>
                      <a:pt x="32004" y="150114"/>
                    </a:lnTo>
                    <a:lnTo>
                      <a:pt x="32766" y="150114"/>
                    </a:lnTo>
                    <a:lnTo>
                      <a:pt x="35052" y="14859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9" name="Google Shape;4799;p71"/>
              <p:cNvSpPr/>
              <p:nvPr/>
            </p:nvSpPr>
            <p:spPr>
              <a:xfrm>
                <a:off x="4637531" y="5850636"/>
                <a:ext cx="36829" cy="83820"/>
              </a:xfrm>
              <a:custGeom>
                <a:rect b="b" l="l" r="r" t="t"/>
                <a:pathLst>
                  <a:path extrusionOk="0" h="83820" w="36829">
                    <a:moveTo>
                      <a:pt x="6096" y="0"/>
                    </a:moveTo>
                    <a:lnTo>
                      <a:pt x="3536" y="11084"/>
                    </a:lnTo>
                    <a:lnTo>
                      <a:pt x="1619" y="21812"/>
                    </a:lnTo>
                    <a:lnTo>
                      <a:pt x="416" y="32682"/>
                    </a:lnTo>
                    <a:lnTo>
                      <a:pt x="0" y="44195"/>
                    </a:lnTo>
                    <a:lnTo>
                      <a:pt x="0" y="52851"/>
                    </a:lnTo>
                    <a:lnTo>
                      <a:pt x="571" y="61436"/>
                    </a:lnTo>
                    <a:lnTo>
                      <a:pt x="2571" y="69592"/>
                    </a:lnTo>
                    <a:lnTo>
                      <a:pt x="6858" y="76961"/>
                    </a:lnTo>
                    <a:lnTo>
                      <a:pt x="11430" y="83819"/>
                    </a:lnTo>
                    <a:lnTo>
                      <a:pt x="21336" y="83819"/>
                    </a:lnTo>
                    <a:lnTo>
                      <a:pt x="27432" y="79247"/>
                    </a:lnTo>
                    <a:lnTo>
                      <a:pt x="32766" y="73151"/>
                    </a:lnTo>
                    <a:lnTo>
                      <a:pt x="34290" y="70103"/>
                    </a:lnTo>
                    <a:lnTo>
                      <a:pt x="36576" y="64769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0" name="Google Shape;4800;p71"/>
              <p:cNvSpPr/>
              <p:nvPr/>
            </p:nvSpPr>
            <p:spPr>
              <a:xfrm>
                <a:off x="4620005" y="5834824"/>
                <a:ext cx="64135" cy="37464"/>
              </a:xfrm>
              <a:custGeom>
                <a:rect b="b" l="l" r="r" t="t"/>
                <a:pathLst>
                  <a:path extrusionOk="0" h="37464" w="64135">
                    <a:moveTo>
                      <a:pt x="24384" y="34861"/>
                    </a:moveTo>
                    <a:lnTo>
                      <a:pt x="36075" y="36897"/>
                    </a:lnTo>
                    <a:lnTo>
                      <a:pt x="44767" y="36290"/>
                    </a:lnTo>
                    <a:lnTo>
                      <a:pt x="52030" y="31539"/>
                    </a:lnTo>
                    <a:lnTo>
                      <a:pt x="59436" y="21145"/>
                    </a:lnTo>
                    <a:lnTo>
                      <a:pt x="64008" y="13525"/>
                    </a:lnTo>
                    <a:lnTo>
                      <a:pt x="64008" y="5143"/>
                    </a:lnTo>
                    <a:lnTo>
                      <a:pt x="55626" y="2095"/>
                    </a:lnTo>
                    <a:lnTo>
                      <a:pt x="46946" y="0"/>
                    </a:lnTo>
                    <a:lnTo>
                      <a:pt x="38195" y="190"/>
                    </a:lnTo>
                    <a:lnTo>
                      <a:pt x="4941" y="16609"/>
                    </a:lnTo>
                    <a:lnTo>
                      <a:pt x="0" y="21145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1" name="Google Shape;4801;p71"/>
              <p:cNvSpPr/>
              <p:nvPr/>
            </p:nvSpPr>
            <p:spPr>
              <a:xfrm>
                <a:off x="4180331" y="6016752"/>
                <a:ext cx="498475" cy="82550"/>
              </a:xfrm>
              <a:custGeom>
                <a:rect b="b" l="l" r="r" t="t"/>
                <a:pathLst>
                  <a:path extrusionOk="0" h="82550" w="498475">
                    <a:moveTo>
                      <a:pt x="0" y="70104"/>
                    </a:moveTo>
                    <a:lnTo>
                      <a:pt x="25288" y="77783"/>
                    </a:lnTo>
                    <a:lnTo>
                      <a:pt x="50292" y="81248"/>
                    </a:lnTo>
                    <a:lnTo>
                      <a:pt x="75866" y="81998"/>
                    </a:lnTo>
                    <a:lnTo>
                      <a:pt x="102870" y="81534"/>
                    </a:lnTo>
                    <a:lnTo>
                      <a:pt x="145601" y="79890"/>
                    </a:lnTo>
                    <a:lnTo>
                      <a:pt x="188118" y="76390"/>
                    </a:lnTo>
                    <a:lnTo>
                      <a:pt x="230493" y="71461"/>
                    </a:lnTo>
                    <a:lnTo>
                      <a:pt x="272796" y="65532"/>
                    </a:lnTo>
                    <a:lnTo>
                      <a:pt x="346614" y="54006"/>
                    </a:lnTo>
                    <a:lnTo>
                      <a:pt x="419862" y="39624"/>
                    </a:lnTo>
                    <a:lnTo>
                      <a:pt x="473332" y="25372"/>
                    </a:lnTo>
                    <a:lnTo>
                      <a:pt x="495300" y="16764"/>
                    </a:lnTo>
                    <a:lnTo>
                      <a:pt x="498348" y="16002"/>
                    </a:lnTo>
                    <a:lnTo>
                      <a:pt x="498348" y="10668"/>
                    </a:lnTo>
                    <a:lnTo>
                      <a:pt x="496823" y="6096"/>
                    </a:lnTo>
                    <a:lnTo>
                      <a:pt x="496062" y="3810"/>
                    </a:lnTo>
                    <a:lnTo>
                      <a:pt x="496062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02" name="Google Shape;4802;p71"/>
            <p:cNvSpPr/>
            <p:nvPr/>
          </p:nvSpPr>
          <p:spPr>
            <a:xfrm>
              <a:off x="4752594" y="5869685"/>
              <a:ext cx="5079" cy="22860"/>
            </a:xfrm>
            <a:custGeom>
              <a:rect b="b" l="l" r="r" t="t"/>
              <a:pathLst>
                <a:path extrusionOk="0" h="22860" w="5079">
                  <a:moveTo>
                    <a:pt x="4572" y="0"/>
                  </a:moveTo>
                  <a:lnTo>
                    <a:pt x="2286" y="8382"/>
                  </a:lnTo>
                  <a:lnTo>
                    <a:pt x="762" y="14478"/>
                  </a:lnTo>
                  <a:lnTo>
                    <a:pt x="0" y="2286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03" name="Google Shape;4803;p71"/>
            <p:cNvGrpSpPr/>
            <p:nvPr/>
          </p:nvGrpSpPr>
          <p:grpSpPr>
            <a:xfrm>
              <a:off x="5202923" y="5775185"/>
              <a:ext cx="409219" cy="185953"/>
              <a:chOff x="5202923" y="5775185"/>
              <a:chExt cx="409219" cy="185953"/>
            </a:xfrm>
          </p:grpSpPr>
          <p:pic>
            <p:nvPicPr>
              <p:cNvPr id="4804" name="Google Shape;4804;p71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5202923" y="5775185"/>
                <a:ext cx="126517" cy="1859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05" name="Google Shape;4805;p71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5366753" y="5825846"/>
                <a:ext cx="245389" cy="1245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06" name="Google Shape;4806;p71"/>
            <p:cNvGrpSpPr/>
            <p:nvPr/>
          </p:nvGrpSpPr>
          <p:grpSpPr>
            <a:xfrm>
              <a:off x="5794997" y="5741669"/>
              <a:ext cx="867395" cy="260140"/>
              <a:chOff x="5794997" y="5741669"/>
              <a:chExt cx="867395" cy="260140"/>
            </a:xfrm>
          </p:grpSpPr>
          <p:pic>
            <p:nvPicPr>
              <p:cNvPr id="4807" name="Google Shape;4807;p71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5794997" y="5794818"/>
                <a:ext cx="179857" cy="1325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08" name="Google Shape;4808;p71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6005357" y="5784019"/>
                <a:ext cx="309349" cy="2177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09" name="Google Shape;4809;p71"/>
              <p:cNvSpPr/>
              <p:nvPr/>
            </p:nvSpPr>
            <p:spPr>
              <a:xfrm>
                <a:off x="6352794" y="5808725"/>
                <a:ext cx="3175" cy="81279"/>
              </a:xfrm>
              <a:custGeom>
                <a:rect b="b" l="l" r="r" t="t"/>
                <a:pathLst>
                  <a:path extrusionOk="0" h="81279" w="3175">
                    <a:moveTo>
                      <a:pt x="0" y="0"/>
                    </a:moveTo>
                    <a:lnTo>
                      <a:pt x="881" y="13025"/>
                    </a:lnTo>
                    <a:lnTo>
                      <a:pt x="1333" y="25908"/>
                    </a:lnTo>
                    <a:lnTo>
                      <a:pt x="1500" y="38790"/>
                    </a:lnTo>
                    <a:lnTo>
                      <a:pt x="1524" y="51816"/>
                    </a:lnTo>
                    <a:lnTo>
                      <a:pt x="1428" y="58912"/>
                    </a:lnTo>
                    <a:lnTo>
                      <a:pt x="1333" y="66294"/>
                    </a:lnTo>
                    <a:lnTo>
                      <a:pt x="1524" y="73675"/>
                    </a:lnTo>
                    <a:lnTo>
                      <a:pt x="2286" y="80772"/>
                    </a:lnTo>
                    <a:lnTo>
                      <a:pt x="3048" y="8077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0" name="Google Shape;4810;p71"/>
              <p:cNvSpPr/>
              <p:nvPr/>
            </p:nvSpPr>
            <p:spPr>
              <a:xfrm>
                <a:off x="6326886" y="5741669"/>
                <a:ext cx="11429" cy="6985"/>
              </a:xfrm>
              <a:custGeom>
                <a:rect b="b" l="l" r="r" t="t"/>
                <a:pathLst>
                  <a:path extrusionOk="0" h="6985" w="11429">
                    <a:moveTo>
                      <a:pt x="11429" y="6857"/>
                    </a:moveTo>
                    <a:lnTo>
                      <a:pt x="3809" y="2285"/>
                    </a:lnTo>
                    <a:lnTo>
                      <a:pt x="3047" y="3047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11" name="Google Shape;4811;p71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6398501" y="5746991"/>
                <a:ext cx="263891" cy="1714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12" name="Google Shape;4812;p71"/>
            <p:cNvGrpSpPr/>
            <p:nvPr/>
          </p:nvGrpSpPr>
          <p:grpSpPr>
            <a:xfrm>
              <a:off x="3887711" y="4946129"/>
              <a:ext cx="563130" cy="247282"/>
              <a:chOff x="3887711" y="4946129"/>
              <a:chExt cx="563130" cy="247282"/>
            </a:xfrm>
          </p:grpSpPr>
          <p:pic>
            <p:nvPicPr>
              <p:cNvPr id="4813" name="Google Shape;4813;p71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3887711" y="4946129"/>
                <a:ext cx="156235" cy="2011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14" name="Google Shape;4814;p71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4063733" y="4953749"/>
                <a:ext cx="384835" cy="1615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15" name="Google Shape;4815;p71"/>
              <p:cNvSpPr/>
              <p:nvPr/>
            </p:nvSpPr>
            <p:spPr>
              <a:xfrm>
                <a:off x="4081271" y="5138166"/>
                <a:ext cx="369570" cy="55245"/>
              </a:xfrm>
              <a:custGeom>
                <a:rect b="b" l="l" r="r" t="t"/>
                <a:pathLst>
                  <a:path extrusionOk="0" h="55245" w="369570">
                    <a:moveTo>
                      <a:pt x="0" y="51816"/>
                    </a:moveTo>
                    <a:lnTo>
                      <a:pt x="19204" y="54173"/>
                    </a:lnTo>
                    <a:lnTo>
                      <a:pt x="38195" y="54673"/>
                    </a:lnTo>
                    <a:lnTo>
                      <a:pt x="57328" y="53744"/>
                    </a:lnTo>
                    <a:lnTo>
                      <a:pt x="76962" y="51816"/>
                    </a:lnTo>
                    <a:lnTo>
                      <a:pt x="111252" y="47005"/>
                    </a:lnTo>
                    <a:lnTo>
                      <a:pt x="145542" y="41910"/>
                    </a:lnTo>
                    <a:lnTo>
                      <a:pt x="179831" y="36814"/>
                    </a:lnTo>
                    <a:lnTo>
                      <a:pt x="214122" y="32004"/>
                    </a:lnTo>
                    <a:lnTo>
                      <a:pt x="270128" y="26098"/>
                    </a:lnTo>
                    <a:lnTo>
                      <a:pt x="326136" y="21336"/>
                    </a:lnTo>
                    <a:lnTo>
                      <a:pt x="336542" y="20752"/>
                    </a:lnTo>
                    <a:lnTo>
                      <a:pt x="347091" y="20097"/>
                    </a:lnTo>
                    <a:lnTo>
                      <a:pt x="357639" y="19300"/>
                    </a:lnTo>
                    <a:lnTo>
                      <a:pt x="368046" y="18288"/>
                    </a:lnTo>
                    <a:lnTo>
                      <a:pt x="368808" y="17526"/>
                    </a:lnTo>
                    <a:lnTo>
                      <a:pt x="369570" y="17526"/>
                    </a:lnTo>
                    <a:lnTo>
                      <a:pt x="368046" y="12954"/>
                    </a:lnTo>
                    <a:lnTo>
                      <a:pt x="366522" y="14478"/>
                    </a:lnTo>
                    <a:lnTo>
                      <a:pt x="361950" y="10668"/>
                    </a:lnTo>
                    <a:lnTo>
                      <a:pt x="357378" y="5334"/>
                    </a:lnTo>
                    <a:lnTo>
                      <a:pt x="356616" y="3810"/>
                    </a:lnTo>
                    <a:lnTo>
                      <a:pt x="354330" y="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16" name="Google Shape;4816;p71"/>
            <p:cNvGrpSpPr/>
            <p:nvPr/>
          </p:nvGrpSpPr>
          <p:grpSpPr>
            <a:xfrm>
              <a:off x="4523231" y="4979669"/>
              <a:ext cx="41909" cy="153670"/>
              <a:chOff x="4523231" y="4979669"/>
              <a:chExt cx="41909" cy="153670"/>
            </a:xfrm>
          </p:grpSpPr>
          <p:sp>
            <p:nvSpPr>
              <p:cNvPr id="4817" name="Google Shape;4817;p71"/>
              <p:cNvSpPr/>
              <p:nvPr/>
            </p:nvSpPr>
            <p:spPr>
              <a:xfrm>
                <a:off x="4523231" y="4989575"/>
                <a:ext cx="0" cy="21589"/>
              </a:xfrm>
              <a:custGeom>
                <a:rect b="b" l="l" r="r" t="t"/>
                <a:pathLst>
                  <a:path extrusionOk="0" h="21589" w="120000">
                    <a:moveTo>
                      <a:pt x="0" y="0"/>
                    </a:moveTo>
                    <a:lnTo>
                      <a:pt x="0" y="12191"/>
                    </a:lnTo>
                    <a:lnTo>
                      <a:pt x="0" y="14477"/>
                    </a:lnTo>
                    <a:lnTo>
                      <a:pt x="0" y="21335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8" name="Google Shape;4818;p71"/>
              <p:cNvSpPr/>
              <p:nvPr/>
            </p:nvSpPr>
            <p:spPr>
              <a:xfrm>
                <a:off x="4546853" y="4979669"/>
                <a:ext cx="17145" cy="153670"/>
              </a:xfrm>
              <a:custGeom>
                <a:rect b="b" l="l" r="r" t="t"/>
                <a:pathLst>
                  <a:path extrusionOk="0" h="153670" w="17145">
                    <a:moveTo>
                      <a:pt x="0" y="8382"/>
                    </a:moveTo>
                    <a:lnTo>
                      <a:pt x="261" y="19823"/>
                    </a:lnTo>
                    <a:lnTo>
                      <a:pt x="952" y="31337"/>
                    </a:lnTo>
                    <a:lnTo>
                      <a:pt x="1928" y="42993"/>
                    </a:lnTo>
                    <a:lnTo>
                      <a:pt x="3048" y="54864"/>
                    </a:lnTo>
                    <a:lnTo>
                      <a:pt x="4095" y="68568"/>
                    </a:lnTo>
                    <a:lnTo>
                      <a:pt x="5143" y="82200"/>
                    </a:lnTo>
                    <a:lnTo>
                      <a:pt x="6477" y="95690"/>
                    </a:lnTo>
                    <a:lnTo>
                      <a:pt x="8382" y="108966"/>
                    </a:lnTo>
                    <a:lnTo>
                      <a:pt x="9144" y="115824"/>
                    </a:lnTo>
                    <a:lnTo>
                      <a:pt x="10668" y="122682"/>
                    </a:lnTo>
                    <a:lnTo>
                      <a:pt x="12192" y="128016"/>
                    </a:lnTo>
                    <a:lnTo>
                      <a:pt x="12632" y="118300"/>
                    </a:lnTo>
                    <a:lnTo>
                      <a:pt x="12858" y="108585"/>
                    </a:lnTo>
                    <a:lnTo>
                      <a:pt x="12942" y="98869"/>
                    </a:lnTo>
                    <a:lnTo>
                      <a:pt x="12954" y="89154"/>
                    </a:lnTo>
                    <a:lnTo>
                      <a:pt x="13037" y="72699"/>
                    </a:lnTo>
                    <a:lnTo>
                      <a:pt x="11430" y="23622"/>
                    </a:lnTo>
                    <a:lnTo>
                      <a:pt x="9144" y="8382"/>
                    </a:lnTo>
                    <a:lnTo>
                      <a:pt x="8381" y="0"/>
                    </a:lnTo>
                    <a:lnTo>
                      <a:pt x="8632" y="10156"/>
                    </a:lnTo>
                    <a:lnTo>
                      <a:pt x="9239" y="20097"/>
                    </a:lnTo>
                    <a:lnTo>
                      <a:pt x="9989" y="29896"/>
                    </a:lnTo>
                    <a:lnTo>
                      <a:pt x="10668" y="39624"/>
                    </a:lnTo>
                    <a:lnTo>
                      <a:pt x="11358" y="57912"/>
                    </a:lnTo>
                    <a:lnTo>
                      <a:pt x="12192" y="76200"/>
                    </a:lnTo>
                    <a:lnTo>
                      <a:pt x="13025" y="94488"/>
                    </a:lnTo>
                    <a:lnTo>
                      <a:pt x="13716" y="112776"/>
                    </a:lnTo>
                    <a:lnTo>
                      <a:pt x="14168" y="122039"/>
                    </a:lnTo>
                    <a:lnTo>
                      <a:pt x="14478" y="131445"/>
                    </a:lnTo>
                    <a:lnTo>
                      <a:pt x="14787" y="140850"/>
                    </a:lnTo>
                    <a:lnTo>
                      <a:pt x="15240" y="150114"/>
                    </a:lnTo>
                    <a:lnTo>
                      <a:pt x="15240" y="151638"/>
                    </a:lnTo>
                    <a:lnTo>
                      <a:pt x="15240" y="153162"/>
                    </a:lnTo>
                    <a:lnTo>
                      <a:pt x="16121" y="144708"/>
                    </a:lnTo>
                    <a:lnTo>
                      <a:pt x="16573" y="136398"/>
                    </a:lnTo>
                    <a:lnTo>
                      <a:pt x="16740" y="128087"/>
                    </a:lnTo>
                    <a:lnTo>
                      <a:pt x="16764" y="119634"/>
                    </a:lnTo>
                    <a:lnTo>
                      <a:pt x="16359" y="111299"/>
                    </a:lnTo>
                    <a:lnTo>
                      <a:pt x="15240" y="103251"/>
                    </a:lnTo>
                    <a:lnTo>
                      <a:pt x="13549" y="95202"/>
                    </a:lnTo>
                    <a:lnTo>
                      <a:pt x="11430" y="86868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9" name="Google Shape;4819;p71"/>
              <p:cNvSpPr/>
              <p:nvPr/>
            </p:nvSpPr>
            <p:spPr>
              <a:xfrm>
                <a:off x="4549901" y="5104637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809"/>
                    </a:moveTo>
                    <a:lnTo>
                      <a:pt x="0" y="12191"/>
                    </a:lnTo>
                    <a:lnTo>
                      <a:pt x="3047" y="15239"/>
                    </a:lnTo>
                    <a:lnTo>
                      <a:pt x="11429" y="15239"/>
                    </a:lnTo>
                    <a:lnTo>
                      <a:pt x="15239" y="12191"/>
                    </a:lnTo>
                    <a:lnTo>
                      <a:pt x="15239" y="7619"/>
                    </a:lnTo>
                    <a:lnTo>
                      <a:pt x="15239" y="3809"/>
                    </a:lnTo>
                    <a:lnTo>
                      <a:pt x="11429" y="0"/>
                    </a:lnTo>
                    <a:lnTo>
                      <a:pt x="3047" y="0"/>
                    </a:lnTo>
                    <a:lnTo>
                      <a:pt x="0" y="3809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20" name="Google Shape;4820;p71"/>
            <p:cNvSpPr/>
            <p:nvPr/>
          </p:nvSpPr>
          <p:spPr>
            <a:xfrm>
              <a:off x="4668773" y="4974335"/>
              <a:ext cx="13335" cy="12700"/>
            </a:xfrm>
            <a:custGeom>
              <a:rect b="b" l="l" r="r" t="t"/>
              <a:pathLst>
                <a:path extrusionOk="0" h="12700" w="13335">
                  <a:moveTo>
                    <a:pt x="3810" y="0"/>
                  </a:moveTo>
                  <a:lnTo>
                    <a:pt x="6858" y="0"/>
                  </a:lnTo>
                  <a:lnTo>
                    <a:pt x="9144" y="761"/>
                  </a:lnTo>
                  <a:lnTo>
                    <a:pt x="11430" y="761"/>
                  </a:lnTo>
                  <a:lnTo>
                    <a:pt x="11430" y="3809"/>
                  </a:lnTo>
                  <a:lnTo>
                    <a:pt x="12954" y="9905"/>
                  </a:lnTo>
                  <a:lnTo>
                    <a:pt x="9906" y="11429"/>
                  </a:lnTo>
                  <a:lnTo>
                    <a:pt x="8382" y="12191"/>
                  </a:lnTo>
                  <a:lnTo>
                    <a:pt x="3810" y="11430"/>
                  </a:lnTo>
                  <a:lnTo>
                    <a:pt x="2286" y="10668"/>
                  </a:lnTo>
                  <a:lnTo>
                    <a:pt x="0" y="9144"/>
                  </a:lnTo>
                  <a:lnTo>
                    <a:pt x="762" y="8382"/>
                  </a:lnTo>
                  <a:lnTo>
                    <a:pt x="2286" y="7620"/>
                  </a:lnTo>
                  <a:lnTo>
                    <a:pt x="3048" y="7620"/>
                  </a:lnTo>
                  <a:lnTo>
                    <a:pt x="3810" y="7620"/>
                  </a:lnTo>
                  <a:lnTo>
                    <a:pt x="5334" y="762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1" name="Google Shape;4821;p71"/>
            <p:cNvSpPr/>
            <p:nvPr/>
          </p:nvSpPr>
          <p:spPr>
            <a:xfrm>
              <a:off x="4668011" y="5082540"/>
              <a:ext cx="26035" cy="16510"/>
            </a:xfrm>
            <a:custGeom>
              <a:rect b="b" l="l" r="r" t="t"/>
              <a:pathLst>
                <a:path extrusionOk="0" h="16510" w="26035">
                  <a:moveTo>
                    <a:pt x="12953" y="16002"/>
                  </a:moveTo>
                  <a:lnTo>
                    <a:pt x="18037" y="5036"/>
                  </a:lnTo>
                  <a:lnTo>
                    <a:pt x="19335" y="2571"/>
                  </a:lnTo>
                  <a:lnTo>
                    <a:pt x="19919" y="2821"/>
                  </a:lnTo>
                  <a:lnTo>
                    <a:pt x="22859" y="0"/>
                  </a:lnTo>
                  <a:lnTo>
                    <a:pt x="23621" y="762"/>
                  </a:lnTo>
                  <a:lnTo>
                    <a:pt x="25907" y="3048"/>
                  </a:lnTo>
                  <a:lnTo>
                    <a:pt x="22859" y="7620"/>
                  </a:lnTo>
                  <a:lnTo>
                    <a:pt x="18002" y="12977"/>
                  </a:lnTo>
                  <a:lnTo>
                    <a:pt x="12572" y="15621"/>
                  </a:lnTo>
                  <a:lnTo>
                    <a:pt x="6572" y="15978"/>
                  </a:lnTo>
                  <a:lnTo>
                    <a:pt x="0" y="14478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22" name="Google Shape;4822;p71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5121662" y="4904981"/>
              <a:ext cx="114051" cy="203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3" name="Google Shape;4823;p71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5440667" y="4938509"/>
              <a:ext cx="277393" cy="140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4" name="Google Shape;4824;p71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5814809" y="4939271"/>
              <a:ext cx="147853" cy="1188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5" name="Google Shape;4825;p71"/>
            <p:cNvSpPr/>
            <p:nvPr/>
          </p:nvSpPr>
          <p:spPr>
            <a:xfrm>
              <a:off x="3865340" y="4782311"/>
              <a:ext cx="906779" cy="502285"/>
            </a:xfrm>
            <a:custGeom>
              <a:rect b="b" l="l" r="r" t="t"/>
              <a:pathLst>
                <a:path extrusionOk="0" h="502285" w="906779">
                  <a:moveTo>
                    <a:pt x="11715" y="502157"/>
                  </a:moveTo>
                  <a:lnTo>
                    <a:pt x="12156" y="489132"/>
                  </a:lnTo>
                  <a:lnTo>
                    <a:pt x="12382" y="476249"/>
                  </a:lnTo>
                  <a:lnTo>
                    <a:pt x="12465" y="463367"/>
                  </a:lnTo>
                  <a:lnTo>
                    <a:pt x="12477" y="450341"/>
                  </a:lnTo>
                  <a:lnTo>
                    <a:pt x="11763" y="428053"/>
                  </a:lnTo>
                  <a:lnTo>
                    <a:pt x="10763" y="405764"/>
                  </a:lnTo>
                  <a:lnTo>
                    <a:pt x="9477" y="383476"/>
                  </a:lnTo>
                  <a:lnTo>
                    <a:pt x="7905" y="361187"/>
                  </a:lnTo>
                  <a:lnTo>
                    <a:pt x="5655" y="328040"/>
                  </a:lnTo>
                  <a:lnTo>
                    <a:pt x="2012" y="261747"/>
                  </a:lnTo>
                  <a:lnTo>
                    <a:pt x="416" y="199786"/>
                  </a:lnTo>
                  <a:lnTo>
                    <a:pt x="0" y="170687"/>
                  </a:lnTo>
                  <a:lnTo>
                    <a:pt x="297" y="141589"/>
                  </a:lnTo>
                  <a:lnTo>
                    <a:pt x="1809" y="112775"/>
                  </a:lnTo>
                  <a:lnTo>
                    <a:pt x="1809" y="108965"/>
                  </a:lnTo>
                  <a:lnTo>
                    <a:pt x="1809" y="98297"/>
                  </a:lnTo>
                  <a:lnTo>
                    <a:pt x="7905" y="96773"/>
                  </a:lnTo>
                  <a:lnTo>
                    <a:pt x="14763" y="94487"/>
                  </a:lnTo>
                  <a:lnTo>
                    <a:pt x="23145" y="94487"/>
                  </a:lnTo>
                  <a:lnTo>
                    <a:pt x="30003" y="93725"/>
                  </a:lnTo>
                  <a:lnTo>
                    <a:pt x="42017" y="91559"/>
                  </a:lnTo>
                  <a:lnTo>
                    <a:pt x="54102" y="89534"/>
                  </a:lnTo>
                  <a:lnTo>
                    <a:pt x="66329" y="87510"/>
                  </a:lnTo>
                  <a:lnTo>
                    <a:pt x="78771" y="85343"/>
                  </a:lnTo>
                  <a:lnTo>
                    <a:pt x="100048" y="81343"/>
                  </a:lnTo>
                  <a:lnTo>
                    <a:pt x="121539" y="77342"/>
                  </a:lnTo>
                  <a:lnTo>
                    <a:pt x="164877" y="69341"/>
                  </a:lnTo>
                  <a:lnTo>
                    <a:pt x="216196" y="60237"/>
                  </a:lnTo>
                  <a:lnTo>
                    <a:pt x="267607" y="51840"/>
                  </a:lnTo>
                  <a:lnTo>
                    <a:pt x="319112" y="44109"/>
                  </a:lnTo>
                  <a:lnTo>
                    <a:pt x="370711" y="37004"/>
                  </a:lnTo>
                  <a:lnTo>
                    <a:pt x="422402" y="30486"/>
                  </a:lnTo>
                  <a:lnTo>
                    <a:pt x="474187" y="24515"/>
                  </a:lnTo>
                  <a:lnTo>
                    <a:pt x="526065" y="19049"/>
                  </a:lnTo>
                  <a:lnTo>
                    <a:pt x="569047" y="14513"/>
                  </a:lnTo>
                  <a:lnTo>
                    <a:pt x="612171" y="10191"/>
                  </a:lnTo>
                  <a:lnTo>
                    <a:pt x="655296" y="6298"/>
                  </a:lnTo>
                  <a:lnTo>
                    <a:pt x="698277" y="3047"/>
                  </a:lnTo>
                  <a:lnTo>
                    <a:pt x="736937" y="1095"/>
                  </a:lnTo>
                  <a:lnTo>
                    <a:pt x="776097" y="0"/>
                  </a:lnTo>
                  <a:lnTo>
                    <a:pt x="815399" y="47"/>
                  </a:lnTo>
                  <a:lnTo>
                    <a:pt x="854487" y="1523"/>
                  </a:lnTo>
                  <a:lnTo>
                    <a:pt x="901731" y="10667"/>
                  </a:lnTo>
                  <a:lnTo>
                    <a:pt x="906303" y="12953"/>
                  </a:lnTo>
                  <a:lnTo>
                    <a:pt x="905541" y="18287"/>
                  </a:lnTo>
                  <a:lnTo>
                    <a:pt x="904779" y="22097"/>
                  </a:lnTo>
                  <a:lnTo>
                    <a:pt x="904279" y="28384"/>
                  </a:lnTo>
                  <a:lnTo>
                    <a:pt x="903065" y="34670"/>
                  </a:lnTo>
                  <a:lnTo>
                    <a:pt x="901565" y="40957"/>
                  </a:lnTo>
                  <a:lnTo>
                    <a:pt x="900207" y="47243"/>
                  </a:lnTo>
                  <a:lnTo>
                    <a:pt x="898945" y="63686"/>
                  </a:lnTo>
                  <a:lnTo>
                    <a:pt x="897540" y="79914"/>
                  </a:lnTo>
                  <a:lnTo>
                    <a:pt x="896135" y="96000"/>
                  </a:lnTo>
                  <a:lnTo>
                    <a:pt x="894873" y="112013"/>
                  </a:lnTo>
                  <a:lnTo>
                    <a:pt x="893302" y="135326"/>
                  </a:lnTo>
                  <a:lnTo>
                    <a:pt x="892016" y="158495"/>
                  </a:lnTo>
                  <a:lnTo>
                    <a:pt x="891016" y="181665"/>
                  </a:lnTo>
                  <a:lnTo>
                    <a:pt x="890301" y="204977"/>
                  </a:lnTo>
                  <a:lnTo>
                    <a:pt x="890337" y="227826"/>
                  </a:lnTo>
                  <a:lnTo>
                    <a:pt x="891266" y="273236"/>
                  </a:lnTo>
                  <a:lnTo>
                    <a:pt x="893956" y="313955"/>
                  </a:lnTo>
                  <a:lnTo>
                    <a:pt x="895540" y="332327"/>
                  </a:lnTo>
                  <a:lnTo>
                    <a:pt x="896981" y="350841"/>
                  </a:lnTo>
                  <a:lnTo>
                    <a:pt x="898588" y="392429"/>
                  </a:lnTo>
                  <a:lnTo>
                    <a:pt x="898683" y="415289"/>
                  </a:lnTo>
                  <a:lnTo>
                    <a:pt x="898683" y="422909"/>
                  </a:lnTo>
                  <a:lnTo>
                    <a:pt x="899445" y="432053"/>
                  </a:lnTo>
                  <a:lnTo>
                    <a:pt x="868489" y="446912"/>
                  </a:lnTo>
                  <a:lnTo>
                    <a:pt x="855309" y="446817"/>
                  </a:lnTo>
                  <a:lnTo>
                    <a:pt x="843057" y="447293"/>
                  </a:lnTo>
                  <a:lnTo>
                    <a:pt x="818471" y="450949"/>
                  </a:lnTo>
                  <a:lnTo>
                    <a:pt x="793813" y="454818"/>
                  </a:lnTo>
                  <a:lnTo>
                    <a:pt x="769012" y="458545"/>
                  </a:lnTo>
                  <a:lnTo>
                    <a:pt x="715422" y="464915"/>
                  </a:lnTo>
                  <a:lnTo>
                    <a:pt x="658272" y="469487"/>
                  </a:lnTo>
                  <a:lnTo>
                    <a:pt x="593693" y="472487"/>
                  </a:lnTo>
                  <a:lnTo>
                    <a:pt x="521684" y="474773"/>
                  </a:lnTo>
                  <a:lnTo>
                    <a:pt x="448520" y="475809"/>
                  </a:lnTo>
                  <a:lnTo>
                    <a:pt x="411289" y="475773"/>
                  </a:lnTo>
                  <a:lnTo>
                    <a:pt x="373915" y="475595"/>
                  </a:lnTo>
                  <a:lnTo>
                    <a:pt x="336327" y="475487"/>
                  </a:lnTo>
                  <a:lnTo>
                    <a:pt x="297239" y="474630"/>
                  </a:lnTo>
                  <a:lnTo>
                    <a:pt x="257937" y="473773"/>
                  </a:lnTo>
                  <a:lnTo>
                    <a:pt x="218777" y="473773"/>
                  </a:lnTo>
                  <a:lnTo>
                    <a:pt x="180117" y="475487"/>
                  </a:lnTo>
                  <a:lnTo>
                    <a:pt x="129159" y="482441"/>
                  </a:lnTo>
                  <a:lnTo>
                    <a:pt x="78771" y="492251"/>
                  </a:lnTo>
                  <a:lnTo>
                    <a:pt x="68603" y="494621"/>
                  </a:lnTo>
                  <a:lnTo>
                    <a:pt x="58578" y="496919"/>
                  </a:lnTo>
                  <a:lnTo>
                    <a:pt x="48553" y="498788"/>
                  </a:lnTo>
                  <a:lnTo>
                    <a:pt x="38385" y="499871"/>
                  </a:lnTo>
                  <a:lnTo>
                    <a:pt x="42957" y="495299"/>
                  </a:lnTo>
                  <a:lnTo>
                    <a:pt x="48291" y="492251"/>
                  </a:lnTo>
                  <a:lnTo>
                    <a:pt x="52863" y="487679"/>
                  </a:lnTo>
                  <a:lnTo>
                    <a:pt x="54387" y="486155"/>
                  </a:lnTo>
                  <a:lnTo>
                    <a:pt x="56673" y="483869"/>
                  </a:lnTo>
                  <a:lnTo>
                    <a:pt x="58197" y="482345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29" name="Shape 4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0" name="Google Shape;4830;p72"/>
          <p:cNvGrpSpPr/>
          <p:nvPr/>
        </p:nvGrpSpPr>
        <p:grpSpPr>
          <a:xfrm>
            <a:off x="1177543" y="941373"/>
            <a:ext cx="7420975" cy="2990565"/>
            <a:chOff x="3259061" y="2019287"/>
            <a:chExt cx="6199645" cy="2436901"/>
          </a:xfrm>
        </p:grpSpPr>
        <p:pic>
          <p:nvPicPr>
            <p:cNvPr id="4831" name="Google Shape;4831;p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59061" y="2081771"/>
              <a:ext cx="438937" cy="1928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2" name="Google Shape;4832;p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47277" y="2087105"/>
              <a:ext cx="169415" cy="1356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3" name="Google Shape;4833;p7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82223" y="2069198"/>
              <a:ext cx="127255" cy="1490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34" name="Google Shape;4834;p72"/>
            <p:cNvSpPr/>
            <p:nvPr/>
          </p:nvSpPr>
          <p:spPr>
            <a:xfrm>
              <a:off x="3533394" y="2280666"/>
              <a:ext cx="567054" cy="57785"/>
            </a:xfrm>
            <a:custGeom>
              <a:rect b="b" l="l" r="r" t="t"/>
              <a:pathLst>
                <a:path extrusionOk="0" h="57785" w="567054">
                  <a:moveTo>
                    <a:pt x="0" y="53339"/>
                  </a:moveTo>
                  <a:lnTo>
                    <a:pt x="18990" y="55649"/>
                  </a:lnTo>
                  <a:lnTo>
                    <a:pt x="38195" y="56959"/>
                  </a:lnTo>
                  <a:lnTo>
                    <a:pt x="57542" y="57411"/>
                  </a:lnTo>
                  <a:lnTo>
                    <a:pt x="76962" y="57149"/>
                  </a:lnTo>
                  <a:lnTo>
                    <a:pt x="119943" y="54244"/>
                  </a:lnTo>
                  <a:lnTo>
                    <a:pt x="163068" y="50482"/>
                  </a:lnTo>
                  <a:lnTo>
                    <a:pt x="206192" y="46434"/>
                  </a:lnTo>
                  <a:lnTo>
                    <a:pt x="249174" y="42671"/>
                  </a:lnTo>
                  <a:lnTo>
                    <a:pt x="296727" y="39100"/>
                  </a:lnTo>
                  <a:lnTo>
                    <a:pt x="344424" y="35242"/>
                  </a:lnTo>
                  <a:lnTo>
                    <a:pt x="392120" y="31099"/>
                  </a:lnTo>
                  <a:lnTo>
                    <a:pt x="439673" y="26669"/>
                  </a:lnTo>
                  <a:lnTo>
                    <a:pt x="488346" y="20573"/>
                  </a:lnTo>
                  <a:lnTo>
                    <a:pt x="512433" y="17454"/>
                  </a:lnTo>
                  <a:lnTo>
                    <a:pt x="536448" y="14477"/>
                  </a:lnTo>
                  <a:lnTo>
                    <a:pt x="543889" y="13334"/>
                  </a:lnTo>
                  <a:lnTo>
                    <a:pt x="551402" y="12191"/>
                  </a:lnTo>
                  <a:lnTo>
                    <a:pt x="559057" y="11048"/>
                  </a:lnTo>
                  <a:lnTo>
                    <a:pt x="566928" y="9905"/>
                  </a:lnTo>
                  <a:lnTo>
                    <a:pt x="562356" y="9905"/>
                  </a:lnTo>
                  <a:lnTo>
                    <a:pt x="551688" y="12191"/>
                  </a:lnTo>
                  <a:lnTo>
                    <a:pt x="548640" y="6857"/>
                  </a:lnTo>
                  <a:lnTo>
                    <a:pt x="548640" y="4571"/>
                  </a:lnTo>
                  <a:lnTo>
                    <a:pt x="547878" y="2285"/>
                  </a:lnTo>
                  <a:lnTo>
                    <a:pt x="547878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35" name="Google Shape;4835;p72"/>
            <p:cNvGrpSpPr/>
            <p:nvPr/>
          </p:nvGrpSpPr>
          <p:grpSpPr>
            <a:xfrm>
              <a:off x="3942575" y="2070341"/>
              <a:ext cx="3072409" cy="2385847"/>
              <a:chOff x="3942575" y="2070341"/>
              <a:chExt cx="3072409" cy="2385847"/>
            </a:xfrm>
          </p:grpSpPr>
          <p:sp>
            <p:nvSpPr>
              <p:cNvPr id="4836" name="Google Shape;4836;p72"/>
              <p:cNvSpPr/>
              <p:nvPr/>
            </p:nvSpPr>
            <p:spPr>
              <a:xfrm>
                <a:off x="4184141" y="2128265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048"/>
                    </a:moveTo>
                    <a:lnTo>
                      <a:pt x="0" y="11430"/>
                    </a:lnTo>
                    <a:lnTo>
                      <a:pt x="3047" y="15240"/>
                    </a:lnTo>
                    <a:lnTo>
                      <a:pt x="11429" y="15240"/>
                    </a:lnTo>
                    <a:lnTo>
                      <a:pt x="15239" y="11430"/>
                    </a:lnTo>
                    <a:lnTo>
                      <a:pt x="15239" y="7620"/>
                    </a:lnTo>
                    <a:lnTo>
                      <a:pt x="15239" y="3048"/>
                    </a:lnTo>
                    <a:lnTo>
                      <a:pt x="11429" y="0"/>
                    </a:lnTo>
                    <a:lnTo>
                      <a:pt x="3047" y="0"/>
                    </a:lnTo>
                    <a:lnTo>
                      <a:pt x="0" y="3048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37" name="Google Shape;4837;p7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942575" y="2070341"/>
                <a:ext cx="3072409" cy="23858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38" name="Google Shape;4838;p72"/>
            <p:cNvGrpSpPr/>
            <p:nvPr/>
          </p:nvGrpSpPr>
          <p:grpSpPr>
            <a:xfrm>
              <a:off x="7142213" y="2096249"/>
              <a:ext cx="265201" cy="221398"/>
              <a:chOff x="7142213" y="2096249"/>
              <a:chExt cx="265201" cy="221398"/>
            </a:xfrm>
          </p:grpSpPr>
          <p:pic>
            <p:nvPicPr>
              <p:cNvPr id="4839" name="Google Shape;4839;p7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7142213" y="2096249"/>
                <a:ext cx="73939" cy="663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40" name="Google Shape;4840;p7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246607" y="2142731"/>
                <a:ext cx="160807" cy="1749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41" name="Google Shape;4841;p72"/>
            <p:cNvGrpSpPr/>
            <p:nvPr/>
          </p:nvGrpSpPr>
          <p:grpSpPr>
            <a:xfrm>
              <a:off x="7454633" y="2049005"/>
              <a:ext cx="506755" cy="222529"/>
              <a:chOff x="7454633" y="2049005"/>
              <a:chExt cx="506755" cy="222529"/>
            </a:xfrm>
          </p:grpSpPr>
          <p:pic>
            <p:nvPicPr>
              <p:cNvPr id="4842" name="Google Shape;4842;p7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454633" y="2113013"/>
                <a:ext cx="103657" cy="1585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43" name="Google Shape;4843;p7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594841" y="2049005"/>
                <a:ext cx="366547" cy="2207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44" name="Google Shape;4844;p72"/>
            <p:cNvGrpSpPr/>
            <p:nvPr/>
          </p:nvGrpSpPr>
          <p:grpSpPr>
            <a:xfrm>
              <a:off x="8346935" y="2019287"/>
              <a:ext cx="1111771" cy="242341"/>
              <a:chOff x="8346935" y="2019287"/>
              <a:chExt cx="1111771" cy="242341"/>
            </a:xfrm>
          </p:grpSpPr>
          <p:pic>
            <p:nvPicPr>
              <p:cNvPr id="4845" name="Google Shape;4845;p72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346935" y="2072627"/>
                <a:ext cx="176047" cy="1539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46" name="Google Shape;4846;p72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542864" y="2065781"/>
                <a:ext cx="206432" cy="1515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47" name="Google Shape;4847;p7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8775941" y="2099297"/>
                <a:ext cx="160807" cy="968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48" name="Google Shape;4848;p7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964155" y="2020823"/>
                <a:ext cx="239293" cy="1600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49" name="Google Shape;4849;p7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9243809" y="2019287"/>
                <a:ext cx="172237" cy="2423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50" name="Google Shape;4850;p72"/>
              <p:cNvSpPr/>
              <p:nvPr/>
            </p:nvSpPr>
            <p:spPr>
              <a:xfrm>
                <a:off x="9443466" y="2106929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048"/>
                    </a:moveTo>
                    <a:lnTo>
                      <a:pt x="0" y="11430"/>
                    </a:lnTo>
                    <a:lnTo>
                      <a:pt x="3048" y="15240"/>
                    </a:lnTo>
                    <a:lnTo>
                      <a:pt x="11430" y="15240"/>
                    </a:lnTo>
                    <a:lnTo>
                      <a:pt x="15240" y="11430"/>
                    </a:lnTo>
                    <a:lnTo>
                      <a:pt x="15240" y="7620"/>
                    </a:lnTo>
                    <a:lnTo>
                      <a:pt x="15240" y="3048"/>
                    </a:lnTo>
                    <a:lnTo>
                      <a:pt x="11430" y="0"/>
                    </a:lnTo>
                    <a:lnTo>
                      <a:pt x="3048" y="0"/>
                    </a:lnTo>
                    <a:lnTo>
                      <a:pt x="0" y="3048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51" name="Google Shape;4851;p72"/>
          <p:cNvGrpSpPr/>
          <p:nvPr/>
        </p:nvGrpSpPr>
        <p:grpSpPr>
          <a:xfrm>
            <a:off x="2113106" y="4781582"/>
            <a:ext cx="5633661" cy="826364"/>
            <a:chOff x="3520439" y="5195066"/>
            <a:chExt cx="4624958" cy="779883"/>
          </a:xfrm>
        </p:grpSpPr>
        <p:grpSp>
          <p:nvGrpSpPr>
            <p:cNvPr id="4852" name="Google Shape;4852;p72"/>
            <p:cNvGrpSpPr/>
            <p:nvPr/>
          </p:nvGrpSpPr>
          <p:grpSpPr>
            <a:xfrm>
              <a:off x="3520439" y="5195066"/>
              <a:ext cx="1158253" cy="265429"/>
              <a:chOff x="3520439" y="5195066"/>
              <a:chExt cx="1158253" cy="265429"/>
            </a:xfrm>
          </p:grpSpPr>
          <p:sp>
            <p:nvSpPr>
              <p:cNvPr id="4853" name="Google Shape;4853;p72"/>
              <p:cNvSpPr/>
              <p:nvPr/>
            </p:nvSpPr>
            <p:spPr>
              <a:xfrm>
                <a:off x="3520439" y="5195066"/>
                <a:ext cx="172720" cy="265429"/>
              </a:xfrm>
              <a:custGeom>
                <a:rect b="b" l="l" r="r" t="t"/>
                <a:pathLst>
                  <a:path extrusionOk="0" h="265429" w="172720">
                    <a:moveTo>
                      <a:pt x="137922" y="11680"/>
                    </a:moveTo>
                    <a:lnTo>
                      <a:pt x="129778" y="6167"/>
                    </a:lnTo>
                    <a:lnTo>
                      <a:pt x="121920" y="1869"/>
                    </a:lnTo>
                    <a:lnTo>
                      <a:pt x="113490" y="0"/>
                    </a:lnTo>
                    <a:lnTo>
                      <a:pt x="103632" y="1774"/>
                    </a:lnTo>
                    <a:lnTo>
                      <a:pt x="76200" y="36064"/>
                    </a:lnTo>
                    <a:lnTo>
                      <a:pt x="73604" y="51375"/>
                    </a:lnTo>
                    <a:lnTo>
                      <a:pt x="73723" y="67115"/>
                    </a:lnTo>
                    <a:lnTo>
                      <a:pt x="89011" y="111061"/>
                    </a:lnTo>
                    <a:lnTo>
                      <a:pt x="121158" y="145030"/>
                    </a:lnTo>
                    <a:lnTo>
                      <a:pt x="131516" y="152269"/>
                    </a:lnTo>
                    <a:lnTo>
                      <a:pt x="141732" y="159508"/>
                    </a:lnTo>
                    <a:lnTo>
                      <a:pt x="170116" y="191226"/>
                    </a:lnTo>
                    <a:lnTo>
                      <a:pt x="172664" y="200167"/>
                    </a:lnTo>
                    <a:lnTo>
                      <a:pt x="172212" y="209038"/>
                    </a:lnTo>
                    <a:lnTo>
                      <a:pt x="139850" y="242363"/>
                    </a:lnTo>
                    <a:lnTo>
                      <a:pt x="91821" y="262187"/>
                    </a:lnTo>
                    <a:lnTo>
                      <a:pt x="72818" y="264854"/>
                    </a:lnTo>
                    <a:lnTo>
                      <a:pt x="54102" y="264664"/>
                    </a:lnTo>
                    <a:lnTo>
                      <a:pt x="9144" y="243328"/>
                    </a:lnTo>
                    <a:lnTo>
                      <a:pt x="4572" y="238756"/>
                    </a:lnTo>
                    <a:lnTo>
                      <a:pt x="0" y="234184"/>
                    </a:lnTo>
                    <a:lnTo>
                      <a:pt x="6096" y="229612"/>
                    </a:lnTo>
                    <a:lnTo>
                      <a:pt x="15240" y="224278"/>
                    </a:lnTo>
                    <a:lnTo>
                      <a:pt x="19050" y="221992"/>
                    </a:lnTo>
                    <a:lnTo>
                      <a:pt x="25146" y="218182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54" name="Google Shape;4854;p72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3733787" y="5269979"/>
                <a:ext cx="99752" cy="1565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55" name="Google Shape;4855;p7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3854945" y="5238165"/>
                <a:ext cx="211099" cy="1758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56" name="Google Shape;4856;p72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4088117" y="5247750"/>
                <a:ext cx="113563" cy="1586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57" name="Google Shape;4857;p72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4225277" y="5243309"/>
                <a:ext cx="140233" cy="1539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58" name="Google Shape;4858;p72"/>
              <p:cNvSpPr/>
              <p:nvPr/>
            </p:nvSpPr>
            <p:spPr>
              <a:xfrm>
                <a:off x="4402074" y="5271516"/>
                <a:ext cx="16510" cy="97154"/>
              </a:xfrm>
              <a:custGeom>
                <a:rect b="b" l="l" r="r" t="t"/>
                <a:pathLst>
                  <a:path extrusionOk="0" h="97154" w="16510">
                    <a:moveTo>
                      <a:pt x="0" y="0"/>
                    </a:moveTo>
                    <a:lnTo>
                      <a:pt x="6643" y="38790"/>
                    </a:lnTo>
                    <a:lnTo>
                      <a:pt x="8667" y="71532"/>
                    </a:lnTo>
                    <a:lnTo>
                      <a:pt x="9441" y="81283"/>
                    </a:lnTo>
                    <a:lnTo>
                      <a:pt x="11430" y="90678"/>
                    </a:lnTo>
                    <a:lnTo>
                      <a:pt x="12954" y="96774"/>
                    </a:lnTo>
                    <a:lnTo>
                      <a:pt x="14478" y="91440"/>
                    </a:lnTo>
                    <a:lnTo>
                      <a:pt x="16002" y="90678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59" name="Google Shape;4859;p72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4449305" y="5213591"/>
                <a:ext cx="229387" cy="1745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60" name="Google Shape;4860;p72"/>
            <p:cNvGrpSpPr/>
            <p:nvPr/>
          </p:nvGrpSpPr>
          <p:grpSpPr>
            <a:xfrm>
              <a:off x="4102880" y="5562587"/>
              <a:ext cx="589527" cy="195097"/>
              <a:chOff x="4102880" y="5562587"/>
              <a:chExt cx="589527" cy="195097"/>
            </a:xfrm>
          </p:grpSpPr>
          <p:pic>
            <p:nvPicPr>
              <p:cNvPr id="4861" name="Google Shape;4861;p72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4102880" y="5586959"/>
                <a:ext cx="203955" cy="1707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62" name="Google Shape;4862;p72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4333171" y="5562587"/>
                <a:ext cx="359236" cy="1701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863" name="Google Shape;4863;p72"/>
            <p:cNvSpPr/>
            <p:nvPr/>
          </p:nvSpPr>
          <p:spPr>
            <a:xfrm>
              <a:off x="4905755" y="5401817"/>
              <a:ext cx="6985" cy="17145"/>
            </a:xfrm>
            <a:custGeom>
              <a:rect b="b" l="l" r="r" t="t"/>
              <a:pathLst>
                <a:path extrusionOk="0" h="17145" w="6985">
                  <a:moveTo>
                    <a:pt x="6858" y="0"/>
                  </a:moveTo>
                  <a:lnTo>
                    <a:pt x="4572" y="5334"/>
                  </a:lnTo>
                  <a:lnTo>
                    <a:pt x="2286" y="10668"/>
                  </a:lnTo>
                  <a:lnTo>
                    <a:pt x="0" y="16764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64" name="Google Shape;4864;p72"/>
            <p:cNvGrpSpPr/>
            <p:nvPr/>
          </p:nvGrpSpPr>
          <p:grpSpPr>
            <a:xfrm>
              <a:off x="5530964" y="5284457"/>
              <a:ext cx="534568" cy="208051"/>
              <a:chOff x="5530964" y="5284457"/>
              <a:chExt cx="534568" cy="208051"/>
            </a:xfrm>
          </p:grpSpPr>
          <p:pic>
            <p:nvPicPr>
              <p:cNvPr id="4865" name="Google Shape;4865;p72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5530964" y="5284457"/>
                <a:ext cx="120992" cy="2032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66" name="Google Shape;4866;p72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5679935" y="5306555"/>
                <a:ext cx="232435" cy="1806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67" name="Google Shape;4867;p72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5943587" y="5324081"/>
                <a:ext cx="121945" cy="16842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68" name="Google Shape;4868;p72"/>
            <p:cNvGrpSpPr/>
            <p:nvPr/>
          </p:nvGrpSpPr>
          <p:grpSpPr>
            <a:xfrm>
              <a:off x="6379451" y="5225783"/>
              <a:ext cx="800696" cy="224053"/>
              <a:chOff x="6379451" y="5225783"/>
              <a:chExt cx="800696" cy="224053"/>
            </a:xfrm>
          </p:grpSpPr>
          <p:pic>
            <p:nvPicPr>
              <p:cNvPr id="4869" name="Google Shape;4869;p72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6379451" y="5290708"/>
                <a:ext cx="110515" cy="1591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70" name="Google Shape;4870;p72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6512229" y="5315699"/>
                <a:ext cx="73748" cy="1131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71" name="Google Shape;4871;p72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6607289" y="5257787"/>
                <a:ext cx="264439" cy="1714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72" name="Google Shape;4872;p72"/>
              <p:cNvSpPr/>
              <p:nvPr/>
            </p:nvSpPr>
            <p:spPr>
              <a:xfrm>
                <a:off x="6915150" y="5307330"/>
                <a:ext cx="5079" cy="81914"/>
              </a:xfrm>
              <a:custGeom>
                <a:rect b="b" l="l" r="r" t="t"/>
                <a:pathLst>
                  <a:path extrusionOk="0" h="81914" w="5079">
                    <a:moveTo>
                      <a:pt x="0" y="0"/>
                    </a:moveTo>
                    <a:lnTo>
                      <a:pt x="1524" y="38862"/>
                    </a:lnTo>
                    <a:lnTo>
                      <a:pt x="2297" y="48136"/>
                    </a:lnTo>
                    <a:lnTo>
                      <a:pt x="2571" y="57626"/>
                    </a:lnTo>
                    <a:lnTo>
                      <a:pt x="2702" y="67258"/>
                    </a:lnTo>
                    <a:lnTo>
                      <a:pt x="3048" y="76962"/>
                    </a:lnTo>
                    <a:lnTo>
                      <a:pt x="3810" y="78486"/>
                    </a:lnTo>
                    <a:lnTo>
                      <a:pt x="3810" y="80010"/>
                    </a:lnTo>
                    <a:lnTo>
                      <a:pt x="4572" y="81534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73" name="Google Shape;4873;p72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6947284" y="5285219"/>
                <a:ext cx="71855" cy="1010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74" name="Google Shape;4874;p72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7048487" y="5225783"/>
                <a:ext cx="131660" cy="1608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75" name="Google Shape;4875;p72"/>
            <p:cNvGrpSpPr/>
            <p:nvPr/>
          </p:nvGrpSpPr>
          <p:grpSpPr>
            <a:xfrm>
              <a:off x="7609319" y="5201256"/>
              <a:ext cx="370027" cy="192192"/>
              <a:chOff x="7609319" y="5201256"/>
              <a:chExt cx="370027" cy="192192"/>
            </a:xfrm>
          </p:grpSpPr>
          <p:pic>
            <p:nvPicPr>
              <p:cNvPr id="4876" name="Google Shape;4876;p72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7609319" y="5201256"/>
                <a:ext cx="226339" cy="1921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77" name="Google Shape;4877;p72"/>
              <p:cNvSpPr/>
              <p:nvPr/>
            </p:nvSpPr>
            <p:spPr>
              <a:xfrm>
                <a:off x="7883937" y="5262372"/>
                <a:ext cx="5079" cy="113029"/>
              </a:xfrm>
              <a:custGeom>
                <a:rect b="b" l="l" r="r" t="t"/>
                <a:pathLst>
                  <a:path extrusionOk="0" h="113029" w="5079">
                    <a:moveTo>
                      <a:pt x="1238" y="0"/>
                    </a:moveTo>
                    <a:lnTo>
                      <a:pt x="797" y="13025"/>
                    </a:lnTo>
                    <a:lnTo>
                      <a:pt x="571" y="25908"/>
                    </a:lnTo>
                    <a:lnTo>
                      <a:pt x="488" y="38790"/>
                    </a:lnTo>
                    <a:lnTo>
                      <a:pt x="476" y="51816"/>
                    </a:lnTo>
                    <a:lnTo>
                      <a:pt x="273" y="63817"/>
                    </a:lnTo>
                    <a:lnTo>
                      <a:pt x="0" y="75819"/>
                    </a:lnTo>
                    <a:lnTo>
                      <a:pt x="154" y="87820"/>
                    </a:lnTo>
                    <a:lnTo>
                      <a:pt x="1238" y="99822"/>
                    </a:lnTo>
                    <a:lnTo>
                      <a:pt x="2000" y="104394"/>
                    </a:lnTo>
                    <a:lnTo>
                      <a:pt x="3524" y="108204"/>
                    </a:lnTo>
                    <a:lnTo>
                      <a:pt x="5048" y="112776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8" name="Google Shape;4878;p72"/>
              <p:cNvSpPr/>
              <p:nvPr/>
            </p:nvSpPr>
            <p:spPr>
              <a:xfrm>
                <a:off x="7870126" y="5236095"/>
                <a:ext cx="109220" cy="114935"/>
              </a:xfrm>
              <a:custGeom>
                <a:rect b="b" l="l" r="r" t="t"/>
                <a:pathLst>
                  <a:path extrusionOk="0" h="114935" w="109220">
                    <a:moveTo>
                      <a:pt x="5143" y="50661"/>
                    </a:moveTo>
                    <a:lnTo>
                      <a:pt x="2000" y="38897"/>
                    </a:lnTo>
                    <a:lnTo>
                      <a:pt x="0" y="28563"/>
                    </a:lnTo>
                    <a:lnTo>
                      <a:pt x="1714" y="19371"/>
                    </a:lnTo>
                    <a:lnTo>
                      <a:pt x="9715" y="11037"/>
                    </a:lnTo>
                    <a:lnTo>
                      <a:pt x="22717" y="4976"/>
                    </a:lnTo>
                    <a:lnTo>
                      <a:pt x="37147" y="1416"/>
                    </a:lnTo>
                    <a:lnTo>
                      <a:pt x="52149" y="0"/>
                    </a:lnTo>
                    <a:lnTo>
                      <a:pt x="66865" y="369"/>
                    </a:lnTo>
                    <a:lnTo>
                      <a:pt x="75402" y="2655"/>
                    </a:lnTo>
                    <a:lnTo>
                      <a:pt x="81438" y="7227"/>
                    </a:lnTo>
                    <a:lnTo>
                      <a:pt x="84760" y="14085"/>
                    </a:lnTo>
                    <a:lnTo>
                      <a:pt x="85153" y="23229"/>
                    </a:lnTo>
                    <a:lnTo>
                      <a:pt x="81629" y="34921"/>
                    </a:lnTo>
                    <a:lnTo>
                      <a:pt x="53149" y="70473"/>
                    </a:lnTo>
                    <a:lnTo>
                      <a:pt x="47053" y="75807"/>
                    </a:lnTo>
                    <a:lnTo>
                      <a:pt x="41719" y="81141"/>
                    </a:lnTo>
                    <a:lnTo>
                      <a:pt x="43243" y="81903"/>
                    </a:lnTo>
                    <a:lnTo>
                      <a:pt x="48577" y="84189"/>
                    </a:lnTo>
                    <a:lnTo>
                      <a:pt x="50863" y="84951"/>
                    </a:lnTo>
                    <a:lnTo>
                      <a:pt x="59305" y="87820"/>
                    </a:lnTo>
                    <a:lnTo>
                      <a:pt x="96678" y="104001"/>
                    </a:lnTo>
                    <a:lnTo>
                      <a:pt x="108013" y="113145"/>
                    </a:lnTo>
                    <a:lnTo>
                      <a:pt x="108013" y="113907"/>
                    </a:lnTo>
                    <a:lnTo>
                      <a:pt x="108775" y="113907"/>
                    </a:lnTo>
                    <a:lnTo>
                      <a:pt x="108775" y="114669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879" name="Google Shape;4879;p72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6643865" y="5770922"/>
              <a:ext cx="432079" cy="2040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880" name="Google Shape;4880;p72"/>
            <p:cNvGrpSpPr/>
            <p:nvPr/>
          </p:nvGrpSpPr>
          <p:grpSpPr>
            <a:xfrm>
              <a:off x="7364717" y="5681459"/>
              <a:ext cx="539521" cy="216433"/>
              <a:chOff x="7364717" y="5681459"/>
              <a:chExt cx="539521" cy="216433"/>
            </a:xfrm>
          </p:grpSpPr>
          <p:pic>
            <p:nvPicPr>
              <p:cNvPr id="4881" name="Google Shape;4881;p72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7364717" y="5734037"/>
                <a:ext cx="297253" cy="1638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82" name="Google Shape;4882;p72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7690091" y="5704319"/>
                <a:ext cx="86131" cy="1501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83" name="Google Shape;4883;p72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7799057" y="5681459"/>
                <a:ext cx="105181" cy="1349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84" name="Google Shape;4884;p72"/>
            <p:cNvGrpSpPr/>
            <p:nvPr/>
          </p:nvGrpSpPr>
          <p:grpSpPr>
            <a:xfrm>
              <a:off x="8013954" y="5670804"/>
              <a:ext cx="29336" cy="196342"/>
              <a:chOff x="8013954" y="5670804"/>
              <a:chExt cx="29336" cy="196342"/>
            </a:xfrm>
          </p:grpSpPr>
          <p:sp>
            <p:nvSpPr>
              <p:cNvPr id="4885" name="Google Shape;4885;p72"/>
              <p:cNvSpPr/>
              <p:nvPr/>
            </p:nvSpPr>
            <p:spPr>
              <a:xfrm>
                <a:off x="8013954" y="5670804"/>
                <a:ext cx="1270" cy="120014"/>
              </a:xfrm>
              <a:custGeom>
                <a:rect b="b" l="l" r="r" t="t"/>
                <a:pathLst>
                  <a:path extrusionOk="0" h="120014" w="1270">
                    <a:moveTo>
                      <a:pt x="0" y="0"/>
                    </a:moveTo>
                    <a:lnTo>
                      <a:pt x="11" y="19550"/>
                    </a:lnTo>
                    <a:lnTo>
                      <a:pt x="95" y="39243"/>
                    </a:lnTo>
                    <a:lnTo>
                      <a:pt x="321" y="58935"/>
                    </a:lnTo>
                    <a:lnTo>
                      <a:pt x="762" y="78486"/>
                    </a:lnTo>
                    <a:lnTo>
                      <a:pt x="762" y="88773"/>
                    </a:lnTo>
                    <a:lnTo>
                      <a:pt x="762" y="99060"/>
                    </a:lnTo>
                    <a:lnTo>
                      <a:pt x="762" y="109347"/>
                    </a:lnTo>
                    <a:lnTo>
                      <a:pt x="762" y="119634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6" name="Google Shape;4886;p72"/>
              <p:cNvSpPr/>
              <p:nvPr/>
            </p:nvSpPr>
            <p:spPr>
              <a:xfrm>
                <a:off x="8041386" y="5831586"/>
                <a:ext cx="1904" cy="35560"/>
              </a:xfrm>
              <a:custGeom>
                <a:rect b="b" l="l" r="r" t="t"/>
                <a:pathLst>
                  <a:path extrusionOk="0" h="35560" w="1904">
                    <a:moveTo>
                      <a:pt x="761" y="35051"/>
                    </a:moveTo>
                    <a:lnTo>
                      <a:pt x="761" y="26669"/>
                    </a:lnTo>
                    <a:lnTo>
                      <a:pt x="1523" y="19049"/>
                    </a:lnTo>
                    <a:lnTo>
                      <a:pt x="1523" y="11429"/>
                    </a:lnTo>
                    <a:lnTo>
                      <a:pt x="1523" y="6857"/>
                    </a:lnTo>
                    <a:lnTo>
                      <a:pt x="1523" y="3809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87" name="Google Shape;4887;p72"/>
            <p:cNvSpPr/>
            <p:nvPr/>
          </p:nvSpPr>
          <p:spPr>
            <a:xfrm>
              <a:off x="8110728" y="5659373"/>
              <a:ext cx="5715" cy="106045"/>
            </a:xfrm>
            <a:custGeom>
              <a:rect b="b" l="l" r="r" t="t"/>
              <a:pathLst>
                <a:path extrusionOk="0" h="106045" w="5715">
                  <a:moveTo>
                    <a:pt x="0" y="0"/>
                  </a:moveTo>
                  <a:lnTo>
                    <a:pt x="381" y="10489"/>
                  </a:lnTo>
                  <a:lnTo>
                    <a:pt x="1333" y="20478"/>
                  </a:lnTo>
                  <a:lnTo>
                    <a:pt x="2571" y="30325"/>
                  </a:lnTo>
                  <a:lnTo>
                    <a:pt x="3810" y="40386"/>
                  </a:lnTo>
                  <a:lnTo>
                    <a:pt x="5203" y="79498"/>
                  </a:lnTo>
                  <a:lnTo>
                    <a:pt x="5334" y="96774"/>
                  </a:lnTo>
                  <a:lnTo>
                    <a:pt x="5334" y="101346"/>
                  </a:lnTo>
                  <a:lnTo>
                    <a:pt x="5334" y="10591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8" name="Google Shape;4888;p72"/>
            <p:cNvSpPr/>
            <p:nvPr/>
          </p:nvSpPr>
          <p:spPr>
            <a:xfrm>
              <a:off x="8124443" y="5836920"/>
              <a:ext cx="20954" cy="10795"/>
            </a:xfrm>
            <a:custGeom>
              <a:rect b="b" l="l" r="r" t="t"/>
              <a:pathLst>
                <a:path extrusionOk="0" h="10795" w="20954">
                  <a:moveTo>
                    <a:pt x="20574" y="10667"/>
                  </a:moveTo>
                  <a:lnTo>
                    <a:pt x="9144" y="5333"/>
                  </a:lnTo>
                  <a:lnTo>
                    <a:pt x="6858" y="4571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p37"/>
          <p:cNvGrpSpPr/>
          <p:nvPr/>
        </p:nvGrpSpPr>
        <p:grpSpPr>
          <a:xfrm>
            <a:off x="3217749" y="1832259"/>
            <a:ext cx="1005619" cy="275903"/>
            <a:chOff x="3539489" y="2076450"/>
            <a:chExt cx="1106170" cy="312673"/>
          </a:xfrm>
        </p:grpSpPr>
        <p:sp>
          <p:nvSpPr>
            <p:cNvPr id="574" name="Google Shape;574;p37"/>
            <p:cNvSpPr/>
            <p:nvPr/>
          </p:nvSpPr>
          <p:spPr>
            <a:xfrm>
              <a:off x="3541775" y="2114550"/>
              <a:ext cx="9525" cy="171450"/>
            </a:xfrm>
            <a:custGeom>
              <a:rect b="b" l="l" r="r" t="t"/>
              <a:pathLst>
                <a:path extrusionOk="0" h="171450" w="9525">
                  <a:moveTo>
                    <a:pt x="2286" y="16001"/>
                  </a:moveTo>
                  <a:lnTo>
                    <a:pt x="762" y="13715"/>
                  </a:lnTo>
                  <a:lnTo>
                    <a:pt x="0" y="12191"/>
                  </a:lnTo>
                  <a:lnTo>
                    <a:pt x="0" y="9143"/>
                  </a:lnTo>
                  <a:lnTo>
                    <a:pt x="0" y="5333"/>
                  </a:lnTo>
                  <a:lnTo>
                    <a:pt x="0" y="4571"/>
                  </a:lnTo>
                  <a:lnTo>
                    <a:pt x="0" y="0"/>
                  </a:lnTo>
                  <a:lnTo>
                    <a:pt x="964" y="50363"/>
                  </a:lnTo>
                  <a:lnTo>
                    <a:pt x="3869" y="81914"/>
                  </a:lnTo>
                  <a:lnTo>
                    <a:pt x="5238" y="96773"/>
                  </a:lnTo>
                  <a:lnTo>
                    <a:pt x="8179" y="135183"/>
                  </a:lnTo>
                  <a:lnTo>
                    <a:pt x="9144" y="161543"/>
                  </a:lnTo>
                  <a:lnTo>
                    <a:pt x="9144" y="164591"/>
                  </a:lnTo>
                  <a:lnTo>
                    <a:pt x="9144" y="168401"/>
                  </a:lnTo>
                  <a:lnTo>
                    <a:pt x="9144" y="171449"/>
                  </a:lnTo>
                  <a:lnTo>
                    <a:pt x="7620" y="167639"/>
                  </a:lnTo>
                  <a:lnTo>
                    <a:pt x="7620" y="166115"/>
                  </a:lnTo>
                  <a:lnTo>
                    <a:pt x="6858" y="160781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3539489" y="2109311"/>
              <a:ext cx="86995" cy="165100"/>
            </a:xfrm>
            <a:custGeom>
              <a:rect b="b" l="l" r="r" t="t"/>
              <a:pathLst>
                <a:path extrusionOk="0" h="165100" w="86995">
                  <a:moveTo>
                    <a:pt x="0" y="5238"/>
                  </a:moveTo>
                  <a:lnTo>
                    <a:pt x="12156" y="1512"/>
                  </a:lnTo>
                  <a:lnTo>
                    <a:pt x="22383" y="0"/>
                  </a:lnTo>
                  <a:lnTo>
                    <a:pt x="32468" y="1488"/>
                  </a:lnTo>
                  <a:lnTo>
                    <a:pt x="67663" y="25943"/>
                  </a:lnTo>
                  <a:lnTo>
                    <a:pt x="75652" y="43314"/>
                  </a:lnTo>
                  <a:lnTo>
                    <a:pt x="75438" y="52292"/>
                  </a:lnTo>
                  <a:lnTo>
                    <a:pt x="53911" y="85439"/>
                  </a:lnTo>
                  <a:lnTo>
                    <a:pt x="23622" y="102012"/>
                  </a:lnTo>
                  <a:lnTo>
                    <a:pt x="17526" y="104298"/>
                  </a:lnTo>
                  <a:lnTo>
                    <a:pt x="16764" y="105060"/>
                  </a:lnTo>
                  <a:lnTo>
                    <a:pt x="16764" y="105822"/>
                  </a:lnTo>
                  <a:lnTo>
                    <a:pt x="21336" y="108108"/>
                  </a:lnTo>
                  <a:lnTo>
                    <a:pt x="26670" y="111918"/>
                  </a:lnTo>
                  <a:lnTo>
                    <a:pt x="32004" y="114204"/>
                  </a:lnTo>
                  <a:lnTo>
                    <a:pt x="39183" y="118467"/>
                  </a:lnTo>
                  <a:lnTo>
                    <a:pt x="72390" y="143922"/>
                  </a:lnTo>
                  <a:lnTo>
                    <a:pt x="85344" y="162210"/>
                  </a:lnTo>
                  <a:lnTo>
                    <a:pt x="86868" y="164496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6" name="Google Shape;576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61397" y="2116061"/>
              <a:ext cx="201193" cy="2331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85270" y="2113013"/>
              <a:ext cx="216588" cy="14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28789" y="2076450"/>
              <a:ext cx="492753" cy="1646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9" name="Google Shape;579;p37"/>
            <p:cNvSpPr/>
            <p:nvPr/>
          </p:nvSpPr>
          <p:spPr>
            <a:xfrm>
              <a:off x="3600449" y="2283713"/>
              <a:ext cx="1045210" cy="105410"/>
            </a:xfrm>
            <a:custGeom>
              <a:rect b="b" l="l" r="r" t="t"/>
              <a:pathLst>
                <a:path extrusionOk="0" h="105410" w="1045210">
                  <a:moveTo>
                    <a:pt x="0" y="105156"/>
                  </a:moveTo>
                  <a:lnTo>
                    <a:pt x="11989" y="102834"/>
                  </a:lnTo>
                  <a:lnTo>
                    <a:pt x="23336" y="101441"/>
                  </a:lnTo>
                  <a:lnTo>
                    <a:pt x="34825" y="100762"/>
                  </a:lnTo>
                  <a:lnTo>
                    <a:pt x="47244" y="100584"/>
                  </a:lnTo>
                  <a:lnTo>
                    <a:pt x="63948" y="101274"/>
                  </a:lnTo>
                  <a:lnTo>
                    <a:pt x="80867" y="102108"/>
                  </a:lnTo>
                  <a:lnTo>
                    <a:pt x="97928" y="102941"/>
                  </a:lnTo>
                  <a:lnTo>
                    <a:pt x="115062" y="103632"/>
                  </a:lnTo>
                  <a:lnTo>
                    <a:pt x="155197" y="104024"/>
                  </a:lnTo>
                  <a:lnTo>
                    <a:pt x="195548" y="103917"/>
                  </a:lnTo>
                  <a:lnTo>
                    <a:pt x="236041" y="103096"/>
                  </a:lnTo>
                  <a:lnTo>
                    <a:pt x="276606" y="101346"/>
                  </a:lnTo>
                  <a:lnTo>
                    <a:pt x="341757" y="96964"/>
                  </a:lnTo>
                  <a:lnTo>
                    <a:pt x="406908" y="91440"/>
                  </a:lnTo>
                  <a:lnTo>
                    <a:pt x="449639" y="87487"/>
                  </a:lnTo>
                  <a:lnTo>
                    <a:pt x="492156" y="82677"/>
                  </a:lnTo>
                  <a:lnTo>
                    <a:pt x="534531" y="77295"/>
                  </a:lnTo>
                  <a:lnTo>
                    <a:pt x="576834" y="71628"/>
                  </a:lnTo>
                  <a:lnTo>
                    <a:pt x="648366" y="61531"/>
                  </a:lnTo>
                  <a:lnTo>
                    <a:pt x="719328" y="50292"/>
                  </a:lnTo>
                  <a:lnTo>
                    <a:pt x="758880" y="43898"/>
                  </a:lnTo>
                  <a:lnTo>
                    <a:pt x="798576" y="37433"/>
                  </a:lnTo>
                  <a:lnTo>
                    <a:pt x="838271" y="31111"/>
                  </a:lnTo>
                  <a:lnTo>
                    <a:pt x="877824" y="25146"/>
                  </a:lnTo>
                  <a:lnTo>
                    <a:pt x="930401" y="17716"/>
                  </a:lnTo>
                  <a:lnTo>
                    <a:pt x="982980" y="11430"/>
                  </a:lnTo>
                  <a:lnTo>
                    <a:pt x="1005839" y="9429"/>
                  </a:lnTo>
                  <a:lnTo>
                    <a:pt x="1017269" y="8322"/>
                  </a:lnTo>
                  <a:lnTo>
                    <a:pt x="1028700" y="6858"/>
                  </a:lnTo>
                  <a:lnTo>
                    <a:pt x="1034034" y="6096"/>
                  </a:lnTo>
                  <a:lnTo>
                    <a:pt x="1039368" y="5334"/>
                  </a:lnTo>
                  <a:lnTo>
                    <a:pt x="1044702" y="3810"/>
                  </a:lnTo>
                  <a:lnTo>
                    <a:pt x="1040891" y="3048"/>
                  </a:lnTo>
                  <a:lnTo>
                    <a:pt x="1026413" y="3048"/>
                  </a:lnTo>
                  <a:lnTo>
                    <a:pt x="1023366" y="2286"/>
                  </a:lnTo>
                  <a:lnTo>
                    <a:pt x="1017269" y="1524"/>
                  </a:lnTo>
                  <a:lnTo>
                    <a:pt x="1011174" y="762"/>
                  </a:lnTo>
                  <a:lnTo>
                    <a:pt x="1005840" y="0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0" name="Google Shape;580;p37"/>
          <p:cNvGrpSpPr/>
          <p:nvPr/>
        </p:nvGrpSpPr>
        <p:grpSpPr>
          <a:xfrm>
            <a:off x="5921394" y="1785853"/>
            <a:ext cx="786362" cy="231312"/>
            <a:chOff x="6513468" y="2023859"/>
            <a:chExt cx="864990" cy="262140"/>
          </a:xfrm>
        </p:grpSpPr>
        <p:pic>
          <p:nvPicPr>
            <p:cNvPr id="581" name="Google Shape;581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513468" y="2040611"/>
              <a:ext cx="475608" cy="18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" name="Google Shape;582;p3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016435" y="2045207"/>
              <a:ext cx="102181" cy="1262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" name="Google Shape;583;p3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143737" y="2071103"/>
              <a:ext cx="64033" cy="9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" name="Google Shape;584;p3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228569" y="2023859"/>
              <a:ext cx="149889" cy="1387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5" name="Google Shape;585;p37"/>
            <p:cNvSpPr/>
            <p:nvPr/>
          </p:nvSpPr>
          <p:spPr>
            <a:xfrm>
              <a:off x="6572250" y="2217419"/>
              <a:ext cx="800100" cy="68580"/>
            </a:xfrm>
            <a:custGeom>
              <a:rect b="b" l="l" r="r" t="t"/>
              <a:pathLst>
                <a:path extrusionOk="0" h="68580" w="800100">
                  <a:moveTo>
                    <a:pt x="0" y="68580"/>
                  </a:moveTo>
                  <a:lnTo>
                    <a:pt x="11430" y="65615"/>
                  </a:lnTo>
                  <a:lnTo>
                    <a:pt x="22288" y="64293"/>
                  </a:lnTo>
                  <a:lnTo>
                    <a:pt x="33432" y="63972"/>
                  </a:lnTo>
                  <a:lnTo>
                    <a:pt x="45720" y="64008"/>
                  </a:lnTo>
                  <a:lnTo>
                    <a:pt x="66305" y="63984"/>
                  </a:lnTo>
                  <a:lnTo>
                    <a:pt x="86963" y="63817"/>
                  </a:lnTo>
                  <a:lnTo>
                    <a:pt x="107763" y="63365"/>
                  </a:lnTo>
                  <a:lnTo>
                    <a:pt x="128778" y="62484"/>
                  </a:lnTo>
                  <a:lnTo>
                    <a:pt x="157472" y="61436"/>
                  </a:lnTo>
                  <a:lnTo>
                    <a:pt x="215145" y="59055"/>
                  </a:lnTo>
                  <a:lnTo>
                    <a:pt x="278130" y="54613"/>
                  </a:lnTo>
                  <a:lnTo>
                    <a:pt x="346709" y="48684"/>
                  </a:lnTo>
                  <a:lnTo>
                    <a:pt x="381000" y="45720"/>
                  </a:lnTo>
                  <a:lnTo>
                    <a:pt x="451866" y="38766"/>
                  </a:lnTo>
                  <a:lnTo>
                    <a:pt x="522731" y="31242"/>
                  </a:lnTo>
                  <a:lnTo>
                    <a:pt x="555867" y="27384"/>
                  </a:lnTo>
                  <a:lnTo>
                    <a:pt x="588930" y="23812"/>
                  </a:lnTo>
                  <a:lnTo>
                    <a:pt x="621851" y="20526"/>
                  </a:lnTo>
                  <a:lnTo>
                    <a:pt x="654558" y="17526"/>
                  </a:lnTo>
                  <a:lnTo>
                    <a:pt x="679692" y="15240"/>
                  </a:lnTo>
                  <a:lnTo>
                    <a:pt x="704754" y="12954"/>
                  </a:lnTo>
                  <a:lnTo>
                    <a:pt x="729674" y="10668"/>
                  </a:lnTo>
                  <a:lnTo>
                    <a:pt x="754380" y="8382"/>
                  </a:lnTo>
                  <a:lnTo>
                    <a:pt x="765119" y="7358"/>
                  </a:lnTo>
                  <a:lnTo>
                    <a:pt x="775716" y="6477"/>
                  </a:lnTo>
                  <a:lnTo>
                    <a:pt x="786312" y="5595"/>
                  </a:lnTo>
                  <a:lnTo>
                    <a:pt x="797052" y="4572"/>
                  </a:lnTo>
                  <a:lnTo>
                    <a:pt x="799338" y="4572"/>
                  </a:lnTo>
                  <a:lnTo>
                    <a:pt x="800100" y="3810"/>
                  </a:lnTo>
                  <a:lnTo>
                    <a:pt x="792670" y="2786"/>
                  </a:lnTo>
                  <a:lnTo>
                    <a:pt x="785241" y="1905"/>
                  </a:lnTo>
                  <a:lnTo>
                    <a:pt x="777811" y="1023"/>
                  </a:lnTo>
                  <a:lnTo>
                    <a:pt x="770382" y="0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37"/>
          <p:cNvGrpSpPr/>
          <p:nvPr/>
        </p:nvGrpSpPr>
        <p:grpSpPr>
          <a:xfrm>
            <a:off x="8482529" y="2127437"/>
            <a:ext cx="336669" cy="237576"/>
            <a:chOff x="9330689" y="2410967"/>
            <a:chExt cx="370332" cy="269239"/>
          </a:xfrm>
        </p:grpSpPr>
        <p:sp>
          <p:nvSpPr>
            <p:cNvPr id="587" name="Google Shape;587;p37"/>
            <p:cNvSpPr/>
            <p:nvPr/>
          </p:nvSpPr>
          <p:spPr>
            <a:xfrm>
              <a:off x="9330689" y="2460497"/>
              <a:ext cx="45084" cy="215264"/>
            </a:xfrm>
            <a:custGeom>
              <a:rect b="b" l="l" r="r" t="t"/>
              <a:pathLst>
                <a:path extrusionOk="0" h="215264" w="45084">
                  <a:moveTo>
                    <a:pt x="0" y="0"/>
                  </a:moveTo>
                  <a:lnTo>
                    <a:pt x="19395" y="48327"/>
                  </a:lnTo>
                  <a:lnTo>
                    <a:pt x="27693" y="87570"/>
                  </a:lnTo>
                  <a:lnTo>
                    <a:pt x="34123" y="130694"/>
                  </a:lnTo>
                  <a:lnTo>
                    <a:pt x="37338" y="152400"/>
                  </a:lnTo>
                  <a:lnTo>
                    <a:pt x="39159" y="164984"/>
                  </a:lnTo>
                  <a:lnTo>
                    <a:pt x="41052" y="177641"/>
                  </a:lnTo>
                  <a:lnTo>
                    <a:pt x="42802" y="190440"/>
                  </a:lnTo>
                  <a:lnTo>
                    <a:pt x="44196" y="203454"/>
                  </a:lnTo>
                  <a:lnTo>
                    <a:pt x="44958" y="207264"/>
                  </a:lnTo>
                  <a:lnTo>
                    <a:pt x="44958" y="211074"/>
                  </a:lnTo>
                  <a:lnTo>
                    <a:pt x="44958" y="214884"/>
                  </a:lnTo>
                  <a:lnTo>
                    <a:pt x="39624" y="214884"/>
                  </a:lnTo>
                  <a:lnTo>
                    <a:pt x="40386" y="214122"/>
                  </a:lnTo>
                  <a:lnTo>
                    <a:pt x="35814" y="210311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9350501" y="2410967"/>
              <a:ext cx="350520" cy="269239"/>
            </a:xfrm>
            <a:custGeom>
              <a:rect b="b" l="l" r="r" t="t"/>
              <a:pathLst>
                <a:path extrusionOk="0" h="269239" w="350520">
                  <a:moveTo>
                    <a:pt x="0" y="41910"/>
                  </a:moveTo>
                  <a:lnTo>
                    <a:pt x="38147" y="30658"/>
                  </a:lnTo>
                  <a:lnTo>
                    <a:pt x="94107" y="23812"/>
                  </a:lnTo>
                  <a:lnTo>
                    <a:pt x="136398" y="20574"/>
                  </a:lnTo>
                  <a:lnTo>
                    <a:pt x="173664" y="17002"/>
                  </a:lnTo>
                  <a:lnTo>
                    <a:pt x="211074" y="13144"/>
                  </a:lnTo>
                  <a:lnTo>
                    <a:pt x="248483" y="9001"/>
                  </a:lnTo>
                  <a:lnTo>
                    <a:pt x="285750" y="4572"/>
                  </a:lnTo>
                  <a:lnTo>
                    <a:pt x="298203" y="3000"/>
                  </a:lnTo>
                  <a:lnTo>
                    <a:pt x="310515" y="1714"/>
                  </a:lnTo>
                  <a:lnTo>
                    <a:pt x="322826" y="714"/>
                  </a:lnTo>
                  <a:lnTo>
                    <a:pt x="335280" y="0"/>
                  </a:lnTo>
                  <a:lnTo>
                    <a:pt x="338328" y="0"/>
                  </a:lnTo>
                  <a:lnTo>
                    <a:pt x="340614" y="0"/>
                  </a:lnTo>
                  <a:lnTo>
                    <a:pt x="343662" y="0"/>
                  </a:lnTo>
                  <a:lnTo>
                    <a:pt x="342138" y="4572"/>
                  </a:lnTo>
                  <a:lnTo>
                    <a:pt x="340614" y="7620"/>
                  </a:lnTo>
                  <a:lnTo>
                    <a:pt x="338328" y="12192"/>
                  </a:lnTo>
                  <a:lnTo>
                    <a:pt x="335684" y="21466"/>
                  </a:lnTo>
                  <a:lnTo>
                    <a:pt x="334327" y="30956"/>
                  </a:lnTo>
                  <a:lnTo>
                    <a:pt x="333827" y="40588"/>
                  </a:lnTo>
                  <a:lnTo>
                    <a:pt x="333756" y="50292"/>
                  </a:lnTo>
                  <a:lnTo>
                    <a:pt x="333875" y="73925"/>
                  </a:lnTo>
                  <a:lnTo>
                    <a:pt x="335280" y="97059"/>
                  </a:lnTo>
                  <a:lnTo>
                    <a:pt x="337827" y="120050"/>
                  </a:lnTo>
                  <a:lnTo>
                    <a:pt x="341376" y="143256"/>
                  </a:lnTo>
                  <a:lnTo>
                    <a:pt x="343519" y="155269"/>
                  </a:lnTo>
                  <a:lnTo>
                    <a:pt x="345376" y="167354"/>
                  </a:lnTo>
                  <a:lnTo>
                    <a:pt x="346948" y="179581"/>
                  </a:lnTo>
                  <a:lnTo>
                    <a:pt x="348234" y="192024"/>
                  </a:lnTo>
                  <a:lnTo>
                    <a:pt x="349007" y="199822"/>
                  </a:lnTo>
                  <a:lnTo>
                    <a:pt x="349853" y="208121"/>
                  </a:lnTo>
                  <a:lnTo>
                    <a:pt x="339852" y="248412"/>
                  </a:lnTo>
                  <a:lnTo>
                    <a:pt x="338328" y="251460"/>
                  </a:lnTo>
                  <a:lnTo>
                    <a:pt x="337566" y="256032"/>
                  </a:lnTo>
                  <a:lnTo>
                    <a:pt x="333756" y="257556"/>
                  </a:lnTo>
                  <a:lnTo>
                    <a:pt x="332232" y="259080"/>
                  </a:lnTo>
                  <a:lnTo>
                    <a:pt x="328422" y="258318"/>
                  </a:lnTo>
                  <a:lnTo>
                    <a:pt x="326136" y="258318"/>
                  </a:lnTo>
                  <a:lnTo>
                    <a:pt x="284154" y="260318"/>
                  </a:lnTo>
                  <a:lnTo>
                    <a:pt x="268986" y="261556"/>
                  </a:lnTo>
                  <a:lnTo>
                    <a:pt x="253817" y="262509"/>
                  </a:lnTo>
                  <a:lnTo>
                    <a:pt x="238506" y="262890"/>
                  </a:lnTo>
                  <a:lnTo>
                    <a:pt x="221813" y="262770"/>
                  </a:lnTo>
                  <a:lnTo>
                    <a:pt x="204978" y="262509"/>
                  </a:lnTo>
                  <a:lnTo>
                    <a:pt x="188142" y="262247"/>
                  </a:lnTo>
                  <a:lnTo>
                    <a:pt x="171450" y="262128"/>
                  </a:lnTo>
                  <a:lnTo>
                    <a:pt x="151578" y="262032"/>
                  </a:lnTo>
                  <a:lnTo>
                    <a:pt x="131921" y="261937"/>
                  </a:lnTo>
                  <a:lnTo>
                    <a:pt x="92964" y="262890"/>
                  </a:lnTo>
                  <a:lnTo>
                    <a:pt x="50744" y="266854"/>
                  </a:lnTo>
                  <a:lnTo>
                    <a:pt x="36576" y="268224"/>
                  </a:lnTo>
                  <a:lnTo>
                    <a:pt x="33528" y="268986"/>
                  </a:lnTo>
                  <a:lnTo>
                    <a:pt x="30480" y="268986"/>
                  </a:lnTo>
                  <a:lnTo>
                    <a:pt x="27432" y="268986"/>
                  </a:lnTo>
                  <a:lnTo>
                    <a:pt x="32766" y="262890"/>
                  </a:lnTo>
                  <a:lnTo>
                    <a:pt x="38862" y="256794"/>
                  </a:lnTo>
                  <a:lnTo>
                    <a:pt x="44958" y="250698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9" name="Google Shape;589;p3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470123" y="2469629"/>
              <a:ext cx="88417" cy="1486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0" name="Google Shape;590;p37"/>
          <p:cNvGrpSpPr/>
          <p:nvPr/>
        </p:nvGrpSpPr>
        <p:grpSpPr>
          <a:xfrm>
            <a:off x="1327267" y="1970088"/>
            <a:ext cx="410109" cy="199373"/>
            <a:chOff x="1459979" y="2232647"/>
            <a:chExt cx="451115" cy="225944"/>
          </a:xfrm>
        </p:grpSpPr>
        <p:pic>
          <p:nvPicPr>
            <p:cNvPr id="591" name="Google Shape;591;p3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459979" y="2260841"/>
              <a:ext cx="108991" cy="1554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2" name="Google Shape;592;p37"/>
            <p:cNvSpPr/>
            <p:nvPr/>
          </p:nvSpPr>
          <p:spPr>
            <a:xfrm>
              <a:off x="1485899" y="2384297"/>
              <a:ext cx="339089" cy="74294"/>
            </a:xfrm>
            <a:custGeom>
              <a:rect b="b" l="l" r="r" t="t"/>
              <a:pathLst>
                <a:path extrusionOk="0" h="74294" w="339089">
                  <a:moveTo>
                    <a:pt x="0" y="73913"/>
                  </a:moveTo>
                  <a:lnTo>
                    <a:pt x="17240" y="74259"/>
                  </a:lnTo>
                  <a:lnTo>
                    <a:pt x="33909" y="73247"/>
                  </a:lnTo>
                  <a:lnTo>
                    <a:pt x="50577" y="71235"/>
                  </a:lnTo>
                  <a:lnTo>
                    <a:pt x="67818" y="68579"/>
                  </a:lnTo>
                  <a:lnTo>
                    <a:pt x="96512" y="64305"/>
                  </a:lnTo>
                  <a:lnTo>
                    <a:pt x="154185" y="54328"/>
                  </a:lnTo>
                  <a:lnTo>
                    <a:pt x="212586" y="42338"/>
                  </a:lnTo>
                  <a:lnTo>
                    <a:pt x="271712" y="28622"/>
                  </a:lnTo>
                  <a:lnTo>
                    <a:pt x="300990" y="21335"/>
                  </a:lnTo>
                  <a:lnTo>
                    <a:pt x="309026" y="19681"/>
                  </a:lnTo>
                  <a:lnTo>
                    <a:pt x="318420" y="17811"/>
                  </a:lnTo>
                  <a:lnTo>
                    <a:pt x="327671" y="15228"/>
                  </a:lnTo>
                  <a:lnTo>
                    <a:pt x="335280" y="11429"/>
                  </a:lnTo>
                  <a:lnTo>
                    <a:pt x="339090" y="8381"/>
                  </a:lnTo>
                  <a:lnTo>
                    <a:pt x="337566" y="4571"/>
                  </a:lnTo>
                  <a:lnTo>
                    <a:pt x="337566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3" name="Google Shape;593;p3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588566" y="2232647"/>
              <a:ext cx="198335" cy="1394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4" name="Google Shape;594;p37"/>
            <p:cNvSpPr/>
            <p:nvPr/>
          </p:nvSpPr>
          <p:spPr>
            <a:xfrm>
              <a:off x="1876044" y="2270759"/>
              <a:ext cx="3810" cy="17144"/>
            </a:xfrm>
            <a:custGeom>
              <a:rect b="b" l="l" r="r" t="t"/>
              <a:pathLst>
                <a:path extrusionOk="0" h="17144" w="3810">
                  <a:moveTo>
                    <a:pt x="3810" y="0"/>
                  </a:moveTo>
                  <a:lnTo>
                    <a:pt x="2286" y="9144"/>
                  </a:lnTo>
                  <a:lnTo>
                    <a:pt x="1524" y="11430"/>
                  </a:lnTo>
                  <a:lnTo>
                    <a:pt x="0" y="16764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1895855" y="2356865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8"/>
                  </a:moveTo>
                  <a:lnTo>
                    <a:pt x="0" y="11430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1430"/>
                  </a:lnTo>
                  <a:lnTo>
                    <a:pt x="15239" y="7620"/>
                  </a:lnTo>
                  <a:lnTo>
                    <a:pt x="15239" y="3048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6" name="Google Shape;596;p37"/>
          <p:cNvGrpSpPr/>
          <p:nvPr/>
        </p:nvGrpSpPr>
        <p:grpSpPr>
          <a:xfrm>
            <a:off x="992644" y="2267295"/>
            <a:ext cx="333780" cy="202400"/>
            <a:chOff x="1091897" y="2569464"/>
            <a:chExt cx="367154" cy="229374"/>
          </a:xfrm>
        </p:grpSpPr>
        <p:pic>
          <p:nvPicPr>
            <p:cNvPr id="597" name="Google Shape;597;p3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091897" y="2569464"/>
              <a:ext cx="192085" cy="148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3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311389" y="2590787"/>
              <a:ext cx="147662" cy="2080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9" name="Google Shape;599;p3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463028" y="2241624"/>
            <a:ext cx="173484" cy="87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0" name="Google Shape;600;p37"/>
          <p:cNvGrpSpPr/>
          <p:nvPr/>
        </p:nvGrpSpPr>
        <p:grpSpPr>
          <a:xfrm>
            <a:off x="3117552" y="3314277"/>
            <a:ext cx="797100" cy="151898"/>
            <a:chOff x="3429273" y="3755980"/>
            <a:chExt cx="876801" cy="172142"/>
          </a:xfrm>
        </p:grpSpPr>
        <p:pic>
          <p:nvPicPr>
            <p:cNvPr id="601" name="Google Shape;601;p3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429273" y="3757409"/>
              <a:ext cx="232149" cy="170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3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697687" y="3757409"/>
              <a:ext cx="272345" cy="1463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" name="Google Shape;603;p3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989819" y="3763755"/>
              <a:ext cx="163855" cy="1171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" name="Google Shape;604;p37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178795" y="3755980"/>
              <a:ext cx="127279" cy="121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5" name="Google Shape;605;p37"/>
          <p:cNvGrpSpPr/>
          <p:nvPr/>
        </p:nvGrpSpPr>
        <p:grpSpPr>
          <a:xfrm>
            <a:off x="4051098" y="3245609"/>
            <a:ext cx="347775" cy="153327"/>
            <a:chOff x="4456163" y="3678161"/>
            <a:chExt cx="382549" cy="173761"/>
          </a:xfrm>
        </p:grpSpPr>
        <p:pic>
          <p:nvPicPr>
            <p:cNvPr id="606" name="Google Shape;606;p37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456163" y="3743693"/>
              <a:ext cx="84131" cy="98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" name="Google Shape;607;p37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571225" y="3678161"/>
              <a:ext cx="267487" cy="1737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8" name="Google Shape;608;p3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521717" y="3346762"/>
            <a:ext cx="111459" cy="128249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37"/>
          <p:cNvSpPr/>
          <p:nvPr/>
        </p:nvSpPr>
        <p:spPr>
          <a:xfrm>
            <a:off x="5568141" y="4557880"/>
            <a:ext cx="78588" cy="514435"/>
          </a:xfrm>
          <a:custGeom>
            <a:rect b="b" l="l" r="r" t="t"/>
            <a:pathLst>
              <a:path extrusionOk="0" h="582929" w="86360">
                <a:moveTo>
                  <a:pt x="86105" y="0"/>
                </a:moveTo>
                <a:lnTo>
                  <a:pt x="84581" y="0"/>
                </a:lnTo>
                <a:lnTo>
                  <a:pt x="81533" y="0"/>
                </a:lnTo>
                <a:lnTo>
                  <a:pt x="79247" y="0"/>
                </a:lnTo>
                <a:lnTo>
                  <a:pt x="71830" y="1714"/>
                </a:lnTo>
                <a:lnTo>
                  <a:pt x="64484" y="3429"/>
                </a:lnTo>
                <a:lnTo>
                  <a:pt x="57280" y="5143"/>
                </a:lnTo>
                <a:lnTo>
                  <a:pt x="50291" y="6858"/>
                </a:lnTo>
                <a:lnTo>
                  <a:pt x="39993" y="9108"/>
                </a:lnTo>
                <a:lnTo>
                  <a:pt x="29622" y="11144"/>
                </a:lnTo>
                <a:lnTo>
                  <a:pt x="19109" y="12751"/>
                </a:lnTo>
                <a:lnTo>
                  <a:pt x="8381" y="13716"/>
                </a:lnTo>
                <a:lnTo>
                  <a:pt x="6857" y="13716"/>
                </a:lnTo>
                <a:lnTo>
                  <a:pt x="1523" y="12192"/>
                </a:lnTo>
                <a:lnTo>
                  <a:pt x="761" y="15240"/>
                </a:lnTo>
                <a:lnTo>
                  <a:pt x="0" y="20574"/>
                </a:lnTo>
                <a:lnTo>
                  <a:pt x="761" y="28194"/>
                </a:lnTo>
                <a:lnTo>
                  <a:pt x="761" y="33528"/>
                </a:lnTo>
                <a:lnTo>
                  <a:pt x="678" y="62233"/>
                </a:lnTo>
                <a:lnTo>
                  <a:pt x="666" y="91154"/>
                </a:lnTo>
                <a:lnTo>
                  <a:pt x="1083" y="120217"/>
                </a:lnTo>
                <a:lnTo>
                  <a:pt x="2285" y="149352"/>
                </a:lnTo>
                <a:lnTo>
                  <a:pt x="3298" y="168211"/>
                </a:lnTo>
                <a:lnTo>
                  <a:pt x="4095" y="187071"/>
                </a:lnTo>
                <a:lnTo>
                  <a:pt x="4750" y="205930"/>
                </a:lnTo>
                <a:lnTo>
                  <a:pt x="5333" y="224790"/>
                </a:lnTo>
                <a:lnTo>
                  <a:pt x="5655" y="245935"/>
                </a:lnTo>
                <a:lnTo>
                  <a:pt x="5619" y="267081"/>
                </a:lnTo>
                <a:lnTo>
                  <a:pt x="5441" y="288226"/>
                </a:lnTo>
                <a:lnTo>
                  <a:pt x="5333" y="309372"/>
                </a:lnTo>
                <a:lnTo>
                  <a:pt x="5226" y="328231"/>
                </a:lnTo>
                <a:lnTo>
                  <a:pt x="5048" y="347091"/>
                </a:lnTo>
                <a:lnTo>
                  <a:pt x="5012" y="365950"/>
                </a:lnTo>
                <a:lnTo>
                  <a:pt x="5333" y="384810"/>
                </a:lnTo>
                <a:lnTo>
                  <a:pt x="5464" y="400823"/>
                </a:lnTo>
                <a:lnTo>
                  <a:pt x="5810" y="416909"/>
                </a:lnTo>
                <a:lnTo>
                  <a:pt x="6298" y="433137"/>
                </a:lnTo>
                <a:lnTo>
                  <a:pt x="6857" y="449580"/>
                </a:lnTo>
                <a:lnTo>
                  <a:pt x="7417" y="462843"/>
                </a:lnTo>
                <a:lnTo>
                  <a:pt x="7905" y="476250"/>
                </a:lnTo>
                <a:lnTo>
                  <a:pt x="8251" y="489656"/>
                </a:lnTo>
                <a:lnTo>
                  <a:pt x="8381" y="502920"/>
                </a:lnTo>
                <a:lnTo>
                  <a:pt x="8941" y="511480"/>
                </a:lnTo>
                <a:lnTo>
                  <a:pt x="9429" y="519969"/>
                </a:lnTo>
                <a:lnTo>
                  <a:pt x="9775" y="528316"/>
                </a:lnTo>
                <a:lnTo>
                  <a:pt x="9905" y="536448"/>
                </a:lnTo>
                <a:lnTo>
                  <a:pt x="9905" y="542544"/>
                </a:lnTo>
                <a:lnTo>
                  <a:pt x="10667" y="548640"/>
                </a:lnTo>
                <a:lnTo>
                  <a:pt x="10667" y="554736"/>
                </a:lnTo>
                <a:lnTo>
                  <a:pt x="10667" y="558546"/>
                </a:lnTo>
                <a:lnTo>
                  <a:pt x="10667" y="563118"/>
                </a:lnTo>
                <a:lnTo>
                  <a:pt x="11429" y="566928"/>
                </a:lnTo>
                <a:lnTo>
                  <a:pt x="11429" y="569214"/>
                </a:lnTo>
                <a:lnTo>
                  <a:pt x="12191" y="573024"/>
                </a:lnTo>
                <a:lnTo>
                  <a:pt x="12953" y="574548"/>
                </a:lnTo>
                <a:lnTo>
                  <a:pt x="12953" y="575310"/>
                </a:lnTo>
                <a:lnTo>
                  <a:pt x="14477" y="576072"/>
                </a:lnTo>
                <a:lnTo>
                  <a:pt x="14477" y="576834"/>
                </a:lnTo>
                <a:lnTo>
                  <a:pt x="14477" y="577596"/>
                </a:lnTo>
                <a:lnTo>
                  <a:pt x="14477" y="578358"/>
                </a:lnTo>
                <a:lnTo>
                  <a:pt x="15239" y="579120"/>
                </a:lnTo>
                <a:lnTo>
                  <a:pt x="16763" y="580644"/>
                </a:lnTo>
                <a:lnTo>
                  <a:pt x="19049" y="581406"/>
                </a:lnTo>
                <a:lnTo>
                  <a:pt x="20573" y="581406"/>
                </a:lnTo>
                <a:lnTo>
                  <a:pt x="28955" y="582930"/>
                </a:lnTo>
                <a:lnTo>
                  <a:pt x="37337" y="580644"/>
                </a:lnTo>
                <a:lnTo>
                  <a:pt x="44957" y="580644"/>
                </a:lnTo>
                <a:lnTo>
                  <a:pt x="53316" y="580953"/>
                </a:lnTo>
                <a:lnTo>
                  <a:pt x="62102" y="581406"/>
                </a:lnTo>
                <a:lnTo>
                  <a:pt x="70889" y="581286"/>
                </a:lnTo>
                <a:lnTo>
                  <a:pt x="79247" y="579882"/>
                </a:lnTo>
                <a:lnTo>
                  <a:pt x="81533" y="578358"/>
                </a:lnTo>
                <a:lnTo>
                  <a:pt x="83819" y="576834"/>
                </a:lnTo>
                <a:lnTo>
                  <a:pt x="86105" y="576072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0" name="Google Shape;610;p37"/>
          <p:cNvGrpSpPr/>
          <p:nvPr/>
        </p:nvGrpSpPr>
        <p:grpSpPr>
          <a:xfrm>
            <a:off x="5618766" y="4452306"/>
            <a:ext cx="444735" cy="672389"/>
            <a:chOff x="6180581" y="5045678"/>
            <a:chExt cx="489204" cy="762000"/>
          </a:xfrm>
        </p:grpSpPr>
        <p:pic>
          <p:nvPicPr>
            <p:cNvPr id="611" name="Google Shape;611;p37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275057" y="5539727"/>
              <a:ext cx="241579" cy="2225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2" name="Google Shape;612;p37"/>
            <p:cNvSpPr/>
            <p:nvPr/>
          </p:nvSpPr>
          <p:spPr>
            <a:xfrm>
              <a:off x="6483095" y="5045678"/>
              <a:ext cx="186690" cy="762000"/>
            </a:xfrm>
            <a:custGeom>
              <a:rect b="b" l="l" r="r" t="t"/>
              <a:pathLst>
                <a:path extrusionOk="0" h="762000" w="186690">
                  <a:moveTo>
                    <a:pt x="0" y="24669"/>
                  </a:moveTo>
                  <a:lnTo>
                    <a:pt x="13156" y="20919"/>
                  </a:lnTo>
                  <a:lnTo>
                    <a:pt x="26384" y="17525"/>
                  </a:lnTo>
                  <a:lnTo>
                    <a:pt x="39754" y="14275"/>
                  </a:lnTo>
                  <a:lnTo>
                    <a:pt x="53340" y="10953"/>
                  </a:lnTo>
                  <a:lnTo>
                    <a:pt x="66484" y="8334"/>
                  </a:lnTo>
                  <a:lnTo>
                    <a:pt x="79629" y="5429"/>
                  </a:lnTo>
                  <a:lnTo>
                    <a:pt x="92773" y="2809"/>
                  </a:lnTo>
                  <a:lnTo>
                    <a:pt x="105918" y="1047"/>
                  </a:lnTo>
                  <a:lnTo>
                    <a:pt x="113192" y="273"/>
                  </a:lnTo>
                  <a:lnTo>
                    <a:pt x="120681" y="0"/>
                  </a:lnTo>
                  <a:lnTo>
                    <a:pt x="127456" y="1583"/>
                  </a:lnTo>
                  <a:lnTo>
                    <a:pt x="132588" y="6381"/>
                  </a:lnTo>
                  <a:lnTo>
                    <a:pt x="136338" y="16847"/>
                  </a:lnTo>
                  <a:lnTo>
                    <a:pt x="138017" y="28955"/>
                  </a:lnTo>
                  <a:lnTo>
                    <a:pt x="138695" y="41207"/>
                  </a:lnTo>
                  <a:lnTo>
                    <a:pt x="139446" y="52101"/>
                  </a:lnTo>
                  <a:lnTo>
                    <a:pt x="144684" y="99726"/>
                  </a:lnTo>
                  <a:lnTo>
                    <a:pt x="151638" y="147351"/>
                  </a:lnTo>
                  <a:lnTo>
                    <a:pt x="162591" y="212502"/>
                  </a:lnTo>
                  <a:lnTo>
                    <a:pt x="168032" y="245078"/>
                  </a:lnTo>
                  <a:lnTo>
                    <a:pt x="177867" y="319516"/>
                  </a:lnTo>
                  <a:lnTo>
                    <a:pt x="181260" y="361664"/>
                  </a:lnTo>
                  <a:lnTo>
                    <a:pt x="183368" y="404098"/>
                  </a:lnTo>
                  <a:lnTo>
                    <a:pt x="184404" y="446817"/>
                  </a:lnTo>
                  <a:lnTo>
                    <a:pt x="185070" y="506348"/>
                  </a:lnTo>
                  <a:lnTo>
                    <a:pt x="185166" y="566451"/>
                  </a:lnTo>
                  <a:lnTo>
                    <a:pt x="185820" y="596300"/>
                  </a:lnTo>
                  <a:lnTo>
                    <a:pt x="186404" y="626363"/>
                  </a:lnTo>
                  <a:lnTo>
                    <a:pt x="186559" y="656570"/>
                  </a:lnTo>
                  <a:lnTo>
                    <a:pt x="185928" y="686847"/>
                  </a:lnTo>
                  <a:lnTo>
                    <a:pt x="185344" y="699992"/>
                  </a:lnTo>
                  <a:lnTo>
                    <a:pt x="184689" y="713136"/>
                  </a:lnTo>
                  <a:lnTo>
                    <a:pt x="183892" y="726281"/>
                  </a:lnTo>
                  <a:lnTo>
                    <a:pt x="182880" y="739425"/>
                  </a:lnTo>
                  <a:lnTo>
                    <a:pt x="182880" y="746283"/>
                  </a:lnTo>
                  <a:lnTo>
                    <a:pt x="182118" y="753141"/>
                  </a:lnTo>
                  <a:lnTo>
                    <a:pt x="181356" y="759237"/>
                  </a:lnTo>
                  <a:lnTo>
                    <a:pt x="180594" y="760761"/>
                  </a:lnTo>
                  <a:lnTo>
                    <a:pt x="180594" y="761523"/>
                  </a:lnTo>
                  <a:lnTo>
                    <a:pt x="172831" y="761023"/>
                  </a:lnTo>
                  <a:lnTo>
                    <a:pt x="165354" y="759809"/>
                  </a:lnTo>
                  <a:lnTo>
                    <a:pt x="157876" y="758309"/>
                  </a:lnTo>
                  <a:lnTo>
                    <a:pt x="150114" y="756951"/>
                  </a:lnTo>
                  <a:lnTo>
                    <a:pt x="140731" y="756189"/>
                  </a:lnTo>
                  <a:lnTo>
                    <a:pt x="131064" y="755999"/>
                  </a:lnTo>
                  <a:lnTo>
                    <a:pt x="121396" y="756094"/>
                  </a:lnTo>
                  <a:lnTo>
                    <a:pt x="112014" y="756189"/>
                  </a:lnTo>
                  <a:lnTo>
                    <a:pt x="105453" y="757189"/>
                  </a:lnTo>
                  <a:lnTo>
                    <a:pt x="97821" y="758475"/>
                  </a:lnTo>
                  <a:lnTo>
                    <a:pt x="90046" y="759190"/>
                  </a:lnTo>
                  <a:lnTo>
                    <a:pt x="83058" y="758475"/>
                  </a:lnTo>
                  <a:lnTo>
                    <a:pt x="82296" y="757713"/>
                  </a:lnTo>
                  <a:lnTo>
                    <a:pt x="81534" y="756951"/>
                  </a:lnTo>
                  <a:lnTo>
                    <a:pt x="80010" y="756189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6232397" y="5185410"/>
              <a:ext cx="50800" cy="96520"/>
            </a:xfrm>
            <a:custGeom>
              <a:rect b="b" l="l" r="r" t="t"/>
              <a:pathLst>
                <a:path extrusionOk="0" h="96520" w="50800">
                  <a:moveTo>
                    <a:pt x="19050" y="15239"/>
                  </a:moveTo>
                  <a:lnTo>
                    <a:pt x="23622" y="3809"/>
                  </a:lnTo>
                  <a:lnTo>
                    <a:pt x="23622" y="0"/>
                  </a:lnTo>
                  <a:lnTo>
                    <a:pt x="36576" y="1523"/>
                  </a:lnTo>
                  <a:lnTo>
                    <a:pt x="44195" y="3047"/>
                  </a:lnTo>
                  <a:lnTo>
                    <a:pt x="48768" y="11429"/>
                  </a:lnTo>
                  <a:lnTo>
                    <a:pt x="49530" y="18287"/>
                  </a:lnTo>
                  <a:lnTo>
                    <a:pt x="49946" y="26598"/>
                  </a:lnTo>
                  <a:lnTo>
                    <a:pt x="48863" y="34480"/>
                  </a:lnTo>
                  <a:lnTo>
                    <a:pt x="22300" y="72354"/>
                  </a:lnTo>
                  <a:lnTo>
                    <a:pt x="14478" y="78485"/>
                  </a:lnTo>
                  <a:lnTo>
                    <a:pt x="9906" y="83057"/>
                  </a:lnTo>
                  <a:lnTo>
                    <a:pt x="6858" y="83057"/>
                  </a:lnTo>
                  <a:lnTo>
                    <a:pt x="762" y="83819"/>
                  </a:lnTo>
                  <a:lnTo>
                    <a:pt x="762" y="80009"/>
                  </a:lnTo>
                  <a:lnTo>
                    <a:pt x="0" y="76199"/>
                  </a:lnTo>
                  <a:lnTo>
                    <a:pt x="3048" y="73913"/>
                  </a:lnTo>
                  <a:lnTo>
                    <a:pt x="6096" y="70865"/>
                  </a:lnTo>
                  <a:lnTo>
                    <a:pt x="15240" y="71627"/>
                  </a:lnTo>
                  <a:lnTo>
                    <a:pt x="18288" y="73913"/>
                  </a:lnTo>
                  <a:lnTo>
                    <a:pt x="24384" y="76961"/>
                  </a:lnTo>
                  <a:lnTo>
                    <a:pt x="28956" y="83057"/>
                  </a:lnTo>
                  <a:lnTo>
                    <a:pt x="34290" y="87629"/>
                  </a:lnTo>
                  <a:lnTo>
                    <a:pt x="38862" y="90677"/>
                  </a:lnTo>
                  <a:lnTo>
                    <a:pt x="43434" y="93725"/>
                  </a:lnTo>
                  <a:lnTo>
                    <a:pt x="48006" y="95249"/>
                  </a:lnTo>
                  <a:lnTo>
                    <a:pt x="49530" y="96011"/>
                  </a:lnTo>
                  <a:lnTo>
                    <a:pt x="50292" y="96011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6312407" y="5173218"/>
              <a:ext cx="29210" cy="175260"/>
            </a:xfrm>
            <a:custGeom>
              <a:rect b="b" l="l" r="r" t="t"/>
              <a:pathLst>
                <a:path extrusionOk="0" h="175260" w="29210">
                  <a:moveTo>
                    <a:pt x="26670" y="0"/>
                  </a:moveTo>
                  <a:lnTo>
                    <a:pt x="28682" y="17918"/>
                  </a:lnTo>
                  <a:lnTo>
                    <a:pt x="29051" y="34766"/>
                  </a:lnTo>
                  <a:lnTo>
                    <a:pt x="27848" y="51756"/>
                  </a:lnTo>
                  <a:lnTo>
                    <a:pt x="25146" y="70104"/>
                  </a:lnTo>
                  <a:lnTo>
                    <a:pt x="21347" y="87129"/>
                  </a:lnTo>
                  <a:lnTo>
                    <a:pt x="17049" y="104013"/>
                  </a:lnTo>
                  <a:lnTo>
                    <a:pt x="12608" y="120896"/>
                  </a:lnTo>
                  <a:lnTo>
                    <a:pt x="8382" y="137922"/>
                  </a:lnTo>
                  <a:lnTo>
                    <a:pt x="6560" y="145923"/>
                  </a:lnTo>
                  <a:lnTo>
                    <a:pt x="4667" y="153924"/>
                  </a:lnTo>
                  <a:lnTo>
                    <a:pt x="2917" y="161925"/>
                  </a:lnTo>
                  <a:lnTo>
                    <a:pt x="1524" y="169926"/>
                  </a:lnTo>
                  <a:lnTo>
                    <a:pt x="762" y="172212"/>
                  </a:lnTo>
                  <a:lnTo>
                    <a:pt x="1524" y="175260"/>
                  </a:lnTo>
                  <a:lnTo>
                    <a:pt x="762" y="172212"/>
                  </a:lnTo>
                  <a:lnTo>
                    <a:pt x="0" y="171450"/>
                  </a:lnTo>
                  <a:lnTo>
                    <a:pt x="0" y="169926"/>
                  </a:lnTo>
                  <a:lnTo>
                    <a:pt x="0" y="168402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5" name="Google Shape;615;p37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371069" y="5164061"/>
              <a:ext cx="132613" cy="169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6" name="Google Shape;616;p37"/>
            <p:cNvSpPr/>
            <p:nvPr/>
          </p:nvSpPr>
          <p:spPr>
            <a:xfrm>
              <a:off x="6180581" y="5229606"/>
              <a:ext cx="41910" cy="10795"/>
            </a:xfrm>
            <a:custGeom>
              <a:rect b="b" l="l" r="r" t="t"/>
              <a:pathLst>
                <a:path extrusionOk="0" h="10795" w="41910">
                  <a:moveTo>
                    <a:pt x="0" y="8381"/>
                  </a:moveTo>
                  <a:lnTo>
                    <a:pt x="3810" y="9905"/>
                  </a:lnTo>
                  <a:lnTo>
                    <a:pt x="7620" y="10667"/>
                  </a:lnTo>
                  <a:lnTo>
                    <a:pt x="12192" y="9905"/>
                  </a:lnTo>
                  <a:lnTo>
                    <a:pt x="19050" y="9143"/>
                  </a:lnTo>
                  <a:lnTo>
                    <a:pt x="24384" y="5333"/>
                  </a:lnTo>
                  <a:lnTo>
                    <a:pt x="31242" y="3809"/>
                  </a:lnTo>
                  <a:lnTo>
                    <a:pt x="33528" y="2285"/>
                  </a:lnTo>
                  <a:lnTo>
                    <a:pt x="38100" y="1523"/>
                  </a:lnTo>
                  <a:lnTo>
                    <a:pt x="41148" y="1523"/>
                  </a:lnTo>
                  <a:lnTo>
                    <a:pt x="41910" y="1523"/>
                  </a:lnTo>
                  <a:lnTo>
                    <a:pt x="36576" y="2285"/>
                  </a:lnTo>
                  <a:lnTo>
                    <a:pt x="34290" y="2285"/>
                  </a:lnTo>
                  <a:lnTo>
                    <a:pt x="29718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7" name="Google Shape;617;p37"/>
          <p:cNvGrpSpPr/>
          <p:nvPr/>
        </p:nvGrpSpPr>
        <p:grpSpPr>
          <a:xfrm>
            <a:off x="7067164" y="3273850"/>
            <a:ext cx="139464" cy="142782"/>
            <a:chOff x="7773803" y="3710165"/>
            <a:chExt cx="153409" cy="161811"/>
          </a:xfrm>
        </p:grpSpPr>
        <p:pic>
          <p:nvPicPr>
            <p:cNvPr id="618" name="Google Shape;618;p37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7773803" y="3710165"/>
              <a:ext cx="145674" cy="127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9" name="Google Shape;619;p37"/>
            <p:cNvSpPr/>
            <p:nvPr/>
          </p:nvSpPr>
          <p:spPr>
            <a:xfrm>
              <a:off x="7809737" y="3865626"/>
              <a:ext cx="117475" cy="6350"/>
            </a:xfrm>
            <a:custGeom>
              <a:rect b="b" l="l" r="r" t="t"/>
              <a:pathLst>
                <a:path extrusionOk="0" h="6350" w="117475">
                  <a:moveTo>
                    <a:pt x="0" y="3810"/>
                  </a:moveTo>
                  <a:lnTo>
                    <a:pt x="14751" y="5226"/>
                  </a:lnTo>
                  <a:lnTo>
                    <a:pt x="29432" y="6000"/>
                  </a:lnTo>
                  <a:lnTo>
                    <a:pt x="44255" y="6060"/>
                  </a:lnTo>
                  <a:lnTo>
                    <a:pt x="59436" y="5334"/>
                  </a:lnTo>
                  <a:lnTo>
                    <a:pt x="72449" y="4643"/>
                  </a:lnTo>
                  <a:lnTo>
                    <a:pt x="85248" y="3810"/>
                  </a:lnTo>
                  <a:lnTo>
                    <a:pt x="97905" y="2976"/>
                  </a:lnTo>
                  <a:lnTo>
                    <a:pt x="110489" y="2286"/>
                  </a:lnTo>
                  <a:lnTo>
                    <a:pt x="117145" y="1821"/>
                  </a:lnTo>
                  <a:lnTo>
                    <a:pt x="115728" y="1428"/>
                  </a:lnTo>
                  <a:lnTo>
                    <a:pt x="110168" y="892"/>
                  </a:lnTo>
                  <a:lnTo>
                    <a:pt x="104394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0" name="Google Shape;620;p37"/>
          <p:cNvGrpSpPr/>
          <p:nvPr/>
        </p:nvGrpSpPr>
        <p:grpSpPr>
          <a:xfrm>
            <a:off x="6561577" y="4481219"/>
            <a:ext cx="228614" cy="426407"/>
            <a:chOff x="7217663" y="5078444"/>
            <a:chExt cx="251473" cy="483235"/>
          </a:xfrm>
        </p:grpSpPr>
        <p:sp>
          <p:nvSpPr>
            <p:cNvPr id="621" name="Google Shape;621;p37"/>
            <p:cNvSpPr/>
            <p:nvPr/>
          </p:nvSpPr>
          <p:spPr>
            <a:xfrm>
              <a:off x="7217663" y="5078444"/>
              <a:ext cx="92709" cy="483235"/>
            </a:xfrm>
            <a:custGeom>
              <a:rect b="b" l="l" r="r" t="t"/>
              <a:pathLst>
                <a:path extrusionOk="0" h="483235" w="92709">
                  <a:moveTo>
                    <a:pt x="83820" y="38385"/>
                  </a:moveTo>
                  <a:lnTo>
                    <a:pt x="85344" y="30765"/>
                  </a:lnTo>
                  <a:lnTo>
                    <a:pt x="85344" y="23907"/>
                  </a:lnTo>
                  <a:lnTo>
                    <a:pt x="82296" y="17049"/>
                  </a:lnTo>
                  <a:lnTo>
                    <a:pt x="79248" y="10191"/>
                  </a:lnTo>
                  <a:lnTo>
                    <a:pt x="44529" y="0"/>
                  </a:lnTo>
                  <a:lnTo>
                    <a:pt x="38100" y="1047"/>
                  </a:lnTo>
                  <a:lnTo>
                    <a:pt x="7620" y="29241"/>
                  </a:lnTo>
                  <a:lnTo>
                    <a:pt x="0" y="62769"/>
                  </a:lnTo>
                  <a:lnTo>
                    <a:pt x="71" y="71794"/>
                  </a:lnTo>
                  <a:lnTo>
                    <a:pt x="9453" y="109156"/>
                  </a:lnTo>
                  <a:lnTo>
                    <a:pt x="34456" y="143517"/>
                  </a:lnTo>
                  <a:lnTo>
                    <a:pt x="40386" y="149447"/>
                  </a:lnTo>
                  <a:lnTo>
                    <a:pt x="46315" y="155662"/>
                  </a:lnTo>
                  <a:lnTo>
                    <a:pt x="51816" y="162591"/>
                  </a:lnTo>
                  <a:lnTo>
                    <a:pt x="55245" y="168580"/>
                  </a:lnTo>
                  <a:lnTo>
                    <a:pt x="57531" y="175069"/>
                  </a:lnTo>
                  <a:lnTo>
                    <a:pt x="58674" y="181987"/>
                  </a:lnTo>
                  <a:lnTo>
                    <a:pt x="58674" y="189261"/>
                  </a:lnTo>
                  <a:lnTo>
                    <a:pt x="41148" y="223551"/>
                  </a:lnTo>
                  <a:lnTo>
                    <a:pt x="21431" y="245947"/>
                  </a:lnTo>
                  <a:lnTo>
                    <a:pt x="14478" y="253269"/>
                  </a:lnTo>
                  <a:lnTo>
                    <a:pt x="12192" y="256317"/>
                  </a:lnTo>
                  <a:lnTo>
                    <a:pt x="7620" y="259365"/>
                  </a:lnTo>
                  <a:lnTo>
                    <a:pt x="6096" y="263175"/>
                  </a:lnTo>
                  <a:lnTo>
                    <a:pt x="6096" y="263937"/>
                  </a:lnTo>
                  <a:lnTo>
                    <a:pt x="8382" y="265461"/>
                  </a:lnTo>
                  <a:lnTo>
                    <a:pt x="11430" y="267747"/>
                  </a:lnTo>
                  <a:lnTo>
                    <a:pt x="38326" y="302978"/>
                  </a:lnTo>
                  <a:lnTo>
                    <a:pt x="39254" y="319718"/>
                  </a:lnTo>
                  <a:lnTo>
                    <a:pt x="38862" y="327945"/>
                  </a:lnTo>
                  <a:lnTo>
                    <a:pt x="36849" y="341530"/>
                  </a:lnTo>
                  <a:lnTo>
                    <a:pt x="33623" y="354901"/>
                  </a:lnTo>
                  <a:lnTo>
                    <a:pt x="29968" y="368129"/>
                  </a:lnTo>
                  <a:lnTo>
                    <a:pt x="26670" y="381285"/>
                  </a:lnTo>
                  <a:lnTo>
                    <a:pt x="25348" y="389858"/>
                  </a:lnTo>
                  <a:lnTo>
                    <a:pt x="24669" y="398430"/>
                  </a:lnTo>
                  <a:lnTo>
                    <a:pt x="24419" y="407003"/>
                  </a:lnTo>
                  <a:lnTo>
                    <a:pt x="24384" y="415575"/>
                  </a:lnTo>
                  <a:lnTo>
                    <a:pt x="25074" y="423183"/>
                  </a:lnTo>
                  <a:lnTo>
                    <a:pt x="50256" y="460045"/>
                  </a:lnTo>
                  <a:lnTo>
                    <a:pt x="56388" y="465105"/>
                  </a:lnTo>
                  <a:lnTo>
                    <a:pt x="61805" y="469856"/>
                  </a:lnTo>
                  <a:lnTo>
                    <a:pt x="67722" y="474535"/>
                  </a:lnTo>
                  <a:lnTo>
                    <a:pt x="74068" y="478500"/>
                  </a:lnTo>
                  <a:lnTo>
                    <a:pt x="80772" y="481107"/>
                  </a:lnTo>
                  <a:lnTo>
                    <a:pt x="86868" y="482631"/>
                  </a:lnTo>
                  <a:lnTo>
                    <a:pt x="88392" y="482631"/>
                  </a:lnTo>
                  <a:lnTo>
                    <a:pt x="92202" y="482631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2" name="Google Shape;622;p37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7321283" y="5234927"/>
              <a:ext cx="147853" cy="12270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3" name="Google Shape;623;p3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834435" y="4566064"/>
            <a:ext cx="75656" cy="100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37"/>
          <p:cNvSpPr/>
          <p:nvPr/>
        </p:nvSpPr>
        <p:spPr>
          <a:xfrm>
            <a:off x="7011785" y="4694368"/>
            <a:ext cx="38137" cy="49313"/>
          </a:xfrm>
          <a:custGeom>
            <a:rect b="b" l="l" r="r" t="t"/>
            <a:pathLst>
              <a:path extrusionOk="0" h="55879" w="41909">
                <a:moveTo>
                  <a:pt x="33527" y="0"/>
                </a:moveTo>
                <a:lnTo>
                  <a:pt x="39719" y="10810"/>
                </a:lnTo>
                <a:lnTo>
                  <a:pt x="41909" y="17907"/>
                </a:lnTo>
                <a:lnTo>
                  <a:pt x="39528" y="24431"/>
                </a:lnTo>
                <a:lnTo>
                  <a:pt x="7619" y="52577"/>
                </a:lnTo>
                <a:lnTo>
                  <a:pt x="0" y="55626"/>
                </a:lnTo>
                <a:lnTo>
                  <a:pt x="3047" y="53340"/>
                </a:lnTo>
                <a:lnTo>
                  <a:pt x="761" y="49530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5" name="Google Shape;625;p3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7119146" y="4541649"/>
            <a:ext cx="81707" cy="943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6" name="Google Shape;626;p37"/>
          <p:cNvGrpSpPr/>
          <p:nvPr/>
        </p:nvGrpSpPr>
        <p:grpSpPr>
          <a:xfrm>
            <a:off x="7295183" y="4497597"/>
            <a:ext cx="374087" cy="222235"/>
            <a:chOff x="8024621" y="5097005"/>
            <a:chExt cx="411492" cy="251853"/>
          </a:xfrm>
        </p:grpSpPr>
        <p:sp>
          <p:nvSpPr>
            <p:cNvPr id="627" name="Google Shape;627;p37"/>
            <p:cNvSpPr/>
            <p:nvPr/>
          </p:nvSpPr>
          <p:spPr>
            <a:xfrm>
              <a:off x="8024621" y="5297423"/>
              <a:ext cx="29209" cy="51435"/>
            </a:xfrm>
            <a:custGeom>
              <a:rect b="b" l="l" r="r" t="t"/>
              <a:pathLst>
                <a:path extrusionOk="0" h="51435" w="29209">
                  <a:moveTo>
                    <a:pt x="28955" y="0"/>
                  </a:moveTo>
                  <a:lnTo>
                    <a:pt x="3047" y="36576"/>
                  </a:lnTo>
                  <a:lnTo>
                    <a:pt x="0" y="45720"/>
                  </a:lnTo>
                  <a:lnTo>
                    <a:pt x="0" y="51054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8" name="Google Shape;628;p37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8074900" y="5097005"/>
              <a:ext cx="361213" cy="1989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9" name="Google Shape;629;p37"/>
          <p:cNvSpPr/>
          <p:nvPr/>
        </p:nvSpPr>
        <p:spPr>
          <a:xfrm>
            <a:off x="8025937" y="4357519"/>
            <a:ext cx="176821" cy="364252"/>
          </a:xfrm>
          <a:custGeom>
            <a:rect b="b" l="l" r="r" t="t"/>
            <a:pathLst>
              <a:path extrusionOk="0" h="412750" w="194309">
                <a:moveTo>
                  <a:pt x="41148" y="15240"/>
                </a:moveTo>
                <a:lnTo>
                  <a:pt x="43910" y="6536"/>
                </a:lnTo>
                <a:lnTo>
                  <a:pt x="46672" y="2190"/>
                </a:lnTo>
                <a:lnTo>
                  <a:pt x="51435" y="559"/>
                </a:lnTo>
                <a:lnTo>
                  <a:pt x="60198" y="0"/>
                </a:lnTo>
                <a:lnTo>
                  <a:pt x="69746" y="357"/>
                </a:lnTo>
                <a:lnTo>
                  <a:pt x="111537" y="21145"/>
                </a:lnTo>
                <a:lnTo>
                  <a:pt x="133635" y="52863"/>
                </a:lnTo>
                <a:lnTo>
                  <a:pt x="137183" y="81224"/>
                </a:lnTo>
                <a:lnTo>
                  <a:pt x="136207" y="90868"/>
                </a:lnTo>
                <a:lnTo>
                  <a:pt x="134373" y="100226"/>
                </a:lnTo>
                <a:lnTo>
                  <a:pt x="131826" y="109728"/>
                </a:lnTo>
                <a:lnTo>
                  <a:pt x="128885" y="119574"/>
                </a:lnTo>
                <a:lnTo>
                  <a:pt x="126015" y="129635"/>
                </a:lnTo>
                <a:lnTo>
                  <a:pt x="123574" y="139838"/>
                </a:lnTo>
                <a:lnTo>
                  <a:pt x="121920" y="150114"/>
                </a:lnTo>
                <a:lnTo>
                  <a:pt x="120991" y="160746"/>
                </a:lnTo>
                <a:lnTo>
                  <a:pt x="120777" y="171735"/>
                </a:lnTo>
                <a:lnTo>
                  <a:pt x="121705" y="182582"/>
                </a:lnTo>
                <a:lnTo>
                  <a:pt x="149042" y="214717"/>
                </a:lnTo>
                <a:lnTo>
                  <a:pt x="170688" y="217932"/>
                </a:lnTo>
                <a:lnTo>
                  <a:pt x="178308" y="218694"/>
                </a:lnTo>
                <a:lnTo>
                  <a:pt x="186690" y="217932"/>
                </a:lnTo>
                <a:lnTo>
                  <a:pt x="194310" y="217932"/>
                </a:lnTo>
                <a:lnTo>
                  <a:pt x="187452" y="220218"/>
                </a:lnTo>
                <a:lnTo>
                  <a:pt x="184404" y="221742"/>
                </a:lnTo>
                <a:lnTo>
                  <a:pt x="179070" y="226314"/>
                </a:lnTo>
                <a:lnTo>
                  <a:pt x="171378" y="232326"/>
                </a:lnTo>
                <a:lnTo>
                  <a:pt x="164401" y="238982"/>
                </a:lnTo>
                <a:lnTo>
                  <a:pt x="158281" y="246352"/>
                </a:lnTo>
                <a:lnTo>
                  <a:pt x="153162" y="254508"/>
                </a:lnTo>
                <a:lnTo>
                  <a:pt x="149780" y="264271"/>
                </a:lnTo>
                <a:lnTo>
                  <a:pt x="148399" y="274891"/>
                </a:lnTo>
                <a:lnTo>
                  <a:pt x="148447" y="285797"/>
                </a:lnTo>
                <a:lnTo>
                  <a:pt x="149352" y="296418"/>
                </a:lnTo>
                <a:lnTo>
                  <a:pt x="150042" y="303978"/>
                </a:lnTo>
                <a:lnTo>
                  <a:pt x="150876" y="311753"/>
                </a:lnTo>
                <a:lnTo>
                  <a:pt x="151709" y="319670"/>
                </a:lnTo>
                <a:lnTo>
                  <a:pt x="152400" y="327660"/>
                </a:lnTo>
                <a:lnTo>
                  <a:pt x="152471" y="335208"/>
                </a:lnTo>
                <a:lnTo>
                  <a:pt x="152400" y="342900"/>
                </a:lnTo>
                <a:lnTo>
                  <a:pt x="137160" y="384810"/>
                </a:lnTo>
                <a:lnTo>
                  <a:pt x="128016" y="396240"/>
                </a:lnTo>
                <a:lnTo>
                  <a:pt x="122682" y="401574"/>
                </a:lnTo>
                <a:lnTo>
                  <a:pt x="118872" y="405384"/>
                </a:lnTo>
                <a:lnTo>
                  <a:pt x="115062" y="407670"/>
                </a:lnTo>
                <a:lnTo>
                  <a:pt x="108966" y="409194"/>
                </a:lnTo>
                <a:lnTo>
                  <a:pt x="100834" y="411277"/>
                </a:lnTo>
                <a:lnTo>
                  <a:pt x="92487" y="412146"/>
                </a:lnTo>
                <a:lnTo>
                  <a:pt x="83998" y="412301"/>
                </a:lnTo>
                <a:lnTo>
                  <a:pt x="75438" y="412242"/>
                </a:lnTo>
                <a:lnTo>
                  <a:pt x="33123" y="400371"/>
                </a:lnTo>
                <a:lnTo>
                  <a:pt x="27241" y="397859"/>
                </a:lnTo>
                <a:lnTo>
                  <a:pt x="21074" y="395489"/>
                </a:lnTo>
                <a:lnTo>
                  <a:pt x="14478" y="393192"/>
                </a:lnTo>
                <a:lnTo>
                  <a:pt x="7620" y="390906"/>
                </a:lnTo>
                <a:lnTo>
                  <a:pt x="5334" y="390144"/>
                </a:lnTo>
                <a:lnTo>
                  <a:pt x="0" y="385572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0" name="Google Shape;630;p37"/>
          <p:cNvGrpSpPr/>
          <p:nvPr/>
        </p:nvGrpSpPr>
        <p:grpSpPr>
          <a:xfrm>
            <a:off x="7721203" y="4425652"/>
            <a:ext cx="362323" cy="155344"/>
            <a:chOff x="8493238" y="5015471"/>
            <a:chExt cx="398551" cy="176047"/>
          </a:xfrm>
        </p:grpSpPr>
        <p:pic>
          <p:nvPicPr>
            <p:cNvPr id="631" name="Google Shape;631;p37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8493238" y="5087099"/>
              <a:ext cx="243103" cy="1044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2" name="Google Shape;632;p37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8760700" y="5015471"/>
              <a:ext cx="131089" cy="1402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3" name="Google Shape;633;p37"/>
          <p:cNvGrpSpPr/>
          <p:nvPr/>
        </p:nvGrpSpPr>
        <p:grpSpPr>
          <a:xfrm>
            <a:off x="5505396" y="3550832"/>
            <a:ext cx="286091" cy="448199"/>
            <a:chOff x="6055875" y="4024062"/>
            <a:chExt cx="314697" cy="507932"/>
          </a:xfrm>
        </p:grpSpPr>
        <p:sp>
          <p:nvSpPr>
            <p:cNvPr id="634" name="Google Shape;634;p37"/>
            <p:cNvSpPr/>
            <p:nvPr/>
          </p:nvSpPr>
          <p:spPr>
            <a:xfrm>
              <a:off x="6055875" y="4076699"/>
              <a:ext cx="114935" cy="455295"/>
            </a:xfrm>
            <a:custGeom>
              <a:rect b="b" l="l" r="r" t="t"/>
              <a:pathLst>
                <a:path extrusionOk="0" h="455295" w="114935">
                  <a:moveTo>
                    <a:pt x="85082" y="0"/>
                  </a:moveTo>
                  <a:lnTo>
                    <a:pt x="73366" y="1440"/>
                  </a:lnTo>
                  <a:lnTo>
                    <a:pt x="62793" y="3524"/>
                  </a:lnTo>
                  <a:lnTo>
                    <a:pt x="52506" y="6322"/>
                  </a:lnTo>
                  <a:lnTo>
                    <a:pt x="41648" y="9906"/>
                  </a:lnTo>
                  <a:lnTo>
                    <a:pt x="33647" y="12501"/>
                  </a:lnTo>
                  <a:lnTo>
                    <a:pt x="25646" y="14668"/>
                  </a:lnTo>
                  <a:lnTo>
                    <a:pt x="17645" y="16549"/>
                  </a:lnTo>
                  <a:lnTo>
                    <a:pt x="9644" y="18288"/>
                  </a:lnTo>
                  <a:lnTo>
                    <a:pt x="5834" y="19812"/>
                  </a:lnTo>
                  <a:lnTo>
                    <a:pt x="2024" y="18288"/>
                  </a:lnTo>
                  <a:lnTo>
                    <a:pt x="1262" y="22860"/>
                  </a:lnTo>
                  <a:lnTo>
                    <a:pt x="0" y="30777"/>
                  </a:lnTo>
                  <a:lnTo>
                    <a:pt x="309" y="39909"/>
                  </a:lnTo>
                  <a:lnTo>
                    <a:pt x="1476" y="48898"/>
                  </a:lnTo>
                  <a:lnTo>
                    <a:pt x="2786" y="56388"/>
                  </a:lnTo>
                  <a:lnTo>
                    <a:pt x="5762" y="73533"/>
                  </a:lnTo>
                  <a:lnTo>
                    <a:pt x="8882" y="90678"/>
                  </a:lnTo>
                  <a:lnTo>
                    <a:pt x="12001" y="107823"/>
                  </a:lnTo>
                  <a:lnTo>
                    <a:pt x="14978" y="124968"/>
                  </a:lnTo>
                  <a:lnTo>
                    <a:pt x="21169" y="169545"/>
                  </a:lnTo>
                  <a:lnTo>
                    <a:pt x="25646" y="214122"/>
                  </a:lnTo>
                  <a:lnTo>
                    <a:pt x="28313" y="260318"/>
                  </a:lnTo>
                  <a:lnTo>
                    <a:pt x="28694" y="307086"/>
                  </a:lnTo>
                  <a:lnTo>
                    <a:pt x="28598" y="331779"/>
                  </a:lnTo>
                  <a:lnTo>
                    <a:pt x="28503" y="356616"/>
                  </a:lnTo>
                  <a:lnTo>
                    <a:pt x="28694" y="381452"/>
                  </a:lnTo>
                  <a:lnTo>
                    <a:pt x="29456" y="406146"/>
                  </a:lnTo>
                  <a:lnTo>
                    <a:pt x="29932" y="415992"/>
                  </a:lnTo>
                  <a:lnTo>
                    <a:pt x="30408" y="426053"/>
                  </a:lnTo>
                  <a:lnTo>
                    <a:pt x="31170" y="436256"/>
                  </a:lnTo>
                  <a:lnTo>
                    <a:pt x="32504" y="446531"/>
                  </a:lnTo>
                  <a:lnTo>
                    <a:pt x="33266" y="449580"/>
                  </a:lnTo>
                  <a:lnTo>
                    <a:pt x="34028" y="451866"/>
                  </a:lnTo>
                  <a:lnTo>
                    <a:pt x="34790" y="454914"/>
                  </a:lnTo>
                  <a:lnTo>
                    <a:pt x="37838" y="454914"/>
                  </a:lnTo>
                  <a:lnTo>
                    <a:pt x="40124" y="453390"/>
                  </a:lnTo>
                  <a:lnTo>
                    <a:pt x="43934" y="452628"/>
                  </a:lnTo>
                  <a:lnTo>
                    <a:pt x="83558" y="443103"/>
                  </a:lnTo>
                  <a:lnTo>
                    <a:pt x="92392" y="441912"/>
                  </a:lnTo>
                  <a:lnTo>
                    <a:pt x="101084" y="440436"/>
                  </a:lnTo>
                  <a:lnTo>
                    <a:pt x="108704" y="439673"/>
                  </a:lnTo>
                  <a:lnTo>
                    <a:pt x="110228" y="439673"/>
                  </a:lnTo>
                  <a:lnTo>
                    <a:pt x="114800" y="43738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5" name="Google Shape;635;p37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6092939" y="4134599"/>
              <a:ext cx="138709" cy="11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6" name="Google Shape;636;p37"/>
            <p:cNvSpPr/>
            <p:nvPr/>
          </p:nvSpPr>
          <p:spPr>
            <a:xfrm>
              <a:off x="6230873" y="4354067"/>
              <a:ext cx="1270" cy="83185"/>
            </a:xfrm>
            <a:custGeom>
              <a:rect b="b" l="l" r="r" t="t"/>
              <a:pathLst>
                <a:path extrusionOk="0" h="83185" w="1270">
                  <a:moveTo>
                    <a:pt x="0" y="0"/>
                  </a:moveTo>
                  <a:lnTo>
                    <a:pt x="119" y="8703"/>
                  </a:lnTo>
                  <a:lnTo>
                    <a:pt x="381" y="17621"/>
                  </a:lnTo>
                  <a:lnTo>
                    <a:pt x="642" y="26681"/>
                  </a:lnTo>
                  <a:lnTo>
                    <a:pt x="762" y="35814"/>
                  </a:lnTo>
                  <a:lnTo>
                    <a:pt x="762" y="47696"/>
                  </a:lnTo>
                  <a:lnTo>
                    <a:pt x="762" y="59436"/>
                  </a:lnTo>
                  <a:lnTo>
                    <a:pt x="762" y="71175"/>
                  </a:lnTo>
                  <a:lnTo>
                    <a:pt x="762" y="8305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6272783" y="4024062"/>
              <a:ext cx="97789" cy="466089"/>
            </a:xfrm>
            <a:custGeom>
              <a:rect b="b" l="l" r="r" t="t"/>
              <a:pathLst>
                <a:path extrusionOk="0" h="466089" w="97789">
                  <a:moveTo>
                    <a:pt x="0" y="6917"/>
                  </a:moveTo>
                  <a:lnTo>
                    <a:pt x="46482" y="3107"/>
                  </a:lnTo>
                  <a:lnTo>
                    <a:pt x="53280" y="1690"/>
                  </a:lnTo>
                  <a:lnTo>
                    <a:pt x="61436" y="345"/>
                  </a:lnTo>
                  <a:lnTo>
                    <a:pt x="87630" y="34349"/>
                  </a:lnTo>
                  <a:lnTo>
                    <a:pt x="88606" y="61317"/>
                  </a:lnTo>
                  <a:lnTo>
                    <a:pt x="88582" y="88356"/>
                  </a:lnTo>
                  <a:lnTo>
                    <a:pt x="88272" y="115252"/>
                  </a:lnTo>
                  <a:lnTo>
                    <a:pt x="88392" y="141791"/>
                  </a:lnTo>
                  <a:lnTo>
                    <a:pt x="89213" y="168652"/>
                  </a:lnTo>
                  <a:lnTo>
                    <a:pt x="90392" y="195512"/>
                  </a:lnTo>
                  <a:lnTo>
                    <a:pt x="91713" y="222373"/>
                  </a:lnTo>
                  <a:lnTo>
                    <a:pt x="92964" y="249233"/>
                  </a:lnTo>
                  <a:lnTo>
                    <a:pt x="95154" y="298858"/>
                  </a:lnTo>
                  <a:lnTo>
                    <a:pt x="96774" y="349055"/>
                  </a:lnTo>
                  <a:lnTo>
                    <a:pt x="97000" y="371344"/>
                  </a:lnTo>
                  <a:lnTo>
                    <a:pt x="97440" y="393632"/>
                  </a:lnTo>
                  <a:lnTo>
                    <a:pt x="97738" y="415921"/>
                  </a:lnTo>
                  <a:lnTo>
                    <a:pt x="97536" y="438209"/>
                  </a:lnTo>
                  <a:lnTo>
                    <a:pt x="97536" y="444305"/>
                  </a:lnTo>
                  <a:lnTo>
                    <a:pt x="96774" y="454973"/>
                  </a:lnTo>
                  <a:lnTo>
                    <a:pt x="91440" y="459545"/>
                  </a:lnTo>
                  <a:lnTo>
                    <a:pt x="86868" y="463355"/>
                  </a:lnTo>
                  <a:lnTo>
                    <a:pt x="73152" y="461069"/>
                  </a:lnTo>
                  <a:lnTo>
                    <a:pt x="67818" y="461069"/>
                  </a:lnTo>
                  <a:lnTo>
                    <a:pt x="33528" y="461069"/>
                  </a:lnTo>
                  <a:lnTo>
                    <a:pt x="25908" y="464879"/>
                  </a:lnTo>
                  <a:lnTo>
                    <a:pt x="17526" y="465641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8" name="Google Shape;638;p37"/>
          <p:cNvGrpSpPr/>
          <p:nvPr/>
        </p:nvGrpSpPr>
        <p:grpSpPr>
          <a:xfrm>
            <a:off x="6364842" y="3526007"/>
            <a:ext cx="364389" cy="412959"/>
            <a:chOff x="7001256" y="3995928"/>
            <a:chExt cx="400824" cy="467995"/>
          </a:xfrm>
        </p:grpSpPr>
        <p:sp>
          <p:nvSpPr>
            <p:cNvPr id="639" name="Google Shape;639;p37"/>
            <p:cNvSpPr/>
            <p:nvPr/>
          </p:nvSpPr>
          <p:spPr>
            <a:xfrm>
              <a:off x="7001256" y="3995928"/>
              <a:ext cx="102870" cy="467995"/>
            </a:xfrm>
            <a:custGeom>
              <a:rect b="b" l="l" r="r" t="t"/>
              <a:pathLst>
                <a:path extrusionOk="0" h="467995" w="102870">
                  <a:moveTo>
                    <a:pt x="93725" y="10667"/>
                  </a:moveTo>
                  <a:lnTo>
                    <a:pt x="85189" y="6107"/>
                  </a:lnTo>
                  <a:lnTo>
                    <a:pt x="78009" y="2762"/>
                  </a:lnTo>
                  <a:lnTo>
                    <a:pt x="70687" y="702"/>
                  </a:lnTo>
                  <a:lnTo>
                    <a:pt x="61721" y="0"/>
                  </a:lnTo>
                  <a:lnTo>
                    <a:pt x="54101" y="23"/>
                  </a:lnTo>
                  <a:lnTo>
                    <a:pt x="21621" y="21907"/>
                  </a:lnTo>
                  <a:lnTo>
                    <a:pt x="15597" y="48887"/>
                  </a:lnTo>
                  <a:lnTo>
                    <a:pt x="16763" y="58483"/>
                  </a:lnTo>
                  <a:lnTo>
                    <a:pt x="38576" y="96773"/>
                  </a:lnTo>
                  <a:lnTo>
                    <a:pt x="46136" y="106537"/>
                  </a:lnTo>
                  <a:lnTo>
                    <a:pt x="53339" y="116585"/>
                  </a:lnTo>
                  <a:lnTo>
                    <a:pt x="59674" y="127134"/>
                  </a:lnTo>
                  <a:lnTo>
                    <a:pt x="64007" y="137540"/>
                  </a:lnTo>
                  <a:lnTo>
                    <a:pt x="66627" y="148518"/>
                  </a:lnTo>
                  <a:lnTo>
                    <a:pt x="67817" y="160781"/>
                  </a:lnTo>
                  <a:lnTo>
                    <a:pt x="66424" y="175688"/>
                  </a:lnTo>
                  <a:lnTo>
                    <a:pt x="47243" y="216407"/>
                  </a:lnTo>
                  <a:lnTo>
                    <a:pt x="19919" y="257663"/>
                  </a:lnTo>
                  <a:lnTo>
                    <a:pt x="10667" y="271271"/>
                  </a:lnTo>
                  <a:lnTo>
                    <a:pt x="5333" y="278129"/>
                  </a:lnTo>
                  <a:lnTo>
                    <a:pt x="3047" y="283463"/>
                  </a:lnTo>
                  <a:lnTo>
                    <a:pt x="0" y="291083"/>
                  </a:lnTo>
                  <a:lnTo>
                    <a:pt x="6095" y="294893"/>
                  </a:lnTo>
                  <a:lnTo>
                    <a:pt x="12953" y="295655"/>
                  </a:lnTo>
                  <a:lnTo>
                    <a:pt x="19050" y="297941"/>
                  </a:lnTo>
                  <a:lnTo>
                    <a:pt x="49339" y="328040"/>
                  </a:lnTo>
                  <a:lnTo>
                    <a:pt x="50292" y="344423"/>
                  </a:lnTo>
                  <a:lnTo>
                    <a:pt x="50196" y="356294"/>
                  </a:lnTo>
                  <a:lnTo>
                    <a:pt x="48958" y="367950"/>
                  </a:lnTo>
                  <a:lnTo>
                    <a:pt x="46863" y="379464"/>
                  </a:lnTo>
                  <a:lnTo>
                    <a:pt x="44196" y="390905"/>
                  </a:lnTo>
                  <a:lnTo>
                    <a:pt x="42207" y="402657"/>
                  </a:lnTo>
                  <a:lnTo>
                    <a:pt x="40862" y="414051"/>
                  </a:lnTo>
                  <a:lnTo>
                    <a:pt x="40231" y="425303"/>
                  </a:lnTo>
                  <a:lnTo>
                    <a:pt x="40386" y="436625"/>
                  </a:lnTo>
                  <a:lnTo>
                    <a:pt x="66532" y="466355"/>
                  </a:lnTo>
                  <a:lnTo>
                    <a:pt x="82057" y="467713"/>
                  </a:lnTo>
                  <a:lnTo>
                    <a:pt x="88392" y="467105"/>
                  </a:lnTo>
                  <a:lnTo>
                    <a:pt x="96012" y="463295"/>
                  </a:lnTo>
                  <a:lnTo>
                    <a:pt x="99060" y="461009"/>
                  </a:lnTo>
                  <a:lnTo>
                    <a:pt x="102870" y="456437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7149846" y="4170711"/>
              <a:ext cx="44450" cy="88264"/>
            </a:xfrm>
            <a:custGeom>
              <a:rect b="b" l="l" r="r" t="t"/>
              <a:pathLst>
                <a:path extrusionOk="0" h="88264" w="44450">
                  <a:moveTo>
                    <a:pt x="761" y="4286"/>
                  </a:moveTo>
                  <a:lnTo>
                    <a:pt x="7727" y="1821"/>
                  </a:lnTo>
                  <a:lnTo>
                    <a:pt x="14763" y="0"/>
                  </a:lnTo>
                  <a:lnTo>
                    <a:pt x="21657" y="321"/>
                  </a:lnTo>
                  <a:lnTo>
                    <a:pt x="28193" y="4286"/>
                  </a:lnTo>
                  <a:lnTo>
                    <a:pt x="31444" y="9501"/>
                  </a:lnTo>
                  <a:lnTo>
                    <a:pt x="32480" y="16287"/>
                  </a:lnTo>
                  <a:lnTo>
                    <a:pt x="31944" y="23360"/>
                  </a:lnTo>
                  <a:lnTo>
                    <a:pt x="30479" y="29432"/>
                  </a:lnTo>
                  <a:lnTo>
                    <a:pt x="26169" y="39457"/>
                  </a:lnTo>
                  <a:lnTo>
                    <a:pt x="20573" y="49053"/>
                  </a:lnTo>
                  <a:lnTo>
                    <a:pt x="14406" y="58364"/>
                  </a:lnTo>
                  <a:lnTo>
                    <a:pt x="8381" y="67532"/>
                  </a:lnTo>
                  <a:lnTo>
                    <a:pt x="4571" y="73628"/>
                  </a:lnTo>
                  <a:lnTo>
                    <a:pt x="761" y="78200"/>
                  </a:lnTo>
                  <a:lnTo>
                    <a:pt x="0" y="85058"/>
                  </a:lnTo>
                  <a:lnTo>
                    <a:pt x="761" y="85820"/>
                  </a:lnTo>
                  <a:lnTo>
                    <a:pt x="761" y="86582"/>
                  </a:lnTo>
                  <a:lnTo>
                    <a:pt x="7619" y="87344"/>
                  </a:lnTo>
                  <a:lnTo>
                    <a:pt x="14477" y="88106"/>
                  </a:lnTo>
                  <a:lnTo>
                    <a:pt x="20573" y="87344"/>
                  </a:lnTo>
                  <a:lnTo>
                    <a:pt x="26669" y="86582"/>
                  </a:lnTo>
                  <a:lnTo>
                    <a:pt x="35051" y="85058"/>
                  </a:lnTo>
                  <a:lnTo>
                    <a:pt x="41147" y="82772"/>
                  </a:lnTo>
                  <a:lnTo>
                    <a:pt x="41909" y="82010"/>
                  </a:lnTo>
                  <a:lnTo>
                    <a:pt x="43433" y="81248"/>
                  </a:lnTo>
                  <a:lnTo>
                    <a:pt x="44195" y="8048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7210806" y="4191000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2" name="Google Shape;642;p37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7246607" y="4142088"/>
              <a:ext cx="155473" cy="1792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3" name="Google Shape;643;p37"/>
          <p:cNvGrpSpPr/>
          <p:nvPr/>
        </p:nvGrpSpPr>
        <p:grpSpPr>
          <a:xfrm>
            <a:off x="6877464" y="3634934"/>
            <a:ext cx="64655" cy="138959"/>
            <a:chOff x="7565135" y="4119372"/>
            <a:chExt cx="71120" cy="157479"/>
          </a:xfrm>
        </p:grpSpPr>
        <p:sp>
          <p:nvSpPr>
            <p:cNvPr id="644" name="Google Shape;644;p37"/>
            <p:cNvSpPr/>
            <p:nvPr/>
          </p:nvSpPr>
          <p:spPr>
            <a:xfrm>
              <a:off x="7565135" y="4119372"/>
              <a:ext cx="1904" cy="78739"/>
            </a:xfrm>
            <a:custGeom>
              <a:rect b="b" l="l" r="r" t="t"/>
              <a:pathLst>
                <a:path extrusionOk="0" h="78739" w="1904">
                  <a:moveTo>
                    <a:pt x="0" y="0"/>
                  </a:moveTo>
                  <a:lnTo>
                    <a:pt x="762" y="48006"/>
                  </a:lnTo>
                  <a:lnTo>
                    <a:pt x="1095" y="55447"/>
                  </a:lnTo>
                  <a:lnTo>
                    <a:pt x="1143" y="62960"/>
                  </a:lnTo>
                  <a:lnTo>
                    <a:pt x="1190" y="70615"/>
                  </a:lnTo>
                  <a:lnTo>
                    <a:pt x="1524" y="7848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7595615" y="4229862"/>
              <a:ext cx="40640" cy="46989"/>
            </a:xfrm>
            <a:custGeom>
              <a:rect b="b" l="l" r="r" t="t"/>
              <a:pathLst>
                <a:path extrusionOk="0" h="46989" w="40640">
                  <a:moveTo>
                    <a:pt x="40385" y="0"/>
                  </a:moveTo>
                  <a:lnTo>
                    <a:pt x="35349" y="7667"/>
                  </a:lnTo>
                  <a:lnTo>
                    <a:pt x="30384" y="15621"/>
                  </a:lnTo>
                  <a:lnTo>
                    <a:pt x="25276" y="23574"/>
                  </a:lnTo>
                  <a:lnTo>
                    <a:pt x="19811" y="31242"/>
                  </a:lnTo>
                  <a:lnTo>
                    <a:pt x="14477" y="38862"/>
                  </a:lnTo>
                  <a:lnTo>
                    <a:pt x="9143" y="44958"/>
                  </a:lnTo>
                  <a:lnTo>
                    <a:pt x="0" y="4648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6" name="Google Shape;646;p37"/>
          <p:cNvGrpSpPr/>
          <p:nvPr/>
        </p:nvGrpSpPr>
        <p:grpSpPr>
          <a:xfrm>
            <a:off x="7063117" y="3605589"/>
            <a:ext cx="207832" cy="146350"/>
            <a:chOff x="7769351" y="4086116"/>
            <a:chExt cx="228613" cy="165855"/>
          </a:xfrm>
        </p:grpSpPr>
        <p:sp>
          <p:nvSpPr>
            <p:cNvPr id="647" name="Google Shape;647;p37"/>
            <p:cNvSpPr/>
            <p:nvPr/>
          </p:nvSpPr>
          <p:spPr>
            <a:xfrm>
              <a:off x="7769351" y="4147565"/>
              <a:ext cx="59690" cy="9525"/>
            </a:xfrm>
            <a:custGeom>
              <a:rect b="b" l="l" r="r" t="t"/>
              <a:pathLst>
                <a:path extrusionOk="0" h="9525" w="59690">
                  <a:moveTo>
                    <a:pt x="0" y="9144"/>
                  </a:moveTo>
                  <a:lnTo>
                    <a:pt x="10048" y="8429"/>
                  </a:lnTo>
                  <a:lnTo>
                    <a:pt x="19812" y="7429"/>
                  </a:lnTo>
                  <a:lnTo>
                    <a:pt x="29575" y="6143"/>
                  </a:lnTo>
                  <a:lnTo>
                    <a:pt x="39624" y="4572"/>
                  </a:lnTo>
                  <a:lnTo>
                    <a:pt x="46482" y="3810"/>
                  </a:lnTo>
                  <a:lnTo>
                    <a:pt x="52577" y="2286"/>
                  </a:lnTo>
                  <a:lnTo>
                    <a:pt x="59436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8" name="Google Shape;648;p37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7863827" y="4086116"/>
              <a:ext cx="134137" cy="1658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49" name="Google Shape;649;p37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1824285" y="2171689"/>
            <a:ext cx="647745" cy="51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0" name="Google Shape;650;p37"/>
          <p:cNvGrpSpPr/>
          <p:nvPr/>
        </p:nvGrpSpPr>
        <p:grpSpPr>
          <a:xfrm>
            <a:off x="7404624" y="3467057"/>
            <a:ext cx="409186" cy="267834"/>
            <a:chOff x="8145005" y="3929122"/>
            <a:chExt cx="450100" cy="303529"/>
          </a:xfrm>
        </p:grpSpPr>
        <p:pic>
          <p:nvPicPr>
            <p:cNvPr id="651" name="Google Shape;651;p37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8145005" y="4043921"/>
              <a:ext cx="317779" cy="128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2" name="Google Shape;652;p37"/>
            <p:cNvSpPr/>
            <p:nvPr/>
          </p:nvSpPr>
          <p:spPr>
            <a:xfrm>
              <a:off x="8471915" y="3929122"/>
              <a:ext cx="123190" cy="303529"/>
            </a:xfrm>
            <a:custGeom>
              <a:rect b="b" l="l" r="r" t="t"/>
              <a:pathLst>
                <a:path extrusionOk="0" h="303529" w="123190">
                  <a:moveTo>
                    <a:pt x="0" y="15751"/>
                  </a:moveTo>
                  <a:lnTo>
                    <a:pt x="8393" y="7929"/>
                  </a:lnTo>
                  <a:lnTo>
                    <a:pt x="16287" y="2321"/>
                  </a:lnTo>
                  <a:lnTo>
                    <a:pt x="25181" y="0"/>
                  </a:lnTo>
                  <a:lnTo>
                    <a:pt x="36576" y="2035"/>
                  </a:lnTo>
                  <a:lnTo>
                    <a:pt x="70104" y="32515"/>
                  </a:lnTo>
                  <a:lnTo>
                    <a:pt x="85534" y="70770"/>
                  </a:lnTo>
                  <a:lnTo>
                    <a:pt x="87308" y="98893"/>
                  </a:lnTo>
                  <a:lnTo>
                    <a:pt x="86391" y="112049"/>
                  </a:lnTo>
                  <a:lnTo>
                    <a:pt x="84189" y="125063"/>
                  </a:lnTo>
                  <a:lnTo>
                    <a:pt x="80772" y="138433"/>
                  </a:lnTo>
                  <a:lnTo>
                    <a:pt x="78843" y="146899"/>
                  </a:lnTo>
                  <a:lnTo>
                    <a:pt x="76771" y="155293"/>
                  </a:lnTo>
                  <a:lnTo>
                    <a:pt x="74985" y="163830"/>
                  </a:lnTo>
                  <a:lnTo>
                    <a:pt x="73914" y="172723"/>
                  </a:lnTo>
                  <a:lnTo>
                    <a:pt x="73914" y="179581"/>
                  </a:lnTo>
                  <a:lnTo>
                    <a:pt x="80772" y="178057"/>
                  </a:lnTo>
                  <a:lnTo>
                    <a:pt x="86106" y="178057"/>
                  </a:lnTo>
                  <a:lnTo>
                    <a:pt x="118872" y="162817"/>
                  </a:lnTo>
                  <a:lnTo>
                    <a:pt x="122682" y="161293"/>
                  </a:lnTo>
                  <a:lnTo>
                    <a:pt x="119634" y="168151"/>
                  </a:lnTo>
                  <a:lnTo>
                    <a:pt x="115824" y="175009"/>
                  </a:lnTo>
                  <a:lnTo>
                    <a:pt x="113538" y="182629"/>
                  </a:lnTo>
                  <a:lnTo>
                    <a:pt x="111894" y="191654"/>
                  </a:lnTo>
                  <a:lnTo>
                    <a:pt x="111252" y="200536"/>
                  </a:lnTo>
                  <a:lnTo>
                    <a:pt x="111180" y="209419"/>
                  </a:lnTo>
                  <a:lnTo>
                    <a:pt x="111252" y="218443"/>
                  </a:lnTo>
                  <a:lnTo>
                    <a:pt x="111609" y="228040"/>
                  </a:lnTo>
                  <a:lnTo>
                    <a:pt x="112395" y="237493"/>
                  </a:lnTo>
                  <a:lnTo>
                    <a:pt x="113180" y="246947"/>
                  </a:lnTo>
                  <a:lnTo>
                    <a:pt x="113538" y="256543"/>
                  </a:lnTo>
                  <a:lnTo>
                    <a:pt x="113871" y="264735"/>
                  </a:lnTo>
                  <a:lnTo>
                    <a:pt x="113347" y="272355"/>
                  </a:lnTo>
                  <a:lnTo>
                    <a:pt x="85344" y="301501"/>
                  </a:lnTo>
                  <a:lnTo>
                    <a:pt x="60162" y="303430"/>
                  </a:lnTo>
                  <a:lnTo>
                    <a:pt x="51816" y="303025"/>
                  </a:lnTo>
                  <a:lnTo>
                    <a:pt x="13716" y="288547"/>
                  </a:lnTo>
                  <a:lnTo>
                    <a:pt x="11430" y="286261"/>
                  </a:lnTo>
                  <a:lnTo>
                    <a:pt x="8382" y="283975"/>
                  </a:lnTo>
                  <a:lnTo>
                    <a:pt x="6096" y="281689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53" name="Google Shape;653;p37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1023839" y="3812230"/>
            <a:ext cx="1954042" cy="12808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4" name="Google Shape;654;p37"/>
          <p:cNvGrpSpPr/>
          <p:nvPr/>
        </p:nvGrpSpPr>
        <p:grpSpPr>
          <a:xfrm>
            <a:off x="1334194" y="2770913"/>
            <a:ext cx="613773" cy="137851"/>
            <a:chOff x="1467599" y="3140201"/>
            <a:chExt cx="675143" cy="156223"/>
          </a:xfrm>
        </p:grpSpPr>
        <p:pic>
          <p:nvPicPr>
            <p:cNvPr id="655" name="Google Shape;655;p37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1467599" y="3160763"/>
              <a:ext cx="147091" cy="135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6" name="Google Shape;656;p37"/>
            <p:cNvSpPr/>
            <p:nvPr/>
          </p:nvSpPr>
          <p:spPr>
            <a:xfrm>
              <a:off x="1643729" y="3180707"/>
              <a:ext cx="48260" cy="82550"/>
            </a:xfrm>
            <a:custGeom>
              <a:rect b="b" l="l" r="r" t="t"/>
              <a:pathLst>
                <a:path extrusionOk="0" h="82550" w="48260">
                  <a:moveTo>
                    <a:pt x="36480" y="7500"/>
                  </a:moveTo>
                  <a:lnTo>
                    <a:pt x="31170" y="4714"/>
                  </a:lnTo>
                  <a:lnTo>
                    <a:pt x="24860" y="1785"/>
                  </a:lnTo>
                  <a:lnTo>
                    <a:pt x="18264" y="0"/>
                  </a:lnTo>
                  <a:lnTo>
                    <a:pt x="12096" y="642"/>
                  </a:lnTo>
                  <a:lnTo>
                    <a:pt x="0" y="44457"/>
                  </a:lnTo>
                  <a:lnTo>
                    <a:pt x="892" y="54602"/>
                  </a:lnTo>
                  <a:lnTo>
                    <a:pt x="30384" y="82176"/>
                  </a:lnTo>
                  <a:lnTo>
                    <a:pt x="39528" y="82176"/>
                  </a:lnTo>
                  <a:lnTo>
                    <a:pt x="42576" y="81414"/>
                  </a:lnTo>
                  <a:lnTo>
                    <a:pt x="47910" y="77604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1697712" y="3202685"/>
              <a:ext cx="44450" cy="63500"/>
            </a:xfrm>
            <a:custGeom>
              <a:rect b="b" l="l" r="r" t="t"/>
              <a:pathLst>
                <a:path extrusionOk="0" h="63500" w="44450">
                  <a:moveTo>
                    <a:pt x="12215" y="9144"/>
                  </a:moveTo>
                  <a:lnTo>
                    <a:pt x="4524" y="14763"/>
                  </a:lnTo>
                  <a:lnTo>
                    <a:pt x="976" y="18669"/>
                  </a:lnTo>
                  <a:lnTo>
                    <a:pt x="0" y="23717"/>
                  </a:lnTo>
                  <a:lnTo>
                    <a:pt x="23" y="32766"/>
                  </a:lnTo>
                  <a:lnTo>
                    <a:pt x="23" y="40386"/>
                  </a:lnTo>
                  <a:lnTo>
                    <a:pt x="3071" y="48006"/>
                  </a:lnTo>
                  <a:lnTo>
                    <a:pt x="9167" y="54102"/>
                  </a:lnTo>
                  <a:lnTo>
                    <a:pt x="12215" y="57912"/>
                  </a:lnTo>
                  <a:lnTo>
                    <a:pt x="20597" y="63246"/>
                  </a:lnTo>
                  <a:lnTo>
                    <a:pt x="25931" y="60198"/>
                  </a:lnTo>
                  <a:lnTo>
                    <a:pt x="32194" y="55054"/>
                  </a:lnTo>
                  <a:lnTo>
                    <a:pt x="44029" y="18192"/>
                  </a:lnTo>
                  <a:lnTo>
                    <a:pt x="42052" y="11441"/>
                  </a:lnTo>
                  <a:lnTo>
                    <a:pt x="37361" y="5334"/>
                  </a:lnTo>
                  <a:lnTo>
                    <a:pt x="32027" y="762"/>
                  </a:lnTo>
                  <a:lnTo>
                    <a:pt x="21359" y="0"/>
                  </a:lnTo>
                  <a:lnTo>
                    <a:pt x="14501" y="1524"/>
                  </a:lnTo>
                  <a:lnTo>
                    <a:pt x="11453" y="2286"/>
                  </a:lnTo>
                  <a:lnTo>
                    <a:pt x="10691" y="2286"/>
                  </a:lnTo>
                  <a:lnTo>
                    <a:pt x="9167" y="381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1767839" y="3198875"/>
              <a:ext cx="45085" cy="60960"/>
            </a:xfrm>
            <a:custGeom>
              <a:rect b="b" l="l" r="r" t="t"/>
              <a:pathLst>
                <a:path extrusionOk="0" h="60960" w="45085">
                  <a:moveTo>
                    <a:pt x="2286" y="12953"/>
                  </a:moveTo>
                  <a:lnTo>
                    <a:pt x="2166" y="21978"/>
                  </a:lnTo>
                  <a:lnTo>
                    <a:pt x="1905" y="30860"/>
                  </a:lnTo>
                  <a:lnTo>
                    <a:pt x="1643" y="39743"/>
                  </a:lnTo>
                  <a:lnTo>
                    <a:pt x="1524" y="48767"/>
                  </a:lnTo>
                  <a:lnTo>
                    <a:pt x="1524" y="52577"/>
                  </a:lnTo>
                  <a:lnTo>
                    <a:pt x="1524" y="56387"/>
                  </a:lnTo>
                  <a:lnTo>
                    <a:pt x="1524" y="60959"/>
                  </a:lnTo>
                  <a:lnTo>
                    <a:pt x="1524" y="56387"/>
                  </a:lnTo>
                  <a:lnTo>
                    <a:pt x="1524" y="54863"/>
                  </a:lnTo>
                  <a:lnTo>
                    <a:pt x="762" y="50291"/>
                  </a:lnTo>
                  <a:lnTo>
                    <a:pt x="321" y="42290"/>
                  </a:lnTo>
                  <a:lnTo>
                    <a:pt x="95" y="34289"/>
                  </a:lnTo>
                  <a:lnTo>
                    <a:pt x="11" y="26288"/>
                  </a:lnTo>
                  <a:lnTo>
                    <a:pt x="0" y="18287"/>
                  </a:lnTo>
                  <a:lnTo>
                    <a:pt x="0" y="10667"/>
                  </a:lnTo>
                  <a:lnTo>
                    <a:pt x="2286" y="3047"/>
                  </a:lnTo>
                  <a:lnTo>
                    <a:pt x="11430" y="761"/>
                  </a:lnTo>
                  <a:lnTo>
                    <a:pt x="18288" y="0"/>
                  </a:lnTo>
                  <a:lnTo>
                    <a:pt x="26670" y="1523"/>
                  </a:lnTo>
                  <a:lnTo>
                    <a:pt x="44958" y="38861"/>
                  </a:lnTo>
                  <a:lnTo>
                    <a:pt x="44958" y="47243"/>
                  </a:lnTo>
                  <a:lnTo>
                    <a:pt x="44958" y="54863"/>
                  </a:lnTo>
                  <a:lnTo>
                    <a:pt x="44958" y="55625"/>
                  </a:lnTo>
                  <a:lnTo>
                    <a:pt x="44958" y="56387"/>
                  </a:lnTo>
                  <a:lnTo>
                    <a:pt x="44958" y="57149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1836419" y="3150869"/>
              <a:ext cx="59689" cy="108585"/>
            </a:xfrm>
            <a:custGeom>
              <a:rect b="b" l="l" r="r" t="t"/>
              <a:pathLst>
                <a:path extrusionOk="0" h="108585" w="59689">
                  <a:moveTo>
                    <a:pt x="55625" y="24384"/>
                  </a:moveTo>
                  <a:lnTo>
                    <a:pt x="50756" y="18692"/>
                  </a:lnTo>
                  <a:lnTo>
                    <a:pt x="45243" y="12573"/>
                  </a:lnTo>
                  <a:lnTo>
                    <a:pt x="39016" y="7024"/>
                  </a:lnTo>
                  <a:lnTo>
                    <a:pt x="32003" y="3048"/>
                  </a:lnTo>
                  <a:lnTo>
                    <a:pt x="26669" y="0"/>
                  </a:lnTo>
                  <a:lnTo>
                    <a:pt x="18287" y="0"/>
                  </a:lnTo>
                  <a:lnTo>
                    <a:pt x="12953" y="4572"/>
                  </a:lnTo>
                  <a:lnTo>
                    <a:pt x="8751" y="10120"/>
                  </a:lnTo>
                  <a:lnTo>
                    <a:pt x="6191" y="16383"/>
                  </a:lnTo>
                  <a:lnTo>
                    <a:pt x="4917" y="23217"/>
                  </a:lnTo>
                  <a:lnTo>
                    <a:pt x="4571" y="30480"/>
                  </a:lnTo>
                  <a:lnTo>
                    <a:pt x="6024" y="38254"/>
                  </a:lnTo>
                  <a:lnTo>
                    <a:pt x="36575" y="62293"/>
                  </a:lnTo>
                  <a:lnTo>
                    <a:pt x="43957" y="65365"/>
                  </a:lnTo>
                  <a:lnTo>
                    <a:pt x="51053" y="68580"/>
                  </a:lnTo>
                  <a:lnTo>
                    <a:pt x="55625" y="71628"/>
                  </a:lnTo>
                  <a:lnTo>
                    <a:pt x="59435" y="76200"/>
                  </a:lnTo>
                  <a:lnTo>
                    <a:pt x="57911" y="81534"/>
                  </a:lnTo>
                  <a:lnTo>
                    <a:pt x="54340" y="87499"/>
                  </a:lnTo>
                  <a:lnTo>
                    <a:pt x="48196" y="92678"/>
                  </a:lnTo>
                  <a:lnTo>
                    <a:pt x="41195" y="96857"/>
                  </a:lnTo>
                  <a:lnTo>
                    <a:pt x="35051" y="99822"/>
                  </a:lnTo>
                  <a:lnTo>
                    <a:pt x="28479" y="103048"/>
                  </a:lnTo>
                  <a:lnTo>
                    <a:pt x="20764" y="106203"/>
                  </a:lnTo>
                  <a:lnTo>
                    <a:pt x="12763" y="108073"/>
                  </a:lnTo>
                  <a:lnTo>
                    <a:pt x="5333" y="107442"/>
                  </a:lnTo>
                  <a:lnTo>
                    <a:pt x="761" y="104394"/>
                  </a:lnTo>
                  <a:lnTo>
                    <a:pt x="0" y="103632"/>
                  </a:lnTo>
                  <a:lnTo>
                    <a:pt x="0" y="9906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1909571" y="3149345"/>
              <a:ext cx="17144" cy="99060"/>
            </a:xfrm>
            <a:custGeom>
              <a:rect b="b" l="l" r="r" t="t"/>
              <a:pathLst>
                <a:path extrusionOk="0" h="99060" w="17144">
                  <a:moveTo>
                    <a:pt x="0" y="0"/>
                  </a:moveTo>
                  <a:lnTo>
                    <a:pt x="1940" y="13835"/>
                  </a:lnTo>
                  <a:lnTo>
                    <a:pt x="4095" y="27813"/>
                  </a:lnTo>
                  <a:lnTo>
                    <a:pt x="6107" y="41790"/>
                  </a:lnTo>
                  <a:lnTo>
                    <a:pt x="7620" y="55626"/>
                  </a:lnTo>
                  <a:lnTo>
                    <a:pt x="8584" y="65901"/>
                  </a:lnTo>
                  <a:lnTo>
                    <a:pt x="9620" y="76104"/>
                  </a:lnTo>
                  <a:lnTo>
                    <a:pt x="11370" y="86165"/>
                  </a:lnTo>
                  <a:lnTo>
                    <a:pt x="14478" y="96012"/>
                  </a:lnTo>
                  <a:lnTo>
                    <a:pt x="15240" y="98298"/>
                  </a:lnTo>
                  <a:lnTo>
                    <a:pt x="15240" y="99060"/>
                  </a:lnTo>
                  <a:lnTo>
                    <a:pt x="16764" y="98298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1913381" y="3179825"/>
              <a:ext cx="157480" cy="59689"/>
            </a:xfrm>
            <a:custGeom>
              <a:rect b="b" l="l" r="r" t="t"/>
              <a:pathLst>
                <a:path extrusionOk="0" h="59689" w="157480">
                  <a:moveTo>
                    <a:pt x="0" y="19050"/>
                  </a:moveTo>
                  <a:lnTo>
                    <a:pt x="8131" y="15061"/>
                  </a:lnTo>
                  <a:lnTo>
                    <a:pt x="16478" y="10572"/>
                  </a:lnTo>
                  <a:lnTo>
                    <a:pt x="24967" y="6512"/>
                  </a:lnTo>
                  <a:lnTo>
                    <a:pt x="33528" y="3809"/>
                  </a:lnTo>
                  <a:lnTo>
                    <a:pt x="38861" y="3047"/>
                  </a:lnTo>
                  <a:lnTo>
                    <a:pt x="45719" y="2285"/>
                  </a:lnTo>
                  <a:lnTo>
                    <a:pt x="49530" y="5333"/>
                  </a:lnTo>
                  <a:lnTo>
                    <a:pt x="66294" y="33527"/>
                  </a:lnTo>
                  <a:lnTo>
                    <a:pt x="66294" y="41909"/>
                  </a:lnTo>
                  <a:lnTo>
                    <a:pt x="65532" y="48767"/>
                  </a:lnTo>
                  <a:lnTo>
                    <a:pt x="64770" y="52577"/>
                  </a:lnTo>
                  <a:lnTo>
                    <a:pt x="64770" y="54101"/>
                  </a:lnTo>
                  <a:lnTo>
                    <a:pt x="61722" y="55625"/>
                  </a:lnTo>
                  <a:lnTo>
                    <a:pt x="57912" y="53339"/>
                  </a:lnTo>
                  <a:lnTo>
                    <a:pt x="59436" y="59436"/>
                  </a:lnTo>
                  <a:lnTo>
                    <a:pt x="69342" y="18287"/>
                  </a:lnTo>
                  <a:lnTo>
                    <a:pt x="90678" y="3047"/>
                  </a:lnTo>
                  <a:lnTo>
                    <a:pt x="91440" y="8381"/>
                  </a:lnTo>
                  <a:lnTo>
                    <a:pt x="92964" y="12191"/>
                  </a:lnTo>
                  <a:lnTo>
                    <a:pt x="95250" y="19811"/>
                  </a:lnTo>
                  <a:lnTo>
                    <a:pt x="97536" y="28193"/>
                  </a:lnTo>
                  <a:lnTo>
                    <a:pt x="98298" y="35051"/>
                  </a:lnTo>
                  <a:lnTo>
                    <a:pt x="99822" y="40385"/>
                  </a:lnTo>
                  <a:lnTo>
                    <a:pt x="100584" y="48767"/>
                  </a:lnTo>
                  <a:lnTo>
                    <a:pt x="105918" y="51815"/>
                  </a:lnTo>
                  <a:lnTo>
                    <a:pt x="112014" y="54863"/>
                  </a:lnTo>
                  <a:lnTo>
                    <a:pt x="118110" y="52577"/>
                  </a:lnTo>
                  <a:lnTo>
                    <a:pt x="132588" y="19811"/>
                  </a:lnTo>
                  <a:lnTo>
                    <a:pt x="133350" y="15239"/>
                  </a:lnTo>
                  <a:lnTo>
                    <a:pt x="134874" y="5333"/>
                  </a:lnTo>
                  <a:lnTo>
                    <a:pt x="132588" y="0"/>
                  </a:lnTo>
                  <a:lnTo>
                    <a:pt x="131826" y="0"/>
                  </a:lnTo>
                  <a:lnTo>
                    <a:pt x="131064" y="6857"/>
                  </a:lnTo>
                  <a:lnTo>
                    <a:pt x="129539" y="12953"/>
                  </a:lnTo>
                  <a:lnTo>
                    <a:pt x="129539" y="19811"/>
                  </a:lnTo>
                  <a:lnTo>
                    <a:pt x="129504" y="26205"/>
                  </a:lnTo>
                  <a:lnTo>
                    <a:pt x="129825" y="32670"/>
                  </a:lnTo>
                  <a:lnTo>
                    <a:pt x="131147" y="38992"/>
                  </a:lnTo>
                  <a:lnTo>
                    <a:pt x="134112" y="44957"/>
                  </a:lnTo>
                  <a:lnTo>
                    <a:pt x="137160" y="49529"/>
                  </a:lnTo>
                  <a:lnTo>
                    <a:pt x="147066" y="51053"/>
                  </a:lnTo>
                  <a:lnTo>
                    <a:pt x="152400" y="48005"/>
                  </a:lnTo>
                  <a:lnTo>
                    <a:pt x="153924" y="46481"/>
                  </a:lnTo>
                  <a:lnTo>
                    <a:pt x="155448" y="44957"/>
                  </a:lnTo>
                  <a:lnTo>
                    <a:pt x="156972" y="43433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2065508" y="3140201"/>
              <a:ext cx="64769" cy="94614"/>
            </a:xfrm>
            <a:custGeom>
              <a:rect b="b" l="l" r="r" t="t"/>
              <a:pathLst>
                <a:path extrusionOk="0" h="94614" w="64769">
                  <a:moveTo>
                    <a:pt x="25419" y="28955"/>
                  </a:moveTo>
                  <a:lnTo>
                    <a:pt x="0" y="64246"/>
                  </a:lnTo>
                  <a:lnTo>
                    <a:pt x="1035" y="72389"/>
                  </a:lnTo>
                  <a:lnTo>
                    <a:pt x="28634" y="94083"/>
                  </a:lnTo>
                  <a:lnTo>
                    <a:pt x="35135" y="92011"/>
                  </a:lnTo>
                  <a:lnTo>
                    <a:pt x="55423" y="57971"/>
                  </a:lnTo>
                  <a:lnTo>
                    <a:pt x="55911" y="39540"/>
                  </a:lnTo>
                  <a:lnTo>
                    <a:pt x="54852" y="30956"/>
                  </a:lnTo>
                  <a:lnTo>
                    <a:pt x="52792" y="22514"/>
                  </a:lnTo>
                  <a:lnTo>
                    <a:pt x="49803" y="13715"/>
                  </a:lnTo>
                  <a:lnTo>
                    <a:pt x="47517" y="8381"/>
                  </a:lnTo>
                  <a:lnTo>
                    <a:pt x="45993" y="3809"/>
                  </a:lnTo>
                  <a:lnTo>
                    <a:pt x="42945" y="0"/>
                  </a:lnTo>
                  <a:lnTo>
                    <a:pt x="43338" y="7310"/>
                  </a:lnTo>
                  <a:lnTo>
                    <a:pt x="44374" y="14477"/>
                  </a:lnTo>
                  <a:lnTo>
                    <a:pt x="45839" y="21645"/>
                  </a:lnTo>
                  <a:lnTo>
                    <a:pt x="47517" y="28955"/>
                  </a:lnTo>
                  <a:lnTo>
                    <a:pt x="50256" y="36956"/>
                  </a:lnTo>
                  <a:lnTo>
                    <a:pt x="52851" y="44957"/>
                  </a:lnTo>
                  <a:lnTo>
                    <a:pt x="55447" y="52958"/>
                  </a:lnTo>
                  <a:lnTo>
                    <a:pt x="58185" y="60959"/>
                  </a:lnTo>
                  <a:lnTo>
                    <a:pt x="61233" y="67817"/>
                  </a:lnTo>
                  <a:lnTo>
                    <a:pt x="63519" y="73913"/>
                  </a:lnTo>
                  <a:lnTo>
                    <a:pt x="64281" y="81533"/>
                  </a:lnTo>
                  <a:lnTo>
                    <a:pt x="64281" y="82295"/>
                  </a:lnTo>
                  <a:lnTo>
                    <a:pt x="64281" y="83057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2108453" y="3188969"/>
              <a:ext cx="34289" cy="8255"/>
            </a:xfrm>
            <a:custGeom>
              <a:rect b="b" l="l" r="r" t="t"/>
              <a:pathLst>
                <a:path extrusionOk="0" h="8255" w="34289">
                  <a:moveTo>
                    <a:pt x="0" y="7620"/>
                  </a:moveTo>
                  <a:lnTo>
                    <a:pt x="10501" y="7822"/>
                  </a:lnTo>
                  <a:lnTo>
                    <a:pt x="18288" y="6953"/>
                  </a:lnTo>
                  <a:lnTo>
                    <a:pt x="25503" y="4512"/>
                  </a:lnTo>
                  <a:lnTo>
                    <a:pt x="34290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4" name="Google Shape;664;p37"/>
          <p:cNvSpPr/>
          <p:nvPr/>
        </p:nvSpPr>
        <p:spPr>
          <a:xfrm>
            <a:off x="1193568" y="3135695"/>
            <a:ext cx="7345050" cy="159710"/>
          </a:xfrm>
          <a:custGeom>
            <a:rect b="b" l="l" r="r" t="t"/>
            <a:pathLst>
              <a:path extrusionOk="0" h="180975" w="8071484">
                <a:moveTo>
                  <a:pt x="0" y="106097"/>
                </a:moveTo>
                <a:lnTo>
                  <a:pt x="50292" y="103049"/>
                </a:lnTo>
                <a:lnTo>
                  <a:pt x="92583" y="103049"/>
                </a:lnTo>
                <a:lnTo>
                  <a:pt x="134874" y="103049"/>
                </a:lnTo>
                <a:lnTo>
                  <a:pt x="177165" y="103049"/>
                </a:lnTo>
                <a:lnTo>
                  <a:pt x="219456" y="103049"/>
                </a:lnTo>
                <a:lnTo>
                  <a:pt x="294132" y="101906"/>
                </a:lnTo>
                <a:lnTo>
                  <a:pt x="368808" y="98477"/>
                </a:lnTo>
                <a:lnTo>
                  <a:pt x="419387" y="94897"/>
                </a:lnTo>
                <a:lnTo>
                  <a:pt x="469975" y="91548"/>
                </a:lnTo>
                <a:lnTo>
                  <a:pt x="520581" y="88378"/>
                </a:lnTo>
                <a:lnTo>
                  <a:pt x="571214" y="85333"/>
                </a:lnTo>
                <a:lnTo>
                  <a:pt x="621882" y="82359"/>
                </a:lnTo>
                <a:lnTo>
                  <a:pt x="672595" y="79404"/>
                </a:lnTo>
                <a:lnTo>
                  <a:pt x="723362" y="76412"/>
                </a:lnTo>
                <a:lnTo>
                  <a:pt x="774192" y="73331"/>
                </a:lnTo>
                <a:lnTo>
                  <a:pt x="822734" y="70131"/>
                </a:lnTo>
                <a:lnTo>
                  <a:pt x="871386" y="66931"/>
                </a:lnTo>
                <a:lnTo>
                  <a:pt x="920075" y="63730"/>
                </a:lnTo>
                <a:lnTo>
                  <a:pt x="968727" y="60530"/>
                </a:lnTo>
                <a:lnTo>
                  <a:pt x="1017269" y="57329"/>
                </a:lnTo>
                <a:lnTo>
                  <a:pt x="1070683" y="54214"/>
                </a:lnTo>
                <a:lnTo>
                  <a:pt x="1123986" y="51246"/>
                </a:lnTo>
                <a:lnTo>
                  <a:pt x="1177253" y="48387"/>
                </a:lnTo>
                <a:lnTo>
                  <a:pt x="1230556" y="45601"/>
                </a:lnTo>
                <a:lnTo>
                  <a:pt x="1283970" y="42851"/>
                </a:lnTo>
                <a:lnTo>
                  <a:pt x="1332300" y="40562"/>
                </a:lnTo>
                <a:lnTo>
                  <a:pt x="1380546" y="38251"/>
                </a:lnTo>
                <a:lnTo>
                  <a:pt x="1428750" y="35898"/>
                </a:lnTo>
                <a:lnTo>
                  <a:pt x="1476953" y="33482"/>
                </a:lnTo>
                <a:lnTo>
                  <a:pt x="1525199" y="30980"/>
                </a:lnTo>
                <a:lnTo>
                  <a:pt x="1573530" y="28373"/>
                </a:lnTo>
                <a:lnTo>
                  <a:pt x="1624584" y="25826"/>
                </a:lnTo>
                <a:lnTo>
                  <a:pt x="1675638" y="23491"/>
                </a:lnTo>
                <a:lnTo>
                  <a:pt x="1726692" y="21325"/>
                </a:lnTo>
                <a:lnTo>
                  <a:pt x="1777746" y="19286"/>
                </a:lnTo>
                <a:lnTo>
                  <a:pt x="1828800" y="17332"/>
                </a:lnTo>
                <a:lnTo>
                  <a:pt x="1879854" y="15419"/>
                </a:lnTo>
                <a:lnTo>
                  <a:pt x="1931994" y="13955"/>
                </a:lnTo>
                <a:lnTo>
                  <a:pt x="1984050" y="12597"/>
                </a:lnTo>
                <a:lnTo>
                  <a:pt x="2036064" y="11324"/>
                </a:lnTo>
                <a:lnTo>
                  <a:pt x="2088077" y="10114"/>
                </a:lnTo>
                <a:lnTo>
                  <a:pt x="2140133" y="8946"/>
                </a:lnTo>
                <a:lnTo>
                  <a:pt x="2192274" y="7799"/>
                </a:lnTo>
                <a:lnTo>
                  <a:pt x="2245289" y="7037"/>
                </a:lnTo>
                <a:lnTo>
                  <a:pt x="2298389" y="6275"/>
                </a:lnTo>
                <a:lnTo>
                  <a:pt x="2351532" y="5513"/>
                </a:lnTo>
                <a:lnTo>
                  <a:pt x="2404674" y="4751"/>
                </a:lnTo>
                <a:lnTo>
                  <a:pt x="2457774" y="3989"/>
                </a:lnTo>
                <a:lnTo>
                  <a:pt x="2510790" y="3227"/>
                </a:lnTo>
                <a:lnTo>
                  <a:pt x="2565273" y="2790"/>
                </a:lnTo>
                <a:lnTo>
                  <a:pt x="2619756" y="2268"/>
                </a:lnTo>
                <a:lnTo>
                  <a:pt x="2674239" y="1703"/>
                </a:lnTo>
                <a:lnTo>
                  <a:pt x="2728722" y="1139"/>
                </a:lnTo>
                <a:lnTo>
                  <a:pt x="2783204" y="617"/>
                </a:lnTo>
                <a:lnTo>
                  <a:pt x="2837688" y="179"/>
                </a:lnTo>
                <a:lnTo>
                  <a:pt x="2885649" y="142"/>
                </a:lnTo>
                <a:lnTo>
                  <a:pt x="2933531" y="64"/>
                </a:lnTo>
                <a:lnTo>
                  <a:pt x="2981346" y="0"/>
                </a:lnTo>
                <a:lnTo>
                  <a:pt x="3029107" y="2"/>
                </a:lnTo>
                <a:lnTo>
                  <a:pt x="3076829" y="124"/>
                </a:lnTo>
                <a:lnTo>
                  <a:pt x="3124524" y="419"/>
                </a:lnTo>
                <a:lnTo>
                  <a:pt x="3172206" y="941"/>
                </a:lnTo>
                <a:lnTo>
                  <a:pt x="3220212" y="1810"/>
                </a:lnTo>
                <a:lnTo>
                  <a:pt x="3268217" y="3039"/>
                </a:lnTo>
                <a:lnTo>
                  <a:pt x="3316223" y="4520"/>
                </a:lnTo>
                <a:lnTo>
                  <a:pt x="3364229" y="6149"/>
                </a:lnTo>
                <a:lnTo>
                  <a:pt x="3412235" y="7817"/>
                </a:lnTo>
                <a:lnTo>
                  <a:pt x="3460241" y="9419"/>
                </a:lnTo>
                <a:lnTo>
                  <a:pt x="3508248" y="10847"/>
                </a:lnTo>
                <a:lnTo>
                  <a:pt x="3555882" y="12107"/>
                </a:lnTo>
                <a:lnTo>
                  <a:pt x="3603438" y="13273"/>
                </a:lnTo>
                <a:lnTo>
                  <a:pt x="3650926" y="14346"/>
                </a:lnTo>
                <a:lnTo>
                  <a:pt x="3698361" y="15326"/>
                </a:lnTo>
                <a:lnTo>
                  <a:pt x="3745756" y="16213"/>
                </a:lnTo>
                <a:lnTo>
                  <a:pt x="3793124" y="17006"/>
                </a:lnTo>
                <a:lnTo>
                  <a:pt x="3840479" y="17705"/>
                </a:lnTo>
                <a:lnTo>
                  <a:pt x="3894201" y="18351"/>
                </a:lnTo>
                <a:lnTo>
                  <a:pt x="3947922" y="18806"/>
                </a:lnTo>
                <a:lnTo>
                  <a:pt x="4001643" y="19134"/>
                </a:lnTo>
                <a:lnTo>
                  <a:pt x="4055364" y="19399"/>
                </a:lnTo>
                <a:lnTo>
                  <a:pt x="4109085" y="19663"/>
                </a:lnTo>
                <a:lnTo>
                  <a:pt x="4162805" y="19991"/>
                </a:lnTo>
                <a:lnTo>
                  <a:pt x="4213916" y="20820"/>
                </a:lnTo>
                <a:lnTo>
                  <a:pt x="4265111" y="21798"/>
                </a:lnTo>
                <a:lnTo>
                  <a:pt x="4316348" y="22944"/>
                </a:lnTo>
                <a:lnTo>
                  <a:pt x="4367586" y="24281"/>
                </a:lnTo>
                <a:lnTo>
                  <a:pt x="4418781" y="25830"/>
                </a:lnTo>
                <a:lnTo>
                  <a:pt x="4469892" y="27611"/>
                </a:lnTo>
                <a:lnTo>
                  <a:pt x="4519799" y="29633"/>
                </a:lnTo>
                <a:lnTo>
                  <a:pt x="4569685" y="31845"/>
                </a:lnTo>
                <a:lnTo>
                  <a:pt x="4619529" y="34184"/>
                </a:lnTo>
                <a:lnTo>
                  <a:pt x="4669310" y="36586"/>
                </a:lnTo>
                <a:lnTo>
                  <a:pt x="4719006" y="38989"/>
                </a:lnTo>
                <a:lnTo>
                  <a:pt x="4768596" y="41327"/>
                </a:lnTo>
                <a:lnTo>
                  <a:pt x="4818182" y="43497"/>
                </a:lnTo>
                <a:lnTo>
                  <a:pt x="4867853" y="45476"/>
                </a:lnTo>
                <a:lnTo>
                  <a:pt x="4917567" y="47328"/>
                </a:lnTo>
                <a:lnTo>
                  <a:pt x="4967280" y="49117"/>
                </a:lnTo>
                <a:lnTo>
                  <a:pt x="5016951" y="50905"/>
                </a:lnTo>
                <a:lnTo>
                  <a:pt x="5066538" y="52757"/>
                </a:lnTo>
                <a:lnTo>
                  <a:pt x="5119113" y="54308"/>
                </a:lnTo>
                <a:lnTo>
                  <a:pt x="5171676" y="55739"/>
                </a:lnTo>
                <a:lnTo>
                  <a:pt x="5224212" y="57116"/>
                </a:lnTo>
                <a:lnTo>
                  <a:pt x="5276707" y="58507"/>
                </a:lnTo>
                <a:lnTo>
                  <a:pt x="5329150" y="59978"/>
                </a:lnTo>
                <a:lnTo>
                  <a:pt x="5381526" y="61595"/>
                </a:lnTo>
                <a:lnTo>
                  <a:pt x="5433822" y="63425"/>
                </a:lnTo>
                <a:lnTo>
                  <a:pt x="5481387" y="65009"/>
                </a:lnTo>
                <a:lnTo>
                  <a:pt x="5528846" y="66699"/>
                </a:lnTo>
                <a:lnTo>
                  <a:pt x="5576220" y="68474"/>
                </a:lnTo>
                <a:lnTo>
                  <a:pt x="5623531" y="70312"/>
                </a:lnTo>
                <a:lnTo>
                  <a:pt x="5670800" y="72192"/>
                </a:lnTo>
                <a:lnTo>
                  <a:pt x="5718048" y="74093"/>
                </a:lnTo>
                <a:lnTo>
                  <a:pt x="5772454" y="76471"/>
                </a:lnTo>
                <a:lnTo>
                  <a:pt x="5826861" y="79031"/>
                </a:lnTo>
                <a:lnTo>
                  <a:pt x="5881268" y="81774"/>
                </a:lnTo>
                <a:lnTo>
                  <a:pt x="5935675" y="84700"/>
                </a:lnTo>
                <a:lnTo>
                  <a:pt x="5990082" y="87809"/>
                </a:lnTo>
                <a:lnTo>
                  <a:pt x="6042202" y="90473"/>
                </a:lnTo>
                <a:lnTo>
                  <a:pt x="6094323" y="93028"/>
                </a:lnTo>
                <a:lnTo>
                  <a:pt x="6146444" y="95545"/>
                </a:lnTo>
                <a:lnTo>
                  <a:pt x="6198565" y="98099"/>
                </a:lnTo>
                <a:lnTo>
                  <a:pt x="6250686" y="100763"/>
                </a:lnTo>
                <a:lnTo>
                  <a:pt x="6301435" y="103123"/>
                </a:lnTo>
                <a:lnTo>
                  <a:pt x="6352184" y="105555"/>
                </a:lnTo>
                <a:lnTo>
                  <a:pt x="6402933" y="107951"/>
                </a:lnTo>
                <a:lnTo>
                  <a:pt x="6453682" y="110200"/>
                </a:lnTo>
                <a:lnTo>
                  <a:pt x="6504432" y="112193"/>
                </a:lnTo>
                <a:lnTo>
                  <a:pt x="6553809" y="114016"/>
                </a:lnTo>
                <a:lnTo>
                  <a:pt x="6603187" y="115802"/>
                </a:lnTo>
                <a:lnTo>
                  <a:pt x="6652564" y="117515"/>
                </a:lnTo>
                <a:lnTo>
                  <a:pt x="6701942" y="119119"/>
                </a:lnTo>
                <a:lnTo>
                  <a:pt x="6751320" y="120575"/>
                </a:lnTo>
                <a:lnTo>
                  <a:pt x="6799326" y="122152"/>
                </a:lnTo>
                <a:lnTo>
                  <a:pt x="6847332" y="123793"/>
                </a:lnTo>
                <a:lnTo>
                  <a:pt x="6895337" y="125433"/>
                </a:lnTo>
                <a:lnTo>
                  <a:pt x="6943343" y="127010"/>
                </a:lnTo>
                <a:lnTo>
                  <a:pt x="6991349" y="128460"/>
                </a:lnTo>
                <a:lnTo>
                  <a:pt x="7039356" y="129719"/>
                </a:lnTo>
                <a:lnTo>
                  <a:pt x="7093077" y="131101"/>
                </a:lnTo>
                <a:lnTo>
                  <a:pt x="7146798" y="132767"/>
                </a:lnTo>
                <a:lnTo>
                  <a:pt x="7200519" y="134434"/>
                </a:lnTo>
                <a:lnTo>
                  <a:pt x="7254240" y="135815"/>
                </a:lnTo>
                <a:lnTo>
                  <a:pt x="7306818" y="137197"/>
                </a:lnTo>
                <a:lnTo>
                  <a:pt x="7359396" y="138863"/>
                </a:lnTo>
                <a:lnTo>
                  <a:pt x="7411974" y="140530"/>
                </a:lnTo>
                <a:lnTo>
                  <a:pt x="7464552" y="141911"/>
                </a:lnTo>
                <a:lnTo>
                  <a:pt x="7510724" y="143316"/>
                </a:lnTo>
                <a:lnTo>
                  <a:pt x="7556754" y="145150"/>
                </a:lnTo>
                <a:lnTo>
                  <a:pt x="7602783" y="147269"/>
                </a:lnTo>
                <a:lnTo>
                  <a:pt x="7648956" y="149531"/>
                </a:lnTo>
                <a:lnTo>
                  <a:pt x="7687246" y="151270"/>
                </a:lnTo>
                <a:lnTo>
                  <a:pt x="7725536" y="153151"/>
                </a:lnTo>
                <a:lnTo>
                  <a:pt x="7763827" y="155318"/>
                </a:lnTo>
                <a:lnTo>
                  <a:pt x="7802118" y="157913"/>
                </a:lnTo>
                <a:lnTo>
                  <a:pt x="7842123" y="160330"/>
                </a:lnTo>
                <a:lnTo>
                  <a:pt x="7882128" y="162962"/>
                </a:lnTo>
                <a:lnTo>
                  <a:pt x="7922133" y="165736"/>
                </a:lnTo>
                <a:lnTo>
                  <a:pt x="7962138" y="168581"/>
                </a:lnTo>
                <a:lnTo>
                  <a:pt x="8004905" y="172582"/>
                </a:lnTo>
                <a:lnTo>
                  <a:pt x="8048244" y="177725"/>
                </a:lnTo>
                <a:lnTo>
                  <a:pt x="8055864" y="178487"/>
                </a:lnTo>
                <a:lnTo>
                  <a:pt x="8063483" y="180011"/>
                </a:lnTo>
                <a:lnTo>
                  <a:pt x="8071104" y="180773"/>
                </a:lnTo>
                <a:lnTo>
                  <a:pt x="8059162" y="178499"/>
                </a:lnTo>
                <a:lnTo>
                  <a:pt x="8048720" y="175154"/>
                </a:lnTo>
                <a:lnTo>
                  <a:pt x="8038421" y="170808"/>
                </a:lnTo>
                <a:lnTo>
                  <a:pt x="8026908" y="165533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37"/>
          <p:cNvSpPr/>
          <p:nvPr/>
        </p:nvSpPr>
        <p:spPr>
          <a:xfrm>
            <a:off x="3104804" y="3521112"/>
            <a:ext cx="1250466" cy="81817"/>
          </a:xfrm>
          <a:custGeom>
            <a:rect b="b" l="l" r="r" t="t"/>
            <a:pathLst>
              <a:path extrusionOk="0" h="92710" w="1374139">
                <a:moveTo>
                  <a:pt x="0" y="89916"/>
                </a:moveTo>
                <a:lnTo>
                  <a:pt x="14406" y="90916"/>
                </a:lnTo>
                <a:lnTo>
                  <a:pt x="28955" y="91630"/>
                </a:lnTo>
                <a:lnTo>
                  <a:pt x="43505" y="92059"/>
                </a:lnTo>
                <a:lnTo>
                  <a:pt x="57912" y="92202"/>
                </a:lnTo>
                <a:lnTo>
                  <a:pt x="86487" y="92487"/>
                </a:lnTo>
                <a:lnTo>
                  <a:pt x="143637" y="91344"/>
                </a:lnTo>
                <a:lnTo>
                  <a:pt x="211633" y="87487"/>
                </a:lnTo>
                <a:lnTo>
                  <a:pt x="250983" y="84772"/>
                </a:lnTo>
                <a:lnTo>
                  <a:pt x="290191" y="81772"/>
                </a:lnTo>
                <a:lnTo>
                  <a:pt x="329184" y="78486"/>
                </a:lnTo>
                <a:lnTo>
                  <a:pt x="384121" y="74822"/>
                </a:lnTo>
                <a:lnTo>
                  <a:pt x="439131" y="71122"/>
                </a:lnTo>
                <a:lnTo>
                  <a:pt x="494105" y="67348"/>
                </a:lnTo>
                <a:lnTo>
                  <a:pt x="548932" y="63465"/>
                </a:lnTo>
                <a:lnTo>
                  <a:pt x="603504" y="59436"/>
                </a:lnTo>
                <a:lnTo>
                  <a:pt x="651379" y="56030"/>
                </a:lnTo>
                <a:lnTo>
                  <a:pt x="699039" y="52768"/>
                </a:lnTo>
                <a:lnTo>
                  <a:pt x="746557" y="49791"/>
                </a:lnTo>
                <a:lnTo>
                  <a:pt x="794004" y="47244"/>
                </a:lnTo>
                <a:lnTo>
                  <a:pt x="842003" y="45177"/>
                </a:lnTo>
                <a:lnTo>
                  <a:pt x="889967" y="43330"/>
                </a:lnTo>
                <a:lnTo>
                  <a:pt x="937857" y="41373"/>
                </a:lnTo>
                <a:lnTo>
                  <a:pt x="985637" y="38977"/>
                </a:lnTo>
                <a:lnTo>
                  <a:pt x="1033272" y="35814"/>
                </a:lnTo>
                <a:lnTo>
                  <a:pt x="1079432" y="32099"/>
                </a:lnTo>
                <a:lnTo>
                  <a:pt x="1125378" y="27813"/>
                </a:lnTo>
                <a:lnTo>
                  <a:pt x="1171182" y="22955"/>
                </a:lnTo>
                <a:lnTo>
                  <a:pt x="1216914" y="17526"/>
                </a:lnTo>
                <a:lnTo>
                  <a:pt x="1281017" y="8953"/>
                </a:lnTo>
                <a:lnTo>
                  <a:pt x="1313247" y="4881"/>
                </a:lnTo>
                <a:lnTo>
                  <a:pt x="1352669" y="964"/>
                </a:lnTo>
                <a:lnTo>
                  <a:pt x="1373886" y="0"/>
                </a:lnTo>
                <a:lnTo>
                  <a:pt x="1364063" y="2440"/>
                </a:lnTo>
                <a:lnTo>
                  <a:pt x="1354740" y="4095"/>
                </a:lnTo>
                <a:lnTo>
                  <a:pt x="1345275" y="5036"/>
                </a:lnTo>
                <a:lnTo>
                  <a:pt x="1335024" y="5334"/>
                </a:lnTo>
                <a:lnTo>
                  <a:pt x="1329690" y="5334"/>
                </a:lnTo>
                <a:lnTo>
                  <a:pt x="1323594" y="5334"/>
                </a:lnTo>
                <a:lnTo>
                  <a:pt x="1318260" y="5334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6" name="Google Shape;666;p37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6540427" y="5138110"/>
            <a:ext cx="253362" cy="111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7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7133877" y="5111719"/>
            <a:ext cx="85103" cy="9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7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7465553" y="5104744"/>
            <a:ext cx="193684" cy="10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7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7792477" y="5054738"/>
            <a:ext cx="112129" cy="99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8162025" y="5056755"/>
            <a:ext cx="162154" cy="1079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1" name="Google Shape;671;p37"/>
          <p:cNvGrpSpPr/>
          <p:nvPr/>
        </p:nvGrpSpPr>
        <p:grpSpPr>
          <a:xfrm>
            <a:off x="8568418" y="4977694"/>
            <a:ext cx="368891" cy="199038"/>
            <a:chOff x="9425165" y="5641086"/>
            <a:chExt cx="405776" cy="225564"/>
          </a:xfrm>
        </p:grpSpPr>
        <p:pic>
          <p:nvPicPr>
            <p:cNvPr id="672" name="Google Shape;672;p37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9425165" y="5660885"/>
              <a:ext cx="167665" cy="2057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3" name="Google Shape;673;p37"/>
            <p:cNvSpPr/>
            <p:nvPr/>
          </p:nvSpPr>
          <p:spPr>
            <a:xfrm>
              <a:off x="9626345" y="5705094"/>
              <a:ext cx="9525" cy="48895"/>
            </a:xfrm>
            <a:custGeom>
              <a:rect b="b" l="l" r="r" t="t"/>
              <a:pathLst>
                <a:path extrusionOk="0" h="48895" w="9525">
                  <a:moveTo>
                    <a:pt x="9144" y="0"/>
                  </a:moveTo>
                  <a:lnTo>
                    <a:pt x="4572" y="33528"/>
                  </a:lnTo>
                  <a:lnTo>
                    <a:pt x="3810" y="41910"/>
                  </a:lnTo>
                  <a:lnTo>
                    <a:pt x="1524" y="47244"/>
                  </a:lnTo>
                  <a:lnTo>
                    <a:pt x="762" y="48006"/>
                  </a:lnTo>
                  <a:lnTo>
                    <a:pt x="762" y="48768"/>
                  </a:lnTo>
                  <a:lnTo>
                    <a:pt x="0" y="4876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9612629" y="5644896"/>
              <a:ext cx="15240" cy="16510"/>
            </a:xfrm>
            <a:custGeom>
              <a:rect b="b" l="l" r="r" t="t"/>
              <a:pathLst>
                <a:path extrusionOk="0" h="16510" w="15240">
                  <a:moveTo>
                    <a:pt x="0" y="3809"/>
                  </a:moveTo>
                  <a:lnTo>
                    <a:pt x="0" y="12191"/>
                  </a:lnTo>
                  <a:lnTo>
                    <a:pt x="3048" y="16001"/>
                  </a:lnTo>
                  <a:lnTo>
                    <a:pt x="11430" y="16001"/>
                  </a:lnTo>
                  <a:lnTo>
                    <a:pt x="15240" y="12191"/>
                  </a:lnTo>
                  <a:lnTo>
                    <a:pt x="15240" y="7619"/>
                  </a:lnTo>
                  <a:lnTo>
                    <a:pt x="15240" y="3809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809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9669017" y="5689092"/>
              <a:ext cx="65404" cy="62229"/>
            </a:xfrm>
            <a:custGeom>
              <a:rect b="b" l="l" r="r" t="t"/>
              <a:pathLst>
                <a:path extrusionOk="0" h="62229" w="65404">
                  <a:moveTo>
                    <a:pt x="0" y="12954"/>
                  </a:moveTo>
                  <a:lnTo>
                    <a:pt x="3810" y="48006"/>
                  </a:lnTo>
                  <a:lnTo>
                    <a:pt x="3810" y="51054"/>
                  </a:lnTo>
                  <a:lnTo>
                    <a:pt x="6096" y="53340"/>
                  </a:lnTo>
                  <a:lnTo>
                    <a:pt x="6858" y="53340"/>
                  </a:lnTo>
                  <a:lnTo>
                    <a:pt x="7620" y="53340"/>
                  </a:lnTo>
                  <a:lnTo>
                    <a:pt x="9144" y="48006"/>
                  </a:lnTo>
                  <a:lnTo>
                    <a:pt x="11430" y="42672"/>
                  </a:lnTo>
                  <a:lnTo>
                    <a:pt x="23621" y="3810"/>
                  </a:lnTo>
                  <a:lnTo>
                    <a:pt x="32766" y="0"/>
                  </a:lnTo>
                  <a:lnTo>
                    <a:pt x="38862" y="3048"/>
                  </a:lnTo>
                  <a:lnTo>
                    <a:pt x="64674" y="35623"/>
                  </a:lnTo>
                  <a:lnTo>
                    <a:pt x="65329" y="42052"/>
                  </a:lnTo>
                  <a:lnTo>
                    <a:pt x="64770" y="48768"/>
                  </a:lnTo>
                  <a:lnTo>
                    <a:pt x="64008" y="55626"/>
                  </a:lnTo>
                  <a:lnTo>
                    <a:pt x="59436" y="60198"/>
                  </a:lnTo>
                  <a:lnTo>
                    <a:pt x="54102" y="6172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9768077" y="5641086"/>
              <a:ext cx="5715" cy="95250"/>
            </a:xfrm>
            <a:custGeom>
              <a:rect b="b" l="l" r="r" t="t"/>
              <a:pathLst>
                <a:path extrusionOk="0" h="95250" w="5715">
                  <a:moveTo>
                    <a:pt x="0" y="0"/>
                  </a:moveTo>
                  <a:lnTo>
                    <a:pt x="1559" y="9727"/>
                  </a:lnTo>
                  <a:lnTo>
                    <a:pt x="2762" y="19526"/>
                  </a:lnTo>
                  <a:lnTo>
                    <a:pt x="3536" y="29467"/>
                  </a:lnTo>
                  <a:lnTo>
                    <a:pt x="3810" y="39624"/>
                  </a:lnTo>
                  <a:lnTo>
                    <a:pt x="4369" y="49327"/>
                  </a:lnTo>
                  <a:lnTo>
                    <a:pt x="4857" y="58959"/>
                  </a:lnTo>
                  <a:lnTo>
                    <a:pt x="5203" y="68449"/>
                  </a:lnTo>
                  <a:lnTo>
                    <a:pt x="5334" y="77724"/>
                  </a:lnTo>
                  <a:lnTo>
                    <a:pt x="5334" y="86868"/>
                  </a:lnTo>
                  <a:lnTo>
                    <a:pt x="5334" y="88392"/>
                  </a:lnTo>
                  <a:lnTo>
                    <a:pt x="0" y="9525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9752837" y="5684520"/>
              <a:ext cx="78104" cy="15239"/>
            </a:xfrm>
            <a:custGeom>
              <a:rect b="b" l="l" r="r" t="t"/>
              <a:pathLst>
                <a:path extrusionOk="0" h="15239" w="78104">
                  <a:moveTo>
                    <a:pt x="0" y="15239"/>
                  </a:moveTo>
                  <a:lnTo>
                    <a:pt x="11310" y="13073"/>
                  </a:lnTo>
                  <a:lnTo>
                    <a:pt x="22478" y="11048"/>
                  </a:lnTo>
                  <a:lnTo>
                    <a:pt x="33647" y="9024"/>
                  </a:lnTo>
                  <a:lnTo>
                    <a:pt x="44958" y="6857"/>
                  </a:lnTo>
                  <a:lnTo>
                    <a:pt x="53078" y="5464"/>
                  </a:lnTo>
                  <a:lnTo>
                    <a:pt x="61341" y="3714"/>
                  </a:lnTo>
                  <a:lnTo>
                    <a:pt x="69603" y="1821"/>
                  </a:lnTo>
                  <a:lnTo>
                    <a:pt x="77724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78" name="Google Shape;678;p37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1250361" y="2550223"/>
            <a:ext cx="180132" cy="125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7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1548190" y="2574428"/>
            <a:ext cx="131582" cy="67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0" name="Google Shape;680;p37"/>
          <p:cNvGrpSpPr/>
          <p:nvPr/>
        </p:nvGrpSpPr>
        <p:grpSpPr>
          <a:xfrm>
            <a:off x="4010238" y="2179380"/>
            <a:ext cx="405710" cy="487873"/>
            <a:chOff x="4411218" y="2469832"/>
            <a:chExt cx="446277" cy="552893"/>
          </a:xfrm>
        </p:grpSpPr>
        <p:sp>
          <p:nvSpPr>
            <p:cNvPr id="681" name="Google Shape;681;p37"/>
            <p:cNvSpPr/>
            <p:nvPr/>
          </p:nvSpPr>
          <p:spPr>
            <a:xfrm>
              <a:off x="4411218" y="2503931"/>
              <a:ext cx="112395" cy="518794"/>
            </a:xfrm>
            <a:custGeom>
              <a:rect b="b" l="l" r="r" t="t"/>
              <a:pathLst>
                <a:path extrusionOk="0" h="518794" w="112395">
                  <a:moveTo>
                    <a:pt x="107441" y="0"/>
                  </a:moveTo>
                  <a:lnTo>
                    <a:pt x="98417" y="11"/>
                  </a:lnTo>
                  <a:lnTo>
                    <a:pt x="89534" y="95"/>
                  </a:lnTo>
                  <a:lnTo>
                    <a:pt x="80652" y="321"/>
                  </a:lnTo>
                  <a:lnTo>
                    <a:pt x="71627" y="762"/>
                  </a:lnTo>
                  <a:lnTo>
                    <a:pt x="61912" y="1214"/>
                  </a:lnTo>
                  <a:lnTo>
                    <a:pt x="52196" y="1524"/>
                  </a:lnTo>
                  <a:lnTo>
                    <a:pt x="42481" y="1833"/>
                  </a:lnTo>
                  <a:lnTo>
                    <a:pt x="32765" y="2286"/>
                  </a:lnTo>
                  <a:lnTo>
                    <a:pt x="26122" y="2083"/>
                  </a:lnTo>
                  <a:lnTo>
                    <a:pt x="19049" y="1809"/>
                  </a:lnTo>
                  <a:lnTo>
                    <a:pt x="11977" y="1964"/>
                  </a:lnTo>
                  <a:lnTo>
                    <a:pt x="5333" y="3048"/>
                  </a:lnTo>
                  <a:lnTo>
                    <a:pt x="3047" y="3810"/>
                  </a:lnTo>
                  <a:lnTo>
                    <a:pt x="3047" y="4572"/>
                  </a:lnTo>
                  <a:lnTo>
                    <a:pt x="2285" y="7620"/>
                  </a:lnTo>
                  <a:lnTo>
                    <a:pt x="0" y="12954"/>
                  </a:lnTo>
                  <a:lnTo>
                    <a:pt x="2285" y="22860"/>
                  </a:lnTo>
                  <a:lnTo>
                    <a:pt x="2285" y="28956"/>
                  </a:lnTo>
                  <a:lnTo>
                    <a:pt x="2190" y="42088"/>
                  </a:lnTo>
                  <a:lnTo>
                    <a:pt x="2095" y="55149"/>
                  </a:lnTo>
                  <a:lnTo>
                    <a:pt x="2285" y="68068"/>
                  </a:lnTo>
                  <a:lnTo>
                    <a:pt x="3047" y="80772"/>
                  </a:lnTo>
                  <a:lnTo>
                    <a:pt x="4310" y="101215"/>
                  </a:lnTo>
                  <a:lnTo>
                    <a:pt x="5714" y="121443"/>
                  </a:lnTo>
                  <a:lnTo>
                    <a:pt x="7119" y="141529"/>
                  </a:lnTo>
                  <a:lnTo>
                    <a:pt x="8381" y="161544"/>
                  </a:lnTo>
                  <a:lnTo>
                    <a:pt x="8953" y="183951"/>
                  </a:lnTo>
                  <a:lnTo>
                    <a:pt x="9524" y="206502"/>
                  </a:lnTo>
                  <a:lnTo>
                    <a:pt x="10096" y="229052"/>
                  </a:lnTo>
                  <a:lnTo>
                    <a:pt x="11239" y="271903"/>
                  </a:lnTo>
                  <a:lnTo>
                    <a:pt x="12382" y="312217"/>
                  </a:lnTo>
                  <a:lnTo>
                    <a:pt x="14573" y="363569"/>
                  </a:lnTo>
                  <a:lnTo>
                    <a:pt x="16763" y="395478"/>
                  </a:lnTo>
                  <a:lnTo>
                    <a:pt x="17204" y="408181"/>
                  </a:lnTo>
                  <a:lnTo>
                    <a:pt x="17430" y="421100"/>
                  </a:lnTo>
                  <a:lnTo>
                    <a:pt x="17514" y="434161"/>
                  </a:lnTo>
                  <a:lnTo>
                    <a:pt x="17525" y="447294"/>
                  </a:lnTo>
                  <a:lnTo>
                    <a:pt x="17954" y="456318"/>
                  </a:lnTo>
                  <a:lnTo>
                    <a:pt x="18097" y="465200"/>
                  </a:lnTo>
                  <a:lnTo>
                    <a:pt x="17954" y="474083"/>
                  </a:lnTo>
                  <a:lnTo>
                    <a:pt x="17525" y="483108"/>
                  </a:lnTo>
                  <a:lnTo>
                    <a:pt x="17525" y="488442"/>
                  </a:lnTo>
                  <a:lnTo>
                    <a:pt x="16763" y="493014"/>
                  </a:lnTo>
                  <a:lnTo>
                    <a:pt x="16763" y="498348"/>
                  </a:lnTo>
                  <a:lnTo>
                    <a:pt x="16763" y="500634"/>
                  </a:lnTo>
                  <a:lnTo>
                    <a:pt x="35051" y="511302"/>
                  </a:lnTo>
                  <a:lnTo>
                    <a:pt x="44315" y="512992"/>
                  </a:lnTo>
                  <a:lnTo>
                    <a:pt x="53720" y="514540"/>
                  </a:lnTo>
                  <a:lnTo>
                    <a:pt x="63126" y="515802"/>
                  </a:lnTo>
                  <a:lnTo>
                    <a:pt x="72389" y="516636"/>
                  </a:lnTo>
                  <a:lnTo>
                    <a:pt x="82546" y="517624"/>
                  </a:lnTo>
                  <a:lnTo>
                    <a:pt x="92487" y="518255"/>
                  </a:lnTo>
                  <a:lnTo>
                    <a:pt x="102286" y="518457"/>
                  </a:lnTo>
                  <a:lnTo>
                    <a:pt x="112013" y="518159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7"/>
            <p:cNvSpPr/>
            <p:nvPr/>
          </p:nvSpPr>
          <p:spPr>
            <a:xfrm>
              <a:off x="4552188" y="2596895"/>
              <a:ext cx="55879" cy="5714"/>
            </a:xfrm>
            <a:custGeom>
              <a:rect b="b" l="l" r="r" t="t"/>
              <a:pathLst>
                <a:path extrusionOk="0" h="5714" w="55879">
                  <a:moveTo>
                    <a:pt x="0" y="3810"/>
                  </a:moveTo>
                  <a:lnTo>
                    <a:pt x="12334" y="4536"/>
                  </a:lnTo>
                  <a:lnTo>
                    <a:pt x="29527" y="5619"/>
                  </a:lnTo>
                  <a:lnTo>
                    <a:pt x="45862" y="5417"/>
                  </a:lnTo>
                  <a:lnTo>
                    <a:pt x="55626" y="2286"/>
                  </a:lnTo>
                  <a:lnTo>
                    <a:pt x="55626" y="1524"/>
                  </a:lnTo>
                  <a:lnTo>
                    <a:pt x="55626" y="762"/>
                  </a:lnTo>
                  <a:lnTo>
                    <a:pt x="55626" y="0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3" name="Google Shape;683;p37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4651997" y="2532113"/>
              <a:ext cx="84607" cy="1105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4" name="Google Shape;684;p37"/>
            <p:cNvSpPr/>
            <p:nvPr/>
          </p:nvSpPr>
          <p:spPr>
            <a:xfrm>
              <a:off x="4667250" y="2860547"/>
              <a:ext cx="16510" cy="90169"/>
            </a:xfrm>
            <a:custGeom>
              <a:rect b="b" l="l" r="r" t="t"/>
              <a:pathLst>
                <a:path extrusionOk="0" h="90169" w="16510">
                  <a:moveTo>
                    <a:pt x="0" y="0"/>
                  </a:moveTo>
                  <a:lnTo>
                    <a:pt x="8382" y="43434"/>
                  </a:lnTo>
                  <a:lnTo>
                    <a:pt x="8870" y="51673"/>
                  </a:lnTo>
                  <a:lnTo>
                    <a:pt x="9429" y="60197"/>
                  </a:lnTo>
                  <a:lnTo>
                    <a:pt x="10417" y="68722"/>
                  </a:lnTo>
                  <a:lnTo>
                    <a:pt x="12192" y="76962"/>
                  </a:lnTo>
                  <a:lnTo>
                    <a:pt x="12954" y="80772"/>
                  </a:lnTo>
                  <a:lnTo>
                    <a:pt x="13716" y="89916"/>
                  </a:lnTo>
                  <a:lnTo>
                    <a:pt x="16002" y="86868"/>
                  </a:lnTo>
                  <a:lnTo>
                    <a:pt x="16002" y="86106"/>
                  </a:lnTo>
                  <a:lnTo>
                    <a:pt x="16002" y="84582"/>
                  </a:lnTo>
                  <a:lnTo>
                    <a:pt x="16002" y="83820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7"/>
            <p:cNvSpPr/>
            <p:nvPr/>
          </p:nvSpPr>
          <p:spPr>
            <a:xfrm>
              <a:off x="4734306" y="2469832"/>
              <a:ext cx="123189" cy="525780"/>
            </a:xfrm>
            <a:custGeom>
              <a:rect b="b" l="l" r="r" t="t"/>
              <a:pathLst>
                <a:path extrusionOk="0" h="525780" w="123189">
                  <a:moveTo>
                    <a:pt x="0" y="6667"/>
                  </a:moveTo>
                  <a:lnTo>
                    <a:pt x="11441" y="5893"/>
                  </a:lnTo>
                  <a:lnTo>
                    <a:pt x="22955" y="5619"/>
                  </a:lnTo>
                  <a:lnTo>
                    <a:pt x="34611" y="5488"/>
                  </a:lnTo>
                  <a:lnTo>
                    <a:pt x="46482" y="5143"/>
                  </a:lnTo>
                  <a:lnTo>
                    <a:pt x="57792" y="4333"/>
                  </a:lnTo>
                  <a:lnTo>
                    <a:pt x="68961" y="3238"/>
                  </a:lnTo>
                  <a:lnTo>
                    <a:pt x="80129" y="2143"/>
                  </a:lnTo>
                  <a:lnTo>
                    <a:pt x="91440" y="1333"/>
                  </a:lnTo>
                  <a:lnTo>
                    <a:pt x="96678" y="809"/>
                  </a:lnTo>
                  <a:lnTo>
                    <a:pt x="105346" y="0"/>
                  </a:lnTo>
                  <a:lnTo>
                    <a:pt x="113728" y="47"/>
                  </a:lnTo>
                  <a:lnTo>
                    <a:pt x="118110" y="2095"/>
                  </a:lnTo>
                  <a:lnTo>
                    <a:pt x="119634" y="6667"/>
                  </a:lnTo>
                  <a:lnTo>
                    <a:pt x="118872" y="13525"/>
                  </a:lnTo>
                  <a:lnTo>
                    <a:pt x="118872" y="17335"/>
                  </a:lnTo>
                  <a:lnTo>
                    <a:pt x="118741" y="30468"/>
                  </a:lnTo>
                  <a:lnTo>
                    <a:pt x="118395" y="43529"/>
                  </a:lnTo>
                  <a:lnTo>
                    <a:pt x="117907" y="56447"/>
                  </a:lnTo>
                  <a:lnTo>
                    <a:pt x="117348" y="69151"/>
                  </a:lnTo>
                  <a:lnTo>
                    <a:pt x="117359" y="107882"/>
                  </a:lnTo>
                  <a:lnTo>
                    <a:pt x="117443" y="146399"/>
                  </a:lnTo>
                  <a:lnTo>
                    <a:pt x="117669" y="184773"/>
                  </a:lnTo>
                  <a:lnTo>
                    <a:pt x="118110" y="223075"/>
                  </a:lnTo>
                  <a:lnTo>
                    <a:pt x="118633" y="268223"/>
                  </a:lnTo>
                  <a:lnTo>
                    <a:pt x="118872" y="313372"/>
                  </a:lnTo>
                  <a:lnTo>
                    <a:pt x="118538" y="358520"/>
                  </a:lnTo>
                  <a:lnTo>
                    <a:pt x="117348" y="403669"/>
                  </a:lnTo>
                  <a:lnTo>
                    <a:pt x="117217" y="412361"/>
                  </a:lnTo>
                  <a:lnTo>
                    <a:pt x="116871" y="421195"/>
                  </a:lnTo>
                  <a:lnTo>
                    <a:pt x="116383" y="430029"/>
                  </a:lnTo>
                  <a:lnTo>
                    <a:pt x="115824" y="438721"/>
                  </a:lnTo>
                  <a:lnTo>
                    <a:pt x="115824" y="444055"/>
                  </a:lnTo>
                  <a:lnTo>
                    <a:pt x="115824" y="450151"/>
                  </a:lnTo>
                  <a:lnTo>
                    <a:pt x="115824" y="456247"/>
                  </a:lnTo>
                  <a:lnTo>
                    <a:pt x="115824" y="460819"/>
                  </a:lnTo>
                  <a:lnTo>
                    <a:pt x="115062" y="466153"/>
                  </a:lnTo>
                  <a:lnTo>
                    <a:pt x="115824" y="470725"/>
                  </a:lnTo>
                  <a:lnTo>
                    <a:pt x="116586" y="472249"/>
                  </a:lnTo>
                  <a:lnTo>
                    <a:pt x="117348" y="473773"/>
                  </a:lnTo>
                  <a:lnTo>
                    <a:pt x="117348" y="475297"/>
                  </a:lnTo>
                  <a:lnTo>
                    <a:pt x="118110" y="479107"/>
                  </a:lnTo>
                  <a:lnTo>
                    <a:pt x="117348" y="483679"/>
                  </a:lnTo>
                  <a:lnTo>
                    <a:pt x="118110" y="487489"/>
                  </a:lnTo>
                  <a:lnTo>
                    <a:pt x="118872" y="491299"/>
                  </a:lnTo>
                  <a:lnTo>
                    <a:pt x="119634" y="494347"/>
                  </a:lnTo>
                  <a:lnTo>
                    <a:pt x="120396" y="498157"/>
                  </a:lnTo>
                  <a:lnTo>
                    <a:pt x="120396" y="504253"/>
                  </a:lnTo>
                  <a:lnTo>
                    <a:pt x="121158" y="509587"/>
                  </a:lnTo>
                  <a:lnTo>
                    <a:pt x="121920" y="515683"/>
                  </a:lnTo>
                  <a:lnTo>
                    <a:pt x="121920" y="517969"/>
                  </a:lnTo>
                  <a:lnTo>
                    <a:pt x="121158" y="521017"/>
                  </a:lnTo>
                  <a:lnTo>
                    <a:pt x="121920" y="524065"/>
                  </a:lnTo>
                  <a:lnTo>
                    <a:pt x="121920" y="524827"/>
                  </a:lnTo>
                  <a:lnTo>
                    <a:pt x="122682" y="524827"/>
                  </a:lnTo>
                  <a:lnTo>
                    <a:pt x="117348" y="524827"/>
                  </a:lnTo>
                  <a:lnTo>
                    <a:pt x="115062" y="524065"/>
                  </a:lnTo>
                  <a:lnTo>
                    <a:pt x="67056" y="517207"/>
                  </a:lnTo>
                  <a:lnTo>
                    <a:pt x="57388" y="517290"/>
                  </a:lnTo>
                  <a:lnTo>
                    <a:pt x="48577" y="517874"/>
                  </a:lnTo>
                  <a:lnTo>
                    <a:pt x="40052" y="519457"/>
                  </a:lnTo>
                  <a:lnTo>
                    <a:pt x="31242" y="522541"/>
                  </a:lnTo>
                  <a:lnTo>
                    <a:pt x="28956" y="523303"/>
                  </a:lnTo>
                  <a:lnTo>
                    <a:pt x="22098" y="525589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6" name="Google Shape;686;p37"/>
          <p:cNvSpPr/>
          <p:nvPr/>
        </p:nvSpPr>
        <p:spPr>
          <a:xfrm>
            <a:off x="5177433" y="2151266"/>
            <a:ext cx="103434" cy="458397"/>
          </a:xfrm>
          <a:custGeom>
            <a:rect b="b" l="l" r="r" t="t"/>
            <a:pathLst>
              <a:path extrusionOk="0" h="519430" w="113664">
                <a:moveTo>
                  <a:pt x="92975" y="14775"/>
                </a:moveTo>
                <a:lnTo>
                  <a:pt x="54733" y="738"/>
                </a:lnTo>
                <a:lnTo>
                  <a:pt x="39016" y="0"/>
                </a:lnTo>
                <a:lnTo>
                  <a:pt x="32015" y="1059"/>
                </a:lnTo>
                <a:lnTo>
                  <a:pt x="2262" y="39100"/>
                </a:lnTo>
                <a:lnTo>
                  <a:pt x="0" y="63936"/>
                </a:lnTo>
                <a:lnTo>
                  <a:pt x="11" y="76497"/>
                </a:lnTo>
                <a:lnTo>
                  <a:pt x="10679" y="119931"/>
                </a:lnTo>
                <a:lnTo>
                  <a:pt x="31039" y="142112"/>
                </a:lnTo>
                <a:lnTo>
                  <a:pt x="38111" y="148887"/>
                </a:lnTo>
                <a:lnTo>
                  <a:pt x="61710" y="187880"/>
                </a:lnTo>
                <a:lnTo>
                  <a:pt x="62686" y="197750"/>
                </a:lnTo>
                <a:lnTo>
                  <a:pt x="62233" y="207764"/>
                </a:lnTo>
                <a:lnTo>
                  <a:pt x="44684" y="242994"/>
                </a:lnTo>
                <a:lnTo>
                  <a:pt x="22871" y="264711"/>
                </a:lnTo>
                <a:lnTo>
                  <a:pt x="17728" y="269724"/>
                </a:lnTo>
                <a:lnTo>
                  <a:pt x="12584" y="274522"/>
                </a:lnTo>
                <a:lnTo>
                  <a:pt x="7441" y="279177"/>
                </a:lnTo>
                <a:lnTo>
                  <a:pt x="2297" y="283761"/>
                </a:lnTo>
                <a:lnTo>
                  <a:pt x="773" y="284523"/>
                </a:lnTo>
                <a:lnTo>
                  <a:pt x="11" y="285285"/>
                </a:lnTo>
                <a:lnTo>
                  <a:pt x="6107" y="287571"/>
                </a:lnTo>
                <a:lnTo>
                  <a:pt x="11441" y="289857"/>
                </a:lnTo>
                <a:lnTo>
                  <a:pt x="41159" y="316527"/>
                </a:lnTo>
                <a:lnTo>
                  <a:pt x="53351" y="356913"/>
                </a:lnTo>
                <a:lnTo>
                  <a:pt x="53756" y="369712"/>
                </a:lnTo>
                <a:lnTo>
                  <a:pt x="53732" y="382726"/>
                </a:lnTo>
                <a:lnTo>
                  <a:pt x="53137" y="395597"/>
                </a:lnTo>
                <a:lnTo>
                  <a:pt x="51827" y="407967"/>
                </a:lnTo>
                <a:lnTo>
                  <a:pt x="49458" y="421445"/>
                </a:lnTo>
                <a:lnTo>
                  <a:pt x="47160" y="434637"/>
                </a:lnTo>
                <a:lnTo>
                  <a:pt x="45291" y="447829"/>
                </a:lnTo>
                <a:lnTo>
                  <a:pt x="44207" y="461307"/>
                </a:lnTo>
                <a:lnTo>
                  <a:pt x="44315" y="468808"/>
                </a:lnTo>
                <a:lnTo>
                  <a:pt x="67675" y="505563"/>
                </a:lnTo>
                <a:lnTo>
                  <a:pt x="108215" y="519219"/>
                </a:lnTo>
                <a:lnTo>
                  <a:pt x="108215" y="516933"/>
                </a:lnTo>
                <a:lnTo>
                  <a:pt x="113549" y="510075"/>
                </a:lnTo>
              </a:path>
            </a:pathLst>
          </a:custGeom>
          <a:noFill/>
          <a:ln cap="flat" cmpd="sng" w="152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7" name="Google Shape;687;p37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5369317" y="2329019"/>
            <a:ext cx="127091" cy="81203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37"/>
          <p:cNvSpPr/>
          <p:nvPr/>
        </p:nvSpPr>
        <p:spPr>
          <a:xfrm>
            <a:off x="5644342" y="2443330"/>
            <a:ext cx="38138" cy="60522"/>
          </a:xfrm>
          <a:custGeom>
            <a:rect b="b" l="l" r="r" t="t"/>
            <a:pathLst>
              <a:path extrusionOk="0" h="68580" w="41910">
                <a:moveTo>
                  <a:pt x="28955" y="0"/>
                </a:moveTo>
                <a:lnTo>
                  <a:pt x="35230" y="7334"/>
                </a:lnTo>
                <a:lnTo>
                  <a:pt x="39719" y="14096"/>
                </a:lnTo>
                <a:lnTo>
                  <a:pt x="41493" y="21431"/>
                </a:lnTo>
                <a:lnTo>
                  <a:pt x="39623" y="30480"/>
                </a:lnTo>
                <a:lnTo>
                  <a:pt x="13715" y="62484"/>
                </a:lnTo>
                <a:lnTo>
                  <a:pt x="5333" y="68580"/>
                </a:lnTo>
                <a:lnTo>
                  <a:pt x="0" y="68580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37"/>
          <p:cNvSpPr/>
          <p:nvPr/>
        </p:nvSpPr>
        <p:spPr>
          <a:xfrm>
            <a:off x="5991398" y="2310205"/>
            <a:ext cx="8090" cy="96947"/>
          </a:xfrm>
          <a:custGeom>
            <a:rect b="b" l="l" r="r" t="t"/>
            <a:pathLst>
              <a:path extrusionOk="0" h="109855" w="8890">
                <a:moveTo>
                  <a:pt x="2285" y="0"/>
                </a:moveTo>
                <a:lnTo>
                  <a:pt x="964" y="11191"/>
                </a:lnTo>
                <a:lnTo>
                  <a:pt x="285" y="22098"/>
                </a:lnTo>
                <a:lnTo>
                  <a:pt x="35" y="33004"/>
                </a:lnTo>
                <a:lnTo>
                  <a:pt x="0" y="44196"/>
                </a:lnTo>
                <a:lnTo>
                  <a:pt x="452" y="54471"/>
                </a:lnTo>
                <a:lnTo>
                  <a:pt x="761" y="64674"/>
                </a:lnTo>
                <a:lnTo>
                  <a:pt x="1071" y="74735"/>
                </a:lnTo>
                <a:lnTo>
                  <a:pt x="1523" y="84582"/>
                </a:lnTo>
                <a:lnTo>
                  <a:pt x="2285" y="92202"/>
                </a:lnTo>
                <a:lnTo>
                  <a:pt x="3047" y="100584"/>
                </a:lnTo>
                <a:lnTo>
                  <a:pt x="5333" y="107442"/>
                </a:lnTo>
                <a:lnTo>
                  <a:pt x="6095" y="109728"/>
                </a:lnTo>
                <a:lnTo>
                  <a:pt x="8381" y="109728"/>
                </a:lnTo>
                <a:lnTo>
                  <a:pt x="4571" y="108204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0" name="Google Shape;690;p37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6184657" y="2411046"/>
            <a:ext cx="63061" cy="807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1" name="Google Shape;691;p37"/>
          <p:cNvGrpSpPr/>
          <p:nvPr/>
        </p:nvGrpSpPr>
        <p:grpSpPr>
          <a:xfrm>
            <a:off x="6515164" y="2265939"/>
            <a:ext cx="250088" cy="153327"/>
            <a:chOff x="7166609" y="2567927"/>
            <a:chExt cx="275094" cy="173761"/>
          </a:xfrm>
        </p:grpSpPr>
        <p:sp>
          <p:nvSpPr>
            <p:cNvPr id="692" name="Google Shape;692;p37"/>
            <p:cNvSpPr/>
            <p:nvPr/>
          </p:nvSpPr>
          <p:spPr>
            <a:xfrm>
              <a:off x="7166609" y="2638044"/>
              <a:ext cx="66675" cy="11430"/>
            </a:xfrm>
            <a:custGeom>
              <a:rect b="b" l="l" r="r" t="t"/>
              <a:pathLst>
                <a:path extrusionOk="0" h="11430" w="66675">
                  <a:moveTo>
                    <a:pt x="0" y="11429"/>
                  </a:moveTo>
                  <a:lnTo>
                    <a:pt x="11144" y="11013"/>
                  </a:lnTo>
                  <a:lnTo>
                    <a:pt x="21145" y="9810"/>
                  </a:lnTo>
                  <a:lnTo>
                    <a:pt x="30861" y="7893"/>
                  </a:lnTo>
                  <a:lnTo>
                    <a:pt x="41148" y="5333"/>
                  </a:lnTo>
                  <a:lnTo>
                    <a:pt x="48006" y="3809"/>
                  </a:lnTo>
                  <a:lnTo>
                    <a:pt x="57912" y="3809"/>
                  </a:lnTo>
                  <a:lnTo>
                    <a:pt x="64769" y="1523"/>
                  </a:lnTo>
                  <a:lnTo>
                    <a:pt x="66294" y="1523"/>
                  </a:lnTo>
                  <a:lnTo>
                    <a:pt x="66294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3" name="Google Shape;693;p37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7280134" y="2567927"/>
              <a:ext cx="161569" cy="1737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4" name="Google Shape;694;p37"/>
          <p:cNvGrpSpPr/>
          <p:nvPr/>
        </p:nvGrpSpPr>
        <p:grpSpPr>
          <a:xfrm>
            <a:off x="7135854" y="2198700"/>
            <a:ext cx="299272" cy="111639"/>
            <a:chOff x="7849361" y="2491727"/>
            <a:chExt cx="329196" cy="126517"/>
          </a:xfrm>
        </p:grpSpPr>
        <p:sp>
          <p:nvSpPr>
            <p:cNvPr id="695" name="Google Shape;695;p37"/>
            <p:cNvSpPr/>
            <p:nvPr/>
          </p:nvSpPr>
          <p:spPr>
            <a:xfrm>
              <a:off x="7849361" y="2580894"/>
              <a:ext cx="52070" cy="5080"/>
            </a:xfrm>
            <a:custGeom>
              <a:rect b="b" l="l" r="r" t="t"/>
              <a:pathLst>
                <a:path extrusionOk="0" h="5080" w="52070">
                  <a:moveTo>
                    <a:pt x="0" y="3810"/>
                  </a:moveTo>
                  <a:lnTo>
                    <a:pt x="9596" y="4345"/>
                  </a:lnTo>
                  <a:lnTo>
                    <a:pt x="19050" y="4667"/>
                  </a:lnTo>
                  <a:lnTo>
                    <a:pt x="28503" y="4560"/>
                  </a:lnTo>
                  <a:lnTo>
                    <a:pt x="38100" y="3810"/>
                  </a:lnTo>
                  <a:lnTo>
                    <a:pt x="41148" y="3810"/>
                  </a:lnTo>
                  <a:lnTo>
                    <a:pt x="47244" y="4572"/>
                  </a:lnTo>
                  <a:lnTo>
                    <a:pt x="50292" y="2286"/>
                  </a:lnTo>
                  <a:lnTo>
                    <a:pt x="51053" y="1524"/>
                  </a:lnTo>
                  <a:lnTo>
                    <a:pt x="51816" y="762"/>
                  </a:lnTo>
                  <a:lnTo>
                    <a:pt x="51816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6" name="Google Shape;696;p37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7951457" y="2530803"/>
              <a:ext cx="70891" cy="874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37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8045195" y="2491727"/>
              <a:ext cx="133362" cy="1217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8" name="Google Shape;698;p37"/>
          <p:cNvSpPr/>
          <p:nvPr/>
        </p:nvSpPr>
        <p:spPr>
          <a:xfrm>
            <a:off x="7599218" y="2107500"/>
            <a:ext cx="171043" cy="369294"/>
          </a:xfrm>
          <a:custGeom>
            <a:rect b="b" l="l" r="r" t="t"/>
            <a:pathLst>
              <a:path extrusionOk="0" h="418464" w="187959">
                <a:moveTo>
                  <a:pt x="85344" y="11037"/>
                </a:moveTo>
                <a:lnTo>
                  <a:pt x="93595" y="4500"/>
                </a:lnTo>
                <a:lnTo>
                  <a:pt x="101060" y="464"/>
                </a:lnTo>
                <a:lnTo>
                  <a:pt x="109239" y="0"/>
                </a:lnTo>
                <a:lnTo>
                  <a:pt x="119634" y="4179"/>
                </a:lnTo>
                <a:lnTo>
                  <a:pt x="151304" y="38885"/>
                </a:lnTo>
                <a:lnTo>
                  <a:pt x="157734" y="65139"/>
                </a:lnTo>
                <a:lnTo>
                  <a:pt x="157257" y="77342"/>
                </a:lnTo>
                <a:lnTo>
                  <a:pt x="155067" y="89046"/>
                </a:lnTo>
                <a:lnTo>
                  <a:pt x="151733" y="100607"/>
                </a:lnTo>
                <a:lnTo>
                  <a:pt x="147828" y="112383"/>
                </a:lnTo>
                <a:lnTo>
                  <a:pt x="142708" y="126110"/>
                </a:lnTo>
                <a:lnTo>
                  <a:pt x="137731" y="139910"/>
                </a:lnTo>
                <a:lnTo>
                  <a:pt x="126253" y="178903"/>
                </a:lnTo>
                <a:lnTo>
                  <a:pt x="124063" y="202406"/>
                </a:lnTo>
                <a:lnTo>
                  <a:pt x="124968" y="213729"/>
                </a:lnTo>
                <a:lnTo>
                  <a:pt x="157067" y="242494"/>
                </a:lnTo>
                <a:lnTo>
                  <a:pt x="164675" y="242732"/>
                </a:lnTo>
                <a:lnTo>
                  <a:pt x="172212" y="242685"/>
                </a:lnTo>
                <a:lnTo>
                  <a:pt x="177546" y="242685"/>
                </a:lnTo>
                <a:lnTo>
                  <a:pt x="182118" y="241923"/>
                </a:lnTo>
                <a:lnTo>
                  <a:pt x="187452" y="240399"/>
                </a:lnTo>
                <a:lnTo>
                  <a:pt x="182760" y="244530"/>
                </a:lnTo>
                <a:lnTo>
                  <a:pt x="154305" y="272784"/>
                </a:lnTo>
                <a:lnTo>
                  <a:pt x="137255" y="306883"/>
                </a:lnTo>
                <a:lnTo>
                  <a:pt x="136814" y="315860"/>
                </a:lnTo>
                <a:lnTo>
                  <a:pt x="137160" y="324981"/>
                </a:lnTo>
                <a:lnTo>
                  <a:pt x="138481" y="332279"/>
                </a:lnTo>
                <a:lnTo>
                  <a:pt x="140874" y="339363"/>
                </a:lnTo>
                <a:lnTo>
                  <a:pt x="143696" y="346305"/>
                </a:lnTo>
                <a:lnTo>
                  <a:pt x="146304" y="353175"/>
                </a:lnTo>
                <a:lnTo>
                  <a:pt x="149352" y="360795"/>
                </a:lnTo>
                <a:lnTo>
                  <a:pt x="150876" y="366891"/>
                </a:lnTo>
                <a:lnTo>
                  <a:pt x="150876" y="375273"/>
                </a:lnTo>
                <a:lnTo>
                  <a:pt x="122741" y="408277"/>
                </a:lnTo>
                <a:lnTo>
                  <a:pt x="86689" y="418385"/>
                </a:lnTo>
                <a:lnTo>
                  <a:pt x="76962" y="417183"/>
                </a:lnTo>
                <a:lnTo>
                  <a:pt x="69782" y="415289"/>
                </a:lnTo>
                <a:lnTo>
                  <a:pt x="62960" y="412325"/>
                </a:lnTo>
                <a:lnTo>
                  <a:pt x="56280" y="408932"/>
                </a:lnTo>
                <a:lnTo>
                  <a:pt x="49530" y="405753"/>
                </a:lnTo>
                <a:lnTo>
                  <a:pt x="42457" y="403431"/>
                </a:lnTo>
                <a:lnTo>
                  <a:pt x="35814" y="402038"/>
                </a:lnTo>
                <a:lnTo>
                  <a:pt x="29170" y="401359"/>
                </a:lnTo>
                <a:lnTo>
                  <a:pt x="22098" y="401181"/>
                </a:lnTo>
                <a:lnTo>
                  <a:pt x="12954" y="401181"/>
                </a:lnTo>
                <a:lnTo>
                  <a:pt x="8382" y="400419"/>
                </a:lnTo>
                <a:lnTo>
                  <a:pt x="0" y="397371"/>
                </a:lnTo>
              </a:path>
            </a:pathLst>
          </a:custGeom>
          <a:noFill/>
          <a:ln cap="flat" cmpd="sng" w="152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9" name="Google Shape;699;p37"/>
          <p:cNvGrpSpPr/>
          <p:nvPr/>
        </p:nvGrpSpPr>
        <p:grpSpPr>
          <a:xfrm>
            <a:off x="6737099" y="5440706"/>
            <a:ext cx="156310" cy="82306"/>
            <a:chOff x="7410735" y="6165805"/>
            <a:chExt cx="171939" cy="93275"/>
          </a:xfrm>
        </p:grpSpPr>
        <p:sp>
          <p:nvSpPr>
            <p:cNvPr id="700" name="Google Shape;700;p37"/>
            <p:cNvSpPr/>
            <p:nvPr/>
          </p:nvSpPr>
          <p:spPr>
            <a:xfrm>
              <a:off x="7410735" y="6188201"/>
              <a:ext cx="48259" cy="64135"/>
            </a:xfrm>
            <a:custGeom>
              <a:rect b="b" l="l" r="r" t="t"/>
              <a:pathLst>
                <a:path extrusionOk="0" h="64135" w="48259">
                  <a:moveTo>
                    <a:pt x="2762" y="9906"/>
                  </a:moveTo>
                  <a:lnTo>
                    <a:pt x="988" y="21407"/>
                  </a:lnTo>
                  <a:lnTo>
                    <a:pt x="0" y="32194"/>
                  </a:lnTo>
                  <a:lnTo>
                    <a:pt x="1154" y="42695"/>
                  </a:lnTo>
                  <a:lnTo>
                    <a:pt x="5810" y="53340"/>
                  </a:lnTo>
                  <a:lnTo>
                    <a:pt x="10382" y="58745"/>
                  </a:lnTo>
                  <a:lnTo>
                    <a:pt x="16668" y="62293"/>
                  </a:lnTo>
                  <a:lnTo>
                    <a:pt x="23812" y="63841"/>
                  </a:lnTo>
                  <a:lnTo>
                    <a:pt x="30956" y="63246"/>
                  </a:lnTo>
                  <a:lnTo>
                    <a:pt x="47767" y="31980"/>
                  </a:lnTo>
                  <a:lnTo>
                    <a:pt x="45815" y="24003"/>
                  </a:lnTo>
                  <a:lnTo>
                    <a:pt x="42148" y="16597"/>
                  </a:lnTo>
                  <a:lnTo>
                    <a:pt x="37052" y="9906"/>
                  </a:lnTo>
                  <a:lnTo>
                    <a:pt x="31718" y="3810"/>
                  </a:lnTo>
                  <a:lnTo>
                    <a:pt x="25622" y="0"/>
                  </a:lnTo>
                  <a:lnTo>
                    <a:pt x="16478" y="0"/>
                  </a:lnTo>
                  <a:lnTo>
                    <a:pt x="14954" y="0"/>
                  </a:lnTo>
                  <a:lnTo>
                    <a:pt x="13430" y="76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1" name="Google Shape;701;p37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7488923" y="6165805"/>
              <a:ext cx="93751" cy="93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2" name="Google Shape;702;p37"/>
          <p:cNvGrpSpPr/>
          <p:nvPr/>
        </p:nvGrpSpPr>
        <p:grpSpPr>
          <a:xfrm>
            <a:off x="7061732" y="5410712"/>
            <a:ext cx="217634" cy="122150"/>
            <a:chOff x="7767828" y="6131813"/>
            <a:chExt cx="239395" cy="138429"/>
          </a:xfrm>
        </p:grpSpPr>
        <p:sp>
          <p:nvSpPr>
            <p:cNvPr id="703" name="Google Shape;703;p37"/>
            <p:cNvSpPr/>
            <p:nvPr/>
          </p:nvSpPr>
          <p:spPr>
            <a:xfrm>
              <a:off x="7797546" y="6142481"/>
              <a:ext cx="5715" cy="111760"/>
            </a:xfrm>
            <a:custGeom>
              <a:rect b="b" l="l" r="r" t="t"/>
              <a:pathLst>
                <a:path extrusionOk="0" h="111760" w="5715">
                  <a:moveTo>
                    <a:pt x="0" y="0"/>
                  </a:moveTo>
                  <a:lnTo>
                    <a:pt x="1250" y="13716"/>
                  </a:lnTo>
                  <a:lnTo>
                    <a:pt x="2571" y="27432"/>
                  </a:lnTo>
                  <a:lnTo>
                    <a:pt x="3750" y="41148"/>
                  </a:lnTo>
                  <a:lnTo>
                    <a:pt x="4572" y="54864"/>
                  </a:lnTo>
                  <a:lnTo>
                    <a:pt x="5012" y="69032"/>
                  </a:lnTo>
                  <a:lnTo>
                    <a:pt x="5238" y="83058"/>
                  </a:lnTo>
                  <a:lnTo>
                    <a:pt x="5322" y="97083"/>
                  </a:lnTo>
                  <a:lnTo>
                    <a:pt x="5334" y="11125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7767828" y="6131813"/>
              <a:ext cx="239395" cy="138429"/>
            </a:xfrm>
            <a:custGeom>
              <a:rect b="b" l="l" r="r" t="t"/>
              <a:pathLst>
                <a:path extrusionOk="0" h="138429" w="239395">
                  <a:moveTo>
                    <a:pt x="0" y="31242"/>
                  </a:moveTo>
                  <a:lnTo>
                    <a:pt x="37826" y="15168"/>
                  </a:lnTo>
                  <a:lnTo>
                    <a:pt x="76128" y="2738"/>
                  </a:lnTo>
                  <a:lnTo>
                    <a:pt x="84582" y="762"/>
                  </a:lnTo>
                  <a:lnTo>
                    <a:pt x="86867" y="0"/>
                  </a:lnTo>
                  <a:lnTo>
                    <a:pt x="87630" y="0"/>
                  </a:lnTo>
                  <a:lnTo>
                    <a:pt x="89153" y="0"/>
                  </a:lnTo>
                  <a:lnTo>
                    <a:pt x="88832" y="19550"/>
                  </a:lnTo>
                  <a:lnTo>
                    <a:pt x="88296" y="39243"/>
                  </a:lnTo>
                  <a:lnTo>
                    <a:pt x="88189" y="58935"/>
                  </a:lnTo>
                  <a:lnTo>
                    <a:pt x="89154" y="78486"/>
                  </a:lnTo>
                  <a:lnTo>
                    <a:pt x="90547" y="86927"/>
                  </a:lnTo>
                  <a:lnTo>
                    <a:pt x="92297" y="95154"/>
                  </a:lnTo>
                  <a:lnTo>
                    <a:pt x="94190" y="103239"/>
                  </a:lnTo>
                  <a:lnTo>
                    <a:pt x="96012" y="111252"/>
                  </a:lnTo>
                  <a:lnTo>
                    <a:pt x="96012" y="112014"/>
                  </a:lnTo>
                  <a:lnTo>
                    <a:pt x="96012" y="113538"/>
                  </a:lnTo>
                  <a:lnTo>
                    <a:pt x="96774" y="114300"/>
                  </a:lnTo>
                  <a:lnTo>
                    <a:pt x="94488" y="106680"/>
                  </a:lnTo>
                  <a:lnTo>
                    <a:pt x="89916" y="100584"/>
                  </a:lnTo>
                  <a:lnTo>
                    <a:pt x="88392" y="92964"/>
                  </a:lnTo>
                  <a:lnTo>
                    <a:pt x="87237" y="85629"/>
                  </a:lnTo>
                  <a:lnTo>
                    <a:pt x="86582" y="77152"/>
                  </a:lnTo>
                  <a:lnTo>
                    <a:pt x="87213" y="68961"/>
                  </a:lnTo>
                  <a:lnTo>
                    <a:pt x="89916" y="62484"/>
                  </a:lnTo>
                  <a:lnTo>
                    <a:pt x="95357" y="58209"/>
                  </a:lnTo>
                  <a:lnTo>
                    <a:pt x="102012" y="56292"/>
                  </a:lnTo>
                  <a:lnTo>
                    <a:pt x="109096" y="55947"/>
                  </a:lnTo>
                  <a:lnTo>
                    <a:pt x="115823" y="56388"/>
                  </a:lnTo>
                  <a:lnTo>
                    <a:pt x="142208" y="85248"/>
                  </a:lnTo>
                  <a:lnTo>
                    <a:pt x="140839" y="92928"/>
                  </a:lnTo>
                  <a:lnTo>
                    <a:pt x="138684" y="99822"/>
                  </a:lnTo>
                  <a:lnTo>
                    <a:pt x="135862" y="107715"/>
                  </a:lnTo>
                  <a:lnTo>
                    <a:pt x="133254" y="115538"/>
                  </a:lnTo>
                  <a:lnTo>
                    <a:pt x="131075" y="123503"/>
                  </a:lnTo>
                  <a:lnTo>
                    <a:pt x="129540" y="131826"/>
                  </a:lnTo>
                  <a:lnTo>
                    <a:pt x="129540" y="133350"/>
                  </a:lnTo>
                  <a:lnTo>
                    <a:pt x="129540" y="134874"/>
                  </a:lnTo>
                  <a:lnTo>
                    <a:pt x="129540" y="136398"/>
                  </a:lnTo>
                  <a:lnTo>
                    <a:pt x="136493" y="137850"/>
                  </a:lnTo>
                  <a:lnTo>
                    <a:pt x="175926" y="117919"/>
                  </a:lnTo>
                  <a:lnTo>
                    <a:pt x="201644" y="84963"/>
                  </a:lnTo>
                  <a:lnTo>
                    <a:pt x="204215" y="68580"/>
                  </a:lnTo>
                  <a:lnTo>
                    <a:pt x="204978" y="58674"/>
                  </a:lnTo>
                  <a:lnTo>
                    <a:pt x="196596" y="58674"/>
                  </a:lnTo>
                  <a:lnTo>
                    <a:pt x="188976" y="57912"/>
                  </a:lnTo>
                  <a:lnTo>
                    <a:pt x="180903" y="59733"/>
                  </a:lnTo>
                  <a:lnTo>
                    <a:pt x="162496" y="96107"/>
                  </a:lnTo>
                  <a:lnTo>
                    <a:pt x="164187" y="104739"/>
                  </a:lnTo>
                  <a:lnTo>
                    <a:pt x="169164" y="112014"/>
                  </a:lnTo>
                  <a:lnTo>
                    <a:pt x="180367" y="119038"/>
                  </a:lnTo>
                  <a:lnTo>
                    <a:pt x="193643" y="122491"/>
                  </a:lnTo>
                  <a:lnTo>
                    <a:pt x="207633" y="123372"/>
                  </a:lnTo>
                  <a:lnTo>
                    <a:pt x="220979" y="122682"/>
                  </a:lnTo>
                  <a:lnTo>
                    <a:pt x="230886" y="121158"/>
                  </a:lnTo>
                  <a:lnTo>
                    <a:pt x="233934" y="121158"/>
                  </a:lnTo>
                  <a:lnTo>
                    <a:pt x="239268" y="116586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5" name="Google Shape;705;p37"/>
          <p:cNvGrpSpPr/>
          <p:nvPr/>
        </p:nvGrpSpPr>
        <p:grpSpPr>
          <a:xfrm>
            <a:off x="7437887" y="5385833"/>
            <a:ext cx="234848" cy="125748"/>
            <a:chOff x="8181594" y="6103619"/>
            <a:chExt cx="258330" cy="142507"/>
          </a:xfrm>
        </p:grpSpPr>
        <p:sp>
          <p:nvSpPr>
            <p:cNvPr id="706" name="Google Shape;706;p37"/>
            <p:cNvSpPr/>
            <p:nvPr/>
          </p:nvSpPr>
          <p:spPr>
            <a:xfrm>
              <a:off x="8181594" y="6103619"/>
              <a:ext cx="14604" cy="124460"/>
            </a:xfrm>
            <a:custGeom>
              <a:rect b="b" l="l" r="r" t="t"/>
              <a:pathLst>
                <a:path extrusionOk="0" h="124460" w="14604">
                  <a:moveTo>
                    <a:pt x="0" y="0"/>
                  </a:moveTo>
                  <a:lnTo>
                    <a:pt x="9108" y="43291"/>
                  </a:lnTo>
                  <a:lnTo>
                    <a:pt x="13144" y="86963"/>
                  </a:lnTo>
                  <a:lnTo>
                    <a:pt x="13358" y="101738"/>
                  </a:lnTo>
                  <a:lnTo>
                    <a:pt x="13716" y="116585"/>
                  </a:lnTo>
                  <a:lnTo>
                    <a:pt x="13716" y="121157"/>
                  </a:lnTo>
                  <a:lnTo>
                    <a:pt x="13716" y="121919"/>
                  </a:lnTo>
                  <a:lnTo>
                    <a:pt x="14478" y="124205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8244840" y="6178295"/>
              <a:ext cx="1904" cy="53339"/>
            </a:xfrm>
            <a:custGeom>
              <a:rect b="b" l="l" r="r" t="t"/>
              <a:pathLst>
                <a:path extrusionOk="0" h="53339" w="1904">
                  <a:moveTo>
                    <a:pt x="0" y="0"/>
                  </a:moveTo>
                  <a:lnTo>
                    <a:pt x="1524" y="41909"/>
                  </a:lnTo>
                  <a:lnTo>
                    <a:pt x="1524" y="49529"/>
                  </a:lnTo>
                  <a:lnTo>
                    <a:pt x="0" y="53339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8241030" y="6124193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09"/>
                  </a:moveTo>
                  <a:lnTo>
                    <a:pt x="0" y="12191"/>
                  </a:lnTo>
                  <a:lnTo>
                    <a:pt x="3048" y="15239"/>
                  </a:lnTo>
                  <a:lnTo>
                    <a:pt x="11430" y="15239"/>
                  </a:lnTo>
                  <a:lnTo>
                    <a:pt x="15240" y="12191"/>
                  </a:lnTo>
                  <a:lnTo>
                    <a:pt x="15240" y="7619"/>
                  </a:lnTo>
                  <a:lnTo>
                    <a:pt x="15240" y="3809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809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9" name="Google Shape;709;p37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8284165" y="6131039"/>
              <a:ext cx="155759" cy="1150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0" name="Google Shape;710;p37"/>
          <p:cNvGrpSpPr/>
          <p:nvPr/>
        </p:nvGrpSpPr>
        <p:grpSpPr>
          <a:xfrm>
            <a:off x="7969950" y="5349525"/>
            <a:ext cx="389284" cy="248223"/>
            <a:chOff x="8766857" y="6062472"/>
            <a:chExt cx="428208" cy="281304"/>
          </a:xfrm>
        </p:grpSpPr>
        <p:sp>
          <p:nvSpPr>
            <p:cNvPr id="711" name="Google Shape;711;p37"/>
            <p:cNvSpPr/>
            <p:nvPr/>
          </p:nvSpPr>
          <p:spPr>
            <a:xfrm>
              <a:off x="8766857" y="6062472"/>
              <a:ext cx="86995" cy="281304"/>
            </a:xfrm>
            <a:custGeom>
              <a:rect b="b" l="l" r="r" t="t"/>
              <a:pathLst>
                <a:path extrusionOk="0" h="281304" w="86995">
                  <a:moveTo>
                    <a:pt x="67770" y="0"/>
                  </a:moveTo>
                  <a:lnTo>
                    <a:pt x="38052" y="26669"/>
                  </a:lnTo>
                  <a:lnTo>
                    <a:pt x="21669" y="73056"/>
                  </a:lnTo>
                  <a:lnTo>
                    <a:pt x="9858" y="121157"/>
                  </a:lnTo>
                  <a:lnTo>
                    <a:pt x="1476" y="173831"/>
                  </a:lnTo>
                  <a:lnTo>
                    <a:pt x="0" y="201203"/>
                  </a:lnTo>
                  <a:lnTo>
                    <a:pt x="2238" y="227075"/>
                  </a:lnTo>
                  <a:lnTo>
                    <a:pt x="28277" y="269402"/>
                  </a:lnTo>
                  <a:lnTo>
                    <a:pt x="64722" y="280892"/>
                  </a:lnTo>
                  <a:lnTo>
                    <a:pt x="75628" y="279832"/>
                  </a:lnTo>
                  <a:lnTo>
                    <a:pt x="86820" y="278129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2" name="Google Shape;712;p37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8870619" y="6076937"/>
              <a:ext cx="324446" cy="1262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3" name="Google Shape;713;p37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>
            <a:off x="8501830" y="5320990"/>
            <a:ext cx="188612" cy="741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4" name="Google Shape;714;p37"/>
          <p:cNvGrpSpPr/>
          <p:nvPr/>
        </p:nvGrpSpPr>
        <p:grpSpPr>
          <a:xfrm>
            <a:off x="8876934" y="5213019"/>
            <a:ext cx="274095" cy="298215"/>
            <a:chOff x="9764530" y="5907773"/>
            <a:chExt cx="301502" cy="337959"/>
          </a:xfrm>
        </p:grpSpPr>
        <p:sp>
          <p:nvSpPr>
            <p:cNvPr id="715" name="Google Shape;715;p37"/>
            <p:cNvSpPr/>
            <p:nvPr/>
          </p:nvSpPr>
          <p:spPr>
            <a:xfrm>
              <a:off x="9764530" y="5980937"/>
              <a:ext cx="67309" cy="264795"/>
            </a:xfrm>
            <a:custGeom>
              <a:rect b="b" l="l" r="r" t="t"/>
              <a:pathLst>
                <a:path extrusionOk="0" h="264795" w="67309">
                  <a:moveTo>
                    <a:pt x="61460" y="13716"/>
                  </a:moveTo>
                  <a:lnTo>
                    <a:pt x="50780" y="8060"/>
                  </a:lnTo>
                  <a:lnTo>
                    <a:pt x="42314" y="4476"/>
                  </a:lnTo>
                  <a:lnTo>
                    <a:pt x="33706" y="2464"/>
                  </a:lnTo>
                  <a:lnTo>
                    <a:pt x="22598" y="1524"/>
                  </a:lnTo>
                  <a:lnTo>
                    <a:pt x="14978" y="1524"/>
                  </a:lnTo>
                  <a:lnTo>
                    <a:pt x="4310" y="0"/>
                  </a:lnTo>
                  <a:lnTo>
                    <a:pt x="1262" y="9144"/>
                  </a:lnTo>
                  <a:lnTo>
                    <a:pt x="0" y="18085"/>
                  </a:lnTo>
                  <a:lnTo>
                    <a:pt x="309" y="28098"/>
                  </a:lnTo>
                  <a:lnTo>
                    <a:pt x="1476" y="37969"/>
                  </a:lnTo>
                  <a:lnTo>
                    <a:pt x="2786" y="46482"/>
                  </a:lnTo>
                  <a:lnTo>
                    <a:pt x="6179" y="63055"/>
                  </a:lnTo>
                  <a:lnTo>
                    <a:pt x="9358" y="79629"/>
                  </a:lnTo>
                  <a:lnTo>
                    <a:pt x="16228" y="130373"/>
                  </a:lnTo>
                  <a:lnTo>
                    <a:pt x="19550" y="182880"/>
                  </a:lnTo>
                  <a:lnTo>
                    <a:pt x="20312" y="231648"/>
                  </a:lnTo>
                  <a:lnTo>
                    <a:pt x="19919" y="237970"/>
                  </a:lnTo>
                  <a:lnTo>
                    <a:pt x="19454" y="246221"/>
                  </a:lnTo>
                  <a:lnTo>
                    <a:pt x="40886" y="264414"/>
                  </a:lnTo>
                  <a:lnTo>
                    <a:pt x="47291" y="264414"/>
                  </a:lnTo>
                  <a:lnTo>
                    <a:pt x="53840" y="264414"/>
                  </a:lnTo>
                  <a:lnTo>
                    <a:pt x="60388" y="264414"/>
                  </a:lnTo>
                  <a:lnTo>
                    <a:pt x="66794" y="264414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6" name="Google Shape;716;p37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9859505" y="5907773"/>
              <a:ext cx="206527" cy="3322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92" name="Shape 4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3" name="Google Shape;4893;p73"/>
          <p:cNvGrpSpPr/>
          <p:nvPr/>
        </p:nvGrpSpPr>
        <p:grpSpPr>
          <a:xfrm>
            <a:off x="1108215" y="767895"/>
            <a:ext cx="7288754" cy="659657"/>
            <a:chOff x="3217151" y="1984842"/>
            <a:chExt cx="6675906" cy="527599"/>
          </a:xfrm>
        </p:grpSpPr>
        <p:grpSp>
          <p:nvGrpSpPr>
            <p:cNvPr id="4894" name="Google Shape;4894;p73"/>
            <p:cNvGrpSpPr/>
            <p:nvPr/>
          </p:nvGrpSpPr>
          <p:grpSpPr>
            <a:xfrm>
              <a:off x="3217151" y="2056625"/>
              <a:ext cx="840751" cy="321577"/>
              <a:chOff x="3217151" y="2056625"/>
              <a:chExt cx="840751" cy="321577"/>
            </a:xfrm>
          </p:grpSpPr>
          <p:pic>
            <p:nvPicPr>
              <p:cNvPr id="4895" name="Google Shape;4895;p7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217151" y="2090153"/>
                <a:ext cx="135661" cy="1867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96" name="Google Shape;4896;p73"/>
              <p:cNvSpPr/>
              <p:nvPr/>
            </p:nvSpPr>
            <p:spPr>
              <a:xfrm>
                <a:off x="3335273" y="2282952"/>
                <a:ext cx="722629" cy="95250"/>
              </a:xfrm>
              <a:custGeom>
                <a:rect b="b" l="l" r="r" t="t"/>
                <a:pathLst>
                  <a:path extrusionOk="0" h="95250" w="722629">
                    <a:moveTo>
                      <a:pt x="0" y="94487"/>
                    </a:moveTo>
                    <a:lnTo>
                      <a:pt x="16704" y="94928"/>
                    </a:lnTo>
                    <a:lnTo>
                      <a:pt x="33623" y="95154"/>
                    </a:lnTo>
                    <a:lnTo>
                      <a:pt x="50684" y="95238"/>
                    </a:lnTo>
                    <a:lnTo>
                      <a:pt x="67818" y="95249"/>
                    </a:lnTo>
                    <a:lnTo>
                      <a:pt x="102679" y="94476"/>
                    </a:lnTo>
                    <a:lnTo>
                      <a:pt x="172402" y="89785"/>
                    </a:lnTo>
                    <a:lnTo>
                      <a:pt x="257675" y="81784"/>
                    </a:lnTo>
                    <a:lnTo>
                      <a:pt x="308229" y="75914"/>
                    </a:lnTo>
                    <a:lnTo>
                      <a:pt x="358782" y="69615"/>
                    </a:lnTo>
                    <a:lnTo>
                      <a:pt x="409194" y="63245"/>
                    </a:lnTo>
                    <a:lnTo>
                      <a:pt x="457188" y="56590"/>
                    </a:lnTo>
                    <a:lnTo>
                      <a:pt x="505110" y="50006"/>
                    </a:lnTo>
                    <a:lnTo>
                      <a:pt x="552890" y="42993"/>
                    </a:lnTo>
                    <a:lnTo>
                      <a:pt x="600456" y="35051"/>
                    </a:lnTo>
                    <a:lnTo>
                      <a:pt x="625602" y="30896"/>
                    </a:lnTo>
                    <a:lnTo>
                      <a:pt x="650748" y="26384"/>
                    </a:lnTo>
                    <a:lnTo>
                      <a:pt x="675894" y="21443"/>
                    </a:lnTo>
                    <a:lnTo>
                      <a:pt x="701040" y="16001"/>
                    </a:lnTo>
                    <a:lnTo>
                      <a:pt x="707136" y="14477"/>
                    </a:lnTo>
                    <a:lnTo>
                      <a:pt x="717042" y="12191"/>
                    </a:lnTo>
                    <a:lnTo>
                      <a:pt x="722376" y="9905"/>
                    </a:lnTo>
                    <a:lnTo>
                      <a:pt x="713994" y="9905"/>
                    </a:lnTo>
                    <a:lnTo>
                      <a:pt x="704850" y="10667"/>
                    </a:lnTo>
                    <a:lnTo>
                      <a:pt x="697992" y="6095"/>
                    </a:lnTo>
                    <a:lnTo>
                      <a:pt x="696468" y="3809"/>
                    </a:lnTo>
                    <a:lnTo>
                      <a:pt x="694182" y="1523"/>
                    </a:lnTo>
                    <a:lnTo>
                      <a:pt x="692658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97" name="Google Shape;4897;p7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397745" y="2090355"/>
                <a:ext cx="195347" cy="1494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98" name="Google Shape;4898;p7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627869" y="2089391"/>
                <a:ext cx="88703" cy="1059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99" name="Google Shape;4899;p7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755123" y="2056625"/>
                <a:ext cx="78511" cy="1448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00" name="Google Shape;4900;p73"/>
              <p:cNvSpPr/>
              <p:nvPr/>
            </p:nvSpPr>
            <p:spPr>
              <a:xfrm>
                <a:off x="4017359" y="2058161"/>
                <a:ext cx="5079" cy="93980"/>
              </a:xfrm>
              <a:custGeom>
                <a:rect b="b" l="l" r="r" t="t"/>
                <a:pathLst>
                  <a:path extrusionOk="0" h="93980" w="5079">
                    <a:moveTo>
                      <a:pt x="1428" y="0"/>
                    </a:moveTo>
                    <a:lnTo>
                      <a:pt x="250" y="11406"/>
                    </a:lnTo>
                    <a:lnTo>
                      <a:pt x="0" y="22098"/>
                    </a:lnTo>
                    <a:lnTo>
                      <a:pt x="464" y="32789"/>
                    </a:lnTo>
                    <a:lnTo>
                      <a:pt x="1428" y="44196"/>
                    </a:lnTo>
                    <a:lnTo>
                      <a:pt x="2119" y="54030"/>
                    </a:lnTo>
                    <a:lnTo>
                      <a:pt x="2952" y="64008"/>
                    </a:lnTo>
                    <a:lnTo>
                      <a:pt x="3786" y="73985"/>
                    </a:lnTo>
                    <a:lnTo>
                      <a:pt x="4476" y="83820"/>
                    </a:lnTo>
                    <a:lnTo>
                      <a:pt x="4476" y="86868"/>
                    </a:lnTo>
                    <a:lnTo>
                      <a:pt x="4476" y="90678"/>
                    </a:lnTo>
                    <a:lnTo>
                      <a:pt x="4476" y="93726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01" name="Google Shape;4901;p73"/>
            <p:cNvSpPr/>
            <p:nvPr/>
          </p:nvSpPr>
          <p:spPr>
            <a:xfrm>
              <a:off x="4154066" y="2099310"/>
              <a:ext cx="5079" cy="32385"/>
            </a:xfrm>
            <a:custGeom>
              <a:rect b="b" l="l" r="r" t="t"/>
              <a:pathLst>
                <a:path extrusionOk="0" h="32385" w="5079">
                  <a:moveTo>
                    <a:pt x="4929" y="0"/>
                  </a:moveTo>
                  <a:lnTo>
                    <a:pt x="2714" y="6393"/>
                  </a:lnTo>
                  <a:lnTo>
                    <a:pt x="928" y="12287"/>
                  </a:lnTo>
                  <a:lnTo>
                    <a:pt x="0" y="18323"/>
                  </a:lnTo>
                  <a:lnTo>
                    <a:pt x="357" y="25146"/>
                  </a:lnTo>
                  <a:lnTo>
                    <a:pt x="1119" y="27432"/>
                  </a:lnTo>
                  <a:lnTo>
                    <a:pt x="1119" y="29718"/>
                  </a:lnTo>
                  <a:lnTo>
                    <a:pt x="1881" y="3200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2" name="Google Shape;4902;p73"/>
            <p:cNvSpPr/>
            <p:nvPr/>
          </p:nvSpPr>
          <p:spPr>
            <a:xfrm>
              <a:off x="4174235" y="2229611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8"/>
                  </a:moveTo>
                  <a:lnTo>
                    <a:pt x="0" y="11430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1430"/>
                  </a:lnTo>
                  <a:lnTo>
                    <a:pt x="15239" y="7620"/>
                  </a:lnTo>
                  <a:lnTo>
                    <a:pt x="15239" y="3048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3" name="Google Shape;4903;p73"/>
            <p:cNvSpPr/>
            <p:nvPr/>
          </p:nvSpPr>
          <p:spPr>
            <a:xfrm>
              <a:off x="4815328" y="2065020"/>
              <a:ext cx="106045" cy="258444"/>
            </a:xfrm>
            <a:custGeom>
              <a:rect b="b" l="l" r="r" t="t"/>
              <a:pathLst>
                <a:path extrusionOk="0" h="258444" w="106045">
                  <a:moveTo>
                    <a:pt x="71377" y="0"/>
                  </a:moveTo>
                  <a:lnTo>
                    <a:pt x="74295" y="16454"/>
                  </a:lnTo>
                  <a:lnTo>
                    <a:pt x="78140" y="32766"/>
                  </a:lnTo>
                  <a:lnTo>
                    <a:pt x="82415" y="49077"/>
                  </a:lnTo>
                  <a:lnTo>
                    <a:pt x="86617" y="65532"/>
                  </a:lnTo>
                  <a:lnTo>
                    <a:pt x="95666" y="115157"/>
                  </a:lnTo>
                  <a:lnTo>
                    <a:pt x="101857" y="165354"/>
                  </a:lnTo>
                  <a:lnTo>
                    <a:pt x="105394" y="219575"/>
                  </a:lnTo>
                  <a:lnTo>
                    <a:pt x="105667" y="237744"/>
                  </a:lnTo>
                  <a:lnTo>
                    <a:pt x="105667" y="244602"/>
                  </a:lnTo>
                  <a:lnTo>
                    <a:pt x="105667" y="251460"/>
                  </a:lnTo>
                  <a:lnTo>
                    <a:pt x="105667" y="258318"/>
                  </a:lnTo>
                  <a:lnTo>
                    <a:pt x="104143" y="252222"/>
                  </a:lnTo>
                  <a:lnTo>
                    <a:pt x="101095" y="242315"/>
                  </a:lnTo>
                  <a:lnTo>
                    <a:pt x="98809" y="234696"/>
                  </a:lnTo>
                  <a:lnTo>
                    <a:pt x="94940" y="221003"/>
                  </a:lnTo>
                  <a:lnTo>
                    <a:pt x="90142" y="207454"/>
                  </a:lnTo>
                  <a:lnTo>
                    <a:pt x="71258" y="170664"/>
                  </a:lnTo>
                  <a:lnTo>
                    <a:pt x="32468" y="148304"/>
                  </a:lnTo>
                  <a:lnTo>
                    <a:pt x="23181" y="150876"/>
                  </a:lnTo>
                  <a:lnTo>
                    <a:pt x="607" y="186880"/>
                  </a:lnTo>
                  <a:lnTo>
                    <a:pt x="0" y="199096"/>
                  </a:lnTo>
                  <a:lnTo>
                    <a:pt x="2035" y="210311"/>
                  </a:lnTo>
                  <a:lnTo>
                    <a:pt x="28396" y="243637"/>
                  </a:lnTo>
                  <a:lnTo>
                    <a:pt x="59185" y="251174"/>
                  </a:lnTo>
                  <a:lnTo>
                    <a:pt x="68758" y="250567"/>
                  </a:lnTo>
                  <a:lnTo>
                    <a:pt x="77473" y="249174"/>
                  </a:lnTo>
                  <a:lnTo>
                    <a:pt x="85093" y="246804"/>
                  </a:lnTo>
                  <a:lnTo>
                    <a:pt x="92142" y="243363"/>
                  </a:lnTo>
                  <a:lnTo>
                    <a:pt x="98905" y="239208"/>
                  </a:lnTo>
                  <a:lnTo>
                    <a:pt x="105667" y="23469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04" name="Google Shape;4904;p7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20627" y="2106155"/>
              <a:ext cx="345973" cy="2042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5" name="Google Shape;4905;p7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588435" y="2129110"/>
              <a:ext cx="145626" cy="15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06" name="Google Shape;4906;p73"/>
            <p:cNvGrpSpPr/>
            <p:nvPr/>
          </p:nvGrpSpPr>
          <p:grpSpPr>
            <a:xfrm>
              <a:off x="6852653" y="1984842"/>
              <a:ext cx="552462" cy="321173"/>
              <a:chOff x="6852653" y="1984842"/>
              <a:chExt cx="552462" cy="321173"/>
            </a:xfrm>
          </p:grpSpPr>
          <p:pic>
            <p:nvPicPr>
              <p:cNvPr id="4907" name="Google Shape;4907;p7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852653" y="2132337"/>
                <a:ext cx="140626" cy="1736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08" name="Google Shape;4908;p73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018138" y="1984842"/>
                <a:ext cx="271166" cy="31594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09" name="Google Shape;4909;p73"/>
              <p:cNvSpPr/>
              <p:nvPr/>
            </p:nvSpPr>
            <p:spPr>
              <a:xfrm>
                <a:off x="7309865" y="1986534"/>
                <a:ext cx="95250" cy="253364"/>
              </a:xfrm>
              <a:custGeom>
                <a:rect b="b" l="l" r="r" t="t"/>
                <a:pathLst>
                  <a:path extrusionOk="0" h="253364" w="95250">
                    <a:moveTo>
                      <a:pt x="28194" y="0"/>
                    </a:moveTo>
                    <a:lnTo>
                      <a:pt x="58412" y="31825"/>
                    </a:lnTo>
                    <a:lnTo>
                      <a:pt x="84963" y="76390"/>
                    </a:lnTo>
                    <a:lnTo>
                      <a:pt x="94678" y="132826"/>
                    </a:lnTo>
                    <a:lnTo>
                      <a:pt x="92773" y="152019"/>
                    </a:lnTo>
                    <a:lnTo>
                      <a:pt x="79248" y="188976"/>
                    </a:lnTo>
                    <a:lnTo>
                      <a:pt x="53244" y="222027"/>
                    </a:lnTo>
                    <a:lnTo>
                      <a:pt x="19812" y="247650"/>
                    </a:lnTo>
                    <a:lnTo>
                      <a:pt x="6477" y="252888"/>
                    </a:lnTo>
                    <a:lnTo>
                      <a:pt x="2667" y="250543"/>
                    </a:lnTo>
                    <a:lnTo>
                      <a:pt x="0" y="24384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910" name="Google Shape;4910;p7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684757" y="2048695"/>
              <a:ext cx="258343" cy="2030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11" name="Google Shape;4911;p73"/>
            <p:cNvGrpSpPr/>
            <p:nvPr/>
          </p:nvGrpSpPr>
          <p:grpSpPr>
            <a:xfrm>
              <a:off x="8237207" y="2070341"/>
              <a:ext cx="496754" cy="263058"/>
              <a:chOff x="8237207" y="2070341"/>
              <a:chExt cx="496754" cy="263058"/>
            </a:xfrm>
          </p:grpSpPr>
          <p:pic>
            <p:nvPicPr>
              <p:cNvPr id="4912" name="Google Shape;4912;p73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237207" y="2074913"/>
                <a:ext cx="116611" cy="1849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13" name="Google Shape;4913;p73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8392655" y="2070341"/>
                <a:ext cx="341306" cy="2630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14" name="Google Shape;4914;p73"/>
            <p:cNvGrpSpPr/>
            <p:nvPr/>
          </p:nvGrpSpPr>
          <p:grpSpPr>
            <a:xfrm>
              <a:off x="6919721" y="2008632"/>
              <a:ext cx="2973336" cy="503809"/>
              <a:chOff x="6919721" y="2008632"/>
              <a:chExt cx="2973336" cy="503809"/>
            </a:xfrm>
          </p:grpSpPr>
          <p:pic>
            <p:nvPicPr>
              <p:cNvPr id="4915" name="Google Shape;4915;p73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892336" y="2028431"/>
                <a:ext cx="149567" cy="1947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16" name="Google Shape;4916;p73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9071596" y="2092439"/>
                <a:ext cx="139471" cy="1181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17" name="Google Shape;4917;p73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9243011" y="2080247"/>
                <a:ext cx="127315" cy="990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18" name="Google Shape;4918;p73"/>
              <p:cNvSpPr/>
              <p:nvPr/>
            </p:nvSpPr>
            <p:spPr>
              <a:xfrm>
                <a:off x="9380981" y="2018538"/>
                <a:ext cx="69850" cy="249555"/>
              </a:xfrm>
              <a:custGeom>
                <a:rect b="b" l="l" r="r" t="t"/>
                <a:pathLst>
                  <a:path extrusionOk="0" h="249555" w="69850">
                    <a:moveTo>
                      <a:pt x="13716" y="0"/>
                    </a:moveTo>
                    <a:lnTo>
                      <a:pt x="11072" y="20681"/>
                    </a:lnTo>
                    <a:lnTo>
                      <a:pt x="9715" y="40862"/>
                    </a:lnTo>
                    <a:lnTo>
                      <a:pt x="9215" y="61186"/>
                    </a:lnTo>
                    <a:lnTo>
                      <a:pt x="9144" y="82296"/>
                    </a:lnTo>
                    <a:lnTo>
                      <a:pt x="10203" y="104013"/>
                    </a:lnTo>
                    <a:lnTo>
                      <a:pt x="11906" y="125729"/>
                    </a:lnTo>
                    <a:lnTo>
                      <a:pt x="13751" y="147447"/>
                    </a:lnTo>
                    <a:lnTo>
                      <a:pt x="15240" y="169164"/>
                    </a:lnTo>
                    <a:lnTo>
                      <a:pt x="16442" y="185630"/>
                    </a:lnTo>
                    <a:lnTo>
                      <a:pt x="17430" y="202596"/>
                    </a:lnTo>
                    <a:lnTo>
                      <a:pt x="17704" y="219420"/>
                    </a:lnTo>
                    <a:lnTo>
                      <a:pt x="16764" y="235458"/>
                    </a:lnTo>
                    <a:lnTo>
                      <a:pt x="14478" y="243078"/>
                    </a:lnTo>
                    <a:lnTo>
                      <a:pt x="14478" y="245364"/>
                    </a:lnTo>
                    <a:lnTo>
                      <a:pt x="1524" y="215646"/>
                    </a:lnTo>
                    <a:lnTo>
                      <a:pt x="476" y="198143"/>
                    </a:lnTo>
                    <a:lnTo>
                      <a:pt x="3048" y="144780"/>
                    </a:lnTo>
                    <a:lnTo>
                      <a:pt x="28956" y="105918"/>
                    </a:lnTo>
                    <a:lnTo>
                      <a:pt x="44196" y="101346"/>
                    </a:lnTo>
                    <a:lnTo>
                      <a:pt x="52530" y="101417"/>
                    </a:lnTo>
                    <a:lnTo>
                      <a:pt x="59436" y="103632"/>
                    </a:lnTo>
                    <a:lnTo>
                      <a:pt x="65151" y="109120"/>
                    </a:lnTo>
                    <a:lnTo>
                      <a:pt x="68580" y="116681"/>
                    </a:lnTo>
                    <a:lnTo>
                      <a:pt x="69723" y="124956"/>
                    </a:lnTo>
                    <a:lnTo>
                      <a:pt x="68580" y="132588"/>
                    </a:lnTo>
                    <a:lnTo>
                      <a:pt x="35052" y="164592"/>
                    </a:lnTo>
                    <a:lnTo>
                      <a:pt x="19812" y="169164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919" name="Google Shape;4919;p73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9454120" y="2057387"/>
                <a:ext cx="160045" cy="1136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20" name="Google Shape;4920;p73"/>
              <p:cNvSpPr/>
              <p:nvPr/>
            </p:nvSpPr>
            <p:spPr>
              <a:xfrm>
                <a:off x="9619487" y="2008632"/>
                <a:ext cx="11429" cy="12700"/>
              </a:xfrm>
              <a:custGeom>
                <a:rect b="b" l="l" r="r" t="t"/>
                <a:pathLst>
                  <a:path extrusionOk="0" h="12700" w="11429">
                    <a:moveTo>
                      <a:pt x="11429" y="12191"/>
                    </a:moveTo>
                    <a:lnTo>
                      <a:pt x="4571" y="3809"/>
                    </a:lnTo>
                    <a:lnTo>
                      <a:pt x="6095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921" name="Google Shape;4921;p73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9651478" y="2030717"/>
                <a:ext cx="241579" cy="1409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22" name="Google Shape;4922;p73"/>
              <p:cNvSpPr/>
              <p:nvPr/>
            </p:nvSpPr>
            <p:spPr>
              <a:xfrm>
                <a:off x="6919721" y="2314956"/>
                <a:ext cx="2883534" cy="197485"/>
              </a:xfrm>
              <a:custGeom>
                <a:rect b="b" l="l" r="r" t="t"/>
                <a:pathLst>
                  <a:path extrusionOk="0" h="197485" w="2883534">
                    <a:moveTo>
                      <a:pt x="0" y="197358"/>
                    </a:moveTo>
                    <a:lnTo>
                      <a:pt x="21597" y="195714"/>
                    </a:lnTo>
                    <a:lnTo>
                      <a:pt x="43053" y="195072"/>
                    </a:lnTo>
                    <a:lnTo>
                      <a:pt x="64508" y="195000"/>
                    </a:lnTo>
                    <a:lnTo>
                      <a:pt x="86106" y="195072"/>
                    </a:lnTo>
                    <a:lnTo>
                      <a:pt x="116967" y="195119"/>
                    </a:lnTo>
                    <a:lnTo>
                      <a:pt x="147828" y="194310"/>
                    </a:lnTo>
                    <a:lnTo>
                      <a:pt x="178689" y="192928"/>
                    </a:lnTo>
                    <a:lnTo>
                      <a:pt x="209550" y="191262"/>
                    </a:lnTo>
                    <a:lnTo>
                      <a:pt x="251829" y="189083"/>
                    </a:lnTo>
                    <a:lnTo>
                      <a:pt x="294036" y="186975"/>
                    </a:lnTo>
                    <a:lnTo>
                      <a:pt x="336101" y="184725"/>
                    </a:lnTo>
                    <a:lnTo>
                      <a:pt x="377952" y="182118"/>
                    </a:lnTo>
                    <a:lnTo>
                      <a:pt x="429387" y="177855"/>
                    </a:lnTo>
                    <a:lnTo>
                      <a:pt x="480822" y="173164"/>
                    </a:lnTo>
                    <a:lnTo>
                      <a:pt x="532257" y="168187"/>
                    </a:lnTo>
                    <a:lnTo>
                      <a:pt x="583692" y="163068"/>
                    </a:lnTo>
                    <a:lnTo>
                      <a:pt x="632079" y="157808"/>
                    </a:lnTo>
                    <a:lnTo>
                      <a:pt x="680466" y="152738"/>
                    </a:lnTo>
                    <a:lnTo>
                      <a:pt x="728853" y="147923"/>
                    </a:lnTo>
                    <a:lnTo>
                      <a:pt x="777240" y="143425"/>
                    </a:lnTo>
                    <a:lnTo>
                      <a:pt x="825627" y="139308"/>
                    </a:lnTo>
                    <a:lnTo>
                      <a:pt x="874013" y="135636"/>
                    </a:lnTo>
                    <a:lnTo>
                      <a:pt x="922477" y="132600"/>
                    </a:lnTo>
                    <a:lnTo>
                      <a:pt x="970940" y="129820"/>
                    </a:lnTo>
                    <a:lnTo>
                      <a:pt x="1019403" y="127186"/>
                    </a:lnTo>
                    <a:lnTo>
                      <a:pt x="1067866" y="124590"/>
                    </a:lnTo>
                    <a:lnTo>
                      <a:pt x="1116330" y="121920"/>
                    </a:lnTo>
                    <a:lnTo>
                      <a:pt x="1162964" y="119542"/>
                    </a:lnTo>
                    <a:lnTo>
                      <a:pt x="1209598" y="116982"/>
                    </a:lnTo>
                    <a:lnTo>
                      <a:pt x="1256233" y="114239"/>
                    </a:lnTo>
                    <a:lnTo>
                      <a:pt x="1302867" y="111312"/>
                    </a:lnTo>
                    <a:lnTo>
                      <a:pt x="1349502" y="108204"/>
                    </a:lnTo>
                    <a:lnTo>
                      <a:pt x="1396057" y="104991"/>
                    </a:lnTo>
                    <a:lnTo>
                      <a:pt x="1442502" y="101705"/>
                    </a:lnTo>
                    <a:lnTo>
                      <a:pt x="1488911" y="98273"/>
                    </a:lnTo>
                    <a:lnTo>
                      <a:pt x="1535356" y="94622"/>
                    </a:lnTo>
                    <a:lnTo>
                      <a:pt x="1581912" y="90677"/>
                    </a:lnTo>
                    <a:lnTo>
                      <a:pt x="1637466" y="85975"/>
                    </a:lnTo>
                    <a:lnTo>
                      <a:pt x="1693164" y="81057"/>
                    </a:lnTo>
                    <a:lnTo>
                      <a:pt x="1748861" y="75997"/>
                    </a:lnTo>
                    <a:lnTo>
                      <a:pt x="1804416" y="70865"/>
                    </a:lnTo>
                    <a:lnTo>
                      <a:pt x="1853872" y="66062"/>
                    </a:lnTo>
                    <a:lnTo>
                      <a:pt x="1903439" y="60966"/>
                    </a:lnTo>
                    <a:lnTo>
                      <a:pt x="1953042" y="55833"/>
                    </a:lnTo>
                    <a:lnTo>
                      <a:pt x="2002609" y="50919"/>
                    </a:lnTo>
                    <a:lnTo>
                      <a:pt x="2052066" y="46481"/>
                    </a:lnTo>
                    <a:lnTo>
                      <a:pt x="2100512" y="42183"/>
                    </a:lnTo>
                    <a:lnTo>
                      <a:pt x="2148744" y="38385"/>
                    </a:lnTo>
                    <a:lnTo>
                      <a:pt x="2196834" y="35016"/>
                    </a:lnTo>
                    <a:lnTo>
                      <a:pt x="2244852" y="32003"/>
                    </a:lnTo>
                    <a:lnTo>
                      <a:pt x="2291023" y="29504"/>
                    </a:lnTo>
                    <a:lnTo>
                      <a:pt x="2337157" y="27371"/>
                    </a:lnTo>
                    <a:lnTo>
                      <a:pt x="2383219" y="25420"/>
                    </a:lnTo>
                    <a:lnTo>
                      <a:pt x="2429170" y="23469"/>
                    </a:lnTo>
                    <a:lnTo>
                      <a:pt x="2474976" y="21335"/>
                    </a:lnTo>
                    <a:lnTo>
                      <a:pt x="2520696" y="19490"/>
                    </a:lnTo>
                    <a:lnTo>
                      <a:pt x="2566416" y="17430"/>
                    </a:lnTo>
                    <a:lnTo>
                      <a:pt x="2612135" y="15228"/>
                    </a:lnTo>
                    <a:lnTo>
                      <a:pt x="2657856" y="12953"/>
                    </a:lnTo>
                    <a:lnTo>
                      <a:pt x="2687454" y="11953"/>
                    </a:lnTo>
                    <a:lnTo>
                      <a:pt x="2716911" y="11239"/>
                    </a:lnTo>
                    <a:lnTo>
                      <a:pt x="2746367" y="10810"/>
                    </a:lnTo>
                    <a:lnTo>
                      <a:pt x="2775966" y="10667"/>
                    </a:lnTo>
                    <a:lnTo>
                      <a:pt x="2798373" y="10370"/>
                    </a:lnTo>
                    <a:lnTo>
                      <a:pt x="2820923" y="10001"/>
                    </a:lnTo>
                    <a:lnTo>
                      <a:pt x="2843474" y="10346"/>
                    </a:lnTo>
                    <a:lnTo>
                      <a:pt x="2865882" y="12191"/>
                    </a:lnTo>
                    <a:lnTo>
                      <a:pt x="2871978" y="12953"/>
                    </a:lnTo>
                    <a:lnTo>
                      <a:pt x="2877312" y="14477"/>
                    </a:lnTo>
                    <a:lnTo>
                      <a:pt x="2883408" y="15239"/>
                    </a:lnTo>
                    <a:lnTo>
                      <a:pt x="2868275" y="13715"/>
                    </a:lnTo>
                    <a:lnTo>
                      <a:pt x="2854928" y="10477"/>
                    </a:lnTo>
                    <a:lnTo>
                      <a:pt x="2841724" y="5810"/>
                    </a:lnTo>
                    <a:lnTo>
                      <a:pt x="2827020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923" name="Google Shape;4923;p73"/>
          <p:cNvGrpSpPr/>
          <p:nvPr/>
        </p:nvGrpSpPr>
        <p:grpSpPr>
          <a:xfrm>
            <a:off x="1622635" y="2000941"/>
            <a:ext cx="5925620" cy="1722591"/>
            <a:chOff x="2933687" y="2903220"/>
            <a:chExt cx="5255539" cy="1515165"/>
          </a:xfrm>
        </p:grpSpPr>
        <p:pic>
          <p:nvPicPr>
            <p:cNvPr id="4924" name="Google Shape;4924;p7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933687" y="3182099"/>
              <a:ext cx="136423" cy="2034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25" name="Google Shape;4925;p73"/>
            <p:cNvGrpSpPr/>
            <p:nvPr/>
          </p:nvGrpSpPr>
          <p:grpSpPr>
            <a:xfrm>
              <a:off x="3172206" y="3207257"/>
              <a:ext cx="121284" cy="65150"/>
              <a:chOff x="3172206" y="3207257"/>
              <a:chExt cx="121284" cy="65150"/>
            </a:xfrm>
          </p:grpSpPr>
          <p:sp>
            <p:nvSpPr>
              <p:cNvPr id="4926" name="Google Shape;4926;p73"/>
              <p:cNvSpPr/>
              <p:nvPr/>
            </p:nvSpPr>
            <p:spPr>
              <a:xfrm>
                <a:off x="3172206" y="3207257"/>
                <a:ext cx="74930" cy="2539"/>
              </a:xfrm>
              <a:custGeom>
                <a:rect b="b" l="l" r="r" t="t"/>
                <a:pathLst>
                  <a:path extrusionOk="0" h="2539" w="74930">
                    <a:moveTo>
                      <a:pt x="0" y="0"/>
                    </a:moveTo>
                    <a:lnTo>
                      <a:pt x="12453" y="881"/>
                    </a:lnTo>
                    <a:lnTo>
                      <a:pt x="24764" y="1333"/>
                    </a:lnTo>
                    <a:lnTo>
                      <a:pt x="37076" y="1500"/>
                    </a:lnTo>
                    <a:lnTo>
                      <a:pt x="49530" y="1523"/>
                    </a:lnTo>
                    <a:lnTo>
                      <a:pt x="57150" y="1523"/>
                    </a:lnTo>
                    <a:lnTo>
                      <a:pt x="67818" y="1523"/>
                    </a:lnTo>
                    <a:lnTo>
                      <a:pt x="74676" y="2285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7" name="Google Shape;4927;p73"/>
              <p:cNvSpPr/>
              <p:nvPr/>
            </p:nvSpPr>
            <p:spPr>
              <a:xfrm>
                <a:off x="3198876" y="3232403"/>
                <a:ext cx="94614" cy="40004"/>
              </a:xfrm>
              <a:custGeom>
                <a:rect b="b" l="l" r="r" t="t"/>
                <a:pathLst>
                  <a:path extrusionOk="0" h="40004" w="94614">
                    <a:moveTo>
                      <a:pt x="0" y="39624"/>
                    </a:moveTo>
                    <a:lnTo>
                      <a:pt x="37183" y="27622"/>
                    </a:lnTo>
                    <a:lnTo>
                      <a:pt x="72009" y="11049"/>
                    </a:lnTo>
                    <a:lnTo>
                      <a:pt x="83177" y="5381"/>
                    </a:lnTo>
                    <a:lnTo>
                      <a:pt x="94488" y="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28" name="Google Shape;4928;p73"/>
            <p:cNvSpPr/>
            <p:nvPr/>
          </p:nvSpPr>
          <p:spPr>
            <a:xfrm>
              <a:off x="3717797" y="3072383"/>
              <a:ext cx="40004" cy="284479"/>
            </a:xfrm>
            <a:custGeom>
              <a:rect b="b" l="l" r="r" t="t"/>
              <a:pathLst>
                <a:path extrusionOk="0" h="284479" w="40004">
                  <a:moveTo>
                    <a:pt x="0" y="0"/>
                  </a:moveTo>
                  <a:lnTo>
                    <a:pt x="3333" y="38100"/>
                  </a:lnTo>
                  <a:lnTo>
                    <a:pt x="8382" y="76200"/>
                  </a:lnTo>
                  <a:lnTo>
                    <a:pt x="14525" y="115621"/>
                  </a:lnTo>
                  <a:lnTo>
                    <a:pt x="20383" y="154971"/>
                  </a:lnTo>
                  <a:lnTo>
                    <a:pt x="25955" y="194179"/>
                  </a:lnTo>
                  <a:lnTo>
                    <a:pt x="31242" y="233172"/>
                  </a:lnTo>
                  <a:lnTo>
                    <a:pt x="32861" y="244471"/>
                  </a:lnTo>
                  <a:lnTo>
                    <a:pt x="34480" y="255555"/>
                  </a:lnTo>
                  <a:lnTo>
                    <a:pt x="36385" y="266497"/>
                  </a:lnTo>
                  <a:lnTo>
                    <a:pt x="38862" y="277368"/>
                  </a:lnTo>
                  <a:lnTo>
                    <a:pt x="39624" y="279654"/>
                  </a:lnTo>
                  <a:lnTo>
                    <a:pt x="39624" y="284226"/>
                  </a:lnTo>
                  <a:lnTo>
                    <a:pt x="39624" y="278130"/>
                  </a:lnTo>
                  <a:lnTo>
                    <a:pt x="39624" y="276606"/>
                  </a:lnTo>
                  <a:lnTo>
                    <a:pt x="39624" y="275844"/>
                  </a:lnTo>
                  <a:lnTo>
                    <a:pt x="39624" y="27432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29" name="Google Shape;4929;p73"/>
            <p:cNvGrpSpPr/>
            <p:nvPr/>
          </p:nvGrpSpPr>
          <p:grpSpPr>
            <a:xfrm>
              <a:off x="3660635" y="3537191"/>
              <a:ext cx="166240" cy="126517"/>
              <a:chOff x="3660635" y="3537191"/>
              <a:chExt cx="166240" cy="126517"/>
            </a:xfrm>
          </p:grpSpPr>
          <p:pic>
            <p:nvPicPr>
              <p:cNvPr id="4930" name="Google Shape;4930;p73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3660635" y="3537191"/>
                <a:ext cx="124231" cy="12651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31" name="Google Shape;4931;p73"/>
              <p:cNvSpPr/>
              <p:nvPr/>
            </p:nvSpPr>
            <p:spPr>
              <a:xfrm>
                <a:off x="3820525" y="3560064"/>
                <a:ext cx="6350" cy="83185"/>
              </a:xfrm>
              <a:custGeom>
                <a:rect b="b" l="l" r="r" t="t"/>
                <a:pathLst>
                  <a:path extrusionOk="0" h="83185" w="6350">
                    <a:moveTo>
                      <a:pt x="4714" y="0"/>
                    </a:moveTo>
                    <a:lnTo>
                      <a:pt x="2190" y="9572"/>
                    </a:lnTo>
                    <a:lnTo>
                      <a:pt x="523" y="18288"/>
                    </a:lnTo>
                    <a:lnTo>
                      <a:pt x="0" y="27003"/>
                    </a:lnTo>
                    <a:lnTo>
                      <a:pt x="904" y="36576"/>
                    </a:lnTo>
                    <a:lnTo>
                      <a:pt x="2381" y="46755"/>
                    </a:lnTo>
                    <a:lnTo>
                      <a:pt x="4143" y="56864"/>
                    </a:lnTo>
                    <a:lnTo>
                      <a:pt x="5619" y="67115"/>
                    </a:lnTo>
                    <a:lnTo>
                      <a:pt x="6238" y="77724"/>
                    </a:lnTo>
                    <a:lnTo>
                      <a:pt x="6238" y="79248"/>
                    </a:lnTo>
                    <a:lnTo>
                      <a:pt x="6238" y="80772"/>
                    </a:lnTo>
                    <a:lnTo>
                      <a:pt x="6238" y="83058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32" name="Google Shape;4932;p73"/>
            <p:cNvGrpSpPr/>
            <p:nvPr/>
          </p:nvGrpSpPr>
          <p:grpSpPr>
            <a:xfrm>
              <a:off x="3442716" y="3017519"/>
              <a:ext cx="370839" cy="1261110"/>
              <a:chOff x="3442716" y="3017519"/>
              <a:chExt cx="370839" cy="1261110"/>
            </a:xfrm>
          </p:grpSpPr>
          <p:sp>
            <p:nvSpPr>
              <p:cNvPr id="4933" name="Google Shape;4933;p73"/>
              <p:cNvSpPr/>
              <p:nvPr/>
            </p:nvSpPr>
            <p:spPr>
              <a:xfrm>
                <a:off x="3766566" y="3819143"/>
                <a:ext cx="46989" cy="325754"/>
              </a:xfrm>
              <a:custGeom>
                <a:rect b="b" l="l" r="r" t="t"/>
                <a:pathLst>
                  <a:path extrusionOk="0" h="325754" w="46989">
                    <a:moveTo>
                      <a:pt x="0" y="0"/>
                    </a:moveTo>
                    <a:lnTo>
                      <a:pt x="1952" y="16454"/>
                    </a:lnTo>
                    <a:lnTo>
                      <a:pt x="4191" y="32766"/>
                    </a:lnTo>
                    <a:lnTo>
                      <a:pt x="6429" y="49077"/>
                    </a:lnTo>
                    <a:lnTo>
                      <a:pt x="8382" y="65532"/>
                    </a:lnTo>
                    <a:lnTo>
                      <a:pt x="12144" y="95380"/>
                    </a:lnTo>
                    <a:lnTo>
                      <a:pt x="15621" y="125444"/>
                    </a:lnTo>
                    <a:lnTo>
                      <a:pt x="22860" y="185928"/>
                    </a:lnTo>
                    <a:lnTo>
                      <a:pt x="32004" y="249936"/>
                    </a:lnTo>
                    <a:lnTo>
                      <a:pt x="43434" y="313944"/>
                    </a:lnTo>
                    <a:lnTo>
                      <a:pt x="44196" y="318516"/>
                    </a:lnTo>
                    <a:lnTo>
                      <a:pt x="44958" y="321564"/>
                    </a:lnTo>
                    <a:lnTo>
                      <a:pt x="46482" y="325374"/>
                    </a:lnTo>
                    <a:lnTo>
                      <a:pt x="46482" y="320040"/>
                    </a:lnTo>
                    <a:lnTo>
                      <a:pt x="46482" y="313944"/>
                    </a:lnTo>
                    <a:lnTo>
                      <a:pt x="46482" y="30861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4" name="Google Shape;4934;p73"/>
              <p:cNvSpPr/>
              <p:nvPr/>
            </p:nvSpPr>
            <p:spPr>
              <a:xfrm>
                <a:off x="3442716" y="3017519"/>
                <a:ext cx="307975" cy="1261110"/>
              </a:xfrm>
              <a:custGeom>
                <a:rect b="b" l="l" r="r" t="t"/>
                <a:pathLst>
                  <a:path extrusionOk="0" h="1261110" w="307975">
                    <a:moveTo>
                      <a:pt x="205739" y="0"/>
                    </a:moveTo>
                    <a:lnTo>
                      <a:pt x="161543" y="5334"/>
                    </a:lnTo>
                    <a:lnTo>
                      <a:pt x="144398" y="8501"/>
                    </a:lnTo>
                    <a:lnTo>
                      <a:pt x="127253" y="11239"/>
                    </a:lnTo>
                    <a:lnTo>
                      <a:pt x="75366" y="18276"/>
                    </a:lnTo>
                    <a:lnTo>
                      <a:pt x="22859" y="24384"/>
                    </a:lnTo>
                    <a:lnTo>
                      <a:pt x="16001" y="25146"/>
                    </a:lnTo>
                    <a:lnTo>
                      <a:pt x="4571" y="23622"/>
                    </a:lnTo>
                    <a:lnTo>
                      <a:pt x="0" y="28956"/>
                    </a:lnTo>
                    <a:lnTo>
                      <a:pt x="642" y="34170"/>
                    </a:lnTo>
                    <a:lnTo>
                      <a:pt x="5143" y="42100"/>
                    </a:lnTo>
                    <a:lnTo>
                      <a:pt x="10501" y="49744"/>
                    </a:lnTo>
                    <a:lnTo>
                      <a:pt x="13715" y="54102"/>
                    </a:lnTo>
                    <a:lnTo>
                      <a:pt x="22443" y="70818"/>
                    </a:lnTo>
                    <a:lnTo>
                      <a:pt x="44195" y="122682"/>
                    </a:lnTo>
                    <a:lnTo>
                      <a:pt x="62102" y="176879"/>
                    </a:lnTo>
                    <a:lnTo>
                      <a:pt x="75437" y="231648"/>
                    </a:lnTo>
                    <a:lnTo>
                      <a:pt x="87820" y="301371"/>
                    </a:lnTo>
                    <a:lnTo>
                      <a:pt x="96773" y="371094"/>
                    </a:lnTo>
                    <a:lnTo>
                      <a:pt x="100286" y="411670"/>
                    </a:lnTo>
                    <a:lnTo>
                      <a:pt x="103155" y="452247"/>
                    </a:lnTo>
                    <a:lnTo>
                      <a:pt x="105882" y="492823"/>
                    </a:lnTo>
                    <a:lnTo>
                      <a:pt x="108965" y="533400"/>
                    </a:lnTo>
                    <a:lnTo>
                      <a:pt x="112216" y="575238"/>
                    </a:lnTo>
                    <a:lnTo>
                      <a:pt x="116109" y="617220"/>
                    </a:lnTo>
                    <a:lnTo>
                      <a:pt x="120431" y="659201"/>
                    </a:lnTo>
                    <a:lnTo>
                      <a:pt x="124967" y="701040"/>
                    </a:lnTo>
                    <a:lnTo>
                      <a:pt x="131349" y="755451"/>
                    </a:lnTo>
                    <a:lnTo>
                      <a:pt x="137731" y="810006"/>
                    </a:lnTo>
                    <a:lnTo>
                      <a:pt x="143827" y="864560"/>
                    </a:lnTo>
                    <a:lnTo>
                      <a:pt x="149352" y="918972"/>
                    </a:lnTo>
                    <a:lnTo>
                      <a:pt x="153828" y="969716"/>
                    </a:lnTo>
                    <a:lnTo>
                      <a:pt x="158305" y="1020318"/>
                    </a:lnTo>
                    <a:lnTo>
                      <a:pt x="163068" y="1070919"/>
                    </a:lnTo>
                    <a:lnTo>
                      <a:pt x="168402" y="1121664"/>
                    </a:lnTo>
                    <a:lnTo>
                      <a:pt x="170949" y="1146690"/>
                    </a:lnTo>
                    <a:lnTo>
                      <a:pt x="173926" y="1171575"/>
                    </a:lnTo>
                    <a:lnTo>
                      <a:pt x="177188" y="1196459"/>
                    </a:lnTo>
                    <a:lnTo>
                      <a:pt x="180594" y="1221486"/>
                    </a:lnTo>
                    <a:lnTo>
                      <a:pt x="181725" y="1230189"/>
                    </a:lnTo>
                    <a:lnTo>
                      <a:pt x="182784" y="1239107"/>
                    </a:lnTo>
                    <a:lnTo>
                      <a:pt x="183701" y="1248167"/>
                    </a:lnTo>
                    <a:lnTo>
                      <a:pt x="184404" y="1257300"/>
                    </a:lnTo>
                    <a:lnTo>
                      <a:pt x="184404" y="1258824"/>
                    </a:lnTo>
                    <a:lnTo>
                      <a:pt x="185166" y="1259586"/>
                    </a:lnTo>
                    <a:lnTo>
                      <a:pt x="185166" y="1261110"/>
                    </a:lnTo>
                    <a:lnTo>
                      <a:pt x="187452" y="1260348"/>
                    </a:lnTo>
                    <a:lnTo>
                      <a:pt x="189738" y="1259586"/>
                    </a:lnTo>
                    <a:lnTo>
                      <a:pt x="192786" y="1258824"/>
                    </a:lnTo>
                    <a:lnTo>
                      <a:pt x="202060" y="1254668"/>
                    </a:lnTo>
                    <a:lnTo>
                      <a:pt x="211550" y="1251299"/>
                    </a:lnTo>
                    <a:lnTo>
                      <a:pt x="221182" y="1248644"/>
                    </a:lnTo>
                    <a:lnTo>
                      <a:pt x="230886" y="1246632"/>
                    </a:lnTo>
                    <a:lnTo>
                      <a:pt x="245411" y="1243393"/>
                    </a:lnTo>
                    <a:lnTo>
                      <a:pt x="289560" y="1231392"/>
                    </a:lnTo>
                    <a:lnTo>
                      <a:pt x="303276" y="1224534"/>
                    </a:lnTo>
                    <a:lnTo>
                      <a:pt x="307848" y="121920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35" name="Google Shape;4935;p73"/>
            <p:cNvSpPr/>
            <p:nvPr/>
          </p:nvSpPr>
          <p:spPr>
            <a:xfrm>
              <a:off x="4082129" y="3069335"/>
              <a:ext cx="29845" cy="203835"/>
            </a:xfrm>
            <a:custGeom>
              <a:rect b="b" l="l" r="r" t="t"/>
              <a:pathLst>
                <a:path extrusionOk="0" h="203835" w="29845">
                  <a:moveTo>
                    <a:pt x="2190" y="0"/>
                  </a:moveTo>
                  <a:lnTo>
                    <a:pt x="273" y="17371"/>
                  </a:lnTo>
                  <a:lnTo>
                    <a:pt x="0" y="34385"/>
                  </a:lnTo>
                  <a:lnTo>
                    <a:pt x="1012" y="51542"/>
                  </a:lnTo>
                  <a:lnTo>
                    <a:pt x="6536" y="94035"/>
                  </a:lnTo>
                  <a:lnTo>
                    <a:pt x="14847" y="143708"/>
                  </a:lnTo>
                  <a:lnTo>
                    <a:pt x="21895" y="176522"/>
                  </a:lnTo>
                  <a:lnTo>
                    <a:pt x="24003" y="184785"/>
                  </a:lnTo>
                  <a:lnTo>
                    <a:pt x="26253" y="193047"/>
                  </a:lnTo>
                  <a:lnTo>
                    <a:pt x="28860" y="201168"/>
                  </a:lnTo>
                  <a:lnTo>
                    <a:pt x="29622" y="203454"/>
                  </a:lnTo>
                  <a:lnTo>
                    <a:pt x="27336" y="198882"/>
                  </a:lnTo>
                  <a:lnTo>
                    <a:pt x="26574" y="19812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36" name="Google Shape;4936;p73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021823" y="3491471"/>
              <a:ext cx="119659" cy="1150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37" name="Google Shape;4937;p73"/>
            <p:cNvSpPr/>
            <p:nvPr/>
          </p:nvSpPr>
          <p:spPr>
            <a:xfrm>
              <a:off x="4652771" y="3470909"/>
              <a:ext cx="15239" cy="3810"/>
            </a:xfrm>
            <a:custGeom>
              <a:rect b="b" l="l" r="r" t="t"/>
              <a:pathLst>
                <a:path extrusionOk="0" h="3810" w="15239">
                  <a:moveTo>
                    <a:pt x="15239" y="0"/>
                  </a:moveTo>
                  <a:lnTo>
                    <a:pt x="9905" y="1524"/>
                  </a:lnTo>
                  <a:lnTo>
                    <a:pt x="5333" y="2286"/>
                  </a:lnTo>
                  <a:lnTo>
                    <a:pt x="0" y="381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8" name="Google Shape;4938;p73"/>
            <p:cNvSpPr/>
            <p:nvPr/>
          </p:nvSpPr>
          <p:spPr>
            <a:xfrm>
              <a:off x="4411217" y="3489197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8"/>
                  </a:moveTo>
                  <a:lnTo>
                    <a:pt x="0" y="11430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1430"/>
                  </a:lnTo>
                  <a:lnTo>
                    <a:pt x="15239" y="7620"/>
                  </a:lnTo>
                  <a:lnTo>
                    <a:pt x="15239" y="3048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39" name="Google Shape;4939;p73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163555" y="3507461"/>
              <a:ext cx="94513" cy="96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40" name="Google Shape;4940;p73"/>
            <p:cNvSpPr/>
            <p:nvPr/>
          </p:nvSpPr>
          <p:spPr>
            <a:xfrm>
              <a:off x="4562094" y="3477767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810"/>
                  </a:moveTo>
                  <a:lnTo>
                    <a:pt x="0" y="12192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2192"/>
                  </a:lnTo>
                  <a:lnTo>
                    <a:pt x="15239" y="7620"/>
                  </a:lnTo>
                  <a:lnTo>
                    <a:pt x="15239" y="3810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1" name="Google Shape;4941;p73"/>
            <p:cNvSpPr/>
            <p:nvPr/>
          </p:nvSpPr>
          <p:spPr>
            <a:xfrm>
              <a:off x="4150614" y="3758946"/>
              <a:ext cx="36829" cy="335279"/>
            </a:xfrm>
            <a:custGeom>
              <a:rect b="b" l="l" r="r" t="t"/>
              <a:pathLst>
                <a:path extrusionOk="0" h="335279" w="36829">
                  <a:moveTo>
                    <a:pt x="0" y="0"/>
                  </a:moveTo>
                  <a:lnTo>
                    <a:pt x="1952" y="18978"/>
                  </a:lnTo>
                  <a:lnTo>
                    <a:pt x="4191" y="38099"/>
                  </a:lnTo>
                  <a:lnTo>
                    <a:pt x="6429" y="57221"/>
                  </a:lnTo>
                  <a:lnTo>
                    <a:pt x="8382" y="76200"/>
                  </a:lnTo>
                  <a:lnTo>
                    <a:pt x="11120" y="105918"/>
                  </a:lnTo>
                  <a:lnTo>
                    <a:pt x="13716" y="135636"/>
                  </a:lnTo>
                  <a:lnTo>
                    <a:pt x="16311" y="165354"/>
                  </a:lnTo>
                  <a:lnTo>
                    <a:pt x="21597" y="221801"/>
                  </a:lnTo>
                  <a:lnTo>
                    <a:pt x="27836" y="274689"/>
                  </a:lnTo>
                  <a:lnTo>
                    <a:pt x="31242" y="300990"/>
                  </a:lnTo>
                  <a:lnTo>
                    <a:pt x="31742" y="309455"/>
                  </a:lnTo>
                  <a:lnTo>
                    <a:pt x="32385" y="318420"/>
                  </a:lnTo>
                  <a:lnTo>
                    <a:pt x="33599" y="327243"/>
                  </a:lnTo>
                  <a:lnTo>
                    <a:pt x="35814" y="335280"/>
                  </a:lnTo>
                  <a:lnTo>
                    <a:pt x="36254" y="328862"/>
                  </a:lnTo>
                  <a:lnTo>
                    <a:pt x="36480" y="322230"/>
                  </a:lnTo>
                  <a:lnTo>
                    <a:pt x="36564" y="315456"/>
                  </a:lnTo>
                  <a:lnTo>
                    <a:pt x="36576" y="30861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42" name="Google Shape;4942;p73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520421" y="3243321"/>
              <a:ext cx="128041" cy="15306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43" name="Google Shape;4943;p73"/>
            <p:cNvGrpSpPr/>
            <p:nvPr/>
          </p:nvGrpSpPr>
          <p:grpSpPr>
            <a:xfrm>
              <a:off x="6742175" y="3270218"/>
              <a:ext cx="95630" cy="81692"/>
              <a:chOff x="6742175" y="3270218"/>
              <a:chExt cx="95630" cy="81692"/>
            </a:xfrm>
          </p:grpSpPr>
          <p:sp>
            <p:nvSpPr>
              <p:cNvPr id="4944" name="Google Shape;4944;p73"/>
              <p:cNvSpPr/>
              <p:nvPr/>
            </p:nvSpPr>
            <p:spPr>
              <a:xfrm>
                <a:off x="6742175" y="3270218"/>
                <a:ext cx="77470" cy="11429"/>
              </a:xfrm>
              <a:custGeom>
                <a:rect b="b" l="l" r="r" t="t"/>
                <a:pathLst>
                  <a:path extrusionOk="0" h="11429" w="77470">
                    <a:moveTo>
                      <a:pt x="0" y="10953"/>
                    </a:moveTo>
                    <a:lnTo>
                      <a:pt x="48768" y="2571"/>
                    </a:lnTo>
                    <a:lnTo>
                      <a:pt x="54137" y="1905"/>
                    </a:lnTo>
                    <a:lnTo>
                      <a:pt x="63150" y="666"/>
                    </a:lnTo>
                    <a:lnTo>
                      <a:pt x="72020" y="0"/>
                    </a:lnTo>
                    <a:lnTo>
                      <a:pt x="76962" y="1047"/>
                    </a:lnTo>
                    <a:lnTo>
                      <a:pt x="76962" y="3333"/>
                    </a:lnTo>
                    <a:lnTo>
                      <a:pt x="76962" y="4857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5" name="Google Shape;4945;p73"/>
              <p:cNvSpPr/>
              <p:nvPr/>
            </p:nvSpPr>
            <p:spPr>
              <a:xfrm>
                <a:off x="6767321" y="3339846"/>
                <a:ext cx="70484" cy="12064"/>
              </a:xfrm>
              <a:custGeom>
                <a:rect b="b" l="l" r="r" t="t"/>
                <a:pathLst>
                  <a:path extrusionOk="0" h="12064" w="70484">
                    <a:moveTo>
                      <a:pt x="0" y="9905"/>
                    </a:moveTo>
                    <a:lnTo>
                      <a:pt x="12739" y="11560"/>
                    </a:lnTo>
                    <a:lnTo>
                      <a:pt x="23622" y="11144"/>
                    </a:lnTo>
                    <a:lnTo>
                      <a:pt x="34504" y="9155"/>
                    </a:lnTo>
                    <a:lnTo>
                      <a:pt x="47244" y="6095"/>
                    </a:lnTo>
                    <a:lnTo>
                      <a:pt x="54102" y="4571"/>
                    </a:lnTo>
                    <a:lnTo>
                      <a:pt x="65532" y="1523"/>
                    </a:lnTo>
                    <a:lnTo>
                      <a:pt x="70104" y="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46" name="Google Shape;4946;p73"/>
            <p:cNvGrpSpPr/>
            <p:nvPr/>
          </p:nvGrpSpPr>
          <p:grpSpPr>
            <a:xfrm>
              <a:off x="7059930" y="3210306"/>
              <a:ext cx="142875" cy="181229"/>
              <a:chOff x="7059930" y="3210306"/>
              <a:chExt cx="142875" cy="181229"/>
            </a:xfrm>
          </p:grpSpPr>
          <p:sp>
            <p:nvSpPr>
              <p:cNvPr id="4947" name="Google Shape;4947;p73"/>
              <p:cNvSpPr/>
              <p:nvPr/>
            </p:nvSpPr>
            <p:spPr>
              <a:xfrm>
                <a:off x="7118544" y="3210306"/>
                <a:ext cx="13334" cy="140335"/>
              </a:xfrm>
              <a:custGeom>
                <a:rect b="b" l="l" r="r" t="t"/>
                <a:pathLst>
                  <a:path extrusionOk="0" h="140335" w="13334">
                    <a:moveTo>
                      <a:pt x="59" y="0"/>
                    </a:moveTo>
                    <a:lnTo>
                      <a:pt x="1881" y="52613"/>
                    </a:lnTo>
                    <a:lnTo>
                      <a:pt x="7072" y="92844"/>
                    </a:lnTo>
                    <a:lnTo>
                      <a:pt x="12537" y="117729"/>
                    </a:lnTo>
                    <a:lnTo>
                      <a:pt x="13287" y="136326"/>
                    </a:lnTo>
                    <a:lnTo>
                      <a:pt x="3107" y="140208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8" name="Google Shape;4948;p73"/>
              <p:cNvSpPr/>
              <p:nvPr/>
            </p:nvSpPr>
            <p:spPr>
              <a:xfrm>
                <a:off x="7059930" y="3375660"/>
                <a:ext cx="142875" cy="15875"/>
              </a:xfrm>
              <a:custGeom>
                <a:rect b="b" l="l" r="r" t="t"/>
                <a:pathLst>
                  <a:path extrusionOk="0" h="15875" w="142875">
                    <a:moveTo>
                      <a:pt x="0" y="12953"/>
                    </a:moveTo>
                    <a:lnTo>
                      <a:pt x="15525" y="15097"/>
                    </a:lnTo>
                    <a:lnTo>
                      <a:pt x="30480" y="15811"/>
                    </a:lnTo>
                    <a:lnTo>
                      <a:pt x="45434" y="15097"/>
                    </a:lnTo>
                    <a:lnTo>
                      <a:pt x="60960" y="12953"/>
                    </a:lnTo>
                    <a:lnTo>
                      <a:pt x="76402" y="10096"/>
                    </a:lnTo>
                    <a:lnTo>
                      <a:pt x="91916" y="6667"/>
                    </a:lnTo>
                    <a:lnTo>
                      <a:pt x="107572" y="3524"/>
                    </a:lnTo>
                    <a:lnTo>
                      <a:pt x="123444" y="1523"/>
                    </a:lnTo>
                    <a:lnTo>
                      <a:pt x="128778" y="761"/>
                    </a:lnTo>
                    <a:lnTo>
                      <a:pt x="140208" y="0"/>
                    </a:lnTo>
                    <a:lnTo>
                      <a:pt x="142494" y="3809"/>
                    </a:lnTo>
                    <a:lnTo>
                      <a:pt x="142494" y="4571"/>
                    </a:lnTo>
                    <a:lnTo>
                      <a:pt x="142494" y="5333"/>
                    </a:lnTo>
                    <a:lnTo>
                      <a:pt x="142494" y="6095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949" name="Google Shape;4949;p73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095255" y="3497019"/>
              <a:ext cx="126231" cy="14230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50" name="Google Shape;4950;p73"/>
            <p:cNvGrpSpPr/>
            <p:nvPr/>
          </p:nvGrpSpPr>
          <p:grpSpPr>
            <a:xfrm>
              <a:off x="7367016" y="3063274"/>
              <a:ext cx="323850" cy="359247"/>
              <a:chOff x="7367016" y="3063274"/>
              <a:chExt cx="323850" cy="359247"/>
            </a:xfrm>
          </p:grpSpPr>
          <p:sp>
            <p:nvSpPr>
              <p:cNvPr id="4951" name="Google Shape;4951;p73"/>
              <p:cNvSpPr/>
              <p:nvPr/>
            </p:nvSpPr>
            <p:spPr>
              <a:xfrm>
                <a:off x="7367016" y="3172967"/>
                <a:ext cx="323850" cy="249554"/>
              </a:xfrm>
              <a:custGeom>
                <a:rect b="b" l="l" r="r" t="t"/>
                <a:pathLst>
                  <a:path extrusionOk="0" h="249554" w="323850">
                    <a:moveTo>
                      <a:pt x="244601" y="0"/>
                    </a:moveTo>
                    <a:lnTo>
                      <a:pt x="201167" y="6858"/>
                    </a:lnTo>
                    <a:lnTo>
                      <a:pt x="161734" y="16383"/>
                    </a:lnTo>
                    <a:lnTo>
                      <a:pt x="123443" y="28194"/>
                    </a:lnTo>
                    <a:lnTo>
                      <a:pt x="84010" y="43529"/>
                    </a:lnTo>
                    <a:lnTo>
                      <a:pt x="45719" y="61722"/>
                    </a:lnTo>
                    <a:lnTo>
                      <a:pt x="37337" y="66294"/>
                    </a:lnTo>
                    <a:lnTo>
                      <a:pt x="32765" y="67818"/>
                    </a:lnTo>
                    <a:lnTo>
                      <a:pt x="66293" y="82296"/>
                    </a:lnTo>
                    <a:lnTo>
                      <a:pt x="88130" y="83760"/>
                    </a:lnTo>
                    <a:lnTo>
                      <a:pt x="110108" y="84867"/>
                    </a:lnTo>
                    <a:lnTo>
                      <a:pt x="132087" y="85832"/>
                    </a:lnTo>
                    <a:lnTo>
                      <a:pt x="153923" y="86868"/>
                    </a:lnTo>
                    <a:lnTo>
                      <a:pt x="192309" y="89344"/>
                    </a:lnTo>
                    <a:lnTo>
                      <a:pt x="236184" y="93940"/>
                    </a:lnTo>
                    <a:lnTo>
                      <a:pt x="248876" y="100464"/>
                    </a:lnTo>
                    <a:lnTo>
                      <a:pt x="247649" y="107442"/>
                    </a:lnTo>
                    <a:lnTo>
                      <a:pt x="236041" y="119753"/>
                    </a:lnTo>
                    <a:lnTo>
                      <a:pt x="221075" y="130492"/>
                    </a:lnTo>
                    <a:lnTo>
                      <a:pt x="205108" y="139803"/>
                    </a:lnTo>
                    <a:lnTo>
                      <a:pt x="190499" y="147828"/>
                    </a:lnTo>
                    <a:lnTo>
                      <a:pt x="165913" y="161829"/>
                    </a:lnTo>
                    <a:lnTo>
                      <a:pt x="141255" y="175260"/>
                    </a:lnTo>
                    <a:lnTo>
                      <a:pt x="116455" y="188118"/>
                    </a:lnTo>
                    <a:lnTo>
                      <a:pt x="91439" y="200406"/>
                    </a:lnTo>
                    <a:lnTo>
                      <a:pt x="72008" y="210014"/>
                    </a:lnTo>
                    <a:lnTo>
                      <a:pt x="52577" y="219551"/>
                    </a:lnTo>
                    <a:lnTo>
                      <a:pt x="33146" y="229231"/>
                    </a:lnTo>
                    <a:lnTo>
                      <a:pt x="13715" y="239268"/>
                    </a:lnTo>
                    <a:lnTo>
                      <a:pt x="7619" y="242316"/>
                    </a:lnTo>
                    <a:lnTo>
                      <a:pt x="3809" y="245364"/>
                    </a:lnTo>
                    <a:lnTo>
                      <a:pt x="0" y="249174"/>
                    </a:lnTo>
                    <a:lnTo>
                      <a:pt x="17478" y="247935"/>
                    </a:lnTo>
                    <a:lnTo>
                      <a:pt x="34670" y="245554"/>
                    </a:lnTo>
                    <a:lnTo>
                      <a:pt x="51863" y="242316"/>
                    </a:lnTo>
                    <a:lnTo>
                      <a:pt x="69341" y="238506"/>
                    </a:lnTo>
                    <a:lnTo>
                      <a:pt x="103524" y="231302"/>
                    </a:lnTo>
                    <a:lnTo>
                      <a:pt x="171890" y="216324"/>
                    </a:lnTo>
                    <a:lnTo>
                      <a:pt x="233493" y="205049"/>
                    </a:lnTo>
                    <a:lnTo>
                      <a:pt x="288047" y="197762"/>
                    </a:lnTo>
                    <a:lnTo>
                      <a:pt x="315467" y="195833"/>
                    </a:lnTo>
                    <a:lnTo>
                      <a:pt x="316991" y="195833"/>
                    </a:lnTo>
                    <a:lnTo>
                      <a:pt x="319277" y="195833"/>
                    </a:lnTo>
                    <a:lnTo>
                      <a:pt x="321563" y="195833"/>
                    </a:lnTo>
                    <a:lnTo>
                      <a:pt x="323242" y="196203"/>
                    </a:lnTo>
                    <a:lnTo>
                      <a:pt x="317849" y="197072"/>
                    </a:lnTo>
                    <a:lnTo>
                      <a:pt x="310312" y="198084"/>
                    </a:lnTo>
                    <a:lnTo>
                      <a:pt x="305561" y="198882"/>
                    </a:lnTo>
                    <a:lnTo>
                      <a:pt x="297227" y="200453"/>
                    </a:lnTo>
                    <a:lnTo>
                      <a:pt x="289178" y="201739"/>
                    </a:lnTo>
                    <a:lnTo>
                      <a:pt x="281130" y="202739"/>
                    </a:lnTo>
                    <a:lnTo>
                      <a:pt x="272795" y="203454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952" name="Google Shape;4952;p73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425486" y="3063274"/>
                <a:ext cx="85559" cy="929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53" name="Google Shape;4953;p73"/>
            <p:cNvGrpSpPr/>
            <p:nvPr/>
          </p:nvGrpSpPr>
          <p:grpSpPr>
            <a:xfrm>
              <a:off x="7449311" y="3489197"/>
              <a:ext cx="32131" cy="138176"/>
              <a:chOff x="7449311" y="3489197"/>
              <a:chExt cx="32131" cy="138176"/>
            </a:xfrm>
          </p:grpSpPr>
          <p:sp>
            <p:nvSpPr>
              <p:cNvPr id="4954" name="Google Shape;4954;p73"/>
              <p:cNvSpPr/>
              <p:nvPr/>
            </p:nvSpPr>
            <p:spPr>
              <a:xfrm>
                <a:off x="7449311" y="3489197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048"/>
                    </a:moveTo>
                    <a:lnTo>
                      <a:pt x="0" y="11430"/>
                    </a:lnTo>
                    <a:lnTo>
                      <a:pt x="3048" y="15240"/>
                    </a:lnTo>
                    <a:lnTo>
                      <a:pt x="11430" y="15240"/>
                    </a:lnTo>
                    <a:lnTo>
                      <a:pt x="15240" y="11430"/>
                    </a:lnTo>
                    <a:lnTo>
                      <a:pt x="15240" y="7620"/>
                    </a:lnTo>
                    <a:lnTo>
                      <a:pt x="15240" y="3048"/>
                    </a:lnTo>
                    <a:lnTo>
                      <a:pt x="11430" y="0"/>
                    </a:lnTo>
                    <a:lnTo>
                      <a:pt x="3048" y="0"/>
                    </a:lnTo>
                    <a:lnTo>
                      <a:pt x="0" y="30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5" name="Google Shape;4955;p73"/>
              <p:cNvSpPr/>
              <p:nvPr/>
            </p:nvSpPr>
            <p:spPr>
              <a:xfrm>
                <a:off x="7470647" y="3556253"/>
                <a:ext cx="10795" cy="71120"/>
              </a:xfrm>
              <a:custGeom>
                <a:rect b="b" l="l" r="r" t="t"/>
                <a:pathLst>
                  <a:path extrusionOk="0" h="71120" w="10795">
                    <a:moveTo>
                      <a:pt x="0" y="0"/>
                    </a:moveTo>
                    <a:lnTo>
                      <a:pt x="6572" y="40386"/>
                    </a:lnTo>
                    <a:lnTo>
                      <a:pt x="9144" y="50292"/>
                    </a:lnTo>
                    <a:lnTo>
                      <a:pt x="10572" y="60198"/>
                    </a:lnTo>
                    <a:lnTo>
                      <a:pt x="9144" y="67818"/>
                    </a:lnTo>
                    <a:lnTo>
                      <a:pt x="7620" y="70866"/>
                    </a:lnTo>
                    <a:lnTo>
                      <a:pt x="6858" y="68580"/>
                    </a:lnTo>
                    <a:lnTo>
                      <a:pt x="3810" y="6858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56" name="Google Shape;4956;p73"/>
            <p:cNvGrpSpPr/>
            <p:nvPr/>
          </p:nvGrpSpPr>
          <p:grpSpPr>
            <a:xfrm>
              <a:off x="7527797" y="3526536"/>
              <a:ext cx="130612" cy="89535"/>
              <a:chOff x="7527797" y="3526536"/>
              <a:chExt cx="130612" cy="89535"/>
            </a:xfrm>
          </p:grpSpPr>
          <p:sp>
            <p:nvSpPr>
              <p:cNvPr id="4957" name="Google Shape;4957;p73"/>
              <p:cNvSpPr/>
              <p:nvPr/>
            </p:nvSpPr>
            <p:spPr>
              <a:xfrm>
                <a:off x="7551419" y="3575304"/>
                <a:ext cx="53340" cy="29210"/>
              </a:xfrm>
              <a:custGeom>
                <a:rect b="b" l="l" r="r" t="t"/>
                <a:pathLst>
                  <a:path extrusionOk="0" h="29210" w="53340">
                    <a:moveTo>
                      <a:pt x="0" y="28955"/>
                    </a:moveTo>
                    <a:lnTo>
                      <a:pt x="9024" y="23705"/>
                    </a:lnTo>
                    <a:lnTo>
                      <a:pt x="17906" y="18383"/>
                    </a:lnTo>
                    <a:lnTo>
                      <a:pt x="26789" y="13204"/>
                    </a:lnTo>
                    <a:lnTo>
                      <a:pt x="35813" y="8381"/>
                    </a:lnTo>
                    <a:lnTo>
                      <a:pt x="41909" y="5333"/>
                    </a:lnTo>
                    <a:lnTo>
                      <a:pt x="47243" y="3047"/>
                    </a:lnTo>
                    <a:lnTo>
                      <a:pt x="53340" y="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8" name="Google Shape;4958;p73"/>
              <p:cNvSpPr/>
              <p:nvPr/>
            </p:nvSpPr>
            <p:spPr>
              <a:xfrm>
                <a:off x="7643169" y="3526536"/>
                <a:ext cx="15240" cy="89535"/>
              </a:xfrm>
              <a:custGeom>
                <a:rect b="b" l="l" r="r" t="t"/>
                <a:pathLst>
                  <a:path extrusionOk="0" h="89535" w="15240">
                    <a:moveTo>
                      <a:pt x="1214" y="0"/>
                    </a:moveTo>
                    <a:lnTo>
                      <a:pt x="0" y="12977"/>
                    </a:lnTo>
                    <a:lnTo>
                      <a:pt x="642" y="24384"/>
                    </a:lnTo>
                    <a:lnTo>
                      <a:pt x="2714" y="35790"/>
                    </a:lnTo>
                    <a:lnTo>
                      <a:pt x="5786" y="48768"/>
                    </a:lnTo>
                    <a:lnTo>
                      <a:pt x="8179" y="58483"/>
                    </a:lnTo>
                    <a:lnTo>
                      <a:pt x="10644" y="68199"/>
                    </a:lnTo>
                    <a:lnTo>
                      <a:pt x="12965" y="77914"/>
                    </a:lnTo>
                    <a:lnTo>
                      <a:pt x="14930" y="87630"/>
                    </a:lnTo>
                    <a:lnTo>
                      <a:pt x="14930" y="88392"/>
                    </a:lnTo>
                    <a:lnTo>
                      <a:pt x="14930" y="89154"/>
                    </a:lnTo>
                    <a:lnTo>
                      <a:pt x="14930" y="88392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9" name="Google Shape;4959;p73"/>
              <p:cNvSpPr/>
              <p:nvPr/>
            </p:nvSpPr>
            <p:spPr>
              <a:xfrm>
                <a:off x="7527797" y="3546348"/>
                <a:ext cx="40004" cy="6350"/>
              </a:xfrm>
              <a:custGeom>
                <a:rect b="b" l="l" r="r" t="t"/>
                <a:pathLst>
                  <a:path extrusionOk="0" h="6350" w="40004">
                    <a:moveTo>
                      <a:pt x="0" y="0"/>
                    </a:moveTo>
                    <a:lnTo>
                      <a:pt x="8215" y="452"/>
                    </a:lnTo>
                    <a:lnTo>
                      <a:pt x="16002" y="761"/>
                    </a:lnTo>
                    <a:lnTo>
                      <a:pt x="23788" y="1071"/>
                    </a:lnTo>
                    <a:lnTo>
                      <a:pt x="32004" y="1523"/>
                    </a:lnTo>
                    <a:lnTo>
                      <a:pt x="36576" y="2285"/>
                    </a:lnTo>
                    <a:lnTo>
                      <a:pt x="36576" y="3809"/>
                    </a:lnTo>
                    <a:lnTo>
                      <a:pt x="39624" y="6095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960" name="Google Shape;4960;p73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7699997" y="3188970"/>
              <a:ext cx="159283" cy="1676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1" name="Google Shape;4961;p73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7952505" y="3051035"/>
              <a:ext cx="236721" cy="295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2" name="Google Shape;4962;p73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193612" y="4256090"/>
              <a:ext cx="111444" cy="162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3" name="Google Shape;4963;p73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487911" y="4198500"/>
              <a:ext cx="159283" cy="1677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64" name="Google Shape;4964;p73"/>
            <p:cNvSpPr/>
            <p:nvPr/>
          </p:nvSpPr>
          <p:spPr>
            <a:xfrm>
              <a:off x="5032247" y="2903220"/>
              <a:ext cx="240664" cy="1130935"/>
            </a:xfrm>
            <a:custGeom>
              <a:rect b="b" l="l" r="r" t="t"/>
              <a:pathLst>
                <a:path extrusionOk="0" h="1130935" w="240664">
                  <a:moveTo>
                    <a:pt x="0" y="9906"/>
                  </a:moveTo>
                  <a:lnTo>
                    <a:pt x="14049" y="10156"/>
                  </a:lnTo>
                  <a:lnTo>
                    <a:pt x="27813" y="9048"/>
                  </a:lnTo>
                  <a:lnTo>
                    <a:pt x="41576" y="7227"/>
                  </a:lnTo>
                  <a:lnTo>
                    <a:pt x="55626" y="5334"/>
                  </a:lnTo>
                  <a:lnTo>
                    <a:pt x="70937" y="3869"/>
                  </a:lnTo>
                  <a:lnTo>
                    <a:pt x="86106" y="2762"/>
                  </a:lnTo>
                  <a:lnTo>
                    <a:pt x="101274" y="1797"/>
                  </a:lnTo>
                  <a:lnTo>
                    <a:pt x="116586" y="762"/>
                  </a:lnTo>
                  <a:lnTo>
                    <a:pt x="126182" y="642"/>
                  </a:lnTo>
                  <a:lnTo>
                    <a:pt x="135636" y="381"/>
                  </a:lnTo>
                  <a:lnTo>
                    <a:pt x="145089" y="119"/>
                  </a:lnTo>
                  <a:lnTo>
                    <a:pt x="154686" y="0"/>
                  </a:lnTo>
                  <a:lnTo>
                    <a:pt x="163068" y="0"/>
                  </a:lnTo>
                  <a:lnTo>
                    <a:pt x="162306" y="7620"/>
                  </a:lnTo>
                  <a:lnTo>
                    <a:pt x="162306" y="14478"/>
                  </a:lnTo>
                  <a:lnTo>
                    <a:pt x="162937" y="59507"/>
                  </a:lnTo>
                  <a:lnTo>
                    <a:pt x="163925" y="104394"/>
                  </a:lnTo>
                  <a:lnTo>
                    <a:pt x="165627" y="149280"/>
                  </a:lnTo>
                  <a:lnTo>
                    <a:pt x="168402" y="194310"/>
                  </a:lnTo>
                  <a:lnTo>
                    <a:pt x="172319" y="241042"/>
                  </a:lnTo>
                  <a:lnTo>
                    <a:pt x="176879" y="287559"/>
                  </a:lnTo>
                  <a:lnTo>
                    <a:pt x="181582" y="333934"/>
                  </a:lnTo>
                  <a:lnTo>
                    <a:pt x="185928" y="380238"/>
                  </a:lnTo>
                  <a:lnTo>
                    <a:pt x="190142" y="436947"/>
                  </a:lnTo>
                  <a:lnTo>
                    <a:pt x="193929" y="493871"/>
                  </a:lnTo>
                  <a:lnTo>
                    <a:pt x="197715" y="550937"/>
                  </a:lnTo>
                  <a:lnTo>
                    <a:pt x="201930" y="608076"/>
                  </a:lnTo>
                  <a:lnTo>
                    <a:pt x="205061" y="647509"/>
                  </a:lnTo>
                  <a:lnTo>
                    <a:pt x="208692" y="686943"/>
                  </a:lnTo>
                  <a:lnTo>
                    <a:pt x="212752" y="726376"/>
                  </a:lnTo>
                  <a:lnTo>
                    <a:pt x="217170" y="765810"/>
                  </a:lnTo>
                  <a:lnTo>
                    <a:pt x="225456" y="826389"/>
                  </a:lnTo>
                  <a:lnTo>
                    <a:pt x="229492" y="856678"/>
                  </a:lnTo>
                  <a:lnTo>
                    <a:pt x="233172" y="886968"/>
                  </a:lnTo>
                  <a:lnTo>
                    <a:pt x="235850" y="906410"/>
                  </a:lnTo>
                  <a:lnTo>
                    <a:pt x="238029" y="925925"/>
                  </a:lnTo>
                  <a:lnTo>
                    <a:pt x="239494" y="945582"/>
                  </a:lnTo>
                  <a:lnTo>
                    <a:pt x="240030" y="965454"/>
                  </a:lnTo>
                  <a:lnTo>
                    <a:pt x="240184" y="982932"/>
                  </a:lnTo>
                  <a:lnTo>
                    <a:pt x="239553" y="1000125"/>
                  </a:lnTo>
                  <a:lnTo>
                    <a:pt x="238208" y="1017317"/>
                  </a:lnTo>
                  <a:lnTo>
                    <a:pt x="236220" y="1034796"/>
                  </a:lnTo>
                  <a:lnTo>
                    <a:pt x="235100" y="1043368"/>
                  </a:lnTo>
                  <a:lnTo>
                    <a:pt x="234124" y="1051941"/>
                  </a:lnTo>
                  <a:lnTo>
                    <a:pt x="233433" y="1060513"/>
                  </a:lnTo>
                  <a:lnTo>
                    <a:pt x="233172" y="1069086"/>
                  </a:lnTo>
                  <a:lnTo>
                    <a:pt x="234029" y="1078599"/>
                  </a:lnTo>
                  <a:lnTo>
                    <a:pt x="234886" y="1089183"/>
                  </a:lnTo>
                  <a:lnTo>
                    <a:pt x="234886" y="1099625"/>
                  </a:lnTo>
                  <a:lnTo>
                    <a:pt x="233172" y="1108710"/>
                  </a:lnTo>
                  <a:lnTo>
                    <a:pt x="233172" y="1109472"/>
                  </a:lnTo>
                  <a:lnTo>
                    <a:pt x="233172" y="1110234"/>
                  </a:lnTo>
                  <a:lnTo>
                    <a:pt x="232410" y="1110996"/>
                  </a:lnTo>
                  <a:lnTo>
                    <a:pt x="231648" y="1113282"/>
                  </a:lnTo>
                  <a:lnTo>
                    <a:pt x="230886" y="1117092"/>
                  </a:lnTo>
                  <a:lnTo>
                    <a:pt x="228600" y="1118616"/>
                  </a:lnTo>
                  <a:lnTo>
                    <a:pt x="226314" y="1120902"/>
                  </a:lnTo>
                  <a:lnTo>
                    <a:pt x="222504" y="1120140"/>
                  </a:lnTo>
                  <a:lnTo>
                    <a:pt x="219456" y="1120140"/>
                  </a:lnTo>
                  <a:lnTo>
                    <a:pt x="213157" y="1119532"/>
                  </a:lnTo>
                  <a:lnTo>
                    <a:pt x="206787" y="1118139"/>
                  </a:lnTo>
                  <a:lnTo>
                    <a:pt x="200275" y="1116603"/>
                  </a:lnTo>
                  <a:lnTo>
                    <a:pt x="193548" y="1115568"/>
                  </a:lnTo>
                  <a:lnTo>
                    <a:pt x="152400" y="1120140"/>
                  </a:lnTo>
                  <a:lnTo>
                    <a:pt x="141898" y="1123521"/>
                  </a:lnTo>
                  <a:lnTo>
                    <a:pt x="133540" y="1126045"/>
                  </a:lnTo>
                  <a:lnTo>
                    <a:pt x="126039" y="1128283"/>
                  </a:lnTo>
                  <a:lnTo>
                    <a:pt x="118110" y="1130808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65" name="Google Shape;4965;p73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5581470" y="4026299"/>
              <a:ext cx="228030" cy="128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66" name="Google Shape;4966;p73"/>
            <p:cNvSpPr/>
            <p:nvPr/>
          </p:nvSpPr>
          <p:spPr>
            <a:xfrm>
              <a:off x="4882134" y="3031998"/>
              <a:ext cx="54610" cy="275589"/>
            </a:xfrm>
            <a:custGeom>
              <a:rect b="b" l="l" r="r" t="t"/>
              <a:pathLst>
                <a:path extrusionOk="0" h="275589" w="54610">
                  <a:moveTo>
                    <a:pt x="0" y="0"/>
                  </a:moveTo>
                  <a:lnTo>
                    <a:pt x="6072" y="17633"/>
                  </a:lnTo>
                  <a:lnTo>
                    <a:pt x="10858" y="35337"/>
                  </a:lnTo>
                  <a:lnTo>
                    <a:pt x="14787" y="53470"/>
                  </a:lnTo>
                  <a:lnTo>
                    <a:pt x="18288" y="72390"/>
                  </a:lnTo>
                  <a:lnTo>
                    <a:pt x="23050" y="97536"/>
                  </a:lnTo>
                  <a:lnTo>
                    <a:pt x="31146" y="147827"/>
                  </a:lnTo>
                  <a:lnTo>
                    <a:pt x="37802" y="192274"/>
                  </a:lnTo>
                  <a:lnTo>
                    <a:pt x="40481" y="211359"/>
                  </a:lnTo>
                  <a:lnTo>
                    <a:pt x="43303" y="230302"/>
                  </a:lnTo>
                  <a:lnTo>
                    <a:pt x="46482" y="249174"/>
                  </a:lnTo>
                  <a:lnTo>
                    <a:pt x="48696" y="256758"/>
                  </a:lnTo>
                  <a:lnTo>
                    <a:pt x="52197" y="264699"/>
                  </a:lnTo>
                  <a:lnTo>
                    <a:pt x="53982" y="271355"/>
                  </a:lnTo>
                  <a:lnTo>
                    <a:pt x="51054" y="275082"/>
                  </a:lnTo>
                  <a:lnTo>
                    <a:pt x="48768" y="273558"/>
                  </a:lnTo>
                  <a:lnTo>
                    <a:pt x="48006" y="272034"/>
                  </a:lnTo>
                  <a:lnTo>
                    <a:pt x="48006" y="269748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67" name="Google Shape;4967;p73"/>
            <p:cNvGrpSpPr/>
            <p:nvPr/>
          </p:nvGrpSpPr>
          <p:grpSpPr>
            <a:xfrm>
              <a:off x="4853165" y="3414509"/>
              <a:ext cx="221041" cy="153187"/>
              <a:chOff x="4853165" y="3414509"/>
              <a:chExt cx="221041" cy="153187"/>
            </a:xfrm>
          </p:grpSpPr>
          <p:pic>
            <p:nvPicPr>
              <p:cNvPr id="4968" name="Google Shape;4968;p73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4853165" y="3414509"/>
                <a:ext cx="122707" cy="1105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69" name="Google Shape;4969;p73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5008220" y="3459467"/>
                <a:ext cx="65986" cy="1082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970" name="Google Shape;4970;p73"/>
            <p:cNvSpPr/>
            <p:nvPr/>
          </p:nvSpPr>
          <p:spPr>
            <a:xfrm>
              <a:off x="4972050" y="3695700"/>
              <a:ext cx="46989" cy="342264"/>
            </a:xfrm>
            <a:custGeom>
              <a:rect b="b" l="l" r="r" t="t"/>
              <a:pathLst>
                <a:path extrusionOk="0" h="342264" w="46989">
                  <a:moveTo>
                    <a:pt x="0" y="0"/>
                  </a:moveTo>
                  <a:lnTo>
                    <a:pt x="3524" y="41433"/>
                  </a:lnTo>
                  <a:lnTo>
                    <a:pt x="9906" y="82296"/>
                  </a:lnTo>
                  <a:lnTo>
                    <a:pt x="19526" y="138303"/>
                  </a:lnTo>
                  <a:lnTo>
                    <a:pt x="29718" y="194310"/>
                  </a:lnTo>
                  <a:lnTo>
                    <a:pt x="33670" y="217050"/>
                  </a:lnTo>
                  <a:lnTo>
                    <a:pt x="40433" y="262247"/>
                  </a:lnTo>
                  <a:lnTo>
                    <a:pt x="44005" y="308991"/>
                  </a:lnTo>
                  <a:lnTo>
                    <a:pt x="44196" y="332994"/>
                  </a:lnTo>
                  <a:lnTo>
                    <a:pt x="44196" y="336042"/>
                  </a:lnTo>
                  <a:lnTo>
                    <a:pt x="44196" y="339090"/>
                  </a:lnTo>
                  <a:lnTo>
                    <a:pt x="44196" y="342138"/>
                  </a:lnTo>
                  <a:lnTo>
                    <a:pt x="44958" y="336042"/>
                  </a:lnTo>
                  <a:lnTo>
                    <a:pt x="45720" y="329946"/>
                  </a:lnTo>
                  <a:lnTo>
                    <a:pt x="46482" y="324612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71" name="Google Shape;4971;p73"/>
          <p:cNvGrpSpPr/>
          <p:nvPr/>
        </p:nvGrpSpPr>
        <p:grpSpPr>
          <a:xfrm>
            <a:off x="1831528" y="4488922"/>
            <a:ext cx="6629122" cy="1616056"/>
            <a:chOff x="3592817" y="4780788"/>
            <a:chExt cx="6215773" cy="1371981"/>
          </a:xfrm>
        </p:grpSpPr>
        <p:grpSp>
          <p:nvGrpSpPr>
            <p:cNvPr id="4972" name="Google Shape;4972;p73"/>
            <p:cNvGrpSpPr/>
            <p:nvPr/>
          </p:nvGrpSpPr>
          <p:grpSpPr>
            <a:xfrm>
              <a:off x="4242816" y="5205984"/>
              <a:ext cx="98298" cy="63626"/>
              <a:chOff x="4242816" y="5205984"/>
              <a:chExt cx="98298" cy="63626"/>
            </a:xfrm>
          </p:grpSpPr>
          <p:sp>
            <p:nvSpPr>
              <p:cNvPr id="4973" name="Google Shape;4973;p73"/>
              <p:cNvSpPr/>
              <p:nvPr/>
            </p:nvSpPr>
            <p:spPr>
              <a:xfrm>
                <a:off x="4242816" y="5205984"/>
                <a:ext cx="52070" cy="3810"/>
              </a:xfrm>
              <a:custGeom>
                <a:rect b="b" l="l" r="r" t="t"/>
                <a:pathLst>
                  <a:path extrusionOk="0" h="3810" w="52070">
                    <a:moveTo>
                      <a:pt x="0" y="0"/>
                    </a:moveTo>
                    <a:lnTo>
                      <a:pt x="10501" y="1559"/>
                    </a:lnTo>
                    <a:lnTo>
                      <a:pt x="20574" y="2762"/>
                    </a:lnTo>
                    <a:lnTo>
                      <a:pt x="30646" y="3536"/>
                    </a:lnTo>
                    <a:lnTo>
                      <a:pt x="41148" y="3809"/>
                    </a:lnTo>
                    <a:lnTo>
                      <a:pt x="44958" y="3809"/>
                    </a:lnTo>
                    <a:lnTo>
                      <a:pt x="48768" y="3047"/>
                    </a:lnTo>
                    <a:lnTo>
                      <a:pt x="51816" y="3047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4" name="Google Shape;4974;p73"/>
              <p:cNvSpPr/>
              <p:nvPr/>
            </p:nvSpPr>
            <p:spPr>
              <a:xfrm>
                <a:off x="4257294" y="5244846"/>
                <a:ext cx="83820" cy="24764"/>
              </a:xfrm>
              <a:custGeom>
                <a:rect b="b" l="l" r="r" t="t"/>
                <a:pathLst>
                  <a:path extrusionOk="0" h="24764" w="83820">
                    <a:moveTo>
                      <a:pt x="0" y="24384"/>
                    </a:moveTo>
                    <a:lnTo>
                      <a:pt x="39540" y="20097"/>
                    </a:lnTo>
                    <a:lnTo>
                      <a:pt x="76378" y="4310"/>
                    </a:lnTo>
                    <a:lnTo>
                      <a:pt x="83820" y="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75" name="Google Shape;4975;p73"/>
            <p:cNvSpPr/>
            <p:nvPr/>
          </p:nvSpPr>
          <p:spPr>
            <a:xfrm>
              <a:off x="4892802" y="5049773"/>
              <a:ext cx="4445" cy="113664"/>
            </a:xfrm>
            <a:custGeom>
              <a:rect b="b" l="l" r="r" t="t"/>
              <a:pathLst>
                <a:path extrusionOk="0" h="113664" w="4445">
                  <a:moveTo>
                    <a:pt x="1524" y="0"/>
                  </a:moveTo>
                  <a:lnTo>
                    <a:pt x="1524" y="5334"/>
                  </a:lnTo>
                  <a:lnTo>
                    <a:pt x="1524" y="9144"/>
                  </a:lnTo>
                  <a:lnTo>
                    <a:pt x="1524" y="14478"/>
                  </a:lnTo>
                  <a:lnTo>
                    <a:pt x="2464" y="38742"/>
                  </a:lnTo>
                  <a:lnTo>
                    <a:pt x="3905" y="64579"/>
                  </a:lnTo>
                  <a:lnTo>
                    <a:pt x="3774" y="90130"/>
                  </a:lnTo>
                  <a:lnTo>
                    <a:pt x="0" y="113538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76" name="Google Shape;4976;p73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4848593" y="5336273"/>
              <a:ext cx="159283" cy="1196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7" name="Google Shape;4977;p73"/>
            <p:cNvSpPr/>
            <p:nvPr/>
          </p:nvSpPr>
          <p:spPr>
            <a:xfrm>
              <a:off x="4923282" y="5669279"/>
              <a:ext cx="28575" cy="180339"/>
            </a:xfrm>
            <a:custGeom>
              <a:rect b="b" l="l" r="r" t="t"/>
              <a:pathLst>
                <a:path extrusionOk="0" h="180339" w="28575">
                  <a:moveTo>
                    <a:pt x="0" y="0"/>
                  </a:moveTo>
                  <a:lnTo>
                    <a:pt x="15240" y="46482"/>
                  </a:lnTo>
                  <a:lnTo>
                    <a:pt x="23169" y="98559"/>
                  </a:lnTo>
                  <a:lnTo>
                    <a:pt x="25824" y="128277"/>
                  </a:lnTo>
                  <a:lnTo>
                    <a:pt x="26574" y="140589"/>
                  </a:lnTo>
                  <a:lnTo>
                    <a:pt x="27181" y="152900"/>
                  </a:lnTo>
                  <a:lnTo>
                    <a:pt x="27432" y="165354"/>
                  </a:lnTo>
                  <a:lnTo>
                    <a:pt x="27432" y="166116"/>
                  </a:lnTo>
                  <a:lnTo>
                    <a:pt x="27432" y="179832"/>
                  </a:lnTo>
                  <a:lnTo>
                    <a:pt x="27432" y="177546"/>
                  </a:lnTo>
                  <a:lnTo>
                    <a:pt x="27432" y="175260"/>
                  </a:lnTo>
                  <a:lnTo>
                    <a:pt x="27432" y="172212"/>
                  </a:lnTo>
                  <a:lnTo>
                    <a:pt x="28194" y="169926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78" name="Google Shape;4978;p73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3592817" y="5199875"/>
              <a:ext cx="177571" cy="2149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9" name="Google Shape;4979;p73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3816845" y="5202923"/>
              <a:ext cx="150139" cy="173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0" name="Google Shape;4980;p73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3900665" y="5023091"/>
              <a:ext cx="97561" cy="1082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81" name="Google Shape;4981;p73"/>
            <p:cNvSpPr/>
            <p:nvPr/>
          </p:nvSpPr>
          <p:spPr>
            <a:xfrm>
              <a:off x="5968269" y="4916138"/>
              <a:ext cx="114935" cy="911225"/>
            </a:xfrm>
            <a:custGeom>
              <a:rect b="b" l="l" r="r" t="t"/>
              <a:pathLst>
                <a:path extrusionOk="0" h="911225" w="114935">
                  <a:moveTo>
                    <a:pt x="96488" y="20097"/>
                  </a:moveTo>
                  <a:lnTo>
                    <a:pt x="60233" y="202"/>
                  </a:lnTo>
                  <a:lnTo>
                    <a:pt x="48768" y="0"/>
                  </a:lnTo>
                  <a:lnTo>
                    <a:pt x="37159" y="511"/>
                  </a:lnTo>
                  <a:lnTo>
                    <a:pt x="273" y="25919"/>
                  </a:lnTo>
                  <a:lnTo>
                    <a:pt x="0" y="38862"/>
                  </a:lnTo>
                  <a:lnTo>
                    <a:pt x="726" y="51946"/>
                  </a:lnTo>
                  <a:lnTo>
                    <a:pt x="1238" y="63531"/>
                  </a:lnTo>
                  <a:lnTo>
                    <a:pt x="3714" y="121062"/>
                  </a:lnTo>
                  <a:lnTo>
                    <a:pt x="7334" y="178593"/>
                  </a:lnTo>
                  <a:lnTo>
                    <a:pt x="9882" y="216753"/>
                  </a:lnTo>
                  <a:lnTo>
                    <a:pt x="16121" y="292500"/>
                  </a:lnTo>
                  <a:lnTo>
                    <a:pt x="23383" y="368534"/>
                  </a:lnTo>
                  <a:lnTo>
                    <a:pt x="26955" y="406908"/>
                  </a:lnTo>
                  <a:lnTo>
                    <a:pt x="30241" y="445424"/>
                  </a:lnTo>
                  <a:lnTo>
                    <a:pt x="33242" y="484155"/>
                  </a:lnTo>
                  <a:lnTo>
                    <a:pt x="37338" y="558546"/>
                  </a:lnTo>
                  <a:lnTo>
                    <a:pt x="38576" y="633507"/>
                  </a:lnTo>
                  <a:lnTo>
                    <a:pt x="38564" y="667345"/>
                  </a:lnTo>
                  <a:lnTo>
                    <a:pt x="38481" y="701325"/>
                  </a:lnTo>
                  <a:lnTo>
                    <a:pt x="38254" y="735306"/>
                  </a:lnTo>
                  <a:lnTo>
                    <a:pt x="37814" y="769143"/>
                  </a:lnTo>
                  <a:lnTo>
                    <a:pt x="37623" y="800123"/>
                  </a:lnTo>
                  <a:lnTo>
                    <a:pt x="37433" y="831246"/>
                  </a:lnTo>
                  <a:lnTo>
                    <a:pt x="37814" y="862369"/>
                  </a:lnTo>
                  <a:lnTo>
                    <a:pt x="39338" y="893349"/>
                  </a:lnTo>
                  <a:lnTo>
                    <a:pt x="39338" y="894873"/>
                  </a:lnTo>
                  <a:lnTo>
                    <a:pt x="39338" y="908589"/>
                  </a:lnTo>
                  <a:lnTo>
                    <a:pt x="41624" y="910113"/>
                  </a:lnTo>
                  <a:lnTo>
                    <a:pt x="43148" y="910875"/>
                  </a:lnTo>
                  <a:lnTo>
                    <a:pt x="52292" y="910875"/>
                  </a:lnTo>
                  <a:lnTo>
                    <a:pt x="53054" y="910113"/>
                  </a:lnTo>
                  <a:lnTo>
                    <a:pt x="64353" y="909661"/>
                  </a:lnTo>
                  <a:lnTo>
                    <a:pt x="75438" y="909351"/>
                  </a:lnTo>
                  <a:lnTo>
                    <a:pt x="86379" y="909042"/>
                  </a:lnTo>
                  <a:lnTo>
                    <a:pt x="97250" y="908589"/>
                  </a:lnTo>
                  <a:lnTo>
                    <a:pt x="106394" y="907065"/>
                  </a:lnTo>
                  <a:lnTo>
                    <a:pt x="109442" y="907065"/>
                  </a:lnTo>
                  <a:lnTo>
                    <a:pt x="114776" y="904017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82" name="Google Shape;4982;p73"/>
            <p:cNvGrpSpPr/>
            <p:nvPr/>
          </p:nvGrpSpPr>
          <p:grpSpPr>
            <a:xfrm>
              <a:off x="6012167" y="4928603"/>
              <a:ext cx="392696" cy="131839"/>
              <a:chOff x="6012167" y="4928603"/>
              <a:chExt cx="392696" cy="131839"/>
            </a:xfrm>
          </p:grpSpPr>
          <p:pic>
            <p:nvPicPr>
              <p:cNvPr id="4983" name="Google Shape;4983;p73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6012167" y="4992611"/>
                <a:ext cx="223291" cy="647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84" name="Google Shape;4984;p73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6266675" y="4928603"/>
                <a:ext cx="90703" cy="1158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85" name="Google Shape;4985;p73"/>
              <p:cNvSpPr/>
              <p:nvPr/>
            </p:nvSpPr>
            <p:spPr>
              <a:xfrm>
                <a:off x="6398513" y="4999482"/>
                <a:ext cx="6350" cy="60960"/>
              </a:xfrm>
              <a:custGeom>
                <a:rect b="b" l="l" r="r" t="t"/>
                <a:pathLst>
                  <a:path extrusionOk="0" h="60960" w="6350">
                    <a:moveTo>
                      <a:pt x="0" y="0"/>
                    </a:moveTo>
                    <a:lnTo>
                      <a:pt x="23" y="8453"/>
                    </a:lnTo>
                    <a:lnTo>
                      <a:pt x="190" y="16764"/>
                    </a:lnTo>
                    <a:lnTo>
                      <a:pt x="642" y="25074"/>
                    </a:lnTo>
                    <a:lnTo>
                      <a:pt x="1524" y="33528"/>
                    </a:lnTo>
                    <a:lnTo>
                      <a:pt x="2238" y="40386"/>
                    </a:lnTo>
                    <a:lnTo>
                      <a:pt x="3238" y="47244"/>
                    </a:lnTo>
                    <a:lnTo>
                      <a:pt x="4524" y="54102"/>
                    </a:lnTo>
                    <a:lnTo>
                      <a:pt x="6096" y="6096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86" name="Google Shape;4986;p73"/>
            <p:cNvSpPr/>
            <p:nvPr/>
          </p:nvSpPr>
          <p:spPr>
            <a:xfrm>
              <a:off x="6486144" y="4921758"/>
              <a:ext cx="260984" cy="35560"/>
            </a:xfrm>
            <a:custGeom>
              <a:rect b="b" l="l" r="r" t="t"/>
              <a:pathLst>
                <a:path extrusionOk="0" h="35560" w="260984">
                  <a:moveTo>
                    <a:pt x="0" y="35052"/>
                  </a:moveTo>
                  <a:lnTo>
                    <a:pt x="18288" y="31944"/>
                  </a:lnTo>
                  <a:lnTo>
                    <a:pt x="36576" y="28479"/>
                  </a:lnTo>
                  <a:lnTo>
                    <a:pt x="54864" y="24872"/>
                  </a:lnTo>
                  <a:lnTo>
                    <a:pt x="73152" y="21336"/>
                  </a:lnTo>
                  <a:lnTo>
                    <a:pt x="126873" y="13906"/>
                  </a:lnTo>
                  <a:lnTo>
                    <a:pt x="180594" y="7620"/>
                  </a:lnTo>
                  <a:lnTo>
                    <a:pt x="218979" y="4381"/>
                  </a:lnTo>
                  <a:lnTo>
                    <a:pt x="256794" y="2286"/>
                  </a:lnTo>
                  <a:lnTo>
                    <a:pt x="259079" y="2286"/>
                  </a:lnTo>
                  <a:lnTo>
                    <a:pt x="259842" y="2286"/>
                  </a:lnTo>
                  <a:lnTo>
                    <a:pt x="260604" y="1524"/>
                  </a:lnTo>
                  <a:lnTo>
                    <a:pt x="250197" y="1500"/>
                  </a:lnTo>
                  <a:lnTo>
                    <a:pt x="239649" y="1333"/>
                  </a:lnTo>
                  <a:lnTo>
                    <a:pt x="229100" y="881"/>
                  </a:lnTo>
                  <a:lnTo>
                    <a:pt x="218694" y="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7" name="Google Shape;4987;p73"/>
            <p:cNvSpPr/>
            <p:nvPr/>
          </p:nvSpPr>
          <p:spPr>
            <a:xfrm>
              <a:off x="6816090" y="4780788"/>
              <a:ext cx="176529" cy="949960"/>
            </a:xfrm>
            <a:custGeom>
              <a:rect b="b" l="l" r="r" t="t"/>
              <a:pathLst>
                <a:path extrusionOk="0" h="949960" w="176529">
                  <a:moveTo>
                    <a:pt x="0" y="27432"/>
                  </a:moveTo>
                  <a:lnTo>
                    <a:pt x="48768" y="17526"/>
                  </a:lnTo>
                  <a:lnTo>
                    <a:pt x="82867" y="7334"/>
                  </a:lnTo>
                  <a:lnTo>
                    <a:pt x="100417" y="2845"/>
                  </a:lnTo>
                  <a:lnTo>
                    <a:pt x="118110" y="0"/>
                  </a:lnTo>
                  <a:lnTo>
                    <a:pt x="127896" y="23"/>
                  </a:lnTo>
                  <a:lnTo>
                    <a:pt x="135826" y="1905"/>
                  </a:lnTo>
                  <a:lnTo>
                    <a:pt x="156591" y="51339"/>
                  </a:lnTo>
                  <a:lnTo>
                    <a:pt x="159150" y="122872"/>
                  </a:lnTo>
                  <a:lnTo>
                    <a:pt x="159162" y="156591"/>
                  </a:lnTo>
                  <a:lnTo>
                    <a:pt x="159031" y="190309"/>
                  </a:lnTo>
                  <a:lnTo>
                    <a:pt x="159258" y="224028"/>
                  </a:lnTo>
                  <a:lnTo>
                    <a:pt x="159972" y="261866"/>
                  </a:lnTo>
                  <a:lnTo>
                    <a:pt x="160972" y="299847"/>
                  </a:lnTo>
                  <a:lnTo>
                    <a:pt x="162258" y="337827"/>
                  </a:lnTo>
                  <a:lnTo>
                    <a:pt x="163830" y="375666"/>
                  </a:lnTo>
                  <a:lnTo>
                    <a:pt x="165270" y="423552"/>
                  </a:lnTo>
                  <a:lnTo>
                    <a:pt x="166211" y="471297"/>
                  </a:lnTo>
                  <a:lnTo>
                    <a:pt x="166723" y="519041"/>
                  </a:lnTo>
                  <a:lnTo>
                    <a:pt x="166878" y="566928"/>
                  </a:lnTo>
                  <a:lnTo>
                    <a:pt x="167318" y="611635"/>
                  </a:lnTo>
                  <a:lnTo>
                    <a:pt x="167544" y="656558"/>
                  </a:lnTo>
                  <a:lnTo>
                    <a:pt x="167628" y="701623"/>
                  </a:lnTo>
                  <a:lnTo>
                    <a:pt x="167640" y="746760"/>
                  </a:lnTo>
                  <a:lnTo>
                    <a:pt x="167663" y="773179"/>
                  </a:lnTo>
                  <a:lnTo>
                    <a:pt x="167830" y="799814"/>
                  </a:lnTo>
                  <a:lnTo>
                    <a:pt x="168282" y="826591"/>
                  </a:lnTo>
                  <a:lnTo>
                    <a:pt x="169164" y="853440"/>
                  </a:lnTo>
                  <a:lnTo>
                    <a:pt x="169652" y="869680"/>
                  </a:lnTo>
                  <a:lnTo>
                    <a:pt x="170211" y="886206"/>
                  </a:lnTo>
                  <a:lnTo>
                    <a:pt x="171199" y="902731"/>
                  </a:lnTo>
                  <a:lnTo>
                    <a:pt x="172974" y="918972"/>
                  </a:lnTo>
                  <a:lnTo>
                    <a:pt x="173736" y="925830"/>
                  </a:lnTo>
                  <a:lnTo>
                    <a:pt x="174498" y="932688"/>
                  </a:lnTo>
                  <a:lnTo>
                    <a:pt x="175260" y="939546"/>
                  </a:lnTo>
                  <a:lnTo>
                    <a:pt x="176022" y="941070"/>
                  </a:lnTo>
                  <a:lnTo>
                    <a:pt x="176022" y="941832"/>
                  </a:lnTo>
                  <a:lnTo>
                    <a:pt x="169164" y="938022"/>
                  </a:lnTo>
                  <a:lnTo>
                    <a:pt x="163068" y="934974"/>
                  </a:lnTo>
                  <a:lnTo>
                    <a:pt x="154686" y="933450"/>
                  </a:lnTo>
                  <a:lnTo>
                    <a:pt x="140815" y="931425"/>
                  </a:lnTo>
                  <a:lnTo>
                    <a:pt x="126015" y="930973"/>
                  </a:lnTo>
                  <a:lnTo>
                    <a:pt x="111073" y="931949"/>
                  </a:lnTo>
                  <a:lnTo>
                    <a:pt x="96774" y="934212"/>
                  </a:lnTo>
                  <a:lnTo>
                    <a:pt x="83379" y="938414"/>
                  </a:lnTo>
                  <a:lnTo>
                    <a:pt x="69627" y="943832"/>
                  </a:lnTo>
                  <a:lnTo>
                    <a:pt x="55733" y="948249"/>
                  </a:lnTo>
                  <a:lnTo>
                    <a:pt x="41910" y="949452"/>
                  </a:lnTo>
                  <a:lnTo>
                    <a:pt x="40386" y="948690"/>
                  </a:lnTo>
                  <a:lnTo>
                    <a:pt x="38862" y="947928"/>
                  </a:lnTo>
                  <a:lnTo>
                    <a:pt x="36576" y="947166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88" name="Google Shape;4988;p73"/>
            <p:cNvGrpSpPr/>
            <p:nvPr/>
          </p:nvGrpSpPr>
          <p:grpSpPr>
            <a:xfrm>
              <a:off x="7272528" y="5089398"/>
              <a:ext cx="91821" cy="72771"/>
              <a:chOff x="7272528" y="5089398"/>
              <a:chExt cx="91821" cy="72771"/>
            </a:xfrm>
          </p:grpSpPr>
          <p:sp>
            <p:nvSpPr>
              <p:cNvPr id="4989" name="Google Shape;4989;p73"/>
              <p:cNvSpPr/>
              <p:nvPr/>
            </p:nvSpPr>
            <p:spPr>
              <a:xfrm>
                <a:off x="7272528" y="5089398"/>
                <a:ext cx="59054" cy="16510"/>
              </a:xfrm>
              <a:custGeom>
                <a:rect b="b" l="l" r="r" t="t"/>
                <a:pathLst>
                  <a:path extrusionOk="0" h="16510" w="59054">
                    <a:moveTo>
                      <a:pt x="0" y="16001"/>
                    </a:moveTo>
                    <a:lnTo>
                      <a:pt x="38862" y="6095"/>
                    </a:lnTo>
                    <a:lnTo>
                      <a:pt x="45720" y="3809"/>
                    </a:lnTo>
                    <a:lnTo>
                      <a:pt x="51816" y="2285"/>
                    </a:lnTo>
                    <a:lnTo>
                      <a:pt x="58674" y="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0" name="Google Shape;4990;p73"/>
              <p:cNvSpPr/>
              <p:nvPr/>
            </p:nvSpPr>
            <p:spPr>
              <a:xfrm>
                <a:off x="7278624" y="5145024"/>
                <a:ext cx="85725" cy="17145"/>
              </a:xfrm>
              <a:custGeom>
                <a:rect b="b" l="l" r="r" t="t"/>
                <a:pathLst>
                  <a:path extrusionOk="0" h="17145" w="85725">
                    <a:moveTo>
                      <a:pt x="0" y="16001"/>
                    </a:moveTo>
                    <a:lnTo>
                      <a:pt x="13001" y="16775"/>
                    </a:lnTo>
                    <a:lnTo>
                      <a:pt x="25146" y="15906"/>
                    </a:lnTo>
                    <a:lnTo>
                      <a:pt x="37290" y="13751"/>
                    </a:lnTo>
                    <a:lnTo>
                      <a:pt x="50292" y="10667"/>
                    </a:lnTo>
                    <a:lnTo>
                      <a:pt x="61972" y="8941"/>
                    </a:lnTo>
                    <a:lnTo>
                      <a:pt x="75723" y="7715"/>
                    </a:lnTo>
                    <a:lnTo>
                      <a:pt x="85332" y="6060"/>
                    </a:lnTo>
                    <a:lnTo>
                      <a:pt x="84582" y="3047"/>
                    </a:lnTo>
                    <a:lnTo>
                      <a:pt x="84582" y="761"/>
                    </a:lnTo>
                    <a:lnTo>
                      <a:pt x="83058" y="0"/>
                    </a:lnTo>
                    <a:lnTo>
                      <a:pt x="78486" y="1523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91" name="Google Shape;4991;p73"/>
            <p:cNvSpPr/>
            <p:nvPr/>
          </p:nvSpPr>
          <p:spPr>
            <a:xfrm>
              <a:off x="5666232" y="4890801"/>
              <a:ext cx="186054" cy="1004570"/>
            </a:xfrm>
            <a:custGeom>
              <a:rect b="b" l="l" r="r" t="t"/>
              <a:pathLst>
                <a:path extrusionOk="0" h="1004570" w="186054">
                  <a:moveTo>
                    <a:pt x="0" y="17240"/>
                  </a:moveTo>
                  <a:lnTo>
                    <a:pt x="43612" y="5774"/>
                  </a:lnTo>
                  <a:lnTo>
                    <a:pt x="90487" y="0"/>
                  </a:lnTo>
                  <a:lnTo>
                    <a:pt x="107108" y="631"/>
                  </a:lnTo>
                  <a:lnTo>
                    <a:pt x="135636" y="26860"/>
                  </a:lnTo>
                  <a:lnTo>
                    <a:pt x="139338" y="85236"/>
                  </a:lnTo>
                  <a:lnTo>
                    <a:pt x="139350" y="116585"/>
                  </a:lnTo>
                  <a:lnTo>
                    <a:pt x="139219" y="147792"/>
                  </a:lnTo>
                  <a:lnTo>
                    <a:pt x="139446" y="178784"/>
                  </a:lnTo>
                  <a:lnTo>
                    <a:pt x="140922" y="220825"/>
                  </a:lnTo>
                  <a:lnTo>
                    <a:pt x="143827" y="262508"/>
                  </a:lnTo>
                  <a:lnTo>
                    <a:pt x="147589" y="304049"/>
                  </a:lnTo>
                  <a:lnTo>
                    <a:pt x="151638" y="345662"/>
                  </a:lnTo>
                  <a:lnTo>
                    <a:pt x="156923" y="398325"/>
                  </a:lnTo>
                  <a:lnTo>
                    <a:pt x="161732" y="451135"/>
                  </a:lnTo>
                  <a:lnTo>
                    <a:pt x="165957" y="504054"/>
                  </a:lnTo>
                  <a:lnTo>
                    <a:pt x="169487" y="557047"/>
                  </a:lnTo>
                  <a:lnTo>
                    <a:pt x="172212" y="610076"/>
                  </a:lnTo>
                  <a:lnTo>
                    <a:pt x="174212" y="659784"/>
                  </a:lnTo>
                  <a:lnTo>
                    <a:pt x="175641" y="709421"/>
                  </a:lnTo>
                  <a:lnTo>
                    <a:pt x="176498" y="758916"/>
                  </a:lnTo>
                  <a:lnTo>
                    <a:pt x="176784" y="808196"/>
                  </a:lnTo>
                  <a:lnTo>
                    <a:pt x="176795" y="839497"/>
                  </a:lnTo>
                  <a:lnTo>
                    <a:pt x="176879" y="870584"/>
                  </a:lnTo>
                  <a:lnTo>
                    <a:pt x="177546" y="932402"/>
                  </a:lnTo>
                  <a:lnTo>
                    <a:pt x="183642" y="961358"/>
                  </a:lnTo>
                  <a:lnTo>
                    <a:pt x="185166" y="965930"/>
                  </a:lnTo>
                  <a:lnTo>
                    <a:pt x="185928" y="968216"/>
                  </a:lnTo>
                  <a:lnTo>
                    <a:pt x="185928" y="972788"/>
                  </a:lnTo>
                  <a:lnTo>
                    <a:pt x="185928" y="975074"/>
                  </a:lnTo>
                  <a:lnTo>
                    <a:pt x="185928" y="977360"/>
                  </a:lnTo>
                  <a:lnTo>
                    <a:pt x="185928" y="979646"/>
                  </a:lnTo>
                  <a:lnTo>
                    <a:pt x="183642" y="978884"/>
                  </a:lnTo>
                  <a:lnTo>
                    <a:pt x="182118" y="978122"/>
                  </a:lnTo>
                  <a:lnTo>
                    <a:pt x="180594" y="977360"/>
                  </a:lnTo>
                  <a:lnTo>
                    <a:pt x="173736" y="975836"/>
                  </a:lnTo>
                  <a:lnTo>
                    <a:pt x="132326" y="1001815"/>
                  </a:lnTo>
                  <a:lnTo>
                    <a:pt x="120396" y="1004030"/>
                  </a:lnTo>
                  <a:lnTo>
                    <a:pt x="115062" y="1004030"/>
                  </a:lnTo>
                  <a:lnTo>
                    <a:pt x="109728" y="1004030"/>
                  </a:lnTo>
                  <a:lnTo>
                    <a:pt x="103632" y="100403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2" name="Google Shape;4992;p73"/>
            <p:cNvSpPr/>
            <p:nvPr/>
          </p:nvSpPr>
          <p:spPr>
            <a:xfrm>
              <a:off x="4686240" y="4920234"/>
              <a:ext cx="199389" cy="1232535"/>
            </a:xfrm>
            <a:custGeom>
              <a:rect b="b" l="l" r="r" t="t"/>
              <a:pathLst>
                <a:path extrusionOk="0" h="1232535" w="199389">
                  <a:moveTo>
                    <a:pt x="198941" y="0"/>
                  </a:moveTo>
                  <a:lnTo>
                    <a:pt x="159317" y="6095"/>
                  </a:lnTo>
                  <a:lnTo>
                    <a:pt x="133707" y="10727"/>
                  </a:lnTo>
                  <a:lnTo>
                    <a:pt x="108168" y="15144"/>
                  </a:lnTo>
                  <a:lnTo>
                    <a:pt x="56447" y="21335"/>
                  </a:lnTo>
                  <a:lnTo>
                    <a:pt x="9203" y="22859"/>
                  </a:lnTo>
                  <a:lnTo>
                    <a:pt x="6155" y="22859"/>
                  </a:lnTo>
                  <a:lnTo>
                    <a:pt x="3107" y="22859"/>
                  </a:lnTo>
                  <a:lnTo>
                    <a:pt x="59" y="22859"/>
                  </a:lnTo>
                  <a:lnTo>
                    <a:pt x="1023" y="61972"/>
                  </a:lnTo>
                  <a:lnTo>
                    <a:pt x="11965" y="115442"/>
                  </a:lnTo>
                  <a:lnTo>
                    <a:pt x="16930" y="135445"/>
                  </a:lnTo>
                  <a:lnTo>
                    <a:pt x="21395" y="155447"/>
                  </a:lnTo>
                  <a:lnTo>
                    <a:pt x="33111" y="222218"/>
                  </a:lnTo>
                  <a:lnTo>
                    <a:pt x="39683" y="289559"/>
                  </a:lnTo>
                  <a:lnTo>
                    <a:pt x="44065" y="352424"/>
                  </a:lnTo>
                  <a:lnTo>
                    <a:pt x="45684" y="383857"/>
                  </a:lnTo>
                  <a:lnTo>
                    <a:pt x="47303" y="415289"/>
                  </a:lnTo>
                  <a:lnTo>
                    <a:pt x="50161" y="486822"/>
                  </a:lnTo>
                  <a:lnTo>
                    <a:pt x="51875" y="557783"/>
                  </a:lnTo>
                  <a:lnTo>
                    <a:pt x="52542" y="633221"/>
                  </a:lnTo>
                  <a:lnTo>
                    <a:pt x="52637" y="708659"/>
                  </a:lnTo>
                  <a:lnTo>
                    <a:pt x="51899" y="763523"/>
                  </a:lnTo>
                  <a:lnTo>
                    <a:pt x="50161" y="818387"/>
                  </a:lnTo>
                  <a:lnTo>
                    <a:pt x="48136" y="873251"/>
                  </a:lnTo>
                  <a:lnTo>
                    <a:pt x="46541" y="928115"/>
                  </a:lnTo>
                  <a:lnTo>
                    <a:pt x="46101" y="960239"/>
                  </a:lnTo>
                  <a:lnTo>
                    <a:pt x="45874" y="992504"/>
                  </a:lnTo>
                  <a:lnTo>
                    <a:pt x="45791" y="1024770"/>
                  </a:lnTo>
                  <a:lnTo>
                    <a:pt x="45779" y="1056893"/>
                  </a:lnTo>
                  <a:lnTo>
                    <a:pt x="45767" y="1081349"/>
                  </a:lnTo>
                  <a:lnTo>
                    <a:pt x="45684" y="1105661"/>
                  </a:lnTo>
                  <a:lnTo>
                    <a:pt x="45458" y="1129974"/>
                  </a:lnTo>
                  <a:lnTo>
                    <a:pt x="45017" y="1154429"/>
                  </a:lnTo>
                  <a:lnTo>
                    <a:pt x="44577" y="1169169"/>
                  </a:lnTo>
                  <a:lnTo>
                    <a:pt x="44350" y="1183766"/>
                  </a:lnTo>
                  <a:lnTo>
                    <a:pt x="44267" y="1198364"/>
                  </a:lnTo>
                  <a:lnTo>
                    <a:pt x="44255" y="1213103"/>
                  </a:lnTo>
                  <a:lnTo>
                    <a:pt x="44255" y="1219199"/>
                  </a:lnTo>
                  <a:lnTo>
                    <a:pt x="44255" y="1226057"/>
                  </a:lnTo>
                  <a:lnTo>
                    <a:pt x="44255" y="1232153"/>
                  </a:lnTo>
                  <a:lnTo>
                    <a:pt x="48827" y="1230629"/>
                  </a:lnTo>
                  <a:lnTo>
                    <a:pt x="52637" y="1228343"/>
                  </a:lnTo>
                  <a:lnTo>
                    <a:pt x="57209" y="1226057"/>
                  </a:lnTo>
                  <a:lnTo>
                    <a:pt x="68091" y="1221140"/>
                  </a:lnTo>
                  <a:lnTo>
                    <a:pt x="79117" y="1217580"/>
                  </a:lnTo>
                  <a:lnTo>
                    <a:pt x="90427" y="1215020"/>
                  </a:lnTo>
                  <a:lnTo>
                    <a:pt x="102167" y="1213103"/>
                  </a:lnTo>
                  <a:lnTo>
                    <a:pt x="113907" y="1211103"/>
                  </a:lnTo>
                  <a:lnTo>
                    <a:pt x="125218" y="1209103"/>
                  </a:lnTo>
                  <a:lnTo>
                    <a:pt x="136243" y="1206245"/>
                  </a:lnTo>
                  <a:lnTo>
                    <a:pt x="147125" y="1201673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3" name="Google Shape;4993;p73"/>
            <p:cNvSpPr/>
            <p:nvPr/>
          </p:nvSpPr>
          <p:spPr>
            <a:xfrm>
              <a:off x="5132832" y="5313426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810"/>
                  </a:moveTo>
                  <a:lnTo>
                    <a:pt x="0" y="12192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2192"/>
                  </a:lnTo>
                  <a:lnTo>
                    <a:pt x="15239" y="7620"/>
                  </a:lnTo>
                  <a:lnTo>
                    <a:pt x="15239" y="3810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4" name="Google Shape;4994;p73"/>
            <p:cNvSpPr/>
            <p:nvPr/>
          </p:nvSpPr>
          <p:spPr>
            <a:xfrm>
              <a:off x="5298185" y="5281421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810"/>
                  </a:moveTo>
                  <a:lnTo>
                    <a:pt x="0" y="12192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2192"/>
                  </a:lnTo>
                  <a:lnTo>
                    <a:pt x="15239" y="7620"/>
                  </a:lnTo>
                  <a:lnTo>
                    <a:pt x="15239" y="3810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5" name="Google Shape;4995;p73"/>
            <p:cNvSpPr/>
            <p:nvPr/>
          </p:nvSpPr>
          <p:spPr>
            <a:xfrm>
              <a:off x="5380482" y="5269229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7"/>
                  </a:moveTo>
                  <a:lnTo>
                    <a:pt x="0" y="11429"/>
                  </a:lnTo>
                  <a:lnTo>
                    <a:pt x="3047" y="15239"/>
                  </a:lnTo>
                  <a:lnTo>
                    <a:pt x="11429" y="15239"/>
                  </a:lnTo>
                  <a:lnTo>
                    <a:pt x="15239" y="11429"/>
                  </a:lnTo>
                  <a:lnTo>
                    <a:pt x="15239" y="7619"/>
                  </a:lnTo>
                  <a:lnTo>
                    <a:pt x="15239" y="3047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6" name="Google Shape;4996;p73"/>
            <p:cNvSpPr/>
            <p:nvPr/>
          </p:nvSpPr>
          <p:spPr>
            <a:xfrm>
              <a:off x="5564123" y="5042153"/>
              <a:ext cx="28575" cy="168910"/>
            </a:xfrm>
            <a:custGeom>
              <a:rect b="b" l="l" r="r" t="t"/>
              <a:pathLst>
                <a:path extrusionOk="0" h="168910" w="28575">
                  <a:moveTo>
                    <a:pt x="0" y="0"/>
                  </a:moveTo>
                  <a:lnTo>
                    <a:pt x="20383" y="39338"/>
                  </a:lnTo>
                  <a:lnTo>
                    <a:pt x="28194" y="83820"/>
                  </a:lnTo>
                  <a:lnTo>
                    <a:pt x="28479" y="100512"/>
                  </a:lnTo>
                  <a:lnTo>
                    <a:pt x="28194" y="117348"/>
                  </a:lnTo>
                  <a:lnTo>
                    <a:pt x="27336" y="134183"/>
                  </a:lnTo>
                  <a:lnTo>
                    <a:pt x="25908" y="150876"/>
                  </a:lnTo>
                  <a:lnTo>
                    <a:pt x="25146" y="156972"/>
                  </a:lnTo>
                  <a:lnTo>
                    <a:pt x="23622" y="163068"/>
                  </a:lnTo>
                  <a:lnTo>
                    <a:pt x="22098" y="168402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97" name="Google Shape;4997;p73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5520677" y="5359895"/>
              <a:ext cx="180881" cy="126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98" name="Google Shape;4998;p73"/>
            <p:cNvSpPr/>
            <p:nvPr/>
          </p:nvSpPr>
          <p:spPr>
            <a:xfrm>
              <a:off x="5628798" y="5632703"/>
              <a:ext cx="14604" cy="271779"/>
            </a:xfrm>
            <a:custGeom>
              <a:rect b="b" l="l" r="r" t="t"/>
              <a:pathLst>
                <a:path extrusionOk="0" h="271779" w="14604">
                  <a:moveTo>
                    <a:pt x="857" y="0"/>
                  </a:moveTo>
                  <a:lnTo>
                    <a:pt x="321" y="19311"/>
                  </a:lnTo>
                  <a:lnTo>
                    <a:pt x="0" y="38481"/>
                  </a:lnTo>
                  <a:lnTo>
                    <a:pt x="107" y="57650"/>
                  </a:lnTo>
                  <a:lnTo>
                    <a:pt x="857" y="76962"/>
                  </a:lnTo>
                  <a:lnTo>
                    <a:pt x="2571" y="103250"/>
                  </a:lnTo>
                  <a:lnTo>
                    <a:pt x="4286" y="129539"/>
                  </a:lnTo>
                  <a:lnTo>
                    <a:pt x="6000" y="155828"/>
                  </a:lnTo>
                  <a:lnTo>
                    <a:pt x="7715" y="182118"/>
                  </a:lnTo>
                  <a:lnTo>
                    <a:pt x="9298" y="199834"/>
                  </a:lnTo>
                  <a:lnTo>
                    <a:pt x="10667" y="217551"/>
                  </a:lnTo>
                  <a:lnTo>
                    <a:pt x="11894" y="235267"/>
                  </a:lnTo>
                  <a:lnTo>
                    <a:pt x="13049" y="252984"/>
                  </a:lnTo>
                  <a:lnTo>
                    <a:pt x="13489" y="259151"/>
                  </a:lnTo>
                  <a:lnTo>
                    <a:pt x="13715" y="266319"/>
                  </a:lnTo>
                  <a:lnTo>
                    <a:pt x="13799" y="271200"/>
                  </a:lnTo>
                  <a:lnTo>
                    <a:pt x="13811" y="270510"/>
                  </a:lnTo>
                  <a:lnTo>
                    <a:pt x="14573" y="266700"/>
                  </a:lnTo>
                  <a:lnTo>
                    <a:pt x="13811" y="262128"/>
                  </a:lnTo>
                  <a:lnTo>
                    <a:pt x="13811" y="258318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99" name="Google Shape;4999;p73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5750455" y="6009881"/>
              <a:ext cx="245460" cy="127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0" name="Google Shape;5000;p73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6903707" y="5785091"/>
              <a:ext cx="263677" cy="1722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1" name="Google Shape;5001;p73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8218919" y="5000993"/>
              <a:ext cx="158508" cy="1547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002" name="Google Shape;5002;p73"/>
            <p:cNvGrpSpPr/>
            <p:nvPr/>
          </p:nvGrpSpPr>
          <p:grpSpPr>
            <a:xfrm>
              <a:off x="8445995" y="4853165"/>
              <a:ext cx="211099" cy="267487"/>
              <a:chOff x="8445995" y="4853165"/>
              <a:chExt cx="211099" cy="267487"/>
            </a:xfrm>
          </p:grpSpPr>
          <p:pic>
            <p:nvPicPr>
              <p:cNvPr id="5003" name="Google Shape;5003;p73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8445995" y="4967465"/>
                <a:ext cx="169189" cy="1531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04" name="Google Shape;5004;p73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8576297" y="4853165"/>
                <a:ext cx="80797" cy="90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005" name="Google Shape;5005;p73"/>
            <p:cNvSpPr/>
            <p:nvPr/>
          </p:nvSpPr>
          <p:spPr>
            <a:xfrm>
              <a:off x="6037326" y="5236464"/>
              <a:ext cx="158114" cy="30479"/>
            </a:xfrm>
            <a:custGeom>
              <a:rect b="b" l="l" r="r" t="t"/>
              <a:pathLst>
                <a:path extrusionOk="0" h="30479" w="158114">
                  <a:moveTo>
                    <a:pt x="0" y="30479"/>
                  </a:moveTo>
                  <a:lnTo>
                    <a:pt x="15763" y="30063"/>
                  </a:lnTo>
                  <a:lnTo>
                    <a:pt x="31242" y="28860"/>
                  </a:lnTo>
                  <a:lnTo>
                    <a:pt x="46720" y="26943"/>
                  </a:lnTo>
                  <a:lnTo>
                    <a:pt x="62484" y="24383"/>
                  </a:lnTo>
                  <a:lnTo>
                    <a:pt x="80319" y="21538"/>
                  </a:lnTo>
                  <a:lnTo>
                    <a:pt x="98298" y="18764"/>
                  </a:lnTo>
                  <a:lnTo>
                    <a:pt x="116276" y="16132"/>
                  </a:lnTo>
                  <a:lnTo>
                    <a:pt x="134112" y="13715"/>
                  </a:lnTo>
                  <a:lnTo>
                    <a:pt x="142494" y="12191"/>
                  </a:lnTo>
                  <a:lnTo>
                    <a:pt x="149352" y="11429"/>
                  </a:lnTo>
                  <a:lnTo>
                    <a:pt x="157734" y="10667"/>
                  </a:lnTo>
                  <a:lnTo>
                    <a:pt x="154686" y="9905"/>
                  </a:lnTo>
                  <a:lnTo>
                    <a:pt x="151638" y="10667"/>
                  </a:lnTo>
                  <a:lnTo>
                    <a:pt x="150114" y="7619"/>
                  </a:lnTo>
                  <a:lnTo>
                    <a:pt x="150114" y="3809"/>
                  </a:lnTo>
                  <a:lnTo>
                    <a:pt x="150114" y="2285"/>
                  </a:lnTo>
                  <a:lnTo>
                    <a:pt x="152400" y="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06" name="Google Shape;5006;p73"/>
            <p:cNvGrpSpPr/>
            <p:nvPr/>
          </p:nvGrpSpPr>
          <p:grpSpPr>
            <a:xfrm>
              <a:off x="6254483" y="5186934"/>
              <a:ext cx="514109" cy="137934"/>
              <a:chOff x="6254483" y="5186934"/>
              <a:chExt cx="514109" cy="137934"/>
            </a:xfrm>
          </p:grpSpPr>
          <p:pic>
            <p:nvPicPr>
              <p:cNvPr id="5007" name="Google Shape;5007;p73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6254483" y="5193017"/>
                <a:ext cx="134137" cy="914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08" name="Google Shape;5008;p73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6409169" y="5254739"/>
                <a:ext cx="73177" cy="701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09" name="Google Shape;5009;p73"/>
              <p:cNvSpPr/>
              <p:nvPr/>
            </p:nvSpPr>
            <p:spPr>
              <a:xfrm>
                <a:off x="6470142" y="5186934"/>
                <a:ext cx="298450" cy="29210"/>
              </a:xfrm>
              <a:custGeom>
                <a:rect b="b" l="l" r="r" t="t"/>
                <a:pathLst>
                  <a:path extrusionOk="0" h="29210" w="298450">
                    <a:moveTo>
                      <a:pt x="12191" y="23622"/>
                    </a:moveTo>
                    <a:lnTo>
                      <a:pt x="3809" y="26670"/>
                    </a:lnTo>
                    <a:lnTo>
                      <a:pt x="0" y="24384"/>
                    </a:lnTo>
                    <a:lnTo>
                      <a:pt x="761" y="28956"/>
                    </a:lnTo>
                    <a:lnTo>
                      <a:pt x="42671" y="24384"/>
                    </a:lnTo>
                    <a:lnTo>
                      <a:pt x="70103" y="20073"/>
                    </a:lnTo>
                    <a:lnTo>
                      <a:pt x="97535" y="16192"/>
                    </a:lnTo>
                    <a:lnTo>
                      <a:pt x="152399" y="9144"/>
                    </a:lnTo>
                    <a:lnTo>
                      <a:pt x="200405" y="5048"/>
                    </a:lnTo>
                    <a:lnTo>
                      <a:pt x="248411" y="1524"/>
                    </a:lnTo>
                    <a:lnTo>
                      <a:pt x="291083" y="0"/>
                    </a:lnTo>
                    <a:lnTo>
                      <a:pt x="291845" y="0"/>
                    </a:lnTo>
                    <a:lnTo>
                      <a:pt x="297941" y="0"/>
                    </a:lnTo>
                    <a:lnTo>
                      <a:pt x="291845" y="0"/>
                    </a:lnTo>
                    <a:lnTo>
                      <a:pt x="280987" y="797"/>
                    </a:lnTo>
                    <a:lnTo>
                      <a:pt x="270128" y="1809"/>
                    </a:lnTo>
                    <a:lnTo>
                      <a:pt x="259270" y="2678"/>
                    </a:lnTo>
                    <a:lnTo>
                      <a:pt x="248411" y="3048"/>
                    </a:lnTo>
                    <a:lnTo>
                      <a:pt x="242315" y="3048"/>
                    </a:lnTo>
                    <a:lnTo>
                      <a:pt x="236219" y="3048"/>
                    </a:lnTo>
                    <a:lnTo>
                      <a:pt x="230885" y="3048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10" name="Google Shape;5010;p73"/>
            <p:cNvSpPr/>
            <p:nvPr/>
          </p:nvSpPr>
          <p:spPr>
            <a:xfrm>
              <a:off x="6363461" y="5441441"/>
              <a:ext cx="12700" cy="10795"/>
            </a:xfrm>
            <a:custGeom>
              <a:rect b="b" l="l" r="r" t="t"/>
              <a:pathLst>
                <a:path extrusionOk="0" h="10795" w="12700">
                  <a:moveTo>
                    <a:pt x="12191" y="0"/>
                  </a:moveTo>
                  <a:lnTo>
                    <a:pt x="8381" y="3810"/>
                  </a:lnTo>
                  <a:lnTo>
                    <a:pt x="3809" y="7620"/>
                  </a:lnTo>
                  <a:lnTo>
                    <a:pt x="0" y="10668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1" name="Google Shape;5011;p73"/>
            <p:cNvSpPr/>
            <p:nvPr/>
          </p:nvSpPr>
          <p:spPr>
            <a:xfrm>
              <a:off x="6382511" y="5535929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7"/>
                  </a:moveTo>
                  <a:lnTo>
                    <a:pt x="0" y="11429"/>
                  </a:lnTo>
                  <a:lnTo>
                    <a:pt x="3047" y="15239"/>
                  </a:lnTo>
                  <a:lnTo>
                    <a:pt x="11429" y="15239"/>
                  </a:lnTo>
                  <a:lnTo>
                    <a:pt x="15239" y="11429"/>
                  </a:lnTo>
                  <a:lnTo>
                    <a:pt x="15239" y="7619"/>
                  </a:lnTo>
                  <a:lnTo>
                    <a:pt x="15239" y="3047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12" name="Google Shape;5012;p73"/>
            <p:cNvGrpSpPr/>
            <p:nvPr/>
          </p:nvGrpSpPr>
          <p:grpSpPr>
            <a:xfrm>
              <a:off x="6156198" y="5628893"/>
              <a:ext cx="672211" cy="162433"/>
              <a:chOff x="6156198" y="5628893"/>
              <a:chExt cx="672211" cy="162433"/>
            </a:xfrm>
          </p:grpSpPr>
          <p:sp>
            <p:nvSpPr>
              <p:cNvPr id="5013" name="Google Shape;5013;p73"/>
              <p:cNvSpPr/>
              <p:nvPr/>
            </p:nvSpPr>
            <p:spPr>
              <a:xfrm>
                <a:off x="6156198" y="5701379"/>
                <a:ext cx="181610" cy="14604"/>
              </a:xfrm>
              <a:custGeom>
                <a:rect b="b" l="l" r="r" t="t"/>
                <a:pathLst>
                  <a:path extrusionOk="0" h="14604" w="181610">
                    <a:moveTo>
                      <a:pt x="0" y="14382"/>
                    </a:moveTo>
                    <a:lnTo>
                      <a:pt x="41052" y="13716"/>
                    </a:lnTo>
                    <a:lnTo>
                      <a:pt x="81534" y="9048"/>
                    </a:lnTo>
                    <a:lnTo>
                      <a:pt x="100262" y="6238"/>
                    </a:lnTo>
                    <a:lnTo>
                      <a:pt x="118776" y="3714"/>
                    </a:lnTo>
                    <a:lnTo>
                      <a:pt x="137148" y="1762"/>
                    </a:lnTo>
                    <a:lnTo>
                      <a:pt x="155448" y="666"/>
                    </a:lnTo>
                    <a:lnTo>
                      <a:pt x="161960" y="154"/>
                    </a:lnTo>
                    <a:lnTo>
                      <a:pt x="168687" y="0"/>
                    </a:lnTo>
                    <a:lnTo>
                      <a:pt x="175271" y="559"/>
                    </a:lnTo>
                    <a:lnTo>
                      <a:pt x="181356" y="219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014" name="Google Shape;5014;p73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6368021" y="5646407"/>
                <a:ext cx="118897" cy="891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15" name="Google Shape;5015;p73"/>
              <p:cNvSpPr/>
              <p:nvPr/>
            </p:nvSpPr>
            <p:spPr>
              <a:xfrm>
                <a:off x="6525006" y="5731001"/>
                <a:ext cx="39370" cy="60325"/>
              </a:xfrm>
              <a:custGeom>
                <a:rect b="b" l="l" r="r" t="t"/>
                <a:pathLst>
                  <a:path extrusionOk="0" h="60325" w="39370">
                    <a:moveTo>
                      <a:pt x="0" y="9906"/>
                    </a:moveTo>
                    <a:lnTo>
                      <a:pt x="2286" y="45720"/>
                    </a:lnTo>
                    <a:lnTo>
                      <a:pt x="3048" y="49530"/>
                    </a:lnTo>
                    <a:lnTo>
                      <a:pt x="3810" y="53340"/>
                    </a:lnTo>
                    <a:lnTo>
                      <a:pt x="3714" y="45910"/>
                    </a:lnTo>
                    <a:lnTo>
                      <a:pt x="3619" y="38481"/>
                    </a:lnTo>
                    <a:lnTo>
                      <a:pt x="12954" y="3048"/>
                    </a:lnTo>
                    <a:lnTo>
                      <a:pt x="17525" y="0"/>
                    </a:lnTo>
                    <a:lnTo>
                      <a:pt x="36576" y="25908"/>
                    </a:lnTo>
                    <a:lnTo>
                      <a:pt x="37457" y="32325"/>
                    </a:lnTo>
                    <a:lnTo>
                      <a:pt x="37909" y="38957"/>
                    </a:lnTo>
                    <a:lnTo>
                      <a:pt x="38076" y="45731"/>
                    </a:lnTo>
                    <a:lnTo>
                      <a:pt x="38100" y="52578"/>
                    </a:lnTo>
                    <a:lnTo>
                      <a:pt x="38862" y="59436"/>
                    </a:lnTo>
                    <a:lnTo>
                      <a:pt x="38862" y="60198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6" name="Google Shape;5016;p73"/>
              <p:cNvSpPr/>
              <p:nvPr/>
            </p:nvSpPr>
            <p:spPr>
              <a:xfrm>
                <a:off x="6615684" y="5628893"/>
                <a:ext cx="212725" cy="27939"/>
              </a:xfrm>
              <a:custGeom>
                <a:rect b="b" l="l" r="r" t="t"/>
                <a:pathLst>
                  <a:path extrusionOk="0" h="27939" w="212725">
                    <a:moveTo>
                      <a:pt x="0" y="26669"/>
                    </a:moveTo>
                    <a:lnTo>
                      <a:pt x="15192" y="27384"/>
                    </a:lnTo>
                    <a:lnTo>
                      <a:pt x="30099" y="27241"/>
                    </a:lnTo>
                    <a:lnTo>
                      <a:pt x="45005" y="26241"/>
                    </a:lnTo>
                    <a:lnTo>
                      <a:pt x="101346" y="18859"/>
                    </a:lnTo>
                    <a:lnTo>
                      <a:pt x="142494" y="12191"/>
                    </a:lnTo>
                    <a:lnTo>
                      <a:pt x="158496" y="9775"/>
                    </a:lnTo>
                    <a:lnTo>
                      <a:pt x="174498" y="7143"/>
                    </a:lnTo>
                    <a:lnTo>
                      <a:pt x="190500" y="4369"/>
                    </a:lnTo>
                    <a:lnTo>
                      <a:pt x="206502" y="1523"/>
                    </a:lnTo>
                    <a:lnTo>
                      <a:pt x="208788" y="761"/>
                    </a:lnTo>
                    <a:lnTo>
                      <a:pt x="211074" y="761"/>
                    </a:lnTo>
                    <a:lnTo>
                      <a:pt x="212597" y="0"/>
                    </a:lnTo>
                    <a:lnTo>
                      <a:pt x="207264" y="0"/>
                    </a:lnTo>
                    <a:lnTo>
                      <a:pt x="201168" y="0"/>
                    </a:lnTo>
                    <a:lnTo>
                      <a:pt x="195834" y="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17" name="Google Shape;5017;p73"/>
            <p:cNvSpPr/>
            <p:nvPr/>
          </p:nvSpPr>
          <p:spPr>
            <a:xfrm>
              <a:off x="7806690" y="4956809"/>
              <a:ext cx="338454" cy="290829"/>
            </a:xfrm>
            <a:custGeom>
              <a:rect b="b" l="l" r="r" t="t"/>
              <a:pathLst>
                <a:path extrusionOk="0" h="290829" w="338454">
                  <a:moveTo>
                    <a:pt x="295655" y="0"/>
                  </a:moveTo>
                  <a:lnTo>
                    <a:pt x="242399" y="11680"/>
                  </a:lnTo>
                  <a:lnTo>
                    <a:pt x="197369" y="25919"/>
                  </a:lnTo>
                  <a:lnTo>
                    <a:pt x="142815" y="44517"/>
                  </a:lnTo>
                  <a:lnTo>
                    <a:pt x="115823" y="54102"/>
                  </a:lnTo>
                  <a:lnTo>
                    <a:pt x="102655" y="58185"/>
                  </a:lnTo>
                  <a:lnTo>
                    <a:pt x="87629" y="62769"/>
                  </a:lnTo>
                  <a:lnTo>
                    <a:pt x="73175" y="68353"/>
                  </a:lnTo>
                  <a:lnTo>
                    <a:pt x="61721" y="75438"/>
                  </a:lnTo>
                  <a:lnTo>
                    <a:pt x="61721" y="76200"/>
                  </a:lnTo>
                  <a:lnTo>
                    <a:pt x="61721" y="76962"/>
                  </a:lnTo>
                  <a:lnTo>
                    <a:pt x="61721" y="77724"/>
                  </a:lnTo>
                  <a:lnTo>
                    <a:pt x="74175" y="79617"/>
                  </a:lnTo>
                  <a:lnTo>
                    <a:pt x="86486" y="80867"/>
                  </a:lnTo>
                  <a:lnTo>
                    <a:pt x="98798" y="81688"/>
                  </a:lnTo>
                  <a:lnTo>
                    <a:pt x="111251" y="82296"/>
                  </a:lnTo>
                  <a:lnTo>
                    <a:pt x="137076" y="83796"/>
                  </a:lnTo>
                  <a:lnTo>
                    <a:pt x="188725" y="86796"/>
                  </a:lnTo>
                  <a:lnTo>
                    <a:pt x="233779" y="91070"/>
                  </a:lnTo>
                  <a:lnTo>
                    <a:pt x="273379" y="97190"/>
                  </a:lnTo>
                  <a:lnTo>
                    <a:pt x="307181" y="116359"/>
                  </a:lnTo>
                  <a:lnTo>
                    <a:pt x="303275" y="124205"/>
                  </a:lnTo>
                  <a:lnTo>
                    <a:pt x="273176" y="149256"/>
                  </a:lnTo>
                  <a:lnTo>
                    <a:pt x="238505" y="169164"/>
                  </a:lnTo>
                  <a:lnTo>
                    <a:pt x="187261" y="195167"/>
                  </a:lnTo>
                  <a:lnTo>
                    <a:pt x="134873" y="219456"/>
                  </a:lnTo>
                  <a:lnTo>
                    <a:pt x="110430" y="231350"/>
                  </a:lnTo>
                  <a:lnTo>
                    <a:pt x="86201" y="243173"/>
                  </a:lnTo>
                  <a:lnTo>
                    <a:pt x="62114" y="255139"/>
                  </a:lnTo>
                  <a:lnTo>
                    <a:pt x="38099" y="267462"/>
                  </a:lnTo>
                  <a:lnTo>
                    <a:pt x="28396" y="272534"/>
                  </a:lnTo>
                  <a:lnTo>
                    <a:pt x="18192" y="277749"/>
                  </a:lnTo>
                  <a:lnTo>
                    <a:pt x="8417" y="283535"/>
                  </a:lnTo>
                  <a:lnTo>
                    <a:pt x="0" y="290322"/>
                  </a:lnTo>
                  <a:lnTo>
                    <a:pt x="10989" y="290619"/>
                  </a:lnTo>
                  <a:lnTo>
                    <a:pt x="22193" y="290417"/>
                  </a:lnTo>
                  <a:lnTo>
                    <a:pt x="33539" y="289786"/>
                  </a:lnTo>
                  <a:lnTo>
                    <a:pt x="44957" y="288798"/>
                  </a:lnTo>
                  <a:lnTo>
                    <a:pt x="96170" y="281501"/>
                  </a:lnTo>
                  <a:lnTo>
                    <a:pt x="147419" y="274313"/>
                  </a:lnTo>
                  <a:lnTo>
                    <a:pt x="198741" y="267346"/>
                  </a:lnTo>
                  <a:lnTo>
                    <a:pt x="250173" y="260707"/>
                  </a:lnTo>
                  <a:lnTo>
                    <a:pt x="301751" y="254508"/>
                  </a:lnTo>
                  <a:lnTo>
                    <a:pt x="310895" y="253924"/>
                  </a:lnTo>
                  <a:lnTo>
                    <a:pt x="320039" y="253269"/>
                  </a:lnTo>
                  <a:lnTo>
                    <a:pt x="329183" y="252472"/>
                  </a:lnTo>
                  <a:lnTo>
                    <a:pt x="338327" y="251460"/>
                  </a:lnTo>
                  <a:lnTo>
                    <a:pt x="330707" y="251460"/>
                  </a:lnTo>
                  <a:lnTo>
                    <a:pt x="323849" y="251460"/>
                  </a:lnTo>
                  <a:lnTo>
                    <a:pt x="316229" y="25146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18" name="Google Shape;5018;p73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7873316" y="4811469"/>
              <a:ext cx="82833" cy="8896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019" name="Google Shape;5019;p73"/>
            <p:cNvGrpSpPr/>
            <p:nvPr/>
          </p:nvGrpSpPr>
          <p:grpSpPr>
            <a:xfrm>
              <a:off x="9151620" y="4848213"/>
              <a:ext cx="514564" cy="385445"/>
              <a:chOff x="9151620" y="4848213"/>
              <a:chExt cx="514564" cy="385445"/>
            </a:xfrm>
          </p:grpSpPr>
          <p:sp>
            <p:nvSpPr>
              <p:cNvPr id="5020" name="Google Shape;5020;p73"/>
              <p:cNvSpPr/>
              <p:nvPr/>
            </p:nvSpPr>
            <p:spPr>
              <a:xfrm>
                <a:off x="9151620" y="4848213"/>
                <a:ext cx="102234" cy="385445"/>
              </a:xfrm>
              <a:custGeom>
                <a:rect b="b" l="l" r="r" t="t"/>
                <a:pathLst>
                  <a:path extrusionOk="0" h="385445" w="102234">
                    <a:moveTo>
                      <a:pt x="95250" y="9536"/>
                    </a:moveTo>
                    <a:lnTo>
                      <a:pt x="82819" y="4262"/>
                    </a:lnTo>
                    <a:lnTo>
                      <a:pt x="71818" y="1059"/>
                    </a:lnTo>
                    <a:lnTo>
                      <a:pt x="60531" y="0"/>
                    </a:lnTo>
                    <a:lnTo>
                      <a:pt x="47244" y="1154"/>
                    </a:lnTo>
                    <a:lnTo>
                      <a:pt x="7215" y="23705"/>
                    </a:lnTo>
                    <a:lnTo>
                      <a:pt x="1988" y="69353"/>
                    </a:lnTo>
                    <a:lnTo>
                      <a:pt x="2190" y="86498"/>
                    </a:lnTo>
                    <a:lnTo>
                      <a:pt x="2821" y="103643"/>
                    </a:lnTo>
                    <a:lnTo>
                      <a:pt x="3810" y="120788"/>
                    </a:lnTo>
                    <a:lnTo>
                      <a:pt x="5179" y="144779"/>
                    </a:lnTo>
                    <a:lnTo>
                      <a:pt x="8203" y="192476"/>
                    </a:lnTo>
                    <a:lnTo>
                      <a:pt x="9775" y="239137"/>
                    </a:lnTo>
                    <a:lnTo>
                      <a:pt x="10191" y="262520"/>
                    </a:lnTo>
                    <a:lnTo>
                      <a:pt x="9894" y="285904"/>
                    </a:lnTo>
                    <a:lnTo>
                      <a:pt x="6977" y="324552"/>
                    </a:lnTo>
                    <a:lnTo>
                      <a:pt x="762" y="371486"/>
                    </a:lnTo>
                    <a:lnTo>
                      <a:pt x="762" y="376820"/>
                    </a:lnTo>
                    <a:lnTo>
                      <a:pt x="0" y="380630"/>
                    </a:lnTo>
                    <a:lnTo>
                      <a:pt x="0" y="385202"/>
                    </a:lnTo>
                    <a:lnTo>
                      <a:pt x="6727" y="383440"/>
                    </a:lnTo>
                    <a:lnTo>
                      <a:pt x="13239" y="380821"/>
                    </a:lnTo>
                    <a:lnTo>
                      <a:pt x="19609" y="377916"/>
                    </a:lnTo>
                    <a:lnTo>
                      <a:pt x="25908" y="375296"/>
                    </a:lnTo>
                    <a:lnTo>
                      <a:pt x="40100" y="370522"/>
                    </a:lnTo>
                    <a:lnTo>
                      <a:pt x="54292" y="367391"/>
                    </a:lnTo>
                    <a:lnTo>
                      <a:pt x="68770" y="365545"/>
                    </a:lnTo>
                    <a:lnTo>
                      <a:pt x="83820" y="364628"/>
                    </a:lnTo>
                    <a:lnTo>
                      <a:pt x="91440" y="364628"/>
                    </a:lnTo>
                    <a:lnTo>
                      <a:pt x="95250" y="364628"/>
                    </a:lnTo>
                    <a:lnTo>
                      <a:pt x="102108" y="36767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021" name="Google Shape;5021;p73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9258216" y="4917935"/>
                <a:ext cx="276571" cy="1547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22" name="Google Shape;5022;p73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9556991" y="4918697"/>
                <a:ext cx="109193" cy="1196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23" name="Google Shape;5023;p73"/>
            <p:cNvGrpSpPr/>
            <p:nvPr/>
          </p:nvGrpSpPr>
          <p:grpSpPr>
            <a:xfrm>
              <a:off x="7847837" y="5333237"/>
              <a:ext cx="224789" cy="113157"/>
              <a:chOff x="7847837" y="5333237"/>
              <a:chExt cx="224789" cy="113157"/>
            </a:xfrm>
          </p:grpSpPr>
          <p:sp>
            <p:nvSpPr>
              <p:cNvPr id="5024" name="Google Shape;5024;p73"/>
              <p:cNvSpPr/>
              <p:nvPr/>
            </p:nvSpPr>
            <p:spPr>
              <a:xfrm>
                <a:off x="7852409" y="5375909"/>
                <a:ext cx="43179" cy="70485"/>
              </a:xfrm>
              <a:custGeom>
                <a:rect b="b" l="l" r="r" t="t"/>
                <a:pathLst>
                  <a:path extrusionOk="0" h="70485" w="43179">
                    <a:moveTo>
                      <a:pt x="0" y="0"/>
                    </a:moveTo>
                    <a:lnTo>
                      <a:pt x="4500" y="44291"/>
                    </a:lnTo>
                    <a:lnTo>
                      <a:pt x="24384" y="70104"/>
                    </a:lnTo>
                    <a:lnTo>
                      <a:pt x="30480" y="68580"/>
                    </a:lnTo>
                    <a:lnTo>
                      <a:pt x="36349" y="64996"/>
                    </a:lnTo>
                    <a:lnTo>
                      <a:pt x="39719" y="58769"/>
                    </a:lnTo>
                    <a:lnTo>
                      <a:pt x="41517" y="51542"/>
                    </a:lnTo>
                    <a:lnTo>
                      <a:pt x="42672" y="44957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5" name="Google Shape;5025;p73"/>
              <p:cNvSpPr/>
              <p:nvPr/>
            </p:nvSpPr>
            <p:spPr>
              <a:xfrm>
                <a:off x="7847837" y="5333237"/>
                <a:ext cx="15240" cy="2539"/>
              </a:xfrm>
              <a:custGeom>
                <a:rect b="b" l="l" r="r" t="t"/>
                <a:pathLst>
                  <a:path extrusionOk="0" h="2539" w="15240">
                    <a:moveTo>
                      <a:pt x="0" y="0"/>
                    </a:moveTo>
                    <a:lnTo>
                      <a:pt x="4572" y="761"/>
                    </a:lnTo>
                    <a:lnTo>
                      <a:pt x="9906" y="1523"/>
                    </a:lnTo>
                    <a:lnTo>
                      <a:pt x="15240" y="2285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6" name="Google Shape;5026;p73"/>
              <p:cNvSpPr/>
              <p:nvPr/>
            </p:nvSpPr>
            <p:spPr>
              <a:xfrm>
                <a:off x="7936991" y="5365241"/>
                <a:ext cx="46990" cy="3175"/>
              </a:xfrm>
              <a:custGeom>
                <a:rect b="b" l="l" r="r" t="t"/>
                <a:pathLst>
                  <a:path extrusionOk="0" h="3175" w="46990">
                    <a:moveTo>
                      <a:pt x="0" y="0"/>
                    </a:moveTo>
                    <a:lnTo>
                      <a:pt x="10156" y="440"/>
                    </a:lnTo>
                    <a:lnTo>
                      <a:pt x="20097" y="666"/>
                    </a:lnTo>
                    <a:lnTo>
                      <a:pt x="29896" y="750"/>
                    </a:lnTo>
                    <a:lnTo>
                      <a:pt x="39624" y="761"/>
                    </a:lnTo>
                    <a:lnTo>
                      <a:pt x="44958" y="761"/>
                    </a:lnTo>
                    <a:lnTo>
                      <a:pt x="44196" y="1523"/>
                    </a:lnTo>
                    <a:lnTo>
                      <a:pt x="46482" y="3047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7" name="Google Shape;5027;p73"/>
              <p:cNvSpPr/>
              <p:nvPr/>
            </p:nvSpPr>
            <p:spPr>
              <a:xfrm>
                <a:off x="7943087" y="5400293"/>
                <a:ext cx="66040" cy="16510"/>
              </a:xfrm>
              <a:custGeom>
                <a:rect b="b" l="l" r="r" t="t"/>
                <a:pathLst>
                  <a:path extrusionOk="0" h="16510" w="66040">
                    <a:moveTo>
                      <a:pt x="0" y="16001"/>
                    </a:moveTo>
                    <a:lnTo>
                      <a:pt x="10608" y="14573"/>
                    </a:lnTo>
                    <a:lnTo>
                      <a:pt x="20859" y="12572"/>
                    </a:lnTo>
                    <a:lnTo>
                      <a:pt x="30968" y="10001"/>
                    </a:lnTo>
                    <a:lnTo>
                      <a:pt x="41148" y="6857"/>
                    </a:lnTo>
                    <a:lnTo>
                      <a:pt x="49530" y="4571"/>
                    </a:lnTo>
                    <a:lnTo>
                      <a:pt x="57150" y="2285"/>
                    </a:lnTo>
                    <a:lnTo>
                      <a:pt x="65532" y="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8" name="Google Shape;5028;p73"/>
              <p:cNvSpPr/>
              <p:nvPr/>
            </p:nvSpPr>
            <p:spPr>
              <a:xfrm>
                <a:off x="8061197" y="5343143"/>
                <a:ext cx="11429" cy="71120"/>
              </a:xfrm>
              <a:custGeom>
                <a:rect b="b" l="l" r="r" t="t"/>
                <a:pathLst>
                  <a:path extrusionOk="0" h="71120" w="11429">
                    <a:moveTo>
                      <a:pt x="0" y="0"/>
                    </a:moveTo>
                    <a:lnTo>
                      <a:pt x="1285" y="13013"/>
                    </a:lnTo>
                    <a:lnTo>
                      <a:pt x="2857" y="25812"/>
                    </a:lnTo>
                    <a:lnTo>
                      <a:pt x="4714" y="38469"/>
                    </a:lnTo>
                    <a:lnTo>
                      <a:pt x="6858" y="51053"/>
                    </a:lnTo>
                    <a:lnTo>
                      <a:pt x="7620" y="57912"/>
                    </a:lnTo>
                    <a:lnTo>
                      <a:pt x="9906" y="64008"/>
                    </a:lnTo>
                    <a:lnTo>
                      <a:pt x="11430" y="70866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29" name="Google Shape;5029;p73"/>
            <p:cNvGrpSpPr/>
            <p:nvPr/>
          </p:nvGrpSpPr>
          <p:grpSpPr>
            <a:xfrm>
              <a:off x="9397733" y="5089207"/>
              <a:ext cx="410857" cy="259079"/>
              <a:chOff x="9397733" y="5089207"/>
              <a:chExt cx="410857" cy="259079"/>
            </a:xfrm>
          </p:grpSpPr>
          <p:pic>
            <p:nvPicPr>
              <p:cNvPr id="5030" name="Google Shape;5030;p73"/>
              <p:cNvPicPr preferRelativeResize="0"/>
              <p:nvPr/>
            </p:nvPicPr>
            <p:blipFill rotWithShape="1">
              <a:blip r:embed="rId51">
                <a:alphaModFix/>
              </a:blip>
              <a:srcRect b="0" l="0" r="0" t="0"/>
              <a:stretch/>
            </p:blipFill>
            <p:spPr>
              <a:xfrm>
                <a:off x="9397733" y="5132057"/>
                <a:ext cx="310159" cy="14785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31" name="Google Shape;5031;p73"/>
              <p:cNvSpPr/>
              <p:nvPr/>
            </p:nvSpPr>
            <p:spPr>
              <a:xfrm>
                <a:off x="9660636" y="5089207"/>
                <a:ext cx="147954" cy="259079"/>
              </a:xfrm>
              <a:custGeom>
                <a:rect b="b" l="l" r="r" t="t"/>
                <a:pathLst>
                  <a:path extrusionOk="0" h="259079" w="147954">
                    <a:moveTo>
                      <a:pt x="63246" y="952"/>
                    </a:moveTo>
                    <a:lnTo>
                      <a:pt x="79950" y="547"/>
                    </a:lnTo>
                    <a:lnTo>
                      <a:pt x="97440" y="0"/>
                    </a:lnTo>
                    <a:lnTo>
                      <a:pt x="114788" y="309"/>
                    </a:lnTo>
                    <a:lnTo>
                      <a:pt x="147828" y="24574"/>
                    </a:lnTo>
                    <a:lnTo>
                      <a:pt x="147958" y="39302"/>
                    </a:lnTo>
                    <a:lnTo>
                      <a:pt x="146589" y="53816"/>
                    </a:lnTo>
                    <a:lnTo>
                      <a:pt x="144506" y="68187"/>
                    </a:lnTo>
                    <a:lnTo>
                      <a:pt x="142494" y="82486"/>
                    </a:lnTo>
                    <a:lnTo>
                      <a:pt x="140481" y="101917"/>
                    </a:lnTo>
                    <a:lnTo>
                      <a:pt x="138969" y="121348"/>
                    </a:lnTo>
                    <a:lnTo>
                      <a:pt x="137886" y="140779"/>
                    </a:lnTo>
                    <a:lnTo>
                      <a:pt x="137160" y="160210"/>
                    </a:lnTo>
                    <a:lnTo>
                      <a:pt x="137576" y="173116"/>
                    </a:lnTo>
                    <a:lnTo>
                      <a:pt x="138779" y="185737"/>
                    </a:lnTo>
                    <a:lnTo>
                      <a:pt x="140696" y="198358"/>
                    </a:lnTo>
                    <a:lnTo>
                      <a:pt x="143256" y="211264"/>
                    </a:lnTo>
                    <a:lnTo>
                      <a:pt x="144018" y="212788"/>
                    </a:lnTo>
                    <a:lnTo>
                      <a:pt x="147828" y="221932"/>
                    </a:lnTo>
                    <a:lnTo>
                      <a:pt x="144780" y="224218"/>
                    </a:lnTo>
                    <a:lnTo>
                      <a:pt x="133147" y="229719"/>
                    </a:lnTo>
                    <a:lnTo>
                      <a:pt x="119157" y="233933"/>
                    </a:lnTo>
                    <a:lnTo>
                      <a:pt x="105025" y="237291"/>
                    </a:lnTo>
                    <a:lnTo>
                      <a:pt x="92964" y="240220"/>
                    </a:lnTo>
                    <a:lnTo>
                      <a:pt x="74080" y="246506"/>
                    </a:lnTo>
                    <a:lnTo>
                      <a:pt x="55054" y="252221"/>
                    </a:lnTo>
                    <a:lnTo>
                      <a:pt x="35742" y="256508"/>
                    </a:lnTo>
                    <a:lnTo>
                      <a:pt x="16002" y="258508"/>
                    </a:lnTo>
                    <a:lnTo>
                      <a:pt x="10668" y="258508"/>
                    </a:lnTo>
                    <a:lnTo>
                      <a:pt x="5334" y="258508"/>
                    </a:lnTo>
                    <a:lnTo>
                      <a:pt x="0" y="258508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35" name="Shape 5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6" name="Google Shape;5036;p74"/>
          <p:cNvGrpSpPr/>
          <p:nvPr/>
        </p:nvGrpSpPr>
        <p:grpSpPr>
          <a:xfrm>
            <a:off x="2915816" y="657022"/>
            <a:ext cx="3638116" cy="1233027"/>
            <a:chOff x="3960101" y="1916334"/>
            <a:chExt cx="2257596" cy="795655"/>
          </a:xfrm>
        </p:grpSpPr>
        <p:pic>
          <p:nvPicPr>
            <p:cNvPr id="5037" name="Google Shape;5037;p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60101" y="2184641"/>
              <a:ext cx="177571" cy="131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8" name="Google Shape;5038;p7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78382" y="2180259"/>
              <a:ext cx="146257" cy="18138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039" name="Google Shape;5039;p74"/>
            <p:cNvGrpSpPr/>
            <p:nvPr/>
          </p:nvGrpSpPr>
          <p:grpSpPr>
            <a:xfrm>
              <a:off x="5119116" y="2227326"/>
              <a:ext cx="88772" cy="68325"/>
              <a:chOff x="5119116" y="2227326"/>
              <a:chExt cx="88772" cy="68325"/>
            </a:xfrm>
          </p:grpSpPr>
          <p:sp>
            <p:nvSpPr>
              <p:cNvPr id="5040" name="Google Shape;5040;p74"/>
              <p:cNvSpPr/>
              <p:nvPr/>
            </p:nvSpPr>
            <p:spPr>
              <a:xfrm>
                <a:off x="5119116" y="2227326"/>
                <a:ext cx="55245" cy="1905"/>
              </a:xfrm>
              <a:custGeom>
                <a:rect b="b" l="l" r="r" t="t"/>
                <a:pathLst>
                  <a:path extrusionOk="0" h="1905" w="55245">
                    <a:moveTo>
                      <a:pt x="0" y="0"/>
                    </a:moveTo>
                    <a:lnTo>
                      <a:pt x="11310" y="440"/>
                    </a:lnTo>
                    <a:lnTo>
                      <a:pt x="22478" y="666"/>
                    </a:lnTo>
                    <a:lnTo>
                      <a:pt x="33647" y="750"/>
                    </a:lnTo>
                    <a:lnTo>
                      <a:pt x="44958" y="761"/>
                    </a:lnTo>
                    <a:lnTo>
                      <a:pt x="48006" y="761"/>
                    </a:lnTo>
                    <a:lnTo>
                      <a:pt x="52577" y="1523"/>
                    </a:lnTo>
                    <a:lnTo>
                      <a:pt x="54864" y="1523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1" name="Google Shape;5041;p74"/>
              <p:cNvSpPr/>
              <p:nvPr/>
            </p:nvSpPr>
            <p:spPr>
              <a:xfrm>
                <a:off x="5125974" y="2275332"/>
                <a:ext cx="81914" cy="20319"/>
              </a:xfrm>
              <a:custGeom>
                <a:rect b="b" l="l" r="r" t="t"/>
                <a:pathLst>
                  <a:path extrusionOk="0" h="20319" w="81914">
                    <a:moveTo>
                      <a:pt x="0" y="19812"/>
                    </a:moveTo>
                    <a:lnTo>
                      <a:pt x="12311" y="19478"/>
                    </a:lnTo>
                    <a:lnTo>
                      <a:pt x="23622" y="17716"/>
                    </a:lnTo>
                    <a:lnTo>
                      <a:pt x="34932" y="15097"/>
                    </a:lnTo>
                    <a:lnTo>
                      <a:pt x="47244" y="12192"/>
                    </a:lnTo>
                    <a:lnTo>
                      <a:pt x="56780" y="10608"/>
                    </a:lnTo>
                    <a:lnTo>
                      <a:pt x="65246" y="8667"/>
                    </a:lnTo>
                    <a:lnTo>
                      <a:pt x="73282" y="5441"/>
                    </a:lnTo>
                    <a:lnTo>
                      <a:pt x="81534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42" name="Google Shape;5042;p74"/>
            <p:cNvGrpSpPr/>
            <p:nvPr/>
          </p:nvGrpSpPr>
          <p:grpSpPr>
            <a:xfrm>
              <a:off x="5420868" y="2209038"/>
              <a:ext cx="144030" cy="344436"/>
              <a:chOff x="5420868" y="2209038"/>
              <a:chExt cx="144030" cy="344436"/>
            </a:xfrm>
          </p:grpSpPr>
          <p:sp>
            <p:nvSpPr>
              <p:cNvPr id="5043" name="Google Shape;5043;p74"/>
              <p:cNvSpPr/>
              <p:nvPr/>
            </p:nvSpPr>
            <p:spPr>
              <a:xfrm>
                <a:off x="5472755" y="2209038"/>
                <a:ext cx="6350" cy="107950"/>
              </a:xfrm>
              <a:custGeom>
                <a:rect b="b" l="l" r="r" t="t"/>
                <a:pathLst>
                  <a:path extrusionOk="0" h="107950" w="6350">
                    <a:moveTo>
                      <a:pt x="4500" y="0"/>
                    </a:moveTo>
                    <a:lnTo>
                      <a:pt x="3000" y="24348"/>
                    </a:lnTo>
                    <a:lnTo>
                      <a:pt x="500" y="53054"/>
                    </a:lnTo>
                    <a:lnTo>
                      <a:pt x="0" y="81331"/>
                    </a:lnTo>
                    <a:lnTo>
                      <a:pt x="4500" y="104394"/>
                    </a:lnTo>
                    <a:lnTo>
                      <a:pt x="6024" y="107442"/>
                    </a:lnTo>
                    <a:lnTo>
                      <a:pt x="6024" y="106680"/>
                    </a:lnTo>
                    <a:lnTo>
                      <a:pt x="6024" y="104394"/>
                    </a:lnTo>
                    <a:lnTo>
                      <a:pt x="6024" y="103632"/>
                    </a:lnTo>
                    <a:lnTo>
                      <a:pt x="6024" y="102870"/>
                    </a:lnTo>
                    <a:lnTo>
                      <a:pt x="6024" y="10134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4" name="Google Shape;5044;p74"/>
              <p:cNvSpPr/>
              <p:nvPr/>
            </p:nvSpPr>
            <p:spPr>
              <a:xfrm>
                <a:off x="5420868" y="2363724"/>
                <a:ext cx="118110" cy="22860"/>
              </a:xfrm>
              <a:custGeom>
                <a:rect b="b" l="l" r="r" t="t"/>
                <a:pathLst>
                  <a:path extrusionOk="0" h="22860" w="118110">
                    <a:moveTo>
                      <a:pt x="0" y="22860"/>
                    </a:moveTo>
                    <a:lnTo>
                      <a:pt x="14739" y="20193"/>
                    </a:lnTo>
                    <a:lnTo>
                      <a:pt x="29337" y="16954"/>
                    </a:lnTo>
                    <a:lnTo>
                      <a:pt x="43934" y="13430"/>
                    </a:lnTo>
                    <a:lnTo>
                      <a:pt x="58674" y="9906"/>
                    </a:lnTo>
                    <a:lnTo>
                      <a:pt x="71711" y="6774"/>
                    </a:lnTo>
                    <a:lnTo>
                      <a:pt x="84677" y="4286"/>
                    </a:lnTo>
                    <a:lnTo>
                      <a:pt x="97786" y="2512"/>
                    </a:lnTo>
                    <a:lnTo>
                      <a:pt x="111252" y="1524"/>
                    </a:lnTo>
                    <a:lnTo>
                      <a:pt x="112014" y="1524"/>
                    </a:lnTo>
                    <a:lnTo>
                      <a:pt x="118110" y="0"/>
                    </a:lnTo>
                    <a:lnTo>
                      <a:pt x="115823" y="3810"/>
                    </a:lnTo>
                    <a:lnTo>
                      <a:pt x="115062" y="4572"/>
                    </a:lnTo>
                    <a:lnTo>
                      <a:pt x="113538" y="5334"/>
                    </a:lnTo>
                    <a:lnTo>
                      <a:pt x="112776" y="609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045" name="Google Shape;5045;p7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448287" y="2436006"/>
                <a:ext cx="116611" cy="1174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046" name="Google Shape;5046;p7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696699" y="2180831"/>
              <a:ext cx="111277" cy="1509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047" name="Google Shape;5047;p74"/>
            <p:cNvGrpSpPr/>
            <p:nvPr/>
          </p:nvGrpSpPr>
          <p:grpSpPr>
            <a:xfrm>
              <a:off x="4706397" y="1916334"/>
              <a:ext cx="1511300" cy="795655"/>
              <a:chOff x="4706397" y="1916334"/>
              <a:chExt cx="1511300" cy="795655"/>
            </a:xfrm>
          </p:grpSpPr>
          <p:pic>
            <p:nvPicPr>
              <p:cNvPr id="5048" name="Google Shape;5048;p7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872721" y="2165591"/>
                <a:ext cx="112039" cy="1455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49" name="Google Shape;5049;p7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925299" y="2037575"/>
                <a:ext cx="95275" cy="8841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50" name="Google Shape;5050;p74"/>
              <p:cNvSpPr/>
              <p:nvPr/>
            </p:nvSpPr>
            <p:spPr>
              <a:xfrm>
                <a:off x="4706397" y="1916334"/>
                <a:ext cx="1511300" cy="795655"/>
              </a:xfrm>
              <a:custGeom>
                <a:rect b="b" l="l" r="r" t="t"/>
                <a:pathLst>
                  <a:path extrusionOk="0" h="795655" w="1511300">
                    <a:moveTo>
                      <a:pt x="11906" y="708755"/>
                    </a:moveTo>
                    <a:lnTo>
                      <a:pt x="8810" y="694015"/>
                    </a:lnTo>
                    <a:lnTo>
                      <a:pt x="7143" y="679418"/>
                    </a:lnTo>
                    <a:lnTo>
                      <a:pt x="6334" y="664821"/>
                    </a:lnTo>
                    <a:lnTo>
                      <a:pt x="5810" y="650081"/>
                    </a:lnTo>
                    <a:lnTo>
                      <a:pt x="4560" y="628923"/>
                    </a:lnTo>
                    <a:lnTo>
                      <a:pt x="3238" y="607695"/>
                    </a:lnTo>
                    <a:lnTo>
                      <a:pt x="2059" y="586323"/>
                    </a:lnTo>
                    <a:lnTo>
                      <a:pt x="1238" y="564737"/>
                    </a:lnTo>
                    <a:lnTo>
                      <a:pt x="1035" y="510325"/>
                    </a:lnTo>
                    <a:lnTo>
                      <a:pt x="1333" y="455771"/>
                    </a:lnTo>
                    <a:lnTo>
                      <a:pt x="1774" y="401216"/>
                    </a:lnTo>
                    <a:lnTo>
                      <a:pt x="2000" y="346805"/>
                    </a:lnTo>
                    <a:lnTo>
                      <a:pt x="1881" y="315825"/>
                    </a:lnTo>
                    <a:lnTo>
                      <a:pt x="1619" y="284702"/>
                    </a:lnTo>
                    <a:lnTo>
                      <a:pt x="1357" y="253579"/>
                    </a:lnTo>
                    <a:lnTo>
                      <a:pt x="1238" y="222599"/>
                    </a:lnTo>
                    <a:lnTo>
                      <a:pt x="1226" y="208311"/>
                    </a:lnTo>
                    <a:lnTo>
                      <a:pt x="1142" y="194024"/>
                    </a:lnTo>
                    <a:lnTo>
                      <a:pt x="916" y="179736"/>
                    </a:lnTo>
                    <a:lnTo>
                      <a:pt x="476" y="165449"/>
                    </a:lnTo>
                    <a:lnTo>
                      <a:pt x="273" y="158936"/>
                    </a:lnTo>
                    <a:lnTo>
                      <a:pt x="0" y="152209"/>
                    </a:lnTo>
                    <a:lnTo>
                      <a:pt x="154" y="145625"/>
                    </a:lnTo>
                    <a:lnTo>
                      <a:pt x="1238" y="139541"/>
                    </a:lnTo>
                    <a:lnTo>
                      <a:pt x="2000" y="138779"/>
                    </a:lnTo>
                    <a:lnTo>
                      <a:pt x="2762" y="134969"/>
                    </a:lnTo>
                    <a:lnTo>
                      <a:pt x="6572" y="132683"/>
                    </a:lnTo>
                    <a:lnTo>
                      <a:pt x="14954" y="133445"/>
                    </a:lnTo>
                    <a:lnTo>
                      <a:pt x="18764" y="133445"/>
                    </a:lnTo>
                    <a:lnTo>
                      <a:pt x="29741" y="132421"/>
                    </a:lnTo>
                    <a:lnTo>
                      <a:pt x="40862" y="131540"/>
                    </a:lnTo>
                    <a:lnTo>
                      <a:pt x="51982" y="130659"/>
                    </a:lnTo>
                    <a:lnTo>
                      <a:pt x="62960" y="129635"/>
                    </a:lnTo>
                    <a:lnTo>
                      <a:pt x="77938" y="128349"/>
                    </a:lnTo>
                    <a:lnTo>
                      <a:pt x="123158" y="122777"/>
                    </a:lnTo>
                    <a:lnTo>
                      <a:pt x="177379" y="112275"/>
                    </a:lnTo>
                    <a:lnTo>
                      <a:pt x="218420" y="103167"/>
                    </a:lnTo>
                    <a:lnTo>
                      <a:pt x="241363" y="98107"/>
                    </a:lnTo>
                    <a:lnTo>
                      <a:pt x="287750" y="88487"/>
                    </a:lnTo>
                    <a:lnTo>
                      <a:pt x="356806" y="77628"/>
                    </a:lnTo>
                    <a:lnTo>
                      <a:pt x="426434" y="72485"/>
                    </a:lnTo>
                    <a:lnTo>
                      <a:pt x="482441" y="70580"/>
                    </a:lnTo>
                    <a:lnTo>
                      <a:pt x="510444" y="69913"/>
                    </a:lnTo>
                    <a:lnTo>
                      <a:pt x="567463" y="65853"/>
                    </a:lnTo>
                    <a:lnTo>
                      <a:pt x="624923" y="57638"/>
                    </a:lnTo>
                    <a:lnTo>
                      <a:pt x="684823" y="46291"/>
                    </a:lnTo>
                    <a:lnTo>
                      <a:pt x="715994" y="39909"/>
                    </a:lnTo>
                    <a:lnTo>
                      <a:pt x="747164" y="33813"/>
                    </a:lnTo>
                    <a:lnTo>
                      <a:pt x="807755" y="24038"/>
                    </a:lnTo>
                    <a:lnTo>
                      <a:pt x="866882" y="18109"/>
                    </a:lnTo>
                    <a:lnTo>
                      <a:pt x="929747" y="16466"/>
                    </a:lnTo>
                    <a:lnTo>
                      <a:pt x="962977" y="17144"/>
                    </a:lnTo>
                    <a:lnTo>
                      <a:pt x="996350" y="18252"/>
                    </a:lnTo>
                    <a:lnTo>
                      <a:pt x="1029938" y="19145"/>
                    </a:lnTo>
                    <a:lnTo>
                      <a:pt x="1087088" y="18859"/>
                    </a:lnTo>
                    <a:lnTo>
                      <a:pt x="1144238" y="14573"/>
                    </a:lnTo>
                    <a:lnTo>
                      <a:pt x="1199864" y="7524"/>
                    </a:lnTo>
                    <a:lnTo>
                      <a:pt x="1227605" y="4286"/>
                    </a:lnTo>
                    <a:lnTo>
                      <a:pt x="1255490" y="1619"/>
                    </a:lnTo>
                    <a:lnTo>
                      <a:pt x="1278219" y="416"/>
                    </a:lnTo>
                    <a:lnTo>
                      <a:pt x="1300733" y="0"/>
                    </a:lnTo>
                    <a:lnTo>
                      <a:pt x="1323105" y="11"/>
                    </a:lnTo>
                    <a:lnTo>
                      <a:pt x="1345406" y="95"/>
                    </a:lnTo>
                    <a:lnTo>
                      <a:pt x="1362551" y="476"/>
                    </a:lnTo>
                    <a:lnTo>
                      <a:pt x="1379696" y="1428"/>
                    </a:lnTo>
                    <a:lnTo>
                      <a:pt x="1396841" y="2666"/>
                    </a:lnTo>
                    <a:lnTo>
                      <a:pt x="1413986" y="3905"/>
                    </a:lnTo>
                    <a:lnTo>
                      <a:pt x="1427130" y="4464"/>
                    </a:lnTo>
                    <a:lnTo>
                      <a:pt x="1440275" y="4952"/>
                    </a:lnTo>
                    <a:lnTo>
                      <a:pt x="1453419" y="5298"/>
                    </a:lnTo>
                    <a:lnTo>
                      <a:pt x="1466564" y="5429"/>
                    </a:lnTo>
                    <a:lnTo>
                      <a:pt x="1473993" y="5286"/>
                    </a:lnTo>
                    <a:lnTo>
                      <a:pt x="1481423" y="4857"/>
                    </a:lnTo>
                    <a:lnTo>
                      <a:pt x="1488852" y="4143"/>
                    </a:lnTo>
                    <a:lnTo>
                      <a:pt x="1496282" y="3143"/>
                    </a:lnTo>
                    <a:lnTo>
                      <a:pt x="1498568" y="3143"/>
                    </a:lnTo>
                    <a:lnTo>
                      <a:pt x="1500854" y="2381"/>
                    </a:lnTo>
                    <a:lnTo>
                      <a:pt x="1502378" y="2381"/>
                    </a:lnTo>
                    <a:lnTo>
                      <a:pt x="1502640" y="17240"/>
                    </a:lnTo>
                    <a:lnTo>
                      <a:pt x="1503330" y="32099"/>
                    </a:lnTo>
                    <a:lnTo>
                      <a:pt x="1504307" y="46958"/>
                    </a:lnTo>
                    <a:lnTo>
                      <a:pt x="1505426" y="61817"/>
                    </a:lnTo>
                    <a:lnTo>
                      <a:pt x="1506664" y="81807"/>
                    </a:lnTo>
                    <a:lnTo>
                      <a:pt x="1507902" y="101726"/>
                    </a:lnTo>
                    <a:lnTo>
                      <a:pt x="1508855" y="121503"/>
                    </a:lnTo>
                    <a:lnTo>
                      <a:pt x="1509236" y="141065"/>
                    </a:lnTo>
                    <a:lnTo>
                      <a:pt x="1509355" y="164937"/>
                    </a:lnTo>
                    <a:lnTo>
                      <a:pt x="1509617" y="188594"/>
                    </a:lnTo>
                    <a:lnTo>
                      <a:pt x="1509879" y="212109"/>
                    </a:lnTo>
                    <a:lnTo>
                      <a:pt x="1509998" y="235553"/>
                    </a:lnTo>
                    <a:lnTo>
                      <a:pt x="1509998" y="259437"/>
                    </a:lnTo>
                    <a:lnTo>
                      <a:pt x="1509998" y="283178"/>
                    </a:lnTo>
                    <a:lnTo>
                      <a:pt x="1509998" y="306919"/>
                    </a:lnTo>
                    <a:lnTo>
                      <a:pt x="1509998" y="330803"/>
                    </a:lnTo>
                    <a:lnTo>
                      <a:pt x="1510522" y="353091"/>
                    </a:lnTo>
                    <a:lnTo>
                      <a:pt x="1510426" y="397668"/>
                    </a:lnTo>
                    <a:lnTo>
                      <a:pt x="1507045" y="447139"/>
                    </a:lnTo>
                    <a:lnTo>
                      <a:pt x="1501521" y="500645"/>
                    </a:lnTo>
                    <a:lnTo>
                      <a:pt x="1499330" y="527399"/>
                    </a:lnTo>
                    <a:lnTo>
                      <a:pt x="1498889" y="544663"/>
                    </a:lnTo>
                    <a:lnTo>
                      <a:pt x="1498663" y="562070"/>
                    </a:lnTo>
                    <a:lnTo>
                      <a:pt x="1498580" y="579477"/>
                    </a:lnTo>
                    <a:lnTo>
                      <a:pt x="1498568" y="596741"/>
                    </a:lnTo>
                    <a:lnTo>
                      <a:pt x="1498663" y="607718"/>
                    </a:lnTo>
                    <a:lnTo>
                      <a:pt x="1498758" y="618839"/>
                    </a:lnTo>
                    <a:lnTo>
                      <a:pt x="1498568" y="629959"/>
                    </a:lnTo>
                    <a:lnTo>
                      <a:pt x="1497806" y="640937"/>
                    </a:lnTo>
                    <a:lnTo>
                      <a:pt x="1497806" y="646271"/>
                    </a:lnTo>
                    <a:lnTo>
                      <a:pt x="1497044" y="651605"/>
                    </a:lnTo>
                    <a:lnTo>
                      <a:pt x="1494758" y="656177"/>
                    </a:lnTo>
                    <a:lnTo>
                      <a:pt x="1493996" y="659225"/>
                    </a:lnTo>
                    <a:lnTo>
                      <a:pt x="1491710" y="659225"/>
                    </a:lnTo>
                    <a:lnTo>
                      <a:pt x="1488662" y="660749"/>
                    </a:lnTo>
                    <a:lnTo>
                      <a:pt x="1481661" y="664678"/>
                    </a:lnTo>
                    <a:lnTo>
                      <a:pt x="1474374" y="667607"/>
                    </a:lnTo>
                    <a:lnTo>
                      <a:pt x="1427118" y="678287"/>
                    </a:lnTo>
                    <a:lnTo>
                      <a:pt x="1416272" y="679799"/>
                    </a:lnTo>
                    <a:lnTo>
                      <a:pt x="1401294" y="682085"/>
                    </a:lnTo>
                    <a:lnTo>
                      <a:pt x="1386173" y="684371"/>
                    </a:lnTo>
                    <a:lnTo>
                      <a:pt x="1371052" y="686657"/>
                    </a:lnTo>
                    <a:lnTo>
                      <a:pt x="1356074" y="688943"/>
                    </a:lnTo>
                    <a:lnTo>
                      <a:pt x="1336190" y="692491"/>
                    </a:lnTo>
                    <a:lnTo>
                      <a:pt x="1316450" y="696182"/>
                    </a:lnTo>
                    <a:lnTo>
                      <a:pt x="1296709" y="699873"/>
                    </a:lnTo>
                    <a:lnTo>
                      <a:pt x="1253501" y="707409"/>
                    </a:lnTo>
                    <a:lnTo>
                      <a:pt x="1206853" y="715101"/>
                    </a:lnTo>
                    <a:lnTo>
                      <a:pt x="1157954" y="721947"/>
                    </a:lnTo>
                    <a:lnTo>
                      <a:pt x="1107662" y="727662"/>
                    </a:lnTo>
                    <a:lnTo>
                      <a:pt x="1054512" y="732508"/>
                    </a:lnTo>
                    <a:lnTo>
                      <a:pt x="1026509" y="735139"/>
                    </a:lnTo>
                    <a:lnTo>
                      <a:pt x="998505" y="737913"/>
                    </a:lnTo>
                    <a:lnTo>
                      <a:pt x="970502" y="740759"/>
                    </a:lnTo>
                    <a:lnTo>
                      <a:pt x="941224" y="743950"/>
                    </a:lnTo>
                    <a:lnTo>
                      <a:pt x="911733" y="746855"/>
                    </a:lnTo>
                    <a:lnTo>
                      <a:pt x="882098" y="749760"/>
                    </a:lnTo>
                    <a:lnTo>
                      <a:pt x="852392" y="752951"/>
                    </a:lnTo>
                    <a:lnTo>
                      <a:pt x="821412" y="756380"/>
                    </a:lnTo>
                    <a:lnTo>
                      <a:pt x="790289" y="759809"/>
                    </a:lnTo>
                    <a:lnTo>
                      <a:pt x="759166" y="763238"/>
                    </a:lnTo>
                    <a:lnTo>
                      <a:pt x="728186" y="766667"/>
                    </a:lnTo>
                    <a:lnTo>
                      <a:pt x="697444" y="769631"/>
                    </a:lnTo>
                    <a:lnTo>
                      <a:pt x="636246" y="775561"/>
                    </a:lnTo>
                    <a:lnTo>
                      <a:pt x="578060" y="780109"/>
                    </a:lnTo>
                    <a:lnTo>
                      <a:pt x="522886" y="782704"/>
                    </a:lnTo>
                    <a:lnTo>
                      <a:pt x="495014" y="783431"/>
                    </a:lnTo>
                    <a:lnTo>
                      <a:pt x="469987" y="784443"/>
                    </a:lnTo>
                    <a:lnTo>
                      <a:pt x="445103" y="785241"/>
                    </a:lnTo>
                    <a:lnTo>
                      <a:pt x="420219" y="785895"/>
                    </a:lnTo>
                    <a:lnTo>
                      <a:pt x="395192" y="786479"/>
                    </a:lnTo>
                    <a:lnTo>
                      <a:pt x="372344" y="787491"/>
                    </a:lnTo>
                    <a:lnTo>
                      <a:pt x="349567" y="788289"/>
                    </a:lnTo>
                    <a:lnTo>
                      <a:pt x="326933" y="788943"/>
                    </a:lnTo>
                    <a:lnTo>
                      <a:pt x="304514" y="789527"/>
                    </a:lnTo>
                    <a:lnTo>
                      <a:pt x="285535" y="789848"/>
                    </a:lnTo>
                    <a:lnTo>
                      <a:pt x="266414" y="789813"/>
                    </a:lnTo>
                    <a:lnTo>
                      <a:pt x="247292" y="789634"/>
                    </a:lnTo>
                    <a:lnTo>
                      <a:pt x="228314" y="789527"/>
                    </a:lnTo>
                    <a:lnTo>
                      <a:pt x="211740" y="790098"/>
                    </a:lnTo>
                    <a:lnTo>
                      <a:pt x="195167" y="790670"/>
                    </a:lnTo>
                    <a:lnTo>
                      <a:pt x="178593" y="791241"/>
                    </a:lnTo>
                    <a:lnTo>
                      <a:pt x="162020" y="791813"/>
                    </a:lnTo>
                    <a:lnTo>
                      <a:pt x="146601" y="792491"/>
                    </a:lnTo>
                    <a:lnTo>
                      <a:pt x="131254" y="793242"/>
                    </a:lnTo>
                    <a:lnTo>
                      <a:pt x="116050" y="793849"/>
                    </a:lnTo>
                    <a:lnTo>
                      <a:pt x="101060" y="794099"/>
                    </a:lnTo>
                    <a:lnTo>
                      <a:pt x="89511" y="794539"/>
                    </a:lnTo>
                    <a:lnTo>
                      <a:pt x="77819" y="794766"/>
                    </a:lnTo>
                    <a:lnTo>
                      <a:pt x="66127" y="794849"/>
                    </a:lnTo>
                    <a:lnTo>
                      <a:pt x="54578" y="794861"/>
                    </a:lnTo>
                    <a:lnTo>
                      <a:pt x="47470" y="794956"/>
                    </a:lnTo>
                    <a:lnTo>
                      <a:pt x="40005" y="795051"/>
                    </a:lnTo>
                    <a:lnTo>
                      <a:pt x="32396" y="794861"/>
                    </a:lnTo>
                    <a:lnTo>
                      <a:pt x="24860" y="794099"/>
                    </a:lnTo>
                    <a:lnTo>
                      <a:pt x="23336" y="794099"/>
                    </a:lnTo>
                    <a:lnTo>
                      <a:pt x="19526" y="794099"/>
                    </a:lnTo>
                    <a:lnTo>
                      <a:pt x="19526" y="793337"/>
                    </a:lnTo>
                    <a:lnTo>
                      <a:pt x="18002" y="791051"/>
                    </a:lnTo>
                    <a:lnTo>
                      <a:pt x="18764" y="785717"/>
                    </a:lnTo>
                    <a:lnTo>
                      <a:pt x="18002" y="782669"/>
                    </a:lnTo>
                    <a:lnTo>
                      <a:pt x="17430" y="770667"/>
                    </a:lnTo>
                    <a:lnTo>
                      <a:pt x="16859" y="758666"/>
                    </a:lnTo>
                    <a:lnTo>
                      <a:pt x="16287" y="746664"/>
                    </a:lnTo>
                    <a:lnTo>
                      <a:pt x="15716" y="734663"/>
                    </a:lnTo>
                    <a:lnTo>
                      <a:pt x="14835" y="709505"/>
                    </a:lnTo>
                    <a:lnTo>
                      <a:pt x="14382" y="684276"/>
                    </a:lnTo>
                    <a:lnTo>
                      <a:pt x="14216" y="658903"/>
                    </a:lnTo>
                    <a:lnTo>
                      <a:pt x="14192" y="633317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051" name="Google Shape;5051;p74"/>
          <p:cNvGrpSpPr/>
          <p:nvPr/>
        </p:nvGrpSpPr>
        <p:grpSpPr>
          <a:xfrm>
            <a:off x="1551536" y="2153518"/>
            <a:ext cx="6320420" cy="1340137"/>
            <a:chOff x="4300405" y="2718803"/>
            <a:chExt cx="4938214" cy="1082065"/>
          </a:xfrm>
        </p:grpSpPr>
        <p:pic>
          <p:nvPicPr>
            <p:cNvPr id="5052" name="Google Shape;5052;p7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300405" y="3166859"/>
              <a:ext cx="300562" cy="1783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3" name="Google Shape;5053;p7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996230" y="3147809"/>
              <a:ext cx="118552" cy="132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4" name="Google Shape;5054;p7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468099" y="3088373"/>
              <a:ext cx="184429" cy="14709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055" name="Google Shape;5055;p74"/>
            <p:cNvGrpSpPr/>
            <p:nvPr/>
          </p:nvGrpSpPr>
          <p:grpSpPr>
            <a:xfrm>
              <a:off x="5771387" y="3055619"/>
              <a:ext cx="222885" cy="116839"/>
              <a:chOff x="5771387" y="3055619"/>
              <a:chExt cx="222885" cy="116839"/>
            </a:xfrm>
          </p:grpSpPr>
          <p:sp>
            <p:nvSpPr>
              <p:cNvPr id="5056" name="Google Shape;5056;p74"/>
              <p:cNvSpPr/>
              <p:nvPr/>
            </p:nvSpPr>
            <p:spPr>
              <a:xfrm>
                <a:off x="5806880" y="3055619"/>
                <a:ext cx="635" cy="116839"/>
              </a:xfrm>
              <a:custGeom>
                <a:rect b="b" l="l" r="r" t="t"/>
                <a:pathLst>
                  <a:path extrusionOk="0" h="116839" w="635">
                    <a:moveTo>
                      <a:pt x="321" y="0"/>
                    </a:moveTo>
                    <a:lnTo>
                      <a:pt x="321" y="21717"/>
                    </a:lnTo>
                    <a:lnTo>
                      <a:pt x="321" y="43434"/>
                    </a:lnTo>
                    <a:lnTo>
                      <a:pt x="321" y="65151"/>
                    </a:lnTo>
                    <a:lnTo>
                      <a:pt x="321" y="86868"/>
                    </a:lnTo>
                    <a:lnTo>
                      <a:pt x="0" y="94297"/>
                    </a:lnTo>
                    <a:lnTo>
                      <a:pt x="35" y="101727"/>
                    </a:lnTo>
                    <a:lnTo>
                      <a:pt x="214" y="109156"/>
                    </a:lnTo>
                    <a:lnTo>
                      <a:pt x="321" y="11658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7" name="Google Shape;5057;p74"/>
              <p:cNvSpPr/>
              <p:nvPr/>
            </p:nvSpPr>
            <p:spPr>
              <a:xfrm>
                <a:off x="5771387" y="3064763"/>
                <a:ext cx="222885" cy="99060"/>
              </a:xfrm>
              <a:custGeom>
                <a:rect b="b" l="l" r="r" t="t"/>
                <a:pathLst>
                  <a:path extrusionOk="0" h="99060" w="222885">
                    <a:moveTo>
                      <a:pt x="0" y="37337"/>
                    </a:moveTo>
                    <a:lnTo>
                      <a:pt x="11227" y="30218"/>
                    </a:lnTo>
                    <a:lnTo>
                      <a:pt x="22383" y="24383"/>
                    </a:lnTo>
                    <a:lnTo>
                      <a:pt x="33968" y="19121"/>
                    </a:lnTo>
                    <a:lnTo>
                      <a:pt x="46481" y="13715"/>
                    </a:lnTo>
                    <a:lnTo>
                      <a:pt x="55316" y="9751"/>
                    </a:lnTo>
                    <a:lnTo>
                      <a:pt x="64579" y="5429"/>
                    </a:lnTo>
                    <a:lnTo>
                      <a:pt x="74128" y="1821"/>
                    </a:lnTo>
                    <a:lnTo>
                      <a:pt x="83819" y="0"/>
                    </a:lnTo>
                    <a:lnTo>
                      <a:pt x="84581" y="0"/>
                    </a:lnTo>
                    <a:lnTo>
                      <a:pt x="85796" y="7548"/>
                    </a:lnTo>
                    <a:lnTo>
                      <a:pt x="86296" y="15239"/>
                    </a:lnTo>
                    <a:lnTo>
                      <a:pt x="86510" y="22931"/>
                    </a:lnTo>
                    <a:lnTo>
                      <a:pt x="86868" y="30479"/>
                    </a:lnTo>
                    <a:lnTo>
                      <a:pt x="87522" y="43755"/>
                    </a:lnTo>
                    <a:lnTo>
                      <a:pt x="88106" y="57245"/>
                    </a:lnTo>
                    <a:lnTo>
                      <a:pt x="88261" y="70877"/>
                    </a:lnTo>
                    <a:lnTo>
                      <a:pt x="87630" y="84581"/>
                    </a:lnTo>
                    <a:lnTo>
                      <a:pt x="86868" y="89153"/>
                    </a:lnTo>
                    <a:lnTo>
                      <a:pt x="85344" y="91439"/>
                    </a:lnTo>
                    <a:lnTo>
                      <a:pt x="84582" y="95249"/>
                    </a:lnTo>
                    <a:lnTo>
                      <a:pt x="80010" y="93725"/>
                    </a:lnTo>
                    <a:lnTo>
                      <a:pt x="79248" y="92963"/>
                    </a:lnTo>
                    <a:lnTo>
                      <a:pt x="78486" y="86867"/>
                    </a:lnTo>
                    <a:lnTo>
                      <a:pt x="78521" y="79378"/>
                    </a:lnTo>
                    <a:lnTo>
                      <a:pt x="105525" y="47232"/>
                    </a:lnTo>
                    <a:lnTo>
                      <a:pt x="128016" y="44957"/>
                    </a:lnTo>
                    <a:lnTo>
                      <a:pt x="131826" y="52577"/>
                    </a:lnTo>
                    <a:lnTo>
                      <a:pt x="134231" y="58781"/>
                    </a:lnTo>
                    <a:lnTo>
                      <a:pt x="135064" y="65627"/>
                    </a:lnTo>
                    <a:lnTo>
                      <a:pt x="135040" y="72616"/>
                    </a:lnTo>
                    <a:lnTo>
                      <a:pt x="134874" y="79247"/>
                    </a:lnTo>
                    <a:lnTo>
                      <a:pt x="134874" y="83819"/>
                    </a:lnTo>
                    <a:lnTo>
                      <a:pt x="132588" y="94487"/>
                    </a:lnTo>
                    <a:lnTo>
                      <a:pt x="137160" y="96773"/>
                    </a:lnTo>
                    <a:lnTo>
                      <a:pt x="143696" y="98655"/>
                    </a:lnTo>
                    <a:lnTo>
                      <a:pt x="151161" y="98107"/>
                    </a:lnTo>
                    <a:lnTo>
                      <a:pt x="191273" y="76259"/>
                    </a:lnTo>
                    <a:lnTo>
                      <a:pt x="192024" y="42481"/>
                    </a:lnTo>
                    <a:lnTo>
                      <a:pt x="185166" y="43243"/>
                    </a:lnTo>
                    <a:lnTo>
                      <a:pt x="172593" y="81438"/>
                    </a:lnTo>
                    <a:lnTo>
                      <a:pt x="213252" y="91725"/>
                    </a:lnTo>
                    <a:lnTo>
                      <a:pt x="222504" y="90677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58" name="Google Shape;5058;p74"/>
            <p:cNvGrpSpPr/>
            <p:nvPr/>
          </p:nvGrpSpPr>
          <p:grpSpPr>
            <a:xfrm>
              <a:off x="6382142" y="2959595"/>
              <a:ext cx="653416" cy="243091"/>
              <a:chOff x="6382142" y="2959595"/>
              <a:chExt cx="653416" cy="243091"/>
            </a:xfrm>
          </p:grpSpPr>
          <p:sp>
            <p:nvSpPr>
              <p:cNvPr id="5059" name="Google Shape;5059;p74"/>
              <p:cNvSpPr/>
              <p:nvPr/>
            </p:nvSpPr>
            <p:spPr>
              <a:xfrm>
                <a:off x="6382142" y="3017520"/>
                <a:ext cx="57785" cy="133350"/>
              </a:xfrm>
              <a:custGeom>
                <a:rect b="b" l="l" r="r" t="t"/>
                <a:pathLst>
                  <a:path extrusionOk="0" h="133350" w="57785">
                    <a:moveTo>
                      <a:pt x="22467" y="0"/>
                    </a:moveTo>
                    <a:lnTo>
                      <a:pt x="6929" y="38790"/>
                    </a:lnTo>
                    <a:lnTo>
                      <a:pt x="654" y="84963"/>
                    </a:lnTo>
                    <a:lnTo>
                      <a:pt x="0" y="101131"/>
                    </a:lnTo>
                    <a:lnTo>
                      <a:pt x="1131" y="116586"/>
                    </a:lnTo>
                    <a:lnTo>
                      <a:pt x="4441" y="125313"/>
                    </a:lnTo>
                    <a:lnTo>
                      <a:pt x="10465" y="130397"/>
                    </a:lnTo>
                    <a:lnTo>
                      <a:pt x="18490" y="132766"/>
                    </a:lnTo>
                    <a:lnTo>
                      <a:pt x="27801" y="133350"/>
                    </a:lnTo>
                    <a:lnTo>
                      <a:pt x="36730" y="131956"/>
                    </a:lnTo>
                    <a:lnTo>
                      <a:pt x="43803" y="129063"/>
                    </a:lnTo>
                    <a:lnTo>
                      <a:pt x="50303" y="124884"/>
                    </a:lnTo>
                    <a:lnTo>
                      <a:pt x="57519" y="11963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0" name="Google Shape;5060;p74"/>
              <p:cNvSpPr/>
              <p:nvPr/>
            </p:nvSpPr>
            <p:spPr>
              <a:xfrm>
                <a:off x="6390893" y="3029438"/>
                <a:ext cx="75564" cy="42544"/>
              </a:xfrm>
              <a:custGeom>
                <a:rect b="b" l="l" r="r" t="t"/>
                <a:pathLst>
                  <a:path extrusionOk="0" h="42544" w="75564">
                    <a:moveTo>
                      <a:pt x="0" y="32277"/>
                    </a:moveTo>
                    <a:lnTo>
                      <a:pt x="12001" y="37790"/>
                    </a:lnTo>
                    <a:lnTo>
                      <a:pt x="22860" y="40945"/>
                    </a:lnTo>
                    <a:lnTo>
                      <a:pt x="34290" y="42243"/>
                    </a:lnTo>
                    <a:lnTo>
                      <a:pt x="48006" y="42183"/>
                    </a:lnTo>
                    <a:lnTo>
                      <a:pt x="75545" y="22609"/>
                    </a:lnTo>
                    <a:lnTo>
                      <a:pt x="72294" y="17418"/>
                    </a:lnTo>
                    <a:lnTo>
                      <a:pt x="34611" y="0"/>
                    </a:lnTo>
                    <a:lnTo>
                      <a:pt x="25145" y="273"/>
                    </a:lnTo>
                    <a:lnTo>
                      <a:pt x="25146" y="29229"/>
                    </a:lnTo>
                    <a:lnTo>
                      <a:pt x="32004" y="33801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1" name="Google Shape;5061;p74"/>
              <p:cNvSpPr/>
              <p:nvPr/>
            </p:nvSpPr>
            <p:spPr>
              <a:xfrm>
                <a:off x="6515861" y="3042666"/>
                <a:ext cx="6984" cy="83185"/>
              </a:xfrm>
              <a:custGeom>
                <a:rect b="b" l="l" r="r" t="t"/>
                <a:pathLst>
                  <a:path extrusionOk="0" h="83185" w="6984">
                    <a:moveTo>
                      <a:pt x="0" y="0"/>
                    </a:moveTo>
                    <a:lnTo>
                      <a:pt x="1881" y="12096"/>
                    </a:lnTo>
                    <a:lnTo>
                      <a:pt x="3048" y="23622"/>
                    </a:lnTo>
                    <a:lnTo>
                      <a:pt x="3643" y="35147"/>
                    </a:lnTo>
                    <a:lnTo>
                      <a:pt x="3810" y="47244"/>
                    </a:lnTo>
                    <a:lnTo>
                      <a:pt x="3298" y="54875"/>
                    </a:lnTo>
                    <a:lnTo>
                      <a:pt x="2571" y="66008"/>
                    </a:lnTo>
                    <a:lnTo>
                      <a:pt x="2845" y="76711"/>
                    </a:lnTo>
                    <a:lnTo>
                      <a:pt x="5334" y="83058"/>
                    </a:lnTo>
                    <a:lnTo>
                      <a:pt x="6096" y="83058"/>
                    </a:lnTo>
                    <a:lnTo>
                      <a:pt x="6858" y="83058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2" name="Google Shape;5062;p74"/>
              <p:cNvSpPr/>
              <p:nvPr/>
            </p:nvSpPr>
            <p:spPr>
              <a:xfrm>
                <a:off x="6499859" y="2982468"/>
                <a:ext cx="29209" cy="11430"/>
              </a:xfrm>
              <a:custGeom>
                <a:rect b="b" l="l" r="r" t="t"/>
                <a:pathLst>
                  <a:path extrusionOk="0" h="11430" w="29209">
                    <a:moveTo>
                      <a:pt x="0" y="0"/>
                    </a:moveTo>
                    <a:lnTo>
                      <a:pt x="9989" y="3286"/>
                    </a:lnTo>
                    <a:lnTo>
                      <a:pt x="17049" y="5714"/>
                    </a:lnTo>
                    <a:lnTo>
                      <a:pt x="22824" y="8143"/>
                    </a:lnTo>
                    <a:lnTo>
                      <a:pt x="28956" y="11429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3" name="Google Shape;5063;p74"/>
              <p:cNvSpPr/>
              <p:nvPr/>
            </p:nvSpPr>
            <p:spPr>
              <a:xfrm>
                <a:off x="6559295" y="2993136"/>
                <a:ext cx="168909" cy="209550"/>
              </a:xfrm>
              <a:custGeom>
                <a:rect b="b" l="l" r="r" t="t"/>
                <a:pathLst>
                  <a:path extrusionOk="0" h="209550" w="168909">
                    <a:moveTo>
                      <a:pt x="34290" y="89915"/>
                    </a:moveTo>
                    <a:lnTo>
                      <a:pt x="31468" y="77926"/>
                    </a:lnTo>
                    <a:lnTo>
                      <a:pt x="30003" y="66579"/>
                    </a:lnTo>
                    <a:lnTo>
                      <a:pt x="30110" y="55090"/>
                    </a:lnTo>
                    <a:lnTo>
                      <a:pt x="32004" y="42671"/>
                    </a:lnTo>
                    <a:lnTo>
                      <a:pt x="34492" y="32623"/>
                    </a:lnTo>
                    <a:lnTo>
                      <a:pt x="37052" y="22859"/>
                    </a:lnTo>
                    <a:lnTo>
                      <a:pt x="39183" y="13096"/>
                    </a:lnTo>
                    <a:lnTo>
                      <a:pt x="40386" y="3047"/>
                    </a:lnTo>
                    <a:lnTo>
                      <a:pt x="40386" y="1523"/>
                    </a:lnTo>
                    <a:lnTo>
                      <a:pt x="40386" y="761"/>
                    </a:lnTo>
                    <a:lnTo>
                      <a:pt x="40386" y="0"/>
                    </a:lnTo>
                    <a:lnTo>
                      <a:pt x="33397" y="1214"/>
                    </a:lnTo>
                    <a:lnTo>
                      <a:pt x="6000" y="37337"/>
                    </a:lnTo>
                    <a:lnTo>
                      <a:pt x="0" y="60959"/>
                    </a:lnTo>
                    <a:lnTo>
                      <a:pt x="857" y="69818"/>
                    </a:lnTo>
                    <a:lnTo>
                      <a:pt x="5143" y="75247"/>
                    </a:lnTo>
                    <a:lnTo>
                      <a:pt x="12001" y="78104"/>
                    </a:lnTo>
                    <a:lnTo>
                      <a:pt x="20574" y="79247"/>
                    </a:lnTo>
                    <a:lnTo>
                      <a:pt x="27920" y="79093"/>
                    </a:lnTo>
                    <a:lnTo>
                      <a:pt x="37623" y="78581"/>
                    </a:lnTo>
                    <a:lnTo>
                      <a:pt x="46612" y="79355"/>
                    </a:lnTo>
                    <a:lnTo>
                      <a:pt x="53959" y="127527"/>
                    </a:lnTo>
                    <a:lnTo>
                      <a:pt x="48387" y="168687"/>
                    </a:lnTo>
                    <a:lnTo>
                      <a:pt x="37242" y="205644"/>
                    </a:lnTo>
                    <a:lnTo>
                      <a:pt x="32801" y="209228"/>
                    </a:lnTo>
                    <a:lnTo>
                      <a:pt x="27432" y="208025"/>
                    </a:lnTo>
                    <a:lnTo>
                      <a:pt x="7179" y="169342"/>
                    </a:lnTo>
                    <a:lnTo>
                      <a:pt x="4357" y="143625"/>
                    </a:lnTo>
                    <a:lnTo>
                      <a:pt x="5524" y="132111"/>
                    </a:lnTo>
                    <a:lnTo>
                      <a:pt x="41910" y="99250"/>
                    </a:lnTo>
                    <a:lnTo>
                      <a:pt x="55149" y="94654"/>
                    </a:lnTo>
                    <a:lnTo>
                      <a:pt x="67818" y="89915"/>
                    </a:lnTo>
                    <a:lnTo>
                      <a:pt x="106930" y="70627"/>
                    </a:lnTo>
                    <a:lnTo>
                      <a:pt x="129790" y="37707"/>
                    </a:lnTo>
                    <a:lnTo>
                      <a:pt x="102870" y="15239"/>
                    </a:lnTo>
                    <a:lnTo>
                      <a:pt x="93773" y="17585"/>
                    </a:lnTo>
                    <a:lnTo>
                      <a:pt x="85725" y="64674"/>
                    </a:lnTo>
                    <a:lnTo>
                      <a:pt x="121348" y="89820"/>
                    </a:lnTo>
                    <a:lnTo>
                      <a:pt x="133040" y="90761"/>
                    </a:lnTo>
                    <a:lnTo>
                      <a:pt x="144018" y="89915"/>
                    </a:lnTo>
                    <a:lnTo>
                      <a:pt x="151257" y="87653"/>
                    </a:lnTo>
                    <a:lnTo>
                      <a:pt x="157353" y="84391"/>
                    </a:lnTo>
                    <a:lnTo>
                      <a:pt x="162877" y="80271"/>
                    </a:lnTo>
                    <a:lnTo>
                      <a:pt x="168402" y="75437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4" name="Google Shape;5064;p74"/>
              <p:cNvSpPr/>
              <p:nvPr/>
            </p:nvSpPr>
            <p:spPr>
              <a:xfrm>
                <a:off x="6733031" y="3005328"/>
                <a:ext cx="79375" cy="85089"/>
              </a:xfrm>
              <a:custGeom>
                <a:rect b="b" l="l" r="r" t="t"/>
                <a:pathLst>
                  <a:path extrusionOk="0" h="85089" w="79375">
                    <a:moveTo>
                      <a:pt x="0" y="22860"/>
                    </a:moveTo>
                    <a:lnTo>
                      <a:pt x="3048" y="65532"/>
                    </a:lnTo>
                    <a:lnTo>
                      <a:pt x="4572" y="71628"/>
                    </a:lnTo>
                    <a:lnTo>
                      <a:pt x="6096" y="78486"/>
                    </a:lnTo>
                    <a:lnTo>
                      <a:pt x="6858" y="84582"/>
                    </a:lnTo>
                    <a:lnTo>
                      <a:pt x="6167" y="77843"/>
                    </a:lnTo>
                    <a:lnTo>
                      <a:pt x="5334" y="71247"/>
                    </a:lnTo>
                    <a:lnTo>
                      <a:pt x="4500" y="64650"/>
                    </a:lnTo>
                    <a:lnTo>
                      <a:pt x="3810" y="57912"/>
                    </a:lnTo>
                    <a:lnTo>
                      <a:pt x="2928" y="46505"/>
                    </a:lnTo>
                    <a:lnTo>
                      <a:pt x="3048" y="35242"/>
                    </a:lnTo>
                    <a:lnTo>
                      <a:pt x="4881" y="24264"/>
                    </a:lnTo>
                    <a:lnTo>
                      <a:pt x="41148" y="0"/>
                    </a:lnTo>
                    <a:lnTo>
                      <a:pt x="50422" y="571"/>
                    </a:lnTo>
                    <a:lnTo>
                      <a:pt x="78962" y="34099"/>
                    </a:lnTo>
                    <a:lnTo>
                      <a:pt x="79355" y="43648"/>
                    </a:lnTo>
                    <a:lnTo>
                      <a:pt x="79248" y="53340"/>
                    </a:lnTo>
                    <a:lnTo>
                      <a:pt x="78355" y="60233"/>
                    </a:lnTo>
                    <a:lnTo>
                      <a:pt x="76676" y="68484"/>
                    </a:lnTo>
                    <a:lnTo>
                      <a:pt x="75711" y="76592"/>
                    </a:lnTo>
                    <a:lnTo>
                      <a:pt x="76962" y="83058"/>
                    </a:lnTo>
                    <a:lnTo>
                      <a:pt x="77724" y="83820"/>
                    </a:lnTo>
                    <a:lnTo>
                      <a:pt x="78486" y="83820"/>
                    </a:lnTo>
                    <a:lnTo>
                      <a:pt x="79248" y="8382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065" name="Google Shape;5065;p74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6843509" y="2959595"/>
                <a:ext cx="192049" cy="1333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066" name="Google Shape;5066;p7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087349" y="2918447"/>
              <a:ext cx="286537" cy="14613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067" name="Google Shape;5067;p74"/>
            <p:cNvGrpSpPr/>
            <p:nvPr/>
          </p:nvGrpSpPr>
          <p:grpSpPr>
            <a:xfrm>
              <a:off x="7736573" y="2783573"/>
              <a:ext cx="1173695" cy="305829"/>
              <a:chOff x="7736573" y="2783573"/>
              <a:chExt cx="1173695" cy="305829"/>
            </a:xfrm>
          </p:grpSpPr>
          <p:pic>
            <p:nvPicPr>
              <p:cNvPr id="5068" name="Google Shape;5068;p74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7736573" y="2878061"/>
                <a:ext cx="494563" cy="18214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69" name="Google Shape;5069;p74"/>
              <p:cNvSpPr/>
              <p:nvPr/>
            </p:nvSpPr>
            <p:spPr>
              <a:xfrm>
                <a:off x="8252460" y="2843022"/>
                <a:ext cx="9525" cy="246380"/>
              </a:xfrm>
              <a:custGeom>
                <a:rect b="b" l="l" r="r" t="t"/>
                <a:pathLst>
                  <a:path extrusionOk="0" h="246380" w="9525">
                    <a:moveTo>
                      <a:pt x="9144" y="0"/>
                    </a:moveTo>
                    <a:lnTo>
                      <a:pt x="6417" y="15978"/>
                    </a:lnTo>
                    <a:lnTo>
                      <a:pt x="5619" y="31242"/>
                    </a:lnTo>
                    <a:lnTo>
                      <a:pt x="5822" y="46505"/>
                    </a:lnTo>
                    <a:lnTo>
                      <a:pt x="6096" y="62484"/>
                    </a:lnTo>
                    <a:lnTo>
                      <a:pt x="6750" y="85463"/>
                    </a:lnTo>
                    <a:lnTo>
                      <a:pt x="7334" y="108585"/>
                    </a:lnTo>
                    <a:lnTo>
                      <a:pt x="7489" y="131706"/>
                    </a:lnTo>
                    <a:lnTo>
                      <a:pt x="6858" y="154686"/>
                    </a:lnTo>
                    <a:lnTo>
                      <a:pt x="5250" y="174117"/>
                    </a:lnTo>
                    <a:lnTo>
                      <a:pt x="3143" y="193548"/>
                    </a:lnTo>
                    <a:lnTo>
                      <a:pt x="1178" y="212979"/>
                    </a:lnTo>
                    <a:lnTo>
                      <a:pt x="0" y="232410"/>
                    </a:lnTo>
                    <a:lnTo>
                      <a:pt x="0" y="240029"/>
                    </a:lnTo>
                    <a:lnTo>
                      <a:pt x="0" y="241554"/>
                    </a:lnTo>
                    <a:lnTo>
                      <a:pt x="0" y="24612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070" name="Google Shape;5070;p74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8241017" y="2783573"/>
                <a:ext cx="474751" cy="20043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71" name="Google Shape;5071;p74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740127" y="2806207"/>
                <a:ext cx="170141" cy="2128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072" name="Google Shape;5072;p7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9082265" y="2718803"/>
              <a:ext cx="156354" cy="144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3" name="Google Shape;5073;p7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142725" y="3236201"/>
              <a:ext cx="140995" cy="1478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4" name="Google Shape;5074;p7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5217401" y="3518141"/>
              <a:ext cx="185512" cy="2827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075" name="Google Shape;5075;p74"/>
            <p:cNvGrpSpPr/>
            <p:nvPr/>
          </p:nvGrpSpPr>
          <p:grpSpPr>
            <a:xfrm>
              <a:off x="5644134" y="3503675"/>
              <a:ext cx="569976" cy="235965"/>
              <a:chOff x="5644134" y="3503675"/>
              <a:chExt cx="569976" cy="235965"/>
            </a:xfrm>
          </p:grpSpPr>
          <p:sp>
            <p:nvSpPr>
              <p:cNvPr id="5076" name="Google Shape;5076;p74"/>
              <p:cNvSpPr/>
              <p:nvPr/>
            </p:nvSpPr>
            <p:spPr>
              <a:xfrm>
                <a:off x="5644134" y="3523487"/>
                <a:ext cx="40004" cy="144145"/>
              </a:xfrm>
              <a:custGeom>
                <a:rect b="b" l="l" r="r" t="t"/>
                <a:pathLst>
                  <a:path extrusionOk="0" h="144145" w="40004">
                    <a:moveTo>
                      <a:pt x="0" y="0"/>
                    </a:moveTo>
                    <a:lnTo>
                      <a:pt x="18966" y="41040"/>
                    </a:lnTo>
                    <a:lnTo>
                      <a:pt x="28670" y="85344"/>
                    </a:lnTo>
                    <a:lnTo>
                      <a:pt x="30158" y="100203"/>
                    </a:lnTo>
                    <a:lnTo>
                      <a:pt x="32004" y="115062"/>
                    </a:lnTo>
                    <a:lnTo>
                      <a:pt x="33301" y="122693"/>
                    </a:lnTo>
                    <a:lnTo>
                      <a:pt x="34956" y="129825"/>
                    </a:lnTo>
                    <a:lnTo>
                      <a:pt x="37040" y="136814"/>
                    </a:lnTo>
                    <a:lnTo>
                      <a:pt x="39624" y="144018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7" name="Google Shape;5077;p74"/>
              <p:cNvSpPr/>
              <p:nvPr/>
            </p:nvSpPr>
            <p:spPr>
              <a:xfrm>
                <a:off x="5706296" y="3548895"/>
                <a:ext cx="95250" cy="102870"/>
              </a:xfrm>
              <a:custGeom>
                <a:rect b="b" l="l" r="r" t="t"/>
                <a:pathLst>
                  <a:path extrusionOk="0" h="102870" w="95250">
                    <a:moveTo>
                      <a:pt x="60519" y="37838"/>
                    </a:moveTo>
                    <a:lnTo>
                      <a:pt x="37659" y="1262"/>
                    </a:lnTo>
                    <a:lnTo>
                      <a:pt x="29027" y="0"/>
                    </a:lnTo>
                    <a:lnTo>
                      <a:pt x="22324" y="3167"/>
                    </a:lnTo>
                    <a:lnTo>
                      <a:pt x="3940" y="44124"/>
                    </a:lnTo>
                    <a:lnTo>
                      <a:pt x="0" y="82677"/>
                    </a:lnTo>
                    <a:lnTo>
                      <a:pt x="1178" y="91749"/>
                    </a:lnTo>
                    <a:lnTo>
                      <a:pt x="5357" y="98821"/>
                    </a:lnTo>
                    <a:lnTo>
                      <a:pt x="14037" y="102608"/>
                    </a:lnTo>
                    <a:lnTo>
                      <a:pt x="24169" y="101262"/>
                    </a:lnTo>
                    <a:lnTo>
                      <a:pt x="49922" y="68008"/>
                    </a:lnTo>
                    <a:lnTo>
                      <a:pt x="53661" y="27932"/>
                    </a:lnTo>
                    <a:lnTo>
                      <a:pt x="53661" y="26408"/>
                    </a:lnTo>
                    <a:lnTo>
                      <a:pt x="53661" y="21836"/>
                    </a:lnTo>
                    <a:lnTo>
                      <a:pt x="53661" y="15740"/>
                    </a:lnTo>
                    <a:lnTo>
                      <a:pt x="53661" y="27170"/>
                    </a:lnTo>
                    <a:lnTo>
                      <a:pt x="54423" y="32504"/>
                    </a:lnTo>
                    <a:lnTo>
                      <a:pt x="68353" y="68508"/>
                    </a:lnTo>
                    <a:lnTo>
                      <a:pt x="87189" y="88892"/>
                    </a:lnTo>
                    <a:lnTo>
                      <a:pt x="94809" y="9346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8" name="Google Shape;5078;p74"/>
              <p:cNvSpPr/>
              <p:nvPr/>
            </p:nvSpPr>
            <p:spPr>
              <a:xfrm>
                <a:off x="5806439" y="3548633"/>
                <a:ext cx="59054" cy="97154"/>
              </a:xfrm>
              <a:custGeom>
                <a:rect b="b" l="l" r="r" t="t"/>
                <a:pathLst>
                  <a:path extrusionOk="0" h="97154" w="59054">
                    <a:moveTo>
                      <a:pt x="1524" y="34289"/>
                    </a:moveTo>
                    <a:lnTo>
                      <a:pt x="762" y="20573"/>
                    </a:lnTo>
                    <a:lnTo>
                      <a:pt x="762" y="19049"/>
                    </a:lnTo>
                    <a:lnTo>
                      <a:pt x="0" y="11429"/>
                    </a:lnTo>
                    <a:lnTo>
                      <a:pt x="8382" y="7619"/>
                    </a:lnTo>
                    <a:lnTo>
                      <a:pt x="13716" y="9143"/>
                    </a:lnTo>
                    <a:lnTo>
                      <a:pt x="20574" y="16763"/>
                    </a:lnTo>
                    <a:lnTo>
                      <a:pt x="42672" y="61721"/>
                    </a:lnTo>
                    <a:lnTo>
                      <a:pt x="49530" y="96773"/>
                    </a:lnTo>
                    <a:lnTo>
                      <a:pt x="47577" y="87749"/>
                    </a:lnTo>
                    <a:lnTo>
                      <a:pt x="45339" y="78866"/>
                    </a:lnTo>
                    <a:lnTo>
                      <a:pt x="38195" y="37814"/>
                    </a:lnTo>
                    <a:lnTo>
                      <a:pt x="37611" y="26348"/>
                    </a:lnTo>
                    <a:lnTo>
                      <a:pt x="38100" y="15239"/>
                    </a:lnTo>
                    <a:lnTo>
                      <a:pt x="38862" y="5333"/>
                    </a:lnTo>
                    <a:lnTo>
                      <a:pt x="43434" y="761"/>
                    </a:lnTo>
                    <a:lnTo>
                      <a:pt x="52578" y="0"/>
                    </a:lnTo>
                    <a:lnTo>
                      <a:pt x="54864" y="0"/>
                    </a:lnTo>
                    <a:lnTo>
                      <a:pt x="57150" y="0"/>
                    </a:lnTo>
                    <a:lnTo>
                      <a:pt x="58674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9" name="Google Shape;5079;p74"/>
              <p:cNvSpPr/>
              <p:nvPr/>
            </p:nvSpPr>
            <p:spPr>
              <a:xfrm>
                <a:off x="5888497" y="3544061"/>
                <a:ext cx="70485" cy="195579"/>
              </a:xfrm>
              <a:custGeom>
                <a:rect b="b" l="l" r="r" t="t"/>
                <a:pathLst>
                  <a:path extrusionOk="0" h="195579" w="70485">
                    <a:moveTo>
                      <a:pt x="61198" y="49529"/>
                    </a:moveTo>
                    <a:lnTo>
                      <a:pt x="56435" y="40612"/>
                    </a:lnTo>
                    <a:lnTo>
                      <a:pt x="52244" y="31908"/>
                    </a:lnTo>
                    <a:lnTo>
                      <a:pt x="48339" y="23062"/>
                    </a:lnTo>
                    <a:lnTo>
                      <a:pt x="44434" y="13715"/>
                    </a:lnTo>
                    <a:lnTo>
                      <a:pt x="41826" y="8893"/>
                    </a:lnTo>
                    <a:lnTo>
                      <a:pt x="38433" y="3714"/>
                    </a:lnTo>
                    <a:lnTo>
                      <a:pt x="34039" y="107"/>
                    </a:lnTo>
                    <a:lnTo>
                      <a:pt x="28432" y="0"/>
                    </a:lnTo>
                    <a:lnTo>
                      <a:pt x="20574" y="5333"/>
                    </a:lnTo>
                    <a:lnTo>
                      <a:pt x="2952" y="41874"/>
                    </a:lnTo>
                    <a:lnTo>
                      <a:pt x="0" y="64377"/>
                    </a:lnTo>
                    <a:lnTo>
                      <a:pt x="2524" y="73913"/>
                    </a:lnTo>
                    <a:lnTo>
                      <a:pt x="7536" y="78521"/>
                    </a:lnTo>
                    <a:lnTo>
                      <a:pt x="14620" y="81057"/>
                    </a:lnTo>
                    <a:lnTo>
                      <a:pt x="22133" y="81736"/>
                    </a:lnTo>
                    <a:lnTo>
                      <a:pt x="28432" y="80771"/>
                    </a:lnTo>
                    <a:lnTo>
                      <a:pt x="49768" y="57149"/>
                    </a:lnTo>
                    <a:lnTo>
                      <a:pt x="48244" y="56387"/>
                    </a:lnTo>
                    <a:lnTo>
                      <a:pt x="52816" y="54863"/>
                    </a:lnTo>
                    <a:lnTo>
                      <a:pt x="68294" y="100179"/>
                    </a:lnTo>
                    <a:lnTo>
                      <a:pt x="70485" y="133754"/>
                    </a:lnTo>
                    <a:lnTo>
                      <a:pt x="69580" y="150113"/>
                    </a:lnTo>
                    <a:lnTo>
                      <a:pt x="49006" y="192785"/>
                    </a:lnTo>
                    <a:lnTo>
                      <a:pt x="39731" y="195512"/>
                    </a:lnTo>
                    <a:lnTo>
                      <a:pt x="30813" y="194595"/>
                    </a:lnTo>
                    <a:lnTo>
                      <a:pt x="14442" y="158222"/>
                    </a:lnTo>
                    <a:lnTo>
                      <a:pt x="14716" y="150875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0" name="Google Shape;5080;p74"/>
              <p:cNvSpPr/>
              <p:nvPr/>
            </p:nvSpPr>
            <p:spPr>
              <a:xfrm>
                <a:off x="5990796" y="3541775"/>
                <a:ext cx="59689" cy="92710"/>
              </a:xfrm>
              <a:custGeom>
                <a:rect b="b" l="l" r="r" t="t"/>
                <a:pathLst>
                  <a:path extrusionOk="0" h="92710" w="59689">
                    <a:moveTo>
                      <a:pt x="6143" y="0"/>
                    </a:moveTo>
                    <a:lnTo>
                      <a:pt x="809" y="45720"/>
                    </a:lnTo>
                    <a:lnTo>
                      <a:pt x="0" y="56792"/>
                    </a:lnTo>
                    <a:lnTo>
                      <a:pt x="47" y="69151"/>
                    </a:lnTo>
                    <a:lnTo>
                      <a:pt x="2952" y="80652"/>
                    </a:lnTo>
                    <a:lnTo>
                      <a:pt x="10715" y="89154"/>
                    </a:lnTo>
                    <a:lnTo>
                      <a:pt x="20657" y="92249"/>
                    </a:lnTo>
                    <a:lnTo>
                      <a:pt x="31384" y="91059"/>
                    </a:lnTo>
                    <a:lnTo>
                      <a:pt x="41683" y="87010"/>
                    </a:lnTo>
                    <a:lnTo>
                      <a:pt x="50339" y="81533"/>
                    </a:lnTo>
                    <a:lnTo>
                      <a:pt x="53387" y="78485"/>
                    </a:lnTo>
                    <a:lnTo>
                      <a:pt x="56435" y="76199"/>
                    </a:lnTo>
                    <a:lnTo>
                      <a:pt x="59483" y="73151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1" name="Google Shape;5081;p74"/>
              <p:cNvSpPr/>
              <p:nvPr/>
            </p:nvSpPr>
            <p:spPr>
              <a:xfrm>
                <a:off x="5993892" y="3536251"/>
                <a:ext cx="54610" cy="38100"/>
              </a:xfrm>
              <a:custGeom>
                <a:rect b="b" l="l" r="r" t="t"/>
                <a:pathLst>
                  <a:path extrusionOk="0" h="38100" w="54610">
                    <a:moveTo>
                      <a:pt x="0" y="37528"/>
                    </a:moveTo>
                    <a:lnTo>
                      <a:pt x="37719" y="29706"/>
                    </a:lnTo>
                    <a:lnTo>
                      <a:pt x="54006" y="9715"/>
                    </a:lnTo>
                    <a:lnTo>
                      <a:pt x="52518" y="5000"/>
                    </a:lnTo>
                    <a:lnTo>
                      <a:pt x="47243" y="1714"/>
                    </a:lnTo>
                    <a:lnTo>
                      <a:pt x="40600" y="357"/>
                    </a:lnTo>
                    <a:lnTo>
                      <a:pt x="32956" y="0"/>
                    </a:lnTo>
                    <a:lnTo>
                      <a:pt x="25598" y="1071"/>
                    </a:lnTo>
                    <a:lnTo>
                      <a:pt x="19811" y="4000"/>
                    </a:lnTo>
                    <a:lnTo>
                      <a:pt x="13715" y="9334"/>
                    </a:lnTo>
                    <a:lnTo>
                      <a:pt x="16001" y="16192"/>
                    </a:lnTo>
                    <a:lnTo>
                      <a:pt x="16001" y="22288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2" name="Google Shape;5082;p74"/>
              <p:cNvSpPr/>
              <p:nvPr/>
            </p:nvSpPr>
            <p:spPr>
              <a:xfrm>
                <a:off x="6067829" y="3528059"/>
                <a:ext cx="80010" cy="104775"/>
              </a:xfrm>
              <a:custGeom>
                <a:rect b="b" l="l" r="r" t="t"/>
                <a:pathLst>
                  <a:path extrusionOk="0" h="104775" w="80010">
                    <a:moveTo>
                      <a:pt x="57126" y="18287"/>
                    </a:moveTo>
                    <a:lnTo>
                      <a:pt x="51196" y="9429"/>
                    </a:lnTo>
                    <a:lnTo>
                      <a:pt x="45696" y="4000"/>
                    </a:lnTo>
                    <a:lnTo>
                      <a:pt x="38481" y="1142"/>
                    </a:lnTo>
                    <a:lnTo>
                      <a:pt x="27408" y="0"/>
                    </a:lnTo>
                    <a:lnTo>
                      <a:pt x="18859" y="1035"/>
                    </a:lnTo>
                    <a:lnTo>
                      <a:pt x="11596" y="4286"/>
                    </a:lnTo>
                    <a:lnTo>
                      <a:pt x="5762" y="9965"/>
                    </a:lnTo>
                    <a:lnTo>
                      <a:pt x="1500" y="18287"/>
                    </a:lnTo>
                    <a:lnTo>
                      <a:pt x="0" y="28217"/>
                    </a:lnTo>
                    <a:lnTo>
                      <a:pt x="2071" y="36575"/>
                    </a:lnTo>
                    <a:lnTo>
                      <a:pt x="37980" y="61150"/>
                    </a:lnTo>
                    <a:lnTo>
                      <a:pt x="50256" y="64865"/>
                    </a:lnTo>
                    <a:lnTo>
                      <a:pt x="62460" y="68579"/>
                    </a:lnTo>
                    <a:lnTo>
                      <a:pt x="67437" y="70103"/>
                    </a:lnTo>
                    <a:lnTo>
                      <a:pt x="74271" y="73342"/>
                    </a:lnTo>
                    <a:lnTo>
                      <a:pt x="79390" y="78009"/>
                    </a:lnTo>
                    <a:lnTo>
                      <a:pt x="79224" y="83819"/>
                    </a:lnTo>
                    <a:lnTo>
                      <a:pt x="42648" y="102869"/>
                    </a:lnTo>
                    <a:lnTo>
                      <a:pt x="34373" y="104227"/>
                    </a:lnTo>
                    <a:lnTo>
                      <a:pt x="27312" y="104012"/>
                    </a:lnTo>
                    <a:lnTo>
                      <a:pt x="22395" y="100941"/>
                    </a:lnTo>
                    <a:lnTo>
                      <a:pt x="20550" y="93725"/>
                    </a:lnTo>
                    <a:lnTo>
                      <a:pt x="21312" y="82295"/>
                    </a:lnTo>
                    <a:lnTo>
                      <a:pt x="22836" y="77723"/>
                    </a:lnTo>
                    <a:lnTo>
                      <a:pt x="27408" y="70865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3" name="Google Shape;5083;p74"/>
              <p:cNvSpPr/>
              <p:nvPr/>
            </p:nvSpPr>
            <p:spPr>
              <a:xfrm>
                <a:off x="6162294" y="3503675"/>
                <a:ext cx="12064" cy="127000"/>
              </a:xfrm>
              <a:custGeom>
                <a:rect b="b" l="l" r="r" t="t"/>
                <a:pathLst>
                  <a:path extrusionOk="0" h="127000" w="12064">
                    <a:moveTo>
                      <a:pt x="0" y="0"/>
                    </a:moveTo>
                    <a:lnTo>
                      <a:pt x="10608" y="38576"/>
                    </a:lnTo>
                    <a:lnTo>
                      <a:pt x="11727" y="65734"/>
                    </a:lnTo>
                    <a:lnTo>
                      <a:pt x="11525" y="78962"/>
                    </a:lnTo>
                    <a:lnTo>
                      <a:pt x="10894" y="92332"/>
                    </a:lnTo>
                    <a:lnTo>
                      <a:pt x="9906" y="105918"/>
                    </a:lnTo>
                    <a:lnTo>
                      <a:pt x="9144" y="112776"/>
                    </a:lnTo>
                    <a:lnTo>
                      <a:pt x="9144" y="119634"/>
                    </a:lnTo>
                    <a:lnTo>
                      <a:pt x="9144" y="126492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4" name="Google Shape;5084;p74"/>
              <p:cNvSpPr/>
              <p:nvPr/>
            </p:nvSpPr>
            <p:spPr>
              <a:xfrm>
                <a:off x="6149340" y="3546347"/>
                <a:ext cx="64770" cy="22860"/>
              </a:xfrm>
              <a:custGeom>
                <a:rect b="b" l="l" r="r" t="t"/>
                <a:pathLst>
                  <a:path extrusionOk="0" h="22860" w="64770">
                    <a:moveTo>
                      <a:pt x="0" y="22860"/>
                    </a:moveTo>
                    <a:lnTo>
                      <a:pt x="12001" y="19085"/>
                    </a:lnTo>
                    <a:lnTo>
                      <a:pt x="24003" y="15525"/>
                    </a:lnTo>
                    <a:lnTo>
                      <a:pt x="36004" y="11822"/>
                    </a:lnTo>
                    <a:lnTo>
                      <a:pt x="48006" y="7620"/>
                    </a:lnTo>
                    <a:lnTo>
                      <a:pt x="57150" y="3810"/>
                    </a:lnTo>
                    <a:lnTo>
                      <a:pt x="59436" y="3048"/>
                    </a:lnTo>
                    <a:lnTo>
                      <a:pt x="64769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85" name="Google Shape;5085;p74"/>
            <p:cNvGrpSpPr/>
            <p:nvPr/>
          </p:nvGrpSpPr>
          <p:grpSpPr>
            <a:xfrm>
              <a:off x="6506895" y="3463289"/>
              <a:ext cx="229185" cy="162414"/>
              <a:chOff x="6506895" y="3463289"/>
              <a:chExt cx="229185" cy="162414"/>
            </a:xfrm>
          </p:grpSpPr>
          <p:pic>
            <p:nvPicPr>
              <p:cNvPr id="5086" name="Google Shape;5086;p74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6506895" y="3483851"/>
                <a:ext cx="87464" cy="1418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87" name="Google Shape;5087;p74"/>
              <p:cNvSpPr/>
              <p:nvPr/>
            </p:nvSpPr>
            <p:spPr>
              <a:xfrm>
                <a:off x="6636258" y="3521963"/>
                <a:ext cx="6984" cy="5079"/>
              </a:xfrm>
              <a:custGeom>
                <a:rect b="b" l="l" r="r" t="t"/>
                <a:pathLst>
                  <a:path extrusionOk="0" h="5079" w="6984">
                    <a:moveTo>
                      <a:pt x="6857" y="4572"/>
                    </a:moveTo>
                    <a:lnTo>
                      <a:pt x="4571" y="3048"/>
                    </a:lnTo>
                    <a:lnTo>
                      <a:pt x="2285" y="1524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8" name="Google Shape;5088;p74"/>
              <p:cNvSpPr/>
              <p:nvPr/>
            </p:nvSpPr>
            <p:spPr>
              <a:xfrm>
                <a:off x="6690360" y="3463289"/>
                <a:ext cx="45720" cy="100964"/>
              </a:xfrm>
              <a:custGeom>
                <a:rect b="b" l="l" r="r" t="t"/>
                <a:pathLst>
                  <a:path extrusionOk="0" h="100964" w="45720">
                    <a:moveTo>
                      <a:pt x="0" y="34289"/>
                    </a:moveTo>
                    <a:lnTo>
                      <a:pt x="17145" y="72389"/>
                    </a:lnTo>
                    <a:lnTo>
                      <a:pt x="20574" y="79247"/>
                    </a:lnTo>
                    <a:lnTo>
                      <a:pt x="24003" y="86105"/>
                    </a:lnTo>
                    <a:lnTo>
                      <a:pt x="27432" y="92963"/>
                    </a:lnTo>
                    <a:lnTo>
                      <a:pt x="28956" y="96011"/>
                    </a:lnTo>
                    <a:lnTo>
                      <a:pt x="30480" y="98297"/>
                    </a:lnTo>
                    <a:lnTo>
                      <a:pt x="32766" y="100583"/>
                    </a:lnTo>
                    <a:lnTo>
                      <a:pt x="34290" y="94487"/>
                    </a:lnTo>
                    <a:lnTo>
                      <a:pt x="35814" y="86867"/>
                    </a:lnTo>
                    <a:lnTo>
                      <a:pt x="35814" y="80009"/>
                    </a:lnTo>
                    <a:lnTo>
                      <a:pt x="36278" y="66865"/>
                    </a:lnTo>
                    <a:lnTo>
                      <a:pt x="38100" y="27431"/>
                    </a:lnTo>
                    <a:lnTo>
                      <a:pt x="42493" y="6643"/>
                    </a:lnTo>
                    <a:lnTo>
                      <a:pt x="45719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089" name="Google Shape;5089;p7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6942366" y="3364979"/>
              <a:ext cx="171677" cy="2429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0" name="Google Shape;5090;p74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267276" y="3376314"/>
              <a:ext cx="109658" cy="1259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091" name="Google Shape;5091;p74"/>
            <p:cNvGrpSpPr/>
            <p:nvPr/>
          </p:nvGrpSpPr>
          <p:grpSpPr>
            <a:xfrm>
              <a:off x="7652742" y="3282695"/>
              <a:ext cx="260640" cy="274320"/>
              <a:chOff x="7652742" y="3282695"/>
              <a:chExt cx="260640" cy="274320"/>
            </a:xfrm>
          </p:grpSpPr>
          <p:sp>
            <p:nvSpPr>
              <p:cNvPr id="5092" name="Google Shape;5092;p74"/>
              <p:cNvSpPr/>
              <p:nvPr/>
            </p:nvSpPr>
            <p:spPr>
              <a:xfrm>
                <a:off x="7652742" y="3282695"/>
                <a:ext cx="123190" cy="274320"/>
              </a:xfrm>
              <a:custGeom>
                <a:rect b="b" l="l" r="r" t="t"/>
                <a:pathLst>
                  <a:path extrusionOk="0" h="274320" w="123190">
                    <a:moveTo>
                      <a:pt x="46505" y="0"/>
                    </a:moveTo>
                    <a:lnTo>
                      <a:pt x="25931" y="43624"/>
                    </a:lnTo>
                    <a:lnTo>
                      <a:pt x="12215" y="90678"/>
                    </a:lnTo>
                    <a:lnTo>
                      <a:pt x="2119" y="149066"/>
                    </a:lnTo>
                    <a:lnTo>
                      <a:pt x="0" y="178438"/>
                    </a:lnTo>
                    <a:lnTo>
                      <a:pt x="23" y="208026"/>
                    </a:lnTo>
                    <a:lnTo>
                      <a:pt x="12668" y="254960"/>
                    </a:lnTo>
                    <a:lnTo>
                      <a:pt x="51649" y="274129"/>
                    </a:lnTo>
                    <a:lnTo>
                      <a:pt x="66103" y="273772"/>
                    </a:lnTo>
                    <a:lnTo>
                      <a:pt x="79271" y="271272"/>
                    </a:lnTo>
                    <a:lnTo>
                      <a:pt x="92166" y="265652"/>
                    </a:lnTo>
                    <a:lnTo>
                      <a:pt x="102989" y="258318"/>
                    </a:lnTo>
                    <a:lnTo>
                      <a:pt x="112811" y="249840"/>
                    </a:lnTo>
                    <a:lnTo>
                      <a:pt x="122705" y="240792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093" name="Google Shape;5093;p74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7810487" y="3307829"/>
                <a:ext cx="102895" cy="1569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94" name="Google Shape;5094;p74"/>
            <p:cNvGrpSpPr/>
            <p:nvPr/>
          </p:nvGrpSpPr>
          <p:grpSpPr>
            <a:xfrm>
              <a:off x="7920976" y="3206495"/>
              <a:ext cx="211849" cy="317767"/>
              <a:chOff x="7920976" y="3206495"/>
              <a:chExt cx="211849" cy="317767"/>
            </a:xfrm>
          </p:grpSpPr>
          <p:sp>
            <p:nvSpPr>
              <p:cNvPr id="5095" name="Google Shape;5095;p74"/>
              <p:cNvSpPr/>
              <p:nvPr/>
            </p:nvSpPr>
            <p:spPr>
              <a:xfrm>
                <a:off x="8037575" y="3206495"/>
                <a:ext cx="95250" cy="276225"/>
              </a:xfrm>
              <a:custGeom>
                <a:rect b="b" l="l" r="r" t="t"/>
                <a:pathLst>
                  <a:path extrusionOk="0" h="276225" w="95250">
                    <a:moveTo>
                      <a:pt x="0" y="0"/>
                    </a:moveTo>
                    <a:lnTo>
                      <a:pt x="39326" y="31825"/>
                    </a:lnTo>
                    <a:lnTo>
                      <a:pt x="74390" y="77628"/>
                    </a:lnTo>
                    <a:lnTo>
                      <a:pt x="89154" y="115061"/>
                    </a:lnTo>
                    <a:lnTo>
                      <a:pt x="95250" y="153447"/>
                    </a:lnTo>
                    <a:lnTo>
                      <a:pt x="94297" y="172819"/>
                    </a:lnTo>
                    <a:lnTo>
                      <a:pt x="73437" y="222789"/>
                    </a:lnTo>
                    <a:lnTo>
                      <a:pt x="41695" y="255865"/>
                    </a:lnTo>
                    <a:lnTo>
                      <a:pt x="7620" y="275844"/>
                    </a:lnTo>
                    <a:lnTo>
                      <a:pt x="11430" y="274320"/>
                    </a:lnTo>
                    <a:lnTo>
                      <a:pt x="9144" y="27051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096" name="Google Shape;5096;p74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7920976" y="3382505"/>
                <a:ext cx="100609" cy="1417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097" name="Google Shape;5097;p74"/>
          <p:cNvGrpSpPr/>
          <p:nvPr/>
        </p:nvGrpSpPr>
        <p:grpSpPr>
          <a:xfrm>
            <a:off x="1054529" y="4141032"/>
            <a:ext cx="4368588" cy="2297523"/>
            <a:chOff x="4565618" y="4288523"/>
            <a:chExt cx="3635038" cy="2036089"/>
          </a:xfrm>
        </p:grpSpPr>
        <p:pic>
          <p:nvPicPr>
            <p:cNvPr id="5098" name="Google Shape;5098;p74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751563" y="4301667"/>
              <a:ext cx="249961" cy="293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9" name="Google Shape;5099;p74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100749" y="4288523"/>
              <a:ext cx="268820" cy="228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00" name="Google Shape;5100;p74"/>
            <p:cNvGrpSpPr/>
            <p:nvPr/>
          </p:nvGrpSpPr>
          <p:grpSpPr>
            <a:xfrm>
              <a:off x="4576154" y="4408466"/>
              <a:ext cx="229016" cy="214885"/>
              <a:chOff x="4576154" y="4408466"/>
              <a:chExt cx="229016" cy="214885"/>
            </a:xfrm>
          </p:grpSpPr>
          <p:pic>
            <p:nvPicPr>
              <p:cNvPr id="5101" name="Google Shape;5101;p74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4576154" y="4408466"/>
                <a:ext cx="180262" cy="2148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02" name="Google Shape;5102;p74"/>
              <p:cNvSpPr/>
              <p:nvPr/>
            </p:nvSpPr>
            <p:spPr>
              <a:xfrm>
                <a:off x="4789931" y="4507230"/>
                <a:ext cx="15239" cy="16510"/>
              </a:xfrm>
              <a:custGeom>
                <a:rect b="b" l="l" r="r" t="t"/>
                <a:pathLst>
                  <a:path extrusionOk="0" h="16510" w="15239">
                    <a:moveTo>
                      <a:pt x="0" y="3810"/>
                    </a:moveTo>
                    <a:lnTo>
                      <a:pt x="0" y="12192"/>
                    </a:lnTo>
                    <a:lnTo>
                      <a:pt x="3809" y="16002"/>
                    </a:lnTo>
                    <a:lnTo>
                      <a:pt x="12191" y="16002"/>
                    </a:lnTo>
                    <a:lnTo>
                      <a:pt x="15239" y="12192"/>
                    </a:lnTo>
                    <a:lnTo>
                      <a:pt x="15239" y="7620"/>
                    </a:lnTo>
                    <a:lnTo>
                      <a:pt x="15239" y="3810"/>
                    </a:lnTo>
                    <a:lnTo>
                      <a:pt x="12191" y="0"/>
                    </a:lnTo>
                    <a:lnTo>
                      <a:pt x="3809" y="0"/>
                    </a:lnTo>
                    <a:lnTo>
                      <a:pt x="0" y="381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103" name="Google Shape;5103;p74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895837" y="4395965"/>
              <a:ext cx="287299" cy="29263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04" name="Google Shape;5104;p74"/>
            <p:cNvGrpSpPr/>
            <p:nvPr/>
          </p:nvGrpSpPr>
          <p:grpSpPr>
            <a:xfrm>
              <a:off x="5363718" y="4404360"/>
              <a:ext cx="84962" cy="67310"/>
              <a:chOff x="5363718" y="4404360"/>
              <a:chExt cx="84962" cy="67310"/>
            </a:xfrm>
          </p:grpSpPr>
          <p:sp>
            <p:nvSpPr>
              <p:cNvPr id="5105" name="Google Shape;5105;p74"/>
              <p:cNvSpPr/>
              <p:nvPr/>
            </p:nvSpPr>
            <p:spPr>
              <a:xfrm>
                <a:off x="5363718" y="4404360"/>
                <a:ext cx="52070" cy="3810"/>
              </a:xfrm>
              <a:custGeom>
                <a:rect b="b" l="l" r="r" t="t"/>
                <a:pathLst>
                  <a:path extrusionOk="0" h="3810" w="52070">
                    <a:moveTo>
                      <a:pt x="0" y="762"/>
                    </a:moveTo>
                    <a:lnTo>
                      <a:pt x="9120" y="2178"/>
                    </a:lnTo>
                    <a:lnTo>
                      <a:pt x="17526" y="2952"/>
                    </a:lnTo>
                    <a:lnTo>
                      <a:pt x="25931" y="3012"/>
                    </a:lnTo>
                    <a:lnTo>
                      <a:pt x="35052" y="2286"/>
                    </a:lnTo>
                    <a:lnTo>
                      <a:pt x="35814" y="2286"/>
                    </a:lnTo>
                    <a:lnTo>
                      <a:pt x="51816" y="0"/>
                    </a:lnTo>
                    <a:lnTo>
                      <a:pt x="51816" y="762"/>
                    </a:lnTo>
                    <a:lnTo>
                      <a:pt x="51816" y="2286"/>
                    </a:lnTo>
                    <a:lnTo>
                      <a:pt x="51053" y="3048"/>
                    </a:lnTo>
                    <a:lnTo>
                      <a:pt x="48768" y="381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6" name="Google Shape;5106;p74"/>
              <p:cNvSpPr/>
              <p:nvPr/>
            </p:nvSpPr>
            <p:spPr>
              <a:xfrm>
                <a:off x="5366766" y="4465320"/>
                <a:ext cx="81914" cy="6350"/>
              </a:xfrm>
              <a:custGeom>
                <a:rect b="b" l="l" r="r" t="t"/>
                <a:pathLst>
                  <a:path extrusionOk="0" h="6350" w="81914">
                    <a:moveTo>
                      <a:pt x="0" y="0"/>
                    </a:moveTo>
                    <a:lnTo>
                      <a:pt x="13573" y="2976"/>
                    </a:lnTo>
                    <a:lnTo>
                      <a:pt x="26289" y="4952"/>
                    </a:lnTo>
                    <a:lnTo>
                      <a:pt x="39004" y="5786"/>
                    </a:lnTo>
                    <a:lnTo>
                      <a:pt x="52577" y="5333"/>
                    </a:lnTo>
                    <a:lnTo>
                      <a:pt x="60102" y="4976"/>
                    </a:lnTo>
                    <a:lnTo>
                      <a:pt x="72199" y="4190"/>
                    </a:lnTo>
                    <a:lnTo>
                      <a:pt x="81724" y="3405"/>
                    </a:lnTo>
                    <a:lnTo>
                      <a:pt x="81534" y="3047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07" name="Google Shape;5107;p74"/>
            <p:cNvSpPr/>
            <p:nvPr/>
          </p:nvSpPr>
          <p:spPr>
            <a:xfrm>
              <a:off x="4565618" y="4945379"/>
              <a:ext cx="189864" cy="582295"/>
            </a:xfrm>
            <a:custGeom>
              <a:rect b="b" l="l" r="r" t="t"/>
              <a:pathLst>
                <a:path extrusionOk="0" h="582295" w="189864">
                  <a:moveTo>
                    <a:pt x="77247" y="0"/>
                  </a:moveTo>
                  <a:lnTo>
                    <a:pt x="46922" y="28396"/>
                  </a:lnTo>
                  <a:lnTo>
                    <a:pt x="29694" y="70937"/>
                  </a:lnTo>
                  <a:lnTo>
                    <a:pt x="15263" y="128516"/>
                  </a:lnTo>
                  <a:lnTo>
                    <a:pt x="3559" y="208859"/>
                  </a:lnTo>
                  <a:lnTo>
                    <a:pt x="0" y="260984"/>
                  </a:lnTo>
                  <a:lnTo>
                    <a:pt x="11" y="313110"/>
                  </a:lnTo>
                  <a:lnTo>
                    <a:pt x="4095" y="364235"/>
                  </a:lnTo>
                  <a:lnTo>
                    <a:pt x="19526" y="432434"/>
                  </a:lnTo>
                  <a:lnTo>
                    <a:pt x="47529" y="496061"/>
                  </a:lnTo>
                  <a:lnTo>
                    <a:pt x="88010" y="548258"/>
                  </a:lnTo>
                  <a:lnTo>
                    <a:pt x="145065" y="579881"/>
                  </a:lnTo>
                  <a:lnTo>
                    <a:pt x="179034" y="582132"/>
                  </a:lnTo>
                  <a:lnTo>
                    <a:pt x="189261" y="581405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08" name="Google Shape;5108;p74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4575035" y="5895581"/>
              <a:ext cx="244627" cy="14251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09" name="Google Shape;5109;p74"/>
            <p:cNvGrpSpPr/>
            <p:nvPr/>
          </p:nvGrpSpPr>
          <p:grpSpPr>
            <a:xfrm>
              <a:off x="5016995" y="4752581"/>
              <a:ext cx="3183661" cy="1572031"/>
              <a:chOff x="5016995" y="4752581"/>
              <a:chExt cx="3183661" cy="1572031"/>
            </a:xfrm>
          </p:grpSpPr>
          <p:pic>
            <p:nvPicPr>
              <p:cNvPr id="5110" name="Google Shape;5110;p74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5016995" y="4799063"/>
                <a:ext cx="3183661" cy="15255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11" name="Google Shape;5111;p74"/>
              <p:cNvSpPr/>
              <p:nvPr/>
            </p:nvSpPr>
            <p:spPr>
              <a:xfrm>
                <a:off x="6417563" y="4882133"/>
                <a:ext cx="52704" cy="3175"/>
              </a:xfrm>
              <a:custGeom>
                <a:rect b="b" l="l" r="r" t="t"/>
                <a:pathLst>
                  <a:path extrusionOk="0" h="3175" w="52704">
                    <a:moveTo>
                      <a:pt x="0" y="2286"/>
                    </a:moveTo>
                    <a:lnTo>
                      <a:pt x="11060" y="2702"/>
                    </a:lnTo>
                    <a:lnTo>
                      <a:pt x="21621" y="2762"/>
                    </a:lnTo>
                    <a:lnTo>
                      <a:pt x="32039" y="2393"/>
                    </a:lnTo>
                    <a:lnTo>
                      <a:pt x="42672" y="1524"/>
                    </a:lnTo>
                    <a:lnTo>
                      <a:pt x="48006" y="0"/>
                    </a:lnTo>
                    <a:lnTo>
                      <a:pt x="49530" y="0"/>
                    </a:lnTo>
                    <a:lnTo>
                      <a:pt x="52577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2" name="Google Shape;5112;p74"/>
              <p:cNvSpPr/>
              <p:nvPr/>
            </p:nvSpPr>
            <p:spPr>
              <a:xfrm>
                <a:off x="6425183" y="4923281"/>
                <a:ext cx="53339" cy="6985"/>
              </a:xfrm>
              <a:custGeom>
                <a:rect b="b" l="l" r="r" t="t"/>
                <a:pathLst>
                  <a:path extrusionOk="0" h="6985" w="53339">
                    <a:moveTo>
                      <a:pt x="0" y="1524"/>
                    </a:moveTo>
                    <a:lnTo>
                      <a:pt x="9834" y="4155"/>
                    </a:lnTo>
                    <a:lnTo>
                      <a:pt x="19240" y="6000"/>
                    </a:lnTo>
                    <a:lnTo>
                      <a:pt x="28932" y="6560"/>
                    </a:lnTo>
                    <a:lnTo>
                      <a:pt x="39624" y="5334"/>
                    </a:lnTo>
                    <a:lnTo>
                      <a:pt x="46482" y="3048"/>
                    </a:lnTo>
                    <a:lnTo>
                      <a:pt x="48768" y="2286"/>
                    </a:lnTo>
                    <a:lnTo>
                      <a:pt x="53340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113" name="Google Shape;5113;p74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708635" y="4768071"/>
                <a:ext cx="139471" cy="2268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14" name="Google Shape;5114;p74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6884657" y="4907267"/>
                <a:ext cx="89179" cy="1554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15" name="Google Shape;5115;p74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7050868" y="4752581"/>
                <a:ext cx="259772" cy="26215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16" name="Google Shape;5116;p74"/>
              <p:cNvSpPr/>
              <p:nvPr/>
            </p:nvSpPr>
            <p:spPr>
              <a:xfrm>
                <a:off x="7141464" y="5070347"/>
                <a:ext cx="163195" cy="29845"/>
              </a:xfrm>
              <a:custGeom>
                <a:rect b="b" l="l" r="r" t="t"/>
                <a:pathLst>
                  <a:path extrusionOk="0" h="29845" w="163195">
                    <a:moveTo>
                      <a:pt x="31242" y="16764"/>
                    </a:moveTo>
                    <a:lnTo>
                      <a:pt x="46398" y="17216"/>
                    </a:lnTo>
                    <a:lnTo>
                      <a:pt x="60483" y="16383"/>
                    </a:lnTo>
                    <a:lnTo>
                      <a:pt x="74425" y="14406"/>
                    </a:lnTo>
                    <a:lnTo>
                      <a:pt x="89154" y="11430"/>
                    </a:lnTo>
                    <a:lnTo>
                      <a:pt x="101607" y="9024"/>
                    </a:lnTo>
                    <a:lnTo>
                      <a:pt x="113919" y="6477"/>
                    </a:lnTo>
                    <a:lnTo>
                      <a:pt x="126230" y="3929"/>
                    </a:lnTo>
                    <a:lnTo>
                      <a:pt x="138684" y="1524"/>
                    </a:lnTo>
                    <a:lnTo>
                      <a:pt x="144018" y="762"/>
                    </a:lnTo>
                    <a:lnTo>
                      <a:pt x="145542" y="0"/>
                    </a:lnTo>
                    <a:lnTo>
                      <a:pt x="149352" y="0"/>
                    </a:lnTo>
                    <a:lnTo>
                      <a:pt x="140208" y="261"/>
                    </a:lnTo>
                    <a:lnTo>
                      <a:pt x="131064" y="952"/>
                    </a:lnTo>
                    <a:lnTo>
                      <a:pt x="121920" y="1928"/>
                    </a:lnTo>
                    <a:lnTo>
                      <a:pt x="112776" y="3048"/>
                    </a:lnTo>
                    <a:lnTo>
                      <a:pt x="93928" y="6226"/>
                    </a:lnTo>
                    <a:lnTo>
                      <a:pt x="75152" y="9048"/>
                    </a:lnTo>
                    <a:lnTo>
                      <a:pt x="56518" y="11727"/>
                    </a:lnTo>
                    <a:lnTo>
                      <a:pt x="38100" y="14478"/>
                    </a:lnTo>
                    <a:lnTo>
                      <a:pt x="28503" y="16073"/>
                    </a:lnTo>
                    <a:lnTo>
                      <a:pt x="19050" y="17526"/>
                    </a:lnTo>
                    <a:lnTo>
                      <a:pt x="9596" y="18978"/>
                    </a:lnTo>
                    <a:lnTo>
                      <a:pt x="0" y="20574"/>
                    </a:lnTo>
                    <a:lnTo>
                      <a:pt x="12334" y="19942"/>
                    </a:lnTo>
                    <a:lnTo>
                      <a:pt x="24384" y="18383"/>
                    </a:lnTo>
                    <a:lnTo>
                      <a:pt x="36433" y="16394"/>
                    </a:lnTo>
                    <a:lnTo>
                      <a:pt x="48768" y="14478"/>
                    </a:lnTo>
                    <a:lnTo>
                      <a:pt x="89630" y="8953"/>
                    </a:lnTo>
                    <a:lnTo>
                      <a:pt x="131064" y="4572"/>
                    </a:lnTo>
                    <a:lnTo>
                      <a:pt x="163068" y="3048"/>
                    </a:lnTo>
                    <a:lnTo>
                      <a:pt x="151066" y="4321"/>
                    </a:lnTo>
                    <a:lnTo>
                      <a:pt x="139065" y="5810"/>
                    </a:lnTo>
                    <a:lnTo>
                      <a:pt x="127063" y="7441"/>
                    </a:lnTo>
                    <a:lnTo>
                      <a:pt x="115062" y="9144"/>
                    </a:lnTo>
                    <a:lnTo>
                      <a:pt x="93345" y="11989"/>
                    </a:lnTo>
                    <a:lnTo>
                      <a:pt x="71628" y="14763"/>
                    </a:lnTo>
                    <a:lnTo>
                      <a:pt x="49911" y="17395"/>
                    </a:lnTo>
                    <a:lnTo>
                      <a:pt x="28194" y="19812"/>
                    </a:lnTo>
                    <a:lnTo>
                      <a:pt x="19812" y="20574"/>
                    </a:lnTo>
                    <a:lnTo>
                      <a:pt x="11430" y="20574"/>
                    </a:lnTo>
                    <a:lnTo>
                      <a:pt x="3048" y="21336"/>
                    </a:lnTo>
                    <a:lnTo>
                      <a:pt x="16764" y="20264"/>
                    </a:lnTo>
                    <a:lnTo>
                      <a:pt x="30480" y="18478"/>
                    </a:lnTo>
                    <a:lnTo>
                      <a:pt x="44196" y="16406"/>
                    </a:lnTo>
                    <a:lnTo>
                      <a:pt x="57912" y="14478"/>
                    </a:lnTo>
                    <a:lnTo>
                      <a:pt x="111704" y="7620"/>
                    </a:lnTo>
                    <a:lnTo>
                      <a:pt x="136398" y="6096"/>
                    </a:lnTo>
                    <a:lnTo>
                      <a:pt x="137922" y="6096"/>
                    </a:lnTo>
                    <a:lnTo>
                      <a:pt x="141732" y="6096"/>
                    </a:lnTo>
                    <a:lnTo>
                      <a:pt x="128575" y="8322"/>
                    </a:lnTo>
                    <a:lnTo>
                      <a:pt x="115347" y="11334"/>
                    </a:lnTo>
                    <a:lnTo>
                      <a:pt x="101977" y="14775"/>
                    </a:lnTo>
                    <a:lnTo>
                      <a:pt x="88392" y="18288"/>
                    </a:lnTo>
                    <a:lnTo>
                      <a:pt x="76390" y="21026"/>
                    </a:lnTo>
                    <a:lnTo>
                      <a:pt x="64389" y="23622"/>
                    </a:lnTo>
                    <a:lnTo>
                      <a:pt x="52387" y="26217"/>
                    </a:lnTo>
                    <a:lnTo>
                      <a:pt x="40386" y="28956"/>
                    </a:lnTo>
                    <a:lnTo>
                      <a:pt x="39624" y="29718"/>
                    </a:lnTo>
                    <a:lnTo>
                      <a:pt x="38862" y="29718"/>
                    </a:lnTo>
                    <a:lnTo>
                      <a:pt x="48458" y="29444"/>
                    </a:lnTo>
                    <a:lnTo>
                      <a:pt x="57912" y="28670"/>
                    </a:lnTo>
                    <a:lnTo>
                      <a:pt x="67365" y="27467"/>
                    </a:lnTo>
                    <a:lnTo>
                      <a:pt x="76962" y="25908"/>
                    </a:lnTo>
                    <a:lnTo>
                      <a:pt x="81748" y="25729"/>
                    </a:lnTo>
                    <a:lnTo>
                      <a:pt x="89535" y="25050"/>
                    </a:lnTo>
                    <a:lnTo>
                      <a:pt x="97321" y="23657"/>
                    </a:lnTo>
                    <a:lnTo>
                      <a:pt x="102108" y="21336"/>
                    </a:lnTo>
                    <a:lnTo>
                      <a:pt x="102108" y="19050"/>
                    </a:lnTo>
                    <a:lnTo>
                      <a:pt x="101346" y="18288"/>
                    </a:lnTo>
                    <a:lnTo>
                      <a:pt x="99822" y="1752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17" name="Google Shape;5117;p74"/>
            <p:cNvGrpSpPr/>
            <p:nvPr/>
          </p:nvGrpSpPr>
          <p:grpSpPr>
            <a:xfrm>
              <a:off x="4709160" y="5048249"/>
              <a:ext cx="170814" cy="174498"/>
              <a:chOff x="4709160" y="5048249"/>
              <a:chExt cx="170814" cy="174498"/>
            </a:xfrm>
          </p:grpSpPr>
          <p:sp>
            <p:nvSpPr>
              <p:cNvPr id="5118" name="Google Shape;5118;p74"/>
              <p:cNvSpPr/>
              <p:nvPr/>
            </p:nvSpPr>
            <p:spPr>
              <a:xfrm>
                <a:off x="4783836" y="5048249"/>
                <a:ext cx="13970" cy="108585"/>
              </a:xfrm>
              <a:custGeom>
                <a:rect b="b" l="l" r="r" t="t"/>
                <a:pathLst>
                  <a:path extrusionOk="0" h="108585" w="13970">
                    <a:moveTo>
                      <a:pt x="1524" y="0"/>
                    </a:moveTo>
                    <a:lnTo>
                      <a:pt x="0" y="3810"/>
                    </a:lnTo>
                    <a:lnTo>
                      <a:pt x="0" y="9906"/>
                    </a:lnTo>
                    <a:lnTo>
                      <a:pt x="0" y="16002"/>
                    </a:lnTo>
                    <a:lnTo>
                      <a:pt x="3048" y="61722"/>
                    </a:lnTo>
                    <a:lnTo>
                      <a:pt x="4655" y="69961"/>
                    </a:lnTo>
                    <a:lnTo>
                      <a:pt x="6191" y="78486"/>
                    </a:lnTo>
                    <a:lnTo>
                      <a:pt x="7870" y="87010"/>
                    </a:lnTo>
                    <a:lnTo>
                      <a:pt x="9906" y="95250"/>
                    </a:lnTo>
                    <a:lnTo>
                      <a:pt x="10668" y="96774"/>
                    </a:lnTo>
                    <a:lnTo>
                      <a:pt x="13716" y="104394"/>
                    </a:lnTo>
                    <a:lnTo>
                      <a:pt x="12192" y="106680"/>
                    </a:lnTo>
                    <a:lnTo>
                      <a:pt x="12192" y="108204"/>
                    </a:lnTo>
                    <a:lnTo>
                      <a:pt x="11430" y="108204"/>
                    </a:lnTo>
                    <a:lnTo>
                      <a:pt x="8382" y="10668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9" name="Google Shape;5119;p74"/>
              <p:cNvSpPr/>
              <p:nvPr/>
            </p:nvSpPr>
            <p:spPr>
              <a:xfrm>
                <a:off x="4709160" y="5199887"/>
                <a:ext cx="170814" cy="22860"/>
              </a:xfrm>
              <a:custGeom>
                <a:rect b="b" l="l" r="r" t="t"/>
                <a:pathLst>
                  <a:path extrusionOk="0" h="22860" w="170814">
                    <a:moveTo>
                      <a:pt x="0" y="22098"/>
                    </a:moveTo>
                    <a:lnTo>
                      <a:pt x="49934" y="19740"/>
                    </a:lnTo>
                    <a:lnTo>
                      <a:pt x="104775" y="9239"/>
                    </a:lnTo>
                    <a:lnTo>
                      <a:pt x="123634" y="5512"/>
                    </a:lnTo>
                    <a:lnTo>
                      <a:pt x="163818" y="142"/>
                    </a:lnTo>
                    <a:lnTo>
                      <a:pt x="170688" y="0"/>
                    </a:lnTo>
                    <a:lnTo>
                      <a:pt x="167640" y="5334"/>
                    </a:lnTo>
                    <a:lnTo>
                      <a:pt x="166116" y="6096"/>
                    </a:lnTo>
                    <a:lnTo>
                      <a:pt x="159258" y="7620"/>
                    </a:lnTo>
                    <a:lnTo>
                      <a:pt x="156972" y="8382"/>
                    </a:lnTo>
                    <a:lnTo>
                      <a:pt x="154686" y="8382"/>
                    </a:lnTo>
                    <a:lnTo>
                      <a:pt x="152400" y="914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120" name="Google Shape;5120;p74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4753343" y="5314937"/>
              <a:ext cx="136423" cy="975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21" name="Google Shape;5121;p74"/>
          <p:cNvGrpSpPr/>
          <p:nvPr/>
        </p:nvGrpSpPr>
        <p:grpSpPr>
          <a:xfrm>
            <a:off x="6622261" y="4496482"/>
            <a:ext cx="1745137" cy="1735846"/>
            <a:chOff x="8740888" y="4920995"/>
            <a:chExt cx="1102354" cy="1328420"/>
          </a:xfrm>
        </p:grpSpPr>
        <p:pic>
          <p:nvPicPr>
            <p:cNvPr id="5122" name="Google Shape;5122;p74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8740888" y="4983467"/>
              <a:ext cx="272059" cy="19585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23" name="Google Shape;5123;p74"/>
            <p:cNvGrpSpPr/>
            <p:nvPr/>
          </p:nvGrpSpPr>
          <p:grpSpPr>
            <a:xfrm>
              <a:off x="9198863" y="4920995"/>
              <a:ext cx="115837" cy="150889"/>
              <a:chOff x="9198863" y="4920995"/>
              <a:chExt cx="115837" cy="150889"/>
            </a:xfrm>
          </p:grpSpPr>
          <p:sp>
            <p:nvSpPr>
              <p:cNvPr id="5124" name="Google Shape;5124;p74"/>
              <p:cNvSpPr/>
              <p:nvPr/>
            </p:nvSpPr>
            <p:spPr>
              <a:xfrm>
                <a:off x="9203435" y="4989575"/>
                <a:ext cx="13334" cy="76200"/>
              </a:xfrm>
              <a:custGeom>
                <a:rect b="b" l="l" r="r" t="t"/>
                <a:pathLst>
                  <a:path extrusionOk="0" h="76200" w="13334">
                    <a:moveTo>
                      <a:pt x="0" y="0"/>
                    </a:moveTo>
                    <a:lnTo>
                      <a:pt x="2631" y="9858"/>
                    </a:lnTo>
                    <a:lnTo>
                      <a:pt x="5619" y="20002"/>
                    </a:lnTo>
                    <a:lnTo>
                      <a:pt x="8465" y="30432"/>
                    </a:lnTo>
                    <a:lnTo>
                      <a:pt x="12192" y="73152"/>
                    </a:lnTo>
                    <a:lnTo>
                      <a:pt x="12192" y="75438"/>
                    </a:lnTo>
                    <a:lnTo>
                      <a:pt x="12954" y="76200"/>
                    </a:lnTo>
                    <a:lnTo>
                      <a:pt x="11430" y="7620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5" name="Google Shape;5125;p74"/>
              <p:cNvSpPr/>
              <p:nvPr/>
            </p:nvSpPr>
            <p:spPr>
              <a:xfrm>
                <a:off x="9198863" y="4920995"/>
                <a:ext cx="3175" cy="11429"/>
              </a:xfrm>
              <a:custGeom>
                <a:rect b="b" l="l" r="r" t="t"/>
                <a:pathLst>
                  <a:path extrusionOk="0" h="11429" w="3175">
                    <a:moveTo>
                      <a:pt x="0" y="0"/>
                    </a:moveTo>
                    <a:lnTo>
                      <a:pt x="762" y="3810"/>
                    </a:lnTo>
                    <a:lnTo>
                      <a:pt x="1524" y="7620"/>
                    </a:lnTo>
                    <a:lnTo>
                      <a:pt x="3048" y="1143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126" name="Google Shape;5126;p74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9244571" y="4952987"/>
                <a:ext cx="70129" cy="1188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127" name="Google Shape;5127;p74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9502151" y="4942057"/>
              <a:ext cx="165355" cy="980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28" name="Google Shape;5128;p74"/>
            <p:cNvGrpSpPr/>
            <p:nvPr/>
          </p:nvGrpSpPr>
          <p:grpSpPr>
            <a:xfrm>
              <a:off x="8870238" y="5320842"/>
              <a:ext cx="564857" cy="189287"/>
              <a:chOff x="8870238" y="5320842"/>
              <a:chExt cx="564857" cy="189287"/>
            </a:xfrm>
          </p:grpSpPr>
          <p:pic>
            <p:nvPicPr>
              <p:cNvPr id="5129" name="Google Shape;5129;p74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8870238" y="5341607"/>
                <a:ext cx="148805" cy="1685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30" name="Google Shape;5130;p74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9049498" y="5320842"/>
                <a:ext cx="385597" cy="1449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31" name="Google Shape;5131;p74"/>
            <p:cNvGrpSpPr/>
            <p:nvPr/>
          </p:nvGrpSpPr>
          <p:grpSpPr>
            <a:xfrm>
              <a:off x="8922245" y="5521439"/>
              <a:ext cx="920997" cy="219386"/>
              <a:chOff x="8922245" y="5521439"/>
              <a:chExt cx="920997" cy="219386"/>
            </a:xfrm>
          </p:grpSpPr>
          <p:pic>
            <p:nvPicPr>
              <p:cNvPr id="5132" name="Google Shape;5132;p74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8922245" y="5597639"/>
                <a:ext cx="375691" cy="1431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33" name="Google Shape;5133;p74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9324116" y="5579351"/>
                <a:ext cx="294943" cy="1303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34" name="Google Shape;5134;p74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9644418" y="5586971"/>
                <a:ext cx="69950" cy="974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35" name="Google Shape;5135;p74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9736823" y="5521439"/>
                <a:ext cx="106419" cy="14861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136" name="Google Shape;5136;p74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9072359" y="5830049"/>
              <a:ext cx="154711" cy="1486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37" name="Google Shape;5137;p74"/>
            <p:cNvGrpSpPr/>
            <p:nvPr/>
          </p:nvGrpSpPr>
          <p:grpSpPr>
            <a:xfrm>
              <a:off x="8991682" y="6025895"/>
              <a:ext cx="851071" cy="223520"/>
              <a:chOff x="8991682" y="6025895"/>
              <a:chExt cx="851071" cy="223520"/>
            </a:xfrm>
          </p:grpSpPr>
          <p:pic>
            <p:nvPicPr>
              <p:cNvPr id="5138" name="Google Shape;5138;p74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8991682" y="6054839"/>
                <a:ext cx="351212" cy="1588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39" name="Google Shape;5139;p74"/>
              <p:cNvSpPr/>
              <p:nvPr/>
            </p:nvSpPr>
            <p:spPr>
              <a:xfrm>
                <a:off x="9384791" y="6025895"/>
                <a:ext cx="6350" cy="223520"/>
              </a:xfrm>
              <a:custGeom>
                <a:rect b="b" l="l" r="r" t="t"/>
                <a:pathLst>
                  <a:path extrusionOk="0" h="223520" w="6350">
                    <a:moveTo>
                      <a:pt x="6096" y="0"/>
                    </a:moveTo>
                    <a:lnTo>
                      <a:pt x="3631" y="56257"/>
                    </a:lnTo>
                    <a:lnTo>
                      <a:pt x="2357" y="102548"/>
                    </a:lnTo>
                    <a:lnTo>
                      <a:pt x="1524" y="130206"/>
                    </a:lnTo>
                    <a:lnTo>
                      <a:pt x="690" y="157722"/>
                    </a:lnTo>
                    <a:lnTo>
                      <a:pt x="0" y="185166"/>
                    </a:lnTo>
                    <a:lnTo>
                      <a:pt x="0" y="194440"/>
                    </a:lnTo>
                    <a:lnTo>
                      <a:pt x="0" y="203930"/>
                    </a:lnTo>
                    <a:lnTo>
                      <a:pt x="0" y="213562"/>
                    </a:lnTo>
                    <a:lnTo>
                      <a:pt x="0" y="223265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0" name="Google Shape;5140;p74"/>
              <p:cNvSpPr/>
              <p:nvPr/>
            </p:nvSpPr>
            <p:spPr>
              <a:xfrm>
                <a:off x="9384029" y="6089761"/>
                <a:ext cx="62229" cy="78104"/>
              </a:xfrm>
              <a:custGeom>
                <a:rect b="b" l="l" r="r" t="t"/>
                <a:pathLst>
                  <a:path extrusionOk="0" h="78104" w="62229">
                    <a:moveTo>
                      <a:pt x="0" y="21478"/>
                    </a:moveTo>
                    <a:lnTo>
                      <a:pt x="37885" y="0"/>
                    </a:lnTo>
                    <a:lnTo>
                      <a:pt x="46100" y="1285"/>
                    </a:lnTo>
                    <a:lnTo>
                      <a:pt x="53173" y="4857"/>
                    </a:lnTo>
                    <a:lnTo>
                      <a:pt x="58674" y="11572"/>
                    </a:lnTo>
                    <a:lnTo>
                      <a:pt x="61626" y="21455"/>
                    </a:lnTo>
                    <a:lnTo>
                      <a:pt x="60007" y="30622"/>
                    </a:lnTo>
                    <a:lnTo>
                      <a:pt x="33147" y="62912"/>
                    </a:lnTo>
                    <a:lnTo>
                      <a:pt x="11430" y="77104"/>
                    </a:lnTo>
                    <a:lnTo>
                      <a:pt x="10668" y="77866"/>
                    </a:lnTo>
                    <a:lnTo>
                      <a:pt x="12954" y="7329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1" name="Google Shape;5141;p74"/>
              <p:cNvSpPr/>
              <p:nvPr/>
            </p:nvSpPr>
            <p:spPr>
              <a:xfrm>
                <a:off x="9470135" y="6088379"/>
                <a:ext cx="42545" cy="76200"/>
              </a:xfrm>
              <a:custGeom>
                <a:rect b="b" l="l" r="r" t="t"/>
                <a:pathLst>
                  <a:path extrusionOk="0" h="76200" w="42545">
                    <a:moveTo>
                      <a:pt x="8381" y="0"/>
                    </a:moveTo>
                    <a:lnTo>
                      <a:pt x="5572" y="13942"/>
                    </a:lnTo>
                    <a:lnTo>
                      <a:pt x="3047" y="27527"/>
                    </a:lnTo>
                    <a:lnTo>
                      <a:pt x="1095" y="41255"/>
                    </a:lnTo>
                    <a:lnTo>
                      <a:pt x="0" y="55625"/>
                    </a:lnTo>
                    <a:lnTo>
                      <a:pt x="0" y="67055"/>
                    </a:lnTo>
                    <a:lnTo>
                      <a:pt x="0" y="76199"/>
                    </a:lnTo>
                    <a:lnTo>
                      <a:pt x="13715" y="76199"/>
                    </a:lnTo>
                    <a:lnTo>
                      <a:pt x="23455" y="73509"/>
                    </a:lnTo>
                    <a:lnTo>
                      <a:pt x="31051" y="66674"/>
                    </a:lnTo>
                    <a:lnTo>
                      <a:pt x="36647" y="57554"/>
                    </a:lnTo>
                    <a:lnTo>
                      <a:pt x="40385" y="48005"/>
                    </a:lnTo>
                    <a:lnTo>
                      <a:pt x="42314" y="37778"/>
                    </a:lnTo>
                    <a:lnTo>
                      <a:pt x="42100" y="27908"/>
                    </a:lnTo>
                    <a:lnTo>
                      <a:pt x="12191" y="761"/>
                    </a:lnTo>
                    <a:lnTo>
                      <a:pt x="8381" y="761"/>
                    </a:lnTo>
                    <a:lnTo>
                      <a:pt x="18287" y="2285"/>
                    </a:lnTo>
                    <a:lnTo>
                      <a:pt x="22097" y="2285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2" name="Google Shape;5142;p74"/>
              <p:cNvSpPr/>
              <p:nvPr/>
            </p:nvSpPr>
            <p:spPr>
              <a:xfrm>
                <a:off x="9560051" y="6089141"/>
                <a:ext cx="1904" cy="69214"/>
              </a:xfrm>
              <a:custGeom>
                <a:rect b="b" l="l" r="r" t="t"/>
                <a:pathLst>
                  <a:path extrusionOk="0" h="69214" w="1904">
                    <a:moveTo>
                      <a:pt x="0" y="0"/>
                    </a:moveTo>
                    <a:lnTo>
                      <a:pt x="988" y="11882"/>
                    </a:lnTo>
                    <a:lnTo>
                      <a:pt x="1619" y="23622"/>
                    </a:lnTo>
                    <a:lnTo>
                      <a:pt x="1821" y="35361"/>
                    </a:lnTo>
                    <a:lnTo>
                      <a:pt x="1524" y="47244"/>
                    </a:lnTo>
                    <a:lnTo>
                      <a:pt x="1524" y="52804"/>
                    </a:lnTo>
                    <a:lnTo>
                      <a:pt x="1524" y="62007"/>
                    </a:lnTo>
                    <a:lnTo>
                      <a:pt x="1524" y="68782"/>
                    </a:lnTo>
                    <a:lnTo>
                      <a:pt x="1524" y="6705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3" name="Google Shape;5143;p74"/>
              <p:cNvSpPr/>
              <p:nvPr/>
            </p:nvSpPr>
            <p:spPr>
              <a:xfrm>
                <a:off x="9527285" y="6030467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809"/>
                    </a:moveTo>
                    <a:lnTo>
                      <a:pt x="0" y="12191"/>
                    </a:lnTo>
                    <a:lnTo>
                      <a:pt x="3048" y="15239"/>
                    </a:lnTo>
                    <a:lnTo>
                      <a:pt x="11430" y="15239"/>
                    </a:lnTo>
                    <a:lnTo>
                      <a:pt x="15240" y="12191"/>
                    </a:lnTo>
                    <a:lnTo>
                      <a:pt x="15240" y="7619"/>
                    </a:lnTo>
                    <a:lnTo>
                      <a:pt x="15240" y="3809"/>
                    </a:lnTo>
                    <a:lnTo>
                      <a:pt x="11430" y="0"/>
                    </a:lnTo>
                    <a:lnTo>
                      <a:pt x="3048" y="0"/>
                    </a:lnTo>
                    <a:lnTo>
                      <a:pt x="0" y="380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144" name="Google Shape;5144;p74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9606032" y="6029693"/>
                <a:ext cx="191013" cy="12423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45" name="Google Shape;5145;p74"/>
              <p:cNvSpPr/>
              <p:nvPr/>
            </p:nvSpPr>
            <p:spPr>
              <a:xfrm>
                <a:off x="9827513" y="6102857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809"/>
                    </a:moveTo>
                    <a:lnTo>
                      <a:pt x="0" y="12191"/>
                    </a:lnTo>
                    <a:lnTo>
                      <a:pt x="3810" y="15239"/>
                    </a:lnTo>
                    <a:lnTo>
                      <a:pt x="12192" y="15239"/>
                    </a:lnTo>
                    <a:lnTo>
                      <a:pt x="15240" y="12191"/>
                    </a:lnTo>
                    <a:lnTo>
                      <a:pt x="15240" y="7619"/>
                    </a:lnTo>
                    <a:lnTo>
                      <a:pt x="15240" y="3809"/>
                    </a:lnTo>
                    <a:lnTo>
                      <a:pt x="12192" y="0"/>
                    </a:lnTo>
                    <a:lnTo>
                      <a:pt x="3810" y="0"/>
                    </a:lnTo>
                    <a:lnTo>
                      <a:pt x="0" y="380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49" name="Shape 5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0" name="Google Shape;5150;p75"/>
          <p:cNvGrpSpPr/>
          <p:nvPr/>
        </p:nvGrpSpPr>
        <p:grpSpPr>
          <a:xfrm>
            <a:off x="3530508" y="4096193"/>
            <a:ext cx="2282236" cy="356765"/>
            <a:chOff x="3883520" y="4642104"/>
            <a:chExt cx="2510434" cy="404312"/>
          </a:xfrm>
        </p:grpSpPr>
        <p:pic>
          <p:nvPicPr>
            <p:cNvPr id="5151" name="Google Shape;5151;p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83520" y="4755629"/>
              <a:ext cx="403504" cy="290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52" name="Google Shape;5152;p75"/>
            <p:cNvSpPr/>
            <p:nvPr/>
          </p:nvSpPr>
          <p:spPr>
            <a:xfrm>
              <a:off x="4672584" y="4809744"/>
              <a:ext cx="1904" cy="91439"/>
            </a:xfrm>
            <a:custGeom>
              <a:rect b="b" l="l" r="r" t="t"/>
              <a:pathLst>
                <a:path extrusionOk="0" h="91439" w="1904">
                  <a:moveTo>
                    <a:pt x="0" y="0"/>
                  </a:moveTo>
                  <a:lnTo>
                    <a:pt x="11" y="14287"/>
                  </a:lnTo>
                  <a:lnTo>
                    <a:pt x="95" y="28575"/>
                  </a:lnTo>
                  <a:lnTo>
                    <a:pt x="321" y="42862"/>
                  </a:lnTo>
                  <a:lnTo>
                    <a:pt x="762" y="57150"/>
                  </a:lnTo>
                  <a:lnTo>
                    <a:pt x="881" y="65281"/>
                  </a:lnTo>
                  <a:lnTo>
                    <a:pt x="1143" y="73628"/>
                  </a:lnTo>
                  <a:lnTo>
                    <a:pt x="1404" y="82117"/>
                  </a:lnTo>
                  <a:lnTo>
                    <a:pt x="1524" y="90678"/>
                  </a:lnTo>
                  <a:lnTo>
                    <a:pt x="1524" y="9144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3" name="Google Shape;5153;p75"/>
            <p:cNvSpPr/>
            <p:nvPr/>
          </p:nvSpPr>
          <p:spPr>
            <a:xfrm>
              <a:off x="4637532" y="4722114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809"/>
                  </a:moveTo>
                  <a:lnTo>
                    <a:pt x="0" y="12191"/>
                  </a:lnTo>
                  <a:lnTo>
                    <a:pt x="3047" y="15239"/>
                  </a:lnTo>
                  <a:lnTo>
                    <a:pt x="11429" y="15239"/>
                  </a:lnTo>
                  <a:lnTo>
                    <a:pt x="15239" y="12191"/>
                  </a:lnTo>
                  <a:lnTo>
                    <a:pt x="15239" y="7619"/>
                  </a:lnTo>
                  <a:lnTo>
                    <a:pt x="15239" y="3809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809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4" name="Google Shape;5154;p75"/>
            <p:cNvSpPr/>
            <p:nvPr/>
          </p:nvSpPr>
          <p:spPr>
            <a:xfrm>
              <a:off x="4707635" y="4759452"/>
              <a:ext cx="126364" cy="144145"/>
            </a:xfrm>
            <a:custGeom>
              <a:rect b="b" l="l" r="r" t="t"/>
              <a:pathLst>
                <a:path extrusionOk="0" h="144145" w="126364">
                  <a:moveTo>
                    <a:pt x="93725" y="26669"/>
                  </a:moveTo>
                  <a:lnTo>
                    <a:pt x="85320" y="17895"/>
                  </a:lnTo>
                  <a:lnTo>
                    <a:pt x="76771" y="9620"/>
                  </a:lnTo>
                  <a:lnTo>
                    <a:pt x="67365" y="3202"/>
                  </a:lnTo>
                  <a:lnTo>
                    <a:pt x="56387" y="0"/>
                  </a:lnTo>
                  <a:lnTo>
                    <a:pt x="45958" y="190"/>
                  </a:lnTo>
                  <a:lnTo>
                    <a:pt x="21252" y="30896"/>
                  </a:lnTo>
                  <a:lnTo>
                    <a:pt x="14989" y="57733"/>
                  </a:lnTo>
                  <a:lnTo>
                    <a:pt x="16001" y="70865"/>
                  </a:lnTo>
                  <a:lnTo>
                    <a:pt x="21752" y="80914"/>
                  </a:lnTo>
                  <a:lnTo>
                    <a:pt x="31718" y="86677"/>
                  </a:lnTo>
                  <a:lnTo>
                    <a:pt x="43541" y="89296"/>
                  </a:lnTo>
                  <a:lnTo>
                    <a:pt x="54863" y="89915"/>
                  </a:lnTo>
                  <a:lnTo>
                    <a:pt x="70604" y="89523"/>
                  </a:lnTo>
                  <a:lnTo>
                    <a:pt x="89915" y="87915"/>
                  </a:lnTo>
                  <a:lnTo>
                    <a:pt x="108656" y="87880"/>
                  </a:lnTo>
                  <a:lnTo>
                    <a:pt x="122681" y="92201"/>
                  </a:lnTo>
                  <a:lnTo>
                    <a:pt x="126039" y="97690"/>
                  </a:lnTo>
                  <a:lnTo>
                    <a:pt x="124967" y="104108"/>
                  </a:lnTo>
                  <a:lnTo>
                    <a:pt x="82295" y="135350"/>
                  </a:lnTo>
                  <a:lnTo>
                    <a:pt x="41909" y="143255"/>
                  </a:lnTo>
                  <a:lnTo>
                    <a:pt x="30801" y="143577"/>
                  </a:lnTo>
                  <a:lnTo>
                    <a:pt x="19907" y="142398"/>
                  </a:lnTo>
                  <a:lnTo>
                    <a:pt x="10298" y="138219"/>
                  </a:lnTo>
                  <a:lnTo>
                    <a:pt x="3047" y="129539"/>
                  </a:lnTo>
                  <a:lnTo>
                    <a:pt x="1523" y="125729"/>
                  </a:lnTo>
                  <a:lnTo>
                    <a:pt x="761" y="121919"/>
                  </a:lnTo>
                  <a:lnTo>
                    <a:pt x="0" y="118109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55" name="Google Shape;5155;p7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79479" y="4700765"/>
              <a:ext cx="384073" cy="20424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56" name="Google Shape;5156;p75"/>
            <p:cNvGrpSpPr/>
            <p:nvPr/>
          </p:nvGrpSpPr>
          <p:grpSpPr>
            <a:xfrm>
              <a:off x="5696712" y="4642104"/>
              <a:ext cx="541019" cy="214336"/>
              <a:chOff x="5696712" y="4642104"/>
              <a:chExt cx="541019" cy="214336"/>
            </a:xfrm>
          </p:grpSpPr>
          <p:sp>
            <p:nvSpPr>
              <p:cNvPr id="5157" name="Google Shape;5157;p75"/>
              <p:cNvSpPr/>
              <p:nvPr/>
            </p:nvSpPr>
            <p:spPr>
              <a:xfrm>
                <a:off x="5696712" y="4741164"/>
                <a:ext cx="125729" cy="111760"/>
              </a:xfrm>
              <a:custGeom>
                <a:rect b="b" l="l" r="r" t="t"/>
                <a:pathLst>
                  <a:path extrusionOk="0" h="111760" w="125729">
                    <a:moveTo>
                      <a:pt x="0" y="8381"/>
                    </a:moveTo>
                    <a:lnTo>
                      <a:pt x="3750" y="20954"/>
                    </a:lnTo>
                    <a:lnTo>
                      <a:pt x="7143" y="33527"/>
                    </a:lnTo>
                    <a:lnTo>
                      <a:pt x="10394" y="46100"/>
                    </a:lnTo>
                    <a:lnTo>
                      <a:pt x="13716" y="58673"/>
                    </a:lnTo>
                    <a:lnTo>
                      <a:pt x="26670" y="102869"/>
                    </a:lnTo>
                    <a:lnTo>
                      <a:pt x="31242" y="111251"/>
                    </a:lnTo>
                    <a:lnTo>
                      <a:pt x="38100" y="109727"/>
                    </a:lnTo>
                    <a:lnTo>
                      <a:pt x="54887" y="64186"/>
                    </a:lnTo>
                    <a:lnTo>
                      <a:pt x="57030" y="38361"/>
                    </a:lnTo>
                    <a:lnTo>
                      <a:pt x="56959" y="25526"/>
                    </a:lnTo>
                    <a:lnTo>
                      <a:pt x="56602" y="12692"/>
                    </a:lnTo>
                    <a:lnTo>
                      <a:pt x="56388" y="0"/>
                    </a:lnTo>
                    <a:lnTo>
                      <a:pt x="59102" y="8262"/>
                    </a:lnTo>
                    <a:lnTo>
                      <a:pt x="61531" y="16954"/>
                    </a:lnTo>
                    <a:lnTo>
                      <a:pt x="63674" y="25931"/>
                    </a:lnTo>
                    <a:lnTo>
                      <a:pt x="65532" y="35051"/>
                    </a:lnTo>
                    <a:lnTo>
                      <a:pt x="69234" y="52387"/>
                    </a:lnTo>
                    <a:lnTo>
                      <a:pt x="89916" y="102107"/>
                    </a:lnTo>
                    <a:lnTo>
                      <a:pt x="106680" y="110870"/>
                    </a:lnTo>
                    <a:lnTo>
                      <a:pt x="115847" y="110251"/>
                    </a:lnTo>
                    <a:lnTo>
                      <a:pt x="125730" y="108203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8" name="Google Shape;5158;p75"/>
              <p:cNvSpPr/>
              <p:nvPr/>
            </p:nvSpPr>
            <p:spPr>
              <a:xfrm>
                <a:off x="5801106" y="4724995"/>
                <a:ext cx="97154" cy="131445"/>
              </a:xfrm>
              <a:custGeom>
                <a:rect b="b" l="l" r="r" t="t"/>
                <a:pathLst>
                  <a:path extrusionOk="0" h="131445" w="97154">
                    <a:moveTo>
                      <a:pt x="41148" y="166"/>
                    </a:moveTo>
                    <a:lnTo>
                      <a:pt x="14287" y="28289"/>
                    </a:lnTo>
                    <a:lnTo>
                      <a:pt x="12954" y="40933"/>
                    </a:lnTo>
                    <a:lnTo>
                      <a:pt x="13335" y="53578"/>
                    </a:lnTo>
                    <a:lnTo>
                      <a:pt x="41826" y="87439"/>
                    </a:lnTo>
                    <a:lnTo>
                      <a:pt x="63734" y="90975"/>
                    </a:lnTo>
                    <a:lnTo>
                      <a:pt x="74199" y="90939"/>
                    </a:lnTo>
                    <a:lnTo>
                      <a:pt x="84522" y="91047"/>
                    </a:lnTo>
                    <a:lnTo>
                      <a:pt x="94488" y="92368"/>
                    </a:lnTo>
                    <a:lnTo>
                      <a:pt x="95250" y="92368"/>
                    </a:lnTo>
                    <a:lnTo>
                      <a:pt x="96012" y="93130"/>
                    </a:lnTo>
                    <a:lnTo>
                      <a:pt x="68580" y="110656"/>
                    </a:lnTo>
                    <a:lnTo>
                      <a:pt x="54602" y="116978"/>
                    </a:lnTo>
                    <a:lnTo>
                      <a:pt x="40195" y="122943"/>
                    </a:lnTo>
                    <a:lnTo>
                      <a:pt x="25503" y="127908"/>
                    </a:lnTo>
                    <a:lnTo>
                      <a:pt x="10668" y="131230"/>
                    </a:lnTo>
                    <a:lnTo>
                      <a:pt x="4572" y="131230"/>
                    </a:lnTo>
                    <a:lnTo>
                      <a:pt x="3810" y="131230"/>
                    </a:lnTo>
                    <a:lnTo>
                      <a:pt x="0" y="129706"/>
                    </a:lnTo>
                    <a:lnTo>
                      <a:pt x="2857" y="121074"/>
                    </a:lnTo>
                    <a:lnTo>
                      <a:pt x="6858" y="113799"/>
                    </a:lnTo>
                    <a:lnTo>
                      <a:pt x="12001" y="106668"/>
                    </a:lnTo>
                    <a:lnTo>
                      <a:pt x="18288" y="9846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9" name="Google Shape;5159;p75"/>
              <p:cNvSpPr/>
              <p:nvPr/>
            </p:nvSpPr>
            <p:spPr>
              <a:xfrm>
                <a:off x="5928169" y="4731258"/>
                <a:ext cx="69850" cy="109220"/>
              </a:xfrm>
              <a:custGeom>
                <a:rect b="b" l="l" r="r" t="t"/>
                <a:pathLst>
                  <a:path extrusionOk="0" h="109220" w="69850">
                    <a:moveTo>
                      <a:pt x="3238" y="0"/>
                    </a:moveTo>
                    <a:lnTo>
                      <a:pt x="3857" y="12668"/>
                    </a:lnTo>
                    <a:lnTo>
                      <a:pt x="3619" y="24765"/>
                    </a:lnTo>
                    <a:lnTo>
                      <a:pt x="2809" y="36861"/>
                    </a:lnTo>
                    <a:lnTo>
                      <a:pt x="1714" y="49530"/>
                    </a:lnTo>
                    <a:lnTo>
                      <a:pt x="857" y="60400"/>
                    </a:lnTo>
                    <a:lnTo>
                      <a:pt x="0" y="71913"/>
                    </a:lnTo>
                    <a:lnTo>
                      <a:pt x="0" y="83284"/>
                    </a:lnTo>
                    <a:lnTo>
                      <a:pt x="1714" y="93726"/>
                    </a:lnTo>
                    <a:lnTo>
                      <a:pt x="5524" y="101572"/>
                    </a:lnTo>
                    <a:lnTo>
                      <a:pt x="11048" y="106203"/>
                    </a:lnTo>
                    <a:lnTo>
                      <a:pt x="18002" y="108406"/>
                    </a:lnTo>
                    <a:lnTo>
                      <a:pt x="26098" y="108966"/>
                    </a:lnTo>
                    <a:lnTo>
                      <a:pt x="36647" y="108394"/>
                    </a:lnTo>
                    <a:lnTo>
                      <a:pt x="67246" y="86867"/>
                    </a:lnTo>
                    <a:lnTo>
                      <a:pt x="69532" y="83057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0" name="Google Shape;5160;p75"/>
              <p:cNvSpPr/>
              <p:nvPr/>
            </p:nvSpPr>
            <p:spPr>
              <a:xfrm>
                <a:off x="5935980" y="4718304"/>
                <a:ext cx="55245" cy="53339"/>
              </a:xfrm>
              <a:custGeom>
                <a:rect b="b" l="l" r="r" t="t"/>
                <a:pathLst>
                  <a:path extrusionOk="0" h="53339" w="55245">
                    <a:moveTo>
                      <a:pt x="0" y="45719"/>
                    </a:moveTo>
                    <a:lnTo>
                      <a:pt x="12537" y="51125"/>
                    </a:lnTo>
                    <a:lnTo>
                      <a:pt x="21431" y="52958"/>
                    </a:lnTo>
                    <a:lnTo>
                      <a:pt x="29896" y="50220"/>
                    </a:lnTo>
                    <a:lnTo>
                      <a:pt x="54864" y="17525"/>
                    </a:lnTo>
                    <a:lnTo>
                      <a:pt x="49994" y="11310"/>
                    </a:lnTo>
                    <a:lnTo>
                      <a:pt x="41624" y="7238"/>
                    </a:lnTo>
                    <a:lnTo>
                      <a:pt x="32254" y="4881"/>
                    </a:lnTo>
                    <a:lnTo>
                      <a:pt x="24383" y="3809"/>
                    </a:lnTo>
                    <a:lnTo>
                      <a:pt x="18287" y="3047"/>
                    </a:lnTo>
                    <a:lnTo>
                      <a:pt x="4571" y="0"/>
                    </a:lnTo>
                    <a:lnTo>
                      <a:pt x="1523" y="6857"/>
                    </a:lnTo>
                    <a:lnTo>
                      <a:pt x="1523" y="7619"/>
                    </a:lnTo>
                    <a:lnTo>
                      <a:pt x="1523" y="8381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1" name="Google Shape;5161;p75"/>
              <p:cNvSpPr/>
              <p:nvPr/>
            </p:nvSpPr>
            <p:spPr>
              <a:xfrm>
                <a:off x="6035802" y="4642104"/>
                <a:ext cx="43179" cy="178435"/>
              </a:xfrm>
              <a:custGeom>
                <a:rect b="b" l="l" r="r" t="t"/>
                <a:pathLst>
                  <a:path extrusionOk="0" h="178435" w="43179">
                    <a:moveTo>
                      <a:pt x="28956" y="178307"/>
                    </a:moveTo>
                    <a:lnTo>
                      <a:pt x="15240" y="134111"/>
                    </a:lnTo>
                    <a:lnTo>
                      <a:pt x="12727" y="122110"/>
                    </a:lnTo>
                    <a:lnTo>
                      <a:pt x="10001" y="110108"/>
                    </a:lnTo>
                    <a:lnTo>
                      <a:pt x="3333" y="71937"/>
                    </a:lnTo>
                    <a:lnTo>
                      <a:pt x="762" y="29717"/>
                    </a:lnTo>
                    <a:lnTo>
                      <a:pt x="309" y="22871"/>
                    </a:lnTo>
                    <a:lnTo>
                      <a:pt x="0" y="14954"/>
                    </a:lnTo>
                    <a:lnTo>
                      <a:pt x="1404" y="7750"/>
                    </a:lnTo>
                    <a:lnTo>
                      <a:pt x="6096" y="3047"/>
                    </a:lnTo>
                    <a:lnTo>
                      <a:pt x="13716" y="0"/>
                    </a:lnTo>
                    <a:lnTo>
                      <a:pt x="22098" y="3809"/>
                    </a:lnTo>
                    <a:lnTo>
                      <a:pt x="28194" y="8381"/>
                    </a:lnTo>
                    <a:lnTo>
                      <a:pt x="35052" y="12953"/>
                    </a:lnTo>
                    <a:lnTo>
                      <a:pt x="38100" y="17525"/>
                    </a:lnTo>
                    <a:lnTo>
                      <a:pt x="42672" y="24383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2" name="Google Shape;5162;p75"/>
              <p:cNvSpPr/>
              <p:nvPr/>
            </p:nvSpPr>
            <p:spPr>
              <a:xfrm>
                <a:off x="6028944" y="4719066"/>
                <a:ext cx="193675" cy="81279"/>
              </a:xfrm>
              <a:custGeom>
                <a:rect b="b" l="l" r="r" t="t"/>
                <a:pathLst>
                  <a:path extrusionOk="0" h="81279" w="193675">
                    <a:moveTo>
                      <a:pt x="0" y="57150"/>
                    </a:moveTo>
                    <a:lnTo>
                      <a:pt x="45719" y="34289"/>
                    </a:lnTo>
                    <a:lnTo>
                      <a:pt x="76961" y="11429"/>
                    </a:lnTo>
                    <a:lnTo>
                      <a:pt x="80009" y="9143"/>
                    </a:lnTo>
                    <a:lnTo>
                      <a:pt x="80772" y="9905"/>
                    </a:lnTo>
                    <a:lnTo>
                      <a:pt x="83057" y="8381"/>
                    </a:lnTo>
                    <a:lnTo>
                      <a:pt x="83057" y="17645"/>
                    </a:lnTo>
                    <a:lnTo>
                      <a:pt x="83058" y="27050"/>
                    </a:lnTo>
                    <a:lnTo>
                      <a:pt x="83058" y="36456"/>
                    </a:lnTo>
                    <a:lnTo>
                      <a:pt x="83058" y="45719"/>
                    </a:lnTo>
                    <a:lnTo>
                      <a:pt x="104203" y="81152"/>
                    </a:lnTo>
                    <a:lnTo>
                      <a:pt x="111037" y="79009"/>
                    </a:lnTo>
                    <a:lnTo>
                      <a:pt x="136398" y="39623"/>
                    </a:lnTo>
                    <a:lnTo>
                      <a:pt x="137826" y="22478"/>
                    </a:lnTo>
                    <a:lnTo>
                      <a:pt x="137362" y="13692"/>
                    </a:lnTo>
                    <a:lnTo>
                      <a:pt x="136398" y="5333"/>
                    </a:lnTo>
                    <a:lnTo>
                      <a:pt x="135636" y="2285"/>
                    </a:lnTo>
                    <a:lnTo>
                      <a:pt x="136398" y="1523"/>
                    </a:lnTo>
                    <a:lnTo>
                      <a:pt x="134874" y="0"/>
                    </a:lnTo>
                    <a:lnTo>
                      <a:pt x="131826" y="3047"/>
                    </a:lnTo>
                    <a:lnTo>
                      <a:pt x="130302" y="6857"/>
                    </a:lnTo>
                    <a:lnTo>
                      <a:pt x="130302" y="12953"/>
                    </a:lnTo>
                    <a:lnTo>
                      <a:pt x="130016" y="24907"/>
                    </a:lnTo>
                    <a:lnTo>
                      <a:pt x="147113" y="64722"/>
                    </a:lnTo>
                    <a:lnTo>
                      <a:pt x="167306" y="70342"/>
                    </a:lnTo>
                    <a:lnTo>
                      <a:pt x="177546" y="68579"/>
                    </a:lnTo>
                    <a:lnTo>
                      <a:pt x="185928" y="63245"/>
                    </a:lnTo>
                    <a:lnTo>
                      <a:pt x="188976" y="61721"/>
                    </a:lnTo>
                    <a:lnTo>
                      <a:pt x="193548" y="57149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3" name="Google Shape;5163;p75"/>
              <p:cNvSpPr/>
              <p:nvPr/>
            </p:nvSpPr>
            <p:spPr>
              <a:xfrm>
                <a:off x="6226302" y="4645914"/>
                <a:ext cx="11429" cy="161289"/>
              </a:xfrm>
              <a:custGeom>
                <a:rect b="b" l="l" r="r" t="t"/>
                <a:pathLst>
                  <a:path extrusionOk="0" h="161289" w="11429">
                    <a:moveTo>
                      <a:pt x="0" y="0"/>
                    </a:moveTo>
                    <a:lnTo>
                      <a:pt x="23" y="11441"/>
                    </a:lnTo>
                    <a:lnTo>
                      <a:pt x="190" y="22955"/>
                    </a:lnTo>
                    <a:lnTo>
                      <a:pt x="642" y="34611"/>
                    </a:lnTo>
                    <a:lnTo>
                      <a:pt x="1524" y="46482"/>
                    </a:lnTo>
                    <a:lnTo>
                      <a:pt x="2524" y="60198"/>
                    </a:lnTo>
                    <a:lnTo>
                      <a:pt x="3238" y="73914"/>
                    </a:lnTo>
                    <a:lnTo>
                      <a:pt x="3667" y="87630"/>
                    </a:lnTo>
                    <a:lnTo>
                      <a:pt x="3810" y="101346"/>
                    </a:lnTo>
                    <a:lnTo>
                      <a:pt x="3178" y="114526"/>
                    </a:lnTo>
                    <a:lnTo>
                      <a:pt x="2190" y="129063"/>
                    </a:lnTo>
                    <a:lnTo>
                      <a:pt x="2202" y="143458"/>
                    </a:lnTo>
                    <a:lnTo>
                      <a:pt x="4572" y="156210"/>
                    </a:lnTo>
                    <a:lnTo>
                      <a:pt x="7620" y="160020"/>
                    </a:lnTo>
                    <a:lnTo>
                      <a:pt x="8382" y="160782"/>
                    </a:lnTo>
                    <a:lnTo>
                      <a:pt x="11430" y="160782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164" name="Google Shape;5164;p7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21515" y="4659903"/>
              <a:ext cx="72439" cy="97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65" name="Google Shape;5165;p75"/>
            <p:cNvSpPr/>
            <p:nvPr/>
          </p:nvSpPr>
          <p:spPr>
            <a:xfrm>
              <a:off x="6369558" y="4812029"/>
              <a:ext cx="9525" cy="10160"/>
            </a:xfrm>
            <a:custGeom>
              <a:rect b="b" l="l" r="r" t="t"/>
              <a:pathLst>
                <a:path extrusionOk="0" h="10160" w="9525">
                  <a:moveTo>
                    <a:pt x="9144" y="9906"/>
                  </a:moveTo>
                  <a:lnTo>
                    <a:pt x="7620" y="8382"/>
                  </a:lnTo>
                  <a:lnTo>
                    <a:pt x="3810" y="3810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66" name="Google Shape;5166;p75"/>
          <p:cNvSpPr/>
          <p:nvPr/>
        </p:nvSpPr>
        <p:spPr>
          <a:xfrm>
            <a:off x="595039" y="3307976"/>
            <a:ext cx="8307883" cy="40003"/>
          </a:xfrm>
          <a:custGeom>
            <a:rect b="b" l="l" r="r" t="t"/>
            <a:pathLst>
              <a:path extrusionOk="0" h="141604" w="6809740">
                <a:moveTo>
                  <a:pt x="0" y="111252"/>
                </a:moveTo>
                <a:lnTo>
                  <a:pt x="56769" y="128873"/>
                </a:lnTo>
                <a:lnTo>
                  <a:pt x="115823" y="137922"/>
                </a:lnTo>
                <a:lnTo>
                  <a:pt x="157793" y="140434"/>
                </a:lnTo>
                <a:lnTo>
                  <a:pt x="200120" y="141446"/>
                </a:lnTo>
                <a:lnTo>
                  <a:pt x="242589" y="141458"/>
                </a:lnTo>
                <a:lnTo>
                  <a:pt x="284988" y="140970"/>
                </a:lnTo>
                <a:lnTo>
                  <a:pt x="335970" y="140243"/>
                </a:lnTo>
                <a:lnTo>
                  <a:pt x="387095" y="138588"/>
                </a:lnTo>
                <a:lnTo>
                  <a:pt x="438221" y="136790"/>
                </a:lnTo>
                <a:lnTo>
                  <a:pt x="489204" y="135636"/>
                </a:lnTo>
                <a:lnTo>
                  <a:pt x="536295" y="134874"/>
                </a:lnTo>
                <a:lnTo>
                  <a:pt x="583387" y="134294"/>
                </a:lnTo>
                <a:lnTo>
                  <a:pt x="630478" y="133715"/>
                </a:lnTo>
                <a:lnTo>
                  <a:pt x="677570" y="132953"/>
                </a:lnTo>
                <a:lnTo>
                  <a:pt x="724662" y="131826"/>
                </a:lnTo>
                <a:lnTo>
                  <a:pt x="779446" y="130722"/>
                </a:lnTo>
                <a:lnTo>
                  <a:pt x="834121" y="129216"/>
                </a:lnTo>
                <a:lnTo>
                  <a:pt x="888760" y="127272"/>
                </a:lnTo>
                <a:lnTo>
                  <a:pt x="943435" y="124852"/>
                </a:lnTo>
                <a:lnTo>
                  <a:pt x="998219" y="121920"/>
                </a:lnTo>
                <a:lnTo>
                  <a:pt x="1050036" y="118692"/>
                </a:lnTo>
                <a:lnTo>
                  <a:pt x="1101852" y="115146"/>
                </a:lnTo>
                <a:lnTo>
                  <a:pt x="1153667" y="111347"/>
                </a:lnTo>
                <a:lnTo>
                  <a:pt x="1205483" y="107357"/>
                </a:lnTo>
                <a:lnTo>
                  <a:pt x="1257299" y="103240"/>
                </a:lnTo>
                <a:lnTo>
                  <a:pt x="1309116" y="99060"/>
                </a:lnTo>
                <a:lnTo>
                  <a:pt x="1361156" y="95068"/>
                </a:lnTo>
                <a:lnTo>
                  <a:pt x="1413259" y="91130"/>
                </a:lnTo>
                <a:lnTo>
                  <a:pt x="1465416" y="87299"/>
                </a:lnTo>
                <a:lnTo>
                  <a:pt x="1517618" y="83629"/>
                </a:lnTo>
                <a:lnTo>
                  <a:pt x="1569855" y="80173"/>
                </a:lnTo>
                <a:lnTo>
                  <a:pt x="1622119" y="76985"/>
                </a:lnTo>
                <a:lnTo>
                  <a:pt x="1674401" y="74119"/>
                </a:lnTo>
                <a:lnTo>
                  <a:pt x="1726692" y="71628"/>
                </a:lnTo>
                <a:lnTo>
                  <a:pt x="1776004" y="69761"/>
                </a:lnTo>
                <a:lnTo>
                  <a:pt x="1825316" y="68082"/>
                </a:lnTo>
                <a:lnTo>
                  <a:pt x="1874628" y="66589"/>
                </a:lnTo>
                <a:lnTo>
                  <a:pt x="1923941" y="65283"/>
                </a:lnTo>
                <a:lnTo>
                  <a:pt x="1973253" y="64163"/>
                </a:lnTo>
                <a:lnTo>
                  <a:pt x="2022565" y="63230"/>
                </a:lnTo>
                <a:lnTo>
                  <a:pt x="2071877" y="62484"/>
                </a:lnTo>
                <a:lnTo>
                  <a:pt x="2122170" y="61502"/>
                </a:lnTo>
                <a:lnTo>
                  <a:pt x="2172462" y="60506"/>
                </a:lnTo>
                <a:lnTo>
                  <a:pt x="2222754" y="59484"/>
                </a:lnTo>
                <a:lnTo>
                  <a:pt x="2273046" y="58422"/>
                </a:lnTo>
                <a:lnTo>
                  <a:pt x="2323338" y="57307"/>
                </a:lnTo>
                <a:lnTo>
                  <a:pt x="2373630" y="56125"/>
                </a:lnTo>
                <a:lnTo>
                  <a:pt x="2423922" y="54864"/>
                </a:lnTo>
                <a:lnTo>
                  <a:pt x="2475193" y="53191"/>
                </a:lnTo>
                <a:lnTo>
                  <a:pt x="2526465" y="51464"/>
                </a:lnTo>
                <a:lnTo>
                  <a:pt x="2577737" y="49725"/>
                </a:lnTo>
                <a:lnTo>
                  <a:pt x="2629008" y="48012"/>
                </a:lnTo>
                <a:lnTo>
                  <a:pt x="2680280" y="46366"/>
                </a:lnTo>
                <a:lnTo>
                  <a:pt x="2731552" y="44826"/>
                </a:lnTo>
                <a:lnTo>
                  <a:pt x="2782824" y="43434"/>
                </a:lnTo>
                <a:lnTo>
                  <a:pt x="2833158" y="42261"/>
                </a:lnTo>
                <a:lnTo>
                  <a:pt x="2883559" y="41327"/>
                </a:lnTo>
                <a:lnTo>
                  <a:pt x="2933999" y="40594"/>
                </a:lnTo>
                <a:lnTo>
                  <a:pt x="2984454" y="40021"/>
                </a:lnTo>
                <a:lnTo>
                  <a:pt x="3034894" y="39568"/>
                </a:lnTo>
                <a:lnTo>
                  <a:pt x="3085295" y="39195"/>
                </a:lnTo>
                <a:lnTo>
                  <a:pt x="3135630" y="38862"/>
                </a:lnTo>
                <a:lnTo>
                  <a:pt x="3185226" y="38577"/>
                </a:lnTo>
                <a:lnTo>
                  <a:pt x="3234756" y="38359"/>
                </a:lnTo>
                <a:lnTo>
                  <a:pt x="3284246" y="38182"/>
                </a:lnTo>
                <a:lnTo>
                  <a:pt x="3333723" y="38017"/>
                </a:lnTo>
                <a:lnTo>
                  <a:pt x="3383213" y="37840"/>
                </a:lnTo>
                <a:lnTo>
                  <a:pt x="3432743" y="37622"/>
                </a:lnTo>
                <a:lnTo>
                  <a:pt x="3482340" y="37338"/>
                </a:lnTo>
                <a:lnTo>
                  <a:pt x="3530063" y="36924"/>
                </a:lnTo>
                <a:lnTo>
                  <a:pt x="3577867" y="36364"/>
                </a:lnTo>
                <a:lnTo>
                  <a:pt x="3625738" y="35698"/>
                </a:lnTo>
                <a:lnTo>
                  <a:pt x="3673661" y="34965"/>
                </a:lnTo>
                <a:lnTo>
                  <a:pt x="3721625" y="34205"/>
                </a:lnTo>
                <a:lnTo>
                  <a:pt x="3769616" y="33459"/>
                </a:lnTo>
                <a:lnTo>
                  <a:pt x="3817620" y="32766"/>
                </a:lnTo>
                <a:lnTo>
                  <a:pt x="3871341" y="31947"/>
                </a:lnTo>
                <a:lnTo>
                  <a:pt x="3925062" y="31044"/>
                </a:lnTo>
                <a:lnTo>
                  <a:pt x="3978783" y="30099"/>
                </a:lnTo>
                <a:lnTo>
                  <a:pt x="4032504" y="29153"/>
                </a:lnTo>
                <a:lnTo>
                  <a:pt x="4086225" y="28250"/>
                </a:lnTo>
                <a:lnTo>
                  <a:pt x="4139946" y="27432"/>
                </a:lnTo>
                <a:lnTo>
                  <a:pt x="4191384" y="26296"/>
                </a:lnTo>
                <a:lnTo>
                  <a:pt x="4242844" y="25202"/>
                </a:lnTo>
                <a:lnTo>
                  <a:pt x="4294346" y="24193"/>
                </a:lnTo>
                <a:lnTo>
                  <a:pt x="4345911" y="23311"/>
                </a:lnTo>
                <a:lnTo>
                  <a:pt x="4397561" y="22598"/>
                </a:lnTo>
                <a:lnTo>
                  <a:pt x="4449318" y="22098"/>
                </a:lnTo>
                <a:lnTo>
                  <a:pt x="4499229" y="21717"/>
                </a:lnTo>
                <a:lnTo>
                  <a:pt x="4549140" y="21336"/>
                </a:lnTo>
                <a:lnTo>
                  <a:pt x="4599051" y="20955"/>
                </a:lnTo>
                <a:lnTo>
                  <a:pt x="4648962" y="20574"/>
                </a:lnTo>
                <a:lnTo>
                  <a:pt x="4698873" y="20193"/>
                </a:lnTo>
                <a:lnTo>
                  <a:pt x="4748784" y="19812"/>
                </a:lnTo>
                <a:lnTo>
                  <a:pt x="4797174" y="19427"/>
                </a:lnTo>
                <a:lnTo>
                  <a:pt x="4845586" y="19021"/>
                </a:lnTo>
                <a:lnTo>
                  <a:pt x="4894040" y="18573"/>
                </a:lnTo>
                <a:lnTo>
                  <a:pt x="4942557" y="18062"/>
                </a:lnTo>
                <a:lnTo>
                  <a:pt x="4991159" y="17466"/>
                </a:lnTo>
                <a:lnTo>
                  <a:pt x="5039868" y="16764"/>
                </a:lnTo>
                <a:lnTo>
                  <a:pt x="5086409" y="15945"/>
                </a:lnTo>
                <a:lnTo>
                  <a:pt x="5133057" y="15042"/>
                </a:lnTo>
                <a:lnTo>
                  <a:pt x="5179790" y="14097"/>
                </a:lnTo>
                <a:lnTo>
                  <a:pt x="5226586" y="13151"/>
                </a:lnTo>
                <a:lnTo>
                  <a:pt x="5273424" y="12248"/>
                </a:lnTo>
                <a:lnTo>
                  <a:pt x="5320284" y="11430"/>
                </a:lnTo>
                <a:lnTo>
                  <a:pt x="5371575" y="10607"/>
                </a:lnTo>
                <a:lnTo>
                  <a:pt x="5423013" y="9966"/>
                </a:lnTo>
                <a:lnTo>
                  <a:pt x="5474561" y="9509"/>
                </a:lnTo>
                <a:lnTo>
                  <a:pt x="5526182" y="9235"/>
                </a:lnTo>
                <a:lnTo>
                  <a:pt x="5577840" y="9144"/>
                </a:lnTo>
                <a:lnTo>
                  <a:pt x="5626956" y="9145"/>
                </a:lnTo>
                <a:lnTo>
                  <a:pt x="5676018" y="9155"/>
                </a:lnTo>
                <a:lnTo>
                  <a:pt x="5725045" y="9184"/>
                </a:lnTo>
                <a:lnTo>
                  <a:pt x="5774054" y="9239"/>
                </a:lnTo>
                <a:lnTo>
                  <a:pt x="5823064" y="9330"/>
                </a:lnTo>
                <a:lnTo>
                  <a:pt x="5872091" y="9465"/>
                </a:lnTo>
                <a:lnTo>
                  <a:pt x="5921153" y="9654"/>
                </a:lnTo>
                <a:lnTo>
                  <a:pt x="5970270" y="9906"/>
                </a:lnTo>
                <a:lnTo>
                  <a:pt x="6019419" y="9917"/>
                </a:lnTo>
                <a:lnTo>
                  <a:pt x="6068568" y="10001"/>
                </a:lnTo>
                <a:lnTo>
                  <a:pt x="6117717" y="10227"/>
                </a:lnTo>
                <a:lnTo>
                  <a:pt x="6166866" y="10668"/>
                </a:lnTo>
                <a:lnTo>
                  <a:pt x="6221289" y="10668"/>
                </a:lnTo>
                <a:lnTo>
                  <a:pt x="6275927" y="10668"/>
                </a:lnTo>
                <a:lnTo>
                  <a:pt x="6330707" y="10668"/>
                </a:lnTo>
                <a:lnTo>
                  <a:pt x="6385560" y="10668"/>
                </a:lnTo>
                <a:lnTo>
                  <a:pt x="6437447" y="11108"/>
                </a:lnTo>
                <a:lnTo>
                  <a:pt x="6489192" y="11334"/>
                </a:lnTo>
                <a:lnTo>
                  <a:pt x="6540936" y="11418"/>
                </a:lnTo>
                <a:lnTo>
                  <a:pt x="6592824" y="11430"/>
                </a:lnTo>
                <a:lnTo>
                  <a:pt x="6627804" y="11418"/>
                </a:lnTo>
                <a:lnTo>
                  <a:pt x="6662928" y="11334"/>
                </a:lnTo>
                <a:lnTo>
                  <a:pt x="6698051" y="11108"/>
                </a:lnTo>
                <a:lnTo>
                  <a:pt x="6733032" y="10668"/>
                </a:lnTo>
                <a:lnTo>
                  <a:pt x="6750165" y="10775"/>
                </a:lnTo>
                <a:lnTo>
                  <a:pt x="6767226" y="10953"/>
                </a:lnTo>
                <a:lnTo>
                  <a:pt x="6784145" y="10989"/>
                </a:lnTo>
                <a:lnTo>
                  <a:pt x="6800850" y="10668"/>
                </a:lnTo>
                <a:lnTo>
                  <a:pt x="6803898" y="9906"/>
                </a:lnTo>
                <a:lnTo>
                  <a:pt x="6806946" y="9906"/>
                </a:lnTo>
                <a:lnTo>
                  <a:pt x="6809232" y="9906"/>
                </a:lnTo>
                <a:lnTo>
                  <a:pt x="6803397" y="7822"/>
                </a:lnTo>
                <a:lnTo>
                  <a:pt x="6797420" y="5238"/>
                </a:lnTo>
                <a:lnTo>
                  <a:pt x="6791444" y="2512"/>
                </a:lnTo>
                <a:lnTo>
                  <a:pt x="6785609" y="0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67" name="Google Shape;5167;p75"/>
          <p:cNvGrpSpPr/>
          <p:nvPr/>
        </p:nvGrpSpPr>
        <p:grpSpPr>
          <a:xfrm>
            <a:off x="6562483" y="977042"/>
            <a:ext cx="1995134" cy="1984191"/>
            <a:chOff x="8221218" y="2031492"/>
            <a:chExt cx="1600974" cy="1602739"/>
          </a:xfrm>
        </p:grpSpPr>
        <p:grpSp>
          <p:nvGrpSpPr>
            <p:cNvPr id="5168" name="Google Shape;5168;p75"/>
            <p:cNvGrpSpPr/>
            <p:nvPr/>
          </p:nvGrpSpPr>
          <p:grpSpPr>
            <a:xfrm>
              <a:off x="8579345" y="2225027"/>
              <a:ext cx="306336" cy="205765"/>
              <a:chOff x="8579345" y="2225027"/>
              <a:chExt cx="306336" cy="205765"/>
            </a:xfrm>
          </p:grpSpPr>
          <p:pic>
            <p:nvPicPr>
              <p:cNvPr id="5169" name="Google Shape;5169;p7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579345" y="2225027"/>
                <a:ext cx="203479" cy="20576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70" name="Google Shape;5170;p75"/>
              <p:cNvSpPr/>
              <p:nvPr/>
            </p:nvSpPr>
            <p:spPr>
              <a:xfrm>
                <a:off x="8826246" y="2239518"/>
                <a:ext cx="33020" cy="8889"/>
              </a:xfrm>
              <a:custGeom>
                <a:rect b="b" l="l" r="r" t="t"/>
                <a:pathLst>
                  <a:path extrusionOk="0" h="8889" w="33020">
                    <a:moveTo>
                      <a:pt x="0" y="0"/>
                    </a:moveTo>
                    <a:lnTo>
                      <a:pt x="7310" y="1071"/>
                    </a:lnTo>
                    <a:lnTo>
                      <a:pt x="14477" y="2285"/>
                    </a:lnTo>
                    <a:lnTo>
                      <a:pt x="21645" y="4071"/>
                    </a:lnTo>
                    <a:lnTo>
                      <a:pt x="28956" y="6857"/>
                    </a:lnTo>
                    <a:lnTo>
                      <a:pt x="29718" y="6857"/>
                    </a:lnTo>
                    <a:lnTo>
                      <a:pt x="31242" y="7619"/>
                    </a:lnTo>
                    <a:lnTo>
                      <a:pt x="32766" y="8381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1" name="Google Shape;5171;p75"/>
              <p:cNvSpPr/>
              <p:nvPr/>
            </p:nvSpPr>
            <p:spPr>
              <a:xfrm>
                <a:off x="8836152" y="2286000"/>
                <a:ext cx="49529" cy="9525"/>
              </a:xfrm>
              <a:custGeom>
                <a:rect b="b" l="l" r="r" t="t"/>
                <a:pathLst>
                  <a:path extrusionOk="0" h="9525" w="49529">
                    <a:moveTo>
                      <a:pt x="0" y="9144"/>
                    </a:moveTo>
                    <a:lnTo>
                      <a:pt x="12989" y="8143"/>
                    </a:lnTo>
                    <a:lnTo>
                      <a:pt x="25050" y="6286"/>
                    </a:lnTo>
                    <a:lnTo>
                      <a:pt x="36968" y="3571"/>
                    </a:lnTo>
                    <a:lnTo>
                      <a:pt x="49530" y="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172" name="Google Shape;5172;p7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949451" y="2159495"/>
              <a:ext cx="162557" cy="163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3" name="Google Shape;5173;p7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932460" y="2377427"/>
              <a:ext cx="161259" cy="119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4" name="Google Shape;5174;p7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929865" y="2049005"/>
              <a:ext cx="65557" cy="747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75" name="Google Shape;5175;p75"/>
            <p:cNvGrpSpPr/>
            <p:nvPr/>
          </p:nvGrpSpPr>
          <p:grpSpPr>
            <a:xfrm>
              <a:off x="9158478" y="2040635"/>
              <a:ext cx="451104" cy="524002"/>
              <a:chOff x="9158478" y="2040635"/>
              <a:chExt cx="451104" cy="524002"/>
            </a:xfrm>
          </p:grpSpPr>
          <p:sp>
            <p:nvSpPr>
              <p:cNvPr id="5176" name="Google Shape;5176;p75"/>
              <p:cNvSpPr/>
              <p:nvPr/>
            </p:nvSpPr>
            <p:spPr>
              <a:xfrm>
                <a:off x="9158478" y="2052827"/>
                <a:ext cx="144145" cy="511810"/>
              </a:xfrm>
              <a:custGeom>
                <a:rect b="b" l="l" r="r" t="t"/>
                <a:pathLst>
                  <a:path extrusionOk="0" h="511810" w="144145">
                    <a:moveTo>
                      <a:pt x="30479" y="0"/>
                    </a:moveTo>
                    <a:lnTo>
                      <a:pt x="18371" y="40076"/>
                    </a:lnTo>
                    <a:lnTo>
                      <a:pt x="8358" y="94130"/>
                    </a:lnTo>
                    <a:lnTo>
                      <a:pt x="3619" y="134302"/>
                    </a:lnTo>
                    <a:lnTo>
                      <a:pt x="881" y="174759"/>
                    </a:lnTo>
                    <a:lnTo>
                      <a:pt x="0" y="215646"/>
                    </a:lnTo>
                    <a:lnTo>
                      <a:pt x="892" y="257425"/>
                    </a:lnTo>
                    <a:lnTo>
                      <a:pt x="4857" y="298418"/>
                    </a:lnTo>
                    <a:lnTo>
                      <a:pt x="12108" y="338982"/>
                    </a:lnTo>
                    <a:lnTo>
                      <a:pt x="22859" y="379476"/>
                    </a:lnTo>
                    <a:lnTo>
                      <a:pt x="50482" y="444341"/>
                    </a:lnTo>
                    <a:lnTo>
                      <a:pt x="95249" y="498348"/>
                    </a:lnTo>
                    <a:lnTo>
                      <a:pt x="130611" y="510670"/>
                    </a:lnTo>
                    <a:lnTo>
                      <a:pt x="144017" y="511302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7" name="Google Shape;5177;p75"/>
              <p:cNvSpPr/>
              <p:nvPr/>
            </p:nvSpPr>
            <p:spPr>
              <a:xfrm>
                <a:off x="9220962" y="2182367"/>
                <a:ext cx="41909" cy="67944"/>
              </a:xfrm>
              <a:custGeom>
                <a:rect b="b" l="l" r="r" t="t"/>
                <a:pathLst>
                  <a:path extrusionOk="0" h="67944" w="41909">
                    <a:moveTo>
                      <a:pt x="3809" y="23622"/>
                    </a:moveTo>
                    <a:lnTo>
                      <a:pt x="3809" y="16002"/>
                    </a:lnTo>
                    <a:lnTo>
                      <a:pt x="0" y="4572"/>
                    </a:lnTo>
                    <a:lnTo>
                      <a:pt x="9905" y="2286"/>
                    </a:lnTo>
                    <a:lnTo>
                      <a:pt x="18287" y="0"/>
                    </a:lnTo>
                    <a:lnTo>
                      <a:pt x="26669" y="1524"/>
                    </a:lnTo>
                    <a:lnTo>
                      <a:pt x="32765" y="6858"/>
                    </a:lnTo>
                    <a:lnTo>
                      <a:pt x="37087" y="13204"/>
                    </a:lnTo>
                    <a:lnTo>
                      <a:pt x="39909" y="20478"/>
                    </a:lnTo>
                    <a:lnTo>
                      <a:pt x="41445" y="28182"/>
                    </a:lnTo>
                    <a:lnTo>
                      <a:pt x="41909" y="35814"/>
                    </a:lnTo>
                    <a:lnTo>
                      <a:pt x="40636" y="43648"/>
                    </a:lnTo>
                    <a:lnTo>
                      <a:pt x="38004" y="51054"/>
                    </a:lnTo>
                    <a:lnTo>
                      <a:pt x="34087" y="57888"/>
                    </a:lnTo>
                    <a:lnTo>
                      <a:pt x="28955" y="64008"/>
                    </a:lnTo>
                    <a:lnTo>
                      <a:pt x="25145" y="67818"/>
                    </a:lnTo>
                    <a:lnTo>
                      <a:pt x="25145" y="66294"/>
                    </a:lnTo>
                    <a:lnTo>
                      <a:pt x="21335" y="67056"/>
                    </a:lnTo>
                    <a:lnTo>
                      <a:pt x="21764" y="59340"/>
                    </a:lnTo>
                    <a:lnTo>
                      <a:pt x="23050" y="52768"/>
                    </a:lnTo>
                    <a:lnTo>
                      <a:pt x="25193" y="46482"/>
                    </a:lnTo>
                    <a:lnTo>
                      <a:pt x="28193" y="39624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8" name="Google Shape;5178;p75"/>
              <p:cNvSpPr/>
              <p:nvPr/>
            </p:nvSpPr>
            <p:spPr>
              <a:xfrm>
                <a:off x="9268301" y="2184653"/>
                <a:ext cx="19050" cy="64769"/>
              </a:xfrm>
              <a:custGeom>
                <a:rect b="b" l="l" r="r" t="t"/>
                <a:pathLst>
                  <a:path extrusionOk="0" h="64769" w="19050">
                    <a:moveTo>
                      <a:pt x="666" y="0"/>
                    </a:moveTo>
                    <a:lnTo>
                      <a:pt x="369" y="12025"/>
                    </a:lnTo>
                    <a:lnTo>
                      <a:pt x="0" y="24764"/>
                    </a:lnTo>
                    <a:lnTo>
                      <a:pt x="345" y="37504"/>
                    </a:lnTo>
                    <a:lnTo>
                      <a:pt x="2190" y="49530"/>
                    </a:lnTo>
                    <a:lnTo>
                      <a:pt x="4476" y="60198"/>
                    </a:lnTo>
                    <a:lnTo>
                      <a:pt x="9048" y="64008"/>
                    </a:lnTo>
                    <a:lnTo>
                      <a:pt x="18954" y="64769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9" name="Google Shape;5179;p75"/>
              <p:cNvSpPr/>
              <p:nvPr/>
            </p:nvSpPr>
            <p:spPr>
              <a:xfrm>
                <a:off x="9313926" y="2224277"/>
                <a:ext cx="9525" cy="45085"/>
              </a:xfrm>
              <a:custGeom>
                <a:rect b="b" l="l" r="r" t="t"/>
                <a:pathLst>
                  <a:path extrusionOk="0" h="45085" w="9525">
                    <a:moveTo>
                      <a:pt x="9144" y="0"/>
                    </a:moveTo>
                    <a:lnTo>
                      <a:pt x="4179" y="9274"/>
                    </a:lnTo>
                    <a:lnTo>
                      <a:pt x="1428" y="15906"/>
                    </a:lnTo>
                    <a:lnTo>
                      <a:pt x="250" y="22395"/>
                    </a:lnTo>
                    <a:lnTo>
                      <a:pt x="0" y="31242"/>
                    </a:lnTo>
                    <a:lnTo>
                      <a:pt x="0" y="36576"/>
                    </a:lnTo>
                    <a:lnTo>
                      <a:pt x="762" y="41148"/>
                    </a:lnTo>
                    <a:lnTo>
                      <a:pt x="1524" y="44958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0" name="Google Shape;5180;p75"/>
              <p:cNvSpPr/>
              <p:nvPr/>
            </p:nvSpPr>
            <p:spPr>
              <a:xfrm>
                <a:off x="9298686" y="2146553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810"/>
                    </a:moveTo>
                    <a:lnTo>
                      <a:pt x="0" y="12192"/>
                    </a:lnTo>
                    <a:lnTo>
                      <a:pt x="3810" y="15240"/>
                    </a:lnTo>
                    <a:lnTo>
                      <a:pt x="12192" y="15240"/>
                    </a:lnTo>
                    <a:lnTo>
                      <a:pt x="15240" y="12192"/>
                    </a:lnTo>
                    <a:lnTo>
                      <a:pt x="15240" y="7620"/>
                    </a:lnTo>
                    <a:lnTo>
                      <a:pt x="15240" y="3810"/>
                    </a:lnTo>
                    <a:lnTo>
                      <a:pt x="12192" y="0"/>
                    </a:lnTo>
                    <a:lnTo>
                      <a:pt x="3810" y="0"/>
                    </a:lnTo>
                    <a:lnTo>
                      <a:pt x="0" y="38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1" name="Google Shape;5181;p75"/>
              <p:cNvSpPr/>
              <p:nvPr/>
            </p:nvSpPr>
            <p:spPr>
              <a:xfrm>
                <a:off x="9291828" y="2062733"/>
                <a:ext cx="52704" cy="78105"/>
              </a:xfrm>
              <a:custGeom>
                <a:rect b="b" l="l" r="r" t="t"/>
                <a:pathLst>
                  <a:path extrusionOk="0" h="78105" w="52704">
                    <a:moveTo>
                      <a:pt x="0" y="12953"/>
                    </a:moveTo>
                    <a:lnTo>
                      <a:pt x="12084" y="14049"/>
                    </a:lnTo>
                    <a:lnTo>
                      <a:pt x="23526" y="13715"/>
                    </a:lnTo>
                    <a:lnTo>
                      <a:pt x="34825" y="11668"/>
                    </a:lnTo>
                    <a:lnTo>
                      <a:pt x="46482" y="7619"/>
                    </a:lnTo>
                    <a:lnTo>
                      <a:pt x="51053" y="5333"/>
                    </a:lnTo>
                    <a:lnTo>
                      <a:pt x="50292" y="4571"/>
                    </a:lnTo>
                    <a:lnTo>
                      <a:pt x="52577" y="2285"/>
                    </a:lnTo>
                    <a:lnTo>
                      <a:pt x="50292" y="0"/>
                    </a:lnTo>
                    <a:lnTo>
                      <a:pt x="48768" y="0"/>
                    </a:lnTo>
                    <a:lnTo>
                      <a:pt x="44196" y="0"/>
                    </a:lnTo>
                    <a:lnTo>
                      <a:pt x="35814" y="0"/>
                    </a:lnTo>
                    <a:lnTo>
                      <a:pt x="35814" y="7619"/>
                    </a:lnTo>
                    <a:lnTo>
                      <a:pt x="35814" y="14477"/>
                    </a:lnTo>
                    <a:lnTo>
                      <a:pt x="34944" y="23288"/>
                    </a:lnTo>
                    <a:lnTo>
                      <a:pt x="34575" y="32384"/>
                    </a:lnTo>
                    <a:lnTo>
                      <a:pt x="34635" y="41481"/>
                    </a:lnTo>
                    <a:lnTo>
                      <a:pt x="35052" y="50291"/>
                    </a:lnTo>
                    <a:lnTo>
                      <a:pt x="35480" y="57471"/>
                    </a:lnTo>
                    <a:lnTo>
                      <a:pt x="36766" y="64293"/>
                    </a:lnTo>
                    <a:lnTo>
                      <a:pt x="38909" y="70973"/>
                    </a:lnTo>
                    <a:lnTo>
                      <a:pt x="41910" y="77723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2" name="Google Shape;5182;p75"/>
              <p:cNvSpPr/>
              <p:nvPr/>
            </p:nvSpPr>
            <p:spPr>
              <a:xfrm>
                <a:off x="9367266" y="2157221"/>
                <a:ext cx="59690" cy="43180"/>
              </a:xfrm>
              <a:custGeom>
                <a:rect b="b" l="l" r="r" t="t"/>
                <a:pathLst>
                  <a:path extrusionOk="0" h="43180" w="59690">
                    <a:moveTo>
                      <a:pt x="0" y="1524"/>
                    </a:moveTo>
                    <a:lnTo>
                      <a:pt x="1238" y="10584"/>
                    </a:lnTo>
                    <a:lnTo>
                      <a:pt x="3048" y="18002"/>
                    </a:lnTo>
                    <a:lnTo>
                      <a:pt x="6000" y="24991"/>
                    </a:lnTo>
                    <a:lnTo>
                      <a:pt x="10668" y="32766"/>
                    </a:lnTo>
                    <a:lnTo>
                      <a:pt x="13716" y="38100"/>
                    </a:lnTo>
                    <a:lnTo>
                      <a:pt x="16002" y="41148"/>
                    </a:lnTo>
                    <a:lnTo>
                      <a:pt x="21336" y="42672"/>
                    </a:lnTo>
                    <a:lnTo>
                      <a:pt x="22098" y="42672"/>
                    </a:lnTo>
                    <a:lnTo>
                      <a:pt x="22860" y="42672"/>
                    </a:lnTo>
                    <a:lnTo>
                      <a:pt x="24384" y="38100"/>
                    </a:lnTo>
                    <a:lnTo>
                      <a:pt x="25146" y="33528"/>
                    </a:lnTo>
                    <a:lnTo>
                      <a:pt x="25146" y="28194"/>
                    </a:lnTo>
                    <a:lnTo>
                      <a:pt x="25146" y="26670"/>
                    </a:lnTo>
                    <a:lnTo>
                      <a:pt x="25146" y="25908"/>
                    </a:lnTo>
                    <a:lnTo>
                      <a:pt x="25146" y="24384"/>
                    </a:lnTo>
                    <a:lnTo>
                      <a:pt x="26670" y="25908"/>
                    </a:lnTo>
                    <a:lnTo>
                      <a:pt x="28194" y="26670"/>
                    </a:lnTo>
                    <a:lnTo>
                      <a:pt x="29718" y="28956"/>
                    </a:lnTo>
                    <a:lnTo>
                      <a:pt x="35052" y="34290"/>
                    </a:lnTo>
                    <a:lnTo>
                      <a:pt x="37338" y="35814"/>
                    </a:lnTo>
                    <a:lnTo>
                      <a:pt x="44958" y="35814"/>
                    </a:lnTo>
                    <a:lnTo>
                      <a:pt x="52578" y="35814"/>
                    </a:lnTo>
                    <a:lnTo>
                      <a:pt x="55626" y="33528"/>
                    </a:lnTo>
                    <a:lnTo>
                      <a:pt x="57150" y="26670"/>
                    </a:lnTo>
                    <a:lnTo>
                      <a:pt x="59436" y="19812"/>
                    </a:lnTo>
                    <a:lnTo>
                      <a:pt x="57912" y="15240"/>
                    </a:lnTo>
                    <a:lnTo>
                      <a:pt x="55626" y="9144"/>
                    </a:lnTo>
                    <a:lnTo>
                      <a:pt x="54864" y="6096"/>
                    </a:lnTo>
                    <a:lnTo>
                      <a:pt x="54102" y="3048"/>
                    </a:lnTo>
                    <a:lnTo>
                      <a:pt x="53340" y="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3" name="Google Shape;5183;p75"/>
              <p:cNvSpPr/>
              <p:nvPr/>
            </p:nvSpPr>
            <p:spPr>
              <a:xfrm>
                <a:off x="9384792" y="2382773"/>
                <a:ext cx="45084" cy="53339"/>
              </a:xfrm>
              <a:custGeom>
                <a:rect b="b" l="l" r="r" t="t"/>
                <a:pathLst>
                  <a:path extrusionOk="0" h="53339" w="45084">
                    <a:moveTo>
                      <a:pt x="0" y="0"/>
                    </a:moveTo>
                    <a:lnTo>
                      <a:pt x="31242" y="35051"/>
                    </a:lnTo>
                    <a:lnTo>
                      <a:pt x="35814" y="41909"/>
                    </a:lnTo>
                    <a:lnTo>
                      <a:pt x="40386" y="48006"/>
                    </a:lnTo>
                    <a:lnTo>
                      <a:pt x="44958" y="53339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4" name="Google Shape;5184;p75"/>
              <p:cNvSpPr/>
              <p:nvPr/>
            </p:nvSpPr>
            <p:spPr>
              <a:xfrm>
                <a:off x="9396984" y="2420111"/>
                <a:ext cx="14604" cy="45719"/>
              </a:xfrm>
              <a:custGeom>
                <a:rect b="b" l="l" r="r" t="t"/>
                <a:pathLst>
                  <a:path extrusionOk="0" h="45719" w="14604">
                    <a:moveTo>
                      <a:pt x="14477" y="0"/>
                    </a:moveTo>
                    <a:lnTo>
                      <a:pt x="8143" y="7762"/>
                    </a:lnTo>
                    <a:lnTo>
                      <a:pt x="3809" y="14097"/>
                    </a:lnTo>
                    <a:lnTo>
                      <a:pt x="1190" y="21002"/>
                    </a:lnTo>
                    <a:lnTo>
                      <a:pt x="0" y="30480"/>
                    </a:lnTo>
                    <a:lnTo>
                      <a:pt x="0" y="35814"/>
                    </a:lnTo>
                    <a:lnTo>
                      <a:pt x="0" y="41148"/>
                    </a:lnTo>
                    <a:lnTo>
                      <a:pt x="0" y="4572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5" name="Google Shape;5185;p75"/>
              <p:cNvSpPr/>
              <p:nvPr/>
            </p:nvSpPr>
            <p:spPr>
              <a:xfrm>
                <a:off x="9443466" y="2150363"/>
                <a:ext cx="49529" cy="83819"/>
              </a:xfrm>
              <a:custGeom>
                <a:rect b="b" l="l" r="r" t="t"/>
                <a:pathLst>
                  <a:path extrusionOk="0" h="83819" w="49529">
                    <a:moveTo>
                      <a:pt x="0" y="54101"/>
                    </a:moveTo>
                    <a:lnTo>
                      <a:pt x="19811" y="17525"/>
                    </a:lnTo>
                    <a:lnTo>
                      <a:pt x="20573" y="7619"/>
                    </a:lnTo>
                    <a:lnTo>
                      <a:pt x="16001" y="4571"/>
                    </a:lnTo>
                    <a:lnTo>
                      <a:pt x="9905" y="0"/>
                    </a:lnTo>
                    <a:lnTo>
                      <a:pt x="6095" y="5333"/>
                    </a:lnTo>
                    <a:lnTo>
                      <a:pt x="3809" y="11429"/>
                    </a:lnTo>
                    <a:lnTo>
                      <a:pt x="1964" y="19800"/>
                    </a:lnTo>
                    <a:lnTo>
                      <a:pt x="1619" y="28670"/>
                    </a:lnTo>
                    <a:lnTo>
                      <a:pt x="1988" y="37683"/>
                    </a:lnTo>
                    <a:lnTo>
                      <a:pt x="2285" y="46481"/>
                    </a:lnTo>
                    <a:lnTo>
                      <a:pt x="2416" y="55625"/>
                    </a:lnTo>
                    <a:lnTo>
                      <a:pt x="2762" y="64769"/>
                    </a:lnTo>
                    <a:lnTo>
                      <a:pt x="3250" y="73913"/>
                    </a:lnTo>
                    <a:lnTo>
                      <a:pt x="3810" y="83057"/>
                    </a:lnTo>
                    <a:lnTo>
                      <a:pt x="3810" y="83819"/>
                    </a:lnTo>
                    <a:lnTo>
                      <a:pt x="3357" y="77295"/>
                    </a:lnTo>
                    <a:lnTo>
                      <a:pt x="2476" y="70484"/>
                    </a:lnTo>
                    <a:lnTo>
                      <a:pt x="1881" y="63674"/>
                    </a:lnTo>
                    <a:lnTo>
                      <a:pt x="26669" y="30479"/>
                    </a:lnTo>
                    <a:lnTo>
                      <a:pt x="31241" y="32003"/>
                    </a:lnTo>
                    <a:lnTo>
                      <a:pt x="36575" y="34289"/>
                    </a:lnTo>
                    <a:lnTo>
                      <a:pt x="35814" y="39623"/>
                    </a:lnTo>
                    <a:lnTo>
                      <a:pt x="35814" y="44195"/>
                    </a:lnTo>
                    <a:lnTo>
                      <a:pt x="35814" y="52577"/>
                    </a:lnTo>
                    <a:lnTo>
                      <a:pt x="28194" y="57149"/>
                    </a:lnTo>
                    <a:lnTo>
                      <a:pt x="22098" y="61721"/>
                    </a:lnTo>
                    <a:lnTo>
                      <a:pt x="18288" y="65531"/>
                    </a:lnTo>
                    <a:lnTo>
                      <a:pt x="14478" y="67817"/>
                    </a:lnTo>
                    <a:lnTo>
                      <a:pt x="11430" y="71627"/>
                    </a:lnTo>
                    <a:lnTo>
                      <a:pt x="36099" y="78485"/>
                    </a:lnTo>
                    <a:lnTo>
                      <a:pt x="42898" y="79748"/>
                    </a:lnTo>
                    <a:lnTo>
                      <a:pt x="48768" y="82295"/>
                    </a:lnTo>
                    <a:lnTo>
                      <a:pt x="49530" y="83057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6" name="Google Shape;5186;p75"/>
              <p:cNvSpPr/>
              <p:nvPr/>
            </p:nvSpPr>
            <p:spPr>
              <a:xfrm>
                <a:off x="9288018" y="2308859"/>
                <a:ext cx="179070" cy="28575"/>
              </a:xfrm>
              <a:custGeom>
                <a:rect b="b" l="l" r="r" t="t"/>
                <a:pathLst>
                  <a:path extrusionOk="0" h="28575" w="179070">
                    <a:moveTo>
                      <a:pt x="0" y="28194"/>
                    </a:moveTo>
                    <a:lnTo>
                      <a:pt x="50149" y="21657"/>
                    </a:lnTo>
                    <a:lnTo>
                      <a:pt x="90951" y="13192"/>
                    </a:lnTo>
                    <a:lnTo>
                      <a:pt x="114776" y="8382"/>
                    </a:lnTo>
                    <a:lnTo>
                      <a:pt x="138743" y="4143"/>
                    </a:lnTo>
                    <a:lnTo>
                      <a:pt x="163068" y="762"/>
                    </a:lnTo>
                    <a:lnTo>
                      <a:pt x="169164" y="0"/>
                    </a:lnTo>
                    <a:lnTo>
                      <a:pt x="172974" y="0"/>
                    </a:lnTo>
                    <a:lnTo>
                      <a:pt x="179070" y="0"/>
                    </a:lnTo>
                    <a:lnTo>
                      <a:pt x="172212" y="2286"/>
                    </a:lnTo>
                    <a:lnTo>
                      <a:pt x="169164" y="3810"/>
                    </a:lnTo>
                    <a:lnTo>
                      <a:pt x="163830" y="4572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7" name="Google Shape;5187;p75"/>
              <p:cNvSpPr/>
              <p:nvPr/>
            </p:nvSpPr>
            <p:spPr>
              <a:xfrm>
                <a:off x="9309437" y="2401823"/>
                <a:ext cx="56515" cy="51435"/>
              </a:xfrm>
              <a:custGeom>
                <a:rect b="b" l="l" r="r" t="t"/>
                <a:pathLst>
                  <a:path extrusionOk="0" h="51435" w="56515">
                    <a:moveTo>
                      <a:pt x="5250" y="12191"/>
                    </a:moveTo>
                    <a:lnTo>
                      <a:pt x="2643" y="20895"/>
                    </a:lnTo>
                    <a:lnTo>
                      <a:pt x="392" y="30384"/>
                    </a:lnTo>
                    <a:lnTo>
                      <a:pt x="0" y="39731"/>
                    </a:lnTo>
                    <a:lnTo>
                      <a:pt x="2964" y="48005"/>
                    </a:lnTo>
                    <a:lnTo>
                      <a:pt x="4488" y="51053"/>
                    </a:lnTo>
                    <a:lnTo>
                      <a:pt x="6774" y="50291"/>
                    </a:lnTo>
                    <a:lnTo>
                      <a:pt x="9060" y="51053"/>
                    </a:lnTo>
                    <a:lnTo>
                      <a:pt x="9822" y="44957"/>
                    </a:lnTo>
                    <a:lnTo>
                      <a:pt x="9822" y="38861"/>
                    </a:lnTo>
                    <a:lnTo>
                      <a:pt x="9822" y="32765"/>
                    </a:lnTo>
                    <a:lnTo>
                      <a:pt x="9644" y="26372"/>
                    </a:lnTo>
                    <a:lnTo>
                      <a:pt x="9536" y="19907"/>
                    </a:lnTo>
                    <a:lnTo>
                      <a:pt x="10144" y="13585"/>
                    </a:lnTo>
                    <a:lnTo>
                      <a:pt x="12108" y="7619"/>
                    </a:lnTo>
                    <a:lnTo>
                      <a:pt x="15918" y="0"/>
                    </a:lnTo>
                    <a:lnTo>
                      <a:pt x="23538" y="761"/>
                    </a:lnTo>
                    <a:lnTo>
                      <a:pt x="30396" y="761"/>
                    </a:lnTo>
                    <a:lnTo>
                      <a:pt x="54780" y="22859"/>
                    </a:lnTo>
                    <a:lnTo>
                      <a:pt x="54018" y="31241"/>
                    </a:lnTo>
                    <a:lnTo>
                      <a:pt x="55542" y="38861"/>
                    </a:lnTo>
                    <a:lnTo>
                      <a:pt x="55542" y="39623"/>
                    </a:lnTo>
                    <a:lnTo>
                      <a:pt x="56304" y="40385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8" name="Google Shape;5188;p75"/>
              <p:cNvSpPr/>
              <p:nvPr/>
            </p:nvSpPr>
            <p:spPr>
              <a:xfrm>
                <a:off x="9434322" y="2394965"/>
                <a:ext cx="64134" cy="85089"/>
              </a:xfrm>
              <a:custGeom>
                <a:rect b="b" l="l" r="r" t="t"/>
                <a:pathLst>
                  <a:path extrusionOk="0" h="85089" w="64134">
                    <a:moveTo>
                      <a:pt x="0" y="56387"/>
                    </a:moveTo>
                    <a:lnTo>
                      <a:pt x="25145" y="25907"/>
                    </a:lnTo>
                    <a:lnTo>
                      <a:pt x="29717" y="22097"/>
                    </a:lnTo>
                    <a:lnTo>
                      <a:pt x="30479" y="15239"/>
                    </a:lnTo>
                    <a:lnTo>
                      <a:pt x="31241" y="9905"/>
                    </a:lnTo>
                    <a:lnTo>
                      <a:pt x="30479" y="4571"/>
                    </a:lnTo>
                    <a:lnTo>
                      <a:pt x="25145" y="3047"/>
                    </a:lnTo>
                    <a:lnTo>
                      <a:pt x="18287" y="0"/>
                    </a:lnTo>
                    <a:lnTo>
                      <a:pt x="16001" y="5333"/>
                    </a:lnTo>
                    <a:lnTo>
                      <a:pt x="14477" y="10667"/>
                    </a:lnTo>
                    <a:lnTo>
                      <a:pt x="12394" y="19811"/>
                    </a:lnTo>
                    <a:lnTo>
                      <a:pt x="11525" y="28955"/>
                    </a:lnTo>
                    <a:lnTo>
                      <a:pt x="11370" y="38099"/>
                    </a:lnTo>
                    <a:lnTo>
                      <a:pt x="11429" y="47243"/>
                    </a:lnTo>
                    <a:lnTo>
                      <a:pt x="11703" y="55578"/>
                    </a:lnTo>
                    <a:lnTo>
                      <a:pt x="12477" y="63626"/>
                    </a:lnTo>
                    <a:lnTo>
                      <a:pt x="13680" y="71675"/>
                    </a:lnTo>
                    <a:lnTo>
                      <a:pt x="15240" y="80009"/>
                    </a:lnTo>
                    <a:lnTo>
                      <a:pt x="15240" y="82295"/>
                    </a:lnTo>
                    <a:lnTo>
                      <a:pt x="16002" y="83057"/>
                    </a:lnTo>
                    <a:lnTo>
                      <a:pt x="16002" y="84581"/>
                    </a:lnTo>
                    <a:lnTo>
                      <a:pt x="15906" y="74866"/>
                    </a:lnTo>
                    <a:lnTo>
                      <a:pt x="15811" y="65150"/>
                    </a:lnTo>
                    <a:lnTo>
                      <a:pt x="16001" y="55435"/>
                    </a:lnTo>
                    <a:lnTo>
                      <a:pt x="16763" y="45719"/>
                    </a:lnTo>
                    <a:lnTo>
                      <a:pt x="17525" y="40385"/>
                    </a:lnTo>
                    <a:lnTo>
                      <a:pt x="18287" y="27431"/>
                    </a:lnTo>
                    <a:lnTo>
                      <a:pt x="24383" y="24383"/>
                    </a:lnTo>
                    <a:lnTo>
                      <a:pt x="28193" y="22859"/>
                    </a:lnTo>
                    <a:lnTo>
                      <a:pt x="32003" y="25907"/>
                    </a:lnTo>
                    <a:lnTo>
                      <a:pt x="34290" y="28193"/>
                    </a:lnTo>
                    <a:lnTo>
                      <a:pt x="35813" y="30479"/>
                    </a:lnTo>
                    <a:lnTo>
                      <a:pt x="38099" y="34289"/>
                    </a:lnTo>
                    <a:lnTo>
                      <a:pt x="38099" y="37337"/>
                    </a:lnTo>
                    <a:lnTo>
                      <a:pt x="37338" y="41147"/>
                    </a:lnTo>
                    <a:lnTo>
                      <a:pt x="31242" y="42671"/>
                    </a:lnTo>
                    <a:lnTo>
                      <a:pt x="28194" y="44957"/>
                    </a:lnTo>
                    <a:lnTo>
                      <a:pt x="24383" y="48005"/>
                    </a:lnTo>
                    <a:lnTo>
                      <a:pt x="20574" y="51053"/>
                    </a:lnTo>
                    <a:lnTo>
                      <a:pt x="20574" y="56387"/>
                    </a:lnTo>
                    <a:lnTo>
                      <a:pt x="19812" y="62483"/>
                    </a:lnTo>
                    <a:lnTo>
                      <a:pt x="29718" y="65531"/>
                    </a:lnTo>
                    <a:lnTo>
                      <a:pt x="35814" y="65531"/>
                    </a:lnTo>
                    <a:lnTo>
                      <a:pt x="43648" y="65972"/>
                    </a:lnTo>
                    <a:lnTo>
                      <a:pt x="50482" y="65055"/>
                    </a:lnTo>
                    <a:lnTo>
                      <a:pt x="57030" y="62853"/>
                    </a:lnTo>
                    <a:lnTo>
                      <a:pt x="64008" y="59435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9" name="Google Shape;5189;p75"/>
              <p:cNvSpPr/>
              <p:nvPr/>
            </p:nvSpPr>
            <p:spPr>
              <a:xfrm>
                <a:off x="9518142" y="2040635"/>
                <a:ext cx="91440" cy="436244"/>
              </a:xfrm>
              <a:custGeom>
                <a:rect b="b" l="l" r="r" t="t"/>
                <a:pathLst>
                  <a:path extrusionOk="0" h="436244" w="91440">
                    <a:moveTo>
                      <a:pt x="18287" y="0"/>
                    </a:moveTo>
                    <a:lnTo>
                      <a:pt x="41528" y="41814"/>
                    </a:lnTo>
                    <a:lnTo>
                      <a:pt x="62483" y="85343"/>
                    </a:lnTo>
                    <a:lnTo>
                      <a:pt x="76950" y="127063"/>
                    </a:lnTo>
                    <a:lnTo>
                      <a:pt x="86772" y="170497"/>
                    </a:lnTo>
                    <a:lnTo>
                      <a:pt x="91309" y="214788"/>
                    </a:lnTo>
                    <a:lnTo>
                      <a:pt x="89915" y="259079"/>
                    </a:lnTo>
                    <a:lnTo>
                      <a:pt x="82796" y="298584"/>
                    </a:lnTo>
                    <a:lnTo>
                      <a:pt x="70103" y="336804"/>
                    </a:lnTo>
                    <a:lnTo>
                      <a:pt x="52839" y="373308"/>
                    </a:lnTo>
                    <a:lnTo>
                      <a:pt x="32003" y="407670"/>
                    </a:lnTo>
                    <a:lnTo>
                      <a:pt x="10144" y="431673"/>
                    </a:lnTo>
                    <a:lnTo>
                      <a:pt x="0" y="435864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190" name="Google Shape;5190;p7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682721" y="2134349"/>
              <a:ext cx="139471" cy="1562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91" name="Google Shape;5191;p75"/>
            <p:cNvSpPr/>
            <p:nvPr/>
          </p:nvSpPr>
          <p:spPr>
            <a:xfrm>
              <a:off x="9259061" y="2544317"/>
              <a:ext cx="332740" cy="112394"/>
            </a:xfrm>
            <a:custGeom>
              <a:rect b="b" l="l" r="r" t="t"/>
              <a:pathLst>
                <a:path extrusionOk="0" h="112394" w="332740">
                  <a:moveTo>
                    <a:pt x="0" y="88391"/>
                  </a:moveTo>
                  <a:lnTo>
                    <a:pt x="39683" y="112335"/>
                  </a:lnTo>
                  <a:lnTo>
                    <a:pt x="50196" y="111156"/>
                  </a:lnTo>
                  <a:lnTo>
                    <a:pt x="94011" y="94773"/>
                  </a:lnTo>
                  <a:lnTo>
                    <a:pt x="105263" y="89189"/>
                  </a:lnTo>
                  <a:lnTo>
                    <a:pt x="116586" y="83819"/>
                  </a:lnTo>
                  <a:lnTo>
                    <a:pt x="124658" y="79950"/>
                  </a:lnTo>
                  <a:lnTo>
                    <a:pt x="134302" y="76295"/>
                  </a:lnTo>
                  <a:lnTo>
                    <a:pt x="144232" y="74497"/>
                  </a:lnTo>
                  <a:lnTo>
                    <a:pt x="153162" y="76199"/>
                  </a:lnTo>
                  <a:lnTo>
                    <a:pt x="159258" y="79247"/>
                  </a:lnTo>
                  <a:lnTo>
                    <a:pt x="163068" y="86105"/>
                  </a:lnTo>
                  <a:lnTo>
                    <a:pt x="166878" y="91439"/>
                  </a:lnTo>
                  <a:lnTo>
                    <a:pt x="169164" y="95249"/>
                  </a:lnTo>
                  <a:lnTo>
                    <a:pt x="172212" y="99059"/>
                  </a:lnTo>
                  <a:lnTo>
                    <a:pt x="173736" y="102869"/>
                  </a:lnTo>
                  <a:lnTo>
                    <a:pt x="173736" y="103631"/>
                  </a:lnTo>
                  <a:lnTo>
                    <a:pt x="175260" y="102107"/>
                  </a:lnTo>
                  <a:lnTo>
                    <a:pt x="177546" y="99821"/>
                  </a:lnTo>
                  <a:lnTo>
                    <a:pt x="179832" y="97535"/>
                  </a:lnTo>
                  <a:lnTo>
                    <a:pt x="206502" y="69341"/>
                  </a:lnTo>
                  <a:lnTo>
                    <a:pt x="213360" y="67055"/>
                  </a:lnTo>
                  <a:lnTo>
                    <a:pt x="222504" y="67055"/>
                  </a:lnTo>
                  <a:lnTo>
                    <a:pt x="231076" y="66758"/>
                  </a:lnTo>
                  <a:lnTo>
                    <a:pt x="239649" y="66960"/>
                  </a:lnTo>
                  <a:lnTo>
                    <a:pt x="248221" y="67591"/>
                  </a:lnTo>
                  <a:lnTo>
                    <a:pt x="256794" y="68579"/>
                  </a:lnTo>
                  <a:lnTo>
                    <a:pt x="265592" y="69353"/>
                  </a:lnTo>
                  <a:lnTo>
                    <a:pt x="274605" y="70199"/>
                  </a:lnTo>
                  <a:lnTo>
                    <a:pt x="283475" y="70615"/>
                  </a:lnTo>
                  <a:lnTo>
                    <a:pt x="291846" y="70103"/>
                  </a:lnTo>
                  <a:lnTo>
                    <a:pt x="326612" y="45338"/>
                  </a:lnTo>
                  <a:lnTo>
                    <a:pt x="332136" y="18478"/>
                  </a:lnTo>
                  <a:lnTo>
                    <a:pt x="331243" y="11120"/>
                  </a:lnTo>
                  <a:lnTo>
                    <a:pt x="328422" y="5333"/>
                  </a:lnTo>
                  <a:lnTo>
                    <a:pt x="324612" y="761"/>
                  </a:lnTo>
                  <a:lnTo>
                    <a:pt x="311658" y="761"/>
                  </a:lnTo>
                  <a:lnTo>
                    <a:pt x="306324" y="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2" name="Google Shape;5192;p75"/>
            <p:cNvSpPr/>
            <p:nvPr/>
          </p:nvSpPr>
          <p:spPr>
            <a:xfrm>
              <a:off x="8221218" y="2031492"/>
              <a:ext cx="109854" cy="1602739"/>
            </a:xfrm>
            <a:custGeom>
              <a:rect b="b" l="l" r="r" t="t"/>
              <a:pathLst>
                <a:path extrusionOk="0" h="1602739" w="109854">
                  <a:moveTo>
                    <a:pt x="0" y="0"/>
                  </a:moveTo>
                  <a:lnTo>
                    <a:pt x="11620" y="50101"/>
                  </a:lnTo>
                  <a:lnTo>
                    <a:pt x="17526" y="101346"/>
                  </a:lnTo>
                  <a:lnTo>
                    <a:pt x="20264" y="158162"/>
                  </a:lnTo>
                  <a:lnTo>
                    <a:pt x="21145" y="215265"/>
                  </a:lnTo>
                  <a:lnTo>
                    <a:pt x="21169" y="272367"/>
                  </a:lnTo>
                  <a:lnTo>
                    <a:pt x="21336" y="329184"/>
                  </a:lnTo>
                  <a:lnTo>
                    <a:pt x="21693" y="384607"/>
                  </a:lnTo>
                  <a:lnTo>
                    <a:pt x="21907" y="439959"/>
                  </a:lnTo>
                  <a:lnTo>
                    <a:pt x="22407" y="495169"/>
                  </a:lnTo>
                  <a:lnTo>
                    <a:pt x="23622" y="550164"/>
                  </a:lnTo>
                  <a:lnTo>
                    <a:pt x="24804" y="596335"/>
                  </a:lnTo>
                  <a:lnTo>
                    <a:pt x="26499" y="642469"/>
                  </a:lnTo>
                  <a:lnTo>
                    <a:pt x="28669" y="688531"/>
                  </a:lnTo>
                  <a:lnTo>
                    <a:pt x="31278" y="734482"/>
                  </a:lnTo>
                  <a:lnTo>
                    <a:pt x="34290" y="780288"/>
                  </a:lnTo>
                  <a:lnTo>
                    <a:pt x="38008" y="826837"/>
                  </a:lnTo>
                  <a:lnTo>
                    <a:pt x="41727" y="873239"/>
                  </a:lnTo>
                  <a:lnTo>
                    <a:pt x="45262" y="919532"/>
                  </a:lnTo>
                  <a:lnTo>
                    <a:pt x="48432" y="965752"/>
                  </a:lnTo>
                  <a:lnTo>
                    <a:pt x="51054" y="1011936"/>
                  </a:lnTo>
                  <a:lnTo>
                    <a:pt x="53078" y="1067943"/>
                  </a:lnTo>
                  <a:lnTo>
                    <a:pt x="54673" y="1123950"/>
                  </a:lnTo>
                  <a:lnTo>
                    <a:pt x="55983" y="1179957"/>
                  </a:lnTo>
                  <a:lnTo>
                    <a:pt x="57150" y="1235964"/>
                  </a:lnTo>
                  <a:lnTo>
                    <a:pt x="58031" y="1280660"/>
                  </a:lnTo>
                  <a:lnTo>
                    <a:pt x="59626" y="1325498"/>
                  </a:lnTo>
                  <a:lnTo>
                    <a:pt x="62079" y="1370337"/>
                  </a:lnTo>
                  <a:lnTo>
                    <a:pt x="65532" y="1415034"/>
                  </a:lnTo>
                  <a:lnTo>
                    <a:pt x="74485" y="1486090"/>
                  </a:lnTo>
                  <a:lnTo>
                    <a:pt x="91440" y="1556004"/>
                  </a:lnTo>
                  <a:lnTo>
                    <a:pt x="108966" y="1599438"/>
                  </a:lnTo>
                  <a:lnTo>
                    <a:pt x="108966" y="1600962"/>
                  </a:lnTo>
                  <a:lnTo>
                    <a:pt x="109728" y="1601724"/>
                  </a:lnTo>
                  <a:lnTo>
                    <a:pt x="109728" y="1602486"/>
                  </a:lnTo>
                  <a:lnTo>
                    <a:pt x="107715" y="1594354"/>
                  </a:lnTo>
                  <a:lnTo>
                    <a:pt x="104489" y="1585436"/>
                  </a:lnTo>
                  <a:lnTo>
                    <a:pt x="100834" y="1576661"/>
                  </a:lnTo>
                  <a:lnTo>
                    <a:pt x="97536" y="1568958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93" name="Google Shape;5193;p75"/>
          <p:cNvGrpSpPr/>
          <p:nvPr/>
        </p:nvGrpSpPr>
        <p:grpSpPr>
          <a:xfrm>
            <a:off x="2188097" y="3370401"/>
            <a:ext cx="6110620" cy="765754"/>
            <a:chOff x="4664189" y="3871709"/>
            <a:chExt cx="5233936" cy="644791"/>
          </a:xfrm>
        </p:grpSpPr>
        <p:grpSp>
          <p:nvGrpSpPr>
            <p:cNvPr id="5194" name="Google Shape;5194;p75"/>
            <p:cNvGrpSpPr/>
            <p:nvPr/>
          </p:nvGrpSpPr>
          <p:grpSpPr>
            <a:xfrm>
              <a:off x="8605266" y="4265675"/>
              <a:ext cx="350532" cy="250825"/>
              <a:chOff x="8605266" y="4265675"/>
              <a:chExt cx="350532" cy="250825"/>
            </a:xfrm>
          </p:grpSpPr>
          <p:sp>
            <p:nvSpPr>
              <p:cNvPr id="5195" name="Google Shape;5195;p75"/>
              <p:cNvSpPr/>
              <p:nvPr/>
            </p:nvSpPr>
            <p:spPr>
              <a:xfrm>
                <a:off x="8605266" y="4265675"/>
                <a:ext cx="90804" cy="250825"/>
              </a:xfrm>
              <a:custGeom>
                <a:rect b="b" l="l" r="r" t="t"/>
                <a:pathLst>
                  <a:path extrusionOk="0" h="250825" w="90804">
                    <a:moveTo>
                      <a:pt x="83057" y="33527"/>
                    </a:moveTo>
                    <a:lnTo>
                      <a:pt x="44195" y="6095"/>
                    </a:lnTo>
                    <a:lnTo>
                      <a:pt x="9143" y="0"/>
                    </a:lnTo>
                    <a:lnTo>
                      <a:pt x="0" y="0"/>
                    </a:lnTo>
                    <a:lnTo>
                      <a:pt x="1523" y="7619"/>
                    </a:lnTo>
                    <a:lnTo>
                      <a:pt x="1523" y="16001"/>
                    </a:lnTo>
                    <a:lnTo>
                      <a:pt x="3405" y="30158"/>
                    </a:lnTo>
                    <a:lnTo>
                      <a:pt x="6286" y="44100"/>
                    </a:lnTo>
                    <a:lnTo>
                      <a:pt x="9453" y="57900"/>
                    </a:lnTo>
                    <a:lnTo>
                      <a:pt x="12191" y="71627"/>
                    </a:lnTo>
                    <a:lnTo>
                      <a:pt x="17906" y="111251"/>
                    </a:lnTo>
                    <a:lnTo>
                      <a:pt x="21335" y="150875"/>
                    </a:lnTo>
                    <a:lnTo>
                      <a:pt x="22097" y="185927"/>
                    </a:lnTo>
                    <a:lnTo>
                      <a:pt x="22407" y="203382"/>
                    </a:lnTo>
                    <a:lnTo>
                      <a:pt x="22859" y="220979"/>
                    </a:lnTo>
                    <a:lnTo>
                      <a:pt x="22669" y="227409"/>
                    </a:lnTo>
                    <a:lnTo>
                      <a:pt x="22478" y="234695"/>
                    </a:lnTo>
                    <a:lnTo>
                      <a:pt x="22859" y="241982"/>
                    </a:lnTo>
                    <a:lnTo>
                      <a:pt x="24383" y="248411"/>
                    </a:lnTo>
                    <a:lnTo>
                      <a:pt x="25907" y="249935"/>
                    </a:lnTo>
                    <a:lnTo>
                      <a:pt x="28955" y="250697"/>
                    </a:lnTo>
                    <a:lnTo>
                      <a:pt x="31241" y="249935"/>
                    </a:lnTo>
                    <a:lnTo>
                      <a:pt x="38861" y="246887"/>
                    </a:lnTo>
                    <a:lnTo>
                      <a:pt x="46481" y="242315"/>
                    </a:lnTo>
                    <a:lnTo>
                      <a:pt x="53339" y="239267"/>
                    </a:lnTo>
                    <a:lnTo>
                      <a:pt x="62924" y="235815"/>
                    </a:lnTo>
                    <a:lnTo>
                      <a:pt x="72294" y="232219"/>
                    </a:lnTo>
                    <a:lnTo>
                      <a:pt x="81522" y="228338"/>
                    </a:lnTo>
                    <a:lnTo>
                      <a:pt x="90677" y="224027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196" name="Google Shape;5196;p75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696693" y="4280903"/>
                <a:ext cx="259105" cy="1425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97" name="Google Shape;5197;p75"/>
            <p:cNvGrpSpPr/>
            <p:nvPr/>
          </p:nvGrpSpPr>
          <p:grpSpPr>
            <a:xfrm>
              <a:off x="9083717" y="4232897"/>
              <a:ext cx="234031" cy="136423"/>
              <a:chOff x="9083717" y="4232897"/>
              <a:chExt cx="234031" cy="136423"/>
            </a:xfrm>
          </p:grpSpPr>
          <p:pic>
            <p:nvPicPr>
              <p:cNvPr id="5198" name="Google Shape;5198;p75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9083717" y="4277855"/>
                <a:ext cx="135637" cy="914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99" name="Google Shape;5199;p75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9248381" y="4232897"/>
                <a:ext cx="69367" cy="1227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00" name="Google Shape;5200;p75"/>
            <p:cNvGrpSpPr/>
            <p:nvPr/>
          </p:nvGrpSpPr>
          <p:grpSpPr>
            <a:xfrm>
              <a:off x="9414378" y="4107180"/>
              <a:ext cx="361319" cy="274954"/>
              <a:chOff x="9414378" y="4107180"/>
              <a:chExt cx="361319" cy="274954"/>
            </a:xfrm>
          </p:grpSpPr>
          <p:pic>
            <p:nvPicPr>
              <p:cNvPr id="5201" name="Google Shape;5201;p75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9414378" y="4193273"/>
                <a:ext cx="251604" cy="1760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02" name="Google Shape;5202;p75"/>
              <p:cNvSpPr/>
              <p:nvPr/>
            </p:nvSpPr>
            <p:spPr>
              <a:xfrm>
                <a:off x="9642347" y="4107180"/>
                <a:ext cx="133350" cy="274954"/>
              </a:xfrm>
              <a:custGeom>
                <a:rect b="b" l="l" r="r" t="t"/>
                <a:pathLst>
                  <a:path extrusionOk="0" h="274954" w="133350">
                    <a:moveTo>
                      <a:pt x="39624" y="9906"/>
                    </a:moveTo>
                    <a:lnTo>
                      <a:pt x="85344" y="2286"/>
                    </a:lnTo>
                    <a:lnTo>
                      <a:pt x="131826" y="0"/>
                    </a:lnTo>
                    <a:lnTo>
                      <a:pt x="133350" y="762"/>
                    </a:lnTo>
                    <a:lnTo>
                      <a:pt x="133350" y="11430"/>
                    </a:lnTo>
                    <a:lnTo>
                      <a:pt x="132909" y="25026"/>
                    </a:lnTo>
                    <a:lnTo>
                      <a:pt x="130968" y="38481"/>
                    </a:lnTo>
                    <a:lnTo>
                      <a:pt x="128313" y="51935"/>
                    </a:lnTo>
                    <a:lnTo>
                      <a:pt x="125730" y="65532"/>
                    </a:lnTo>
                    <a:lnTo>
                      <a:pt x="122705" y="87808"/>
                    </a:lnTo>
                    <a:lnTo>
                      <a:pt x="120396" y="110013"/>
                    </a:lnTo>
                    <a:lnTo>
                      <a:pt x="118657" y="132076"/>
                    </a:lnTo>
                    <a:lnTo>
                      <a:pt x="117348" y="153924"/>
                    </a:lnTo>
                    <a:lnTo>
                      <a:pt x="116038" y="175069"/>
                    </a:lnTo>
                    <a:lnTo>
                      <a:pt x="115443" y="196215"/>
                    </a:lnTo>
                    <a:lnTo>
                      <a:pt x="115419" y="217360"/>
                    </a:lnTo>
                    <a:lnTo>
                      <a:pt x="115824" y="238506"/>
                    </a:lnTo>
                    <a:lnTo>
                      <a:pt x="115954" y="245816"/>
                    </a:lnTo>
                    <a:lnTo>
                      <a:pt x="116300" y="252984"/>
                    </a:lnTo>
                    <a:lnTo>
                      <a:pt x="116788" y="260151"/>
                    </a:lnTo>
                    <a:lnTo>
                      <a:pt x="117348" y="267462"/>
                    </a:lnTo>
                    <a:lnTo>
                      <a:pt x="117348" y="268986"/>
                    </a:lnTo>
                    <a:lnTo>
                      <a:pt x="117348" y="270510"/>
                    </a:lnTo>
                    <a:lnTo>
                      <a:pt x="89046" y="272069"/>
                    </a:lnTo>
                    <a:lnTo>
                      <a:pt x="56673" y="274415"/>
                    </a:lnTo>
                    <a:lnTo>
                      <a:pt x="25300" y="274046"/>
                    </a:lnTo>
                    <a:lnTo>
                      <a:pt x="0" y="267462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03" name="Google Shape;5203;p75"/>
            <p:cNvSpPr/>
            <p:nvPr/>
          </p:nvSpPr>
          <p:spPr>
            <a:xfrm>
              <a:off x="9881616" y="4317491"/>
              <a:ext cx="16509" cy="15239"/>
            </a:xfrm>
            <a:custGeom>
              <a:rect b="b" l="l" r="r" t="t"/>
              <a:pathLst>
                <a:path extrusionOk="0" h="15239" w="16509">
                  <a:moveTo>
                    <a:pt x="0" y="3810"/>
                  </a:moveTo>
                  <a:lnTo>
                    <a:pt x="0" y="12192"/>
                  </a:lnTo>
                  <a:lnTo>
                    <a:pt x="3809" y="15240"/>
                  </a:lnTo>
                  <a:lnTo>
                    <a:pt x="12191" y="15240"/>
                  </a:lnTo>
                  <a:lnTo>
                    <a:pt x="16001" y="12192"/>
                  </a:lnTo>
                  <a:lnTo>
                    <a:pt x="16001" y="7620"/>
                  </a:lnTo>
                  <a:lnTo>
                    <a:pt x="16001" y="3810"/>
                  </a:lnTo>
                  <a:lnTo>
                    <a:pt x="12191" y="0"/>
                  </a:lnTo>
                  <a:lnTo>
                    <a:pt x="3809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04" name="Google Shape;5204;p7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664189" y="4046969"/>
              <a:ext cx="137947" cy="23700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05" name="Google Shape;5205;p75"/>
            <p:cNvGrpSpPr/>
            <p:nvPr/>
          </p:nvGrpSpPr>
          <p:grpSpPr>
            <a:xfrm>
              <a:off x="4830305" y="4092689"/>
              <a:ext cx="551713" cy="166903"/>
              <a:chOff x="4830305" y="4092689"/>
              <a:chExt cx="551713" cy="166903"/>
            </a:xfrm>
          </p:grpSpPr>
          <p:pic>
            <p:nvPicPr>
              <p:cNvPr id="5206" name="Google Shape;5206;p75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4830305" y="4092689"/>
                <a:ext cx="189001" cy="1669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07" name="Google Shape;5207;p75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5039093" y="4117454"/>
                <a:ext cx="249199" cy="1039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08" name="Google Shape;5208;p75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5312651" y="4107726"/>
                <a:ext cx="69367" cy="105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209" name="Google Shape;5209;p7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5647169" y="4049255"/>
              <a:ext cx="214909" cy="19128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10" name="Google Shape;5210;p75"/>
            <p:cNvGrpSpPr/>
            <p:nvPr/>
          </p:nvGrpSpPr>
          <p:grpSpPr>
            <a:xfrm>
              <a:off x="6060186" y="4060698"/>
              <a:ext cx="254635" cy="129921"/>
              <a:chOff x="6060186" y="4060698"/>
              <a:chExt cx="254635" cy="129921"/>
            </a:xfrm>
          </p:grpSpPr>
          <p:sp>
            <p:nvSpPr>
              <p:cNvPr id="5211" name="Google Shape;5211;p75"/>
              <p:cNvSpPr/>
              <p:nvPr/>
            </p:nvSpPr>
            <p:spPr>
              <a:xfrm>
                <a:off x="6076188" y="4066794"/>
                <a:ext cx="15239" cy="123825"/>
              </a:xfrm>
              <a:custGeom>
                <a:rect b="b" l="l" r="r" t="t"/>
                <a:pathLst>
                  <a:path extrusionOk="0" h="123825" w="15239">
                    <a:moveTo>
                      <a:pt x="0" y="0"/>
                    </a:moveTo>
                    <a:lnTo>
                      <a:pt x="2214" y="14739"/>
                    </a:lnTo>
                    <a:lnTo>
                      <a:pt x="5143" y="29337"/>
                    </a:lnTo>
                    <a:lnTo>
                      <a:pt x="8358" y="43934"/>
                    </a:lnTo>
                    <a:lnTo>
                      <a:pt x="11430" y="58674"/>
                    </a:lnTo>
                    <a:lnTo>
                      <a:pt x="14644" y="98750"/>
                    </a:lnTo>
                    <a:lnTo>
                      <a:pt x="15240" y="118872"/>
                    </a:lnTo>
                    <a:lnTo>
                      <a:pt x="15240" y="119634"/>
                    </a:lnTo>
                    <a:lnTo>
                      <a:pt x="15240" y="123444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2" name="Google Shape;5212;p75"/>
              <p:cNvSpPr/>
              <p:nvPr/>
            </p:nvSpPr>
            <p:spPr>
              <a:xfrm>
                <a:off x="6060186" y="4060698"/>
                <a:ext cx="254635" cy="123189"/>
              </a:xfrm>
              <a:custGeom>
                <a:rect b="b" l="l" r="r" t="t"/>
                <a:pathLst>
                  <a:path extrusionOk="0" h="123189" w="254635">
                    <a:moveTo>
                      <a:pt x="0" y="44958"/>
                    </a:moveTo>
                    <a:lnTo>
                      <a:pt x="33647" y="22348"/>
                    </a:lnTo>
                    <a:lnTo>
                      <a:pt x="77890" y="3357"/>
                    </a:lnTo>
                    <a:lnTo>
                      <a:pt x="88391" y="762"/>
                    </a:lnTo>
                    <a:lnTo>
                      <a:pt x="89915" y="762"/>
                    </a:lnTo>
                    <a:lnTo>
                      <a:pt x="90677" y="0"/>
                    </a:lnTo>
                    <a:lnTo>
                      <a:pt x="92964" y="35814"/>
                    </a:lnTo>
                    <a:lnTo>
                      <a:pt x="93166" y="57638"/>
                    </a:lnTo>
                    <a:lnTo>
                      <a:pt x="93440" y="79533"/>
                    </a:lnTo>
                    <a:lnTo>
                      <a:pt x="93285" y="101286"/>
                    </a:lnTo>
                    <a:lnTo>
                      <a:pt x="92202" y="122682"/>
                    </a:lnTo>
                    <a:lnTo>
                      <a:pt x="86868" y="120396"/>
                    </a:lnTo>
                    <a:lnTo>
                      <a:pt x="86106" y="119634"/>
                    </a:lnTo>
                    <a:lnTo>
                      <a:pt x="83820" y="112014"/>
                    </a:lnTo>
                    <a:lnTo>
                      <a:pt x="82581" y="103679"/>
                    </a:lnTo>
                    <a:lnTo>
                      <a:pt x="82486" y="95059"/>
                    </a:lnTo>
                    <a:lnTo>
                      <a:pt x="83820" y="86725"/>
                    </a:lnTo>
                    <a:lnTo>
                      <a:pt x="117348" y="56388"/>
                    </a:lnTo>
                    <a:lnTo>
                      <a:pt x="142851" y="52744"/>
                    </a:lnTo>
                    <a:lnTo>
                      <a:pt x="150876" y="53340"/>
                    </a:lnTo>
                    <a:lnTo>
                      <a:pt x="159258" y="54864"/>
                    </a:lnTo>
                    <a:lnTo>
                      <a:pt x="162306" y="61722"/>
                    </a:lnTo>
                    <a:lnTo>
                      <a:pt x="162306" y="69342"/>
                    </a:lnTo>
                    <a:lnTo>
                      <a:pt x="162032" y="77962"/>
                    </a:lnTo>
                    <a:lnTo>
                      <a:pt x="161258" y="89154"/>
                    </a:lnTo>
                    <a:lnTo>
                      <a:pt x="161770" y="99774"/>
                    </a:lnTo>
                    <a:lnTo>
                      <a:pt x="165354" y="106680"/>
                    </a:lnTo>
                    <a:lnTo>
                      <a:pt x="172140" y="108930"/>
                    </a:lnTo>
                    <a:lnTo>
                      <a:pt x="180213" y="109251"/>
                    </a:lnTo>
                    <a:lnTo>
                      <a:pt x="188285" y="108287"/>
                    </a:lnTo>
                    <a:lnTo>
                      <a:pt x="222611" y="90285"/>
                    </a:lnTo>
                    <a:lnTo>
                      <a:pt x="238696" y="62484"/>
                    </a:lnTo>
                    <a:lnTo>
                      <a:pt x="237744" y="54864"/>
                    </a:lnTo>
                    <a:lnTo>
                      <a:pt x="234172" y="48648"/>
                    </a:lnTo>
                    <a:lnTo>
                      <a:pt x="228600" y="44577"/>
                    </a:lnTo>
                    <a:lnTo>
                      <a:pt x="221884" y="42219"/>
                    </a:lnTo>
                    <a:lnTo>
                      <a:pt x="214884" y="41148"/>
                    </a:lnTo>
                    <a:lnTo>
                      <a:pt x="206561" y="41517"/>
                    </a:lnTo>
                    <a:lnTo>
                      <a:pt x="185737" y="73818"/>
                    </a:lnTo>
                    <a:lnTo>
                      <a:pt x="217598" y="94833"/>
                    </a:lnTo>
                    <a:lnTo>
                      <a:pt x="226314" y="94488"/>
                    </a:lnTo>
                    <a:lnTo>
                      <a:pt x="232969" y="94523"/>
                    </a:lnTo>
                    <a:lnTo>
                      <a:pt x="240696" y="94202"/>
                    </a:lnTo>
                    <a:lnTo>
                      <a:pt x="248281" y="92880"/>
                    </a:lnTo>
                    <a:lnTo>
                      <a:pt x="254508" y="89916"/>
                    </a:lnTo>
                    <a:lnTo>
                      <a:pt x="254508" y="89154"/>
                    </a:lnTo>
                    <a:lnTo>
                      <a:pt x="254508" y="88392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13" name="Google Shape;5213;p75"/>
            <p:cNvGrpSpPr/>
            <p:nvPr/>
          </p:nvGrpSpPr>
          <p:grpSpPr>
            <a:xfrm>
              <a:off x="6621018" y="4055363"/>
              <a:ext cx="241934" cy="96520"/>
              <a:chOff x="6621018" y="4055363"/>
              <a:chExt cx="241934" cy="96520"/>
            </a:xfrm>
          </p:grpSpPr>
          <p:sp>
            <p:nvSpPr>
              <p:cNvPr id="5214" name="Google Shape;5214;p75"/>
              <p:cNvSpPr/>
              <p:nvPr/>
            </p:nvSpPr>
            <p:spPr>
              <a:xfrm>
                <a:off x="6621018" y="4055363"/>
                <a:ext cx="149225" cy="96520"/>
              </a:xfrm>
              <a:custGeom>
                <a:rect b="b" l="l" r="r" t="t"/>
                <a:pathLst>
                  <a:path extrusionOk="0" h="96520" w="149225">
                    <a:moveTo>
                      <a:pt x="0" y="16001"/>
                    </a:moveTo>
                    <a:lnTo>
                      <a:pt x="5453" y="30289"/>
                    </a:lnTo>
                    <a:lnTo>
                      <a:pt x="10477" y="44576"/>
                    </a:lnTo>
                    <a:lnTo>
                      <a:pt x="15216" y="58864"/>
                    </a:lnTo>
                    <a:lnTo>
                      <a:pt x="19812" y="73151"/>
                    </a:lnTo>
                    <a:lnTo>
                      <a:pt x="22098" y="78485"/>
                    </a:lnTo>
                    <a:lnTo>
                      <a:pt x="23622" y="82295"/>
                    </a:lnTo>
                    <a:lnTo>
                      <a:pt x="24384" y="87629"/>
                    </a:lnTo>
                    <a:lnTo>
                      <a:pt x="23907" y="80760"/>
                    </a:lnTo>
                    <a:lnTo>
                      <a:pt x="22860" y="73818"/>
                    </a:lnTo>
                    <a:lnTo>
                      <a:pt x="21812" y="66734"/>
                    </a:lnTo>
                    <a:lnTo>
                      <a:pt x="21336" y="59435"/>
                    </a:lnTo>
                    <a:lnTo>
                      <a:pt x="20693" y="48482"/>
                    </a:lnTo>
                    <a:lnTo>
                      <a:pt x="20764" y="36956"/>
                    </a:lnTo>
                    <a:lnTo>
                      <a:pt x="22836" y="26003"/>
                    </a:lnTo>
                    <a:lnTo>
                      <a:pt x="28194" y="16763"/>
                    </a:lnTo>
                    <a:lnTo>
                      <a:pt x="35230" y="11822"/>
                    </a:lnTo>
                    <a:lnTo>
                      <a:pt x="43910" y="10382"/>
                    </a:lnTo>
                    <a:lnTo>
                      <a:pt x="52732" y="11941"/>
                    </a:lnTo>
                    <a:lnTo>
                      <a:pt x="80986" y="48041"/>
                    </a:lnTo>
                    <a:lnTo>
                      <a:pt x="88332" y="86665"/>
                    </a:lnTo>
                    <a:lnTo>
                      <a:pt x="86868" y="93725"/>
                    </a:lnTo>
                    <a:lnTo>
                      <a:pt x="85344" y="95249"/>
                    </a:lnTo>
                    <a:lnTo>
                      <a:pt x="84582" y="96011"/>
                    </a:lnTo>
                    <a:lnTo>
                      <a:pt x="73473" y="55983"/>
                    </a:lnTo>
                    <a:lnTo>
                      <a:pt x="73818" y="42481"/>
                    </a:lnTo>
                    <a:lnTo>
                      <a:pt x="91154" y="4095"/>
                    </a:lnTo>
                    <a:lnTo>
                      <a:pt x="107442" y="0"/>
                    </a:lnTo>
                    <a:lnTo>
                      <a:pt x="116383" y="1333"/>
                    </a:lnTo>
                    <a:lnTo>
                      <a:pt x="146399" y="34099"/>
                    </a:lnTo>
                    <a:lnTo>
                      <a:pt x="148875" y="60793"/>
                    </a:lnTo>
                    <a:lnTo>
                      <a:pt x="148590" y="68579"/>
                    </a:lnTo>
                    <a:lnTo>
                      <a:pt x="147732" y="76366"/>
                    </a:lnTo>
                    <a:lnTo>
                      <a:pt x="146304" y="84581"/>
                    </a:lnTo>
                    <a:lnTo>
                      <a:pt x="146304" y="85343"/>
                    </a:lnTo>
                    <a:lnTo>
                      <a:pt x="146304" y="86105"/>
                    </a:lnTo>
                    <a:lnTo>
                      <a:pt x="145542" y="87629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5" name="Google Shape;5215;p75"/>
              <p:cNvSpPr/>
              <p:nvPr/>
            </p:nvSpPr>
            <p:spPr>
              <a:xfrm>
                <a:off x="6792468" y="4056887"/>
                <a:ext cx="70484" cy="82550"/>
              </a:xfrm>
              <a:custGeom>
                <a:rect b="b" l="l" r="r" t="t"/>
                <a:pathLst>
                  <a:path extrusionOk="0" h="82550" w="70484">
                    <a:moveTo>
                      <a:pt x="0" y="10667"/>
                    </a:moveTo>
                    <a:lnTo>
                      <a:pt x="6858" y="54101"/>
                    </a:lnTo>
                    <a:lnTo>
                      <a:pt x="38230" y="82260"/>
                    </a:lnTo>
                    <a:lnTo>
                      <a:pt x="46767" y="79343"/>
                    </a:lnTo>
                    <a:lnTo>
                      <a:pt x="68865" y="46862"/>
                    </a:lnTo>
                    <a:lnTo>
                      <a:pt x="69949" y="35647"/>
                    </a:lnTo>
                    <a:lnTo>
                      <a:pt x="67818" y="25145"/>
                    </a:lnTo>
                    <a:lnTo>
                      <a:pt x="28956" y="1523"/>
                    </a:lnTo>
                    <a:lnTo>
                      <a:pt x="12953" y="0"/>
                    </a:lnTo>
                    <a:lnTo>
                      <a:pt x="6095" y="1523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16" name="Google Shape;5216;p75"/>
            <p:cNvGrpSpPr/>
            <p:nvPr/>
          </p:nvGrpSpPr>
          <p:grpSpPr>
            <a:xfrm>
              <a:off x="6890194" y="3994404"/>
              <a:ext cx="382080" cy="153669"/>
              <a:chOff x="6890194" y="3994404"/>
              <a:chExt cx="382080" cy="153669"/>
            </a:xfrm>
          </p:grpSpPr>
          <p:sp>
            <p:nvSpPr>
              <p:cNvPr id="5217" name="Google Shape;5217;p75"/>
              <p:cNvSpPr/>
              <p:nvPr/>
            </p:nvSpPr>
            <p:spPr>
              <a:xfrm>
                <a:off x="6890194" y="4043172"/>
                <a:ext cx="109854" cy="102870"/>
              </a:xfrm>
              <a:custGeom>
                <a:rect b="b" l="l" r="r" t="t"/>
                <a:pathLst>
                  <a:path extrusionOk="0" h="102870" w="109854">
                    <a:moveTo>
                      <a:pt x="2857" y="22098"/>
                    </a:moveTo>
                    <a:lnTo>
                      <a:pt x="2726" y="31694"/>
                    </a:lnTo>
                    <a:lnTo>
                      <a:pt x="2381" y="41148"/>
                    </a:lnTo>
                    <a:lnTo>
                      <a:pt x="1893" y="50601"/>
                    </a:lnTo>
                    <a:lnTo>
                      <a:pt x="1333" y="60198"/>
                    </a:lnTo>
                    <a:lnTo>
                      <a:pt x="1012" y="69222"/>
                    </a:lnTo>
                    <a:lnTo>
                      <a:pt x="1047" y="78105"/>
                    </a:lnTo>
                    <a:lnTo>
                      <a:pt x="1226" y="86987"/>
                    </a:lnTo>
                    <a:lnTo>
                      <a:pt x="1333" y="96012"/>
                    </a:lnTo>
                    <a:lnTo>
                      <a:pt x="738" y="77724"/>
                    </a:lnTo>
                    <a:lnTo>
                      <a:pt x="0" y="58864"/>
                    </a:lnTo>
                    <a:lnTo>
                      <a:pt x="690" y="40290"/>
                    </a:lnTo>
                    <a:lnTo>
                      <a:pt x="4381" y="22860"/>
                    </a:lnTo>
                    <a:lnTo>
                      <a:pt x="7477" y="16775"/>
                    </a:lnTo>
                    <a:lnTo>
                      <a:pt x="12001" y="12477"/>
                    </a:lnTo>
                    <a:lnTo>
                      <a:pt x="17668" y="10322"/>
                    </a:lnTo>
                    <a:lnTo>
                      <a:pt x="24193" y="10668"/>
                    </a:lnTo>
                    <a:lnTo>
                      <a:pt x="55352" y="44779"/>
                    </a:lnTo>
                    <a:lnTo>
                      <a:pt x="63817" y="74676"/>
                    </a:lnTo>
                    <a:lnTo>
                      <a:pt x="63817" y="81534"/>
                    </a:lnTo>
                    <a:lnTo>
                      <a:pt x="63817" y="76962"/>
                    </a:lnTo>
                    <a:lnTo>
                      <a:pt x="54673" y="50292"/>
                    </a:lnTo>
                    <a:lnTo>
                      <a:pt x="54363" y="39350"/>
                    </a:lnTo>
                    <a:lnTo>
                      <a:pt x="66865" y="2286"/>
                    </a:lnTo>
                    <a:lnTo>
                      <a:pt x="76009" y="0"/>
                    </a:lnTo>
                    <a:lnTo>
                      <a:pt x="82105" y="4572"/>
                    </a:lnTo>
                    <a:lnTo>
                      <a:pt x="104965" y="47244"/>
                    </a:lnTo>
                    <a:lnTo>
                      <a:pt x="107251" y="92964"/>
                    </a:lnTo>
                    <a:lnTo>
                      <a:pt x="107251" y="101346"/>
                    </a:lnTo>
                    <a:lnTo>
                      <a:pt x="108013" y="99060"/>
                    </a:lnTo>
                    <a:lnTo>
                      <a:pt x="109537" y="10287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8" name="Google Shape;5218;p75"/>
              <p:cNvSpPr/>
              <p:nvPr/>
            </p:nvSpPr>
            <p:spPr>
              <a:xfrm>
                <a:off x="7027259" y="4062984"/>
                <a:ext cx="37465" cy="85089"/>
              </a:xfrm>
              <a:custGeom>
                <a:rect b="b" l="l" r="r" t="t"/>
                <a:pathLst>
                  <a:path extrusionOk="0" h="85089" w="37465">
                    <a:moveTo>
                      <a:pt x="6000" y="0"/>
                    </a:moveTo>
                    <a:lnTo>
                      <a:pt x="2285" y="12989"/>
                    </a:lnTo>
                    <a:lnTo>
                      <a:pt x="285" y="24479"/>
                    </a:lnTo>
                    <a:lnTo>
                      <a:pt x="0" y="36111"/>
                    </a:lnTo>
                    <a:lnTo>
                      <a:pt x="1428" y="49530"/>
                    </a:lnTo>
                    <a:lnTo>
                      <a:pt x="18383" y="84522"/>
                    </a:lnTo>
                    <a:lnTo>
                      <a:pt x="25431" y="82581"/>
                    </a:lnTo>
                    <a:lnTo>
                      <a:pt x="31908" y="78212"/>
                    </a:lnTo>
                    <a:lnTo>
                      <a:pt x="37242" y="73913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9" name="Google Shape;5219;p75"/>
              <p:cNvSpPr/>
              <p:nvPr/>
            </p:nvSpPr>
            <p:spPr>
              <a:xfrm>
                <a:off x="7021068" y="4043172"/>
                <a:ext cx="60959" cy="46989"/>
              </a:xfrm>
              <a:custGeom>
                <a:rect b="b" l="l" r="r" t="t"/>
                <a:pathLst>
                  <a:path extrusionOk="0" h="46989" w="60959">
                    <a:moveTo>
                      <a:pt x="7620" y="45720"/>
                    </a:moveTo>
                    <a:lnTo>
                      <a:pt x="54102" y="30480"/>
                    </a:lnTo>
                    <a:lnTo>
                      <a:pt x="60674" y="19050"/>
                    </a:lnTo>
                    <a:lnTo>
                      <a:pt x="60424" y="12906"/>
                    </a:lnTo>
                    <a:lnTo>
                      <a:pt x="18288" y="0"/>
                    </a:lnTo>
                    <a:lnTo>
                      <a:pt x="10668" y="0"/>
                    </a:lnTo>
                    <a:lnTo>
                      <a:pt x="2286" y="1524"/>
                    </a:lnTo>
                    <a:lnTo>
                      <a:pt x="0" y="9906"/>
                    </a:lnTo>
                    <a:lnTo>
                      <a:pt x="0" y="10668"/>
                    </a:lnTo>
                    <a:lnTo>
                      <a:pt x="0" y="11430"/>
                    </a:lnTo>
                    <a:lnTo>
                      <a:pt x="0" y="12192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0" name="Google Shape;5220;p75"/>
              <p:cNvSpPr/>
              <p:nvPr/>
            </p:nvSpPr>
            <p:spPr>
              <a:xfrm>
                <a:off x="7114306" y="4037802"/>
                <a:ext cx="67945" cy="99695"/>
              </a:xfrm>
              <a:custGeom>
                <a:rect b="b" l="l" r="r" t="t"/>
                <a:pathLst>
                  <a:path extrusionOk="0" h="99695" w="67945">
                    <a:moveTo>
                      <a:pt x="2012" y="34325"/>
                    </a:moveTo>
                    <a:lnTo>
                      <a:pt x="2059" y="44946"/>
                    </a:lnTo>
                    <a:lnTo>
                      <a:pt x="2393" y="55280"/>
                    </a:lnTo>
                    <a:lnTo>
                      <a:pt x="3298" y="65615"/>
                    </a:lnTo>
                    <a:lnTo>
                      <a:pt x="5060" y="76235"/>
                    </a:lnTo>
                    <a:lnTo>
                      <a:pt x="5822" y="82331"/>
                    </a:lnTo>
                    <a:lnTo>
                      <a:pt x="6584" y="92999"/>
                    </a:lnTo>
                    <a:lnTo>
                      <a:pt x="9632" y="99095"/>
                    </a:lnTo>
                    <a:lnTo>
                      <a:pt x="9632" y="98333"/>
                    </a:lnTo>
                    <a:lnTo>
                      <a:pt x="9632" y="97571"/>
                    </a:lnTo>
                    <a:lnTo>
                      <a:pt x="9632" y="96809"/>
                    </a:lnTo>
                    <a:lnTo>
                      <a:pt x="5738" y="87772"/>
                    </a:lnTo>
                    <a:lnTo>
                      <a:pt x="3059" y="78807"/>
                    </a:lnTo>
                    <a:lnTo>
                      <a:pt x="1381" y="69699"/>
                    </a:lnTo>
                    <a:lnTo>
                      <a:pt x="488" y="60233"/>
                    </a:lnTo>
                    <a:lnTo>
                      <a:pt x="0" y="47041"/>
                    </a:lnTo>
                    <a:lnTo>
                      <a:pt x="1154" y="34706"/>
                    </a:lnTo>
                    <a:lnTo>
                      <a:pt x="22490" y="1845"/>
                    </a:lnTo>
                    <a:lnTo>
                      <a:pt x="30432" y="0"/>
                    </a:lnTo>
                    <a:lnTo>
                      <a:pt x="38588" y="797"/>
                    </a:lnTo>
                    <a:lnTo>
                      <a:pt x="66020" y="38897"/>
                    </a:lnTo>
                    <a:lnTo>
                      <a:pt x="67948" y="65150"/>
                    </a:lnTo>
                    <a:lnTo>
                      <a:pt x="67544" y="73949"/>
                    </a:lnTo>
                    <a:lnTo>
                      <a:pt x="67103" y="76902"/>
                    </a:lnTo>
                    <a:lnTo>
                      <a:pt x="66305" y="80998"/>
                    </a:lnTo>
                    <a:lnTo>
                      <a:pt x="65936" y="82522"/>
                    </a:lnTo>
                    <a:lnTo>
                      <a:pt x="66782" y="77759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1" name="Google Shape;5221;p75"/>
              <p:cNvSpPr/>
              <p:nvPr/>
            </p:nvSpPr>
            <p:spPr>
              <a:xfrm>
                <a:off x="7213151" y="3994404"/>
                <a:ext cx="13970" cy="129539"/>
              </a:xfrm>
              <a:custGeom>
                <a:rect b="b" l="l" r="r" t="t"/>
                <a:pathLst>
                  <a:path extrusionOk="0" h="129539" w="13970">
                    <a:moveTo>
                      <a:pt x="702" y="0"/>
                    </a:moveTo>
                    <a:lnTo>
                      <a:pt x="0" y="10144"/>
                    </a:lnTo>
                    <a:lnTo>
                      <a:pt x="226" y="19431"/>
                    </a:lnTo>
                    <a:lnTo>
                      <a:pt x="1452" y="28717"/>
                    </a:lnTo>
                    <a:lnTo>
                      <a:pt x="3750" y="38862"/>
                    </a:lnTo>
                    <a:lnTo>
                      <a:pt x="6453" y="50875"/>
                    </a:lnTo>
                    <a:lnTo>
                      <a:pt x="8798" y="62960"/>
                    </a:lnTo>
                    <a:lnTo>
                      <a:pt x="10715" y="75187"/>
                    </a:lnTo>
                    <a:lnTo>
                      <a:pt x="12132" y="87630"/>
                    </a:lnTo>
                    <a:lnTo>
                      <a:pt x="11941" y="98143"/>
                    </a:lnTo>
                    <a:lnTo>
                      <a:pt x="11751" y="112871"/>
                    </a:lnTo>
                    <a:lnTo>
                      <a:pt x="12132" y="125456"/>
                    </a:lnTo>
                    <a:lnTo>
                      <a:pt x="13656" y="129539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2" name="Google Shape;5222;p75"/>
              <p:cNvSpPr/>
              <p:nvPr/>
            </p:nvSpPr>
            <p:spPr>
              <a:xfrm>
                <a:off x="7206234" y="4039362"/>
                <a:ext cx="66040" cy="18414"/>
              </a:xfrm>
              <a:custGeom>
                <a:rect b="b" l="l" r="r" t="t"/>
                <a:pathLst>
                  <a:path extrusionOk="0" h="18414" w="66040">
                    <a:moveTo>
                      <a:pt x="0" y="18287"/>
                    </a:moveTo>
                    <a:lnTo>
                      <a:pt x="11894" y="14204"/>
                    </a:lnTo>
                    <a:lnTo>
                      <a:pt x="23717" y="10191"/>
                    </a:lnTo>
                    <a:lnTo>
                      <a:pt x="35683" y="6607"/>
                    </a:lnTo>
                    <a:lnTo>
                      <a:pt x="48006" y="3809"/>
                    </a:lnTo>
                    <a:lnTo>
                      <a:pt x="53340" y="2285"/>
                    </a:lnTo>
                    <a:lnTo>
                      <a:pt x="60960" y="1523"/>
                    </a:lnTo>
                    <a:lnTo>
                      <a:pt x="65532" y="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223" name="Google Shape;5223;p75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627607" y="3975722"/>
              <a:ext cx="258343" cy="136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4" name="Google Shape;5224;p75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8076425" y="3925811"/>
              <a:ext cx="416541" cy="1463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5" name="Google Shape;5225;p75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8715754" y="3911333"/>
              <a:ext cx="236995" cy="272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6" name="Google Shape;5226;p75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9097505" y="3899141"/>
              <a:ext cx="128803" cy="1295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7" name="Google Shape;5227;p75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9294100" y="3871709"/>
              <a:ext cx="118897" cy="1509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28" name="Google Shape;5228;p75"/>
          <p:cNvGrpSpPr/>
          <p:nvPr/>
        </p:nvGrpSpPr>
        <p:grpSpPr>
          <a:xfrm>
            <a:off x="594797" y="1198140"/>
            <a:ext cx="5328341" cy="1523658"/>
            <a:chOff x="3845813" y="2096869"/>
            <a:chExt cx="3704095" cy="1006978"/>
          </a:xfrm>
        </p:grpSpPr>
        <p:grpSp>
          <p:nvGrpSpPr>
            <p:cNvPr id="5229" name="Google Shape;5229;p75"/>
            <p:cNvGrpSpPr/>
            <p:nvPr/>
          </p:nvGrpSpPr>
          <p:grpSpPr>
            <a:xfrm>
              <a:off x="6922757" y="2340089"/>
              <a:ext cx="269011" cy="201955"/>
              <a:chOff x="6922757" y="2340089"/>
              <a:chExt cx="269011" cy="201955"/>
            </a:xfrm>
          </p:grpSpPr>
          <p:pic>
            <p:nvPicPr>
              <p:cNvPr id="5230" name="Google Shape;5230;p75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6922757" y="2340089"/>
                <a:ext cx="92989" cy="1219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31" name="Google Shape;5231;p75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7046201" y="2381237"/>
                <a:ext cx="145567" cy="1608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232" name="Google Shape;5232;p75"/>
            <p:cNvSpPr/>
            <p:nvPr/>
          </p:nvSpPr>
          <p:spPr>
            <a:xfrm>
              <a:off x="7290816" y="2364485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8"/>
                  </a:moveTo>
                  <a:lnTo>
                    <a:pt x="0" y="11430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1430"/>
                  </a:lnTo>
                  <a:lnTo>
                    <a:pt x="15240" y="7620"/>
                  </a:lnTo>
                  <a:lnTo>
                    <a:pt x="15240" y="3048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33" name="Google Shape;5233;p75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7375385" y="2287511"/>
              <a:ext cx="174523" cy="145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34" name="Google Shape;5234;p75"/>
            <p:cNvSpPr/>
            <p:nvPr/>
          </p:nvSpPr>
          <p:spPr>
            <a:xfrm>
              <a:off x="4278629" y="2539745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8"/>
                  </a:moveTo>
                  <a:lnTo>
                    <a:pt x="0" y="11430"/>
                  </a:lnTo>
                  <a:lnTo>
                    <a:pt x="3809" y="15240"/>
                  </a:lnTo>
                  <a:lnTo>
                    <a:pt x="12191" y="15240"/>
                  </a:lnTo>
                  <a:lnTo>
                    <a:pt x="15239" y="11430"/>
                  </a:lnTo>
                  <a:lnTo>
                    <a:pt x="15239" y="7620"/>
                  </a:lnTo>
                  <a:lnTo>
                    <a:pt x="15239" y="3048"/>
                  </a:lnTo>
                  <a:lnTo>
                    <a:pt x="12191" y="0"/>
                  </a:lnTo>
                  <a:lnTo>
                    <a:pt x="3809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5" name="Google Shape;5235;p75"/>
            <p:cNvSpPr/>
            <p:nvPr/>
          </p:nvSpPr>
          <p:spPr>
            <a:xfrm>
              <a:off x="4409694" y="2529077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8"/>
                  </a:moveTo>
                  <a:lnTo>
                    <a:pt x="0" y="11430"/>
                  </a:lnTo>
                  <a:lnTo>
                    <a:pt x="3809" y="15240"/>
                  </a:lnTo>
                  <a:lnTo>
                    <a:pt x="12191" y="15240"/>
                  </a:lnTo>
                  <a:lnTo>
                    <a:pt x="15239" y="11430"/>
                  </a:lnTo>
                  <a:lnTo>
                    <a:pt x="15239" y="7620"/>
                  </a:lnTo>
                  <a:lnTo>
                    <a:pt x="15239" y="3048"/>
                  </a:lnTo>
                  <a:lnTo>
                    <a:pt x="12191" y="0"/>
                  </a:lnTo>
                  <a:lnTo>
                    <a:pt x="3809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6" name="Google Shape;5236;p75"/>
            <p:cNvSpPr/>
            <p:nvPr/>
          </p:nvSpPr>
          <p:spPr>
            <a:xfrm>
              <a:off x="4495800" y="2506979"/>
              <a:ext cx="16510" cy="15239"/>
            </a:xfrm>
            <a:custGeom>
              <a:rect b="b" l="l" r="r" t="t"/>
              <a:pathLst>
                <a:path extrusionOk="0" h="15239" w="16510">
                  <a:moveTo>
                    <a:pt x="0" y="3048"/>
                  </a:moveTo>
                  <a:lnTo>
                    <a:pt x="0" y="11430"/>
                  </a:lnTo>
                  <a:lnTo>
                    <a:pt x="3809" y="15240"/>
                  </a:lnTo>
                  <a:lnTo>
                    <a:pt x="12191" y="15240"/>
                  </a:lnTo>
                  <a:lnTo>
                    <a:pt x="16001" y="11430"/>
                  </a:lnTo>
                  <a:lnTo>
                    <a:pt x="16001" y="7620"/>
                  </a:lnTo>
                  <a:lnTo>
                    <a:pt x="16001" y="3048"/>
                  </a:lnTo>
                  <a:lnTo>
                    <a:pt x="12191" y="0"/>
                  </a:lnTo>
                  <a:lnTo>
                    <a:pt x="3809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37" name="Google Shape;5237;p75"/>
            <p:cNvGrpSpPr/>
            <p:nvPr/>
          </p:nvGrpSpPr>
          <p:grpSpPr>
            <a:xfrm>
              <a:off x="3845813" y="2180558"/>
              <a:ext cx="247663" cy="923289"/>
              <a:chOff x="3845813" y="2180558"/>
              <a:chExt cx="247663" cy="923289"/>
            </a:xfrm>
          </p:grpSpPr>
          <p:sp>
            <p:nvSpPr>
              <p:cNvPr id="5238" name="Google Shape;5238;p75"/>
              <p:cNvSpPr/>
              <p:nvPr/>
            </p:nvSpPr>
            <p:spPr>
              <a:xfrm>
                <a:off x="3845813" y="2180558"/>
                <a:ext cx="169545" cy="923289"/>
              </a:xfrm>
              <a:custGeom>
                <a:rect b="b" l="l" r="r" t="t"/>
                <a:pathLst>
                  <a:path extrusionOk="0" h="923289" w="169545">
                    <a:moveTo>
                      <a:pt x="113537" y="5619"/>
                    </a:moveTo>
                    <a:lnTo>
                      <a:pt x="110489" y="4857"/>
                    </a:lnTo>
                    <a:lnTo>
                      <a:pt x="107441" y="3333"/>
                    </a:lnTo>
                    <a:lnTo>
                      <a:pt x="105155" y="2571"/>
                    </a:lnTo>
                    <a:lnTo>
                      <a:pt x="96464" y="607"/>
                    </a:lnTo>
                    <a:lnTo>
                      <a:pt x="87629" y="0"/>
                    </a:lnTo>
                    <a:lnTo>
                      <a:pt x="78795" y="107"/>
                    </a:lnTo>
                    <a:lnTo>
                      <a:pt x="33527" y="5619"/>
                    </a:lnTo>
                    <a:lnTo>
                      <a:pt x="26669" y="6881"/>
                    </a:lnTo>
                    <a:lnTo>
                      <a:pt x="19811" y="8286"/>
                    </a:lnTo>
                    <a:lnTo>
                      <a:pt x="12953" y="9691"/>
                    </a:lnTo>
                    <a:lnTo>
                      <a:pt x="6095" y="10953"/>
                    </a:lnTo>
                    <a:lnTo>
                      <a:pt x="4571" y="11715"/>
                    </a:lnTo>
                    <a:lnTo>
                      <a:pt x="2285" y="10953"/>
                    </a:lnTo>
                    <a:lnTo>
                      <a:pt x="1523" y="12477"/>
                    </a:lnTo>
                    <a:lnTo>
                      <a:pt x="0" y="14763"/>
                    </a:lnTo>
                    <a:lnTo>
                      <a:pt x="761" y="20097"/>
                    </a:lnTo>
                    <a:lnTo>
                      <a:pt x="761" y="22383"/>
                    </a:lnTo>
                    <a:lnTo>
                      <a:pt x="797" y="30015"/>
                    </a:lnTo>
                    <a:lnTo>
                      <a:pt x="8001" y="68103"/>
                    </a:lnTo>
                    <a:lnTo>
                      <a:pt x="10548" y="76414"/>
                    </a:lnTo>
                    <a:lnTo>
                      <a:pt x="20192" y="123443"/>
                    </a:lnTo>
                    <a:lnTo>
                      <a:pt x="22860" y="162591"/>
                    </a:lnTo>
                    <a:lnTo>
                      <a:pt x="23181" y="186023"/>
                    </a:lnTo>
                    <a:lnTo>
                      <a:pt x="23145" y="209454"/>
                    </a:lnTo>
                    <a:lnTo>
                      <a:pt x="22967" y="232886"/>
                    </a:lnTo>
                    <a:lnTo>
                      <a:pt x="22860" y="256317"/>
                    </a:lnTo>
                    <a:lnTo>
                      <a:pt x="24288" y="312229"/>
                    </a:lnTo>
                    <a:lnTo>
                      <a:pt x="27432" y="367569"/>
                    </a:lnTo>
                    <a:lnTo>
                      <a:pt x="32766" y="426624"/>
                    </a:lnTo>
                    <a:lnTo>
                      <a:pt x="35575" y="456080"/>
                    </a:lnTo>
                    <a:lnTo>
                      <a:pt x="40671" y="524672"/>
                    </a:lnTo>
                    <a:lnTo>
                      <a:pt x="42672" y="563879"/>
                    </a:lnTo>
                    <a:lnTo>
                      <a:pt x="44100" y="603230"/>
                    </a:lnTo>
                    <a:lnTo>
                      <a:pt x="44958" y="642651"/>
                    </a:lnTo>
                    <a:lnTo>
                      <a:pt x="45303" y="683918"/>
                    </a:lnTo>
                    <a:lnTo>
                      <a:pt x="45434" y="725328"/>
                    </a:lnTo>
                    <a:lnTo>
                      <a:pt x="45708" y="766738"/>
                    </a:lnTo>
                    <a:lnTo>
                      <a:pt x="46482" y="808005"/>
                    </a:lnTo>
                    <a:lnTo>
                      <a:pt x="46827" y="825269"/>
                    </a:lnTo>
                    <a:lnTo>
                      <a:pt x="46958" y="842676"/>
                    </a:lnTo>
                    <a:lnTo>
                      <a:pt x="48494" y="887622"/>
                    </a:lnTo>
                    <a:lnTo>
                      <a:pt x="66936" y="923258"/>
                    </a:lnTo>
                    <a:lnTo>
                      <a:pt x="75819" y="922877"/>
                    </a:lnTo>
                    <a:lnTo>
                      <a:pt x="84701" y="922210"/>
                    </a:lnTo>
                    <a:lnTo>
                      <a:pt x="93726" y="921543"/>
                    </a:lnTo>
                    <a:lnTo>
                      <a:pt x="105846" y="920281"/>
                    </a:lnTo>
                    <a:lnTo>
                      <a:pt x="118110" y="919448"/>
                    </a:lnTo>
                    <a:lnTo>
                      <a:pt x="130373" y="918329"/>
                    </a:lnTo>
                    <a:lnTo>
                      <a:pt x="142494" y="916209"/>
                    </a:lnTo>
                    <a:lnTo>
                      <a:pt x="150840" y="913352"/>
                    </a:lnTo>
                    <a:lnTo>
                      <a:pt x="157257" y="909351"/>
                    </a:lnTo>
                    <a:lnTo>
                      <a:pt x="162960" y="904208"/>
                    </a:lnTo>
                    <a:lnTo>
                      <a:pt x="169164" y="897921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9" name="Google Shape;5239;p75"/>
              <p:cNvSpPr/>
              <p:nvPr/>
            </p:nvSpPr>
            <p:spPr>
              <a:xfrm>
                <a:off x="4012691" y="2234183"/>
                <a:ext cx="6985" cy="140335"/>
              </a:xfrm>
              <a:custGeom>
                <a:rect b="b" l="l" r="r" t="t"/>
                <a:pathLst>
                  <a:path extrusionOk="0" h="140335" w="6985">
                    <a:moveTo>
                      <a:pt x="0" y="0"/>
                    </a:moveTo>
                    <a:lnTo>
                      <a:pt x="1119" y="18407"/>
                    </a:lnTo>
                    <a:lnTo>
                      <a:pt x="2095" y="36956"/>
                    </a:lnTo>
                    <a:lnTo>
                      <a:pt x="2786" y="55506"/>
                    </a:lnTo>
                    <a:lnTo>
                      <a:pt x="3048" y="73914"/>
                    </a:lnTo>
                    <a:lnTo>
                      <a:pt x="3631" y="88653"/>
                    </a:lnTo>
                    <a:lnTo>
                      <a:pt x="4286" y="103250"/>
                    </a:lnTo>
                    <a:lnTo>
                      <a:pt x="5083" y="117848"/>
                    </a:lnTo>
                    <a:lnTo>
                      <a:pt x="6096" y="132588"/>
                    </a:lnTo>
                    <a:lnTo>
                      <a:pt x="6858" y="136398"/>
                    </a:lnTo>
                    <a:lnTo>
                      <a:pt x="6858" y="137922"/>
                    </a:lnTo>
                    <a:lnTo>
                      <a:pt x="6858" y="140208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240" name="Google Shape;5240;p75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3960863" y="2511539"/>
                <a:ext cx="132613" cy="134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41" name="Google Shape;5241;p75"/>
              <p:cNvSpPr/>
              <p:nvPr/>
            </p:nvSpPr>
            <p:spPr>
              <a:xfrm>
                <a:off x="4053077" y="2763773"/>
                <a:ext cx="18414" cy="172719"/>
              </a:xfrm>
              <a:custGeom>
                <a:rect b="b" l="l" r="r" t="t"/>
                <a:pathLst>
                  <a:path extrusionOk="0" h="172719" w="18414">
                    <a:moveTo>
                      <a:pt x="0" y="0"/>
                    </a:moveTo>
                    <a:lnTo>
                      <a:pt x="23" y="15990"/>
                    </a:lnTo>
                    <a:lnTo>
                      <a:pt x="190" y="31908"/>
                    </a:lnTo>
                    <a:lnTo>
                      <a:pt x="642" y="47684"/>
                    </a:lnTo>
                    <a:lnTo>
                      <a:pt x="1524" y="63246"/>
                    </a:lnTo>
                    <a:lnTo>
                      <a:pt x="2559" y="81653"/>
                    </a:lnTo>
                    <a:lnTo>
                      <a:pt x="6096" y="137160"/>
                    </a:lnTo>
                    <a:lnTo>
                      <a:pt x="12311" y="172521"/>
                    </a:lnTo>
                    <a:lnTo>
                      <a:pt x="13716" y="172212"/>
                    </a:lnTo>
                    <a:lnTo>
                      <a:pt x="16764" y="172212"/>
                    </a:lnTo>
                    <a:lnTo>
                      <a:pt x="18288" y="170688"/>
                    </a:lnTo>
                    <a:lnTo>
                      <a:pt x="16764" y="16611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42" name="Google Shape;5242;p75"/>
            <p:cNvSpPr/>
            <p:nvPr/>
          </p:nvSpPr>
          <p:spPr>
            <a:xfrm>
              <a:off x="4879085" y="2754629"/>
              <a:ext cx="6985" cy="242569"/>
            </a:xfrm>
            <a:custGeom>
              <a:rect b="b" l="l" r="r" t="t"/>
              <a:pathLst>
                <a:path extrusionOk="0" h="242569" w="6985">
                  <a:moveTo>
                    <a:pt x="0" y="0"/>
                  </a:moveTo>
                  <a:lnTo>
                    <a:pt x="119" y="21717"/>
                  </a:lnTo>
                  <a:lnTo>
                    <a:pt x="381" y="43434"/>
                  </a:lnTo>
                  <a:lnTo>
                    <a:pt x="642" y="65151"/>
                  </a:lnTo>
                  <a:lnTo>
                    <a:pt x="762" y="86868"/>
                  </a:lnTo>
                  <a:lnTo>
                    <a:pt x="666" y="113157"/>
                  </a:lnTo>
                  <a:lnTo>
                    <a:pt x="571" y="139446"/>
                  </a:lnTo>
                  <a:lnTo>
                    <a:pt x="1524" y="192024"/>
                  </a:lnTo>
                  <a:lnTo>
                    <a:pt x="4845" y="225242"/>
                  </a:lnTo>
                  <a:lnTo>
                    <a:pt x="6096" y="236220"/>
                  </a:lnTo>
                  <a:lnTo>
                    <a:pt x="6096" y="242315"/>
                  </a:lnTo>
                  <a:lnTo>
                    <a:pt x="6858" y="230886"/>
                  </a:lnTo>
                  <a:lnTo>
                    <a:pt x="6858" y="22479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43" name="Google Shape;5243;p75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4787633" y="2531351"/>
              <a:ext cx="217957" cy="129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4" name="Google Shape;5244;p75"/>
            <p:cNvSpPr/>
            <p:nvPr/>
          </p:nvSpPr>
          <p:spPr>
            <a:xfrm>
              <a:off x="4853178" y="2237994"/>
              <a:ext cx="12700" cy="197485"/>
            </a:xfrm>
            <a:custGeom>
              <a:rect b="b" l="l" r="r" t="t"/>
              <a:pathLst>
                <a:path extrusionOk="0" h="197485" w="12700">
                  <a:moveTo>
                    <a:pt x="0" y="0"/>
                  </a:moveTo>
                  <a:lnTo>
                    <a:pt x="5334" y="16585"/>
                  </a:lnTo>
                  <a:lnTo>
                    <a:pt x="8953" y="32670"/>
                  </a:lnTo>
                  <a:lnTo>
                    <a:pt x="11144" y="49184"/>
                  </a:lnTo>
                  <a:lnTo>
                    <a:pt x="12192" y="67056"/>
                  </a:lnTo>
                  <a:lnTo>
                    <a:pt x="12168" y="87630"/>
                  </a:lnTo>
                  <a:lnTo>
                    <a:pt x="11549" y="128777"/>
                  </a:lnTo>
                  <a:lnTo>
                    <a:pt x="9525" y="170688"/>
                  </a:lnTo>
                  <a:lnTo>
                    <a:pt x="8953" y="181284"/>
                  </a:lnTo>
                  <a:lnTo>
                    <a:pt x="8382" y="192024"/>
                  </a:lnTo>
                  <a:lnTo>
                    <a:pt x="8382" y="197358"/>
                  </a:lnTo>
                  <a:lnTo>
                    <a:pt x="9144" y="196596"/>
                  </a:lnTo>
                  <a:lnTo>
                    <a:pt x="4572" y="195834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45" name="Google Shape;5245;p75"/>
            <p:cNvGrpSpPr/>
            <p:nvPr/>
          </p:nvGrpSpPr>
          <p:grpSpPr>
            <a:xfrm>
              <a:off x="5953505" y="2526375"/>
              <a:ext cx="76581" cy="62138"/>
              <a:chOff x="5953505" y="2526375"/>
              <a:chExt cx="76581" cy="62138"/>
            </a:xfrm>
          </p:grpSpPr>
          <p:sp>
            <p:nvSpPr>
              <p:cNvPr id="5246" name="Google Shape;5246;p75"/>
              <p:cNvSpPr/>
              <p:nvPr/>
            </p:nvSpPr>
            <p:spPr>
              <a:xfrm>
                <a:off x="5953505" y="2526375"/>
                <a:ext cx="54610" cy="3810"/>
              </a:xfrm>
              <a:custGeom>
                <a:rect b="b" l="l" r="r" t="t"/>
                <a:pathLst>
                  <a:path extrusionOk="0" h="3810" w="54610">
                    <a:moveTo>
                      <a:pt x="0" y="1178"/>
                    </a:moveTo>
                    <a:lnTo>
                      <a:pt x="12287" y="976"/>
                    </a:lnTo>
                    <a:lnTo>
                      <a:pt x="26288" y="130"/>
                    </a:lnTo>
                    <a:lnTo>
                      <a:pt x="40290" y="0"/>
                    </a:lnTo>
                    <a:lnTo>
                      <a:pt x="52577" y="1940"/>
                    </a:lnTo>
                    <a:lnTo>
                      <a:pt x="52577" y="2702"/>
                    </a:lnTo>
                    <a:lnTo>
                      <a:pt x="53340" y="3464"/>
                    </a:lnTo>
                    <a:lnTo>
                      <a:pt x="54102" y="3464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7" name="Google Shape;5247;p75"/>
              <p:cNvSpPr/>
              <p:nvPr/>
            </p:nvSpPr>
            <p:spPr>
              <a:xfrm>
                <a:off x="5978651" y="2577083"/>
                <a:ext cx="51435" cy="11430"/>
              </a:xfrm>
              <a:custGeom>
                <a:rect b="b" l="l" r="r" t="t"/>
                <a:pathLst>
                  <a:path extrusionOk="0" h="11430" w="51435">
                    <a:moveTo>
                      <a:pt x="0" y="10667"/>
                    </a:moveTo>
                    <a:lnTo>
                      <a:pt x="11406" y="11227"/>
                    </a:lnTo>
                    <a:lnTo>
                      <a:pt x="22669" y="11144"/>
                    </a:lnTo>
                    <a:lnTo>
                      <a:pt x="33647" y="9489"/>
                    </a:lnTo>
                    <a:lnTo>
                      <a:pt x="44196" y="5333"/>
                    </a:lnTo>
                    <a:lnTo>
                      <a:pt x="46482" y="3809"/>
                    </a:lnTo>
                    <a:lnTo>
                      <a:pt x="48768" y="2285"/>
                    </a:lnTo>
                    <a:lnTo>
                      <a:pt x="51053" y="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48" name="Google Shape;5248;p75"/>
            <p:cNvSpPr/>
            <p:nvPr/>
          </p:nvSpPr>
          <p:spPr>
            <a:xfrm>
              <a:off x="5282184" y="2140148"/>
              <a:ext cx="105410" cy="841375"/>
            </a:xfrm>
            <a:custGeom>
              <a:rect b="b" l="l" r="r" t="t"/>
              <a:pathLst>
                <a:path extrusionOk="0" h="841375" w="105410">
                  <a:moveTo>
                    <a:pt x="78486" y="3357"/>
                  </a:moveTo>
                  <a:lnTo>
                    <a:pt x="59912" y="119"/>
                  </a:lnTo>
                  <a:lnTo>
                    <a:pt x="53018" y="214"/>
                  </a:lnTo>
                  <a:lnTo>
                    <a:pt x="46482" y="309"/>
                  </a:lnTo>
                  <a:lnTo>
                    <a:pt x="38159" y="0"/>
                  </a:lnTo>
                  <a:lnTo>
                    <a:pt x="30194" y="119"/>
                  </a:lnTo>
                  <a:lnTo>
                    <a:pt x="22371" y="523"/>
                  </a:lnTo>
                  <a:lnTo>
                    <a:pt x="14478" y="1071"/>
                  </a:lnTo>
                  <a:lnTo>
                    <a:pt x="9144" y="1071"/>
                  </a:lnTo>
                  <a:lnTo>
                    <a:pt x="4572" y="1071"/>
                  </a:lnTo>
                  <a:lnTo>
                    <a:pt x="0" y="1071"/>
                  </a:lnTo>
                  <a:lnTo>
                    <a:pt x="23" y="11346"/>
                  </a:lnTo>
                  <a:lnTo>
                    <a:pt x="4179" y="62483"/>
                  </a:lnTo>
                  <a:lnTo>
                    <a:pt x="10632" y="104251"/>
                  </a:lnTo>
                  <a:lnTo>
                    <a:pt x="13716" y="125277"/>
                  </a:lnTo>
                  <a:lnTo>
                    <a:pt x="16716" y="154435"/>
                  </a:lnTo>
                  <a:lnTo>
                    <a:pt x="18859" y="183665"/>
                  </a:lnTo>
                  <a:lnTo>
                    <a:pt x="20145" y="213038"/>
                  </a:lnTo>
                  <a:lnTo>
                    <a:pt x="20574" y="242625"/>
                  </a:lnTo>
                  <a:lnTo>
                    <a:pt x="20478" y="297037"/>
                  </a:lnTo>
                  <a:lnTo>
                    <a:pt x="19812" y="351591"/>
                  </a:lnTo>
                  <a:lnTo>
                    <a:pt x="19716" y="406145"/>
                  </a:lnTo>
                  <a:lnTo>
                    <a:pt x="21336" y="460557"/>
                  </a:lnTo>
                  <a:lnTo>
                    <a:pt x="25729" y="515421"/>
                  </a:lnTo>
                  <a:lnTo>
                    <a:pt x="27432" y="533709"/>
                  </a:lnTo>
                  <a:lnTo>
                    <a:pt x="28884" y="550973"/>
                  </a:lnTo>
                  <a:lnTo>
                    <a:pt x="29908" y="568380"/>
                  </a:lnTo>
                  <a:lnTo>
                    <a:pt x="30646" y="585787"/>
                  </a:lnTo>
                  <a:lnTo>
                    <a:pt x="31242" y="603051"/>
                  </a:lnTo>
                  <a:lnTo>
                    <a:pt x="31134" y="629792"/>
                  </a:lnTo>
                  <a:lnTo>
                    <a:pt x="30956" y="656391"/>
                  </a:lnTo>
                  <a:lnTo>
                    <a:pt x="30920" y="682990"/>
                  </a:lnTo>
                  <a:lnTo>
                    <a:pt x="31242" y="709731"/>
                  </a:lnTo>
                  <a:lnTo>
                    <a:pt x="31468" y="729853"/>
                  </a:lnTo>
                  <a:lnTo>
                    <a:pt x="31337" y="750117"/>
                  </a:lnTo>
                  <a:lnTo>
                    <a:pt x="31349" y="770381"/>
                  </a:lnTo>
                  <a:lnTo>
                    <a:pt x="32004" y="790503"/>
                  </a:lnTo>
                  <a:lnTo>
                    <a:pt x="32004" y="792027"/>
                  </a:lnTo>
                  <a:lnTo>
                    <a:pt x="32004" y="794313"/>
                  </a:lnTo>
                  <a:lnTo>
                    <a:pt x="32766" y="795075"/>
                  </a:lnTo>
                  <a:lnTo>
                    <a:pt x="32766" y="798123"/>
                  </a:lnTo>
                  <a:lnTo>
                    <a:pt x="33528" y="800409"/>
                  </a:lnTo>
                  <a:lnTo>
                    <a:pt x="33528" y="803457"/>
                  </a:lnTo>
                  <a:lnTo>
                    <a:pt x="33528" y="811458"/>
                  </a:lnTo>
                  <a:lnTo>
                    <a:pt x="33528" y="819459"/>
                  </a:lnTo>
                  <a:lnTo>
                    <a:pt x="33528" y="827460"/>
                  </a:lnTo>
                  <a:lnTo>
                    <a:pt x="33528" y="835461"/>
                  </a:lnTo>
                  <a:lnTo>
                    <a:pt x="40374" y="835485"/>
                  </a:lnTo>
                  <a:lnTo>
                    <a:pt x="47148" y="835652"/>
                  </a:lnTo>
                  <a:lnTo>
                    <a:pt x="53780" y="836104"/>
                  </a:lnTo>
                  <a:lnTo>
                    <a:pt x="60198" y="836985"/>
                  </a:lnTo>
                  <a:lnTo>
                    <a:pt x="68079" y="837795"/>
                  </a:lnTo>
                  <a:lnTo>
                    <a:pt x="75819" y="838890"/>
                  </a:lnTo>
                  <a:lnTo>
                    <a:pt x="83558" y="839985"/>
                  </a:lnTo>
                  <a:lnTo>
                    <a:pt x="91440" y="840795"/>
                  </a:lnTo>
                  <a:lnTo>
                    <a:pt x="98298" y="840795"/>
                  </a:lnTo>
                  <a:lnTo>
                    <a:pt x="100584" y="840795"/>
                  </a:lnTo>
                  <a:lnTo>
                    <a:pt x="105156" y="840795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9" name="Google Shape;5249;p75"/>
            <p:cNvSpPr/>
            <p:nvPr/>
          </p:nvSpPr>
          <p:spPr>
            <a:xfrm>
              <a:off x="5592317" y="2096869"/>
              <a:ext cx="148589" cy="948689"/>
            </a:xfrm>
            <a:custGeom>
              <a:rect b="b" l="l" r="r" t="t"/>
              <a:pathLst>
                <a:path extrusionOk="0" h="948689" w="148589">
                  <a:moveTo>
                    <a:pt x="0" y="23776"/>
                  </a:moveTo>
                  <a:lnTo>
                    <a:pt x="37826" y="7703"/>
                  </a:lnTo>
                  <a:lnTo>
                    <a:pt x="85772" y="0"/>
                  </a:lnTo>
                  <a:lnTo>
                    <a:pt x="96774" y="2440"/>
                  </a:lnTo>
                  <a:lnTo>
                    <a:pt x="119074" y="49529"/>
                  </a:lnTo>
                  <a:lnTo>
                    <a:pt x="119157" y="66925"/>
                  </a:lnTo>
                  <a:lnTo>
                    <a:pt x="118526" y="84462"/>
                  </a:lnTo>
                  <a:lnTo>
                    <a:pt x="118110" y="101500"/>
                  </a:lnTo>
                  <a:lnTo>
                    <a:pt x="118038" y="146208"/>
                  </a:lnTo>
                  <a:lnTo>
                    <a:pt x="118110" y="191131"/>
                  </a:lnTo>
                  <a:lnTo>
                    <a:pt x="118752" y="236196"/>
                  </a:lnTo>
                  <a:lnTo>
                    <a:pt x="120396" y="281332"/>
                  </a:lnTo>
                  <a:lnTo>
                    <a:pt x="122836" y="331743"/>
                  </a:lnTo>
                  <a:lnTo>
                    <a:pt x="124491" y="382297"/>
                  </a:lnTo>
                  <a:lnTo>
                    <a:pt x="125432" y="432851"/>
                  </a:lnTo>
                  <a:lnTo>
                    <a:pt x="125730" y="483262"/>
                  </a:lnTo>
                  <a:lnTo>
                    <a:pt x="125527" y="516409"/>
                  </a:lnTo>
                  <a:lnTo>
                    <a:pt x="125253" y="549556"/>
                  </a:lnTo>
                  <a:lnTo>
                    <a:pt x="125408" y="582703"/>
                  </a:lnTo>
                  <a:lnTo>
                    <a:pt x="128277" y="644294"/>
                  </a:lnTo>
                  <a:lnTo>
                    <a:pt x="134421" y="700611"/>
                  </a:lnTo>
                  <a:lnTo>
                    <a:pt x="137922" y="728626"/>
                  </a:lnTo>
                  <a:lnTo>
                    <a:pt x="140505" y="749665"/>
                  </a:lnTo>
                  <a:lnTo>
                    <a:pt x="144244" y="791741"/>
                  </a:lnTo>
                  <a:lnTo>
                    <a:pt x="145994" y="831627"/>
                  </a:lnTo>
                  <a:lnTo>
                    <a:pt x="146613" y="869037"/>
                  </a:lnTo>
                  <a:lnTo>
                    <a:pt x="147066" y="887884"/>
                  </a:lnTo>
                  <a:lnTo>
                    <a:pt x="147304" y="896457"/>
                  </a:lnTo>
                  <a:lnTo>
                    <a:pt x="147828" y="905029"/>
                  </a:lnTo>
                  <a:lnTo>
                    <a:pt x="148351" y="913602"/>
                  </a:lnTo>
                  <a:lnTo>
                    <a:pt x="148590" y="922174"/>
                  </a:lnTo>
                  <a:lnTo>
                    <a:pt x="148590" y="929032"/>
                  </a:lnTo>
                  <a:lnTo>
                    <a:pt x="148590" y="936652"/>
                  </a:lnTo>
                  <a:lnTo>
                    <a:pt x="148590" y="943510"/>
                  </a:lnTo>
                  <a:lnTo>
                    <a:pt x="142494" y="943510"/>
                  </a:lnTo>
                  <a:lnTo>
                    <a:pt x="137160" y="941986"/>
                  </a:lnTo>
                  <a:lnTo>
                    <a:pt x="131064" y="941224"/>
                  </a:lnTo>
                  <a:lnTo>
                    <a:pt x="88618" y="946546"/>
                  </a:lnTo>
                  <a:lnTo>
                    <a:pt x="82010" y="948178"/>
                  </a:lnTo>
                  <a:lnTo>
                    <a:pt x="75545" y="948237"/>
                  </a:lnTo>
                  <a:lnTo>
                    <a:pt x="68580" y="945796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0" name="Google Shape;5250;p75"/>
            <p:cNvSpPr/>
            <p:nvPr/>
          </p:nvSpPr>
          <p:spPr>
            <a:xfrm>
              <a:off x="4991861" y="2113026"/>
              <a:ext cx="151764" cy="904875"/>
            </a:xfrm>
            <a:custGeom>
              <a:rect b="b" l="l" r="r" t="t"/>
              <a:pathLst>
                <a:path extrusionOk="0" h="904875" w="151764">
                  <a:moveTo>
                    <a:pt x="0" y="15239"/>
                  </a:moveTo>
                  <a:lnTo>
                    <a:pt x="42219" y="5595"/>
                  </a:lnTo>
                  <a:lnTo>
                    <a:pt x="82296" y="666"/>
                  </a:lnTo>
                  <a:lnTo>
                    <a:pt x="108204" y="0"/>
                  </a:lnTo>
                  <a:lnTo>
                    <a:pt x="116490" y="797"/>
                  </a:lnTo>
                  <a:lnTo>
                    <a:pt x="133445" y="50291"/>
                  </a:lnTo>
                  <a:lnTo>
                    <a:pt x="132671" y="67556"/>
                  </a:lnTo>
                  <a:lnTo>
                    <a:pt x="131826" y="83819"/>
                  </a:lnTo>
                  <a:lnTo>
                    <a:pt x="130825" y="115704"/>
                  </a:lnTo>
                  <a:lnTo>
                    <a:pt x="130111" y="147446"/>
                  </a:lnTo>
                  <a:lnTo>
                    <a:pt x="129682" y="179189"/>
                  </a:lnTo>
                  <a:lnTo>
                    <a:pt x="129540" y="211073"/>
                  </a:lnTo>
                  <a:lnTo>
                    <a:pt x="129682" y="244232"/>
                  </a:lnTo>
                  <a:lnTo>
                    <a:pt x="130111" y="277463"/>
                  </a:lnTo>
                  <a:lnTo>
                    <a:pt x="130825" y="310836"/>
                  </a:lnTo>
                  <a:lnTo>
                    <a:pt x="131826" y="344423"/>
                  </a:lnTo>
                  <a:lnTo>
                    <a:pt x="132588" y="377690"/>
                  </a:lnTo>
                  <a:lnTo>
                    <a:pt x="132778" y="411098"/>
                  </a:lnTo>
                  <a:lnTo>
                    <a:pt x="132683" y="444507"/>
                  </a:lnTo>
                  <a:lnTo>
                    <a:pt x="132588" y="477773"/>
                  </a:lnTo>
                  <a:lnTo>
                    <a:pt x="132707" y="511361"/>
                  </a:lnTo>
                  <a:lnTo>
                    <a:pt x="132969" y="544734"/>
                  </a:lnTo>
                  <a:lnTo>
                    <a:pt x="133230" y="577965"/>
                  </a:lnTo>
                  <a:lnTo>
                    <a:pt x="133350" y="611123"/>
                  </a:lnTo>
                  <a:lnTo>
                    <a:pt x="134016" y="652962"/>
                  </a:lnTo>
                  <a:lnTo>
                    <a:pt x="135826" y="694943"/>
                  </a:lnTo>
                  <a:lnTo>
                    <a:pt x="138493" y="736925"/>
                  </a:lnTo>
                  <a:lnTo>
                    <a:pt x="141732" y="778763"/>
                  </a:lnTo>
                  <a:lnTo>
                    <a:pt x="143208" y="796468"/>
                  </a:lnTo>
                  <a:lnTo>
                    <a:pt x="144399" y="814101"/>
                  </a:lnTo>
                  <a:lnTo>
                    <a:pt x="145589" y="831592"/>
                  </a:lnTo>
                  <a:lnTo>
                    <a:pt x="147066" y="848867"/>
                  </a:lnTo>
                  <a:lnTo>
                    <a:pt x="148197" y="858000"/>
                  </a:lnTo>
                  <a:lnTo>
                    <a:pt x="149256" y="867060"/>
                  </a:lnTo>
                  <a:lnTo>
                    <a:pt x="150173" y="875978"/>
                  </a:lnTo>
                  <a:lnTo>
                    <a:pt x="150876" y="884681"/>
                  </a:lnTo>
                  <a:lnTo>
                    <a:pt x="151638" y="891539"/>
                  </a:lnTo>
                  <a:lnTo>
                    <a:pt x="150876" y="897635"/>
                  </a:lnTo>
                  <a:lnTo>
                    <a:pt x="150876" y="904493"/>
                  </a:lnTo>
                  <a:lnTo>
                    <a:pt x="150876" y="902207"/>
                  </a:lnTo>
                  <a:lnTo>
                    <a:pt x="150876" y="901445"/>
                  </a:lnTo>
                  <a:lnTo>
                    <a:pt x="150114" y="899921"/>
                  </a:lnTo>
                  <a:lnTo>
                    <a:pt x="146304" y="893826"/>
                  </a:lnTo>
                  <a:lnTo>
                    <a:pt x="136398" y="892301"/>
                  </a:lnTo>
                  <a:lnTo>
                    <a:pt x="129540" y="892301"/>
                  </a:lnTo>
                  <a:lnTo>
                    <a:pt x="109918" y="891861"/>
                  </a:lnTo>
                  <a:lnTo>
                    <a:pt x="90868" y="893349"/>
                  </a:lnTo>
                  <a:lnTo>
                    <a:pt x="72104" y="895838"/>
                  </a:lnTo>
                  <a:lnTo>
                    <a:pt x="53340" y="898397"/>
                  </a:lnTo>
                  <a:lnTo>
                    <a:pt x="39802" y="899493"/>
                  </a:lnTo>
                  <a:lnTo>
                    <a:pt x="29051" y="898588"/>
                  </a:lnTo>
                  <a:lnTo>
                    <a:pt x="19585" y="894540"/>
                  </a:lnTo>
                  <a:lnTo>
                    <a:pt x="9906" y="886205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1" name="Google Shape;5251;p75"/>
            <p:cNvSpPr/>
            <p:nvPr/>
          </p:nvSpPr>
          <p:spPr>
            <a:xfrm>
              <a:off x="5448300" y="2440685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8"/>
                  </a:moveTo>
                  <a:lnTo>
                    <a:pt x="0" y="11430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1430"/>
                  </a:lnTo>
                  <a:lnTo>
                    <a:pt x="15239" y="7620"/>
                  </a:lnTo>
                  <a:lnTo>
                    <a:pt x="15239" y="3048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2" name="Google Shape;5252;p75"/>
            <p:cNvSpPr/>
            <p:nvPr/>
          </p:nvSpPr>
          <p:spPr>
            <a:xfrm>
              <a:off x="5452871" y="2535173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8"/>
                  </a:moveTo>
                  <a:lnTo>
                    <a:pt x="0" y="11430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1430"/>
                  </a:lnTo>
                  <a:lnTo>
                    <a:pt x="15239" y="7620"/>
                  </a:lnTo>
                  <a:lnTo>
                    <a:pt x="15239" y="3048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3" name="Google Shape;5253;p75"/>
            <p:cNvSpPr/>
            <p:nvPr/>
          </p:nvSpPr>
          <p:spPr>
            <a:xfrm>
              <a:off x="5454396" y="2599182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810"/>
                  </a:moveTo>
                  <a:lnTo>
                    <a:pt x="0" y="12192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2192"/>
                  </a:lnTo>
                  <a:lnTo>
                    <a:pt x="15239" y="7620"/>
                  </a:lnTo>
                  <a:lnTo>
                    <a:pt x="15239" y="3810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54" name="Google Shape;5254;p75"/>
            <p:cNvGrpSpPr/>
            <p:nvPr/>
          </p:nvGrpSpPr>
          <p:grpSpPr>
            <a:xfrm>
              <a:off x="5359895" y="2149589"/>
              <a:ext cx="195847" cy="197383"/>
              <a:chOff x="5359895" y="2149589"/>
              <a:chExt cx="195847" cy="197383"/>
            </a:xfrm>
          </p:grpSpPr>
          <p:pic>
            <p:nvPicPr>
              <p:cNvPr id="5255" name="Google Shape;5255;p75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5359895" y="2149589"/>
                <a:ext cx="167665" cy="19738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56" name="Google Shape;5256;p75"/>
              <p:cNvSpPr/>
              <p:nvPr/>
            </p:nvSpPr>
            <p:spPr>
              <a:xfrm>
                <a:off x="5555742" y="2257044"/>
                <a:ext cx="0" cy="55880"/>
              </a:xfrm>
              <a:custGeom>
                <a:rect b="b" l="l" r="r" t="t"/>
                <a:pathLst>
                  <a:path extrusionOk="0" h="55880" w="120000">
                    <a:moveTo>
                      <a:pt x="0" y="0"/>
                    </a:moveTo>
                    <a:lnTo>
                      <a:pt x="0" y="14156"/>
                    </a:lnTo>
                    <a:lnTo>
                      <a:pt x="0" y="28098"/>
                    </a:lnTo>
                    <a:lnTo>
                      <a:pt x="0" y="41898"/>
                    </a:lnTo>
                    <a:lnTo>
                      <a:pt x="0" y="55626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57" name="Google Shape;5257;p75"/>
            <p:cNvGrpSpPr/>
            <p:nvPr/>
          </p:nvGrpSpPr>
          <p:grpSpPr>
            <a:xfrm>
              <a:off x="5369801" y="2803385"/>
              <a:ext cx="267487" cy="192811"/>
              <a:chOff x="5369801" y="2803385"/>
              <a:chExt cx="267487" cy="192811"/>
            </a:xfrm>
          </p:grpSpPr>
          <p:pic>
            <p:nvPicPr>
              <p:cNvPr id="5258" name="Google Shape;5258;p75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5369801" y="2803385"/>
                <a:ext cx="78511" cy="1318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59" name="Google Shape;5259;p75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5472659" y="2859773"/>
                <a:ext cx="164629" cy="1364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260" name="Google Shape;5260;p75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6664558" y="2195166"/>
              <a:ext cx="69248" cy="817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1" name="Google Shape;5261;p75"/>
            <p:cNvSpPr/>
            <p:nvPr/>
          </p:nvSpPr>
          <p:spPr>
            <a:xfrm>
              <a:off x="6585966" y="2330195"/>
              <a:ext cx="292734" cy="222885"/>
            </a:xfrm>
            <a:custGeom>
              <a:rect b="b" l="l" r="r" t="t"/>
              <a:pathLst>
                <a:path extrusionOk="0" h="222885" w="292734">
                  <a:moveTo>
                    <a:pt x="278892" y="0"/>
                  </a:moveTo>
                  <a:lnTo>
                    <a:pt x="237422" y="6322"/>
                  </a:lnTo>
                  <a:lnTo>
                    <a:pt x="198703" y="18359"/>
                  </a:lnTo>
                  <a:lnTo>
                    <a:pt x="149863" y="34885"/>
                  </a:lnTo>
                  <a:lnTo>
                    <a:pt x="125730" y="43434"/>
                  </a:lnTo>
                  <a:lnTo>
                    <a:pt x="109728" y="49018"/>
                  </a:lnTo>
                  <a:lnTo>
                    <a:pt x="93726" y="54387"/>
                  </a:lnTo>
                  <a:lnTo>
                    <a:pt x="77724" y="59614"/>
                  </a:lnTo>
                  <a:lnTo>
                    <a:pt x="61722" y="64770"/>
                  </a:lnTo>
                  <a:lnTo>
                    <a:pt x="60198" y="65532"/>
                  </a:lnTo>
                  <a:lnTo>
                    <a:pt x="59436" y="66294"/>
                  </a:lnTo>
                  <a:lnTo>
                    <a:pt x="57912" y="66294"/>
                  </a:lnTo>
                  <a:lnTo>
                    <a:pt x="62484" y="68580"/>
                  </a:lnTo>
                  <a:lnTo>
                    <a:pt x="71628" y="69342"/>
                  </a:lnTo>
                  <a:lnTo>
                    <a:pt x="78486" y="70104"/>
                  </a:lnTo>
                  <a:lnTo>
                    <a:pt x="102036" y="72842"/>
                  </a:lnTo>
                  <a:lnTo>
                    <a:pt x="125730" y="75438"/>
                  </a:lnTo>
                  <a:lnTo>
                    <a:pt x="172974" y="80772"/>
                  </a:lnTo>
                  <a:lnTo>
                    <a:pt x="223766" y="88915"/>
                  </a:lnTo>
                  <a:lnTo>
                    <a:pt x="248412" y="94488"/>
                  </a:lnTo>
                  <a:lnTo>
                    <a:pt x="253746" y="95250"/>
                  </a:lnTo>
                  <a:lnTo>
                    <a:pt x="260604" y="99060"/>
                  </a:lnTo>
                  <a:lnTo>
                    <a:pt x="256686" y="105453"/>
                  </a:lnTo>
                  <a:lnTo>
                    <a:pt x="250412" y="110204"/>
                  </a:lnTo>
                  <a:lnTo>
                    <a:pt x="243137" y="113954"/>
                  </a:lnTo>
                  <a:lnTo>
                    <a:pt x="236220" y="117348"/>
                  </a:lnTo>
                  <a:lnTo>
                    <a:pt x="214372" y="128385"/>
                  </a:lnTo>
                  <a:lnTo>
                    <a:pt x="170104" y="148744"/>
                  </a:lnTo>
                  <a:lnTo>
                    <a:pt x="121979" y="169366"/>
                  </a:lnTo>
                  <a:lnTo>
                    <a:pt x="95916" y="180308"/>
                  </a:lnTo>
                  <a:lnTo>
                    <a:pt x="69711" y="191392"/>
                  </a:lnTo>
                  <a:lnTo>
                    <a:pt x="43434" y="202692"/>
                  </a:lnTo>
                  <a:lnTo>
                    <a:pt x="32468" y="207275"/>
                  </a:lnTo>
                  <a:lnTo>
                    <a:pt x="21431" y="211931"/>
                  </a:lnTo>
                  <a:lnTo>
                    <a:pt x="10537" y="216729"/>
                  </a:lnTo>
                  <a:lnTo>
                    <a:pt x="0" y="221742"/>
                  </a:lnTo>
                  <a:lnTo>
                    <a:pt x="6810" y="222289"/>
                  </a:lnTo>
                  <a:lnTo>
                    <a:pt x="15049" y="222694"/>
                  </a:lnTo>
                  <a:lnTo>
                    <a:pt x="23574" y="222813"/>
                  </a:lnTo>
                  <a:lnTo>
                    <a:pt x="31242" y="222504"/>
                  </a:lnTo>
                  <a:lnTo>
                    <a:pt x="57519" y="221480"/>
                  </a:lnTo>
                  <a:lnTo>
                    <a:pt x="83724" y="218884"/>
                  </a:lnTo>
                  <a:lnTo>
                    <a:pt x="109787" y="215431"/>
                  </a:lnTo>
                  <a:lnTo>
                    <a:pt x="135636" y="211836"/>
                  </a:lnTo>
                  <a:lnTo>
                    <a:pt x="162055" y="208526"/>
                  </a:lnTo>
                  <a:lnTo>
                    <a:pt x="188690" y="205358"/>
                  </a:lnTo>
                  <a:lnTo>
                    <a:pt x="215467" y="202191"/>
                  </a:lnTo>
                  <a:lnTo>
                    <a:pt x="242316" y="198882"/>
                  </a:lnTo>
                  <a:lnTo>
                    <a:pt x="254198" y="197298"/>
                  </a:lnTo>
                  <a:lnTo>
                    <a:pt x="265938" y="195929"/>
                  </a:lnTo>
                  <a:lnTo>
                    <a:pt x="277677" y="194702"/>
                  </a:lnTo>
                  <a:lnTo>
                    <a:pt x="289560" y="193548"/>
                  </a:lnTo>
                  <a:lnTo>
                    <a:pt x="290322" y="193548"/>
                  </a:lnTo>
                  <a:lnTo>
                    <a:pt x="291846" y="193548"/>
                  </a:lnTo>
                  <a:lnTo>
                    <a:pt x="292608" y="193548"/>
                  </a:lnTo>
                  <a:lnTo>
                    <a:pt x="284035" y="193548"/>
                  </a:lnTo>
                  <a:lnTo>
                    <a:pt x="275463" y="193548"/>
                  </a:lnTo>
                  <a:lnTo>
                    <a:pt x="266890" y="193548"/>
                  </a:lnTo>
                  <a:lnTo>
                    <a:pt x="258318" y="193548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2" name="Google Shape;5262;p75"/>
            <p:cNvSpPr/>
            <p:nvPr/>
          </p:nvSpPr>
          <p:spPr>
            <a:xfrm>
              <a:off x="6621303" y="2670048"/>
              <a:ext cx="44450" cy="75564"/>
            </a:xfrm>
            <a:custGeom>
              <a:rect b="b" l="l" r="r" t="t"/>
              <a:pathLst>
                <a:path extrusionOk="0" h="75564" w="44450">
                  <a:moveTo>
                    <a:pt x="1238" y="0"/>
                  </a:moveTo>
                  <a:lnTo>
                    <a:pt x="726" y="14299"/>
                  </a:lnTo>
                  <a:lnTo>
                    <a:pt x="0" y="29241"/>
                  </a:lnTo>
                  <a:lnTo>
                    <a:pt x="273" y="44041"/>
                  </a:lnTo>
                  <a:lnTo>
                    <a:pt x="2762" y="57912"/>
                  </a:lnTo>
                  <a:lnTo>
                    <a:pt x="5048" y="64769"/>
                  </a:lnTo>
                  <a:lnTo>
                    <a:pt x="8096" y="71628"/>
                  </a:lnTo>
                  <a:lnTo>
                    <a:pt x="15716" y="73152"/>
                  </a:lnTo>
                  <a:lnTo>
                    <a:pt x="24098" y="75438"/>
                  </a:lnTo>
                  <a:lnTo>
                    <a:pt x="30956" y="73152"/>
                  </a:lnTo>
                  <a:lnTo>
                    <a:pt x="36290" y="67055"/>
                  </a:lnTo>
                  <a:lnTo>
                    <a:pt x="40862" y="60197"/>
                  </a:lnTo>
                  <a:lnTo>
                    <a:pt x="42386" y="57911"/>
                  </a:lnTo>
                  <a:lnTo>
                    <a:pt x="43910" y="52577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63" name="Google Shape;5263;p75"/>
            <p:cNvGrpSpPr/>
            <p:nvPr/>
          </p:nvGrpSpPr>
          <p:grpSpPr>
            <a:xfrm>
              <a:off x="6690359" y="2631948"/>
              <a:ext cx="120912" cy="81914"/>
              <a:chOff x="6690359" y="2631948"/>
              <a:chExt cx="120912" cy="81914"/>
            </a:xfrm>
          </p:grpSpPr>
          <p:sp>
            <p:nvSpPr>
              <p:cNvPr id="5264" name="Google Shape;5264;p75"/>
              <p:cNvSpPr/>
              <p:nvPr/>
            </p:nvSpPr>
            <p:spPr>
              <a:xfrm>
                <a:off x="6799206" y="2631948"/>
                <a:ext cx="12065" cy="81914"/>
              </a:xfrm>
              <a:custGeom>
                <a:rect b="b" l="l" r="r" t="t"/>
                <a:pathLst>
                  <a:path extrusionOk="0" h="81914" w="12065">
                    <a:moveTo>
                      <a:pt x="6215" y="0"/>
                    </a:moveTo>
                    <a:lnTo>
                      <a:pt x="2809" y="10036"/>
                    </a:lnTo>
                    <a:lnTo>
                      <a:pt x="690" y="19145"/>
                    </a:lnTo>
                    <a:lnTo>
                      <a:pt x="0" y="28396"/>
                    </a:lnTo>
                    <a:lnTo>
                      <a:pt x="881" y="38862"/>
                    </a:lnTo>
                    <a:lnTo>
                      <a:pt x="3286" y="49018"/>
                    </a:lnTo>
                    <a:lnTo>
                      <a:pt x="5834" y="58959"/>
                    </a:lnTo>
                    <a:lnTo>
                      <a:pt x="8381" y="68758"/>
                    </a:lnTo>
                    <a:lnTo>
                      <a:pt x="10787" y="78486"/>
                    </a:lnTo>
                    <a:lnTo>
                      <a:pt x="10787" y="80010"/>
                    </a:lnTo>
                    <a:lnTo>
                      <a:pt x="11549" y="80772"/>
                    </a:lnTo>
                    <a:lnTo>
                      <a:pt x="11549" y="81534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5" name="Google Shape;5265;p75"/>
              <p:cNvSpPr/>
              <p:nvPr/>
            </p:nvSpPr>
            <p:spPr>
              <a:xfrm>
                <a:off x="6714743" y="2697480"/>
                <a:ext cx="34290" cy="7619"/>
              </a:xfrm>
              <a:custGeom>
                <a:rect b="b" l="l" r="r" t="t"/>
                <a:pathLst>
                  <a:path extrusionOk="0" h="7619" w="34290">
                    <a:moveTo>
                      <a:pt x="0" y="7620"/>
                    </a:moveTo>
                    <a:lnTo>
                      <a:pt x="31242" y="762"/>
                    </a:lnTo>
                    <a:lnTo>
                      <a:pt x="32766" y="762"/>
                    </a:lnTo>
                    <a:lnTo>
                      <a:pt x="34290" y="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6" name="Google Shape;5266;p75"/>
              <p:cNvSpPr/>
              <p:nvPr/>
            </p:nvSpPr>
            <p:spPr>
              <a:xfrm>
                <a:off x="6690359" y="2664714"/>
                <a:ext cx="33654" cy="2539"/>
              </a:xfrm>
              <a:custGeom>
                <a:rect b="b" l="l" r="r" t="t"/>
                <a:pathLst>
                  <a:path extrusionOk="0" h="2539" w="33654">
                    <a:moveTo>
                      <a:pt x="0" y="0"/>
                    </a:moveTo>
                    <a:lnTo>
                      <a:pt x="8203" y="1000"/>
                    </a:lnTo>
                    <a:lnTo>
                      <a:pt x="15906" y="1714"/>
                    </a:lnTo>
                    <a:lnTo>
                      <a:pt x="23467" y="2143"/>
                    </a:lnTo>
                    <a:lnTo>
                      <a:pt x="31242" y="2285"/>
                    </a:lnTo>
                    <a:lnTo>
                      <a:pt x="32004" y="2285"/>
                    </a:lnTo>
                    <a:lnTo>
                      <a:pt x="32766" y="2285"/>
                    </a:lnTo>
                    <a:lnTo>
                      <a:pt x="33528" y="2285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67" name="Google Shape;5267;p75"/>
            <p:cNvSpPr/>
            <p:nvPr/>
          </p:nvSpPr>
          <p:spPr>
            <a:xfrm>
              <a:off x="6605016" y="2609850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68" name="Google Shape;5268;p75"/>
          <p:cNvGrpSpPr/>
          <p:nvPr/>
        </p:nvGrpSpPr>
        <p:grpSpPr>
          <a:xfrm>
            <a:off x="1239558" y="4665352"/>
            <a:ext cx="7223274" cy="1375321"/>
            <a:chOff x="2711183" y="4894861"/>
            <a:chExt cx="7277125" cy="1380983"/>
          </a:xfrm>
        </p:grpSpPr>
        <p:pic>
          <p:nvPicPr>
            <p:cNvPr id="5269" name="Google Shape;5269;p75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7261847" y="5034521"/>
              <a:ext cx="80035" cy="10213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70" name="Google Shape;5270;p75"/>
            <p:cNvGrpSpPr/>
            <p:nvPr/>
          </p:nvGrpSpPr>
          <p:grpSpPr>
            <a:xfrm>
              <a:off x="7474254" y="5109959"/>
              <a:ext cx="264630" cy="199669"/>
              <a:chOff x="7474254" y="5109959"/>
              <a:chExt cx="264630" cy="199669"/>
            </a:xfrm>
          </p:grpSpPr>
          <p:pic>
            <p:nvPicPr>
              <p:cNvPr id="5271" name="Google Shape;5271;p75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7474254" y="5109959"/>
                <a:ext cx="145091" cy="1082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72" name="Google Shape;5272;p75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7642847" y="5179301"/>
                <a:ext cx="96037" cy="13032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273" name="Google Shape;5273;p75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2711183" y="5386565"/>
              <a:ext cx="464845" cy="299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4" name="Google Shape;5274;p75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3343452" y="5404734"/>
              <a:ext cx="109181" cy="1641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75" name="Google Shape;5275;p75"/>
            <p:cNvGrpSpPr/>
            <p:nvPr/>
          </p:nvGrpSpPr>
          <p:grpSpPr>
            <a:xfrm>
              <a:off x="3521951" y="5187683"/>
              <a:ext cx="196621" cy="386359"/>
              <a:chOff x="3521951" y="5187683"/>
              <a:chExt cx="196621" cy="386359"/>
            </a:xfrm>
          </p:grpSpPr>
          <p:pic>
            <p:nvPicPr>
              <p:cNvPr id="5276" name="Google Shape;5276;p75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3521951" y="5400186"/>
                <a:ext cx="166141" cy="1738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77" name="Google Shape;5277;p75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3619392" y="5187683"/>
                <a:ext cx="99180" cy="16992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78" name="Google Shape;5278;p75"/>
            <p:cNvGrpSpPr/>
            <p:nvPr/>
          </p:nvGrpSpPr>
          <p:grpSpPr>
            <a:xfrm>
              <a:off x="4150613" y="5393423"/>
              <a:ext cx="336817" cy="108991"/>
              <a:chOff x="4150613" y="5393423"/>
              <a:chExt cx="336817" cy="108991"/>
            </a:xfrm>
          </p:grpSpPr>
          <p:sp>
            <p:nvSpPr>
              <p:cNvPr id="5279" name="Google Shape;5279;p75"/>
              <p:cNvSpPr/>
              <p:nvPr/>
            </p:nvSpPr>
            <p:spPr>
              <a:xfrm>
                <a:off x="4150613" y="5432297"/>
                <a:ext cx="269875" cy="23495"/>
              </a:xfrm>
              <a:custGeom>
                <a:rect b="b" l="l" r="r" t="t"/>
                <a:pathLst>
                  <a:path extrusionOk="0" h="23495" w="269875">
                    <a:moveTo>
                      <a:pt x="0" y="15240"/>
                    </a:moveTo>
                    <a:lnTo>
                      <a:pt x="15120" y="20609"/>
                    </a:lnTo>
                    <a:lnTo>
                      <a:pt x="30099" y="22764"/>
                    </a:lnTo>
                    <a:lnTo>
                      <a:pt x="45648" y="23062"/>
                    </a:lnTo>
                    <a:lnTo>
                      <a:pt x="62484" y="22860"/>
                    </a:lnTo>
                    <a:lnTo>
                      <a:pt x="87177" y="22038"/>
                    </a:lnTo>
                    <a:lnTo>
                      <a:pt x="112014" y="20859"/>
                    </a:lnTo>
                    <a:lnTo>
                      <a:pt x="136850" y="19538"/>
                    </a:lnTo>
                    <a:lnTo>
                      <a:pt x="161544" y="18288"/>
                    </a:lnTo>
                    <a:lnTo>
                      <a:pt x="184392" y="17680"/>
                    </a:lnTo>
                    <a:lnTo>
                      <a:pt x="207168" y="16859"/>
                    </a:lnTo>
                    <a:lnTo>
                      <a:pt x="229802" y="15609"/>
                    </a:lnTo>
                    <a:lnTo>
                      <a:pt x="252222" y="13716"/>
                    </a:lnTo>
                    <a:lnTo>
                      <a:pt x="258318" y="13716"/>
                    </a:lnTo>
                    <a:lnTo>
                      <a:pt x="263652" y="13716"/>
                    </a:lnTo>
                    <a:lnTo>
                      <a:pt x="269748" y="12954"/>
                    </a:lnTo>
                    <a:lnTo>
                      <a:pt x="268986" y="12954"/>
                    </a:lnTo>
                    <a:lnTo>
                      <a:pt x="268224" y="12954"/>
                    </a:lnTo>
                    <a:lnTo>
                      <a:pt x="267462" y="12954"/>
                    </a:lnTo>
                    <a:lnTo>
                      <a:pt x="262128" y="12954"/>
                    </a:lnTo>
                    <a:lnTo>
                      <a:pt x="255270" y="13716"/>
                    </a:lnTo>
                    <a:lnTo>
                      <a:pt x="249936" y="11430"/>
                    </a:lnTo>
                    <a:lnTo>
                      <a:pt x="244602" y="8382"/>
                    </a:lnTo>
                    <a:lnTo>
                      <a:pt x="245364" y="5334"/>
                    </a:lnTo>
                    <a:lnTo>
                      <a:pt x="244602" y="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280" name="Google Shape;5280;p75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4366247" y="5393423"/>
                <a:ext cx="121183" cy="1089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281" name="Google Shape;5281;p75"/>
            <p:cNvSpPr/>
            <p:nvPr/>
          </p:nvSpPr>
          <p:spPr>
            <a:xfrm>
              <a:off x="6115050" y="5359146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8"/>
                  </a:moveTo>
                  <a:lnTo>
                    <a:pt x="0" y="11430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1430"/>
                  </a:lnTo>
                  <a:lnTo>
                    <a:pt x="15239" y="7620"/>
                  </a:lnTo>
                  <a:lnTo>
                    <a:pt x="15239" y="3048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2" name="Google Shape;5282;p75"/>
            <p:cNvSpPr/>
            <p:nvPr/>
          </p:nvSpPr>
          <p:spPr>
            <a:xfrm>
              <a:off x="6329171" y="5323332"/>
              <a:ext cx="9525" cy="13335"/>
            </a:xfrm>
            <a:custGeom>
              <a:rect b="b" l="l" r="r" t="t"/>
              <a:pathLst>
                <a:path extrusionOk="0" h="13335" w="9525">
                  <a:moveTo>
                    <a:pt x="0" y="12954"/>
                  </a:moveTo>
                  <a:lnTo>
                    <a:pt x="3047" y="8382"/>
                  </a:lnTo>
                  <a:lnTo>
                    <a:pt x="6095" y="4572"/>
                  </a:lnTo>
                  <a:lnTo>
                    <a:pt x="9143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3" name="Google Shape;5283;p75"/>
            <p:cNvSpPr/>
            <p:nvPr/>
          </p:nvSpPr>
          <p:spPr>
            <a:xfrm>
              <a:off x="6484620" y="5321808"/>
              <a:ext cx="16510" cy="15239"/>
            </a:xfrm>
            <a:custGeom>
              <a:rect b="b" l="l" r="r" t="t"/>
              <a:pathLst>
                <a:path extrusionOk="0" h="15239" w="16510">
                  <a:moveTo>
                    <a:pt x="0" y="3047"/>
                  </a:moveTo>
                  <a:lnTo>
                    <a:pt x="0" y="12191"/>
                  </a:lnTo>
                  <a:lnTo>
                    <a:pt x="3809" y="15239"/>
                  </a:lnTo>
                  <a:lnTo>
                    <a:pt x="12191" y="15239"/>
                  </a:lnTo>
                  <a:lnTo>
                    <a:pt x="16001" y="12191"/>
                  </a:lnTo>
                  <a:lnTo>
                    <a:pt x="16001" y="7619"/>
                  </a:lnTo>
                  <a:lnTo>
                    <a:pt x="16001" y="3047"/>
                  </a:lnTo>
                  <a:lnTo>
                    <a:pt x="12191" y="0"/>
                  </a:lnTo>
                  <a:lnTo>
                    <a:pt x="3809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4" name="Google Shape;5284;p75"/>
            <p:cNvSpPr/>
            <p:nvPr/>
          </p:nvSpPr>
          <p:spPr>
            <a:xfrm>
              <a:off x="6931152" y="5313045"/>
              <a:ext cx="36829" cy="64770"/>
            </a:xfrm>
            <a:custGeom>
              <a:rect b="b" l="l" r="r" t="t"/>
              <a:pathLst>
                <a:path extrusionOk="0" h="64770" w="36829">
                  <a:moveTo>
                    <a:pt x="6857" y="4953"/>
                  </a:moveTo>
                  <a:lnTo>
                    <a:pt x="16216" y="2047"/>
                  </a:lnTo>
                  <a:lnTo>
                    <a:pt x="25145" y="0"/>
                  </a:lnTo>
                  <a:lnTo>
                    <a:pt x="32361" y="1952"/>
                  </a:lnTo>
                  <a:lnTo>
                    <a:pt x="36575" y="11049"/>
                  </a:lnTo>
                  <a:lnTo>
                    <a:pt x="36421" y="21478"/>
                  </a:lnTo>
                  <a:lnTo>
                    <a:pt x="10477" y="56578"/>
                  </a:lnTo>
                  <a:lnTo>
                    <a:pt x="5453" y="60483"/>
                  </a:lnTo>
                  <a:lnTo>
                    <a:pt x="0" y="64389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85" name="Google Shape;5285;p75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7083538" y="5199113"/>
              <a:ext cx="346735" cy="1821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86" name="Google Shape;5286;p75"/>
            <p:cNvSpPr/>
            <p:nvPr/>
          </p:nvSpPr>
          <p:spPr>
            <a:xfrm>
              <a:off x="7798307" y="4894861"/>
              <a:ext cx="190500" cy="476885"/>
            </a:xfrm>
            <a:custGeom>
              <a:rect b="b" l="l" r="r" t="t"/>
              <a:pathLst>
                <a:path extrusionOk="0" h="476885" w="190500">
                  <a:moveTo>
                    <a:pt x="33527" y="29182"/>
                  </a:moveTo>
                  <a:lnTo>
                    <a:pt x="80248" y="10644"/>
                  </a:lnTo>
                  <a:lnTo>
                    <a:pt x="122777" y="1083"/>
                  </a:lnTo>
                  <a:lnTo>
                    <a:pt x="136314" y="0"/>
                  </a:lnTo>
                  <a:lnTo>
                    <a:pt x="149351" y="988"/>
                  </a:lnTo>
                  <a:lnTo>
                    <a:pt x="173974" y="51446"/>
                  </a:lnTo>
                  <a:lnTo>
                    <a:pt x="175402" y="99881"/>
                  </a:lnTo>
                  <a:lnTo>
                    <a:pt x="175259" y="123670"/>
                  </a:lnTo>
                  <a:lnTo>
                    <a:pt x="175283" y="154078"/>
                  </a:lnTo>
                  <a:lnTo>
                    <a:pt x="175902" y="215181"/>
                  </a:lnTo>
                  <a:lnTo>
                    <a:pt x="178796" y="279308"/>
                  </a:lnTo>
                  <a:lnTo>
                    <a:pt x="185677" y="346745"/>
                  </a:lnTo>
                  <a:lnTo>
                    <a:pt x="188975" y="380464"/>
                  </a:lnTo>
                  <a:lnTo>
                    <a:pt x="189857" y="396025"/>
                  </a:lnTo>
                  <a:lnTo>
                    <a:pt x="190309" y="411801"/>
                  </a:lnTo>
                  <a:lnTo>
                    <a:pt x="190476" y="427720"/>
                  </a:lnTo>
                  <a:lnTo>
                    <a:pt x="190499" y="443710"/>
                  </a:lnTo>
                  <a:lnTo>
                    <a:pt x="189785" y="450449"/>
                  </a:lnTo>
                  <a:lnTo>
                    <a:pt x="184403" y="472666"/>
                  </a:lnTo>
                  <a:lnTo>
                    <a:pt x="183641" y="474190"/>
                  </a:lnTo>
                  <a:lnTo>
                    <a:pt x="179831" y="473428"/>
                  </a:lnTo>
                  <a:lnTo>
                    <a:pt x="178307" y="472666"/>
                  </a:lnTo>
                  <a:lnTo>
                    <a:pt x="175259" y="471142"/>
                  </a:lnTo>
                  <a:lnTo>
                    <a:pt x="166794" y="468141"/>
                  </a:lnTo>
                  <a:lnTo>
                    <a:pt x="158400" y="465998"/>
                  </a:lnTo>
                  <a:lnTo>
                    <a:pt x="149863" y="464712"/>
                  </a:lnTo>
                  <a:lnTo>
                    <a:pt x="140969" y="464284"/>
                  </a:lnTo>
                  <a:lnTo>
                    <a:pt x="126563" y="463438"/>
                  </a:lnTo>
                  <a:lnTo>
                    <a:pt x="83057" y="465046"/>
                  </a:lnTo>
                  <a:lnTo>
                    <a:pt x="45231" y="472332"/>
                  </a:lnTo>
                  <a:lnTo>
                    <a:pt x="32765" y="474952"/>
                  </a:lnTo>
                  <a:lnTo>
                    <a:pt x="24431" y="476154"/>
                  </a:lnTo>
                  <a:lnTo>
                    <a:pt x="16382" y="476571"/>
                  </a:lnTo>
                  <a:lnTo>
                    <a:pt x="8334" y="476559"/>
                  </a:lnTo>
                  <a:lnTo>
                    <a:pt x="0" y="476476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87" name="Google Shape;5287;p75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4920388" y="5240558"/>
              <a:ext cx="3008235" cy="1010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8" name="Google Shape;5288;p75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8903957" y="5474635"/>
              <a:ext cx="1084351" cy="5726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89" name="Google Shape;5289;p75"/>
            <p:cNvGrpSpPr/>
            <p:nvPr/>
          </p:nvGrpSpPr>
          <p:grpSpPr>
            <a:xfrm>
              <a:off x="5353037" y="5942063"/>
              <a:ext cx="365023" cy="333781"/>
              <a:chOff x="5353037" y="5942063"/>
              <a:chExt cx="365023" cy="333781"/>
            </a:xfrm>
          </p:grpSpPr>
          <p:pic>
            <p:nvPicPr>
              <p:cNvPr id="5290" name="Google Shape;5290;p75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5353037" y="6076175"/>
                <a:ext cx="365023" cy="1996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91" name="Google Shape;5291;p75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5570207" y="5942063"/>
                <a:ext cx="78511" cy="1036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292" name="Google Shape;5292;p75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5772494" y="6006071"/>
              <a:ext cx="230554" cy="2309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93" name="Google Shape;5293;p75"/>
            <p:cNvGrpSpPr/>
            <p:nvPr/>
          </p:nvGrpSpPr>
          <p:grpSpPr>
            <a:xfrm>
              <a:off x="6128004" y="6012942"/>
              <a:ext cx="94868" cy="72517"/>
              <a:chOff x="6128004" y="6012942"/>
              <a:chExt cx="94868" cy="72517"/>
            </a:xfrm>
          </p:grpSpPr>
          <p:sp>
            <p:nvSpPr>
              <p:cNvPr id="5294" name="Google Shape;5294;p75"/>
              <p:cNvSpPr/>
              <p:nvPr/>
            </p:nvSpPr>
            <p:spPr>
              <a:xfrm>
                <a:off x="6128004" y="6012942"/>
                <a:ext cx="53339" cy="13335"/>
              </a:xfrm>
              <a:custGeom>
                <a:rect b="b" l="l" r="r" t="t"/>
                <a:pathLst>
                  <a:path extrusionOk="0" h="13335" w="53339">
                    <a:moveTo>
                      <a:pt x="0" y="0"/>
                    </a:moveTo>
                    <a:lnTo>
                      <a:pt x="9596" y="2274"/>
                    </a:lnTo>
                    <a:lnTo>
                      <a:pt x="19050" y="4476"/>
                    </a:lnTo>
                    <a:lnTo>
                      <a:pt x="28503" y="6536"/>
                    </a:lnTo>
                    <a:lnTo>
                      <a:pt x="38100" y="8381"/>
                    </a:lnTo>
                    <a:lnTo>
                      <a:pt x="44196" y="9905"/>
                    </a:lnTo>
                    <a:lnTo>
                      <a:pt x="49530" y="11429"/>
                    </a:lnTo>
                    <a:lnTo>
                      <a:pt x="53340" y="12953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5" name="Google Shape;5295;p75"/>
              <p:cNvSpPr/>
              <p:nvPr/>
            </p:nvSpPr>
            <p:spPr>
              <a:xfrm>
                <a:off x="6140958" y="6074664"/>
                <a:ext cx="81914" cy="10795"/>
              </a:xfrm>
              <a:custGeom>
                <a:rect b="b" l="l" r="r" t="t"/>
                <a:pathLst>
                  <a:path extrusionOk="0" h="10795" w="81914">
                    <a:moveTo>
                      <a:pt x="0" y="6095"/>
                    </a:moveTo>
                    <a:lnTo>
                      <a:pt x="13811" y="8501"/>
                    </a:lnTo>
                    <a:lnTo>
                      <a:pt x="27051" y="9905"/>
                    </a:lnTo>
                    <a:lnTo>
                      <a:pt x="40290" y="10167"/>
                    </a:lnTo>
                    <a:lnTo>
                      <a:pt x="54102" y="9143"/>
                    </a:lnTo>
                    <a:lnTo>
                      <a:pt x="61602" y="7715"/>
                    </a:lnTo>
                    <a:lnTo>
                      <a:pt x="68389" y="5714"/>
                    </a:lnTo>
                    <a:lnTo>
                      <a:pt x="74890" y="3143"/>
                    </a:lnTo>
                    <a:lnTo>
                      <a:pt x="81534" y="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296" name="Google Shape;5296;p75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7998700" y="5822977"/>
              <a:ext cx="135661" cy="1108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97" name="Google Shape;5297;p75"/>
            <p:cNvGrpSpPr/>
            <p:nvPr/>
          </p:nvGrpSpPr>
          <p:grpSpPr>
            <a:xfrm>
              <a:off x="8173973" y="5617463"/>
              <a:ext cx="224282" cy="478789"/>
              <a:chOff x="8173973" y="5617463"/>
              <a:chExt cx="224282" cy="478789"/>
            </a:xfrm>
          </p:grpSpPr>
          <p:sp>
            <p:nvSpPr>
              <p:cNvPr id="5298" name="Google Shape;5298;p75"/>
              <p:cNvSpPr/>
              <p:nvPr/>
            </p:nvSpPr>
            <p:spPr>
              <a:xfrm>
                <a:off x="8186927" y="5913881"/>
                <a:ext cx="20320" cy="64135"/>
              </a:xfrm>
              <a:custGeom>
                <a:rect b="b" l="l" r="r" t="t"/>
                <a:pathLst>
                  <a:path extrusionOk="0" h="64135" w="20320">
                    <a:moveTo>
                      <a:pt x="0" y="0"/>
                    </a:moveTo>
                    <a:lnTo>
                      <a:pt x="988" y="9155"/>
                    </a:lnTo>
                    <a:lnTo>
                      <a:pt x="1619" y="18383"/>
                    </a:lnTo>
                    <a:lnTo>
                      <a:pt x="1821" y="27753"/>
                    </a:lnTo>
                    <a:lnTo>
                      <a:pt x="1524" y="37338"/>
                    </a:lnTo>
                    <a:lnTo>
                      <a:pt x="1524" y="44958"/>
                    </a:lnTo>
                    <a:lnTo>
                      <a:pt x="762" y="52578"/>
                    </a:lnTo>
                    <a:lnTo>
                      <a:pt x="762" y="60198"/>
                    </a:lnTo>
                    <a:lnTo>
                      <a:pt x="762" y="62484"/>
                    </a:lnTo>
                    <a:lnTo>
                      <a:pt x="762" y="63246"/>
                    </a:lnTo>
                    <a:lnTo>
                      <a:pt x="1524" y="64008"/>
                    </a:lnTo>
                    <a:lnTo>
                      <a:pt x="8382" y="64008"/>
                    </a:lnTo>
                    <a:lnTo>
                      <a:pt x="11430" y="64008"/>
                    </a:lnTo>
                    <a:lnTo>
                      <a:pt x="16002" y="57912"/>
                    </a:lnTo>
                    <a:lnTo>
                      <a:pt x="17526" y="56388"/>
                    </a:lnTo>
                    <a:lnTo>
                      <a:pt x="18288" y="54102"/>
                    </a:lnTo>
                    <a:lnTo>
                      <a:pt x="19812" y="51816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9" name="Google Shape;5299;p75"/>
              <p:cNvSpPr/>
              <p:nvPr/>
            </p:nvSpPr>
            <p:spPr>
              <a:xfrm>
                <a:off x="8173973" y="5865113"/>
                <a:ext cx="16509" cy="16510"/>
              </a:xfrm>
              <a:custGeom>
                <a:rect b="b" l="l" r="r" t="t"/>
                <a:pathLst>
                  <a:path extrusionOk="0" h="16510" w="16509">
                    <a:moveTo>
                      <a:pt x="0" y="3809"/>
                    </a:moveTo>
                    <a:lnTo>
                      <a:pt x="0" y="12191"/>
                    </a:lnTo>
                    <a:lnTo>
                      <a:pt x="3809" y="16001"/>
                    </a:lnTo>
                    <a:lnTo>
                      <a:pt x="12191" y="16001"/>
                    </a:lnTo>
                    <a:lnTo>
                      <a:pt x="16001" y="12191"/>
                    </a:lnTo>
                    <a:lnTo>
                      <a:pt x="16001" y="7619"/>
                    </a:lnTo>
                    <a:lnTo>
                      <a:pt x="16001" y="3809"/>
                    </a:lnTo>
                    <a:lnTo>
                      <a:pt x="12191" y="0"/>
                    </a:lnTo>
                    <a:lnTo>
                      <a:pt x="3809" y="0"/>
                    </a:lnTo>
                    <a:lnTo>
                      <a:pt x="0" y="3809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0" name="Google Shape;5300;p75"/>
              <p:cNvSpPr/>
              <p:nvPr/>
            </p:nvSpPr>
            <p:spPr>
              <a:xfrm>
                <a:off x="8258555" y="5617463"/>
                <a:ext cx="139700" cy="478789"/>
              </a:xfrm>
              <a:custGeom>
                <a:rect b="b" l="l" r="r" t="t"/>
                <a:pathLst>
                  <a:path extrusionOk="0" h="478789" w="139700">
                    <a:moveTo>
                      <a:pt x="14477" y="0"/>
                    </a:moveTo>
                    <a:lnTo>
                      <a:pt x="55947" y="35254"/>
                    </a:lnTo>
                    <a:lnTo>
                      <a:pt x="86641" y="76366"/>
                    </a:lnTo>
                    <a:lnTo>
                      <a:pt x="116574" y="131945"/>
                    </a:lnTo>
                    <a:lnTo>
                      <a:pt x="134790" y="194595"/>
                    </a:lnTo>
                    <a:lnTo>
                      <a:pt x="139576" y="261747"/>
                    </a:lnTo>
                    <a:lnTo>
                      <a:pt x="136397" y="294894"/>
                    </a:lnTo>
                    <a:lnTo>
                      <a:pt x="117443" y="354330"/>
                    </a:lnTo>
                    <a:lnTo>
                      <a:pt x="85343" y="406908"/>
                    </a:lnTo>
                    <a:lnTo>
                      <a:pt x="53530" y="445770"/>
                    </a:lnTo>
                    <a:lnTo>
                      <a:pt x="13715" y="475488"/>
                    </a:lnTo>
                    <a:lnTo>
                      <a:pt x="4571" y="477012"/>
                    </a:lnTo>
                    <a:lnTo>
                      <a:pt x="0" y="478536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301" name="Google Shape;5301;p75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8564105" y="5827001"/>
              <a:ext cx="95275" cy="669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02" name="Google Shape;5302;p75"/>
            <p:cNvGrpSpPr/>
            <p:nvPr/>
          </p:nvGrpSpPr>
          <p:grpSpPr>
            <a:xfrm>
              <a:off x="8922162" y="5973318"/>
              <a:ext cx="186036" cy="114808"/>
              <a:chOff x="8922162" y="5973318"/>
              <a:chExt cx="186036" cy="114808"/>
            </a:xfrm>
          </p:grpSpPr>
          <p:sp>
            <p:nvSpPr>
              <p:cNvPr id="5303" name="Google Shape;5303;p75"/>
              <p:cNvSpPr/>
              <p:nvPr/>
            </p:nvSpPr>
            <p:spPr>
              <a:xfrm>
                <a:off x="8922162" y="6010656"/>
                <a:ext cx="33020" cy="77470"/>
              </a:xfrm>
              <a:custGeom>
                <a:rect b="b" l="l" r="r" t="t"/>
                <a:pathLst>
                  <a:path extrusionOk="0" h="77470" w="33020">
                    <a:moveTo>
                      <a:pt x="3143" y="0"/>
                    </a:moveTo>
                    <a:lnTo>
                      <a:pt x="892" y="10537"/>
                    </a:lnTo>
                    <a:lnTo>
                      <a:pt x="0" y="18573"/>
                    </a:lnTo>
                    <a:lnTo>
                      <a:pt x="678" y="26467"/>
                    </a:lnTo>
                    <a:lnTo>
                      <a:pt x="3143" y="36576"/>
                    </a:lnTo>
                    <a:lnTo>
                      <a:pt x="5417" y="44005"/>
                    </a:lnTo>
                    <a:lnTo>
                      <a:pt x="7619" y="51435"/>
                    </a:lnTo>
                    <a:lnTo>
                      <a:pt x="9679" y="58864"/>
                    </a:lnTo>
                    <a:lnTo>
                      <a:pt x="11525" y="66294"/>
                    </a:lnTo>
                    <a:lnTo>
                      <a:pt x="13049" y="70866"/>
                    </a:lnTo>
                    <a:lnTo>
                      <a:pt x="13049" y="73152"/>
                    </a:lnTo>
                    <a:lnTo>
                      <a:pt x="15335" y="76962"/>
                    </a:lnTo>
                    <a:lnTo>
                      <a:pt x="22193" y="76200"/>
                    </a:lnTo>
                    <a:lnTo>
                      <a:pt x="23717" y="75438"/>
                    </a:lnTo>
                    <a:lnTo>
                      <a:pt x="28289" y="67818"/>
                    </a:lnTo>
                    <a:lnTo>
                      <a:pt x="29813" y="64770"/>
                    </a:lnTo>
                    <a:lnTo>
                      <a:pt x="31337" y="62484"/>
                    </a:lnTo>
                    <a:lnTo>
                      <a:pt x="32861" y="59436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4" name="Google Shape;5304;p75"/>
              <p:cNvSpPr/>
              <p:nvPr/>
            </p:nvSpPr>
            <p:spPr>
              <a:xfrm>
                <a:off x="8925306" y="5973318"/>
                <a:ext cx="14604" cy="0"/>
              </a:xfrm>
              <a:custGeom>
                <a:rect b="b" l="l" r="r" t="t"/>
                <a:pathLst>
                  <a:path extrusionOk="0" h="120000" w="14604">
                    <a:moveTo>
                      <a:pt x="0" y="0"/>
                    </a:moveTo>
                    <a:lnTo>
                      <a:pt x="4572" y="0"/>
                    </a:lnTo>
                    <a:lnTo>
                      <a:pt x="9906" y="0"/>
                    </a:lnTo>
                    <a:lnTo>
                      <a:pt x="14478" y="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305" name="Google Shape;5305;p75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8993111" y="5980163"/>
                <a:ext cx="115087" cy="884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306" name="Google Shape;5306;p75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8988538" y="5516867"/>
              <a:ext cx="67271" cy="876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07" name="Google Shape;5307;p75"/>
          <p:cNvSpPr txBox="1"/>
          <p:nvPr/>
        </p:nvSpPr>
        <p:spPr>
          <a:xfrm>
            <a:off x="1795620" y="6301891"/>
            <a:ext cx="6486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obtain compressed representation only by knowing alphas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11" name="Shape 5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2" name="Google Shape;5312;p76"/>
          <p:cNvGrpSpPr/>
          <p:nvPr/>
        </p:nvGrpSpPr>
        <p:grpSpPr>
          <a:xfrm>
            <a:off x="1339151" y="634006"/>
            <a:ext cx="7126452" cy="644849"/>
            <a:chOff x="3289220" y="2054351"/>
            <a:chExt cx="6618176" cy="568199"/>
          </a:xfrm>
        </p:grpSpPr>
        <p:grpSp>
          <p:nvGrpSpPr>
            <p:cNvPr id="5313" name="Google Shape;5313;p76"/>
            <p:cNvGrpSpPr/>
            <p:nvPr/>
          </p:nvGrpSpPr>
          <p:grpSpPr>
            <a:xfrm>
              <a:off x="3289220" y="2201417"/>
              <a:ext cx="184750" cy="283477"/>
              <a:chOff x="3289220" y="2201417"/>
              <a:chExt cx="184750" cy="283477"/>
            </a:xfrm>
          </p:grpSpPr>
          <p:sp>
            <p:nvSpPr>
              <p:cNvPr id="5314" name="Google Shape;5314;p76"/>
              <p:cNvSpPr/>
              <p:nvPr/>
            </p:nvSpPr>
            <p:spPr>
              <a:xfrm>
                <a:off x="3289220" y="2201417"/>
                <a:ext cx="167639" cy="249555"/>
              </a:xfrm>
              <a:custGeom>
                <a:rect b="b" l="l" r="r" t="t"/>
                <a:pathLst>
                  <a:path extrusionOk="0" h="249555" w="167639">
                    <a:moveTo>
                      <a:pt x="36147" y="0"/>
                    </a:moveTo>
                    <a:lnTo>
                      <a:pt x="6429" y="34290"/>
                    </a:lnTo>
                    <a:lnTo>
                      <a:pt x="333" y="78486"/>
                    </a:lnTo>
                    <a:lnTo>
                      <a:pt x="0" y="100941"/>
                    </a:lnTo>
                    <a:lnTo>
                      <a:pt x="1095" y="122682"/>
                    </a:lnTo>
                    <a:lnTo>
                      <a:pt x="8810" y="173831"/>
                    </a:lnTo>
                    <a:lnTo>
                      <a:pt x="28527" y="220979"/>
                    </a:lnTo>
                    <a:lnTo>
                      <a:pt x="71711" y="249162"/>
                    </a:lnTo>
                    <a:lnTo>
                      <a:pt x="89487" y="248411"/>
                    </a:lnTo>
                    <a:lnTo>
                      <a:pt x="125301" y="227837"/>
                    </a:lnTo>
                    <a:lnTo>
                      <a:pt x="151971" y="195833"/>
                    </a:lnTo>
                    <a:lnTo>
                      <a:pt x="165592" y="157733"/>
                    </a:lnTo>
                    <a:lnTo>
                      <a:pt x="167294" y="137326"/>
                    </a:lnTo>
                    <a:lnTo>
                      <a:pt x="164925" y="117347"/>
                    </a:lnTo>
                    <a:lnTo>
                      <a:pt x="145303" y="76961"/>
                    </a:lnTo>
                    <a:lnTo>
                      <a:pt x="115395" y="43433"/>
                    </a:lnTo>
                    <a:lnTo>
                      <a:pt x="73282" y="11072"/>
                    </a:lnTo>
                    <a:lnTo>
                      <a:pt x="34766" y="2095"/>
                    </a:lnTo>
                    <a:lnTo>
                      <a:pt x="25479" y="17526"/>
                    </a:lnTo>
                    <a:lnTo>
                      <a:pt x="25479" y="2438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315" name="Google Shape;5315;p7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335261" y="2341613"/>
                <a:ext cx="138709" cy="1432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16" name="Google Shape;5316;p76"/>
            <p:cNvGrpSpPr/>
            <p:nvPr/>
          </p:nvGrpSpPr>
          <p:grpSpPr>
            <a:xfrm>
              <a:off x="3518903" y="2210561"/>
              <a:ext cx="550427" cy="250424"/>
              <a:chOff x="3518903" y="2210561"/>
              <a:chExt cx="550427" cy="250424"/>
            </a:xfrm>
          </p:grpSpPr>
          <p:pic>
            <p:nvPicPr>
              <p:cNvPr id="5317" name="Google Shape;5317;p7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18903" y="2210561"/>
                <a:ext cx="380263" cy="2504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18" name="Google Shape;5318;p7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924287" y="2243696"/>
                <a:ext cx="145043" cy="1421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319" name="Google Shape;5319;p76"/>
            <p:cNvSpPr/>
            <p:nvPr/>
          </p:nvSpPr>
          <p:spPr>
            <a:xfrm>
              <a:off x="3380994" y="2514600"/>
              <a:ext cx="712470" cy="107950"/>
            </a:xfrm>
            <a:custGeom>
              <a:rect b="b" l="l" r="r" t="t"/>
              <a:pathLst>
                <a:path extrusionOk="0" h="107950" w="712470">
                  <a:moveTo>
                    <a:pt x="0" y="107442"/>
                  </a:moveTo>
                  <a:lnTo>
                    <a:pt x="53054" y="98298"/>
                  </a:lnTo>
                  <a:lnTo>
                    <a:pt x="106680" y="93726"/>
                  </a:lnTo>
                  <a:lnTo>
                    <a:pt x="155222" y="90659"/>
                  </a:lnTo>
                  <a:lnTo>
                    <a:pt x="203874" y="87666"/>
                  </a:lnTo>
                  <a:lnTo>
                    <a:pt x="252563" y="84453"/>
                  </a:lnTo>
                  <a:lnTo>
                    <a:pt x="301215" y="80729"/>
                  </a:lnTo>
                  <a:lnTo>
                    <a:pt x="349758" y="76200"/>
                  </a:lnTo>
                  <a:lnTo>
                    <a:pt x="396928" y="70987"/>
                  </a:lnTo>
                  <a:lnTo>
                    <a:pt x="444209" y="65410"/>
                  </a:lnTo>
                  <a:lnTo>
                    <a:pt x="491526" y="59466"/>
                  </a:lnTo>
                  <a:lnTo>
                    <a:pt x="538807" y="53157"/>
                  </a:lnTo>
                  <a:lnTo>
                    <a:pt x="585978" y="46482"/>
                  </a:lnTo>
                  <a:lnTo>
                    <a:pt x="611564" y="43029"/>
                  </a:lnTo>
                  <a:lnTo>
                    <a:pt x="636936" y="39433"/>
                  </a:lnTo>
                  <a:lnTo>
                    <a:pt x="662166" y="35552"/>
                  </a:lnTo>
                  <a:lnTo>
                    <a:pt x="687324" y="31242"/>
                  </a:lnTo>
                  <a:lnTo>
                    <a:pt x="693372" y="30444"/>
                  </a:lnTo>
                  <a:lnTo>
                    <a:pt x="700849" y="28860"/>
                  </a:lnTo>
                  <a:lnTo>
                    <a:pt x="707469" y="25991"/>
                  </a:lnTo>
                  <a:lnTo>
                    <a:pt x="710946" y="21336"/>
                  </a:lnTo>
                  <a:lnTo>
                    <a:pt x="712470" y="14478"/>
                  </a:lnTo>
                  <a:lnTo>
                    <a:pt x="709422" y="6096"/>
                  </a:lnTo>
                  <a:lnTo>
                    <a:pt x="708660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0" name="Google Shape;5320;p76"/>
            <p:cNvSpPr/>
            <p:nvPr/>
          </p:nvSpPr>
          <p:spPr>
            <a:xfrm>
              <a:off x="4187952" y="2282189"/>
              <a:ext cx="3175" cy="12700"/>
            </a:xfrm>
            <a:custGeom>
              <a:rect b="b" l="l" r="r" t="t"/>
              <a:pathLst>
                <a:path extrusionOk="0" h="12700" w="3175">
                  <a:moveTo>
                    <a:pt x="0" y="0"/>
                  </a:moveTo>
                  <a:lnTo>
                    <a:pt x="762" y="3810"/>
                  </a:lnTo>
                  <a:lnTo>
                    <a:pt x="1524" y="8382"/>
                  </a:lnTo>
                  <a:lnTo>
                    <a:pt x="3048" y="12192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21" name="Google Shape;5321;p76"/>
            <p:cNvGrpSpPr/>
            <p:nvPr/>
          </p:nvGrpSpPr>
          <p:grpSpPr>
            <a:xfrm>
              <a:off x="4808969" y="2261603"/>
              <a:ext cx="364070" cy="196621"/>
              <a:chOff x="4808969" y="2261603"/>
              <a:chExt cx="364070" cy="196621"/>
            </a:xfrm>
          </p:grpSpPr>
          <p:pic>
            <p:nvPicPr>
              <p:cNvPr id="5322" name="Google Shape;5322;p7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808969" y="2261603"/>
                <a:ext cx="221172" cy="1966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23" name="Google Shape;5323;p7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052809" y="2284463"/>
                <a:ext cx="120230" cy="1286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324" name="Google Shape;5324;p7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449811" y="2235695"/>
              <a:ext cx="170141" cy="17757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25" name="Google Shape;5325;p76"/>
            <p:cNvGrpSpPr/>
            <p:nvPr/>
          </p:nvGrpSpPr>
          <p:grpSpPr>
            <a:xfrm>
              <a:off x="5926990" y="2216645"/>
              <a:ext cx="341234" cy="270630"/>
              <a:chOff x="5926990" y="2216645"/>
              <a:chExt cx="341234" cy="270630"/>
            </a:xfrm>
          </p:grpSpPr>
          <p:pic>
            <p:nvPicPr>
              <p:cNvPr id="5326" name="Google Shape;5326;p7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926990" y="2255507"/>
                <a:ext cx="89012" cy="2317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27" name="Google Shape;5327;p76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057887" y="2216645"/>
                <a:ext cx="210337" cy="1813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328" name="Google Shape;5328;p7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760403" y="2199881"/>
              <a:ext cx="262963" cy="3010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29" name="Google Shape;5329;p76"/>
            <p:cNvGrpSpPr/>
            <p:nvPr/>
          </p:nvGrpSpPr>
          <p:grpSpPr>
            <a:xfrm>
              <a:off x="7361669" y="2238743"/>
              <a:ext cx="185939" cy="113539"/>
              <a:chOff x="7361669" y="2238743"/>
              <a:chExt cx="185939" cy="113539"/>
            </a:xfrm>
          </p:grpSpPr>
          <p:pic>
            <p:nvPicPr>
              <p:cNvPr id="5330" name="Google Shape;5330;p76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361669" y="2238743"/>
                <a:ext cx="133375" cy="11353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31" name="Google Shape;5331;p76"/>
              <p:cNvSpPr/>
              <p:nvPr/>
            </p:nvSpPr>
            <p:spPr>
              <a:xfrm>
                <a:off x="7536179" y="2266950"/>
                <a:ext cx="11429" cy="75564"/>
              </a:xfrm>
              <a:custGeom>
                <a:rect b="b" l="l" r="r" t="t"/>
                <a:pathLst>
                  <a:path extrusionOk="0" h="75564" w="11429">
                    <a:moveTo>
                      <a:pt x="11429" y="0"/>
                    </a:moveTo>
                    <a:lnTo>
                      <a:pt x="5333" y="48768"/>
                    </a:lnTo>
                    <a:lnTo>
                      <a:pt x="3643" y="55399"/>
                    </a:lnTo>
                    <a:lnTo>
                      <a:pt x="2095" y="61817"/>
                    </a:lnTo>
                    <a:lnTo>
                      <a:pt x="833" y="68377"/>
                    </a:lnTo>
                    <a:lnTo>
                      <a:pt x="0" y="75438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32" name="Google Shape;5332;p76"/>
            <p:cNvGrpSpPr/>
            <p:nvPr/>
          </p:nvGrpSpPr>
          <p:grpSpPr>
            <a:xfrm>
              <a:off x="7592568" y="2161781"/>
              <a:ext cx="426732" cy="173297"/>
              <a:chOff x="7592568" y="2161781"/>
              <a:chExt cx="426732" cy="173297"/>
            </a:xfrm>
          </p:grpSpPr>
          <p:sp>
            <p:nvSpPr>
              <p:cNvPr id="5333" name="Google Shape;5333;p76"/>
              <p:cNvSpPr/>
              <p:nvPr/>
            </p:nvSpPr>
            <p:spPr>
              <a:xfrm>
                <a:off x="7608570" y="2208275"/>
                <a:ext cx="6984" cy="123189"/>
              </a:xfrm>
              <a:custGeom>
                <a:rect b="b" l="l" r="r" t="t"/>
                <a:pathLst>
                  <a:path extrusionOk="0" h="123189" w="6984">
                    <a:moveTo>
                      <a:pt x="6857" y="0"/>
                    </a:moveTo>
                    <a:lnTo>
                      <a:pt x="6607" y="13025"/>
                    </a:lnTo>
                    <a:lnTo>
                      <a:pt x="6000" y="25908"/>
                    </a:lnTo>
                    <a:lnTo>
                      <a:pt x="5250" y="38790"/>
                    </a:lnTo>
                    <a:lnTo>
                      <a:pt x="4571" y="51816"/>
                    </a:lnTo>
                    <a:lnTo>
                      <a:pt x="3786" y="65079"/>
                    </a:lnTo>
                    <a:lnTo>
                      <a:pt x="3428" y="78486"/>
                    </a:lnTo>
                    <a:lnTo>
                      <a:pt x="3071" y="91892"/>
                    </a:lnTo>
                    <a:lnTo>
                      <a:pt x="2285" y="105155"/>
                    </a:lnTo>
                    <a:lnTo>
                      <a:pt x="1523" y="114300"/>
                    </a:lnTo>
                    <a:lnTo>
                      <a:pt x="761" y="117348"/>
                    </a:lnTo>
                    <a:lnTo>
                      <a:pt x="0" y="122682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4" name="Google Shape;5334;p76"/>
              <p:cNvSpPr/>
              <p:nvPr/>
            </p:nvSpPr>
            <p:spPr>
              <a:xfrm>
                <a:off x="7592568" y="2205227"/>
                <a:ext cx="121920" cy="125094"/>
              </a:xfrm>
              <a:custGeom>
                <a:rect b="b" l="l" r="r" t="t"/>
                <a:pathLst>
                  <a:path extrusionOk="0" h="125094" w="121920">
                    <a:moveTo>
                      <a:pt x="0" y="79248"/>
                    </a:moveTo>
                    <a:lnTo>
                      <a:pt x="8143" y="38421"/>
                    </a:lnTo>
                    <a:lnTo>
                      <a:pt x="39576" y="5976"/>
                    </a:lnTo>
                    <a:lnTo>
                      <a:pt x="60959" y="0"/>
                    </a:lnTo>
                    <a:lnTo>
                      <a:pt x="60959" y="9144"/>
                    </a:lnTo>
                    <a:lnTo>
                      <a:pt x="61721" y="18288"/>
                    </a:lnTo>
                    <a:lnTo>
                      <a:pt x="63138" y="31218"/>
                    </a:lnTo>
                    <a:lnTo>
                      <a:pt x="63912" y="44577"/>
                    </a:lnTo>
                    <a:lnTo>
                      <a:pt x="63972" y="57935"/>
                    </a:lnTo>
                    <a:lnTo>
                      <a:pt x="63246" y="70866"/>
                    </a:lnTo>
                    <a:lnTo>
                      <a:pt x="62448" y="82867"/>
                    </a:lnTo>
                    <a:lnTo>
                      <a:pt x="61436" y="94869"/>
                    </a:lnTo>
                    <a:lnTo>
                      <a:pt x="60567" y="106870"/>
                    </a:lnTo>
                    <a:lnTo>
                      <a:pt x="60198" y="118872"/>
                    </a:lnTo>
                    <a:lnTo>
                      <a:pt x="60198" y="124968"/>
                    </a:lnTo>
                    <a:lnTo>
                      <a:pt x="60960" y="112776"/>
                    </a:lnTo>
                    <a:lnTo>
                      <a:pt x="61722" y="107442"/>
                    </a:lnTo>
                    <a:lnTo>
                      <a:pt x="74473" y="71116"/>
                    </a:lnTo>
                    <a:lnTo>
                      <a:pt x="95250" y="51816"/>
                    </a:lnTo>
                    <a:lnTo>
                      <a:pt x="101346" y="54864"/>
                    </a:lnTo>
                    <a:lnTo>
                      <a:pt x="121062" y="93345"/>
                    </a:lnTo>
                    <a:lnTo>
                      <a:pt x="121431" y="101607"/>
                    </a:lnTo>
                    <a:lnTo>
                      <a:pt x="121157" y="109728"/>
                    </a:lnTo>
                    <a:lnTo>
                      <a:pt x="121157" y="112014"/>
                    </a:lnTo>
                    <a:lnTo>
                      <a:pt x="120396" y="113538"/>
                    </a:lnTo>
                    <a:lnTo>
                      <a:pt x="120396" y="11582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335" name="Google Shape;5335;p76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743431" y="2231885"/>
                <a:ext cx="68248" cy="1031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36" name="Google Shape;5336;p76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7834871" y="2161781"/>
                <a:ext cx="184429" cy="1615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37" name="Google Shape;5337;p76"/>
            <p:cNvGrpSpPr/>
            <p:nvPr/>
          </p:nvGrpSpPr>
          <p:grpSpPr>
            <a:xfrm>
              <a:off x="8461962" y="2108454"/>
              <a:ext cx="786253" cy="248920"/>
              <a:chOff x="8461962" y="2108454"/>
              <a:chExt cx="786253" cy="248920"/>
            </a:xfrm>
          </p:grpSpPr>
          <p:sp>
            <p:nvSpPr>
              <p:cNvPr id="5338" name="Google Shape;5338;p76"/>
              <p:cNvSpPr/>
              <p:nvPr/>
            </p:nvSpPr>
            <p:spPr>
              <a:xfrm>
                <a:off x="8461962" y="2155698"/>
                <a:ext cx="147954" cy="152400"/>
              </a:xfrm>
              <a:custGeom>
                <a:rect b="b" l="l" r="r" t="t"/>
                <a:pathLst>
                  <a:path extrusionOk="0" h="152400" w="147954">
                    <a:moveTo>
                      <a:pt x="46529" y="0"/>
                    </a:moveTo>
                    <a:lnTo>
                      <a:pt x="33528" y="702"/>
                    </a:lnTo>
                    <a:lnTo>
                      <a:pt x="25955" y="6191"/>
                    </a:lnTo>
                    <a:lnTo>
                      <a:pt x="21240" y="16394"/>
                    </a:lnTo>
                    <a:lnTo>
                      <a:pt x="16811" y="31242"/>
                    </a:lnTo>
                    <a:lnTo>
                      <a:pt x="10989" y="50696"/>
                    </a:lnTo>
                    <a:lnTo>
                      <a:pt x="6238" y="70294"/>
                    </a:lnTo>
                    <a:lnTo>
                      <a:pt x="2774" y="90177"/>
                    </a:lnTo>
                    <a:lnTo>
                      <a:pt x="809" y="110489"/>
                    </a:lnTo>
                    <a:lnTo>
                      <a:pt x="0" y="123027"/>
                    </a:lnTo>
                    <a:lnTo>
                      <a:pt x="1190" y="135350"/>
                    </a:lnTo>
                    <a:lnTo>
                      <a:pt x="6381" y="145530"/>
                    </a:lnTo>
                    <a:lnTo>
                      <a:pt x="17573" y="151638"/>
                    </a:lnTo>
                    <a:lnTo>
                      <a:pt x="31468" y="152042"/>
                    </a:lnTo>
                    <a:lnTo>
                      <a:pt x="43576" y="147447"/>
                    </a:lnTo>
                    <a:lnTo>
                      <a:pt x="73937" y="113073"/>
                    </a:lnTo>
                    <a:lnTo>
                      <a:pt x="84939" y="75854"/>
                    </a:lnTo>
                    <a:lnTo>
                      <a:pt x="86153" y="56387"/>
                    </a:lnTo>
                    <a:lnTo>
                      <a:pt x="86153" y="54863"/>
                    </a:lnTo>
                    <a:lnTo>
                      <a:pt x="86153" y="54101"/>
                    </a:lnTo>
                    <a:lnTo>
                      <a:pt x="82343" y="83057"/>
                    </a:lnTo>
                    <a:lnTo>
                      <a:pt x="82593" y="94821"/>
                    </a:lnTo>
                    <a:lnTo>
                      <a:pt x="84343" y="105727"/>
                    </a:lnTo>
                    <a:lnTo>
                      <a:pt x="89094" y="115204"/>
                    </a:lnTo>
                    <a:lnTo>
                      <a:pt x="98345" y="122682"/>
                    </a:lnTo>
                    <a:lnTo>
                      <a:pt x="109930" y="126051"/>
                    </a:lnTo>
                    <a:lnTo>
                      <a:pt x="121300" y="125063"/>
                    </a:lnTo>
                    <a:lnTo>
                      <a:pt x="131671" y="120217"/>
                    </a:lnTo>
                    <a:lnTo>
                      <a:pt x="140255" y="112013"/>
                    </a:lnTo>
                    <a:lnTo>
                      <a:pt x="146220" y="100024"/>
                    </a:lnTo>
                    <a:lnTo>
                      <a:pt x="147399" y="87534"/>
                    </a:lnTo>
                    <a:lnTo>
                      <a:pt x="144434" y="75473"/>
                    </a:lnTo>
                    <a:lnTo>
                      <a:pt x="117681" y="46386"/>
                    </a:lnTo>
                    <a:lnTo>
                      <a:pt x="92249" y="36575"/>
                    </a:lnTo>
                    <a:lnTo>
                      <a:pt x="91487" y="36575"/>
                    </a:lnTo>
                    <a:lnTo>
                      <a:pt x="90725" y="36575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9" name="Google Shape;5339;p76"/>
              <p:cNvSpPr/>
              <p:nvPr/>
            </p:nvSpPr>
            <p:spPr>
              <a:xfrm>
                <a:off x="8636508" y="2200656"/>
                <a:ext cx="139065" cy="94614"/>
              </a:xfrm>
              <a:custGeom>
                <a:rect b="b" l="l" r="r" t="t"/>
                <a:pathLst>
                  <a:path extrusionOk="0" h="94614" w="139065">
                    <a:moveTo>
                      <a:pt x="7620" y="0"/>
                    </a:moveTo>
                    <a:lnTo>
                      <a:pt x="8203" y="12656"/>
                    </a:lnTo>
                    <a:lnTo>
                      <a:pt x="7715" y="24669"/>
                    </a:lnTo>
                    <a:lnTo>
                      <a:pt x="6226" y="36540"/>
                    </a:lnTo>
                    <a:lnTo>
                      <a:pt x="3810" y="48768"/>
                    </a:lnTo>
                    <a:lnTo>
                      <a:pt x="1928" y="58697"/>
                    </a:lnTo>
                    <a:lnTo>
                      <a:pt x="762" y="68199"/>
                    </a:lnTo>
                    <a:lnTo>
                      <a:pt x="166" y="77700"/>
                    </a:lnTo>
                    <a:lnTo>
                      <a:pt x="0" y="87630"/>
                    </a:lnTo>
                    <a:lnTo>
                      <a:pt x="0" y="91440"/>
                    </a:lnTo>
                    <a:lnTo>
                      <a:pt x="0" y="92202"/>
                    </a:lnTo>
                    <a:lnTo>
                      <a:pt x="762" y="94488"/>
                    </a:lnTo>
                    <a:lnTo>
                      <a:pt x="8382" y="92964"/>
                    </a:lnTo>
                    <a:lnTo>
                      <a:pt x="9144" y="83058"/>
                    </a:lnTo>
                    <a:lnTo>
                      <a:pt x="10668" y="75438"/>
                    </a:lnTo>
                    <a:lnTo>
                      <a:pt x="23622" y="27431"/>
                    </a:lnTo>
                    <a:lnTo>
                      <a:pt x="37338" y="9751"/>
                    </a:lnTo>
                    <a:lnTo>
                      <a:pt x="44958" y="9905"/>
                    </a:lnTo>
                    <a:lnTo>
                      <a:pt x="66960" y="41588"/>
                    </a:lnTo>
                    <a:lnTo>
                      <a:pt x="74676" y="62483"/>
                    </a:lnTo>
                    <a:lnTo>
                      <a:pt x="74676" y="64007"/>
                    </a:lnTo>
                    <a:lnTo>
                      <a:pt x="74676" y="63245"/>
                    </a:lnTo>
                    <a:lnTo>
                      <a:pt x="74676" y="65531"/>
                    </a:lnTo>
                    <a:lnTo>
                      <a:pt x="74116" y="58102"/>
                    </a:lnTo>
                    <a:lnTo>
                      <a:pt x="73628" y="50672"/>
                    </a:lnTo>
                    <a:lnTo>
                      <a:pt x="73282" y="43243"/>
                    </a:lnTo>
                    <a:lnTo>
                      <a:pt x="73152" y="35813"/>
                    </a:lnTo>
                    <a:lnTo>
                      <a:pt x="72973" y="29098"/>
                    </a:lnTo>
                    <a:lnTo>
                      <a:pt x="74009" y="21526"/>
                    </a:lnTo>
                    <a:lnTo>
                      <a:pt x="76902" y="14811"/>
                    </a:lnTo>
                    <a:lnTo>
                      <a:pt x="82296" y="10667"/>
                    </a:lnTo>
                    <a:lnTo>
                      <a:pt x="88903" y="10798"/>
                    </a:lnTo>
                    <a:lnTo>
                      <a:pt x="94011" y="14573"/>
                    </a:lnTo>
                    <a:lnTo>
                      <a:pt x="97833" y="20204"/>
                    </a:lnTo>
                    <a:lnTo>
                      <a:pt x="100584" y="25907"/>
                    </a:lnTo>
                    <a:lnTo>
                      <a:pt x="105477" y="34599"/>
                    </a:lnTo>
                    <a:lnTo>
                      <a:pt x="110013" y="43433"/>
                    </a:lnTo>
                    <a:lnTo>
                      <a:pt x="114407" y="52268"/>
                    </a:lnTo>
                    <a:lnTo>
                      <a:pt x="118872" y="60959"/>
                    </a:lnTo>
                    <a:lnTo>
                      <a:pt x="122610" y="68579"/>
                    </a:lnTo>
                    <a:lnTo>
                      <a:pt x="126492" y="74485"/>
                    </a:lnTo>
                    <a:lnTo>
                      <a:pt x="131516" y="78962"/>
                    </a:lnTo>
                    <a:lnTo>
                      <a:pt x="138684" y="82295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0" name="Google Shape;5340;p76"/>
              <p:cNvSpPr/>
              <p:nvPr/>
            </p:nvSpPr>
            <p:spPr>
              <a:xfrm>
                <a:off x="8795575" y="2123694"/>
                <a:ext cx="81915" cy="233680"/>
              </a:xfrm>
              <a:custGeom>
                <a:rect b="b" l="l" r="r" t="t"/>
                <a:pathLst>
                  <a:path extrusionOk="0" h="233680" w="81915">
                    <a:moveTo>
                      <a:pt x="2476" y="0"/>
                    </a:moveTo>
                    <a:lnTo>
                      <a:pt x="4953" y="42671"/>
                    </a:lnTo>
                    <a:lnTo>
                      <a:pt x="6286" y="85344"/>
                    </a:lnTo>
                    <a:lnTo>
                      <a:pt x="6405" y="120193"/>
                    </a:lnTo>
                    <a:lnTo>
                      <a:pt x="6096" y="154971"/>
                    </a:lnTo>
                    <a:lnTo>
                      <a:pt x="6072" y="189607"/>
                    </a:lnTo>
                    <a:lnTo>
                      <a:pt x="7048" y="224028"/>
                    </a:lnTo>
                    <a:lnTo>
                      <a:pt x="7048" y="229361"/>
                    </a:lnTo>
                    <a:lnTo>
                      <a:pt x="7810" y="230124"/>
                    </a:lnTo>
                    <a:lnTo>
                      <a:pt x="7048" y="233172"/>
                    </a:lnTo>
                    <a:lnTo>
                      <a:pt x="6107" y="221861"/>
                    </a:lnTo>
                    <a:lnTo>
                      <a:pt x="4667" y="210693"/>
                    </a:lnTo>
                    <a:lnTo>
                      <a:pt x="3083" y="199524"/>
                    </a:lnTo>
                    <a:lnTo>
                      <a:pt x="1714" y="188214"/>
                    </a:lnTo>
                    <a:lnTo>
                      <a:pt x="285" y="168544"/>
                    </a:lnTo>
                    <a:lnTo>
                      <a:pt x="0" y="148590"/>
                    </a:lnTo>
                    <a:lnTo>
                      <a:pt x="1714" y="128635"/>
                    </a:lnTo>
                    <a:lnTo>
                      <a:pt x="19050" y="86868"/>
                    </a:lnTo>
                    <a:lnTo>
                      <a:pt x="42100" y="78485"/>
                    </a:lnTo>
                    <a:lnTo>
                      <a:pt x="53042" y="80474"/>
                    </a:lnTo>
                    <a:lnTo>
                      <a:pt x="80545" y="112144"/>
                    </a:lnTo>
                    <a:lnTo>
                      <a:pt x="81438" y="122205"/>
                    </a:lnTo>
                    <a:lnTo>
                      <a:pt x="79617" y="132123"/>
                    </a:lnTo>
                    <a:lnTo>
                      <a:pt x="49791" y="158222"/>
                    </a:lnTo>
                    <a:lnTo>
                      <a:pt x="40576" y="16154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1" name="Google Shape;5341;p76"/>
              <p:cNvSpPr/>
              <p:nvPr/>
            </p:nvSpPr>
            <p:spPr>
              <a:xfrm>
                <a:off x="8894826" y="2180082"/>
                <a:ext cx="104775" cy="81914"/>
              </a:xfrm>
              <a:custGeom>
                <a:rect b="b" l="l" r="r" t="t"/>
                <a:pathLst>
                  <a:path extrusionOk="0" h="81914" w="104775">
                    <a:moveTo>
                      <a:pt x="1524" y="3048"/>
                    </a:moveTo>
                    <a:lnTo>
                      <a:pt x="904" y="19323"/>
                    </a:lnTo>
                    <a:lnTo>
                      <a:pt x="0" y="37242"/>
                    </a:lnTo>
                    <a:lnTo>
                      <a:pt x="238" y="55018"/>
                    </a:lnTo>
                    <a:lnTo>
                      <a:pt x="3048" y="70866"/>
                    </a:lnTo>
                    <a:lnTo>
                      <a:pt x="6941" y="76592"/>
                    </a:lnTo>
                    <a:lnTo>
                      <a:pt x="12477" y="80105"/>
                    </a:lnTo>
                    <a:lnTo>
                      <a:pt x="19014" y="81474"/>
                    </a:lnTo>
                    <a:lnTo>
                      <a:pt x="25908" y="80772"/>
                    </a:lnTo>
                    <a:lnTo>
                      <a:pt x="51054" y="47244"/>
                    </a:lnTo>
                    <a:lnTo>
                      <a:pt x="57150" y="4572"/>
                    </a:lnTo>
                    <a:lnTo>
                      <a:pt x="57150" y="1524"/>
                    </a:lnTo>
                    <a:lnTo>
                      <a:pt x="57150" y="0"/>
                    </a:lnTo>
                    <a:lnTo>
                      <a:pt x="57150" y="7620"/>
                    </a:lnTo>
                    <a:lnTo>
                      <a:pt x="56388" y="14478"/>
                    </a:lnTo>
                    <a:lnTo>
                      <a:pt x="56388" y="22098"/>
                    </a:lnTo>
                    <a:lnTo>
                      <a:pt x="56804" y="31623"/>
                    </a:lnTo>
                    <a:lnTo>
                      <a:pt x="86296" y="62579"/>
                    </a:lnTo>
                    <a:lnTo>
                      <a:pt x="95273" y="63234"/>
                    </a:lnTo>
                    <a:lnTo>
                      <a:pt x="104394" y="6324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2" name="Google Shape;5342;p76"/>
              <p:cNvSpPr/>
              <p:nvPr/>
            </p:nvSpPr>
            <p:spPr>
              <a:xfrm>
                <a:off x="9006744" y="2128266"/>
                <a:ext cx="9525" cy="111760"/>
              </a:xfrm>
              <a:custGeom>
                <a:rect b="b" l="l" r="r" t="t"/>
                <a:pathLst>
                  <a:path extrusionOk="0" h="111760" w="9525">
                    <a:moveTo>
                      <a:pt x="9239" y="0"/>
                    </a:moveTo>
                    <a:lnTo>
                      <a:pt x="1845" y="40826"/>
                    </a:lnTo>
                    <a:lnTo>
                      <a:pt x="0" y="79914"/>
                    </a:lnTo>
                    <a:lnTo>
                      <a:pt x="750" y="92475"/>
                    </a:lnTo>
                    <a:lnTo>
                      <a:pt x="3143" y="104394"/>
                    </a:lnTo>
                    <a:lnTo>
                      <a:pt x="3905" y="106680"/>
                    </a:lnTo>
                    <a:lnTo>
                      <a:pt x="4667" y="108966"/>
                    </a:lnTo>
                    <a:lnTo>
                      <a:pt x="6191" y="111252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3" name="Google Shape;5343;p76"/>
              <p:cNvSpPr/>
              <p:nvPr/>
            </p:nvSpPr>
            <p:spPr>
              <a:xfrm>
                <a:off x="9009888" y="2176272"/>
                <a:ext cx="63500" cy="70485"/>
              </a:xfrm>
              <a:custGeom>
                <a:rect b="b" l="l" r="r" t="t"/>
                <a:pathLst>
                  <a:path extrusionOk="0" h="70485" w="63500">
                    <a:moveTo>
                      <a:pt x="0" y="31241"/>
                    </a:moveTo>
                    <a:lnTo>
                      <a:pt x="32063" y="6000"/>
                    </a:lnTo>
                    <a:lnTo>
                      <a:pt x="56387" y="0"/>
                    </a:lnTo>
                    <a:lnTo>
                      <a:pt x="59435" y="0"/>
                    </a:lnTo>
                    <a:lnTo>
                      <a:pt x="60197" y="0"/>
                    </a:lnTo>
                    <a:lnTo>
                      <a:pt x="62483" y="0"/>
                    </a:lnTo>
                    <a:lnTo>
                      <a:pt x="63246" y="8381"/>
                    </a:lnTo>
                    <a:lnTo>
                      <a:pt x="60960" y="16001"/>
                    </a:lnTo>
                    <a:lnTo>
                      <a:pt x="58674" y="24383"/>
                    </a:lnTo>
                    <a:lnTo>
                      <a:pt x="48006" y="62483"/>
                    </a:lnTo>
                    <a:lnTo>
                      <a:pt x="47244" y="70103"/>
                    </a:lnTo>
                    <a:lnTo>
                      <a:pt x="48768" y="69341"/>
                    </a:lnTo>
                    <a:lnTo>
                      <a:pt x="55626" y="70103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4" name="Google Shape;5344;p76"/>
              <p:cNvSpPr/>
              <p:nvPr/>
            </p:nvSpPr>
            <p:spPr>
              <a:xfrm>
                <a:off x="9052560" y="2108454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048"/>
                    </a:moveTo>
                    <a:lnTo>
                      <a:pt x="0" y="11430"/>
                    </a:lnTo>
                    <a:lnTo>
                      <a:pt x="3048" y="15240"/>
                    </a:lnTo>
                    <a:lnTo>
                      <a:pt x="11430" y="15240"/>
                    </a:lnTo>
                    <a:lnTo>
                      <a:pt x="15240" y="11430"/>
                    </a:lnTo>
                    <a:lnTo>
                      <a:pt x="15240" y="7620"/>
                    </a:lnTo>
                    <a:lnTo>
                      <a:pt x="15240" y="3048"/>
                    </a:lnTo>
                    <a:lnTo>
                      <a:pt x="11430" y="0"/>
                    </a:lnTo>
                    <a:lnTo>
                      <a:pt x="3048" y="0"/>
                    </a:lnTo>
                    <a:lnTo>
                      <a:pt x="0" y="3048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345" name="Google Shape;5345;p76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9102839" y="2122490"/>
                <a:ext cx="145376" cy="2108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346" name="Google Shape;5346;p7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9479267" y="2097773"/>
              <a:ext cx="259867" cy="22938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47" name="Google Shape;5347;p76"/>
            <p:cNvGrpSpPr/>
            <p:nvPr/>
          </p:nvGrpSpPr>
          <p:grpSpPr>
            <a:xfrm>
              <a:off x="9845801" y="2054351"/>
              <a:ext cx="61595" cy="166369"/>
              <a:chOff x="9845801" y="2054351"/>
              <a:chExt cx="61595" cy="166369"/>
            </a:xfrm>
          </p:grpSpPr>
          <p:sp>
            <p:nvSpPr>
              <p:cNvPr id="5348" name="Google Shape;5348;p76"/>
              <p:cNvSpPr/>
              <p:nvPr/>
            </p:nvSpPr>
            <p:spPr>
              <a:xfrm>
                <a:off x="9845801" y="2054351"/>
                <a:ext cx="61595" cy="146050"/>
              </a:xfrm>
              <a:custGeom>
                <a:rect b="b" l="l" r="r" t="t"/>
                <a:pathLst>
                  <a:path extrusionOk="0" h="146050" w="61595">
                    <a:moveTo>
                      <a:pt x="0" y="15239"/>
                    </a:moveTo>
                    <a:lnTo>
                      <a:pt x="3976" y="6536"/>
                    </a:lnTo>
                    <a:lnTo>
                      <a:pt x="7238" y="2190"/>
                    </a:lnTo>
                    <a:lnTo>
                      <a:pt x="12215" y="559"/>
                    </a:lnTo>
                    <a:lnTo>
                      <a:pt x="21336" y="0"/>
                    </a:lnTo>
                    <a:lnTo>
                      <a:pt x="29527" y="952"/>
                    </a:lnTo>
                    <a:lnTo>
                      <a:pt x="59817" y="25907"/>
                    </a:lnTo>
                    <a:lnTo>
                      <a:pt x="61460" y="33742"/>
                    </a:lnTo>
                    <a:lnTo>
                      <a:pt x="60960" y="41147"/>
                    </a:lnTo>
                    <a:lnTo>
                      <a:pt x="54149" y="55471"/>
                    </a:lnTo>
                    <a:lnTo>
                      <a:pt x="44196" y="68865"/>
                    </a:lnTo>
                    <a:lnTo>
                      <a:pt x="33099" y="81545"/>
                    </a:lnTo>
                    <a:lnTo>
                      <a:pt x="22860" y="93725"/>
                    </a:lnTo>
                    <a:lnTo>
                      <a:pt x="16573" y="103262"/>
                    </a:lnTo>
                    <a:lnTo>
                      <a:pt x="10858" y="113442"/>
                    </a:lnTo>
                    <a:lnTo>
                      <a:pt x="6572" y="124051"/>
                    </a:lnTo>
                    <a:lnTo>
                      <a:pt x="4572" y="134873"/>
                    </a:lnTo>
                    <a:lnTo>
                      <a:pt x="4572" y="140207"/>
                    </a:lnTo>
                    <a:lnTo>
                      <a:pt x="4572" y="141731"/>
                    </a:lnTo>
                    <a:lnTo>
                      <a:pt x="4572" y="145541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9" name="Google Shape;5349;p76"/>
              <p:cNvSpPr/>
              <p:nvPr/>
            </p:nvSpPr>
            <p:spPr>
              <a:xfrm>
                <a:off x="9845801" y="2218181"/>
                <a:ext cx="10795" cy="2539"/>
              </a:xfrm>
              <a:custGeom>
                <a:rect b="b" l="l" r="r" t="t"/>
                <a:pathLst>
                  <a:path extrusionOk="0" h="2539" w="10795">
                    <a:moveTo>
                      <a:pt x="10668" y="2286"/>
                    </a:moveTo>
                    <a:lnTo>
                      <a:pt x="5334" y="1524"/>
                    </a:lnTo>
                    <a:lnTo>
                      <a:pt x="3810" y="762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350" name="Google Shape;5350;p76"/>
          <p:cNvGrpSpPr/>
          <p:nvPr/>
        </p:nvGrpSpPr>
        <p:grpSpPr>
          <a:xfrm>
            <a:off x="1529037" y="2151437"/>
            <a:ext cx="6839943" cy="3229903"/>
            <a:chOff x="3415284" y="3091421"/>
            <a:chExt cx="5790183" cy="3007639"/>
          </a:xfrm>
        </p:grpSpPr>
        <p:grpSp>
          <p:nvGrpSpPr>
            <p:cNvPr id="5351" name="Google Shape;5351;p76"/>
            <p:cNvGrpSpPr/>
            <p:nvPr/>
          </p:nvGrpSpPr>
          <p:grpSpPr>
            <a:xfrm>
              <a:off x="3415284" y="3124009"/>
              <a:ext cx="561225" cy="256539"/>
              <a:chOff x="3415284" y="3124009"/>
              <a:chExt cx="561225" cy="256539"/>
            </a:xfrm>
          </p:grpSpPr>
          <p:sp>
            <p:nvSpPr>
              <p:cNvPr id="5352" name="Google Shape;5352;p76"/>
              <p:cNvSpPr/>
              <p:nvPr/>
            </p:nvSpPr>
            <p:spPr>
              <a:xfrm>
                <a:off x="3415284" y="3124009"/>
                <a:ext cx="153670" cy="256539"/>
              </a:xfrm>
              <a:custGeom>
                <a:rect b="b" l="l" r="r" t="t"/>
                <a:pathLst>
                  <a:path extrusionOk="0" h="256539" w="153670">
                    <a:moveTo>
                      <a:pt x="125729" y="8572"/>
                    </a:moveTo>
                    <a:lnTo>
                      <a:pt x="116431" y="4191"/>
                    </a:lnTo>
                    <a:lnTo>
                      <a:pt x="106775" y="952"/>
                    </a:lnTo>
                    <a:lnTo>
                      <a:pt x="96690" y="0"/>
                    </a:lnTo>
                    <a:lnTo>
                      <a:pt x="86105" y="2476"/>
                    </a:lnTo>
                    <a:lnTo>
                      <a:pt x="52768" y="30194"/>
                    </a:lnTo>
                    <a:lnTo>
                      <a:pt x="32003" y="68770"/>
                    </a:lnTo>
                    <a:lnTo>
                      <a:pt x="22895" y="123313"/>
                    </a:lnTo>
                    <a:lnTo>
                      <a:pt x="27431" y="140398"/>
                    </a:lnTo>
                    <a:lnTo>
                      <a:pt x="63650" y="163972"/>
                    </a:lnTo>
                    <a:lnTo>
                      <a:pt x="107251" y="173259"/>
                    </a:lnTo>
                    <a:lnTo>
                      <a:pt x="121658" y="177034"/>
                    </a:lnTo>
                    <a:lnTo>
                      <a:pt x="135635" y="182308"/>
                    </a:lnTo>
                    <a:lnTo>
                      <a:pt x="142863" y="186690"/>
                    </a:lnTo>
                    <a:lnTo>
                      <a:pt x="149447" y="192786"/>
                    </a:lnTo>
                    <a:lnTo>
                      <a:pt x="153316" y="200310"/>
                    </a:lnTo>
                    <a:lnTo>
                      <a:pt x="152399" y="208978"/>
                    </a:lnTo>
                    <a:lnTo>
                      <a:pt x="115002" y="238446"/>
                    </a:lnTo>
                    <a:lnTo>
                      <a:pt x="66389" y="254508"/>
                    </a:lnTo>
                    <a:lnTo>
                      <a:pt x="47446" y="256460"/>
                    </a:lnTo>
                    <a:lnTo>
                      <a:pt x="29717" y="254698"/>
                    </a:lnTo>
                    <a:lnTo>
                      <a:pt x="18645" y="250114"/>
                    </a:lnTo>
                    <a:lnTo>
                      <a:pt x="9715" y="242601"/>
                    </a:lnTo>
                    <a:lnTo>
                      <a:pt x="3357" y="232945"/>
                    </a:lnTo>
                    <a:lnTo>
                      <a:pt x="0" y="221932"/>
                    </a:lnTo>
                    <a:lnTo>
                      <a:pt x="464" y="211895"/>
                    </a:lnTo>
                    <a:lnTo>
                      <a:pt x="31241" y="195262"/>
                    </a:lnTo>
                    <a:lnTo>
                      <a:pt x="35813" y="193738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353" name="Google Shape;5353;p76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3586268" y="3202673"/>
                <a:ext cx="86726" cy="1403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54" name="Google Shape;5354;p76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3709403" y="3192767"/>
                <a:ext cx="162140" cy="1387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55" name="Google Shape;5355;p76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3893045" y="3200387"/>
                <a:ext cx="83464" cy="15166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56" name="Google Shape;5356;p76"/>
            <p:cNvGrpSpPr/>
            <p:nvPr/>
          </p:nvGrpSpPr>
          <p:grpSpPr>
            <a:xfrm>
              <a:off x="4237659" y="3091421"/>
              <a:ext cx="693255" cy="298729"/>
              <a:chOff x="4237659" y="3091421"/>
              <a:chExt cx="693255" cy="298729"/>
            </a:xfrm>
          </p:grpSpPr>
          <p:pic>
            <p:nvPicPr>
              <p:cNvPr id="5357" name="Google Shape;5357;p76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4237659" y="3093707"/>
                <a:ext cx="235292" cy="2964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58" name="Google Shape;5358;p76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4496549" y="3091421"/>
                <a:ext cx="247675" cy="2140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59" name="Google Shape;5359;p76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4771488" y="3107423"/>
                <a:ext cx="159426" cy="1166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360" name="Google Shape;5360;p76"/>
            <p:cNvSpPr/>
            <p:nvPr/>
          </p:nvSpPr>
          <p:spPr>
            <a:xfrm>
              <a:off x="3505200" y="3454729"/>
              <a:ext cx="551814" cy="24764"/>
            </a:xfrm>
            <a:custGeom>
              <a:rect b="b" l="l" r="r" t="t"/>
              <a:pathLst>
                <a:path extrusionOk="0" h="24764" w="551814">
                  <a:moveTo>
                    <a:pt x="0" y="21514"/>
                  </a:moveTo>
                  <a:lnTo>
                    <a:pt x="19300" y="21538"/>
                  </a:lnTo>
                  <a:lnTo>
                    <a:pt x="38385" y="21705"/>
                  </a:lnTo>
                  <a:lnTo>
                    <a:pt x="57328" y="22157"/>
                  </a:lnTo>
                  <a:lnTo>
                    <a:pt x="76200" y="23038"/>
                  </a:lnTo>
                  <a:lnTo>
                    <a:pt x="106037" y="23919"/>
                  </a:lnTo>
                  <a:lnTo>
                    <a:pt x="136017" y="24372"/>
                  </a:lnTo>
                  <a:lnTo>
                    <a:pt x="165996" y="24538"/>
                  </a:lnTo>
                  <a:lnTo>
                    <a:pt x="195834" y="24562"/>
                  </a:lnTo>
                  <a:lnTo>
                    <a:pt x="232731" y="23895"/>
                  </a:lnTo>
                  <a:lnTo>
                    <a:pt x="305669" y="19419"/>
                  </a:lnTo>
                  <a:lnTo>
                    <a:pt x="373570" y="12965"/>
                  </a:lnTo>
                  <a:lnTo>
                    <a:pt x="405003" y="9322"/>
                  </a:lnTo>
                  <a:lnTo>
                    <a:pt x="436435" y="5679"/>
                  </a:lnTo>
                  <a:lnTo>
                    <a:pt x="467868" y="2464"/>
                  </a:lnTo>
                  <a:lnTo>
                    <a:pt x="483417" y="1357"/>
                  </a:lnTo>
                  <a:lnTo>
                    <a:pt x="499109" y="464"/>
                  </a:lnTo>
                  <a:lnTo>
                    <a:pt x="514802" y="0"/>
                  </a:lnTo>
                  <a:lnTo>
                    <a:pt x="530352" y="178"/>
                  </a:lnTo>
                  <a:lnTo>
                    <a:pt x="534924" y="178"/>
                  </a:lnTo>
                  <a:lnTo>
                    <a:pt x="543306" y="5512"/>
                  </a:lnTo>
                  <a:lnTo>
                    <a:pt x="547878" y="3988"/>
                  </a:lnTo>
                  <a:lnTo>
                    <a:pt x="549402" y="3226"/>
                  </a:lnTo>
                  <a:lnTo>
                    <a:pt x="550164" y="2464"/>
                  </a:lnTo>
                  <a:lnTo>
                    <a:pt x="551688" y="94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1" name="Google Shape;5361;p76"/>
            <p:cNvSpPr/>
            <p:nvPr/>
          </p:nvSpPr>
          <p:spPr>
            <a:xfrm>
              <a:off x="4214621" y="3365753"/>
              <a:ext cx="701039" cy="86995"/>
            </a:xfrm>
            <a:custGeom>
              <a:rect b="b" l="l" r="r" t="t"/>
              <a:pathLst>
                <a:path extrusionOk="0" h="86995" w="701039">
                  <a:moveTo>
                    <a:pt x="0" y="86868"/>
                  </a:moveTo>
                  <a:lnTo>
                    <a:pt x="44898" y="83439"/>
                  </a:lnTo>
                  <a:lnTo>
                    <a:pt x="84891" y="80557"/>
                  </a:lnTo>
                  <a:lnTo>
                    <a:pt x="109728" y="78676"/>
                  </a:lnTo>
                  <a:lnTo>
                    <a:pt x="134564" y="76509"/>
                  </a:lnTo>
                  <a:lnTo>
                    <a:pt x="159258" y="73914"/>
                  </a:lnTo>
                  <a:lnTo>
                    <a:pt x="195833" y="69913"/>
                  </a:lnTo>
                  <a:lnTo>
                    <a:pt x="232409" y="65913"/>
                  </a:lnTo>
                  <a:lnTo>
                    <a:pt x="268985" y="61912"/>
                  </a:lnTo>
                  <a:lnTo>
                    <a:pt x="305562" y="57912"/>
                  </a:lnTo>
                  <a:lnTo>
                    <a:pt x="346269" y="53351"/>
                  </a:lnTo>
                  <a:lnTo>
                    <a:pt x="387191" y="48863"/>
                  </a:lnTo>
                  <a:lnTo>
                    <a:pt x="428255" y="44517"/>
                  </a:lnTo>
                  <a:lnTo>
                    <a:pt x="469392" y="40386"/>
                  </a:lnTo>
                  <a:lnTo>
                    <a:pt x="536448" y="34099"/>
                  </a:lnTo>
                  <a:lnTo>
                    <a:pt x="603504" y="28956"/>
                  </a:lnTo>
                  <a:lnTo>
                    <a:pt x="624768" y="27122"/>
                  </a:lnTo>
                  <a:lnTo>
                    <a:pt x="646176" y="25146"/>
                  </a:lnTo>
                  <a:lnTo>
                    <a:pt x="667583" y="23169"/>
                  </a:lnTo>
                  <a:lnTo>
                    <a:pt x="688848" y="21336"/>
                  </a:lnTo>
                  <a:lnTo>
                    <a:pt x="692658" y="20574"/>
                  </a:lnTo>
                  <a:lnTo>
                    <a:pt x="696468" y="19812"/>
                  </a:lnTo>
                  <a:lnTo>
                    <a:pt x="701040" y="19812"/>
                  </a:lnTo>
                  <a:lnTo>
                    <a:pt x="700278" y="12192"/>
                  </a:lnTo>
                  <a:lnTo>
                    <a:pt x="698754" y="7620"/>
                  </a:lnTo>
                  <a:lnTo>
                    <a:pt x="696468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62" name="Google Shape;5362;p76"/>
            <p:cNvGrpSpPr/>
            <p:nvPr/>
          </p:nvGrpSpPr>
          <p:grpSpPr>
            <a:xfrm>
              <a:off x="5659170" y="3582911"/>
              <a:ext cx="319494" cy="282727"/>
              <a:chOff x="5659170" y="3582911"/>
              <a:chExt cx="319494" cy="282727"/>
            </a:xfrm>
          </p:grpSpPr>
          <p:pic>
            <p:nvPicPr>
              <p:cNvPr id="5363" name="Google Shape;5363;p76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5659170" y="3582911"/>
                <a:ext cx="183095" cy="1722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64" name="Google Shape;5364;p76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5864339" y="3695687"/>
                <a:ext cx="114325" cy="1699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65" name="Google Shape;5365;p76"/>
            <p:cNvGrpSpPr/>
            <p:nvPr/>
          </p:nvGrpSpPr>
          <p:grpSpPr>
            <a:xfrm>
              <a:off x="6160769" y="3607307"/>
              <a:ext cx="101726" cy="66674"/>
              <a:chOff x="6160769" y="3607307"/>
              <a:chExt cx="101726" cy="66674"/>
            </a:xfrm>
          </p:grpSpPr>
          <p:sp>
            <p:nvSpPr>
              <p:cNvPr id="5366" name="Google Shape;5366;p76"/>
              <p:cNvSpPr/>
              <p:nvPr/>
            </p:nvSpPr>
            <p:spPr>
              <a:xfrm>
                <a:off x="6160769" y="3607307"/>
                <a:ext cx="71754" cy="3810"/>
              </a:xfrm>
              <a:custGeom>
                <a:rect b="b" l="l" r="r" t="t"/>
                <a:pathLst>
                  <a:path extrusionOk="0" h="3810" w="71754">
                    <a:moveTo>
                      <a:pt x="0" y="3810"/>
                    </a:moveTo>
                    <a:lnTo>
                      <a:pt x="11763" y="3655"/>
                    </a:lnTo>
                    <a:lnTo>
                      <a:pt x="23241" y="3143"/>
                    </a:lnTo>
                    <a:lnTo>
                      <a:pt x="34718" y="2202"/>
                    </a:lnTo>
                    <a:lnTo>
                      <a:pt x="46482" y="762"/>
                    </a:lnTo>
                    <a:lnTo>
                      <a:pt x="54102" y="0"/>
                    </a:lnTo>
                    <a:lnTo>
                      <a:pt x="61722" y="0"/>
                    </a:lnTo>
                    <a:lnTo>
                      <a:pt x="70104" y="0"/>
                    </a:lnTo>
                    <a:lnTo>
                      <a:pt x="70866" y="0"/>
                    </a:lnTo>
                    <a:lnTo>
                      <a:pt x="71628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7" name="Google Shape;5367;p76"/>
              <p:cNvSpPr/>
              <p:nvPr/>
            </p:nvSpPr>
            <p:spPr>
              <a:xfrm>
                <a:off x="6180581" y="3668267"/>
                <a:ext cx="81914" cy="5714"/>
              </a:xfrm>
              <a:custGeom>
                <a:rect b="b" l="l" r="r" t="t"/>
                <a:pathLst>
                  <a:path extrusionOk="0" h="5714" w="81914">
                    <a:moveTo>
                      <a:pt x="0" y="5334"/>
                    </a:moveTo>
                    <a:lnTo>
                      <a:pt x="10513" y="5631"/>
                    </a:lnTo>
                    <a:lnTo>
                      <a:pt x="20669" y="5429"/>
                    </a:lnTo>
                    <a:lnTo>
                      <a:pt x="30968" y="4798"/>
                    </a:lnTo>
                    <a:lnTo>
                      <a:pt x="41910" y="3810"/>
                    </a:lnTo>
                    <a:lnTo>
                      <a:pt x="49911" y="2690"/>
                    </a:lnTo>
                    <a:lnTo>
                      <a:pt x="57912" y="1714"/>
                    </a:lnTo>
                    <a:lnTo>
                      <a:pt x="65913" y="1023"/>
                    </a:lnTo>
                    <a:lnTo>
                      <a:pt x="73914" y="762"/>
                    </a:lnTo>
                    <a:lnTo>
                      <a:pt x="78486" y="762"/>
                    </a:lnTo>
                    <a:lnTo>
                      <a:pt x="81534" y="0"/>
                    </a:lnTo>
                    <a:lnTo>
                      <a:pt x="73914" y="2286"/>
                    </a:lnTo>
                    <a:lnTo>
                      <a:pt x="70866" y="2286"/>
                    </a:lnTo>
                    <a:lnTo>
                      <a:pt x="69342" y="3048"/>
                    </a:lnTo>
                    <a:lnTo>
                      <a:pt x="67056" y="2286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368" name="Google Shape;5368;p76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7941550" y="3428225"/>
              <a:ext cx="104419" cy="117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9" name="Google Shape;5369;p76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100047" y="3393173"/>
              <a:ext cx="143281" cy="156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70" name="Google Shape;5370;p76"/>
            <p:cNvSpPr/>
            <p:nvPr/>
          </p:nvSpPr>
          <p:spPr>
            <a:xfrm>
              <a:off x="5119115" y="3797808"/>
              <a:ext cx="2743200" cy="176529"/>
            </a:xfrm>
            <a:custGeom>
              <a:rect b="b" l="l" r="r" t="t"/>
              <a:pathLst>
                <a:path extrusionOk="0" h="176529" w="2743200">
                  <a:moveTo>
                    <a:pt x="0" y="176022"/>
                  </a:moveTo>
                  <a:lnTo>
                    <a:pt x="46767" y="159829"/>
                  </a:lnTo>
                  <a:lnTo>
                    <a:pt x="95250" y="149352"/>
                  </a:lnTo>
                  <a:lnTo>
                    <a:pt x="169259" y="140970"/>
                  </a:lnTo>
                  <a:lnTo>
                    <a:pt x="243840" y="137160"/>
                  </a:lnTo>
                  <a:lnTo>
                    <a:pt x="290131" y="135683"/>
                  </a:lnTo>
                  <a:lnTo>
                    <a:pt x="336423" y="134493"/>
                  </a:lnTo>
                  <a:lnTo>
                    <a:pt x="382714" y="133302"/>
                  </a:lnTo>
                  <a:lnTo>
                    <a:pt x="429006" y="131826"/>
                  </a:lnTo>
                  <a:lnTo>
                    <a:pt x="483429" y="129028"/>
                  </a:lnTo>
                  <a:lnTo>
                    <a:pt x="538067" y="125444"/>
                  </a:lnTo>
                  <a:lnTo>
                    <a:pt x="592847" y="121431"/>
                  </a:lnTo>
                  <a:lnTo>
                    <a:pt x="647700" y="117348"/>
                  </a:lnTo>
                  <a:lnTo>
                    <a:pt x="696620" y="113781"/>
                  </a:lnTo>
                  <a:lnTo>
                    <a:pt x="745540" y="110398"/>
                  </a:lnTo>
                  <a:lnTo>
                    <a:pt x="794461" y="107198"/>
                  </a:lnTo>
                  <a:lnTo>
                    <a:pt x="843381" y="104180"/>
                  </a:lnTo>
                  <a:lnTo>
                    <a:pt x="892302" y="101346"/>
                  </a:lnTo>
                  <a:lnTo>
                    <a:pt x="943965" y="98334"/>
                  </a:lnTo>
                  <a:lnTo>
                    <a:pt x="995629" y="95725"/>
                  </a:lnTo>
                  <a:lnTo>
                    <a:pt x="1047292" y="93555"/>
                  </a:lnTo>
                  <a:lnTo>
                    <a:pt x="1098956" y="91860"/>
                  </a:lnTo>
                  <a:lnTo>
                    <a:pt x="1150620" y="90677"/>
                  </a:lnTo>
                  <a:lnTo>
                    <a:pt x="1203204" y="89318"/>
                  </a:lnTo>
                  <a:lnTo>
                    <a:pt x="1255824" y="88032"/>
                  </a:lnTo>
                  <a:lnTo>
                    <a:pt x="1308518" y="86892"/>
                  </a:lnTo>
                  <a:lnTo>
                    <a:pt x="1361322" y="85971"/>
                  </a:lnTo>
                  <a:lnTo>
                    <a:pt x="1414272" y="85343"/>
                  </a:lnTo>
                  <a:lnTo>
                    <a:pt x="1466850" y="84496"/>
                  </a:lnTo>
                  <a:lnTo>
                    <a:pt x="1519428" y="83685"/>
                  </a:lnTo>
                  <a:lnTo>
                    <a:pt x="1572006" y="82765"/>
                  </a:lnTo>
                  <a:lnTo>
                    <a:pt x="1624584" y="81588"/>
                  </a:lnTo>
                  <a:lnTo>
                    <a:pt x="1677162" y="80009"/>
                  </a:lnTo>
                  <a:lnTo>
                    <a:pt x="1725168" y="78576"/>
                  </a:lnTo>
                  <a:lnTo>
                    <a:pt x="1773174" y="77116"/>
                  </a:lnTo>
                  <a:lnTo>
                    <a:pt x="1821180" y="75603"/>
                  </a:lnTo>
                  <a:lnTo>
                    <a:pt x="1869186" y="74009"/>
                  </a:lnTo>
                  <a:lnTo>
                    <a:pt x="1917192" y="72308"/>
                  </a:lnTo>
                  <a:lnTo>
                    <a:pt x="1965198" y="70473"/>
                  </a:lnTo>
                  <a:lnTo>
                    <a:pt x="2013204" y="68477"/>
                  </a:lnTo>
                  <a:lnTo>
                    <a:pt x="2061210" y="66293"/>
                  </a:lnTo>
                  <a:lnTo>
                    <a:pt x="2110124" y="63995"/>
                  </a:lnTo>
                  <a:lnTo>
                    <a:pt x="2159002" y="61624"/>
                  </a:lnTo>
                  <a:lnTo>
                    <a:pt x="2207806" y="59106"/>
                  </a:lnTo>
                  <a:lnTo>
                    <a:pt x="2256501" y="56369"/>
                  </a:lnTo>
                  <a:lnTo>
                    <a:pt x="2305050" y="53339"/>
                  </a:lnTo>
                  <a:lnTo>
                    <a:pt x="2360285" y="49213"/>
                  </a:lnTo>
                  <a:lnTo>
                    <a:pt x="2415375" y="45012"/>
                  </a:lnTo>
                  <a:lnTo>
                    <a:pt x="2470355" y="40666"/>
                  </a:lnTo>
                  <a:lnTo>
                    <a:pt x="2525261" y="36100"/>
                  </a:lnTo>
                  <a:lnTo>
                    <a:pt x="2580132" y="31241"/>
                  </a:lnTo>
                  <a:lnTo>
                    <a:pt x="2645283" y="24955"/>
                  </a:lnTo>
                  <a:lnTo>
                    <a:pt x="2710434" y="15239"/>
                  </a:lnTo>
                  <a:lnTo>
                    <a:pt x="2718220" y="14049"/>
                  </a:lnTo>
                  <a:lnTo>
                    <a:pt x="2726435" y="12572"/>
                  </a:lnTo>
                  <a:lnTo>
                    <a:pt x="2734651" y="10525"/>
                  </a:lnTo>
                  <a:lnTo>
                    <a:pt x="2742438" y="7619"/>
                  </a:lnTo>
                  <a:lnTo>
                    <a:pt x="2743128" y="4179"/>
                  </a:lnTo>
                  <a:lnTo>
                    <a:pt x="2732532" y="2381"/>
                  </a:lnTo>
                  <a:lnTo>
                    <a:pt x="2717363" y="1297"/>
                  </a:lnTo>
                  <a:lnTo>
                    <a:pt x="2704338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71" name="Google Shape;5371;p76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5906249" y="4882121"/>
              <a:ext cx="290347" cy="265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2" name="Google Shape;5372;p76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6796265" y="4792967"/>
              <a:ext cx="264439" cy="281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3" name="Google Shape;5373;p76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6563855" y="3497567"/>
              <a:ext cx="166903" cy="1943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4" name="Google Shape;5374;p76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6784358" y="3487661"/>
              <a:ext cx="243579" cy="2766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75" name="Google Shape;5375;p76"/>
            <p:cNvSpPr/>
            <p:nvPr/>
          </p:nvSpPr>
          <p:spPr>
            <a:xfrm>
              <a:off x="6357365" y="4908803"/>
              <a:ext cx="71754" cy="6985"/>
            </a:xfrm>
            <a:custGeom>
              <a:rect b="b" l="l" r="r" t="t"/>
              <a:pathLst>
                <a:path extrusionOk="0" h="6985" w="71754">
                  <a:moveTo>
                    <a:pt x="0" y="0"/>
                  </a:moveTo>
                  <a:lnTo>
                    <a:pt x="12096" y="2202"/>
                  </a:lnTo>
                  <a:lnTo>
                    <a:pt x="23622" y="3333"/>
                  </a:lnTo>
                  <a:lnTo>
                    <a:pt x="35147" y="3750"/>
                  </a:lnTo>
                  <a:lnTo>
                    <a:pt x="47244" y="3809"/>
                  </a:lnTo>
                  <a:lnTo>
                    <a:pt x="55626" y="3809"/>
                  </a:lnTo>
                  <a:lnTo>
                    <a:pt x="64769" y="4571"/>
                  </a:lnTo>
                  <a:lnTo>
                    <a:pt x="71628" y="6857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6" name="Google Shape;5376;p76"/>
            <p:cNvSpPr/>
            <p:nvPr/>
          </p:nvSpPr>
          <p:spPr>
            <a:xfrm>
              <a:off x="6363461" y="4978908"/>
              <a:ext cx="80010" cy="11429"/>
            </a:xfrm>
            <a:custGeom>
              <a:rect b="b" l="l" r="r" t="t"/>
              <a:pathLst>
                <a:path extrusionOk="0" h="11429" w="80010">
                  <a:moveTo>
                    <a:pt x="0" y="9143"/>
                  </a:moveTo>
                  <a:lnTo>
                    <a:pt x="12549" y="10560"/>
                  </a:lnTo>
                  <a:lnTo>
                    <a:pt x="24384" y="11334"/>
                  </a:lnTo>
                  <a:lnTo>
                    <a:pt x="36218" y="11394"/>
                  </a:lnTo>
                  <a:lnTo>
                    <a:pt x="48768" y="10667"/>
                  </a:lnTo>
                  <a:lnTo>
                    <a:pt x="56197" y="9798"/>
                  </a:lnTo>
                  <a:lnTo>
                    <a:pt x="64198" y="8858"/>
                  </a:lnTo>
                  <a:lnTo>
                    <a:pt x="71913" y="6917"/>
                  </a:lnTo>
                  <a:lnTo>
                    <a:pt x="78486" y="3047"/>
                  </a:lnTo>
                  <a:lnTo>
                    <a:pt x="78486" y="2285"/>
                  </a:lnTo>
                  <a:lnTo>
                    <a:pt x="79248" y="761"/>
                  </a:lnTo>
                  <a:lnTo>
                    <a:pt x="80010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77" name="Google Shape;5377;p76"/>
            <p:cNvGrpSpPr/>
            <p:nvPr/>
          </p:nvGrpSpPr>
          <p:grpSpPr>
            <a:xfrm>
              <a:off x="7151441" y="4755438"/>
              <a:ext cx="297121" cy="210528"/>
              <a:chOff x="7151441" y="4755438"/>
              <a:chExt cx="297121" cy="210528"/>
            </a:xfrm>
          </p:grpSpPr>
          <p:pic>
            <p:nvPicPr>
              <p:cNvPr id="5378" name="Google Shape;5378;p76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7151441" y="4755438"/>
                <a:ext cx="141245" cy="1200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79" name="Google Shape;5379;p76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7328141" y="4800587"/>
                <a:ext cx="120421" cy="1653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80" name="Google Shape;5380;p76"/>
            <p:cNvGrpSpPr/>
            <p:nvPr/>
          </p:nvGrpSpPr>
          <p:grpSpPr>
            <a:xfrm>
              <a:off x="5751467" y="4267949"/>
              <a:ext cx="305683" cy="238531"/>
              <a:chOff x="5751467" y="4267949"/>
              <a:chExt cx="305683" cy="238531"/>
            </a:xfrm>
          </p:grpSpPr>
          <p:pic>
            <p:nvPicPr>
              <p:cNvPr id="5381" name="Google Shape;5381;p76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5751467" y="4267949"/>
                <a:ext cx="151675" cy="1640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82" name="Google Shape;5382;p76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5927585" y="4354817"/>
                <a:ext cx="129565" cy="15166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383" name="Google Shape;5383;p76"/>
            <p:cNvSpPr/>
            <p:nvPr/>
          </p:nvSpPr>
          <p:spPr>
            <a:xfrm>
              <a:off x="6224778" y="4295394"/>
              <a:ext cx="47625" cy="3810"/>
            </a:xfrm>
            <a:custGeom>
              <a:rect b="b" l="l" r="r" t="t"/>
              <a:pathLst>
                <a:path extrusionOk="0" h="3810" w="47625">
                  <a:moveTo>
                    <a:pt x="0" y="3810"/>
                  </a:moveTo>
                  <a:lnTo>
                    <a:pt x="39624" y="0"/>
                  </a:lnTo>
                  <a:lnTo>
                    <a:pt x="42672" y="0"/>
                  </a:lnTo>
                  <a:lnTo>
                    <a:pt x="47244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4" name="Google Shape;5384;p76"/>
            <p:cNvSpPr/>
            <p:nvPr/>
          </p:nvSpPr>
          <p:spPr>
            <a:xfrm>
              <a:off x="6232397" y="4370832"/>
              <a:ext cx="52070" cy="5714"/>
            </a:xfrm>
            <a:custGeom>
              <a:rect b="b" l="l" r="r" t="t"/>
              <a:pathLst>
                <a:path extrusionOk="0" h="5714" w="52070">
                  <a:moveTo>
                    <a:pt x="0" y="5334"/>
                  </a:moveTo>
                  <a:lnTo>
                    <a:pt x="11156" y="4833"/>
                  </a:lnTo>
                  <a:lnTo>
                    <a:pt x="21240" y="3619"/>
                  </a:lnTo>
                  <a:lnTo>
                    <a:pt x="31182" y="2119"/>
                  </a:lnTo>
                  <a:lnTo>
                    <a:pt x="41910" y="762"/>
                  </a:lnTo>
                  <a:lnTo>
                    <a:pt x="47244" y="0"/>
                  </a:lnTo>
                  <a:lnTo>
                    <a:pt x="48768" y="0"/>
                  </a:lnTo>
                  <a:lnTo>
                    <a:pt x="51816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85" name="Google Shape;5385;p76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6600431" y="4216609"/>
              <a:ext cx="252247" cy="295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6" name="Google Shape;5386;p76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6927364" y="4197083"/>
              <a:ext cx="292597" cy="21871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87" name="Google Shape;5387;p76"/>
            <p:cNvGrpSpPr/>
            <p:nvPr/>
          </p:nvGrpSpPr>
          <p:grpSpPr>
            <a:xfrm>
              <a:off x="7605521" y="4058888"/>
              <a:ext cx="300716" cy="331470"/>
              <a:chOff x="7605521" y="4058888"/>
              <a:chExt cx="300716" cy="331470"/>
            </a:xfrm>
          </p:grpSpPr>
          <p:sp>
            <p:nvSpPr>
              <p:cNvPr id="5388" name="Google Shape;5388;p76"/>
              <p:cNvSpPr/>
              <p:nvPr/>
            </p:nvSpPr>
            <p:spPr>
              <a:xfrm>
                <a:off x="7605521" y="4058888"/>
                <a:ext cx="156209" cy="331470"/>
              </a:xfrm>
              <a:custGeom>
                <a:rect b="b" l="l" r="r" t="t"/>
                <a:pathLst>
                  <a:path extrusionOk="0" h="331470" w="156209">
                    <a:moveTo>
                      <a:pt x="156209" y="3333"/>
                    </a:moveTo>
                    <a:lnTo>
                      <a:pt x="140374" y="773"/>
                    </a:lnTo>
                    <a:lnTo>
                      <a:pt x="126110" y="0"/>
                    </a:lnTo>
                    <a:lnTo>
                      <a:pt x="111847" y="1083"/>
                    </a:lnTo>
                    <a:lnTo>
                      <a:pt x="54673" y="13906"/>
                    </a:lnTo>
                    <a:lnTo>
                      <a:pt x="14477" y="27717"/>
                    </a:lnTo>
                    <a:lnTo>
                      <a:pt x="0" y="50577"/>
                    </a:lnTo>
                    <a:lnTo>
                      <a:pt x="2214" y="64829"/>
                    </a:lnTo>
                    <a:lnTo>
                      <a:pt x="6857" y="78866"/>
                    </a:lnTo>
                    <a:lnTo>
                      <a:pt x="12644" y="92475"/>
                    </a:lnTo>
                    <a:lnTo>
                      <a:pt x="18287" y="105441"/>
                    </a:lnTo>
                    <a:lnTo>
                      <a:pt x="25836" y="125599"/>
                    </a:lnTo>
                    <a:lnTo>
                      <a:pt x="37790" y="167056"/>
                    </a:lnTo>
                    <a:lnTo>
                      <a:pt x="44791" y="209645"/>
                    </a:lnTo>
                    <a:lnTo>
                      <a:pt x="47696" y="251936"/>
                    </a:lnTo>
                    <a:lnTo>
                      <a:pt x="48005" y="273081"/>
                    </a:lnTo>
                    <a:lnTo>
                      <a:pt x="48005" y="287488"/>
                    </a:lnTo>
                    <a:lnTo>
                      <a:pt x="48005" y="302037"/>
                    </a:lnTo>
                    <a:lnTo>
                      <a:pt x="48005" y="316587"/>
                    </a:lnTo>
                    <a:lnTo>
                      <a:pt x="48005" y="330993"/>
                    </a:lnTo>
                    <a:lnTo>
                      <a:pt x="54101" y="329469"/>
                    </a:lnTo>
                    <a:lnTo>
                      <a:pt x="58673" y="326421"/>
                    </a:lnTo>
                    <a:lnTo>
                      <a:pt x="64769" y="324135"/>
                    </a:lnTo>
                    <a:lnTo>
                      <a:pt x="76461" y="319670"/>
                    </a:lnTo>
                    <a:lnTo>
                      <a:pt x="88582" y="316420"/>
                    </a:lnTo>
                    <a:lnTo>
                      <a:pt x="100988" y="314170"/>
                    </a:lnTo>
                    <a:lnTo>
                      <a:pt x="113537" y="312705"/>
                    </a:lnTo>
                    <a:lnTo>
                      <a:pt x="123134" y="311657"/>
                    </a:lnTo>
                    <a:lnTo>
                      <a:pt x="132587" y="310610"/>
                    </a:lnTo>
                    <a:lnTo>
                      <a:pt x="142041" y="309276"/>
                    </a:lnTo>
                    <a:lnTo>
                      <a:pt x="151637" y="307371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389" name="Google Shape;5389;p76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7738858" y="4129265"/>
                <a:ext cx="167379" cy="1669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90" name="Google Shape;5390;p76"/>
            <p:cNvGrpSpPr/>
            <p:nvPr/>
          </p:nvGrpSpPr>
          <p:grpSpPr>
            <a:xfrm>
              <a:off x="8096999" y="3999738"/>
              <a:ext cx="520078" cy="231660"/>
              <a:chOff x="8096999" y="3999738"/>
              <a:chExt cx="520078" cy="231660"/>
            </a:xfrm>
          </p:grpSpPr>
          <p:pic>
            <p:nvPicPr>
              <p:cNvPr id="5391" name="Google Shape;5391;p76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8096999" y="4035539"/>
                <a:ext cx="226339" cy="1958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92" name="Google Shape;5392;p76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8352269" y="4007345"/>
                <a:ext cx="115087" cy="1859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93" name="Google Shape;5393;p76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8496287" y="4083307"/>
                <a:ext cx="86536" cy="901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94" name="Google Shape;5394;p76"/>
              <p:cNvSpPr/>
              <p:nvPr/>
            </p:nvSpPr>
            <p:spPr>
              <a:xfrm>
                <a:off x="8611362" y="4084320"/>
                <a:ext cx="5715" cy="80010"/>
              </a:xfrm>
              <a:custGeom>
                <a:rect b="b" l="l" r="r" t="t"/>
                <a:pathLst>
                  <a:path extrusionOk="0" h="80010" w="5715">
                    <a:moveTo>
                      <a:pt x="0" y="0"/>
                    </a:moveTo>
                    <a:lnTo>
                      <a:pt x="1524" y="44958"/>
                    </a:lnTo>
                    <a:lnTo>
                      <a:pt x="2214" y="53220"/>
                    </a:lnTo>
                    <a:lnTo>
                      <a:pt x="2476" y="62484"/>
                    </a:lnTo>
                    <a:lnTo>
                      <a:pt x="3024" y="71747"/>
                    </a:lnTo>
                    <a:lnTo>
                      <a:pt x="4572" y="80010"/>
                    </a:lnTo>
                    <a:lnTo>
                      <a:pt x="5334" y="8001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5" name="Google Shape;5395;p76"/>
              <p:cNvSpPr/>
              <p:nvPr/>
            </p:nvSpPr>
            <p:spPr>
              <a:xfrm>
                <a:off x="8596122" y="3999738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048"/>
                    </a:moveTo>
                    <a:lnTo>
                      <a:pt x="0" y="11430"/>
                    </a:lnTo>
                    <a:lnTo>
                      <a:pt x="3048" y="15240"/>
                    </a:lnTo>
                    <a:lnTo>
                      <a:pt x="12192" y="15240"/>
                    </a:lnTo>
                    <a:lnTo>
                      <a:pt x="15240" y="11430"/>
                    </a:lnTo>
                    <a:lnTo>
                      <a:pt x="15240" y="7620"/>
                    </a:lnTo>
                    <a:lnTo>
                      <a:pt x="15240" y="3048"/>
                    </a:lnTo>
                    <a:lnTo>
                      <a:pt x="12192" y="0"/>
                    </a:lnTo>
                    <a:lnTo>
                      <a:pt x="3048" y="0"/>
                    </a:lnTo>
                    <a:lnTo>
                      <a:pt x="0" y="3048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96" name="Google Shape;5396;p76"/>
            <p:cNvGrpSpPr/>
            <p:nvPr/>
          </p:nvGrpSpPr>
          <p:grpSpPr>
            <a:xfrm>
              <a:off x="8670023" y="3816095"/>
              <a:ext cx="450609" cy="371475"/>
              <a:chOff x="8670023" y="3816095"/>
              <a:chExt cx="450609" cy="371475"/>
            </a:xfrm>
          </p:grpSpPr>
          <p:pic>
            <p:nvPicPr>
              <p:cNvPr id="5397" name="Google Shape;5397;p76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8670023" y="3982199"/>
                <a:ext cx="93310" cy="1760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98" name="Google Shape;5398;p76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8789657" y="4030967"/>
                <a:ext cx="64997" cy="945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99" name="Google Shape;5399;p76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8878049" y="4013167"/>
                <a:ext cx="87560" cy="1024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00" name="Google Shape;5400;p76"/>
              <p:cNvSpPr/>
              <p:nvPr/>
            </p:nvSpPr>
            <p:spPr>
              <a:xfrm>
                <a:off x="8961882" y="3816095"/>
                <a:ext cx="158750" cy="371475"/>
              </a:xfrm>
              <a:custGeom>
                <a:rect b="b" l="l" r="r" t="t"/>
                <a:pathLst>
                  <a:path extrusionOk="0" h="371475" w="158750">
                    <a:moveTo>
                      <a:pt x="0" y="29717"/>
                    </a:moveTo>
                    <a:lnTo>
                      <a:pt x="42648" y="11394"/>
                    </a:lnTo>
                    <a:lnTo>
                      <a:pt x="84677" y="2666"/>
                    </a:lnTo>
                    <a:lnTo>
                      <a:pt x="111252" y="0"/>
                    </a:lnTo>
                    <a:lnTo>
                      <a:pt x="122682" y="0"/>
                    </a:lnTo>
                    <a:lnTo>
                      <a:pt x="128016" y="0"/>
                    </a:lnTo>
                    <a:lnTo>
                      <a:pt x="141612" y="49137"/>
                    </a:lnTo>
                    <a:lnTo>
                      <a:pt x="142494" y="61721"/>
                    </a:lnTo>
                    <a:lnTo>
                      <a:pt x="144137" y="84581"/>
                    </a:lnTo>
                    <a:lnTo>
                      <a:pt x="144780" y="107441"/>
                    </a:lnTo>
                    <a:lnTo>
                      <a:pt x="144851" y="130301"/>
                    </a:lnTo>
                    <a:lnTo>
                      <a:pt x="144780" y="153161"/>
                    </a:lnTo>
                    <a:lnTo>
                      <a:pt x="144863" y="183451"/>
                    </a:lnTo>
                    <a:lnTo>
                      <a:pt x="144303" y="213740"/>
                    </a:lnTo>
                    <a:lnTo>
                      <a:pt x="143601" y="244030"/>
                    </a:lnTo>
                    <a:lnTo>
                      <a:pt x="143256" y="274319"/>
                    </a:lnTo>
                    <a:lnTo>
                      <a:pt x="142898" y="292024"/>
                    </a:lnTo>
                    <a:lnTo>
                      <a:pt x="143256" y="309657"/>
                    </a:lnTo>
                    <a:lnTo>
                      <a:pt x="144756" y="327148"/>
                    </a:lnTo>
                    <a:lnTo>
                      <a:pt x="147828" y="344423"/>
                    </a:lnTo>
                    <a:lnTo>
                      <a:pt x="149352" y="353567"/>
                    </a:lnTo>
                    <a:lnTo>
                      <a:pt x="152400" y="359663"/>
                    </a:lnTo>
                    <a:lnTo>
                      <a:pt x="156972" y="367283"/>
                    </a:lnTo>
                    <a:lnTo>
                      <a:pt x="156972" y="368807"/>
                    </a:lnTo>
                    <a:lnTo>
                      <a:pt x="158496" y="369569"/>
                    </a:lnTo>
                    <a:lnTo>
                      <a:pt x="131290" y="370296"/>
                    </a:lnTo>
                    <a:lnTo>
                      <a:pt x="103155" y="371379"/>
                    </a:lnTo>
                    <a:lnTo>
                      <a:pt x="75449" y="371177"/>
                    </a:lnTo>
                    <a:lnTo>
                      <a:pt x="49530" y="368045"/>
                    </a:lnTo>
                    <a:lnTo>
                      <a:pt x="56376" y="365629"/>
                    </a:lnTo>
                    <a:lnTo>
                      <a:pt x="63150" y="362997"/>
                    </a:lnTo>
                    <a:lnTo>
                      <a:pt x="69782" y="360223"/>
                    </a:lnTo>
                    <a:lnTo>
                      <a:pt x="76200" y="357377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01" name="Google Shape;5401;p76"/>
            <p:cNvSpPr/>
            <p:nvPr/>
          </p:nvSpPr>
          <p:spPr>
            <a:xfrm>
              <a:off x="9185147" y="4126229"/>
              <a:ext cx="20320" cy="3810"/>
            </a:xfrm>
            <a:custGeom>
              <a:rect b="b" l="l" r="r" t="t"/>
              <a:pathLst>
                <a:path extrusionOk="0" h="3810" w="20320">
                  <a:moveTo>
                    <a:pt x="19811" y="3810"/>
                  </a:moveTo>
                  <a:lnTo>
                    <a:pt x="8381" y="2286"/>
                  </a:lnTo>
                  <a:lnTo>
                    <a:pt x="6857" y="2286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02" name="Google Shape;5402;p76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5495816" y="4278617"/>
              <a:ext cx="159759" cy="200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03" name="Google Shape;5403;p76"/>
            <p:cNvSpPr/>
            <p:nvPr/>
          </p:nvSpPr>
          <p:spPr>
            <a:xfrm>
              <a:off x="5665470" y="4803647"/>
              <a:ext cx="120650" cy="418464"/>
            </a:xfrm>
            <a:custGeom>
              <a:rect b="b" l="l" r="r" t="t"/>
              <a:pathLst>
                <a:path extrusionOk="0" h="418464" w="120650">
                  <a:moveTo>
                    <a:pt x="0" y="0"/>
                  </a:moveTo>
                  <a:lnTo>
                    <a:pt x="48113" y="22074"/>
                  </a:lnTo>
                  <a:lnTo>
                    <a:pt x="76902" y="57054"/>
                  </a:lnTo>
                  <a:lnTo>
                    <a:pt x="99548" y="102584"/>
                  </a:lnTo>
                  <a:lnTo>
                    <a:pt x="113859" y="152673"/>
                  </a:lnTo>
                  <a:lnTo>
                    <a:pt x="119550" y="205037"/>
                  </a:lnTo>
                  <a:lnTo>
                    <a:pt x="120396" y="231648"/>
                  </a:lnTo>
                  <a:lnTo>
                    <a:pt x="119431" y="258198"/>
                  </a:lnTo>
                  <a:lnTo>
                    <a:pt x="108930" y="308157"/>
                  </a:lnTo>
                  <a:lnTo>
                    <a:pt x="91701" y="351234"/>
                  </a:lnTo>
                  <a:lnTo>
                    <a:pt x="71747" y="386572"/>
                  </a:lnTo>
                  <a:lnTo>
                    <a:pt x="45196" y="418099"/>
                  </a:lnTo>
                  <a:lnTo>
                    <a:pt x="38100" y="418338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04" name="Google Shape;5404;p76"/>
            <p:cNvGrpSpPr/>
            <p:nvPr/>
          </p:nvGrpSpPr>
          <p:grpSpPr>
            <a:xfrm>
              <a:off x="5116068" y="5005578"/>
              <a:ext cx="142239" cy="173608"/>
              <a:chOff x="5116068" y="5005578"/>
              <a:chExt cx="142239" cy="173608"/>
            </a:xfrm>
          </p:grpSpPr>
          <p:sp>
            <p:nvSpPr>
              <p:cNvPr id="5405" name="Google Shape;5405;p76"/>
              <p:cNvSpPr/>
              <p:nvPr/>
            </p:nvSpPr>
            <p:spPr>
              <a:xfrm>
                <a:off x="5164074" y="5005578"/>
                <a:ext cx="24129" cy="97154"/>
              </a:xfrm>
              <a:custGeom>
                <a:rect b="b" l="l" r="r" t="t"/>
                <a:pathLst>
                  <a:path extrusionOk="0" h="97154" w="24129">
                    <a:moveTo>
                      <a:pt x="0" y="0"/>
                    </a:moveTo>
                    <a:lnTo>
                      <a:pt x="10715" y="36968"/>
                    </a:lnTo>
                    <a:lnTo>
                      <a:pt x="17145" y="68103"/>
                    </a:lnTo>
                    <a:lnTo>
                      <a:pt x="18859" y="77283"/>
                    </a:lnTo>
                    <a:lnTo>
                      <a:pt x="20574" y="86106"/>
                    </a:lnTo>
                    <a:lnTo>
                      <a:pt x="20574" y="86868"/>
                    </a:lnTo>
                    <a:lnTo>
                      <a:pt x="23622" y="95250"/>
                    </a:lnTo>
                    <a:lnTo>
                      <a:pt x="22860" y="95250"/>
                    </a:lnTo>
                    <a:lnTo>
                      <a:pt x="22098" y="96774"/>
                    </a:lnTo>
                    <a:lnTo>
                      <a:pt x="21336" y="96012"/>
                    </a:lnTo>
                    <a:lnTo>
                      <a:pt x="19050" y="96012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6" name="Google Shape;5406;p76"/>
              <p:cNvSpPr/>
              <p:nvPr/>
            </p:nvSpPr>
            <p:spPr>
              <a:xfrm>
                <a:off x="5116068" y="5151882"/>
                <a:ext cx="142239" cy="27304"/>
              </a:xfrm>
              <a:custGeom>
                <a:rect b="b" l="l" r="r" t="t"/>
                <a:pathLst>
                  <a:path extrusionOk="0" h="27304" w="142239">
                    <a:moveTo>
                      <a:pt x="0" y="25907"/>
                    </a:moveTo>
                    <a:lnTo>
                      <a:pt x="13573" y="26991"/>
                    </a:lnTo>
                    <a:lnTo>
                      <a:pt x="26289" y="26003"/>
                    </a:lnTo>
                    <a:lnTo>
                      <a:pt x="39004" y="23443"/>
                    </a:lnTo>
                    <a:lnTo>
                      <a:pt x="52577" y="19811"/>
                    </a:lnTo>
                    <a:lnTo>
                      <a:pt x="70877" y="15370"/>
                    </a:lnTo>
                    <a:lnTo>
                      <a:pt x="89249" y="11144"/>
                    </a:lnTo>
                    <a:lnTo>
                      <a:pt x="107763" y="7060"/>
                    </a:lnTo>
                    <a:lnTo>
                      <a:pt x="126492" y="3047"/>
                    </a:lnTo>
                    <a:lnTo>
                      <a:pt x="131826" y="1523"/>
                    </a:lnTo>
                    <a:lnTo>
                      <a:pt x="136398" y="0"/>
                    </a:lnTo>
                    <a:lnTo>
                      <a:pt x="141732" y="0"/>
                    </a:lnTo>
                    <a:lnTo>
                      <a:pt x="134112" y="3047"/>
                    </a:lnTo>
                    <a:lnTo>
                      <a:pt x="127254" y="6095"/>
                    </a:lnTo>
                    <a:lnTo>
                      <a:pt x="120396" y="9143"/>
                    </a:lnTo>
                    <a:lnTo>
                      <a:pt x="118110" y="10667"/>
                    </a:lnTo>
                    <a:lnTo>
                      <a:pt x="115823" y="11429"/>
                    </a:lnTo>
                    <a:lnTo>
                      <a:pt x="113538" y="12953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407" name="Google Shape;5407;p76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5147392" y="5242190"/>
              <a:ext cx="111182" cy="129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8" name="Google Shape;5408;p76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5334749" y="4986515"/>
              <a:ext cx="116611" cy="1539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09" name="Google Shape;5409;p76"/>
            <p:cNvGrpSpPr/>
            <p:nvPr/>
          </p:nvGrpSpPr>
          <p:grpSpPr>
            <a:xfrm>
              <a:off x="5500103" y="4853927"/>
              <a:ext cx="128803" cy="268797"/>
              <a:chOff x="5500103" y="4853927"/>
              <a:chExt cx="128803" cy="268797"/>
            </a:xfrm>
          </p:grpSpPr>
          <p:pic>
            <p:nvPicPr>
              <p:cNvPr id="5410" name="Google Shape;5410;p76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5500103" y="4969751"/>
                <a:ext cx="120421" cy="1529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11" name="Google Shape;5411;p76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5542013" y="4853927"/>
                <a:ext cx="86893" cy="960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412" name="Google Shape;5412;p76"/>
            <p:cNvSpPr/>
            <p:nvPr/>
          </p:nvSpPr>
          <p:spPr>
            <a:xfrm>
              <a:off x="4928044" y="4914138"/>
              <a:ext cx="211454" cy="525779"/>
            </a:xfrm>
            <a:custGeom>
              <a:rect b="b" l="l" r="r" t="t"/>
              <a:pathLst>
                <a:path extrusionOk="0" h="525779" w="211454">
                  <a:moveTo>
                    <a:pt x="40195" y="0"/>
                  </a:moveTo>
                  <a:lnTo>
                    <a:pt x="34897" y="21717"/>
                  </a:lnTo>
                  <a:lnTo>
                    <a:pt x="30384" y="43434"/>
                  </a:lnTo>
                  <a:lnTo>
                    <a:pt x="26586" y="65151"/>
                  </a:lnTo>
                  <a:lnTo>
                    <a:pt x="23431" y="86868"/>
                  </a:lnTo>
                  <a:lnTo>
                    <a:pt x="17776" y="123443"/>
                  </a:lnTo>
                  <a:lnTo>
                    <a:pt x="7893" y="196595"/>
                  </a:lnTo>
                  <a:lnTo>
                    <a:pt x="1690" y="268509"/>
                  </a:lnTo>
                  <a:lnTo>
                    <a:pt x="0" y="304419"/>
                  </a:lnTo>
                  <a:lnTo>
                    <a:pt x="309" y="340328"/>
                  </a:lnTo>
                  <a:lnTo>
                    <a:pt x="8655" y="401824"/>
                  </a:lnTo>
                  <a:lnTo>
                    <a:pt x="29015" y="450996"/>
                  </a:lnTo>
                  <a:lnTo>
                    <a:pt x="62364" y="489596"/>
                  </a:lnTo>
                  <a:lnTo>
                    <a:pt x="104989" y="513909"/>
                  </a:lnTo>
                  <a:lnTo>
                    <a:pt x="149054" y="524351"/>
                  </a:lnTo>
                  <a:lnTo>
                    <a:pt x="169449" y="525208"/>
                  </a:lnTo>
                  <a:lnTo>
                    <a:pt x="189988" y="524637"/>
                  </a:lnTo>
                  <a:lnTo>
                    <a:pt x="210883" y="523494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13" name="Google Shape;5413;p76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5423903" y="5769089"/>
              <a:ext cx="124231" cy="1669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4" name="Google Shape;5414;p76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5456288" y="6000749"/>
              <a:ext cx="98037" cy="98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5" name="Google Shape;5415;p76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5654027" y="5757659"/>
              <a:ext cx="120421" cy="1577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6" name="Google Shape;5416;p76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5826239" y="5759183"/>
              <a:ext cx="94513" cy="133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7" name="Google Shape;5417;p76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5850623" y="5602211"/>
              <a:ext cx="105181" cy="11127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18" name="Google Shape;5418;p76"/>
            <p:cNvGrpSpPr/>
            <p:nvPr/>
          </p:nvGrpSpPr>
          <p:grpSpPr>
            <a:xfrm>
              <a:off x="6084665" y="5650230"/>
              <a:ext cx="447072" cy="349182"/>
              <a:chOff x="6084665" y="5650230"/>
              <a:chExt cx="447072" cy="349182"/>
            </a:xfrm>
          </p:grpSpPr>
          <p:sp>
            <p:nvSpPr>
              <p:cNvPr id="5419" name="Google Shape;5419;p76"/>
              <p:cNvSpPr/>
              <p:nvPr/>
            </p:nvSpPr>
            <p:spPr>
              <a:xfrm>
                <a:off x="6084665" y="5681912"/>
                <a:ext cx="118110" cy="317500"/>
              </a:xfrm>
              <a:custGeom>
                <a:rect b="b" l="l" r="r" t="t"/>
                <a:pathLst>
                  <a:path extrusionOk="0" h="317500" w="118110">
                    <a:moveTo>
                      <a:pt x="28098" y="321"/>
                    </a:moveTo>
                    <a:lnTo>
                      <a:pt x="678" y="30753"/>
                    </a:lnTo>
                    <a:lnTo>
                      <a:pt x="0" y="48327"/>
                    </a:lnTo>
                    <a:lnTo>
                      <a:pt x="607" y="65901"/>
                    </a:lnTo>
                    <a:lnTo>
                      <a:pt x="3488" y="110620"/>
                    </a:lnTo>
                    <a:lnTo>
                      <a:pt x="11608" y="166627"/>
                    </a:lnTo>
                    <a:lnTo>
                      <a:pt x="21990" y="219384"/>
                    </a:lnTo>
                    <a:lnTo>
                      <a:pt x="36921" y="268033"/>
                    </a:lnTo>
                    <a:lnTo>
                      <a:pt x="58959" y="302835"/>
                    </a:lnTo>
                    <a:lnTo>
                      <a:pt x="87248" y="317218"/>
                    </a:lnTo>
                    <a:lnTo>
                      <a:pt x="103536" y="316551"/>
                    </a:lnTo>
                    <a:lnTo>
                      <a:pt x="108108" y="313503"/>
                    </a:lnTo>
                    <a:lnTo>
                      <a:pt x="113442" y="311217"/>
                    </a:lnTo>
                    <a:lnTo>
                      <a:pt x="118014" y="308931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420" name="Google Shape;5420;p76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6108941" y="5702795"/>
                <a:ext cx="108991" cy="1676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21" name="Google Shape;5421;p76"/>
              <p:cNvPicPr preferRelativeResize="0"/>
              <p:nvPr/>
            </p:nvPicPr>
            <p:blipFill rotWithShape="1">
              <a:blip r:embed="rId55">
                <a:alphaModFix/>
              </a:blip>
              <a:srcRect b="0" l="0" r="0" t="0"/>
              <a:stretch/>
            </p:blipFill>
            <p:spPr>
              <a:xfrm>
                <a:off x="6254483" y="5676887"/>
                <a:ext cx="266725" cy="26215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22" name="Google Shape;5422;p76"/>
              <p:cNvSpPr/>
              <p:nvPr/>
            </p:nvSpPr>
            <p:spPr>
              <a:xfrm>
                <a:off x="6443472" y="5650230"/>
                <a:ext cx="88265" cy="289560"/>
              </a:xfrm>
              <a:custGeom>
                <a:rect b="b" l="l" r="r" t="t"/>
                <a:pathLst>
                  <a:path extrusionOk="0" h="289560" w="88265">
                    <a:moveTo>
                      <a:pt x="0" y="0"/>
                    </a:moveTo>
                    <a:lnTo>
                      <a:pt x="36540" y="22931"/>
                    </a:lnTo>
                    <a:lnTo>
                      <a:pt x="66198" y="84105"/>
                    </a:lnTo>
                    <a:lnTo>
                      <a:pt x="78676" y="132397"/>
                    </a:lnTo>
                    <a:lnTo>
                      <a:pt x="85153" y="182117"/>
                    </a:lnTo>
                    <a:lnTo>
                      <a:pt x="87630" y="232409"/>
                    </a:lnTo>
                    <a:lnTo>
                      <a:pt x="88165" y="245792"/>
                    </a:lnTo>
                    <a:lnTo>
                      <a:pt x="87915" y="260032"/>
                    </a:lnTo>
                    <a:lnTo>
                      <a:pt x="85808" y="273986"/>
                    </a:lnTo>
                    <a:lnTo>
                      <a:pt x="80772" y="286511"/>
                    </a:lnTo>
                    <a:lnTo>
                      <a:pt x="77724" y="288797"/>
                    </a:lnTo>
                    <a:lnTo>
                      <a:pt x="76962" y="289559"/>
                    </a:lnTo>
                    <a:lnTo>
                      <a:pt x="74676" y="288035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23" name="Google Shape;5423;p76"/>
            <p:cNvGrpSpPr/>
            <p:nvPr/>
          </p:nvGrpSpPr>
          <p:grpSpPr>
            <a:xfrm>
              <a:off x="6669785" y="5682234"/>
              <a:ext cx="94742" cy="67818"/>
              <a:chOff x="6669785" y="5682234"/>
              <a:chExt cx="94742" cy="67818"/>
            </a:xfrm>
          </p:grpSpPr>
          <p:sp>
            <p:nvSpPr>
              <p:cNvPr id="5424" name="Google Shape;5424;p76"/>
              <p:cNvSpPr/>
              <p:nvPr/>
            </p:nvSpPr>
            <p:spPr>
              <a:xfrm>
                <a:off x="6669785" y="5682234"/>
                <a:ext cx="67309" cy="3175"/>
              </a:xfrm>
              <a:custGeom>
                <a:rect b="b" l="l" r="r" t="t"/>
                <a:pathLst>
                  <a:path extrusionOk="0" h="3175" w="67309">
                    <a:moveTo>
                      <a:pt x="0" y="2285"/>
                    </a:moveTo>
                    <a:lnTo>
                      <a:pt x="9155" y="2821"/>
                    </a:lnTo>
                    <a:lnTo>
                      <a:pt x="18383" y="3143"/>
                    </a:lnTo>
                    <a:lnTo>
                      <a:pt x="27753" y="3036"/>
                    </a:lnTo>
                    <a:lnTo>
                      <a:pt x="37338" y="2285"/>
                    </a:lnTo>
                    <a:lnTo>
                      <a:pt x="44648" y="1607"/>
                    </a:lnTo>
                    <a:lnTo>
                      <a:pt x="51816" y="857"/>
                    </a:lnTo>
                    <a:lnTo>
                      <a:pt x="58983" y="250"/>
                    </a:lnTo>
                    <a:lnTo>
                      <a:pt x="66294" y="0"/>
                    </a:lnTo>
                    <a:lnTo>
                      <a:pt x="67056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5" name="Google Shape;5425;p76"/>
              <p:cNvSpPr/>
              <p:nvPr/>
            </p:nvSpPr>
            <p:spPr>
              <a:xfrm>
                <a:off x="6685787" y="5742432"/>
                <a:ext cx="78740" cy="7620"/>
              </a:xfrm>
              <a:custGeom>
                <a:rect b="b" l="l" r="r" t="t"/>
                <a:pathLst>
                  <a:path extrusionOk="0" h="7620" w="78740">
                    <a:moveTo>
                      <a:pt x="0" y="4572"/>
                    </a:moveTo>
                    <a:lnTo>
                      <a:pt x="11429" y="5679"/>
                    </a:lnTo>
                    <a:lnTo>
                      <a:pt x="22859" y="6572"/>
                    </a:lnTo>
                    <a:lnTo>
                      <a:pt x="34290" y="7036"/>
                    </a:lnTo>
                    <a:lnTo>
                      <a:pt x="45720" y="6858"/>
                    </a:lnTo>
                    <a:lnTo>
                      <a:pt x="52756" y="6691"/>
                    </a:lnTo>
                    <a:lnTo>
                      <a:pt x="62007" y="6667"/>
                    </a:lnTo>
                    <a:lnTo>
                      <a:pt x="71116" y="5786"/>
                    </a:lnTo>
                    <a:lnTo>
                      <a:pt x="77724" y="3048"/>
                    </a:lnTo>
                    <a:lnTo>
                      <a:pt x="77724" y="2286"/>
                    </a:lnTo>
                    <a:lnTo>
                      <a:pt x="78486" y="762"/>
                    </a:lnTo>
                    <a:lnTo>
                      <a:pt x="78486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426" name="Google Shape;5426;p76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7040105" y="5590781"/>
              <a:ext cx="266725" cy="2446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27" name="Google Shape;5427;p76"/>
            <p:cNvGrpSpPr/>
            <p:nvPr/>
          </p:nvGrpSpPr>
          <p:grpSpPr>
            <a:xfrm>
              <a:off x="7385197" y="5482589"/>
              <a:ext cx="171569" cy="369570"/>
              <a:chOff x="7385197" y="5482589"/>
              <a:chExt cx="171569" cy="369570"/>
            </a:xfrm>
          </p:grpSpPr>
          <p:pic>
            <p:nvPicPr>
              <p:cNvPr id="5428" name="Google Shape;5428;p76"/>
              <p:cNvPicPr preferRelativeResize="0"/>
              <p:nvPr/>
            </p:nvPicPr>
            <p:blipFill rotWithShape="1">
              <a:blip r:embed="rId57">
                <a:alphaModFix/>
              </a:blip>
              <a:srcRect b="0" l="0" r="0" t="0"/>
              <a:stretch/>
            </p:blipFill>
            <p:spPr>
              <a:xfrm>
                <a:off x="7427963" y="5537441"/>
                <a:ext cx="128803" cy="1806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29" name="Google Shape;5429;p76"/>
              <p:cNvSpPr/>
              <p:nvPr/>
            </p:nvSpPr>
            <p:spPr>
              <a:xfrm>
                <a:off x="7385197" y="5482589"/>
                <a:ext cx="132715" cy="369570"/>
              </a:xfrm>
              <a:custGeom>
                <a:rect b="b" l="l" r="r" t="t"/>
                <a:pathLst>
                  <a:path extrusionOk="0" h="369570" w="132715">
                    <a:moveTo>
                      <a:pt x="13823" y="0"/>
                    </a:moveTo>
                    <a:lnTo>
                      <a:pt x="3345" y="46672"/>
                    </a:lnTo>
                    <a:lnTo>
                      <a:pt x="869" y="94487"/>
                    </a:lnTo>
                    <a:lnTo>
                      <a:pt x="0" y="128777"/>
                    </a:lnTo>
                    <a:lnTo>
                      <a:pt x="202" y="163067"/>
                    </a:lnTo>
                    <a:lnTo>
                      <a:pt x="6965" y="231647"/>
                    </a:lnTo>
                    <a:lnTo>
                      <a:pt x="22109" y="284797"/>
                    </a:lnTo>
                    <a:lnTo>
                      <a:pt x="50399" y="332231"/>
                    </a:lnTo>
                    <a:lnTo>
                      <a:pt x="79736" y="356806"/>
                    </a:lnTo>
                    <a:lnTo>
                      <a:pt x="115931" y="368807"/>
                    </a:lnTo>
                    <a:lnTo>
                      <a:pt x="122027" y="368807"/>
                    </a:lnTo>
                    <a:lnTo>
                      <a:pt x="127361" y="369569"/>
                    </a:lnTo>
                    <a:lnTo>
                      <a:pt x="132695" y="369569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30" name="Google Shape;5430;p76"/>
            <p:cNvGrpSpPr/>
            <p:nvPr/>
          </p:nvGrpSpPr>
          <p:grpSpPr>
            <a:xfrm>
              <a:off x="7607986" y="5440680"/>
              <a:ext cx="317195" cy="363854"/>
              <a:chOff x="7607986" y="5440680"/>
              <a:chExt cx="317195" cy="363854"/>
            </a:xfrm>
          </p:grpSpPr>
          <p:pic>
            <p:nvPicPr>
              <p:cNvPr id="5431" name="Google Shape;5431;p76"/>
              <p:cNvPicPr preferRelativeResize="0"/>
              <p:nvPr/>
            </p:nvPicPr>
            <p:blipFill rotWithShape="1">
              <a:blip r:embed="rId58">
                <a:alphaModFix/>
              </a:blip>
              <a:srcRect b="0" l="0" r="0" t="0"/>
              <a:stretch/>
            </p:blipFill>
            <p:spPr>
              <a:xfrm>
                <a:off x="7607986" y="5520677"/>
                <a:ext cx="109562" cy="1920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32" name="Google Shape;5432;p76"/>
              <p:cNvPicPr preferRelativeResize="0"/>
              <p:nvPr/>
            </p:nvPicPr>
            <p:blipFill rotWithShape="1">
              <a:blip r:embed="rId59">
                <a:alphaModFix/>
              </a:blip>
              <a:srcRect b="0" l="0" r="0" t="0"/>
              <a:stretch/>
            </p:blipFill>
            <p:spPr>
              <a:xfrm>
                <a:off x="7744955" y="5619904"/>
                <a:ext cx="107467" cy="16755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33" name="Google Shape;5433;p76"/>
              <p:cNvSpPr/>
              <p:nvPr/>
            </p:nvSpPr>
            <p:spPr>
              <a:xfrm>
                <a:off x="7812786" y="5440680"/>
                <a:ext cx="112395" cy="363854"/>
              </a:xfrm>
              <a:custGeom>
                <a:rect b="b" l="l" r="r" t="t"/>
                <a:pathLst>
                  <a:path extrusionOk="0" h="363854" w="112395">
                    <a:moveTo>
                      <a:pt x="0" y="0"/>
                    </a:moveTo>
                    <a:lnTo>
                      <a:pt x="42862" y="33218"/>
                    </a:lnTo>
                    <a:lnTo>
                      <a:pt x="76402" y="69842"/>
                    </a:lnTo>
                    <a:lnTo>
                      <a:pt x="103000" y="125229"/>
                    </a:lnTo>
                    <a:lnTo>
                      <a:pt x="112335" y="183880"/>
                    </a:lnTo>
                    <a:lnTo>
                      <a:pt x="112299" y="211836"/>
                    </a:lnTo>
                    <a:lnTo>
                      <a:pt x="105156" y="267462"/>
                    </a:lnTo>
                    <a:lnTo>
                      <a:pt x="94869" y="307276"/>
                    </a:lnTo>
                    <a:lnTo>
                      <a:pt x="80010" y="345948"/>
                    </a:lnTo>
                    <a:lnTo>
                      <a:pt x="73152" y="358902"/>
                    </a:lnTo>
                    <a:lnTo>
                      <a:pt x="65532" y="36347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37" name="Shape 5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8" name="Google Shape;5438;p77"/>
          <p:cNvGrpSpPr/>
          <p:nvPr/>
        </p:nvGrpSpPr>
        <p:grpSpPr>
          <a:xfrm>
            <a:off x="2286039" y="951581"/>
            <a:ext cx="5584797" cy="2511846"/>
            <a:chOff x="4494263" y="2080260"/>
            <a:chExt cx="4167137" cy="1845182"/>
          </a:xfrm>
        </p:grpSpPr>
        <p:pic>
          <p:nvPicPr>
            <p:cNvPr id="5439" name="Google Shape;5439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66753" y="2304275"/>
              <a:ext cx="141757" cy="190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0" name="Google Shape;5440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75541" y="2157209"/>
              <a:ext cx="150139" cy="31473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41" name="Google Shape;5441;p77"/>
            <p:cNvGrpSpPr/>
            <p:nvPr/>
          </p:nvGrpSpPr>
          <p:grpSpPr>
            <a:xfrm>
              <a:off x="5874257" y="2214372"/>
              <a:ext cx="217183" cy="318769"/>
              <a:chOff x="5874257" y="2214372"/>
              <a:chExt cx="217183" cy="318769"/>
            </a:xfrm>
          </p:grpSpPr>
          <p:sp>
            <p:nvSpPr>
              <p:cNvPr id="5442" name="Google Shape;5442;p77"/>
              <p:cNvSpPr/>
              <p:nvPr/>
            </p:nvSpPr>
            <p:spPr>
              <a:xfrm>
                <a:off x="5874257" y="2214372"/>
                <a:ext cx="93345" cy="318769"/>
              </a:xfrm>
              <a:custGeom>
                <a:rect b="b" l="l" r="r" t="t"/>
                <a:pathLst>
                  <a:path extrusionOk="0" h="318769" w="93345">
                    <a:moveTo>
                      <a:pt x="36575" y="3048"/>
                    </a:moveTo>
                    <a:lnTo>
                      <a:pt x="36575" y="2286"/>
                    </a:lnTo>
                    <a:lnTo>
                      <a:pt x="36575" y="1524"/>
                    </a:lnTo>
                    <a:lnTo>
                      <a:pt x="35051" y="0"/>
                    </a:lnTo>
                    <a:lnTo>
                      <a:pt x="31241" y="3048"/>
                    </a:lnTo>
                    <a:lnTo>
                      <a:pt x="31241" y="6858"/>
                    </a:lnTo>
                    <a:lnTo>
                      <a:pt x="29717" y="12192"/>
                    </a:lnTo>
                    <a:lnTo>
                      <a:pt x="25181" y="27515"/>
                    </a:lnTo>
                    <a:lnTo>
                      <a:pt x="20859" y="42767"/>
                    </a:lnTo>
                    <a:lnTo>
                      <a:pt x="7286" y="109692"/>
                    </a:lnTo>
                    <a:lnTo>
                      <a:pt x="428" y="180963"/>
                    </a:lnTo>
                    <a:lnTo>
                      <a:pt x="0" y="217170"/>
                    </a:lnTo>
                    <a:lnTo>
                      <a:pt x="1333" y="234838"/>
                    </a:lnTo>
                    <a:lnTo>
                      <a:pt x="16763" y="284988"/>
                    </a:lnTo>
                    <a:lnTo>
                      <a:pt x="47244" y="313182"/>
                    </a:lnTo>
                    <a:lnTo>
                      <a:pt x="70496" y="318539"/>
                    </a:lnTo>
                    <a:lnTo>
                      <a:pt x="77724" y="316992"/>
                    </a:lnTo>
                    <a:lnTo>
                      <a:pt x="86105" y="310896"/>
                    </a:lnTo>
                    <a:lnTo>
                      <a:pt x="88392" y="308610"/>
                    </a:lnTo>
                    <a:lnTo>
                      <a:pt x="92964" y="30327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443" name="Google Shape;5443;p7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985497" y="2276843"/>
                <a:ext cx="105943" cy="1554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444" name="Google Shape;5444;p77"/>
            <p:cNvGrpSpPr/>
            <p:nvPr/>
          </p:nvGrpSpPr>
          <p:grpSpPr>
            <a:xfrm>
              <a:off x="6139326" y="2115311"/>
              <a:ext cx="389742" cy="365773"/>
              <a:chOff x="6139326" y="2115311"/>
              <a:chExt cx="389742" cy="365773"/>
            </a:xfrm>
          </p:grpSpPr>
          <p:pic>
            <p:nvPicPr>
              <p:cNvPr id="5445" name="Google Shape;5445;p7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139326" y="2228075"/>
                <a:ext cx="239388" cy="25300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46" name="Google Shape;5446;p77"/>
              <p:cNvSpPr/>
              <p:nvPr/>
            </p:nvSpPr>
            <p:spPr>
              <a:xfrm>
                <a:off x="6404609" y="2115311"/>
                <a:ext cx="124459" cy="313689"/>
              </a:xfrm>
              <a:custGeom>
                <a:rect b="b" l="l" r="r" t="t"/>
                <a:pathLst>
                  <a:path extrusionOk="0" h="313689" w="124459">
                    <a:moveTo>
                      <a:pt x="0" y="0"/>
                    </a:moveTo>
                    <a:lnTo>
                      <a:pt x="40076" y="30646"/>
                    </a:lnTo>
                    <a:lnTo>
                      <a:pt x="67329" y="63531"/>
                    </a:lnTo>
                    <a:lnTo>
                      <a:pt x="94357" y="106870"/>
                    </a:lnTo>
                    <a:lnTo>
                      <a:pt x="113704" y="151542"/>
                    </a:lnTo>
                    <a:lnTo>
                      <a:pt x="123372" y="197262"/>
                    </a:lnTo>
                    <a:lnTo>
                      <a:pt x="124206" y="220979"/>
                    </a:lnTo>
                    <a:lnTo>
                      <a:pt x="122289" y="239720"/>
                    </a:lnTo>
                    <a:lnTo>
                      <a:pt x="97536" y="288798"/>
                    </a:lnTo>
                    <a:lnTo>
                      <a:pt x="70866" y="313182"/>
                    </a:lnTo>
                    <a:lnTo>
                      <a:pt x="74676" y="307848"/>
                    </a:lnTo>
                    <a:lnTo>
                      <a:pt x="82296" y="297942"/>
                    </a:lnTo>
                    <a:lnTo>
                      <a:pt x="86106" y="29337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47" name="Google Shape;5447;p77"/>
            <p:cNvGrpSpPr/>
            <p:nvPr/>
          </p:nvGrpSpPr>
          <p:grpSpPr>
            <a:xfrm>
              <a:off x="6672071" y="2231135"/>
              <a:ext cx="56007" cy="58547"/>
              <a:chOff x="6672071" y="2231135"/>
              <a:chExt cx="56007" cy="58547"/>
            </a:xfrm>
          </p:grpSpPr>
          <p:sp>
            <p:nvSpPr>
              <p:cNvPr id="5448" name="Google Shape;5448;p77"/>
              <p:cNvSpPr/>
              <p:nvPr/>
            </p:nvSpPr>
            <p:spPr>
              <a:xfrm>
                <a:off x="6672071" y="2231135"/>
                <a:ext cx="53340" cy="3810"/>
              </a:xfrm>
              <a:custGeom>
                <a:rect b="b" l="l" r="r" t="t"/>
                <a:pathLst>
                  <a:path extrusionOk="0" h="3810" w="53340">
                    <a:moveTo>
                      <a:pt x="0" y="3810"/>
                    </a:moveTo>
                    <a:lnTo>
                      <a:pt x="42672" y="762"/>
                    </a:lnTo>
                    <a:lnTo>
                      <a:pt x="48006" y="0"/>
                    </a:lnTo>
                    <a:lnTo>
                      <a:pt x="53340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9" name="Google Shape;5449;p77"/>
              <p:cNvSpPr/>
              <p:nvPr/>
            </p:nvSpPr>
            <p:spPr>
              <a:xfrm>
                <a:off x="6672833" y="2281427"/>
                <a:ext cx="55245" cy="8255"/>
              </a:xfrm>
              <a:custGeom>
                <a:rect b="b" l="l" r="r" t="t"/>
                <a:pathLst>
                  <a:path extrusionOk="0" h="8255" w="55245">
                    <a:moveTo>
                      <a:pt x="0" y="7620"/>
                    </a:moveTo>
                    <a:lnTo>
                      <a:pt x="9263" y="8048"/>
                    </a:lnTo>
                    <a:lnTo>
                      <a:pt x="18669" y="8191"/>
                    </a:lnTo>
                    <a:lnTo>
                      <a:pt x="28074" y="8048"/>
                    </a:lnTo>
                    <a:lnTo>
                      <a:pt x="37338" y="7620"/>
                    </a:lnTo>
                    <a:lnTo>
                      <a:pt x="46482" y="6858"/>
                    </a:lnTo>
                    <a:lnTo>
                      <a:pt x="48768" y="5334"/>
                    </a:lnTo>
                    <a:lnTo>
                      <a:pt x="54864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450" name="Google Shape;5450;p7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987526" y="2109965"/>
              <a:ext cx="261391" cy="2728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51" name="Google Shape;5451;p77"/>
            <p:cNvGrpSpPr/>
            <p:nvPr/>
          </p:nvGrpSpPr>
          <p:grpSpPr>
            <a:xfrm>
              <a:off x="7441692" y="2103882"/>
              <a:ext cx="112013" cy="155194"/>
              <a:chOff x="7441692" y="2103882"/>
              <a:chExt cx="112013" cy="155194"/>
            </a:xfrm>
          </p:grpSpPr>
          <p:sp>
            <p:nvSpPr>
              <p:cNvPr id="5452" name="Google Shape;5452;p77"/>
              <p:cNvSpPr/>
              <p:nvPr/>
            </p:nvSpPr>
            <p:spPr>
              <a:xfrm>
                <a:off x="7447026" y="2103882"/>
                <a:ext cx="106679" cy="135255"/>
              </a:xfrm>
              <a:custGeom>
                <a:rect b="b" l="l" r="r" t="t"/>
                <a:pathLst>
                  <a:path extrusionOk="0" h="135255" w="106679">
                    <a:moveTo>
                      <a:pt x="0" y="0"/>
                    </a:moveTo>
                    <a:lnTo>
                      <a:pt x="25503" y="45005"/>
                    </a:lnTo>
                    <a:lnTo>
                      <a:pt x="56483" y="83153"/>
                    </a:lnTo>
                    <a:lnTo>
                      <a:pt x="86379" y="109787"/>
                    </a:lnTo>
                    <a:lnTo>
                      <a:pt x="93249" y="114776"/>
                    </a:lnTo>
                    <a:lnTo>
                      <a:pt x="99405" y="120479"/>
                    </a:lnTo>
                    <a:lnTo>
                      <a:pt x="103632" y="127253"/>
                    </a:lnTo>
                    <a:lnTo>
                      <a:pt x="106680" y="134111"/>
                    </a:lnTo>
                    <a:lnTo>
                      <a:pt x="102108" y="134111"/>
                    </a:lnTo>
                    <a:lnTo>
                      <a:pt x="96774" y="134873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3" name="Google Shape;5453;p77"/>
              <p:cNvSpPr/>
              <p:nvPr/>
            </p:nvSpPr>
            <p:spPr>
              <a:xfrm>
                <a:off x="7441692" y="2109216"/>
                <a:ext cx="83184" cy="149860"/>
              </a:xfrm>
              <a:custGeom>
                <a:rect b="b" l="l" r="r" t="t"/>
                <a:pathLst>
                  <a:path extrusionOk="0" h="149860" w="83184">
                    <a:moveTo>
                      <a:pt x="83057" y="0"/>
                    </a:moveTo>
                    <a:lnTo>
                      <a:pt x="60983" y="31182"/>
                    </a:lnTo>
                    <a:lnTo>
                      <a:pt x="37433" y="71342"/>
                    </a:lnTo>
                    <a:lnTo>
                      <a:pt x="15775" y="111001"/>
                    </a:lnTo>
                    <a:lnTo>
                      <a:pt x="1523" y="143256"/>
                    </a:lnTo>
                    <a:lnTo>
                      <a:pt x="0" y="147066"/>
                    </a:lnTo>
                    <a:lnTo>
                      <a:pt x="761" y="147066"/>
                    </a:lnTo>
                    <a:lnTo>
                      <a:pt x="1523" y="149352"/>
                    </a:lnTo>
                    <a:lnTo>
                      <a:pt x="9905" y="147066"/>
                    </a:lnTo>
                    <a:lnTo>
                      <a:pt x="12953" y="144018"/>
                    </a:lnTo>
                    <a:lnTo>
                      <a:pt x="19811" y="13868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454" name="Google Shape;5454;p7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842747" y="2200655"/>
              <a:ext cx="103657" cy="10974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55" name="Google Shape;5455;p77"/>
            <p:cNvGrpSpPr/>
            <p:nvPr/>
          </p:nvGrpSpPr>
          <p:grpSpPr>
            <a:xfrm>
              <a:off x="7584185" y="2080260"/>
              <a:ext cx="235076" cy="231267"/>
              <a:chOff x="7584185" y="2080260"/>
              <a:chExt cx="235076" cy="231267"/>
            </a:xfrm>
          </p:grpSpPr>
          <p:sp>
            <p:nvSpPr>
              <p:cNvPr id="5456" name="Google Shape;5456;p77"/>
              <p:cNvSpPr/>
              <p:nvPr/>
            </p:nvSpPr>
            <p:spPr>
              <a:xfrm>
                <a:off x="7584185" y="2080260"/>
                <a:ext cx="106045" cy="161925"/>
              </a:xfrm>
              <a:custGeom>
                <a:rect b="b" l="l" r="r" t="t"/>
                <a:pathLst>
                  <a:path extrusionOk="0" h="161925" w="106045">
                    <a:moveTo>
                      <a:pt x="105155" y="0"/>
                    </a:moveTo>
                    <a:lnTo>
                      <a:pt x="91654" y="40719"/>
                    </a:lnTo>
                    <a:lnTo>
                      <a:pt x="67532" y="82200"/>
                    </a:lnTo>
                    <a:lnTo>
                      <a:pt x="37885" y="114442"/>
                    </a:lnTo>
                    <a:lnTo>
                      <a:pt x="0" y="131826"/>
                    </a:lnTo>
                    <a:lnTo>
                      <a:pt x="3047" y="121158"/>
                    </a:lnTo>
                    <a:lnTo>
                      <a:pt x="3047" y="114300"/>
                    </a:lnTo>
                    <a:lnTo>
                      <a:pt x="24860" y="77712"/>
                    </a:lnTo>
                    <a:lnTo>
                      <a:pt x="40576" y="75211"/>
                    </a:lnTo>
                    <a:lnTo>
                      <a:pt x="48005" y="76962"/>
                    </a:lnTo>
                    <a:lnTo>
                      <a:pt x="82295" y="104394"/>
                    </a:lnTo>
                    <a:lnTo>
                      <a:pt x="105917" y="142494"/>
                    </a:lnTo>
                    <a:lnTo>
                      <a:pt x="105155" y="150114"/>
                    </a:lnTo>
                    <a:lnTo>
                      <a:pt x="105155" y="156972"/>
                    </a:lnTo>
                    <a:lnTo>
                      <a:pt x="105155" y="159258"/>
                    </a:lnTo>
                    <a:lnTo>
                      <a:pt x="105155" y="160020"/>
                    </a:lnTo>
                    <a:lnTo>
                      <a:pt x="105155" y="16154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7" name="Google Shape;5457;p77"/>
              <p:cNvSpPr/>
              <p:nvPr/>
            </p:nvSpPr>
            <p:spPr>
              <a:xfrm>
                <a:off x="7722107" y="2183892"/>
                <a:ext cx="97154" cy="127635"/>
              </a:xfrm>
              <a:custGeom>
                <a:rect b="b" l="l" r="r" t="t"/>
                <a:pathLst>
                  <a:path extrusionOk="0" h="127635" w="97154">
                    <a:moveTo>
                      <a:pt x="0" y="76200"/>
                    </a:moveTo>
                    <a:lnTo>
                      <a:pt x="10846" y="67056"/>
                    </a:lnTo>
                    <a:lnTo>
                      <a:pt x="21621" y="57911"/>
                    </a:lnTo>
                    <a:lnTo>
                      <a:pt x="32254" y="48767"/>
                    </a:lnTo>
                    <a:lnTo>
                      <a:pt x="42671" y="39623"/>
                    </a:lnTo>
                    <a:lnTo>
                      <a:pt x="49934" y="33492"/>
                    </a:lnTo>
                    <a:lnTo>
                      <a:pt x="57340" y="26574"/>
                    </a:lnTo>
                    <a:lnTo>
                      <a:pt x="63888" y="18942"/>
                    </a:lnTo>
                    <a:lnTo>
                      <a:pt x="68580" y="10667"/>
                    </a:lnTo>
                    <a:lnTo>
                      <a:pt x="72389" y="0"/>
                    </a:lnTo>
                    <a:lnTo>
                      <a:pt x="64769" y="0"/>
                    </a:lnTo>
                    <a:lnTo>
                      <a:pt x="56387" y="0"/>
                    </a:lnTo>
                    <a:lnTo>
                      <a:pt x="21335" y="20574"/>
                    </a:lnTo>
                    <a:lnTo>
                      <a:pt x="12191" y="61721"/>
                    </a:lnTo>
                    <a:lnTo>
                      <a:pt x="12727" y="73259"/>
                    </a:lnTo>
                    <a:lnTo>
                      <a:pt x="14192" y="84867"/>
                    </a:lnTo>
                    <a:lnTo>
                      <a:pt x="16371" y="96333"/>
                    </a:lnTo>
                    <a:lnTo>
                      <a:pt x="19050" y="107441"/>
                    </a:lnTo>
                    <a:lnTo>
                      <a:pt x="20574" y="114300"/>
                    </a:lnTo>
                    <a:lnTo>
                      <a:pt x="21336" y="119634"/>
                    </a:lnTo>
                    <a:lnTo>
                      <a:pt x="21336" y="126491"/>
                    </a:lnTo>
                    <a:lnTo>
                      <a:pt x="21336" y="127254"/>
                    </a:lnTo>
                    <a:lnTo>
                      <a:pt x="12192" y="86105"/>
                    </a:lnTo>
                    <a:lnTo>
                      <a:pt x="13596" y="78521"/>
                    </a:lnTo>
                    <a:lnTo>
                      <a:pt x="46481" y="50958"/>
                    </a:lnTo>
                    <a:lnTo>
                      <a:pt x="57959" y="49375"/>
                    </a:lnTo>
                    <a:lnTo>
                      <a:pt x="68580" y="50291"/>
                    </a:lnTo>
                    <a:lnTo>
                      <a:pt x="74676" y="51815"/>
                    </a:lnTo>
                    <a:lnTo>
                      <a:pt x="78486" y="58673"/>
                    </a:lnTo>
                    <a:lnTo>
                      <a:pt x="76200" y="64769"/>
                    </a:lnTo>
                    <a:lnTo>
                      <a:pt x="72116" y="72640"/>
                    </a:lnTo>
                    <a:lnTo>
                      <a:pt x="64674" y="79152"/>
                    </a:lnTo>
                    <a:lnTo>
                      <a:pt x="55947" y="84379"/>
                    </a:lnTo>
                    <a:lnTo>
                      <a:pt x="48006" y="88391"/>
                    </a:lnTo>
                    <a:lnTo>
                      <a:pt x="41005" y="91963"/>
                    </a:lnTo>
                    <a:lnTo>
                      <a:pt x="33718" y="94678"/>
                    </a:lnTo>
                    <a:lnTo>
                      <a:pt x="26146" y="96535"/>
                    </a:lnTo>
                    <a:lnTo>
                      <a:pt x="18288" y="97536"/>
                    </a:lnTo>
                    <a:lnTo>
                      <a:pt x="17526" y="97536"/>
                    </a:lnTo>
                    <a:lnTo>
                      <a:pt x="16764" y="97536"/>
                    </a:lnTo>
                    <a:lnTo>
                      <a:pt x="25562" y="97357"/>
                    </a:lnTo>
                    <a:lnTo>
                      <a:pt x="34575" y="97250"/>
                    </a:lnTo>
                    <a:lnTo>
                      <a:pt x="43445" y="97857"/>
                    </a:lnTo>
                    <a:lnTo>
                      <a:pt x="79248" y="114299"/>
                    </a:lnTo>
                    <a:lnTo>
                      <a:pt x="83058" y="117347"/>
                    </a:lnTo>
                    <a:lnTo>
                      <a:pt x="86106" y="119633"/>
                    </a:lnTo>
                    <a:lnTo>
                      <a:pt x="90678" y="120395"/>
                    </a:lnTo>
                    <a:lnTo>
                      <a:pt x="93726" y="121919"/>
                    </a:lnTo>
                    <a:lnTo>
                      <a:pt x="93726" y="120395"/>
                    </a:lnTo>
                    <a:lnTo>
                      <a:pt x="96774" y="120395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58" name="Google Shape;5458;p77"/>
            <p:cNvGrpSpPr/>
            <p:nvPr/>
          </p:nvGrpSpPr>
          <p:grpSpPr>
            <a:xfrm>
              <a:off x="4494263" y="2844533"/>
              <a:ext cx="1104068" cy="294824"/>
              <a:chOff x="4494263" y="2844533"/>
              <a:chExt cx="1104068" cy="294824"/>
            </a:xfrm>
          </p:grpSpPr>
          <p:pic>
            <p:nvPicPr>
              <p:cNvPr id="5459" name="Google Shape;5459;p77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494263" y="2866381"/>
                <a:ext cx="115849" cy="2631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60" name="Google Shape;5460;p77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638281" y="2961988"/>
                <a:ext cx="182905" cy="1500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61" name="Google Shape;5461;p77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4856499" y="2871965"/>
                <a:ext cx="351021" cy="2240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62" name="Google Shape;5462;p77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227307" y="2855963"/>
                <a:ext cx="100609" cy="1729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63" name="Google Shape;5463;p77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5361419" y="2844533"/>
                <a:ext cx="236912" cy="2948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464" name="Google Shape;5464;p7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939777" y="2828531"/>
              <a:ext cx="246151" cy="250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5" name="Google Shape;5465;p7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465557" y="2673845"/>
              <a:ext cx="146329" cy="29949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66" name="Google Shape;5466;p77"/>
            <p:cNvGrpSpPr/>
            <p:nvPr/>
          </p:nvGrpSpPr>
          <p:grpSpPr>
            <a:xfrm>
              <a:off x="6909624" y="2775000"/>
              <a:ext cx="192704" cy="119564"/>
              <a:chOff x="6909624" y="2775000"/>
              <a:chExt cx="192704" cy="119564"/>
            </a:xfrm>
          </p:grpSpPr>
          <p:pic>
            <p:nvPicPr>
              <p:cNvPr id="5467" name="Google Shape;5467;p77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6909624" y="2785859"/>
                <a:ext cx="76403" cy="108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68" name="Google Shape;5468;p77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007339" y="2775000"/>
                <a:ext cx="94989" cy="1099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469" name="Google Shape;5469;p7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375385" y="2667749"/>
              <a:ext cx="339591" cy="1905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70" name="Google Shape;5470;p77"/>
            <p:cNvGrpSpPr/>
            <p:nvPr/>
          </p:nvGrpSpPr>
          <p:grpSpPr>
            <a:xfrm>
              <a:off x="7982080" y="2606801"/>
              <a:ext cx="137536" cy="151162"/>
              <a:chOff x="7982080" y="2606801"/>
              <a:chExt cx="137536" cy="151162"/>
            </a:xfrm>
          </p:grpSpPr>
          <p:sp>
            <p:nvSpPr>
              <p:cNvPr id="5471" name="Google Shape;5471;p77"/>
              <p:cNvSpPr/>
              <p:nvPr/>
            </p:nvSpPr>
            <p:spPr>
              <a:xfrm>
                <a:off x="7982080" y="2632233"/>
                <a:ext cx="90170" cy="125730"/>
              </a:xfrm>
              <a:custGeom>
                <a:rect b="b" l="l" r="r" t="t"/>
                <a:pathLst>
                  <a:path extrusionOk="0" h="125730" w="90170">
                    <a:moveTo>
                      <a:pt x="82165" y="10382"/>
                    </a:moveTo>
                    <a:lnTo>
                      <a:pt x="69734" y="3798"/>
                    </a:lnTo>
                    <a:lnTo>
                      <a:pt x="58162" y="0"/>
                    </a:lnTo>
                    <a:lnTo>
                      <a:pt x="46589" y="631"/>
                    </a:lnTo>
                    <a:lnTo>
                      <a:pt x="14013" y="32944"/>
                    </a:lnTo>
                    <a:lnTo>
                      <a:pt x="11299" y="43148"/>
                    </a:lnTo>
                    <a:lnTo>
                      <a:pt x="12084" y="53685"/>
                    </a:lnTo>
                    <a:lnTo>
                      <a:pt x="45958" y="78295"/>
                    </a:lnTo>
                    <a:lnTo>
                      <a:pt x="70699" y="86582"/>
                    </a:lnTo>
                    <a:lnTo>
                      <a:pt x="82927" y="91154"/>
                    </a:lnTo>
                    <a:lnTo>
                      <a:pt x="87499" y="93440"/>
                    </a:lnTo>
                    <a:lnTo>
                      <a:pt x="89023" y="93440"/>
                    </a:lnTo>
                    <a:lnTo>
                      <a:pt x="89785" y="98012"/>
                    </a:lnTo>
                    <a:lnTo>
                      <a:pt x="46267" y="118586"/>
                    </a:lnTo>
                    <a:lnTo>
                      <a:pt x="6727" y="125444"/>
                    </a:lnTo>
                    <a:lnTo>
                      <a:pt x="0" y="123420"/>
                    </a:lnTo>
                    <a:lnTo>
                      <a:pt x="345" y="117824"/>
                    </a:lnTo>
                    <a:lnTo>
                      <a:pt x="4262" y="111085"/>
                    </a:lnTo>
                    <a:lnTo>
                      <a:pt x="8251" y="105632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2" name="Google Shape;5472;p77"/>
              <p:cNvSpPr/>
              <p:nvPr/>
            </p:nvSpPr>
            <p:spPr>
              <a:xfrm>
                <a:off x="8114537" y="2664713"/>
                <a:ext cx="5079" cy="91439"/>
              </a:xfrm>
              <a:custGeom>
                <a:rect b="b" l="l" r="r" t="t"/>
                <a:pathLst>
                  <a:path extrusionOk="0" h="91439" w="5079">
                    <a:moveTo>
                      <a:pt x="0" y="0"/>
                    </a:moveTo>
                    <a:lnTo>
                      <a:pt x="2321" y="9572"/>
                    </a:lnTo>
                    <a:lnTo>
                      <a:pt x="3714" y="18288"/>
                    </a:lnTo>
                    <a:lnTo>
                      <a:pt x="4393" y="27003"/>
                    </a:lnTo>
                    <a:lnTo>
                      <a:pt x="4572" y="36576"/>
                    </a:lnTo>
                    <a:lnTo>
                      <a:pt x="4548" y="46743"/>
                    </a:lnTo>
                    <a:lnTo>
                      <a:pt x="4381" y="56769"/>
                    </a:lnTo>
                    <a:lnTo>
                      <a:pt x="3929" y="66794"/>
                    </a:lnTo>
                    <a:lnTo>
                      <a:pt x="3048" y="76962"/>
                    </a:lnTo>
                    <a:lnTo>
                      <a:pt x="2286" y="81534"/>
                    </a:lnTo>
                    <a:lnTo>
                      <a:pt x="2286" y="86106"/>
                    </a:lnTo>
                    <a:lnTo>
                      <a:pt x="1524" y="9144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3" name="Google Shape;5473;p77"/>
              <p:cNvSpPr/>
              <p:nvPr/>
            </p:nvSpPr>
            <p:spPr>
              <a:xfrm>
                <a:off x="8091677" y="2606801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810"/>
                    </a:moveTo>
                    <a:lnTo>
                      <a:pt x="0" y="12192"/>
                    </a:lnTo>
                    <a:lnTo>
                      <a:pt x="3048" y="15240"/>
                    </a:lnTo>
                    <a:lnTo>
                      <a:pt x="11430" y="15240"/>
                    </a:lnTo>
                    <a:lnTo>
                      <a:pt x="15240" y="12192"/>
                    </a:lnTo>
                    <a:lnTo>
                      <a:pt x="15240" y="7620"/>
                    </a:lnTo>
                    <a:lnTo>
                      <a:pt x="15240" y="3810"/>
                    </a:lnTo>
                    <a:lnTo>
                      <a:pt x="11430" y="0"/>
                    </a:lnTo>
                    <a:lnTo>
                      <a:pt x="3048" y="0"/>
                    </a:lnTo>
                    <a:lnTo>
                      <a:pt x="0" y="38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74" name="Google Shape;5474;p77"/>
            <p:cNvGrpSpPr/>
            <p:nvPr/>
          </p:nvGrpSpPr>
          <p:grpSpPr>
            <a:xfrm>
              <a:off x="8187676" y="2577071"/>
              <a:ext cx="328448" cy="155949"/>
              <a:chOff x="8187676" y="2577071"/>
              <a:chExt cx="328448" cy="155949"/>
            </a:xfrm>
          </p:grpSpPr>
          <p:pic>
            <p:nvPicPr>
              <p:cNvPr id="5475" name="Google Shape;5475;p77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8187676" y="2577071"/>
                <a:ext cx="113563" cy="1559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76" name="Google Shape;5476;p77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8322253" y="2578595"/>
                <a:ext cx="193871" cy="1539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477" name="Google Shape;5477;p77"/>
            <p:cNvGrpSpPr/>
            <p:nvPr/>
          </p:nvGrpSpPr>
          <p:grpSpPr>
            <a:xfrm>
              <a:off x="5172443" y="3526523"/>
              <a:ext cx="165379" cy="315493"/>
              <a:chOff x="5172443" y="3526523"/>
              <a:chExt cx="165379" cy="315493"/>
            </a:xfrm>
          </p:grpSpPr>
          <p:pic>
            <p:nvPicPr>
              <p:cNvPr id="5478" name="Google Shape;5478;p77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5172443" y="3653777"/>
                <a:ext cx="133375" cy="1882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79" name="Google Shape;5479;p77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5228069" y="3526523"/>
                <a:ext cx="109753" cy="1074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480" name="Google Shape;5480;p77"/>
            <p:cNvSpPr/>
            <p:nvPr/>
          </p:nvSpPr>
          <p:spPr>
            <a:xfrm>
              <a:off x="5437286" y="3461765"/>
              <a:ext cx="118110" cy="429260"/>
            </a:xfrm>
            <a:custGeom>
              <a:rect b="b" l="l" r="r" t="t"/>
              <a:pathLst>
                <a:path extrusionOk="0" h="429260" w="118110">
                  <a:moveTo>
                    <a:pt x="68925" y="0"/>
                  </a:moveTo>
                  <a:lnTo>
                    <a:pt x="38445" y="26670"/>
                  </a:lnTo>
                  <a:lnTo>
                    <a:pt x="22729" y="67818"/>
                  </a:lnTo>
                  <a:lnTo>
                    <a:pt x="13299" y="111252"/>
                  </a:lnTo>
                  <a:lnTo>
                    <a:pt x="4250" y="178784"/>
                  </a:lnTo>
                  <a:lnTo>
                    <a:pt x="345" y="246888"/>
                  </a:lnTo>
                  <a:lnTo>
                    <a:pt x="0" y="275189"/>
                  </a:lnTo>
                  <a:lnTo>
                    <a:pt x="1012" y="302990"/>
                  </a:lnTo>
                  <a:lnTo>
                    <a:pt x="12537" y="357378"/>
                  </a:lnTo>
                  <a:lnTo>
                    <a:pt x="40397" y="401633"/>
                  </a:lnTo>
                  <a:lnTo>
                    <a:pt x="75688" y="423767"/>
                  </a:lnTo>
                  <a:lnTo>
                    <a:pt x="110073" y="429006"/>
                  </a:lnTo>
                  <a:lnTo>
                    <a:pt x="110835" y="428244"/>
                  </a:lnTo>
                  <a:lnTo>
                    <a:pt x="117693" y="421386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81" name="Google Shape;5481;p77"/>
            <p:cNvGrpSpPr/>
            <p:nvPr/>
          </p:nvGrpSpPr>
          <p:grpSpPr>
            <a:xfrm>
              <a:off x="5616689" y="3447275"/>
              <a:ext cx="294919" cy="310921"/>
              <a:chOff x="5616689" y="3447275"/>
              <a:chExt cx="294919" cy="310921"/>
            </a:xfrm>
          </p:grpSpPr>
          <p:pic>
            <p:nvPicPr>
              <p:cNvPr id="5482" name="Google Shape;5482;p77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5616689" y="3589769"/>
                <a:ext cx="130327" cy="1684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83" name="Google Shape;5483;p77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5780519" y="3447275"/>
                <a:ext cx="131089" cy="2834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484" name="Google Shape;5484;p77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040361" y="3578339"/>
              <a:ext cx="106705" cy="1722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85" name="Google Shape;5485;p77"/>
            <p:cNvGrpSpPr/>
            <p:nvPr/>
          </p:nvGrpSpPr>
          <p:grpSpPr>
            <a:xfrm>
              <a:off x="6230063" y="3353562"/>
              <a:ext cx="437181" cy="426720"/>
              <a:chOff x="6230063" y="3353562"/>
              <a:chExt cx="437181" cy="426720"/>
            </a:xfrm>
          </p:grpSpPr>
          <p:pic>
            <p:nvPicPr>
              <p:cNvPr id="5486" name="Google Shape;5486;p77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6230063" y="3515855"/>
                <a:ext cx="112075" cy="1897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87" name="Google Shape;5487;p77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6384785" y="3623297"/>
                <a:ext cx="118897" cy="1394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88" name="Google Shape;5488;p77"/>
              <p:cNvSpPr/>
              <p:nvPr/>
            </p:nvSpPr>
            <p:spPr>
              <a:xfrm>
                <a:off x="6528815" y="3353562"/>
                <a:ext cx="138429" cy="426720"/>
              </a:xfrm>
              <a:custGeom>
                <a:rect b="b" l="l" r="r" t="t"/>
                <a:pathLst>
                  <a:path extrusionOk="0" h="426720" w="138429">
                    <a:moveTo>
                      <a:pt x="0" y="0"/>
                    </a:moveTo>
                    <a:lnTo>
                      <a:pt x="33718" y="27908"/>
                    </a:lnTo>
                    <a:lnTo>
                      <a:pt x="64008" y="58673"/>
                    </a:lnTo>
                    <a:lnTo>
                      <a:pt x="96583" y="104774"/>
                    </a:lnTo>
                    <a:lnTo>
                      <a:pt x="121158" y="155447"/>
                    </a:lnTo>
                    <a:lnTo>
                      <a:pt x="135255" y="207644"/>
                    </a:lnTo>
                    <a:lnTo>
                      <a:pt x="138088" y="234529"/>
                    </a:lnTo>
                    <a:lnTo>
                      <a:pt x="137922" y="262127"/>
                    </a:lnTo>
                    <a:lnTo>
                      <a:pt x="128587" y="308895"/>
                    </a:lnTo>
                    <a:lnTo>
                      <a:pt x="108966" y="352806"/>
                    </a:lnTo>
                    <a:lnTo>
                      <a:pt x="82498" y="396740"/>
                    </a:lnTo>
                    <a:lnTo>
                      <a:pt x="72390" y="410718"/>
                    </a:lnTo>
                    <a:lnTo>
                      <a:pt x="69342" y="416052"/>
                    </a:lnTo>
                    <a:lnTo>
                      <a:pt x="67056" y="426720"/>
                    </a:lnTo>
                    <a:lnTo>
                      <a:pt x="61722" y="424434"/>
                    </a:lnTo>
                    <a:lnTo>
                      <a:pt x="61722" y="422909"/>
                    </a:lnTo>
                    <a:lnTo>
                      <a:pt x="61722" y="422148"/>
                    </a:lnTo>
                    <a:lnTo>
                      <a:pt x="61722" y="42138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89" name="Google Shape;5489;p77"/>
            <p:cNvGrpSpPr/>
            <p:nvPr/>
          </p:nvGrpSpPr>
          <p:grpSpPr>
            <a:xfrm>
              <a:off x="6875525" y="3517392"/>
              <a:ext cx="73659" cy="70358"/>
              <a:chOff x="6875525" y="3517392"/>
              <a:chExt cx="73659" cy="70358"/>
            </a:xfrm>
          </p:grpSpPr>
          <p:sp>
            <p:nvSpPr>
              <p:cNvPr id="5490" name="Google Shape;5490;p77"/>
              <p:cNvSpPr/>
              <p:nvPr/>
            </p:nvSpPr>
            <p:spPr>
              <a:xfrm>
                <a:off x="6875525" y="3517392"/>
                <a:ext cx="55879" cy="8254"/>
              </a:xfrm>
              <a:custGeom>
                <a:rect b="b" l="l" r="r" t="t"/>
                <a:pathLst>
                  <a:path extrusionOk="0" h="8254" w="55879">
                    <a:moveTo>
                      <a:pt x="0" y="3810"/>
                    </a:moveTo>
                    <a:lnTo>
                      <a:pt x="9036" y="5893"/>
                    </a:lnTo>
                    <a:lnTo>
                      <a:pt x="18002" y="7334"/>
                    </a:lnTo>
                    <a:lnTo>
                      <a:pt x="27110" y="7774"/>
                    </a:lnTo>
                    <a:lnTo>
                      <a:pt x="36576" y="6858"/>
                    </a:lnTo>
                    <a:lnTo>
                      <a:pt x="42672" y="6096"/>
                    </a:lnTo>
                    <a:lnTo>
                      <a:pt x="50292" y="3810"/>
                    </a:lnTo>
                    <a:lnTo>
                      <a:pt x="55626" y="762"/>
                    </a:lnTo>
                    <a:lnTo>
                      <a:pt x="55626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1" name="Google Shape;5491;p77"/>
              <p:cNvSpPr/>
              <p:nvPr/>
            </p:nvSpPr>
            <p:spPr>
              <a:xfrm>
                <a:off x="6886955" y="3581400"/>
                <a:ext cx="62229" cy="6350"/>
              </a:xfrm>
              <a:custGeom>
                <a:rect b="b" l="l" r="r" t="t"/>
                <a:pathLst>
                  <a:path extrusionOk="0" h="6350" w="62229">
                    <a:moveTo>
                      <a:pt x="0" y="0"/>
                    </a:moveTo>
                    <a:lnTo>
                      <a:pt x="11132" y="4226"/>
                    </a:lnTo>
                    <a:lnTo>
                      <a:pt x="19907" y="5810"/>
                    </a:lnTo>
                    <a:lnTo>
                      <a:pt x="28825" y="5250"/>
                    </a:lnTo>
                    <a:lnTo>
                      <a:pt x="40386" y="3047"/>
                    </a:lnTo>
                    <a:lnTo>
                      <a:pt x="47244" y="2285"/>
                    </a:lnTo>
                    <a:lnTo>
                      <a:pt x="54864" y="1523"/>
                    </a:lnTo>
                    <a:lnTo>
                      <a:pt x="61722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92" name="Google Shape;5492;p77"/>
            <p:cNvGrpSpPr/>
            <p:nvPr/>
          </p:nvGrpSpPr>
          <p:grpSpPr>
            <a:xfrm>
              <a:off x="7126211" y="3293351"/>
              <a:ext cx="137947" cy="297205"/>
              <a:chOff x="7126211" y="3293351"/>
              <a:chExt cx="137947" cy="297205"/>
            </a:xfrm>
          </p:grpSpPr>
          <p:pic>
            <p:nvPicPr>
              <p:cNvPr id="5493" name="Google Shape;5493;p77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7126211" y="3429749"/>
                <a:ext cx="124993" cy="1608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94" name="Google Shape;5494;p77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7172693" y="3293351"/>
                <a:ext cx="91465" cy="1013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495" name="Google Shape;5495;p77"/>
            <p:cNvGrpSpPr/>
            <p:nvPr/>
          </p:nvGrpSpPr>
          <p:grpSpPr>
            <a:xfrm>
              <a:off x="7356157" y="3307080"/>
              <a:ext cx="234137" cy="384175"/>
              <a:chOff x="7356157" y="3307080"/>
              <a:chExt cx="234137" cy="384175"/>
            </a:xfrm>
          </p:grpSpPr>
          <p:sp>
            <p:nvSpPr>
              <p:cNvPr id="5496" name="Google Shape;5496;p77"/>
              <p:cNvSpPr/>
              <p:nvPr/>
            </p:nvSpPr>
            <p:spPr>
              <a:xfrm>
                <a:off x="7356157" y="3307080"/>
                <a:ext cx="83820" cy="384175"/>
              </a:xfrm>
              <a:custGeom>
                <a:rect b="b" l="l" r="r" t="t"/>
                <a:pathLst>
                  <a:path extrusionOk="0" h="384175" w="83820">
                    <a:moveTo>
                      <a:pt x="17716" y="0"/>
                    </a:moveTo>
                    <a:lnTo>
                      <a:pt x="20633" y="17133"/>
                    </a:lnTo>
                    <a:lnTo>
                      <a:pt x="21621" y="33623"/>
                    </a:lnTo>
                    <a:lnTo>
                      <a:pt x="21038" y="50256"/>
                    </a:lnTo>
                    <a:lnTo>
                      <a:pt x="19240" y="67818"/>
                    </a:lnTo>
                    <a:lnTo>
                      <a:pt x="15359" y="98238"/>
                    </a:lnTo>
                    <a:lnTo>
                      <a:pt x="11048" y="128873"/>
                    </a:lnTo>
                    <a:lnTo>
                      <a:pt x="7024" y="159650"/>
                    </a:lnTo>
                    <a:lnTo>
                      <a:pt x="4000" y="190500"/>
                    </a:lnTo>
                    <a:lnTo>
                      <a:pt x="1428" y="220360"/>
                    </a:lnTo>
                    <a:lnTo>
                      <a:pt x="0" y="251079"/>
                    </a:lnTo>
                    <a:lnTo>
                      <a:pt x="571" y="281797"/>
                    </a:lnTo>
                    <a:lnTo>
                      <a:pt x="7881" y="327326"/>
                    </a:lnTo>
                    <a:lnTo>
                      <a:pt x="32956" y="368046"/>
                    </a:lnTo>
                    <a:lnTo>
                      <a:pt x="68770" y="383286"/>
                    </a:lnTo>
                    <a:lnTo>
                      <a:pt x="76390" y="383286"/>
                    </a:lnTo>
                    <a:lnTo>
                      <a:pt x="78676" y="384048"/>
                    </a:lnTo>
                    <a:lnTo>
                      <a:pt x="83248" y="38100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497" name="Google Shape;5497;p77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7478255" y="3411461"/>
                <a:ext cx="112039" cy="11356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498" name="Google Shape;5498;p77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7651943" y="3319688"/>
              <a:ext cx="294205" cy="2388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9" name="Google Shape;5499;p77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8058137" y="3259823"/>
              <a:ext cx="130327" cy="14023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00" name="Google Shape;5500;p77"/>
            <p:cNvGrpSpPr/>
            <p:nvPr/>
          </p:nvGrpSpPr>
          <p:grpSpPr>
            <a:xfrm>
              <a:off x="8271402" y="3107638"/>
              <a:ext cx="389998" cy="379095"/>
              <a:chOff x="8271402" y="3107638"/>
              <a:chExt cx="389998" cy="379095"/>
            </a:xfrm>
          </p:grpSpPr>
          <p:pic>
            <p:nvPicPr>
              <p:cNvPr id="5501" name="Google Shape;5501;p77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8271402" y="3215627"/>
                <a:ext cx="231768" cy="2522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02" name="Google Shape;5502;p77"/>
              <p:cNvSpPr/>
              <p:nvPr/>
            </p:nvSpPr>
            <p:spPr>
              <a:xfrm>
                <a:off x="8519160" y="3107638"/>
                <a:ext cx="142240" cy="379095"/>
              </a:xfrm>
              <a:custGeom>
                <a:rect b="b" l="l" r="r" t="t"/>
                <a:pathLst>
                  <a:path extrusionOk="0" h="379095" w="142240">
                    <a:moveTo>
                      <a:pt x="0" y="1321"/>
                    </a:moveTo>
                    <a:lnTo>
                      <a:pt x="13025" y="0"/>
                    </a:lnTo>
                    <a:lnTo>
                      <a:pt x="23622" y="1035"/>
                    </a:lnTo>
                    <a:lnTo>
                      <a:pt x="33647" y="5072"/>
                    </a:lnTo>
                    <a:lnTo>
                      <a:pt x="76485" y="44565"/>
                    </a:lnTo>
                    <a:lnTo>
                      <a:pt x="100584" y="82093"/>
                    </a:lnTo>
                    <a:lnTo>
                      <a:pt x="121824" y="129718"/>
                    </a:lnTo>
                    <a:lnTo>
                      <a:pt x="135636" y="179629"/>
                    </a:lnTo>
                    <a:lnTo>
                      <a:pt x="141541" y="222301"/>
                    </a:lnTo>
                    <a:lnTo>
                      <a:pt x="141851" y="244137"/>
                    </a:lnTo>
                    <a:lnTo>
                      <a:pt x="139446" y="264973"/>
                    </a:lnTo>
                    <a:lnTo>
                      <a:pt x="120907" y="315765"/>
                    </a:lnTo>
                    <a:lnTo>
                      <a:pt x="97440" y="352603"/>
                    </a:lnTo>
                    <a:lnTo>
                      <a:pt x="70008" y="378987"/>
                    </a:lnTo>
                    <a:lnTo>
                      <a:pt x="66615" y="378190"/>
                    </a:lnTo>
                    <a:lnTo>
                      <a:pt x="64008" y="373177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03" name="Google Shape;5503;p77"/>
            <p:cNvSpPr/>
            <p:nvPr/>
          </p:nvSpPr>
          <p:spPr>
            <a:xfrm>
              <a:off x="5199126" y="3782567"/>
              <a:ext cx="493395" cy="142875"/>
            </a:xfrm>
            <a:custGeom>
              <a:rect b="b" l="l" r="r" t="t"/>
              <a:pathLst>
                <a:path extrusionOk="0" h="142875" w="493395">
                  <a:moveTo>
                    <a:pt x="0" y="120396"/>
                  </a:moveTo>
                  <a:lnTo>
                    <a:pt x="42457" y="142148"/>
                  </a:lnTo>
                  <a:lnTo>
                    <a:pt x="56387" y="142589"/>
                  </a:lnTo>
                  <a:lnTo>
                    <a:pt x="70318" y="142029"/>
                  </a:lnTo>
                  <a:lnTo>
                    <a:pt x="113716" y="135290"/>
                  </a:lnTo>
                  <a:lnTo>
                    <a:pt x="154686" y="119634"/>
                  </a:lnTo>
                  <a:lnTo>
                    <a:pt x="163389" y="114978"/>
                  </a:lnTo>
                  <a:lnTo>
                    <a:pt x="172307" y="110394"/>
                  </a:lnTo>
                  <a:lnTo>
                    <a:pt x="181367" y="106239"/>
                  </a:lnTo>
                  <a:lnTo>
                    <a:pt x="190500" y="102870"/>
                  </a:lnTo>
                  <a:lnTo>
                    <a:pt x="197608" y="100179"/>
                  </a:lnTo>
                  <a:lnTo>
                    <a:pt x="240029" y="94202"/>
                  </a:lnTo>
                  <a:lnTo>
                    <a:pt x="250221" y="94714"/>
                  </a:lnTo>
                  <a:lnTo>
                    <a:pt x="291084" y="108966"/>
                  </a:lnTo>
                  <a:lnTo>
                    <a:pt x="299466" y="119634"/>
                  </a:lnTo>
                  <a:lnTo>
                    <a:pt x="300228" y="121158"/>
                  </a:lnTo>
                  <a:lnTo>
                    <a:pt x="300228" y="122682"/>
                  </a:lnTo>
                  <a:lnTo>
                    <a:pt x="300990" y="124968"/>
                  </a:lnTo>
                  <a:lnTo>
                    <a:pt x="303276" y="122682"/>
                  </a:lnTo>
                  <a:lnTo>
                    <a:pt x="304800" y="121920"/>
                  </a:lnTo>
                  <a:lnTo>
                    <a:pt x="307086" y="118110"/>
                  </a:lnTo>
                  <a:lnTo>
                    <a:pt x="312122" y="111728"/>
                  </a:lnTo>
                  <a:lnTo>
                    <a:pt x="317087" y="105346"/>
                  </a:lnTo>
                  <a:lnTo>
                    <a:pt x="345948" y="81534"/>
                  </a:lnTo>
                  <a:lnTo>
                    <a:pt x="351924" y="78974"/>
                  </a:lnTo>
                  <a:lnTo>
                    <a:pt x="358330" y="77057"/>
                  </a:lnTo>
                  <a:lnTo>
                    <a:pt x="365021" y="75854"/>
                  </a:lnTo>
                  <a:lnTo>
                    <a:pt x="371856" y="75438"/>
                  </a:lnTo>
                  <a:lnTo>
                    <a:pt x="378714" y="75438"/>
                  </a:lnTo>
                  <a:lnTo>
                    <a:pt x="386334" y="76200"/>
                  </a:lnTo>
                  <a:lnTo>
                    <a:pt x="393192" y="76200"/>
                  </a:lnTo>
                  <a:lnTo>
                    <a:pt x="402895" y="76295"/>
                  </a:lnTo>
                  <a:lnTo>
                    <a:pt x="412527" y="76390"/>
                  </a:lnTo>
                  <a:lnTo>
                    <a:pt x="422017" y="76200"/>
                  </a:lnTo>
                  <a:lnTo>
                    <a:pt x="464820" y="67056"/>
                  </a:lnTo>
                  <a:lnTo>
                    <a:pt x="493014" y="38100"/>
                  </a:lnTo>
                  <a:lnTo>
                    <a:pt x="493014" y="32004"/>
                  </a:lnTo>
                  <a:lnTo>
                    <a:pt x="493014" y="24384"/>
                  </a:lnTo>
                  <a:lnTo>
                    <a:pt x="493014" y="17526"/>
                  </a:lnTo>
                  <a:lnTo>
                    <a:pt x="493014" y="9906"/>
                  </a:lnTo>
                  <a:lnTo>
                    <a:pt x="493014" y="3048"/>
                  </a:lnTo>
                  <a:lnTo>
                    <a:pt x="489966" y="2286"/>
                  </a:lnTo>
                  <a:lnTo>
                    <a:pt x="486156" y="3048"/>
                  </a:lnTo>
                  <a:lnTo>
                    <a:pt x="483108" y="1524"/>
                  </a:lnTo>
                  <a:lnTo>
                    <a:pt x="482345" y="1524"/>
                  </a:lnTo>
                  <a:lnTo>
                    <a:pt x="480822" y="762"/>
                  </a:lnTo>
                  <a:lnTo>
                    <a:pt x="480059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4" name="Google Shape;5504;p77"/>
            <p:cNvSpPr/>
            <p:nvPr/>
          </p:nvSpPr>
          <p:spPr>
            <a:xfrm>
              <a:off x="5804153" y="3771138"/>
              <a:ext cx="333375" cy="73025"/>
            </a:xfrm>
            <a:custGeom>
              <a:rect b="b" l="l" r="r" t="t"/>
              <a:pathLst>
                <a:path extrusionOk="0" h="73025" w="333375">
                  <a:moveTo>
                    <a:pt x="0" y="42672"/>
                  </a:moveTo>
                  <a:lnTo>
                    <a:pt x="4572" y="48768"/>
                  </a:lnTo>
                  <a:lnTo>
                    <a:pt x="6096" y="50292"/>
                  </a:lnTo>
                  <a:lnTo>
                    <a:pt x="11191" y="56054"/>
                  </a:lnTo>
                  <a:lnTo>
                    <a:pt x="46482" y="72580"/>
                  </a:lnTo>
                  <a:lnTo>
                    <a:pt x="54483" y="72556"/>
                  </a:lnTo>
                  <a:lnTo>
                    <a:pt x="95250" y="61722"/>
                  </a:lnTo>
                  <a:lnTo>
                    <a:pt x="110871" y="51244"/>
                  </a:lnTo>
                  <a:lnTo>
                    <a:pt x="118610" y="46291"/>
                  </a:lnTo>
                  <a:lnTo>
                    <a:pt x="155876" y="33754"/>
                  </a:lnTo>
                  <a:lnTo>
                    <a:pt x="162686" y="33432"/>
                  </a:lnTo>
                  <a:lnTo>
                    <a:pt x="169497" y="33539"/>
                  </a:lnTo>
                  <a:lnTo>
                    <a:pt x="203454" y="46482"/>
                  </a:lnTo>
                  <a:lnTo>
                    <a:pt x="207264" y="48768"/>
                  </a:lnTo>
                  <a:lnTo>
                    <a:pt x="210311" y="51816"/>
                  </a:lnTo>
                  <a:lnTo>
                    <a:pt x="213360" y="54102"/>
                  </a:lnTo>
                  <a:lnTo>
                    <a:pt x="214884" y="55626"/>
                  </a:lnTo>
                  <a:lnTo>
                    <a:pt x="215646" y="56388"/>
                  </a:lnTo>
                  <a:lnTo>
                    <a:pt x="216408" y="54864"/>
                  </a:lnTo>
                  <a:lnTo>
                    <a:pt x="218694" y="51816"/>
                  </a:lnTo>
                  <a:lnTo>
                    <a:pt x="219456" y="49530"/>
                  </a:lnTo>
                  <a:lnTo>
                    <a:pt x="223063" y="42612"/>
                  </a:lnTo>
                  <a:lnTo>
                    <a:pt x="257556" y="19050"/>
                  </a:lnTo>
                  <a:lnTo>
                    <a:pt x="265878" y="19311"/>
                  </a:lnTo>
                  <a:lnTo>
                    <a:pt x="273843" y="20002"/>
                  </a:lnTo>
                  <a:lnTo>
                    <a:pt x="281666" y="20978"/>
                  </a:lnTo>
                  <a:lnTo>
                    <a:pt x="289560" y="22098"/>
                  </a:lnTo>
                  <a:lnTo>
                    <a:pt x="297180" y="23622"/>
                  </a:lnTo>
                  <a:lnTo>
                    <a:pt x="304800" y="23622"/>
                  </a:lnTo>
                  <a:lnTo>
                    <a:pt x="312420" y="23622"/>
                  </a:lnTo>
                  <a:lnTo>
                    <a:pt x="316992" y="23622"/>
                  </a:lnTo>
                  <a:lnTo>
                    <a:pt x="324612" y="25908"/>
                  </a:lnTo>
                  <a:lnTo>
                    <a:pt x="327660" y="22098"/>
                  </a:lnTo>
                  <a:lnTo>
                    <a:pt x="329184" y="19050"/>
                  </a:lnTo>
                  <a:lnTo>
                    <a:pt x="331470" y="16002"/>
                  </a:lnTo>
                  <a:lnTo>
                    <a:pt x="332232" y="12954"/>
                  </a:lnTo>
                  <a:lnTo>
                    <a:pt x="332994" y="9144"/>
                  </a:lnTo>
                  <a:lnTo>
                    <a:pt x="332994" y="6858"/>
                  </a:lnTo>
                  <a:lnTo>
                    <a:pt x="332994" y="3810"/>
                  </a:lnTo>
                  <a:lnTo>
                    <a:pt x="332994" y="3048"/>
                  </a:lnTo>
                  <a:lnTo>
                    <a:pt x="332994" y="2286"/>
                  </a:lnTo>
                  <a:lnTo>
                    <a:pt x="328422" y="1524"/>
                  </a:lnTo>
                  <a:lnTo>
                    <a:pt x="324612" y="762"/>
                  </a:lnTo>
                  <a:lnTo>
                    <a:pt x="320040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05" name="Google Shape;5505;p77"/>
          <p:cNvGrpSpPr/>
          <p:nvPr/>
        </p:nvGrpSpPr>
        <p:grpSpPr>
          <a:xfrm>
            <a:off x="3180412" y="3763295"/>
            <a:ext cx="4311966" cy="2654856"/>
            <a:chOff x="5247881" y="4095737"/>
            <a:chExt cx="3400068" cy="2036089"/>
          </a:xfrm>
        </p:grpSpPr>
        <p:grpSp>
          <p:nvGrpSpPr>
            <p:cNvPr id="5506" name="Google Shape;5506;p77"/>
            <p:cNvGrpSpPr/>
            <p:nvPr/>
          </p:nvGrpSpPr>
          <p:grpSpPr>
            <a:xfrm>
              <a:off x="5327642" y="4420349"/>
              <a:ext cx="452001" cy="397395"/>
              <a:chOff x="5327642" y="4420349"/>
              <a:chExt cx="452001" cy="397395"/>
            </a:xfrm>
          </p:grpSpPr>
          <p:pic>
            <p:nvPicPr>
              <p:cNvPr id="5507" name="Google Shape;5507;p77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5425427" y="4420349"/>
                <a:ext cx="280441" cy="3071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08" name="Google Shape;5508;p77"/>
              <p:cNvSpPr/>
              <p:nvPr/>
            </p:nvSpPr>
            <p:spPr>
              <a:xfrm>
                <a:off x="5706618" y="4437125"/>
                <a:ext cx="73025" cy="245745"/>
              </a:xfrm>
              <a:custGeom>
                <a:rect b="b" l="l" r="r" t="t"/>
                <a:pathLst>
                  <a:path extrusionOk="0" h="245745" w="73025">
                    <a:moveTo>
                      <a:pt x="0" y="0"/>
                    </a:moveTo>
                    <a:lnTo>
                      <a:pt x="38147" y="37933"/>
                    </a:lnTo>
                    <a:lnTo>
                      <a:pt x="64198" y="82867"/>
                    </a:lnTo>
                    <a:lnTo>
                      <a:pt x="72699" y="135421"/>
                    </a:lnTo>
                    <a:lnTo>
                      <a:pt x="72199" y="154114"/>
                    </a:lnTo>
                    <a:lnTo>
                      <a:pt x="59900" y="202787"/>
                    </a:lnTo>
                    <a:lnTo>
                      <a:pt x="41148" y="236220"/>
                    </a:lnTo>
                    <a:lnTo>
                      <a:pt x="38100" y="241554"/>
                    </a:lnTo>
                    <a:lnTo>
                      <a:pt x="36576" y="243840"/>
                    </a:lnTo>
                    <a:lnTo>
                      <a:pt x="32766" y="245364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9" name="Google Shape;5509;p77"/>
              <p:cNvSpPr/>
              <p:nvPr/>
            </p:nvSpPr>
            <p:spPr>
              <a:xfrm>
                <a:off x="5327642" y="4514849"/>
                <a:ext cx="178435" cy="302895"/>
              </a:xfrm>
              <a:custGeom>
                <a:rect b="b" l="l" r="r" t="t"/>
                <a:pathLst>
                  <a:path extrusionOk="0" h="302895" w="178435">
                    <a:moveTo>
                      <a:pt x="17025" y="0"/>
                    </a:moveTo>
                    <a:lnTo>
                      <a:pt x="6095" y="44577"/>
                    </a:lnTo>
                    <a:lnTo>
                      <a:pt x="1762" y="83629"/>
                    </a:lnTo>
                    <a:lnTo>
                      <a:pt x="0" y="130492"/>
                    </a:lnTo>
                    <a:lnTo>
                      <a:pt x="261" y="153924"/>
                    </a:lnTo>
                    <a:lnTo>
                      <a:pt x="6167" y="202977"/>
                    </a:lnTo>
                    <a:lnTo>
                      <a:pt x="22359" y="249174"/>
                    </a:lnTo>
                    <a:lnTo>
                      <a:pt x="56328" y="291715"/>
                    </a:lnTo>
                    <a:lnTo>
                      <a:pt x="93214" y="302383"/>
                    </a:lnTo>
                    <a:lnTo>
                      <a:pt x="114276" y="300513"/>
                    </a:lnTo>
                    <a:lnTo>
                      <a:pt x="134909" y="295072"/>
                    </a:lnTo>
                    <a:lnTo>
                      <a:pt x="154185" y="287273"/>
                    </a:lnTo>
                    <a:lnTo>
                      <a:pt x="160019" y="283845"/>
                    </a:lnTo>
                    <a:lnTo>
                      <a:pt x="165996" y="280416"/>
                    </a:lnTo>
                    <a:lnTo>
                      <a:pt x="171973" y="276987"/>
                    </a:lnTo>
                    <a:lnTo>
                      <a:pt x="177807" y="273557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10" name="Google Shape;5510;p77"/>
            <p:cNvGrpSpPr/>
            <p:nvPr/>
          </p:nvGrpSpPr>
          <p:grpSpPr>
            <a:xfrm>
              <a:off x="5915691" y="4376915"/>
              <a:ext cx="412731" cy="352818"/>
              <a:chOff x="5915691" y="4376915"/>
              <a:chExt cx="412731" cy="352818"/>
            </a:xfrm>
          </p:grpSpPr>
          <p:pic>
            <p:nvPicPr>
              <p:cNvPr id="5511" name="Google Shape;5511;p77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5939015" y="4490453"/>
                <a:ext cx="115087" cy="1509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12" name="Google Shape;5512;p77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5989307" y="4376915"/>
                <a:ext cx="76987" cy="876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13" name="Google Shape;5513;p77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6108941" y="4402061"/>
                <a:ext cx="219481" cy="23472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14" name="Google Shape;5514;p77"/>
              <p:cNvSpPr/>
              <p:nvPr/>
            </p:nvSpPr>
            <p:spPr>
              <a:xfrm>
                <a:off x="5915691" y="4447794"/>
                <a:ext cx="118110" cy="281939"/>
              </a:xfrm>
              <a:custGeom>
                <a:rect b="b" l="l" r="r" t="t"/>
                <a:pathLst>
                  <a:path extrusionOk="0" h="281939" w="118110">
                    <a:moveTo>
                      <a:pt x="35528" y="0"/>
                    </a:moveTo>
                    <a:lnTo>
                      <a:pt x="25146" y="5631"/>
                    </a:lnTo>
                    <a:lnTo>
                      <a:pt x="19907" y="11334"/>
                    </a:lnTo>
                    <a:lnTo>
                      <a:pt x="17526" y="19180"/>
                    </a:lnTo>
                    <a:lnTo>
                      <a:pt x="15716" y="31242"/>
                    </a:lnTo>
                    <a:lnTo>
                      <a:pt x="11680" y="53078"/>
                    </a:lnTo>
                    <a:lnTo>
                      <a:pt x="8572" y="75057"/>
                    </a:lnTo>
                    <a:lnTo>
                      <a:pt x="6179" y="97035"/>
                    </a:lnTo>
                    <a:lnTo>
                      <a:pt x="4286" y="118872"/>
                    </a:lnTo>
                    <a:lnTo>
                      <a:pt x="2095" y="143113"/>
                    </a:lnTo>
                    <a:lnTo>
                      <a:pt x="476" y="167640"/>
                    </a:lnTo>
                    <a:lnTo>
                      <a:pt x="0" y="192166"/>
                    </a:lnTo>
                    <a:lnTo>
                      <a:pt x="1238" y="216408"/>
                    </a:lnTo>
                    <a:lnTo>
                      <a:pt x="16240" y="257877"/>
                    </a:lnTo>
                    <a:lnTo>
                      <a:pt x="50768" y="278415"/>
                    </a:lnTo>
                    <a:lnTo>
                      <a:pt x="87820" y="281606"/>
                    </a:lnTo>
                    <a:lnTo>
                      <a:pt x="97821" y="281178"/>
                    </a:lnTo>
                    <a:lnTo>
                      <a:pt x="107537" y="279034"/>
                    </a:lnTo>
                    <a:lnTo>
                      <a:pt x="117824" y="27432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15" name="Google Shape;5515;p77"/>
            <p:cNvGrpSpPr/>
            <p:nvPr/>
          </p:nvGrpSpPr>
          <p:grpSpPr>
            <a:xfrm>
              <a:off x="6445459" y="4408157"/>
              <a:ext cx="269297" cy="245389"/>
              <a:chOff x="6445459" y="4408157"/>
              <a:chExt cx="269297" cy="245389"/>
            </a:xfrm>
          </p:grpSpPr>
          <p:pic>
            <p:nvPicPr>
              <p:cNvPr id="5516" name="Google Shape;5516;p77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6598145" y="4504931"/>
                <a:ext cx="116611" cy="1486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17" name="Google Shape;5517;p77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6445459" y="4408157"/>
                <a:ext cx="109277" cy="1547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18" name="Google Shape;5518;p77"/>
            <p:cNvGrpSpPr/>
            <p:nvPr/>
          </p:nvGrpSpPr>
          <p:grpSpPr>
            <a:xfrm>
              <a:off x="7003542" y="4376928"/>
              <a:ext cx="124713" cy="73152"/>
              <a:chOff x="7003542" y="4376928"/>
              <a:chExt cx="124713" cy="73152"/>
            </a:xfrm>
          </p:grpSpPr>
          <p:sp>
            <p:nvSpPr>
              <p:cNvPr id="5519" name="Google Shape;5519;p77"/>
              <p:cNvSpPr/>
              <p:nvPr/>
            </p:nvSpPr>
            <p:spPr>
              <a:xfrm>
                <a:off x="7003542" y="4376928"/>
                <a:ext cx="74929" cy="3810"/>
              </a:xfrm>
              <a:custGeom>
                <a:rect b="b" l="l" r="r" t="t"/>
                <a:pathLst>
                  <a:path extrusionOk="0" h="3810" w="74929">
                    <a:moveTo>
                      <a:pt x="0" y="0"/>
                    </a:moveTo>
                    <a:lnTo>
                      <a:pt x="11203" y="1976"/>
                    </a:lnTo>
                    <a:lnTo>
                      <a:pt x="22193" y="3238"/>
                    </a:lnTo>
                    <a:lnTo>
                      <a:pt x="33325" y="3643"/>
                    </a:lnTo>
                    <a:lnTo>
                      <a:pt x="44958" y="3047"/>
                    </a:lnTo>
                    <a:lnTo>
                      <a:pt x="52387" y="2250"/>
                    </a:lnTo>
                    <a:lnTo>
                      <a:pt x="59817" y="1238"/>
                    </a:lnTo>
                    <a:lnTo>
                      <a:pt x="67246" y="369"/>
                    </a:lnTo>
                    <a:lnTo>
                      <a:pt x="74676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0" name="Google Shape;5520;p77"/>
              <p:cNvSpPr/>
              <p:nvPr/>
            </p:nvSpPr>
            <p:spPr>
              <a:xfrm>
                <a:off x="7016496" y="4423410"/>
                <a:ext cx="111759" cy="26670"/>
              </a:xfrm>
              <a:custGeom>
                <a:rect b="b" l="l" r="r" t="t"/>
                <a:pathLst>
                  <a:path extrusionOk="0" h="26670" w="111759">
                    <a:moveTo>
                      <a:pt x="0" y="26670"/>
                    </a:moveTo>
                    <a:lnTo>
                      <a:pt x="45219" y="20240"/>
                    </a:lnTo>
                    <a:lnTo>
                      <a:pt x="73080" y="12703"/>
                    </a:lnTo>
                    <a:lnTo>
                      <a:pt x="85344" y="9620"/>
                    </a:lnTo>
                    <a:lnTo>
                      <a:pt x="97607" y="6679"/>
                    </a:lnTo>
                    <a:lnTo>
                      <a:pt x="109728" y="3810"/>
                    </a:lnTo>
                    <a:lnTo>
                      <a:pt x="110489" y="3810"/>
                    </a:lnTo>
                    <a:lnTo>
                      <a:pt x="111252" y="3048"/>
                    </a:lnTo>
                    <a:lnTo>
                      <a:pt x="105155" y="3048"/>
                    </a:lnTo>
                    <a:lnTo>
                      <a:pt x="103632" y="3048"/>
                    </a:lnTo>
                    <a:lnTo>
                      <a:pt x="98298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521" name="Google Shape;5521;p77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7296899" y="4341863"/>
              <a:ext cx="102133" cy="12804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22" name="Google Shape;5522;p77"/>
            <p:cNvGrpSpPr/>
            <p:nvPr/>
          </p:nvGrpSpPr>
          <p:grpSpPr>
            <a:xfrm>
              <a:off x="7455395" y="4284713"/>
              <a:ext cx="253771" cy="253009"/>
              <a:chOff x="7455395" y="4284713"/>
              <a:chExt cx="253771" cy="253009"/>
            </a:xfrm>
          </p:grpSpPr>
          <p:pic>
            <p:nvPicPr>
              <p:cNvPr id="5523" name="Google Shape;5523;p77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7455395" y="4284713"/>
                <a:ext cx="102133" cy="171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24" name="Google Shape;5524;p77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7585411" y="4370819"/>
                <a:ext cx="123755" cy="1669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25" name="Google Shape;5525;p77"/>
            <p:cNvGrpSpPr/>
            <p:nvPr/>
          </p:nvGrpSpPr>
          <p:grpSpPr>
            <a:xfrm>
              <a:off x="7802118" y="4095737"/>
              <a:ext cx="473976" cy="352945"/>
              <a:chOff x="7802118" y="4095737"/>
              <a:chExt cx="473976" cy="352945"/>
            </a:xfrm>
          </p:grpSpPr>
          <p:pic>
            <p:nvPicPr>
              <p:cNvPr id="5526" name="Google Shape;5526;p77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7893545" y="4227563"/>
                <a:ext cx="115087" cy="1288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27" name="Google Shape;5527;p77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7924025" y="4098785"/>
                <a:ext cx="94513" cy="960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28" name="Google Shape;5528;p77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8061185" y="4185653"/>
                <a:ext cx="114325" cy="1287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29" name="Google Shape;5529;p77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8210537" y="4095737"/>
                <a:ext cx="65557" cy="2370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30" name="Google Shape;5530;p77"/>
              <p:cNvSpPr/>
              <p:nvPr/>
            </p:nvSpPr>
            <p:spPr>
              <a:xfrm>
                <a:off x="7802118" y="4159757"/>
                <a:ext cx="158115" cy="288925"/>
              </a:xfrm>
              <a:custGeom>
                <a:rect b="b" l="l" r="r" t="t"/>
                <a:pathLst>
                  <a:path extrusionOk="0" h="288925" w="158115">
                    <a:moveTo>
                      <a:pt x="9144" y="0"/>
                    </a:moveTo>
                    <a:lnTo>
                      <a:pt x="3857" y="26193"/>
                    </a:lnTo>
                    <a:lnTo>
                      <a:pt x="1143" y="52387"/>
                    </a:lnTo>
                    <a:lnTo>
                      <a:pt x="142" y="78867"/>
                    </a:lnTo>
                    <a:lnTo>
                      <a:pt x="0" y="105918"/>
                    </a:lnTo>
                    <a:lnTo>
                      <a:pt x="571" y="135362"/>
                    </a:lnTo>
                    <a:lnTo>
                      <a:pt x="7715" y="192821"/>
                    </a:lnTo>
                    <a:lnTo>
                      <a:pt x="24645" y="239910"/>
                    </a:lnTo>
                    <a:lnTo>
                      <a:pt x="50506" y="270057"/>
                    </a:lnTo>
                    <a:lnTo>
                      <a:pt x="101917" y="287369"/>
                    </a:lnTo>
                    <a:lnTo>
                      <a:pt x="136398" y="288035"/>
                    </a:lnTo>
                    <a:lnTo>
                      <a:pt x="147066" y="288035"/>
                    </a:lnTo>
                    <a:lnTo>
                      <a:pt x="150114" y="288797"/>
                    </a:lnTo>
                    <a:lnTo>
                      <a:pt x="157734" y="286511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531" name="Google Shape;5531;p77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8391702" y="4123169"/>
              <a:ext cx="256247" cy="278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32" name="Google Shape;5532;p77"/>
            <p:cNvGrpSpPr/>
            <p:nvPr/>
          </p:nvGrpSpPr>
          <p:grpSpPr>
            <a:xfrm>
              <a:off x="5662422" y="5015471"/>
              <a:ext cx="504456" cy="464198"/>
              <a:chOff x="5662422" y="5015471"/>
              <a:chExt cx="504456" cy="464198"/>
            </a:xfrm>
          </p:grpSpPr>
          <p:pic>
            <p:nvPicPr>
              <p:cNvPr id="5533" name="Google Shape;5533;p77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5768327" y="5103101"/>
                <a:ext cx="243865" cy="28085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34" name="Google Shape;5534;p77"/>
              <p:cNvSpPr/>
              <p:nvPr/>
            </p:nvSpPr>
            <p:spPr>
              <a:xfrm>
                <a:off x="6035040" y="5125212"/>
                <a:ext cx="71754" cy="241300"/>
              </a:xfrm>
              <a:custGeom>
                <a:rect b="b" l="l" r="r" t="t"/>
                <a:pathLst>
                  <a:path extrusionOk="0" h="241300" w="71754">
                    <a:moveTo>
                      <a:pt x="0" y="0"/>
                    </a:moveTo>
                    <a:lnTo>
                      <a:pt x="35337" y="29241"/>
                    </a:lnTo>
                    <a:lnTo>
                      <a:pt x="58674" y="69341"/>
                    </a:lnTo>
                    <a:lnTo>
                      <a:pt x="69913" y="112585"/>
                    </a:lnTo>
                    <a:lnTo>
                      <a:pt x="71532" y="134921"/>
                    </a:lnTo>
                    <a:lnTo>
                      <a:pt x="70866" y="156971"/>
                    </a:lnTo>
                    <a:lnTo>
                      <a:pt x="57900" y="209907"/>
                    </a:lnTo>
                    <a:lnTo>
                      <a:pt x="43434" y="238506"/>
                    </a:lnTo>
                    <a:lnTo>
                      <a:pt x="32766" y="24079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5" name="Google Shape;5535;p77"/>
              <p:cNvSpPr/>
              <p:nvPr/>
            </p:nvSpPr>
            <p:spPr>
              <a:xfrm>
                <a:off x="5662422" y="5171694"/>
                <a:ext cx="161925" cy="307975"/>
              </a:xfrm>
              <a:custGeom>
                <a:rect b="b" l="l" r="r" t="t"/>
                <a:pathLst>
                  <a:path extrusionOk="0" h="307975" w="161925">
                    <a:moveTo>
                      <a:pt x="0" y="0"/>
                    </a:moveTo>
                    <a:lnTo>
                      <a:pt x="452" y="18859"/>
                    </a:lnTo>
                    <a:lnTo>
                      <a:pt x="762" y="37718"/>
                    </a:lnTo>
                    <a:lnTo>
                      <a:pt x="1071" y="56578"/>
                    </a:lnTo>
                    <a:lnTo>
                      <a:pt x="1524" y="75437"/>
                    </a:lnTo>
                    <a:lnTo>
                      <a:pt x="3429" y="130587"/>
                    </a:lnTo>
                    <a:lnTo>
                      <a:pt x="9906" y="185165"/>
                    </a:lnTo>
                    <a:lnTo>
                      <a:pt x="23241" y="233838"/>
                    </a:lnTo>
                    <a:lnTo>
                      <a:pt x="48006" y="277367"/>
                    </a:lnTo>
                    <a:lnTo>
                      <a:pt x="78676" y="301751"/>
                    </a:lnTo>
                    <a:lnTo>
                      <a:pt x="117348" y="307847"/>
                    </a:lnTo>
                    <a:lnTo>
                      <a:pt x="131968" y="305704"/>
                    </a:lnTo>
                    <a:lnTo>
                      <a:pt x="142875" y="303275"/>
                    </a:lnTo>
                    <a:lnTo>
                      <a:pt x="152066" y="299704"/>
                    </a:lnTo>
                    <a:lnTo>
                      <a:pt x="161544" y="294131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536" name="Google Shape;5536;p77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6067793" y="5015471"/>
                <a:ext cx="99085" cy="1051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37" name="Google Shape;5537;p77"/>
            <p:cNvGrpSpPr/>
            <p:nvPr/>
          </p:nvGrpSpPr>
          <p:grpSpPr>
            <a:xfrm>
              <a:off x="6216157" y="5156441"/>
              <a:ext cx="254759" cy="269380"/>
              <a:chOff x="6216157" y="5156441"/>
              <a:chExt cx="254759" cy="269380"/>
            </a:xfrm>
          </p:grpSpPr>
          <p:pic>
            <p:nvPicPr>
              <p:cNvPr id="5538" name="Google Shape;5538;p77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6216157" y="5156441"/>
                <a:ext cx="117599" cy="1699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39" name="Google Shape;5539;p77"/>
              <p:cNvPicPr preferRelativeResize="0"/>
              <p:nvPr/>
            </p:nvPicPr>
            <p:blipFill rotWithShape="1">
              <a:blip r:embed="rId51">
                <a:alphaModFix/>
              </a:blip>
              <a:srcRect b="0" l="0" r="0" t="0"/>
              <a:stretch/>
            </p:blipFill>
            <p:spPr>
              <a:xfrm>
                <a:off x="6358877" y="5250929"/>
                <a:ext cx="112039" cy="1748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540" name="Google Shape;5540;p77"/>
            <p:cNvSpPr/>
            <p:nvPr/>
          </p:nvSpPr>
          <p:spPr>
            <a:xfrm>
              <a:off x="6640830" y="5179314"/>
              <a:ext cx="64134" cy="3810"/>
            </a:xfrm>
            <a:custGeom>
              <a:rect b="b" l="l" r="r" t="t"/>
              <a:pathLst>
                <a:path extrusionOk="0" h="3810" w="64134">
                  <a:moveTo>
                    <a:pt x="0" y="3048"/>
                  </a:moveTo>
                  <a:lnTo>
                    <a:pt x="44958" y="762"/>
                  </a:lnTo>
                  <a:lnTo>
                    <a:pt x="51053" y="0"/>
                  </a:lnTo>
                  <a:lnTo>
                    <a:pt x="57150" y="0"/>
                  </a:lnTo>
                  <a:lnTo>
                    <a:pt x="64008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1" name="Google Shape;5541;p77"/>
            <p:cNvSpPr/>
            <p:nvPr/>
          </p:nvSpPr>
          <p:spPr>
            <a:xfrm>
              <a:off x="6643878" y="5245608"/>
              <a:ext cx="73659" cy="12064"/>
            </a:xfrm>
            <a:custGeom>
              <a:rect b="b" l="l" r="r" t="t"/>
              <a:pathLst>
                <a:path extrusionOk="0" h="12064" w="73659">
                  <a:moveTo>
                    <a:pt x="0" y="11430"/>
                  </a:moveTo>
                  <a:lnTo>
                    <a:pt x="38897" y="8643"/>
                  </a:lnTo>
                  <a:lnTo>
                    <a:pt x="67056" y="3048"/>
                  </a:lnTo>
                  <a:lnTo>
                    <a:pt x="73152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42" name="Google Shape;5542;p77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6946951" y="5131390"/>
              <a:ext cx="103085" cy="123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3" name="Google Shape;5543;p77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7120115" y="5089385"/>
              <a:ext cx="208813" cy="2362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44" name="Google Shape;5544;p77"/>
            <p:cNvGrpSpPr/>
            <p:nvPr/>
          </p:nvGrpSpPr>
          <p:grpSpPr>
            <a:xfrm>
              <a:off x="7411473" y="4900409"/>
              <a:ext cx="438663" cy="336562"/>
              <a:chOff x="7411473" y="4900409"/>
              <a:chExt cx="438663" cy="336562"/>
            </a:xfrm>
          </p:grpSpPr>
          <p:sp>
            <p:nvSpPr>
              <p:cNvPr id="5545" name="Google Shape;5545;p77"/>
              <p:cNvSpPr/>
              <p:nvPr/>
            </p:nvSpPr>
            <p:spPr>
              <a:xfrm>
                <a:off x="7411473" y="4946142"/>
                <a:ext cx="167004" cy="290829"/>
              </a:xfrm>
              <a:custGeom>
                <a:rect b="b" l="l" r="r" t="t"/>
                <a:pathLst>
                  <a:path extrusionOk="0" h="290829" w="167004">
                    <a:moveTo>
                      <a:pt x="33266" y="0"/>
                    </a:moveTo>
                    <a:lnTo>
                      <a:pt x="18597" y="36195"/>
                    </a:lnTo>
                    <a:lnTo>
                      <a:pt x="9644" y="74676"/>
                    </a:lnTo>
                    <a:lnTo>
                      <a:pt x="1452" y="126968"/>
                    </a:lnTo>
                    <a:lnTo>
                      <a:pt x="0" y="153650"/>
                    </a:lnTo>
                    <a:lnTo>
                      <a:pt x="1262" y="179832"/>
                    </a:lnTo>
                    <a:lnTo>
                      <a:pt x="12501" y="221837"/>
                    </a:lnTo>
                    <a:lnTo>
                      <a:pt x="36314" y="257556"/>
                    </a:lnTo>
                    <a:lnTo>
                      <a:pt x="78224" y="283368"/>
                    </a:lnTo>
                    <a:lnTo>
                      <a:pt x="126992" y="290322"/>
                    </a:lnTo>
                    <a:lnTo>
                      <a:pt x="140148" y="289655"/>
                    </a:lnTo>
                    <a:lnTo>
                      <a:pt x="149947" y="288417"/>
                    </a:lnTo>
                    <a:lnTo>
                      <a:pt x="158174" y="286035"/>
                    </a:lnTo>
                    <a:lnTo>
                      <a:pt x="166616" y="281939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546" name="Google Shape;5546;p77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7501115" y="4900409"/>
                <a:ext cx="233197" cy="2575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47" name="Google Shape;5547;p77"/>
              <p:cNvPicPr preferRelativeResize="0"/>
              <p:nvPr/>
            </p:nvPicPr>
            <p:blipFill rotWithShape="1">
              <a:blip r:embed="rId55">
                <a:alphaModFix/>
              </a:blip>
              <a:srcRect b="0" l="0" r="0" t="0"/>
              <a:stretch/>
            </p:blipFill>
            <p:spPr>
              <a:xfrm>
                <a:off x="7762481" y="4908791"/>
                <a:ext cx="87655" cy="2400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548" name="Google Shape;5548;p77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7929585" y="4962131"/>
              <a:ext cx="250497" cy="277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9" name="Google Shape;5549;p77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5247881" y="5912345"/>
              <a:ext cx="304063" cy="21948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50" name="Google Shape;5550;p77"/>
            <p:cNvGrpSpPr/>
            <p:nvPr/>
          </p:nvGrpSpPr>
          <p:grpSpPr>
            <a:xfrm>
              <a:off x="5878686" y="5907786"/>
              <a:ext cx="238268" cy="186154"/>
              <a:chOff x="5878686" y="5907786"/>
              <a:chExt cx="238268" cy="186154"/>
            </a:xfrm>
          </p:grpSpPr>
          <p:pic>
            <p:nvPicPr>
              <p:cNvPr id="5551" name="Google Shape;5551;p77"/>
              <p:cNvPicPr preferRelativeResize="0"/>
              <p:nvPr/>
            </p:nvPicPr>
            <p:blipFill rotWithShape="1">
              <a:blip r:embed="rId58">
                <a:alphaModFix/>
              </a:blip>
              <a:srcRect b="0" l="0" r="0" t="0"/>
              <a:stretch/>
            </p:blipFill>
            <p:spPr>
              <a:xfrm>
                <a:off x="5878686" y="5914631"/>
                <a:ext cx="207420" cy="17930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52" name="Google Shape;5552;p77"/>
              <p:cNvSpPr/>
              <p:nvPr/>
            </p:nvSpPr>
            <p:spPr>
              <a:xfrm>
                <a:off x="6115050" y="5907786"/>
                <a:ext cx="1904" cy="184150"/>
              </a:xfrm>
              <a:custGeom>
                <a:rect b="b" l="l" r="r" t="t"/>
                <a:pathLst>
                  <a:path extrusionOk="0" h="184150" w="1904">
                    <a:moveTo>
                      <a:pt x="1524" y="0"/>
                    </a:moveTo>
                    <a:lnTo>
                      <a:pt x="642" y="13596"/>
                    </a:lnTo>
                    <a:lnTo>
                      <a:pt x="190" y="27051"/>
                    </a:lnTo>
                    <a:lnTo>
                      <a:pt x="23" y="40505"/>
                    </a:lnTo>
                    <a:lnTo>
                      <a:pt x="0" y="54102"/>
                    </a:lnTo>
                    <a:lnTo>
                      <a:pt x="0" y="71830"/>
                    </a:lnTo>
                    <a:lnTo>
                      <a:pt x="0" y="89630"/>
                    </a:lnTo>
                    <a:lnTo>
                      <a:pt x="0" y="107572"/>
                    </a:lnTo>
                    <a:lnTo>
                      <a:pt x="0" y="125730"/>
                    </a:lnTo>
                    <a:lnTo>
                      <a:pt x="321" y="138874"/>
                    </a:lnTo>
                    <a:lnTo>
                      <a:pt x="285" y="152019"/>
                    </a:lnTo>
                    <a:lnTo>
                      <a:pt x="107" y="165163"/>
                    </a:lnTo>
                    <a:lnTo>
                      <a:pt x="0" y="178308"/>
                    </a:lnTo>
                    <a:lnTo>
                      <a:pt x="0" y="179832"/>
                    </a:lnTo>
                    <a:lnTo>
                      <a:pt x="0" y="182118"/>
                    </a:lnTo>
                    <a:lnTo>
                      <a:pt x="0" y="183642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53" name="Google Shape;5553;p77"/>
            <p:cNvGrpSpPr/>
            <p:nvPr/>
          </p:nvGrpSpPr>
          <p:grpSpPr>
            <a:xfrm>
              <a:off x="6592049" y="5762231"/>
              <a:ext cx="326161" cy="291109"/>
              <a:chOff x="6592049" y="5762231"/>
              <a:chExt cx="326161" cy="291109"/>
            </a:xfrm>
          </p:grpSpPr>
          <p:pic>
            <p:nvPicPr>
              <p:cNvPr id="5554" name="Google Shape;5554;p77"/>
              <p:cNvPicPr preferRelativeResize="0"/>
              <p:nvPr/>
            </p:nvPicPr>
            <p:blipFill rotWithShape="1">
              <a:blip r:embed="rId59">
                <a:alphaModFix/>
              </a:blip>
              <a:srcRect b="0" l="0" r="0" t="0"/>
              <a:stretch/>
            </p:blipFill>
            <p:spPr>
              <a:xfrm>
                <a:off x="6592049" y="5762231"/>
                <a:ext cx="162331" cy="2911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55" name="Google Shape;5555;p77"/>
              <p:cNvPicPr preferRelativeResize="0"/>
              <p:nvPr/>
            </p:nvPicPr>
            <p:blipFill rotWithShape="1">
              <a:blip r:embed="rId60">
                <a:alphaModFix/>
              </a:blip>
              <a:srcRect b="0" l="0" r="0" t="0"/>
              <a:stretch/>
            </p:blipFill>
            <p:spPr>
              <a:xfrm>
                <a:off x="6783311" y="5864339"/>
                <a:ext cx="134899" cy="1878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556" name="Google Shape;5556;p77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7199363" y="5837466"/>
              <a:ext cx="194335" cy="16253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57" name="Google Shape;5557;p77"/>
            <p:cNvGrpSpPr/>
            <p:nvPr/>
          </p:nvGrpSpPr>
          <p:grpSpPr>
            <a:xfrm>
              <a:off x="7777733" y="5757672"/>
              <a:ext cx="180594" cy="197485"/>
              <a:chOff x="7777733" y="5757672"/>
              <a:chExt cx="180594" cy="197485"/>
            </a:xfrm>
          </p:grpSpPr>
          <p:sp>
            <p:nvSpPr>
              <p:cNvPr id="5558" name="Google Shape;5558;p77"/>
              <p:cNvSpPr/>
              <p:nvPr/>
            </p:nvSpPr>
            <p:spPr>
              <a:xfrm>
                <a:off x="7777733" y="5757672"/>
                <a:ext cx="14604" cy="197485"/>
              </a:xfrm>
              <a:custGeom>
                <a:rect b="b" l="l" r="r" t="t"/>
                <a:pathLst>
                  <a:path extrusionOk="0" h="197485" w="14604">
                    <a:moveTo>
                      <a:pt x="0" y="0"/>
                    </a:moveTo>
                    <a:lnTo>
                      <a:pt x="440" y="12573"/>
                    </a:lnTo>
                    <a:lnTo>
                      <a:pt x="666" y="25146"/>
                    </a:lnTo>
                    <a:lnTo>
                      <a:pt x="750" y="37719"/>
                    </a:lnTo>
                    <a:lnTo>
                      <a:pt x="762" y="50292"/>
                    </a:lnTo>
                    <a:lnTo>
                      <a:pt x="916" y="67770"/>
                    </a:lnTo>
                    <a:lnTo>
                      <a:pt x="1428" y="84963"/>
                    </a:lnTo>
                    <a:lnTo>
                      <a:pt x="2369" y="102155"/>
                    </a:lnTo>
                    <a:lnTo>
                      <a:pt x="3810" y="119634"/>
                    </a:lnTo>
                    <a:lnTo>
                      <a:pt x="4953" y="133480"/>
                    </a:lnTo>
                    <a:lnTo>
                      <a:pt x="6096" y="147542"/>
                    </a:lnTo>
                    <a:lnTo>
                      <a:pt x="7239" y="161746"/>
                    </a:lnTo>
                    <a:lnTo>
                      <a:pt x="8382" y="176022"/>
                    </a:lnTo>
                    <a:lnTo>
                      <a:pt x="8382" y="183642"/>
                    </a:lnTo>
                    <a:lnTo>
                      <a:pt x="8382" y="190500"/>
                    </a:lnTo>
                    <a:lnTo>
                      <a:pt x="8382" y="197358"/>
                    </a:lnTo>
                    <a:lnTo>
                      <a:pt x="9144" y="193548"/>
                    </a:lnTo>
                    <a:lnTo>
                      <a:pt x="9144" y="192024"/>
                    </a:lnTo>
                    <a:lnTo>
                      <a:pt x="9906" y="188214"/>
                    </a:lnTo>
                    <a:lnTo>
                      <a:pt x="11430" y="179070"/>
                    </a:lnTo>
                    <a:lnTo>
                      <a:pt x="12192" y="175260"/>
                    </a:lnTo>
                    <a:lnTo>
                      <a:pt x="14478" y="16916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9" name="Google Shape;5559;p77"/>
              <p:cNvSpPr/>
              <p:nvPr/>
            </p:nvSpPr>
            <p:spPr>
              <a:xfrm>
                <a:off x="7798307" y="5779770"/>
                <a:ext cx="160020" cy="167639"/>
              </a:xfrm>
              <a:custGeom>
                <a:rect b="b" l="l" r="r" t="t"/>
                <a:pathLst>
                  <a:path extrusionOk="0" h="167639" w="160020">
                    <a:moveTo>
                      <a:pt x="113538" y="0"/>
                    </a:moveTo>
                    <a:lnTo>
                      <a:pt x="83058" y="29718"/>
                    </a:lnTo>
                    <a:lnTo>
                      <a:pt x="44374" y="54149"/>
                    </a:lnTo>
                    <a:lnTo>
                      <a:pt x="31242" y="61722"/>
                    </a:lnTo>
                    <a:lnTo>
                      <a:pt x="24395" y="65734"/>
                    </a:lnTo>
                    <a:lnTo>
                      <a:pt x="17621" y="69818"/>
                    </a:lnTo>
                    <a:lnTo>
                      <a:pt x="10989" y="74044"/>
                    </a:lnTo>
                    <a:lnTo>
                      <a:pt x="4572" y="78486"/>
                    </a:lnTo>
                    <a:lnTo>
                      <a:pt x="3048" y="80010"/>
                    </a:lnTo>
                    <a:lnTo>
                      <a:pt x="3810" y="78486"/>
                    </a:lnTo>
                    <a:lnTo>
                      <a:pt x="3048" y="80010"/>
                    </a:lnTo>
                    <a:lnTo>
                      <a:pt x="2286" y="82296"/>
                    </a:lnTo>
                    <a:lnTo>
                      <a:pt x="1524" y="84582"/>
                    </a:lnTo>
                    <a:lnTo>
                      <a:pt x="0" y="86106"/>
                    </a:lnTo>
                    <a:lnTo>
                      <a:pt x="0" y="86868"/>
                    </a:lnTo>
                    <a:lnTo>
                      <a:pt x="6524" y="86665"/>
                    </a:lnTo>
                    <a:lnTo>
                      <a:pt x="13335" y="86391"/>
                    </a:lnTo>
                    <a:lnTo>
                      <a:pt x="20145" y="86546"/>
                    </a:lnTo>
                    <a:lnTo>
                      <a:pt x="26670" y="87630"/>
                    </a:lnTo>
                    <a:lnTo>
                      <a:pt x="66294" y="103632"/>
                    </a:lnTo>
                    <a:lnTo>
                      <a:pt x="103477" y="131814"/>
                    </a:lnTo>
                    <a:lnTo>
                      <a:pt x="115824" y="141732"/>
                    </a:lnTo>
                    <a:lnTo>
                      <a:pt x="123515" y="147530"/>
                    </a:lnTo>
                    <a:lnTo>
                      <a:pt x="131635" y="153257"/>
                    </a:lnTo>
                    <a:lnTo>
                      <a:pt x="140041" y="158555"/>
                    </a:lnTo>
                    <a:lnTo>
                      <a:pt x="148590" y="163068"/>
                    </a:lnTo>
                    <a:lnTo>
                      <a:pt x="152400" y="165354"/>
                    </a:lnTo>
                    <a:lnTo>
                      <a:pt x="156210" y="166116"/>
                    </a:lnTo>
                    <a:lnTo>
                      <a:pt x="160020" y="167640"/>
                    </a:lnTo>
                    <a:lnTo>
                      <a:pt x="157734" y="163830"/>
                    </a:lnTo>
                    <a:lnTo>
                      <a:pt x="156972" y="161544"/>
                    </a:lnTo>
                    <a:lnTo>
                      <a:pt x="155448" y="15849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63" name="Shape 5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4" name="Google Shape;5564;p78"/>
          <p:cNvGrpSpPr/>
          <p:nvPr/>
        </p:nvGrpSpPr>
        <p:grpSpPr>
          <a:xfrm>
            <a:off x="1706565" y="712136"/>
            <a:ext cx="5044487" cy="939222"/>
            <a:chOff x="2609837" y="1658861"/>
            <a:chExt cx="3929646" cy="662965"/>
          </a:xfrm>
        </p:grpSpPr>
        <p:pic>
          <p:nvPicPr>
            <p:cNvPr id="5565" name="Google Shape;5565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09837" y="1846313"/>
              <a:ext cx="400837" cy="19128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66" name="Google Shape;5566;p78"/>
            <p:cNvGrpSpPr/>
            <p:nvPr/>
          </p:nvGrpSpPr>
          <p:grpSpPr>
            <a:xfrm>
              <a:off x="3170193" y="1861553"/>
              <a:ext cx="221481" cy="175285"/>
              <a:chOff x="3170193" y="1861553"/>
              <a:chExt cx="221481" cy="175285"/>
            </a:xfrm>
          </p:grpSpPr>
          <p:pic>
            <p:nvPicPr>
              <p:cNvPr id="5567" name="Google Shape;5567;p7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170193" y="1861553"/>
                <a:ext cx="101847" cy="1455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68" name="Google Shape;5568;p7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297161" y="1890509"/>
                <a:ext cx="94513" cy="1463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69" name="Google Shape;5569;p78"/>
            <p:cNvGrpSpPr/>
            <p:nvPr/>
          </p:nvGrpSpPr>
          <p:grpSpPr>
            <a:xfrm>
              <a:off x="2993135" y="2167651"/>
              <a:ext cx="230137" cy="154175"/>
              <a:chOff x="2993135" y="2167651"/>
              <a:chExt cx="230137" cy="154175"/>
            </a:xfrm>
          </p:grpSpPr>
          <p:sp>
            <p:nvSpPr>
              <p:cNvPr id="5570" name="Google Shape;5570;p78"/>
              <p:cNvSpPr/>
              <p:nvPr/>
            </p:nvSpPr>
            <p:spPr>
              <a:xfrm>
                <a:off x="2993135" y="2167651"/>
                <a:ext cx="72389" cy="138430"/>
              </a:xfrm>
              <a:custGeom>
                <a:rect b="b" l="l" r="r" t="t"/>
                <a:pathLst>
                  <a:path extrusionOk="0" h="138430" w="72389">
                    <a:moveTo>
                      <a:pt x="69342" y="29194"/>
                    </a:moveTo>
                    <a:lnTo>
                      <a:pt x="36576" y="238"/>
                    </a:lnTo>
                    <a:lnTo>
                      <a:pt x="28372" y="0"/>
                    </a:lnTo>
                    <a:lnTo>
                      <a:pt x="21812" y="1762"/>
                    </a:lnTo>
                    <a:lnTo>
                      <a:pt x="16537" y="5810"/>
                    </a:lnTo>
                    <a:lnTo>
                      <a:pt x="12192" y="12430"/>
                    </a:lnTo>
                    <a:lnTo>
                      <a:pt x="8501" y="22324"/>
                    </a:lnTo>
                    <a:lnTo>
                      <a:pt x="6667" y="33861"/>
                    </a:lnTo>
                    <a:lnTo>
                      <a:pt x="6834" y="45541"/>
                    </a:lnTo>
                    <a:lnTo>
                      <a:pt x="30039" y="84581"/>
                    </a:lnTo>
                    <a:lnTo>
                      <a:pt x="52863" y="101774"/>
                    </a:lnTo>
                    <a:lnTo>
                      <a:pt x="59971" y="106584"/>
                    </a:lnTo>
                    <a:lnTo>
                      <a:pt x="66294" y="112252"/>
                    </a:lnTo>
                    <a:lnTo>
                      <a:pt x="72390" y="119872"/>
                    </a:lnTo>
                    <a:lnTo>
                      <a:pt x="64008" y="124444"/>
                    </a:lnTo>
                    <a:lnTo>
                      <a:pt x="58674" y="127492"/>
                    </a:lnTo>
                    <a:lnTo>
                      <a:pt x="17526" y="138160"/>
                    </a:lnTo>
                    <a:lnTo>
                      <a:pt x="10287" y="138279"/>
                    </a:lnTo>
                    <a:lnTo>
                      <a:pt x="4191" y="136826"/>
                    </a:lnTo>
                    <a:lnTo>
                      <a:pt x="381" y="132802"/>
                    </a:lnTo>
                    <a:lnTo>
                      <a:pt x="0" y="125206"/>
                    </a:lnTo>
                    <a:lnTo>
                      <a:pt x="3048" y="118348"/>
                    </a:lnTo>
                    <a:lnTo>
                      <a:pt x="4572" y="115300"/>
                    </a:lnTo>
                    <a:lnTo>
                      <a:pt x="9144" y="112252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1" name="Google Shape;5571;p78"/>
              <p:cNvSpPr/>
              <p:nvPr/>
            </p:nvSpPr>
            <p:spPr>
              <a:xfrm>
                <a:off x="3087623" y="2228087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048"/>
                    </a:moveTo>
                    <a:lnTo>
                      <a:pt x="0" y="11430"/>
                    </a:lnTo>
                    <a:lnTo>
                      <a:pt x="3809" y="15240"/>
                    </a:lnTo>
                    <a:lnTo>
                      <a:pt x="12191" y="15240"/>
                    </a:lnTo>
                    <a:lnTo>
                      <a:pt x="15239" y="11430"/>
                    </a:lnTo>
                    <a:lnTo>
                      <a:pt x="15239" y="7620"/>
                    </a:lnTo>
                    <a:lnTo>
                      <a:pt x="15239" y="3048"/>
                    </a:lnTo>
                    <a:lnTo>
                      <a:pt x="12191" y="0"/>
                    </a:lnTo>
                    <a:lnTo>
                      <a:pt x="3809" y="0"/>
                    </a:lnTo>
                    <a:lnTo>
                      <a:pt x="0" y="3048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572" name="Google Shape;5572;p7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143237" y="2180831"/>
                <a:ext cx="80035" cy="1409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573" name="Google Shape;5573;p7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369295" y="1658861"/>
              <a:ext cx="124993" cy="140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4" name="Google Shape;5574;p7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567093" y="1813547"/>
              <a:ext cx="273904" cy="2331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5" name="Google Shape;5575;p7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281665" y="1799069"/>
              <a:ext cx="121183" cy="1867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76" name="Google Shape;5576;p78"/>
            <p:cNvSpPr/>
            <p:nvPr/>
          </p:nvSpPr>
          <p:spPr>
            <a:xfrm>
              <a:off x="5038344" y="1819655"/>
              <a:ext cx="72389" cy="6985"/>
            </a:xfrm>
            <a:custGeom>
              <a:rect b="b" l="l" r="r" t="t"/>
              <a:pathLst>
                <a:path extrusionOk="0" h="6985" w="72389">
                  <a:moveTo>
                    <a:pt x="0" y="3048"/>
                  </a:moveTo>
                  <a:lnTo>
                    <a:pt x="10739" y="5024"/>
                  </a:lnTo>
                  <a:lnTo>
                    <a:pt x="21336" y="6286"/>
                  </a:lnTo>
                  <a:lnTo>
                    <a:pt x="31932" y="6691"/>
                  </a:lnTo>
                  <a:lnTo>
                    <a:pt x="42672" y="6096"/>
                  </a:lnTo>
                  <a:lnTo>
                    <a:pt x="50101" y="4822"/>
                  </a:lnTo>
                  <a:lnTo>
                    <a:pt x="57530" y="3333"/>
                  </a:lnTo>
                  <a:lnTo>
                    <a:pt x="64960" y="1702"/>
                  </a:lnTo>
                  <a:lnTo>
                    <a:pt x="72390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7" name="Google Shape;5577;p78"/>
            <p:cNvSpPr/>
            <p:nvPr/>
          </p:nvSpPr>
          <p:spPr>
            <a:xfrm>
              <a:off x="5052821" y="1890522"/>
              <a:ext cx="79375" cy="9525"/>
            </a:xfrm>
            <a:custGeom>
              <a:rect b="b" l="l" r="r" t="t"/>
              <a:pathLst>
                <a:path extrusionOk="0" h="9525" w="79375">
                  <a:moveTo>
                    <a:pt x="0" y="6858"/>
                  </a:moveTo>
                  <a:lnTo>
                    <a:pt x="11989" y="8572"/>
                  </a:lnTo>
                  <a:lnTo>
                    <a:pt x="23336" y="9144"/>
                  </a:lnTo>
                  <a:lnTo>
                    <a:pt x="34825" y="8572"/>
                  </a:lnTo>
                  <a:lnTo>
                    <a:pt x="47244" y="6858"/>
                  </a:lnTo>
                  <a:lnTo>
                    <a:pt x="54387" y="5917"/>
                  </a:lnTo>
                  <a:lnTo>
                    <a:pt x="63245" y="5048"/>
                  </a:lnTo>
                  <a:lnTo>
                    <a:pt x="72104" y="3750"/>
                  </a:lnTo>
                  <a:lnTo>
                    <a:pt x="79248" y="1524"/>
                  </a:lnTo>
                  <a:lnTo>
                    <a:pt x="79248" y="762"/>
                  </a:lnTo>
                  <a:lnTo>
                    <a:pt x="79248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8" name="Google Shape;5578;p78"/>
            <p:cNvSpPr/>
            <p:nvPr/>
          </p:nvSpPr>
          <p:spPr>
            <a:xfrm>
              <a:off x="5579364" y="2075688"/>
              <a:ext cx="454660" cy="69850"/>
            </a:xfrm>
            <a:custGeom>
              <a:rect b="b" l="l" r="r" t="t"/>
              <a:pathLst>
                <a:path extrusionOk="0" h="69850" w="454660">
                  <a:moveTo>
                    <a:pt x="0" y="5334"/>
                  </a:moveTo>
                  <a:lnTo>
                    <a:pt x="34290" y="41148"/>
                  </a:lnTo>
                  <a:lnTo>
                    <a:pt x="75438" y="49530"/>
                  </a:lnTo>
                  <a:lnTo>
                    <a:pt x="90606" y="48506"/>
                  </a:lnTo>
                  <a:lnTo>
                    <a:pt x="105346" y="45910"/>
                  </a:lnTo>
                  <a:lnTo>
                    <a:pt x="119800" y="42457"/>
                  </a:lnTo>
                  <a:lnTo>
                    <a:pt x="134112" y="38862"/>
                  </a:lnTo>
                  <a:lnTo>
                    <a:pt x="149994" y="34611"/>
                  </a:lnTo>
                  <a:lnTo>
                    <a:pt x="165735" y="31146"/>
                  </a:lnTo>
                  <a:lnTo>
                    <a:pt x="181475" y="28682"/>
                  </a:lnTo>
                  <a:lnTo>
                    <a:pt x="197358" y="27432"/>
                  </a:lnTo>
                  <a:lnTo>
                    <a:pt x="207025" y="27301"/>
                  </a:lnTo>
                  <a:lnTo>
                    <a:pt x="215836" y="28098"/>
                  </a:lnTo>
                  <a:lnTo>
                    <a:pt x="252888" y="44446"/>
                  </a:lnTo>
                  <a:lnTo>
                    <a:pt x="264414" y="60960"/>
                  </a:lnTo>
                  <a:lnTo>
                    <a:pt x="267462" y="66294"/>
                  </a:lnTo>
                  <a:lnTo>
                    <a:pt x="269748" y="68580"/>
                  </a:lnTo>
                  <a:lnTo>
                    <a:pt x="275082" y="69342"/>
                  </a:lnTo>
                  <a:lnTo>
                    <a:pt x="278130" y="67056"/>
                  </a:lnTo>
                  <a:lnTo>
                    <a:pt x="283285" y="62698"/>
                  </a:lnTo>
                  <a:lnTo>
                    <a:pt x="288512" y="57912"/>
                  </a:lnTo>
                  <a:lnTo>
                    <a:pt x="293881" y="53125"/>
                  </a:lnTo>
                  <a:lnTo>
                    <a:pt x="337637" y="38588"/>
                  </a:lnTo>
                  <a:lnTo>
                    <a:pt x="345948" y="38957"/>
                  </a:lnTo>
                  <a:lnTo>
                    <a:pt x="354258" y="40040"/>
                  </a:lnTo>
                  <a:lnTo>
                    <a:pt x="362712" y="41910"/>
                  </a:lnTo>
                  <a:lnTo>
                    <a:pt x="372439" y="43469"/>
                  </a:lnTo>
                  <a:lnTo>
                    <a:pt x="382238" y="44672"/>
                  </a:lnTo>
                  <a:lnTo>
                    <a:pt x="392179" y="45446"/>
                  </a:lnTo>
                  <a:lnTo>
                    <a:pt x="402336" y="45720"/>
                  </a:lnTo>
                  <a:lnTo>
                    <a:pt x="411896" y="44779"/>
                  </a:lnTo>
                  <a:lnTo>
                    <a:pt x="421100" y="42195"/>
                  </a:lnTo>
                  <a:lnTo>
                    <a:pt x="429875" y="38326"/>
                  </a:lnTo>
                  <a:lnTo>
                    <a:pt x="438150" y="33528"/>
                  </a:lnTo>
                  <a:lnTo>
                    <a:pt x="445008" y="28956"/>
                  </a:lnTo>
                  <a:lnTo>
                    <a:pt x="454152" y="23622"/>
                  </a:lnTo>
                  <a:lnTo>
                    <a:pt x="453390" y="14478"/>
                  </a:lnTo>
                  <a:lnTo>
                    <a:pt x="451866" y="6858"/>
                  </a:lnTo>
                  <a:lnTo>
                    <a:pt x="450342" y="3810"/>
                  </a:lnTo>
                  <a:lnTo>
                    <a:pt x="445008" y="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79" name="Google Shape;5579;p7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547073" y="1799069"/>
              <a:ext cx="164891" cy="14328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80" name="Google Shape;5580;p78"/>
            <p:cNvGrpSpPr/>
            <p:nvPr/>
          </p:nvGrpSpPr>
          <p:grpSpPr>
            <a:xfrm>
              <a:off x="5794248" y="1740407"/>
              <a:ext cx="231775" cy="293687"/>
              <a:chOff x="5794248" y="1740407"/>
              <a:chExt cx="231775" cy="293687"/>
            </a:xfrm>
          </p:grpSpPr>
          <p:sp>
            <p:nvSpPr>
              <p:cNvPr id="5581" name="Google Shape;5581;p78"/>
              <p:cNvSpPr/>
              <p:nvPr/>
            </p:nvSpPr>
            <p:spPr>
              <a:xfrm>
                <a:off x="5816346" y="1740407"/>
                <a:ext cx="89535" cy="151764"/>
              </a:xfrm>
              <a:custGeom>
                <a:rect b="b" l="l" r="r" t="t"/>
                <a:pathLst>
                  <a:path extrusionOk="0" h="151764" w="89535">
                    <a:moveTo>
                      <a:pt x="0" y="0"/>
                    </a:moveTo>
                    <a:lnTo>
                      <a:pt x="21324" y="46934"/>
                    </a:lnTo>
                    <a:lnTo>
                      <a:pt x="45529" y="89915"/>
                    </a:lnTo>
                    <a:lnTo>
                      <a:pt x="62484" y="117347"/>
                    </a:lnTo>
                    <a:lnTo>
                      <a:pt x="67222" y="125551"/>
                    </a:lnTo>
                    <a:lnTo>
                      <a:pt x="72390" y="133826"/>
                    </a:lnTo>
                    <a:lnTo>
                      <a:pt x="78128" y="141672"/>
                    </a:lnTo>
                    <a:lnTo>
                      <a:pt x="84582" y="148589"/>
                    </a:lnTo>
                    <a:lnTo>
                      <a:pt x="86868" y="150113"/>
                    </a:lnTo>
                    <a:lnTo>
                      <a:pt x="87630" y="150876"/>
                    </a:lnTo>
                    <a:lnTo>
                      <a:pt x="89154" y="151637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2" name="Google Shape;5582;p78"/>
              <p:cNvSpPr/>
              <p:nvPr/>
            </p:nvSpPr>
            <p:spPr>
              <a:xfrm>
                <a:off x="5794248" y="1839467"/>
                <a:ext cx="70485" cy="96519"/>
              </a:xfrm>
              <a:custGeom>
                <a:rect b="b" l="l" r="r" t="t"/>
                <a:pathLst>
                  <a:path extrusionOk="0" h="96519" w="70485">
                    <a:moveTo>
                      <a:pt x="70103" y="0"/>
                    </a:moveTo>
                    <a:lnTo>
                      <a:pt x="43338" y="27717"/>
                    </a:lnTo>
                    <a:lnTo>
                      <a:pt x="20573" y="59436"/>
                    </a:lnTo>
                    <a:lnTo>
                      <a:pt x="11715" y="76581"/>
                    </a:lnTo>
                    <a:lnTo>
                      <a:pt x="7393" y="85367"/>
                    </a:lnTo>
                    <a:lnTo>
                      <a:pt x="2285" y="93726"/>
                    </a:lnTo>
                    <a:lnTo>
                      <a:pt x="1523" y="94488"/>
                    </a:lnTo>
                    <a:lnTo>
                      <a:pt x="761" y="95250"/>
                    </a:lnTo>
                    <a:lnTo>
                      <a:pt x="0" y="96012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3" name="Google Shape;5583;p78"/>
              <p:cNvSpPr/>
              <p:nvPr/>
            </p:nvSpPr>
            <p:spPr>
              <a:xfrm>
                <a:off x="5919978" y="1872805"/>
                <a:ext cx="106045" cy="161289"/>
              </a:xfrm>
              <a:custGeom>
                <a:rect b="b" l="l" r="r" t="t"/>
                <a:pathLst>
                  <a:path extrusionOk="0" h="161289" w="106045">
                    <a:moveTo>
                      <a:pt x="0" y="86296"/>
                    </a:moveTo>
                    <a:lnTo>
                      <a:pt x="33146" y="63246"/>
                    </a:lnTo>
                    <a:lnTo>
                      <a:pt x="61721" y="34480"/>
                    </a:lnTo>
                    <a:lnTo>
                      <a:pt x="68365" y="14656"/>
                    </a:lnTo>
                    <a:lnTo>
                      <a:pt x="66293" y="8572"/>
                    </a:lnTo>
                    <a:lnTo>
                      <a:pt x="61757" y="4381"/>
                    </a:lnTo>
                    <a:lnTo>
                      <a:pt x="55721" y="1333"/>
                    </a:lnTo>
                    <a:lnTo>
                      <a:pt x="49256" y="0"/>
                    </a:lnTo>
                    <a:lnTo>
                      <a:pt x="43433" y="952"/>
                    </a:lnTo>
                    <a:lnTo>
                      <a:pt x="31241" y="37528"/>
                    </a:lnTo>
                    <a:lnTo>
                      <a:pt x="31777" y="86177"/>
                    </a:lnTo>
                    <a:lnTo>
                      <a:pt x="32766" y="102298"/>
                    </a:lnTo>
                    <a:lnTo>
                      <a:pt x="33099" y="114300"/>
                    </a:lnTo>
                    <a:lnTo>
                      <a:pt x="33147" y="126301"/>
                    </a:lnTo>
                    <a:lnTo>
                      <a:pt x="33194" y="138303"/>
                    </a:lnTo>
                    <a:lnTo>
                      <a:pt x="33528" y="150304"/>
                    </a:lnTo>
                    <a:lnTo>
                      <a:pt x="33528" y="157162"/>
                    </a:lnTo>
                    <a:lnTo>
                      <a:pt x="32766" y="156400"/>
                    </a:lnTo>
                    <a:lnTo>
                      <a:pt x="31242" y="160972"/>
                    </a:lnTo>
                    <a:lnTo>
                      <a:pt x="27432" y="155638"/>
                    </a:lnTo>
                    <a:lnTo>
                      <a:pt x="25908" y="151066"/>
                    </a:lnTo>
                    <a:lnTo>
                      <a:pt x="25146" y="141922"/>
                    </a:lnTo>
                    <a:lnTo>
                      <a:pt x="24336" y="128087"/>
                    </a:lnTo>
                    <a:lnTo>
                      <a:pt x="24384" y="114109"/>
                    </a:lnTo>
                    <a:lnTo>
                      <a:pt x="35147" y="68103"/>
                    </a:lnTo>
                    <a:lnTo>
                      <a:pt x="55828" y="53601"/>
                    </a:lnTo>
                    <a:lnTo>
                      <a:pt x="62769" y="53721"/>
                    </a:lnTo>
                    <a:lnTo>
                      <a:pt x="69568" y="55268"/>
                    </a:lnTo>
                    <a:lnTo>
                      <a:pt x="75438" y="58102"/>
                    </a:lnTo>
                    <a:lnTo>
                      <a:pt x="83058" y="62674"/>
                    </a:lnTo>
                    <a:lnTo>
                      <a:pt x="86868" y="68008"/>
                    </a:lnTo>
                    <a:lnTo>
                      <a:pt x="86106" y="76390"/>
                    </a:lnTo>
                    <a:lnTo>
                      <a:pt x="50863" y="101441"/>
                    </a:lnTo>
                    <a:lnTo>
                      <a:pt x="34290" y="102298"/>
                    </a:lnTo>
                    <a:lnTo>
                      <a:pt x="33528" y="102298"/>
                    </a:lnTo>
                    <a:lnTo>
                      <a:pt x="32766" y="102298"/>
                    </a:lnTo>
                    <a:lnTo>
                      <a:pt x="40386" y="103060"/>
                    </a:lnTo>
                    <a:lnTo>
                      <a:pt x="45720" y="107632"/>
                    </a:lnTo>
                    <a:lnTo>
                      <a:pt x="52577" y="111442"/>
                    </a:lnTo>
                    <a:lnTo>
                      <a:pt x="59566" y="116133"/>
                    </a:lnTo>
                    <a:lnTo>
                      <a:pt x="66770" y="120967"/>
                    </a:lnTo>
                    <a:lnTo>
                      <a:pt x="74116" y="125801"/>
                    </a:lnTo>
                    <a:lnTo>
                      <a:pt x="81534" y="130492"/>
                    </a:lnTo>
                    <a:lnTo>
                      <a:pt x="88130" y="134064"/>
                    </a:lnTo>
                    <a:lnTo>
                      <a:pt x="94297" y="136207"/>
                    </a:lnTo>
                    <a:lnTo>
                      <a:pt x="100179" y="136064"/>
                    </a:lnTo>
                    <a:lnTo>
                      <a:pt x="105918" y="132778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84" name="Google Shape;5584;p78"/>
            <p:cNvGrpSpPr/>
            <p:nvPr/>
          </p:nvGrpSpPr>
          <p:grpSpPr>
            <a:xfrm>
              <a:off x="6200000" y="1708391"/>
              <a:ext cx="263296" cy="253771"/>
              <a:chOff x="6200000" y="1708391"/>
              <a:chExt cx="263296" cy="253771"/>
            </a:xfrm>
          </p:grpSpPr>
          <p:pic>
            <p:nvPicPr>
              <p:cNvPr id="5585" name="Google Shape;5585;p78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200000" y="1708391"/>
                <a:ext cx="133756" cy="1775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86" name="Google Shape;5586;p78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6360020" y="1812023"/>
                <a:ext cx="103276" cy="1501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587" name="Google Shape;5587;p78"/>
            <p:cNvSpPr/>
            <p:nvPr/>
          </p:nvSpPr>
          <p:spPr>
            <a:xfrm>
              <a:off x="6524243" y="1893570"/>
              <a:ext cx="15240" cy="1905"/>
            </a:xfrm>
            <a:custGeom>
              <a:rect b="b" l="l" r="r" t="t"/>
              <a:pathLst>
                <a:path extrusionOk="0" h="1905" w="15240">
                  <a:moveTo>
                    <a:pt x="15240" y="1524"/>
                  </a:moveTo>
                  <a:lnTo>
                    <a:pt x="10668" y="762"/>
                  </a:lnTo>
                  <a:lnTo>
                    <a:pt x="5334" y="0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88" name="Google Shape;5588;p78"/>
            <p:cNvGrpSpPr/>
            <p:nvPr/>
          </p:nvGrpSpPr>
          <p:grpSpPr>
            <a:xfrm>
              <a:off x="6038016" y="1716785"/>
              <a:ext cx="87701" cy="174879"/>
              <a:chOff x="6038016" y="1716785"/>
              <a:chExt cx="87701" cy="174879"/>
            </a:xfrm>
          </p:grpSpPr>
          <p:sp>
            <p:nvSpPr>
              <p:cNvPr id="5589" name="Google Shape;5589;p78"/>
              <p:cNvSpPr/>
              <p:nvPr/>
            </p:nvSpPr>
            <p:spPr>
              <a:xfrm>
                <a:off x="6038016" y="1716785"/>
                <a:ext cx="5714" cy="174625"/>
              </a:xfrm>
              <a:custGeom>
                <a:rect b="b" l="l" r="r" t="t"/>
                <a:pathLst>
                  <a:path extrusionOk="0" h="174625" w="5714">
                    <a:moveTo>
                      <a:pt x="71" y="0"/>
                    </a:moveTo>
                    <a:lnTo>
                      <a:pt x="0" y="14287"/>
                    </a:lnTo>
                    <a:lnTo>
                      <a:pt x="642" y="28575"/>
                    </a:lnTo>
                    <a:lnTo>
                      <a:pt x="1571" y="42862"/>
                    </a:lnTo>
                    <a:lnTo>
                      <a:pt x="2357" y="57150"/>
                    </a:lnTo>
                    <a:lnTo>
                      <a:pt x="2797" y="73152"/>
                    </a:lnTo>
                    <a:lnTo>
                      <a:pt x="3024" y="89154"/>
                    </a:lnTo>
                    <a:lnTo>
                      <a:pt x="3107" y="105155"/>
                    </a:lnTo>
                    <a:lnTo>
                      <a:pt x="3119" y="121157"/>
                    </a:lnTo>
                    <a:lnTo>
                      <a:pt x="3429" y="133516"/>
                    </a:lnTo>
                    <a:lnTo>
                      <a:pt x="3881" y="146304"/>
                    </a:lnTo>
                    <a:lnTo>
                      <a:pt x="3762" y="159091"/>
                    </a:lnTo>
                    <a:lnTo>
                      <a:pt x="2357" y="171450"/>
                    </a:lnTo>
                    <a:lnTo>
                      <a:pt x="2357" y="172212"/>
                    </a:lnTo>
                    <a:lnTo>
                      <a:pt x="1595" y="174498"/>
                    </a:lnTo>
                    <a:lnTo>
                      <a:pt x="1595" y="166116"/>
                    </a:lnTo>
                    <a:lnTo>
                      <a:pt x="3119" y="160782"/>
                    </a:lnTo>
                    <a:lnTo>
                      <a:pt x="5405" y="153162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0" name="Google Shape;5590;p78"/>
              <p:cNvSpPr/>
              <p:nvPr/>
            </p:nvSpPr>
            <p:spPr>
              <a:xfrm>
                <a:off x="6041897" y="1737359"/>
                <a:ext cx="83820" cy="154305"/>
              </a:xfrm>
              <a:custGeom>
                <a:rect b="b" l="l" r="r" t="t"/>
                <a:pathLst>
                  <a:path extrusionOk="0" h="154305" w="83820">
                    <a:moveTo>
                      <a:pt x="68579" y="0"/>
                    </a:moveTo>
                    <a:lnTo>
                      <a:pt x="39290" y="40695"/>
                    </a:lnTo>
                    <a:lnTo>
                      <a:pt x="11429" y="67056"/>
                    </a:lnTo>
                    <a:lnTo>
                      <a:pt x="8381" y="70104"/>
                    </a:lnTo>
                    <a:lnTo>
                      <a:pt x="3047" y="72390"/>
                    </a:lnTo>
                    <a:lnTo>
                      <a:pt x="761" y="76200"/>
                    </a:lnTo>
                    <a:lnTo>
                      <a:pt x="0" y="76200"/>
                    </a:lnTo>
                    <a:lnTo>
                      <a:pt x="0" y="76962"/>
                    </a:lnTo>
                    <a:lnTo>
                      <a:pt x="0" y="77724"/>
                    </a:lnTo>
                    <a:lnTo>
                      <a:pt x="0" y="79248"/>
                    </a:lnTo>
                    <a:lnTo>
                      <a:pt x="0" y="83058"/>
                    </a:lnTo>
                    <a:lnTo>
                      <a:pt x="761" y="83820"/>
                    </a:lnTo>
                    <a:lnTo>
                      <a:pt x="4571" y="88392"/>
                    </a:lnTo>
                    <a:lnTo>
                      <a:pt x="9143" y="91440"/>
                    </a:lnTo>
                    <a:lnTo>
                      <a:pt x="12191" y="95250"/>
                    </a:lnTo>
                    <a:lnTo>
                      <a:pt x="22276" y="105155"/>
                    </a:lnTo>
                    <a:lnTo>
                      <a:pt x="32861" y="114490"/>
                    </a:lnTo>
                    <a:lnTo>
                      <a:pt x="43588" y="123539"/>
                    </a:lnTo>
                    <a:lnTo>
                      <a:pt x="54101" y="132588"/>
                    </a:lnTo>
                    <a:lnTo>
                      <a:pt x="60209" y="138064"/>
                    </a:lnTo>
                    <a:lnTo>
                      <a:pt x="66960" y="144399"/>
                    </a:lnTo>
                    <a:lnTo>
                      <a:pt x="74140" y="150161"/>
                    </a:lnTo>
                    <a:lnTo>
                      <a:pt x="81533" y="153924"/>
                    </a:lnTo>
                    <a:lnTo>
                      <a:pt x="83057" y="153924"/>
                    </a:lnTo>
                    <a:lnTo>
                      <a:pt x="83819" y="15392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5591" name="Google Shape;5591;p78"/>
          <p:cNvCxnSpPr/>
          <p:nvPr/>
        </p:nvCxnSpPr>
        <p:spPr>
          <a:xfrm>
            <a:off x="796468" y="1769462"/>
            <a:ext cx="73428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592" name="Google Shape;5592;p7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080492" y="2628143"/>
            <a:ext cx="1658737" cy="2439319"/>
          </a:xfrm>
          <a:prstGeom prst="rect">
            <a:avLst/>
          </a:prstGeom>
          <a:noFill/>
          <a:ln>
            <a:noFill/>
          </a:ln>
        </p:spPr>
      </p:pic>
      <p:sp>
        <p:nvSpPr>
          <p:cNvPr id="5593" name="Google Shape;5593;p78"/>
          <p:cNvSpPr txBox="1"/>
          <p:nvPr/>
        </p:nvSpPr>
        <p:spPr>
          <a:xfrm>
            <a:off x="1946617" y="4376261"/>
            <a:ext cx="1450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Observation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97" name="Shape 5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8" name="Google Shape;5598;p79"/>
          <p:cNvGrpSpPr/>
          <p:nvPr/>
        </p:nvGrpSpPr>
        <p:grpSpPr>
          <a:xfrm>
            <a:off x="415600" y="1376350"/>
            <a:ext cx="327423" cy="303911"/>
            <a:chOff x="2110727" y="2091748"/>
            <a:chExt cx="307873" cy="274387"/>
          </a:xfrm>
        </p:grpSpPr>
        <p:sp>
          <p:nvSpPr>
            <p:cNvPr id="5599" name="Google Shape;5599;p79"/>
            <p:cNvSpPr/>
            <p:nvPr/>
          </p:nvSpPr>
          <p:spPr>
            <a:xfrm>
              <a:off x="2123598" y="2126741"/>
              <a:ext cx="20319" cy="239394"/>
            </a:xfrm>
            <a:custGeom>
              <a:rect b="b" l="l" r="r" t="t"/>
              <a:pathLst>
                <a:path extrusionOk="0" h="239394" w="20319">
                  <a:moveTo>
                    <a:pt x="3143" y="0"/>
                  </a:moveTo>
                  <a:lnTo>
                    <a:pt x="464" y="13799"/>
                  </a:lnTo>
                  <a:lnTo>
                    <a:pt x="0" y="26384"/>
                  </a:lnTo>
                  <a:lnTo>
                    <a:pt x="1107" y="39112"/>
                  </a:lnTo>
                  <a:lnTo>
                    <a:pt x="3143" y="53340"/>
                  </a:lnTo>
                  <a:lnTo>
                    <a:pt x="6869" y="74937"/>
                  </a:lnTo>
                  <a:lnTo>
                    <a:pt x="10096" y="96392"/>
                  </a:lnTo>
                  <a:lnTo>
                    <a:pt x="12894" y="117848"/>
                  </a:lnTo>
                  <a:lnTo>
                    <a:pt x="15335" y="139446"/>
                  </a:lnTo>
                  <a:lnTo>
                    <a:pt x="17335" y="157043"/>
                  </a:lnTo>
                  <a:lnTo>
                    <a:pt x="19907" y="209550"/>
                  </a:lnTo>
                  <a:lnTo>
                    <a:pt x="20097" y="224599"/>
                  </a:lnTo>
                  <a:lnTo>
                    <a:pt x="19907" y="232052"/>
                  </a:lnTo>
                  <a:lnTo>
                    <a:pt x="19145" y="238506"/>
                  </a:lnTo>
                  <a:lnTo>
                    <a:pt x="18002" y="239220"/>
                  </a:lnTo>
                  <a:lnTo>
                    <a:pt x="16859" y="232790"/>
                  </a:lnTo>
                  <a:lnTo>
                    <a:pt x="15716" y="223504"/>
                  </a:lnTo>
                  <a:lnTo>
                    <a:pt x="14573" y="215646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00" name="Google Shape;5600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110727" y="2091748"/>
              <a:ext cx="132137" cy="143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1" name="Google Shape;5601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3165" y="2141969"/>
              <a:ext cx="135435" cy="190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02" name="Google Shape;5602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9215" y="1402490"/>
            <a:ext cx="143467" cy="235507"/>
          </a:xfrm>
          <a:prstGeom prst="rect">
            <a:avLst/>
          </a:prstGeom>
          <a:noFill/>
          <a:ln>
            <a:noFill/>
          </a:ln>
        </p:spPr>
      </p:pic>
      <p:sp>
        <p:nvSpPr>
          <p:cNvPr id="5603" name="Google Shape;5603;p79"/>
          <p:cNvSpPr/>
          <p:nvPr/>
        </p:nvSpPr>
        <p:spPr>
          <a:xfrm>
            <a:off x="503984" y="1716477"/>
            <a:ext cx="471605" cy="43601"/>
          </a:xfrm>
          <a:custGeom>
            <a:rect b="b" l="l" r="r" t="t"/>
            <a:pathLst>
              <a:path extrusionOk="0" h="39369" w="443864">
                <a:moveTo>
                  <a:pt x="0" y="38862"/>
                </a:moveTo>
                <a:lnTo>
                  <a:pt x="52185" y="35968"/>
                </a:lnTo>
                <a:lnTo>
                  <a:pt x="105096" y="30599"/>
                </a:lnTo>
                <a:lnTo>
                  <a:pt x="175748" y="22074"/>
                </a:lnTo>
                <a:lnTo>
                  <a:pt x="211074" y="17525"/>
                </a:lnTo>
                <a:lnTo>
                  <a:pt x="245935" y="13120"/>
                </a:lnTo>
                <a:lnTo>
                  <a:pt x="315658" y="5738"/>
                </a:lnTo>
                <a:lnTo>
                  <a:pt x="369391" y="2166"/>
                </a:lnTo>
                <a:lnTo>
                  <a:pt x="426720" y="1523"/>
                </a:lnTo>
                <a:lnTo>
                  <a:pt x="432816" y="1523"/>
                </a:lnTo>
                <a:lnTo>
                  <a:pt x="436626" y="1523"/>
                </a:lnTo>
                <a:lnTo>
                  <a:pt x="443484" y="1523"/>
                </a:lnTo>
                <a:lnTo>
                  <a:pt x="438150" y="1523"/>
                </a:lnTo>
                <a:lnTo>
                  <a:pt x="433578" y="761"/>
                </a:lnTo>
                <a:lnTo>
                  <a:pt x="428244" y="0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04" name="Google Shape;5604;p79"/>
          <p:cNvGrpSpPr/>
          <p:nvPr/>
        </p:nvGrpSpPr>
        <p:grpSpPr>
          <a:xfrm>
            <a:off x="1920288" y="3108405"/>
            <a:ext cx="6480328" cy="1115436"/>
            <a:chOff x="2112296" y="3522671"/>
            <a:chExt cx="7128290" cy="1264093"/>
          </a:xfrm>
        </p:grpSpPr>
        <p:sp>
          <p:nvSpPr>
            <p:cNvPr id="5605" name="Google Shape;5605;p79"/>
            <p:cNvSpPr/>
            <p:nvPr/>
          </p:nvSpPr>
          <p:spPr>
            <a:xfrm>
              <a:off x="2249008" y="4421841"/>
              <a:ext cx="1192435" cy="123523"/>
            </a:xfrm>
            <a:custGeom>
              <a:rect b="b" l="l" r="r" t="t"/>
              <a:pathLst>
                <a:path extrusionOk="0" h="98425" w="1019175">
                  <a:moveTo>
                    <a:pt x="11429" y="96774"/>
                  </a:moveTo>
                  <a:lnTo>
                    <a:pt x="7619" y="96774"/>
                  </a:lnTo>
                  <a:lnTo>
                    <a:pt x="3809" y="97536"/>
                  </a:lnTo>
                  <a:lnTo>
                    <a:pt x="0" y="97536"/>
                  </a:lnTo>
                  <a:lnTo>
                    <a:pt x="9715" y="97857"/>
                  </a:lnTo>
                  <a:lnTo>
                    <a:pt x="19430" y="97821"/>
                  </a:lnTo>
                  <a:lnTo>
                    <a:pt x="29146" y="97643"/>
                  </a:lnTo>
                  <a:lnTo>
                    <a:pt x="38861" y="97536"/>
                  </a:lnTo>
                  <a:lnTo>
                    <a:pt x="90296" y="95535"/>
                  </a:lnTo>
                  <a:lnTo>
                    <a:pt x="141731" y="90678"/>
                  </a:lnTo>
                  <a:lnTo>
                    <a:pt x="211073" y="82486"/>
                  </a:lnTo>
                  <a:lnTo>
                    <a:pt x="245673" y="77819"/>
                  </a:lnTo>
                  <a:lnTo>
                    <a:pt x="280415" y="73152"/>
                  </a:lnTo>
                  <a:lnTo>
                    <a:pt x="329445" y="66484"/>
                  </a:lnTo>
                  <a:lnTo>
                    <a:pt x="378332" y="60388"/>
                  </a:lnTo>
                  <a:lnTo>
                    <a:pt x="427220" y="55149"/>
                  </a:lnTo>
                  <a:lnTo>
                    <a:pt x="476249" y="51053"/>
                  </a:lnTo>
                  <a:lnTo>
                    <a:pt x="549020" y="47339"/>
                  </a:lnTo>
                  <a:lnTo>
                    <a:pt x="585335" y="45803"/>
                  </a:lnTo>
                  <a:lnTo>
                    <a:pt x="621791" y="44195"/>
                  </a:lnTo>
                  <a:lnTo>
                    <a:pt x="681132" y="42100"/>
                  </a:lnTo>
                  <a:lnTo>
                    <a:pt x="739901" y="38861"/>
                  </a:lnTo>
                  <a:lnTo>
                    <a:pt x="792479" y="34480"/>
                  </a:lnTo>
                  <a:lnTo>
                    <a:pt x="845057" y="28955"/>
                  </a:lnTo>
                  <a:lnTo>
                    <a:pt x="867358" y="26098"/>
                  </a:lnTo>
                  <a:lnTo>
                    <a:pt x="889730" y="23240"/>
                  </a:lnTo>
                  <a:lnTo>
                    <a:pt x="912244" y="20383"/>
                  </a:lnTo>
                  <a:lnTo>
                    <a:pt x="934973" y="17525"/>
                  </a:lnTo>
                  <a:lnTo>
                    <a:pt x="949963" y="15704"/>
                  </a:lnTo>
                  <a:lnTo>
                    <a:pt x="965168" y="13811"/>
                  </a:lnTo>
                  <a:lnTo>
                    <a:pt x="980515" y="12061"/>
                  </a:lnTo>
                  <a:lnTo>
                    <a:pt x="995933" y="10667"/>
                  </a:lnTo>
                  <a:lnTo>
                    <a:pt x="1002791" y="9905"/>
                  </a:lnTo>
                  <a:lnTo>
                    <a:pt x="1010411" y="9143"/>
                  </a:lnTo>
                  <a:lnTo>
                    <a:pt x="1017269" y="7619"/>
                  </a:lnTo>
                  <a:lnTo>
                    <a:pt x="1018031" y="7619"/>
                  </a:lnTo>
                  <a:lnTo>
                    <a:pt x="1018793" y="7619"/>
                  </a:lnTo>
                  <a:lnTo>
                    <a:pt x="1017269" y="6095"/>
                  </a:lnTo>
                  <a:lnTo>
                    <a:pt x="1017269" y="7619"/>
                  </a:lnTo>
                  <a:lnTo>
                    <a:pt x="1014983" y="6095"/>
                  </a:lnTo>
                  <a:lnTo>
                    <a:pt x="1011173" y="3809"/>
                  </a:lnTo>
                  <a:lnTo>
                    <a:pt x="1010411" y="3047"/>
                  </a:lnTo>
                  <a:lnTo>
                    <a:pt x="1009649" y="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06" name="Google Shape;5606;p79"/>
            <p:cNvGrpSpPr/>
            <p:nvPr/>
          </p:nvGrpSpPr>
          <p:grpSpPr>
            <a:xfrm>
              <a:off x="2112296" y="4176906"/>
              <a:ext cx="555829" cy="229062"/>
              <a:chOff x="3525404" y="4176509"/>
              <a:chExt cx="475108" cy="182476"/>
            </a:xfrm>
          </p:grpSpPr>
          <p:pic>
            <p:nvPicPr>
              <p:cNvPr id="5607" name="Google Shape;5607;p7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525404" y="4176509"/>
                <a:ext cx="356998" cy="1824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08" name="Google Shape;5608;p7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915048" y="4202417"/>
                <a:ext cx="85464" cy="152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609" name="Google Shape;5609;p79"/>
            <p:cNvGrpSpPr/>
            <p:nvPr/>
          </p:nvGrpSpPr>
          <p:grpSpPr>
            <a:xfrm>
              <a:off x="2720696" y="4108978"/>
              <a:ext cx="833548" cy="265949"/>
              <a:chOff x="4045445" y="4122407"/>
              <a:chExt cx="712495" cy="211861"/>
            </a:xfrm>
          </p:grpSpPr>
          <p:pic>
            <p:nvPicPr>
              <p:cNvPr id="5610" name="Google Shape;5610;p7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045445" y="4178795"/>
                <a:ext cx="195097" cy="1554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11" name="Google Shape;5611;p79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280141" y="4146029"/>
                <a:ext cx="176809" cy="1669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12" name="Google Shape;5612;p79"/>
              <p:cNvSpPr/>
              <p:nvPr/>
            </p:nvSpPr>
            <p:spPr>
              <a:xfrm>
                <a:off x="4485894" y="4175759"/>
                <a:ext cx="16510" cy="101600"/>
              </a:xfrm>
              <a:custGeom>
                <a:rect b="b" l="l" r="r" t="t"/>
                <a:pathLst>
                  <a:path extrusionOk="0" h="101600" w="16510">
                    <a:moveTo>
                      <a:pt x="0" y="0"/>
                    </a:moveTo>
                    <a:lnTo>
                      <a:pt x="3643" y="10989"/>
                    </a:lnTo>
                    <a:lnTo>
                      <a:pt x="7429" y="22193"/>
                    </a:lnTo>
                    <a:lnTo>
                      <a:pt x="10929" y="33539"/>
                    </a:lnTo>
                    <a:lnTo>
                      <a:pt x="13716" y="44958"/>
                    </a:lnTo>
                    <a:lnTo>
                      <a:pt x="15763" y="57328"/>
                    </a:lnTo>
                    <a:lnTo>
                      <a:pt x="16383" y="70199"/>
                    </a:lnTo>
                    <a:lnTo>
                      <a:pt x="15859" y="83212"/>
                    </a:lnTo>
                    <a:lnTo>
                      <a:pt x="14478" y="96012"/>
                    </a:lnTo>
                    <a:lnTo>
                      <a:pt x="14478" y="97536"/>
                    </a:lnTo>
                    <a:lnTo>
                      <a:pt x="14478" y="99822"/>
                    </a:lnTo>
                    <a:lnTo>
                      <a:pt x="13716" y="101346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613" name="Google Shape;5613;p79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536721" y="4122407"/>
                <a:ext cx="221219" cy="1577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614" name="Google Shape;5614;p79"/>
            <p:cNvGrpSpPr/>
            <p:nvPr/>
          </p:nvGrpSpPr>
          <p:grpSpPr>
            <a:xfrm>
              <a:off x="3763731" y="4098467"/>
              <a:ext cx="182007" cy="259875"/>
              <a:chOff x="4936998" y="4114025"/>
              <a:chExt cx="155575" cy="207022"/>
            </a:xfrm>
          </p:grpSpPr>
          <p:pic>
            <p:nvPicPr>
              <p:cNvPr id="5615" name="Google Shape;5615;p79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4970513" y="4114025"/>
                <a:ext cx="103657" cy="1470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16" name="Google Shape;5616;p79"/>
              <p:cNvSpPr/>
              <p:nvPr/>
            </p:nvSpPr>
            <p:spPr>
              <a:xfrm>
                <a:off x="4936998" y="4308347"/>
                <a:ext cx="155575" cy="12700"/>
              </a:xfrm>
              <a:custGeom>
                <a:rect b="b" l="l" r="r" t="t"/>
                <a:pathLst>
                  <a:path extrusionOk="0" h="12700" w="155575">
                    <a:moveTo>
                      <a:pt x="0" y="12191"/>
                    </a:moveTo>
                    <a:lnTo>
                      <a:pt x="15192" y="12037"/>
                    </a:lnTo>
                    <a:lnTo>
                      <a:pt x="30099" y="11525"/>
                    </a:lnTo>
                    <a:lnTo>
                      <a:pt x="45005" y="10584"/>
                    </a:lnTo>
                    <a:lnTo>
                      <a:pt x="60198" y="9143"/>
                    </a:lnTo>
                    <a:lnTo>
                      <a:pt x="77354" y="8000"/>
                    </a:lnTo>
                    <a:lnTo>
                      <a:pt x="94583" y="6857"/>
                    </a:lnTo>
                    <a:lnTo>
                      <a:pt x="111954" y="5714"/>
                    </a:lnTo>
                    <a:lnTo>
                      <a:pt x="129539" y="4571"/>
                    </a:lnTo>
                    <a:lnTo>
                      <a:pt x="135838" y="4012"/>
                    </a:lnTo>
                    <a:lnTo>
                      <a:pt x="142208" y="3524"/>
                    </a:lnTo>
                    <a:lnTo>
                      <a:pt x="148720" y="3178"/>
                    </a:lnTo>
                    <a:lnTo>
                      <a:pt x="155448" y="3047"/>
                    </a:lnTo>
                    <a:lnTo>
                      <a:pt x="151638" y="3047"/>
                    </a:lnTo>
                    <a:lnTo>
                      <a:pt x="152400" y="4571"/>
                    </a:lnTo>
                    <a:lnTo>
                      <a:pt x="149352" y="3047"/>
                    </a:lnTo>
                    <a:lnTo>
                      <a:pt x="148590" y="2285"/>
                    </a:lnTo>
                    <a:lnTo>
                      <a:pt x="147066" y="761"/>
                    </a:lnTo>
                    <a:lnTo>
                      <a:pt x="146304" y="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17" name="Google Shape;5617;p79"/>
            <p:cNvSpPr/>
            <p:nvPr/>
          </p:nvSpPr>
          <p:spPr>
            <a:xfrm>
              <a:off x="4102312" y="4115745"/>
              <a:ext cx="15602" cy="35063"/>
            </a:xfrm>
            <a:custGeom>
              <a:rect b="b" l="l" r="r" t="t"/>
              <a:pathLst>
                <a:path extrusionOk="0" h="27939" w="13335">
                  <a:moveTo>
                    <a:pt x="12953" y="0"/>
                  </a:moveTo>
                  <a:lnTo>
                    <a:pt x="9536" y="6750"/>
                  </a:lnTo>
                  <a:lnTo>
                    <a:pt x="6191" y="13430"/>
                  </a:lnTo>
                  <a:lnTo>
                    <a:pt x="2988" y="20252"/>
                  </a:lnTo>
                  <a:lnTo>
                    <a:pt x="0" y="27432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8" name="Google Shape;5618;p79"/>
            <p:cNvSpPr/>
            <p:nvPr/>
          </p:nvSpPr>
          <p:spPr>
            <a:xfrm>
              <a:off x="4114792" y="4283141"/>
              <a:ext cx="17830" cy="19125"/>
            </a:xfrm>
            <a:custGeom>
              <a:rect b="b" l="l" r="r" t="t"/>
              <a:pathLst>
                <a:path extrusionOk="0" h="15239" w="15239">
                  <a:moveTo>
                    <a:pt x="0" y="3048"/>
                  </a:moveTo>
                  <a:lnTo>
                    <a:pt x="0" y="11430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1430"/>
                  </a:lnTo>
                  <a:lnTo>
                    <a:pt x="15239" y="7620"/>
                  </a:lnTo>
                  <a:lnTo>
                    <a:pt x="15239" y="3048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19" name="Google Shape;5619;p79"/>
            <p:cNvGrpSpPr/>
            <p:nvPr/>
          </p:nvGrpSpPr>
          <p:grpSpPr>
            <a:xfrm>
              <a:off x="4908569" y="4064992"/>
              <a:ext cx="324300" cy="312819"/>
              <a:chOff x="5915583" y="4087355"/>
              <a:chExt cx="277203" cy="249199"/>
            </a:xfrm>
          </p:grpSpPr>
          <p:pic>
            <p:nvPicPr>
              <p:cNvPr id="5620" name="Google Shape;5620;p79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915583" y="4087355"/>
                <a:ext cx="134970" cy="1414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21" name="Google Shape;5621;p79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6093701" y="4166603"/>
                <a:ext cx="99085" cy="1699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622" name="Google Shape;5622;p79"/>
            <p:cNvGrpSpPr/>
            <p:nvPr/>
          </p:nvGrpSpPr>
          <p:grpSpPr>
            <a:xfrm>
              <a:off x="5386179" y="4101463"/>
              <a:ext cx="108312" cy="86651"/>
              <a:chOff x="6323837" y="4116383"/>
              <a:chExt cx="92582" cy="69028"/>
            </a:xfrm>
          </p:grpSpPr>
          <p:sp>
            <p:nvSpPr>
              <p:cNvPr id="5623" name="Google Shape;5623;p79"/>
              <p:cNvSpPr/>
              <p:nvPr/>
            </p:nvSpPr>
            <p:spPr>
              <a:xfrm>
                <a:off x="6323837" y="4116383"/>
                <a:ext cx="78104" cy="13335"/>
              </a:xfrm>
              <a:custGeom>
                <a:rect b="b" l="l" r="r" t="t"/>
                <a:pathLst>
                  <a:path extrusionOk="0" h="13335" w="78104">
                    <a:moveTo>
                      <a:pt x="0" y="12894"/>
                    </a:moveTo>
                    <a:lnTo>
                      <a:pt x="10977" y="10929"/>
                    </a:lnTo>
                    <a:lnTo>
                      <a:pt x="22097" y="8608"/>
                    </a:lnTo>
                    <a:lnTo>
                      <a:pt x="33218" y="6143"/>
                    </a:lnTo>
                    <a:lnTo>
                      <a:pt x="44196" y="3750"/>
                    </a:lnTo>
                    <a:lnTo>
                      <a:pt x="51435" y="2309"/>
                    </a:lnTo>
                    <a:lnTo>
                      <a:pt x="59817" y="797"/>
                    </a:lnTo>
                    <a:lnTo>
                      <a:pt x="68199" y="0"/>
                    </a:lnTo>
                    <a:lnTo>
                      <a:pt x="75438" y="702"/>
                    </a:lnTo>
                    <a:lnTo>
                      <a:pt x="76962" y="702"/>
                    </a:lnTo>
                    <a:lnTo>
                      <a:pt x="77724" y="702"/>
                    </a:lnTo>
                    <a:lnTo>
                      <a:pt x="76962" y="2226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4" name="Google Shape;5624;p79"/>
              <p:cNvSpPr/>
              <p:nvPr/>
            </p:nvSpPr>
            <p:spPr>
              <a:xfrm>
                <a:off x="6338315" y="4172711"/>
                <a:ext cx="78104" cy="12700"/>
              </a:xfrm>
              <a:custGeom>
                <a:rect b="b" l="l" r="r" t="t"/>
                <a:pathLst>
                  <a:path extrusionOk="0" h="12700" w="78104">
                    <a:moveTo>
                      <a:pt x="0" y="11429"/>
                    </a:moveTo>
                    <a:lnTo>
                      <a:pt x="14918" y="12322"/>
                    </a:lnTo>
                    <a:lnTo>
                      <a:pt x="28479" y="11715"/>
                    </a:lnTo>
                    <a:lnTo>
                      <a:pt x="41898" y="9822"/>
                    </a:lnTo>
                    <a:lnTo>
                      <a:pt x="56388" y="6857"/>
                    </a:lnTo>
                    <a:lnTo>
                      <a:pt x="64769" y="5333"/>
                    </a:lnTo>
                    <a:lnTo>
                      <a:pt x="70104" y="3809"/>
                    </a:lnTo>
                    <a:lnTo>
                      <a:pt x="77724" y="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625" name="Google Shape;5625;p7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656077" y="4007640"/>
              <a:ext cx="171186" cy="23629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26" name="Google Shape;5626;p79"/>
            <p:cNvGrpSpPr/>
            <p:nvPr/>
          </p:nvGrpSpPr>
          <p:grpSpPr>
            <a:xfrm>
              <a:off x="5890735" y="4014285"/>
              <a:ext cx="279057" cy="280297"/>
              <a:chOff x="6755117" y="4046969"/>
              <a:chExt cx="238531" cy="223291"/>
            </a:xfrm>
          </p:grpSpPr>
          <p:pic>
            <p:nvPicPr>
              <p:cNvPr id="5627" name="Google Shape;5627;p79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6755117" y="4046969"/>
                <a:ext cx="100609" cy="1760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28" name="Google Shape;5628;p79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6896849" y="4098023"/>
                <a:ext cx="96799" cy="1722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629" name="Google Shape;5629;p7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642900" y="3889028"/>
              <a:ext cx="306685" cy="21238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30" name="Google Shape;5630;p79"/>
            <p:cNvGrpSpPr/>
            <p:nvPr/>
          </p:nvGrpSpPr>
          <p:grpSpPr>
            <a:xfrm>
              <a:off x="7399991" y="3828729"/>
              <a:ext cx="628511" cy="190383"/>
              <a:chOff x="8045183" y="3899141"/>
              <a:chExt cx="537235" cy="151663"/>
            </a:xfrm>
          </p:grpSpPr>
          <p:pic>
            <p:nvPicPr>
              <p:cNvPr id="5631" name="Google Shape;5631;p79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8045183" y="3903713"/>
                <a:ext cx="226470" cy="147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32" name="Google Shape;5632;p79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8304644" y="3909988"/>
                <a:ext cx="158045" cy="1072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33" name="Google Shape;5633;p79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8498573" y="3899141"/>
                <a:ext cx="83845" cy="1166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634" name="Google Shape;5634;p79"/>
            <p:cNvGrpSpPr/>
            <p:nvPr/>
          </p:nvGrpSpPr>
          <p:grpSpPr>
            <a:xfrm>
              <a:off x="8371082" y="3762713"/>
              <a:ext cx="277873" cy="297515"/>
              <a:chOff x="8875251" y="3846563"/>
              <a:chExt cx="237519" cy="237007"/>
            </a:xfrm>
          </p:grpSpPr>
          <p:pic>
            <p:nvPicPr>
              <p:cNvPr id="5635" name="Google Shape;5635;p79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8875251" y="3846563"/>
                <a:ext cx="112551" cy="1569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36" name="Google Shape;5636;p79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9012161" y="3928097"/>
                <a:ext cx="100609" cy="1554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637" name="Google Shape;5637;p79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8769025" y="3686240"/>
              <a:ext cx="111417" cy="1924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8" name="Google Shape;5638;p79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9000759" y="3522671"/>
              <a:ext cx="239827" cy="325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9" name="Google Shape;5639;p79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769721" y="4361562"/>
              <a:ext cx="102113" cy="198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0" name="Google Shape;5640;p79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854868" y="4655222"/>
              <a:ext cx="252307" cy="1315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41" name="Google Shape;5641;p79"/>
          <p:cNvSpPr/>
          <p:nvPr/>
        </p:nvSpPr>
        <p:spPr>
          <a:xfrm>
            <a:off x="5499288" y="2207692"/>
            <a:ext cx="787360" cy="83687"/>
          </a:xfrm>
          <a:custGeom>
            <a:rect b="b" l="l" r="r" t="t"/>
            <a:pathLst>
              <a:path extrusionOk="0" h="75564" w="741045">
                <a:moveTo>
                  <a:pt x="0" y="75437"/>
                </a:moveTo>
                <a:lnTo>
                  <a:pt x="12573" y="74747"/>
                </a:lnTo>
                <a:lnTo>
                  <a:pt x="25146" y="73913"/>
                </a:lnTo>
                <a:lnTo>
                  <a:pt x="37719" y="73080"/>
                </a:lnTo>
                <a:lnTo>
                  <a:pt x="50292" y="72389"/>
                </a:lnTo>
                <a:lnTo>
                  <a:pt x="66174" y="71949"/>
                </a:lnTo>
                <a:lnTo>
                  <a:pt x="81915" y="71723"/>
                </a:lnTo>
                <a:lnTo>
                  <a:pt x="97655" y="71639"/>
                </a:lnTo>
                <a:lnTo>
                  <a:pt x="113538" y="71627"/>
                </a:lnTo>
                <a:lnTo>
                  <a:pt x="135707" y="71163"/>
                </a:lnTo>
                <a:lnTo>
                  <a:pt x="179760" y="70234"/>
                </a:lnTo>
                <a:lnTo>
                  <a:pt x="228671" y="67615"/>
                </a:lnTo>
                <a:lnTo>
                  <a:pt x="281868" y="63877"/>
                </a:lnTo>
                <a:lnTo>
                  <a:pt x="308610" y="61721"/>
                </a:lnTo>
                <a:lnTo>
                  <a:pt x="332172" y="60007"/>
                </a:lnTo>
                <a:lnTo>
                  <a:pt x="355949" y="58292"/>
                </a:lnTo>
                <a:lnTo>
                  <a:pt x="379868" y="56578"/>
                </a:lnTo>
                <a:lnTo>
                  <a:pt x="403860" y="54863"/>
                </a:lnTo>
                <a:lnTo>
                  <a:pt x="423743" y="52899"/>
                </a:lnTo>
                <a:lnTo>
                  <a:pt x="443484" y="50577"/>
                </a:lnTo>
                <a:lnTo>
                  <a:pt x="463224" y="48113"/>
                </a:lnTo>
                <a:lnTo>
                  <a:pt x="483108" y="45719"/>
                </a:lnTo>
                <a:lnTo>
                  <a:pt x="500133" y="43433"/>
                </a:lnTo>
                <a:lnTo>
                  <a:pt x="517017" y="41147"/>
                </a:lnTo>
                <a:lnTo>
                  <a:pt x="533900" y="38861"/>
                </a:lnTo>
                <a:lnTo>
                  <a:pt x="550926" y="36575"/>
                </a:lnTo>
                <a:lnTo>
                  <a:pt x="565094" y="34754"/>
                </a:lnTo>
                <a:lnTo>
                  <a:pt x="579120" y="32861"/>
                </a:lnTo>
                <a:lnTo>
                  <a:pt x="593145" y="31111"/>
                </a:lnTo>
                <a:lnTo>
                  <a:pt x="607314" y="29717"/>
                </a:lnTo>
                <a:lnTo>
                  <a:pt x="616017" y="28598"/>
                </a:lnTo>
                <a:lnTo>
                  <a:pt x="624935" y="27622"/>
                </a:lnTo>
                <a:lnTo>
                  <a:pt x="633995" y="26931"/>
                </a:lnTo>
                <a:lnTo>
                  <a:pt x="643128" y="26669"/>
                </a:lnTo>
                <a:lnTo>
                  <a:pt x="649426" y="26217"/>
                </a:lnTo>
                <a:lnTo>
                  <a:pt x="655796" y="25907"/>
                </a:lnTo>
                <a:lnTo>
                  <a:pt x="662308" y="25598"/>
                </a:lnTo>
                <a:lnTo>
                  <a:pt x="669036" y="25145"/>
                </a:lnTo>
                <a:lnTo>
                  <a:pt x="675894" y="25145"/>
                </a:lnTo>
                <a:lnTo>
                  <a:pt x="682752" y="24383"/>
                </a:lnTo>
                <a:lnTo>
                  <a:pt x="690372" y="23621"/>
                </a:lnTo>
                <a:lnTo>
                  <a:pt x="697230" y="22097"/>
                </a:lnTo>
                <a:lnTo>
                  <a:pt x="704088" y="20573"/>
                </a:lnTo>
                <a:lnTo>
                  <a:pt x="710946" y="20573"/>
                </a:lnTo>
                <a:lnTo>
                  <a:pt x="717804" y="19811"/>
                </a:lnTo>
                <a:lnTo>
                  <a:pt x="723900" y="19049"/>
                </a:lnTo>
                <a:lnTo>
                  <a:pt x="729996" y="18287"/>
                </a:lnTo>
                <a:lnTo>
                  <a:pt x="733806" y="17525"/>
                </a:lnTo>
                <a:lnTo>
                  <a:pt x="737616" y="17525"/>
                </a:lnTo>
                <a:lnTo>
                  <a:pt x="740664" y="16763"/>
                </a:lnTo>
                <a:lnTo>
                  <a:pt x="740664" y="16001"/>
                </a:lnTo>
                <a:lnTo>
                  <a:pt x="735330" y="13715"/>
                </a:lnTo>
                <a:lnTo>
                  <a:pt x="731520" y="10667"/>
                </a:lnTo>
                <a:lnTo>
                  <a:pt x="726948" y="6857"/>
                </a:lnTo>
                <a:lnTo>
                  <a:pt x="725424" y="4571"/>
                </a:lnTo>
                <a:lnTo>
                  <a:pt x="723900" y="2285"/>
                </a:lnTo>
                <a:lnTo>
                  <a:pt x="722376" y="0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42" name="Google Shape;5642;p79"/>
          <p:cNvGrpSpPr/>
          <p:nvPr/>
        </p:nvGrpSpPr>
        <p:grpSpPr>
          <a:xfrm>
            <a:off x="519116" y="2082264"/>
            <a:ext cx="366930" cy="231413"/>
            <a:chOff x="2208060" y="2729090"/>
            <a:chExt cx="345021" cy="208932"/>
          </a:xfrm>
        </p:grpSpPr>
        <p:pic>
          <p:nvPicPr>
            <p:cNvPr id="5643" name="Google Shape;5643;p79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2208060" y="2729090"/>
              <a:ext cx="149877" cy="2089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44" name="Google Shape;5644;p79"/>
            <p:cNvSpPr/>
            <p:nvPr/>
          </p:nvSpPr>
          <p:spPr>
            <a:xfrm>
              <a:off x="2404014" y="2740914"/>
              <a:ext cx="8889" cy="163194"/>
            </a:xfrm>
            <a:custGeom>
              <a:rect b="b" l="l" r="r" t="t"/>
              <a:pathLst>
                <a:path extrusionOk="0" h="163194" w="8889">
                  <a:moveTo>
                    <a:pt x="857" y="0"/>
                  </a:moveTo>
                  <a:lnTo>
                    <a:pt x="321" y="13144"/>
                  </a:lnTo>
                  <a:lnTo>
                    <a:pt x="0" y="26288"/>
                  </a:lnTo>
                  <a:lnTo>
                    <a:pt x="107" y="39433"/>
                  </a:lnTo>
                  <a:lnTo>
                    <a:pt x="857" y="52577"/>
                  </a:lnTo>
                  <a:lnTo>
                    <a:pt x="1559" y="68580"/>
                  </a:lnTo>
                  <a:lnTo>
                    <a:pt x="2476" y="84582"/>
                  </a:lnTo>
                  <a:lnTo>
                    <a:pt x="3536" y="100584"/>
                  </a:lnTo>
                  <a:lnTo>
                    <a:pt x="4667" y="116586"/>
                  </a:lnTo>
                  <a:lnTo>
                    <a:pt x="5131" y="126420"/>
                  </a:lnTo>
                  <a:lnTo>
                    <a:pt x="5524" y="136397"/>
                  </a:lnTo>
                  <a:lnTo>
                    <a:pt x="6060" y="146375"/>
                  </a:lnTo>
                  <a:lnTo>
                    <a:pt x="6953" y="156210"/>
                  </a:lnTo>
                  <a:lnTo>
                    <a:pt x="6953" y="163068"/>
                  </a:lnTo>
                  <a:lnTo>
                    <a:pt x="6953" y="162306"/>
                  </a:lnTo>
                  <a:lnTo>
                    <a:pt x="8477" y="15621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5" name="Google Shape;5645;p79"/>
            <p:cNvSpPr/>
            <p:nvPr/>
          </p:nvSpPr>
          <p:spPr>
            <a:xfrm>
              <a:off x="2404872" y="2734401"/>
              <a:ext cx="96519" cy="147319"/>
            </a:xfrm>
            <a:custGeom>
              <a:rect b="b" l="l" r="r" t="t"/>
              <a:pathLst>
                <a:path extrusionOk="0" h="147319" w="96519">
                  <a:moveTo>
                    <a:pt x="0" y="14894"/>
                  </a:moveTo>
                  <a:lnTo>
                    <a:pt x="10060" y="6310"/>
                  </a:lnTo>
                  <a:lnTo>
                    <a:pt x="18192" y="1654"/>
                  </a:lnTo>
                  <a:lnTo>
                    <a:pt x="27324" y="0"/>
                  </a:lnTo>
                  <a:lnTo>
                    <a:pt x="40386" y="416"/>
                  </a:lnTo>
                  <a:lnTo>
                    <a:pt x="67186" y="26872"/>
                  </a:lnTo>
                  <a:lnTo>
                    <a:pt x="64865" y="36611"/>
                  </a:lnTo>
                  <a:lnTo>
                    <a:pt x="39624" y="74806"/>
                  </a:lnTo>
                  <a:lnTo>
                    <a:pt x="12954" y="101000"/>
                  </a:lnTo>
                  <a:lnTo>
                    <a:pt x="9144" y="104810"/>
                  </a:lnTo>
                  <a:lnTo>
                    <a:pt x="9144" y="105572"/>
                  </a:lnTo>
                  <a:lnTo>
                    <a:pt x="16002" y="107858"/>
                  </a:lnTo>
                  <a:lnTo>
                    <a:pt x="22860" y="109382"/>
                  </a:lnTo>
                  <a:lnTo>
                    <a:pt x="28956" y="111668"/>
                  </a:lnTo>
                  <a:lnTo>
                    <a:pt x="70282" y="129135"/>
                  </a:lnTo>
                  <a:lnTo>
                    <a:pt x="88392" y="139100"/>
                  </a:lnTo>
                  <a:lnTo>
                    <a:pt x="91440" y="140624"/>
                  </a:lnTo>
                  <a:lnTo>
                    <a:pt x="94488" y="146720"/>
                  </a:lnTo>
                  <a:lnTo>
                    <a:pt x="96012" y="144434"/>
                  </a:lnTo>
                  <a:lnTo>
                    <a:pt x="96012" y="140624"/>
                  </a:lnTo>
                  <a:lnTo>
                    <a:pt x="96012" y="139100"/>
                  </a:lnTo>
                  <a:lnTo>
                    <a:pt x="95250" y="136052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6" name="Google Shape;5646;p79"/>
            <p:cNvSpPr/>
            <p:nvPr/>
          </p:nvSpPr>
          <p:spPr>
            <a:xfrm>
              <a:off x="2541651" y="2734056"/>
              <a:ext cx="11430" cy="158114"/>
            </a:xfrm>
            <a:custGeom>
              <a:rect b="b" l="l" r="r" t="t"/>
              <a:pathLst>
                <a:path extrusionOk="0" h="158114" w="11430">
                  <a:moveTo>
                    <a:pt x="1143" y="0"/>
                  </a:moveTo>
                  <a:lnTo>
                    <a:pt x="285" y="15061"/>
                  </a:lnTo>
                  <a:lnTo>
                    <a:pt x="0" y="29622"/>
                  </a:lnTo>
                  <a:lnTo>
                    <a:pt x="285" y="44041"/>
                  </a:lnTo>
                  <a:lnTo>
                    <a:pt x="1143" y="58674"/>
                  </a:lnTo>
                  <a:lnTo>
                    <a:pt x="2274" y="74795"/>
                  </a:lnTo>
                  <a:lnTo>
                    <a:pt x="3333" y="91058"/>
                  </a:lnTo>
                  <a:lnTo>
                    <a:pt x="4250" y="107322"/>
                  </a:lnTo>
                  <a:lnTo>
                    <a:pt x="4953" y="123444"/>
                  </a:lnTo>
                  <a:lnTo>
                    <a:pt x="4893" y="129420"/>
                  </a:lnTo>
                  <a:lnTo>
                    <a:pt x="5048" y="139827"/>
                  </a:lnTo>
                  <a:lnTo>
                    <a:pt x="5917" y="150233"/>
                  </a:lnTo>
                  <a:lnTo>
                    <a:pt x="8001" y="156210"/>
                  </a:lnTo>
                  <a:lnTo>
                    <a:pt x="11049" y="157734"/>
                  </a:lnTo>
                  <a:lnTo>
                    <a:pt x="10287" y="150114"/>
                  </a:lnTo>
                  <a:lnTo>
                    <a:pt x="10287" y="147066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647" name="Google Shape;5647;p79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956666" y="2054068"/>
            <a:ext cx="134870" cy="229124"/>
          </a:xfrm>
          <a:prstGeom prst="rect">
            <a:avLst/>
          </a:prstGeom>
          <a:noFill/>
          <a:ln>
            <a:noFill/>
          </a:ln>
        </p:spPr>
      </p:pic>
      <p:sp>
        <p:nvSpPr>
          <p:cNvPr id="5648" name="Google Shape;5648;p79"/>
          <p:cNvSpPr/>
          <p:nvPr/>
        </p:nvSpPr>
        <p:spPr>
          <a:xfrm>
            <a:off x="1149871" y="2116539"/>
            <a:ext cx="2698" cy="122367"/>
          </a:xfrm>
          <a:custGeom>
            <a:rect b="b" l="l" r="r" t="t"/>
            <a:pathLst>
              <a:path extrusionOk="0" h="110489" w="2539">
                <a:moveTo>
                  <a:pt x="0" y="0"/>
                </a:moveTo>
                <a:lnTo>
                  <a:pt x="571" y="9834"/>
                </a:lnTo>
                <a:lnTo>
                  <a:pt x="1143" y="19812"/>
                </a:lnTo>
                <a:lnTo>
                  <a:pt x="1714" y="29789"/>
                </a:lnTo>
                <a:lnTo>
                  <a:pt x="2286" y="39624"/>
                </a:lnTo>
                <a:lnTo>
                  <a:pt x="2262" y="53220"/>
                </a:lnTo>
                <a:lnTo>
                  <a:pt x="2095" y="66675"/>
                </a:lnTo>
                <a:lnTo>
                  <a:pt x="1643" y="80129"/>
                </a:lnTo>
                <a:lnTo>
                  <a:pt x="762" y="93726"/>
                </a:lnTo>
                <a:lnTo>
                  <a:pt x="0" y="99060"/>
                </a:lnTo>
                <a:lnTo>
                  <a:pt x="0" y="105918"/>
                </a:lnTo>
                <a:lnTo>
                  <a:pt x="0" y="110489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49" name="Google Shape;5649;p79"/>
          <p:cNvGrpSpPr/>
          <p:nvPr/>
        </p:nvGrpSpPr>
        <p:grpSpPr>
          <a:xfrm>
            <a:off x="1208158" y="2047240"/>
            <a:ext cx="380907" cy="179798"/>
            <a:chOff x="2855963" y="2697467"/>
            <a:chExt cx="358164" cy="162331"/>
          </a:xfrm>
        </p:grpSpPr>
        <p:pic>
          <p:nvPicPr>
            <p:cNvPr id="5650" name="Google Shape;5650;p79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2855963" y="2708897"/>
              <a:ext cx="237007" cy="150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1" name="Google Shape;5651;p79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3116602" y="2697467"/>
              <a:ext cx="97525" cy="16080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52" name="Google Shape;5652;p79"/>
          <p:cNvGrpSpPr/>
          <p:nvPr/>
        </p:nvGrpSpPr>
        <p:grpSpPr>
          <a:xfrm>
            <a:off x="1918867" y="1978452"/>
            <a:ext cx="618351" cy="228102"/>
            <a:chOff x="3524237" y="2635364"/>
            <a:chExt cx="581430" cy="205943"/>
          </a:xfrm>
        </p:grpSpPr>
        <p:pic>
          <p:nvPicPr>
            <p:cNvPr id="5653" name="Google Shape;5653;p79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3524237" y="2635364"/>
              <a:ext cx="142519" cy="2059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4" name="Google Shape;5654;p79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3695591" y="2685275"/>
              <a:ext cx="103633" cy="130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5" name="Google Shape;5655;p79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3831323" y="2676131"/>
              <a:ext cx="115849" cy="1478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6" name="Google Shape;5656;p79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3978198" y="2649461"/>
              <a:ext cx="127469" cy="1669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57" name="Google Shape;5657;p79"/>
          <p:cNvSpPr/>
          <p:nvPr/>
        </p:nvSpPr>
        <p:spPr>
          <a:xfrm>
            <a:off x="623922" y="2346953"/>
            <a:ext cx="918250" cy="88611"/>
          </a:xfrm>
          <a:custGeom>
            <a:rect b="b" l="l" r="r" t="t"/>
            <a:pathLst>
              <a:path extrusionOk="0" h="80010" w="864235">
                <a:moveTo>
                  <a:pt x="0" y="80010"/>
                </a:moveTo>
                <a:lnTo>
                  <a:pt x="38469" y="71866"/>
                </a:lnTo>
                <a:lnTo>
                  <a:pt x="88487" y="67151"/>
                </a:lnTo>
                <a:lnTo>
                  <a:pt x="125730" y="64770"/>
                </a:lnTo>
                <a:lnTo>
                  <a:pt x="150876" y="62936"/>
                </a:lnTo>
                <a:lnTo>
                  <a:pt x="176022" y="60960"/>
                </a:lnTo>
                <a:lnTo>
                  <a:pt x="201168" y="58983"/>
                </a:lnTo>
                <a:lnTo>
                  <a:pt x="226314" y="57150"/>
                </a:lnTo>
                <a:lnTo>
                  <a:pt x="254317" y="54864"/>
                </a:lnTo>
                <a:lnTo>
                  <a:pt x="282320" y="52578"/>
                </a:lnTo>
                <a:lnTo>
                  <a:pt x="310324" y="50292"/>
                </a:lnTo>
                <a:lnTo>
                  <a:pt x="338328" y="48006"/>
                </a:lnTo>
                <a:lnTo>
                  <a:pt x="364045" y="45267"/>
                </a:lnTo>
                <a:lnTo>
                  <a:pt x="389763" y="42672"/>
                </a:lnTo>
                <a:lnTo>
                  <a:pt x="415480" y="40076"/>
                </a:lnTo>
                <a:lnTo>
                  <a:pt x="441198" y="37338"/>
                </a:lnTo>
                <a:lnTo>
                  <a:pt x="468760" y="33920"/>
                </a:lnTo>
                <a:lnTo>
                  <a:pt x="496538" y="30575"/>
                </a:lnTo>
                <a:lnTo>
                  <a:pt x="552450" y="24384"/>
                </a:lnTo>
                <a:lnTo>
                  <a:pt x="595884" y="20669"/>
                </a:lnTo>
                <a:lnTo>
                  <a:pt x="617601" y="19133"/>
                </a:lnTo>
                <a:lnTo>
                  <a:pt x="639318" y="17526"/>
                </a:lnTo>
                <a:lnTo>
                  <a:pt x="658189" y="16394"/>
                </a:lnTo>
                <a:lnTo>
                  <a:pt x="677132" y="15335"/>
                </a:lnTo>
                <a:lnTo>
                  <a:pt x="696217" y="14418"/>
                </a:lnTo>
                <a:lnTo>
                  <a:pt x="715518" y="13716"/>
                </a:lnTo>
                <a:lnTo>
                  <a:pt x="730365" y="13144"/>
                </a:lnTo>
                <a:lnTo>
                  <a:pt x="745140" y="12573"/>
                </a:lnTo>
                <a:lnTo>
                  <a:pt x="759773" y="12001"/>
                </a:lnTo>
                <a:lnTo>
                  <a:pt x="774192" y="11429"/>
                </a:lnTo>
                <a:lnTo>
                  <a:pt x="785050" y="10417"/>
                </a:lnTo>
                <a:lnTo>
                  <a:pt x="795909" y="9620"/>
                </a:lnTo>
                <a:lnTo>
                  <a:pt x="806767" y="8965"/>
                </a:lnTo>
                <a:lnTo>
                  <a:pt x="817626" y="8382"/>
                </a:lnTo>
                <a:lnTo>
                  <a:pt x="825626" y="7369"/>
                </a:lnTo>
                <a:lnTo>
                  <a:pt x="833627" y="6572"/>
                </a:lnTo>
                <a:lnTo>
                  <a:pt x="841628" y="5917"/>
                </a:lnTo>
                <a:lnTo>
                  <a:pt x="849630" y="5333"/>
                </a:lnTo>
                <a:lnTo>
                  <a:pt x="852678" y="4571"/>
                </a:lnTo>
                <a:lnTo>
                  <a:pt x="864108" y="4571"/>
                </a:lnTo>
                <a:lnTo>
                  <a:pt x="860297" y="3809"/>
                </a:lnTo>
                <a:lnTo>
                  <a:pt x="857250" y="3047"/>
                </a:lnTo>
                <a:lnTo>
                  <a:pt x="851916" y="2285"/>
                </a:lnTo>
                <a:lnTo>
                  <a:pt x="847344" y="0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8" name="Google Shape;5658;p79"/>
          <p:cNvSpPr/>
          <p:nvPr/>
        </p:nvSpPr>
        <p:spPr>
          <a:xfrm>
            <a:off x="1932717" y="2314881"/>
            <a:ext cx="639603" cy="42196"/>
          </a:xfrm>
          <a:custGeom>
            <a:rect b="b" l="l" r="r" t="t"/>
            <a:pathLst>
              <a:path extrusionOk="0" h="38100" w="601979">
                <a:moveTo>
                  <a:pt x="0" y="37337"/>
                </a:moveTo>
                <a:lnTo>
                  <a:pt x="12573" y="37445"/>
                </a:lnTo>
                <a:lnTo>
                  <a:pt x="25146" y="37623"/>
                </a:lnTo>
                <a:lnTo>
                  <a:pt x="37719" y="37659"/>
                </a:lnTo>
                <a:lnTo>
                  <a:pt x="50292" y="37337"/>
                </a:lnTo>
                <a:lnTo>
                  <a:pt x="71318" y="36194"/>
                </a:lnTo>
                <a:lnTo>
                  <a:pt x="92202" y="35051"/>
                </a:lnTo>
                <a:lnTo>
                  <a:pt x="113085" y="33908"/>
                </a:lnTo>
                <a:lnTo>
                  <a:pt x="134112" y="32765"/>
                </a:lnTo>
                <a:lnTo>
                  <a:pt x="160270" y="30944"/>
                </a:lnTo>
                <a:lnTo>
                  <a:pt x="186213" y="29051"/>
                </a:lnTo>
                <a:lnTo>
                  <a:pt x="212014" y="27301"/>
                </a:lnTo>
                <a:lnTo>
                  <a:pt x="237744" y="25907"/>
                </a:lnTo>
                <a:lnTo>
                  <a:pt x="262306" y="24526"/>
                </a:lnTo>
                <a:lnTo>
                  <a:pt x="286797" y="22859"/>
                </a:lnTo>
                <a:lnTo>
                  <a:pt x="311146" y="21193"/>
                </a:lnTo>
                <a:lnTo>
                  <a:pt x="335280" y="19811"/>
                </a:lnTo>
                <a:lnTo>
                  <a:pt x="355163" y="18538"/>
                </a:lnTo>
                <a:lnTo>
                  <a:pt x="374904" y="17049"/>
                </a:lnTo>
                <a:lnTo>
                  <a:pt x="394644" y="15418"/>
                </a:lnTo>
                <a:lnTo>
                  <a:pt x="414528" y="13715"/>
                </a:lnTo>
                <a:lnTo>
                  <a:pt x="432946" y="12453"/>
                </a:lnTo>
                <a:lnTo>
                  <a:pt x="489204" y="8381"/>
                </a:lnTo>
                <a:lnTo>
                  <a:pt x="537960" y="6881"/>
                </a:lnTo>
                <a:lnTo>
                  <a:pt x="553974" y="6857"/>
                </a:lnTo>
                <a:lnTo>
                  <a:pt x="565868" y="6857"/>
                </a:lnTo>
                <a:lnTo>
                  <a:pt x="579977" y="6857"/>
                </a:lnTo>
                <a:lnTo>
                  <a:pt x="593086" y="6857"/>
                </a:lnTo>
                <a:lnTo>
                  <a:pt x="601980" y="6857"/>
                </a:lnTo>
                <a:lnTo>
                  <a:pt x="591312" y="6857"/>
                </a:lnTo>
                <a:lnTo>
                  <a:pt x="588264" y="6095"/>
                </a:lnTo>
                <a:lnTo>
                  <a:pt x="579882" y="0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9" name="Google Shape;5659;p79"/>
          <p:cNvSpPr/>
          <p:nvPr/>
        </p:nvSpPr>
        <p:spPr>
          <a:xfrm>
            <a:off x="2701787" y="2050706"/>
            <a:ext cx="16191" cy="16877"/>
          </a:xfrm>
          <a:custGeom>
            <a:rect b="b" l="l" r="r" t="t"/>
            <a:pathLst>
              <a:path extrusionOk="0" h="15239" w="15239">
                <a:moveTo>
                  <a:pt x="0" y="3810"/>
                </a:moveTo>
                <a:lnTo>
                  <a:pt x="0" y="12192"/>
                </a:lnTo>
                <a:lnTo>
                  <a:pt x="3809" y="15240"/>
                </a:lnTo>
                <a:lnTo>
                  <a:pt x="12191" y="15240"/>
                </a:lnTo>
                <a:lnTo>
                  <a:pt x="15239" y="12192"/>
                </a:lnTo>
                <a:lnTo>
                  <a:pt x="15239" y="7620"/>
                </a:lnTo>
                <a:lnTo>
                  <a:pt x="15239" y="3810"/>
                </a:lnTo>
                <a:lnTo>
                  <a:pt x="12191" y="0"/>
                </a:lnTo>
                <a:lnTo>
                  <a:pt x="3809" y="0"/>
                </a:lnTo>
                <a:lnTo>
                  <a:pt x="0" y="38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0" name="Google Shape;5660;p79"/>
          <p:cNvSpPr/>
          <p:nvPr/>
        </p:nvSpPr>
        <p:spPr>
          <a:xfrm>
            <a:off x="2737445" y="2220351"/>
            <a:ext cx="0" cy="7736"/>
          </a:xfrm>
          <a:custGeom>
            <a:rect b="b" l="l" r="r" t="t"/>
            <a:pathLst>
              <a:path extrusionOk="0" h="6985" w="120000">
                <a:moveTo>
                  <a:pt x="0" y="6858"/>
                </a:moveTo>
                <a:lnTo>
                  <a:pt x="0" y="4572"/>
                </a:lnTo>
                <a:lnTo>
                  <a:pt x="0" y="2286"/>
                </a:lnTo>
                <a:lnTo>
                  <a:pt x="0" y="0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61" name="Google Shape;5661;p79"/>
          <p:cNvGrpSpPr/>
          <p:nvPr/>
        </p:nvGrpSpPr>
        <p:grpSpPr>
          <a:xfrm>
            <a:off x="4004805" y="2443907"/>
            <a:ext cx="259350" cy="188238"/>
            <a:chOff x="5485625" y="3055607"/>
            <a:chExt cx="243865" cy="169951"/>
          </a:xfrm>
        </p:grpSpPr>
        <p:pic>
          <p:nvPicPr>
            <p:cNvPr id="5662" name="Google Shape;5662;p79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5485625" y="3060941"/>
              <a:ext cx="115074" cy="164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3" name="Google Shape;5663;p79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5641073" y="3055607"/>
              <a:ext cx="88417" cy="12270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64" name="Google Shape;5664;p79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4317838" y="2311491"/>
            <a:ext cx="166843" cy="275176"/>
          </a:xfrm>
          <a:prstGeom prst="rect">
            <a:avLst/>
          </a:prstGeom>
          <a:noFill/>
          <a:ln>
            <a:noFill/>
          </a:ln>
        </p:spPr>
      </p:pic>
      <p:sp>
        <p:nvSpPr>
          <p:cNvPr id="5665" name="Google Shape;5665;p79"/>
          <p:cNvSpPr/>
          <p:nvPr/>
        </p:nvSpPr>
        <p:spPr>
          <a:xfrm>
            <a:off x="5476596" y="1778089"/>
            <a:ext cx="807601" cy="470482"/>
          </a:xfrm>
          <a:custGeom>
            <a:rect b="b" l="l" r="r" t="t"/>
            <a:pathLst>
              <a:path extrusionOk="0" h="424814" w="760095">
                <a:moveTo>
                  <a:pt x="0" y="28956"/>
                </a:moveTo>
                <a:lnTo>
                  <a:pt x="13608" y="27634"/>
                </a:lnTo>
                <a:lnTo>
                  <a:pt x="27146" y="26955"/>
                </a:lnTo>
                <a:lnTo>
                  <a:pt x="40826" y="26705"/>
                </a:lnTo>
                <a:lnTo>
                  <a:pt x="54864" y="26670"/>
                </a:lnTo>
                <a:lnTo>
                  <a:pt x="78986" y="26753"/>
                </a:lnTo>
                <a:lnTo>
                  <a:pt x="103250" y="26765"/>
                </a:lnTo>
                <a:lnTo>
                  <a:pt x="127515" y="26348"/>
                </a:lnTo>
                <a:lnTo>
                  <a:pt x="151638" y="25146"/>
                </a:lnTo>
                <a:lnTo>
                  <a:pt x="186940" y="22883"/>
                </a:lnTo>
                <a:lnTo>
                  <a:pt x="222027" y="20764"/>
                </a:lnTo>
                <a:lnTo>
                  <a:pt x="291846" y="17526"/>
                </a:lnTo>
                <a:lnTo>
                  <a:pt x="330136" y="16192"/>
                </a:lnTo>
                <a:lnTo>
                  <a:pt x="368427" y="15430"/>
                </a:lnTo>
                <a:lnTo>
                  <a:pt x="406717" y="14954"/>
                </a:lnTo>
                <a:lnTo>
                  <a:pt x="445008" y="14478"/>
                </a:lnTo>
                <a:lnTo>
                  <a:pt x="479869" y="13215"/>
                </a:lnTo>
                <a:lnTo>
                  <a:pt x="514731" y="11811"/>
                </a:lnTo>
                <a:lnTo>
                  <a:pt x="549592" y="10406"/>
                </a:lnTo>
                <a:lnTo>
                  <a:pt x="584454" y="9144"/>
                </a:lnTo>
                <a:lnTo>
                  <a:pt x="611183" y="8108"/>
                </a:lnTo>
                <a:lnTo>
                  <a:pt x="637698" y="7143"/>
                </a:lnTo>
                <a:lnTo>
                  <a:pt x="690372" y="4572"/>
                </a:lnTo>
                <a:lnTo>
                  <a:pt x="734306" y="1250"/>
                </a:lnTo>
                <a:lnTo>
                  <a:pt x="749046" y="0"/>
                </a:lnTo>
                <a:lnTo>
                  <a:pt x="751332" y="0"/>
                </a:lnTo>
                <a:lnTo>
                  <a:pt x="753618" y="0"/>
                </a:lnTo>
                <a:lnTo>
                  <a:pt x="755904" y="0"/>
                </a:lnTo>
                <a:lnTo>
                  <a:pt x="757428" y="5334"/>
                </a:lnTo>
                <a:lnTo>
                  <a:pt x="756666" y="8382"/>
                </a:lnTo>
                <a:lnTo>
                  <a:pt x="755904" y="13716"/>
                </a:lnTo>
                <a:lnTo>
                  <a:pt x="754701" y="24693"/>
                </a:lnTo>
                <a:lnTo>
                  <a:pt x="754284" y="35814"/>
                </a:lnTo>
                <a:lnTo>
                  <a:pt x="754296" y="46934"/>
                </a:lnTo>
                <a:lnTo>
                  <a:pt x="754380" y="57912"/>
                </a:lnTo>
                <a:lnTo>
                  <a:pt x="754939" y="77795"/>
                </a:lnTo>
                <a:lnTo>
                  <a:pt x="755427" y="97536"/>
                </a:lnTo>
                <a:lnTo>
                  <a:pt x="755773" y="117276"/>
                </a:lnTo>
                <a:lnTo>
                  <a:pt x="755904" y="137160"/>
                </a:lnTo>
                <a:lnTo>
                  <a:pt x="756034" y="161615"/>
                </a:lnTo>
                <a:lnTo>
                  <a:pt x="756380" y="185928"/>
                </a:lnTo>
                <a:lnTo>
                  <a:pt x="756868" y="210240"/>
                </a:lnTo>
                <a:lnTo>
                  <a:pt x="757428" y="234696"/>
                </a:lnTo>
                <a:lnTo>
                  <a:pt x="757987" y="256532"/>
                </a:lnTo>
                <a:lnTo>
                  <a:pt x="758475" y="278511"/>
                </a:lnTo>
                <a:lnTo>
                  <a:pt x="758821" y="300489"/>
                </a:lnTo>
                <a:lnTo>
                  <a:pt x="758952" y="322326"/>
                </a:lnTo>
                <a:lnTo>
                  <a:pt x="759594" y="337875"/>
                </a:lnTo>
                <a:lnTo>
                  <a:pt x="760095" y="353568"/>
                </a:lnTo>
                <a:lnTo>
                  <a:pt x="760023" y="369260"/>
                </a:lnTo>
                <a:lnTo>
                  <a:pt x="758952" y="384810"/>
                </a:lnTo>
                <a:lnTo>
                  <a:pt x="757844" y="392918"/>
                </a:lnTo>
                <a:lnTo>
                  <a:pt x="755808" y="401097"/>
                </a:lnTo>
                <a:lnTo>
                  <a:pt x="753058" y="409134"/>
                </a:lnTo>
                <a:lnTo>
                  <a:pt x="749808" y="416814"/>
                </a:lnTo>
                <a:lnTo>
                  <a:pt x="749046" y="419862"/>
                </a:lnTo>
                <a:lnTo>
                  <a:pt x="747522" y="422148"/>
                </a:lnTo>
                <a:lnTo>
                  <a:pt x="745998" y="424434"/>
                </a:lnTo>
                <a:lnTo>
                  <a:pt x="742188" y="421386"/>
                </a:lnTo>
                <a:lnTo>
                  <a:pt x="739902" y="416814"/>
                </a:lnTo>
                <a:lnTo>
                  <a:pt x="737616" y="412242"/>
                </a:lnTo>
                <a:lnTo>
                  <a:pt x="735330" y="409194"/>
                </a:lnTo>
                <a:lnTo>
                  <a:pt x="733806" y="406146"/>
                </a:lnTo>
                <a:lnTo>
                  <a:pt x="732282" y="403098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66" name="Google Shape;5666;p79"/>
          <p:cNvGrpSpPr/>
          <p:nvPr/>
        </p:nvGrpSpPr>
        <p:grpSpPr>
          <a:xfrm>
            <a:off x="3482130" y="1940912"/>
            <a:ext cx="288511" cy="372763"/>
            <a:chOff x="4994148" y="2601467"/>
            <a:chExt cx="271284" cy="336550"/>
          </a:xfrm>
        </p:grpSpPr>
        <p:sp>
          <p:nvSpPr>
            <p:cNvPr id="5667" name="Google Shape;5667;p79"/>
            <p:cNvSpPr/>
            <p:nvPr/>
          </p:nvSpPr>
          <p:spPr>
            <a:xfrm>
              <a:off x="4994148" y="2601467"/>
              <a:ext cx="106045" cy="336550"/>
            </a:xfrm>
            <a:custGeom>
              <a:rect b="b" l="l" r="r" t="t"/>
              <a:pathLst>
                <a:path extrusionOk="0" h="336550" w="106045">
                  <a:moveTo>
                    <a:pt x="80010" y="19050"/>
                  </a:moveTo>
                  <a:lnTo>
                    <a:pt x="48768" y="0"/>
                  </a:lnTo>
                  <a:lnTo>
                    <a:pt x="39469" y="535"/>
                  </a:lnTo>
                  <a:lnTo>
                    <a:pt x="8465" y="23074"/>
                  </a:lnTo>
                  <a:lnTo>
                    <a:pt x="0" y="57150"/>
                  </a:lnTo>
                  <a:lnTo>
                    <a:pt x="2797" y="67103"/>
                  </a:lnTo>
                  <a:lnTo>
                    <a:pt x="8096" y="75628"/>
                  </a:lnTo>
                  <a:lnTo>
                    <a:pt x="14680" y="83296"/>
                  </a:lnTo>
                  <a:lnTo>
                    <a:pt x="21336" y="90678"/>
                  </a:lnTo>
                  <a:lnTo>
                    <a:pt x="27932" y="97250"/>
                  </a:lnTo>
                  <a:lnTo>
                    <a:pt x="34671" y="104394"/>
                  </a:lnTo>
                  <a:lnTo>
                    <a:pt x="40838" y="112109"/>
                  </a:lnTo>
                  <a:lnTo>
                    <a:pt x="45720" y="120396"/>
                  </a:lnTo>
                  <a:lnTo>
                    <a:pt x="48672" y="130456"/>
                  </a:lnTo>
                  <a:lnTo>
                    <a:pt x="48768" y="140874"/>
                  </a:lnTo>
                  <a:lnTo>
                    <a:pt x="46577" y="151149"/>
                  </a:lnTo>
                  <a:lnTo>
                    <a:pt x="26765" y="184880"/>
                  </a:lnTo>
                  <a:lnTo>
                    <a:pt x="9144" y="207264"/>
                  </a:lnTo>
                  <a:lnTo>
                    <a:pt x="6858" y="211074"/>
                  </a:lnTo>
                  <a:lnTo>
                    <a:pt x="6096" y="211836"/>
                  </a:lnTo>
                  <a:lnTo>
                    <a:pt x="5334" y="214884"/>
                  </a:lnTo>
                  <a:lnTo>
                    <a:pt x="9906" y="216408"/>
                  </a:lnTo>
                  <a:lnTo>
                    <a:pt x="14478" y="217170"/>
                  </a:lnTo>
                  <a:lnTo>
                    <a:pt x="18288" y="217932"/>
                  </a:lnTo>
                  <a:lnTo>
                    <a:pt x="51054" y="237744"/>
                  </a:lnTo>
                  <a:lnTo>
                    <a:pt x="51816" y="250317"/>
                  </a:lnTo>
                  <a:lnTo>
                    <a:pt x="51268" y="256817"/>
                  </a:lnTo>
                  <a:lnTo>
                    <a:pt x="38100" y="294894"/>
                  </a:lnTo>
                  <a:lnTo>
                    <a:pt x="36218" y="301513"/>
                  </a:lnTo>
                  <a:lnTo>
                    <a:pt x="35052" y="307848"/>
                  </a:lnTo>
                  <a:lnTo>
                    <a:pt x="34456" y="314182"/>
                  </a:lnTo>
                  <a:lnTo>
                    <a:pt x="34290" y="320802"/>
                  </a:lnTo>
                  <a:lnTo>
                    <a:pt x="34290" y="329184"/>
                  </a:lnTo>
                  <a:lnTo>
                    <a:pt x="41910" y="332994"/>
                  </a:lnTo>
                  <a:lnTo>
                    <a:pt x="49530" y="334518"/>
                  </a:lnTo>
                  <a:lnTo>
                    <a:pt x="58031" y="335482"/>
                  </a:lnTo>
                  <a:lnTo>
                    <a:pt x="67818" y="335946"/>
                  </a:lnTo>
                  <a:lnTo>
                    <a:pt x="77604" y="335696"/>
                  </a:lnTo>
                  <a:lnTo>
                    <a:pt x="86106" y="334518"/>
                  </a:lnTo>
                  <a:lnTo>
                    <a:pt x="96012" y="331470"/>
                  </a:lnTo>
                  <a:lnTo>
                    <a:pt x="99822" y="329946"/>
                  </a:lnTo>
                  <a:lnTo>
                    <a:pt x="105918" y="325374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68" name="Google Shape;5668;p79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5141963" y="2714993"/>
              <a:ext cx="123469" cy="1409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69" name="Google Shape;5669;p79"/>
          <p:cNvSpPr/>
          <p:nvPr/>
        </p:nvSpPr>
        <p:spPr>
          <a:xfrm>
            <a:off x="3828243" y="2157895"/>
            <a:ext cx="27662" cy="79469"/>
          </a:xfrm>
          <a:custGeom>
            <a:rect b="b" l="l" r="r" t="t"/>
            <a:pathLst>
              <a:path extrusionOk="0" h="71755" w="26035">
                <a:moveTo>
                  <a:pt x="10667" y="0"/>
                </a:moveTo>
                <a:lnTo>
                  <a:pt x="18407" y="7477"/>
                </a:lnTo>
                <a:lnTo>
                  <a:pt x="23431" y="14096"/>
                </a:lnTo>
                <a:lnTo>
                  <a:pt x="25884" y="21859"/>
                </a:lnTo>
                <a:lnTo>
                  <a:pt x="25907" y="32766"/>
                </a:lnTo>
                <a:lnTo>
                  <a:pt x="23717" y="41957"/>
                </a:lnTo>
                <a:lnTo>
                  <a:pt x="19811" y="50292"/>
                </a:lnTo>
                <a:lnTo>
                  <a:pt x="14763" y="58054"/>
                </a:lnTo>
                <a:lnTo>
                  <a:pt x="9143" y="65532"/>
                </a:lnTo>
                <a:lnTo>
                  <a:pt x="3809" y="71628"/>
                </a:lnTo>
                <a:lnTo>
                  <a:pt x="5333" y="68580"/>
                </a:lnTo>
                <a:lnTo>
                  <a:pt x="0" y="71628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0" name="Google Shape;5670;p79"/>
          <p:cNvSpPr/>
          <p:nvPr/>
        </p:nvSpPr>
        <p:spPr>
          <a:xfrm>
            <a:off x="3980599" y="2114850"/>
            <a:ext cx="1349" cy="2110"/>
          </a:xfrm>
          <a:custGeom>
            <a:rect b="b" l="l" r="r" t="t"/>
            <a:pathLst>
              <a:path extrusionOk="0" h="1905" w="1270">
                <a:moveTo>
                  <a:pt x="762" y="0"/>
                </a:moveTo>
                <a:lnTo>
                  <a:pt x="0" y="0"/>
                </a:lnTo>
                <a:lnTo>
                  <a:pt x="0" y="762"/>
                </a:lnTo>
                <a:lnTo>
                  <a:pt x="0" y="1524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1" name="Google Shape;5671;p79"/>
          <p:cNvSpPr/>
          <p:nvPr/>
        </p:nvSpPr>
        <p:spPr>
          <a:xfrm>
            <a:off x="4093245" y="2098814"/>
            <a:ext cx="15517" cy="3516"/>
          </a:xfrm>
          <a:custGeom>
            <a:rect b="b" l="l" r="r" t="t"/>
            <a:pathLst>
              <a:path extrusionOk="0" h="3175" w="14604">
                <a:moveTo>
                  <a:pt x="0" y="3048"/>
                </a:moveTo>
                <a:lnTo>
                  <a:pt x="4572" y="2286"/>
                </a:lnTo>
                <a:lnTo>
                  <a:pt x="9144" y="762"/>
                </a:lnTo>
                <a:lnTo>
                  <a:pt x="14478" y="0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2" name="Google Shape;5672;p79"/>
          <p:cNvSpPr/>
          <p:nvPr/>
        </p:nvSpPr>
        <p:spPr>
          <a:xfrm>
            <a:off x="4219665" y="2081090"/>
            <a:ext cx="16191" cy="16877"/>
          </a:xfrm>
          <a:custGeom>
            <a:rect b="b" l="l" r="r" t="t"/>
            <a:pathLst>
              <a:path extrusionOk="0" h="15239" w="15239">
                <a:moveTo>
                  <a:pt x="0" y="3810"/>
                </a:moveTo>
                <a:lnTo>
                  <a:pt x="0" y="12192"/>
                </a:lnTo>
                <a:lnTo>
                  <a:pt x="3047" y="15240"/>
                </a:lnTo>
                <a:lnTo>
                  <a:pt x="11429" y="15240"/>
                </a:lnTo>
                <a:lnTo>
                  <a:pt x="15239" y="12192"/>
                </a:lnTo>
                <a:lnTo>
                  <a:pt x="15239" y="7620"/>
                </a:lnTo>
                <a:lnTo>
                  <a:pt x="15239" y="3810"/>
                </a:lnTo>
                <a:lnTo>
                  <a:pt x="11429" y="0"/>
                </a:lnTo>
                <a:lnTo>
                  <a:pt x="3047" y="0"/>
                </a:lnTo>
                <a:lnTo>
                  <a:pt x="0" y="38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73" name="Google Shape;5673;p79"/>
          <p:cNvGrpSpPr/>
          <p:nvPr/>
        </p:nvGrpSpPr>
        <p:grpSpPr>
          <a:xfrm>
            <a:off x="4437567" y="1845332"/>
            <a:ext cx="377235" cy="403006"/>
            <a:chOff x="5892545" y="2515171"/>
            <a:chExt cx="354711" cy="363855"/>
          </a:xfrm>
        </p:grpSpPr>
        <p:sp>
          <p:nvSpPr>
            <p:cNvPr id="5674" name="Google Shape;5674;p79"/>
            <p:cNvSpPr/>
            <p:nvPr/>
          </p:nvSpPr>
          <p:spPr>
            <a:xfrm>
              <a:off x="5892545" y="2776727"/>
              <a:ext cx="34925" cy="52705"/>
            </a:xfrm>
            <a:custGeom>
              <a:rect b="b" l="l" r="r" t="t"/>
              <a:pathLst>
                <a:path extrusionOk="0" h="52705" w="34925">
                  <a:moveTo>
                    <a:pt x="18287" y="4572"/>
                  </a:moveTo>
                  <a:lnTo>
                    <a:pt x="22859" y="3048"/>
                  </a:lnTo>
                  <a:lnTo>
                    <a:pt x="27431" y="1524"/>
                  </a:lnTo>
                  <a:lnTo>
                    <a:pt x="32003" y="0"/>
                  </a:lnTo>
                  <a:lnTo>
                    <a:pt x="34087" y="8763"/>
                  </a:lnTo>
                  <a:lnTo>
                    <a:pt x="34385" y="16954"/>
                  </a:lnTo>
                  <a:lnTo>
                    <a:pt x="32539" y="24860"/>
                  </a:lnTo>
                  <a:lnTo>
                    <a:pt x="4571" y="52578"/>
                  </a:lnTo>
                  <a:lnTo>
                    <a:pt x="3047" y="52578"/>
                  </a:lnTo>
                  <a:lnTo>
                    <a:pt x="1523" y="52578"/>
                  </a:lnTo>
                  <a:lnTo>
                    <a:pt x="0" y="52578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75" name="Google Shape;5675;p79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5955017" y="2645651"/>
              <a:ext cx="87655" cy="1120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76" name="Google Shape;5676;p79"/>
            <p:cNvSpPr/>
            <p:nvPr/>
          </p:nvSpPr>
          <p:spPr>
            <a:xfrm>
              <a:off x="6082724" y="2728722"/>
              <a:ext cx="42545" cy="52705"/>
            </a:xfrm>
            <a:custGeom>
              <a:rect b="b" l="l" r="r" t="t"/>
              <a:pathLst>
                <a:path extrusionOk="0" h="52705" w="42545">
                  <a:moveTo>
                    <a:pt x="321" y="6858"/>
                  </a:moveTo>
                  <a:lnTo>
                    <a:pt x="214" y="16121"/>
                  </a:lnTo>
                  <a:lnTo>
                    <a:pt x="35" y="25527"/>
                  </a:lnTo>
                  <a:lnTo>
                    <a:pt x="0" y="34932"/>
                  </a:lnTo>
                  <a:lnTo>
                    <a:pt x="321" y="44196"/>
                  </a:lnTo>
                  <a:lnTo>
                    <a:pt x="1083" y="47244"/>
                  </a:lnTo>
                  <a:lnTo>
                    <a:pt x="1845" y="49530"/>
                  </a:lnTo>
                  <a:lnTo>
                    <a:pt x="2607" y="52578"/>
                  </a:lnTo>
                  <a:lnTo>
                    <a:pt x="3369" y="48768"/>
                  </a:lnTo>
                  <a:lnTo>
                    <a:pt x="4131" y="42672"/>
                  </a:lnTo>
                  <a:lnTo>
                    <a:pt x="4131" y="38100"/>
                  </a:lnTo>
                  <a:lnTo>
                    <a:pt x="4036" y="30218"/>
                  </a:lnTo>
                  <a:lnTo>
                    <a:pt x="3940" y="22479"/>
                  </a:lnTo>
                  <a:lnTo>
                    <a:pt x="4131" y="14739"/>
                  </a:lnTo>
                  <a:lnTo>
                    <a:pt x="4893" y="6858"/>
                  </a:lnTo>
                  <a:lnTo>
                    <a:pt x="4893" y="1524"/>
                  </a:lnTo>
                  <a:lnTo>
                    <a:pt x="7179" y="0"/>
                  </a:lnTo>
                  <a:lnTo>
                    <a:pt x="12513" y="0"/>
                  </a:lnTo>
                  <a:lnTo>
                    <a:pt x="20895" y="0"/>
                  </a:lnTo>
                  <a:lnTo>
                    <a:pt x="23181" y="1524"/>
                  </a:lnTo>
                  <a:lnTo>
                    <a:pt x="29277" y="8382"/>
                  </a:lnTo>
                  <a:lnTo>
                    <a:pt x="35373" y="14478"/>
                  </a:lnTo>
                  <a:lnTo>
                    <a:pt x="38421" y="22098"/>
                  </a:lnTo>
                  <a:lnTo>
                    <a:pt x="40707" y="30480"/>
                  </a:lnTo>
                  <a:lnTo>
                    <a:pt x="42231" y="36576"/>
                  </a:lnTo>
                  <a:lnTo>
                    <a:pt x="42231" y="41910"/>
                  </a:lnTo>
                  <a:lnTo>
                    <a:pt x="42231" y="48006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7" name="Google Shape;5677;p79"/>
            <p:cNvSpPr/>
            <p:nvPr/>
          </p:nvSpPr>
          <p:spPr>
            <a:xfrm>
              <a:off x="6119621" y="2515171"/>
              <a:ext cx="127635" cy="363855"/>
            </a:xfrm>
            <a:custGeom>
              <a:rect b="b" l="l" r="r" t="t"/>
              <a:pathLst>
                <a:path extrusionOk="0" h="363855" w="127635">
                  <a:moveTo>
                    <a:pt x="3048" y="15430"/>
                  </a:moveTo>
                  <a:lnTo>
                    <a:pt x="2286" y="10858"/>
                  </a:lnTo>
                  <a:lnTo>
                    <a:pt x="762" y="6286"/>
                  </a:lnTo>
                  <a:lnTo>
                    <a:pt x="0" y="2476"/>
                  </a:lnTo>
                  <a:lnTo>
                    <a:pt x="7417" y="452"/>
                  </a:lnTo>
                  <a:lnTo>
                    <a:pt x="14763" y="0"/>
                  </a:lnTo>
                  <a:lnTo>
                    <a:pt x="21967" y="976"/>
                  </a:lnTo>
                  <a:lnTo>
                    <a:pt x="66889" y="26812"/>
                  </a:lnTo>
                  <a:lnTo>
                    <a:pt x="95154" y="61531"/>
                  </a:lnTo>
                  <a:lnTo>
                    <a:pt x="103739" y="107430"/>
                  </a:lnTo>
                  <a:lnTo>
                    <a:pt x="102965" y="123920"/>
                  </a:lnTo>
                  <a:lnTo>
                    <a:pt x="100619" y="140267"/>
                  </a:lnTo>
                  <a:lnTo>
                    <a:pt x="96774" y="156400"/>
                  </a:lnTo>
                  <a:lnTo>
                    <a:pt x="93023" y="170009"/>
                  </a:lnTo>
                  <a:lnTo>
                    <a:pt x="89058" y="183546"/>
                  </a:lnTo>
                  <a:lnTo>
                    <a:pt x="85522" y="197227"/>
                  </a:lnTo>
                  <a:lnTo>
                    <a:pt x="83058" y="211264"/>
                  </a:lnTo>
                  <a:lnTo>
                    <a:pt x="81831" y="218229"/>
                  </a:lnTo>
                  <a:lnTo>
                    <a:pt x="81248" y="225837"/>
                  </a:lnTo>
                  <a:lnTo>
                    <a:pt x="82522" y="233017"/>
                  </a:lnTo>
                  <a:lnTo>
                    <a:pt x="86868" y="238696"/>
                  </a:lnTo>
                  <a:lnTo>
                    <a:pt x="92202" y="243268"/>
                  </a:lnTo>
                  <a:lnTo>
                    <a:pt x="104394" y="243268"/>
                  </a:lnTo>
                  <a:lnTo>
                    <a:pt x="110490" y="241744"/>
                  </a:lnTo>
                  <a:lnTo>
                    <a:pt x="115824" y="240982"/>
                  </a:lnTo>
                  <a:lnTo>
                    <a:pt x="121920" y="236410"/>
                  </a:lnTo>
                  <a:lnTo>
                    <a:pt x="125730" y="232600"/>
                  </a:lnTo>
                  <a:lnTo>
                    <a:pt x="126492" y="231838"/>
                  </a:lnTo>
                  <a:lnTo>
                    <a:pt x="127254" y="231838"/>
                  </a:lnTo>
                  <a:lnTo>
                    <a:pt x="127254" y="231076"/>
                  </a:lnTo>
                  <a:lnTo>
                    <a:pt x="121158" y="232600"/>
                  </a:lnTo>
                  <a:lnTo>
                    <a:pt x="104394" y="269938"/>
                  </a:lnTo>
                  <a:lnTo>
                    <a:pt x="103441" y="287083"/>
                  </a:lnTo>
                  <a:lnTo>
                    <a:pt x="103536" y="295655"/>
                  </a:lnTo>
                  <a:lnTo>
                    <a:pt x="103632" y="304228"/>
                  </a:lnTo>
                  <a:lnTo>
                    <a:pt x="103870" y="312670"/>
                  </a:lnTo>
                  <a:lnTo>
                    <a:pt x="104394" y="320897"/>
                  </a:lnTo>
                  <a:lnTo>
                    <a:pt x="104917" y="328981"/>
                  </a:lnTo>
                  <a:lnTo>
                    <a:pt x="105156" y="336994"/>
                  </a:lnTo>
                  <a:lnTo>
                    <a:pt x="105156" y="344614"/>
                  </a:lnTo>
                  <a:lnTo>
                    <a:pt x="105918" y="350710"/>
                  </a:lnTo>
                  <a:lnTo>
                    <a:pt x="102108" y="356806"/>
                  </a:lnTo>
                  <a:lnTo>
                    <a:pt x="98298" y="363664"/>
                  </a:lnTo>
                  <a:lnTo>
                    <a:pt x="90678" y="362902"/>
                  </a:lnTo>
                  <a:lnTo>
                    <a:pt x="84582" y="362902"/>
                  </a:lnTo>
                  <a:lnTo>
                    <a:pt x="77045" y="362390"/>
                  </a:lnTo>
                  <a:lnTo>
                    <a:pt x="69437" y="361092"/>
                  </a:lnTo>
                  <a:lnTo>
                    <a:pt x="61972" y="359366"/>
                  </a:lnTo>
                  <a:lnTo>
                    <a:pt x="54864" y="357568"/>
                  </a:lnTo>
                  <a:lnTo>
                    <a:pt x="47767" y="355973"/>
                  </a:lnTo>
                  <a:lnTo>
                    <a:pt x="40386" y="354520"/>
                  </a:lnTo>
                  <a:lnTo>
                    <a:pt x="33004" y="353067"/>
                  </a:lnTo>
                  <a:lnTo>
                    <a:pt x="25908" y="351472"/>
                  </a:lnTo>
                  <a:lnTo>
                    <a:pt x="19812" y="349186"/>
                  </a:lnTo>
                  <a:lnTo>
                    <a:pt x="18288" y="346138"/>
                  </a:lnTo>
                  <a:lnTo>
                    <a:pt x="15240" y="340804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78" name="Google Shape;5678;p79"/>
          <p:cNvGrpSpPr/>
          <p:nvPr/>
        </p:nvGrpSpPr>
        <p:grpSpPr>
          <a:xfrm>
            <a:off x="4985380" y="1827822"/>
            <a:ext cx="505175" cy="474041"/>
            <a:chOff x="6407657" y="2499360"/>
            <a:chExt cx="475012" cy="427989"/>
          </a:xfrm>
        </p:grpSpPr>
        <p:sp>
          <p:nvSpPr>
            <p:cNvPr id="5679" name="Google Shape;5679;p79"/>
            <p:cNvSpPr/>
            <p:nvPr/>
          </p:nvSpPr>
          <p:spPr>
            <a:xfrm>
              <a:off x="6407657" y="2686812"/>
              <a:ext cx="363854" cy="24130"/>
            </a:xfrm>
            <a:custGeom>
              <a:rect b="b" l="l" r="r" t="t"/>
              <a:pathLst>
                <a:path extrusionOk="0" h="24130" w="363854">
                  <a:moveTo>
                    <a:pt x="0" y="23622"/>
                  </a:moveTo>
                  <a:lnTo>
                    <a:pt x="38278" y="23491"/>
                  </a:lnTo>
                  <a:lnTo>
                    <a:pt x="76485" y="23145"/>
                  </a:lnTo>
                  <a:lnTo>
                    <a:pt x="114550" y="22657"/>
                  </a:lnTo>
                  <a:lnTo>
                    <a:pt x="152400" y="22098"/>
                  </a:lnTo>
                  <a:lnTo>
                    <a:pt x="183261" y="21967"/>
                  </a:lnTo>
                  <a:lnTo>
                    <a:pt x="244983" y="21133"/>
                  </a:lnTo>
                  <a:lnTo>
                    <a:pt x="294120" y="19883"/>
                  </a:lnTo>
                  <a:lnTo>
                    <a:pt x="330386" y="18216"/>
                  </a:lnTo>
                  <a:lnTo>
                    <a:pt x="348234" y="17526"/>
                  </a:lnTo>
                  <a:lnTo>
                    <a:pt x="352044" y="17526"/>
                  </a:lnTo>
                  <a:lnTo>
                    <a:pt x="359664" y="19050"/>
                  </a:lnTo>
                  <a:lnTo>
                    <a:pt x="363474" y="16002"/>
                  </a:lnTo>
                  <a:lnTo>
                    <a:pt x="363474" y="15240"/>
                  </a:lnTo>
                  <a:lnTo>
                    <a:pt x="361188" y="14478"/>
                  </a:lnTo>
                  <a:lnTo>
                    <a:pt x="358902" y="12954"/>
                  </a:lnTo>
                  <a:lnTo>
                    <a:pt x="355854" y="11430"/>
                  </a:lnTo>
                  <a:lnTo>
                    <a:pt x="352044" y="8382"/>
                  </a:lnTo>
                  <a:lnTo>
                    <a:pt x="351282" y="4572"/>
                  </a:lnTo>
                  <a:lnTo>
                    <a:pt x="349758" y="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80" name="Google Shape;5680;p79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6697967" y="2654033"/>
              <a:ext cx="132613" cy="1028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81" name="Google Shape;5681;p79"/>
            <p:cNvSpPr/>
            <p:nvPr/>
          </p:nvSpPr>
          <p:spPr>
            <a:xfrm>
              <a:off x="6855999" y="2499360"/>
              <a:ext cx="26670" cy="427989"/>
            </a:xfrm>
            <a:custGeom>
              <a:rect b="b" l="l" r="r" t="t"/>
              <a:pathLst>
                <a:path extrusionOk="0" h="427989" w="26670">
                  <a:moveTo>
                    <a:pt x="476" y="0"/>
                  </a:moveTo>
                  <a:lnTo>
                    <a:pt x="2190" y="49184"/>
                  </a:lnTo>
                  <a:lnTo>
                    <a:pt x="8143" y="91118"/>
                  </a:lnTo>
                  <a:lnTo>
                    <a:pt x="11715" y="116490"/>
                  </a:lnTo>
                  <a:lnTo>
                    <a:pt x="18002" y="166878"/>
                  </a:lnTo>
                  <a:lnTo>
                    <a:pt x="23241" y="220599"/>
                  </a:lnTo>
                  <a:lnTo>
                    <a:pt x="25622" y="274320"/>
                  </a:lnTo>
                  <a:lnTo>
                    <a:pt x="26193" y="321087"/>
                  </a:lnTo>
                  <a:lnTo>
                    <a:pt x="26050" y="344293"/>
                  </a:lnTo>
                  <a:lnTo>
                    <a:pt x="25622" y="367284"/>
                  </a:lnTo>
                  <a:lnTo>
                    <a:pt x="24681" y="381000"/>
                  </a:lnTo>
                  <a:lnTo>
                    <a:pt x="23241" y="394716"/>
                  </a:lnTo>
                  <a:lnTo>
                    <a:pt x="21657" y="408431"/>
                  </a:lnTo>
                  <a:lnTo>
                    <a:pt x="20288" y="422148"/>
                  </a:lnTo>
                  <a:lnTo>
                    <a:pt x="20288" y="423672"/>
                  </a:lnTo>
                  <a:lnTo>
                    <a:pt x="20288" y="425958"/>
                  </a:lnTo>
                  <a:lnTo>
                    <a:pt x="20288" y="427481"/>
                  </a:lnTo>
                  <a:lnTo>
                    <a:pt x="20288" y="425958"/>
                  </a:lnTo>
                  <a:lnTo>
                    <a:pt x="19526" y="419100"/>
                  </a:lnTo>
                  <a:lnTo>
                    <a:pt x="19526" y="417576"/>
                  </a:lnTo>
                  <a:lnTo>
                    <a:pt x="19526" y="408431"/>
                  </a:lnTo>
                  <a:lnTo>
                    <a:pt x="19526" y="405384"/>
                  </a:lnTo>
                  <a:lnTo>
                    <a:pt x="19526" y="398526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682" name="Google Shape;5682;p79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5683234" y="1986547"/>
            <a:ext cx="130501" cy="1722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83" name="Google Shape;5683;p79"/>
          <p:cNvGrpSpPr/>
          <p:nvPr/>
        </p:nvGrpSpPr>
        <p:grpSpPr>
          <a:xfrm>
            <a:off x="5760121" y="1609224"/>
            <a:ext cx="287700" cy="531729"/>
            <a:chOff x="7136130" y="2302001"/>
            <a:chExt cx="270522" cy="480073"/>
          </a:xfrm>
        </p:grpSpPr>
        <p:sp>
          <p:nvSpPr>
            <p:cNvPr id="5684" name="Google Shape;5684;p79"/>
            <p:cNvSpPr/>
            <p:nvPr/>
          </p:nvSpPr>
          <p:spPr>
            <a:xfrm>
              <a:off x="7136130" y="2427731"/>
              <a:ext cx="97154" cy="115569"/>
            </a:xfrm>
            <a:custGeom>
              <a:rect b="b" l="l" r="r" t="t"/>
              <a:pathLst>
                <a:path extrusionOk="0" h="115569" w="97154">
                  <a:moveTo>
                    <a:pt x="0" y="71627"/>
                  </a:moveTo>
                  <a:lnTo>
                    <a:pt x="35814" y="94487"/>
                  </a:lnTo>
                  <a:lnTo>
                    <a:pt x="43243" y="97928"/>
                  </a:lnTo>
                  <a:lnTo>
                    <a:pt x="50673" y="101441"/>
                  </a:lnTo>
                  <a:lnTo>
                    <a:pt x="58102" y="105096"/>
                  </a:lnTo>
                  <a:lnTo>
                    <a:pt x="65532" y="108965"/>
                  </a:lnTo>
                  <a:lnTo>
                    <a:pt x="68580" y="110489"/>
                  </a:lnTo>
                  <a:lnTo>
                    <a:pt x="71628" y="113537"/>
                  </a:lnTo>
                  <a:lnTo>
                    <a:pt x="75438" y="115061"/>
                  </a:lnTo>
                  <a:lnTo>
                    <a:pt x="77283" y="106489"/>
                  </a:lnTo>
                  <a:lnTo>
                    <a:pt x="79343" y="97916"/>
                  </a:lnTo>
                  <a:lnTo>
                    <a:pt x="81545" y="89344"/>
                  </a:lnTo>
                  <a:lnTo>
                    <a:pt x="83820" y="80771"/>
                  </a:lnTo>
                  <a:lnTo>
                    <a:pt x="88308" y="64091"/>
                  </a:lnTo>
                  <a:lnTo>
                    <a:pt x="92297" y="47910"/>
                  </a:lnTo>
                  <a:lnTo>
                    <a:pt x="95285" y="31587"/>
                  </a:lnTo>
                  <a:lnTo>
                    <a:pt x="96773" y="14477"/>
                  </a:lnTo>
                  <a:lnTo>
                    <a:pt x="96773" y="9905"/>
                  </a:lnTo>
                  <a:lnTo>
                    <a:pt x="96773" y="5333"/>
                  </a:lnTo>
                  <a:lnTo>
                    <a:pt x="96773" y="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85" name="Google Shape;5685;p79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7232891" y="2538209"/>
              <a:ext cx="173761" cy="2438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86" name="Google Shape;5686;p79"/>
            <p:cNvSpPr/>
            <p:nvPr/>
          </p:nvSpPr>
          <p:spPr>
            <a:xfrm>
              <a:off x="7163562" y="2302001"/>
              <a:ext cx="18415" cy="211455"/>
            </a:xfrm>
            <a:custGeom>
              <a:rect b="b" l="l" r="r" t="t"/>
              <a:pathLst>
                <a:path extrusionOk="0" h="211455" w="18415">
                  <a:moveTo>
                    <a:pt x="0" y="0"/>
                  </a:moveTo>
                  <a:lnTo>
                    <a:pt x="500" y="18609"/>
                  </a:lnTo>
                  <a:lnTo>
                    <a:pt x="1714" y="36861"/>
                  </a:lnTo>
                  <a:lnTo>
                    <a:pt x="3214" y="54971"/>
                  </a:lnTo>
                  <a:lnTo>
                    <a:pt x="4572" y="73152"/>
                  </a:lnTo>
                  <a:lnTo>
                    <a:pt x="6750" y="101155"/>
                  </a:lnTo>
                  <a:lnTo>
                    <a:pt x="8858" y="129159"/>
                  </a:lnTo>
                  <a:lnTo>
                    <a:pt x="11108" y="157162"/>
                  </a:lnTo>
                  <a:lnTo>
                    <a:pt x="13716" y="185166"/>
                  </a:lnTo>
                  <a:lnTo>
                    <a:pt x="13716" y="188976"/>
                  </a:lnTo>
                  <a:lnTo>
                    <a:pt x="18288" y="204215"/>
                  </a:lnTo>
                  <a:lnTo>
                    <a:pt x="16764" y="208788"/>
                  </a:lnTo>
                  <a:lnTo>
                    <a:pt x="16002" y="211074"/>
                  </a:lnTo>
                  <a:lnTo>
                    <a:pt x="13716" y="207264"/>
                  </a:lnTo>
                  <a:lnTo>
                    <a:pt x="12192" y="206502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87" name="Google Shape;5687;p79"/>
          <p:cNvGrpSpPr/>
          <p:nvPr/>
        </p:nvGrpSpPr>
        <p:grpSpPr>
          <a:xfrm>
            <a:off x="5637589" y="1277416"/>
            <a:ext cx="325954" cy="252753"/>
            <a:chOff x="7020912" y="2002427"/>
            <a:chExt cx="306492" cy="228199"/>
          </a:xfrm>
        </p:grpSpPr>
        <p:pic>
          <p:nvPicPr>
            <p:cNvPr id="5688" name="Google Shape;5688;p79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7167002" y="2002427"/>
              <a:ext cx="160402" cy="1628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9" name="Google Shape;5689;p79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7020912" y="2077199"/>
              <a:ext cx="108372" cy="907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90" name="Google Shape;5690;p79"/>
            <p:cNvSpPr/>
            <p:nvPr/>
          </p:nvSpPr>
          <p:spPr>
            <a:xfrm>
              <a:off x="7043928" y="2216657"/>
              <a:ext cx="207009" cy="13969"/>
            </a:xfrm>
            <a:custGeom>
              <a:rect b="b" l="l" r="r" t="t"/>
              <a:pathLst>
                <a:path extrusionOk="0" h="13969" w="207009">
                  <a:moveTo>
                    <a:pt x="3048" y="0"/>
                  </a:moveTo>
                  <a:lnTo>
                    <a:pt x="1524" y="1524"/>
                  </a:lnTo>
                  <a:lnTo>
                    <a:pt x="762" y="3048"/>
                  </a:lnTo>
                  <a:lnTo>
                    <a:pt x="0" y="4572"/>
                  </a:lnTo>
                  <a:lnTo>
                    <a:pt x="1524" y="6096"/>
                  </a:lnTo>
                  <a:lnTo>
                    <a:pt x="3810" y="6858"/>
                  </a:lnTo>
                  <a:lnTo>
                    <a:pt x="6096" y="6858"/>
                  </a:lnTo>
                  <a:lnTo>
                    <a:pt x="78105" y="5905"/>
                  </a:lnTo>
                  <a:lnTo>
                    <a:pt x="147828" y="3809"/>
                  </a:lnTo>
                  <a:lnTo>
                    <a:pt x="158567" y="3262"/>
                  </a:lnTo>
                  <a:lnTo>
                    <a:pt x="169164" y="2857"/>
                  </a:lnTo>
                  <a:lnTo>
                    <a:pt x="179760" y="2738"/>
                  </a:lnTo>
                  <a:lnTo>
                    <a:pt x="190500" y="3047"/>
                  </a:lnTo>
                  <a:lnTo>
                    <a:pt x="194310" y="3047"/>
                  </a:lnTo>
                  <a:lnTo>
                    <a:pt x="195072" y="3047"/>
                  </a:lnTo>
                  <a:lnTo>
                    <a:pt x="196596" y="3047"/>
                  </a:lnTo>
                  <a:lnTo>
                    <a:pt x="188464" y="3821"/>
                  </a:lnTo>
                  <a:lnTo>
                    <a:pt x="180117" y="4095"/>
                  </a:lnTo>
                  <a:lnTo>
                    <a:pt x="171628" y="4226"/>
                  </a:lnTo>
                  <a:lnTo>
                    <a:pt x="163068" y="4571"/>
                  </a:lnTo>
                  <a:lnTo>
                    <a:pt x="113347" y="5322"/>
                  </a:lnTo>
                  <a:lnTo>
                    <a:pt x="74485" y="5333"/>
                  </a:lnTo>
                  <a:lnTo>
                    <a:pt x="52197" y="5333"/>
                  </a:lnTo>
                  <a:lnTo>
                    <a:pt x="29908" y="5333"/>
                  </a:lnTo>
                  <a:lnTo>
                    <a:pt x="7620" y="5333"/>
                  </a:lnTo>
                  <a:lnTo>
                    <a:pt x="11430" y="6857"/>
                  </a:lnTo>
                  <a:lnTo>
                    <a:pt x="22098" y="8381"/>
                  </a:lnTo>
                  <a:lnTo>
                    <a:pt x="27432" y="8381"/>
                  </a:lnTo>
                  <a:lnTo>
                    <a:pt x="46172" y="9703"/>
                  </a:lnTo>
                  <a:lnTo>
                    <a:pt x="64770" y="10382"/>
                  </a:lnTo>
                  <a:lnTo>
                    <a:pt x="83367" y="10632"/>
                  </a:lnTo>
                  <a:lnTo>
                    <a:pt x="102108" y="10667"/>
                  </a:lnTo>
                  <a:lnTo>
                    <a:pt x="126313" y="9394"/>
                  </a:lnTo>
                  <a:lnTo>
                    <a:pt x="153447" y="7334"/>
                  </a:lnTo>
                  <a:lnTo>
                    <a:pt x="180439" y="7131"/>
                  </a:lnTo>
                  <a:lnTo>
                    <a:pt x="204216" y="11429"/>
                  </a:lnTo>
                  <a:lnTo>
                    <a:pt x="205740" y="12191"/>
                  </a:lnTo>
                  <a:lnTo>
                    <a:pt x="206502" y="12191"/>
                  </a:lnTo>
                  <a:lnTo>
                    <a:pt x="205740" y="13715"/>
                  </a:lnTo>
                  <a:lnTo>
                    <a:pt x="200406" y="12953"/>
                  </a:lnTo>
                  <a:lnTo>
                    <a:pt x="202692" y="13715"/>
                  </a:lnTo>
                  <a:lnTo>
                    <a:pt x="196596" y="11429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91" name="Google Shape;5691;p79"/>
          <p:cNvGrpSpPr/>
          <p:nvPr/>
        </p:nvGrpSpPr>
        <p:grpSpPr>
          <a:xfrm>
            <a:off x="6295784" y="1965381"/>
            <a:ext cx="234201" cy="84399"/>
            <a:chOff x="7639811" y="2623566"/>
            <a:chExt cx="220217" cy="76200"/>
          </a:xfrm>
        </p:grpSpPr>
        <p:sp>
          <p:nvSpPr>
            <p:cNvPr id="5692" name="Google Shape;5692;p79"/>
            <p:cNvSpPr/>
            <p:nvPr/>
          </p:nvSpPr>
          <p:spPr>
            <a:xfrm>
              <a:off x="7639811" y="2654046"/>
              <a:ext cx="181609" cy="23494"/>
            </a:xfrm>
            <a:custGeom>
              <a:rect b="b" l="l" r="r" t="t"/>
              <a:pathLst>
                <a:path extrusionOk="0" h="23494" w="181609">
                  <a:moveTo>
                    <a:pt x="0" y="22860"/>
                  </a:moveTo>
                  <a:lnTo>
                    <a:pt x="12453" y="22860"/>
                  </a:lnTo>
                  <a:lnTo>
                    <a:pt x="24764" y="22860"/>
                  </a:lnTo>
                  <a:lnTo>
                    <a:pt x="37076" y="22860"/>
                  </a:lnTo>
                  <a:lnTo>
                    <a:pt x="49530" y="22860"/>
                  </a:lnTo>
                  <a:lnTo>
                    <a:pt x="67829" y="23145"/>
                  </a:lnTo>
                  <a:lnTo>
                    <a:pt x="86201" y="22860"/>
                  </a:lnTo>
                  <a:lnTo>
                    <a:pt x="136005" y="19180"/>
                  </a:lnTo>
                  <a:lnTo>
                    <a:pt x="160841" y="15537"/>
                  </a:lnTo>
                  <a:lnTo>
                    <a:pt x="172974" y="13716"/>
                  </a:lnTo>
                  <a:lnTo>
                    <a:pt x="176022" y="12954"/>
                  </a:lnTo>
                  <a:lnTo>
                    <a:pt x="178308" y="12954"/>
                  </a:lnTo>
                  <a:lnTo>
                    <a:pt x="181356" y="12192"/>
                  </a:lnTo>
                  <a:lnTo>
                    <a:pt x="179070" y="10668"/>
                  </a:lnTo>
                  <a:lnTo>
                    <a:pt x="176784" y="9906"/>
                  </a:lnTo>
                  <a:lnTo>
                    <a:pt x="174498" y="8382"/>
                  </a:lnTo>
                  <a:lnTo>
                    <a:pt x="169926" y="6096"/>
                  </a:lnTo>
                  <a:lnTo>
                    <a:pt x="169926" y="4572"/>
                  </a:lnTo>
                  <a:lnTo>
                    <a:pt x="168402" y="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3" name="Google Shape;5693;p79"/>
            <p:cNvSpPr/>
            <p:nvPr/>
          </p:nvSpPr>
          <p:spPr>
            <a:xfrm>
              <a:off x="7799069" y="2623566"/>
              <a:ext cx="60959" cy="76200"/>
            </a:xfrm>
            <a:custGeom>
              <a:rect b="b" l="l" r="r" t="t"/>
              <a:pathLst>
                <a:path extrusionOk="0" h="76200" w="60959">
                  <a:moveTo>
                    <a:pt x="7620" y="0"/>
                  </a:moveTo>
                  <a:lnTo>
                    <a:pt x="15490" y="2607"/>
                  </a:lnTo>
                  <a:lnTo>
                    <a:pt x="23145" y="4857"/>
                  </a:lnTo>
                  <a:lnTo>
                    <a:pt x="30658" y="6965"/>
                  </a:lnTo>
                  <a:lnTo>
                    <a:pt x="38100" y="9143"/>
                  </a:lnTo>
                  <a:lnTo>
                    <a:pt x="44196" y="11429"/>
                  </a:lnTo>
                  <a:lnTo>
                    <a:pt x="53340" y="13715"/>
                  </a:lnTo>
                  <a:lnTo>
                    <a:pt x="57912" y="18287"/>
                  </a:lnTo>
                  <a:lnTo>
                    <a:pt x="59436" y="19811"/>
                  </a:lnTo>
                  <a:lnTo>
                    <a:pt x="60960" y="22097"/>
                  </a:lnTo>
                  <a:lnTo>
                    <a:pt x="59436" y="24383"/>
                  </a:lnTo>
                  <a:lnTo>
                    <a:pt x="57150" y="30479"/>
                  </a:lnTo>
                  <a:lnTo>
                    <a:pt x="46482" y="36575"/>
                  </a:lnTo>
                  <a:lnTo>
                    <a:pt x="41148" y="39623"/>
                  </a:lnTo>
                  <a:lnTo>
                    <a:pt x="32480" y="46374"/>
                  </a:lnTo>
                  <a:lnTo>
                    <a:pt x="23812" y="53054"/>
                  </a:lnTo>
                  <a:lnTo>
                    <a:pt x="15430" y="59876"/>
                  </a:lnTo>
                  <a:lnTo>
                    <a:pt x="7620" y="67056"/>
                  </a:lnTo>
                  <a:lnTo>
                    <a:pt x="3810" y="72390"/>
                  </a:lnTo>
                  <a:lnTo>
                    <a:pt x="3048" y="73152"/>
                  </a:lnTo>
                  <a:lnTo>
                    <a:pt x="0" y="7620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4" name="Google Shape;5694;p79"/>
          <p:cNvSpPr/>
          <p:nvPr/>
        </p:nvSpPr>
        <p:spPr>
          <a:xfrm>
            <a:off x="6697869" y="1735889"/>
            <a:ext cx="99853" cy="416330"/>
          </a:xfrm>
          <a:custGeom>
            <a:rect b="b" l="l" r="r" t="t"/>
            <a:pathLst>
              <a:path extrusionOk="0" h="375919" w="93979">
                <a:moveTo>
                  <a:pt x="93725" y="32003"/>
                </a:moveTo>
                <a:lnTo>
                  <a:pt x="64769" y="2285"/>
                </a:lnTo>
                <a:lnTo>
                  <a:pt x="57149" y="0"/>
                </a:lnTo>
                <a:lnTo>
                  <a:pt x="51053" y="1523"/>
                </a:lnTo>
                <a:lnTo>
                  <a:pt x="32956" y="43052"/>
                </a:lnTo>
                <a:lnTo>
                  <a:pt x="32813" y="53816"/>
                </a:lnTo>
                <a:lnTo>
                  <a:pt x="33527" y="64007"/>
                </a:lnTo>
                <a:lnTo>
                  <a:pt x="34885" y="74616"/>
                </a:lnTo>
                <a:lnTo>
                  <a:pt x="37528" y="84867"/>
                </a:lnTo>
                <a:lnTo>
                  <a:pt x="41028" y="94976"/>
                </a:lnTo>
                <a:lnTo>
                  <a:pt x="44957" y="105155"/>
                </a:lnTo>
                <a:lnTo>
                  <a:pt x="47458" y="112716"/>
                </a:lnTo>
                <a:lnTo>
                  <a:pt x="50101" y="120491"/>
                </a:lnTo>
                <a:lnTo>
                  <a:pt x="52458" y="128408"/>
                </a:lnTo>
                <a:lnTo>
                  <a:pt x="54101" y="136397"/>
                </a:lnTo>
                <a:lnTo>
                  <a:pt x="54221" y="144720"/>
                </a:lnTo>
                <a:lnTo>
                  <a:pt x="53339" y="152685"/>
                </a:lnTo>
                <a:lnTo>
                  <a:pt x="35528" y="188404"/>
                </a:lnTo>
                <a:lnTo>
                  <a:pt x="10382" y="220313"/>
                </a:lnTo>
                <a:lnTo>
                  <a:pt x="4726" y="227087"/>
                </a:lnTo>
                <a:lnTo>
                  <a:pt x="0" y="233933"/>
                </a:lnTo>
                <a:lnTo>
                  <a:pt x="0" y="234695"/>
                </a:lnTo>
                <a:lnTo>
                  <a:pt x="0" y="235457"/>
                </a:lnTo>
                <a:lnTo>
                  <a:pt x="1523" y="235457"/>
                </a:lnTo>
                <a:lnTo>
                  <a:pt x="6095" y="236219"/>
                </a:lnTo>
                <a:lnTo>
                  <a:pt x="9143" y="236219"/>
                </a:lnTo>
                <a:lnTo>
                  <a:pt x="18276" y="236577"/>
                </a:lnTo>
                <a:lnTo>
                  <a:pt x="27908" y="237934"/>
                </a:lnTo>
                <a:lnTo>
                  <a:pt x="37111" y="240720"/>
                </a:lnTo>
                <a:lnTo>
                  <a:pt x="44957" y="245363"/>
                </a:lnTo>
                <a:lnTo>
                  <a:pt x="50291" y="250697"/>
                </a:lnTo>
                <a:lnTo>
                  <a:pt x="49529" y="257555"/>
                </a:lnTo>
                <a:lnTo>
                  <a:pt x="49529" y="264413"/>
                </a:lnTo>
                <a:lnTo>
                  <a:pt x="48256" y="273867"/>
                </a:lnTo>
                <a:lnTo>
                  <a:pt x="45053" y="282892"/>
                </a:lnTo>
                <a:lnTo>
                  <a:pt x="40850" y="291631"/>
                </a:lnTo>
                <a:lnTo>
                  <a:pt x="36575" y="300227"/>
                </a:lnTo>
                <a:lnTo>
                  <a:pt x="32170" y="309836"/>
                </a:lnTo>
                <a:lnTo>
                  <a:pt x="20288" y="352615"/>
                </a:lnTo>
                <a:lnTo>
                  <a:pt x="20919" y="359021"/>
                </a:lnTo>
                <a:lnTo>
                  <a:pt x="55185" y="375904"/>
                </a:lnTo>
                <a:lnTo>
                  <a:pt x="62198" y="375284"/>
                </a:lnTo>
                <a:lnTo>
                  <a:pt x="68782" y="373522"/>
                </a:lnTo>
                <a:lnTo>
                  <a:pt x="75438" y="370331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95" name="Google Shape;5695;p79"/>
          <p:cNvGrpSpPr/>
          <p:nvPr/>
        </p:nvGrpSpPr>
        <p:grpSpPr>
          <a:xfrm>
            <a:off x="6869500" y="1870843"/>
            <a:ext cx="159120" cy="140396"/>
            <a:chOff x="8179295" y="2538209"/>
            <a:chExt cx="149619" cy="126757"/>
          </a:xfrm>
        </p:grpSpPr>
        <p:pic>
          <p:nvPicPr>
            <p:cNvPr id="5696" name="Google Shape;5696;p79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8179295" y="2538209"/>
              <a:ext cx="117373" cy="1150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97" name="Google Shape;5697;p79"/>
            <p:cNvSpPr/>
            <p:nvPr/>
          </p:nvSpPr>
          <p:spPr>
            <a:xfrm>
              <a:off x="8326374" y="2605277"/>
              <a:ext cx="2540" cy="59689"/>
            </a:xfrm>
            <a:custGeom>
              <a:rect b="b" l="l" r="r" t="t"/>
              <a:pathLst>
                <a:path extrusionOk="0" h="59689" w="2540">
                  <a:moveTo>
                    <a:pt x="2285" y="0"/>
                  </a:moveTo>
                  <a:lnTo>
                    <a:pt x="1285" y="8584"/>
                  </a:lnTo>
                  <a:lnTo>
                    <a:pt x="571" y="17240"/>
                  </a:lnTo>
                  <a:lnTo>
                    <a:pt x="142" y="26038"/>
                  </a:lnTo>
                  <a:lnTo>
                    <a:pt x="0" y="35052"/>
                  </a:lnTo>
                  <a:lnTo>
                    <a:pt x="761" y="42672"/>
                  </a:lnTo>
                  <a:lnTo>
                    <a:pt x="761" y="51053"/>
                  </a:lnTo>
                  <a:lnTo>
                    <a:pt x="761" y="59436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698" name="Google Shape;5698;p79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7105486" y="1964154"/>
            <a:ext cx="72963" cy="85721"/>
          </a:xfrm>
          <a:prstGeom prst="rect">
            <a:avLst/>
          </a:prstGeom>
          <a:noFill/>
          <a:ln>
            <a:noFill/>
          </a:ln>
        </p:spPr>
      </p:pic>
      <p:sp>
        <p:nvSpPr>
          <p:cNvPr id="5699" name="Google Shape;5699;p79"/>
          <p:cNvSpPr/>
          <p:nvPr/>
        </p:nvSpPr>
        <p:spPr>
          <a:xfrm>
            <a:off x="6930453" y="2058301"/>
            <a:ext cx="103902" cy="14065"/>
          </a:xfrm>
          <a:custGeom>
            <a:rect b="b" l="l" r="r" t="t"/>
            <a:pathLst>
              <a:path extrusionOk="0" h="12700" w="97790">
                <a:moveTo>
                  <a:pt x="0" y="12191"/>
                </a:moveTo>
                <a:lnTo>
                  <a:pt x="11489" y="7655"/>
                </a:lnTo>
                <a:lnTo>
                  <a:pt x="21050" y="5048"/>
                </a:lnTo>
                <a:lnTo>
                  <a:pt x="30753" y="3726"/>
                </a:lnTo>
                <a:lnTo>
                  <a:pt x="42672" y="3047"/>
                </a:lnTo>
                <a:lnTo>
                  <a:pt x="52268" y="2488"/>
                </a:lnTo>
                <a:lnTo>
                  <a:pt x="61721" y="2000"/>
                </a:lnTo>
                <a:lnTo>
                  <a:pt x="71175" y="1654"/>
                </a:lnTo>
                <a:lnTo>
                  <a:pt x="80772" y="1523"/>
                </a:lnTo>
                <a:lnTo>
                  <a:pt x="86868" y="1523"/>
                </a:lnTo>
                <a:lnTo>
                  <a:pt x="93726" y="2285"/>
                </a:lnTo>
                <a:lnTo>
                  <a:pt x="97536" y="0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0" name="Google Shape;5700;p79"/>
          <p:cNvSpPr/>
          <p:nvPr/>
        </p:nvSpPr>
        <p:spPr>
          <a:xfrm>
            <a:off x="7310530" y="1935076"/>
            <a:ext cx="16193" cy="16877"/>
          </a:xfrm>
          <a:custGeom>
            <a:rect b="b" l="l" r="r" t="t"/>
            <a:pathLst>
              <a:path extrusionOk="0" h="15239" w="15240">
                <a:moveTo>
                  <a:pt x="0" y="3810"/>
                </a:moveTo>
                <a:lnTo>
                  <a:pt x="0" y="12192"/>
                </a:lnTo>
                <a:lnTo>
                  <a:pt x="3810" y="15240"/>
                </a:lnTo>
                <a:lnTo>
                  <a:pt x="12192" y="15240"/>
                </a:lnTo>
                <a:lnTo>
                  <a:pt x="15240" y="12192"/>
                </a:lnTo>
                <a:lnTo>
                  <a:pt x="15240" y="7620"/>
                </a:lnTo>
                <a:lnTo>
                  <a:pt x="15240" y="3810"/>
                </a:lnTo>
                <a:lnTo>
                  <a:pt x="12192" y="0"/>
                </a:lnTo>
                <a:lnTo>
                  <a:pt x="3810" y="0"/>
                </a:lnTo>
                <a:lnTo>
                  <a:pt x="0" y="38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1" name="Google Shape;5701;p79"/>
          <p:cNvSpPr/>
          <p:nvPr/>
        </p:nvSpPr>
        <p:spPr>
          <a:xfrm>
            <a:off x="7456403" y="1915663"/>
            <a:ext cx="14167" cy="1405"/>
          </a:xfrm>
          <a:custGeom>
            <a:rect b="b" l="l" r="r" t="t"/>
            <a:pathLst>
              <a:path extrusionOk="0" h="1269" w="13334">
                <a:moveTo>
                  <a:pt x="0" y="762"/>
                </a:moveTo>
                <a:lnTo>
                  <a:pt x="4572" y="762"/>
                </a:lnTo>
                <a:lnTo>
                  <a:pt x="8382" y="762"/>
                </a:lnTo>
                <a:lnTo>
                  <a:pt x="12954" y="0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2" name="Google Shape;5702;p79"/>
          <p:cNvSpPr/>
          <p:nvPr/>
        </p:nvSpPr>
        <p:spPr>
          <a:xfrm>
            <a:off x="7553650" y="1901316"/>
            <a:ext cx="16193" cy="16877"/>
          </a:xfrm>
          <a:custGeom>
            <a:rect b="b" l="l" r="r" t="t"/>
            <a:pathLst>
              <a:path extrusionOk="0" h="15239" w="15240">
                <a:moveTo>
                  <a:pt x="0" y="3048"/>
                </a:moveTo>
                <a:lnTo>
                  <a:pt x="0" y="11430"/>
                </a:lnTo>
                <a:lnTo>
                  <a:pt x="3810" y="15240"/>
                </a:lnTo>
                <a:lnTo>
                  <a:pt x="12192" y="15240"/>
                </a:lnTo>
                <a:lnTo>
                  <a:pt x="15240" y="11430"/>
                </a:lnTo>
                <a:lnTo>
                  <a:pt x="15240" y="7620"/>
                </a:lnTo>
                <a:lnTo>
                  <a:pt x="15240" y="3048"/>
                </a:lnTo>
                <a:lnTo>
                  <a:pt x="12192" y="0"/>
                </a:lnTo>
                <a:lnTo>
                  <a:pt x="381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3" name="Google Shape;5703;p79"/>
          <p:cNvSpPr/>
          <p:nvPr/>
        </p:nvSpPr>
        <p:spPr>
          <a:xfrm>
            <a:off x="7754629" y="1942673"/>
            <a:ext cx="42504" cy="61887"/>
          </a:xfrm>
          <a:custGeom>
            <a:rect b="b" l="l" r="r" t="t"/>
            <a:pathLst>
              <a:path extrusionOk="0" h="55880" w="40004">
                <a:moveTo>
                  <a:pt x="21335" y="3048"/>
                </a:moveTo>
                <a:lnTo>
                  <a:pt x="29717" y="1524"/>
                </a:lnTo>
                <a:lnTo>
                  <a:pt x="31241" y="0"/>
                </a:lnTo>
                <a:lnTo>
                  <a:pt x="35813" y="1524"/>
                </a:lnTo>
                <a:lnTo>
                  <a:pt x="38099" y="6096"/>
                </a:lnTo>
                <a:lnTo>
                  <a:pt x="39623" y="15240"/>
                </a:lnTo>
                <a:lnTo>
                  <a:pt x="38099" y="20574"/>
                </a:lnTo>
                <a:lnTo>
                  <a:pt x="11429" y="51816"/>
                </a:lnTo>
                <a:lnTo>
                  <a:pt x="6857" y="54102"/>
                </a:lnTo>
                <a:lnTo>
                  <a:pt x="0" y="55626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04" name="Google Shape;5704;p79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7864021" y="1794956"/>
            <a:ext cx="120776" cy="107217"/>
          </a:xfrm>
          <a:prstGeom prst="rect">
            <a:avLst/>
          </a:prstGeom>
          <a:noFill/>
          <a:ln>
            <a:noFill/>
          </a:ln>
        </p:spPr>
      </p:pic>
      <p:sp>
        <p:nvSpPr>
          <p:cNvPr id="5705" name="Google Shape;5705;p79"/>
          <p:cNvSpPr/>
          <p:nvPr/>
        </p:nvSpPr>
        <p:spPr>
          <a:xfrm>
            <a:off x="7907796" y="1999220"/>
            <a:ext cx="124817" cy="8438"/>
          </a:xfrm>
          <a:custGeom>
            <a:rect b="b" l="l" r="r" t="t"/>
            <a:pathLst>
              <a:path extrusionOk="0" h="7619" w="117475">
                <a:moveTo>
                  <a:pt x="0" y="7620"/>
                </a:moveTo>
                <a:lnTo>
                  <a:pt x="18859" y="6560"/>
                </a:lnTo>
                <a:lnTo>
                  <a:pt x="37719" y="4857"/>
                </a:lnTo>
                <a:lnTo>
                  <a:pt x="56578" y="3012"/>
                </a:lnTo>
                <a:lnTo>
                  <a:pt x="75438" y="1524"/>
                </a:lnTo>
                <a:lnTo>
                  <a:pt x="89880" y="762"/>
                </a:lnTo>
                <a:lnTo>
                  <a:pt x="106394" y="571"/>
                </a:lnTo>
                <a:lnTo>
                  <a:pt x="117336" y="666"/>
                </a:lnTo>
                <a:lnTo>
                  <a:pt x="115062" y="762"/>
                </a:lnTo>
                <a:lnTo>
                  <a:pt x="111252" y="762"/>
                </a:lnTo>
                <a:lnTo>
                  <a:pt x="109728" y="762"/>
                </a:lnTo>
                <a:lnTo>
                  <a:pt x="107442" y="0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6" name="Google Shape;5706;p79"/>
          <p:cNvSpPr/>
          <p:nvPr/>
        </p:nvSpPr>
        <p:spPr>
          <a:xfrm>
            <a:off x="8127414" y="1612426"/>
            <a:ext cx="178118" cy="436726"/>
          </a:xfrm>
          <a:custGeom>
            <a:rect b="b" l="l" r="r" t="t"/>
            <a:pathLst>
              <a:path extrusionOk="0" h="394335" w="167640">
                <a:moveTo>
                  <a:pt x="0" y="17740"/>
                </a:moveTo>
                <a:lnTo>
                  <a:pt x="29456" y="0"/>
                </a:lnTo>
                <a:lnTo>
                  <a:pt x="37909" y="785"/>
                </a:lnTo>
                <a:lnTo>
                  <a:pt x="70389" y="23264"/>
                </a:lnTo>
                <a:lnTo>
                  <a:pt x="89535" y="69365"/>
                </a:lnTo>
                <a:lnTo>
                  <a:pt x="93404" y="110692"/>
                </a:lnTo>
                <a:lnTo>
                  <a:pt x="93726" y="151090"/>
                </a:lnTo>
                <a:lnTo>
                  <a:pt x="93297" y="161151"/>
                </a:lnTo>
                <a:lnTo>
                  <a:pt x="92583" y="171569"/>
                </a:lnTo>
                <a:lnTo>
                  <a:pt x="92440" y="181844"/>
                </a:lnTo>
                <a:lnTo>
                  <a:pt x="114300" y="217384"/>
                </a:lnTo>
                <a:lnTo>
                  <a:pt x="160020" y="225004"/>
                </a:lnTo>
                <a:lnTo>
                  <a:pt x="163068" y="225766"/>
                </a:lnTo>
                <a:lnTo>
                  <a:pt x="165354" y="225766"/>
                </a:lnTo>
                <a:lnTo>
                  <a:pt x="167640" y="225766"/>
                </a:lnTo>
                <a:lnTo>
                  <a:pt x="162306" y="228814"/>
                </a:lnTo>
                <a:lnTo>
                  <a:pt x="131492" y="258818"/>
                </a:lnTo>
                <a:lnTo>
                  <a:pt x="118014" y="297680"/>
                </a:lnTo>
                <a:lnTo>
                  <a:pt x="117383" y="313646"/>
                </a:lnTo>
                <a:lnTo>
                  <a:pt x="118110" y="329398"/>
                </a:lnTo>
                <a:lnTo>
                  <a:pt x="118872" y="337018"/>
                </a:lnTo>
                <a:lnTo>
                  <a:pt x="120396" y="344638"/>
                </a:lnTo>
                <a:lnTo>
                  <a:pt x="121920" y="352258"/>
                </a:lnTo>
                <a:lnTo>
                  <a:pt x="123444" y="357592"/>
                </a:lnTo>
                <a:lnTo>
                  <a:pt x="124206" y="363688"/>
                </a:lnTo>
                <a:lnTo>
                  <a:pt x="123444" y="369022"/>
                </a:lnTo>
                <a:lnTo>
                  <a:pt x="121920" y="375118"/>
                </a:lnTo>
                <a:lnTo>
                  <a:pt x="117348" y="380452"/>
                </a:lnTo>
                <a:lnTo>
                  <a:pt x="112014" y="384262"/>
                </a:lnTo>
                <a:lnTo>
                  <a:pt x="105918" y="388072"/>
                </a:lnTo>
                <a:lnTo>
                  <a:pt x="99060" y="392644"/>
                </a:lnTo>
                <a:lnTo>
                  <a:pt x="91440" y="393406"/>
                </a:lnTo>
                <a:lnTo>
                  <a:pt x="84582" y="394168"/>
                </a:lnTo>
                <a:lnTo>
                  <a:pt x="76200" y="394168"/>
                </a:lnTo>
                <a:lnTo>
                  <a:pt x="41910" y="376642"/>
                </a:lnTo>
                <a:lnTo>
                  <a:pt x="35182" y="373332"/>
                </a:lnTo>
                <a:lnTo>
                  <a:pt x="28670" y="370165"/>
                </a:lnTo>
                <a:lnTo>
                  <a:pt x="22300" y="366998"/>
                </a:lnTo>
                <a:lnTo>
                  <a:pt x="16002" y="363688"/>
                </a:lnTo>
              </a:path>
            </a:pathLst>
          </a:cu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07" name="Google Shape;5707;p79"/>
          <p:cNvGrpSpPr/>
          <p:nvPr/>
        </p:nvGrpSpPr>
        <p:grpSpPr>
          <a:xfrm>
            <a:off x="6789295" y="2198324"/>
            <a:ext cx="312836" cy="234080"/>
            <a:chOff x="8103857" y="2833865"/>
            <a:chExt cx="294157" cy="211340"/>
          </a:xfrm>
        </p:grpSpPr>
        <p:pic>
          <p:nvPicPr>
            <p:cNvPr id="5708" name="Google Shape;5708;p79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8103857" y="2833865"/>
              <a:ext cx="294157" cy="150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09" name="Google Shape;5709;p79"/>
            <p:cNvSpPr/>
            <p:nvPr/>
          </p:nvSpPr>
          <p:spPr>
            <a:xfrm>
              <a:off x="8176259" y="3031236"/>
              <a:ext cx="191770" cy="13969"/>
            </a:xfrm>
            <a:custGeom>
              <a:rect b="b" l="l" r="r" t="t"/>
              <a:pathLst>
                <a:path extrusionOk="0" h="13969" w="191770">
                  <a:moveTo>
                    <a:pt x="0" y="13715"/>
                  </a:moveTo>
                  <a:lnTo>
                    <a:pt x="18168" y="13334"/>
                  </a:lnTo>
                  <a:lnTo>
                    <a:pt x="36195" y="12382"/>
                  </a:lnTo>
                  <a:lnTo>
                    <a:pt x="54221" y="11144"/>
                  </a:lnTo>
                  <a:lnTo>
                    <a:pt x="72390" y="9905"/>
                  </a:lnTo>
                  <a:lnTo>
                    <a:pt x="99822" y="8512"/>
                  </a:lnTo>
                  <a:lnTo>
                    <a:pt x="127254" y="7334"/>
                  </a:lnTo>
                  <a:lnTo>
                    <a:pt x="154686" y="5726"/>
                  </a:lnTo>
                  <a:lnTo>
                    <a:pt x="182118" y="3047"/>
                  </a:lnTo>
                  <a:lnTo>
                    <a:pt x="191262" y="2285"/>
                  </a:lnTo>
                  <a:lnTo>
                    <a:pt x="185928" y="1523"/>
                  </a:lnTo>
                  <a:lnTo>
                    <a:pt x="182880" y="1523"/>
                  </a:lnTo>
                  <a:lnTo>
                    <a:pt x="181356" y="1523"/>
                  </a:lnTo>
                  <a:lnTo>
                    <a:pt x="179070" y="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710" name="Google Shape;5710;p79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7180044" y="2196706"/>
            <a:ext cx="107810" cy="145197"/>
          </a:xfrm>
          <a:prstGeom prst="rect">
            <a:avLst/>
          </a:prstGeom>
          <a:noFill/>
          <a:ln>
            <a:noFill/>
          </a:ln>
        </p:spPr>
      </p:pic>
      <p:sp>
        <p:nvSpPr>
          <p:cNvPr id="5711" name="Google Shape;5711;p79"/>
          <p:cNvSpPr/>
          <p:nvPr/>
        </p:nvSpPr>
        <p:spPr>
          <a:xfrm>
            <a:off x="7500164" y="2234701"/>
            <a:ext cx="2023" cy="3516"/>
          </a:xfrm>
          <a:custGeom>
            <a:rect b="b" l="l" r="r" t="t"/>
            <a:pathLst>
              <a:path extrusionOk="0" h="3175" w="1904">
                <a:moveTo>
                  <a:pt x="1524" y="0"/>
                </a:moveTo>
                <a:lnTo>
                  <a:pt x="762" y="2286"/>
                </a:lnTo>
                <a:lnTo>
                  <a:pt x="0" y="3048"/>
                </a:lnTo>
                <a:lnTo>
                  <a:pt x="1524" y="2286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2" name="Google Shape;5712;p79"/>
          <p:cNvSpPr/>
          <p:nvPr/>
        </p:nvSpPr>
        <p:spPr>
          <a:xfrm>
            <a:off x="7631450" y="2215287"/>
            <a:ext cx="16193" cy="16877"/>
          </a:xfrm>
          <a:custGeom>
            <a:rect b="b" l="l" r="r" t="t"/>
            <a:pathLst>
              <a:path extrusionOk="0" h="15239" w="15240">
                <a:moveTo>
                  <a:pt x="0" y="3810"/>
                </a:moveTo>
                <a:lnTo>
                  <a:pt x="0" y="12192"/>
                </a:lnTo>
                <a:lnTo>
                  <a:pt x="3810" y="15240"/>
                </a:lnTo>
                <a:lnTo>
                  <a:pt x="12192" y="15240"/>
                </a:lnTo>
                <a:lnTo>
                  <a:pt x="15240" y="12192"/>
                </a:lnTo>
                <a:lnTo>
                  <a:pt x="15240" y="7620"/>
                </a:lnTo>
                <a:lnTo>
                  <a:pt x="15240" y="3810"/>
                </a:lnTo>
                <a:lnTo>
                  <a:pt x="12192" y="0"/>
                </a:lnTo>
                <a:lnTo>
                  <a:pt x="3810" y="0"/>
                </a:lnTo>
                <a:lnTo>
                  <a:pt x="0" y="3810"/>
                </a:lnTo>
                <a:close/>
              </a:path>
            </a:pathLst>
          </a:custGeom>
          <a:solidFill>
            <a:srgbClr val="800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13" name="Google Shape;5713;p79"/>
          <p:cNvGrpSpPr/>
          <p:nvPr/>
        </p:nvGrpSpPr>
        <p:grpSpPr>
          <a:xfrm>
            <a:off x="7744753" y="2092835"/>
            <a:ext cx="400884" cy="210167"/>
            <a:chOff x="9002255" y="2738628"/>
            <a:chExt cx="376948" cy="189750"/>
          </a:xfrm>
        </p:grpSpPr>
        <p:pic>
          <p:nvPicPr>
            <p:cNvPr id="5714" name="Google Shape;5714;p79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9002255" y="2791955"/>
              <a:ext cx="124231" cy="136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5" name="Google Shape;5715;p79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9167609" y="2784335"/>
              <a:ext cx="102895" cy="792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16" name="Google Shape;5716;p79"/>
            <p:cNvSpPr/>
            <p:nvPr/>
          </p:nvSpPr>
          <p:spPr>
            <a:xfrm>
              <a:off x="9313163" y="2738628"/>
              <a:ext cx="66040" cy="88900"/>
            </a:xfrm>
            <a:custGeom>
              <a:rect b="b" l="l" r="r" t="t"/>
              <a:pathLst>
                <a:path extrusionOk="0" h="88900" w="66040">
                  <a:moveTo>
                    <a:pt x="0" y="0"/>
                  </a:moveTo>
                  <a:lnTo>
                    <a:pt x="19050" y="41148"/>
                  </a:lnTo>
                  <a:lnTo>
                    <a:pt x="46482" y="76961"/>
                  </a:lnTo>
                  <a:lnTo>
                    <a:pt x="52578" y="85343"/>
                  </a:lnTo>
                  <a:lnTo>
                    <a:pt x="58674" y="87630"/>
                  </a:lnTo>
                  <a:lnTo>
                    <a:pt x="62484" y="88391"/>
                  </a:lnTo>
                  <a:lnTo>
                    <a:pt x="63246" y="88391"/>
                  </a:lnTo>
                  <a:lnTo>
                    <a:pt x="65532" y="88391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7" name="Google Shape;5717;p79"/>
            <p:cNvSpPr/>
            <p:nvPr/>
          </p:nvSpPr>
          <p:spPr>
            <a:xfrm>
              <a:off x="9316973" y="2791968"/>
              <a:ext cx="40004" cy="51435"/>
            </a:xfrm>
            <a:custGeom>
              <a:rect b="b" l="l" r="r" t="t"/>
              <a:pathLst>
                <a:path extrusionOk="0" h="51435" w="40004">
                  <a:moveTo>
                    <a:pt x="39624" y="0"/>
                  </a:moveTo>
                  <a:lnTo>
                    <a:pt x="12227" y="29158"/>
                  </a:lnTo>
                  <a:lnTo>
                    <a:pt x="762" y="48768"/>
                  </a:lnTo>
                  <a:lnTo>
                    <a:pt x="762" y="49530"/>
                  </a:lnTo>
                  <a:lnTo>
                    <a:pt x="0" y="50292"/>
                  </a:lnTo>
                  <a:lnTo>
                    <a:pt x="0" y="51054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718" name="Google Shape;5718;p79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7986391" y="1821964"/>
            <a:ext cx="84308" cy="133382"/>
          </a:xfrm>
          <a:prstGeom prst="rect">
            <a:avLst/>
          </a:prstGeom>
          <a:noFill/>
          <a:ln>
            <a:noFill/>
          </a:ln>
        </p:spPr>
      </p:pic>
      <p:sp>
        <p:nvSpPr>
          <p:cNvPr id="5719" name="Google Shape;5719;p79"/>
          <p:cNvSpPr/>
          <p:nvPr/>
        </p:nvSpPr>
        <p:spPr>
          <a:xfrm>
            <a:off x="8159829" y="2160428"/>
            <a:ext cx="62071" cy="97050"/>
          </a:xfrm>
          <a:custGeom>
            <a:rect b="b" l="l" r="r" t="t"/>
            <a:pathLst>
              <a:path extrusionOk="0" h="87630" w="58420">
                <a:moveTo>
                  <a:pt x="0" y="87629"/>
                </a:moveTo>
                <a:lnTo>
                  <a:pt x="21883" y="54232"/>
                </a:lnTo>
                <a:lnTo>
                  <a:pt x="26860" y="47910"/>
                </a:lnTo>
                <a:lnTo>
                  <a:pt x="31551" y="41445"/>
                </a:lnTo>
                <a:lnTo>
                  <a:pt x="35813" y="35051"/>
                </a:lnTo>
                <a:lnTo>
                  <a:pt x="41147" y="27431"/>
                </a:lnTo>
                <a:lnTo>
                  <a:pt x="44195" y="20573"/>
                </a:lnTo>
                <a:lnTo>
                  <a:pt x="44195" y="11429"/>
                </a:lnTo>
                <a:lnTo>
                  <a:pt x="44957" y="5333"/>
                </a:lnTo>
                <a:lnTo>
                  <a:pt x="43433" y="1523"/>
                </a:lnTo>
                <a:lnTo>
                  <a:pt x="36575" y="761"/>
                </a:lnTo>
                <a:lnTo>
                  <a:pt x="29717" y="0"/>
                </a:lnTo>
                <a:lnTo>
                  <a:pt x="17061" y="30551"/>
                </a:lnTo>
                <a:lnTo>
                  <a:pt x="17525" y="37337"/>
                </a:lnTo>
                <a:lnTo>
                  <a:pt x="46481" y="69341"/>
                </a:lnTo>
                <a:lnTo>
                  <a:pt x="51053" y="71627"/>
                </a:lnTo>
                <a:lnTo>
                  <a:pt x="54864" y="72389"/>
                </a:lnTo>
                <a:lnTo>
                  <a:pt x="57912" y="68579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0" name="Google Shape;5720;p79"/>
          <p:cNvSpPr/>
          <p:nvPr/>
        </p:nvSpPr>
        <p:spPr>
          <a:xfrm>
            <a:off x="7958850" y="2367210"/>
            <a:ext cx="190262" cy="14769"/>
          </a:xfrm>
          <a:custGeom>
            <a:rect b="b" l="l" r="r" t="t"/>
            <a:pathLst>
              <a:path extrusionOk="0" h="13335" w="179070">
                <a:moveTo>
                  <a:pt x="0" y="12953"/>
                </a:moveTo>
                <a:lnTo>
                  <a:pt x="13025" y="12013"/>
                </a:lnTo>
                <a:lnTo>
                  <a:pt x="25908" y="10572"/>
                </a:lnTo>
                <a:lnTo>
                  <a:pt x="38790" y="8989"/>
                </a:lnTo>
                <a:lnTo>
                  <a:pt x="51816" y="7619"/>
                </a:lnTo>
                <a:lnTo>
                  <a:pt x="104322" y="3762"/>
                </a:lnTo>
                <a:lnTo>
                  <a:pt x="133350" y="2738"/>
                </a:lnTo>
                <a:lnTo>
                  <a:pt x="144780" y="2857"/>
                </a:lnTo>
                <a:lnTo>
                  <a:pt x="156210" y="3262"/>
                </a:lnTo>
                <a:lnTo>
                  <a:pt x="167640" y="3809"/>
                </a:lnTo>
                <a:lnTo>
                  <a:pt x="171450" y="3809"/>
                </a:lnTo>
                <a:lnTo>
                  <a:pt x="179070" y="0"/>
                </a:lnTo>
                <a:lnTo>
                  <a:pt x="179070" y="3809"/>
                </a:lnTo>
                <a:lnTo>
                  <a:pt x="176022" y="3809"/>
                </a:lnTo>
                <a:lnTo>
                  <a:pt x="174498" y="3809"/>
                </a:lnTo>
                <a:lnTo>
                  <a:pt x="171450" y="3809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21" name="Google Shape;5721;p79"/>
          <p:cNvGrpSpPr/>
          <p:nvPr/>
        </p:nvGrpSpPr>
        <p:grpSpPr>
          <a:xfrm>
            <a:off x="2063822" y="4739933"/>
            <a:ext cx="6595610" cy="1445883"/>
            <a:chOff x="2270181" y="5371638"/>
            <a:chExt cx="7255098" cy="1638580"/>
          </a:xfrm>
        </p:grpSpPr>
        <p:sp>
          <p:nvSpPr>
            <p:cNvPr id="5722" name="Google Shape;5722;p79"/>
            <p:cNvSpPr/>
            <p:nvPr/>
          </p:nvSpPr>
          <p:spPr>
            <a:xfrm>
              <a:off x="2405901" y="6069015"/>
              <a:ext cx="1545336" cy="66144"/>
            </a:xfrm>
            <a:custGeom>
              <a:rect b="b" l="l" r="r" t="t"/>
              <a:pathLst>
                <a:path extrusionOk="0" h="52704" w="1320800">
                  <a:moveTo>
                    <a:pt x="0" y="50292"/>
                  </a:moveTo>
                  <a:lnTo>
                    <a:pt x="14739" y="51173"/>
                  </a:lnTo>
                  <a:lnTo>
                    <a:pt x="29337" y="51625"/>
                  </a:lnTo>
                  <a:lnTo>
                    <a:pt x="43934" y="51792"/>
                  </a:lnTo>
                  <a:lnTo>
                    <a:pt x="58674" y="51816"/>
                  </a:lnTo>
                  <a:lnTo>
                    <a:pt x="87820" y="51923"/>
                  </a:lnTo>
                  <a:lnTo>
                    <a:pt x="116967" y="52101"/>
                  </a:lnTo>
                  <a:lnTo>
                    <a:pt x="146113" y="52137"/>
                  </a:lnTo>
                  <a:lnTo>
                    <a:pt x="175260" y="51816"/>
                  </a:lnTo>
                  <a:lnTo>
                    <a:pt x="223837" y="50553"/>
                  </a:lnTo>
                  <a:lnTo>
                    <a:pt x="272415" y="49149"/>
                  </a:lnTo>
                  <a:lnTo>
                    <a:pt x="320992" y="47744"/>
                  </a:lnTo>
                  <a:lnTo>
                    <a:pt x="369570" y="46482"/>
                  </a:lnTo>
                  <a:lnTo>
                    <a:pt x="407741" y="45898"/>
                  </a:lnTo>
                  <a:lnTo>
                    <a:pt x="445769" y="45243"/>
                  </a:lnTo>
                  <a:lnTo>
                    <a:pt x="483798" y="44446"/>
                  </a:lnTo>
                  <a:lnTo>
                    <a:pt x="521970" y="43434"/>
                  </a:lnTo>
                  <a:lnTo>
                    <a:pt x="577297" y="41452"/>
                  </a:lnTo>
                  <a:lnTo>
                    <a:pt x="632661" y="39288"/>
                  </a:lnTo>
                  <a:lnTo>
                    <a:pt x="688098" y="37124"/>
                  </a:lnTo>
                  <a:lnTo>
                    <a:pt x="743644" y="35143"/>
                  </a:lnTo>
                  <a:lnTo>
                    <a:pt x="799338" y="33527"/>
                  </a:lnTo>
                  <a:lnTo>
                    <a:pt x="846189" y="32039"/>
                  </a:lnTo>
                  <a:lnTo>
                    <a:pt x="892968" y="30765"/>
                  </a:lnTo>
                  <a:lnTo>
                    <a:pt x="939605" y="29348"/>
                  </a:lnTo>
                  <a:lnTo>
                    <a:pt x="986028" y="27431"/>
                  </a:lnTo>
                  <a:lnTo>
                    <a:pt x="1020175" y="26027"/>
                  </a:lnTo>
                  <a:lnTo>
                    <a:pt x="1087612" y="22074"/>
                  </a:lnTo>
                  <a:lnTo>
                    <a:pt x="1147762" y="17395"/>
                  </a:lnTo>
                  <a:lnTo>
                    <a:pt x="1201483" y="11989"/>
                  </a:lnTo>
                  <a:lnTo>
                    <a:pt x="1228344" y="9143"/>
                  </a:lnTo>
                  <a:lnTo>
                    <a:pt x="1250049" y="7203"/>
                  </a:lnTo>
                  <a:lnTo>
                    <a:pt x="1271682" y="5048"/>
                  </a:lnTo>
                  <a:lnTo>
                    <a:pt x="1293173" y="3036"/>
                  </a:lnTo>
                  <a:lnTo>
                    <a:pt x="1314450" y="1523"/>
                  </a:lnTo>
                  <a:lnTo>
                    <a:pt x="1318260" y="1523"/>
                  </a:lnTo>
                  <a:lnTo>
                    <a:pt x="1320546" y="1523"/>
                  </a:lnTo>
                  <a:lnTo>
                    <a:pt x="1315212" y="1523"/>
                  </a:lnTo>
                  <a:lnTo>
                    <a:pt x="1313688" y="2285"/>
                  </a:lnTo>
                  <a:lnTo>
                    <a:pt x="1309116" y="1523"/>
                  </a:lnTo>
                  <a:lnTo>
                    <a:pt x="1307592" y="1523"/>
                  </a:lnTo>
                  <a:lnTo>
                    <a:pt x="1306068" y="761"/>
                  </a:lnTo>
                  <a:lnTo>
                    <a:pt x="1304544" y="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23" name="Google Shape;5723;p79"/>
            <p:cNvGrpSpPr/>
            <p:nvPr/>
          </p:nvGrpSpPr>
          <p:grpSpPr>
            <a:xfrm>
              <a:off x="2270181" y="5746565"/>
              <a:ext cx="1403736" cy="283167"/>
              <a:chOff x="3660361" y="5426951"/>
              <a:chExt cx="1199877" cy="225577"/>
            </a:xfrm>
          </p:grpSpPr>
          <p:pic>
            <p:nvPicPr>
              <p:cNvPr id="5724" name="Google Shape;5724;p79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3660361" y="5498579"/>
                <a:ext cx="100454" cy="138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25" name="Google Shape;5725;p79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3803891" y="5475433"/>
                <a:ext cx="117766" cy="1770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26" name="Google Shape;5726;p79"/>
              <p:cNvPicPr preferRelativeResize="0"/>
              <p:nvPr/>
            </p:nvPicPr>
            <p:blipFill rotWithShape="1">
              <a:blip r:embed="rId55">
                <a:alphaModFix/>
              </a:blip>
              <a:srcRect b="0" l="0" r="0" t="0"/>
              <a:stretch/>
            </p:blipFill>
            <p:spPr>
              <a:xfrm>
                <a:off x="3950957" y="5478005"/>
                <a:ext cx="106705" cy="1699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27" name="Google Shape;5727;p79"/>
              <p:cNvPicPr preferRelativeResize="0"/>
              <p:nvPr/>
            </p:nvPicPr>
            <p:blipFill rotWithShape="1">
              <a:blip r:embed="rId56">
                <a:alphaModFix/>
              </a:blip>
              <a:srcRect b="0" l="0" r="0" t="0"/>
              <a:stretch/>
            </p:blipFill>
            <p:spPr>
              <a:xfrm>
                <a:off x="4082592" y="5474957"/>
                <a:ext cx="282917" cy="1600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28" name="Google Shape;5728;p79"/>
              <p:cNvPicPr preferRelativeResize="0"/>
              <p:nvPr/>
            </p:nvPicPr>
            <p:blipFill rotWithShape="1">
              <a:blip r:embed="rId57">
                <a:alphaModFix/>
              </a:blip>
              <a:srcRect b="0" l="0" r="0" t="0"/>
              <a:stretch/>
            </p:blipFill>
            <p:spPr>
              <a:xfrm>
                <a:off x="4388464" y="5459717"/>
                <a:ext cx="198026" cy="1608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29" name="Google Shape;5729;p79"/>
              <p:cNvSpPr/>
              <p:nvPr/>
            </p:nvSpPr>
            <p:spPr>
              <a:xfrm>
                <a:off x="4626863" y="5484876"/>
                <a:ext cx="5714" cy="94614"/>
              </a:xfrm>
              <a:custGeom>
                <a:rect b="b" l="l" r="r" t="t"/>
                <a:pathLst>
                  <a:path extrusionOk="0" h="94614" w="5714">
                    <a:moveTo>
                      <a:pt x="0" y="0"/>
                    </a:moveTo>
                    <a:lnTo>
                      <a:pt x="154" y="8346"/>
                    </a:lnTo>
                    <a:lnTo>
                      <a:pt x="666" y="16478"/>
                    </a:lnTo>
                    <a:lnTo>
                      <a:pt x="1607" y="24753"/>
                    </a:lnTo>
                    <a:lnTo>
                      <a:pt x="3048" y="33528"/>
                    </a:lnTo>
                    <a:lnTo>
                      <a:pt x="4369" y="43255"/>
                    </a:lnTo>
                    <a:lnTo>
                      <a:pt x="5334" y="87630"/>
                    </a:lnTo>
                    <a:lnTo>
                      <a:pt x="4572" y="94488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730" name="Google Shape;5730;p79"/>
              <p:cNvPicPr preferRelativeResize="0"/>
              <p:nvPr/>
            </p:nvPicPr>
            <p:blipFill rotWithShape="1">
              <a:blip r:embed="rId58">
                <a:alphaModFix/>
              </a:blip>
              <a:srcRect b="0" l="0" r="0" t="0"/>
              <a:stretch/>
            </p:blipFill>
            <p:spPr>
              <a:xfrm>
                <a:off x="4668285" y="5487149"/>
                <a:ext cx="73415" cy="910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31" name="Google Shape;5731;p79"/>
              <p:cNvPicPr preferRelativeResize="0"/>
              <p:nvPr/>
            </p:nvPicPr>
            <p:blipFill rotWithShape="1">
              <a:blip r:embed="rId59">
                <a:alphaModFix/>
              </a:blip>
              <a:srcRect b="0" l="0" r="0" t="0"/>
              <a:stretch/>
            </p:blipFill>
            <p:spPr>
              <a:xfrm>
                <a:off x="4768047" y="5426951"/>
                <a:ext cx="92191" cy="14861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732" name="Google Shape;5732;p79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3931141" y="5741141"/>
              <a:ext cx="144442" cy="1777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33" name="Google Shape;5733;p79"/>
            <p:cNvSpPr/>
            <p:nvPr/>
          </p:nvSpPr>
          <p:spPr>
            <a:xfrm>
              <a:off x="4158473" y="5757180"/>
              <a:ext cx="6685" cy="14343"/>
            </a:xfrm>
            <a:custGeom>
              <a:rect b="b" l="l" r="r" t="t"/>
              <a:pathLst>
                <a:path extrusionOk="0" h="11429" w="5714">
                  <a:moveTo>
                    <a:pt x="5334" y="0"/>
                  </a:moveTo>
                  <a:lnTo>
                    <a:pt x="3810" y="3810"/>
                  </a:lnTo>
                  <a:lnTo>
                    <a:pt x="1524" y="7620"/>
                  </a:lnTo>
                  <a:lnTo>
                    <a:pt x="0" y="1143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4" name="Google Shape;5734;p79"/>
            <p:cNvSpPr/>
            <p:nvPr/>
          </p:nvSpPr>
          <p:spPr>
            <a:xfrm>
              <a:off x="4160256" y="5880575"/>
              <a:ext cx="14859" cy="6374"/>
            </a:xfrm>
            <a:custGeom>
              <a:rect b="b" l="l" r="r" t="t"/>
              <a:pathLst>
                <a:path extrusionOk="0" h="5079" w="12700">
                  <a:moveTo>
                    <a:pt x="12191" y="4572"/>
                  </a:moveTo>
                  <a:lnTo>
                    <a:pt x="8381" y="3048"/>
                  </a:lnTo>
                  <a:lnTo>
                    <a:pt x="3809" y="1524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35" name="Google Shape;5735;p79"/>
            <p:cNvGrpSpPr/>
            <p:nvPr/>
          </p:nvGrpSpPr>
          <p:grpSpPr>
            <a:xfrm>
              <a:off x="6364614" y="6721290"/>
              <a:ext cx="233953" cy="213468"/>
              <a:chOff x="7160180" y="6203442"/>
              <a:chExt cx="199977" cy="170053"/>
            </a:xfrm>
          </p:grpSpPr>
          <p:sp>
            <p:nvSpPr>
              <p:cNvPr id="5736" name="Google Shape;5736;p79"/>
              <p:cNvSpPr/>
              <p:nvPr/>
            </p:nvSpPr>
            <p:spPr>
              <a:xfrm>
                <a:off x="7160180" y="6203442"/>
                <a:ext cx="100965" cy="129539"/>
              </a:xfrm>
              <a:custGeom>
                <a:rect b="b" l="l" r="r" t="t"/>
                <a:pathLst>
                  <a:path extrusionOk="0" h="129539" w="100965">
                    <a:moveTo>
                      <a:pt x="100917" y="0"/>
                    </a:moveTo>
                    <a:lnTo>
                      <a:pt x="92082" y="18621"/>
                    </a:lnTo>
                    <a:lnTo>
                      <a:pt x="83391" y="37528"/>
                    </a:lnTo>
                    <a:lnTo>
                      <a:pt x="74128" y="56149"/>
                    </a:lnTo>
                    <a:lnTo>
                      <a:pt x="48529" y="94202"/>
                    </a:lnTo>
                    <a:lnTo>
                      <a:pt x="11513" y="115740"/>
                    </a:lnTo>
                    <a:lnTo>
                      <a:pt x="0" y="86629"/>
                    </a:lnTo>
                    <a:lnTo>
                      <a:pt x="333" y="78486"/>
                    </a:lnTo>
                    <a:lnTo>
                      <a:pt x="23776" y="46934"/>
                    </a:lnTo>
                    <a:lnTo>
                      <a:pt x="32051" y="47815"/>
                    </a:lnTo>
                    <a:lnTo>
                      <a:pt x="65674" y="73533"/>
                    </a:lnTo>
                    <a:lnTo>
                      <a:pt x="83772" y="109156"/>
                    </a:lnTo>
                    <a:lnTo>
                      <a:pt x="86439" y="122682"/>
                    </a:lnTo>
                    <a:lnTo>
                      <a:pt x="87201" y="124205"/>
                    </a:lnTo>
                    <a:lnTo>
                      <a:pt x="86439" y="129539"/>
                    </a:lnTo>
                    <a:lnTo>
                      <a:pt x="89487" y="129539"/>
                    </a:lnTo>
                    <a:lnTo>
                      <a:pt x="91011" y="129539"/>
                    </a:lnTo>
                    <a:lnTo>
                      <a:pt x="91773" y="129539"/>
                    </a:lnTo>
                    <a:lnTo>
                      <a:pt x="91773" y="127254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7" name="Google Shape;5737;p79"/>
              <p:cNvSpPr/>
              <p:nvPr/>
            </p:nvSpPr>
            <p:spPr>
              <a:xfrm>
                <a:off x="7287767" y="6275070"/>
                <a:ext cx="72390" cy="98425"/>
              </a:xfrm>
              <a:custGeom>
                <a:rect b="b" l="l" r="r" t="t"/>
                <a:pathLst>
                  <a:path extrusionOk="0" h="98425" w="72390">
                    <a:moveTo>
                      <a:pt x="0" y="51054"/>
                    </a:moveTo>
                    <a:lnTo>
                      <a:pt x="7429" y="43981"/>
                    </a:lnTo>
                    <a:lnTo>
                      <a:pt x="14858" y="37338"/>
                    </a:lnTo>
                    <a:lnTo>
                      <a:pt x="22288" y="30694"/>
                    </a:lnTo>
                    <a:lnTo>
                      <a:pt x="29717" y="23622"/>
                    </a:lnTo>
                    <a:lnTo>
                      <a:pt x="35051" y="19050"/>
                    </a:lnTo>
                    <a:lnTo>
                      <a:pt x="38861" y="14478"/>
                    </a:lnTo>
                    <a:lnTo>
                      <a:pt x="38861" y="6858"/>
                    </a:lnTo>
                    <a:lnTo>
                      <a:pt x="39623" y="762"/>
                    </a:lnTo>
                    <a:lnTo>
                      <a:pt x="35813" y="762"/>
                    </a:lnTo>
                    <a:lnTo>
                      <a:pt x="31241" y="762"/>
                    </a:lnTo>
                    <a:lnTo>
                      <a:pt x="22097" y="0"/>
                    </a:lnTo>
                    <a:lnTo>
                      <a:pt x="9143" y="43434"/>
                    </a:lnTo>
                    <a:lnTo>
                      <a:pt x="9263" y="52578"/>
                    </a:lnTo>
                    <a:lnTo>
                      <a:pt x="9525" y="61722"/>
                    </a:lnTo>
                    <a:lnTo>
                      <a:pt x="9786" y="70866"/>
                    </a:lnTo>
                    <a:lnTo>
                      <a:pt x="9906" y="80010"/>
                    </a:lnTo>
                    <a:lnTo>
                      <a:pt x="9906" y="81534"/>
                    </a:lnTo>
                    <a:lnTo>
                      <a:pt x="10668" y="98298"/>
                    </a:lnTo>
                    <a:lnTo>
                      <a:pt x="9906" y="91440"/>
                    </a:lnTo>
                    <a:lnTo>
                      <a:pt x="9144" y="84582"/>
                    </a:lnTo>
                    <a:lnTo>
                      <a:pt x="6096" y="77724"/>
                    </a:lnTo>
                    <a:lnTo>
                      <a:pt x="5334" y="70104"/>
                    </a:lnTo>
                    <a:lnTo>
                      <a:pt x="4572" y="62484"/>
                    </a:lnTo>
                    <a:lnTo>
                      <a:pt x="3810" y="53340"/>
                    </a:lnTo>
                    <a:lnTo>
                      <a:pt x="8382" y="47244"/>
                    </a:lnTo>
                    <a:lnTo>
                      <a:pt x="13954" y="42160"/>
                    </a:lnTo>
                    <a:lnTo>
                      <a:pt x="20955" y="39147"/>
                    </a:lnTo>
                    <a:lnTo>
                      <a:pt x="28527" y="37707"/>
                    </a:lnTo>
                    <a:lnTo>
                      <a:pt x="35814" y="37338"/>
                    </a:lnTo>
                    <a:lnTo>
                      <a:pt x="42672" y="36576"/>
                    </a:lnTo>
                    <a:lnTo>
                      <a:pt x="51053" y="35814"/>
                    </a:lnTo>
                    <a:lnTo>
                      <a:pt x="57150" y="38862"/>
                    </a:lnTo>
                    <a:lnTo>
                      <a:pt x="60960" y="41910"/>
                    </a:lnTo>
                    <a:lnTo>
                      <a:pt x="59436" y="48768"/>
                    </a:lnTo>
                    <a:lnTo>
                      <a:pt x="31242" y="66294"/>
                    </a:lnTo>
                    <a:lnTo>
                      <a:pt x="25908" y="68580"/>
                    </a:lnTo>
                    <a:lnTo>
                      <a:pt x="19812" y="69342"/>
                    </a:lnTo>
                    <a:lnTo>
                      <a:pt x="14478" y="70866"/>
                    </a:lnTo>
                    <a:lnTo>
                      <a:pt x="17526" y="70866"/>
                    </a:lnTo>
                    <a:lnTo>
                      <a:pt x="18288" y="70866"/>
                    </a:lnTo>
                    <a:lnTo>
                      <a:pt x="21336" y="70866"/>
                    </a:lnTo>
                    <a:lnTo>
                      <a:pt x="28194" y="72390"/>
                    </a:lnTo>
                    <a:lnTo>
                      <a:pt x="34290" y="74676"/>
                    </a:lnTo>
                    <a:lnTo>
                      <a:pt x="40386" y="78486"/>
                    </a:lnTo>
                    <a:lnTo>
                      <a:pt x="45720" y="81534"/>
                    </a:lnTo>
                    <a:lnTo>
                      <a:pt x="50292" y="85344"/>
                    </a:lnTo>
                    <a:lnTo>
                      <a:pt x="55626" y="89916"/>
                    </a:lnTo>
                    <a:lnTo>
                      <a:pt x="60960" y="94488"/>
                    </a:lnTo>
                    <a:lnTo>
                      <a:pt x="65532" y="97536"/>
                    </a:lnTo>
                    <a:lnTo>
                      <a:pt x="72390" y="94488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38" name="Google Shape;5738;p79"/>
            <p:cNvGrpSpPr/>
            <p:nvPr/>
          </p:nvGrpSpPr>
          <p:grpSpPr>
            <a:xfrm>
              <a:off x="7233294" y="6734732"/>
              <a:ext cx="78003" cy="73333"/>
              <a:chOff x="7902701" y="6214110"/>
              <a:chExt cx="66675" cy="58419"/>
            </a:xfrm>
          </p:grpSpPr>
          <p:sp>
            <p:nvSpPr>
              <p:cNvPr id="5739" name="Google Shape;5739;p79"/>
              <p:cNvSpPr/>
              <p:nvPr/>
            </p:nvSpPr>
            <p:spPr>
              <a:xfrm>
                <a:off x="7909559" y="6214110"/>
                <a:ext cx="43815" cy="5714"/>
              </a:xfrm>
              <a:custGeom>
                <a:rect b="b" l="l" r="r" t="t"/>
                <a:pathLst>
                  <a:path extrusionOk="0" h="5714" w="43815">
                    <a:moveTo>
                      <a:pt x="0" y="0"/>
                    </a:moveTo>
                    <a:lnTo>
                      <a:pt x="9144" y="452"/>
                    </a:lnTo>
                    <a:lnTo>
                      <a:pt x="18288" y="762"/>
                    </a:lnTo>
                    <a:lnTo>
                      <a:pt x="27432" y="1071"/>
                    </a:lnTo>
                    <a:lnTo>
                      <a:pt x="36576" y="1524"/>
                    </a:lnTo>
                    <a:lnTo>
                      <a:pt x="43434" y="2286"/>
                    </a:lnTo>
                    <a:lnTo>
                      <a:pt x="39624" y="3048"/>
                    </a:lnTo>
                    <a:lnTo>
                      <a:pt x="42672" y="5334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0" name="Google Shape;5740;p79"/>
              <p:cNvSpPr/>
              <p:nvPr/>
            </p:nvSpPr>
            <p:spPr>
              <a:xfrm>
                <a:off x="7902701" y="6263640"/>
                <a:ext cx="66675" cy="8889"/>
              </a:xfrm>
              <a:custGeom>
                <a:rect b="b" l="l" r="r" t="t"/>
                <a:pathLst>
                  <a:path extrusionOk="0" h="8889" w="66675">
                    <a:moveTo>
                      <a:pt x="0" y="7619"/>
                    </a:moveTo>
                    <a:lnTo>
                      <a:pt x="9810" y="8477"/>
                    </a:lnTo>
                    <a:lnTo>
                      <a:pt x="19050" y="8762"/>
                    </a:lnTo>
                    <a:lnTo>
                      <a:pt x="28289" y="8477"/>
                    </a:lnTo>
                    <a:lnTo>
                      <a:pt x="38100" y="7619"/>
                    </a:lnTo>
                    <a:lnTo>
                      <a:pt x="45720" y="6857"/>
                    </a:lnTo>
                    <a:lnTo>
                      <a:pt x="52768" y="5524"/>
                    </a:lnTo>
                    <a:lnTo>
                      <a:pt x="59531" y="3333"/>
                    </a:lnTo>
                    <a:lnTo>
                      <a:pt x="66294" y="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41" name="Google Shape;5741;p79"/>
            <p:cNvSpPr/>
            <p:nvPr/>
          </p:nvSpPr>
          <p:spPr>
            <a:xfrm>
              <a:off x="7403313" y="6698421"/>
              <a:ext cx="6687" cy="145040"/>
            </a:xfrm>
            <a:custGeom>
              <a:rect b="b" l="l" r="r" t="t"/>
              <a:pathLst>
                <a:path extrusionOk="0" h="115570" w="5715">
                  <a:moveTo>
                    <a:pt x="5333" y="0"/>
                  </a:moveTo>
                  <a:lnTo>
                    <a:pt x="2869" y="44255"/>
                  </a:lnTo>
                  <a:lnTo>
                    <a:pt x="2035" y="69984"/>
                  </a:lnTo>
                  <a:lnTo>
                    <a:pt x="1428" y="81152"/>
                  </a:lnTo>
                  <a:lnTo>
                    <a:pt x="678" y="92321"/>
                  </a:lnTo>
                  <a:lnTo>
                    <a:pt x="0" y="103631"/>
                  </a:lnTo>
                  <a:lnTo>
                    <a:pt x="0" y="107441"/>
                  </a:lnTo>
                  <a:lnTo>
                    <a:pt x="0" y="111251"/>
                  </a:lnTo>
                  <a:lnTo>
                    <a:pt x="0" y="115061"/>
                  </a:lnTo>
                  <a:lnTo>
                    <a:pt x="761" y="108965"/>
                  </a:lnTo>
                  <a:lnTo>
                    <a:pt x="761" y="105917"/>
                  </a:lnTo>
                  <a:lnTo>
                    <a:pt x="1523" y="99059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2" name="Google Shape;5742;p79"/>
            <p:cNvSpPr/>
            <p:nvPr/>
          </p:nvSpPr>
          <p:spPr>
            <a:xfrm>
              <a:off x="6534159" y="6617952"/>
              <a:ext cx="59436" cy="92443"/>
            </a:xfrm>
            <a:custGeom>
              <a:rect b="b" l="l" r="r" t="t"/>
              <a:pathLst>
                <a:path extrusionOk="0" h="73660" w="50800">
                  <a:moveTo>
                    <a:pt x="0" y="12287"/>
                  </a:moveTo>
                  <a:lnTo>
                    <a:pt x="9465" y="8929"/>
                  </a:lnTo>
                  <a:lnTo>
                    <a:pt x="18002" y="6572"/>
                  </a:lnTo>
                  <a:lnTo>
                    <a:pt x="26681" y="4786"/>
                  </a:lnTo>
                  <a:lnTo>
                    <a:pt x="36576" y="3143"/>
                  </a:lnTo>
                  <a:lnTo>
                    <a:pt x="41148" y="2381"/>
                  </a:lnTo>
                  <a:lnTo>
                    <a:pt x="45720" y="1619"/>
                  </a:lnTo>
                  <a:lnTo>
                    <a:pt x="50292" y="857"/>
                  </a:lnTo>
                  <a:lnTo>
                    <a:pt x="44196" y="464"/>
                  </a:lnTo>
                  <a:lnTo>
                    <a:pt x="35814" y="0"/>
                  </a:lnTo>
                  <a:lnTo>
                    <a:pt x="28003" y="535"/>
                  </a:lnTo>
                  <a:lnTo>
                    <a:pt x="23621" y="3143"/>
                  </a:lnTo>
                  <a:lnTo>
                    <a:pt x="21336" y="6953"/>
                  </a:lnTo>
                  <a:lnTo>
                    <a:pt x="22860" y="17621"/>
                  </a:lnTo>
                  <a:lnTo>
                    <a:pt x="22860" y="22193"/>
                  </a:lnTo>
                  <a:lnTo>
                    <a:pt x="25908" y="66389"/>
                  </a:lnTo>
                  <a:lnTo>
                    <a:pt x="28194" y="73247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43" name="Google Shape;5743;p79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6694604" y="6690754"/>
              <a:ext cx="116808" cy="169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4" name="Google Shape;5744;p79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6871777" y="6709885"/>
              <a:ext cx="240940" cy="22290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45" name="Google Shape;5745;p79"/>
            <p:cNvGrpSpPr/>
            <p:nvPr/>
          </p:nvGrpSpPr>
          <p:grpSpPr>
            <a:xfrm>
              <a:off x="8749709" y="6231560"/>
              <a:ext cx="120348" cy="194495"/>
              <a:chOff x="9198863" y="5813298"/>
              <a:chExt cx="102870" cy="154939"/>
            </a:xfrm>
          </p:grpSpPr>
          <p:sp>
            <p:nvSpPr>
              <p:cNvPr id="5746" name="Google Shape;5746;p79"/>
              <p:cNvSpPr/>
              <p:nvPr/>
            </p:nvSpPr>
            <p:spPr>
              <a:xfrm>
                <a:off x="9214032" y="5813298"/>
                <a:ext cx="5715" cy="154939"/>
              </a:xfrm>
              <a:custGeom>
                <a:rect b="b" l="l" r="r" t="t"/>
                <a:pathLst>
                  <a:path extrusionOk="0" h="154939" w="5715">
                    <a:moveTo>
                      <a:pt x="71" y="0"/>
                    </a:moveTo>
                    <a:lnTo>
                      <a:pt x="0" y="13477"/>
                    </a:lnTo>
                    <a:lnTo>
                      <a:pt x="642" y="26669"/>
                    </a:lnTo>
                    <a:lnTo>
                      <a:pt x="1571" y="39862"/>
                    </a:lnTo>
                    <a:lnTo>
                      <a:pt x="2357" y="53339"/>
                    </a:lnTo>
                    <a:lnTo>
                      <a:pt x="2809" y="69353"/>
                    </a:lnTo>
                    <a:lnTo>
                      <a:pt x="3119" y="85439"/>
                    </a:lnTo>
                    <a:lnTo>
                      <a:pt x="3429" y="101667"/>
                    </a:lnTo>
                    <a:lnTo>
                      <a:pt x="3881" y="118109"/>
                    </a:lnTo>
                    <a:lnTo>
                      <a:pt x="4417" y="126265"/>
                    </a:lnTo>
                    <a:lnTo>
                      <a:pt x="5310" y="135921"/>
                    </a:lnTo>
                    <a:lnTo>
                      <a:pt x="5488" y="145434"/>
                    </a:lnTo>
                    <a:lnTo>
                      <a:pt x="3881" y="153161"/>
                    </a:lnTo>
                    <a:lnTo>
                      <a:pt x="3119" y="154685"/>
                    </a:lnTo>
                    <a:lnTo>
                      <a:pt x="2357" y="154685"/>
                    </a:lnTo>
                    <a:lnTo>
                      <a:pt x="1595" y="149351"/>
                    </a:lnTo>
                    <a:lnTo>
                      <a:pt x="1595" y="141731"/>
                    </a:lnTo>
                    <a:lnTo>
                      <a:pt x="1595" y="135635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7" name="Google Shape;5747;p79"/>
              <p:cNvSpPr/>
              <p:nvPr/>
            </p:nvSpPr>
            <p:spPr>
              <a:xfrm>
                <a:off x="9198863" y="5849112"/>
                <a:ext cx="102870" cy="107950"/>
              </a:xfrm>
              <a:custGeom>
                <a:rect b="b" l="l" r="r" t="t"/>
                <a:pathLst>
                  <a:path extrusionOk="0" h="107950" w="102870">
                    <a:moveTo>
                      <a:pt x="85344" y="0"/>
                    </a:moveTo>
                    <a:lnTo>
                      <a:pt x="54102" y="25908"/>
                    </a:lnTo>
                    <a:lnTo>
                      <a:pt x="43255" y="32099"/>
                    </a:lnTo>
                    <a:lnTo>
                      <a:pt x="32480" y="38290"/>
                    </a:lnTo>
                    <a:lnTo>
                      <a:pt x="21847" y="44767"/>
                    </a:lnTo>
                    <a:lnTo>
                      <a:pt x="11430" y="51816"/>
                    </a:lnTo>
                    <a:lnTo>
                      <a:pt x="9144" y="53340"/>
                    </a:lnTo>
                    <a:lnTo>
                      <a:pt x="0" y="59436"/>
                    </a:lnTo>
                    <a:lnTo>
                      <a:pt x="3048" y="64770"/>
                    </a:lnTo>
                    <a:lnTo>
                      <a:pt x="8179" y="68925"/>
                    </a:lnTo>
                    <a:lnTo>
                      <a:pt x="15525" y="72294"/>
                    </a:lnTo>
                    <a:lnTo>
                      <a:pt x="23300" y="74949"/>
                    </a:lnTo>
                    <a:lnTo>
                      <a:pt x="29718" y="76962"/>
                    </a:lnTo>
                    <a:lnTo>
                      <a:pt x="40124" y="80724"/>
                    </a:lnTo>
                    <a:lnTo>
                      <a:pt x="50673" y="84201"/>
                    </a:lnTo>
                    <a:lnTo>
                      <a:pt x="61221" y="87677"/>
                    </a:lnTo>
                    <a:lnTo>
                      <a:pt x="71628" y="91440"/>
                    </a:lnTo>
                    <a:lnTo>
                      <a:pt x="102870" y="106680"/>
                    </a:lnTo>
                    <a:lnTo>
                      <a:pt x="100584" y="107442"/>
                    </a:lnTo>
                    <a:lnTo>
                      <a:pt x="102108" y="101346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48" name="Google Shape;5748;p79"/>
            <p:cNvGrpSpPr/>
            <p:nvPr/>
          </p:nvGrpSpPr>
          <p:grpSpPr>
            <a:xfrm>
              <a:off x="8935990" y="6278398"/>
              <a:ext cx="55716" cy="69348"/>
              <a:chOff x="9358121" y="5850636"/>
              <a:chExt cx="47625" cy="55244"/>
            </a:xfrm>
          </p:grpSpPr>
          <p:sp>
            <p:nvSpPr>
              <p:cNvPr id="5749" name="Google Shape;5749;p79"/>
              <p:cNvSpPr/>
              <p:nvPr/>
            </p:nvSpPr>
            <p:spPr>
              <a:xfrm>
                <a:off x="9359645" y="5850636"/>
                <a:ext cx="40640" cy="0"/>
              </a:xfrm>
              <a:custGeom>
                <a:rect b="b" l="l" r="r" t="t"/>
                <a:pathLst>
                  <a:path extrusionOk="0" h="120000" w="40640">
                    <a:moveTo>
                      <a:pt x="0" y="0"/>
                    </a:moveTo>
                    <a:lnTo>
                      <a:pt x="9846" y="0"/>
                    </a:lnTo>
                    <a:lnTo>
                      <a:pt x="19907" y="0"/>
                    </a:lnTo>
                    <a:lnTo>
                      <a:pt x="30110" y="0"/>
                    </a:lnTo>
                    <a:lnTo>
                      <a:pt x="40386" y="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0" name="Google Shape;5750;p79"/>
              <p:cNvSpPr/>
              <p:nvPr/>
            </p:nvSpPr>
            <p:spPr>
              <a:xfrm>
                <a:off x="9358121" y="5900166"/>
                <a:ext cx="47625" cy="5714"/>
              </a:xfrm>
              <a:custGeom>
                <a:rect b="b" l="l" r="r" t="t"/>
                <a:pathLst>
                  <a:path extrusionOk="0" h="5714" w="47625">
                    <a:moveTo>
                      <a:pt x="0" y="4572"/>
                    </a:moveTo>
                    <a:lnTo>
                      <a:pt x="10727" y="5179"/>
                    </a:lnTo>
                    <a:lnTo>
                      <a:pt x="21240" y="5429"/>
                    </a:lnTo>
                    <a:lnTo>
                      <a:pt x="31611" y="4679"/>
                    </a:lnTo>
                    <a:lnTo>
                      <a:pt x="41910" y="2286"/>
                    </a:lnTo>
                    <a:lnTo>
                      <a:pt x="44196" y="1524"/>
                    </a:lnTo>
                    <a:lnTo>
                      <a:pt x="45720" y="762"/>
                    </a:lnTo>
                    <a:lnTo>
                      <a:pt x="47244" y="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51" name="Google Shape;5751;p79"/>
            <p:cNvGrpSpPr/>
            <p:nvPr/>
          </p:nvGrpSpPr>
          <p:grpSpPr>
            <a:xfrm>
              <a:off x="9106251" y="6116752"/>
              <a:ext cx="378901" cy="337690"/>
              <a:chOff x="9503650" y="5721845"/>
              <a:chExt cx="323875" cy="269011"/>
            </a:xfrm>
          </p:grpSpPr>
          <p:pic>
            <p:nvPicPr>
              <p:cNvPr id="5752" name="Google Shape;5752;p79"/>
              <p:cNvPicPr preferRelativeResize="0"/>
              <p:nvPr/>
            </p:nvPicPr>
            <p:blipFill rotWithShape="1">
              <a:blip r:embed="rId63">
                <a:alphaModFix/>
              </a:blip>
              <a:srcRect b="0" l="0" r="0" t="0"/>
              <a:stretch/>
            </p:blipFill>
            <p:spPr>
              <a:xfrm>
                <a:off x="9503650" y="5721845"/>
                <a:ext cx="176047" cy="2598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53" name="Google Shape;5753;p79"/>
              <p:cNvPicPr preferRelativeResize="0"/>
              <p:nvPr/>
            </p:nvPicPr>
            <p:blipFill rotWithShape="1">
              <a:blip r:embed="rId64">
                <a:alphaModFix/>
              </a:blip>
              <a:srcRect b="0" l="0" r="0" t="0"/>
              <a:stretch/>
            </p:blipFill>
            <p:spPr>
              <a:xfrm>
                <a:off x="9707104" y="5835288"/>
                <a:ext cx="120421" cy="1555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754" name="Google Shape;5754;p79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8850969" y="6663806"/>
              <a:ext cx="133773" cy="19409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55" name="Google Shape;5755;p79"/>
            <p:cNvGrpSpPr/>
            <p:nvPr/>
          </p:nvGrpSpPr>
          <p:grpSpPr>
            <a:xfrm>
              <a:off x="9103366" y="6551042"/>
              <a:ext cx="421914" cy="306124"/>
              <a:chOff x="9501175" y="6067793"/>
              <a:chExt cx="360641" cy="243865"/>
            </a:xfrm>
          </p:grpSpPr>
          <p:pic>
            <p:nvPicPr>
              <p:cNvPr id="5756" name="Google Shape;5756;p79"/>
              <p:cNvPicPr preferRelativeResize="0"/>
              <p:nvPr/>
            </p:nvPicPr>
            <p:blipFill rotWithShape="1">
              <a:blip r:embed="rId66">
                <a:alphaModFix/>
              </a:blip>
              <a:srcRect b="0" l="0" r="0" t="0"/>
              <a:stretch/>
            </p:blipFill>
            <p:spPr>
              <a:xfrm>
                <a:off x="9501175" y="6081509"/>
                <a:ext cx="255485" cy="230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57" name="Google Shape;5757;p79"/>
              <p:cNvPicPr preferRelativeResize="0"/>
              <p:nvPr/>
            </p:nvPicPr>
            <p:blipFill rotWithShape="1">
              <a:blip r:embed="rId67">
                <a:alphaModFix/>
              </a:blip>
              <a:srcRect b="0" l="0" r="0" t="0"/>
              <a:stretch/>
            </p:blipFill>
            <p:spPr>
              <a:xfrm>
                <a:off x="9777209" y="6067793"/>
                <a:ext cx="84607" cy="792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58" name="Google Shape;5758;p79"/>
            <p:cNvGrpSpPr/>
            <p:nvPr/>
          </p:nvGrpSpPr>
          <p:grpSpPr>
            <a:xfrm>
              <a:off x="4836136" y="5708301"/>
              <a:ext cx="899516" cy="251257"/>
              <a:chOff x="5853671" y="5396471"/>
              <a:chExt cx="768883" cy="200157"/>
            </a:xfrm>
          </p:grpSpPr>
          <p:pic>
            <p:nvPicPr>
              <p:cNvPr id="5759" name="Google Shape;5759;p79"/>
              <p:cNvPicPr preferRelativeResize="0"/>
              <p:nvPr/>
            </p:nvPicPr>
            <p:blipFill rotWithShape="1">
              <a:blip r:embed="rId68">
                <a:alphaModFix/>
              </a:blip>
              <a:srcRect b="0" l="0" r="0" t="0"/>
              <a:stretch/>
            </p:blipFill>
            <p:spPr>
              <a:xfrm>
                <a:off x="5853671" y="5428308"/>
                <a:ext cx="134899" cy="1683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60" name="Google Shape;5760;p79"/>
              <p:cNvPicPr preferRelativeResize="0"/>
              <p:nvPr/>
            </p:nvPicPr>
            <p:blipFill rotWithShape="1">
              <a:blip r:embed="rId69">
                <a:alphaModFix/>
              </a:blip>
              <a:srcRect b="0" l="0" r="0" t="0"/>
              <a:stretch/>
            </p:blipFill>
            <p:spPr>
              <a:xfrm>
                <a:off x="6011405" y="5396471"/>
                <a:ext cx="332257" cy="1928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61" name="Google Shape;5761;p79"/>
              <p:cNvPicPr preferRelativeResize="0"/>
              <p:nvPr/>
            </p:nvPicPr>
            <p:blipFill rotWithShape="1">
              <a:blip r:embed="rId70">
                <a:alphaModFix/>
              </a:blip>
              <a:srcRect b="0" l="0" r="0" t="0"/>
              <a:stretch/>
            </p:blipFill>
            <p:spPr>
              <a:xfrm>
                <a:off x="6385261" y="5410949"/>
                <a:ext cx="237293" cy="1379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762" name="Google Shape;5762;p79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5980561" y="5681597"/>
              <a:ext cx="198151" cy="1653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63" name="Google Shape;5763;p79"/>
            <p:cNvGrpSpPr/>
            <p:nvPr/>
          </p:nvGrpSpPr>
          <p:grpSpPr>
            <a:xfrm>
              <a:off x="6512083" y="5539029"/>
              <a:ext cx="427039" cy="269775"/>
              <a:chOff x="7286231" y="5261597"/>
              <a:chExt cx="365022" cy="214909"/>
            </a:xfrm>
          </p:grpSpPr>
          <p:pic>
            <p:nvPicPr>
              <p:cNvPr id="5764" name="Google Shape;5764;p79"/>
              <p:cNvPicPr preferRelativeResize="0"/>
              <p:nvPr/>
            </p:nvPicPr>
            <p:blipFill rotWithShape="1">
              <a:blip r:embed="rId72">
                <a:alphaModFix/>
              </a:blip>
              <a:srcRect b="0" l="0" r="0" t="0"/>
              <a:stretch/>
            </p:blipFill>
            <p:spPr>
              <a:xfrm>
                <a:off x="7286231" y="5278730"/>
                <a:ext cx="153949" cy="197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65" name="Google Shape;5765;p79"/>
              <p:cNvPicPr preferRelativeResize="0"/>
              <p:nvPr/>
            </p:nvPicPr>
            <p:blipFill rotWithShape="1">
              <a:blip r:embed="rId73">
                <a:alphaModFix/>
              </a:blip>
              <a:srcRect b="0" l="0" r="0" t="0"/>
              <a:stretch/>
            </p:blipFill>
            <p:spPr>
              <a:xfrm>
                <a:off x="7465301" y="5354156"/>
                <a:ext cx="83083" cy="84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66" name="Google Shape;5766;p79"/>
              <p:cNvPicPr preferRelativeResize="0"/>
              <p:nvPr/>
            </p:nvPicPr>
            <p:blipFill rotWithShape="1">
              <a:blip r:embed="rId74">
                <a:alphaModFix/>
              </a:blip>
              <a:srcRect b="0" l="0" r="0" t="0"/>
              <a:stretch/>
            </p:blipFill>
            <p:spPr>
              <a:xfrm>
                <a:off x="7573302" y="5261597"/>
                <a:ext cx="77951" cy="1592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767" name="Google Shape;5767;p79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7162191" y="5530463"/>
              <a:ext cx="286599" cy="2621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68" name="Google Shape;5768;p79"/>
            <p:cNvGrpSpPr/>
            <p:nvPr/>
          </p:nvGrpSpPr>
          <p:grpSpPr>
            <a:xfrm>
              <a:off x="7826991" y="5371638"/>
              <a:ext cx="1189561" cy="351209"/>
              <a:chOff x="8410181" y="5128259"/>
              <a:chExt cx="1016806" cy="279781"/>
            </a:xfrm>
          </p:grpSpPr>
          <p:pic>
            <p:nvPicPr>
              <p:cNvPr id="5769" name="Google Shape;5769;p79"/>
              <p:cNvPicPr preferRelativeResize="0"/>
              <p:nvPr/>
            </p:nvPicPr>
            <p:blipFill rotWithShape="1">
              <a:blip r:embed="rId76">
                <a:alphaModFix/>
              </a:blip>
              <a:srcRect b="0" l="0" r="0" t="0"/>
              <a:stretch/>
            </p:blipFill>
            <p:spPr>
              <a:xfrm>
                <a:off x="8410181" y="5172455"/>
                <a:ext cx="464845" cy="1691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70" name="Google Shape;5770;p79"/>
              <p:cNvSpPr/>
              <p:nvPr/>
            </p:nvSpPr>
            <p:spPr>
              <a:xfrm>
                <a:off x="8897111" y="5146071"/>
                <a:ext cx="78104" cy="255904"/>
              </a:xfrm>
              <a:custGeom>
                <a:rect b="b" l="l" r="r" t="t"/>
                <a:pathLst>
                  <a:path extrusionOk="0" h="255904" w="78104">
                    <a:moveTo>
                      <a:pt x="5333" y="89630"/>
                    </a:moveTo>
                    <a:lnTo>
                      <a:pt x="42671" y="56102"/>
                    </a:lnTo>
                    <a:lnTo>
                      <a:pt x="50208" y="52351"/>
                    </a:lnTo>
                    <a:lnTo>
                      <a:pt x="58959" y="47815"/>
                    </a:lnTo>
                    <a:lnTo>
                      <a:pt x="66996" y="42279"/>
                    </a:lnTo>
                    <a:lnTo>
                      <a:pt x="72389" y="35528"/>
                    </a:lnTo>
                    <a:lnTo>
                      <a:pt x="73318" y="27217"/>
                    </a:lnTo>
                    <a:lnTo>
                      <a:pt x="69532" y="20478"/>
                    </a:lnTo>
                    <a:lnTo>
                      <a:pt x="25955" y="0"/>
                    </a:lnTo>
                    <a:lnTo>
                      <a:pt x="16001" y="476"/>
                    </a:lnTo>
                    <a:lnTo>
                      <a:pt x="7822" y="5036"/>
                    </a:lnTo>
                    <a:lnTo>
                      <a:pt x="3143" y="12954"/>
                    </a:lnTo>
                    <a:lnTo>
                      <a:pt x="892" y="22443"/>
                    </a:lnTo>
                    <a:lnTo>
                      <a:pt x="0" y="31718"/>
                    </a:lnTo>
                    <a:lnTo>
                      <a:pt x="297" y="46779"/>
                    </a:lnTo>
                    <a:lnTo>
                      <a:pt x="2952" y="61341"/>
                    </a:lnTo>
                    <a:lnTo>
                      <a:pt x="7179" y="75759"/>
                    </a:lnTo>
                    <a:lnTo>
                      <a:pt x="12191" y="90392"/>
                    </a:lnTo>
                    <a:lnTo>
                      <a:pt x="17990" y="105834"/>
                    </a:lnTo>
                    <a:lnTo>
                      <a:pt x="23717" y="121348"/>
                    </a:lnTo>
                    <a:lnTo>
                      <a:pt x="36385" y="167735"/>
                    </a:lnTo>
                    <a:lnTo>
                      <a:pt x="38671" y="197453"/>
                    </a:lnTo>
                    <a:lnTo>
                      <a:pt x="38099" y="212312"/>
                    </a:lnTo>
                    <a:lnTo>
                      <a:pt x="36528" y="223254"/>
                    </a:lnTo>
                    <a:lnTo>
                      <a:pt x="33527" y="233553"/>
                    </a:lnTo>
                    <a:lnTo>
                      <a:pt x="29956" y="243709"/>
                    </a:lnTo>
                    <a:lnTo>
                      <a:pt x="26669" y="254222"/>
                    </a:lnTo>
                    <a:lnTo>
                      <a:pt x="26669" y="254984"/>
                    </a:lnTo>
                    <a:lnTo>
                      <a:pt x="26669" y="255746"/>
                    </a:lnTo>
                    <a:lnTo>
                      <a:pt x="33444" y="251662"/>
                    </a:lnTo>
                    <a:lnTo>
                      <a:pt x="61817" y="209740"/>
                    </a:lnTo>
                    <a:lnTo>
                      <a:pt x="74402" y="169830"/>
                    </a:lnTo>
                    <a:lnTo>
                      <a:pt x="78045" y="141351"/>
                    </a:lnTo>
                    <a:lnTo>
                      <a:pt x="77723" y="126968"/>
                    </a:lnTo>
                    <a:lnTo>
                      <a:pt x="53339" y="96488"/>
                    </a:lnTo>
                    <a:lnTo>
                      <a:pt x="43219" y="95595"/>
                    </a:lnTo>
                    <a:lnTo>
                      <a:pt x="33527" y="97345"/>
                    </a:lnTo>
                    <a:lnTo>
                      <a:pt x="24407" y="101524"/>
                    </a:lnTo>
                    <a:lnTo>
                      <a:pt x="16001" y="107918"/>
                    </a:lnTo>
                    <a:lnTo>
                      <a:pt x="9905" y="114014"/>
                    </a:lnTo>
                    <a:lnTo>
                      <a:pt x="12953" y="112490"/>
                    </a:lnTo>
                    <a:lnTo>
                      <a:pt x="11429" y="118586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771" name="Google Shape;5771;p79"/>
              <p:cNvPicPr preferRelativeResize="0"/>
              <p:nvPr/>
            </p:nvPicPr>
            <p:blipFill rotWithShape="1">
              <a:blip r:embed="rId77">
                <a:alphaModFix/>
              </a:blip>
              <a:srcRect b="0" l="0" r="0" t="0"/>
              <a:stretch/>
            </p:blipFill>
            <p:spPr>
              <a:xfrm>
                <a:off x="8993111" y="5185397"/>
                <a:ext cx="90167" cy="1875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72" name="Google Shape;5772;p79"/>
              <p:cNvSpPr/>
              <p:nvPr/>
            </p:nvSpPr>
            <p:spPr>
              <a:xfrm>
                <a:off x="9129236" y="5197601"/>
                <a:ext cx="9525" cy="67310"/>
              </a:xfrm>
              <a:custGeom>
                <a:rect b="b" l="l" r="r" t="t"/>
                <a:pathLst>
                  <a:path extrusionOk="0" h="67310" w="9525">
                    <a:moveTo>
                      <a:pt x="1809" y="0"/>
                    </a:moveTo>
                    <a:lnTo>
                      <a:pt x="1571" y="9024"/>
                    </a:lnTo>
                    <a:lnTo>
                      <a:pt x="1047" y="17907"/>
                    </a:lnTo>
                    <a:lnTo>
                      <a:pt x="523" y="26789"/>
                    </a:lnTo>
                    <a:lnTo>
                      <a:pt x="285" y="35814"/>
                    </a:lnTo>
                    <a:lnTo>
                      <a:pt x="107" y="42660"/>
                    </a:lnTo>
                    <a:lnTo>
                      <a:pt x="0" y="49434"/>
                    </a:lnTo>
                    <a:lnTo>
                      <a:pt x="607" y="56066"/>
                    </a:lnTo>
                    <a:lnTo>
                      <a:pt x="2571" y="62484"/>
                    </a:lnTo>
                    <a:lnTo>
                      <a:pt x="4857" y="67056"/>
                    </a:lnTo>
                    <a:lnTo>
                      <a:pt x="5619" y="64769"/>
                    </a:lnTo>
                    <a:lnTo>
                      <a:pt x="9429" y="66294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3" name="Google Shape;5773;p79"/>
              <p:cNvSpPr/>
              <p:nvPr/>
            </p:nvSpPr>
            <p:spPr>
              <a:xfrm>
                <a:off x="9121139" y="5128259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048"/>
                    </a:moveTo>
                    <a:lnTo>
                      <a:pt x="0" y="11430"/>
                    </a:lnTo>
                    <a:lnTo>
                      <a:pt x="3048" y="15240"/>
                    </a:lnTo>
                    <a:lnTo>
                      <a:pt x="11430" y="15240"/>
                    </a:lnTo>
                    <a:lnTo>
                      <a:pt x="15240" y="11430"/>
                    </a:lnTo>
                    <a:lnTo>
                      <a:pt x="15240" y="7620"/>
                    </a:lnTo>
                    <a:lnTo>
                      <a:pt x="15240" y="3048"/>
                    </a:lnTo>
                    <a:lnTo>
                      <a:pt x="11430" y="0"/>
                    </a:lnTo>
                    <a:lnTo>
                      <a:pt x="3048" y="0"/>
                    </a:lnTo>
                    <a:lnTo>
                      <a:pt x="0" y="30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774" name="Google Shape;5774;p79"/>
              <p:cNvPicPr preferRelativeResize="0"/>
              <p:nvPr/>
            </p:nvPicPr>
            <p:blipFill rotWithShape="1">
              <a:blip r:embed="rId78">
                <a:alphaModFix/>
              </a:blip>
              <a:srcRect b="0" l="0" r="0" t="0"/>
              <a:stretch/>
            </p:blipFill>
            <p:spPr>
              <a:xfrm>
                <a:off x="9179801" y="5183111"/>
                <a:ext cx="116611" cy="800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75" name="Google Shape;5775;p79"/>
              <p:cNvSpPr/>
              <p:nvPr/>
            </p:nvSpPr>
            <p:spPr>
              <a:xfrm>
                <a:off x="9276492" y="5153405"/>
                <a:ext cx="150495" cy="254635"/>
              </a:xfrm>
              <a:custGeom>
                <a:rect b="b" l="l" r="r" t="t"/>
                <a:pathLst>
                  <a:path extrusionOk="0" h="254635" w="150495">
                    <a:moveTo>
                      <a:pt x="77057" y="53339"/>
                    </a:moveTo>
                    <a:lnTo>
                      <a:pt x="78581" y="43684"/>
                    </a:lnTo>
                    <a:lnTo>
                      <a:pt x="80105" y="32670"/>
                    </a:lnTo>
                    <a:lnTo>
                      <a:pt x="80486" y="21514"/>
                    </a:lnTo>
                    <a:lnTo>
                      <a:pt x="78581" y="11429"/>
                    </a:lnTo>
                    <a:lnTo>
                      <a:pt x="75533" y="4571"/>
                    </a:lnTo>
                    <a:lnTo>
                      <a:pt x="65627" y="0"/>
                    </a:lnTo>
                    <a:lnTo>
                      <a:pt x="58769" y="3047"/>
                    </a:lnTo>
                    <a:lnTo>
                      <a:pt x="29051" y="36575"/>
                    </a:lnTo>
                    <a:lnTo>
                      <a:pt x="21550" y="65401"/>
                    </a:lnTo>
                    <a:lnTo>
                      <a:pt x="24479" y="74675"/>
                    </a:lnTo>
                    <a:lnTo>
                      <a:pt x="30408" y="79843"/>
                    </a:lnTo>
                    <a:lnTo>
                      <a:pt x="38195" y="82295"/>
                    </a:lnTo>
                    <a:lnTo>
                      <a:pt x="46553" y="83034"/>
                    </a:lnTo>
                    <a:lnTo>
                      <a:pt x="54197" y="83057"/>
                    </a:lnTo>
                    <a:lnTo>
                      <a:pt x="62579" y="82295"/>
                    </a:lnTo>
                    <a:lnTo>
                      <a:pt x="71723" y="76961"/>
                    </a:lnTo>
                    <a:lnTo>
                      <a:pt x="74009" y="68579"/>
                    </a:lnTo>
                    <a:lnTo>
                      <a:pt x="76295" y="62483"/>
                    </a:lnTo>
                    <a:lnTo>
                      <a:pt x="77057" y="54863"/>
                    </a:lnTo>
                    <a:lnTo>
                      <a:pt x="76295" y="48767"/>
                    </a:lnTo>
                    <a:lnTo>
                      <a:pt x="75533" y="45719"/>
                    </a:lnTo>
                    <a:lnTo>
                      <a:pt x="75533" y="44195"/>
                    </a:lnTo>
                    <a:lnTo>
                      <a:pt x="73949" y="50280"/>
                    </a:lnTo>
                    <a:lnTo>
                      <a:pt x="66198" y="103250"/>
                    </a:lnTo>
                    <a:lnTo>
                      <a:pt x="64841" y="119824"/>
                    </a:lnTo>
                    <a:lnTo>
                      <a:pt x="63341" y="136397"/>
                    </a:lnTo>
                    <a:lnTo>
                      <a:pt x="58304" y="185797"/>
                    </a:lnTo>
                    <a:lnTo>
                      <a:pt x="51149" y="224504"/>
                    </a:lnTo>
                    <a:lnTo>
                      <a:pt x="29813" y="254507"/>
                    </a:lnTo>
                    <a:lnTo>
                      <a:pt x="23717" y="250697"/>
                    </a:lnTo>
                    <a:lnTo>
                      <a:pt x="6191" y="212597"/>
                    </a:lnTo>
                    <a:lnTo>
                      <a:pt x="511" y="170699"/>
                    </a:lnTo>
                    <a:lnTo>
                      <a:pt x="0" y="148280"/>
                    </a:lnTo>
                    <a:lnTo>
                      <a:pt x="476" y="141350"/>
                    </a:lnTo>
                    <a:lnTo>
                      <a:pt x="30003" y="116776"/>
                    </a:lnTo>
                    <a:lnTo>
                      <a:pt x="72961" y="101298"/>
                    </a:lnTo>
                    <a:lnTo>
                      <a:pt x="92487" y="94106"/>
                    </a:lnTo>
                    <a:lnTo>
                      <a:pt x="130397" y="77723"/>
                    </a:lnTo>
                    <a:lnTo>
                      <a:pt x="145934" y="66472"/>
                    </a:lnTo>
                    <a:lnTo>
                      <a:pt x="150209" y="60959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776" name="Google Shape;5776;p79"/>
            <p:cNvPicPr preferRelativeResize="0"/>
            <p:nvPr/>
          </p:nvPicPr>
          <p:blipFill rotWithShape="1">
            <a:blip r:embed="rId79">
              <a:alphaModFix/>
            </a:blip>
            <a:srcRect b="0" l="0" r="0" t="0"/>
            <a:stretch/>
          </p:blipFill>
          <p:spPr>
            <a:xfrm>
              <a:off x="5018697" y="6399007"/>
              <a:ext cx="249632" cy="13586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77" name="Google Shape;5777;p79"/>
            <p:cNvGrpSpPr/>
            <p:nvPr/>
          </p:nvGrpSpPr>
          <p:grpSpPr>
            <a:xfrm>
              <a:off x="5393327" y="6186168"/>
              <a:ext cx="408588" cy="440008"/>
              <a:chOff x="6329934" y="5777126"/>
              <a:chExt cx="349250" cy="350520"/>
            </a:xfrm>
          </p:grpSpPr>
          <p:sp>
            <p:nvSpPr>
              <p:cNvPr id="5778" name="Google Shape;5778;p79"/>
              <p:cNvSpPr/>
              <p:nvPr/>
            </p:nvSpPr>
            <p:spPr>
              <a:xfrm>
                <a:off x="6329934" y="5777126"/>
                <a:ext cx="349250" cy="350520"/>
              </a:xfrm>
              <a:custGeom>
                <a:rect b="b" l="l" r="r" t="t"/>
                <a:pathLst>
                  <a:path extrusionOk="0" h="350520" w="349250">
                    <a:moveTo>
                      <a:pt x="295655" y="46077"/>
                    </a:moveTo>
                    <a:lnTo>
                      <a:pt x="254507" y="17883"/>
                    </a:lnTo>
                    <a:lnTo>
                      <a:pt x="207037" y="2345"/>
                    </a:lnTo>
                    <a:lnTo>
                      <a:pt x="168604" y="0"/>
                    </a:lnTo>
                    <a:lnTo>
                      <a:pt x="147351" y="1500"/>
                    </a:lnTo>
                    <a:lnTo>
                      <a:pt x="105917" y="11787"/>
                    </a:lnTo>
                    <a:lnTo>
                      <a:pt x="63341" y="35028"/>
                    </a:lnTo>
                    <a:lnTo>
                      <a:pt x="30479" y="69699"/>
                    </a:lnTo>
                    <a:lnTo>
                      <a:pt x="7810" y="121515"/>
                    </a:lnTo>
                    <a:lnTo>
                      <a:pt x="0" y="177903"/>
                    </a:lnTo>
                    <a:lnTo>
                      <a:pt x="488" y="205108"/>
                    </a:lnTo>
                    <a:lnTo>
                      <a:pt x="12322" y="255805"/>
                    </a:lnTo>
                    <a:lnTo>
                      <a:pt x="36742" y="298192"/>
                    </a:lnTo>
                    <a:lnTo>
                      <a:pt x="69175" y="328552"/>
                    </a:lnTo>
                    <a:lnTo>
                      <a:pt x="108918" y="346233"/>
                    </a:lnTo>
                    <a:lnTo>
                      <a:pt x="153114" y="350377"/>
                    </a:lnTo>
                    <a:lnTo>
                      <a:pt x="174497" y="348591"/>
                    </a:lnTo>
                    <a:lnTo>
                      <a:pt x="223265" y="331731"/>
                    </a:lnTo>
                    <a:lnTo>
                      <a:pt x="267461" y="305157"/>
                    </a:lnTo>
                    <a:lnTo>
                      <a:pt x="304133" y="273915"/>
                    </a:lnTo>
                    <a:lnTo>
                      <a:pt x="332231" y="235815"/>
                    </a:lnTo>
                    <a:lnTo>
                      <a:pt x="346043" y="196286"/>
                    </a:lnTo>
                    <a:lnTo>
                      <a:pt x="348995" y="155043"/>
                    </a:lnTo>
                    <a:lnTo>
                      <a:pt x="348067" y="134421"/>
                    </a:lnTo>
                    <a:lnTo>
                      <a:pt x="339351" y="95464"/>
                    </a:lnTo>
                    <a:lnTo>
                      <a:pt x="311753" y="50077"/>
                    </a:lnTo>
                    <a:lnTo>
                      <a:pt x="275951" y="24907"/>
                    </a:lnTo>
                    <a:lnTo>
                      <a:pt x="231647" y="21693"/>
                    </a:lnTo>
                    <a:lnTo>
                      <a:pt x="228599" y="21693"/>
                    </a:lnTo>
                    <a:lnTo>
                      <a:pt x="222503" y="21693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779" name="Google Shape;5779;p79"/>
              <p:cNvPicPr preferRelativeResize="0"/>
              <p:nvPr/>
            </p:nvPicPr>
            <p:blipFill rotWithShape="1">
              <a:blip r:embed="rId80">
                <a:alphaModFix/>
              </a:blip>
              <a:srcRect b="0" l="0" r="0" t="0"/>
              <a:stretch/>
            </p:blipFill>
            <p:spPr>
              <a:xfrm>
                <a:off x="6442232" y="5879781"/>
                <a:ext cx="79737" cy="16898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80" name="Google Shape;5780;p79"/>
            <p:cNvGrpSpPr/>
            <p:nvPr/>
          </p:nvGrpSpPr>
          <p:grpSpPr>
            <a:xfrm>
              <a:off x="5581414" y="6750001"/>
              <a:ext cx="55716" cy="167552"/>
              <a:chOff x="6490716" y="6226301"/>
              <a:chExt cx="47625" cy="133476"/>
            </a:xfrm>
          </p:grpSpPr>
          <p:sp>
            <p:nvSpPr>
              <p:cNvPr id="5781" name="Google Shape;5781;p79"/>
              <p:cNvSpPr/>
              <p:nvPr/>
            </p:nvSpPr>
            <p:spPr>
              <a:xfrm>
                <a:off x="6490716" y="6246113"/>
                <a:ext cx="5079" cy="113664"/>
              </a:xfrm>
              <a:custGeom>
                <a:rect b="b" l="l" r="r" t="t"/>
                <a:pathLst>
                  <a:path extrusionOk="0" h="113664" w="5079">
                    <a:moveTo>
                      <a:pt x="1524" y="0"/>
                    </a:moveTo>
                    <a:lnTo>
                      <a:pt x="547" y="13275"/>
                    </a:lnTo>
                    <a:lnTo>
                      <a:pt x="0" y="26765"/>
                    </a:lnTo>
                    <a:lnTo>
                      <a:pt x="23" y="40397"/>
                    </a:lnTo>
                    <a:lnTo>
                      <a:pt x="762" y="54102"/>
                    </a:lnTo>
                    <a:lnTo>
                      <a:pt x="1893" y="67246"/>
                    </a:lnTo>
                    <a:lnTo>
                      <a:pt x="2952" y="80391"/>
                    </a:lnTo>
                    <a:lnTo>
                      <a:pt x="3869" y="93535"/>
                    </a:lnTo>
                    <a:lnTo>
                      <a:pt x="4572" y="106680"/>
                    </a:lnTo>
                    <a:lnTo>
                      <a:pt x="4572" y="108966"/>
                    </a:lnTo>
                    <a:lnTo>
                      <a:pt x="4572" y="110489"/>
                    </a:lnTo>
                    <a:lnTo>
                      <a:pt x="4572" y="113538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2" name="Google Shape;5782;p79"/>
              <p:cNvSpPr/>
              <p:nvPr/>
            </p:nvSpPr>
            <p:spPr>
              <a:xfrm>
                <a:off x="6490716" y="6226301"/>
                <a:ext cx="47625" cy="64135"/>
              </a:xfrm>
              <a:custGeom>
                <a:rect b="b" l="l" r="r" t="t"/>
                <a:pathLst>
                  <a:path extrusionOk="0" h="64135" w="47625">
                    <a:moveTo>
                      <a:pt x="7620" y="16764"/>
                    </a:moveTo>
                    <a:lnTo>
                      <a:pt x="7620" y="5334"/>
                    </a:lnTo>
                    <a:lnTo>
                      <a:pt x="6096" y="1524"/>
                    </a:lnTo>
                    <a:lnTo>
                      <a:pt x="18288" y="762"/>
                    </a:lnTo>
                    <a:lnTo>
                      <a:pt x="26670" y="0"/>
                    </a:lnTo>
                    <a:lnTo>
                      <a:pt x="35052" y="0"/>
                    </a:lnTo>
                    <a:lnTo>
                      <a:pt x="41148" y="6096"/>
                    </a:lnTo>
                    <a:lnTo>
                      <a:pt x="45279" y="10846"/>
                    </a:lnTo>
                    <a:lnTo>
                      <a:pt x="47339" y="16668"/>
                    </a:lnTo>
                    <a:lnTo>
                      <a:pt x="47255" y="22919"/>
                    </a:lnTo>
                    <a:lnTo>
                      <a:pt x="16002" y="55626"/>
                    </a:lnTo>
                    <a:lnTo>
                      <a:pt x="13716" y="56388"/>
                    </a:lnTo>
                    <a:lnTo>
                      <a:pt x="3048" y="64008"/>
                    </a:lnTo>
                    <a:lnTo>
                      <a:pt x="0" y="61722"/>
                    </a:lnTo>
                    <a:lnTo>
                      <a:pt x="762" y="57912"/>
                    </a:lnTo>
                    <a:lnTo>
                      <a:pt x="2286" y="56388"/>
                    </a:lnTo>
                    <a:lnTo>
                      <a:pt x="5334" y="55626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83" name="Google Shape;5783;p79"/>
            <p:cNvSpPr/>
            <p:nvPr/>
          </p:nvSpPr>
          <p:spPr>
            <a:xfrm>
              <a:off x="5677932" y="6362673"/>
              <a:ext cx="9657" cy="114756"/>
            </a:xfrm>
            <a:custGeom>
              <a:rect b="b" l="l" r="r" t="t"/>
              <a:pathLst>
                <a:path extrusionOk="0" h="91439" w="8254">
                  <a:moveTo>
                    <a:pt x="1904" y="0"/>
                  </a:moveTo>
                  <a:lnTo>
                    <a:pt x="309" y="11584"/>
                  </a:lnTo>
                  <a:lnTo>
                    <a:pt x="0" y="21240"/>
                  </a:lnTo>
                  <a:lnTo>
                    <a:pt x="833" y="30753"/>
                  </a:lnTo>
                  <a:lnTo>
                    <a:pt x="2666" y="41910"/>
                  </a:lnTo>
                  <a:lnTo>
                    <a:pt x="4357" y="52768"/>
                  </a:lnTo>
                  <a:lnTo>
                    <a:pt x="5905" y="63627"/>
                  </a:lnTo>
                  <a:lnTo>
                    <a:pt x="7167" y="74485"/>
                  </a:lnTo>
                  <a:lnTo>
                    <a:pt x="8000" y="85344"/>
                  </a:lnTo>
                  <a:lnTo>
                    <a:pt x="8000" y="88392"/>
                  </a:lnTo>
                  <a:lnTo>
                    <a:pt x="8000" y="89154"/>
                  </a:lnTo>
                  <a:lnTo>
                    <a:pt x="8000" y="9144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84" name="Google Shape;5784;p79"/>
            <p:cNvGrpSpPr/>
            <p:nvPr/>
          </p:nvGrpSpPr>
          <p:grpSpPr>
            <a:xfrm>
              <a:off x="5445030" y="6666804"/>
              <a:ext cx="394110" cy="343414"/>
              <a:chOff x="6374130" y="6160007"/>
              <a:chExt cx="336875" cy="273571"/>
            </a:xfrm>
          </p:grpSpPr>
          <p:sp>
            <p:nvSpPr>
              <p:cNvPr id="5785" name="Google Shape;5785;p79"/>
              <p:cNvSpPr/>
              <p:nvPr/>
            </p:nvSpPr>
            <p:spPr>
              <a:xfrm>
                <a:off x="6567678" y="6260591"/>
                <a:ext cx="71754" cy="85725"/>
              </a:xfrm>
              <a:custGeom>
                <a:rect b="b" l="l" r="r" t="t"/>
                <a:pathLst>
                  <a:path extrusionOk="0" h="85725" w="71754">
                    <a:moveTo>
                      <a:pt x="15240" y="14478"/>
                    </a:moveTo>
                    <a:lnTo>
                      <a:pt x="19050" y="0"/>
                    </a:lnTo>
                    <a:lnTo>
                      <a:pt x="17526" y="762"/>
                    </a:lnTo>
                    <a:lnTo>
                      <a:pt x="31242" y="762"/>
                    </a:lnTo>
                    <a:lnTo>
                      <a:pt x="39624" y="762"/>
                    </a:lnTo>
                    <a:lnTo>
                      <a:pt x="44196" y="6096"/>
                    </a:lnTo>
                    <a:lnTo>
                      <a:pt x="46482" y="14478"/>
                    </a:lnTo>
                    <a:lnTo>
                      <a:pt x="47815" y="22705"/>
                    </a:lnTo>
                    <a:lnTo>
                      <a:pt x="47434" y="31146"/>
                    </a:lnTo>
                    <a:lnTo>
                      <a:pt x="26479" y="69723"/>
                    </a:lnTo>
                    <a:lnTo>
                      <a:pt x="4572" y="85344"/>
                    </a:lnTo>
                    <a:lnTo>
                      <a:pt x="2286" y="85344"/>
                    </a:lnTo>
                    <a:lnTo>
                      <a:pt x="1524" y="85344"/>
                    </a:lnTo>
                    <a:lnTo>
                      <a:pt x="0" y="85344"/>
                    </a:lnTo>
                    <a:lnTo>
                      <a:pt x="1524" y="80010"/>
                    </a:lnTo>
                    <a:lnTo>
                      <a:pt x="2286" y="78486"/>
                    </a:lnTo>
                    <a:lnTo>
                      <a:pt x="9144" y="75438"/>
                    </a:lnTo>
                    <a:lnTo>
                      <a:pt x="15240" y="73152"/>
                    </a:lnTo>
                    <a:lnTo>
                      <a:pt x="25146" y="73152"/>
                    </a:lnTo>
                    <a:lnTo>
                      <a:pt x="32004" y="73914"/>
                    </a:lnTo>
                    <a:lnTo>
                      <a:pt x="38862" y="75438"/>
                    </a:lnTo>
                    <a:lnTo>
                      <a:pt x="45720" y="80772"/>
                    </a:lnTo>
                    <a:lnTo>
                      <a:pt x="52578" y="83058"/>
                    </a:lnTo>
                    <a:lnTo>
                      <a:pt x="59436" y="85344"/>
                    </a:lnTo>
                    <a:lnTo>
                      <a:pt x="64770" y="84582"/>
                    </a:lnTo>
                    <a:lnTo>
                      <a:pt x="71628" y="83058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6" name="Google Shape;5786;p79"/>
              <p:cNvSpPr/>
              <p:nvPr/>
            </p:nvSpPr>
            <p:spPr>
              <a:xfrm>
                <a:off x="6374130" y="6160007"/>
                <a:ext cx="294640" cy="266064"/>
              </a:xfrm>
              <a:custGeom>
                <a:rect b="b" l="l" r="r" t="t"/>
                <a:pathLst>
                  <a:path extrusionOk="0" h="266064" w="294640">
                    <a:moveTo>
                      <a:pt x="294132" y="44957"/>
                    </a:moveTo>
                    <a:lnTo>
                      <a:pt x="286678" y="39028"/>
                    </a:lnTo>
                    <a:lnTo>
                      <a:pt x="279082" y="32956"/>
                    </a:lnTo>
                    <a:lnTo>
                      <a:pt x="271200" y="27170"/>
                    </a:lnTo>
                    <a:lnTo>
                      <a:pt x="233648" y="9334"/>
                    </a:lnTo>
                    <a:lnTo>
                      <a:pt x="183725" y="500"/>
                    </a:lnTo>
                    <a:lnTo>
                      <a:pt x="164687" y="0"/>
                    </a:lnTo>
                    <a:lnTo>
                      <a:pt x="145792" y="1214"/>
                    </a:lnTo>
                    <a:lnTo>
                      <a:pt x="101453" y="12787"/>
                    </a:lnTo>
                    <a:lnTo>
                      <a:pt x="52994" y="39504"/>
                    </a:lnTo>
                    <a:lnTo>
                      <a:pt x="16716" y="79057"/>
                    </a:lnTo>
                    <a:lnTo>
                      <a:pt x="619" y="129158"/>
                    </a:lnTo>
                    <a:lnTo>
                      <a:pt x="0" y="156209"/>
                    </a:lnTo>
                    <a:lnTo>
                      <a:pt x="3655" y="176391"/>
                    </a:lnTo>
                    <a:lnTo>
                      <a:pt x="21538" y="211609"/>
                    </a:lnTo>
                    <a:lnTo>
                      <a:pt x="49351" y="239768"/>
                    </a:lnTo>
                    <a:lnTo>
                      <a:pt x="99822" y="264413"/>
                    </a:lnTo>
                    <a:lnTo>
                      <a:pt x="100584" y="265175"/>
                    </a:lnTo>
                    <a:lnTo>
                      <a:pt x="102108" y="265175"/>
                    </a:lnTo>
                    <a:lnTo>
                      <a:pt x="102870" y="265937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787" name="Google Shape;5787;p79"/>
              <p:cNvPicPr preferRelativeResize="0"/>
              <p:nvPr/>
            </p:nvPicPr>
            <p:blipFill rotWithShape="1">
              <a:blip r:embed="rId81">
                <a:alphaModFix/>
              </a:blip>
              <a:srcRect b="0" l="0" r="0" t="0"/>
              <a:stretch/>
            </p:blipFill>
            <p:spPr>
              <a:xfrm>
                <a:off x="6571475" y="6180569"/>
                <a:ext cx="139530" cy="2530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788" name="Google Shape;5788;p79"/>
            <p:cNvPicPr preferRelativeResize="0"/>
            <p:nvPr/>
          </p:nvPicPr>
          <p:blipFill rotWithShape="1">
            <a:blip r:embed="rId82">
              <a:alphaModFix/>
            </a:blip>
            <a:srcRect b="0" l="0" r="0" t="0"/>
            <a:stretch/>
          </p:blipFill>
          <p:spPr>
            <a:xfrm>
              <a:off x="6249775" y="6245003"/>
              <a:ext cx="140877" cy="1894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9" name="Google Shape;5789;p79"/>
            <p:cNvPicPr preferRelativeResize="0"/>
            <p:nvPr/>
          </p:nvPicPr>
          <p:blipFill rotWithShape="1">
            <a:blip r:embed="rId83">
              <a:alphaModFix/>
            </a:blip>
            <a:srcRect b="0" l="0" r="0" t="0"/>
            <a:stretch/>
          </p:blipFill>
          <p:spPr>
            <a:xfrm>
              <a:off x="6460489" y="6236394"/>
              <a:ext cx="259995" cy="23725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90" name="Google Shape;5790;p79"/>
            <p:cNvGrpSpPr/>
            <p:nvPr/>
          </p:nvGrpSpPr>
          <p:grpSpPr>
            <a:xfrm>
              <a:off x="6828550" y="6298439"/>
              <a:ext cx="56458" cy="69190"/>
              <a:chOff x="7556754" y="5866637"/>
              <a:chExt cx="48259" cy="55118"/>
            </a:xfrm>
          </p:grpSpPr>
          <p:sp>
            <p:nvSpPr>
              <p:cNvPr id="5791" name="Google Shape;5791;p79"/>
              <p:cNvSpPr/>
              <p:nvPr/>
            </p:nvSpPr>
            <p:spPr>
              <a:xfrm>
                <a:off x="7558278" y="5866637"/>
                <a:ext cx="36829" cy="0"/>
              </a:xfrm>
              <a:custGeom>
                <a:rect b="b" l="l" r="r" t="t"/>
                <a:pathLst>
                  <a:path extrusionOk="0" h="120000" w="36829">
                    <a:moveTo>
                      <a:pt x="0" y="0"/>
                    </a:moveTo>
                    <a:lnTo>
                      <a:pt x="9144" y="0"/>
                    </a:lnTo>
                    <a:lnTo>
                      <a:pt x="18288" y="0"/>
                    </a:lnTo>
                    <a:lnTo>
                      <a:pt x="27432" y="0"/>
                    </a:lnTo>
                    <a:lnTo>
                      <a:pt x="36576" y="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2" name="Google Shape;5792;p79"/>
              <p:cNvSpPr/>
              <p:nvPr/>
            </p:nvSpPr>
            <p:spPr>
              <a:xfrm>
                <a:off x="7556754" y="5907785"/>
                <a:ext cx="48259" cy="13970"/>
              </a:xfrm>
              <a:custGeom>
                <a:rect b="b" l="l" r="r" t="t"/>
                <a:pathLst>
                  <a:path extrusionOk="0" h="13970" w="48259">
                    <a:moveTo>
                      <a:pt x="0" y="13716"/>
                    </a:moveTo>
                    <a:lnTo>
                      <a:pt x="38862" y="4572"/>
                    </a:lnTo>
                    <a:lnTo>
                      <a:pt x="44196" y="3048"/>
                    </a:lnTo>
                    <a:lnTo>
                      <a:pt x="45720" y="3048"/>
                    </a:lnTo>
                    <a:lnTo>
                      <a:pt x="48006" y="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93" name="Google Shape;5793;p79"/>
            <p:cNvGrpSpPr/>
            <p:nvPr/>
          </p:nvGrpSpPr>
          <p:grpSpPr>
            <a:xfrm>
              <a:off x="7019015" y="6094779"/>
              <a:ext cx="649170" cy="399991"/>
              <a:chOff x="7719536" y="5704331"/>
              <a:chExt cx="554894" cy="318642"/>
            </a:xfrm>
          </p:grpSpPr>
          <p:pic>
            <p:nvPicPr>
              <p:cNvPr id="5794" name="Google Shape;5794;p79"/>
              <p:cNvPicPr preferRelativeResize="0"/>
              <p:nvPr/>
            </p:nvPicPr>
            <p:blipFill rotWithShape="1">
              <a:blip r:embed="rId84">
                <a:alphaModFix/>
              </a:blip>
              <a:srcRect b="0" l="0" r="0" t="0"/>
              <a:stretch/>
            </p:blipFill>
            <p:spPr>
              <a:xfrm>
                <a:off x="7778292" y="5826239"/>
                <a:ext cx="116801" cy="1028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95" name="Google Shape;5795;p79"/>
              <p:cNvPicPr preferRelativeResize="0"/>
              <p:nvPr/>
            </p:nvPicPr>
            <p:blipFill rotWithShape="1">
              <a:blip r:embed="rId85">
                <a:alphaModFix/>
              </a:blip>
              <a:srcRect b="0" l="0" r="0" t="0"/>
              <a:stretch/>
            </p:blipFill>
            <p:spPr>
              <a:xfrm>
                <a:off x="7935455" y="5765279"/>
                <a:ext cx="117373" cy="1562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96" name="Google Shape;5796;p79"/>
              <p:cNvPicPr preferRelativeResize="0"/>
              <p:nvPr/>
            </p:nvPicPr>
            <p:blipFill rotWithShape="1">
              <a:blip r:embed="rId86">
                <a:alphaModFix/>
              </a:blip>
              <a:srcRect b="0" l="0" r="0" t="0"/>
              <a:stretch/>
            </p:blipFill>
            <p:spPr>
              <a:xfrm>
                <a:off x="8084045" y="5814047"/>
                <a:ext cx="80035" cy="13413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97" name="Google Shape;5797;p79"/>
              <p:cNvSpPr/>
              <p:nvPr/>
            </p:nvSpPr>
            <p:spPr>
              <a:xfrm>
                <a:off x="8209026" y="5704331"/>
                <a:ext cx="65404" cy="240029"/>
              </a:xfrm>
              <a:custGeom>
                <a:rect b="b" l="l" r="r" t="t"/>
                <a:pathLst>
                  <a:path extrusionOk="0" h="240029" w="65404">
                    <a:moveTo>
                      <a:pt x="0" y="0"/>
                    </a:moveTo>
                    <a:lnTo>
                      <a:pt x="31611" y="28717"/>
                    </a:lnTo>
                    <a:lnTo>
                      <a:pt x="56197" y="73247"/>
                    </a:lnTo>
                    <a:lnTo>
                      <a:pt x="64948" y="126908"/>
                    </a:lnTo>
                    <a:lnTo>
                      <a:pt x="64103" y="145256"/>
                    </a:lnTo>
                    <a:lnTo>
                      <a:pt x="48363" y="196524"/>
                    </a:lnTo>
                    <a:lnTo>
                      <a:pt x="28408" y="228385"/>
                    </a:lnTo>
                    <a:lnTo>
                      <a:pt x="16002" y="240029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8" name="Google Shape;5798;p79"/>
              <p:cNvSpPr/>
              <p:nvPr/>
            </p:nvSpPr>
            <p:spPr>
              <a:xfrm>
                <a:off x="7719536" y="5756909"/>
                <a:ext cx="92075" cy="266064"/>
              </a:xfrm>
              <a:custGeom>
                <a:rect b="b" l="l" r="r" t="t"/>
                <a:pathLst>
                  <a:path extrusionOk="0" h="266064" w="92075">
                    <a:moveTo>
                      <a:pt x="17811" y="0"/>
                    </a:moveTo>
                    <a:lnTo>
                      <a:pt x="2059" y="49613"/>
                    </a:lnTo>
                    <a:lnTo>
                      <a:pt x="130" y="93261"/>
                    </a:lnTo>
                    <a:lnTo>
                      <a:pt x="0" y="118014"/>
                    </a:lnTo>
                    <a:lnTo>
                      <a:pt x="1154" y="142624"/>
                    </a:lnTo>
                    <a:lnTo>
                      <a:pt x="7584" y="185916"/>
                    </a:lnTo>
                    <a:lnTo>
                      <a:pt x="19419" y="223135"/>
                    </a:lnTo>
                    <a:lnTo>
                      <a:pt x="48672" y="259556"/>
                    </a:lnTo>
                    <a:lnTo>
                      <a:pt x="75723" y="265938"/>
                    </a:lnTo>
                    <a:lnTo>
                      <a:pt x="81057" y="265176"/>
                    </a:lnTo>
                    <a:lnTo>
                      <a:pt x="86391" y="264414"/>
                    </a:lnTo>
                    <a:lnTo>
                      <a:pt x="91725" y="264414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99" name="Google Shape;5799;p79"/>
            <p:cNvGrpSpPr/>
            <p:nvPr/>
          </p:nvGrpSpPr>
          <p:grpSpPr>
            <a:xfrm>
              <a:off x="7760142" y="6126337"/>
              <a:ext cx="238942" cy="221948"/>
              <a:chOff x="8353031" y="5729465"/>
              <a:chExt cx="204241" cy="176809"/>
            </a:xfrm>
          </p:grpSpPr>
          <p:pic>
            <p:nvPicPr>
              <p:cNvPr id="5800" name="Google Shape;5800;p79"/>
              <p:cNvPicPr preferRelativeResize="0"/>
              <p:nvPr/>
            </p:nvPicPr>
            <p:blipFill rotWithShape="1">
              <a:blip r:embed="rId87">
                <a:alphaModFix/>
              </a:blip>
              <a:srcRect b="0" l="0" r="0" t="0"/>
              <a:stretch/>
            </p:blipFill>
            <p:spPr>
              <a:xfrm>
                <a:off x="8353031" y="5729465"/>
                <a:ext cx="86131" cy="1387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01" name="Google Shape;5801;p79"/>
              <p:cNvPicPr preferRelativeResize="0"/>
              <p:nvPr/>
            </p:nvPicPr>
            <p:blipFill rotWithShape="1">
              <a:blip r:embed="rId88">
                <a:alphaModFix/>
              </a:blip>
              <a:srcRect b="0" l="0" r="0" t="0"/>
              <a:stretch/>
            </p:blipFill>
            <p:spPr>
              <a:xfrm>
                <a:off x="8476475" y="5773661"/>
                <a:ext cx="80797" cy="1326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802" name="Google Shape;5802;p79"/>
          <p:cNvSpPr txBox="1"/>
          <p:nvPr/>
        </p:nvSpPr>
        <p:spPr>
          <a:xfrm>
            <a:off x="4084977" y="501255"/>
            <a:ext cx="1753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 so far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06" name="Shape 5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7" name="Google Shape;5807;p80"/>
          <p:cNvSpPr/>
          <p:nvPr/>
        </p:nvSpPr>
        <p:spPr>
          <a:xfrm>
            <a:off x="1982585" y="3104589"/>
            <a:ext cx="7043414" cy="248811"/>
          </a:xfrm>
          <a:custGeom>
            <a:rect b="b" l="l" r="r" t="t"/>
            <a:pathLst>
              <a:path extrusionOk="0" h="281939" w="7740015">
                <a:moveTo>
                  <a:pt x="0" y="281559"/>
                </a:moveTo>
                <a:lnTo>
                  <a:pt x="27312" y="281428"/>
                </a:lnTo>
                <a:lnTo>
                  <a:pt x="54483" y="281082"/>
                </a:lnTo>
                <a:lnTo>
                  <a:pt x="81653" y="280594"/>
                </a:lnTo>
                <a:lnTo>
                  <a:pt x="108966" y="280035"/>
                </a:lnTo>
                <a:lnTo>
                  <a:pt x="157965" y="279212"/>
                </a:lnTo>
                <a:lnTo>
                  <a:pt x="207075" y="278571"/>
                </a:lnTo>
                <a:lnTo>
                  <a:pt x="256220" y="278114"/>
                </a:lnTo>
                <a:lnTo>
                  <a:pt x="305330" y="277840"/>
                </a:lnTo>
                <a:lnTo>
                  <a:pt x="354330" y="277749"/>
                </a:lnTo>
                <a:lnTo>
                  <a:pt x="401645" y="277272"/>
                </a:lnTo>
                <a:lnTo>
                  <a:pt x="448817" y="276796"/>
                </a:lnTo>
                <a:lnTo>
                  <a:pt x="495990" y="276034"/>
                </a:lnTo>
                <a:lnTo>
                  <a:pt x="543306" y="274701"/>
                </a:lnTo>
                <a:lnTo>
                  <a:pt x="594288" y="272593"/>
                </a:lnTo>
                <a:lnTo>
                  <a:pt x="645414" y="269843"/>
                </a:lnTo>
                <a:lnTo>
                  <a:pt x="696539" y="266664"/>
                </a:lnTo>
                <a:lnTo>
                  <a:pt x="747522" y="263271"/>
                </a:lnTo>
                <a:lnTo>
                  <a:pt x="801826" y="259413"/>
                </a:lnTo>
                <a:lnTo>
                  <a:pt x="856202" y="255841"/>
                </a:lnTo>
                <a:lnTo>
                  <a:pt x="910720" y="252555"/>
                </a:lnTo>
                <a:lnTo>
                  <a:pt x="965454" y="249555"/>
                </a:lnTo>
                <a:lnTo>
                  <a:pt x="1011173" y="247360"/>
                </a:lnTo>
                <a:lnTo>
                  <a:pt x="1056893" y="245348"/>
                </a:lnTo>
                <a:lnTo>
                  <a:pt x="1102613" y="243519"/>
                </a:lnTo>
                <a:lnTo>
                  <a:pt x="1148333" y="241874"/>
                </a:lnTo>
                <a:lnTo>
                  <a:pt x="1194054" y="240411"/>
                </a:lnTo>
                <a:lnTo>
                  <a:pt x="1242053" y="238502"/>
                </a:lnTo>
                <a:lnTo>
                  <a:pt x="1290017" y="236485"/>
                </a:lnTo>
                <a:lnTo>
                  <a:pt x="1337907" y="234430"/>
                </a:lnTo>
                <a:lnTo>
                  <a:pt x="1385687" y="232413"/>
                </a:lnTo>
                <a:lnTo>
                  <a:pt x="1433322" y="230505"/>
                </a:lnTo>
                <a:lnTo>
                  <a:pt x="1480791" y="228225"/>
                </a:lnTo>
                <a:lnTo>
                  <a:pt x="1528151" y="225981"/>
                </a:lnTo>
                <a:lnTo>
                  <a:pt x="1575474" y="223811"/>
                </a:lnTo>
                <a:lnTo>
                  <a:pt x="1622834" y="221751"/>
                </a:lnTo>
                <a:lnTo>
                  <a:pt x="1670304" y="219837"/>
                </a:lnTo>
                <a:lnTo>
                  <a:pt x="1716932" y="217630"/>
                </a:lnTo>
                <a:lnTo>
                  <a:pt x="1763524" y="215533"/>
                </a:lnTo>
                <a:lnTo>
                  <a:pt x="1810042" y="213472"/>
                </a:lnTo>
                <a:lnTo>
                  <a:pt x="1856451" y="211375"/>
                </a:lnTo>
                <a:lnTo>
                  <a:pt x="1902714" y="209169"/>
                </a:lnTo>
                <a:lnTo>
                  <a:pt x="1953656" y="206476"/>
                </a:lnTo>
                <a:lnTo>
                  <a:pt x="2004586" y="203677"/>
                </a:lnTo>
                <a:lnTo>
                  <a:pt x="2055489" y="200851"/>
                </a:lnTo>
                <a:lnTo>
                  <a:pt x="2106352" y="198078"/>
                </a:lnTo>
                <a:lnTo>
                  <a:pt x="2157162" y="195439"/>
                </a:lnTo>
                <a:lnTo>
                  <a:pt x="2207904" y="193013"/>
                </a:lnTo>
                <a:lnTo>
                  <a:pt x="2258568" y="190881"/>
                </a:lnTo>
                <a:lnTo>
                  <a:pt x="2315027" y="188606"/>
                </a:lnTo>
                <a:lnTo>
                  <a:pt x="2371344" y="186404"/>
                </a:lnTo>
                <a:lnTo>
                  <a:pt x="2427660" y="184344"/>
                </a:lnTo>
                <a:lnTo>
                  <a:pt x="2484120" y="182499"/>
                </a:lnTo>
                <a:lnTo>
                  <a:pt x="2537269" y="181105"/>
                </a:lnTo>
                <a:lnTo>
                  <a:pt x="2590419" y="179355"/>
                </a:lnTo>
                <a:lnTo>
                  <a:pt x="2643568" y="177462"/>
                </a:lnTo>
                <a:lnTo>
                  <a:pt x="2696718" y="175641"/>
                </a:lnTo>
                <a:lnTo>
                  <a:pt x="2747069" y="174000"/>
                </a:lnTo>
                <a:lnTo>
                  <a:pt x="2797527" y="172169"/>
                </a:lnTo>
                <a:lnTo>
                  <a:pt x="2848070" y="170211"/>
                </a:lnTo>
                <a:lnTo>
                  <a:pt x="2898676" y="168190"/>
                </a:lnTo>
                <a:lnTo>
                  <a:pt x="2949324" y="166168"/>
                </a:lnTo>
                <a:lnTo>
                  <a:pt x="2999994" y="164211"/>
                </a:lnTo>
                <a:lnTo>
                  <a:pt x="3048571" y="162377"/>
                </a:lnTo>
                <a:lnTo>
                  <a:pt x="3097148" y="160401"/>
                </a:lnTo>
                <a:lnTo>
                  <a:pt x="3145726" y="158424"/>
                </a:lnTo>
                <a:lnTo>
                  <a:pt x="3194304" y="156591"/>
                </a:lnTo>
                <a:lnTo>
                  <a:pt x="3240143" y="155448"/>
                </a:lnTo>
                <a:lnTo>
                  <a:pt x="3286125" y="154305"/>
                </a:lnTo>
                <a:lnTo>
                  <a:pt x="3332106" y="153162"/>
                </a:lnTo>
                <a:lnTo>
                  <a:pt x="3377946" y="152019"/>
                </a:lnTo>
                <a:lnTo>
                  <a:pt x="3432679" y="150864"/>
                </a:lnTo>
                <a:lnTo>
                  <a:pt x="3487197" y="149637"/>
                </a:lnTo>
                <a:lnTo>
                  <a:pt x="3541573" y="148268"/>
                </a:lnTo>
                <a:lnTo>
                  <a:pt x="3595878" y="146685"/>
                </a:lnTo>
                <a:lnTo>
                  <a:pt x="3638168" y="144958"/>
                </a:lnTo>
                <a:lnTo>
                  <a:pt x="3680459" y="143160"/>
                </a:lnTo>
                <a:lnTo>
                  <a:pt x="3722750" y="141220"/>
                </a:lnTo>
                <a:lnTo>
                  <a:pt x="3765041" y="139065"/>
                </a:lnTo>
                <a:lnTo>
                  <a:pt x="3807904" y="136909"/>
                </a:lnTo>
                <a:lnTo>
                  <a:pt x="3850766" y="134969"/>
                </a:lnTo>
                <a:lnTo>
                  <a:pt x="3893629" y="133171"/>
                </a:lnTo>
                <a:lnTo>
                  <a:pt x="3936491" y="131445"/>
                </a:lnTo>
                <a:lnTo>
                  <a:pt x="3977187" y="129873"/>
                </a:lnTo>
                <a:lnTo>
                  <a:pt x="4018026" y="128587"/>
                </a:lnTo>
                <a:lnTo>
                  <a:pt x="4058864" y="127587"/>
                </a:lnTo>
                <a:lnTo>
                  <a:pt x="4099560" y="126873"/>
                </a:lnTo>
                <a:lnTo>
                  <a:pt x="4138422" y="126158"/>
                </a:lnTo>
                <a:lnTo>
                  <a:pt x="4177284" y="125158"/>
                </a:lnTo>
                <a:lnTo>
                  <a:pt x="4216146" y="123872"/>
                </a:lnTo>
                <a:lnTo>
                  <a:pt x="4255008" y="122301"/>
                </a:lnTo>
                <a:lnTo>
                  <a:pt x="4294572" y="120324"/>
                </a:lnTo>
                <a:lnTo>
                  <a:pt x="4334351" y="117919"/>
                </a:lnTo>
                <a:lnTo>
                  <a:pt x="4374272" y="115228"/>
                </a:lnTo>
                <a:lnTo>
                  <a:pt x="4414266" y="112395"/>
                </a:lnTo>
                <a:lnTo>
                  <a:pt x="4454282" y="109858"/>
                </a:lnTo>
                <a:lnTo>
                  <a:pt x="4494371" y="106965"/>
                </a:lnTo>
                <a:lnTo>
                  <a:pt x="4534602" y="103929"/>
                </a:lnTo>
                <a:lnTo>
                  <a:pt x="4575048" y="100965"/>
                </a:lnTo>
                <a:lnTo>
                  <a:pt x="4623506" y="96964"/>
                </a:lnTo>
                <a:lnTo>
                  <a:pt x="4671822" y="92964"/>
                </a:lnTo>
                <a:lnTo>
                  <a:pt x="4720137" y="88963"/>
                </a:lnTo>
                <a:lnTo>
                  <a:pt x="4768596" y="84963"/>
                </a:lnTo>
                <a:lnTo>
                  <a:pt x="4844129" y="79248"/>
                </a:lnTo>
                <a:lnTo>
                  <a:pt x="4920234" y="73533"/>
                </a:lnTo>
                <a:lnTo>
                  <a:pt x="4996053" y="68199"/>
                </a:lnTo>
                <a:lnTo>
                  <a:pt x="5034033" y="65603"/>
                </a:lnTo>
                <a:lnTo>
                  <a:pt x="5071872" y="62865"/>
                </a:lnTo>
                <a:lnTo>
                  <a:pt x="5111305" y="60340"/>
                </a:lnTo>
                <a:lnTo>
                  <a:pt x="5150739" y="57531"/>
                </a:lnTo>
                <a:lnTo>
                  <a:pt x="5190172" y="54721"/>
                </a:lnTo>
                <a:lnTo>
                  <a:pt x="5229606" y="52197"/>
                </a:lnTo>
                <a:lnTo>
                  <a:pt x="5269051" y="49363"/>
                </a:lnTo>
                <a:lnTo>
                  <a:pt x="5308568" y="46672"/>
                </a:lnTo>
                <a:lnTo>
                  <a:pt x="5348227" y="44267"/>
                </a:lnTo>
                <a:lnTo>
                  <a:pt x="5388102" y="42291"/>
                </a:lnTo>
                <a:lnTo>
                  <a:pt x="5426392" y="40576"/>
                </a:lnTo>
                <a:lnTo>
                  <a:pt x="5464683" y="38862"/>
                </a:lnTo>
                <a:lnTo>
                  <a:pt x="5502973" y="37147"/>
                </a:lnTo>
                <a:lnTo>
                  <a:pt x="5541264" y="35433"/>
                </a:lnTo>
                <a:lnTo>
                  <a:pt x="5580126" y="34039"/>
                </a:lnTo>
                <a:lnTo>
                  <a:pt x="5618988" y="32289"/>
                </a:lnTo>
                <a:lnTo>
                  <a:pt x="5657850" y="30396"/>
                </a:lnTo>
                <a:lnTo>
                  <a:pt x="5696712" y="28575"/>
                </a:lnTo>
                <a:lnTo>
                  <a:pt x="5735693" y="26848"/>
                </a:lnTo>
                <a:lnTo>
                  <a:pt x="5774817" y="25050"/>
                </a:lnTo>
                <a:lnTo>
                  <a:pt x="5813940" y="23110"/>
                </a:lnTo>
                <a:lnTo>
                  <a:pt x="5852922" y="20955"/>
                </a:lnTo>
                <a:lnTo>
                  <a:pt x="5890760" y="19252"/>
                </a:lnTo>
                <a:lnTo>
                  <a:pt x="5966721" y="16132"/>
                </a:lnTo>
                <a:lnTo>
                  <a:pt x="6042159" y="13727"/>
                </a:lnTo>
                <a:lnTo>
                  <a:pt x="6117074" y="11751"/>
                </a:lnTo>
                <a:lnTo>
                  <a:pt x="6154674" y="11049"/>
                </a:lnTo>
                <a:lnTo>
                  <a:pt x="6191952" y="10025"/>
                </a:lnTo>
                <a:lnTo>
                  <a:pt x="6229445" y="9144"/>
                </a:lnTo>
                <a:lnTo>
                  <a:pt x="6267080" y="8262"/>
                </a:lnTo>
                <a:lnTo>
                  <a:pt x="6304788" y="7239"/>
                </a:lnTo>
                <a:lnTo>
                  <a:pt x="6376797" y="5429"/>
                </a:lnTo>
                <a:lnTo>
                  <a:pt x="6448806" y="4191"/>
                </a:lnTo>
                <a:lnTo>
                  <a:pt x="6518529" y="3143"/>
                </a:lnTo>
                <a:lnTo>
                  <a:pt x="6588252" y="2667"/>
                </a:lnTo>
                <a:lnTo>
                  <a:pt x="6624137" y="2416"/>
                </a:lnTo>
                <a:lnTo>
                  <a:pt x="6659880" y="1809"/>
                </a:lnTo>
                <a:lnTo>
                  <a:pt x="6695622" y="1059"/>
                </a:lnTo>
                <a:lnTo>
                  <a:pt x="6731508" y="381"/>
                </a:lnTo>
                <a:lnTo>
                  <a:pt x="6786252" y="190"/>
                </a:lnTo>
                <a:lnTo>
                  <a:pt x="6840855" y="0"/>
                </a:lnTo>
                <a:lnTo>
                  <a:pt x="6895457" y="381"/>
                </a:lnTo>
                <a:lnTo>
                  <a:pt x="6950202" y="1905"/>
                </a:lnTo>
                <a:lnTo>
                  <a:pt x="6984611" y="3155"/>
                </a:lnTo>
                <a:lnTo>
                  <a:pt x="7019163" y="4476"/>
                </a:lnTo>
                <a:lnTo>
                  <a:pt x="7053714" y="5655"/>
                </a:lnTo>
                <a:lnTo>
                  <a:pt x="7088124" y="6477"/>
                </a:lnTo>
                <a:lnTo>
                  <a:pt x="7121842" y="7739"/>
                </a:lnTo>
                <a:lnTo>
                  <a:pt x="7155560" y="9144"/>
                </a:lnTo>
                <a:lnTo>
                  <a:pt x="7189279" y="10548"/>
                </a:lnTo>
                <a:lnTo>
                  <a:pt x="7222998" y="11811"/>
                </a:lnTo>
                <a:lnTo>
                  <a:pt x="7256264" y="12834"/>
                </a:lnTo>
                <a:lnTo>
                  <a:pt x="7289673" y="13716"/>
                </a:lnTo>
                <a:lnTo>
                  <a:pt x="7323081" y="14597"/>
                </a:lnTo>
                <a:lnTo>
                  <a:pt x="7356348" y="15621"/>
                </a:lnTo>
                <a:lnTo>
                  <a:pt x="7388221" y="17228"/>
                </a:lnTo>
                <a:lnTo>
                  <a:pt x="7419879" y="18764"/>
                </a:lnTo>
                <a:lnTo>
                  <a:pt x="7482840" y="22479"/>
                </a:lnTo>
                <a:lnTo>
                  <a:pt x="7535417" y="27146"/>
                </a:lnTo>
                <a:lnTo>
                  <a:pt x="7561706" y="29872"/>
                </a:lnTo>
                <a:lnTo>
                  <a:pt x="7587996" y="32385"/>
                </a:lnTo>
                <a:lnTo>
                  <a:pt x="7608689" y="34111"/>
                </a:lnTo>
                <a:lnTo>
                  <a:pt x="7629525" y="35909"/>
                </a:lnTo>
                <a:lnTo>
                  <a:pt x="7650360" y="37849"/>
                </a:lnTo>
                <a:lnTo>
                  <a:pt x="7671054" y="40005"/>
                </a:lnTo>
                <a:lnTo>
                  <a:pt x="7683627" y="41028"/>
                </a:lnTo>
                <a:lnTo>
                  <a:pt x="7696200" y="41910"/>
                </a:lnTo>
                <a:lnTo>
                  <a:pt x="7708773" y="42791"/>
                </a:lnTo>
                <a:lnTo>
                  <a:pt x="7721346" y="43815"/>
                </a:lnTo>
                <a:lnTo>
                  <a:pt x="7727442" y="44577"/>
                </a:lnTo>
                <a:lnTo>
                  <a:pt x="7733538" y="45339"/>
                </a:lnTo>
                <a:lnTo>
                  <a:pt x="7739633" y="45339"/>
                </a:lnTo>
                <a:lnTo>
                  <a:pt x="7737348" y="46101"/>
                </a:lnTo>
                <a:lnTo>
                  <a:pt x="7735824" y="46863"/>
                </a:lnTo>
                <a:lnTo>
                  <a:pt x="7733538" y="46101"/>
                </a:lnTo>
                <a:lnTo>
                  <a:pt x="7722870" y="46101"/>
                </a:lnTo>
                <a:lnTo>
                  <a:pt x="7718298" y="44577"/>
                </a:lnTo>
                <a:lnTo>
                  <a:pt x="7712202" y="39243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08" name="Google Shape;5808;p80"/>
          <p:cNvGrpSpPr/>
          <p:nvPr/>
        </p:nvGrpSpPr>
        <p:grpSpPr>
          <a:xfrm>
            <a:off x="1910676" y="1192651"/>
            <a:ext cx="7131999" cy="1843298"/>
            <a:chOff x="3794283" y="1949945"/>
            <a:chExt cx="6154642" cy="1490497"/>
          </a:xfrm>
        </p:grpSpPr>
        <p:sp>
          <p:nvSpPr>
            <p:cNvPr id="5809" name="Google Shape;5809;p80"/>
            <p:cNvSpPr/>
            <p:nvPr/>
          </p:nvSpPr>
          <p:spPr>
            <a:xfrm>
              <a:off x="3912108" y="2465832"/>
              <a:ext cx="1161414" cy="60960"/>
            </a:xfrm>
            <a:custGeom>
              <a:rect b="b" l="l" r="r" t="t"/>
              <a:pathLst>
                <a:path extrusionOk="0" h="60960" w="1161414">
                  <a:moveTo>
                    <a:pt x="0" y="41910"/>
                  </a:moveTo>
                  <a:lnTo>
                    <a:pt x="45720" y="54102"/>
                  </a:lnTo>
                  <a:lnTo>
                    <a:pt x="93726" y="58816"/>
                  </a:lnTo>
                  <a:lnTo>
                    <a:pt x="133861" y="60305"/>
                  </a:lnTo>
                  <a:lnTo>
                    <a:pt x="158210" y="60674"/>
                  </a:lnTo>
                  <a:lnTo>
                    <a:pt x="182701" y="60614"/>
                  </a:lnTo>
                  <a:lnTo>
                    <a:pt x="207264" y="60198"/>
                  </a:lnTo>
                  <a:lnTo>
                    <a:pt x="238815" y="59126"/>
                  </a:lnTo>
                  <a:lnTo>
                    <a:pt x="270510" y="57340"/>
                  </a:lnTo>
                  <a:lnTo>
                    <a:pt x="302204" y="55268"/>
                  </a:lnTo>
                  <a:lnTo>
                    <a:pt x="333756" y="53340"/>
                  </a:lnTo>
                  <a:lnTo>
                    <a:pt x="375606" y="50744"/>
                  </a:lnTo>
                  <a:lnTo>
                    <a:pt x="417671" y="48577"/>
                  </a:lnTo>
                  <a:lnTo>
                    <a:pt x="459878" y="46696"/>
                  </a:lnTo>
                  <a:lnTo>
                    <a:pt x="502158" y="44958"/>
                  </a:lnTo>
                  <a:lnTo>
                    <a:pt x="534292" y="43564"/>
                  </a:lnTo>
                  <a:lnTo>
                    <a:pt x="566642" y="41814"/>
                  </a:lnTo>
                  <a:lnTo>
                    <a:pt x="599134" y="39921"/>
                  </a:lnTo>
                  <a:lnTo>
                    <a:pt x="631698" y="38100"/>
                  </a:lnTo>
                  <a:lnTo>
                    <a:pt x="661987" y="36837"/>
                  </a:lnTo>
                  <a:lnTo>
                    <a:pt x="692277" y="35433"/>
                  </a:lnTo>
                  <a:lnTo>
                    <a:pt x="722566" y="34028"/>
                  </a:lnTo>
                  <a:lnTo>
                    <a:pt x="752856" y="32766"/>
                  </a:lnTo>
                  <a:lnTo>
                    <a:pt x="781300" y="31503"/>
                  </a:lnTo>
                  <a:lnTo>
                    <a:pt x="809529" y="30098"/>
                  </a:lnTo>
                  <a:lnTo>
                    <a:pt x="837616" y="28694"/>
                  </a:lnTo>
                  <a:lnTo>
                    <a:pt x="865632" y="27431"/>
                  </a:lnTo>
                  <a:lnTo>
                    <a:pt x="890647" y="26408"/>
                  </a:lnTo>
                  <a:lnTo>
                    <a:pt x="915447" y="25526"/>
                  </a:lnTo>
                  <a:lnTo>
                    <a:pt x="940105" y="24645"/>
                  </a:lnTo>
                  <a:lnTo>
                    <a:pt x="964691" y="23621"/>
                  </a:lnTo>
                  <a:lnTo>
                    <a:pt x="984682" y="22800"/>
                  </a:lnTo>
                  <a:lnTo>
                    <a:pt x="1004601" y="21621"/>
                  </a:lnTo>
                  <a:lnTo>
                    <a:pt x="1024378" y="20300"/>
                  </a:lnTo>
                  <a:lnTo>
                    <a:pt x="1043940" y="19049"/>
                  </a:lnTo>
                  <a:lnTo>
                    <a:pt x="1061775" y="17906"/>
                  </a:lnTo>
                  <a:lnTo>
                    <a:pt x="1079754" y="16763"/>
                  </a:lnTo>
                  <a:lnTo>
                    <a:pt x="1097732" y="15620"/>
                  </a:lnTo>
                  <a:lnTo>
                    <a:pt x="1115568" y="14477"/>
                  </a:lnTo>
                  <a:lnTo>
                    <a:pt x="1122545" y="14013"/>
                  </a:lnTo>
                  <a:lnTo>
                    <a:pt x="1129665" y="13620"/>
                  </a:lnTo>
                  <a:lnTo>
                    <a:pt x="1136784" y="13084"/>
                  </a:lnTo>
                  <a:lnTo>
                    <a:pt x="1143762" y="12191"/>
                  </a:lnTo>
                  <a:lnTo>
                    <a:pt x="1148334" y="11429"/>
                  </a:lnTo>
                  <a:lnTo>
                    <a:pt x="1152906" y="11429"/>
                  </a:lnTo>
                  <a:lnTo>
                    <a:pt x="1157478" y="10667"/>
                  </a:lnTo>
                  <a:lnTo>
                    <a:pt x="1158240" y="10667"/>
                  </a:lnTo>
                  <a:lnTo>
                    <a:pt x="1159764" y="10667"/>
                  </a:lnTo>
                  <a:lnTo>
                    <a:pt x="1161288" y="10667"/>
                  </a:lnTo>
                  <a:lnTo>
                    <a:pt x="1155192" y="7619"/>
                  </a:lnTo>
                  <a:lnTo>
                    <a:pt x="1149858" y="3809"/>
                  </a:lnTo>
                  <a:lnTo>
                    <a:pt x="1144524" y="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10" name="Google Shape;5810;p80"/>
            <p:cNvGrpSpPr/>
            <p:nvPr/>
          </p:nvGrpSpPr>
          <p:grpSpPr>
            <a:xfrm>
              <a:off x="3794283" y="2199119"/>
              <a:ext cx="1202901" cy="205027"/>
              <a:chOff x="3794283" y="2199119"/>
              <a:chExt cx="1202901" cy="205027"/>
            </a:xfrm>
          </p:grpSpPr>
          <p:pic>
            <p:nvPicPr>
              <p:cNvPr id="5811" name="Google Shape;5811;p8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794283" y="2242553"/>
                <a:ext cx="114658" cy="1615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12" name="Google Shape;5812;p8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933431" y="2212978"/>
                <a:ext cx="127160" cy="165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13" name="Google Shape;5813;p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084307" y="2201405"/>
                <a:ext cx="234721" cy="1745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14" name="Google Shape;5814;p8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346054" y="2211311"/>
                <a:ext cx="213766" cy="1493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15" name="Google Shape;5815;p8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583417" y="2213597"/>
                <a:ext cx="108229" cy="1356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16" name="Google Shape;5816;p8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724387" y="2199119"/>
                <a:ext cx="90703" cy="13413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17" name="Google Shape;5817;p80"/>
              <p:cNvSpPr/>
              <p:nvPr/>
            </p:nvSpPr>
            <p:spPr>
              <a:xfrm>
                <a:off x="4854083" y="2215895"/>
                <a:ext cx="10160" cy="97789"/>
              </a:xfrm>
              <a:custGeom>
                <a:rect b="b" l="l" r="r" t="t"/>
                <a:pathLst>
                  <a:path extrusionOk="0" h="97789" w="10160">
                    <a:moveTo>
                      <a:pt x="2143" y="0"/>
                    </a:moveTo>
                    <a:lnTo>
                      <a:pt x="1047" y="8691"/>
                    </a:lnTo>
                    <a:lnTo>
                      <a:pt x="238" y="17526"/>
                    </a:lnTo>
                    <a:lnTo>
                      <a:pt x="0" y="26360"/>
                    </a:lnTo>
                    <a:lnTo>
                      <a:pt x="619" y="35052"/>
                    </a:lnTo>
                    <a:lnTo>
                      <a:pt x="2905" y="46934"/>
                    </a:lnTo>
                    <a:lnTo>
                      <a:pt x="5762" y="58673"/>
                    </a:lnTo>
                    <a:lnTo>
                      <a:pt x="8334" y="70413"/>
                    </a:lnTo>
                    <a:lnTo>
                      <a:pt x="9763" y="82296"/>
                    </a:lnTo>
                    <a:lnTo>
                      <a:pt x="9763" y="89916"/>
                    </a:lnTo>
                    <a:lnTo>
                      <a:pt x="9763" y="92202"/>
                    </a:lnTo>
                    <a:lnTo>
                      <a:pt x="9763" y="97536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818" name="Google Shape;5818;p80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894313" y="2221979"/>
                <a:ext cx="102871" cy="1034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819" name="Google Shape;5819;p8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046713" y="2166353"/>
              <a:ext cx="101942" cy="1547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0" name="Google Shape;5820;p8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301221" y="2196071"/>
              <a:ext cx="125755" cy="1375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21" name="Google Shape;5821;p80"/>
            <p:cNvSpPr/>
            <p:nvPr/>
          </p:nvSpPr>
          <p:spPr>
            <a:xfrm>
              <a:off x="5503164" y="2213610"/>
              <a:ext cx="17145" cy="15239"/>
            </a:xfrm>
            <a:custGeom>
              <a:rect b="b" l="l" r="r" t="t"/>
              <a:pathLst>
                <a:path extrusionOk="0" h="15239" w="17145">
                  <a:moveTo>
                    <a:pt x="16763" y="5334"/>
                  </a:moveTo>
                  <a:lnTo>
                    <a:pt x="4571" y="4572"/>
                  </a:lnTo>
                  <a:lnTo>
                    <a:pt x="4571" y="0"/>
                  </a:lnTo>
                  <a:lnTo>
                    <a:pt x="1523" y="11430"/>
                  </a:lnTo>
                  <a:lnTo>
                    <a:pt x="761" y="12192"/>
                  </a:lnTo>
                  <a:lnTo>
                    <a:pt x="761" y="13716"/>
                  </a:lnTo>
                  <a:lnTo>
                    <a:pt x="0" y="1524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2" name="Google Shape;5822;p80"/>
            <p:cNvSpPr/>
            <p:nvPr/>
          </p:nvSpPr>
          <p:spPr>
            <a:xfrm>
              <a:off x="5513832" y="2324100"/>
              <a:ext cx="13970" cy="7619"/>
            </a:xfrm>
            <a:custGeom>
              <a:rect b="b" l="l" r="r" t="t"/>
              <a:pathLst>
                <a:path extrusionOk="0" h="7619" w="13970">
                  <a:moveTo>
                    <a:pt x="13715" y="7620"/>
                  </a:moveTo>
                  <a:lnTo>
                    <a:pt x="9143" y="4572"/>
                  </a:lnTo>
                  <a:lnTo>
                    <a:pt x="4571" y="2286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23" name="Google Shape;5823;p80"/>
            <p:cNvGrpSpPr/>
            <p:nvPr/>
          </p:nvGrpSpPr>
          <p:grpSpPr>
            <a:xfrm>
              <a:off x="5775947" y="2264246"/>
              <a:ext cx="333261" cy="137054"/>
              <a:chOff x="5775947" y="2264246"/>
              <a:chExt cx="333261" cy="137054"/>
            </a:xfrm>
          </p:grpSpPr>
          <p:pic>
            <p:nvPicPr>
              <p:cNvPr id="5824" name="Google Shape;5824;p80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775947" y="2264246"/>
                <a:ext cx="236245" cy="13705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25" name="Google Shape;5825;p80"/>
              <p:cNvSpPr/>
              <p:nvPr/>
            </p:nvSpPr>
            <p:spPr>
              <a:xfrm>
                <a:off x="6052566" y="2295143"/>
                <a:ext cx="43179" cy="3810"/>
              </a:xfrm>
              <a:custGeom>
                <a:rect b="b" l="l" r="r" t="t"/>
                <a:pathLst>
                  <a:path extrusionOk="0" h="3810" w="43179">
                    <a:moveTo>
                      <a:pt x="0" y="0"/>
                    </a:moveTo>
                    <a:lnTo>
                      <a:pt x="7322" y="440"/>
                    </a:lnTo>
                    <a:lnTo>
                      <a:pt x="14573" y="666"/>
                    </a:lnTo>
                    <a:lnTo>
                      <a:pt x="21967" y="750"/>
                    </a:lnTo>
                    <a:lnTo>
                      <a:pt x="29718" y="761"/>
                    </a:lnTo>
                    <a:lnTo>
                      <a:pt x="32766" y="761"/>
                    </a:lnTo>
                    <a:lnTo>
                      <a:pt x="40386" y="0"/>
                    </a:lnTo>
                    <a:lnTo>
                      <a:pt x="42672" y="1523"/>
                    </a:lnTo>
                    <a:lnTo>
                      <a:pt x="42672" y="2285"/>
                    </a:lnTo>
                    <a:lnTo>
                      <a:pt x="42672" y="3047"/>
                    </a:lnTo>
                    <a:lnTo>
                      <a:pt x="42672" y="3809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6" name="Google Shape;5826;p80"/>
              <p:cNvSpPr/>
              <p:nvPr/>
            </p:nvSpPr>
            <p:spPr>
              <a:xfrm>
                <a:off x="6064758" y="2344673"/>
                <a:ext cx="44450" cy="5714"/>
              </a:xfrm>
              <a:custGeom>
                <a:rect b="b" l="l" r="r" t="t"/>
                <a:pathLst>
                  <a:path extrusionOk="0" h="5714" w="44450">
                    <a:moveTo>
                      <a:pt x="0" y="5334"/>
                    </a:moveTo>
                    <a:lnTo>
                      <a:pt x="36576" y="1524"/>
                    </a:lnTo>
                    <a:lnTo>
                      <a:pt x="40386" y="762"/>
                    </a:lnTo>
                    <a:lnTo>
                      <a:pt x="44196" y="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827" name="Google Shape;5827;p8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220955" y="2223503"/>
              <a:ext cx="110515" cy="1478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28" name="Google Shape;5828;p80"/>
            <p:cNvSpPr/>
            <p:nvPr/>
          </p:nvSpPr>
          <p:spPr>
            <a:xfrm>
              <a:off x="6265164" y="2429255"/>
              <a:ext cx="173989" cy="28575"/>
            </a:xfrm>
            <a:custGeom>
              <a:rect b="b" l="l" r="r" t="t"/>
              <a:pathLst>
                <a:path extrusionOk="0" h="28575" w="173989">
                  <a:moveTo>
                    <a:pt x="0" y="19050"/>
                  </a:moveTo>
                  <a:lnTo>
                    <a:pt x="12096" y="20204"/>
                  </a:lnTo>
                  <a:lnTo>
                    <a:pt x="23622" y="20288"/>
                  </a:lnTo>
                  <a:lnTo>
                    <a:pt x="35147" y="19371"/>
                  </a:lnTo>
                  <a:lnTo>
                    <a:pt x="47244" y="17525"/>
                  </a:lnTo>
                  <a:lnTo>
                    <a:pt x="62793" y="15239"/>
                  </a:lnTo>
                  <a:lnTo>
                    <a:pt x="78486" y="12953"/>
                  </a:lnTo>
                  <a:lnTo>
                    <a:pt x="94178" y="10667"/>
                  </a:lnTo>
                  <a:lnTo>
                    <a:pt x="109728" y="8381"/>
                  </a:lnTo>
                  <a:lnTo>
                    <a:pt x="122181" y="6667"/>
                  </a:lnTo>
                  <a:lnTo>
                    <a:pt x="134493" y="4952"/>
                  </a:lnTo>
                  <a:lnTo>
                    <a:pt x="146804" y="3238"/>
                  </a:lnTo>
                  <a:lnTo>
                    <a:pt x="159258" y="1523"/>
                  </a:lnTo>
                  <a:lnTo>
                    <a:pt x="163830" y="761"/>
                  </a:lnTo>
                  <a:lnTo>
                    <a:pt x="169164" y="0"/>
                  </a:lnTo>
                  <a:lnTo>
                    <a:pt x="173736" y="0"/>
                  </a:lnTo>
                  <a:lnTo>
                    <a:pt x="166116" y="0"/>
                  </a:lnTo>
                  <a:lnTo>
                    <a:pt x="160020" y="2285"/>
                  </a:lnTo>
                  <a:lnTo>
                    <a:pt x="152400" y="3809"/>
                  </a:lnTo>
                  <a:lnTo>
                    <a:pt x="139838" y="5857"/>
                  </a:lnTo>
                  <a:lnTo>
                    <a:pt x="127349" y="7619"/>
                  </a:lnTo>
                  <a:lnTo>
                    <a:pt x="115002" y="9382"/>
                  </a:lnTo>
                  <a:lnTo>
                    <a:pt x="72104" y="17240"/>
                  </a:lnTo>
                  <a:lnTo>
                    <a:pt x="38100" y="25145"/>
                  </a:lnTo>
                  <a:lnTo>
                    <a:pt x="33528" y="26669"/>
                  </a:lnTo>
                  <a:lnTo>
                    <a:pt x="29718" y="28193"/>
                  </a:lnTo>
                  <a:lnTo>
                    <a:pt x="36576" y="28193"/>
                  </a:lnTo>
                  <a:lnTo>
                    <a:pt x="41910" y="27431"/>
                  </a:lnTo>
                  <a:lnTo>
                    <a:pt x="48006" y="26669"/>
                  </a:lnTo>
                  <a:lnTo>
                    <a:pt x="54102" y="25907"/>
                  </a:lnTo>
                  <a:lnTo>
                    <a:pt x="63246" y="25907"/>
                  </a:lnTo>
                  <a:lnTo>
                    <a:pt x="67818" y="22097"/>
                  </a:lnTo>
                  <a:lnTo>
                    <a:pt x="67818" y="21335"/>
                  </a:lnTo>
                  <a:lnTo>
                    <a:pt x="67818" y="20573"/>
                  </a:lnTo>
                  <a:lnTo>
                    <a:pt x="67818" y="19049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29" name="Google Shape;5829;p80"/>
            <p:cNvGrpSpPr/>
            <p:nvPr/>
          </p:nvGrpSpPr>
          <p:grpSpPr>
            <a:xfrm>
              <a:off x="6385547" y="2100821"/>
              <a:ext cx="151663" cy="259105"/>
              <a:chOff x="6385547" y="2100821"/>
              <a:chExt cx="151663" cy="259105"/>
            </a:xfrm>
          </p:grpSpPr>
          <p:pic>
            <p:nvPicPr>
              <p:cNvPr id="5830" name="Google Shape;5830;p80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6385547" y="2221979"/>
                <a:ext cx="112801" cy="1379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31" name="Google Shape;5831;p80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6460985" y="2100821"/>
                <a:ext cx="76225" cy="1006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832" name="Google Shape;5832;p8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701015" y="2237219"/>
              <a:ext cx="158521" cy="76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3" name="Google Shape;5833;p80"/>
            <p:cNvSpPr/>
            <p:nvPr/>
          </p:nvSpPr>
          <p:spPr>
            <a:xfrm>
              <a:off x="7078980" y="2068067"/>
              <a:ext cx="104775" cy="335280"/>
            </a:xfrm>
            <a:custGeom>
              <a:rect b="b" l="l" r="r" t="t"/>
              <a:pathLst>
                <a:path extrusionOk="0" h="335280" w="104775">
                  <a:moveTo>
                    <a:pt x="104394" y="25146"/>
                  </a:moveTo>
                  <a:lnTo>
                    <a:pt x="70104" y="0"/>
                  </a:lnTo>
                  <a:lnTo>
                    <a:pt x="64008" y="2286"/>
                  </a:lnTo>
                  <a:lnTo>
                    <a:pt x="47244" y="37338"/>
                  </a:lnTo>
                  <a:lnTo>
                    <a:pt x="44958" y="67818"/>
                  </a:lnTo>
                  <a:lnTo>
                    <a:pt x="45053" y="76664"/>
                  </a:lnTo>
                  <a:lnTo>
                    <a:pt x="65341" y="116395"/>
                  </a:lnTo>
                  <a:lnTo>
                    <a:pt x="72270" y="125420"/>
                  </a:lnTo>
                  <a:lnTo>
                    <a:pt x="76200" y="134874"/>
                  </a:lnTo>
                  <a:lnTo>
                    <a:pt x="76104" y="142422"/>
                  </a:lnTo>
                  <a:lnTo>
                    <a:pt x="73152" y="148399"/>
                  </a:lnTo>
                  <a:lnTo>
                    <a:pt x="42767" y="176022"/>
                  </a:lnTo>
                  <a:lnTo>
                    <a:pt x="20574" y="191262"/>
                  </a:lnTo>
                  <a:lnTo>
                    <a:pt x="14478" y="195834"/>
                  </a:lnTo>
                  <a:lnTo>
                    <a:pt x="5334" y="199644"/>
                  </a:lnTo>
                  <a:lnTo>
                    <a:pt x="0" y="204978"/>
                  </a:lnTo>
                  <a:lnTo>
                    <a:pt x="0" y="205740"/>
                  </a:lnTo>
                  <a:lnTo>
                    <a:pt x="6858" y="206502"/>
                  </a:lnTo>
                  <a:lnTo>
                    <a:pt x="12954" y="206502"/>
                  </a:lnTo>
                  <a:lnTo>
                    <a:pt x="19812" y="206502"/>
                  </a:lnTo>
                  <a:lnTo>
                    <a:pt x="26908" y="206668"/>
                  </a:lnTo>
                  <a:lnTo>
                    <a:pt x="60198" y="222504"/>
                  </a:lnTo>
                  <a:lnTo>
                    <a:pt x="60198" y="232410"/>
                  </a:lnTo>
                  <a:lnTo>
                    <a:pt x="46767" y="276236"/>
                  </a:lnTo>
                  <a:lnTo>
                    <a:pt x="43243" y="284321"/>
                  </a:lnTo>
                  <a:lnTo>
                    <a:pt x="40005" y="292548"/>
                  </a:lnTo>
                  <a:lnTo>
                    <a:pt x="37338" y="300990"/>
                  </a:lnTo>
                  <a:lnTo>
                    <a:pt x="35814" y="305562"/>
                  </a:lnTo>
                  <a:lnTo>
                    <a:pt x="34290" y="313182"/>
                  </a:lnTo>
                  <a:lnTo>
                    <a:pt x="35814" y="318516"/>
                  </a:lnTo>
                  <a:lnTo>
                    <a:pt x="38100" y="324612"/>
                  </a:lnTo>
                  <a:lnTo>
                    <a:pt x="44958" y="328422"/>
                  </a:lnTo>
                  <a:lnTo>
                    <a:pt x="49530" y="330708"/>
                  </a:lnTo>
                  <a:lnTo>
                    <a:pt x="56816" y="333636"/>
                  </a:lnTo>
                  <a:lnTo>
                    <a:pt x="63246" y="334708"/>
                  </a:lnTo>
                  <a:lnTo>
                    <a:pt x="69675" y="334351"/>
                  </a:lnTo>
                  <a:lnTo>
                    <a:pt x="76962" y="332994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34" name="Google Shape;5834;p80"/>
            <p:cNvGrpSpPr/>
            <p:nvPr/>
          </p:nvGrpSpPr>
          <p:grpSpPr>
            <a:xfrm>
              <a:off x="7285469" y="2157209"/>
              <a:ext cx="153949" cy="175285"/>
              <a:chOff x="7285469" y="2157209"/>
              <a:chExt cx="153949" cy="175285"/>
            </a:xfrm>
          </p:grpSpPr>
          <p:pic>
            <p:nvPicPr>
              <p:cNvPr id="5835" name="Google Shape;5835;p80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285469" y="2157209"/>
                <a:ext cx="101371" cy="1105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36" name="Google Shape;5836;p80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320521" y="2234933"/>
                <a:ext cx="118897" cy="975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837" name="Google Shape;5837;p80"/>
            <p:cNvSpPr/>
            <p:nvPr/>
          </p:nvSpPr>
          <p:spPr>
            <a:xfrm>
              <a:off x="7524750" y="2227052"/>
              <a:ext cx="48259" cy="57150"/>
            </a:xfrm>
            <a:custGeom>
              <a:rect b="b" l="l" r="r" t="t"/>
              <a:pathLst>
                <a:path extrusionOk="0" h="57150" w="48259">
                  <a:moveTo>
                    <a:pt x="23622" y="273"/>
                  </a:moveTo>
                  <a:lnTo>
                    <a:pt x="48160" y="18311"/>
                  </a:lnTo>
                  <a:lnTo>
                    <a:pt x="46577" y="24943"/>
                  </a:lnTo>
                  <a:lnTo>
                    <a:pt x="10548" y="54316"/>
                  </a:lnTo>
                  <a:lnTo>
                    <a:pt x="762" y="56661"/>
                  </a:lnTo>
                  <a:lnTo>
                    <a:pt x="0" y="56661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8" name="Google Shape;5838;p80"/>
            <p:cNvSpPr/>
            <p:nvPr/>
          </p:nvSpPr>
          <p:spPr>
            <a:xfrm>
              <a:off x="7786878" y="2196083"/>
              <a:ext cx="2540" cy="1905"/>
            </a:xfrm>
            <a:custGeom>
              <a:rect b="b" l="l" r="r" t="t"/>
              <a:pathLst>
                <a:path extrusionOk="0" h="1905" w="2540">
                  <a:moveTo>
                    <a:pt x="2285" y="762"/>
                  </a:moveTo>
                  <a:lnTo>
                    <a:pt x="761" y="1524"/>
                  </a:lnTo>
                  <a:lnTo>
                    <a:pt x="0" y="1524"/>
                  </a:lnTo>
                  <a:lnTo>
                    <a:pt x="761" y="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9" name="Google Shape;5839;p80"/>
            <p:cNvSpPr/>
            <p:nvPr/>
          </p:nvSpPr>
          <p:spPr>
            <a:xfrm>
              <a:off x="7901178" y="2183129"/>
              <a:ext cx="13334" cy="0"/>
            </a:xfrm>
            <a:custGeom>
              <a:rect b="b" l="l" r="r" t="t"/>
              <a:pathLst>
                <a:path extrusionOk="0" h="120000" w="13334">
                  <a:moveTo>
                    <a:pt x="0" y="0"/>
                  </a:moveTo>
                  <a:lnTo>
                    <a:pt x="4572" y="0"/>
                  </a:lnTo>
                  <a:lnTo>
                    <a:pt x="9144" y="0"/>
                  </a:lnTo>
                  <a:lnTo>
                    <a:pt x="12954" y="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0" name="Google Shape;5840;p80"/>
            <p:cNvSpPr/>
            <p:nvPr/>
          </p:nvSpPr>
          <p:spPr>
            <a:xfrm>
              <a:off x="8006333" y="2175510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1" name="Google Shape;5841;p80"/>
            <p:cNvSpPr/>
            <p:nvPr/>
          </p:nvSpPr>
          <p:spPr>
            <a:xfrm>
              <a:off x="8102345" y="2172461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42" name="Google Shape;5842;p8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323313" y="2178545"/>
              <a:ext cx="77749" cy="823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43" name="Google Shape;5843;p80"/>
            <p:cNvGrpSpPr/>
            <p:nvPr/>
          </p:nvGrpSpPr>
          <p:grpSpPr>
            <a:xfrm>
              <a:off x="8471903" y="2001107"/>
              <a:ext cx="397140" cy="285114"/>
              <a:chOff x="8471903" y="2001107"/>
              <a:chExt cx="397140" cy="285114"/>
            </a:xfrm>
          </p:grpSpPr>
          <p:pic>
            <p:nvPicPr>
              <p:cNvPr id="5844" name="Google Shape;5844;p80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8471903" y="2069579"/>
                <a:ext cx="110515" cy="1028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45" name="Google Shape;5845;p80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8609825" y="2131301"/>
                <a:ext cx="87655" cy="1143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46" name="Google Shape;5846;p80"/>
              <p:cNvSpPr/>
              <p:nvPr/>
            </p:nvSpPr>
            <p:spPr>
              <a:xfrm>
                <a:off x="8740139" y="2001107"/>
                <a:ext cx="128904" cy="285114"/>
              </a:xfrm>
              <a:custGeom>
                <a:rect b="b" l="l" r="r" t="t"/>
                <a:pathLst>
                  <a:path extrusionOk="0" h="285114" w="128904">
                    <a:moveTo>
                      <a:pt x="0" y="7524"/>
                    </a:moveTo>
                    <a:lnTo>
                      <a:pt x="12918" y="2083"/>
                    </a:lnTo>
                    <a:lnTo>
                      <a:pt x="22764" y="0"/>
                    </a:lnTo>
                    <a:lnTo>
                      <a:pt x="32468" y="2059"/>
                    </a:lnTo>
                    <a:lnTo>
                      <a:pt x="70568" y="31337"/>
                    </a:lnTo>
                    <a:lnTo>
                      <a:pt x="84355" y="73842"/>
                    </a:lnTo>
                    <a:lnTo>
                      <a:pt x="84582" y="85248"/>
                    </a:lnTo>
                    <a:lnTo>
                      <a:pt x="83391" y="97119"/>
                    </a:lnTo>
                    <a:lnTo>
                      <a:pt x="81343" y="108775"/>
                    </a:lnTo>
                    <a:lnTo>
                      <a:pt x="79009" y="120288"/>
                    </a:lnTo>
                    <a:lnTo>
                      <a:pt x="76962" y="131730"/>
                    </a:lnTo>
                    <a:lnTo>
                      <a:pt x="75545" y="139088"/>
                    </a:lnTo>
                    <a:lnTo>
                      <a:pt x="74199" y="147732"/>
                    </a:lnTo>
                    <a:lnTo>
                      <a:pt x="73854" y="156376"/>
                    </a:lnTo>
                    <a:lnTo>
                      <a:pt x="75438" y="163734"/>
                    </a:lnTo>
                    <a:lnTo>
                      <a:pt x="78486" y="172878"/>
                    </a:lnTo>
                    <a:lnTo>
                      <a:pt x="89916" y="172116"/>
                    </a:lnTo>
                    <a:lnTo>
                      <a:pt x="97536" y="172116"/>
                    </a:lnTo>
                    <a:lnTo>
                      <a:pt x="128778" y="161448"/>
                    </a:lnTo>
                    <a:lnTo>
                      <a:pt x="126492" y="160686"/>
                    </a:lnTo>
                    <a:lnTo>
                      <a:pt x="127254" y="159924"/>
                    </a:lnTo>
                    <a:lnTo>
                      <a:pt x="103786" y="190773"/>
                    </a:lnTo>
                    <a:lnTo>
                      <a:pt x="99822" y="220884"/>
                    </a:lnTo>
                    <a:lnTo>
                      <a:pt x="99941" y="229457"/>
                    </a:lnTo>
                    <a:lnTo>
                      <a:pt x="100203" y="238029"/>
                    </a:lnTo>
                    <a:lnTo>
                      <a:pt x="100464" y="246602"/>
                    </a:lnTo>
                    <a:lnTo>
                      <a:pt x="100584" y="255174"/>
                    </a:lnTo>
                    <a:lnTo>
                      <a:pt x="100584" y="263556"/>
                    </a:lnTo>
                    <a:lnTo>
                      <a:pt x="101346" y="270414"/>
                    </a:lnTo>
                    <a:lnTo>
                      <a:pt x="94488" y="275748"/>
                    </a:lnTo>
                    <a:lnTo>
                      <a:pt x="84582" y="281678"/>
                    </a:lnTo>
                    <a:lnTo>
                      <a:pt x="73533" y="284321"/>
                    </a:lnTo>
                    <a:lnTo>
                      <a:pt x="61912" y="284964"/>
                    </a:lnTo>
                    <a:lnTo>
                      <a:pt x="50292" y="284892"/>
                    </a:lnTo>
                    <a:lnTo>
                      <a:pt x="40040" y="284857"/>
                    </a:lnTo>
                    <a:lnTo>
                      <a:pt x="30003" y="284035"/>
                    </a:lnTo>
                    <a:lnTo>
                      <a:pt x="20395" y="281356"/>
                    </a:lnTo>
                    <a:lnTo>
                      <a:pt x="11430" y="275748"/>
                    </a:lnTo>
                    <a:lnTo>
                      <a:pt x="9906" y="273462"/>
                    </a:lnTo>
                    <a:lnTo>
                      <a:pt x="7620" y="271176"/>
                    </a:lnTo>
                    <a:lnTo>
                      <a:pt x="6096" y="26889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47" name="Google Shape;5847;p80"/>
            <p:cNvGrpSpPr/>
            <p:nvPr/>
          </p:nvGrpSpPr>
          <p:grpSpPr>
            <a:xfrm>
              <a:off x="9310116" y="2026145"/>
              <a:ext cx="638809" cy="308750"/>
              <a:chOff x="9310116" y="2026145"/>
              <a:chExt cx="638809" cy="308750"/>
            </a:xfrm>
          </p:grpSpPr>
          <p:sp>
            <p:nvSpPr>
              <p:cNvPr id="5848" name="Google Shape;5848;p80"/>
              <p:cNvSpPr/>
              <p:nvPr/>
            </p:nvSpPr>
            <p:spPr>
              <a:xfrm>
                <a:off x="9310116" y="2164080"/>
                <a:ext cx="3175" cy="154939"/>
              </a:xfrm>
              <a:custGeom>
                <a:rect b="b" l="l" r="r" t="t"/>
                <a:pathLst>
                  <a:path extrusionOk="0" h="154939" w="3175">
                    <a:moveTo>
                      <a:pt x="0" y="0"/>
                    </a:moveTo>
                    <a:lnTo>
                      <a:pt x="321" y="14168"/>
                    </a:lnTo>
                    <a:lnTo>
                      <a:pt x="285" y="28194"/>
                    </a:lnTo>
                    <a:lnTo>
                      <a:pt x="107" y="42219"/>
                    </a:lnTo>
                    <a:lnTo>
                      <a:pt x="0" y="56388"/>
                    </a:lnTo>
                    <a:lnTo>
                      <a:pt x="119" y="71258"/>
                    </a:lnTo>
                    <a:lnTo>
                      <a:pt x="381" y="86201"/>
                    </a:lnTo>
                    <a:lnTo>
                      <a:pt x="642" y="101286"/>
                    </a:lnTo>
                    <a:lnTo>
                      <a:pt x="762" y="116586"/>
                    </a:lnTo>
                    <a:lnTo>
                      <a:pt x="750" y="124467"/>
                    </a:lnTo>
                    <a:lnTo>
                      <a:pt x="666" y="132207"/>
                    </a:lnTo>
                    <a:lnTo>
                      <a:pt x="440" y="139946"/>
                    </a:lnTo>
                    <a:lnTo>
                      <a:pt x="0" y="147828"/>
                    </a:lnTo>
                    <a:lnTo>
                      <a:pt x="0" y="154686"/>
                    </a:lnTo>
                    <a:lnTo>
                      <a:pt x="762" y="150876"/>
                    </a:lnTo>
                    <a:lnTo>
                      <a:pt x="3048" y="145542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9" name="Google Shape;5849;p80"/>
              <p:cNvSpPr/>
              <p:nvPr/>
            </p:nvSpPr>
            <p:spPr>
              <a:xfrm>
                <a:off x="9358657" y="2160270"/>
                <a:ext cx="16509" cy="174625"/>
              </a:xfrm>
              <a:custGeom>
                <a:rect b="b" l="l" r="r" t="t"/>
                <a:pathLst>
                  <a:path extrusionOk="0" h="174625" w="16509">
                    <a:moveTo>
                      <a:pt x="226" y="0"/>
                    </a:moveTo>
                    <a:lnTo>
                      <a:pt x="0" y="13120"/>
                    </a:lnTo>
                    <a:lnTo>
                      <a:pt x="1273" y="25527"/>
                    </a:lnTo>
                    <a:lnTo>
                      <a:pt x="3548" y="37933"/>
                    </a:lnTo>
                    <a:lnTo>
                      <a:pt x="6322" y="51053"/>
                    </a:lnTo>
                    <a:lnTo>
                      <a:pt x="9251" y="65805"/>
                    </a:lnTo>
                    <a:lnTo>
                      <a:pt x="12037" y="80486"/>
                    </a:lnTo>
                    <a:lnTo>
                      <a:pt x="14251" y="95309"/>
                    </a:lnTo>
                    <a:lnTo>
                      <a:pt x="15466" y="110489"/>
                    </a:lnTo>
                    <a:lnTo>
                      <a:pt x="15942" y="122241"/>
                    </a:lnTo>
                    <a:lnTo>
                      <a:pt x="15847" y="133635"/>
                    </a:lnTo>
                    <a:lnTo>
                      <a:pt x="14608" y="144887"/>
                    </a:lnTo>
                    <a:lnTo>
                      <a:pt x="11656" y="156210"/>
                    </a:lnTo>
                    <a:lnTo>
                      <a:pt x="10132" y="163068"/>
                    </a:lnTo>
                    <a:lnTo>
                      <a:pt x="7846" y="168402"/>
                    </a:lnTo>
                    <a:lnTo>
                      <a:pt x="7084" y="174498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850" name="Google Shape;5850;p80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9419069" y="2160257"/>
                <a:ext cx="230149" cy="1699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51" name="Google Shape;5851;p80"/>
              <p:cNvSpPr/>
              <p:nvPr/>
            </p:nvSpPr>
            <p:spPr>
              <a:xfrm>
                <a:off x="9681972" y="2139696"/>
                <a:ext cx="10159" cy="154939"/>
              </a:xfrm>
              <a:custGeom>
                <a:rect b="b" l="l" r="r" t="t"/>
                <a:pathLst>
                  <a:path extrusionOk="0" h="154939" w="10159">
                    <a:moveTo>
                      <a:pt x="0" y="0"/>
                    </a:moveTo>
                    <a:lnTo>
                      <a:pt x="6858" y="48006"/>
                    </a:lnTo>
                    <a:lnTo>
                      <a:pt x="9536" y="95369"/>
                    </a:lnTo>
                    <a:lnTo>
                      <a:pt x="9906" y="111252"/>
                    </a:lnTo>
                    <a:lnTo>
                      <a:pt x="6096" y="150114"/>
                    </a:lnTo>
                    <a:lnTo>
                      <a:pt x="5334" y="153924"/>
                    </a:lnTo>
                    <a:lnTo>
                      <a:pt x="5334" y="154686"/>
                    </a:lnTo>
                    <a:lnTo>
                      <a:pt x="6858" y="14859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2" name="Google Shape;5852;p80"/>
              <p:cNvSpPr/>
              <p:nvPr/>
            </p:nvSpPr>
            <p:spPr>
              <a:xfrm>
                <a:off x="9726168" y="2148078"/>
                <a:ext cx="6984" cy="170180"/>
              </a:xfrm>
              <a:custGeom>
                <a:rect b="b" l="l" r="r" t="t"/>
                <a:pathLst>
                  <a:path extrusionOk="0" h="170180" w="6984">
                    <a:moveTo>
                      <a:pt x="6857" y="0"/>
                    </a:moveTo>
                    <a:lnTo>
                      <a:pt x="5976" y="11429"/>
                    </a:lnTo>
                    <a:lnTo>
                      <a:pt x="5524" y="22859"/>
                    </a:lnTo>
                    <a:lnTo>
                      <a:pt x="5357" y="34290"/>
                    </a:lnTo>
                    <a:lnTo>
                      <a:pt x="5333" y="45720"/>
                    </a:lnTo>
                    <a:lnTo>
                      <a:pt x="5417" y="62412"/>
                    </a:lnTo>
                    <a:lnTo>
                      <a:pt x="5429" y="79247"/>
                    </a:lnTo>
                    <a:lnTo>
                      <a:pt x="5012" y="96083"/>
                    </a:lnTo>
                    <a:lnTo>
                      <a:pt x="3809" y="112776"/>
                    </a:lnTo>
                    <a:lnTo>
                      <a:pt x="2571" y="125348"/>
                    </a:lnTo>
                    <a:lnTo>
                      <a:pt x="1333" y="137922"/>
                    </a:lnTo>
                    <a:lnTo>
                      <a:pt x="380" y="150495"/>
                    </a:lnTo>
                    <a:lnTo>
                      <a:pt x="0" y="163068"/>
                    </a:lnTo>
                    <a:lnTo>
                      <a:pt x="0" y="166878"/>
                    </a:lnTo>
                    <a:lnTo>
                      <a:pt x="0" y="167640"/>
                    </a:lnTo>
                    <a:lnTo>
                      <a:pt x="0" y="169926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853" name="Google Shape;5853;p80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9781781" y="2026145"/>
                <a:ext cx="70129" cy="945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54" name="Google Shape;5854;p80"/>
              <p:cNvSpPr/>
              <p:nvPr/>
            </p:nvSpPr>
            <p:spPr>
              <a:xfrm>
                <a:off x="9822942" y="2212086"/>
                <a:ext cx="50800" cy="3175"/>
              </a:xfrm>
              <a:custGeom>
                <a:rect b="b" l="l" r="r" t="t"/>
                <a:pathLst>
                  <a:path extrusionOk="0" h="3175" w="50800">
                    <a:moveTo>
                      <a:pt x="0" y="3048"/>
                    </a:moveTo>
                    <a:lnTo>
                      <a:pt x="8905" y="2786"/>
                    </a:lnTo>
                    <a:lnTo>
                      <a:pt x="17526" y="2095"/>
                    </a:lnTo>
                    <a:lnTo>
                      <a:pt x="26146" y="1119"/>
                    </a:lnTo>
                    <a:lnTo>
                      <a:pt x="35052" y="0"/>
                    </a:lnTo>
                    <a:lnTo>
                      <a:pt x="40386" y="0"/>
                    </a:lnTo>
                    <a:lnTo>
                      <a:pt x="44958" y="0"/>
                    </a:lnTo>
                    <a:lnTo>
                      <a:pt x="50292" y="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5" name="Google Shape;5855;p80"/>
              <p:cNvSpPr/>
              <p:nvPr/>
            </p:nvSpPr>
            <p:spPr>
              <a:xfrm>
                <a:off x="9834372" y="2240280"/>
                <a:ext cx="48259" cy="13969"/>
              </a:xfrm>
              <a:custGeom>
                <a:rect b="b" l="l" r="r" t="t"/>
                <a:pathLst>
                  <a:path extrusionOk="0" h="13969" w="48259">
                    <a:moveTo>
                      <a:pt x="0" y="13715"/>
                    </a:moveTo>
                    <a:lnTo>
                      <a:pt x="9132" y="11537"/>
                    </a:lnTo>
                    <a:lnTo>
                      <a:pt x="18192" y="9429"/>
                    </a:lnTo>
                    <a:lnTo>
                      <a:pt x="27110" y="7179"/>
                    </a:lnTo>
                    <a:lnTo>
                      <a:pt x="35814" y="4571"/>
                    </a:lnTo>
                    <a:lnTo>
                      <a:pt x="41910" y="2285"/>
                    </a:lnTo>
                    <a:lnTo>
                      <a:pt x="44196" y="1523"/>
                    </a:lnTo>
                    <a:lnTo>
                      <a:pt x="48006" y="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6" name="Google Shape;5856;p80"/>
              <p:cNvSpPr/>
              <p:nvPr/>
            </p:nvSpPr>
            <p:spPr>
              <a:xfrm>
                <a:off x="9938766" y="2177034"/>
                <a:ext cx="10159" cy="95250"/>
              </a:xfrm>
              <a:custGeom>
                <a:rect b="b" l="l" r="r" t="t"/>
                <a:pathLst>
                  <a:path extrusionOk="0" h="95250" w="10159">
                    <a:moveTo>
                      <a:pt x="9905" y="0"/>
                    </a:moveTo>
                    <a:lnTo>
                      <a:pt x="9465" y="9263"/>
                    </a:lnTo>
                    <a:lnTo>
                      <a:pt x="9239" y="18669"/>
                    </a:lnTo>
                    <a:lnTo>
                      <a:pt x="9155" y="28074"/>
                    </a:lnTo>
                    <a:lnTo>
                      <a:pt x="9143" y="37338"/>
                    </a:lnTo>
                    <a:lnTo>
                      <a:pt x="8632" y="47839"/>
                    </a:lnTo>
                    <a:lnTo>
                      <a:pt x="7334" y="57911"/>
                    </a:lnTo>
                    <a:lnTo>
                      <a:pt x="5607" y="67984"/>
                    </a:lnTo>
                    <a:lnTo>
                      <a:pt x="3809" y="78486"/>
                    </a:lnTo>
                    <a:lnTo>
                      <a:pt x="3047" y="84582"/>
                    </a:lnTo>
                    <a:lnTo>
                      <a:pt x="1523" y="89154"/>
                    </a:lnTo>
                    <a:lnTo>
                      <a:pt x="0" y="9525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857" name="Google Shape;5857;p8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403073" y="3354311"/>
              <a:ext cx="205765" cy="8613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58" name="Google Shape;5858;p80"/>
            <p:cNvGrpSpPr/>
            <p:nvPr/>
          </p:nvGrpSpPr>
          <p:grpSpPr>
            <a:xfrm>
              <a:off x="7313663" y="3235439"/>
              <a:ext cx="269011" cy="144043"/>
              <a:chOff x="7313663" y="3235439"/>
              <a:chExt cx="269011" cy="144043"/>
            </a:xfrm>
          </p:grpSpPr>
          <p:pic>
            <p:nvPicPr>
              <p:cNvPr id="5859" name="Google Shape;5859;p80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313663" y="3282683"/>
                <a:ext cx="118897" cy="951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60" name="Google Shape;5860;p80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7454633" y="3235439"/>
                <a:ext cx="128041" cy="1440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861" name="Google Shape;5861;p80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7677899" y="3228581"/>
              <a:ext cx="113563" cy="1394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2" name="Google Shape;5862;p80"/>
            <p:cNvSpPr/>
            <p:nvPr/>
          </p:nvSpPr>
          <p:spPr>
            <a:xfrm>
              <a:off x="8009381" y="3293364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8"/>
                  </a:moveTo>
                  <a:lnTo>
                    <a:pt x="0" y="11430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1430"/>
                  </a:lnTo>
                  <a:lnTo>
                    <a:pt x="15240" y="7620"/>
                  </a:lnTo>
                  <a:lnTo>
                    <a:pt x="15240" y="3048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3" name="Google Shape;5863;p80"/>
            <p:cNvSpPr/>
            <p:nvPr/>
          </p:nvSpPr>
          <p:spPr>
            <a:xfrm>
              <a:off x="8159495" y="3268217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4" name="Google Shape;5864;p80"/>
            <p:cNvSpPr/>
            <p:nvPr/>
          </p:nvSpPr>
          <p:spPr>
            <a:xfrm>
              <a:off x="8271509" y="3263646"/>
              <a:ext cx="15240" cy="16510"/>
            </a:xfrm>
            <a:custGeom>
              <a:rect b="b" l="l" r="r" t="t"/>
              <a:pathLst>
                <a:path extrusionOk="0" h="16510" w="15240">
                  <a:moveTo>
                    <a:pt x="0" y="3810"/>
                  </a:moveTo>
                  <a:lnTo>
                    <a:pt x="0" y="12192"/>
                  </a:lnTo>
                  <a:lnTo>
                    <a:pt x="3810" y="16002"/>
                  </a:lnTo>
                  <a:lnTo>
                    <a:pt x="12192" y="16002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5" name="Google Shape;5865;p80"/>
            <p:cNvSpPr/>
            <p:nvPr/>
          </p:nvSpPr>
          <p:spPr>
            <a:xfrm>
              <a:off x="8338566" y="3272028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8"/>
                  </a:moveTo>
                  <a:lnTo>
                    <a:pt x="0" y="11430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1430"/>
                  </a:lnTo>
                  <a:lnTo>
                    <a:pt x="15240" y="7620"/>
                  </a:lnTo>
                  <a:lnTo>
                    <a:pt x="15240" y="3048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66" name="Google Shape;5866;p80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8580869" y="3173324"/>
              <a:ext cx="127279" cy="83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7" name="Google Shape;5867;p80"/>
            <p:cNvSpPr/>
            <p:nvPr/>
          </p:nvSpPr>
          <p:spPr>
            <a:xfrm>
              <a:off x="8614409" y="3045714"/>
              <a:ext cx="105409" cy="4444"/>
            </a:xfrm>
            <a:custGeom>
              <a:rect b="b" l="l" r="r" t="t"/>
              <a:pathLst>
                <a:path extrusionOk="0" h="4444" w="105409">
                  <a:moveTo>
                    <a:pt x="0" y="3810"/>
                  </a:moveTo>
                  <a:lnTo>
                    <a:pt x="13835" y="4107"/>
                  </a:lnTo>
                  <a:lnTo>
                    <a:pt x="27813" y="3905"/>
                  </a:lnTo>
                  <a:lnTo>
                    <a:pt x="41790" y="3274"/>
                  </a:lnTo>
                  <a:lnTo>
                    <a:pt x="55626" y="2286"/>
                  </a:lnTo>
                  <a:lnTo>
                    <a:pt x="65341" y="1833"/>
                  </a:lnTo>
                  <a:lnTo>
                    <a:pt x="75056" y="1524"/>
                  </a:lnTo>
                  <a:lnTo>
                    <a:pt x="84772" y="1214"/>
                  </a:lnTo>
                  <a:lnTo>
                    <a:pt x="94488" y="762"/>
                  </a:lnTo>
                  <a:lnTo>
                    <a:pt x="105155" y="0"/>
                  </a:lnTo>
                  <a:lnTo>
                    <a:pt x="100584" y="0"/>
                  </a:lnTo>
                  <a:lnTo>
                    <a:pt x="98298" y="0"/>
                  </a:lnTo>
                  <a:lnTo>
                    <a:pt x="97536" y="0"/>
                  </a:lnTo>
                  <a:lnTo>
                    <a:pt x="96774" y="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68" name="Google Shape;5868;p80"/>
            <p:cNvGrpSpPr/>
            <p:nvPr/>
          </p:nvGrpSpPr>
          <p:grpSpPr>
            <a:xfrm>
              <a:off x="8732507" y="3068573"/>
              <a:ext cx="276363" cy="280670"/>
              <a:chOff x="8732507" y="3068573"/>
              <a:chExt cx="276363" cy="280670"/>
            </a:xfrm>
          </p:grpSpPr>
          <p:pic>
            <p:nvPicPr>
              <p:cNvPr id="5869" name="Google Shape;5869;p80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8732507" y="3110471"/>
                <a:ext cx="68605" cy="1356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70" name="Google Shape;5870;p80"/>
              <p:cNvSpPr/>
              <p:nvPr/>
            </p:nvSpPr>
            <p:spPr>
              <a:xfrm>
                <a:off x="8844533" y="3174491"/>
                <a:ext cx="45084" cy="98425"/>
              </a:xfrm>
              <a:custGeom>
                <a:rect b="b" l="l" r="r" t="t"/>
                <a:pathLst>
                  <a:path extrusionOk="0" h="98425" w="45084">
                    <a:moveTo>
                      <a:pt x="0" y="81534"/>
                    </a:moveTo>
                    <a:lnTo>
                      <a:pt x="5631" y="73009"/>
                    </a:lnTo>
                    <a:lnTo>
                      <a:pt x="11334" y="65341"/>
                    </a:lnTo>
                    <a:lnTo>
                      <a:pt x="17466" y="57959"/>
                    </a:lnTo>
                    <a:lnTo>
                      <a:pt x="24383" y="50292"/>
                    </a:lnTo>
                    <a:lnTo>
                      <a:pt x="29789" y="44196"/>
                    </a:lnTo>
                    <a:lnTo>
                      <a:pt x="44957" y="8382"/>
                    </a:lnTo>
                    <a:lnTo>
                      <a:pt x="38861" y="3810"/>
                    </a:lnTo>
                    <a:lnTo>
                      <a:pt x="32765" y="0"/>
                    </a:lnTo>
                    <a:lnTo>
                      <a:pt x="24383" y="1524"/>
                    </a:lnTo>
                    <a:lnTo>
                      <a:pt x="10667" y="37338"/>
                    </a:lnTo>
                    <a:lnTo>
                      <a:pt x="10858" y="46922"/>
                    </a:lnTo>
                    <a:lnTo>
                      <a:pt x="23622" y="89916"/>
                    </a:lnTo>
                    <a:lnTo>
                      <a:pt x="28956" y="94488"/>
                    </a:lnTo>
                    <a:lnTo>
                      <a:pt x="32766" y="98298"/>
                    </a:lnTo>
                    <a:lnTo>
                      <a:pt x="35814" y="96774"/>
                    </a:lnTo>
                    <a:lnTo>
                      <a:pt x="39624" y="96012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1" name="Google Shape;5871;p80"/>
              <p:cNvSpPr/>
              <p:nvPr/>
            </p:nvSpPr>
            <p:spPr>
              <a:xfrm>
                <a:off x="8916161" y="3068573"/>
                <a:ext cx="92709" cy="280670"/>
              </a:xfrm>
              <a:custGeom>
                <a:rect b="b" l="l" r="r" t="t"/>
                <a:pathLst>
                  <a:path extrusionOk="0" h="280670" w="92709">
                    <a:moveTo>
                      <a:pt x="25907" y="23622"/>
                    </a:moveTo>
                    <a:lnTo>
                      <a:pt x="22097" y="11430"/>
                    </a:lnTo>
                    <a:lnTo>
                      <a:pt x="20573" y="10668"/>
                    </a:lnTo>
                    <a:lnTo>
                      <a:pt x="20573" y="762"/>
                    </a:lnTo>
                    <a:lnTo>
                      <a:pt x="29717" y="0"/>
                    </a:lnTo>
                    <a:lnTo>
                      <a:pt x="32765" y="762"/>
                    </a:lnTo>
                    <a:lnTo>
                      <a:pt x="40385" y="6858"/>
                    </a:lnTo>
                    <a:lnTo>
                      <a:pt x="61721" y="42672"/>
                    </a:lnTo>
                    <a:lnTo>
                      <a:pt x="68472" y="89713"/>
                    </a:lnTo>
                    <a:lnTo>
                      <a:pt x="67817" y="105156"/>
                    </a:lnTo>
                    <a:lnTo>
                      <a:pt x="66174" y="114049"/>
                    </a:lnTo>
                    <a:lnTo>
                      <a:pt x="63817" y="122586"/>
                    </a:lnTo>
                    <a:lnTo>
                      <a:pt x="61174" y="130980"/>
                    </a:lnTo>
                    <a:lnTo>
                      <a:pt x="58673" y="139446"/>
                    </a:lnTo>
                    <a:lnTo>
                      <a:pt x="57911" y="143256"/>
                    </a:lnTo>
                    <a:lnTo>
                      <a:pt x="56387" y="151638"/>
                    </a:lnTo>
                    <a:lnTo>
                      <a:pt x="58673" y="154686"/>
                    </a:lnTo>
                    <a:lnTo>
                      <a:pt x="60959" y="157734"/>
                    </a:lnTo>
                    <a:lnTo>
                      <a:pt x="76961" y="156210"/>
                    </a:lnTo>
                    <a:lnTo>
                      <a:pt x="80009" y="156210"/>
                    </a:lnTo>
                    <a:lnTo>
                      <a:pt x="83819" y="155448"/>
                    </a:lnTo>
                    <a:lnTo>
                      <a:pt x="88391" y="153924"/>
                    </a:lnTo>
                    <a:lnTo>
                      <a:pt x="92201" y="152400"/>
                    </a:lnTo>
                    <a:lnTo>
                      <a:pt x="87629" y="155448"/>
                    </a:lnTo>
                    <a:lnTo>
                      <a:pt x="86105" y="156972"/>
                    </a:lnTo>
                    <a:lnTo>
                      <a:pt x="82295" y="160782"/>
                    </a:lnTo>
                    <a:lnTo>
                      <a:pt x="75640" y="170223"/>
                    </a:lnTo>
                    <a:lnTo>
                      <a:pt x="71342" y="180308"/>
                    </a:lnTo>
                    <a:lnTo>
                      <a:pt x="68901" y="191107"/>
                    </a:lnTo>
                    <a:lnTo>
                      <a:pt x="67817" y="202692"/>
                    </a:lnTo>
                    <a:lnTo>
                      <a:pt x="68949" y="218789"/>
                    </a:lnTo>
                    <a:lnTo>
                      <a:pt x="70580" y="239458"/>
                    </a:lnTo>
                    <a:lnTo>
                      <a:pt x="70068" y="259270"/>
                    </a:lnTo>
                    <a:lnTo>
                      <a:pt x="32527" y="280427"/>
                    </a:lnTo>
                    <a:lnTo>
                      <a:pt x="24955" y="279939"/>
                    </a:lnTo>
                    <a:lnTo>
                      <a:pt x="17668" y="278165"/>
                    </a:lnTo>
                    <a:lnTo>
                      <a:pt x="10667" y="274320"/>
                    </a:lnTo>
                    <a:lnTo>
                      <a:pt x="4571" y="268986"/>
                    </a:lnTo>
                    <a:lnTo>
                      <a:pt x="2285" y="266700"/>
                    </a:lnTo>
                    <a:lnTo>
                      <a:pt x="0" y="260604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72" name="Google Shape;5872;p80"/>
            <p:cNvGrpSpPr/>
            <p:nvPr/>
          </p:nvGrpSpPr>
          <p:grpSpPr>
            <a:xfrm>
              <a:off x="9335988" y="2830055"/>
              <a:ext cx="607857" cy="308634"/>
              <a:chOff x="9335988" y="2830055"/>
              <a:chExt cx="607857" cy="308634"/>
            </a:xfrm>
          </p:grpSpPr>
          <p:sp>
            <p:nvSpPr>
              <p:cNvPr id="5873" name="Google Shape;5873;p80"/>
              <p:cNvSpPr/>
              <p:nvPr/>
            </p:nvSpPr>
            <p:spPr>
              <a:xfrm>
                <a:off x="9335988" y="2971800"/>
                <a:ext cx="14604" cy="159385"/>
              </a:xfrm>
              <a:custGeom>
                <a:rect b="b" l="l" r="r" t="t"/>
                <a:pathLst>
                  <a:path extrusionOk="0" h="159385" w="14604">
                    <a:moveTo>
                      <a:pt x="10703" y="0"/>
                    </a:moveTo>
                    <a:lnTo>
                      <a:pt x="10822" y="17014"/>
                    </a:lnTo>
                    <a:lnTo>
                      <a:pt x="11084" y="33813"/>
                    </a:lnTo>
                    <a:lnTo>
                      <a:pt x="11346" y="50470"/>
                    </a:lnTo>
                    <a:lnTo>
                      <a:pt x="11465" y="67056"/>
                    </a:lnTo>
                    <a:lnTo>
                      <a:pt x="7739" y="95714"/>
                    </a:lnTo>
                    <a:lnTo>
                      <a:pt x="1083" y="127730"/>
                    </a:lnTo>
                    <a:lnTo>
                      <a:pt x="0" y="152459"/>
                    </a:lnTo>
                    <a:lnTo>
                      <a:pt x="12989" y="159258"/>
                    </a:lnTo>
                    <a:lnTo>
                      <a:pt x="12989" y="157734"/>
                    </a:lnTo>
                    <a:lnTo>
                      <a:pt x="13751" y="156210"/>
                    </a:lnTo>
                    <a:lnTo>
                      <a:pt x="14513" y="154686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4" name="Google Shape;5874;p80"/>
              <p:cNvSpPr/>
              <p:nvPr/>
            </p:nvSpPr>
            <p:spPr>
              <a:xfrm>
                <a:off x="9376409" y="2973324"/>
                <a:ext cx="12700" cy="151764"/>
              </a:xfrm>
              <a:custGeom>
                <a:rect b="b" l="l" r="r" t="t"/>
                <a:pathLst>
                  <a:path extrusionOk="0" h="151764" w="12700">
                    <a:moveTo>
                      <a:pt x="0" y="0"/>
                    </a:moveTo>
                    <a:lnTo>
                      <a:pt x="9108" y="46612"/>
                    </a:lnTo>
                    <a:lnTo>
                      <a:pt x="12001" y="88106"/>
                    </a:lnTo>
                    <a:lnTo>
                      <a:pt x="12192" y="114300"/>
                    </a:lnTo>
                    <a:lnTo>
                      <a:pt x="12156" y="122181"/>
                    </a:lnTo>
                    <a:lnTo>
                      <a:pt x="11906" y="129921"/>
                    </a:lnTo>
                    <a:lnTo>
                      <a:pt x="11227" y="137660"/>
                    </a:lnTo>
                    <a:lnTo>
                      <a:pt x="9906" y="145542"/>
                    </a:lnTo>
                    <a:lnTo>
                      <a:pt x="9144" y="147828"/>
                    </a:lnTo>
                    <a:lnTo>
                      <a:pt x="9906" y="151638"/>
                    </a:lnTo>
                    <a:lnTo>
                      <a:pt x="9144" y="145542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875" name="Google Shape;5875;p80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9440405" y="2930067"/>
                <a:ext cx="198145" cy="2086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76" name="Google Shape;5876;p80"/>
              <p:cNvSpPr/>
              <p:nvPr/>
            </p:nvSpPr>
            <p:spPr>
              <a:xfrm>
                <a:off x="9672351" y="2910840"/>
                <a:ext cx="6350" cy="181610"/>
              </a:xfrm>
              <a:custGeom>
                <a:rect b="b" l="l" r="r" t="t"/>
                <a:pathLst>
                  <a:path extrusionOk="0" h="181610" w="6350">
                    <a:moveTo>
                      <a:pt x="2762" y="0"/>
                    </a:moveTo>
                    <a:lnTo>
                      <a:pt x="3012" y="16002"/>
                    </a:lnTo>
                    <a:lnTo>
                      <a:pt x="3619" y="32004"/>
                    </a:lnTo>
                    <a:lnTo>
                      <a:pt x="4369" y="48006"/>
                    </a:lnTo>
                    <a:lnTo>
                      <a:pt x="5048" y="64008"/>
                    </a:lnTo>
                    <a:lnTo>
                      <a:pt x="5572" y="84832"/>
                    </a:lnTo>
                    <a:lnTo>
                      <a:pt x="5810" y="106013"/>
                    </a:lnTo>
                    <a:lnTo>
                      <a:pt x="5476" y="127337"/>
                    </a:lnTo>
                    <a:lnTo>
                      <a:pt x="4286" y="148590"/>
                    </a:lnTo>
                    <a:lnTo>
                      <a:pt x="3047" y="154626"/>
                    </a:lnTo>
                    <a:lnTo>
                      <a:pt x="1238" y="163734"/>
                    </a:lnTo>
                    <a:lnTo>
                      <a:pt x="0" y="172700"/>
                    </a:lnTo>
                    <a:lnTo>
                      <a:pt x="476" y="178308"/>
                    </a:lnTo>
                    <a:lnTo>
                      <a:pt x="476" y="180594"/>
                    </a:lnTo>
                    <a:lnTo>
                      <a:pt x="1238" y="181356"/>
                    </a:lnTo>
                    <a:lnTo>
                      <a:pt x="2762" y="177546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7" name="Google Shape;5877;p80"/>
              <p:cNvSpPr/>
              <p:nvPr/>
            </p:nvSpPr>
            <p:spPr>
              <a:xfrm>
                <a:off x="9711689" y="2931414"/>
                <a:ext cx="10159" cy="169544"/>
              </a:xfrm>
              <a:custGeom>
                <a:rect b="b" l="l" r="r" t="t"/>
                <a:pathLst>
                  <a:path extrusionOk="0" h="169544" w="10159">
                    <a:moveTo>
                      <a:pt x="9905" y="0"/>
                    </a:moveTo>
                    <a:lnTo>
                      <a:pt x="8465" y="11894"/>
                    </a:lnTo>
                    <a:lnTo>
                      <a:pt x="7524" y="23717"/>
                    </a:lnTo>
                    <a:lnTo>
                      <a:pt x="7012" y="35683"/>
                    </a:lnTo>
                    <a:lnTo>
                      <a:pt x="6857" y="48006"/>
                    </a:lnTo>
                    <a:lnTo>
                      <a:pt x="6274" y="63877"/>
                    </a:lnTo>
                    <a:lnTo>
                      <a:pt x="5619" y="79533"/>
                    </a:lnTo>
                    <a:lnTo>
                      <a:pt x="4822" y="95047"/>
                    </a:lnTo>
                    <a:lnTo>
                      <a:pt x="3809" y="110489"/>
                    </a:lnTo>
                    <a:lnTo>
                      <a:pt x="3226" y="121908"/>
                    </a:lnTo>
                    <a:lnTo>
                      <a:pt x="2571" y="133254"/>
                    </a:lnTo>
                    <a:lnTo>
                      <a:pt x="1774" y="144458"/>
                    </a:lnTo>
                    <a:lnTo>
                      <a:pt x="761" y="155448"/>
                    </a:lnTo>
                    <a:lnTo>
                      <a:pt x="0" y="160020"/>
                    </a:lnTo>
                    <a:lnTo>
                      <a:pt x="0" y="164592"/>
                    </a:lnTo>
                    <a:lnTo>
                      <a:pt x="0" y="169164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878" name="Google Shape;5878;p80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9749015" y="2830055"/>
                <a:ext cx="83845" cy="739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79" name="Google Shape;5879;p80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9827501" y="2972549"/>
                <a:ext cx="71653" cy="686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80" name="Google Shape;5880;p80"/>
              <p:cNvSpPr/>
              <p:nvPr/>
            </p:nvSpPr>
            <p:spPr>
              <a:xfrm>
                <a:off x="9942575" y="2951226"/>
                <a:ext cx="1270" cy="109219"/>
              </a:xfrm>
              <a:custGeom>
                <a:rect b="b" l="l" r="r" t="t"/>
                <a:pathLst>
                  <a:path extrusionOk="0" h="109219" w="1270">
                    <a:moveTo>
                      <a:pt x="0" y="0"/>
                    </a:moveTo>
                    <a:lnTo>
                      <a:pt x="11" y="12584"/>
                    </a:lnTo>
                    <a:lnTo>
                      <a:pt x="95" y="25241"/>
                    </a:lnTo>
                    <a:lnTo>
                      <a:pt x="321" y="38040"/>
                    </a:lnTo>
                    <a:lnTo>
                      <a:pt x="762" y="51053"/>
                    </a:lnTo>
                    <a:lnTo>
                      <a:pt x="1083" y="64329"/>
                    </a:lnTo>
                    <a:lnTo>
                      <a:pt x="1047" y="77819"/>
                    </a:lnTo>
                    <a:lnTo>
                      <a:pt x="869" y="91451"/>
                    </a:lnTo>
                    <a:lnTo>
                      <a:pt x="762" y="105155"/>
                    </a:lnTo>
                    <a:lnTo>
                      <a:pt x="762" y="106680"/>
                    </a:lnTo>
                    <a:lnTo>
                      <a:pt x="762" y="108204"/>
                    </a:lnTo>
                    <a:lnTo>
                      <a:pt x="762" y="108966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881" name="Google Shape;5881;p80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6348971" y="2453627"/>
              <a:ext cx="185191" cy="16766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82" name="Google Shape;5882;p80"/>
            <p:cNvGrpSpPr/>
            <p:nvPr/>
          </p:nvGrpSpPr>
          <p:grpSpPr>
            <a:xfrm>
              <a:off x="7270229" y="2430767"/>
              <a:ext cx="276363" cy="224294"/>
              <a:chOff x="7270229" y="2430767"/>
              <a:chExt cx="276363" cy="224294"/>
            </a:xfrm>
          </p:grpSpPr>
          <p:pic>
            <p:nvPicPr>
              <p:cNvPr id="5883" name="Google Shape;5883;p80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7270229" y="2430767"/>
                <a:ext cx="228625" cy="1420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84" name="Google Shape;5884;p80"/>
              <p:cNvSpPr/>
              <p:nvPr/>
            </p:nvSpPr>
            <p:spPr>
              <a:xfrm>
                <a:off x="7541513" y="2519172"/>
                <a:ext cx="5079" cy="56514"/>
              </a:xfrm>
              <a:custGeom>
                <a:rect b="b" l="l" r="r" t="t"/>
                <a:pathLst>
                  <a:path extrusionOk="0" h="56514" w="5079">
                    <a:moveTo>
                      <a:pt x="4572" y="0"/>
                    </a:moveTo>
                    <a:lnTo>
                      <a:pt x="2571" y="9013"/>
                    </a:lnTo>
                    <a:lnTo>
                      <a:pt x="1143" y="17240"/>
                    </a:lnTo>
                    <a:lnTo>
                      <a:pt x="285" y="25610"/>
                    </a:lnTo>
                    <a:lnTo>
                      <a:pt x="0" y="35052"/>
                    </a:lnTo>
                    <a:lnTo>
                      <a:pt x="0" y="41910"/>
                    </a:lnTo>
                    <a:lnTo>
                      <a:pt x="0" y="50292"/>
                    </a:lnTo>
                    <a:lnTo>
                      <a:pt x="762" y="56388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5" name="Google Shape;5885;p80"/>
              <p:cNvSpPr/>
              <p:nvPr/>
            </p:nvSpPr>
            <p:spPr>
              <a:xfrm>
                <a:off x="7366253" y="2622042"/>
                <a:ext cx="167640" cy="33019"/>
              </a:xfrm>
              <a:custGeom>
                <a:rect b="b" l="l" r="r" t="t"/>
                <a:pathLst>
                  <a:path extrusionOk="0" h="33019" w="167640">
                    <a:moveTo>
                      <a:pt x="3048" y="22860"/>
                    </a:moveTo>
                    <a:lnTo>
                      <a:pt x="2286" y="26670"/>
                    </a:lnTo>
                    <a:lnTo>
                      <a:pt x="1524" y="29718"/>
                    </a:lnTo>
                    <a:lnTo>
                      <a:pt x="0" y="32766"/>
                    </a:lnTo>
                    <a:lnTo>
                      <a:pt x="10846" y="32063"/>
                    </a:lnTo>
                    <a:lnTo>
                      <a:pt x="21621" y="31146"/>
                    </a:lnTo>
                    <a:lnTo>
                      <a:pt x="32254" y="30087"/>
                    </a:lnTo>
                    <a:lnTo>
                      <a:pt x="42672" y="28956"/>
                    </a:lnTo>
                    <a:lnTo>
                      <a:pt x="62103" y="26777"/>
                    </a:lnTo>
                    <a:lnTo>
                      <a:pt x="81534" y="24669"/>
                    </a:lnTo>
                    <a:lnTo>
                      <a:pt x="100965" y="22419"/>
                    </a:lnTo>
                    <a:lnTo>
                      <a:pt x="120396" y="19812"/>
                    </a:lnTo>
                    <a:lnTo>
                      <a:pt x="130230" y="18788"/>
                    </a:lnTo>
                    <a:lnTo>
                      <a:pt x="140208" y="17907"/>
                    </a:lnTo>
                    <a:lnTo>
                      <a:pt x="150185" y="17025"/>
                    </a:lnTo>
                    <a:lnTo>
                      <a:pt x="160020" y="16002"/>
                    </a:lnTo>
                    <a:lnTo>
                      <a:pt x="163068" y="16002"/>
                    </a:lnTo>
                    <a:lnTo>
                      <a:pt x="165354" y="15240"/>
                    </a:lnTo>
                    <a:lnTo>
                      <a:pt x="167640" y="15240"/>
                    </a:lnTo>
                    <a:lnTo>
                      <a:pt x="166878" y="13716"/>
                    </a:lnTo>
                    <a:lnTo>
                      <a:pt x="165354" y="12192"/>
                    </a:lnTo>
                    <a:lnTo>
                      <a:pt x="163068" y="8382"/>
                    </a:lnTo>
                    <a:lnTo>
                      <a:pt x="163830" y="3810"/>
                    </a:lnTo>
                    <a:lnTo>
                      <a:pt x="163830" y="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886" name="Google Shape;5886;p80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7607699" y="2437625"/>
              <a:ext cx="118230" cy="160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87" name="Google Shape;5887;p80"/>
            <p:cNvSpPr/>
            <p:nvPr/>
          </p:nvSpPr>
          <p:spPr>
            <a:xfrm>
              <a:off x="7949945" y="2493264"/>
              <a:ext cx="8890" cy="0"/>
            </a:xfrm>
            <a:custGeom>
              <a:rect b="b" l="l" r="r" t="t"/>
              <a:pathLst>
                <a:path extrusionOk="0" h="120000" w="8890">
                  <a:moveTo>
                    <a:pt x="0" y="0"/>
                  </a:moveTo>
                  <a:lnTo>
                    <a:pt x="3810" y="0"/>
                  </a:lnTo>
                  <a:lnTo>
                    <a:pt x="8382" y="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8" name="Google Shape;5888;p80"/>
            <p:cNvSpPr/>
            <p:nvPr/>
          </p:nvSpPr>
          <p:spPr>
            <a:xfrm>
              <a:off x="8072628" y="2471927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8"/>
                  </a:moveTo>
                  <a:lnTo>
                    <a:pt x="0" y="12192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048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89" name="Google Shape;5889;p80"/>
            <p:cNvGrpSpPr/>
            <p:nvPr/>
          </p:nvGrpSpPr>
          <p:grpSpPr>
            <a:xfrm>
              <a:off x="8201406" y="2464308"/>
              <a:ext cx="52578" cy="15239"/>
              <a:chOff x="8201406" y="2464308"/>
              <a:chExt cx="52578" cy="15239"/>
            </a:xfrm>
          </p:grpSpPr>
          <p:sp>
            <p:nvSpPr>
              <p:cNvPr id="5890" name="Google Shape;5890;p80"/>
              <p:cNvSpPr/>
              <p:nvPr/>
            </p:nvSpPr>
            <p:spPr>
              <a:xfrm>
                <a:off x="8201406" y="2471166"/>
                <a:ext cx="13334" cy="5714"/>
              </a:xfrm>
              <a:custGeom>
                <a:rect b="b" l="l" r="r" t="t"/>
                <a:pathLst>
                  <a:path extrusionOk="0" h="5714" w="13334">
                    <a:moveTo>
                      <a:pt x="0" y="5334"/>
                    </a:moveTo>
                    <a:lnTo>
                      <a:pt x="3809" y="3048"/>
                    </a:lnTo>
                    <a:lnTo>
                      <a:pt x="8382" y="1524"/>
                    </a:lnTo>
                    <a:lnTo>
                      <a:pt x="12954" y="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1" name="Google Shape;5891;p80"/>
              <p:cNvSpPr/>
              <p:nvPr/>
            </p:nvSpPr>
            <p:spPr>
              <a:xfrm>
                <a:off x="8238744" y="2464308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810"/>
                    </a:moveTo>
                    <a:lnTo>
                      <a:pt x="0" y="12192"/>
                    </a:lnTo>
                    <a:lnTo>
                      <a:pt x="3810" y="15240"/>
                    </a:lnTo>
                    <a:lnTo>
                      <a:pt x="12192" y="15240"/>
                    </a:lnTo>
                    <a:lnTo>
                      <a:pt x="15240" y="12192"/>
                    </a:lnTo>
                    <a:lnTo>
                      <a:pt x="15240" y="7620"/>
                    </a:lnTo>
                    <a:lnTo>
                      <a:pt x="15240" y="3810"/>
                    </a:lnTo>
                    <a:lnTo>
                      <a:pt x="12192" y="0"/>
                    </a:lnTo>
                    <a:lnTo>
                      <a:pt x="3810" y="0"/>
                    </a:lnTo>
                    <a:lnTo>
                      <a:pt x="0" y="38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92" name="Google Shape;5892;p80"/>
            <p:cNvGrpSpPr/>
            <p:nvPr/>
          </p:nvGrpSpPr>
          <p:grpSpPr>
            <a:xfrm>
              <a:off x="8474950" y="2344661"/>
              <a:ext cx="358927" cy="141947"/>
              <a:chOff x="8474950" y="2344661"/>
              <a:chExt cx="358927" cy="141947"/>
            </a:xfrm>
          </p:grpSpPr>
          <p:pic>
            <p:nvPicPr>
              <p:cNvPr id="5893" name="Google Shape;5893;p80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8474950" y="2392286"/>
                <a:ext cx="117373" cy="933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94" name="Google Shape;5894;p80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8623540" y="2344661"/>
                <a:ext cx="89179" cy="1249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95" name="Google Shape;5895;p80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8750794" y="2363711"/>
                <a:ext cx="83083" cy="1228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896" name="Google Shape;5896;p80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7431487" y="1949945"/>
              <a:ext cx="275393" cy="171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97" name="Google Shape;5897;p80"/>
            <p:cNvSpPr/>
            <p:nvPr/>
          </p:nvSpPr>
          <p:spPr>
            <a:xfrm>
              <a:off x="8604504" y="2532888"/>
              <a:ext cx="197484" cy="25400"/>
            </a:xfrm>
            <a:custGeom>
              <a:rect b="b" l="l" r="r" t="t"/>
              <a:pathLst>
                <a:path extrusionOk="0" h="25400" w="197484">
                  <a:moveTo>
                    <a:pt x="0" y="24384"/>
                  </a:moveTo>
                  <a:lnTo>
                    <a:pt x="17478" y="25122"/>
                  </a:lnTo>
                  <a:lnTo>
                    <a:pt x="34671" y="25146"/>
                  </a:lnTo>
                  <a:lnTo>
                    <a:pt x="51863" y="24598"/>
                  </a:lnTo>
                  <a:lnTo>
                    <a:pt x="106298" y="21240"/>
                  </a:lnTo>
                  <a:lnTo>
                    <a:pt x="143256" y="18288"/>
                  </a:lnTo>
                  <a:lnTo>
                    <a:pt x="155126" y="17490"/>
                  </a:lnTo>
                  <a:lnTo>
                    <a:pt x="166782" y="16478"/>
                  </a:lnTo>
                  <a:lnTo>
                    <a:pt x="178296" y="15609"/>
                  </a:lnTo>
                  <a:lnTo>
                    <a:pt x="189738" y="15240"/>
                  </a:lnTo>
                  <a:lnTo>
                    <a:pt x="193548" y="15240"/>
                  </a:lnTo>
                  <a:lnTo>
                    <a:pt x="195072" y="15240"/>
                  </a:lnTo>
                  <a:lnTo>
                    <a:pt x="197358" y="15240"/>
                  </a:lnTo>
                  <a:lnTo>
                    <a:pt x="194310" y="15240"/>
                  </a:lnTo>
                  <a:lnTo>
                    <a:pt x="192786" y="15240"/>
                  </a:lnTo>
                  <a:lnTo>
                    <a:pt x="190500" y="12954"/>
                  </a:lnTo>
                  <a:lnTo>
                    <a:pt x="186690" y="7620"/>
                  </a:lnTo>
                  <a:lnTo>
                    <a:pt x="185166" y="4572"/>
                  </a:lnTo>
                  <a:lnTo>
                    <a:pt x="182880" y="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8" name="Google Shape;5898;p80"/>
            <p:cNvSpPr/>
            <p:nvPr/>
          </p:nvSpPr>
          <p:spPr>
            <a:xfrm>
              <a:off x="9421368" y="2431542"/>
              <a:ext cx="499109" cy="26035"/>
            </a:xfrm>
            <a:custGeom>
              <a:rect b="b" l="l" r="r" t="t"/>
              <a:pathLst>
                <a:path extrusionOk="0" h="26035" w="499109">
                  <a:moveTo>
                    <a:pt x="0" y="25908"/>
                  </a:moveTo>
                  <a:lnTo>
                    <a:pt x="47244" y="13716"/>
                  </a:lnTo>
                  <a:lnTo>
                    <a:pt x="86868" y="10763"/>
                  </a:lnTo>
                  <a:lnTo>
                    <a:pt x="126492" y="8382"/>
                  </a:lnTo>
                  <a:lnTo>
                    <a:pt x="182499" y="6286"/>
                  </a:lnTo>
                  <a:lnTo>
                    <a:pt x="238506" y="5334"/>
                  </a:lnTo>
                  <a:lnTo>
                    <a:pt x="265938" y="5345"/>
                  </a:lnTo>
                  <a:lnTo>
                    <a:pt x="293370" y="5429"/>
                  </a:lnTo>
                  <a:lnTo>
                    <a:pt x="320802" y="5655"/>
                  </a:lnTo>
                  <a:lnTo>
                    <a:pt x="348234" y="6096"/>
                  </a:lnTo>
                  <a:lnTo>
                    <a:pt x="367105" y="6357"/>
                  </a:lnTo>
                  <a:lnTo>
                    <a:pt x="386048" y="7048"/>
                  </a:lnTo>
                  <a:lnTo>
                    <a:pt x="405133" y="8024"/>
                  </a:lnTo>
                  <a:lnTo>
                    <a:pt x="424434" y="9144"/>
                  </a:lnTo>
                  <a:lnTo>
                    <a:pt x="432887" y="9703"/>
                  </a:lnTo>
                  <a:lnTo>
                    <a:pt x="441198" y="10191"/>
                  </a:lnTo>
                  <a:lnTo>
                    <a:pt x="449508" y="10537"/>
                  </a:lnTo>
                  <a:lnTo>
                    <a:pt x="457962" y="10668"/>
                  </a:lnTo>
                  <a:lnTo>
                    <a:pt x="460248" y="10668"/>
                  </a:lnTo>
                  <a:lnTo>
                    <a:pt x="462534" y="10668"/>
                  </a:lnTo>
                  <a:lnTo>
                    <a:pt x="464058" y="10668"/>
                  </a:lnTo>
                  <a:lnTo>
                    <a:pt x="459486" y="9144"/>
                  </a:lnTo>
                  <a:lnTo>
                    <a:pt x="454152" y="8382"/>
                  </a:lnTo>
                  <a:lnTo>
                    <a:pt x="449580" y="7620"/>
                  </a:lnTo>
                  <a:lnTo>
                    <a:pt x="437018" y="6977"/>
                  </a:lnTo>
                  <a:lnTo>
                    <a:pt x="424529" y="7048"/>
                  </a:lnTo>
                  <a:lnTo>
                    <a:pt x="412182" y="7405"/>
                  </a:lnTo>
                  <a:lnTo>
                    <a:pt x="400050" y="7620"/>
                  </a:lnTo>
                  <a:lnTo>
                    <a:pt x="376630" y="7500"/>
                  </a:lnTo>
                  <a:lnTo>
                    <a:pt x="353282" y="7239"/>
                  </a:lnTo>
                  <a:lnTo>
                    <a:pt x="330076" y="6977"/>
                  </a:lnTo>
                  <a:lnTo>
                    <a:pt x="307086" y="6858"/>
                  </a:lnTo>
                  <a:lnTo>
                    <a:pt x="268914" y="7250"/>
                  </a:lnTo>
                  <a:lnTo>
                    <a:pt x="192857" y="9751"/>
                  </a:lnTo>
                  <a:lnTo>
                    <a:pt x="154686" y="11430"/>
                  </a:lnTo>
                  <a:lnTo>
                    <a:pt x="127920" y="12858"/>
                  </a:lnTo>
                  <a:lnTo>
                    <a:pt x="114288" y="13465"/>
                  </a:lnTo>
                  <a:lnTo>
                    <a:pt x="100584" y="13716"/>
                  </a:lnTo>
                  <a:lnTo>
                    <a:pt x="97536" y="13716"/>
                  </a:lnTo>
                  <a:lnTo>
                    <a:pt x="94488" y="13716"/>
                  </a:lnTo>
                  <a:lnTo>
                    <a:pt x="91440" y="13716"/>
                  </a:lnTo>
                  <a:lnTo>
                    <a:pt x="96012" y="11430"/>
                  </a:lnTo>
                  <a:lnTo>
                    <a:pt x="101346" y="10668"/>
                  </a:lnTo>
                  <a:lnTo>
                    <a:pt x="107442" y="9144"/>
                  </a:lnTo>
                  <a:lnTo>
                    <a:pt x="150625" y="5286"/>
                  </a:lnTo>
                  <a:lnTo>
                    <a:pt x="192107" y="4012"/>
                  </a:lnTo>
                  <a:lnTo>
                    <a:pt x="245614" y="3178"/>
                  </a:lnTo>
                  <a:lnTo>
                    <a:pt x="272796" y="3048"/>
                  </a:lnTo>
                  <a:lnTo>
                    <a:pt x="311777" y="2619"/>
                  </a:lnTo>
                  <a:lnTo>
                    <a:pt x="350900" y="2476"/>
                  </a:lnTo>
                  <a:lnTo>
                    <a:pt x="390024" y="2619"/>
                  </a:lnTo>
                  <a:lnTo>
                    <a:pt x="429006" y="3048"/>
                  </a:lnTo>
                  <a:lnTo>
                    <a:pt x="444436" y="3071"/>
                  </a:lnTo>
                  <a:lnTo>
                    <a:pt x="459867" y="3238"/>
                  </a:lnTo>
                  <a:lnTo>
                    <a:pt x="475297" y="3690"/>
                  </a:lnTo>
                  <a:lnTo>
                    <a:pt x="490728" y="4572"/>
                  </a:lnTo>
                  <a:lnTo>
                    <a:pt x="495300" y="5334"/>
                  </a:lnTo>
                  <a:lnTo>
                    <a:pt x="496823" y="5334"/>
                  </a:lnTo>
                  <a:lnTo>
                    <a:pt x="499109" y="5334"/>
                  </a:lnTo>
                  <a:lnTo>
                    <a:pt x="493014" y="5334"/>
                  </a:lnTo>
                  <a:lnTo>
                    <a:pt x="487680" y="6096"/>
                  </a:lnTo>
                  <a:lnTo>
                    <a:pt x="480822" y="3048"/>
                  </a:lnTo>
                  <a:lnTo>
                    <a:pt x="478536" y="2286"/>
                  </a:lnTo>
                  <a:lnTo>
                    <a:pt x="476250" y="762"/>
                  </a:lnTo>
                  <a:lnTo>
                    <a:pt x="473964" y="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99" name="Google Shape;5899;p80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5826191" y="3003029"/>
              <a:ext cx="95323" cy="16385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00" name="Google Shape;5900;p80"/>
            <p:cNvGrpSpPr/>
            <p:nvPr/>
          </p:nvGrpSpPr>
          <p:grpSpPr>
            <a:xfrm>
              <a:off x="5977889" y="3065526"/>
              <a:ext cx="66548" cy="48006"/>
              <a:chOff x="5977889" y="3065526"/>
              <a:chExt cx="66548" cy="48006"/>
            </a:xfrm>
          </p:grpSpPr>
          <p:sp>
            <p:nvSpPr>
              <p:cNvPr id="5901" name="Google Shape;5901;p80"/>
              <p:cNvSpPr/>
              <p:nvPr/>
            </p:nvSpPr>
            <p:spPr>
              <a:xfrm>
                <a:off x="5977889" y="3065526"/>
                <a:ext cx="44450" cy="3810"/>
              </a:xfrm>
              <a:custGeom>
                <a:rect b="b" l="l" r="r" t="t"/>
                <a:pathLst>
                  <a:path extrusionOk="0" h="3810" w="44450">
                    <a:moveTo>
                      <a:pt x="0" y="3810"/>
                    </a:moveTo>
                    <a:lnTo>
                      <a:pt x="41148" y="0"/>
                    </a:lnTo>
                    <a:lnTo>
                      <a:pt x="44196" y="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2" name="Google Shape;5902;p80"/>
              <p:cNvSpPr/>
              <p:nvPr/>
            </p:nvSpPr>
            <p:spPr>
              <a:xfrm>
                <a:off x="5992367" y="3102102"/>
                <a:ext cx="52070" cy="11430"/>
              </a:xfrm>
              <a:custGeom>
                <a:rect b="b" l="l" r="r" t="t"/>
                <a:pathLst>
                  <a:path extrusionOk="0" h="11430" w="52070">
                    <a:moveTo>
                      <a:pt x="0" y="9905"/>
                    </a:moveTo>
                    <a:lnTo>
                      <a:pt x="8905" y="10739"/>
                    </a:lnTo>
                    <a:lnTo>
                      <a:pt x="17526" y="10858"/>
                    </a:lnTo>
                    <a:lnTo>
                      <a:pt x="26146" y="10120"/>
                    </a:lnTo>
                    <a:lnTo>
                      <a:pt x="35052" y="8381"/>
                    </a:lnTo>
                    <a:lnTo>
                      <a:pt x="41910" y="6095"/>
                    </a:lnTo>
                    <a:lnTo>
                      <a:pt x="46482" y="3809"/>
                    </a:lnTo>
                    <a:lnTo>
                      <a:pt x="51816" y="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903" name="Google Shape;5903;p80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6286487" y="2988551"/>
              <a:ext cx="140233" cy="1608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04" name="Google Shape;5904;p80"/>
            <p:cNvSpPr/>
            <p:nvPr/>
          </p:nvSpPr>
          <p:spPr>
            <a:xfrm>
              <a:off x="6348984" y="3243833"/>
              <a:ext cx="249554" cy="26035"/>
            </a:xfrm>
            <a:custGeom>
              <a:rect b="b" l="l" r="r" t="t"/>
              <a:pathLst>
                <a:path extrusionOk="0" h="26035" w="249554">
                  <a:moveTo>
                    <a:pt x="0" y="23622"/>
                  </a:moveTo>
                  <a:lnTo>
                    <a:pt x="12453" y="24610"/>
                  </a:lnTo>
                  <a:lnTo>
                    <a:pt x="24764" y="25241"/>
                  </a:lnTo>
                  <a:lnTo>
                    <a:pt x="37076" y="25443"/>
                  </a:lnTo>
                  <a:lnTo>
                    <a:pt x="49530" y="25146"/>
                  </a:lnTo>
                  <a:lnTo>
                    <a:pt x="117538" y="20669"/>
                  </a:lnTo>
                  <a:lnTo>
                    <a:pt x="184404" y="12192"/>
                  </a:lnTo>
                  <a:lnTo>
                    <a:pt x="195714" y="10632"/>
                  </a:lnTo>
                  <a:lnTo>
                    <a:pt x="206883" y="9429"/>
                  </a:lnTo>
                  <a:lnTo>
                    <a:pt x="218051" y="8655"/>
                  </a:lnTo>
                  <a:lnTo>
                    <a:pt x="229361" y="8382"/>
                  </a:lnTo>
                  <a:lnTo>
                    <a:pt x="234696" y="7620"/>
                  </a:lnTo>
                  <a:lnTo>
                    <a:pt x="242315" y="6858"/>
                  </a:lnTo>
                  <a:lnTo>
                    <a:pt x="247650" y="8382"/>
                  </a:lnTo>
                  <a:lnTo>
                    <a:pt x="248411" y="9144"/>
                  </a:lnTo>
                  <a:lnTo>
                    <a:pt x="248411" y="9906"/>
                  </a:lnTo>
                  <a:lnTo>
                    <a:pt x="249174" y="9906"/>
                  </a:lnTo>
                  <a:lnTo>
                    <a:pt x="245364" y="9906"/>
                  </a:lnTo>
                  <a:lnTo>
                    <a:pt x="241554" y="11430"/>
                  </a:lnTo>
                  <a:lnTo>
                    <a:pt x="238506" y="6858"/>
                  </a:lnTo>
                  <a:lnTo>
                    <a:pt x="237744" y="4572"/>
                  </a:lnTo>
                  <a:lnTo>
                    <a:pt x="236220" y="2286"/>
                  </a:lnTo>
                  <a:lnTo>
                    <a:pt x="235458" y="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05" name="Google Shape;5905;p80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6391643" y="2876537"/>
              <a:ext cx="216433" cy="24386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06" name="Google Shape;5906;p80"/>
            <p:cNvGrpSpPr/>
            <p:nvPr/>
          </p:nvGrpSpPr>
          <p:grpSpPr>
            <a:xfrm>
              <a:off x="6780275" y="2970276"/>
              <a:ext cx="138429" cy="80010"/>
              <a:chOff x="6780275" y="2970276"/>
              <a:chExt cx="138429" cy="80010"/>
            </a:xfrm>
          </p:grpSpPr>
          <p:sp>
            <p:nvSpPr>
              <p:cNvPr id="5907" name="Google Shape;5907;p80"/>
              <p:cNvSpPr/>
              <p:nvPr/>
            </p:nvSpPr>
            <p:spPr>
              <a:xfrm>
                <a:off x="6780275" y="3002280"/>
                <a:ext cx="92709" cy="13969"/>
              </a:xfrm>
              <a:custGeom>
                <a:rect b="b" l="l" r="r" t="t"/>
                <a:pathLst>
                  <a:path extrusionOk="0" h="13969" w="92709">
                    <a:moveTo>
                      <a:pt x="0" y="13715"/>
                    </a:moveTo>
                    <a:lnTo>
                      <a:pt x="13013" y="12918"/>
                    </a:lnTo>
                    <a:lnTo>
                      <a:pt x="25812" y="11906"/>
                    </a:lnTo>
                    <a:lnTo>
                      <a:pt x="38469" y="11037"/>
                    </a:lnTo>
                    <a:lnTo>
                      <a:pt x="51053" y="10667"/>
                    </a:lnTo>
                    <a:lnTo>
                      <a:pt x="58447" y="10656"/>
                    </a:lnTo>
                    <a:lnTo>
                      <a:pt x="72485" y="10572"/>
                    </a:lnTo>
                    <a:lnTo>
                      <a:pt x="86094" y="10346"/>
                    </a:lnTo>
                    <a:lnTo>
                      <a:pt x="92202" y="9905"/>
                    </a:lnTo>
                    <a:lnTo>
                      <a:pt x="91440" y="6857"/>
                    </a:lnTo>
                    <a:lnTo>
                      <a:pt x="88392" y="3047"/>
                    </a:lnTo>
                    <a:lnTo>
                      <a:pt x="87630" y="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8" name="Google Shape;5908;p80"/>
              <p:cNvSpPr/>
              <p:nvPr/>
            </p:nvSpPr>
            <p:spPr>
              <a:xfrm>
                <a:off x="6864095" y="2970276"/>
                <a:ext cx="54609" cy="80010"/>
              </a:xfrm>
              <a:custGeom>
                <a:rect b="b" l="l" r="r" t="t"/>
                <a:pathLst>
                  <a:path extrusionOk="0" h="80010" w="54609">
                    <a:moveTo>
                      <a:pt x="11429" y="0"/>
                    </a:moveTo>
                    <a:lnTo>
                      <a:pt x="18407" y="5036"/>
                    </a:lnTo>
                    <a:lnTo>
                      <a:pt x="25526" y="10001"/>
                    </a:lnTo>
                    <a:lnTo>
                      <a:pt x="32646" y="15109"/>
                    </a:lnTo>
                    <a:lnTo>
                      <a:pt x="39623" y="20573"/>
                    </a:lnTo>
                    <a:lnTo>
                      <a:pt x="44195" y="24383"/>
                    </a:lnTo>
                    <a:lnTo>
                      <a:pt x="51053" y="30479"/>
                    </a:lnTo>
                    <a:lnTo>
                      <a:pt x="52577" y="36575"/>
                    </a:lnTo>
                    <a:lnTo>
                      <a:pt x="54101" y="39623"/>
                    </a:lnTo>
                    <a:lnTo>
                      <a:pt x="29182" y="60602"/>
                    </a:lnTo>
                    <a:lnTo>
                      <a:pt x="22097" y="65532"/>
                    </a:lnTo>
                    <a:lnTo>
                      <a:pt x="16502" y="69508"/>
                    </a:lnTo>
                    <a:lnTo>
                      <a:pt x="11048" y="73342"/>
                    </a:lnTo>
                    <a:lnTo>
                      <a:pt x="5595" y="76890"/>
                    </a:lnTo>
                    <a:lnTo>
                      <a:pt x="0" y="8001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909" name="Google Shape;5909;p80"/>
            <p:cNvSpPr/>
            <p:nvPr/>
          </p:nvSpPr>
          <p:spPr>
            <a:xfrm>
              <a:off x="7091171" y="2897123"/>
              <a:ext cx="77470" cy="313689"/>
            </a:xfrm>
            <a:custGeom>
              <a:rect b="b" l="l" r="r" t="t"/>
              <a:pathLst>
                <a:path extrusionOk="0" h="313689" w="77470">
                  <a:moveTo>
                    <a:pt x="76961" y="34289"/>
                  </a:moveTo>
                  <a:lnTo>
                    <a:pt x="52577" y="1523"/>
                  </a:lnTo>
                  <a:lnTo>
                    <a:pt x="42671" y="0"/>
                  </a:lnTo>
                  <a:lnTo>
                    <a:pt x="36575" y="2285"/>
                  </a:lnTo>
                  <a:lnTo>
                    <a:pt x="31039" y="6072"/>
                  </a:lnTo>
                  <a:lnTo>
                    <a:pt x="27717" y="12001"/>
                  </a:lnTo>
                  <a:lnTo>
                    <a:pt x="25967" y="18788"/>
                  </a:lnTo>
                  <a:lnTo>
                    <a:pt x="25145" y="25145"/>
                  </a:lnTo>
                  <a:lnTo>
                    <a:pt x="25681" y="35933"/>
                  </a:lnTo>
                  <a:lnTo>
                    <a:pt x="49291" y="75140"/>
                  </a:lnTo>
                  <a:lnTo>
                    <a:pt x="60578" y="85629"/>
                  </a:lnTo>
                  <a:lnTo>
                    <a:pt x="70151" y="97119"/>
                  </a:lnTo>
                  <a:lnTo>
                    <a:pt x="75437" y="111251"/>
                  </a:lnTo>
                  <a:lnTo>
                    <a:pt x="75628" y="122348"/>
                  </a:lnTo>
                  <a:lnTo>
                    <a:pt x="72389" y="132016"/>
                  </a:lnTo>
                  <a:lnTo>
                    <a:pt x="66865" y="140827"/>
                  </a:lnTo>
                  <a:lnTo>
                    <a:pt x="60197" y="149351"/>
                  </a:lnTo>
                  <a:lnTo>
                    <a:pt x="51804" y="160389"/>
                  </a:lnTo>
                  <a:lnTo>
                    <a:pt x="23621" y="190499"/>
                  </a:lnTo>
                  <a:lnTo>
                    <a:pt x="11620" y="201644"/>
                  </a:lnTo>
                  <a:lnTo>
                    <a:pt x="5834" y="207323"/>
                  </a:lnTo>
                  <a:lnTo>
                    <a:pt x="761" y="213359"/>
                  </a:lnTo>
                  <a:lnTo>
                    <a:pt x="0" y="214121"/>
                  </a:lnTo>
                  <a:lnTo>
                    <a:pt x="0" y="215645"/>
                  </a:lnTo>
                  <a:lnTo>
                    <a:pt x="8917" y="215503"/>
                  </a:lnTo>
                  <a:lnTo>
                    <a:pt x="18192" y="215645"/>
                  </a:lnTo>
                  <a:lnTo>
                    <a:pt x="47243" y="241553"/>
                  </a:lnTo>
                  <a:lnTo>
                    <a:pt x="47243" y="248411"/>
                  </a:lnTo>
                  <a:lnTo>
                    <a:pt x="46481" y="255269"/>
                  </a:lnTo>
                  <a:lnTo>
                    <a:pt x="46481" y="263651"/>
                  </a:lnTo>
                  <a:lnTo>
                    <a:pt x="42671" y="270509"/>
                  </a:lnTo>
                  <a:lnTo>
                    <a:pt x="38099" y="277367"/>
                  </a:lnTo>
                  <a:lnTo>
                    <a:pt x="34289" y="283463"/>
                  </a:lnTo>
                  <a:lnTo>
                    <a:pt x="30479" y="289559"/>
                  </a:lnTo>
                  <a:lnTo>
                    <a:pt x="28193" y="296417"/>
                  </a:lnTo>
                  <a:lnTo>
                    <a:pt x="27431" y="300989"/>
                  </a:lnTo>
                  <a:lnTo>
                    <a:pt x="26669" y="304799"/>
                  </a:lnTo>
                  <a:lnTo>
                    <a:pt x="29717" y="307847"/>
                  </a:lnTo>
                  <a:lnTo>
                    <a:pt x="35813" y="313181"/>
                  </a:lnTo>
                  <a:lnTo>
                    <a:pt x="44957" y="313181"/>
                  </a:lnTo>
                  <a:lnTo>
                    <a:pt x="52577" y="313181"/>
                  </a:lnTo>
                  <a:lnTo>
                    <a:pt x="62483" y="312419"/>
                  </a:lnTo>
                  <a:lnTo>
                    <a:pt x="66293" y="312419"/>
                  </a:lnTo>
                  <a:lnTo>
                    <a:pt x="70865" y="307085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10" name="Google Shape;5910;p80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7318235" y="2935973"/>
              <a:ext cx="150901" cy="1577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11" name="Google Shape;5911;p80"/>
            <p:cNvSpPr/>
            <p:nvPr/>
          </p:nvSpPr>
          <p:spPr>
            <a:xfrm>
              <a:off x="7360157" y="3166872"/>
              <a:ext cx="110490" cy="7619"/>
            </a:xfrm>
            <a:custGeom>
              <a:rect b="b" l="l" r="r" t="t"/>
              <a:pathLst>
                <a:path extrusionOk="0" h="7619" w="110490">
                  <a:moveTo>
                    <a:pt x="0" y="0"/>
                  </a:moveTo>
                  <a:lnTo>
                    <a:pt x="39326" y="6536"/>
                  </a:lnTo>
                  <a:lnTo>
                    <a:pt x="64758" y="6965"/>
                  </a:lnTo>
                  <a:lnTo>
                    <a:pt x="76104" y="7143"/>
                  </a:lnTo>
                  <a:lnTo>
                    <a:pt x="110299" y="6215"/>
                  </a:lnTo>
                  <a:lnTo>
                    <a:pt x="108204" y="6095"/>
                  </a:lnTo>
                  <a:lnTo>
                    <a:pt x="104394" y="6095"/>
                  </a:lnTo>
                  <a:lnTo>
                    <a:pt x="103632" y="5333"/>
                  </a:lnTo>
                  <a:lnTo>
                    <a:pt x="102870" y="2285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2" name="Google Shape;5912;p80"/>
            <p:cNvSpPr/>
            <p:nvPr/>
          </p:nvSpPr>
          <p:spPr>
            <a:xfrm>
              <a:off x="7545323" y="3031998"/>
              <a:ext cx="48259" cy="55244"/>
            </a:xfrm>
            <a:custGeom>
              <a:rect b="b" l="l" r="r" t="t"/>
              <a:pathLst>
                <a:path extrusionOk="0" h="55244" w="48259">
                  <a:moveTo>
                    <a:pt x="23622" y="0"/>
                  </a:moveTo>
                  <a:lnTo>
                    <a:pt x="47696" y="17811"/>
                  </a:lnTo>
                  <a:lnTo>
                    <a:pt x="45148" y="24574"/>
                  </a:lnTo>
                  <a:lnTo>
                    <a:pt x="12227" y="52101"/>
                  </a:lnTo>
                  <a:lnTo>
                    <a:pt x="3810" y="54864"/>
                  </a:lnTo>
                  <a:lnTo>
                    <a:pt x="1524" y="54864"/>
                  </a:lnTo>
                  <a:lnTo>
                    <a:pt x="0" y="54864"/>
                  </a:lnTo>
                  <a:lnTo>
                    <a:pt x="1524" y="51816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3" name="Google Shape;5913;p80"/>
            <p:cNvSpPr/>
            <p:nvPr/>
          </p:nvSpPr>
          <p:spPr>
            <a:xfrm>
              <a:off x="7839456" y="2996183"/>
              <a:ext cx="6984" cy="1269"/>
            </a:xfrm>
            <a:custGeom>
              <a:rect b="b" l="l" r="r" t="t"/>
              <a:pathLst>
                <a:path extrusionOk="0" h="1269" w="6984">
                  <a:moveTo>
                    <a:pt x="0" y="762"/>
                  </a:moveTo>
                  <a:lnTo>
                    <a:pt x="2286" y="762"/>
                  </a:lnTo>
                  <a:lnTo>
                    <a:pt x="4572" y="762"/>
                  </a:lnTo>
                  <a:lnTo>
                    <a:pt x="6858" y="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4" name="Google Shape;5914;p80"/>
            <p:cNvSpPr/>
            <p:nvPr/>
          </p:nvSpPr>
          <p:spPr>
            <a:xfrm>
              <a:off x="8011668" y="2971800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8"/>
                  </a:moveTo>
                  <a:lnTo>
                    <a:pt x="0" y="11430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1430"/>
                  </a:lnTo>
                  <a:lnTo>
                    <a:pt x="15240" y="7620"/>
                  </a:lnTo>
                  <a:lnTo>
                    <a:pt x="15240" y="3048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5" name="Google Shape;5915;p80"/>
            <p:cNvSpPr/>
            <p:nvPr/>
          </p:nvSpPr>
          <p:spPr>
            <a:xfrm>
              <a:off x="8131302" y="2968751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16" name="Google Shape;5916;p80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8244826" y="2960357"/>
              <a:ext cx="89750" cy="830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7" name="Google Shape;5917;p80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8565629" y="2759189"/>
              <a:ext cx="277393" cy="207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8" name="Google Shape;5918;p80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8892717" y="2622029"/>
              <a:ext cx="245960" cy="1920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19" name="Google Shape;5919;p80"/>
          <p:cNvGrpSpPr/>
          <p:nvPr/>
        </p:nvGrpSpPr>
        <p:grpSpPr>
          <a:xfrm>
            <a:off x="482824" y="3429855"/>
            <a:ext cx="8563706" cy="2018490"/>
            <a:chOff x="531101" y="3886962"/>
            <a:chExt cx="9419982" cy="2287500"/>
          </a:xfrm>
        </p:grpSpPr>
        <p:pic>
          <p:nvPicPr>
            <p:cNvPr id="5920" name="Google Shape;5920;p80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3855349" y="4739627"/>
              <a:ext cx="233554" cy="20043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21" name="Google Shape;5921;p80"/>
            <p:cNvGrpSpPr/>
            <p:nvPr/>
          </p:nvGrpSpPr>
          <p:grpSpPr>
            <a:xfrm>
              <a:off x="4528350" y="4658093"/>
              <a:ext cx="833094" cy="250532"/>
              <a:chOff x="4528350" y="4658093"/>
              <a:chExt cx="833094" cy="250532"/>
            </a:xfrm>
          </p:grpSpPr>
          <p:pic>
            <p:nvPicPr>
              <p:cNvPr id="5922" name="Google Shape;5922;p80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4528350" y="4696193"/>
                <a:ext cx="481049" cy="2124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23" name="Google Shape;5923;p80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5040033" y="4734043"/>
                <a:ext cx="89191" cy="1069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24" name="Google Shape;5924;p80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5167109" y="4658093"/>
                <a:ext cx="194335" cy="1829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925" name="Google Shape;5925;p80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5755873" y="4613135"/>
              <a:ext cx="222029" cy="18013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26" name="Google Shape;5926;p80"/>
            <p:cNvGrpSpPr/>
            <p:nvPr/>
          </p:nvGrpSpPr>
          <p:grpSpPr>
            <a:xfrm>
              <a:off x="5441715" y="5442953"/>
              <a:ext cx="261867" cy="265201"/>
              <a:chOff x="5441715" y="5442953"/>
              <a:chExt cx="261867" cy="265201"/>
            </a:xfrm>
          </p:grpSpPr>
          <p:pic>
            <p:nvPicPr>
              <p:cNvPr id="5927" name="Google Shape;5927;p80"/>
              <p:cNvPicPr preferRelativeResize="0"/>
              <p:nvPr/>
            </p:nvPicPr>
            <p:blipFill rotWithShape="1">
              <a:blip r:embed="rId52">
                <a:alphaModFix/>
              </a:blip>
              <a:srcRect b="0" l="0" r="0" t="0"/>
              <a:stretch/>
            </p:blipFill>
            <p:spPr>
              <a:xfrm>
                <a:off x="5441715" y="5442953"/>
                <a:ext cx="133089" cy="1943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28" name="Google Shape;5928;p80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5602175" y="5530869"/>
                <a:ext cx="101407" cy="1772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929" name="Google Shape;5929;p80"/>
            <p:cNvGrpSpPr/>
            <p:nvPr/>
          </p:nvGrpSpPr>
          <p:grpSpPr>
            <a:xfrm>
              <a:off x="8240255" y="5651741"/>
              <a:ext cx="476842" cy="293541"/>
              <a:chOff x="8240255" y="5651741"/>
              <a:chExt cx="476842" cy="293541"/>
            </a:xfrm>
          </p:grpSpPr>
          <p:pic>
            <p:nvPicPr>
              <p:cNvPr id="5930" name="Google Shape;5930;p80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8240255" y="5651741"/>
                <a:ext cx="251485" cy="1874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31" name="Google Shape;5931;p80"/>
              <p:cNvPicPr preferRelativeResize="0"/>
              <p:nvPr/>
            </p:nvPicPr>
            <p:blipFill rotWithShape="1">
              <a:blip r:embed="rId55">
                <a:alphaModFix/>
              </a:blip>
              <a:srcRect b="0" l="0" r="0" t="0"/>
              <a:stretch/>
            </p:blipFill>
            <p:spPr>
              <a:xfrm>
                <a:off x="8521433" y="5710891"/>
                <a:ext cx="87750" cy="970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32" name="Google Shape;5932;p80"/>
              <p:cNvSpPr/>
              <p:nvPr/>
            </p:nvSpPr>
            <p:spPr>
              <a:xfrm>
                <a:off x="8611052" y="5700807"/>
                <a:ext cx="106045" cy="244475"/>
              </a:xfrm>
              <a:custGeom>
                <a:rect b="b" l="l" r="r" t="t"/>
                <a:pathLst>
                  <a:path extrusionOk="0" h="244475" w="106045">
                    <a:moveTo>
                      <a:pt x="71937" y="37052"/>
                    </a:moveTo>
                    <a:lnTo>
                      <a:pt x="72080" y="28932"/>
                    </a:lnTo>
                    <a:lnTo>
                      <a:pt x="71937" y="20097"/>
                    </a:lnTo>
                    <a:lnTo>
                      <a:pt x="70651" y="11549"/>
                    </a:lnTo>
                    <a:lnTo>
                      <a:pt x="67365" y="4286"/>
                    </a:lnTo>
                    <a:lnTo>
                      <a:pt x="61995" y="250"/>
                    </a:lnTo>
                    <a:lnTo>
                      <a:pt x="56411" y="0"/>
                    </a:lnTo>
                    <a:lnTo>
                      <a:pt x="50970" y="2464"/>
                    </a:lnTo>
                    <a:lnTo>
                      <a:pt x="19990" y="44827"/>
                    </a:lnTo>
                    <a:lnTo>
                      <a:pt x="9358" y="79343"/>
                    </a:lnTo>
                    <a:lnTo>
                      <a:pt x="10060" y="90320"/>
                    </a:lnTo>
                    <a:lnTo>
                      <a:pt x="15549" y="98012"/>
                    </a:lnTo>
                    <a:lnTo>
                      <a:pt x="23895" y="100845"/>
                    </a:lnTo>
                    <a:lnTo>
                      <a:pt x="33170" y="100679"/>
                    </a:lnTo>
                    <a:lnTo>
                      <a:pt x="63650" y="72985"/>
                    </a:lnTo>
                    <a:lnTo>
                      <a:pt x="65841" y="64484"/>
                    </a:lnTo>
                    <a:lnTo>
                      <a:pt x="67365" y="59150"/>
                    </a:lnTo>
                    <a:lnTo>
                      <a:pt x="67365" y="53054"/>
                    </a:lnTo>
                    <a:lnTo>
                      <a:pt x="67365" y="46958"/>
                    </a:lnTo>
                    <a:lnTo>
                      <a:pt x="67806" y="53744"/>
                    </a:lnTo>
                    <a:lnTo>
                      <a:pt x="68032" y="61245"/>
                    </a:lnTo>
                    <a:lnTo>
                      <a:pt x="68115" y="69032"/>
                    </a:lnTo>
                    <a:lnTo>
                      <a:pt x="68127" y="76676"/>
                    </a:lnTo>
                    <a:lnTo>
                      <a:pt x="68091" y="95654"/>
                    </a:lnTo>
                    <a:lnTo>
                      <a:pt x="67163" y="133897"/>
                    </a:lnTo>
                    <a:lnTo>
                      <a:pt x="62984" y="186499"/>
                    </a:lnTo>
                    <a:lnTo>
                      <a:pt x="58983" y="220694"/>
                    </a:lnTo>
                    <a:lnTo>
                      <a:pt x="58221" y="228314"/>
                    </a:lnTo>
                    <a:lnTo>
                      <a:pt x="57459" y="241268"/>
                    </a:lnTo>
                    <a:lnTo>
                      <a:pt x="50601" y="244316"/>
                    </a:lnTo>
                    <a:lnTo>
                      <a:pt x="44969" y="236791"/>
                    </a:lnTo>
                    <a:lnTo>
                      <a:pt x="40409" y="227552"/>
                    </a:lnTo>
                    <a:lnTo>
                      <a:pt x="36564" y="217741"/>
                    </a:lnTo>
                    <a:lnTo>
                      <a:pt x="33075" y="208502"/>
                    </a:lnTo>
                    <a:lnTo>
                      <a:pt x="26467" y="192488"/>
                    </a:lnTo>
                    <a:lnTo>
                      <a:pt x="20216" y="176402"/>
                    </a:lnTo>
                    <a:lnTo>
                      <a:pt x="14108" y="160174"/>
                    </a:lnTo>
                    <a:lnTo>
                      <a:pt x="7929" y="143732"/>
                    </a:lnTo>
                    <a:lnTo>
                      <a:pt x="5476" y="139374"/>
                    </a:lnTo>
                    <a:lnTo>
                      <a:pt x="2024" y="131730"/>
                    </a:lnTo>
                    <a:lnTo>
                      <a:pt x="0" y="123801"/>
                    </a:lnTo>
                    <a:lnTo>
                      <a:pt x="1833" y="118586"/>
                    </a:lnTo>
                    <a:lnTo>
                      <a:pt x="11763" y="114835"/>
                    </a:lnTo>
                    <a:lnTo>
                      <a:pt x="24122" y="113156"/>
                    </a:lnTo>
                    <a:lnTo>
                      <a:pt x="36766" y="112478"/>
                    </a:lnTo>
                    <a:lnTo>
                      <a:pt x="47553" y="111728"/>
                    </a:lnTo>
                    <a:lnTo>
                      <a:pt x="62924" y="109108"/>
                    </a:lnTo>
                    <a:lnTo>
                      <a:pt x="77366" y="105632"/>
                    </a:lnTo>
                    <a:lnTo>
                      <a:pt x="91380" y="101012"/>
                    </a:lnTo>
                    <a:lnTo>
                      <a:pt x="105465" y="94964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33" name="Google Shape;5933;p80"/>
            <p:cNvGrpSpPr/>
            <p:nvPr/>
          </p:nvGrpSpPr>
          <p:grpSpPr>
            <a:xfrm>
              <a:off x="8998255" y="5579363"/>
              <a:ext cx="952828" cy="209549"/>
              <a:chOff x="8998255" y="5579363"/>
              <a:chExt cx="952828" cy="209549"/>
            </a:xfrm>
          </p:grpSpPr>
          <p:sp>
            <p:nvSpPr>
              <p:cNvPr id="5934" name="Google Shape;5934;p80"/>
              <p:cNvSpPr/>
              <p:nvPr/>
            </p:nvSpPr>
            <p:spPr>
              <a:xfrm>
                <a:off x="8998255" y="5682233"/>
                <a:ext cx="66675" cy="106679"/>
              </a:xfrm>
              <a:custGeom>
                <a:rect b="b" l="l" r="r" t="t"/>
                <a:pathLst>
                  <a:path extrusionOk="0" h="106679" w="66675">
                    <a:moveTo>
                      <a:pt x="23824" y="9143"/>
                    </a:moveTo>
                    <a:lnTo>
                      <a:pt x="13680" y="12263"/>
                    </a:lnTo>
                    <a:lnTo>
                      <a:pt x="8965" y="17525"/>
                    </a:lnTo>
                    <a:lnTo>
                      <a:pt x="7108" y="25646"/>
                    </a:lnTo>
                    <a:lnTo>
                      <a:pt x="5536" y="37337"/>
                    </a:lnTo>
                    <a:lnTo>
                      <a:pt x="3238" y="50172"/>
                    </a:lnTo>
                    <a:lnTo>
                      <a:pt x="2488" y="90677"/>
                    </a:lnTo>
                    <a:lnTo>
                      <a:pt x="19204" y="106537"/>
                    </a:lnTo>
                    <a:lnTo>
                      <a:pt x="27634" y="105918"/>
                    </a:lnTo>
                    <a:lnTo>
                      <a:pt x="61924" y="70865"/>
                    </a:lnTo>
                    <a:lnTo>
                      <a:pt x="66210" y="44195"/>
                    </a:lnTo>
                    <a:lnTo>
                      <a:pt x="63531" y="31218"/>
                    </a:lnTo>
                    <a:lnTo>
                      <a:pt x="26920" y="738"/>
                    </a:lnTo>
                    <a:lnTo>
                      <a:pt x="14680" y="0"/>
                    </a:lnTo>
                    <a:lnTo>
                      <a:pt x="6738" y="1833"/>
                    </a:lnTo>
                    <a:lnTo>
                      <a:pt x="2012" y="6667"/>
                    </a:lnTo>
                    <a:lnTo>
                      <a:pt x="0" y="13501"/>
                    </a:lnTo>
                    <a:lnTo>
                      <a:pt x="202" y="21335"/>
                    </a:lnTo>
                    <a:lnTo>
                      <a:pt x="964" y="23621"/>
                    </a:lnTo>
                    <a:lnTo>
                      <a:pt x="1726" y="25907"/>
                    </a:lnTo>
                    <a:lnTo>
                      <a:pt x="2488" y="27431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5" name="Google Shape;5935;p80"/>
              <p:cNvSpPr/>
              <p:nvPr/>
            </p:nvSpPr>
            <p:spPr>
              <a:xfrm>
                <a:off x="9098041" y="5644895"/>
                <a:ext cx="76834" cy="118745"/>
              </a:xfrm>
              <a:custGeom>
                <a:rect b="b" l="l" r="r" t="t"/>
                <a:pathLst>
                  <a:path extrusionOk="0" h="118745" w="76834">
                    <a:moveTo>
                      <a:pt x="238" y="0"/>
                    </a:moveTo>
                    <a:lnTo>
                      <a:pt x="3238" y="38576"/>
                    </a:lnTo>
                    <a:lnTo>
                      <a:pt x="7691" y="63829"/>
                    </a:lnTo>
                    <a:lnTo>
                      <a:pt x="9382" y="75914"/>
                    </a:lnTo>
                    <a:lnTo>
                      <a:pt x="10501" y="88141"/>
                    </a:lnTo>
                    <a:lnTo>
                      <a:pt x="10906" y="100584"/>
                    </a:lnTo>
                    <a:lnTo>
                      <a:pt x="10906" y="104394"/>
                    </a:lnTo>
                    <a:lnTo>
                      <a:pt x="10906" y="108204"/>
                    </a:lnTo>
                    <a:lnTo>
                      <a:pt x="10906" y="112776"/>
                    </a:lnTo>
                    <a:lnTo>
                      <a:pt x="10906" y="105155"/>
                    </a:lnTo>
                    <a:lnTo>
                      <a:pt x="9382" y="96012"/>
                    </a:lnTo>
                    <a:lnTo>
                      <a:pt x="12430" y="89154"/>
                    </a:lnTo>
                    <a:lnTo>
                      <a:pt x="46541" y="65186"/>
                    </a:lnTo>
                    <a:lnTo>
                      <a:pt x="54625" y="65436"/>
                    </a:lnTo>
                    <a:lnTo>
                      <a:pt x="62567" y="67258"/>
                    </a:lnTo>
                    <a:lnTo>
                      <a:pt x="69580" y="70865"/>
                    </a:lnTo>
                    <a:lnTo>
                      <a:pt x="75676" y="75437"/>
                    </a:lnTo>
                    <a:lnTo>
                      <a:pt x="76438" y="84581"/>
                    </a:lnTo>
                    <a:lnTo>
                      <a:pt x="71104" y="90677"/>
                    </a:lnTo>
                    <a:lnTo>
                      <a:pt x="31480" y="112014"/>
                    </a:lnTo>
                    <a:lnTo>
                      <a:pt x="26812" y="113716"/>
                    </a:lnTo>
                    <a:lnTo>
                      <a:pt x="19288" y="116490"/>
                    </a:lnTo>
                    <a:lnTo>
                      <a:pt x="11763" y="118550"/>
                    </a:lnTo>
                    <a:lnTo>
                      <a:pt x="7096" y="118110"/>
                    </a:lnTo>
                    <a:lnTo>
                      <a:pt x="7096" y="116586"/>
                    </a:lnTo>
                    <a:lnTo>
                      <a:pt x="7858" y="115062"/>
                    </a:lnTo>
                    <a:lnTo>
                      <a:pt x="8620" y="11430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6" name="Google Shape;5936;p80"/>
              <p:cNvSpPr/>
              <p:nvPr/>
            </p:nvSpPr>
            <p:spPr>
              <a:xfrm>
                <a:off x="9182861" y="5626322"/>
                <a:ext cx="94615" cy="141604"/>
              </a:xfrm>
              <a:custGeom>
                <a:rect b="b" l="l" r="r" t="t"/>
                <a:pathLst>
                  <a:path extrusionOk="0" h="141604" w="94615">
                    <a:moveTo>
                      <a:pt x="58674" y="3333"/>
                    </a:moveTo>
                    <a:lnTo>
                      <a:pt x="47922" y="845"/>
                    </a:lnTo>
                    <a:lnTo>
                      <a:pt x="38957" y="0"/>
                    </a:lnTo>
                    <a:lnTo>
                      <a:pt x="30706" y="2155"/>
                    </a:lnTo>
                    <a:lnTo>
                      <a:pt x="9346" y="36635"/>
                    </a:lnTo>
                    <a:lnTo>
                      <a:pt x="8382" y="47529"/>
                    </a:lnTo>
                    <a:lnTo>
                      <a:pt x="10263" y="58173"/>
                    </a:lnTo>
                    <a:lnTo>
                      <a:pt x="44434" y="81522"/>
                    </a:lnTo>
                    <a:lnTo>
                      <a:pt x="68341" y="87213"/>
                    </a:lnTo>
                    <a:lnTo>
                      <a:pt x="80010" y="90201"/>
                    </a:lnTo>
                    <a:lnTo>
                      <a:pt x="84510" y="92035"/>
                    </a:lnTo>
                    <a:lnTo>
                      <a:pt x="90297" y="95154"/>
                    </a:lnTo>
                    <a:lnTo>
                      <a:pt x="94368" y="99417"/>
                    </a:lnTo>
                    <a:lnTo>
                      <a:pt x="93726" y="104679"/>
                    </a:lnTo>
                    <a:lnTo>
                      <a:pt x="85129" y="111871"/>
                    </a:lnTo>
                    <a:lnTo>
                      <a:pt x="73533" y="117633"/>
                    </a:lnTo>
                    <a:lnTo>
                      <a:pt x="61364" y="122253"/>
                    </a:lnTo>
                    <a:lnTo>
                      <a:pt x="51054" y="126015"/>
                    </a:lnTo>
                    <a:lnTo>
                      <a:pt x="40064" y="130099"/>
                    </a:lnTo>
                    <a:lnTo>
                      <a:pt x="28860" y="134111"/>
                    </a:lnTo>
                    <a:lnTo>
                      <a:pt x="17514" y="137695"/>
                    </a:lnTo>
                    <a:lnTo>
                      <a:pt x="6096" y="140493"/>
                    </a:lnTo>
                    <a:lnTo>
                      <a:pt x="0" y="141255"/>
                    </a:lnTo>
                    <a:lnTo>
                      <a:pt x="8382" y="133635"/>
                    </a:lnTo>
                    <a:lnTo>
                      <a:pt x="12954" y="129825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7" name="Google Shape;5937;p80"/>
              <p:cNvSpPr/>
              <p:nvPr/>
            </p:nvSpPr>
            <p:spPr>
              <a:xfrm>
                <a:off x="9288970" y="5666231"/>
                <a:ext cx="41909" cy="102870"/>
              </a:xfrm>
              <a:custGeom>
                <a:rect b="b" l="l" r="r" t="t"/>
                <a:pathLst>
                  <a:path extrusionOk="0" h="102870" w="41909">
                    <a:moveTo>
                      <a:pt x="18097" y="0"/>
                    </a:moveTo>
                    <a:lnTo>
                      <a:pt x="571" y="48006"/>
                    </a:lnTo>
                    <a:lnTo>
                      <a:pt x="0" y="68865"/>
                    </a:lnTo>
                    <a:lnTo>
                      <a:pt x="571" y="79402"/>
                    </a:lnTo>
                    <a:lnTo>
                      <a:pt x="24955" y="102870"/>
                    </a:lnTo>
                    <a:lnTo>
                      <a:pt x="34099" y="101346"/>
                    </a:lnTo>
                    <a:lnTo>
                      <a:pt x="37147" y="101346"/>
                    </a:lnTo>
                    <a:lnTo>
                      <a:pt x="41719" y="96012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8" name="Google Shape;5938;p80"/>
              <p:cNvSpPr/>
              <p:nvPr/>
            </p:nvSpPr>
            <p:spPr>
              <a:xfrm>
                <a:off x="9294875" y="5665469"/>
                <a:ext cx="55879" cy="53339"/>
              </a:xfrm>
              <a:custGeom>
                <a:rect b="b" l="l" r="r" t="t"/>
                <a:pathLst>
                  <a:path extrusionOk="0" h="53339" w="55879">
                    <a:moveTo>
                      <a:pt x="10668" y="48768"/>
                    </a:moveTo>
                    <a:lnTo>
                      <a:pt x="21669" y="51482"/>
                    </a:lnTo>
                    <a:lnTo>
                      <a:pt x="31242" y="52768"/>
                    </a:lnTo>
                    <a:lnTo>
                      <a:pt x="40243" y="50911"/>
                    </a:lnTo>
                    <a:lnTo>
                      <a:pt x="49530" y="44196"/>
                    </a:lnTo>
                    <a:lnTo>
                      <a:pt x="53637" y="39243"/>
                    </a:lnTo>
                    <a:lnTo>
                      <a:pt x="55530" y="33718"/>
                    </a:lnTo>
                    <a:lnTo>
                      <a:pt x="54994" y="27908"/>
                    </a:lnTo>
                    <a:lnTo>
                      <a:pt x="17526" y="1524"/>
                    </a:lnTo>
                    <a:lnTo>
                      <a:pt x="11430" y="0"/>
                    </a:lnTo>
                    <a:lnTo>
                      <a:pt x="6096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9" name="Google Shape;5939;p80"/>
              <p:cNvSpPr/>
              <p:nvPr/>
            </p:nvSpPr>
            <p:spPr>
              <a:xfrm>
                <a:off x="9379457" y="5656325"/>
                <a:ext cx="32384" cy="93345"/>
              </a:xfrm>
              <a:custGeom>
                <a:rect b="b" l="l" r="r" t="t"/>
                <a:pathLst>
                  <a:path extrusionOk="0" h="93345" w="32384">
                    <a:moveTo>
                      <a:pt x="2285" y="38100"/>
                    </a:moveTo>
                    <a:lnTo>
                      <a:pt x="3047" y="27432"/>
                    </a:lnTo>
                    <a:lnTo>
                      <a:pt x="0" y="22860"/>
                    </a:lnTo>
                    <a:lnTo>
                      <a:pt x="7619" y="24384"/>
                    </a:lnTo>
                    <a:lnTo>
                      <a:pt x="30098" y="61055"/>
                    </a:lnTo>
                    <a:lnTo>
                      <a:pt x="32003" y="85344"/>
                    </a:lnTo>
                    <a:lnTo>
                      <a:pt x="30479" y="89154"/>
                    </a:lnTo>
                    <a:lnTo>
                      <a:pt x="28193" y="92964"/>
                    </a:lnTo>
                    <a:lnTo>
                      <a:pt x="25907" y="88392"/>
                    </a:lnTo>
                    <a:lnTo>
                      <a:pt x="19728" y="41338"/>
                    </a:lnTo>
                    <a:lnTo>
                      <a:pt x="24312" y="7441"/>
                    </a:lnTo>
                    <a:lnTo>
                      <a:pt x="28193" y="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0" name="Google Shape;5940;p80"/>
              <p:cNvSpPr/>
              <p:nvPr/>
            </p:nvSpPr>
            <p:spPr>
              <a:xfrm>
                <a:off x="9439655" y="5648705"/>
                <a:ext cx="59690" cy="86995"/>
              </a:xfrm>
              <a:custGeom>
                <a:rect b="b" l="l" r="r" t="t"/>
                <a:pathLst>
                  <a:path extrusionOk="0" h="86995" w="59690">
                    <a:moveTo>
                      <a:pt x="0" y="9143"/>
                    </a:moveTo>
                    <a:lnTo>
                      <a:pt x="19812" y="47243"/>
                    </a:lnTo>
                    <a:lnTo>
                      <a:pt x="32456" y="67817"/>
                    </a:lnTo>
                    <a:lnTo>
                      <a:pt x="36576" y="74675"/>
                    </a:lnTo>
                    <a:lnTo>
                      <a:pt x="38862" y="79247"/>
                    </a:lnTo>
                    <a:lnTo>
                      <a:pt x="41148" y="83057"/>
                    </a:lnTo>
                    <a:lnTo>
                      <a:pt x="42672" y="86867"/>
                    </a:lnTo>
                    <a:lnTo>
                      <a:pt x="42160" y="68687"/>
                    </a:lnTo>
                    <a:lnTo>
                      <a:pt x="41433" y="50006"/>
                    </a:lnTo>
                    <a:lnTo>
                      <a:pt x="41707" y="31468"/>
                    </a:lnTo>
                    <a:lnTo>
                      <a:pt x="44196" y="13715"/>
                    </a:lnTo>
                    <a:lnTo>
                      <a:pt x="46482" y="4571"/>
                    </a:lnTo>
                    <a:lnTo>
                      <a:pt x="51053" y="761"/>
                    </a:lnTo>
                    <a:lnTo>
                      <a:pt x="59436" y="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1" name="Google Shape;5941;p80"/>
              <p:cNvSpPr/>
              <p:nvPr/>
            </p:nvSpPr>
            <p:spPr>
              <a:xfrm>
                <a:off x="9499925" y="5647181"/>
                <a:ext cx="100965" cy="97154"/>
              </a:xfrm>
              <a:custGeom>
                <a:rect b="b" l="l" r="r" t="t"/>
                <a:pathLst>
                  <a:path extrusionOk="0" h="97154" w="100965">
                    <a:moveTo>
                      <a:pt x="63174" y="55625"/>
                    </a:moveTo>
                    <a:lnTo>
                      <a:pt x="63472" y="43731"/>
                    </a:lnTo>
                    <a:lnTo>
                      <a:pt x="63841" y="31337"/>
                    </a:lnTo>
                    <a:lnTo>
                      <a:pt x="63496" y="19085"/>
                    </a:lnTo>
                    <a:lnTo>
                      <a:pt x="61650" y="7619"/>
                    </a:lnTo>
                    <a:lnTo>
                      <a:pt x="60126" y="0"/>
                    </a:lnTo>
                    <a:lnTo>
                      <a:pt x="50220" y="2285"/>
                    </a:lnTo>
                    <a:lnTo>
                      <a:pt x="18216" y="33944"/>
                    </a:lnTo>
                    <a:lnTo>
                      <a:pt x="0" y="76569"/>
                    </a:lnTo>
                    <a:lnTo>
                      <a:pt x="690" y="86867"/>
                    </a:lnTo>
                    <a:lnTo>
                      <a:pt x="5322" y="92702"/>
                    </a:lnTo>
                    <a:lnTo>
                      <a:pt x="13168" y="95821"/>
                    </a:lnTo>
                    <a:lnTo>
                      <a:pt x="22014" y="96940"/>
                    </a:lnTo>
                    <a:lnTo>
                      <a:pt x="29646" y="96773"/>
                    </a:lnTo>
                    <a:lnTo>
                      <a:pt x="61817" y="65531"/>
                    </a:lnTo>
                    <a:lnTo>
                      <a:pt x="65460" y="38099"/>
                    </a:lnTo>
                    <a:lnTo>
                      <a:pt x="66222" y="33527"/>
                    </a:lnTo>
                    <a:lnTo>
                      <a:pt x="66984" y="28193"/>
                    </a:lnTo>
                    <a:lnTo>
                      <a:pt x="66984" y="23621"/>
                    </a:lnTo>
                    <a:lnTo>
                      <a:pt x="66686" y="34706"/>
                    </a:lnTo>
                    <a:lnTo>
                      <a:pt x="66317" y="46005"/>
                    </a:lnTo>
                    <a:lnTo>
                      <a:pt x="80402" y="87213"/>
                    </a:lnTo>
                    <a:lnTo>
                      <a:pt x="94416" y="91439"/>
                    </a:lnTo>
                    <a:lnTo>
                      <a:pt x="95940" y="92201"/>
                    </a:lnTo>
                    <a:lnTo>
                      <a:pt x="100512" y="92201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2" name="Google Shape;5942;p80"/>
              <p:cNvSpPr/>
              <p:nvPr/>
            </p:nvSpPr>
            <p:spPr>
              <a:xfrm>
                <a:off x="9626726" y="5611367"/>
                <a:ext cx="6984" cy="120014"/>
              </a:xfrm>
              <a:custGeom>
                <a:rect b="b" l="l" r="r" t="t"/>
                <a:pathLst>
                  <a:path extrusionOk="0" h="120014" w="6984">
                    <a:moveTo>
                      <a:pt x="6476" y="0"/>
                    </a:moveTo>
                    <a:lnTo>
                      <a:pt x="3274" y="13144"/>
                    </a:lnTo>
                    <a:lnTo>
                      <a:pt x="1428" y="25717"/>
                    </a:lnTo>
                    <a:lnTo>
                      <a:pt x="583" y="38576"/>
                    </a:lnTo>
                    <a:lnTo>
                      <a:pt x="380" y="52577"/>
                    </a:lnTo>
                    <a:lnTo>
                      <a:pt x="190" y="65722"/>
                    </a:lnTo>
                    <a:lnTo>
                      <a:pt x="1904" y="105155"/>
                    </a:lnTo>
                    <a:lnTo>
                      <a:pt x="4190" y="115062"/>
                    </a:lnTo>
                    <a:lnTo>
                      <a:pt x="4190" y="119634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3" name="Google Shape;5943;p80"/>
              <p:cNvSpPr/>
              <p:nvPr/>
            </p:nvSpPr>
            <p:spPr>
              <a:xfrm>
                <a:off x="9628345" y="5650229"/>
                <a:ext cx="64770" cy="59689"/>
              </a:xfrm>
              <a:custGeom>
                <a:rect b="b" l="l" r="r" t="t"/>
                <a:pathLst>
                  <a:path extrusionOk="0" h="59689" w="64770">
                    <a:moveTo>
                      <a:pt x="1047" y="33528"/>
                    </a:moveTo>
                    <a:lnTo>
                      <a:pt x="202" y="24907"/>
                    </a:lnTo>
                    <a:lnTo>
                      <a:pt x="0" y="18288"/>
                    </a:lnTo>
                    <a:lnTo>
                      <a:pt x="2226" y="13382"/>
                    </a:lnTo>
                    <a:lnTo>
                      <a:pt x="43719" y="3810"/>
                    </a:lnTo>
                    <a:lnTo>
                      <a:pt x="50577" y="3048"/>
                    </a:lnTo>
                    <a:lnTo>
                      <a:pt x="57435" y="1524"/>
                    </a:lnTo>
                    <a:lnTo>
                      <a:pt x="63531" y="0"/>
                    </a:lnTo>
                    <a:lnTo>
                      <a:pt x="64293" y="0"/>
                    </a:lnTo>
                    <a:lnTo>
                      <a:pt x="64293" y="7620"/>
                    </a:lnTo>
                    <a:lnTo>
                      <a:pt x="62769" y="13716"/>
                    </a:lnTo>
                    <a:lnTo>
                      <a:pt x="62007" y="20574"/>
                    </a:lnTo>
                    <a:lnTo>
                      <a:pt x="60709" y="29860"/>
                    </a:lnTo>
                    <a:lnTo>
                      <a:pt x="59626" y="40576"/>
                    </a:lnTo>
                    <a:lnTo>
                      <a:pt x="59543" y="51006"/>
                    </a:lnTo>
                    <a:lnTo>
                      <a:pt x="61245" y="59436"/>
                    </a:lnTo>
                    <a:lnTo>
                      <a:pt x="62007" y="59436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4" name="Google Shape;5944;p80"/>
              <p:cNvSpPr/>
              <p:nvPr/>
            </p:nvSpPr>
            <p:spPr>
              <a:xfrm>
                <a:off x="9688258" y="5584602"/>
                <a:ext cx="5715" cy="16510"/>
              </a:xfrm>
              <a:custGeom>
                <a:rect b="b" l="l" r="r" t="t"/>
                <a:pathLst>
                  <a:path extrusionOk="0" h="16510" w="5715">
                    <a:moveTo>
                      <a:pt x="5143" y="16097"/>
                    </a:moveTo>
                    <a:lnTo>
                      <a:pt x="142" y="1512"/>
                    </a:lnTo>
                    <a:lnTo>
                      <a:pt x="0" y="0"/>
                    </a:lnTo>
                    <a:lnTo>
                      <a:pt x="1285" y="4631"/>
                    </a:lnTo>
                    <a:lnTo>
                      <a:pt x="571" y="8477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5" name="Google Shape;5945;p80"/>
              <p:cNvSpPr/>
              <p:nvPr/>
            </p:nvSpPr>
            <p:spPr>
              <a:xfrm>
                <a:off x="9713213" y="5642609"/>
                <a:ext cx="71120" cy="72389"/>
              </a:xfrm>
              <a:custGeom>
                <a:rect b="b" l="l" r="r" t="t"/>
                <a:pathLst>
                  <a:path extrusionOk="0" h="72389" w="71120">
                    <a:moveTo>
                      <a:pt x="0" y="25907"/>
                    </a:moveTo>
                    <a:lnTo>
                      <a:pt x="16764" y="65531"/>
                    </a:lnTo>
                    <a:lnTo>
                      <a:pt x="19812" y="70865"/>
                    </a:lnTo>
                    <a:lnTo>
                      <a:pt x="26670" y="71627"/>
                    </a:lnTo>
                    <a:lnTo>
                      <a:pt x="33825" y="72020"/>
                    </a:lnTo>
                    <a:lnTo>
                      <a:pt x="40481" y="70199"/>
                    </a:lnTo>
                    <a:lnTo>
                      <a:pt x="68758" y="40088"/>
                    </a:lnTo>
                    <a:lnTo>
                      <a:pt x="70973" y="21586"/>
                    </a:lnTo>
                    <a:lnTo>
                      <a:pt x="68865" y="14192"/>
                    </a:lnTo>
                    <a:lnTo>
                      <a:pt x="64329" y="8084"/>
                    </a:lnTo>
                    <a:lnTo>
                      <a:pt x="57150" y="3047"/>
                    </a:lnTo>
                    <a:lnTo>
                      <a:pt x="48363" y="309"/>
                    </a:lnTo>
                    <a:lnTo>
                      <a:pt x="39433" y="0"/>
                    </a:lnTo>
                    <a:lnTo>
                      <a:pt x="30789" y="1976"/>
                    </a:lnTo>
                    <a:lnTo>
                      <a:pt x="22859" y="6095"/>
                    </a:lnTo>
                    <a:lnTo>
                      <a:pt x="17204" y="11656"/>
                    </a:lnTo>
                    <a:lnTo>
                      <a:pt x="13620" y="18002"/>
                    </a:lnTo>
                    <a:lnTo>
                      <a:pt x="11608" y="25062"/>
                    </a:lnTo>
                    <a:lnTo>
                      <a:pt x="10668" y="32765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6" name="Google Shape;5946;p80"/>
              <p:cNvSpPr/>
              <p:nvPr/>
            </p:nvSpPr>
            <p:spPr>
              <a:xfrm>
                <a:off x="9802939" y="5622797"/>
                <a:ext cx="64134" cy="88900"/>
              </a:xfrm>
              <a:custGeom>
                <a:rect b="b" l="l" r="r" t="t"/>
                <a:pathLst>
                  <a:path extrusionOk="0" h="88900" w="64134">
                    <a:moveTo>
                      <a:pt x="5524" y="24384"/>
                    </a:moveTo>
                    <a:lnTo>
                      <a:pt x="7048" y="68580"/>
                    </a:lnTo>
                    <a:lnTo>
                      <a:pt x="7048" y="74676"/>
                    </a:lnTo>
                    <a:lnTo>
                      <a:pt x="6286" y="82296"/>
                    </a:lnTo>
                    <a:lnTo>
                      <a:pt x="4000" y="88392"/>
                    </a:lnTo>
                    <a:lnTo>
                      <a:pt x="3238" y="88392"/>
                    </a:lnTo>
                    <a:lnTo>
                      <a:pt x="2476" y="84582"/>
                    </a:lnTo>
                    <a:lnTo>
                      <a:pt x="1714" y="79248"/>
                    </a:lnTo>
                    <a:lnTo>
                      <a:pt x="952" y="74676"/>
                    </a:lnTo>
                    <a:lnTo>
                      <a:pt x="333" y="65091"/>
                    </a:lnTo>
                    <a:lnTo>
                      <a:pt x="10953" y="19240"/>
                    </a:lnTo>
                    <a:lnTo>
                      <a:pt x="31432" y="0"/>
                    </a:lnTo>
                    <a:lnTo>
                      <a:pt x="41338" y="0"/>
                    </a:lnTo>
                    <a:lnTo>
                      <a:pt x="61912" y="38100"/>
                    </a:lnTo>
                    <a:lnTo>
                      <a:pt x="63626" y="54768"/>
                    </a:lnTo>
                    <a:lnTo>
                      <a:pt x="63412" y="63067"/>
                    </a:lnTo>
                    <a:lnTo>
                      <a:pt x="61912" y="70866"/>
                    </a:lnTo>
                    <a:lnTo>
                      <a:pt x="60388" y="75438"/>
                    </a:lnTo>
                    <a:lnTo>
                      <a:pt x="58102" y="77724"/>
                    </a:lnTo>
                    <a:lnTo>
                      <a:pt x="55054" y="80772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7" name="Google Shape;5947;p80"/>
              <p:cNvSpPr/>
              <p:nvPr/>
            </p:nvSpPr>
            <p:spPr>
              <a:xfrm>
                <a:off x="9879329" y="5579363"/>
                <a:ext cx="71754" cy="113029"/>
              </a:xfrm>
              <a:custGeom>
                <a:rect b="b" l="l" r="r" t="t"/>
                <a:pathLst>
                  <a:path extrusionOk="0" h="113029" w="71754">
                    <a:moveTo>
                      <a:pt x="49529" y="0"/>
                    </a:moveTo>
                    <a:lnTo>
                      <a:pt x="13846" y="22800"/>
                    </a:lnTo>
                    <a:lnTo>
                      <a:pt x="8381" y="46481"/>
                    </a:lnTo>
                    <a:lnTo>
                      <a:pt x="9334" y="53697"/>
                    </a:lnTo>
                    <a:lnTo>
                      <a:pt x="40088" y="80486"/>
                    </a:lnTo>
                    <a:lnTo>
                      <a:pt x="46481" y="83819"/>
                    </a:lnTo>
                    <a:lnTo>
                      <a:pt x="51935" y="87284"/>
                    </a:lnTo>
                    <a:lnTo>
                      <a:pt x="56959" y="90963"/>
                    </a:lnTo>
                    <a:lnTo>
                      <a:pt x="61698" y="95071"/>
                    </a:lnTo>
                    <a:lnTo>
                      <a:pt x="66293" y="99821"/>
                    </a:lnTo>
                    <a:lnTo>
                      <a:pt x="70103" y="103631"/>
                    </a:lnTo>
                    <a:lnTo>
                      <a:pt x="70865" y="105155"/>
                    </a:lnTo>
                    <a:lnTo>
                      <a:pt x="71627" y="110489"/>
                    </a:lnTo>
                    <a:lnTo>
                      <a:pt x="67055" y="111251"/>
                    </a:lnTo>
                    <a:lnTo>
                      <a:pt x="61721" y="112775"/>
                    </a:lnTo>
                    <a:lnTo>
                      <a:pt x="56387" y="112775"/>
                    </a:lnTo>
                    <a:lnTo>
                      <a:pt x="41790" y="112990"/>
                    </a:lnTo>
                    <a:lnTo>
                      <a:pt x="27622" y="112204"/>
                    </a:lnTo>
                    <a:lnTo>
                      <a:pt x="13739" y="109989"/>
                    </a:lnTo>
                    <a:lnTo>
                      <a:pt x="0" y="105917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948" name="Google Shape;5948;p80"/>
            <p:cNvSpPr/>
            <p:nvPr/>
          </p:nvSpPr>
          <p:spPr>
            <a:xfrm>
              <a:off x="7691818" y="5246370"/>
              <a:ext cx="126365" cy="405764"/>
            </a:xfrm>
            <a:custGeom>
              <a:rect b="b" l="l" r="r" t="t"/>
              <a:pathLst>
                <a:path extrusionOk="0" h="405764" w="126365">
                  <a:moveTo>
                    <a:pt x="125539" y="0"/>
                  </a:moveTo>
                  <a:lnTo>
                    <a:pt x="112073" y="1285"/>
                  </a:lnTo>
                  <a:lnTo>
                    <a:pt x="98964" y="2857"/>
                  </a:lnTo>
                  <a:lnTo>
                    <a:pt x="85998" y="4714"/>
                  </a:lnTo>
                  <a:lnTo>
                    <a:pt x="72961" y="6858"/>
                  </a:lnTo>
                  <a:lnTo>
                    <a:pt x="60388" y="8584"/>
                  </a:lnTo>
                  <a:lnTo>
                    <a:pt x="47815" y="10382"/>
                  </a:lnTo>
                  <a:lnTo>
                    <a:pt x="35242" y="12322"/>
                  </a:lnTo>
                  <a:lnTo>
                    <a:pt x="22669" y="14478"/>
                  </a:lnTo>
                  <a:lnTo>
                    <a:pt x="17335" y="15240"/>
                  </a:lnTo>
                  <a:lnTo>
                    <a:pt x="6667" y="14478"/>
                  </a:lnTo>
                  <a:lnTo>
                    <a:pt x="2095" y="17526"/>
                  </a:lnTo>
                  <a:lnTo>
                    <a:pt x="47" y="23741"/>
                  </a:lnTo>
                  <a:lnTo>
                    <a:pt x="0" y="34671"/>
                  </a:lnTo>
                  <a:lnTo>
                    <a:pt x="809" y="45600"/>
                  </a:lnTo>
                  <a:lnTo>
                    <a:pt x="6572" y="102489"/>
                  </a:lnTo>
                  <a:lnTo>
                    <a:pt x="13525" y="153162"/>
                  </a:lnTo>
                  <a:lnTo>
                    <a:pt x="17061" y="181737"/>
                  </a:lnTo>
                  <a:lnTo>
                    <a:pt x="24133" y="238887"/>
                  </a:lnTo>
                  <a:lnTo>
                    <a:pt x="28801" y="288607"/>
                  </a:lnTo>
                  <a:lnTo>
                    <a:pt x="30777" y="330898"/>
                  </a:lnTo>
                  <a:lnTo>
                    <a:pt x="31146" y="363343"/>
                  </a:lnTo>
                  <a:lnTo>
                    <a:pt x="31241" y="374427"/>
                  </a:lnTo>
                  <a:lnTo>
                    <a:pt x="31051" y="385369"/>
                  </a:lnTo>
                  <a:lnTo>
                    <a:pt x="30289" y="396240"/>
                  </a:lnTo>
                  <a:lnTo>
                    <a:pt x="29527" y="400050"/>
                  </a:lnTo>
                  <a:lnTo>
                    <a:pt x="29527" y="401574"/>
                  </a:lnTo>
                  <a:lnTo>
                    <a:pt x="30289" y="405384"/>
                  </a:lnTo>
                  <a:lnTo>
                    <a:pt x="35563" y="401835"/>
                  </a:lnTo>
                  <a:lnTo>
                    <a:pt x="41052" y="398145"/>
                  </a:lnTo>
                  <a:lnTo>
                    <a:pt x="75437" y="379571"/>
                  </a:lnTo>
                  <a:lnTo>
                    <a:pt x="106370" y="369367"/>
                  </a:lnTo>
                  <a:lnTo>
                    <a:pt x="112966" y="367569"/>
                  </a:lnTo>
                  <a:lnTo>
                    <a:pt x="119562" y="365629"/>
                  </a:lnTo>
                  <a:lnTo>
                    <a:pt x="126301" y="363474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49" name="Google Shape;5949;p80"/>
            <p:cNvGrpSpPr/>
            <p:nvPr/>
          </p:nvGrpSpPr>
          <p:grpSpPr>
            <a:xfrm>
              <a:off x="7898117" y="5261610"/>
              <a:ext cx="557160" cy="278130"/>
              <a:chOff x="7898117" y="5261610"/>
              <a:chExt cx="557160" cy="278130"/>
            </a:xfrm>
          </p:grpSpPr>
          <p:pic>
            <p:nvPicPr>
              <p:cNvPr id="5950" name="Google Shape;5950;p80"/>
              <p:cNvPicPr preferRelativeResize="0"/>
              <p:nvPr/>
            </p:nvPicPr>
            <p:blipFill rotWithShape="1">
              <a:blip r:embed="rId56">
                <a:alphaModFix/>
              </a:blip>
              <a:srcRect b="0" l="0" r="0" t="0"/>
              <a:stretch/>
            </p:blipFill>
            <p:spPr>
              <a:xfrm>
                <a:off x="7898117" y="5298935"/>
                <a:ext cx="86452" cy="1509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51" name="Google Shape;5951;p80"/>
              <p:cNvPicPr preferRelativeResize="0"/>
              <p:nvPr/>
            </p:nvPicPr>
            <p:blipFill rotWithShape="1">
              <a:blip r:embed="rId57">
                <a:alphaModFix/>
              </a:blip>
              <a:srcRect b="0" l="0" r="0" t="0"/>
              <a:stretch/>
            </p:blipFill>
            <p:spPr>
              <a:xfrm>
                <a:off x="8022323" y="5330177"/>
                <a:ext cx="72415" cy="1235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52" name="Google Shape;5952;p80"/>
              <p:cNvSpPr/>
              <p:nvPr/>
            </p:nvSpPr>
            <p:spPr>
              <a:xfrm>
                <a:off x="8142350" y="5343906"/>
                <a:ext cx="6984" cy="97789"/>
              </a:xfrm>
              <a:custGeom>
                <a:rect b="b" l="l" r="r" t="t"/>
                <a:pathLst>
                  <a:path extrusionOk="0" h="97789" w="6984">
                    <a:moveTo>
                      <a:pt x="1143" y="0"/>
                    </a:moveTo>
                    <a:lnTo>
                      <a:pt x="285" y="11763"/>
                    </a:lnTo>
                    <a:lnTo>
                      <a:pt x="0" y="23240"/>
                    </a:lnTo>
                    <a:lnTo>
                      <a:pt x="285" y="34718"/>
                    </a:lnTo>
                    <a:lnTo>
                      <a:pt x="1143" y="46481"/>
                    </a:lnTo>
                    <a:lnTo>
                      <a:pt x="1500" y="56888"/>
                    </a:lnTo>
                    <a:lnTo>
                      <a:pt x="1714" y="67436"/>
                    </a:lnTo>
                    <a:lnTo>
                      <a:pt x="2214" y="77985"/>
                    </a:lnTo>
                    <a:lnTo>
                      <a:pt x="3429" y="88391"/>
                    </a:lnTo>
                    <a:lnTo>
                      <a:pt x="4953" y="93725"/>
                    </a:lnTo>
                    <a:lnTo>
                      <a:pt x="4953" y="95249"/>
                    </a:lnTo>
                    <a:lnTo>
                      <a:pt x="6477" y="97535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3" name="Google Shape;5953;p80"/>
              <p:cNvSpPr/>
              <p:nvPr/>
            </p:nvSpPr>
            <p:spPr>
              <a:xfrm>
                <a:off x="8130135" y="5308949"/>
                <a:ext cx="71120" cy="43179"/>
              </a:xfrm>
              <a:custGeom>
                <a:rect b="b" l="l" r="r" t="t"/>
                <a:pathLst>
                  <a:path extrusionOk="0" h="43179" w="71120">
                    <a:moveTo>
                      <a:pt x="8786" y="42576"/>
                    </a:moveTo>
                    <a:lnTo>
                      <a:pt x="5572" y="37468"/>
                    </a:lnTo>
                    <a:lnTo>
                      <a:pt x="1928" y="30861"/>
                    </a:lnTo>
                    <a:lnTo>
                      <a:pt x="0" y="23824"/>
                    </a:lnTo>
                    <a:lnTo>
                      <a:pt x="1928" y="17430"/>
                    </a:lnTo>
                    <a:lnTo>
                      <a:pt x="40790" y="1428"/>
                    </a:lnTo>
                    <a:lnTo>
                      <a:pt x="54506" y="0"/>
                    </a:lnTo>
                    <a:lnTo>
                      <a:pt x="62864" y="35"/>
                    </a:lnTo>
                    <a:lnTo>
                      <a:pt x="68222" y="1428"/>
                    </a:lnTo>
                    <a:lnTo>
                      <a:pt x="70508" y="3714"/>
                    </a:lnTo>
                    <a:lnTo>
                      <a:pt x="68984" y="6000"/>
                    </a:lnTo>
                    <a:lnTo>
                      <a:pt x="67460" y="8286"/>
                    </a:lnTo>
                    <a:lnTo>
                      <a:pt x="66698" y="9048"/>
                    </a:lnTo>
                    <a:lnTo>
                      <a:pt x="65936" y="9810"/>
                    </a:lnTo>
                    <a:lnTo>
                      <a:pt x="65174" y="10572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4" name="Google Shape;5954;p80"/>
              <p:cNvSpPr/>
              <p:nvPr/>
            </p:nvSpPr>
            <p:spPr>
              <a:xfrm>
                <a:off x="8252293" y="5346192"/>
                <a:ext cx="3809" cy="63500"/>
              </a:xfrm>
              <a:custGeom>
                <a:rect b="b" l="l" r="r" t="t"/>
                <a:pathLst>
                  <a:path extrusionOk="0" h="63500" w="3809">
                    <a:moveTo>
                      <a:pt x="3214" y="0"/>
                    </a:moveTo>
                    <a:lnTo>
                      <a:pt x="1666" y="10501"/>
                    </a:lnTo>
                    <a:lnTo>
                      <a:pt x="547" y="20574"/>
                    </a:lnTo>
                    <a:lnTo>
                      <a:pt x="0" y="30646"/>
                    </a:lnTo>
                    <a:lnTo>
                      <a:pt x="166" y="41148"/>
                    </a:lnTo>
                    <a:lnTo>
                      <a:pt x="166" y="48768"/>
                    </a:lnTo>
                    <a:lnTo>
                      <a:pt x="166" y="55626"/>
                    </a:lnTo>
                    <a:lnTo>
                      <a:pt x="166" y="63246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5" name="Google Shape;5955;p80"/>
              <p:cNvSpPr/>
              <p:nvPr/>
            </p:nvSpPr>
            <p:spPr>
              <a:xfrm>
                <a:off x="8227313" y="5270754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810"/>
                    </a:moveTo>
                    <a:lnTo>
                      <a:pt x="0" y="12192"/>
                    </a:lnTo>
                    <a:lnTo>
                      <a:pt x="3810" y="15240"/>
                    </a:lnTo>
                    <a:lnTo>
                      <a:pt x="12192" y="15240"/>
                    </a:lnTo>
                    <a:lnTo>
                      <a:pt x="15240" y="12192"/>
                    </a:lnTo>
                    <a:lnTo>
                      <a:pt x="15240" y="7620"/>
                    </a:lnTo>
                    <a:lnTo>
                      <a:pt x="15240" y="3810"/>
                    </a:lnTo>
                    <a:lnTo>
                      <a:pt x="12192" y="0"/>
                    </a:lnTo>
                    <a:lnTo>
                      <a:pt x="3810" y="0"/>
                    </a:lnTo>
                    <a:lnTo>
                      <a:pt x="0" y="3810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6" name="Google Shape;5956;p80"/>
              <p:cNvSpPr/>
              <p:nvPr/>
            </p:nvSpPr>
            <p:spPr>
              <a:xfrm>
                <a:off x="8308847" y="5261610"/>
                <a:ext cx="64134" cy="154304"/>
              </a:xfrm>
              <a:custGeom>
                <a:rect b="b" l="l" r="r" t="t"/>
                <a:pathLst>
                  <a:path extrusionOk="0" h="154304" w="64134">
                    <a:moveTo>
                      <a:pt x="9905" y="153924"/>
                    </a:moveTo>
                    <a:lnTo>
                      <a:pt x="9143" y="143994"/>
                    </a:lnTo>
                    <a:lnTo>
                      <a:pt x="8953" y="134493"/>
                    </a:lnTo>
                    <a:lnTo>
                      <a:pt x="9048" y="124991"/>
                    </a:lnTo>
                    <a:lnTo>
                      <a:pt x="9143" y="115062"/>
                    </a:lnTo>
                    <a:lnTo>
                      <a:pt x="8762" y="101024"/>
                    </a:lnTo>
                    <a:lnTo>
                      <a:pt x="7810" y="87344"/>
                    </a:lnTo>
                    <a:lnTo>
                      <a:pt x="6572" y="73806"/>
                    </a:lnTo>
                    <a:lnTo>
                      <a:pt x="5333" y="60198"/>
                    </a:lnTo>
                    <a:lnTo>
                      <a:pt x="4524" y="48208"/>
                    </a:lnTo>
                    <a:lnTo>
                      <a:pt x="3428" y="36290"/>
                    </a:lnTo>
                    <a:lnTo>
                      <a:pt x="2333" y="24514"/>
                    </a:lnTo>
                    <a:lnTo>
                      <a:pt x="1523" y="12954"/>
                    </a:lnTo>
                    <a:lnTo>
                      <a:pt x="761" y="4572"/>
                    </a:lnTo>
                    <a:lnTo>
                      <a:pt x="0" y="2286"/>
                    </a:lnTo>
                    <a:lnTo>
                      <a:pt x="8381" y="762"/>
                    </a:lnTo>
                    <a:lnTo>
                      <a:pt x="16049" y="23"/>
                    </a:lnTo>
                    <a:lnTo>
                      <a:pt x="24002" y="0"/>
                    </a:lnTo>
                    <a:lnTo>
                      <a:pt x="31956" y="547"/>
                    </a:lnTo>
                    <a:lnTo>
                      <a:pt x="39623" y="1524"/>
                    </a:lnTo>
                    <a:lnTo>
                      <a:pt x="45898" y="2928"/>
                    </a:lnTo>
                    <a:lnTo>
                      <a:pt x="52101" y="4762"/>
                    </a:lnTo>
                    <a:lnTo>
                      <a:pt x="58162" y="6881"/>
                    </a:lnTo>
                    <a:lnTo>
                      <a:pt x="64007" y="9144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7" name="Google Shape;5957;p80"/>
              <p:cNvSpPr/>
              <p:nvPr/>
            </p:nvSpPr>
            <p:spPr>
              <a:xfrm>
                <a:off x="8295893" y="5311140"/>
                <a:ext cx="159384" cy="228600"/>
              </a:xfrm>
              <a:custGeom>
                <a:rect b="b" l="l" r="r" t="t"/>
                <a:pathLst>
                  <a:path extrusionOk="0" h="228600" w="159384">
                    <a:moveTo>
                      <a:pt x="0" y="36575"/>
                    </a:moveTo>
                    <a:lnTo>
                      <a:pt x="11882" y="32908"/>
                    </a:lnTo>
                    <a:lnTo>
                      <a:pt x="23622" y="28955"/>
                    </a:lnTo>
                    <a:lnTo>
                      <a:pt x="35361" y="25003"/>
                    </a:lnTo>
                    <a:lnTo>
                      <a:pt x="74675" y="14049"/>
                    </a:lnTo>
                    <a:lnTo>
                      <a:pt x="83820" y="12191"/>
                    </a:lnTo>
                    <a:lnTo>
                      <a:pt x="86868" y="11429"/>
                    </a:lnTo>
                    <a:lnTo>
                      <a:pt x="87630" y="11429"/>
                    </a:lnTo>
                    <a:lnTo>
                      <a:pt x="89916" y="11429"/>
                    </a:lnTo>
                    <a:lnTo>
                      <a:pt x="89916" y="16763"/>
                    </a:lnTo>
                    <a:lnTo>
                      <a:pt x="89916" y="23621"/>
                    </a:lnTo>
                    <a:lnTo>
                      <a:pt x="89916" y="28955"/>
                    </a:lnTo>
                    <a:lnTo>
                      <a:pt x="89618" y="36635"/>
                    </a:lnTo>
                    <a:lnTo>
                      <a:pt x="89249" y="45243"/>
                    </a:lnTo>
                    <a:lnTo>
                      <a:pt x="89594" y="53709"/>
                    </a:lnTo>
                    <a:lnTo>
                      <a:pt x="91440" y="60959"/>
                    </a:lnTo>
                    <a:lnTo>
                      <a:pt x="96023" y="65912"/>
                    </a:lnTo>
                    <a:lnTo>
                      <a:pt x="102965" y="68579"/>
                    </a:lnTo>
                    <a:lnTo>
                      <a:pt x="110620" y="69532"/>
                    </a:lnTo>
                    <a:lnTo>
                      <a:pt x="117348" y="69341"/>
                    </a:lnTo>
                    <a:lnTo>
                      <a:pt x="149352" y="48005"/>
                    </a:lnTo>
                    <a:lnTo>
                      <a:pt x="158496" y="12191"/>
                    </a:lnTo>
                    <a:lnTo>
                      <a:pt x="158496" y="8381"/>
                    </a:lnTo>
                    <a:lnTo>
                      <a:pt x="158496" y="3809"/>
                    </a:lnTo>
                    <a:lnTo>
                      <a:pt x="159258" y="0"/>
                    </a:lnTo>
                    <a:lnTo>
                      <a:pt x="158317" y="12692"/>
                    </a:lnTo>
                    <a:lnTo>
                      <a:pt x="156876" y="25526"/>
                    </a:lnTo>
                    <a:lnTo>
                      <a:pt x="155293" y="38361"/>
                    </a:lnTo>
                    <a:lnTo>
                      <a:pt x="153924" y="51053"/>
                    </a:lnTo>
                    <a:lnTo>
                      <a:pt x="151780" y="71497"/>
                    </a:lnTo>
                    <a:lnTo>
                      <a:pt x="149923" y="91725"/>
                    </a:lnTo>
                    <a:lnTo>
                      <a:pt x="148351" y="111811"/>
                    </a:lnTo>
                    <a:lnTo>
                      <a:pt x="147066" y="131825"/>
                    </a:lnTo>
                    <a:lnTo>
                      <a:pt x="145280" y="150102"/>
                    </a:lnTo>
                    <a:lnTo>
                      <a:pt x="135636" y="204215"/>
                    </a:lnTo>
                    <a:lnTo>
                      <a:pt x="118872" y="228599"/>
                    </a:lnTo>
                    <a:lnTo>
                      <a:pt x="112347" y="220849"/>
                    </a:lnTo>
                    <a:lnTo>
                      <a:pt x="92987" y="174736"/>
                    </a:lnTo>
                    <a:lnTo>
                      <a:pt x="80772" y="121157"/>
                    </a:lnTo>
                    <a:lnTo>
                      <a:pt x="80010" y="110489"/>
                    </a:lnTo>
                    <a:lnTo>
                      <a:pt x="83058" y="109727"/>
                    </a:lnTo>
                    <a:lnTo>
                      <a:pt x="92964" y="107441"/>
                    </a:lnTo>
                    <a:lnTo>
                      <a:pt x="104846" y="105048"/>
                    </a:lnTo>
                    <a:lnTo>
                      <a:pt x="116586" y="103155"/>
                    </a:lnTo>
                    <a:lnTo>
                      <a:pt x="128325" y="101119"/>
                    </a:lnTo>
                    <a:lnTo>
                      <a:pt x="140208" y="98297"/>
                    </a:lnTo>
                    <a:lnTo>
                      <a:pt x="144780" y="96773"/>
                    </a:lnTo>
                    <a:lnTo>
                      <a:pt x="149352" y="95249"/>
                    </a:lnTo>
                    <a:lnTo>
                      <a:pt x="153924" y="93725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58" name="Google Shape;5958;p80"/>
            <p:cNvGrpSpPr/>
            <p:nvPr/>
          </p:nvGrpSpPr>
          <p:grpSpPr>
            <a:xfrm>
              <a:off x="8724364" y="5148274"/>
              <a:ext cx="253365" cy="292735"/>
              <a:chOff x="8724364" y="5148274"/>
              <a:chExt cx="253365" cy="292735"/>
            </a:xfrm>
          </p:grpSpPr>
          <p:sp>
            <p:nvSpPr>
              <p:cNvPr id="5959" name="Google Shape;5959;p80"/>
              <p:cNvSpPr/>
              <p:nvPr/>
            </p:nvSpPr>
            <p:spPr>
              <a:xfrm>
                <a:off x="8724364" y="5148274"/>
                <a:ext cx="253365" cy="292735"/>
              </a:xfrm>
              <a:custGeom>
                <a:rect b="b" l="l" r="r" t="t"/>
                <a:pathLst>
                  <a:path extrusionOk="0" h="292735" w="253365">
                    <a:moveTo>
                      <a:pt x="164365" y="2083"/>
                    </a:moveTo>
                    <a:lnTo>
                      <a:pt x="145053" y="0"/>
                    </a:lnTo>
                    <a:lnTo>
                      <a:pt x="128170" y="273"/>
                    </a:lnTo>
                    <a:lnTo>
                      <a:pt x="111859" y="4119"/>
                    </a:lnTo>
                    <a:lnTo>
                      <a:pt x="73830" y="28086"/>
                    </a:lnTo>
                    <a:lnTo>
                      <a:pt x="40683" y="66758"/>
                    </a:lnTo>
                    <a:lnTo>
                      <a:pt x="14073" y="122181"/>
                    </a:lnTo>
                    <a:lnTo>
                      <a:pt x="4250" y="159341"/>
                    </a:lnTo>
                    <a:lnTo>
                      <a:pt x="0" y="197500"/>
                    </a:lnTo>
                    <a:lnTo>
                      <a:pt x="2821" y="233731"/>
                    </a:lnTo>
                    <a:lnTo>
                      <a:pt x="22729" y="270117"/>
                    </a:lnTo>
                    <a:lnTo>
                      <a:pt x="59209" y="289357"/>
                    </a:lnTo>
                    <a:lnTo>
                      <a:pt x="83986" y="292393"/>
                    </a:lnTo>
                    <a:lnTo>
                      <a:pt x="108835" y="290786"/>
                    </a:lnTo>
                    <a:lnTo>
                      <a:pt x="156745" y="277927"/>
                    </a:lnTo>
                    <a:lnTo>
                      <a:pt x="199989" y="256591"/>
                    </a:lnTo>
                    <a:lnTo>
                      <a:pt x="235231" y="223825"/>
                    </a:lnTo>
                    <a:lnTo>
                      <a:pt x="251043" y="183630"/>
                    </a:lnTo>
                    <a:lnTo>
                      <a:pt x="253019" y="161674"/>
                    </a:lnTo>
                    <a:lnTo>
                      <a:pt x="251995" y="140005"/>
                    </a:lnTo>
                    <a:lnTo>
                      <a:pt x="238279" y="89332"/>
                    </a:lnTo>
                    <a:lnTo>
                      <a:pt x="213133" y="43231"/>
                    </a:lnTo>
                    <a:lnTo>
                      <a:pt x="174236" y="6369"/>
                    </a:lnTo>
                    <a:lnTo>
                      <a:pt x="132742" y="5036"/>
                    </a:lnTo>
                    <a:lnTo>
                      <a:pt x="116359" y="21895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0" name="Google Shape;5960;p80"/>
              <p:cNvSpPr/>
              <p:nvPr/>
            </p:nvSpPr>
            <p:spPr>
              <a:xfrm>
                <a:off x="8829293" y="5263133"/>
                <a:ext cx="65404" cy="67310"/>
              </a:xfrm>
              <a:custGeom>
                <a:rect b="b" l="l" r="r" t="t"/>
                <a:pathLst>
                  <a:path extrusionOk="0" h="67310" w="65404">
                    <a:moveTo>
                      <a:pt x="0" y="8381"/>
                    </a:moveTo>
                    <a:lnTo>
                      <a:pt x="9263" y="3857"/>
                    </a:lnTo>
                    <a:lnTo>
                      <a:pt x="17526" y="1333"/>
                    </a:lnTo>
                    <a:lnTo>
                      <a:pt x="26360" y="238"/>
                    </a:lnTo>
                    <a:lnTo>
                      <a:pt x="37338" y="0"/>
                    </a:lnTo>
                    <a:lnTo>
                      <a:pt x="45255" y="59"/>
                    </a:lnTo>
                    <a:lnTo>
                      <a:pt x="53244" y="1047"/>
                    </a:lnTo>
                    <a:lnTo>
                      <a:pt x="59947" y="4179"/>
                    </a:lnTo>
                    <a:lnTo>
                      <a:pt x="64008" y="10667"/>
                    </a:lnTo>
                    <a:lnTo>
                      <a:pt x="65317" y="19145"/>
                    </a:lnTo>
                    <a:lnTo>
                      <a:pt x="63055" y="26479"/>
                    </a:lnTo>
                    <a:lnTo>
                      <a:pt x="34671" y="52292"/>
                    </a:lnTo>
                    <a:lnTo>
                      <a:pt x="15240" y="61721"/>
                    </a:lnTo>
                    <a:lnTo>
                      <a:pt x="12954" y="63245"/>
                    </a:lnTo>
                    <a:lnTo>
                      <a:pt x="1524" y="67055"/>
                    </a:lnTo>
                    <a:lnTo>
                      <a:pt x="1524" y="62483"/>
                    </a:lnTo>
                    <a:lnTo>
                      <a:pt x="1524" y="60959"/>
                    </a:lnTo>
                    <a:lnTo>
                      <a:pt x="2286" y="59435"/>
                    </a:lnTo>
                    <a:lnTo>
                      <a:pt x="3048" y="57911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1" name="Google Shape;5961;p80"/>
              <p:cNvSpPr/>
              <p:nvPr/>
            </p:nvSpPr>
            <p:spPr>
              <a:xfrm>
                <a:off x="8829293" y="5279135"/>
                <a:ext cx="2540" cy="117475"/>
              </a:xfrm>
              <a:custGeom>
                <a:rect b="b" l="l" r="r" t="t"/>
                <a:pathLst>
                  <a:path extrusionOk="0" h="117475" w="2540">
                    <a:moveTo>
                      <a:pt x="761" y="0"/>
                    </a:moveTo>
                    <a:lnTo>
                      <a:pt x="1000" y="13716"/>
                    </a:lnTo>
                    <a:lnTo>
                      <a:pt x="1523" y="27432"/>
                    </a:lnTo>
                    <a:lnTo>
                      <a:pt x="2047" y="41148"/>
                    </a:lnTo>
                    <a:lnTo>
                      <a:pt x="2285" y="54864"/>
                    </a:lnTo>
                    <a:lnTo>
                      <a:pt x="2143" y="67448"/>
                    </a:lnTo>
                    <a:lnTo>
                      <a:pt x="1714" y="80105"/>
                    </a:lnTo>
                    <a:lnTo>
                      <a:pt x="1000" y="92904"/>
                    </a:lnTo>
                    <a:lnTo>
                      <a:pt x="0" y="105918"/>
                    </a:lnTo>
                    <a:lnTo>
                      <a:pt x="0" y="109728"/>
                    </a:lnTo>
                    <a:lnTo>
                      <a:pt x="0" y="113538"/>
                    </a:lnTo>
                    <a:lnTo>
                      <a:pt x="0" y="117348"/>
                    </a:lnTo>
                    <a:lnTo>
                      <a:pt x="0" y="111252"/>
                    </a:lnTo>
                    <a:lnTo>
                      <a:pt x="0" y="105918"/>
                    </a:lnTo>
                    <a:lnTo>
                      <a:pt x="0" y="99822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2" name="Google Shape;5962;p80"/>
              <p:cNvSpPr/>
              <p:nvPr/>
            </p:nvSpPr>
            <p:spPr>
              <a:xfrm>
                <a:off x="8929115" y="5270753"/>
                <a:ext cx="13334" cy="75564"/>
              </a:xfrm>
              <a:custGeom>
                <a:rect b="b" l="l" r="r" t="t"/>
                <a:pathLst>
                  <a:path extrusionOk="0" h="75564" w="13334">
                    <a:moveTo>
                      <a:pt x="12953" y="0"/>
                    </a:moveTo>
                    <a:lnTo>
                      <a:pt x="9429" y="10918"/>
                    </a:lnTo>
                    <a:lnTo>
                      <a:pt x="7619" y="19907"/>
                    </a:lnTo>
                    <a:lnTo>
                      <a:pt x="6953" y="29039"/>
                    </a:lnTo>
                    <a:lnTo>
                      <a:pt x="6857" y="40385"/>
                    </a:lnTo>
                    <a:lnTo>
                      <a:pt x="7036" y="47720"/>
                    </a:lnTo>
                    <a:lnTo>
                      <a:pt x="7143" y="55625"/>
                    </a:lnTo>
                    <a:lnTo>
                      <a:pt x="6536" y="63531"/>
                    </a:lnTo>
                    <a:lnTo>
                      <a:pt x="4571" y="70865"/>
                    </a:lnTo>
                    <a:lnTo>
                      <a:pt x="2285" y="73913"/>
                    </a:lnTo>
                    <a:lnTo>
                      <a:pt x="2285" y="75437"/>
                    </a:lnTo>
                    <a:lnTo>
                      <a:pt x="0" y="74675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963" name="Google Shape;5963;p80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9168371" y="5206733"/>
              <a:ext cx="116611" cy="18595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64" name="Google Shape;5964;p80"/>
            <p:cNvGrpSpPr/>
            <p:nvPr/>
          </p:nvGrpSpPr>
          <p:grpSpPr>
            <a:xfrm>
              <a:off x="9392031" y="5014817"/>
              <a:ext cx="475488" cy="487045"/>
              <a:chOff x="9392031" y="5014817"/>
              <a:chExt cx="475488" cy="487045"/>
            </a:xfrm>
          </p:grpSpPr>
          <p:sp>
            <p:nvSpPr>
              <p:cNvPr id="5965" name="Google Shape;5965;p80"/>
              <p:cNvSpPr/>
              <p:nvPr/>
            </p:nvSpPr>
            <p:spPr>
              <a:xfrm>
                <a:off x="9392031" y="5099911"/>
                <a:ext cx="290195" cy="310514"/>
              </a:xfrm>
              <a:custGeom>
                <a:rect b="b" l="l" r="r" t="t"/>
                <a:pathLst>
                  <a:path extrusionOk="0" h="310514" w="290195">
                    <a:moveTo>
                      <a:pt x="246506" y="41302"/>
                    </a:moveTo>
                    <a:lnTo>
                      <a:pt x="209930" y="10822"/>
                    </a:lnTo>
                    <a:lnTo>
                      <a:pt x="163960" y="0"/>
                    </a:lnTo>
                    <a:lnTo>
                      <a:pt x="148208" y="916"/>
                    </a:lnTo>
                    <a:lnTo>
                      <a:pt x="105727" y="15871"/>
                    </a:lnTo>
                    <a:lnTo>
                      <a:pt x="68960" y="42826"/>
                    </a:lnTo>
                    <a:lnTo>
                      <a:pt x="32289" y="87689"/>
                    </a:lnTo>
                    <a:lnTo>
                      <a:pt x="8762" y="141124"/>
                    </a:lnTo>
                    <a:lnTo>
                      <a:pt x="0" y="194083"/>
                    </a:lnTo>
                    <a:lnTo>
                      <a:pt x="1262" y="221063"/>
                    </a:lnTo>
                    <a:lnTo>
                      <a:pt x="16609" y="266033"/>
                    </a:lnTo>
                    <a:lnTo>
                      <a:pt x="45922" y="294298"/>
                    </a:lnTo>
                    <a:lnTo>
                      <a:pt x="86356" y="308383"/>
                    </a:lnTo>
                    <a:lnTo>
                      <a:pt x="109061" y="309907"/>
                    </a:lnTo>
                    <a:lnTo>
                      <a:pt x="131909" y="308574"/>
                    </a:lnTo>
                    <a:lnTo>
                      <a:pt x="187523" y="294441"/>
                    </a:lnTo>
                    <a:lnTo>
                      <a:pt x="248054" y="255984"/>
                    </a:lnTo>
                    <a:lnTo>
                      <a:pt x="281261" y="209014"/>
                    </a:lnTo>
                    <a:lnTo>
                      <a:pt x="289429" y="167247"/>
                    </a:lnTo>
                    <a:lnTo>
                      <a:pt x="289940" y="144934"/>
                    </a:lnTo>
                    <a:lnTo>
                      <a:pt x="288512" y="121574"/>
                    </a:lnTo>
                    <a:lnTo>
                      <a:pt x="277082" y="76569"/>
                    </a:lnTo>
                    <a:lnTo>
                      <a:pt x="257853" y="42195"/>
                    </a:lnTo>
                    <a:lnTo>
                      <a:pt x="218312" y="23014"/>
                    </a:lnTo>
                    <a:lnTo>
                      <a:pt x="181022" y="35123"/>
                    </a:lnTo>
                    <a:lnTo>
                      <a:pt x="169544" y="48922"/>
                    </a:lnTo>
                    <a:lnTo>
                      <a:pt x="168020" y="50446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6" name="Google Shape;5966;p80"/>
              <p:cNvSpPr/>
              <p:nvPr/>
            </p:nvSpPr>
            <p:spPr>
              <a:xfrm>
                <a:off x="9652254" y="5014817"/>
                <a:ext cx="215265" cy="487045"/>
              </a:xfrm>
              <a:custGeom>
                <a:rect b="b" l="l" r="r" t="t"/>
                <a:pathLst>
                  <a:path extrusionOk="0" h="487045" w="215265">
                    <a:moveTo>
                      <a:pt x="55625" y="12858"/>
                    </a:moveTo>
                    <a:lnTo>
                      <a:pt x="93344" y="6643"/>
                    </a:lnTo>
                    <a:lnTo>
                      <a:pt x="136112" y="2381"/>
                    </a:lnTo>
                    <a:lnTo>
                      <a:pt x="166877" y="666"/>
                    </a:lnTo>
                    <a:lnTo>
                      <a:pt x="172366" y="369"/>
                    </a:lnTo>
                    <a:lnTo>
                      <a:pt x="181641" y="0"/>
                    </a:lnTo>
                    <a:lnTo>
                      <a:pt x="190773" y="345"/>
                    </a:lnTo>
                    <a:lnTo>
                      <a:pt x="195833" y="2190"/>
                    </a:lnTo>
                    <a:lnTo>
                      <a:pt x="198881" y="6762"/>
                    </a:lnTo>
                    <a:lnTo>
                      <a:pt x="200405" y="15906"/>
                    </a:lnTo>
                    <a:lnTo>
                      <a:pt x="201929" y="22002"/>
                    </a:lnTo>
                    <a:lnTo>
                      <a:pt x="209645" y="72044"/>
                    </a:lnTo>
                    <a:lnTo>
                      <a:pt x="212955" y="119348"/>
                    </a:lnTo>
                    <a:lnTo>
                      <a:pt x="214717" y="179927"/>
                    </a:lnTo>
                    <a:lnTo>
                      <a:pt x="214991" y="238791"/>
                    </a:lnTo>
                    <a:lnTo>
                      <a:pt x="215169" y="267366"/>
                    </a:lnTo>
                    <a:lnTo>
                      <a:pt x="214884" y="324516"/>
                    </a:lnTo>
                    <a:lnTo>
                      <a:pt x="211550" y="370141"/>
                    </a:lnTo>
                    <a:lnTo>
                      <a:pt x="206502" y="415194"/>
                    </a:lnTo>
                    <a:lnTo>
                      <a:pt x="200715" y="458700"/>
                    </a:lnTo>
                    <a:lnTo>
                      <a:pt x="197358" y="476916"/>
                    </a:lnTo>
                    <a:lnTo>
                      <a:pt x="197358" y="482250"/>
                    </a:lnTo>
                    <a:lnTo>
                      <a:pt x="196596" y="486822"/>
                    </a:lnTo>
                    <a:lnTo>
                      <a:pt x="196596" y="486060"/>
                    </a:lnTo>
                    <a:lnTo>
                      <a:pt x="196596" y="485298"/>
                    </a:lnTo>
                    <a:lnTo>
                      <a:pt x="196596" y="484536"/>
                    </a:lnTo>
                    <a:lnTo>
                      <a:pt x="196596" y="480726"/>
                    </a:lnTo>
                    <a:lnTo>
                      <a:pt x="197358" y="476154"/>
                    </a:lnTo>
                    <a:lnTo>
                      <a:pt x="160782" y="462438"/>
                    </a:lnTo>
                    <a:lnTo>
                      <a:pt x="120681" y="460438"/>
                    </a:lnTo>
                    <a:lnTo>
                      <a:pt x="80010" y="460152"/>
                    </a:lnTo>
                    <a:lnTo>
                      <a:pt x="59900" y="460533"/>
                    </a:lnTo>
                    <a:lnTo>
                      <a:pt x="39719" y="460914"/>
                    </a:lnTo>
                    <a:lnTo>
                      <a:pt x="19681" y="460152"/>
                    </a:lnTo>
                    <a:lnTo>
                      <a:pt x="0" y="457104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967" name="Google Shape;5967;p80"/>
              <p:cNvPicPr preferRelativeResize="0"/>
              <p:nvPr/>
            </p:nvPicPr>
            <p:blipFill rotWithShape="1">
              <a:blip r:embed="rId59">
                <a:alphaModFix/>
              </a:blip>
              <a:srcRect b="0" l="0" r="0" t="0"/>
              <a:stretch/>
            </p:blipFill>
            <p:spPr>
              <a:xfrm>
                <a:off x="9452597" y="5207376"/>
                <a:ext cx="173761" cy="1380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968" name="Google Shape;5968;p80"/>
            <p:cNvGrpSpPr/>
            <p:nvPr/>
          </p:nvGrpSpPr>
          <p:grpSpPr>
            <a:xfrm>
              <a:off x="8660177" y="5967507"/>
              <a:ext cx="189865" cy="194310"/>
              <a:chOff x="8660177" y="5967507"/>
              <a:chExt cx="189865" cy="194310"/>
            </a:xfrm>
          </p:grpSpPr>
          <p:sp>
            <p:nvSpPr>
              <p:cNvPr id="5969" name="Google Shape;5969;p80"/>
              <p:cNvSpPr/>
              <p:nvPr/>
            </p:nvSpPr>
            <p:spPr>
              <a:xfrm>
                <a:off x="8750236" y="6013703"/>
                <a:ext cx="3175" cy="85725"/>
              </a:xfrm>
              <a:custGeom>
                <a:rect b="b" l="l" r="r" t="t"/>
                <a:pathLst>
                  <a:path extrusionOk="0" h="85725" w="3175">
                    <a:moveTo>
                      <a:pt x="2857" y="0"/>
                    </a:moveTo>
                    <a:lnTo>
                      <a:pt x="1976" y="10739"/>
                    </a:lnTo>
                    <a:lnTo>
                      <a:pt x="1524" y="21336"/>
                    </a:lnTo>
                    <a:lnTo>
                      <a:pt x="1357" y="31932"/>
                    </a:lnTo>
                    <a:lnTo>
                      <a:pt x="1333" y="42672"/>
                    </a:lnTo>
                    <a:lnTo>
                      <a:pt x="809" y="52661"/>
                    </a:lnTo>
                    <a:lnTo>
                      <a:pt x="0" y="64293"/>
                    </a:lnTo>
                    <a:lnTo>
                      <a:pt x="47" y="75783"/>
                    </a:lnTo>
                    <a:lnTo>
                      <a:pt x="2095" y="85344"/>
                    </a:lnTo>
                    <a:lnTo>
                      <a:pt x="2857" y="85344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0" name="Google Shape;5970;p80"/>
              <p:cNvSpPr/>
              <p:nvPr/>
            </p:nvSpPr>
            <p:spPr>
              <a:xfrm>
                <a:off x="8660177" y="5967507"/>
                <a:ext cx="189865" cy="194310"/>
              </a:xfrm>
              <a:custGeom>
                <a:rect b="b" l="l" r="r" t="t"/>
                <a:pathLst>
                  <a:path extrusionOk="0" h="194310" w="189865">
                    <a:moveTo>
                      <a:pt x="121110" y="5810"/>
                    </a:moveTo>
                    <a:lnTo>
                      <a:pt x="77497" y="1845"/>
                    </a:lnTo>
                    <a:lnTo>
                      <a:pt x="35956" y="21240"/>
                    </a:lnTo>
                    <a:lnTo>
                      <a:pt x="8000" y="64496"/>
                    </a:lnTo>
                    <a:lnTo>
                      <a:pt x="0" y="105763"/>
                    </a:lnTo>
                    <a:lnTo>
                      <a:pt x="714" y="126968"/>
                    </a:lnTo>
                    <a:lnTo>
                      <a:pt x="18811" y="169354"/>
                    </a:lnTo>
                    <a:lnTo>
                      <a:pt x="58626" y="191738"/>
                    </a:lnTo>
                    <a:lnTo>
                      <a:pt x="79045" y="193929"/>
                    </a:lnTo>
                    <a:lnTo>
                      <a:pt x="99107" y="192690"/>
                    </a:lnTo>
                    <a:lnTo>
                      <a:pt x="137874" y="181070"/>
                    </a:lnTo>
                    <a:lnTo>
                      <a:pt x="178915" y="149030"/>
                    </a:lnTo>
                    <a:lnTo>
                      <a:pt x="189833" y="114907"/>
                    </a:lnTo>
                    <a:lnTo>
                      <a:pt x="188737" y="96393"/>
                    </a:lnTo>
                    <a:lnTo>
                      <a:pt x="170402" y="45327"/>
                    </a:lnTo>
                    <a:lnTo>
                      <a:pt x="134826" y="4286"/>
                    </a:lnTo>
                    <a:lnTo>
                      <a:pt x="118348" y="0"/>
                    </a:lnTo>
                    <a:lnTo>
                      <a:pt x="110716" y="2250"/>
                    </a:lnTo>
                    <a:lnTo>
                      <a:pt x="105870" y="8858"/>
                    </a:lnTo>
                    <a:lnTo>
                      <a:pt x="105108" y="17240"/>
                    </a:lnTo>
                    <a:lnTo>
                      <a:pt x="105108" y="20288"/>
                    </a:lnTo>
                    <a:lnTo>
                      <a:pt x="105870" y="26384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971" name="Google Shape;5971;p80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8907005" y="5921489"/>
              <a:ext cx="280441" cy="252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2" name="Google Shape;5972;p80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9298673" y="5971781"/>
              <a:ext cx="112801" cy="1554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73" name="Google Shape;5973;p80"/>
            <p:cNvGrpSpPr/>
            <p:nvPr/>
          </p:nvGrpSpPr>
          <p:grpSpPr>
            <a:xfrm>
              <a:off x="9468611" y="5895689"/>
              <a:ext cx="269875" cy="246379"/>
              <a:chOff x="9468611" y="5895689"/>
              <a:chExt cx="269875" cy="246379"/>
            </a:xfrm>
          </p:grpSpPr>
          <p:pic>
            <p:nvPicPr>
              <p:cNvPr id="5974" name="Google Shape;5974;p80"/>
              <p:cNvPicPr preferRelativeResize="0"/>
              <p:nvPr/>
            </p:nvPicPr>
            <p:blipFill rotWithShape="1">
              <a:blip r:embed="rId62">
                <a:alphaModFix/>
              </a:blip>
              <a:srcRect b="0" l="0" r="0" t="0"/>
              <a:stretch/>
            </p:blipFill>
            <p:spPr>
              <a:xfrm>
                <a:off x="9529559" y="5956541"/>
                <a:ext cx="124231" cy="1300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75" name="Google Shape;5975;p80"/>
              <p:cNvSpPr/>
              <p:nvPr/>
            </p:nvSpPr>
            <p:spPr>
              <a:xfrm>
                <a:off x="9468611" y="5895689"/>
                <a:ext cx="269875" cy="246379"/>
              </a:xfrm>
              <a:custGeom>
                <a:rect b="b" l="l" r="r" t="t"/>
                <a:pathLst>
                  <a:path extrusionOk="0" h="246379" w="269875">
                    <a:moveTo>
                      <a:pt x="209550" y="44100"/>
                    </a:moveTo>
                    <a:lnTo>
                      <a:pt x="181582" y="11096"/>
                    </a:lnTo>
                    <a:lnTo>
                      <a:pt x="134683" y="0"/>
                    </a:lnTo>
                    <a:lnTo>
                      <a:pt x="118348" y="2440"/>
                    </a:lnTo>
                    <a:lnTo>
                      <a:pt x="80724" y="18930"/>
                    </a:lnTo>
                    <a:lnTo>
                      <a:pt x="44148" y="52316"/>
                    </a:lnTo>
                    <a:lnTo>
                      <a:pt x="17466" y="94452"/>
                    </a:lnTo>
                    <a:lnTo>
                      <a:pt x="2393" y="141624"/>
                    </a:lnTo>
                    <a:lnTo>
                      <a:pt x="0" y="166782"/>
                    </a:lnTo>
                    <a:lnTo>
                      <a:pt x="1928" y="185392"/>
                    </a:lnTo>
                    <a:lnTo>
                      <a:pt x="34290" y="226218"/>
                    </a:lnTo>
                    <a:lnTo>
                      <a:pt x="85058" y="243458"/>
                    </a:lnTo>
                    <a:lnTo>
                      <a:pt x="112192" y="245828"/>
                    </a:lnTo>
                    <a:lnTo>
                      <a:pt x="138684" y="245268"/>
                    </a:lnTo>
                    <a:lnTo>
                      <a:pt x="181165" y="235267"/>
                    </a:lnTo>
                    <a:lnTo>
                      <a:pt x="220218" y="215550"/>
                    </a:lnTo>
                    <a:lnTo>
                      <a:pt x="257294" y="176438"/>
                    </a:lnTo>
                    <a:lnTo>
                      <a:pt x="269367" y="122681"/>
                    </a:lnTo>
                    <a:lnTo>
                      <a:pt x="267628" y="104191"/>
                    </a:lnTo>
                    <a:lnTo>
                      <a:pt x="242601" y="54006"/>
                    </a:lnTo>
                    <a:lnTo>
                      <a:pt x="212597" y="30384"/>
                    </a:lnTo>
                    <a:lnTo>
                      <a:pt x="169842" y="19240"/>
                    </a:lnTo>
                    <a:lnTo>
                      <a:pt x="154686" y="18954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76" name="Google Shape;5976;p80"/>
            <p:cNvGrpSpPr/>
            <p:nvPr/>
          </p:nvGrpSpPr>
          <p:grpSpPr>
            <a:xfrm>
              <a:off x="3195815" y="4187177"/>
              <a:ext cx="521233" cy="230149"/>
              <a:chOff x="3195815" y="4187177"/>
              <a:chExt cx="521233" cy="230149"/>
            </a:xfrm>
          </p:grpSpPr>
          <p:pic>
            <p:nvPicPr>
              <p:cNvPr id="5977" name="Google Shape;5977;p80"/>
              <p:cNvPicPr preferRelativeResize="0"/>
              <p:nvPr/>
            </p:nvPicPr>
            <p:blipFill rotWithShape="1">
              <a:blip r:embed="rId63">
                <a:alphaModFix/>
              </a:blip>
              <a:srcRect b="0" l="0" r="0" t="0"/>
              <a:stretch/>
            </p:blipFill>
            <p:spPr>
              <a:xfrm>
                <a:off x="3195815" y="4187177"/>
                <a:ext cx="303551" cy="230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78" name="Google Shape;5978;p80"/>
              <p:cNvPicPr preferRelativeResize="0"/>
              <p:nvPr/>
            </p:nvPicPr>
            <p:blipFill rotWithShape="1">
              <a:blip r:embed="rId64">
                <a:alphaModFix/>
              </a:blip>
              <a:srcRect b="0" l="0" r="0" t="0"/>
              <a:stretch/>
            </p:blipFill>
            <p:spPr>
              <a:xfrm>
                <a:off x="3524725" y="4202417"/>
                <a:ext cx="192323" cy="1417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979" name="Google Shape;5979;p80"/>
            <p:cNvGrpSpPr/>
            <p:nvPr/>
          </p:nvGrpSpPr>
          <p:grpSpPr>
            <a:xfrm>
              <a:off x="4385868" y="4162793"/>
              <a:ext cx="284441" cy="275107"/>
              <a:chOff x="4385868" y="4162793"/>
              <a:chExt cx="284441" cy="275107"/>
            </a:xfrm>
          </p:grpSpPr>
          <p:pic>
            <p:nvPicPr>
              <p:cNvPr id="5980" name="Google Shape;5980;p80"/>
              <p:cNvPicPr preferRelativeResize="0"/>
              <p:nvPr/>
            </p:nvPicPr>
            <p:blipFill rotWithShape="1">
              <a:blip r:embed="rId65">
                <a:alphaModFix/>
              </a:blip>
              <a:srcRect b="0" l="0" r="0" t="0"/>
              <a:stretch/>
            </p:blipFill>
            <p:spPr>
              <a:xfrm>
                <a:off x="4385868" y="4162793"/>
                <a:ext cx="136613" cy="1890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81" name="Google Shape;5981;p80"/>
              <p:cNvPicPr preferRelativeResize="0"/>
              <p:nvPr/>
            </p:nvPicPr>
            <p:blipFill rotWithShape="1">
              <a:blip r:embed="rId66">
                <a:alphaModFix/>
              </a:blip>
              <a:srcRect b="0" l="0" r="0" t="0"/>
              <a:stretch/>
            </p:blipFill>
            <p:spPr>
              <a:xfrm>
                <a:off x="4557044" y="4265663"/>
                <a:ext cx="113265" cy="1722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982" name="Google Shape;5982;p80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4930127" y="4120121"/>
              <a:ext cx="456463" cy="19966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83" name="Google Shape;5983;p80"/>
            <p:cNvGrpSpPr/>
            <p:nvPr/>
          </p:nvGrpSpPr>
          <p:grpSpPr>
            <a:xfrm>
              <a:off x="5762993" y="4066794"/>
              <a:ext cx="563143" cy="209276"/>
              <a:chOff x="5762993" y="4066794"/>
              <a:chExt cx="563143" cy="209276"/>
            </a:xfrm>
          </p:grpSpPr>
          <p:pic>
            <p:nvPicPr>
              <p:cNvPr id="5984" name="Google Shape;5984;p80"/>
              <p:cNvPicPr preferRelativeResize="0"/>
              <p:nvPr/>
            </p:nvPicPr>
            <p:blipFill rotWithShape="1">
              <a:blip r:embed="rId68">
                <a:alphaModFix/>
              </a:blip>
              <a:srcRect b="0" l="0" r="0" t="0"/>
              <a:stretch/>
            </p:blipFill>
            <p:spPr>
              <a:xfrm>
                <a:off x="5762993" y="4066794"/>
                <a:ext cx="418363" cy="2092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85" name="Google Shape;5985;p80"/>
              <p:cNvPicPr preferRelativeResize="0"/>
              <p:nvPr/>
            </p:nvPicPr>
            <p:blipFill rotWithShape="1">
              <a:blip r:embed="rId69">
                <a:alphaModFix/>
              </a:blip>
              <a:srcRect b="0" l="0" r="0" t="0"/>
              <a:stretch/>
            </p:blipFill>
            <p:spPr>
              <a:xfrm>
                <a:off x="6212573" y="4091713"/>
                <a:ext cx="113563" cy="1361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986" name="Google Shape;5986;p80"/>
            <p:cNvGrpSpPr/>
            <p:nvPr/>
          </p:nvGrpSpPr>
          <p:grpSpPr>
            <a:xfrm>
              <a:off x="6384785" y="4034813"/>
              <a:ext cx="366547" cy="200395"/>
              <a:chOff x="6384785" y="4034813"/>
              <a:chExt cx="366547" cy="200395"/>
            </a:xfrm>
          </p:grpSpPr>
          <p:pic>
            <p:nvPicPr>
              <p:cNvPr id="5987" name="Google Shape;5987;p80"/>
              <p:cNvPicPr preferRelativeResize="0"/>
              <p:nvPr/>
            </p:nvPicPr>
            <p:blipFill rotWithShape="1">
              <a:blip r:embed="rId70">
                <a:alphaModFix/>
              </a:blip>
              <a:srcRect b="0" l="0" r="0" t="0"/>
              <a:stretch/>
            </p:blipFill>
            <p:spPr>
              <a:xfrm>
                <a:off x="6384785" y="4034813"/>
                <a:ext cx="127279" cy="2003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88" name="Google Shape;5988;p80"/>
              <p:cNvPicPr preferRelativeResize="0"/>
              <p:nvPr/>
            </p:nvPicPr>
            <p:blipFill rotWithShape="1">
              <a:blip r:embed="rId71">
                <a:alphaModFix/>
              </a:blip>
              <a:srcRect b="0" l="0" r="0" t="0"/>
              <a:stretch/>
            </p:blipFill>
            <p:spPr>
              <a:xfrm>
                <a:off x="6554711" y="4071353"/>
                <a:ext cx="196621" cy="1478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989" name="Google Shape;5989;p80"/>
            <p:cNvGrpSpPr/>
            <p:nvPr/>
          </p:nvGrpSpPr>
          <p:grpSpPr>
            <a:xfrm>
              <a:off x="7145273" y="3986534"/>
              <a:ext cx="242570" cy="273050"/>
              <a:chOff x="7145273" y="3986534"/>
              <a:chExt cx="242570" cy="273050"/>
            </a:xfrm>
          </p:grpSpPr>
          <p:sp>
            <p:nvSpPr>
              <p:cNvPr id="5990" name="Google Shape;5990;p80"/>
              <p:cNvSpPr/>
              <p:nvPr/>
            </p:nvSpPr>
            <p:spPr>
              <a:xfrm>
                <a:off x="7145273" y="3986534"/>
                <a:ext cx="242570" cy="273050"/>
              </a:xfrm>
              <a:custGeom>
                <a:rect b="b" l="l" r="r" t="t"/>
                <a:pathLst>
                  <a:path extrusionOk="0" h="273050" w="242570">
                    <a:moveTo>
                      <a:pt x="185927" y="23110"/>
                    </a:moveTo>
                    <a:lnTo>
                      <a:pt x="149351" y="4822"/>
                    </a:lnTo>
                    <a:lnTo>
                      <a:pt x="114097" y="0"/>
                    </a:lnTo>
                    <a:lnTo>
                      <a:pt x="102869" y="1774"/>
                    </a:lnTo>
                    <a:lnTo>
                      <a:pt x="68865" y="23300"/>
                    </a:lnTo>
                    <a:lnTo>
                      <a:pt x="43433" y="55114"/>
                    </a:lnTo>
                    <a:lnTo>
                      <a:pt x="23788" y="88606"/>
                    </a:lnTo>
                    <a:lnTo>
                      <a:pt x="9143" y="125313"/>
                    </a:lnTo>
                    <a:lnTo>
                      <a:pt x="785" y="163877"/>
                    </a:lnTo>
                    <a:lnTo>
                      <a:pt x="0" y="202942"/>
                    </a:lnTo>
                    <a:lnTo>
                      <a:pt x="3107" y="220003"/>
                    </a:lnTo>
                    <a:lnTo>
                      <a:pt x="34289" y="259330"/>
                    </a:lnTo>
                    <a:lnTo>
                      <a:pt x="87868" y="272724"/>
                    </a:lnTo>
                    <a:lnTo>
                      <a:pt x="105917" y="271522"/>
                    </a:lnTo>
                    <a:lnTo>
                      <a:pt x="172402" y="247138"/>
                    </a:lnTo>
                    <a:lnTo>
                      <a:pt x="224027" y="199894"/>
                    </a:lnTo>
                    <a:lnTo>
                      <a:pt x="239458" y="163889"/>
                    </a:lnTo>
                    <a:lnTo>
                      <a:pt x="242315" y="124456"/>
                    </a:lnTo>
                    <a:lnTo>
                      <a:pt x="239648" y="104524"/>
                    </a:lnTo>
                    <a:lnTo>
                      <a:pt x="226028" y="66377"/>
                    </a:lnTo>
                    <a:lnTo>
                      <a:pt x="193547" y="24443"/>
                    </a:lnTo>
                    <a:lnTo>
                      <a:pt x="155769" y="5345"/>
                    </a:lnTo>
                    <a:lnTo>
                      <a:pt x="128015" y="406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991" name="Google Shape;5991;p80"/>
              <p:cNvPicPr preferRelativeResize="0"/>
              <p:nvPr/>
            </p:nvPicPr>
            <p:blipFill rotWithShape="1">
              <a:blip r:embed="rId72">
                <a:alphaModFix/>
              </a:blip>
              <a:srcRect b="0" l="0" r="0" t="0"/>
              <a:stretch/>
            </p:blipFill>
            <p:spPr>
              <a:xfrm>
                <a:off x="7203935" y="4069067"/>
                <a:ext cx="76153" cy="128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92" name="Google Shape;5992;p80"/>
              <p:cNvSpPr/>
              <p:nvPr/>
            </p:nvSpPr>
            <p:spPr>
              <a:xfrm>
                <a:off x="7318247" y="4073652"/>
                <a:ext cx="14604" cy="97789"/>
              </a:xfrm>
              <a:custGeom>
                <a:rect b="b" l="l" r="r" t="t"/>
                <a:pathLst>
                  <a:path extrusionOk="0" h="97789" w="14604">
                    <a:moveTo>
                      <a:pt x="14477" y="0"/>
                    </a:moveTo>
                    <a:lnTo>
                      <a:pt x="761" y="42672"/>
                    </a:lnTo>
                    <a:lnTo>
                      <a:pt x="0" y="80010"/>
                    </a:lnTo>
                    <a:lnTo>
                      <a:pt x="0" y="80772"/>
                    </a:lnTo>
                    <a:lnTo>
                      <a:pt x="0" y="97536"/>
                    </a:lnTo>
                    <a:lnTo>
                      <a:pt x="0" y="89916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93" name="Google Shape;5993;p80"/>
            <p:cNvGrpSpPr/>
            <p:nvPr/>
          </p:nvGrpSpPr>
          <p:grpSpPr>
            <a:xfrm>
              <a:off x="7755528" y="3992867"/>
              <a:ext cx="337685" cy="206455"/>
              <a:chOff x="7755528" y="3992867"/>
              <a:chExt cx="337685" cy="206455"/>
            </a:xfrm>
          </p:grpSpPr>
          <p:pic>
            <p:nvPicPr>
              <p:cNvPr id="5994" name="Google Shape;5994;p80"/>
              <p:cNvPicPr preferRelativeResize="0"/>
              <p:nvPr/>
            </p:nvPicPr>
            <p:blipFill rotWithShape="1">
              <a:blip r:embed="rId73">
                <a:alphaModFix/>
              </a:blip>
              <a:srcRect b="0" l="0" r="0" t="0"/>
              <a:stretch/>
            </p:blipFill>
            <p:spPr>
              <a:xfrm>
                <a:off x="7755528" y="4069829"/>
                <a:ext cx="211897" cy="1294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95" name="Google Shape;5995;p80"/>
              <p:cNvPicPr preferRelativeResize="0"/>
              <p:nvPr/>
            </p:nvPicPr>
            <p:blipFill rotWithShape="1">
              <a:blip r:embed="rId74">
                <a:alphaModFix/>
              </a:blip>
              <a:srcRect b="0" l="0" r="0" t="0"/>
              <a:stretch/>
            </p:blipFill>
            <p:spPr>
              <a:xfrm>
                <a:off x="8005118" y="3992867"/>
                <a:ext cx="88095" cy="1653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996" name="Google Shape;5996;p80"/>
            <p:cNvGrpSpPr/>
            <p:nvPr/>
          </p:nvGrpSpPr>
          <p:grpSpPr>
            <a:xfrm>
              <a:off x="8316324" y="3886962"/>
              <a:ext cx="309879" cy="321310"/>
              <a:chOff x="8316324" y="3886962"/>
              <a:chExt cx="309879" cy="321310"/>
            </a:xfrm>
          </p:grpSpPr>
          <p:sp>
            <p:nvSpPr>
              <p:cNvPr id="5997" name="Google Shape;5997;p80"/>
              <p:cNvSpPr/>
              <p:nvPr/>
            </p:nvSpPr>
            <p:spPr>
              <a:xfrm>
                <a:off x="8316324" y="3886962"/>
                <a:ext cx="309879" cy="321310"/>
              </a:xfrm>
              <a:custGeom>
                <a:rect b="b" l="l" r="r" t="t"/>
                <a:pathLst>
                  <a:path extrusionOk="0" h="321310" w="309879">
                    <a:moveTo>
                      <a:pt x="258460" y="56387"/>
                    </a:moveTo>
                    <a:lnTo>
                      <a:pt x="231028" y="16001"/>
                    </a:lnTo>
                    <a:lnTo>
                      <a:pt x="186773" y="571"/>
                    </a:lnTo>
                    <a:lnTo>
                      <a:pt x="170830" y="0"/>
                    </a:lnTo>
                    <a:lnTo>
                      <a:pt x="146280" y="2821"/>
                    </a:lnTo>
                    <a:lnTo>
                      <a:pt x="101179" y="22181"/>
                    </a:lnTo>
                    <a:lnTo>
                      <a:pt x="52899" y="63496"/>
                    </a:lnTo>
                    <a:lnTo>
                      <a:pt x="29956" y="95345"/>
                    </a:lnTo>
                    <a:lnTo>
                      <a:pt x="12870" y="130766"/>
                    </a:lnTo>
                    <a:lnTo>
                      <a:pt x="2428" y="168402"/>
                    </a:lnTo>
                    <a:lnTo>
                      <a:pt x="0" y="193714"/>
                    </a:lnTo>
                    <a:lnTo>
                      <a:pt x="1285" y="218884"/>
                    </a:lnTo>
                    <a:lnTo>
                      <a:pt x="18430" y="265938"/>
                    </a:lnTo>
                    <a:lnTo>
                      <a:pt x="50053" y="297275"/>
                    </a:lnTo>
                    <a:lnTo>
                      <a:pt x="90820" y="315468"/>
                    </a:lnTo>
                    <a:lnTo>
                      <a:pt x="139779" y="320802"/>
                    </a:lnTo>
                    <a:lnTo>
                      <a:pt x="164330" y="318254"/>
                    </a:lnTo>
                    <a:lnTo>
                      <a:pt x="216979" y="300347"/>
                    </a:lnTo>
                    <a:lnTo>
                      <a:pt x="271176" y="263342"/>
                    </a:lnTo>
                    <a:lnTo>
                      <a:pt x="301466" y="220872"/>
                    </a:lnTo>
                    <a:lnTo>
                      <a:pt x="309562" y="179796"/>
                    </a:lnTo>
                    <a:lnTo>
                      <a:pt x="308752" y="159257"/>
                    </a:lnTo>
                    <a:lnTo>
                      <a:pt x="296846" y="116109"/>
                    </a:lnTo>
                    <a:lnTo>
                      <a:pt x="275224" y="76961"/>
                    </a:lnTo>
                    <a:lnTo>
                      <a:pt x="239649" y="43850"/>
                    </a:lnTo>
                    <a:lnTo>
                      <a:pt x="194905" y="47553"/>
                    </a:lnTo>
                    <a:lnTo>
                      <a:pt x="186070" y="52577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998" name="Google Shape;5998;p80"/>
              <p:cNvPicPr preferRelativeResize="0"/>
              <p:nvPr/>
            </p:nvPicPr>
            <p:blipFill rotWithShape="1">
              <a:blip r:embed="rId75">
                <a:alphaModFix/>
              </a:blip>
              <a:srcRect b="0" l="0" r="0" t="0"/>
              <a:stretch/>
            </p:blipFill>
            <p:spPr>
              <a:xfrm>
                <a:off x="8357602" y="3996725"/>
                <a:ext cx="217957" cy="1569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999" name="Google Shape;5999;p80"/>
            <p:cNvPicPr preferRelativeResize="0"/>
            <p:nvPr/>
          </p:nvPicPr>
          <p:blipFill rotWithShape="1">
            <a:blip r:embed="rId76">
              <a:alphaModFix/>
            </a:blip>
            <a:srcRect b="0" l="0" r="0" t="0"/>
            <a:stretch/>
          </p:blipFill>
          <p:spPr>
            <a:xfrm>
              <a:off x="9105887" y="3924287"/>
              <a:ext cx="349021" cy="1830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0" name="Google Shape;6000;p80"/>
            <p:cNvPicPr preferRelativeResize="0"/>
            <p:nvPr/>
          </p:nvPicPr>
          <p:blipFill rotWithShape="1">
            <a:blip r:embed="rId77">
              <a:alphaModFix/>
            </a:blip>
            <a:srcRect b="0" l="0" r="0" t="0"/>
            <a:stretch/>
          </p:blipFill>
          <p:spPr>
            <a:xfrm>
              <a:off x="1975638" y="5361419"/>
              <a:ext cx="196835" cy="156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01" name="Google Shape;6001;p80"/>
            <p:cNvSpPr/>
            <p:nvPr/>
          </p:nvSpPr>
          <p:spPr>
            <a:xfrm>
              <a:off x="2232660" y="5441441"/>
              <a:ext cx="17780" cy="58420"/>
            </a:xfrm>
            <a:custGeom>
              <a:rect b="b" l="l" r="r" t="t"/>
              <a:pathLst>
                <a:path extrusionOk="0" h="58420" w="17780">
                  <a:moveTo>
                    <a:pt x="3048" y="0"/>
                  </a:moveTo>
                  <a:lnTo>
                    <a:pt x="10334" y="6203"/>
                  </a:lnTo>
                  <a:lnTo>
                    <a:pt x="15049" y="11334"/>
                  </a:lnTo>
                  <a:lnTo>
                    <a:pt x="17192" y="17466"/>
                  </a:lnTo>
                  <a:lnTo>
                    <a:pt x="16764" y="26670"/>
                  </a:lnTo>
                  <a:lnTo>
                    <a:pt x="15109" y="35302"/>
                  </a:lnTo>
                  <a:lnTo>
                    <a:pt x="11525" y="44291"/>
                  </a:lnTo>
                  <a:lnTo>
                    <a:pt x="6369" y="52280"/>
                  </a:lnTo>
                  <a:lnTo>
                    <a:pt x="0" y="57912"/>
                  </a:lnTo>
                  <a:lnTo>
                    <a:pt x="0" y="5715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2" name="Google Shape;6002;p80"/>
            <p:cNvSpPr/>
            <p:nvPr/>
          </p:nvSpPr>
          <p:spPr>
            <a:xfrm>
              <a:off x="2334767" y="5418582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7"/>
                  </a:moveTo>
                  <a:lnTo>
                    <a:pt x="0" y="11429"/>
                  </a:lnTo>
                  <a:lnTo>
                    <a:pt x="3047" y="15239"/>
                  </a:lnTo>
                  <a:lnTo>
                    <a:pt x="11429" y="15239"/>
                  </a:lnTo>
                  <a:lnTo>
                    <a:pt x="15239" y="11429"/>
                  </a:lnTo>
                  <a:lnTo>
                    <a:pt x="15239" y="7619"/>
                  </a:lnTo>
                  <a:lnTo>
                    <a:pt x="15239" y="3047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3" name="Google Shape;6003;p80"/>
            <p:cNvSpPr/>
            <p:nvPr/>
          </p:nvSpPr>
          <p:spPr>
            <a:xfrm>
              <a:off x="2426970" y="5406389"/>
              <a:ext cx="59055" cy="18414"/>
            </a:xfrm>
            <a:custGeom>
              <a:rect b="b" l="l" r="r" t="t"/>
              <a:pathLst>
                <a:path extrusionOk="0" h="18414" w="59055">
                  <a:moveTo>
                    <a:pt x="15240" y="6096"/>
                  </a:moveTo>
                  <a:lnTo>
                    <a:pt x="12192" y="3048"/>
                  </a:lnTo>
                  <a:lnTo>
                    <a:pt x="3048" y="3048"/>
                  </a:lnTo>
                  <a:lnTo>
                    <a:pt x="0" y="6096"/>
                  </a:lnTo>
                  <a:lnTo>
                    <a:pt x="0" y="14478"/>
                  </a:lnTo>
                  <a:lnTo>
                    <a:pt x="3048" y="18288"/>
                  </a:lnTo>
                  <a:lnTo>
                    <a:pt x="12192" y="18288"/>
                  </a:lnTo>
                  <a:lnTo>
                    <a:pt x="15240" y="14478"/>
                  </a:lnTo>
                  <a:lnTo>
                    <a:pt x="15240" y="10668"/>
                  </a:lnTo>
                  <a:lnTo>
                    <a:pt x="15240" y="6096"/>
                  </a:lnTo>
                  <a:close/>
                </a:path>
                <a:path extrusionOk="0" h="18414" w="59055">
                  <a:moveTo>
                    <a:pt x="58674" y="3048"/>
                  </a:moveTo>
                  <a:lnTo>
                    <a:pt x="55626" y="0"/>
                  </a:lnTo>
                  <a:lnTo>
                    <a:pt x="47244" y="0"/>
                  </a:lnTo>
                  <a:lnTo>
                    <a:pt x="43434" y="3048"/>
                  </a:lnTo>
                  <a:lnTo>
                    <a:pt x="43434" y="11430"/>
                  </a:lnTo>
                  <a:lnTo>
                    <a:pt x="47244" y="15240"/>
                  </a:lnTo>
                  <a:lnTo>
                    <a:pt x="55626" y="15240"/>
                  </a:lnTo>
                  <a:lnTo>
                    <a:pt x="58674" y="11430"/>
                  </a:lnTo>
                  <a:lnTo>
                    <a:pt x="58674" y="7620"/>
                  </a:lnTo>
                  <a:lnTo>
                    <a:pt x="58674" y="3048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04" name="Google Shape;6004;p80"/>
            <p:cNvGrpSpPr/>
            <p:nvPr/>
          </p:nvGrpSpPr>
          <p:grpSpPr>
            <a:xfrm>
              <a:off x="2647937" y="4968716"/>
              <a:ext cx="434479" cy="616871"/>
              <a:chOff x="2647937" y="4968716"/>
              <a:chExt cx="434479" cy="616871"/>
            </a:xfrm>
          </p:grpSpPr>
          <p:sp>
            <p:nvSpPr>
              <p:cNvPr id="6005" name="Google Shape;6005;p80"/>
              <p:cNvSpPr/>
              <p:nvPr/>
            </p:nvSpPr>
            <p:spPr>
              <a:xfrm>
                <a:off x="2660903" y="5517642"/>
                <a:ext cx="241300" cy="67945"/>
              </a:xfrm>
              <a:custGeom>
                <a:rect b="b" l="l" r="r" t="t"/>
                <a:pathLst>
                  <a:path extrusionOk="0" h="67945" w="241300">
                    <a:moveTo>
                      <a:pt x="27431" y="38862"/>
                    </a:moveTo>
                    <a:lnTo>
                      <a:pt x="38540" y="41481"/>
                    </a:lnTo>
                    <a:lnTo>
                      <a:pt x="50006" y="42672"/>
                    </a:lnTo>
                    <a:lnTo>
                      <a:pt x="61614" y="42719"/>
                    </a:lnTo>
                    <a:lnTo>
                      <a:pt x="73151" y="41910"/>
                    </a:lnTo>
                    <a:lnTo>
                      <a:pt x="121538" y="35337"/>
                    </a:lnTo>
                    <a:lnTo>
                      <a:pt x="169925" y="25908"/>
                    </a:lnTo>
                    <a:lnTo>
                      <a:pt x="181486" y="23526"/>
                    </a:lnTo>
                    <a:lnTo>
                      <a:pt x="193262" y="21145"/>
                    </a:lnTo>
                    <a:lnTo>
                      <a:pt x="205180" y="19049"/>
                    </a:lnTo>
                    <a:lnTo>
                      <a:pt x="217169" y="17525"/>
                    </a:lnTo>
                    <a:lnTo>
                      <a:pt x="224789" y="17525"/>
                    </a:lnTo>
                    <a:lnTo>
                      <a:pt x="220979" y="17525"/>
                    </a:lnTo>
                    <a:lnTo>
                      <a:pt x="184415" y="27253"/>
                    </a:lnTo>
                    <a:lnTo>
                      <a:pt x="170783" y="27908"/>
                    </a:lnTo>
                    <a:lnTo>
                      <a:pt x="125170" y="31170"/>
                    </a:lnTo>
                    <a:lnTo>
                      <a:pt x="69341" y="40386"/>
                    </a:lnTo>
                    <a:lnTo>
                      <a:pt x="26693" y="53780"/>
                    </a:lnTo>
                    <a:lnTo>
                      <a:pt x="12953" y="59436"/>
                    </a:lnTo>
                    <a:lnTo>
                      <a:pt x="6857" y="61722"/>
                    </a:lnTo>
                    <a:lnTo>
                      <a:pt x="4571" y="64770"/>
                    </a:lnTo>
                    <a:lnTo>
                      <a:pt x="0" y="67818"/>
                    </a:lnTo>
                    <a:lnTo>
                      <a:pt x="13215" y="66686"/>
                    </a:lnTo>
                    <a:lnTo>
                      <a:pt x="25717" y="64484"/>
                    </a:lnTo>
                    <a:lnTo>
                      <a:pt x="37933" y="61281"/>
                    </a:lnTo>
                    <a:lnTo>
                      <a:pt x="50291" y="57150"/>
                    </a:lnTo>
                    <a:lnTo>
                      <a:pt x="73485" y="49815"/>
                    </a:lnTo>
                    <a:lnTo>
                      <a:pt x="119300" y="34004"/>
                    </a:lnTo>
                    <a:lnTo>
                      <a:pt x="159889" y="21693"/>
                    </a:lnTo>
                    <a:lnTo>
                      <a:pt x="213359" y="9905"/>
                    </a:lnTo>
                    <a:lnTo>
                      <a:pt x="219455" y="8381"/>
                    </a:lnTo>
                    <a:lnTo>
                      <a:pt x="231647" y="9905"/>
                    </a:lnTo>
                    <a:lnTo>
                      <a:pt x="236981" y="6857"/>
                    </a:lnTo>
                    <a:lnTo>
                      <a:pt x="240791" y="6095"/>
                    </a:lnTo>
                    <a:lnTo>
                      <a:pt x="238505" y="5333"/>
                    </a:lnTo>
                    <a:lnTo>
                      <a:pt x="237743" y="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006" name="Google Shape;6006;p80"/>
              <p:cNvPicPr preferRelativeResize="0"/>
              <p:nvPr/>
            </p:nvPicPr>
            <p:blipFill rotWithShape="1">
              <a:blip r:embed="rId78">
                <a:alphaModFix/>
              </a:blip>
              <a:srcRect b="0" l="0" r="0" t="0"/>
              <a:stretch/>
            </p:blipFill>
            <p:spPr>
              <a:xfrm>
                <a:off x="2647937" y="5332463"/>
                <a:ext cx="190525" cy="15013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07" name="Google Shape;6007;p80"/>
              <p:cNvSpPr/>
              <p:nvPr/>
            </p:nvSpPr>
            <p:spPr>
              <a:xfrm>
                <a:off x="2868929" y="5385054"/>
                <a:ext cx="44450" cy="60960"/>
              </a:xfrm>
              <a:custGeom>
                <a:rect b="b" l="l" r="r" t="t"/>
                <a:pathLst>
                  <a:path extrusionOk="0" h="60960" w="44450">
                    <a:moveTo>
                      <a:pt x="0" y="60959"/>
                    </a:moveTo>
                    <a:lnTo>
                      <a:pt x="6750" y="53089"/>
                    </a:lnTo>
                    <a:lnTo>
                      <a:pt x="13430" y="45434"/>
                    </a:lnTo>
                    <a:lnTo>
                      <a:pt x="20252" y="37921"/>
                    </a:lnTo>
                    <a:lnTo>
                      <a:pt x="27431" y="30479"/>
                    </a:lnTo>
                    <a:lnTo>
                      <a:pt x="32063" y="25300"/>
                    </a:lnTo>
                    <a:lnTo>
                      <a:pt x="36480" y="19907"/>
                    </a:lnTo>
                    <a:lnTo>
                      <a:pt x="40183" y="14085"/>
                    </a:lnTo>
                    <a:lnTo>
                      <a:pt x="42671" y="7619"/>
                    </a:lnTo>
                    <a:lnTo>
                      <a:pt x="44195" y="1523"/>
                    </a:lnTo>
                    <a:lnTo>
                      <a:pt x="41147" y="761"/>
                    </a:lnTo>
                    <a:lnTo>
                      <a:pt x="35813" y="0"/>
                    </a:lnTo>
                    <a:lnTo>
                      <a:pt x="28955" y="0"/>
                    </a:lnTo>
                    <a:lnTo>
                      <a:pt x="23621" y="0"/>
                    </a:lnTo>
                    <a:lnTo>
                      <a:pt x="17525" y="3809"/>
                    </a:lnTo>
                    <a:lnTo>
                      <a:pt x="12191" y="7619"/>
                    </a:lnTo>
                    <a:lnTo>
                      <a:pt x="10667" y="12191"/>
                    </a:lnTo>
                    <a:lnTo>
                      <a:pt x="8381" y="18287"/>
                    </a:lnTo>
                    <a:lnTo>
                      <a:pt x="6095" y="24383"/>
                    </a:lnTo>
                    <a:lnTo>
                      <a:pt x="5333" y="31241"/>
                    </a:lnTo>
                    <a:lnTo>
                      <a:pt x="5333" y="38099"/>
                    </a:lnTo>
                    <a:lnTo>
                      <a:pt x="5333" y="42671"/>
                    </a:lnTo>
                    <a:lnTo>
                      <a:pt x="6857" y="51053"/>
                    </a:lnTo>
                    <a:lnTo>
                      <a:pt x="4571" y="54863"/>
                    </a:lnTo>
                    <a:lnTo>
                      <a:pt x="3809" y="56387"/>
                    </a:lnTo>
                    <a:lnTo>
                      <a:pt x="1523" y="52577"/>
                    </a:lnTo>
                    <a:lnTo>
                      <a:pt x="3047" y="56387"/>
                    </a:lnTo>
                    <a:lnTo>
                      <a:pt x="3809" y="58673"/>
                    </a:lnTo>
                    <a:lnTo>
                      <a:pt x="5333" y="58673"/>
                    </a:lnTo>
                    <a:lnTo>
                      <a:pt x="6096" y="60197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8" name="Google Shape;6008;p80"/>
              <p:cNvSpPr/>
              <p:nvPr/>
            </p:nvSpPr>
            <p:spPr>
              <a:xfrm>
                <a:off x="2870168" y="5428488"/>
                <a:ext cx="41275" cy="72389"/>
              </a:xfrm>
              <a:custGeom>
                <a:rect b="b" l="l" r="r" t="t"/>
                <a:pathLst>
                  <a:path extrusionOk="0" h="72389" w="41275">
                    <a:moveTo>
                      <a:pt x="9429" y="0"/>
                    </a:moveTo>
                    <a:lnTo>
                      <a:pt x="4381" y="10144"/>
                    </a:lnTo>
                    <a:lnTo>
                      <a:pt x="1047" y="18859"/>
                    </a:lnTo>
                    <a:lnTo>
                      <a:pt x="0" y="27860"/>
                    </a:lnTo>
                    <a:lnTo>
                      <a:pt x="1809" y="38862"/>
                    </a:lnTo>
                    <a:lnTo>
                      <a:pt x="30003" y="72390"/>
                    </a:lnTo>
                    <a:lnTo>
                      <a:pt x="35337" y="68580"/>
                    </a:lnTo>
                    <a:lnTo>
                      <a:pt x="36861" y="66294"/>
                    </a:lnTo>
                    <a:lnTo>
                      <a:pt x="38385" y="64008"/>
                    </a:lnTo>
                    <a:lnTo>
                      <a:pt x="40671" y="61722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9" name="Google Shape;6009;p80"/>
              <p:cNvSpPr/>
              <p:nvPr/>
            </p:nvSpPr>
            <p:spPr>
              <a:xfrm>
                <a:off x="2953511" y="4968716"/>
                <a:ext cx="128905" cy="393064"/>
              </a:xfrm>
              <a:custGeom>
                <a:rect b="b" l="l" r="r" t="t"/>
                <a:pathLst>
                  <a:path extrusionOk="0" h="393064" w="128905">
                    <a:moveTo>
                      <a:pt x="0" y="6381"/>
                    </a:moveTo>
                    <a:lnTo>
                      <a:pt x="11537" y="2012"/>
                    </a:lnTo>
                    <a:lnTo>
                      <a:pt x="20288" y="0"/>
                    </a:lnTo>
                    <a:lnTo>
                      <a:pt x="28610" y="1559"/>
                    </a:lnTo>
                    <a:lnTo>
                      <a:pt x="61245" y="33337"/>
                    </a:lnTo>
                    <a:lnTo>
                      <a:pt x="77997" y="88391"/>
                    </a:lnTo>
                    <a:lnTo>
                      <a:pt x="79152" y="112299"/>
                    </a:lnTo>
                    <a:lnTo>
                      <a:pt x="77878" y="136207"/>
                    </a:lnTo>
                    <a:lnTo>
                      <a:pt x="74676" y="159543"/>
                    </a:lnTo>
                    <a:lnTo>
                      <a:pt x="71878" y="174628"/>
                    </a:lnTo>
                    <a:lnTo>
                      <a:pt x="69437" y="189356"/>
                    </a:lnTo>
                    <a:lnTo>
                      <a:pt x="67710" y="204227"/>
                    </a:lnTo>
                    <a:lnTo>
                      <a:pt x="67056" y="219741"/>
                    </a:lnTo>
                    <a:lnTo>
                      <a:pt x="68282" y="228528"/>
                    </a:lnTo>
                    <a:lnTo>
                      <a:pt x="99441" y="249935"/>
                    </a:lnTo>
                    <a:lnTo>
                      <a:pt x="108037" y="249852"/>
                    </a:lnTo>
                    <a:lnTo>
                      <a:pt x="115062" y="248697"/>
                    </a:lnTo>
                    <a:lnTo>
                      <a:pt x="119634" y="247935"/>
                    </a:lnTo>
                    <a:lnTo>
                      <a:pt x="124968" y="244887"/>
                    </a:lnTo>
                    <a:lnTo>
                      <a:pt x="128778" y="242601"/>
                    </a:lnTo>
                    <a:lnTo>
                      <a:pt x="124206" y="247935"/>
                    </a:lnTo>
                    <a:lnTo>
                      <a:pt x="101131" y="282059"/>
                    </a:lnTo>
                    <a:lnTo>
                      <a:pt x="95916" y="314991"/>
                    </a:lnTo>
                    <a:lnTo>
                      <a:pt x="96262" y="327159"/>
                    </a:lnTo>
                    <a:lnTo>
                      <a:pt x="97536" y="338613"/>
                    </a:lnTo>
                    <a:lnTo>
                      <a:pt x="98905" y="346614"/>
                    </a:lnTo>
                    <a:lnTo>
                      <a:pt x="100488" y="354615"/>
                    </a:lnTo>
                    <a:lnTo>
                      <a:pt x="101929" y="362616"/>
                    </a:lnTo>
                    <a:lnTo>
                      <a:pt x="102870" y="370617"/>
                    </a:lnTo>
                    <a:lnTo>
                      <a:pt x="103632" y="378237"/>
                    </a:lnTo>
                    <a:lnTo>
                      <a:pt x="103632" y="384333"/>
                    </a:lnTo>
                    <a:lnTo>
                      <a:pt x="65532" y="392715"/>
                    </a:lnTo>
                    <a:lnTo>
                      <a:pt x="57983" y="392572"/>
                    </a:lnTo>
                    <a:lnTo>
                      <a:pt x="50292" y="392144"/>
                    </a:lnTo>
                    <a:lnTo>
                      <a:pt x="42600" y="391429"/>
                    </a:lnTo>
                    <a:lnTo>
                      <a:pt x="35052" y="390429"/>
                    </a:lnTo>
                    <a:lnTo>
                      <a:pt x="28956" y="389667"/>
                    </a:lnTo>
                    <a:lnTo>
                      <a:pt x="28956" y="388905"/>
                    </a:lnTo>
                    <a:lnTo>
                      <a:pt x="25908" y="385095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10" name="Google Shape;6010;p80"/>
            <p:cNvSpPr/>
            <p:nvPr/>
          </p:nvSpPr>
          <p:spPr>
            <a:xfrm>
              <a:off x="5850635" y="5490971"/>
              <a:ext cx="73660" cy="6350"/>
            </a:xfrm>
            <a:custGeom>
              <a:rect b="b" l="l" r="r" t="t"/>
              <a:pathLst>
                <a:path extrusionOk="0" h="6350" w="73660">
                  <a:moveTo>
                    <a:pt x="0" y="0"/>
                  </a:moveTo>
                  <a:lnTo>
                    <a:pt x="16335" y="2202"/>
                  </a:lnTo>
                  <a:lnTo>
                    <a:pt x="32384" y="3333"/>
                  </a:lnTo>
                  <a:lnTo>
                    <a:pt x="48434" y="3750"/>
                  </a:lnTo>
                  <a:lnTo>
                    <a:pt x="64769" y="3810"/>
                  </a:lnTo>
                  <a:lnTo>
                    <a:pt x="72390" y="3810"/>
                  </a:lnTo>
                  <a:lnTo>
                    <a:pt x="70104" y="4572"/>
                  </a:lnTo>
                  <a:lnTo>
                    <a:pt x="73152" y="6096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1" name="Google Shape;6011;p80"/>
            <p:cNvSpPr/>
            <p:nvPr/>
          </p:nvSpPr>
          <p:spPr>
            <a:xfrm>
              <a:off x="5863590" y="5564123"/>
              <a:ext cx="66675" cy="5079"/>
            </a:xfrm>
            <a:custGeom>
              <a:rect b="b" l="l" r="r" t="t"/>
              <a:pathLst>
                <a:path extrusionOk="0" h="5079" w="66675">
                  <a:moveTo>
                    <a:pt x="0" y="3810"/>
                  </a:moveTo>
                  <a:lnTo>
                    <a:pt x="11037" y="4964"/>
                  </a:lnTo>
                  <a:lnTo>
                    <a:pt x="20859" y="5048"/>
                  </a:lnTo>
                  <a:lnTo>
                    <a:pt x="30539" y="4131"/>
                  </a:lnTo>
                  <a:lnTo>
                    <a:pt x="41148" y="2286"/>
                  </a:lnTo>
                  <a:lnTo>
                    <a:pt x="49530" y="762"/>
                  </a:lnTo>
                  <a:lnTo>
                    <a:pt x="58674" y="0"/>
                  </a:lnTo>
                  <a:lnTo>
                    <a:pt x="66294" y="762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12" name="Google Shape;6012;p80"/>
            <p:cNvPicPr preferRelativeResize="0"/>
            <p:nvPr/>
          </p:nvPicPr>
          <p:blipFill rotWithShape="1">
            <a:blip r:embed="rId79">
              <a:alphaModFix/>
            </a:blip>
            <a:srcRect b="0" l="0" r="0" t="0"/>
            <a:stretch/>
          </p:blipFill>
          <p:spPr>
            <a:xfrm>
              <a:off x="6282677" y="5340035"/>
              <a:ext cx="208813" cy="26829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013" name="Google Shape;6013;p80"/>
            <p:cNvGrpSpPr/>
            <p:nvPr/>
          </p:nvGrpSpPr>
          <p:grpSpPr>
            <a:xfrm>
              <a:off x="6210299" y="5691378"/>
              <a:ext cx="490741" cy="354342"/>
              <a:chOff x="6210299" y="5691378"/>
              <a:chExt cx="490741" cy="354342"/>
            </a:xfrm>
          </p:grpSpPr>
          <p:sp>
            <p:nvSpPr>
              <p:cNvPr id="6014" name="Google Shape;6014;p80"/>
              <p:cNvSpPr/>
              <p:nvPr/>
            </p:nvSpPr>
            <p:spPr>
              <a:xfrm>
                <a:off x="6210299" y="5691378"/>
                <a:ext cx="376554" cy="30479"/>
              </a:xfrm>
              <a:custGeom>
                <a:rect b="b" l="l" r="r" t="t"/>
                <a:pathLst>
                  <a:path extrusionOk="0" h="30479" w="376554">
                    <a:moveTo>
                      <a:pt x="16763" y="17525"/>
                    </a:moveTo>
                    <a:lnTo>
                      <a:pt x="6095" y="21335"/>
                    </a:lnTo>
                    <a:lnTo>
                      <a:pt x="3809" y="19811"/>
                    </a:lnTo>
                    <a:lnTo>
                      <a:pt x="0" y="26669"/>
                    </a:lnTo>
                    <a:lnTo>
                      <a:pt x="10667" y="29396"/>
                    </a:lnTo>
                    <a:lnTo>
                      <a:pt x="21907" y="30194"/>
                    </a:lnTo>
                    <a:lnTo>
                      <a:pt x="33432" y="29991"/>
                    </a:lnTo>
                    <a:lnTo>
                      <a:pt x="44957" y="29717"/>
                    </a:lnTo>
                    <a:lnTo>
                      <a:pt x="96262" y="28324"/>
                    </a:lnTo>
                    <a:lnTo>
                      <a:pt x="147351" y="24860"/>
                    </a:lnTo>
                    <a:lnTo>
                      <a:pt x="198298" y="20395"/>
                    </a:lnTo>
                    <a:lnTo>
                      <a:pt x="249173" y="16001"/>
                    </a:lnTo>
                    <a:lnTo>
                      <a:pt x="301370" y="12477"/>
                    </a:lnTo>
                    <a:lnTo>
                      <a:pt x="353567" y="8381"/>
                    </a:lnTo>
                    <a:lnTo>
                      <a:pt x="360425" y="7619"/>
                    </a:lnTo>
                    <a:lnTo>
                      <a:pt x="369569" y="7619"/>
                    </a:lnTo>
                    <a:lnTo>
                      <a:pt x="376427" y="6095"/>
                    </a:lnTo>
                    <a:lnTo>
                      <a:pt x="376427" y="5333"/>
                    </a:lnTo>
                    <a:lnTo>
                      <a:pt x="375665" y="4571"/>
                    </a:lnTo>
                    <a:lnTo>
                      <a:pt x="374903" y="3047"/>
                    </a:lnTo>
                    <a:lnTo>
                      <a:pt x="372617" y="3047"/>
                    </a:lnTo>
                    <a:lnTo>
                      <a:pt x="364997" y="1523"/>
                    </a:lnTo>
                    <a:lnTo>
                      <a:pt x="356615" y="2285"/>
                    </a:lnTo>
                    <a:lnTo>
                      <a:pt x="348995" y="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5" name="Google Shape;6015;p80"/>
              <p:cNvSpPr/>
              <p:nvPr/>
            </p:nvSpPr>
            <p:spPr>
              <a:xfrm>
                <a:off x="6231635" y="5780532"/>
                <a:ext cx="360045" cy="242570"/>
              </a:xfrm>
              <a:custGeom>
                <a:rect b="b" l="l" r="r" t="t"/>
                <a:pathLst>
                  <a:path extrusionOk="0" h="242570" w="360045">
                    <a:moveTo>
                      <a:pt x="3048" y="136398"/>
                    </a:moveTo>
                    <a:lnTo>
                      <a:pt x="2286" y="134874"/>
                    </a:lnTo>
                    <a:lnTo>
                      <a:pt x="762" y="133350"/>
                    </a:lnTo>
                    <a:lnTo>
                      <a:pt x="0" y="131826"/>
                    </a:lnTo>
                    <a:lnTo>
                      <a:pt x="762" y="135636"/>
                    </a:lnTo>
                    <a:lnTo>
                      <a:pt x="4572" y="142494"/>
                    </a:lnTo>
                    <a:lnTo>
                      <a:pt x="7620" y="147066"/>
                    </a:lnTo>
                    <a:lnTo>
                      <a:pt x="13573" y="158496"/>
                    </a:lnTo>
                    <a:lnTo>
                      <a:pt x="19812" y="169926"/>
                    </a:lnTo>
                    <a:lnTo>
                      <a:pt x="26050" y="181356"/>
                    </a:lnTo>
                    <a:lnTo>
                      <a:pt x="32004" y="192786"/>
                    </a:lnTo>
                    <a:lnTo>
                      <a:pt x="36468" y="202501"/>
                    </a:lnTo>
                    <a:lnTo>
                      <a:pt x="40862" y="212217"/>
                    </a:lnTo>
                    <a:lnTo>
                      <a:pt x="45398" y="221932"/>
                    </a:lnTo>
                    <a:lnTo>
                      <a:pt x="50292" y="231648"/>
                    </a:lnTo>
                    <a:lnTo>
                      <a:pt x="51816" y="235458"/>
                    </a:lnTo>
                    <a:lnTo>
                      <a:pt x="54102" y="238506"/>
                    </a:lnTo>
                    <a:lnTo>
                      <a:pt x="55626" y="242316"/>
                    </a:lnTo>
                    <a:lnTo>
                      <a:pt x="56388" y="234696"/>
                    </a:lnTo>
                    <a:lnTo>
                      <a:pt x="57150" y="226314"/>
                    </a:lnTo>
                    <a:lnTo>
                      <a:pt x="57150" y="217932"/>
                    </a:lnTo>
                    <a:lnTo>
                      <a:pt x="57471" y="201227"/>
                    </a:lnTo>
                    <a:lnTo>
                      <a:pt x="57435" y="184308"/>
                    </a:lnTo>
                    <a:lnTo>
                      <a:pt x="57257" y="167247"/>
                    </a:lnTo>
                    <a:lnTo>
                      <a:pt x="57150" y="150114"/>
                    </a:lnTo>
                    <a:lnTo>
                      <a:pt x="56328" y="122693"/>
                    </a:lnTo>
                    <a:lnTo>
                      <a:pt x="54006" y="95345"/>
                    </a:lnTo>
                    <a:lnTo>
                      <a:pt x="50399" y="68139"/>
                    </a:lnTo>
                    <a:lnTo>
                      <a:pt x="45720" y="41148"/>
                    </a:lnTo>
                    <a:lnTo>
                      <a:pt x="44958" y="34290"/>
                    </a:lnTo>
                    <a:lnTo>
                      <a:pt x="43434" y="27432"/>
                    </a:lnTo>
                    <a:lnTo>
                      <a:pt x="42672" y="20574"/>
                    </a:lnTo>
                    <a:lnTo>
                      <a:pt x="42672" y="19050"/>
                    </a:lnTo>
                    <a:lnTo>
                      <a:pt x="42672" y="18288"/>
                    </a:lnTo>
                    <a:lnTo>
                      <a:pt x="43434" y="16764"/>
                    </a:lnTo>
                    <a:lnTo>
                      <a:pt x="44958" y="15240"/>
                    </a:lnTo>
                    <a:lnTo>
                      <a:pt x="49530" y="15240"/>
                    </a:lnTo>
                    <a:lnTo>
                      <a:pt x="51054" y="15240"/>
                    </a:lnTo>
                    <a:lnTo>
                      <a:pt x="57150" y="14478"/>
                    </a:lnTo>
                    <a:lnTo>
                      <a:pt x="63246" y="15240"/>
                    </a:lnTo>
                    <a:lnTo>
                      <a:pt x="69342" y="16764"/>
                    </a:lnTo>
                    <a:lnTo>
                      <a:pt x="84665" y="18526"/>
                    </a:lnTo>
                    <a:lnTo>
                      <a:pt x="99917" y="19431"/>
                    </a:lnTo>
                    <a:lnTo>
                      <a:pt x="115312" y="19764"/>
                    </a:lnTo>
                    <a:lnTo>
                      <a:pt x="131064" y="19812"/>
                    </a:lnTo>
                    <a:lnTo>
                      <a:pt x="165223" y="19109"/>
                    </a:lnTo>
                    <a:lnTo>
                      <a:pt x="199167" y="16478"/>
                    </a:lnTo>
                    <a:lnTo>
                      <a:pt x="232969" y="12846"/>
                    </a:lnTo>
                    <a:lnTo>
                      <a:pt x="266700" y="9144"/>
                    </a:lnTo>
                    <a:lnTo>
                      <a:pt x="286702" y="6869"/>
                    </a:lnTo>
                    <a:lnTo>
                      <a:pt x="306705" y="4667"/>
                    </a:lnTo>
                    <a:lnTo>
                      <a:pt x="326707" y="2607"/>
                    </a:lnTo>
                    <a:lnTo>
                      <a:pt x="346710" y="762"/>
                    </a:lnTo>
                    <a:lnTo>
                      <a:pt x="353568" y="0"/>
                    </a:lnTo>
                    <a:lnTo>
                      <a:pt x="355092" y="0"/>
                    </a:lnTo>
                    <a:lnTo>
                      <a:pt x="359664" y="0"/>
                    </a:lnTo>
                    <a:lnTo>
                      <a:pt x="357378" y="0"/>
                    </a:lnTo>
                    <a:lnTo>
                      <a:pt x="349758" y="0"/>
                    </a:lnTo>
                    <a:lnTo>
                      <a:pt x="345948" y="0"/>
                    </a:lnTo>
                    <a:lnTo>
                      <a:pt x="339542" y="690"/>
                    </a:lnTo>
                    <a:lnTo>
                      <a:pt x="332994" y="1524"/>
                    </a:lnTo>
                    <a:lnTo>
                      <a:pt x="326445" y="2357"/>
                    </a:lnTo>
                    <a:lnTo>
                      <a:pt x="320040" y="3048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016" name="Google Shape;6016;p80"/>
              <p:cNvPicPr preferRelativeResize="0"/>
              <p:nvPr/>
            </p:nvPicPr>
            <p:blipFill rotWithShape="1">
              <a:blip r:embed="rId80">
                <a:alphaModFix/>
              </a:blip>
              <a:srcRect b="0" l="0" r="0" t="0"/>
              <a:stretch/>
            </p:blipFill>
            <p:spPr>
              <a:xfrm>
                <a:off x="6323063" y="5887199"/>
                <a:ext cx="123469" cy="1044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17" name="Google Shape;6017;p80"/>
              <p:cNvPicPr preferRelativeResize="0"/>
              <p:nvPr/>
            </p:nvPicPr>
            <p:blipFill rotWithShape="1">
              <a:blip r:embed="rId81">
                <a:alphaModFix/>
              </a:blip>
              <a:srcRect b="0" l="0" r="0" t="0"/>
              <a:stretch/>
            </p:blipFill>
            <p:spPr>
              <a:xfrm>
                <a:off x="6483083" y="5836145"/>
                <a:ext cx="77749" cy="1295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18" name="Google Shape;6018;p80"/>
              <p:cNvPicPr preferRelativeResize="0"/>
              <p:nvPr/>
            </p:nvPicPr>
            <p:blipFill rotWithShape="1">
              <a:blip r:embed="rId82">
                <a:alphaModFix/>
              </a:blip>
              <a:srcRect b="0" l="0" r="0" t="0"/>
              <a:stretch/>
            </p:blipFill>
            <p:spPr>
              <a:xfrm>
                <a:off x="6584429" y="5894819"/>
                <a:ext cx="116611" cy="1509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019" name="Google Shape;6019;p80"/>
            <p:cNvSpPr/>
            <p:nvPr/>
          </p:nvSpPr>
          <p:spPr>
            <a:xfrm>
              <a:off x="5779008" y="5496496"/>
              <a:ext cx="6985" cy="19050"/>
            </a:xfrm>
            <a:custGeom>
              <a:rect b="b" l="l" r="r" t="t"/>
              <a:pathLst>
                <a:path extrusionOk="0" h="19050" w="6985">
                  <a:moveTo>
                    <a:pt x="0" y="18859"/>
                  </a:moveTo>
                  <a:lnTo>
                    <a:pt x="2024" y="12573"/>
                  </a:lnTo>
                  <a:lnTo>
                    <a:pt x="4762" y="5143"/>
                  </a:lnTo>
                  <a:lnTo>
                    <a:pt x="6643" y="0"/>
                  </a:lnTo>
                  <a:lnTo>
                    <a:pt x="6095" y="571"/>
                  </a:lnTo>
                  <a:lnTo>
                    <a:pt x="5333" y="2857"/>
                  </a:lnTo>
                  <a:lnTo>
                    <a:pt x="5333" y="3619"/>
                  </a:lnTo>
                  <a:lnTo>
                    <a:pt x="3809" y="5143"/>
                  </a:lnTo>
                  <a:lnTo>
                    <a:pt x="3047" y="5143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0" name="Google Shape;6020;p80"/>
            <p:cNvSpPr/>
            <p:nvPr/>
          </p:nvSpPr>
          <p:spPr>
            <a:xfrm>
              <a:off x="5788152" y="5583935"/>
              <a:ext cx="7620" cy="1270"/>
            </a:xfrm>
            <a:custGeom>
              <a:rect b="b" l="l" r="r" t="t"/>
              <a:pathLst>
                <a:path extrusionOk="0" h="1270" w="7620">
                  <a:moveTo>
                    <a:pt x="7620" y="0"/>
                  </a:moveTo>
                  <a:lnTo>
                    <a:pt x="3810" y="761"/>
                  </a:lnTo>
                  <a:lnTo>
                    <a:pt x="3048" y="0"/>
                  </a:lnTo>
                  <a:lnTo>
                    <a:pt x="0" y="761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21" name="Google Shape;6021;p80"/>
            <p:cNvGrpSpPr/>
            <p:nvPr/>
          </p:nvGrpSpPr>
          <p:grpSpPr>
            <a:xfrm>
              <a:off x="779525" y="5245595"/>
              <a:ext cx="323101" cy="127279"/>
              <a:chOff x="779525" y="5245595"/>
              <a:chExt cx="323101" cy="127279"/>
            </a:xfrm>
          </p:grpSpPr>
          <p:sp>
            <p:nvSpPr>
              <p:cNvPr id="6022" name="Google Shape;6022;p80"/>
              <p:cNvSpPr/>
              <p:nvPr/>
            </p:nvSpPr>
            <p:spPr>
              <a:xfrm>
                <a:off x="779525" y="5293614"/>
                <a:ext cx="268605" cy="47625"/>
              </a:xfrm>
              <a:custGeom>
                <a:rect b="b" l="l" r="r" t="t"/>
                <a:pathLst>
                  <a:path extrusionOk="0" h="47625" w="268605">
                    <a:moveTo>
                      <a:pt x="0" y="43434"/>
                    </a:moveTo>
                    <a:lnTo>
                      <a:pt x="21097" y="47327"/>
                    </a:lnTo>
                    <a:lnTo>
                      <a:pt x="40195" y="47148"/>
                    </a:lnTo>
                    <a:lnTo>
                      <a:pt x="59578" y="43969"/>
                    </a:lnTo>
                    <a:lnTo>
                      <a:pt x="81534" y="38862"/>
                    </a:lnTo>
                    <a:lnTo>
                      <a:pt x="108966" y="31658"/>
                    </a:lnTo>
                    <a:lnTo>
                      <a:pt x="136398" y="24098"/>
                    </a:lnTo>
                    <a:lnTo>
                      <a:pt x="163830" y="16680"/>
                    </a:lnTo>
                    <a:lnTo>
                      <a:pt x="207716" y="6215"/>
                    </a:lnTo>
                    <a:lnTo>
                      <a:pt x="256794" y="0"/>
                    </a:lnTo>
                    <a:lnTo>
                      <a:pt x="261365" y="0"/>
                    </a:lnTo>
                    <a:lnTo>
                      <a:pt x="262128" y="0"/>
                    </a:lnTo>
                    <a:lnTo>
                      <a:pt x="265176" y="762"/>
                    </a:lnTo>
                    <a:lnTo>
                      <a:pt x="266700" y="5334"/>
                    </a:lnTo>
                    <a:lnTo>
                      <a:pt x="268224" y="12192"/>
                    </a:lnTo>
                    <a:lnTo>
                      <a:pt x="265176" y="17526"/>
                    </a:lnTo>
                    <a:lnTo>
                      <a:pt x="262128" y="19050"/>
                    </a:lnTo>
                    <a:lnTo>
                      <a:pt x="261365" y="19812"/>
                    </a:lnTo>
                    <a:lnTo>
                      <a:pt x="259079" y="1905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023" name="Google Shape;6023;p80"/>
              <p:cNvPicPr preferRelativeResize="0"/>
              <p:nvPr/>
            </p:nvPicPr>
            <p:blipFill rotWithShape="1">
              <a:blip r:embed="rId83">
                <a:alphaModFix/>
              </a:blip>
              <a:srcRect b="0" l="0" r="0" t="0"/>
              <a:stretch/>
            </p:blipFill>
            <p:spPr>
              <a:xfrm>
                <a:off x="1004303" y="5245595"/>
                <a:ext cx="98323" cy="1272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024" name="Google Shape;6024;p80"/>
            <p:cNvGrpSpPr/>
            <p:nvPr/>
          </p:nvGrpSpPr>
          <p:grpSpPr>
            <a:xfrm>
              <a:off x="1185672" y="5077146"/>
              <a:ext cx="339090" cy="418778"/>
              <a:chOff x="1185672" y="5077146"/>
              <a:chExt cx="339090" cy="418778"/>
            </a:xfrm>
          </p:grpSpPr>
          <p:sp>
            <p:nvSpPr>
              <p:cNvPr id="6025" name="Google Shape;6025;p80"/>
              <p:cNvSpPr/>
              <p:nvPr/>
            </p:nvSpPr>
            <p:spPr>
              <a:xfrm>
                <a:off x="1186434" y="5109210"/>
                <a:ext cx="14605" cy="386714"/>
              </a:xfrm>
              <a:custGeom>
                <a:rect b="b" l="l" r="r" t="t"/>
                <a:pathLst>
                  <a:path extrusionOk="0" h="386714" w="14605">
                    <a:moveTo>
                      <a:pt x="2285" y="0"/>
                    </a:moveTo>
                    <a:lnTo>
                      <a:pt x="142" y="19621"/>
                    </a:lnTo>
                    <a:lnTo>
                      <a:pt x="0" y="38100"/>
                    </a:lnTo>
                    <a:lnTo>
                      <a:pt x="1000" y="56578"/>
                    </a:lnTo>
                    <a:lnTo>
                      <a:pt x="2285" y="76200"/>
                    </a:lnTo>
                    <a:lnTo>
                      <a:pt x="4286" y="108204"/>
                    </a:lnTo>
                    <a:lnTo>
                      <a:pt x="5714" y="140208"/>
                    </a:lnTo>
                    <a:lnTo>
                      <a:pt x="6572" y="172212"/>
                    </a:lnTo>
                    <a:lnTo>
                      <a:pt x="6857" y="204216"/>
                    </a:lnTo>
                    <a:lnTo>
                      <a:pt x="4738" y="246495"/>
                    </a:lnTo>
                    <a:lnTo>
                      <a:pt x="761" y="296132"/>
                    </a:lnTo>
                    <a:lnTo>
                      <a:pt x="214" y="345340"/>
                    </a:lnTo>
                    <a:lnTo>
                      <a:pt x="8381" y="386334"/>
                    </a:lnTo>
                    <a:lnTo>
                      <a:pt x="11429" y="380238"/>
                    </a:lnTo>
                    <a:lnTo>
                      <a:pt x="12953" y="377190"/>
                    </a:lnTo>
                    <a:lnTo>
                      <a:pt x="14477" y="367284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6" name="Google Shape;6026;p80"/>
              <p:cNvSpPr/>
              <p:nvPr/>
            </p:nvSpPr>
            <p:spPr>
              <a:xfrm>
                <a:off x="1185672" y="5077146"/>
                <a:ext cx="339090" cy="415925"/>
              </a:xfrm>
              <a:custGeom>
                <a:rect b="b" l="l" r="r" t="t"/>
                <a:pathLst>
                  <a:path extrusionOk="0" h="415925" w="339090">
                    <a:moveTo>
                      <a:pt x="0" y="63305"/>
                    </a:moveTo>
                    <a:lnTo>
                      <a:pt x="15442" y="57471"/>
                    </a:lnTo>
                    <a:lnTo>
                      <a:pt x="30956" y="53209"/>
                    </a:lnTo>
                    <a:lnTo>
                      <a:pt x="46612" y="49803"/>
                    </a:lnTo>
                    <a:lnTo>
                      <a:pt x="62484" y="46541"/>
                    </a:lnTo>
                    <a:lnTo>
                      <a:pt x="89344" y="40695"/>
                    </a:lnTo>
                    <a:lnTo>
                      <a:pt x="116205" y="34635"/>
                    </a:lnTo>
                    <a:lnTo>
                      <a:pt x="143065" y="28432"/>
                    </a:lnTo>
                    <a:lnTo>
                      <a:pt x="169926" y="22157"/>
                    </a:lnTo>
                    <a:lnTo>
                      <a:pt x="194631" y="16930"/>
                    </a:lnTo>
                    <a:lnTo>
                      <a:pt x="244613" y="7048"/>
                    </a:lnTo>
                    <a:lnTo>
                      <a:pt x="295275" y="154"/>
                    </a:lnTo>
                    <a:lnTo>
                      <a:pt x="308967" y="0"/>
                    </a:lnTo>
                    <a:lnTo>
                      <a:pt x="320802" y="2345"/>
                    </a:lnTo>
                    <a:lnTo>
                      <a:pt x="336232" y="43493"/>
                    </a:lnTo>
                    <a:lnTo>
                      <a:pt x="336137" y="53470"/>
                    </a:lnTo>
                    <a:lnTo>
                      <a:pt x="336042" y="63305"/>
                    </a:lnTo>
                    <a:lnTo>
                      <a:pt x="335791" y="79879"/>
                    </a:lnTo>
                    <a:lnTo>
                      <a:pt x="335184" y="96452"/>
                    </a:lnTo>
                    <a:lnTo>
                      <a:pt x="334434" y="113026"/>
                    </a:lnTo>
                    <a:lnTo>
                      <a:pt x="333756" y="129599"/>
                    </a:lnTo>
                    <a:lnTo>
                      <a:pt x="332982" y="152007"/>
                    </a:lnTo>
                    <a:lnTo>
                      <a:pt x="332708" y="174557"/>
                    </a:lnTo>
                    <a:lnTo>
                      <a:pt x="332577" y="197107"/>
                    </a:lnTo>
                    <a:lnTo>
                      <a:pt x="332232" y="219515"/>
                    </a:lnTo>
                    <a:lnTo>
                      <a:pt x="334470" y="254103"/>
                    </a:lnTo>
                    <a:lnTo>
                      <a:pt x="338137" y="295048"/>
                    </a:lnTo>
                    <a:lnTo>
                      <a:pt x="338661" y="335565"/>
                    </a:lnTo>
                    <a:lnTo>
                      <a:pt x="331470" y="368867"/>
                    </a:lnTo>
                    <a:lnTo>
                      <a:pt x="329184" y="373439"/>
                    </a:lnTo>
                    <a:lnTo>
                      <a:pt x="322326" y="377249"/>
                    </a:lnTo>
                    <a:lnTo>
                      <a:pt x="318516" y="380297"/>
                    </a:lnTo>
                    <a:lnTo>
                      <a:pt x="282618" y="396692"/>
                    </a:lnTo>
                    <a:lnTo>
                      <a:pt x="251841" y="399561"/>
                    </a:lnTo>
                    <a:lnTo>
                      <a:pt x="234696" y="399538"/>
                    </a:lnTo>
                    <a:lnTo>
                      <a:pt x="217551" y="399228"/>
                    </a:lnTo>
                    <a:lnTo>
                      <a:pt x="200406" y="399347"/>
                    </a:lnTo>
                    <a:lnTo>
                      <a:pt x="156972" y="402109"/>
                    </a:lnTo>
                    <a:lnTo>
                      <a:pt x="113538" y="405443"/>
                    </a:lnTo>
                    <a:lnTo>
                      <a:pt x="83820" y="408110"/>
                    </a:lnTo>
                    <a:lnTo>
                      <a:pt x="68961" y="409515"/>
                    </a:lnTo>
                    <a:lnTo>
                      <a:pt x="54102" y="410777"/>
                    </a:lnTo>
                    <a:lnTo>
                      <a:pt x="46672" y="411146"/>
                    </a:lnTo>
                    <a:lnTo>
                      <a:pt x="39243" y="411444"/>
                    </a:lnTo>
                    <a:lnTo>
                      <a:pt x="31813" y="412170"/>
                    </a:lnTo>
                    <a:lnTo>
                      <a:pt x="24384" y="413825"/>
                    </a:lnTo>
                    <a:lnTo>
                      <a:pt x="22860" y="414587"/>
                    </a:lnTo>
                    <a:lnTo>
                      <a:pt x="22860" y="415349"/>
                    </a:lnTo>
                    <a:lnTo>
                      <a:pt x="21336" y="415349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027" name="Google Shape;6027;p80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531101" y="5259311"/>
              <a:ext cx="174523" cy="150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8" name="Google Shape;6028;p80"/>
            <p:cNvPicPr preferRelativeResize="0"/>
            <p:nvPr/>
          </p:nvPicPr>
          <p:blipFill rotWithShape="1">
            <a:blip r:embed="rId85">
              <a:alphaModFix/>
            </a:blip>
            <a:srcRect b="0" l="0" r="0" t="0"/>
            <a:stretch/>
          </p:blipFill>
          <p:spPr>
            <a:xfrm>
              <a:off x="1561325" y="5193017"/>
              <a:ext cx="194335" cy="1150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29" name="Google Shape;6029;p80"/>
            <p:cNvSpPr/>
            <p:nvPr/>
          </p:nvSpPr>
          <p:spPr>
            <a:xfrm>
              <a:off x="1892045" y="4996434"/>
              <a:ext cx="59689" cy="405764"/>
            </a:xfrm>
            <a:custGeom>
              <a:rect b="b" l="l" r="r" t="t"/>
              <a:pathLst>
                <a:path extrusionOk="0" h="405764" w="59689">
                  <a:moveTo>
                    <a:pt x="59436" y="16002"/>
                  </a:moveTo>
                  <a:lnTo>
                    <a:pt x="54018" y="10608"/>
                  </a:lnTo>
                  <a:lnTo>
                    <a:pt x="48672" y="5429"/>
                  </a:lnTo>
                  <a:lnTo>
                    <a:pt x="42612" y="1535"/>
                  </a:lnTo>
                  <a:lnTo>
                    <a:pt x="35052" y="0"/>
                  </a:lnTo>
                  <a:lnTo>
                    <a:pt x="28194" y="2024"/>
                  </a:lnTo>
                  <a:lnTo>
                    <a:pt x="7417" y="35337"/>
                  </a:lnTo>
                  <a:lnTo>
                    <a:pt x="440" y="70389"/>
                  </a:lnTo>
                  <a:lnTo>
                    <a:pt x="1524" y="87630"/>
                  </a:lnTo>
                  <a:lnTo>
                    <a:pt x="26574" y="121610"/>
                  </a:lnTo>
                  <a:lnTo>
                    <a:pt x="33337" y="127825"/>
                  </a:lnTo>
                  <a:lnTo>
                    <a:pt x="38671" y="134897"/>
                  </a:lnTo>
                  <a:lnTo>
                    <a:pt x="41148" y="143256"/>
                  </a:lnTo>
                  <a:lnTo>
                    <a:pt x="40659" y="152221"/>
                  </a:lnTo>
                  <a:lnTo>
                    <a:pt x="18288" y="193071"/>
                  </a:lnTo>
                  <a:lnTo>
                    <a:pt x="12049" y="201727"/>
                  </a:lnTo>
                  <a:lnTo>
                    <a:pt x="6096" y="210312"/>
                  </a:lnTo>
                  <a:lnTo>
                    <a:pt x="3048" y="215646"/>
                  </a:lnTo>
                  <a:lnTo>
                    <a:pt x="1524" y="218694"/>
                  </a:lnTo>
                  <a:lnTo>
                    <a:pt x="0" y="223266"/>
                  </a:lnTo>
                  <a:lnTo>
                    <a:pt x="4572" y="225552"/>
                  </a:lnTo>
                  <a:lnTo>
                    <a:pt x="9144" y="227076"/>
                  </a:lnTo>
                  <a:lnTo>
                    <a:pt x="14478" y="227838"/>
                  </a:lnTo>
                  <a:lnTo>
                    <a:pt x="21336" y="229362"/>
                  </a:lnTo>
                  <a:lnTo>
                    <a:pt x="29718" y="231648"/>
                  </a:lnTo>
                  <a:lnTo>
                    <a:pt x="35814" y="236220"/>
                  </a:lnTo>
                  <a:lnTo>
                    <a:pt x="43434" y="240792"/>
                  </a:lnTo>
                  <a:lnTo>
                    <a:pt x="43434" y="248412"/>
                  </a:lnTo>
                  <a:lnTo>
                    <a:pt x="43434" y="256794"/>
                  </a:lnTo>
                  <a:lnTo>
                    <a:pt x="42826" y="268997"/>
                  </a:lnTo>
                  <a:lnTo>
                    <a:pt x="40290" y="280701"/>
                  </a:lnTo>
                  <a:lnTo>
                    <a:pt x="36468" y="292262"/>
                  </a:lnTo>
                  <a:lnTo>
                    <a:pt x="32004" y="304038"/>
                  </a:lnTo>
                  <a:lnTo>
                    <a:pt x="26431" y="318206"/>
                  </a:lnTo>
                  <a:lnTo>
                    <a:pt x="21145" y="332232"/>
                  </a:lnTo>
                  <a:lnTo>
                    <a:pt x="9453" y="368938"/>
                  </a:lnTo>
                  <a:lnTo>
                    <a:pt x="6929" y="388822"/>
                  </a:lnTo>
                  <a:lnTo>
                    <a:pt x="8382" y="397764"/>
                  </a:lnTo>
                  <a:lnTo>
                    <a:pt x="10668" y="405384"/>
                  </a:lnTo>
                  <a:lnTo>
                    <a:pt x="22098" y="405384"/>
                  </a:lnTo>
                  <a:lnTo>
                    <a:pt x="28194" y="405384"/>
                  </a:lnTo>
                  <a:lnTo>
                    <a:pt x="37564" y="404741"/>
                  </a:lnTo>
                  <a:lnTo>
                    <a:pt x="44862" y="401955"/>
                  </a:lnTo>
                  <a:lnTo>
                    <a:pt x="51446" y="397454"/>
                  </a:lnTo>
                  <a:lnTo>
                    <a:pt x="58674" y="391668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30" name="Google Shape;6030;p80"/>
            <p:cNvPicPr preferRelativeResize="0"/>
            <p:nvPr/>
          </p:nvPicPr>
          <p:blipFill rotWithShape="1">
            <a:blip r:embed="rId86">
              <a:alphaModFix/>
            </a:blip>
            <a:srcRect b="0" l="0" r="0" t="0"/>
            <a:stretch/>
          </p:blipFill>
          <p:spPr>
            <a:xfrm>
              <a:off x="2009381" y="5067287"/>
              <a:ext cx="92322" cy="172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31" name="Google Shape;6031;p80"/>
            <p:cNvSpPr/>
            <p:nvPr/>
          </p:nvSpPr>
          <p:spPr>
            <a:xfrm>
              <a:off x="2159507" y="5167884"/>
              <a:ext cx="15875" cy="51435"/>
            </a:xfrm>
            <a:custGeom>
              <a:rect b="b" l="l" r="r" t="t"/>
              <a:pathLst>
                <a:path extrusionOk="0" h="51435" w="15875">
                  <a:moveTo>
                    <a:pt x="15239" y="0"/>
                  </a:moveTo>
                  <a:lnTo>
                    <a:pt x="15406" y="8441"/>
                  </a:lnTo>
                  <a:lnTo>
                    <a:pt x="15430" y="16668"/>
                  </a:lnTo>
                  <a:lnTo>
                    <a:pt x="14597" y="24753"/>
                  </a:lnTo>
                  <a:lnTo>
                    <a:pt x="12191" y="32766"/>
                  </a:lnTo>
                  <a:lnTo>
                    <a:pt x="10667" y="35814"/>
                  </a:lnTo>
                  <a:lnTo>
                    <a:pt x="3047" y="51053"/>
                  </a:lnTo>
                  <a:lnTo>
                    <a:pt x="0" y="51053"/>
                  </a:lnTo>
                  <a:lnTo>
                    <a:pt x="0" y="49530"/>
                  </a:lnTo>
                  <a:lnTo>
                    <a:pt x="0" y="48006"/>
                  </a:lnTo>
                  <a:lnTo>
                    <a:pt x="0" y="46482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2" name="Google Shape;6032;p80"/>
            <p:cNvSpPr/>
            <p:nvPr/>
          </p:nvSpPr>
          <p:spPr>
            <a:xfrm>
              <a:off x="2261616" y="5153405"/>
              <a:ext cx="15239" cy="16510"/>
            </a:xfrm>
            <a:custGeom>
              <a:rect b="b" l="l" r="r" t="t"/>
              <a:pathLst>
                <a:path extrusionOk="0" h="16510" w="15239">
                  <a:moveTo>
                    <a:pt x="0" y="3809"/>
                  </a:moveTo>
                  <a:lnTo>
                    <a:pt x="0" y="12191"/>
                  </a:lnTo>
                  <a:lnTo>
                    <a:pt x="3047" y="16001"/>
                  </a:lnTo>
                  <a:lnTo>
                    <a:pt x="11429" y="16001"/>
                  </a:lnTo>
                  <a:lnTo>
                    <a:pt x="15239" y="12191"/>
                  </a:lnTo>
                  <a:lnTo>
                    <a:pt x="15239" y="7619"/>
                  </a:lnTo>
                  <a:lnTo>
                    <a:pt x="15239" y="3809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809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3" name="Google Shape;6033;p80"/>
            <p:cNvSpPr/>
            <p:nvPr/>
          </p:nvSpPr>
          <p:spPr>
            <a:xfrm>
              <a:off x="2388107" y="5144261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810"/>
                  </a:moveTo>
                  <a:lnTo>
                    <a:pt x="0" y="12192"/>
                  </a:lnTo>
                  <a:lnTo>
                    <a:pt x="3809" y="15240"/>
                  </a:lnTo>
                  <a:lnTo>
                    <a:pt x="12191" y="15240"/>
                  </a:lnTo>
                  <a:lnTo>
                    <a:pt x="15239" y="12192"/>
                  </a:lnTo>
                  <a:lnTo>
                    <a:pt x="15239" y="7620"/>
                  </a:lnTo>
                  <a:lnTo>
                    <a:pt x="15239" y="3810"/>
                  </a:lnTo>
                  <a:lnTo>
                    <a:pt x="12191" y="0"/>
                  </a:lnTo>
                  <a:lnTo>
                    <a:pt x="3809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4" name="Google Shape;6034;p80"/>
            <p:cNvSpPr/>
            <p:nvPr/>
          </p:nvSpPr>
          <p:spPr>
            <a:xfrm>
              <a:off x="2452116" y="5138928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7"/>
                  </a:moveTo>
                  <a:lnTo>
                    <a:pt x="0" y="11429"/>
                  </a:lnTo>
                  <a:lnTo>
                    <a:pt x="3809" y="15239"/>
                  </a:lnTo>
                  <a:lnTo>
                    <a:pt x="12191" y="15239"/>
                  </a:lnTo>
                  <a:lnTo>
                    <a:pt x="15239" y="11429"/>
                  </a:lnTo>
                  <a:lnTo>
                    <a:pt x="15239" y="7619"/>
                  </a:lnTo>
                  <a:lnTo>
                    <a:pt x="15239" y="3047"/>
                  </a:lnTo>
                  <a:lnTo>
                    <a:pt x="12191" y="0"/>
                  </a:lnTo>
                  <a:lnTo>
                    <a:pt x="3809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35" name="Google Shape;6035;p80"/>
            <p:cNvGrpSpPr/>
            <p:nvPr/>
          </p:nvGrpSpPr>
          <p:grpSpPr>
            <a:xfrm>
              <a:off x="2603754" y="5008613"/>
              <a:ext cx="239280" cy="223659"/>
              <a:chOff x="2603754" y="5008613"/>
              <a:chExt cx="239280" cy="223659"/>
            </a:xfrm>
          </p:grpSpPr>
          <p:sp>
            <p:nvSpPr>
              <p:cNvPr id="6036" name="Google Shape;6036;p80"/>
              <p:cNvSpPr/>
              <p:nvPr/>
            </p:nvSpPr>
            <p:spPr>
              <a:xfrm>
                <a:off x="2603754" y="5157977"/>
                <a:ext cx="41275" cy="74295"/>
              </a:xfrm>
              <a:custGeom>
                <a:rect b="b" l="l" r="r" t="t"/>
                <a:pathLst>
                  <a:path extrusionOk="0" h="74295" w="41275">
                    <a:moveTo>
                      <a:pt x="28956" y="761"/>
                    </a:moveTo>
                    <a:lnTo>
                      <a:pt x="33528" y="761"/>
                    </a:lnTo>
                    <a:lnTo>
                      <a:pt x="37338" y="761"/>
                    </a:lnTo>
                    <a:lnTo>
                      <a:pt x="41148" y="0"/>
                    </a:lnTo>
                    <a:lnTo>
                      <a:pt x="40874" y="9179"/>
                    </a:lnTo>
                    <a:lnTo>
                      <a:pt x="38957" y="16859"/>
                    </a:lnTo>
                    <a:lnTo>
                      <a:pt x="35468" y="24110"/>
                    </a:lnTo>
                    <a:lnTo>
                      <a:pt x="30480" y="32003"/>
                    </a:lnTo>
                    <a:lnTo>
                      <a:pt x="24384" y="41707"/>
                    </a:lnTo>
                    <a:lnTo>
                      <a:pt x="17716" y="51339"/>
                    </a:lnTo>
                    <a:lnTo>
                      <a:pt x="10763" y="60829"/>
                    </a:lnTo>
                    <a:lnTo>
                      <a:pt x="3810" y="70103"/>
                    </a:lnTo>
                    <a:lnTo>
                      <a:pt x="1524" y="72389"/>
                    </a:lnTo>
                    <a:lnTo>
                      <a:pt x="2286" y="73913"/>
                    </a:lnTo>
                    <a:lnTo>
                      <a:pt x="0" y="73151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037" name="Google Shape;6037;p80"/>
              <p:cNvPicPr preferRelativeResize="0"/>
              <p:nvPr/>
            </p:nvPicPr>
            <p:blipFill rotWithShape="1">
              <a:blip r:embed="rId87">
                <a:alphaModFix/>
              </a:blip>
              <a:srcRect b="0" l="0" r="0" t="0"/>
              <a:stretch/>
            </p:blipFill>
            <p:spPr>
              <a:xfrm>
                <a:off x="2692133" y="5008613"/>
                <a:ext cx="150901" cy="2103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6038" name="Google Shape;6038;p80"/>
          <p:cNvCxnSpPr/>
          <p:nvPr/>
        </p:nvCxnSpPr>
        <p:spPr>
          <a:xfrm>
            <a:off x="0" y="6454588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39" name="Google Shape;6039;p80"/>
          <p:cNvSpPr txBox="1"/>
          <p:nvPr/>
        </p:nvSpPr>
        <p:spPr>
          <a:xfrm>
            <a:off x="3693858" y="1220063"/>
            <a:ext cx="1003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**</a:t>
            </a:r>
            <a:endParaRPr b="0" i="0" sz="15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0" name="Google Shape;6040;p80"/>
          <p:cNvSpPr txBox="1"/>
          <p:nvPr/>
        </p:nvSpPr>
        <p:spPr>
          <a:xfrm>
            <a:off x="528565" y="6521236"/>
            <a:ext cx="81537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** - The non-zero Eigenvalues of XX</a:t>
            </a:r>
            <a:r>
              <a:rPr b="0" baseline="30000" i="1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r>
              <a:rPr b="0" i="1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and X</a:t>
            </a:r>
            <a:r>
              <a:rPr b="0" baseline="30000" i="1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1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are the same – proved using SVD of X</a:t>
            </a:r>
            <a:endParaRPr b="0" i="1" sz="15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044" name="Shape 6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5" name="Google Shape;604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7636" y="513512"/>
            <a:ext cx="114946" cy="2297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46" name="Google Shape;6046;p81"/>
          <p:cNvGrpSpPr/>
          <p:nvPr/>
        </p:nvGrpSpPr>
        <p:grpSpPr>
          <a:xfrm>
            <a:off x="1335825" y="537761"/>
            <a:ext cx="246987" cy="159620"/>
            <a:chOff x="4181843" y="2130253"/>
            <a:chExt cx="256104" cy="166427"/>
          </a:xfrm>
        </p:grpSpPr>
        <p:pic>
          <p:nvPicPr>
            <p:cNvPr id="6047" name="Google Shape;6047;p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81843" y="2130253"/>
              <a:ext cx="128803" cy="1664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8" name="Google Shape;6048;p8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47828" y="2152637"/>
              <a:ext cx="90119" cy="1257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49" name="Google Shape;6049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26405" y="528379"/>
            <a:ext cx="185422" cy="14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0" name="Google Shape;6050;p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55893" y="510840"/>
            <a:ext cx="94163" cy="86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51" name="Google Shape;6051;p81"/>
          <p:cNvGrpSpPr/>
          <p:nvPr/>
        </p:nvGrpSpPr>
        <p:grpSpPr>
          <a:xfrm>
            <a:off x="2067747" y="470802"/>
            <a:ext cx="310875" cy="160077"/>
            <a:chOff x="4940795" y="2060435"/>
            <a:chExt cx="322351" cy="166903"/>
          </a:xfrm>
        </p:grpSpPr>
        <p:pic>
          <p:nvPicPr>
            <p:cNvPr id="6052" name="Google Shape;6052;p8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940795" y="2075675"/>
              <a:ext cx="83083" cy="146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3" name="Google Shape;6053;p8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053773" y="2069305"/>
              <a:ext cx="104978" cy="144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4" name="Google Shape;6054;p8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180825" y="2060435"/>
              <a:ext cx="82321" cy="1669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55" name="Google Shape;6055;p81"/>
          <p:cNvSpPr/>
          <p:nvPr/>
        </p:nvSpPr>
        <p:spPr>
          <a:xfrm>
            <a:off x="1267299" y="768086"/>
            <a:ext cx="1123362" cy="70714"/>
          </a:xfrm>
          <a:custGeom>
            <a:rect b="b" l="l" r="r" t="t"/>
            <a:pathLst>
              <a:path extrusionOk="0" h="73660" w="1167129">
                <a:moveTo>
                  <a:pt x="0" y="59436"/>
                </a:moveTo>
                <a:lnTo>
                  <a:pt x="45720" y="71628"/>
                </a:lnTo>
                <a:lnTo>
                  <a:pt x="85725" y="72961"/>
                </a:lnTo>
                <a:lnTo>
                  <a:pt x="105727" y="72913"/>
                </a:lnTo>
                <a:lnTo>
                  <a:pt x="125730" y="73152"/>
                </a:lnTo>
                <a:lnTo>
                  <a:pt x="186690" y="72009"/>
                </a:lnTo>
                <a:lnTo>
                  <a:pt x="247650" y="68580"/>
                </a:lnTo>
                <a:lnTo>
                  <a:pt x="321945" y="62103"/>
                </a:lnTo>
                <a:lnTo>
                  <a:pt x="359092" y="58721"/>
                </a:lnTo>
                <a:lnTo>
                  <a:pt x="396240" y="55626"/>
                </a:lnTo>
                <a:lnTo>
                  <a:pt x="436245" y="52661"/>
                </a:lnTo>
                <a:lnTo>
                  <a:pt x="476250" y="49625"/>
                </a:lnTo>
                <a:lnTo>
                  <a:pt x="516255" y="46732"/>
                </a:lnTo>
                <a:lnTo>
                  <a:pt x="556260" y="44195"/>
                </a:lnTo>
                <a:lnTo>
                  <a:pt x="595705" y="42148"/>
                </a:lnTo>
                <a:lnTo>
                  <a:pt x="635222" y="40385"/>
                </a:lnTo>
                <a:lnTo>
                  <a:pt x="674881" y="38623"/>
                </a:lnTo>
                <a:lnTo>
                  <a:pt x="714756" y="36575"/>
                </a:lnTo>
                <a:lnTo>
                  <a:pt x="790194" y="32194"/>
                </a:lnTo>
                <a:lnTo>
                  <a:pt x="865632" y="26669"/>
                </a:lnTo>
                <a:lnTo>
                  <a:pt x="898779" y="23812"/>
                </a:lnTo>
                <a:lnTo>
                  <a:pt x="931926" y="20954"/>
                </a:lnTo>
                <a:lnTo>
                  <a:pt x="965072" y="18097"/>
                </a:lnTo>
                <a:lnTo>
                  <a:pt x="998219" y="15239"/>
                </a:lnTo>
                <a:lnTo>
                  <a:pt x="1023818" y="13406"/>
                </a:lnTo>
                <a:lnTo>
                  <a:pt x="1049273" y="11429"/>
                </a:lnTo>
                <a:lnTo>
                  <a:pt x="1074729" y="9453"/>
                </a:lnTo>
                <a:lnTo>
                  <a:pt x="1100328" y="7619"/>
                </a:lnTo>
                <a:lnTo>
                  <a:pt x="1115639" y="6346"/>
                </a:lnTo>
                <a:lnTo>
                  <a:pt x="1130808" y="4857"/>
                </a:lnTo>
                <a:lnTo>
                  <a:pt x="1145976" y="3226"/>
                </a:lnTo>
                <a:lnTo>
                  <a:pt x="1161288" y="1523"/>
                </a:lnTo>
                <a:lnTo>
                  <a:pt x="1164336" y="1523"/>
                </a:lnTo>
                <a:lnTo>
                  <a:pt x="1165098" y="1523"/>
                </a:lnTo>
                <a:lnTo>
                  <a:pt x="1166622" y="1523"/>
                </a:lnTo>
                <a:lnTo>
                  <a:pt x="1155192" y="1523"/>
                </a:lnTo>
                <a:lnTo>
                  <a:pt x="1154430" y="1523"/>
                </a:lnTo>
                <a:lnTo>
                  <a:pt x="1150620" y="1523"/>
                </a:lnTo>
                <a:lnTo>
                  <a:pt x="1147572" y="761"/>
                </a:lnTo>
                <a:lnTo>
                  <a:pt x="1143762" y="0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56" name="Google Shape;6056;p81"/>
          <p:cNvGrpSpPr/>
          <p:nvPr/>
        </p:nvGrpSpPr>
        <p:grpSpPr>
          <a:xfrm>
            <a:off x="1710596" y="1094221"/>
            <a:ext cx="764646" cy="189309"/>
            <a:chOff x="4570463" y="2710434"/>
            <a:chExt cx="792872" cy="197382"/>
          </a:xfrm>
        </p:grpSpPr>
        <p:pic>
          <p:nvPicPr>
            <p:cNvPr id="6057" name="Google Shape;6057;p8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570463" y="2718803"/>
              <a:ext cx="173761" cy="189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58" name="Google Shape;6058;p81"/>
            <p:cNvSpPr/>
            <p:nvPr/>
          </p:nvSpPr>
          <p:spPr>
            <a:xfrm>
              <a:off x="4788312" y="2751570"/>
              <a:ext cx="97789" cy="116839"/>
            </a:xfrm>
            <a:custGeom>
              <a:rect b="b" l="l" r="r" t="t"/>
              <a:pathLst>
                <a:path extrusionOk="0" h="116839" w="97789">
                  <a:moveTo>
                    <a:pt x="54197" y="75449"/>
                  </a:moveTo>
                  <a:lnTo>
                    <a:pt x="54256" y="61948"/>
                  </a:lnTo>
                  <a:lnTo>
                    <a:pt x="54673" y="47446"/>
                  </a:lnTo>
                  <a:lnTo>
                    <a:pt x="54090" y="33230"/>
                  </a:lnTo>
                  <a:lnTo>
                    <a:pt x="32861" y="773"/>
                  </a:lnTo>
                  <a:lnTo>
                    <a:pt x="25669" y="0"/>
                  </a:lnTo>
                  <a:lnTo>
                    <a:pt x="19907" y="2012"/>
                  </a:lnTo>
                  <a:lnTo>
                    <a:pt x="2952" y="37921"/>
                  </a:lnTo>
                  <a:lnTo>
                    <a:pt x="0" y="75664"/>
                  </a:lnTo>
                  <a:lnTo>
                    <a:pt x="476" y="87451"/>
                  </a:lnTo>
                  <a:lnTo>
                    <a:pt x="2666" y="98952"/>
                  </a:lnTo>
                  <a:lnTo>
                    <a:pt x="7715" y="109739"/>
                  </a:lnTo>
                  <a:lnTo>
                    <a:pt x="13715" y="114692"/>
                  </a:lnTo>
                  <a:lnTo>
                    <a:pt x="20859" y="116216"/>
                  </a:lnTo>
                  <a:lnTo>
                    <a:pt x="28289" y="114883"/>
                  </a:lnTo>
                  <a:lnTo>
                    <a:pt x="55614" y="80938"/>
                  </a:lnTo>
                  <a:lnTo>
                    <a:pt x="61912" y="46493"/>
                  </a:lnTo>
                  <a:lnTo>
                    <a:pt x="61876" y="34849"/>
                  </a:lnTo>
                  <a:lnTo>
                    <a:pt x="61055" y="23633"/>
                  </a:lnTo>
                  <a:lnTo>
                    <a:pt x="61055" y="21347"/>
                  </a:lnTo>
                  <a:lnTo>
                    <a:pt x="58769" y="14489"/>
                  </a:lnTo>
                  <a:lnTo>
                    <a:pt x="58007" y="12965"/>
                  </a:lnTo>
                  <a:lnTo>
                    <a:pt x="58412" y="20728"/>
                  </a:lnTo>
                  <a:lnTo>
                    <a:pt x="70580" y="61924"/>
                  </a:lnTo>
                  <a:lnTo>
                    <a:pt x="89249" y="89165"/>
                  </a:lnTo>
                  <a:lnTo>
                    <a:pt x="97631" y="89927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9" name="Google Shape;6059;p81"/>
            <p:cNvSpPr/>
            <p:nvPr/>
          </p:nvSpPr>
          <p:spPr>
            <a:xfrm>
              <a:off x="4902707" y="2710434"/>
              <a:ext cx="17779" cy="144144"/>
            </a:xfrm>
            <a:custGeom>
              <a:rect b="b" l="l" r="r" t="t"/>
              <a:pathLst>
                <a:path extrusionOk="0" h="144144" w="17779">
                  <a:moveTo>
                    <a:pt x="0" y="0"/>
                  </a:moveTo>
                  <a:lnTo>
                    <a:pt x="3643" y="44684"/>
                  </a:lnTo>
                  <a:lnTo>
                    <a:pt x="7250" y="73271"/>
                  </a:lnTo>
                  <a:lnTo>
                    <a:pt x="8667" y="87249"/>
                  </a:lnTo>
                  <a:lnTo>
                    <a:pt x="9941" y="101226"/>
                  </a:lnTo>
                  <a:lnTo>
                    <a:pt x="11430" y="115062"/>
                  </a:lnTo>
                  <a:lnTo>
                    <a:pt x="11953" y="122372"/>
                  </a:lnTo>
                  <a:lnTo>
                    <a:pt x="12763" y="130111"/>
                  </a:lnTo>
                  <a:lnTo>
                    <a:pt x="14430" y="137564"/>
                  </a:lnTo>
                  <a:lnTo>
                    <a:pt x="17526" y="144018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0" name="Google Shape;6060;p81"/>
            <p:cNvSpPr/>
            <p:nvPr/>
          </p:nvSpPr>
          <p:spPr>
            <a:xfrm>
              <a:off x="4899659" y="2779776"/>
              <a:ext cx="57150" cy="8255"/>
            </a:xfrm>
            <a:custGeom>
              <a:rect b="b" l="l" r="r" t="t"/>
              <a:pathLst>
                <a:path extrusionOk="0" h="8255" w="57150">
                  <a:moveTo>
                    <a:pt x="0" y="6096"/>
                  </a:moveTo>
                  <a:lnTo>
                    <a:pt x="12430" y="7560"/>
                  </a:lnTo>
                  <a:lnTo>
                    <a:pt x="24003" y="8096"/>
                  </a:lnTo>
                  <a:lnTo>
                    <a:pt x="35575" y="7060"/>
                  </a:lnTo>
                  <a:lnTo>
                    <a:pt x="48006" y="3810"/>
                  </a:lnTo>
                  <a:lnTo>
                    <a:pt x="51053" y="2286"/>
                  </a:lnTo>
                  <a:lnTo>
                    <a:pt x="54102" y="762"/>
                  </a:lnTo>
                  <a:lnTo>
                    <a:pt x="57150" y="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1" name="Google Shape;6061;p81"/>
            <p:cNvSpPr/>
            <p:nvPr/>
          </p:nvSpPr>
          <p:spPr>
            <a:xfrm>
              <a:off x="4983765" y="2747010"/>
              <a:ext cx="111760" cy="109855"/>
            </a:xfrm>
            <a:custGeom>
              <a:rect b="b" l="l" r="r" t="t"/>
              <a:pathLst>
                <a:path extrusionOk="0" h="109855" w="111760">
                  <a:moveTo>
                    <a:pt x="51530" y="73913"/>
                  </a:moveTo>
                  <a:lnTo>
                    <a:pt x="50530" y="65008"/>
                  </a:lnTo>
                  <a:lnTo>
                    <a:pt x="49815" y="56387"/>
                  </a:lnTo>
                  <a:lnTo>
                    <a:pt x="49387" y="47767"/>
                  </a:lnTo>
                  <a:lnTo>
                    <a:pt x="49244" y="38861"/>
                  </a:lnTo>
                  <a:lnTo>
                    <a:pt x="49041" y="31670"/>
                  </a:lnTo>
                  <a:lnTo>
                    <a:pt x="29432" y="0"/>
                  </a:lnTo>
                  <a:lnTo>
                    <a:pt x="23336" y="3809"/>
                  </a:lnTo>
                  <a:lnTo>
                    <a:pt x="4286" y="40385"/>
                  </a:lnTo>
                  <a:lnTo>
                    <a:pt x="0" y="80033"/>
                  </a:lnTo>
                  <a:lnTo>
                    <a:pt x="1238" y="92201"/>
                  </a:lnTo>
                  <a:lnTo>
                    <a:pt x="4857" y="100512"/>
                  </a:lnTo>
                  <a:lnTo>
                    <a:pt x="10763" y="106108"/>
                  </a:lnTo>
                  <a:lnTo>
                    <a:pt x="18383" y="109132"/>
                  </a:lnTo>
                  <a:lnTo>
                    <a:pt x="27146" y="109727"/>
                  </a:lnTo>
                  <a:lnTo>
                    <a:pt x="37409" y="106513"/>
                  </a:lnTo>
                  <a:lnTo>
                    <a:pt x="64734" y="70913"/>
                  </a:lnTo>
                  <a:lnTo>
                    <a:pt x="68377" y="45005"/>
                  </a:lnTo>
                  <a:lnTo>
                    <a:pt x="66770" y="32765"/>
                  </a:lnTo>
                  <a:lnTo>
                    <a:pt x="53816" y="38099"/>
                  </a:lnTo>
                  <a:lnTo>
                    <a:pt x="53054" y="46481"/>
                  </a:lnTo>
                  <a:lnTo>
                    <a:pt x="63722" y="85343"/>
                  </a:lnTo>
                  <a:lnTo>
                    <a:pt x="91261" y="97024"/>
                  </a:lnTo>
                  <a:lnTo>
                    <a:pt x="101060" y="95249"/>
                  </a:lnTo>
                  <a:lnTo>
                    <a:pt x="104870" y="93725"/>
                  </a:lnTo>
                  <a:lnTo>
                    <a:pt x="108680" y="91439"/>
                  </a:lnTo>
                  <a:lnTo>
                    <a:pt x="111728" y="89153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2" name="Google Shape;6062;p81"/>
            <p:cNvSpPr/>
            <p:nvPr/>
          </p:nvSpPr>
          <p:spPr>
            <a:xfrm>
              <a:off x="5122925" y="2717292"/>
              <a:ext cx="62229" cy="120014"/>
            </a:xfrm>
            <a:custGeom>
              <a:rect b="b" l="l" r="r" t="t"/>
              <a:pathLst>
                <a:path extrusionOk="0" h="120014" w="62229">
                  <a:moveTo>
                    <a:pt x="36575" y="21336"/>
                  </a:moveTo>
                  <a:lnTo>
                    <a:pt x="34730" y="17787"/>
                  </a:lnTo>
                  <a:lnTo>
                    <a:pt x="30956" y="11239"/>
                  </a:lnTo>
                  <a:lnTo>
                    <a:pt x="26181" y="4405"/>
                  </a:lnTo>
                  <a:lnTo>
                    <a:pt x="21335" y="0"/>
                  </a:lnTo>
                  <a:lnTo>
                    <a:pt x="20573" y="0"/>
                  </a:lnTo>
                  <a:lnTo>
                    <a:pt x="19811" y="0"/>
                  </a:lnTo>
                  <a:lnTo>
                    <a:pt x="19049" y="0"/>
                  </a:lnTo>
                  <a:lnTo>
                    <a:pt x="15335" y="7119"/>
                  </a:lnTo>
                  <a:lnTo>
                    <a:pt x="4857" y="50196"/>
                  </a:lnTo>
                  <a:lnTo>
                    <a:pt x="5369" y="60590"/>
                  </a:lnTo>
                  <a:lnTo>
                    <a:pt x="37337" y="82296"/>
                  </a:lnTo>
                  <a:lnTo>
                    <a:pt x="50196" y="83915"/>
                  </a:lnTo>
                  <a:lnTo>
                    <a:pt x="56518" y="86046"/>
                  </a:lnTo>
                  <a:lnTo>
                    <a:pt x="60197" y="90678"/>
                  </a:lnTo>
                  <a:lnTo>
                    <a:pt x="61721" y="97536"/>
                  </a:lnTo>
                  <a:lnTo>
                    <a:pt x="48005" y="103632"/>
                  </a:lnTo>
                  <a:lnTo>
                    <a:pt x="43433" y="105918"/>
                  </a:lnTo>
                  <a:lnTo>
                    <a:pt x="0" y="119634"/>
                  </a:lnTo>
                  <a:lnTo>
                    <a:pt x="4571" y="118872"/>
                  </a:lnTo>
                  <a:lnTo>
                    <a:pt x="2285" y="11430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3" name="Google Shape;6063;p81"/>
            <p:cNvSpPr/>
            <p:nvPr/>
          </p:nvSpPr>
          <p:spPr>
            <a:xfrm>
              <a:off x="5211163" y="2738628"/>
              <a:ext cx="54610" cy="99694"/>
            </a:xfrm>
            <a:custGeom>
              <a:rect b="b" l="l" r="r" t="t"/>
              <a:pathLst>
                <a:path extrusionOk="0" h="99694" w="54610">
                  <a:moveTo>
                    <a:pt x="8536" y="0"/>
                  </a:moveTo>
                  <a:lnTo>
                    <a:pt x="3964" y="38862"/>
                  </a:lnTo>
                  <a:lnTo>
                    <a:pt x="1690" y="50565"/>
                  </a:lnTo>
                  <a:lnTo>
                    <a:pt x="59" y="63912"/>
                  </a:lnTo>
                  <a:lnTo>
                    <a:pt x="22050" y="99214"/>
                  </a:lnTo>
                  <a:lnTo>
                    <a:pt x="29872" y="99060"/>
                  </a:lnTo>
                  <a:lnTo>
                    <a:pt x="37004" y="97345"/>
                  </a:lnTo>
                  <a:lnTo>
                    <a:pt x="42922" y="94488"/>
                  </a:lnTo>
                  <a:lnTo>
                    <a:pt x="48410" y="90487"/>
                  </a:lnTo>
                  <a:lnTo>
                    <a:pt x="54256" y="85343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4" name="Google Shape;6064;p81"/>
            <p:cNvSpPr/>
            <p:nvPr/>
          </p:nvSpPr>
          <p:spPr>
            <a:xfrm>
              <a:off x="5211317" y="2749296"/>
              <a:ext cx="53339" cy="41275"/>
            </a:xfrm>
            <a:custGeom>
              <a:rect b="b" l="l" r="r" t="t"/>
              <a:pathLst>
                <a:path extrusionOk="0" h="41275" w="53339">
                  <a:moveTo>
                    <a:pt x="0" y="41148"/>
                  </a:moveTo>
                  <a:lnTo>
                    <a:pt x="10013" y="38790"/>
                  </a:lnTo>
                  <a:lnTo>
                    <a:pt x="19526" y="36004"/>
                  </a:lnTo>
                  <a:lnTo>
                    <a:pt x="28610" y="32361"/>
                  </a:lnTo>
                  <a:lnTo>
                    <a:pt x="37338" y="27432"/>
                  </a:lnTo>
                  <a:lnTo>
                    <a:pt x="44195" y="23622"/>
                  </a:lnTo>
                  <a:lnTo>
                    <a:pt x="51816" y="19050"/>
                  </a:lnTo>
                  <a:lnTo>
                    <a:pt x="52577" y="11430"/>
                  </a:lnTo>
                  <a:lnTo>
                    <a:pt x="53339" y="3810"/>
                  </a:lnTo>
                  <a:lnTo>
                    <a:pt x="38861" y="2286"/>
                  </a:lnTo>
                  <a:lnTo>
                    <a:pt x="33527" y="1524"/>
                  </a:lnTo>
                  <a:lnTo>
                    <a:pt x="27777" y="1404"/>
                  </a:lnTo>
                  <a:lnTo>
                    <a:pt x="20669" y="1714"/>
                  </a:lnTo>
                  <a:lnTo>
                    <a:pt x="13704" y="1738"/>
                  </a:lnTo>
                  <a:lnTo>
                    <a:pt x="8381" y="762"/>
                  </a:lnTo>
                  <a:lnTo>
                    <a:pt x="6857" y="762"/>
                  </a:lnTo>
                  <a:lnTo>
                    <a:pt x="9905" y="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5" name="Google Shape;6065;p81"/>
            <p:cNvSpPr/>
            <p:nvPr/>
          </p:nvSpPr>
          <p:spPr>
            <a:xfrm>
              <a:off x="5316473" y="2710434"/>
              <a:ext cx="7620" cy="116839"/>
            </a:xfrm>
            <a:custGeom>
              <a:rect b="b" l="l" r="r" t="t"/>
              <a:pathLst>
                <a:path extrusionOk="0" h="116839" w="7620">
                  <a:moveTo>
                    <a:pt x="0" y="0"/>
                  </a:moveTo>
                  <a:lnTo>
                    <a:pt x="154" y="9477"/>
                  </a:lnTo>
                  <a:lnTo>
                    <a:pt x="666" y="18668"/>
                  </a:lnTo>
                  <a:lnTo>
                    <a:pt x="1607" y="27860"/>
                  </a:lnTo>
                  <a:lnTo>
                    <a:pt x="3048" y="37338"/>
                  </a:lnTo>
                  <a:lnTo>
                    <a:pt x="4048" y="48196"/>
                  </a:lnTo>
                  <a:lnTo>
                    <a:pt x="4762" y="59054"/>
                  </a:lnTo>
                  <a:lnTo>
                    <a:pt x="5191" y="69913"/>
                  </a:lnTo>
                  <a:lnTo>
                    <a:pt x="5334" y="80772"/>
                  </a:lnTo>
                  <a:lnTo>
                    <a:pt x="5238" y="88773"/>
                  </a:lnTo>
                  <a:lnTo>
                    <a:pt x="5143" y="96774"/>
                  </a:lnTo>
                  <a:lnTo>
                    <a:pt x="5334" y="104775"/>
                  </a:lnTo>
                  <a:lnTo>
                    <a:pt x="6096" y="112776"/>
                  </a:lnTo>
                  <a:lnTo>
                    <a:pt x="6096" y="115062"/>
                  </a:lnTo>
                  <a:lnTo>
                    <a:pt x="6858" y="115823"/>
                  </a:lnTo>
                  <a:lnTo>
                    <a:pt x="7620" y="116586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6" name="Google Shape;6066;p81"/>
            <p:cNvSpPr/>
            <p:nvPr/>
          </p:nvSpPr>
          <p:spPr>
            <a:xfrm>
              <a:off x="5285231" y="2766060"/>
              <a:ext cx="78104" cy="17144"/>
            </a:xfrm>
            <a:custGeom>
              <a:rect b="b" l="l" r="r" t="t"/>
              <a:pathLst>
                <a:path extrusionOk="0" h="17144" w="78104">
                  <a:moveTo>
                    <a:pt x="0" y="16763"/>
                  </a:moveTo>
                  <a:lnTo>
                    <a:pt x="10858" y="15370"/>
                  </a:lnTo>
                  <a:lnTo>
                    <a:pt x="21717" y="13620"/>
                  </a:lnTo>
                  <a:lnTo>
                    <a:pt x="32575" y="11727"/>
                  </a:lnTo>
                  <a:lnTo>
                    <a:pt x="43434" y="9905"/>
                  </a:lnTo>
                  <a:lnTo>
                    <a:pt x="52327" y="8143"/>
                  </a:lnTo>
                  <a:lnTo>
                    <a:pt x="60864" y="6095"/>
                  </a:lnTo>
                  <a:lnTo>
                    <a:pt x="69258" y="3476"/>
                  </a:lnTo>
                  <a:lnTo>
                    <a:pt x="77724" y="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67" name="Google Shape;6067;p81"/>
          <p:cNvSpPr/>
          <p:nvPr/>
        </p:nvSpPr>
        <p:spPr>
          <a:xfrm>
            <a:off x="2626017" y="1137128"/>
            <a:ext cx="64175" cy="3658"/>
          </a:xfrm>
          <a:custGeom>
            <a:rect b="b" l="l" r="r" t="t"/>
            <a:pathLst>
              <a:path extrusionOk="0" h="3810" w="66675">
                <a:moveTo>
                  <a:pt x="0" y="3810"/>
                </a:moveTo>
                <a:lnTo>
                  <a:pt x="9024" y="2809"/>
                </a:lnTo>
                <a:lnTo>
                  <a:pt x="17907" y="2095"/>
                </a:lnTo>
                <a:lnTo>
                  <a:pt x="26789" y="1666"/>
                </a:lnTo>
                <a:lnTo>
                  <a:pt x="35814" y="1524"/>
                </a:lnTo>
                <a:lnTo>
                  <a:pt x="42243" y="1845"/>
                </a:lnTo>
                <a:lnTo>
                  <a:pt x="49530" y="2381"/>
                </a:lnTo>
                <a:lnTo>
                  <a:pt x="56816" y="2488"/>
                </a:lnTo>
                <a:lnTo>
                  <a:pt x="63246" y="1524"/>
                </a:lnTo>
                <a:lnTo>
                  <a:pt x="65532" y="1524"/>
                </a:lnTo>
                <a:lnTo>
                  <a:pt x="66294" y="1524"/>
                </a:lnTo>
                <a:lnTo>
                  <a:pt x="66294" y="0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8" name="Google Shape;6068;p81"/>
          <p:cNvSpPr/>
          <p:nvPr/>
        </p:nvSpPr>
        <p:spPr>
          <a:xfrm>
            <a:off x="2995365" y="938858"/>
            <a:ext cx="98401" cy="401117"/>
          </a:xfrm>
          <a:custGeom>
            <a:rect b="b" l="l" r="r" t="t"/>
            <a:pathLst>
              <a:path extrusionOk="0" h="417830" w="102235">
                <a:moveTo>
                  <a:pt x="101631" y="39862"/>
                </a:moveTo>
                <a:lnTo>
                  <a:pt x="80295" y="5572"/>
                </a:lnTo>
                <a:lnTo>
                  <a:pt x="52756" y="0"/>
                </a:lnTo>
                <a:lnTo>
                  <a:pt x="43719" y="1000"/>
                </a:lnTo>
                <a:lnTo>
                  <a:pt x="9429" y="26908"/>
                </a:lnTo>
                <a:lnTo>
                  <a:pt x="0" y="57197"/>
                </a:lnTo>
                <a:lnTo>
                  <a:pt x="321" y="73413"/>
                </a:lnTo>
                <a:lnTo>
                  <a:pt x="21145" y="109394"/>
                </a:lnTo>
                <a:lnTo>
                  <a:pt x="41433" y="126730"/>
                </a:lnTo>
                <a:lnTo>
                  <a:pt x="50339" y="134373"/>
                </a:lnTo>
                <a:lnTo>
                  <a:pt x="58388" y="142732"/>
                </a:lnTo>
                <a:lnTo>
                  <a:pt x="65008" y="152233"/>
                </a:lnTo>
                <a:lnTo>
                  <a:pt x="69627" y="163306"/>
                </a:lnTo>
                <a:lnTo>
                  <a:pt x="71282" y="176510"/>
                </a:lnTo>
                <a:lnTo>
                  <a:pt x="69723" y="188928"/>
                </a:lnTo>
                <a:lnTo>
                  <a:pt x="51315" y="224087"/>
                </a:lnTo>
                <a:lnTo>
                  <a:pt x="22383" y="253984"/>
                </a:lnTo>
                <a:lnTo>
                  <a:pt x="17811" y="258556"/>
                </a:lnTo>
                <a:lnTo>
                  <a:pt x="13239" y="262366"/>
                </a:lnTo>
                <a:lnTo>
                  <a:pt x="8667" y="265414"/>
                </a:lnTo>
                <a:lnTo>
                  <a:pt x="14763" y="265414"/>
                </a:lnTo>
                <a:lnTo>
                  <a:pt x="21621" y="265414"/>
                </a:lnTo>
                <a:lnTo>
                  <a:pt x="27717" y="266938"/>
                </a:lnTo>
                <a:lnTo>
                  <a:pt x="53971" y="302085"/>
                </a:lnTo>
                <a:lnTo>
                  <a:pt x="53625" y="309610"/>
                </a:lnTo>
                <a:lnTo>
                  <a:pt x="51589" y="320218"/>
                </a:lnTo>
                <a:lnTo>
                  <a:pt x="48196" y="330469"/>
                </a:lnTo>
                <a:lnTo>
                  <a:pt x="44088" y="340578"/>
                </a:lnTo>
                <a:lnTo>
                  <a:pt x="39909" y="350758"/>
                </a:lnTo>
                <a:lnTo>
                  <a:pt x="36337" y="359914"/>
                </a:lnTo>
                <a:lnTo>
                  <a:pt x="33623" y="369141"/>
                </a:lnTo>
                <a:lnTo>
                  <a:pt x="31765" y="378511"/>
                </a:lnTo>
                <a:lnTo>
                  <a:pt x="30765" y="388096"/>
                </a:lnTo>
                <a:lnTo>
                  <a:pt x="30337" y="394906"/>
                </a:lnTo>
                <a:lnTo>
                  <a:pt x="30765" y="401431"/>
                </a:lnTo>
                <a:lnTo>
                  <a:pt x="32908" y="407384"/>
                </a:lnTo>
                <a:lnTo>
                  <a:pt x="37623" y="412480"/>
                </a:lnTo>
                <a:lnTo>
                  <a:pt x="45231" y="415944"/>
                </a:lnTo>
                <a:lnTo>
                  <a:pt x="54483" y="417337"/>
                </a:lnTo>
                <a:lnTo>
                  <a:pt x="63877" y="416873"/>
                </a:lnTo>
                <a:lnTo>
                  <a:pt x="71913" y="414766"/>
                </a:lnTo>
                <a:lnTo>
                  <a:pt x="74961" y="412480"/>
                </a:lnTo>
                <a:lnTo>
                  <a:pt x="78009" y="410194"/>
                </a:lnTo>
                <a:lnTo>
                  <a:pt x="81819" y="407146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69" name="Google Shape;6069;p81"/>
          <p:cNvGrpSpPr/>
          <p:nvPr/>
        </p:nvGrpSpPr>
        <p:grpSpPr>
          <a:xfrm>
            <a:off x="3214121" y="1064233"/>
            <a:ext cx="122001" cy="121695"/>
            <a:chOff x="6129515" y="2679179"/>
            <a:chExt cx="126505" cy="126885"/>
          </a:xfrm>
        </p:grpSpPr>
        <p:pic>
          <p:nvPicPr>
            <p:cNvPr id="6070" name="Google Shape;6070;p8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129515" y="2679179"/>
              <a:ext cx="86893" cy="1036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71" name="Google Shape;6071;p81"/>
            <p:cNvSpPr/>
            <p:nvPr/>
          </p:nvSpPr>
          <p:spPr>
            <a:xfrm>
              <a:off x="6252210" y="2758439"/>
              <a:ext cx="3810" cy="47625"/>
            </a:xfrm>
            <a:custGeom>
              <a:rect b="b" l="l" r="r" t="t"/>
              <a:pathLst>
                <a:path extrusionOk="0" h="47625" w="3810">
                  <a:moveTo>
                    <a:pt x="0" y="0"/>
                  </a:moveTo>
                  <a:lnTo>
                    <a:pt x="11" y="9144"/>
                  </a:lnTo>
                  <a:lnTo>
                    <a:pt x="95" y="18288"/>
                  </a:lnTo>
                  <a:lnTo>
                    <a:pt x="321" y="27432"/>
                  </a:lnTo>
                  <a:lnTo>
                    <a:pt x="762" y="36576"/>
                  </a:lnTo>
                  <a:lnTo>
                    <a:pt x="762" y="42672"/>
                  </a:lnTo>
                  <a:lnTo>
                    <a:pt x="2286" y="43434"/>
                  </a:lnTo>
                  <a:lnTo>
                    <a:pt x="3810" y="47244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72" name="Google Shape;6072;p81"/>
          <p:cNvSpPr/>
          <p:nvPr/>
        </p:nvSpPr>
        <p:spPr>
          <a:xfrm>
            <a:off x="3460059" y="1121415"/>
            <a:ext cx="28726" cy="58522"/>
          </a:xfrm>
          <a:custGeom>
            <a:rect b="b" l="l" r="r" t="t"/>
            <a:pathLst>
              <a:path extrusionOk="0" h="60960" w="29845">
                <a:moveTo>
                  <a:pt x="4572" y="2666"/>
                </a:moveTo>
                <a:lnTo>
                  <a:pt x="13096" y="761"/>
                </a:lnTo>
                <a:lnTo>
                  <a:pt x="20193" y="0"/>
                </a:lnTo>
                <a:lnTo>
                  <a:pt x="25574" y="2666"/>
                </a:lnTo>
                <a:lnTo>
                  <a:pt x="28956" y="11048"/>
                </a:lnTo>
                <a:lnTo>
                  <a:pt x="29456" y="19228"/>
                </a:lnTo>
                <a:lnTo>
                  <a:pt x="27813" y="26765"/>
                </a:lnTo>
                <a:lnTo>
                  <a:pt x="5560" y="56304"/>
                </a:lnTo>
                <a:lnTo>
                  <a:pt x="0" y="60578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3" name="Google Shape;6073;p81"/>
          <p:cNvSpPr/>
          <p:nvPr/>
        </p:nvSpPr>
        <p:spPr>
          <a:xfrm>
            <a:off x="3626133" y="1096204"/>
            <a:ext cx="14668" cy="14629"/>
          </a:xfrm>
          <a:custGeom>
            <a:rect b="b" l="l" r="r" t="t"/>
            <a:pathLst>
              <a:path extrusionOk="0" h="15239" w="15240">
                <a:moveTo>
                  <a:pt x="0" y="3810"/>
                </a:moveTo>
                <a:lnTo>
                  <a:pt x="0" y="12192"/>
                </a:lnTo>
                <a:lnTo>
                  <a:pt x="3810" y="15240"/>
                </a:lnTo>
                <a:lnTo>
                  <a:pt x="12192" y="15240"/>
                </a:lnTo>
                <a:lnTo>
                  <a:pt x="15240" y="12192"/>
                </a:lnTo>
                <a:lnTo>
                  <a:pt x="15240" y="7620"/>
                </a:lnTo>
                <a:lnTo>
                  <a:pt x="15240" y="3810"/>
                </a:lnTo>
                <a:lnTo>
                  <a:pt x="12192" y="0"/>
                </a:lnTo>
                <a:lnTo>
                  <a:pt x="3810" y="0"/>
                </a:lnTo>
                <a:lnTo>
                  <a:pt x="0" y="3810"/>
                </a:lnTo>
                <a:close/>
              </a:path>
            </a:pathLst>
          </a:custGeom>
          <a:solidFill>
            <a:srgbClr val="800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4" name="Google Shape;6074;p81"/>
          <p:cNvSpPr/>
          <p:nvPr/>
        </p:nvSpPr>
        <p:spPr>
          <a:xfrm>
            <a:off x="3801025" y="1099127"/>
            <a:ext cx="14668" cy="14629"/>
          </a:xfrm>
          <a:custGeom>
            <a:rect b="b" l="l" r="r" t="t"/>
            <a:pathLst>
              <a:path extrusionOk="0" h="15239" w="15240">
                <a:moveTo>
                  <a:pt x="0" y="3810"/>
                </a:moveTo>
                <a:lnTo>
                  <a:pt x="0" y="12192"/>
                </a:lnTo>
                <a:lnTo>
                  <a:pt x="3048" y="15240"/>
                </a:lnTo>
                <a:lnTo>
                  <a:pt x="11430" y="15240"/>
                </a:lnTo>
                <a:lnTo>
                  <a:pt x="15240" y="12192"/>
                </a:lnTo>
                <a:lnTo>
                  <a:pt x="15240" y="7620"/>
                </a:lnTo>
                <a:lnTo>
                  <a:pt x="15240" y="3810"/>
                </a:lnTo>
                <a:lnTo>
                  <a:pt x="11430" y="0"/>
                </a:lnTo>
                <a:lnTo>
                  <a:pt x="3048" y="0"/>
                </a:lnTo>
                <a:lnTo>
                  <a:pt x="0" y="3810"/>
                </a:lnTo>
                <a:close/>
              </a:path>
            </a:pathLst>
          </a:custGeom>
          <a:solidFill>
            <a:srgbClr val="800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5" name="Google Shape;6075;p81"/>
          <p:cNvSpPr/>
          <p:nvPr/>
        </p:nvSpPr>
        <p:spPr>
          <a:xfrm>
            <a:off x="3953871" y="1092551"/>
            <a:ext cx="14668" cy="14629"/>
          </a:xfrm>
          <a:custGeom>
            <a:rect b="b" l="l" r="r" t="t"/>
            <a:pathLst>
              <a:path extrusionOk="0" h="15239" w="15240">
                <a:moveTo>
                  <a:pt x="0" y="3048"/>
                </a:moveTo>
                <a:lnTo>
                  <a:pt x="0" y="11430"/>
                </a:lnTo>
                <a:lnTo>
                  <a:pt x="3048" y="15240"/>
                </a:lnTo>
                <a:lnTo>
                  <a:pt x="11430" y="15240"/>
                </a:lnTo>
                <a:lnTo>
                  <a:pt x="15240" y="11430"/>
                </a:lnTo>
                <a:lnTo>
                  <a:pt x="15240" y="7620"/>
                </a:lnTo>
                <a:lnTo>
                  <a:pt x="15240" y="3048"/>
                </a:lnTo>
                <a:lnTo>
                  <a:pt x="11430" y="0"/>
                </a:lnTo>
                <a:lnTo>
                  <a:pt x="3048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800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6" name="Google Shape;6076;p81"/>
          <p:cNvSpPr/>
          <p:nvPr/>
        </p:nvSpPr>
        <p:spPr>
          <a:xfrm>
            <a:off x="4220618" y="1108365"/>
            <a:ext cx="34226" cy="61570"/>
          </a:xfrm>
          <a:custGeom>
            <a:rect b="b" l="l" r="r" t="t"/>
            <a:pathLst>
              <a:path extrusionOk="0" h="64135" w="35559">
                <a:moveTo>
                  <a:pt x="13716" y="273"/>
                </a:moveTo>
                <a:lnTo>
                  <a:pt x="20693" y="0"/>
                </a:lnTo>
                <a:lnTo>
                  <a:pt x="27241" y="369"/>
                </a:lnTo>
                <a:lnTo>
                  <a:pt x="32361" y="3167"/>
                </a:lnTo>
                <a:lnTo>
                  <a:pt x="35052" y="10179"/>
                </a:lnTo>
                <a:lnTo>
                  <a:pt x="34706" y="19847"/>
                </a:lnTo>
                <a:lnTo>
                  <a:pt x="10763" y="55899"/>
                </a:lnTo>
                <a:lnTo>
                  <a:pt x="5774" y="59924"/>
                </a:lnTo>
                <a:lnTo>
                  <a:pt x="0" y="63519"/>
                </a:lnTo>
              </a:path>
            </a:pathLst>
          </a:custGeom>
          <a:noFill/>
          <a:ln cap="flat" cmpd="sng" w="15250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77" name="Google Shape;6077;p81"/>
          <p:cNvGrpSpPr/>
          <p:nvPr/>
        </p:nvGrpSpPr>
        <p:grpSpPr>
          <a:xfrm>
            <a:off x="4333366" y="801421"/>
            <a:ext cx="409825" cy="442155"/>
            <a:chOff x="7290041" y="2405157"/>
            <a:chExt cx="424953" cy="461010"/>
          </a:xfrm>
        </p:grpSpPr>
        <p:pic>
          <p:nvPicPr>
            <p:cNvPr id="6078" name="Google Shape;6078;p8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290041" y="2586215"/>
              <a:ext cx="89179" cy="1204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79" name="Google Shape;6079;p81"/>
            <p:cNvSpPr/>
            <p:nvPr/>
          </p:nvSpPr>
          <p:spPr>
            <a:xfrm>
              <a:off x="7411938" y="2678429"/>
              <a:ext cx="48259" cy="52705"/>
            </a:xfrm>
            <a:custGeom>
              <a:rect b="b" l="l" r="r" t="t"/>
              <a:pathLst>
                <a:path extrusionOk="0" h="52705" w="48259">
                  <a:moveTo>
                    <a:pt x="35" y="7620"/>
                  </a:moveTo>
                  <a:lnTo>
                    <a:pt x="35" y="18359"/>
                  </a:lnTo>
                  <a:lnTo>
                    <a:pt x="35" y="28956"/>
                  </a:lnTo>
                  <a:lnTo>
                    <a:pt x="35" y="39552"/>
                  </a:lnTo>
                  <a:lnTo>
                    <a:pt x="35" y="50292"/>
                  </a:lnTo>
                  <a:lnTo>
                    <a:pt x="35" y="44196"/>
                  </a:lnTo>
                  <a:lnTo>
                    <a:pt x="35" y="42672"/>
                  </a:lnTo>
                  <a:lnTo>
                    <a:pt x="35" y="36576"/>
                  </a:lnTo>
                  <a:lnTo>
                    <a:pt x="14513" y="0"/>
                  </a:lnTo>
                  <a:lnTo>
                    <a:pt x="20609" y="2286"/>
                  </a:lnTo>
                  <a:lnTo>
                    <a:pt x="45755" y="35052"/>
                  </a:lnTo>
                  <a:lnTo>
                    <a:pt x="48041" y="51054"/>
                  </a:lnTo>
                  <a:lnTo>
                    <a:pt x="48041" y="51816"/>
                  </a:lnTo>
                  <a:lnTo>
                    <a:pt x="48041" y="52578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0" name="Google Shape;6080;p81"/>
            <p:cNvSpPr/>
            <p:nvPr/>
          </p:nvSpPr>
          <p:spPr>
            <a:xfrm>
              <a:off x="7500365" y="2405157"/>
              <a:ext cx="214629" cy="461010"/>
            </a:xfrm>
            <a:custGeom>
              <a:rect b="b" l="l" r="r" t="t"/>
              <a:pathLst>
                <a:path extrusionOk="0" h="461010" w="214629">
                  <a:moveTo>
                    <a:pt x="0" y="18002"/>
                  </a:moveTo>
                  <a:lnTo>
                    <a:pt x="5953" y="8953"/>
                  </a:lnTo>
                  <a:lnTo>
                    <a:pt x="12191" y="2762"/>
                  </a:lnTo>
                  <a:lnTo>
                    <a:pt x="20145" y="0"/>
                  </a:lnTo>
                  <a:lnTo>
                    <a:pt x="31241" y="1238"/>
                  </a:lnTo>
                  <a:lnTo>
                    <a:pt x="75176" y="36492"/>
                  </a:lnTo>
                  <a:lnTo>
                    <a:pt x="96083" y="70925"/>
                  </a:lnTo>
                  <a:lnTo>
                    <a:pt x="110418" y="112287"/>
                  </a:lnTo>
                  <a:lnTo>
                    <a:pt x="116264" y="154638"/>
                  </a:lnTo>
                  <a:lnTo>
                    <a:pt x="116871" y="175736"/>
                  </a:lnTo>
                  <a:lnTo>
                    <a:pt x="116764" y="196834"/>
                  </a:lnTo>
                  <a:lnTo>
                    <a:pt x="116586" y="217646"/>
                  </a:lnTo>
                  <a:lnTo>
                    <a:pt x="115943" y="229897"/>
                  </a:lnTo>
                  <a:lnTo>
                    <a:pt x="114871" y="243078"/>
                  </a:lnTo>
                  <a:lnTo>
                    <a:pt x="114657" y="256115"/>
                  </a:lnTo>
                  <a:lnTo>
                    <a:pt x="146304" y="283940"/>
                  </a:lnTo>
                  <a:lnTo>
                    <a:pt x="161032" y="284749"/>
                  </a:lnTo>
                  <a:lnTo>
                    <a:pt x="175545" y="284702"/>
                  </a:lnTo>
                  <a:lnTo>
                    <a:pt x="189916" y="283511"/>
                  </a:lnTo>
                  <a:lnTo>
                    <a:pt x="204216" y="280892"/>
                  </a:lnTo>
                  <a:lnTo>
                    <a:pt x="209550" y="280130"/>
                  </a:lnTo>
                  <a:lnTo>
                    <a:pt x="210312" y="279368"/>
                  </a:lnTo>
                  <a:lnTo>
                    <a:pt x="214122" y="278606"/>
                  </a:lnTo>
                  <a:lnTo>
                    <a:pt x="211074" y="280130"/>
                  </a:lnTo>
                  <a:lnTo>
                    <a:pt x="200406" y="287750"/>
                  </a:lnTo>
                  <a:lnTo>
                    <a:pt x="174831" y="321564"/>
                  </a:lnTo>
                  <a:lnTo>
                    <a:pt x="168211" y="358330"/>
                  </a:lnTo>
                  <a:lnTo>
                    <a:pt x="168544" y="371082"/>
                  </a:lnTo>
                  <a:lnTo>
                    <a:pt x="169164" y="383762"/>
                  </a:lnTo>
                  <a:lnTo>
                    <a:pt x="169521" y="394620"/>
                  </a:lnTo>
                  <a:lnTo>
                    <a:pt x="170307" y="405479"/>
                  </a:lnTo>
                  <a:lnTo>
                    <a:pt x="171092" y="416337"/>
                  </a:lnTo>
                  <a:lnTo>
                    <a:pt x="171450" y="427196"/>
                  </a:lnTo>
                  <a:lnTo>
                    <a:pt x="145470" y="459307"/>
                  </a:lnTo>
                  <a:lnTo>
                    <a:pt x="134683" y="460819"/>
                  </a:lnTo>
                  <a:lnTo>
                    <a:pt x="123610" y="460759"/>
                  </a:lnTo>
                  <a:lnTo>
                    <a:pt x="81176" y="446341"/>
                  </a:lnTo>
                  <a:lnTo>
                    <a:pt x="67818" y="431006"/>
                  </a:lnTo>
                  <a:lnTo>
                    <a:pt x="65532" y="427958"/>
                  </a:lnTo>
                  <a:lnTo>
                    <a:pt x="65532" y="42110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81" name="Google Shape;6081;p8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161935" y="941280"/>
            <a:ext cx="112455" cy="132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2" name="Google Shape;6082;p8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377978" y="916421"/>
            <a:ext cx="99962" cy="123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3" name="Google Shape;6083;p81"/>
          <p:cNvGrpSpPr/>
          <p:nvPr/>
        </p:nvGrpSpPr>
        <p:grpSpPr>
          <a:xfrm>
            <a:off x="5525511" y="758750"/>
            <a:ext cx="179885" cy="262393"/>
            <a:chOff x="8526195" y="2360663"/>
            <a:chExt cx="186525" cy="273583"/>
          </a:xfrm>
        </p:grpSpPr>
        <p:pic>
          <p:nvPicPr>
            <p:cNvPr id="6084" name="Google Shape;6084;p8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8526195" y="2500585"/>
              <a:ext cx="130898" cy="1336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5" name="Google Shape;6085;p8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8640710" y="2360663"/>
              <a:ext cx="72010" cy="1166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86" name="Google Shape;6086;p81"/>
          <p:cNvGrpSpPr/>
          <p:nvPr/>
        </p:nvGrpSpPr>
        <p:grpSpPr>
          <a:xfrm>
            <a:off x="6225631" y="762140"/>
            <a:ext cx="205099" cy="343491"/>
            <a:chOff x="9252144" y="2364200"/>
            <a:chExt cx="212670" cy="358139"/>
          </a:xfrm>
        </p:grpSpPr>
        <p:sp>
          <p:nvSpPr>
            <p:cNvPr id="6087" name="Google Shape;6087;p81"/>
            <p:cNvSpPr/>
            <p:nvPr/>
          </p:nvSpPr>
          <p:spPr>
            <a:xfrm>
              <a:off x="9252144" y="2364200"/>
              <a:ext cx="111759" cy="358139"/>
            </a:xfrm>
            <a:custGeom>
              <a:rect b="b" l="l" r="r" t="t"/>
              <a:pathLst>
                <a:path extrusionOk="0" h="358139" w="111759">
                  <a:moveTo>
                    <a:pt x="94547" y="2571"/>
                  </a:moveTo>
                  <a:lnTo>
                    <a:pt x="74485" y="1619"/>
                  </a:lnTo>
                  <a:lnTo>
                    <a:pt x="52351" y="95"/>
                  </a:lnTo>
                  <a:lnTo>
                    <a:pt x="30360" y="0"/>
                  </a:lnTo>
                  <a:lnTo>
                    <a:pt x="10727" y="3333"/>
                  </a:lnTo>
                  <a:lnTo>
                    <a:pt x="3869" y="4857"/>
                  </a:lnTo>
                  <a:lnTo>
                    <a:pt x="3869" y="17049"/>
                  </a:lnTo>
                  <a:lnTo>
                    <a:pt x="3107" y="23145"/>
                  </a:lnTo>
                  <a:lnTo>
                    <a:pt x="1023" y="42255"/>
                  </a:lnTo>
                  <a:lnTo>
                    <a:pt x="154" y="61721"/>
                  </a:lnTo>
                  <a:lnTo>
                    <a:pt x="0" y="81331"/>
                  </a:lnTo>
                  <a:lnTo>
                    <a:pt x="59" y="100869"/>
                  </a:lnTo>
                  <a:lnTo>
                    <a:pt x="1869" y="167925"/>
                  </a:lnTo>
                  <a:lnTo>
                    <a:pt x="7679" y="234981"/>
                  </a:lnTo>
                  <a:lnTo>
                    <a:pt x="9572" y="254424"/>
                  </a:lnTo>
                  <a:lnTo>
                    <a:pt x="10822" y="273938"/>
                  </a:lnTo>
                  <a:lnTo>
                    <a:pt x="11644" y="293596"/>
                  </a:lnTo>
                  <a:lnTo>
                    <a:pt x="12251" y="313467"/>
                  </a:lnTo>
                  <a:lnTo>
                    <a:pt x="12763" y="322945"/>
                  </a:lnTo>
                  <a:lnTo>
                    <a:pt x="12918" y="332136"/>
                  </a:lnTo>
                  <a:lnTo>
                    <a:pt x="12358" y="341328"/>
                  </a:lnTo>
                  <a:lnTo>
                    <a:pt x="10727" y="350805"/>
                  </a:lnTo>
                  <a:lnTo>
                    <a:pt x="10727" y="352329"/>
                  </a:lnTo>
                  <a:lnTo>
                    <a:pt x="9965" y="354615"/>
                  </a:lnTo>
                  <a:lnTo>
                    <a:pt x="9203" y="356901"/>
                  </a:lnTo>
                  <a:lnTo>
                    <a:pt x="28063" y="357020"/>
                  </a:lnTo>
                  <a:lnTo>
                    <a:pt x="46922" y="357282"/>
                  </a:lnTo>
                  <a:lnTo>
                    <a:pt x="65782" y="357544"/>
                  </a:lnTo>
                  <a:lnTo>
                    <a:pt x="84641" y="357663"/>
                  </a:lnTo>
                  <a:lnTo>
                    <a:pt x="93416" y="357151"/>
                  </a:lnTo>
                  <a:lnTo>
                    <a:pt x="99976" y="356425"/>
                  </a:lnTo>
                  <a:lnTo>
                    <a:pt x="105536" y="354984"/>
                  </a:lnTo>
                  <a:lnTo>
                    <a:pt x="111311" y="352329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88" name="Google Shape;6088;p8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9367253" y="2412479"/>
              <a:ext cx="97561" cy="1569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89" name="Google Shape;6089;p81"/>
          <p:cNvGrpSpPr/>
          <p:nvPr/>
        </p:nvGrpSpPr>
        <p:grpSpPr>
          <a:xfrm>
            <a:off x="6519872" y="751272"/>
            <a:ext cx="410286" cy="260054"/>
            <a:chOff x="9557277" y="2352865"/>
            <a:chExt cx="425431" cy="271144"/>
          </a:xfrm>
        </p:grpSpPr>
        <p:pic>
          <p:nvPicPr>
            <p:cNvPr id="6090" name="Google Shape;6090;p8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9557277" y="2433053"/>
              <a:ext cx="205479" cy="1181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1" name="Google Shape;6091;p8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9787115" y="2443721"/>
              <a:ext cx="125755" cy="1089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92" name="Google Shape;6092;p81"/>
            <p:cNvSpPr/>
            <p:nvPr/>
          </p:nvSpPr>
          <p:spPr>
            <a:xfrm>
              <a:off x="9829038" y="2352865"/>
              <a:ext cx="153670" cy="271144"/>
            </a:xfrm>
            <a:custGeom>
              <a:rect b="b" l="l" r="r" t="t"/>
              <a:pathLst>
                <a:path extrusionOk="0" h="271144" w="153670">
                  <a:moveTo>
                    <a:pt x="56387" y="13144"/>
                  </a:moveTo>
                  <a:lnTo>
                    <a:pt x="67841" y="7929"/>
                  </a:lnTo>
                  <a:lnTo>
                    <a:pt x="78866" y="4572"/>
                  </a:lnTo>
                  <a:lnTo>
                    <a:pt x="90463" y="2643"/>
                  </a:lnTo>
                  <a:lnTo>
                    <a:pt x="103631" y="1714"/>
                  </a:lnTo>
                  <a:lnTo>
                    <a:pt x="113037" y="857"/>
                  </a:lnTo>
                  <a:lnTo>
                    <a:pt x="123443" y="0"/>
                  </a:lnTo>
                  <a:lnTo>
                    <a:pt x="133850" y="0"/>
                  </a:lnTo>
                  <a:lnTo>
                    <a:pt x="143255" y="1714"/>
                  </a:lnTo>
                  <a:lnTo>
                    <a:pt x="152399" y="4762"/>
                  </a:lnTo>
                  <a:lnTo>
                    <a:pt x="153161" y="14668"/>
                  </a:lnTo>
                  <a:lnTo>
                    <a:pt x="153161" y="23050"/>
                  </a:lnTo>
                  <a:lnTo>
                    <a:pt x="153412" y="41219"/>
                  </a:lnTo>
                  <a:lnTo>
                    <a:pt x="152304" y="59245"/>
                  </a:lnTo>
                  <a:lnTo>
                    <a:pt x="150483" y="77271"/>
                  </a:lnTo>
                  <a:lnTo>
                    <a:pt x="148589" y="95440"/>
                  </a:lnTo>
                  <a:lnTo>
                    <a:pt x="146863" y="115883"/>
                  </a:lnTo>
                  <a:lnTo>
                    <a:pt x="145065" y="136112"/>
                  </a:lnTo>
                  <a:lnTo>
                    <a:pt x="143125" y="156198"/>
                  </a:lnTo>
                  <a:lnTo>
                    <a:pt x="140969" y="176212"/>
                  </a:lnTo>
                  <a:lnTo>
                    <a:pt x="138707" y="194048"/>
                  </a:lnTo>
                  <a:lnTo>
                    <a:pt x="136588" y="212026"/>
                  </a:lnTo>
                  <a:lnTo>
                    <a:pt x="134754" y="230004"/>
                  </a:lnTo>
                  <a:lnTo>
                    <a:pt x="133349" y="247840"/>
                  </a:lnTo>
                  <a:lnTo>
                    <a:pt x="132587" y="252412"/>
                  </a:lnTo>
                  <a:lnTo>
                    <a:pt x="133349" y="263080"/>
                  </a:lnTo>
                  <a:lnTo>
                    <a:pt x="130301" y="266890"/>
                  </a:lnTo>
                  <a:lnTo>
                    <a:pt x="128777" y="269938"/>
                  </a:lnTo>
                  <a:lnTo>
                    <a:pt x="120395" y="268414"/>
                  </a:lnTo>
                  <a:lnTo>
                    <a:pt x="118109" y="268414"/>
                  </a:lnTo>
                  <a:lnTo>
                    <a:pt x="92844" y="268104"/>
                  </a:lnTo>
                  <a:lnTo>
                    <a:pt x="67436" y="267652"/>
                  </a:lnTo>
                  <a:lnTo>
                    <a:pt x="42029" y="267771"/>
                  </a:lnTo>
                  <a:lnTo>
                    <a:pt x="16763" y="269176"/>
                  </a:lnTo>
                  <a:lnTo>
                    <a:pt x="10667" y="269938"/>
                  </a:lnTo>
                  <a:lnTo>
                    <a:pt x="5333" y="270700"/>
                  </a:lnTo>
                  <a:lnTo>
                    <a:pt x="0" y="27070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93" name="Google Shape;6093;p81"/>
          <p:cNvGrpSpPr/>
          <p:nvPr/>
        </p:nvGrpSpPr>
        <p:grpSpPr>
          <a:xfrm>
            <a:off x="1859867" y="880078"/>
            <a:ext cx="599943" cy="136421"/>
            <a:chOff x="4725245" y="2487167"/>
            <a:chExt cx="622089" cy="142239"/>
          </a:xfrm>
        </p:grpSpPr>
        <p:sp>
          <p:nvSpPr>
            <p:cNvPr id="6094" name="Google Shape;6094;p81"/>
            <p:cNvSpPr/>
            <p:nvPr/>
          </p:nvSpPr>
          <p:spPr>
            <a:xfrm>
              <a:off x="4725245" y="2525267"/>
              <a:ext cx="88900" cy="104139"/>
            </a:xfrm>
            <a:custGeom>
              <a:rect b="b" l="l" r="r" t="t"/>
              <a:pathLst>
                <a:path extrusionOk="0" h="104139" w="88900">
                  <a:moveTo>
                    <a:pt x="39540" y="4572"/>
                  </a:moveTo>
                  <a:lnTo>
                    <a:pt x="36492" y="3048"/>
                  </a:lnTo>
                  <a:lnTo>
                    <a:pt x="29634" y="0"/>
                  </a:lnTo>
                  <a:lnTo>
                    <a:pt x="25062" y="762"/>
                  </a:lnTo>
                  <a:lnTo>
                    <a:pt x="2071" y="35718"/>
                  </a:lnTo>
                  <a:lnTo>
                    <a:pt x="0" y="59436"/>
                  </a:lnTo>
                  <a:lnTo>
                    <a:pt x="678" y="70866"/>
                  </a:lnTo>
                  <a:lnTo>
                    <a:pt x="33456" y="103012"/>
                  </a:lnTo>
                  <a:lnTo>
                    <a:pt x="45541" y="103632"/>
                  </a:lnTo>
                  <a:lnTo>
                    <a:pt x="57483" y="101965"/>
                  </a:lnTo>
                  <a:lnTo>
                    <a:pt x="68496" y="98298"/>
                  </a:lnTo>
                  <a:lnTo>
                    <a:pt x="74592" y="94702"/>
                  </a:lnTo>
                  <a:lnTo>
                    <a:pt x="79545" y="90678"/>
                  </a:lnTo>
                  <a:lnTo>
                    <a:pt x="83927" y="86082"/>
                  </a:lnTo>
                  <a:lnTo>
                    <a:pt x="88308" y="8077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5" name="Google Shape;6095;p81"/>
            <p:cNvSpPr/>
            <p:nvPr/>
          </p:nvSpPr>
          <p:spPr>
            <a:xfrm>
              <a:off x="4822531" y="2542031"/>
              <a:ext cx="55245" cy="85089"/>
            </a:xfrm>
            <a:custGeom>
              <a:rect b="b" l="l" r="r" t="t"/>
              <a:pathLst>
                <a:path extrusionOk="0" h="85089" w="55245">
                  <a:moveTo>
                    <a:pt x="3214" y="0"/>
                  </a:moveTo>
                  <a:lnTo>
                    <a:pt x="1452" y="9358"/>
                  </a:lnTo>
                  <a:lnTo>
                    <a:pt x="547" y="18288"/>
                  </a:lnTo>
                  <a:lnTo>
                    <a:pt x="214" y="27217"/>
                  </a:lnTo>
                  <a:lnTo>
                    <a:pt x="166" y="36576"/>
                  </a:lnTo>
                  <a:lnTo>
                    <a:pt x="0" y="47898"/>
                  </a:lnTo>
                  <a:lnTo>
                    <a:pt x="15847" y="84641"/>
                  </a:lnTo>
                  <a:lnTo>
                    <a:pt x="23121" y="85058"/>
                  </a:lnTo>
                  <a:lnTo>
                    <a:pt x="30539" y="83903"/>
                  </a:lnTo>
                  <a:lnTo>
                    <a:pt x="36742" y="81533"/>
                  </a:lnTo>
                  <a:lnTo>
                    <a:pt x="42386" y="77700"/>
                  </a:lnTo>
                  <a:lnTo>
                    <a:pt x="47029" y="73151"/>
                  </a:lnTo>
                  <a:lnTo>
                    <a:pt x="51101" y="68032"/>
                  </a:lnTo>
                  <a:lnTo>
                    <a:pt x="55030" y="62483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6" name="Google Shape;6096;p81"/>
            <p:cNvSpPr/>
            <p:nvPr/>
          </p:nvSpPr>
          <p:spPr>
            <a:xfrm>
              <a:off x="4824984" y="2539745"/>
              <a:ext cx="36829" cy="34289"/>
            </a:xfrm>
            <a:custGeom>
              <a:rect b="b" l="l" r="r" t="t"/>
              <a:pathLst>
                <a:path extrusionOk="0" h="34289" w="36829">
                  <a:moveTo>
                    <a:pt x="2286" y="25146"/>
                  </a:moveTo>
                  <a:lnTo>
                    <a:pt x="10346" y="30551"/>
                  </a:lnTo>
                  <a:lnTo>
                    <a:pt x="17049" y="34099"/>
                  </a:lnTo>
                  <a:lnTo>
                    <a:pt x="23610" y="33932"/>
                  </a:lnTo>
                  <a:lnTo>
                    <a:pt x="31242" y="28194"/>
                  </a:lnTo>
                  <a:lnTo>
                    <a:pt x="35052" y="24384"/>
                  </a:lnTo>
                  <a:lnTo>
                    <a:pt x="36576" y="17526"/>
                  </a:lnTo>
                  <a:lnTo>
                    <a:pt x="32766" y="12954"/>
                  </a:lnTo>
                  <a:lnTo>
                    <a:pt x="27432" y="6858"/>
                  </a:lnTo>
                  <a:lnTo>
                    <a:pt x="18288" y="3048"/>
                  </a:lnTo>
                  <a:lnTo>
                    <a:pt x="11430" y="1524"/>
                  </a:lnTo>
                  <a:lnTo>
                    <a:pt x="5334" y="762"/>
                  </a:lnTo>
                  <a:lnTo>
                    <a:pt x="762" y="0"/>
                  </a:lnTo>
                  <a:lnTo>
                    <a:pt x="0" y="5334"/>
                  </a:lnTo>
                  <a:lnTo>
                    <a:pt x="0" y="9144"/>
                  </a:lnTo>
                  <a:lnTo>
                    <a:pt x="0" y="10668"/>
                  </a:lnTo>
                  <a:lnTo>
                    <a:pt x="3048" y="1219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7" name="Google Shape;6097;p81"/>
            <p:cNvSpPr/>
            <p:nvPr/>
          </p:nvSpPr>
          <p:spPr>
            <a:xfrm>
              <a:off x="4892802" y="2543258"/>
              <a:ext cx="59054" cy="66675"/>
            </a:xfrm>
            <a:custGeom>
              <a:rect b="b" l="l" r="r" t="t"/>
              <a:pathLst>
                <a:path extrusionOk="0" h="66675" w="59054">
                  <a:moveTo>
                    <a:pt x="9144" y="5631"/>
                  </a:moveTo>
                  <a:lnTo>
                    <a:pt x="12192" y="46017"/>
                  </a:lnTo>
                  <a:lnTo>
                    <a:pt x="15240" y="57447"/>
                  </a:lnTo>
                  <a:lnTo>
                    <a:pt x="15240" y="63543"/>
                  </a:lnTo>
                  <a:lnTo>
                    <a:pt x="15240" y="64305"/>
                  </a:lnTo>
                  <a:lnTo>
                    <a:pt x="15240" y="65067"/>
                  </a:lnTo>
                  <a:lnTo>
                    <a:pt x="12192" y="62781"/>
                  </a:lnTo>
                  <a:lnTo>
                    <a:pt x="9144" y="59733"/>
                  </a:lnTo>
                  <a:lnTo>
                    <a:pt x="0" y="20109"/>
                  </a:lnTo>
                  <a:lnTo>
                    <a:pt x="0" y="10203"/>
                  </a:lnTo>
                  <a:lnTo>
                    <a:pt x="1524" y="2583"/>
                  </a:lnTo>
                  <a:lnTo>
                    <a:pt x="12192" y="297"/>
                  </a:lnTo>
                  <a:lnTo>
                    <a:pt x="19907" y="0"/>
                  </a:lnTo>
                  <a:lnTo>
                    <a:pt x="27051" y="1345"/>
                  </a:lnTo>
                  <a:lnTo>
                    <a:pt x="55626" y="35349"/>
                  </a:lnTo>
                  <a:lnTo>
                    <a:pt x="58197" y="56566"/>
                  </a:lnTo>
                  <a:lnTo>
                    <a:pt x="58674" y="63543"/>
                  </a:lnTo>
                  <a:lnTo>
                    <a:pt x="58674" y="65829"/>
                  </a:lnTo>
                  <a:lnTo>
                    <a:pt x="57150" y="66591"/>
                  </a:lnTo>
                  <a:lnTo>
                    <a:pt x="58674" y="66591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8" name="Google Shape;6098;p81"/>
            <p:cNvSpPr/>
            <p:nvPr/>
          </p:nvSpPr>
          <p:spPr>
            <a:xfrm>
              <a:off x="4973574" y="2511551"/>
              <a:ext cx="21589" cy="101600"/>
            </a:xfrm>
            <a:custGeom>
              <a:rect b="b" l="l" r="r" t="t"/>
              <a:pathLst>
                <a:path extrusionOk="0" h="101600" w="21589">
                  <a:moveTo>
                    <a:pt x="0" y="0"/>
                  </a:moveTo>
                  <a:lnTo>
                    <a:pt x="2536" y="11429"/>
                  </a:lnTo>
                  <a:lnTo>
                    <a:pt x="5429" y="22859"/>
                  </a:lnTo>
                  <a:lnTo>
                    <a:pt x="8465" y="34290"/>
                  </a:lnTo>
                  <a:lnTo>
                    <a:pt x="11430" y="45720"/>
                  </a:lnTo>
                  <a:lnTo>
                    <a:pt x="19050" y="85344"/>
                  </a:lnTo>
                  <a:lnTo>
                    <a:pt x="20574" y="96012"/>
                  </a:lnTo>
                  <a:lnTo>
                    <a:pt x="21336" y="101346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9" name="Google Shape;6099;p81"/>
            <p:cNvSpPr/>
            <p:nvPr/>
          </p:nvSpPr>
          <p:spPr>
            <a:xfrm>
              <a:off x="4974336" y="2553461"/>
              <a:ext cx="108585" cy="67944"/>
            </a:xfrm>
            <a:custGeom>
              <a:rect b="b" l="l" r="r" t="t"/>
              <a:pathLst>
                <a:path extrusionOk="0" h="67944" w="108585">
                  <a:moveTo>
                    <a:pt x="0" y="22098"/>
                  </a:moveTo>
                  <a:lnTo>
                    <a:pt x="33527" y="3048"/>
                  </a:lnTo>
                  <a:lnTo>
                    <a:pt x="51053" y="0"/>
                  </a:lnTo>
                  <a:lnTo>
                    <a:pt x="54102" y="2286"/>
                  </a:lnTo>
                  <a:lnTo>
                    <a:pt x="57912" y="5334"/>
                  </a:lnTo>
                  <a:lnTo>
                    <a:pt x="56388" y="19812"/>
                  </a:lnTo>
                  <a:lnTo>
                    <a:pt x="55626" y="23622"/>
                  </a:lnTo>
                  <a:lnTo>
                    <a:pt x="54459" y="31503"/>
                  </a:lnTo>
                  <a:lnTo>
                    <a:pt x="52577" y="39243"/>
                  </a:lnTo>
                  <a:lnTo>
                    <a:pt x="50696" y="46982"/>
                  </a:lnTo>
                  <a:lnTo>
                    <a:pt x="49530" y="54864"/>
                  </a:lnTo>
                  <a:lnTo>
                    <a:pt x="48768" y="64008"/>
                  </a:lnTo>
                  <a:lnTo>
                    <a:pt x="51816" y="67056"/>
                  </a:lnTo>
                  <a:lnTo>
                    <a:pt x="60960" y="67818"/>
                  </a:lnTo>
                  <a:lnTo>
                    <a:pt x="70937" y="67425"/>
                  </a:lnTo>
                  <a:lnTo>
                    <a:pt x="79629" y="65246"/>
                  </a:lnTo>
                  <a:lnTo>
                    <a:pt x="87749" y="61495"/>
                  </a:lnTo>
                  <a:lnTo>
                    <a:pt x="96012" y="56388"/>
                  </a:lnTo>
                  <a:lnTo>
                    <a:pt x="103632" y="51054"/>
                  </a:lnTo>
                  <a:lnTo>
                    <a:pt x="105918" y="49530"/>
                  </a:lnTo>
                  <a:lnTo>
                    <a:pt x="108204" y="44196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0" name="Google Shape;6100;p81"/>
            <p:cNvSpPr/>
            <p:nvPr/>
          </p:nvSpPr>
          <p:spPr>
            <a:xfrm>
              <a:off x="5020056" y="2544317"/>
              <a:ext cx="43179" cy="43180"/>
            </a:xfrm>
            <a:custGeom>
              <a:rect b="b" l="l" r="r" t="t"/>
              <a:pathLst>
                <a:path extrusionOk="0" h="43180" w="43179">
                  <a:moveTo>
                    <a:pt x="0" y="40386"/>
                  </a:moveTo>
                  <a:lnTo>
                    <a:pt x="9810" y="42743"/>
                  </a:lnTo>
                  <a:lnTo>
                    <a:pt x="16764" y="42672"/>
                  </a:lnTo>
                  <a:lnTo>
                    <a:pt x="23145" y="39743"/>
                  </a:lnTo>
                  <a:lnTo>
                    <a:pt x="31242" y="33528"/>
                  </a:lnTo>
                  <a:lnTo>
                    <a:pt x="36576" y="28956"/>
                  </a:lnTo>
                  <a:lnTo>
                    <a:pt x="42671" y="22860"/>
                  </a:lnTo>
                  <a:lnTo>
                    <a:pt x="40386" y="14478"/>
                  </a:lnTo>
                  <a:lnTo>
                    <a:pt x="38099" y="7620"/>
                  </a:lnTo>
                  <a:lnTo>
                    <a:pt x="26669" y="3810"/>
                  </a:lnTo>
                  <a:lnTo>
                    <a:pt x="19811" y="2286"/>
                  </a:lnTo>
                  <a:lnTo>
                    <a:pt x="16763" y="762"/>
                  </a:lnTo>
                  <a:lnTo>
                    <a:pt x="9143" y="0"/>
                  </a:lnTo>
                  <a:lnTo>
                    <a:pt x="6095" y="1524"/>
                  </a:lnTo>
                  <a:lnTo>
                    <a:pt x="6095" y="2286"/>
                  </a:lnTo>
                  <a:lnTo>
                    <a:pt x="6095" y="304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1" name="Google Shape;6101;p81"/>
            <p:cNvSpPr/>
            <p:nvPr/>
          </p:nvSpPr>
          <p:spPr>
            <a:xfrm>
              <a:off x="5090922" y="2542031"/>
              <a:ext cx="99060" cy="70485"/>
            </a:xfrm>
            <a:custGeom>
              <a:rect b="b" l="l" r="r" t="t"/>
              <a:pathLst>
                <a:path extrusionOk="0" h="70485" w="99060">
                  <a:moveTo>
                    <a:pt x="0" y="24384"/>
                  </a:moveTo>
                  <a:lnTo>
                    <a:pt x="7739" y="20585"/>
                  </a:lnTo>
                  <a:lnTo>
                    <a:pt x="14478" y="18002"/>
                  </a:lnTo>
                  <a:lnTo>
                    <a:pt x="21216" y="17847"/>
                  </a:lnTo>
                  <a:lnTo>
                    <a:pt x="28956" y="21336"/>
                  </a:lnTo>
                  <a:lnTo>
                    <a:pt x="37338" y="26670"/>
                  </a:lnTo>
                  <a:lnTo>
                    <a:pt x="38100" y="35052"/>
                  </a:lnTo>
                  <a:lnTo>
                    <a:pt x="38862" y="44196"/>
                  </a:lnTo>
                  <a:lnTo>
                    <a:pt x="39624" y="53340"/>
                  </a:lnTo>
                  <a:lnTo>
                    <a:pt x="38862" y="60960"/>
                  </a:lnTo>
                  <a:lnTo>
                    <a:pt x="33528" y="67818"/>
                  </a:lnTo>
                  <a:lnTo>
                    <a:pt x="31242" y="69342"/>
                  </a:lnTo>
                  <a:lnTo>
                    <a:pt x="31242" y="70104"/>
                  </a:lnTo>
                  <a:lnTo>
                    <a:pt x="28956" y="70104"/>
                  </a:lnTo>
                  <a:lnTo>
                    <a:pt x="27432" y="63246"/>
                  </a:lnTo>
                  <a:lnTo>
                    <a:pt x="26670" y="56388"/>
                  </a:lnTo>
                  <a:lnTo>
                    <a:pt x="26670" y="48768"/>
                  </a:lnTo>
                  <a:lnTo>
                    <a:pt x="35052" y="9144"/>
                  </a:lnTo>
                  <a:lnTo>
                    <a:pt x="38099" y="2286"/>
                  </a:lnTo>
                  <a:lnTo>
                    <a:pt x="44195" y="762"/>
                  </a:lnTo>
                  <a:lnTo>
                    <a:pt x="48767" y="0"/>
                  </a:lnTo>
                  <a:lnTo>
                    <a:pt x="51053" y="3048"/>
                  </a:lnTo>
                  <a:lnTo>
                    <a:pt x="57912" y="32004"/>
                  </a:lnTo>
                  <a:lnTo>
                    <a:pt x="58840" y="38528"/>
                  </a:lnTo>
                  <a:lnTo>
                    <a:pt x="67818" y="67056"/>
                  </a:lnTo>
                  <a:lnTo>
                    <a:pt x="74676" y="67056"/>
                  </a:lnTo>
                  <a:lnTo>
                    <a:pt x="82129" y="66103"/>
                  </a:lnTo>
                  <a:lnTo>
                    <a:pt x="88011" y="63436"/>
                  </a:lnTo>
                  <a:lnTo>
                    <a:pt x="93321" y="59340"/>
                  </a:lnTo>
                  <a:lnTo>
                    <a:pt x="99060" y="5410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2" name="Google Shape;6102;p81"/>
            <p:cNvSpPr/>
            <p:nvPr/>
          </p:nvSpPr>
          <p:spPr>
            <a:xfrm>
              <a:off x="5145786" y="2535935"/>
              <a:ext cx="45085" cy="30480"/>
            </a:xfrm>
            <a:custGeom>
              <a:rect b="b" l="l" r="r" t="t"/>
              <a:pathLst>
                <a:path extrusionOk="0" h="30480" w="45085">
                  <a:moveTo>
                    <a:pt x="1524" y="27432"/>
                  </a:moveTo>
                  <a:lnTo>
                    <a:pt x="11239" y="29908"/>
                  </a:lnTo>
                  <a:lnTo>
                    <a:pt x="18669" y="30099"/>
                  </a:lnTo>
                  <a:lnTo>
                    <a:pt x="25527" y="27432"/>
                  </a:lnTo>
                  <a:lnTo>
                    <a:pt x="33528" y="21336"/>
                  </a:lnTo>
                  <a:lnTo>
                    <a:pt x="37338" y="18288"/>
                  </a:lnTo>
                  <a:lnTo>
                    <a:pt x="44958" y="10668"/>
                  </a:lnTo>
                  <a:lnTo>
                    <a:pt x="40386" y="5334"/>
                  </a:lnTo>
                  <a:lnTo>
                    <a:pt x="35171" y="2035"/>
                  </a:lnTo>
                  <a:lnTo>
                    <a:pt x="28384" y="666"/>
                  </a:lnTo>
                  <a:lnTo>
                    <a:pt x="21312" y="297"/>
                  </a:lnTo>
                  <a:lnTo>
                    <a:pt x="15240" y="0"/>
                  </a:lnTo>
                  <a:lnTo>
                    <a:pt x="7620" y="0"/>
                  </a:lnTo>
                  <a:lnTo>
                    <a:pt x="6096" y="0"/>
                  </a:lnTo>
                  <a:lnTo>
                    <a:pt x="0" y="457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3" name="Google Shape;6103;p81"/>
            <p:cNvSpPr/>
            <p:nvPr/>
          </p:nvSpPr>
          <p:spPr>
            <a:xfrm>
              <a:off x="5215437" y="2487167"/>
              <a:ext cx="67945" cy="113664"/>
            </a:xfrm>
            <a:custGeom>
              <a:rect b="b" l="l" r="r" t="t"/>
              <a:pathLst>
                <a:path extrusionOk="0" h="113664" w="67945">
                  <a:moveTo>
                    <a:pt x="43124" y="0"/>
                  </a:moveTo>
                  <a:lnTo>
                    <a:pt x="44517" y="11060"/>
                  </a:lnTo>
                  <a:lnTo>
                    <a:pt x="46267" y="21621"/>
                  </a:lnTo>
                  <a:lnTo>
                    <a:pt x="48160" y="32039"/>
                  </a:lnTo>
                  <a:lnTo>
                    <a:pt x="49982" y="42672"/>
                  </a:lnTo>
                  <a:lnTo>
                    <a:pt x="51744" y="52506"/>
                  </a:lnTo>
                  <a:lnTo>
                    <a:pt x="52649" y="62483"/>
                  </a:lnTo>
                  <a:lnTo>
                    <a:pt x="52982" y="72461"/>
                  </a:lnTo>
                  <a:lnTo>
                    <a:pt x="53030" y="82296"/>
                  </a:lnTo>
                  <a:lnTo>
                    <a:pt x="53030" y="89154"/>
                  </a:lnTo>
                  <a:lnTo>
                    <a:pt x="53030" y="96012"/>
                  </a:lnTo>
                  <a:lnTo>
                    <a:pt x="53030" y="102870"/>
                  </a:lnTo>
                  <a:lnTo>
                    <a:pt x="53030" y="109728"/>
                  </a:lnTo>
                  <a:lnTo>
                    <a:pt x="51506" y="106680"/>
                  </a:lnTo>
                  <a:lnTo>
                    <a:pt x="47696" y="101346"/>
                  </a:lnTo>
                  <a:lnTo>
                    <a:pt x="45410" y="97536"/>
                  </a:lnTo>
                  <a:lnTo>
                    <a:pt x="41755" y="89011"/>
                  </a:lnTo>
                  <a:lnTo>
                    <a:pt x="37314" y="80200"/>
                  </a:lnTo>
                  <a:lnTo>
                    <a:pt x="31587" y="72247"/>
                  </a:lnTo>
                  <a:lnTo>
                    <a:pt x="24074" y="66294"/>
                  </a:lnTo>
                  <a:lnTo>
                    <a:pt x="17216" y="62484"/>
                  </a:lnTo>
                  <a:lnTo>
                    <a:pt x="10358" y="64770"/>
                  </a:lnTo>
                  <a:lnTo>
                    <a:pt x="5786" y="70104"/>
                  </a:lnTo>
                  <a:lnTo>
                    <a:pt x="2619" y="76807"/>
                  </a:lnTo>
                  <a:lnTo>
                    <a:pt x="452" y="85439"/>
                  </a:lnTo>
                  <a:lnTo>
                    <a:pt x="0" y="94214"/>
                  </a:lnTo>
                  <a:lnTo>
                    <a:pt x="1976" y="101346"/>
                  </a:lnTo>
                  <a:lnTo>
                    <a:pt x="40612" y="113573"/>
                  </a:lnTo>
                  <a:lnTo>
                    <a:pt x="49506" y="112680"/>
                  </a:lnTo>
                  <a:lnTo>
                    <a:pt x="58257" y="111073"/>
                  </a:lnTo>
                  <a:lnTo>
                    <a:pt x="67508" y="108966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4" name="Google Shape;6104;p81"/>
            <p:cNvSpPr/>
            <p:nvPr/>
          </p:nvSpPr>
          <p:spPr>
            <a:xfrm>
              <a:off x="5341620" y="2560319"/>
              <a:ext cx="5714" cy="12700"/>
            </a:xfrm>
            <a:custGeom>
              <a:rect b="b" l="l" r="r" t="t"/>
              <a:pathLst>
                <a:path extrusionOk="0" h="12700" w="5714">
                  <a:moveTo>
                    <a:pt x="5334" y="12191"/>
                  </a:moveTo>
                  <a:lnTo>
                    <a:pt x="3810" y="8381"/>
                  </a:lnTo>
                  <a:lnTo>
                    <a:pt x="1524" y="4571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05" name="Google Shape;6105;p81"/>
          <p:cNvSpPr/>
          <p:nvPr/>
        </p:nvSpPr>
        <p:spPr>
          <a:xfrm>
            <a:off x="3430539" y="3840271"/>
            <a:ext cx="91066" cy="428548"/>
          </a:xfrm>
          <a:custGeom>
            <a:rect b="b" l="l" r="r" t="t"/>
            <a:pathLst>
              <a:path extrusionOk="0" h="446404" w="94614">
                <a:moveTo>
                  <a:pt x="94618" y="12954"/>
                </a:moveTo>
                <a:lnTo>
                  <a:pt x="88772" y="5464"/>
                </a:lnTo>
                <a:lnTo>
                  <a:pt x="84427" y="1619"/>
                </a:lnTo>
                <a:lnTo>
                  <a:pt x="79081" y="202"/>
                </a:lnTo>
                <a:lnTo>
                  <a:pt x="70234" y="0"/>
                </a:lnTo>
                <a:lnTo>
                  <a:pt x="61448" y="1000"/>
                </a:lnTo>
                <a:lnTo>
                  <a:pt x="32801" y="42195"/>
                </a:lnTo>
                <a:lnTo>
                  <a:pt x="31980" y="56399"/>
                </a:lnTo>
                <a:lnTo>
                  <a:pt x="33658" y="70104"/>
                </a:lnTo>
                <a:lnTo>
                  <a:pt x="47589" y="106537"/>
                </a:lnTo>
                <a:lnTo>
                  <a:pt x="58412" y="127730"/>
                </a:lnTo>
                <a:lnTo>
                  <a:pt x="62710" y="137350"/>
                </a:lnTo>
                <a:lnTo>
                  <a:pt x="66008" y="147256"/>
                </a:lnTo>
                <a:lnTo>
                  <a:pt x="67948" y="157734"/>
                </a:lnTo>
                <a:lnTo>
                  <a:pt x="67829" y="167687"/>
                </a:lnTo>
                <a:lnTo>
                  <a:pt x="37183" y="205359"/>
                </a:lnTo>
                <a:lnTo>
                  <a:pt x="19180" y="217170"/>
                </a:lnTo>
                <a:lnTo>
                  <a:pt x="16132" y="219456"/>
                </a:lnTo>
                <a:lnTo>
                  <a:pt x="7750" y="221742"/>
                </a:lnTo>
                <a:lnTo>
                  <a:pt x="5464" y="224028"/>
                </a:lnTo>
                <a:lnTo>
                  <a:pt x="5464" y="224790"/>
                </a:lnTo>
                <a:lnTo>
                  <a:pt x="5464" y="225552"/>
                </a:lnTo>
                <a:lnTo>
                  <a:pt x="11846" y="227552"/>
                </a:lnTo>
                <a:lnTo>
                  <a:pt x="18228" y="230124"/>
                </a:lnTo>
                <a:lnTo>
                  <a:pt x="48136" y="259842"/>
                </a:lnTo>
                <a:lnTo>
                  <a:pt x="51756" y="281178"/>
                </a:lnTo>
                <a:lnTo>
                  <a:pt x="51351" y="292203"/>
                </a:lnTo>
                <a:lnTo>
                  <a:pt x="34801" y="339566"/>
                </a:lnTo>
                <a:lnTo>
                  <a:pt x="15370" y="374904"/>
                </a:lnTo>
                <a:lnTo>
                  <a:pt x="10525" y="384643"/>
                </a:lnTo>
                <a:lnTo>
                  <a:pt x="5750" y="394525"/>
                </a:lnTo>
                <a:lnTo>
                  <a:pt x="1976" y="404693"/>
                </a:lnTo>
                <a:lnTo>
                  <a:pt x="130" y="415290"/>
                </a:lnTo>
                <a:lnTo>
                  <a:pt x="0" y="423148"/>
                </a:lnTo>
                <a:lnTo>
                  <a:pt x="1940" y="429006"/>
                </a:lnTo>
                <a:lnTo>
                  <a:pt x="46291" y="445865"/>
                </a:lnTo>
                <a:lnTo>
                  <a:pt x="57280" y="445008"/>
                </a:lnTo>
                <a:lnTo>
                  <a:pt x="66174" y="441912"/>
                </a:lnTo>
                <a:lnTo>
                  <a:pt x="72997" y="439102"/>
                </a:lnTo>
                <a:lnTo>
                  <a:pt x="78819" y="436006"/>
                </a:lnTo>
                <a:lnTo>
                  <a:pt x="84712" y="432054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06" name="Google Shape;6106;p81"/>
          <p:cNvGrpSpPr/>
          <p:nvPr/>
        </p:nvGrpSpPr>
        <p:grpSpPr>
          <a:xfrm>
            <a:off x="3584344" y="3931313"/>
            <a:ext cx="243930" cy="170125"/>
            <a:chOff x="6513372" y="5668505"/>
            <a:chExt cx="252934" cy="177380"/>
          </a:xfrm>
        </p:grpSpPr>
        <p:pic>
          <p:nvPicPr>
            <p:cNvPr id="6107" name="Google Shape;6107;p8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6513372" y="5668505"/>
              <a:ext cx="221957" cy="1773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08" name="Google Shape;6108;p81"/>
            <p:cNvSpPr/>
            <p:nvPr/>
          </p:nvSpPr>
          <p:spPr>
            <a:xfrm>
              <a:off x="6765036" y="5766815"/>
              <a:ext cx="1270" cy="76200"/>
            </a:xfrm>
            <a:custGeom>
              <a:rect b="b" l="l" r="r" t="t"/>
              <a:pathLst>
                <a:path extrusionOk="0" h="76200" w="1270">
                  <a:moveTo>
                    <a:pt x="761" y="0"/>
                  </a:moveTo>
                  <a:lnTo>
                    <a:pt x="750" y="16585"/>
                  </a:lnTo>
                  <a:lnTo>
                    <a:pt x="666" y="33242"/>
                  </a:lnTo>
                  <a:lnTo>
                    <a:pt x="440" y="50041"/>
                  </a:lnTo>
                  <a:lnTo>
                    <a:pt x="0" y="67056"/>
                  </a:lnTo>
                  <a:lnTo>
                    <a:pt x="0" y="72390"/>
                  </a:lnTo>
                  <a:lnTo>
                    <a:pt x="0" y="73152"/>
                  </a:lnTo>
                  <a:lnTo>
                    <a:pt x="0" y="7620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109" name="Google Shape;6109;p8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933284" y="3911876"/>
            <a:ext cx="78651" cy="11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10" name="Google Shape;6110;p81"/>
          <p:cNvSpPr/>
          <p:nvPr/>
        </p:nvSpPr>
        <p:spPr>
          <a:xfrm>
            <a:off x="4380077" y="3953542"/>
            <a:ext cx="14668" cy="15850"/>
          </a:xfrm>
          <a:custGeom>
            <a:rect b="b" l="l" r="r" t="t"/>
            <a:pathLst>
              <a:path extrusionOk="0" h="16510" w="15240">
                <a:moveTo>
                  <a:pt x="0" y="3809"/>
                </a:moveTo>
                <a:lnTo>
                  <a:pt x="0" y="12191"/>
                </a:lnTo>
                <a:lnTo>
                  <a:pt x="3810" y="16001"/>
                </a:lnTo>
                <a:lnTo>
                  <a:pt x="12192" y="16001"/>
                </a:lnTo>
                <a:lnTo>
                  <a:pt x="15240" y="12191"/>
                </a:lnTo>
                <a:lnTo>
                  <a:pt x="15240" y="8381"/>
                </a:lnTo>
                <a:lnTo>
                  <a:pt x="15240" y="3809"/>
                </a:lnTo>
                <a:lnTo>
                  <a:pt x="12192" y="0"/>
                </a:lnTo>
                <a:lnTo>
                  <a:pt x="3810" y="0"/>
                </a:lnTo>
                <a:lnTo>
                  <a:pt x="0" y="3809"/>
                </a:lnTo>
                <a:close/>
              </a:path>
            </a:pathLst>
          </a:custGeom>
          <a:solidFill>
            <a:srgbClr val="336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1" name="Google Shape;6111;p81"/>
          <p:cNvSpPr/>
          <p:nvPr/>
        </p:nvSpPr>
        <p:spPr>
          <a:xfrm>
            <a:off x="4534395" y="3938927"/>
            <a:ext cx="14668" cy="14629"/>
          </a:xfrm>
          <a:custGeom>
            <a:rect b="b" l="l" r="r" t="t"/>
            <a:pathLst>
              <a:path extrusionOk="0" h="15239" w="15240">
                <a:moveTo>
                  <a:pt x="0" y="3047"/>
                </a:moveTo>
                <a:lnTo>
                  <a:pt x="0" y="11429"/>
                </a:lnTo>
                <a:lnTo>
                  <a:pt x="3048" y="15239"/>
                </a:lnTo>
                <a:lnTo>
                  <a:pt x="11430" y="15239"/>
                </a:lnTo>
                <a:lnTo>
                  <a:pt x="15240" y="11429"/>
                </a:lnTo>
                <a:lnTo>
                  <a:pt x="15240" y="7619"/>
                </a:lnTo>
                <a:lnTo>
                  <a:pt x="15240" y="3047"/>
                </a:lnTo>
                <a:lnTo>
                  <a:pt x="11430" y="0"/>
                </a:lnTo>
                <a:lnTo>
                  <a:pt x="3048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336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2" name="Google Shape;6112;p81"/>
          <p:cNvSpPr/>
          <p:nvPr/>
        </p:nvSpPr>
        <p:spPr>
          <a:xfrm>
            <a:off x="4649765" y="3936734"/>
            <a:ext cx="14668" cy="14629"/>
          </a:xfrm>
          <a:custGeom>
            <a:rect b="b" l="l" r="r" t="t"/>
            <a:pathLst>
              <a:path extrusionOk="0" h="15239" w="15240">
                <a:moveTo>
                  <a:pt x="0" y="3047"/>
                </a:moveTo>
                <a:lnTo>
                  <a:pt x="0" y="11429"/>
                </a:lnTo>
                <a:lnTo>
                  <a:pt x="3048" y="15239"/>
                </a:lnTo>
                <a:lnTo>
                  <a:pt x="11430" y="15239"/>
                </a:lnTo>
                <a:lnTo>
                  <a:pt x="15240" y="11429"/>
                </a:lnTo>
                <a:lnTo>
                  <a:pt x="15240" y="7619"/>
                </a:lnTo>
                <a:lnTo>
                  <a:pt x="15240" y="3047"/>
                </a:lnTo>
                <a:lnTo>
                  <a:pt x="11430" y="0"/>
                </a:lnTo>
                <a:lnTo>
                  <a:pt x="3048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336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13" name="Google Shape;6113;p8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885635" y="3846105"/>
            <a:ext cx="107311" cy="139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4" name="Google Shape;6114;p8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041192" y="3844849"/>
            <a:ext cx="78818" cy="920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15" name="Google Shape;6115;p81"/>
          <p:cNvGrpSpPr/>
          <p:nvPr/>
        </p:nvGrpSpPr>
        <p:grpSpPr>
          <a:xfrm>
            <a:off x="5218140" y="3597396"/>
            <a:ext cx="384350" cy="469561"/>
            <a:chOff x="8207488" y="5320367"/>
            <a:chExt cx="398538" cy="489585"/>
          </a:xfrm>
        </p:grpSpPr>
        <p:pic>
          <p:nvPicPr>
            <p:cNvPr id="6116" name="Google Shape;6116;p81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8207488" y="5500103"/>
              <a:ext cx="95275" cy="1806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7" name="Google Shape;6117;p81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341600" y="5570207"/>
              <a:ext cx="83083" cy="1395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18" name="Google Shape;6118;p81"/>
            <p:cNvSpPr/>
            <p:nvPr/>
          </p:nvSpPr>
          <p:spPr>
            <a:xfrm>
              <a:off x="8442197" y="5320367"/>
              <a:ext cx="163829" cy="489585"/>
            </a:xfrm>
            <a:custGeom>
              <a:rect b="b" l="l" r="r" t="t"/>
              <a:pathLst>
                <a:path extrusionOk="0" h="489585" w="163829">
                  <a:moveTo>
                    <a:pt x="3809" y="22014"/>
                  </a:moveTo>
                  <a:lnTo>
                    <a:pt x="1690" y="16656"/>
                  </a:lnTo>
                  <a:lnTo>
                    <a:pt x="0" y="10584"/>
                  </a:lnTo>
                  <a:lnTo>
                    <a:pt x="595" y="5083"/>
                  </a:lnTo>
                  <a:lnTo>
                    <a:pt x="5333" y="1440"/>
                  </a:lnTo>
                  <a:lnTo>
                    <a:pt x="14251" y="0"/>
                  </a:lnTo>
                  <a:lnTo>
                    <a:pt x="23526" y="202"/>
                  </a:lnTo>
                  <a:lnTo>
                    <a:pt x="66960" y="24205"/>
                  </a:lnTo>
                  <a:lnTo>
                    <a:pt x="97333" y="65543"/>
                  </a:lnTo>
                  <a:lnTo>
                    <a:pt x="112013" y="119550"/>
                  </a:lnTo>
                  <a:lnTo>
                    <a:pt x="113073" y="140886"/>
                  </a:lnTo>
                  <a:lnTo>
                    <a:pt x="111918" y="161651"/>
                  </a:lnTo>
                  <a:lnTo>
                    <a:pt x="108906" y="182129"/>
                  </a:lnTo>
                  <a:lnTo>
                    <a:pt x="104393" y="202608"/>
                  </a:lnTo>
                  <a:lnTo>
                    <a:pt x="99286" y="220206"/>
                  </a:lnTo>
                  <a:lnTo>
                    <a:pt x="93821" y="237660"/>
                  </a:lnTo>
                  <a:lnTo>
                    <a:pt x="89070" y="255115"/>
                  </a:lnTo>
                  <a:lnTo>
                    <a:pt x="86105" y="272712"/>
                  </a:lnTo>
                  <a:lnTo>
                    <a:pt x="85129" y="283309"/>
                  </a:lnTo>
                  <a:lnTo>
                    <a:pt x="85153" y="294048"/>
                  </a:lnTo>
                  <a:lnTo>
                    <a:pt x="117705" y="323171"/>
                  </a:lnTo>
                  <a:lnTo>
                    <a:pt x="127253" y="323766"/>
                  </a:lnTo>
                  <a:lnTo>
                    <a:pt x="135909" y="323588"/>
                  </a:lnTo>
                  <a:lnTo>
                    <a:pt x="143922" y="322909"/>
                  </a:lnTo>
                  <a:lnTo>
                    <a:pt x="151792" y="321516"/>
                  </a:lnTo>
                  <a:lnTo>
                    <a:pt x="160019" y="319194"/>
                  </a:lnTo>
                  <a:lnTo>
                    <a:pt x="163067" y="317670"/>
                  </a:lnTo>
                  <a:lnTo>
                    <a:pt x="163829" y="317670"/>
                  </a:lnTo>
                  <a:lnTo>
                    <a:pt x="163829" y="316146"/>
                  </a:lnTo>
                  <a:lnTo>
                    <a:pt x="160019" y="314622"/>
                  </a:lnTo>
                  <a:lnTo>
                    <a:pt x="151637" y="313860"/>
                  </a:lnTo>
                  <a:lnTo>
                    <a:pt x="145541" y="315384"/>
                  </a:lnTo>
                  <a:lnTo>
                    <a:pt x="108965" y="339768"/>
                  </a:lnTo>
                  <a:lnTo>
                    <a:pt x="95249" y="388536"/>
                  </a:lnTo>
                  <a:lnTo>
                    <a:pt x="95428" y="401109"/>
                  </a:lnTo>
                  <a:lnTo>
                    <a:pt x="96107" y="413682"/>
                  </a:lnTo>
                  <a:lnTo>
                    <a:pt x="97500" y="426255"/>
                  </a:lnTo>
                  <a:lnTo>
                    <a:pt x="99821" y="438828"/>
                  </a:lnTo>
                  <a:lnTo>
                    <a:pt x="101631" y="446389"/>
                  </a:lnTo>
                  <a:lnTo>
                    <a:pt x="103441" y="454163"/>
                  </a:lnTo>
                  <a:lnTo>
                    <a:pt x="104965" y="462081"/>
                  </a:lnTo>
                  <a:lnTo>
                    <a:pt x="105917" y="470070"/>
                  </a:lnTo>
                  <a:lnTo>
                    <a:pt x="105917" y="475404"/>
                  </a:lnTo>
                  <a:lnTo>
                    <a:pt x="107441" y="479976"/>
                  </a:lnTo>
                  <a:lnTo>
                    <a:pt x="102107" y="483024"/>
                  </a:lnTo>
                  <a:lnTo>
                    <a:pt x="95249" y="486072"/>
                  </a:lnTo>
                  <a:lnTo>
                    <a:pt x="86105" y="486834"/>
                  </a:lnTo>
                  <a:lnTo>
                    <a:pt x="78485" y="487596"/>
                  </a:lnTo>
                  <a:lnTo>
                    <a:pt x="38350" y="489168"/>
                  </a:lnTo>
                  <a:lnTo>
                    <a:pt x="32099" y="488930"/>
                  </a:lnTo>
                  <a:lnTo>
                    <a:pt x="5131" y="471808"/>
                  </a:lnTo>
                  <a:lnTo>
                    <a:pt x="761" y="46626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19" name="Google Shape;6119;p81"/>
          <p:cNvGrpSpPr/>
          <p:nvPr/>
        </p:nvGrpSpPr>
        <p:grpSpPr>
          <a:xfrm>
            <a:off x="5957430" y="3173790"/>
            <a:ext cx="129338" cy="189408"/>
            <a:chOff x="8974073" y="4878705"/>
            <a:chExt cx="134112" cy="197485"/>
          </a:xfrm>
        </p:grpSpPr>
        <p:sp>
          <p:nvSpPr>
            <p:cNvPr id="6120" name="Google Shape;6120;p81"/>
            <p:cNvSpPr/>
            <p:nvPr/>
          </p:nvSpPr>
          <p:spPr>
            <a:xfrm>
              <a:off x="8974073" y="4911090"/>
              <a:ext cx="17779" cy="160020"/>
            </a:xfrm>
            <a:custGeom>
              <a:rect b="b" l="l" r="r" t="t"/>
              <a:pathLst>
                <a:path extrusionOk="0" h="160020" w="17779">
                  <a:moveTo>
                    <a:pt x="12953" y="0"/>
                  </a:moveTo>
                  <a:lnTo>
                    <a:pt x="15597" y="13370"/>
                  </a:lnTo>
                  <a:lnTo>
                    <a:pt x="16954" y="26384"/>
                  </a:lnTo>
                  <a:lnTo>
                    <a:pt x="17454" y="39540"/>
                  </a:lnTo>
                  <a:lnTo>
                    <a:pt x="17525" y="53340"/>
                  </a:lnTo>
                  <a:lnTo>
                    <a:pt x="16847" y="69794"/>
                  </a:lnTo>
                  <a:lnTo>
                    <a:pt x="8381" y="118872"/>
                  </a:lnTo>
                  <a:lnTo>
                    <a:pt x="2857" y="138017"/>
                  </a:lnTo>
                  <a:lnTo>
                    <a:pt x="881" y="147911"/>
                  </a:lnTo>
                  <a:lnTo>
                    <a:pt x="761" y="157734"/>
                  </a:lnTo>
                  <a:lnTo>
                    <a:pt x="761" y="159258"/>
                  </a:lnTo>
                  <a:lnTo>
                    <a:pt x="0" y="160020"/>
                  </a:lnTo>
                  <a:lnTo>
                    <a:pt x="1523" y="15925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1" name="Google Shape;6121;p81"/>
            <p:cNvSpPr/>
            <p:nvPr/>
          </p:nvSpPr>
          <p:spPr>
            <a:xfrm>
              <a:off x="8975812" y="4878705"/>
              <a:ext cx="99695" cy="121285"/>
            </a:xfrm>
            <a:custGeom>
              <a:rect b="b" l="l" r="r" t="t"/>
              <a:pathLst>
                <a:path extrusionOk="0" h="121285" w="99695">
                  <a:moveTo>
                    <a:pt x="547" y="43052"/>
                  </a:moveTo>
                  <a:lnTo>
                    <a:pt x="24622" y="4560"/>
                  </a:lnTo>
                  <a:lnTo>
                    <a:pt x="59983" y="380"/>
                  </a:lnTo>
                  <a:lnTo>
                    <a:pt x="69782" y="0"/>
                  </a:lnTo>
                  <a:lnTo>
                    <a:pt x="80081" y="761"/>
                  </a:lnTo>
                  <a:lnTo>
                    <a:pt x="89665" y="3809"/>
                  </a:lnTo>
                  <a:lnTo>
                    <a:pt x="97321" y="10286"/>
                  </a:lnTo>
                  <a:lnTo>
                    <a:pt x="99583" y="18907"/>
                  </a:lnTo>
                  <a:lnTo>
                    <a:pt x="96559" y="27241"/>
                  </a:lnTo>
                  <a:lnTo>
                    <a:pt x="63031" y="56673"/>
                  </a:lnTo>
                  <a:lnTo>
                    <a:pt x="39409" y="69722"/>
                  </a:lnTo>
                  <a:lnTo>
                    <a:pt x="35599" y="72008"/>
                  </a:lnTo>
                  <a:lnTo>
                    <a:pt x="31027" y="73532"/>
                  </a:lnTo>
                  <a:lnTo>
                    <a:pt x="27979" y="75056"/>
                  </a:lnTo>
                  <a:lnTo>
                    <a:pt x="39409" y="74854"/>
                  </a:lnTo>
                  <a:lnTo>
                    <a:pt x="50839" y="74580"/>
                  </a:lnTo>
                  <a:lnTo>
                    <a:pt x="62269" y="74735"/>
                  </a:lnTo>
                  <a:lnTo>
                    <a:pt x="99417" y="90356"/>
                  </a:lnTo>
                  <a:lnTo>
                    <a:pt x="96750" y="94964"/>
                  </a:lnTo>
                  <a:lnTo>
                    <a:pt x="92082" y="98571"/>
                  </a:lnTo>
                  <a:lnTo>
                    <a:pt x="87415" y="100964"/>
                  </a:lnTo>
                  <a:lnTo>
                    <a:pt x="73949" y="108120"/>
                  </a:lnTo>
                  <a:lnTo>
                    <a:pt x="59126" y="113633"/>
                  </a:lnTo>
                  <a:lnTo>
                    <a:pt x="43588" y="117574"/>
                  </a:lnTo>
                  <a:lnTo>
                    <a:pt x="27979" y="120014"/>
                  </a:lnTo>
                  <a:lnTo>
                    <a:pt x="17311" y="120776"/>
                  </a:lnTo>
                  <a:lnTo>
                    <a:pt x="27217" y="119252"/>
                  </a:lnTo>
                  <a:lnTo>
                    <a:pt x="24169" y="11849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2" name="Google Shape;6122;p81"/>
            <p:cNvSpPr/>
            <p:nvPr/>
          </p:nvSpPr>
          <p:spPr>
            <a:xfrm>
              <a:off x="9089897" y="5017770"/>
              <a:ext cx="9525" cy="58420"/>
            </a:xfrm>
            <a:custGeom>
              <a:rect b="b" l="l" r="r" t="t"/>
              <a:pathLst>
                <a:path extrusionOk="0" h="58420" w="9525">
                  <a:moveTo>
                    <a:pt x="9144" y="0"/>
                  </a:moveTo>
                  <a:lnTo>
                    <a:pt x="7667" y="8453"/>
                  </a:lnTo>
                  <a:lnTo>
                    <a:pt x="6477" y="16764"/>
                  </a:lnTo>
                  <a:lnTo>
                    <a:pt x="5286" y="25074"/>
                  </a:lnTo>
                  <a:lnTo>
                    <a:pt x="3810" y="33528"/>
                  </a:lnTo>
                  <a:lnTo>
                    <a:pt x="2286" y="40386"/>
                  </a:lnTo>
                  <a:lnTo>
                    <a:pt x="762" y="47244"/>
                  </a:lnTo>
                  <a:lnTo>
                    <a:pt x="0" y="54102"/>
                  </a:lnTo>
                  <a:lnTo>
                    <a:pt x="0" y="56388"/>
                  </a:lnTo>
                  <a:lnTo>
                    <a:pt x="0" y="57912"/>
                  </a:lnTo>
                  <a:lnTo>
                    <a:pt x="762" y="5638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3" name="Google Shape;6123;p81"/>
            <p:cNvSpPr/>
            <p:nvPr/>
          </p:nvSpPr>
          <p:spPr>
            <a:xfrm>
              <a:off x="9092945" y="4923282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7"/>
                  </a:moveTo>
                  <a:lnTo>
                    <a:pt x="0" y="11429"/>
                  </a:lnTo>
                  <a:lnTo>
                    <a:pt x="3048" y="15239"/>
                  </a:lnTo>
                  <a:lnTo>
                    <a:pt x="11430" y="15239"/>
                  </a:lnTo>
                  <a:lnTo>
                    <a:pt x="15240" y="11429"/>
                  </a:lnTo>
                  <a:lnTo>
                    <a:pt x="15240" y="7619"/>
                  </a:lnTo>
                  <a:lnTo>
                    <a:pt x="15240" y="3047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124" name="Google Shape;6124;p8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192834" y="3162920"/>
            <a:ext cx="85663" cy="99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5" name="Google Shape;6125;p8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6444230" y="3002789"/>
            <a:ext cx="206514" cy="2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6126" name="Google Shape;6126;p81"/>
          <p:cNvSpPr/>
          <p:nvPr/>
        </p:nvSpPr>
        <p:spPr>
          <a:xfrm>
            <a:off x="6059921" y="3273188"/>
            <a:ext cx="86176" cy="103632"/>
          </a:xfrm>
          <a:custGeom>
            <a:rect b="b" l="l" r="r" t="t"/>
            <a:pathLst>
              <a:path extrusionOk="0" h="107950" w="89534">
                <a:moveTo>
                  <a:pt x="0" y="69342"/>
                </a:moveTo>
                <a:lnTo>
                  <a:pt x="30479" y="38100"/>
                </a:lnTo>
                <a:lnTo>
                  <a:pt x="36575" y="32766"/>
                </a:lnTo>
                <a:lnTo>
                  <a:pt x="43433" y="26670"/>
                </a:lnTo>
                <a:lnTo>
                  <a:pt x="44195" y="18288"/>
                </a:lnTo>
                <a:lnTo>
                  <a:pt x="45719" y="10668"/>
                </a:lnTo>
                <a:lnTo>
                  <a:pt x="41147" y="6858"/>
                </a:lnTo>
                <a:lnTo>
                  <a:pt x="34289" y="4572"/>
                </a:lnTo>
                <a:lnTo>
                  <a:pt x="28955" y="2286"/>
                </a:lnTo>
                <a:lnTo>
                  <a:pt x="19049" y="0"/>
                </a:lnTo>
                <a:lnTo>
                  <a:pt x="15239" y="6096"/>
                </a:lnTo>
                <a:lnTo>
                  <a:pt x="11644" y="17252"/>
                </a:lnTo>
                <a:lnTo>
                  <a:pt x="10477" y="30194"/>
                </a:lnTo>
                <a:lnTo>
                  <a:pt x="10739" y="43279"/>
                </a:lnTo>
                <a:lnTo>
                  <a:pt x="11429" y="54864"/>
                </a:lnTo>
                <a:lnTo>
                  <a:pt x="11965" y="65020"/>
                </a:lnTo>
                <a:lnTo>
                  <a:pt x="12287" y="74961"/>
                </a:lnTo>
                <a:lnTo>
                  <a:pt x="12180" y="84760"/>
                </a:lnTo>
                <a:lnTo>
                  <a:pt x="11430" y="94488"/>
                </a:lnTo>
                <a:lnTo>
                  <a:pt x="10668" y="97536"/>
                </a:lnTo>
                <a:lnTo>
                  <a:pt x="10668" y="105156"/>
                </a:lnTo>
                <a:lnTo>
                  <a:pt x="8382" y="107442"/>
                </a:lnTo>
                <a:lnTo>
                  <a:pt x="7620" y="107442"/>
                </a:lnTo>
                <a:lnTo>
                  <a:pt x="6858" y="107442"/>
                </a:lnTo>
                <a:lnTo>
                  <a:pt x="6096" y="107442"/>
                </a:lnTo>
                <a:lnTo>
                  <a:pt x="6096" y="102108"/>
                </a:lnTo>
                <a:lnTo>
                  <a:pt x="6096" y="96012"/>
                </a:lnTo>
                <a:lnTo>
                  <a:pt x="14477" y="54864"/>
                </a:lnTo>
                <a:lnTo>
                  <a:pt x="48006" y="38100"/>
                </a:lnTo>
                <a:lnTo>
                  <a:pt x="51816" y="41148"/>
                </a:lnTo>
                <a:lnTo>
                  <a:pt x="55626" y="44196"/>
                </a:lnTo>
                <a:lnTo>
                  <a:pt x="54102" y="52578"/>
                </a:lnTo>
                <a:lnTo>
                  <a:pt x="51816" y="55626"/>
                </a:lnTo>
                <a:lnTo>
                  <a:pt x="47244" y="63246"/>
                </a:lnTo>
                <a:lnTo>
                  <a:pt x="38862" y="66294"/>
                </a:lnTo>
                <a:lnTo>
                  <a:pt x="31242" y="69342"/>
                </a:lnTo>
                <a:lnTo>
                  <a:pt x="27432" y="70866"/>
                </a:lnTo>
                <a:lnTo>
                  <a:pt x="25146" y="71628"/>
                </a:lnTo>
                <a:lnTo>
                  <a:pt x="21336" y="71628"/>
                </a:lnTo>
                <a:lnTo>
                  <a:pt x="28194" y="71628"/>
                </a:lnTo>
                <a:lnTo>
                  <a:pt x="35052" y="73914"/>
                </a:lnTo>
                <a:lnTo>
                  <a:pt x="76200" y="91440"/>
                </a:lnTo>
                <a:lnTo>
                  <a:pt x="81534" y="93726"/>
                </a:lnTo>
                <a:lnTo>
                  <a:pt x="89154" y="93726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27" name="Google Shape;6127;p81"/>
          <p:cNvGrpSpPr/>
          <p:nvPr/>
        </p:nvGrpSpPr>
        <p:grpSpPr>
          <a:xfrm>
            <a:off x="6504904" y="3355405"/>
            <a:ext cx="244479" cy="245584"/>
            <a:chOff x="9541750" y="5068049"/>
            <a:chExt cx="253504" cy="256057"/>
          </a:xfrm>
        </p:grpSpPr>
        <p:pic>
          <p:nvPicPr>
            <p:cNvPr id="6128" name="Google Shape;6128;p81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9541750" y="5068049"/>
              <a:ext cx="153187" cy="2560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29" name="Google Shape;6129;p81"/>
            <p:cNvSpPr/>
            <p:nvPr/>
          </p:nvSpPr>
          <p:spPr>
            <a:xfrm>
              <a:off x="9742931" y="5186529"/>
              <a:ext cx="41275" cy="10160"/>
            </a:xfrm>
            <a:custGeom>
              <a:rect b="b" l="l" r="r" t="t"/>
              <a:pathLst>
                <a:path extrusionOk="0" h="10160" w="41275">
                  <a:moveTo>
                    <a:pt x="0" y="1928"/>
                  </a:moveTo>
                  <a:lnTo>
                    <a:pt x="6893" y="1285"/>
                  </a:lnTo>
                  <a:lnTo>
                    <a:pt x="18002" y="214"/>
                  </a:lnTo>
                  <a:lnTo>
                    <a:pt x="29253" y="0"/>
                  </a:lnTo>
                  <a:lnTo>
                    <a:pt x="36576" y="1928"/>
                  </a:lnTo>
                  <a:lnTo>
                    <a:pt x="41148" y="5738"/>
                  </a:lnTo>
                  <a:lnTo>
                    <a:pt x="35052" y="8786"/>
                  </a:lnTo>
                  <a:lnTo>
                    <a:pt x="33528" y="954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0" name="Google Shape;6130;p81"/>
            <p:cNvSpPr/>
            <p:nvPr/>
          </p:nvSpPr>
          <p:spPr>
            <a:xfrm>
              <a:off x="9733025" y="5233415"/>
              <a:ext cx="62229" cy="7620"/>
            </a:xfrm>
            <a:custGeom>
              <a:rect b="b" l="l" r="r" t="t"/>
              <a:pathLst>
                <a:path extrusionOk="0" h="7620" w="62229">
                  <a:moveTo>
                    <a:pt x="0" y="3048"/>
                  </a:moveTo>
                  <a:lnTo>
                    <a:pt x="10263" y="5453"/>
                  </a:lnTo>
                  <a:lnTo>
                    <a:pt x="19812" y="6858"/>
                  </a:lnTo>
                  <a:lnTo>
                    <a:pt x="29360" y="7119"/>
                  </a:lnTo>
                  <a:lnTo>
                    <a:pt x="39624" y="6096"/>
                  </a:lnTo>
                  <a:lnTo>
                    <a:pt x="48006" y="5334"/>
                  </a:lnTo>
                  <a:lnTo>
                    <a:pt x="54102" y="3048"/>
                  </a:lnTo>
                  <a:lnTo>
                    <a:pt x="61722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31" name="Google Shape;6131;p81"/>
          <p:cNvSpPr/>
          <p:nvPr/>
        </p:nvSpPr>
        <p:spPr>
          <a:xfrm>
            <a:off x="6824153" y="3433960"/>
            <a:ext cx="12224" cy="91440"/>
          </a:xfrm>
          <a:custGeom>
            <a:rect b="b" l="l" r="r" t="t"/>
            <a:pathLst>
              <a:path extrusionOk="0" h="95250" w="12700">
                <a:moveTo>
                  <a:pt x="12192" y="0"/>
                </a:moveTo>
                <a:lnTo>
                  <a:pt x="9298" y="13239"/>
                </a:lnTo>
                <a:lnTo>
                  <a:pt x="7334" y="25908"/>
                </a:lnTo>
                <a:lnTo>
                  <a:pt x="6084" y="38576"/>
                </a:lnTo>
                <a:lnTo>
                  <a:pt x="5334" y="51816"/>
                </a:lnTo>
                <a:lnTo>
                  <a:pt x="4667" y="61293"/>
                </a:lnTo>
                <a:lnTo>
                  <a:pt x="4000" y="70485"/>
                </a:lnTo>
                <a:lnTo>
                  <a:pt x="3619" y="79676"/>
                </a:lnTo>
                <a:lnTo>
                  <a:pt x="3810" y="89154"/>
                </a:lnTo>
                <a:lnTo>
                  <a:pt x="3810" y="95250"/>
                </a:lnTo>
                <a:lnTo>
                  <a:pt x="4572" y="94488"/>
                </a:lnTo>
                <a:lnTo>
                  <a:pt x="0" y="93726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2" name="Google Shape;6132;p81"/>
          <p:cNvSpPr/>
          <p:nvPr/>
        </p:nvSpPr>
        <p:spPr>
          <a:xfrm>
            <a:off x="3372614" y="3260035"/>
            <a:ext cx="121014" cy="449275"/>
          </a:xfrm>
          <a:custGeom>
            <a:rect b="b" l="l" r="r" t="t"/>
            <a:pathLst>
              <a:path extrusionOk="0" h="467995" w="125729">
                <a:moveTo>
                  <a:pt x="125729" y="16001"/>
                </a:moveTo>
                <a:lnTo>
                  <a:pt x="112942" y="8465"/>
                </a:lnTo>
                <a:lnTo>
                  <a:pt x="101726" y="3143"/>
                </a:lnTo>
                <a:lnTo>
                  <a:pt x="89939" y="250"/>
                </a:lnTo>
                <a:lnTo>
                  <a:pt x="75437" y="0"/>
                </a:lnTo>
                <a:lnTo>
                  <a:pt x="62745" y="2262"/>
                </a:lnTo>
                <a:lnTo>
                  <a:pt x="22895" y="31492"/>
                </a:lnTo>
                <a:lnTo>
                  <a:pt x="11429" y="67817"/>
                </a:lnTo>
                <a:lnTo>
                  <a:pt x="11965" y="81129"/>
                </a:lnTo>
                <a:lnTo>
                  <a:pt x="25145" y="117347"/>
                </a:lnTo>
                <a:lnTo>
                  <a:pt x="38480" y="136112"/>
                </a:lnTo>
                <a:lnTo>
                  <a:pt x="45291" y="145530"/>
                </a:lnTo>
                <a:lnTo>
                  <a:pt x="60197" y="188975"/>
                </a:lnTo>
                <a:lnTo>
                  <a:pt x="57376" y="199536"/>
                </a:lnTo>
                <a:lnTo>
                  <a:pt x="51911" y="209454"/>
                </a:lnTo>
                <a:lnTo>
                  <a:pt x="44874" y="218658"/>
                </a:lnTo>
                <a:lnTo>
                  <a:pt x="37337" y="227075"/>
                </a:lnTo>
                <a:lnTo>
                  <a:pt x="30098" y="235267"/>
                </a:lnTo>
                <a:lnTo>
                  <a:pt x="22288" y="242887"/>
                </a:lnTo>
                <a:lnTo>
                  <a:pt x="14192" y="250221"/>
                </a:lnTo>
                <a:lnTo>
                  <a:pt x="6095" y="257555"/>
                </a:lnTo>
                <a:lnTo>
                  <a:pt x="3809" y="259079"/>
                </a:lnTo>
                <a:lnTo>
                  <a:pt x="1523" y="262127"/>
                </a:lnTo>
                <a:lnTo>
                  <a:pt x="0" y="263651"/>
                </a:lnTo>
                <a:lnTo>
                  <a:pt x="6095" y="264413"/>
                </a:lnTo>
                <a:lnTo>
                  <a:pt x="12191" y="265175"/>
                </a:lnTo>
                <a:lnTo>
                  <a:pt x="17525" y="266699"/>
                </a:lnTo>
                <a:lnTo>
                  <a:pt x="25157" y="268354"/>
                </a:lnTo>
                <a:lnTo>
                  <a:pt x="55483" y="296537"/>
                </a:lnTo>
                <a:lnTo>
                  <a:pt x="55625" y="304037"/>
                </a:lnTo>
                <a:lnTo>
                  <a:pt x="54411" y="321694"/>
                </a:lnTo>
                <a:lnTo>
                  <a:pt x="50482" y="338423"/>
                </a:lnTo>
                <a:lnTo>
                  <a:pt x="45124" y="354722"/>
                </a:lnTo>
                <a:lnTo>
                  <a:pt x="39623" y="371093"/>
                </a:lnTo>
                <a:lnTo>
                  <a:pt x="35004" y="385060"/>
                </a:lnTo>
                <a:lnTo>
                  <a:pt x="30670" y="399383"/>
                </a:lnTo>
                <a:lnTo>
                  <a:pt x="27193" y="413849"/>
                </a:lnTo>
                <a:lnTo>
                  <a:pt x="25145" y="428243"/>
                </a:lnTo>
                <a:lnTo>
                  <a:pt x="24598" y="436804"/>
                </a:lnTo>
                <a:lnTo>
                  <a:pt x="24764" y="445865"/>
                </a:lnTo>
                <a:lnTo>
                  <a:pt x="61674" y="467558"/>
                </a:lnTo>
                <a:lnTo>
                  <a:pt x="70865" y="466343"/>
                </a:lnTo>
                <a:lnTo>
                  <a:pt x="79759" y="462355"/>
                </a:lnTo>
                <a:lnTo>
                  <a:pt x="86582" y="459009"/>
                </a:lnTo>
                <a:lnTo>
                  <a:pt x="92404" y="455521"/>
                </a:lnTo>
                <a:lnTo>
                  <a:pt x="98297" y="451103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33" name="Google Shape;6133;p8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3557046" y="3337438"/>
            <a:ext cx="113955" cy="18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4" name="Google Shape;6134;p81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3855391" y="3473957"/>
            <a:ext cx="67905" cy="85707"/>
          </a:xfrm>
          <a:prstGeom prst="rect">
            <a:avLst/>
          </a:prstGeom>
          <a:noFill/>
          <a:ln>
            <a:noFill/>
          </a:ln>
        </p:spPr>
      </p:pic>
      <p:sp>
        <p:nvSpPr>
          <p:cNvPr id="6135" name="Google Shape;6135;p81"/>
          <p:cNvSpPr/>
          <p:nvPr/>
        </p:nvSpPr>
        <p:spPr>
          <a:xfrm>
            <a:off x="1401774" y="2863953"/>
            <a:ext cx="48895" cy="38404"/>
          </a:xfrm>
          <a:custGeom>
            <a:rect b="b" l="l" r="r" t="t"/>
            <a:pathLst>
              <a:path extrusionOk="0" h="40004" w="50800">
                <a:moveTo>
                  <a:pt x="19812" y="29718"/>
                </a:moveTo>
                <a:lnTo>
                  <a:pt x="18288" y="25146"/>
                </a:lnTo>
                <a:lnTo>
                  <a:pt x="16764" y="21336"/>
                </a:lnTo>
                <a:lnTo>
                  <a:pt x="14478" y="16764"/>
                </a:lnTo>
                <a:lnTo>
                  <a:pt x="20574" y="13716"/>
                </a:lnTo>
                <a:lnTo>
                  <a:pt x="25146" y="12192"/>
                </a:lnTo>
                <a:lnTo>
                  <a:pt x="32004" y="11430"/>
                </a:lnTo>
                <a:lnTo>
                  <a:pt x="32766" y="11430"/>
                </a:lnTo>
                <a:lnTo>
                  <a:pt x="33528" y="11430"/>
                </a:lnTo>
                <a:lnTo>
                  <a:pt x="34290" y="11430"/>
                </a:lnTo>
                <a:lnTo>
                  <a:pt x="35814" y="18288"/>
                </a:lnTo>
                <a:lnTo>
                  <a:pt x="35814" y="22860"/>
                </a:lnTo>
                <a:lnTo>
                  <a:pt x="30480" y="28194"/>
                </a:lnTo>
                <a:lnTo>
                  <a:pt x="25622" y="32444"/>
                </a:lnTo>
                <a:lnTo>
                  <a:pt x="20193" y="35909"/>
                </a:lnTo>
                <a:lnTo>
                  <a:pt x="14192" y="38373"/>
                </a:lnTo>
                <a:lnTo>
                  <a:pt x="7620" y="39624"/>
                </a:lnTo>
                <a:lnTo>
                  <a:pt x="6858" y="39624"/>
                </a:lnTo>
                <a:lnTo>
                  <a:pt x="5334" y="39624"/>
                </a:lnTo>
                <a:lnTo>
                  <a:pt x="3810" y="39624"/>
                </a:lnTo>
                <a:lnTo>
                  <a:pt x="762" y="31242"/>
                </a:lnTo>
                <a:lnTo>
                  <a:pt x="0" y="24384"/>
                </a:lnTo>
                <a:lnTo>
                  <a:pt x="4572" y="16002"/>
                </a:lnTo>
                <a:lnTo>
                  <a:pt x="44196" y="0"/>
                </a:lnTo>
                <a:lnTo>
                  <a:pt x="48006" y="4572"/>
                </a:lnTo>
                <a:lnTo>
                  <a:pt x="48768" y="14478"/>
                </a:lnTo>
                <a:lnTo>
                  <a:pt x="49530" y="21336"/>
                </a:lnTo>
                <a:lnTo>
                  <a:pt x="50292" y="30480"/>
                </a:lnTo>
                <a:lnTo>
                  <a:pt x="44958" y="35052"/>
                </a:lnTo>
                <a:lnTo>
                  <a:pt x="39624" y="39624"/>
                </a:lnTo>
                <a:lnTo>
                  <a:pt x="35814" y="33528"/>
                </a:lnTo>
                <a:lnTo>
                  <a:pt x="34290" y="29718"/>
                </a:lnTo>
                <a:lnTo>
                  <a:pt x="31242" y="24384"/>
                </a:lnTo>
                <a:lnTo>
                  <a:pt x="30480" y="20574"/>
                </a:lnTo>
                <a:lnTo>
                  <a:pt x="29718" y="14478"/>
                </a:lnTo>
                <a:lnTo>
                  <a:pt x="32004" y="13716"/>
                </a:lnTo>
                <a:lnTo>
                  <a:pt x="36576" y="12192"/>
                </a:lnTo>
                <a:lnTo>
                  <a:pt x="38862" y="10668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36" name="Google Shape;6136;p81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914313" y="2766953"/>
            <a:ext cx="222812" cy="148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7" name="Google Shape;6137;p81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279895" y="2776796"/>
            <a:ext cx="97023" cy="115669"/>
          </a:xfrm>
          <a:prstGeom prst="rect">
            <a:avLst/>
          </a:prstGeom>
          <a:noFill/>
          <a:ln>
            <a:noFill/>
          </a:ln>
        </p:spPr>
      </p:pic>
      <p:sp>
        <p:nvSpPr>
          <p:cNvPr id="6138" name="Google Shape;6138;p81"/>
          <p:cNvSpPr/>
          <p:nvPr/>
        </p:nvSpPr>
        <p:spPr>
          <a:xfrm>
            <a:off x="1972009" y="2948724"/>
            <a:ext cx="372212" cy="70104"/>
          </a:xfrm>
          <a:custGeom>
            <a:rect b="b" l="l" r="r" t="t"/>
            <a:pathLst>
              <a:path extrusionOk="0" h="73025" w="386714">
                <a:moveTo>
                  <a:pt x="12953" y="57150"/>
                </a:moveTo>
                <a:lnTo>
                  <a:pt x="3809" y="63246"/>
                </a:lnTo>
                <a:lnTo>
                  <a:pt x="0" y="62484"/>
                </a:lnTo>
                <a:lnTo>
                  <a:pt x="0" y="68580"/>
                </a:lnTo>
                <a:lnTo>
                  <a:pt x="12263" y="71520"/>
                </a:lnTo>
                <a:lnTo>
                  <a:pt x="25526" y="72675"/>
                </a:lnTo>
                <a:lnTo>
                  <a:pt x="38790" y="72544"/>
                </a:lnTo>
                <a:lnTo>
                  <a:pt x="51053" y="71628"/>
                </a:lnTo>
                <a:lnTo>
                  <a:pt x="81903" y="67889"/>
                </a:lnTo>
                <a:lnTo>
                  <a:pt x="112680" y="62865"/>
                </a:lnTo>
                <a:lnTo>
                  <a:pt x="143315" y="57269"/>
                </a:lnTo>
                <a:lnTo>
                  <a:pt x="173735" y="51816"/>
                </a:lnTo>
                <a:lnTo>
                  <a:pt x="235362" y="41814"/>
                </a:lnTo>
                <a:lnTo>
                  <a:pt x="296417" y="33528"/>
                </a:lnTo>
                <a:lnTo>
                  <a:pt x="348174" y="27955"/>
                </a:lnTo>
                <a:lnTo>
                  <a:pt x="370331" y="26670"/>
                </a:lnTo>
                <a:lnTo>
                  <a:pt x="377189" y="25908"/>
                </a:lnTo>
                <a:lnTo>
                  <a:pt x="381761" y="25908"/>
                </a:lnTo>
                <a:lnTo>
                  <a:pt x="381761" y="20574"/>
                </a:lnTo>
                <a:lnTo>
                  <a:pt x="380999" y="16002"/>
                </a:lnTo>
                <a:lnTo>
                  <a:pt x="382523" y="10668"/>
                </a:lnTo>
                <a:lnTo>
                  <a:pt x="383285" y="6858"/>
                </a:lnTo>
                <a:lnTo>
                  <a:pt x="384809" y="3810"/>
                </a:lnTo>
                <a:lnTo>
                  <a:pt x="386333" y="0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9" name="Google Shape;6139;p81"/>
          <p:cNvSpPr/>
          <p:nvPr/>
        </p:nvSpPr>
        <p:spPr>
          <a:xfrm>
            <a:off x="2451860" y="2822299"/>
            <a:ext cx="7334" cy="17068"/>
          </a:xfrm>
          <a:custGeom>
            <a:rect b="b" l="l" r="r" t="t"/>
            <a:pathLst>
              <a:path extrusionOk="0" h="17779" w="7620">
                <a:moveTo>
                  <a:pt x="7620" y="0"/>
                </a:moveTo>
                <a:lnTo>
                  <a:pt x="3048" y="10668"/>
                </a:lnTo>
                <a:lnTo>
                  <a:pt x="3048" y="12192"/>
                </a:lnTo>
                <a:lnTo>
                  <a:pt x="0" y="17526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0" name="Google Shape;6140;p81"/>
          <p:cNvSpPr/>
          <p:nvPr/>
        </p:nvSpPr>
        <p:spPr>
          <a:xfrm>
            <a:off x="2484192" y="2931916"/>
            <a:ext cx="1222" cy="4876"/>
          </a:xfrm>
          <a:custGeom>
            <a:rect b="b" l="l" r="r" t="t"/>
            <a:pathLst>
              <a:path extrusionOk="0" h="5079" w="1270">
                <a:moveTo>
                  <a:pt x="0" y="4572"/>
                </a:moveTo>
                <a:lnTo>
                  <a:pt x="0" y="3048"/>
                </a:lnTo>
                <a:lnTo>
                  <a:pt x="761" y="1524"/>
                </a:lnTo>
                <a:lnTo>
                  <a:pt x="761" y="0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1" name="Google Shape;6141;p81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880259" y="2843479"/>
            <a:ext cx="388019" cy="269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42" name="Google Shape;6142;p81"/>
          <p:cNvGrpSpPr/>
          <p:nvPr/>
        </p:nvGrpSpPr>
        <p:grpSpPr>
          <a:xfrm>
            <a:off x="3319600" y="2769287"/>
            <a:ext cx="1060812" cy="317913"/>
            <a:chOff x="6238862" y="4456937"/>
            <a:chExt cx="1099971" cy="331470"/>
          </a:xfrm>
        </p:grpSpPr>
        <p:pic>
          <p:nvPicPr>
            <p:cNvPr id="6143" name="Google Shape;6143;p81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6238862" y="4493501"/>
              <a:ext cx="197883" cy="190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4" name="Google Shape;6144;p81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6470033" y="4546079"/>
              <a:ext cx="159283" cy="1166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5" name="Google Shape;6145;p81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6650723" y="4511027"/>
              <a:ext cx="195966" cy="131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46" name="Google Shape;6146;p81"/>
            <p:cNvSpPr/>
            <p:nvPr/>
          </p:nvSpPr>
          <p:spPr>
            <a:xfrm>
              <a:off x="6881621" y="4456937"/>
              <a:ext cx="100965" cy="331470"/>
            </a:xfrm>
            <a:custGeom>
              <a:rect b="b" l="l" r="r" t="t"/>
              <a:pathLst>
                <a:path extrusionOk="0" h="331470" w="100965">
                  <a:moveTo>
                    <a:pt x="0" y="0"/>
                  </a:moveTo>
                  <a:lnTo>
                    <a:pt x="8096" y="53816"/>
                  </a:lnTo>
                  <a:lnTo>
                    <a:pt x="12192" y="108204"/>
                  </a:lnTo>
                  <a:lnTo>
                    <a:pt x="13525" y="168687"/>
                  </a:lnTo>
                  <a:lnTo>
                    <a:pt x="13716" y="228600"/>
                  </a:lnTo>
                  <a:lnTo>
                    <a:pt x="13239" y="250197"/>
                  </a:lnTo>
                  <a:lnTo>
                    <a:pt x="12192" y="271653"/>
                  </a:lnTo>
                  <a:lnTo>
                    <a:pt x="11144" y="293108"/>
                  </a:lnTo>
                  <a:lnTo>
                    <a:pt x="10668" y="314706"/>
                  </a:lnTo>
                  <a:lnTo>
                    <a:pt x="10668" y="323850"/>
                  </a:lnTo>
                  <a:lnTo>
                    <a:pt x="11430" y="325374"/>
                  </a:lnTo>
                  <a:lnTo>
                    <a:pt x="10668" y="331470"/>
                  </a:lnTo>
                  <a:lnTo>
                    <a:pt x="13311" y="319587"/>
                  </a:lnTo>
                  <a:lnTo>
                    <a:pt x="14668" y="307848"/>
                  </a:lnTo>
                  <a:lnTo>
                    <a:pt x="15168" y="296108"/>
                  </a:lnTo>
                  <a:lnTo>
                    <a:pt x="15240" y="284226"/>
                  </a:lnTo>
                  <a:lnTo>
                    <a:pt x="15025" y="261604"/>
                  </a:lnTo>
                  <a:lnTo>
                    <a:pt x="13525" y="239268"/>
                  </a:lnTo>
                  <a:lnTo>
                    <a:pt x="11168" y="216931"/>
                  </a:lnTo>
                  <a:lnTo>
                    <a:pt x="8382" y="194310"/>
                  </a:lnTo>
                  <a:lnTo>
                    <a:pt x="6310" y="177117"/>
                  </a:lnTo>
                  <a:lnTo>
                    <a:pt x="4381" y="158495"/>
                  </a:lnTo>
                  <a:lnTo>
                    <a:pt x="3881" y="139874"/>
                  </a:lnTo>
                  <a:lnTo>
                    <a:pt x="6096" y="122682"/>
                  </a:lnTo>
                  <a:lnTo>
                    <a:pt x="41148" y="97535"/>
                  </a:lnTo>
                  <a:lnTo>
                    <a:pt x="54542" y="97262"/>
                  </a:lnTo>
                  <a:lnTo>
                    <a:pt x="67151" y="99917"/>
                  </a:lnTo>
                  <a:lnTo>
                    <a:pt x="100393" y="134969"/>
                  </a:lnTo>
                  <a:lnTo>
                    <a:pt x="100941" y="146768"/>
                  </a:lnTo>
                  <a:lnTo>
                    <a:pt x="96774" y="158495"/>
                  </a:lnTo>
                  <a:lnTo>
                    <a:pt x="57233" y="192678"/>
                  </a:lnTo>
                  <a:lnTo>
                    <a:pt x="20919" y="209311"/>
                  </a:lnTo>
                  <a:lnTo>
                    <a:pt x="12954" y="210311"/>
                  </a:lnTo>
                  <a:lnTo>
                    <a:pt x="13430" y="202632"/>
                  </a:lnTo>
                  <a:lnTo>
                    <a:pt x="15049" y="197453"/>
                  </a:lnTo>
                  <a:lnTo>
                    <a:pt x="18097" y="192416"/>
                  </a:lnTo>
                  <a:lnTo>
                    <a:pt x="22860" y="185166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47" name="Google Shape;6147;p81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6997337" y="4460330"/>
              <a:ext cx="341496" cy="1957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48" name="Google Shape;6148;p81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4896658" y="2710478"/>
            <a:ext cx="154340" cy="2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9" name="Google Shape;6149;p81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5475711" y="2703170"/>
            <a:ext cx="175066" cy="141795"/>
          </a:xfrm>
          <a:prstGeom prst="rect">
            <a:avLst/>
          </a:prstGeom>
          <a:noFill/>
          <a:ln>
            <a:noFill/>
          </a:ln>
        </p:spPr>
      </p:pic>
      <p:sp>
        <p:nvSpPr>
          <p:cNvPr id="6150" name="Google Shape;6150;p81"/>
          <p:cNvSpPr/>
          <p:nvPr/>
        </p:nvSpPr>
        <p:spPr>
          <a:xfrm>
            <a:off x="5923975" y="2669566"/>
            <a:ext cx="88011" cy="232258"/>
          </a:xfrm>
          <a:custGeom>
            <a:rect b="b" l="l" r="r" t="t"/>
            <a:pathLst>
              <a:path extrusionOk="0" h="241935" w="91440">
                <a:moveTo>
                  <a:pt x="53340" y="54101"/>
                </a:moveTo>
                <a:lnTo>
                  <a:pt x="64770" y="17525"/>
                </a:lnTo>
                <a:lnTo>
                  <a:pt x="48768" y="0"/>
                </a:lnTo>
                <a:lnTo>
                  <a:pt x="37873" y="1797"/>
                </a:lnTo>
                <a:lnTo>
                  <a:pt x="11287" y="37171"/>
                </a:lnTo>
                <a:lnTo>
                  <a:pt x="6048" y="62555"/>
                </a:lnTo>
                <a:lnTo>
                  <a:pt x="9144" y="74675"/>
                </a:lnTo>
                <a:lnTo>
                  <a:pt x="16537" y="83141"/>
                </a:lnTo>
                <a:lnTo>
                  <a:pt x="27146" y="87534"/>
                </a:lnTo>
                <a:lnTo>
                  <a:pt x="39040" y="88927"/>
                </a:lnTo>
                <a:lnTo>
                  <a:pt x="50292" y="88391"/>
                </a:lnTo>
                <a:lnTo>
                  <a:pt x="83820" y="58673"/>
                </a:lnTo>
                <a:lnTo>
                  <a:pt x="83820" y="50291"/>
                </a:lnTo>
                <a:lnTo>
                  <a:pt x="83820" y="41909"/>
                </a:lnTo>
                <a:lnTo>
                  <a:pt x="83820" y="41147"/>
                </a:lnTo>
                <a:lnTo>
                  <a:pt x="83820" y="40385"/>
                </a:lnTo>
                <a:lnTo>
                  <a:pt x="83820" y="39623"/>
                </a:lnTo>
                <a:lnTo>
                  <a:pt x="83843" y="55625"/>
                </a:lnTo>
                <a:lnTo>
                  <a:pt x="84010" y="71627"/>
                </a:lnTo>
                <a:lnTo>
                  <a:pt x="84462" y="87629"/>
                </a:lnTo>
                <a:lnTo>
                  <a:pt x="85344" y="103631"/>
                </a:lnTo>
                <a:lnTo>
                  <a:pt x="87034" y="124896"/>
                </a:lnTo>
                <a:lnTo>
                  <a:pt x="88582" y="146303"/>
                </a:lnTo>
                <a:lnTo>
                  <a:pt x="89844" y="167711"/>
                </a:lnTo>
                <a:lnTo>
                  <a:pt x="90678" y="188975"/>
                </a:lnTo>
                <a:lnTo>
                  <a:pt x="91035" y="201846"/>
                </a:lnTo>
                <a:lnTo>
                  <a:pt x="90678" y="215360"/>
                </a:lnTo>
                <a:lnTo>
                  <a:pt x="87463" y="227873"/>
                </a:lnTo>
                <a:lnTo>
                  <a:pt x="79248" y="237743"/>
                </a:lnTo>
                <a:lnTo>
                  <a:pt x="68377" y="241732"/>
                </a:lnTo>
                <a:lnTo>
                  <a:pt x="56292" y="241077"/>
                </a:lnTo>
                <a:lnTo>
                  <a:pt x="12382" y="214693"/>
                </a:lnTo>
                <a:lnTo>
                  <a:pt x="0" y="188975"/>
                </a:lnTo>
                <a:lnTo>
                  <a:pt x="523" y="172807"/>
                </a:lnTo>
                <a:lnTo>
                  <a:pt x="6477" y="159067"/>
                </a:lnTo>
                <a:lnTo>
                  <a:pt x="15859" y="146756"/>
                </a:lnTo>
                <a:lnTo>
                  <a:pt x="26670" y="134873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51" name="Google Shape;6151;p81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6067992" y="2606708"/>
            <a:ext cx="205779" cy="183209"/>
          </a:xfrm>
          <a:prstGeom prst="rect">
            <a:avLst/>
          </a:prstGeom>
          <a:noFill/>
          <a:ln>
            <a:noFill/>
          </a:ln>
        </p:spPr>
      </p:pic>
      <p:sp>
        <p:nvSpPr>
          <p:cNvPr id="6152" name="Google Shape;6152;p81"/>
          <p:cNvSpPr/>
          <p:nvPr/>
        </p:nvSpPr>
        <p:spPr>
          <a:xfrm>
            <a:off x="4156686" y="3433960"/>
            <a:ext cx="14668" cy="14629"/>
          </a:xfrm>
          <a:custGeom>
            <a:rect b="b" l="l" r="r" t="t"/>
            <a:pathLst>
              <a:path extrusionOk="0" h="15239" w="15240">
                <a:moveTo>
                  <a:pt x="0" y="3048"/>
                </a:moveTo>
                <a:lnTo>
                  <a:pt x="0" y="11430"/>
                </a:lnTo>
                <a:lnTo>
                  <a:pt x="3810" y="15240"/>
                </a:lnTo>
                <a:lnTo>
                  <a:pt x="12192" y="15240"/>
                </a:lnTo>
                <a:lnTo>
                  <a:pt x="15240" y="11430"/>
                </a:lnTo>
                <a:lnTo>
                  <a:pt x="15240" y="7620"/>
                </a:lnTo>
                <a:lnTo>
                  <a:pt x="15240" y="3048"/>
                </a:lnTo>
                <a:lnTo>
                  <a:pt x="12192" y="0"/>
                </a:lnTo>
                <a:lnTo>
                  <a:pt x="381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336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3" name="Google Shape;6153;p81"/>
          <p:cNvSpPr/>
          <p:nvPr/>
        </p:nvSpPr>
        <p:spPr>
          <a:xfrm>
            <a:off x="4318352" y="3398883"/>
            <a:ext cx="14668" cy="14629"/>
          </a:xfrm>
          <a:custGeom>
            <a:rect b="b" l="l" r="r" t="t"/>
            <a:pathLst>
              <a:path extrusionOk="0" h="15239" w="15240">
                <a:moveTo>
                  <a:pt x="0" y="3048"/>
                </a:moveTo>
                <a:lnTo>
                  <a:pt x="0" y="11430"/>
                </a:lnTo>
                <a:lnTo>
                  <a:pt x="3810" y="15240"/>
                </a:lnTo>
                <a:lnTo>
                  <a:pt x="12192" y="15240"/>
                </a:lnTo>
                <a:lnTo>
                  <a:pt x="15240" y="11430"/>
                </a:lnTo>
                <a:lnTo>
                  <a:pt x="15240" y="7620"/>
                </a:lnTo>
                <a:lnTo>
                  <a:pt x="15240" y="3048"/>
                </a:lnTo>
                <a:lnTo>
                  <a:pt x="12192" y="0"/>
                </a:lnTo>
                <a:lnTo>
                  <a:pt x="381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336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4" name="Google Shape;6154;p81"/>
          <p:cNvSpPr/>
          <p:nvPr/>
        </p:nvSpPr>
        <p:spPr>
          <a:xfrm>
            <a:off x="4446215" y="3397421"/>
            <a:ext cx="14668" cy="14629"/>
          </a:xfrm>
          <a:custGeom>
            <a:rect b="b" l="l" r="r" t="t"/>
            <a:pathLst>
              <a:path extrusionOk="0" h="15239" w="15240">
                <a:moveTo>
                  <a:pt x="0" y="3810"/>
                </a:moveTo>
                <a:lnTo>
                  <a:pt x="0" y="12192"/>
                </a:lnTo>
                <a:lnTo>
                  <a:pt x="3048" y="15240"/>
                </a:lnTo>
                <a:lnTo>
                  <a:pt x="11430" y="15240"/>
                </a:lnTo>
                <a:lnTo>
                  <a:pt x="15240" y="12192"/>
                </a:lnTo>
                <a:lnTo>
                  <a:pt x="15240" y="7620"/>
                </a:lnTo>
                <a:lnTo>
                  <a:pt x="15240" y="3810"/>
                </a:lnTo>
                <a:lnTo>
                  <a:pt x="11430" y="0"/>
                </a:lnTo>
                <a:lnTo>
                  <a:pt x="3048" y="0"/>
                </a:lnTo>
                <a:lnTo>
                  <a:pt x="0" y="3810"/>
                </a:lnTo>
                <a:close/>
              </a:path>
            </a:pathLst>
          </a:custGeom>
          <a:solidFill>
            <a:srgbClr val="336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5" name="Google Shape;6155;p81"/>
          <p:cNvSpPr/>
          <p:nvPr/>
        </p:nvSpPr>
        <p:spPr>
          <a:xfrm>
            <a:off x="4552765" y="3408383"/>
            <a:ext cx="14668" cy="14629"/>
          </a:xfrm>
          <a:custGeom>
            <a:rect b="b" l="l" r="r" t="t"/>
            <a:pathLst>
              <a:path extrusionOk="0" h="15239" w="15240">
                <a:moveTo>
                  <a:pt x="0" y="3047"/>
                </a:moveTo>
                <a:lnTo>
                  <a:pt x="0" y="11429"/>
                </a:lnTo>
                <a:lnTo>
                  <a:pt x="3048" y="15239"/>
                </a:lnTo>
                <a:lnTo>
                  <a:pt x="12192" y="15239"/>
                </a:lnTo>
                <a:lnTo>
                  <a:pt x="15240" y="11429"/>
                </a:lnTo>
                <a:lnTo>
                  <a:pt x="15240" y="7619"/>
                </a:lnTo>
                <a:lnTo>
                  <a:pt x="15240" y="3047"/>
                </a:lnTo>
                <a:lnTo>
                  <a:pt x="12192" y="0"/>
                </a:lnTo>
                <a:lnTo>
                  <a:pt x="3048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336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56" name="Google Shape;6156;p81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4734994" y="3377677"/>
            <a:ext cx="76206" cy="1249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57" name="Google Shape;6157;p81"/>
          <p:cNvGrpSpPr/>
          <p:nvPr/>
        </p:nvGrpSpPr>
        <p:grpSpPr>
          <a:xfrm>
            <a:off x="4876433" y="3128677"/>
            <a:ext cx="361814" cy="397087"/>
            <a:chOff x="7853159" y="4831651"/>
            <a:chExt cx="375170" cy="414020"/>
          </a:xfrm>
        </p:grpSpPr>
        <p:pic>
          <p:nvPicPr>
            <p:cNvPr id="6158" name="Google Shape;6158;p81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7853159" y="4924983"/>
              <a:ext cx="206527" cy="2543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59" name="Google Shape;6159;p81"/>
            <p:cNvSpPr/>
            <p:nvPr/>
          </p:nvSpPr>
          <p:spPr>
            <a:xfrm>
              <a:off x="8065770" y="4831651"/>
              <a:ext cx="162559" cy="414020"/>
            </a:xfrm>
            <a:custGeom>
              <a:rect b="b" l="l" r="r" t="t"/>
              <a:pathLst>
                <a:path extrusionOk="0" h="414020" w="162559">
                  <a:moveTo>
                    <a:pt x="67055" y="13906"/>
                  </a:moveTo>
                  <a:lnTo>
                    <a:pt x="65531" y="5524"/>
                  </a:lnTo>
                  <a:lnTo>
                    <a:pt x="63245" y="4000"/>
                  </a:lnTo>
                  <a:lnTo>
                    <a:pt x="67055" y="952"/>
                  </a:lnTo>
                  <a:lnTo>
                    <a:pt x="74592" y="333"/>
                  </a:lnTo>
                  <a:lnTo>
                    <a:pt x="82200" y="0"/>
                  </a:lnTo>
                  <a:lnTo>
                    <a:pt x="89665" y="523"/>
                  </a:lnTo>
                  <a:lnTo>
                    <a:pt x="129135" y="25836"/>
                  </a:lnTo>
                  <a:lnTo>
                    <a:pt x="150209" y="69627"/>
                  </a:lnTo>
                  <a:lnTo>
                    <a:pt x="152399" y="105346"/>
                  </a:lnTo>
                  <a:lnTo>
                    <a:pt x="149983" y="127111"/>
                  </a:lnTo>
                  <a:lnTo>
                    <a:pt x="144494" y="148018"/>
                  </a:lnTo>
                  <a:lnTo>
                    <a:pt x="136862" y="168354"/>
                  </a:lnTo>
                  <a:lnTo>
                    <a:pt x="128015" y="188404"/>
                  </a:lnTo>
                  <a:lnTo>
                    <a:pt x="120372" y="204001"/>
                  </a:lnTo>
                  <a:lnTo>
                    <a:pt x="113156" y="220027"/>
                  </a:lnTo>
                  <a:lnTo>
                    <a:pt x="107656" y="236624"/>
                  </a:lnTo>
                  <a:lnTo>
                    <a:pt x="105155" y="253936"/>
                  </a:lnTo>
                  <a:lnTo>
                    <a:pt x="104393" y="264604"/>
                  </a:lnTo>
                  <a:lnTo>
                    <a:pt x="113537" y="266128"/>
                  </a:lnTo>
                  <a:lnTo>
                    <a:pt x="122681" y="267652"/>
                  </a:lnTo>
                  <a:lnTo>
                    <a:pt x="130337" y="268926"/>
                  </a:lnTo>
                  <a:lnTo>
                    <a:pt x="138207" y="269271"/>
                  </a:lnTo>
                  <a:lnTo>
                    <a:pt x="145934" y="268616"/>
                  </a:lnTo>
                  <a:lnTo>
                    <a:pt x="153161" y="266890"/>
                  </a:lnTo>
                  <a:lnTo>
                    <a:pt x="156209" y="266128"/>
                  </a:lnTo>
                  <a:lnTo>
                    <a:pt x="159257" y="264604"/>
                  </a:lnTo>
                  <a:lnTo>
                    <a:pt x="162305" y="263080"/>
                  </a:lnTo>
                  <a:lnTo>
                    <a:pt x="125503" y="299215"/>
                  </a:lnTo>
                  <a:lnTo>
                    <a:pt x="111251" y="346900"/>
                  </a:lnTo>
                  <a:lnTo>
                    <a:pt x="111085" y="356485"/>
                  </a:lnTo>
                  <a:lnTo>
                    <a:pt x="111632" y="365855"/>
                  </a:lnTo>
                  <a:lnTo>
                    <a:pt x="112752" y="375082"/>
                  </a:lnTo>
                  <a:lnTo>
                    <a:pt x="114299" y="384238"/>
                  </a:lnTo>
                  <a:lnTo>
                    <a:pt x="115823" y="394144"/>
                  </a:lnTo>
                  <a:lnTo>
                    <a:pt x="77723" y="413956"/>
                  </a:lnTo>
                  <a:lnTo>
                    <a:pt x="66603" y="413134"/>
                  </a:lnTo>
                  <a:lnTo>
                    <a:pt x="28396" y="397263"/>
                  </a:lnTo>
                  <a:lnTo>
                    <a:pt x="9274" y="386453"/>
                  </a:lnTo>
                  <a:lnTo>
                    <a:pt x="0" y="38119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60" name="Google Shape;6160;p81"/>
          <p:cNvGrpSpPr/>
          <p:nvPr/>
        </p:nvGrpSpPr>
        <p:grpSpPr>
          <a:xfrm>
            <a:off x="6174963" y="3432869"/>
            <a:ext cx="288829" cy="224390"/>
            <a:chOff x="9199613" y="5148821"/>
            <a:chExt cx="299491" cy="233959"/>
          </a:xfrm>
        </p:grpSpPr>
        <p:pic>
          <p:nvPicPr>
            <p:cNvPr id="6161" name="Google Shape;6161;p81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9199613" y="5173205"/>
              <a:ext cx="73939" cy="169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2" name="Google Shape;6162;p81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9310865" y="5148821"/>
              <a:ext cx="188239" cy="2339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63" name="Google Shape;6163;p81"/>
          <p:cNvGrpSpPr/>
          <p:nvPr/>
        </p:nvGrpSpPr>
        <p:grpSpPr>
          <a:xfrm>
            <a:off x="1281239" y="2067301"/>
            <a:ext cx="3530328" cy="656660"/>
            <a:chOff x="3300562" y="6787012"/>
            <a:chExt cx="4185829" cy="977900"/>
          </a:xfrm>
        </p:grpSpPr>
        <p:pic>
          <p:nvPicPr>
            <p:cNvPr id="6164" name="Google Shape;6164;p81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3300562" y="6787012"/>
              <a:ext cx="3098800" cy="97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5" name="Google Shape;6165;p81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6457691" y="6839409"/>
              <a:ext cx="1028700" cy="50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66" name="Google Shape;6166;p81"/>
          <p:cNvGrpSpPr/>
          <p:nvPr/>
        </p:nvGrpSpPr>
        <p:grpSpPr>
          <a:xfrm>
            <a:off x="1495501" y="4641089"/>
            <a:ext cx="5777712" cy="1945578"/>
            <a:chOff x="4449853" y="2036825"/>
            <a:chExt cx="5274041" cy="1741945"/>
          </a:xfrm>
        </p:grpSpPr>
        <p:sp>
          <p:nvSpPr>
            <p:cNvPr id="6167" name="Google Shape;6167;p81"/>
            <p:cNvSpPr/>
            <p:nvPr/>
          </p:nvSpPr>
          <p:spPr>
            <a:xfrm>
              <a:off x="4449853" y="2097678"/>
              <a:ext cx="43179" cy="46989"/>
            </a:xfrm>
            <a:custGeom>
              <a:rect b="b" l="l" r="r" t="t"/>
              <a:pathLst>
                <a:path extrusionOk="0" h="46989" w="43179">
                  <a:moveTo>
                    <a:pt x="11656" y="10775"/>
                  </a:moveTo>
                  <a:lnTo>
                    <a:pt x="20038" y="4679"/>
                  </a:lnTo>
                  <a:lnTo>
                    <a:pt x="20800" y="1631"/>
                  </a:lnTo>
                  <a:lnTo>
                    <a:pt x="26134" y="2393"/>
                  </a:lnTo>
                  <a:lnTo>
                    <a:pt x="30706" y="6203"/>
                  </a:lnTo>
                  <a:lnTo>
                    <a:pt x="32992" y="10775"/>
                  </a:lnTo>
                  <a:lnTo>
                    <a:pt x="31468" y="16871"/>
                  </a:lnTo>
                  <a:lnTo>
                    <a:pt x="29944" y="23729"/>
                  </a:lnTo>
                  <a:lnTo>
                    <a:pt x="23086" y="32111"/>
                  </a:lnTo>
                  <a:lnTo>
                    <a:pt x="16228" y="35159"/>
                  </a:lnTo>
                  <a:lnTo>
                    <a:pt x="10132" y="37445"/>
                  </a:lnTo>
                  <a:lnTo>
                    <a:pt x="3274" y="36683"/>
                  </a:lnTo>
                  <a:lnTo>
                    <a:pt x="988" y="30587"/>
                  </a:lnTo>
                  <a:lnTo>
                    <a:pt x="0" y="24110"/>
                  </a:lnTo>
                  <a:lnTo>
                    <a:pt x="511" y="17633"/>
                  </a:lnTo>
                  <a:lnTo>
                    <a:pt x="25503" y="0"/>
                  </a:lnTo>
                  <a:lnTo>
                    <a:pt x="32230" y="869"/>
                  </a:lnTo>
                  <a:lnTo>
                    <a:pt x="41374" y="3155"/>
                  </a:lnTo>
                  <a:lnTo>
                    <a:pt x="41374" y="13823"/>
                  </a:lnTo>
                  <a:lnTo>
                    <a:pt x="41374" y="21443"/>
                  </a:lnTo>
                  <a:lnTo>
                    <a:pt x="42136" y="30587"/>
                  </a:lnTo>
                  <a:lnTo>
                    <a:pt x="39088" y="37445"/>
                  </a:lnTo>
                  <a:lnTo>
                    <a:pt x="32230" y="42779"/>
                  </a:lnTo>
                  <a:lnTo>
                    <a:pt x="27658" y="46589"/>
                  </a:lnTo>
                  <a:lnTo>
                    <a:pt x="21562" y="46589"/>
                  </a:lnTo>
                  <a:lnTo>
                    <a:pt x="19276" y="41255"/>
                  </a:lnTo>
                  <a:lnTo>
                    <a:pt x="16990" y="35159"/>
                  </a:lnTo>
                  <a:lnTo>
                    <a:pt x="16228" y="22205"/>
                  </a:lnTo>
                  <a:lnTo>
                    <a:pt x="18514" y="16871"/>
                  </a:lnTo>
                  <a:lnTo>
                    <a:pt x="21562" y="10775"/>
                  </a:lnTo>
                  <a:lnTo>
                    <a:pt x="29182" y="9251"/>
                  </a:lnTo>
                  <a:lnTo>
                    <a:pt x="35278" y="10013"/>
                  </a:lnTo>
                  <a:lnTo>
                    <a:pt x="40612" y="10775"/>
                  </a:lnTo>
                  <a:lnTo>
                    <a:pt x="42136" y="16871"/>
                  </a:lnTo>
                  <a:lnTo>
                    <a:pt x="42898" y="21443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68" name="Google Shape;6168;p81"/>
            <p:cNvGrpSpPr/>
            <p:nvPr/>
          </p:nvGrpSpPr>
          <p:grpSpPr>
            <a:xfrm>
              <a:off x="4769726" y="2036825"/>
              <a:ext cx="523066" cy="253493"/>
              <a:chOff x="4769726" y="2036825"/>
              <a:chExt cx="523066" cy="253493"/>
            </a:xfrm>
          </p:grpSpPr>
          <p:pic>
            <p:nvPicPr>
              <p:cNvPr id="6169" name="Google Shape;6169;p81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4769726" y="2036825"/>
                <a:ext cx="112420" cy="18315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70" name="Google Shape;6170;p81"/>
              <p:cNvSpPr/>
              <p:nvPr/>
            </p:nvSpPr>
            <p:spPr>
              <a:xfrm>
                <a:off x="4871465" y="2235708"/>
                <a:ext cx="415289" cy="54610"/>
              </a:xfrm>
              <a:custGeom>
                <a:rect b="b" l="l" r="r" t="t"/>
                <a:pathLst>
                  <a:path extrusionOk="0" h="54610" w="415289">
                    <a:moveTo>
                      <a:pt x="0" y="48006"/>
                    </a:moveTo>
                    <a:lnTo>
                      <a:pt x="18621" y="52566"/>
                    </a:lnTo>
                    <a:lnTo>
                      <a:pt x="36385" y="54197"/>
                    </a:lnTo>
                    <a:lnTo>
                      <a:pt x="54435" y="53685"/>
                    </a:lnTo>
                    <a:lnTo>
                      <a:pt x="73914" y="51816"/>
                    </a:lnTo>
                    <a:lnTo>
                      <a:pt x="105227" y="48708"/>
                    </a:lnTo>
                    <a:lnTo>
                      <a:pt x="136397" y="45243"/>
                    </a:lnTo>
                    <a:lnTo>
                      <a:pt x="167568" y="41636"/>
                    </a:lnTo>
                    <a:lnTo>
                      <a:pt x="198882" y="38100"/>
                    </a:lnTo>
                    <a:lnTo>
                      <a:pt x="228730" y="34254"/>
                    </a:lnTo>
                    <a:lnTo>
                      <a:pt x="258794" y="30765"/>
                    </a:lnTo>
                    <a:lnTo>
                      <a:pt x="289000" y="27705"/>
                    </a:lnTo>
                    <a:lnTo>
                      <a:pt x="319278" y="25146"/>
                    </a:lnTo>
                    <a:lnTo>
                      <a:pt x="337685" y="23562"/>
                    </a:lnTo>
                    <a:lnTo>
                      <a:pt x="356235" y="22193"/>
                    </a:lnTo>
                    <a:lnTo>
                      <a:pt x="374784" y="20966"/>
                    </a:lnTo>
                    <a:lnTo>
                      <a:pt x="393192" y="19812"/>
                    </a:lnTo>
                    <a:lnTo>
                      <a:pt x="400812" y="19812"/>
                    </a:lnTo>
                    <a:lnTo>
                      <a:pt x="408431" y="19812"/>
                    </a:lnTo>
                    <a:lnTo>
                      <a:pt x="415290" y="19812"/>
                    </a:lnTo>
                    <a:lnTo>
                      <a:pt x="412242" y="18288"/>
                    </a:lnTo>
                    <a:lnTo>
                      <a:pt x="409956" y="17526"/>
                    </a:lnTo>
                    <a:lnTo>
                      <a:pt x="409194" y="13716"/>
                    </a:lnTo>
                    <a:lnTo>
                      <a:pt x="408431" y="6858"/>
                    </a:lnTo>
                    <a:lnTo>
                      <a:pt x="408431" y="4572"/>
                    </a:lnTo>
                    <a:lnTo>
                      <a:pt x="408431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171" name="Google Shape;6171;p81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4877549" y="2052053"/>
                <a:ext cx="259212" cy="2309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72" name="Google Shape;6172;p81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5169395" y="2049576"/>
                <a:ext cx="123397" cy="1566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73" name="Google Shape;6173;p81"/>
            <p:cNvSpPr/>
            <p:nvPr/>
          </p:nvSpPr>
          <p:spPr>
            <a:xfrm>
              <a:off x="5364479" y="2086355"/>
              <a:ext cx="7620" cy="21589"/>
            </a:xfrm>
            <a:custGeom>
              <a:rect b="b" l="l" r="r" t="t"/>
              <a:pathLst>
                <a:path extrusionOk="0" h="21589" w="7620">
                  <a:moveTo>
                    <a:pt x="7620" y="0"/>
                  </a:moveTo>
                  <a:lnTo>
                    <a:pt x="5334" y="7620"/>
                  </a:lnTo>
                  <a:lnTo>
                    <a:pt x="3048" y="14478"/>
                  </a:lnTo>
                  <a:lnTo>
                    <a:pt x="0" y="2133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74" name="Google Shape;6174;p81"/>
            <p:cNvGrpSpPr/>
            <p:nvPr/>
          </p:nvGrpSpPr>
          <p:grpSpPr>
            <a:xfrm>
              <a:off x="6163805" y="2123681"/>
              <a:ext cx="269011" cy="253771"/>
              <a:chOff x="6163805" y="2123681"/>
              <a:chExt cx="269011" cy="253771"/>
            </a:xfrm>
          </p:grpSpPr>
          <p:pic>
            <p:nvPicPr>
              <p:cNvPr id="6175" name="Google Shape;6175;p81"/>
              <p:cNvPicPr preferRelativeResize="0"/>
              <p:nvPr/>
            </p:nvPicPr>
            <p:blipFill rotWithShape="1">
              <a:blip r:embed="rId51">
                <a:alphaModFix/>
              </a:blip>
              <a:srcRect b="0" l="0" r="0" t="0"/>
              <a:stretch/>
            </p:blipFill>
            <p:spPr>
              <a:xfrm>
                <a:off x="6163805" y="2123681"/>
                <a:ext cx="131851" cy="147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76" name="Google Shape;6176;p81"/>
              <p:cNvPicPr preferRelativeResize="0"/>
              <p:nvPr/>
            </p:nvPicPr>
            <p:blipFill rotWithShape="1">
              <a:blip r:embed="rId52">
                <a:alphaModFix/>
              </a:blip>
              <a:srcRect b="0" l="0" r="0" t="0"/>
              <a:stretch/>
            </p:blipFill>
            <p:spPr>
              <a:xfrm>
                <a:off x="6316205" y="2229599"/>
                <a:ext cx="116611" cy="1478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77" name="Google Shape;6177;p81"/>
            <p:cNvSpPr/>
            <p:nvPr/>
          </p:nvSpPr>
          <p:spPr>
            <a:xfrm>
              <a:off x="6693407" y="2157222"/>
              <a:ext cx="70484" cy="6985"/>
            </a:xfrm>
            <a:custGeom>
              <a:rect b="b" l="l" r="r" t="t"/>
              <a:pathLst>
                <a:path extrusionOk="0" h="6985" w="70484">
                  <a:moveTo>
                    <a:pt x="0" y="4572"/>
                  </a:moveTo>
                  <a:lnTo>
                    <a:pt x="11310" y="3881"/>
                  </a:lnTo>
                  <a:lnTo>
                    <a:pt x="22478" y="3048"/>
                  </a:lnTo>
                  <a:lnTo>
                    <a:pt x="33647" y="2214"/>
                  </a:lnTo>
                  <a:lnTo>
                    <a:pt x="44958" y="1524"/>
                  </a:lnTo>
                  <a:lnTo>
                    <a:pt x="52577" y="762"/>
                  </a:lnTo>
                  <a:lnTo>
                    <a:pt x="60198" y="0"/>
                  </a:lnTo>
                  <a:lnTo>
                    <a:pt x="67818" y="0"/>
                  </a:lnTo>
                  <a:lnTo>
                    <a:pt x="69342" y="0"/>
                  </a:lnTo>
                  <a:lnTo>
                    <a:pt x="70104" y="0"/>
                  </a:lnTo>
                  <a:lnTo>
                    <a:pt x="64008" y="1524"/>
                  </a:lnTo>
                  <a:lnTo>
                    <a:pt x="59436" y="4572"/>
                  </a:lnTo>
                  <a:lnTo>
                    <a:pt x="54102" y="685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8" name="Google Shape;6178;p81"/>
            <p:cNvSpPr/>
            <p:nvPr/>
          </p:nvSpPr>
          <p:spPr>
            <a:xfrm>
              <a:off x="6696456" y="2216657"/>
              <a:ext cx="89534" cy="22225"/>
            </a:xfrm>
            <a:custGeom>
              <a:rect b="b" l="l" r="r" t="t"/>
              <a:pathLst>
                <a:path extrusionOk="0" h="22225" w="89534">
                  <a:moveTo>
                    <a:pt x="0" y="22098"/>
                  </a:moveTo>
                  <a:lnTo>
                    <a:pt x="12334" y="20574"/>
                  </a:lnTo>
                  <a:lnTo>
                    <a:pt x="24384" y="18478"/>
                  </a:lnTo>
                  <a:lnTo>
                    <a:pt x="36433" y="16097"/>
                  </a:lnTo>
                  <a:lnTo>
                    <a:pt x="48768" y="13716"/>
                  </a:lnTo>
                  <a:lnTo>
                    <a:pt x="86868" y="8382"/>
                  </a:lnTo>
                  <a:lnTo>
                    <a:pt x="87630" y="8382"/>
                  </a:lnTo>
                  <a:lnTo>
                    <a:pt x="89154" y="8382"/>
                  </a:lnTo>
                  <a:lnTo>
                    <a:pt x="87630" y="8382"/>
                  </a:lnTo>
                  <a:lnTo>
                    <a:pt x="88392" y="9144"/>
                  </a:lnTo>
                  <a:lnTo>
                    <a:pt x="86868" y="8382"/>
                  </a:lnTo>
                  <a:lnTo>
                    <a:pt x="85344" y="6096"/>
                  </a:lnTo>
                  <a:lnTo>
                    <a:pt x="85344" y="4572"/>
                  </a:lnTo>
                  <a:lnTo>
                    <a:pt x="85344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79" name="Google Shape;6179;p81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7066013" y="2055863"/>
              <a:ext cx="205003" cy="2141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80" name="Google Shape;6180;p81"/>
            <p:cNvSpPr/>
            <p:nvPr/>
          </p:nvSpPr>
          <p:spPr>
            <a:xfrm>
              <a:off x="7028688" y="2337054"/>
              <a:ext cx="326390" cy="31114"/>
            </a:xfrm>
            <a:custGeom>
              <a:rect b="b" l="l" r="r" t="t"/>
              <a:pathLst>
                <a:path extrusionOk="0" h="31114" w="326390">
                  <a:moveTo>
                    <a:pt x="0" y="26670"/>
                  </a:moveTo>
                  <a:lnTo>
                    <a:pt x="20002" y="29289"/>
                  </a:lnTo>
                  <a:lnTo>
                    <a:pt x="40005" y="30480"/>
                  </a:lnTo>
                  <a:lnTo>
                    <a:pt x="60007" y="30527"/>
                  </a:lnTo>
                  <a:lnTo>
                    <a:pt x="80010" y="29718"/>
                  </a:lnTo>
                  <a:lnTo>
                    <a:pt x="109156" y="27372"/>
                  </a:lnTo>
                  <a:lnTo>
                    <a:pt x="138303" y="24098"/>
                  </a:lnTo>
                  <a:lnTo>
                    <a:pt x="167449" y="20395"/>
                  </a:lnTo>
                  <a:lnTo>
                    <a:pt x="196596" y="16764"/>
                  </a:lnTo>
                  <a:lnTo>
                    <a:pt x="220599" y="14013"/>
                  </a:lnTo>
                  <a:lnTo>
                    <a:pt x="244602" y="11334"/>
                  </a:lnTo>
                  <a:lnTo>
                    <a:pt x="268605" y="8512"/>
                  </a:lnTo>
                  <a:lnTo>
                    <a:pt x="308991" y="2952"/>
                  </a:lnTo>
                  <a:lnTo>
                    <a:pt x="325374" y="0"/>
                  </a:lnTo>
                  <a:lnTo>
                    <a:pt x="326136" y="0"/>
                  </a:lnTo>
                  <a:lnTo>
                    <a:pt x="320802" y="762"/>
                  </a:lnTo>
                  <a:lnTo>
                    <a:pt x="315468" y="762"/>
                  </a:lnTo>
                  <a:lnTo>
                    <a:pt x="310134" y="76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81" name="Google Shape;6181;p81"/>
            <p:cNvGrpSpPr/>
            <p:nvPr/>
          </p:nvGrpSpPr>
          <p:grpSpPr>
            <a:xfrm>
              <a:off x="7024878" y="2430779"/>
              <a:ext cx="404634" cy="248919"/>
              <a:chOff x="7024878" y="2430779"/>
              <a:chExt cx="404634" cy="248919"/>
            </a:xfrm>
          </p:grpSpPr>
          <p:sp>
            <p:nvSpPr>
              <p:cNvPr id="6182" name="Google Shape;6182;p81"/>
              <p:cNvSpPr/>
              <p:nvPr/>
            </p:nvSpPr>
            <p:spPr>
              <a:xfrm>
                <a:off x="7024878" y="2430779"/>
                <a:ext cx="363220" cy="248919"/>
              </a:xfrm>
              <a:custGeom>
                <a:rect b="b" l="l" r="r" t="t"/>
                <a:pathLst>
                  <a:path extrusionOk="0" h="248919" w="363220">
                    <a:moveTo>
                      <a:pt x="0" y="153924"/>
                    </a:moveTo>
                    <a:lnTo>
                      <a:pt x="15240" y="194310"/>
                    </a:lnTo>
                    <a:lnTo>
                      <a:pt x="24384" y="212598"/>
                    </a:lnTo>
                    <a:lnTo>
                      <a:pt x="28956" y="221742"/>
                    </a:lnTo>
                    <a:lnTo>
                      <a:pt x="33528" y="230886"/>
                    </a:lnTo>
                    <a:lnTo>
                      <a:pt x="36576" y="236220"/>
                    </a:lnTo>
                    <a:lnTo>
                      <a:pt x="38862" y="243078"/>
                    </a:lnTo>
                    <a:lnTo>
                      <a:pt x="42672" y="248412"/>
                    </a:lnTo>
                    <a:lnTo>
                      <a:pt x="42552" y="210693"/>
                    </a:lnTo>
                    <a:lnTo>
                      <a:pt x="42291" y="172974"/>
                    </a:lnTo>
                    <a:lnTo>
                      <a:pt x="42029" y="135255"/>
                    </a:lnTo>
                    <a:lnTo>
                      <a:pt x="41909" y="97536"/>
                    </a:lnTo>
                    <a:lnTo>
                      <a:pt x="42112" y="84141"/>
                    </a:lnTo>
                    <a:lnTo>
                      <a:pt x="42386" y="70389"/>
                    </a:lnTo>
                    <a:lnTo>
                      <a:pt x="42231" y="56495"/>
                    </a:lnTo>
                    <a:lnTo>
                      <a:pt x="41147" y="42672"/>
                    </a:lnTo>
                    <a:lnTo>
                      <a:pt x="40385" y="39624"/>
                    </a:lnTo>
                    <a:lnTo>
                      <a:pt x="39623" y="36576"/>
                    </a:lnTo>
                    <a:lnTo>
                      <a:pt x="38861" y="32766"/>
                    </a:lnTo>
                    <a:lnTo>
                      <a:pt x="45719" y="32004"/>
                    </a:lnTo>
                    <a:lnTo>
                      <a:pt x="53339" y="31242"/>
                    </a:lnTo>
                    <a:lnTo>
                      <a:pt x="60197" y="29718"/>
                    </a:lnTo>
                    <a:lnTo>
                      <a:pt x="79057" y="27884"/>
                    </a:lnTo>
                    <a:lnTo>
                      <a:pt x="97916" y="25908"/>
                    </a:lnTo>
                    <a:lnTo>
                      <a:pt x="116776" y="23931"/>
                    </a:lnTo>
                    <a:lnTo>
                      <a:pt x="135635" y="22098"/>
                    </a:lnTo>
                    <a:lnTo>
                      <a:pt x="164330" y="19240"/>
                    </a:lnTo>
                    <a:lnTo>
                      <a:pt x="193166" y="16383"/>
                    </a:lnTo>
                    <a:lnTo>
                      <a:pt x="222003" y="13525"/>
                    </a:lnTo>
                    <a:lnTo>
                      <a:pt x="250697" y="10668"/>
                    </a:lnTo>
                    <a:lnTo>
                      <a:pt x="272974" y="8608"/>
                    </a:lnTo>
                    <a:lnTo>
                      <a:pt x="295179" y="6762"/>
                    </a:lnTo>
                    <a:lnTo>
                      <a:pt x="317242" y="4774"/>
                    </a:lnTo>
                    <a:lnTo>
                      <a:pt x="339089" y="2285"/>
                    </a:lnTo>
                    <a:lnTo>
                      <a:pt x="346709" y="1523"/>
                    </a:lnTo>
                    <a:lnTo>
                      <a:pt x="354329" y="761"/>
                    </a:lnTo>
                    <a:lnTo>
                      <a:pt x="362711" y="0"/>
                    </a:lnTo>
                    <a:lnTo>
                      <a:pt x="356615" y="0"/>
                    </a:lnTo>
                    <a:lnTo>
                      <a:pt x="352043" y="761"/>
                    </a:lnTo>
                    <a:lnTo>
                      <a:pt x="345947" y="1523"/>
                    </a:lnTo>
                    <a:lnTo>
                      <a:pt x="337565" y="3047"/>
                    </a:lnTo>
                    <a:lnTo>
                      <a:pt x="333755" y="3809"/>
                    </a:lnTo>
                    <a:lnTo>
                      <a:pt x="327659" y="4571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183" name="Google Shape;6183;p81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7123282" y="2503157"/>
                <a:ext cx="306230" cy="1752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184" name="Google Shape;6184;p81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7990319" y="2116823"/>
              <a:ext cx="116611" cy="153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5" name="Google Shape;6185;p81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8161769" y="2119109"/>
              <a:ext cx="144043" cy="1318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86" name="Google Shape;6186;p81"/>
            <p:cNvGrpSpPr/>
            <p:nvPr/>
          </p:nvGrpSpPr>
          <p:grpSpPr>
            <a:xfrm>
              <a:off x="9105125" y="2122157"/>
              <a:ext cx="348259" cy="237007"/>
              <a:chOff x="9105125" y="2122157"/>
              <a:chExt cx="348259" cy="237007"/>
            </a:xfrm>
          </p:grpSpPr>
          <p:pic>
            <p:nvPicPr>
              <p:cNvPr id="6187" name="Google Shape;6187;p81"/>
              <p:cNvPicPr preferRelativeResize="0"/>
              <p:nvPr/>
            </p:nvPicPr>
            <p:blipFill rotWithShape="1">
              <a:blip r:embed="rId57">
                <a:alphaModFix/>
              </a:blip>
              <a:srcRect b="0" l="0" r="0" t="0"/>
              <a:stretch/>
            </p:blipFill>
            <p:spPr>
              <a:xfrm>
                <a:off x="9105125" y="2140445"/>
                <a:ext cx="217195" cy="2187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88" name="Google Shape;6188;p81"/>
              <p:cNvPicPr preferRelativeResize="0"/>
              <p:nvPr/>
            </p:nvPicPr>
            <p:blipFill rotWithShape="1">
              <a:blip r:embed="rId58">
                <a:alphaModFix/>
              </a:blip>
              <a:srcRect b="0" l="0" r="0" t="0"/>
              <a:stretch/>
            </p:blipFill>
            <p:spPr>
              <a:xfrm>
                <a:off x="9358871" y="2122157"/>
                <a:ext cx="94513" cy="1371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189" name="Google Shape;6189;p81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9538060" y="2070341"/>
              <a:ext cx="185834" cy="2065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90" name="Google Shape;6190;p81"/>
            <p:cNvSpPr/>
            <p:nvPr/>
          </p:nvSpPr>
          <p:spPr>
            <a:xfrm>
              <a:off x="4619244" y="3344417"/>
              <a:ext cx="32385" cy="47625"/>
            </a:xfrm>
            <a:custGeom>
              <a:rect b="b" l="l" r="r" t="t"/>
              <a:pathLst>
                <a:path extrusionOk="0" h="47625" w="32385">
                  <a:moveTo>
                    <a:pt x="16763" y="18287"/>
                  </a:moveTo>
                  <a:lnTo>
                    <a:pt x="8000" y="2297"/>
                  </a:lnTo>
                  <a:lnTo>
                    <a:pt x="7238" y="1809"/>
                  </a:lnTo>
                  <a:lnTo>
                    <a:pt x="9905" y="5750"/>
                  </a:lnTo>
                  <a:lnTo>
                    <a:pt x="11429" y="3047"/>
                  </a:lnTo>
                  <a:lnTo>
                    <a:pt x="13715" y="2285"/>
                  </a:lnTo>
                  <a:lnTo>
                    <a:pt x="18287" y="0"/>
                  </a:lnTo>
                  <a:lnTo>
                    <a:pt x="20573" y="3047"/>
                  </a:lnTo>
                  <a:lnTo>
                    <a:pt x="23014" y="8393"/>
                  </a:lnTo>
                  <a:lnTo>
                    <a:pt x="22955" y="16097"/>
                  </a:lnTo>
                  <a:lnTo>
                    <a:pt x="5333" y="40385"/>
                  </a:lnTo>
                  <a:lnTo>
                    <a:pt x="4571" y="40385"/>
                  </a:lnTo>
                  <a:lnTo>
                    <a:pt x="3809" y="40385"/>
                  </a:lnTo>
                  <a:lnTo>
                    <a:pt x="2285" y="40385"/>
                  </a:lnTo>
                  <a:lnTo>
                    <a:pt x="2285" y="33527"/>
                  </a:lnTo>
                  <a:lnTo>
                    <a:pt x="0" y="26669"/>
                  </a:lnTo>
                  <a:lnTo>
                    <a:pt x="5333" y="21335"/>
                  </a:lnTo>
                  <a:lnTo>
                    <a:pt x="8381" y="16763"/>
                  </a:lnTo>
                  <a:lnTo>
                    <a:pt x="19049" y="12953"/>
                  </a:lnTo>
                  <a:lnTo>
                    <a:pt x="23621" y="16763"/>
                  </a:lnTo>
                  <a:lnTo>
                    <a:pt x="29717" y="20573"/>
                  </a:lnTo>
                  <a:lnTo>
                    <a:pt x="31241" y="31241"/>
                  </a:lnTo>
                  <a:lnTo>
                    <a:pt x="31241" y="38099"/>
                  </a:lnTo>
                  <a:lnTo>
                    <a:pt x="32003" y="41147"/>
                  </a:lnTo>
                  <a:lnTo>
                    <a:pt x="31241" y="44195"/>
                  </a:lnTo>
                  <a:lnTo>
                    <a:pt x="31241" y="47243"/>
                  </a:lnTo>
                  <a:lnTo>
                    <a:pt x="26669" y="47243"/>
                  </a:lnTo>
                  <a:lnTo>
                    <a:pt x="24383" y="47243"/>
                  </a:lnTo>
                  <a:lnTo>
                    <a:pt x="22097" y="42671"/>
                  </a:lnTo>
                  <a:lnTo>
                    <a:pt x="18287" y="35813"/>
                  </a:lnTo>
                  <a:lnTo>
                    <a:pt x="17525" y="28193"/>
                  </a:lnTo>
                  <a:lnTo>
                    <a:pt x="17525" y="20573"/>
                  </a:lnTo>
                  <a:lnTo>
                    <a:pt x="17525" y="17525"/>
                  </a:lnTo>
                  <a:lnTo>
                    <a:pt x="17525" y="15239"/>
                  </a:lnTo>
                  <a:lnTo>
                    <a:pt x="17525" y="12191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91" name="Google Shape;6191;p81"/>
            <p:cNvGrpSpPr/>
            <p:nvPr/>
          </p:nvGrpSpPr>
          <p:grpSpPr>
            <a:xfrm>
              <a:off x="4969751" y="3238487"/>
              <a:ext cx="554240" cy="260616"/>
              <a:chOff x="4969751" y="3238487"/>
              <a:chExt cx="554240" cy="260616"/>
            </a:xfrm>
          </p:grpSpPr>
          <p:pic>
            <p:nvPicPr>
              <p:cNvPr id="6192" name="Google Shape;6192;p81"/>
              <p:cNvPicPr preferRelativeResize="0"/>
              <p:nvPr/>
            </p:nvPicPr>
            <p:blipFill rotWithShape="1">
              <a:blip r:embed="rId60">
                <a:alphaModFix/>
              </a:blip>
              <a:srcRect b="0" l="0" r="0" t="0"/>
              <a:stretch/>
            </p:blipFill>
            <p:spPr>
              <a:xfrm>
                <a:off x="4969751" y="3238487"/>
                <a:ext cx="97561" cy="1758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93" name="Google Shape;6193;p81"/>
              <p:cNvPicPr preferRelativeResize="0"/>
              <p:nvPr/>
            </p:nvPicPr>
            <p:blipFill rotWithShape="1">
              <a:blip r:embed="rId61">
                <a:alphaModFix/>
              </a:blip>
              <a:srcRect b="0" l="0" r="0" t="0"/>
              <a:stretch/>
            </p:blipFill>
            <p:spPr>
              <a:xfrm>
                <a:off x="5089385" y="3304019"/>
                <a:ext cx="150139" cy="10388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94" name="Google Shape;6194;p81"/>
              <p:cNvSpPr/>
              <p:nvPr/>
            </p:nvSpPr>
            <p:spPr>
              <a:xfrm>
                <a:off x="5102352" y="3453383"/>
                <a:ext cx="421639" cy="45720"/>
              </a:xfrm>
              <a:custGeom>
                <a:rect b="b" l="l" r="r" t="t"/>
                <a:pathLst>
                  <a:path extrusionOk="0" h="45720" w="421639">
                    <a:moveTo>
                      <a:pt x="0" y="45720"/>
                    </a:moveTo>
                    <a:lnTo>
                      <a:pt x="25717" y="43957"/>
                    </a:lnTo>
                    <a:lnTo>
                      <a:pt x="51435" y="41338"/>
                    </a:lnTo>
                    <a:lnTo>
                      <a:pt x="77152" y="38433"/>
                    </a:lnTo>
                    <a:lnTo>
                      <a:pt x="102870" y="35814"/>
                    </a:lnTo>
                    <a:lnTo>
                      <a:pt x="136588" y="32920"/>
                    </a:lnTo>
                    <a:lnTo>
                      <a:pt x="170306" y="30956"/>
                    </a:lnTo>
                    <a:lnTo>
                      <a:pt x="204025" y="29706"/>
                    </a:lnTo>
                    <a:lnTo>
                      <a:pt x="237744" y="28956"/>
                    </a:lnTo>
                    <a:lnTo>
                      <a:pt x="266319" y="28170"/>
                    </a:lnTo>
                    <a:lnTo>
                      <a:pt x="294894" y="27813"/>
                    </a:lnTo>
                    <a:lnTo>
                      <a:pt x="323469" y="27455"/>
                    </a:lnTo>
                    <a:lnTo>
                      <a:pt x="352044" y="26670"/>
                    </a:lnTo>
                    <a:lnTo>
                      <a:pt x="398014" y="23991"/>
                    </a:lnTo>
                    <a:lnTo>
                      <a:pt x="417576" y="21336"/>
                    </a:lnTo>
                    <a:lnTo>
                      <a:pt x="419100" y="21336"/>
                    </a:lnTo>
                    <a:lnTo>
                      <a:pt x="421386" y="20574"/>
                    </a:lnTo>
                    <a:lnTo>
                      <a:pt x="421386" y="16002"/>
                    </a:lnTo>
                    <a:lnTo>
                      <a:pt x="419862" y="13716"/>
                    </a:lnTo>
                    <a:lnTo>
                      <a:pt x="418338" y="9144"/>
                    </a:lnTo>
                    <a:lnTo>
                      <a:pt x="417576" y="6096"/>
                    </a:lnTo>
                    <a:lnTo>
                      <a:pt x="417576" y="3048"/>
                    </a:lnTo>
                    <a:lnTo>
                      <a:pt x="416814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5" name="Google Shape;6195;p81"/>
              <p:cNvSpPr/>
              <p:nvPr/>
            </p:nvSpPr>
            <p:spPr>
              <a:xfrm>
                <a:off x="5105400" y="3249929"/>
                <a:ext cx="5714" cy="140970"/>
              </a:xfrm>
              <a:custGeom>
                <a:rect b="b" l="l" r="r" t="t"/>
                <a:pathLst>
                  <a:path extrusionOk="0" h="140970" w="5714">
                    <a:moveTo>
                      <a:pt x="0" y="0"/>
                    </a:moveTo>
                    <a:lnTo>
                      <a:pt x="5334" y="43434"/>
                    </a:lnTo>
                    <a:lnTo>
                      <a:pt x="5655" y="59436"/>
                    </a:lnTo>
                    <a:lnTo>
                      <a:pt x="5619" y="75438"/>
                    </a:lnTo>
                    <a:lnTo>
                      <a:pt x="5441" y="91440"/>
                    </a:lnTo>
                    <a:lnTo>
                      <a:pt x="5334" y="107442"/>
                    </a:lnTo>
                    <a:lnTo>
                      <a:pt x="5334" y="116205"/>
                    </a:lnTo>
                    <a:lnTo>
                      <a:pt x="5334" y="130111"/>
                    </a:lnTo>
                    <a:lnTo>
                      <a:pt x="5334" y="140874"/>
                    </a:lnTo>
                    <a:lnTo>
                      <a:pt x="5334" y="140208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196" name="Google Shape;6196;p81"/>
              <p:cNvPicPr preferRelativeResize="0"/>
              <p:nvPr/>
            </p:nvPicPr>
            <p:blipFill rotWithShape="1">
              <a:blip r:embed="rId62">
                <a:alphaModFix/>
              </a:blip>
              <a:srcRect b="0" l="0" r="0" t="0"/>
              <a:stretch/>
            </p:blipFill>
            <p:spPr>
              <a:xfrm>
                <a:off x="5156441" y="3249917"/>
                <a:ext cx="166570" cy="2149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97" name="Google Shape;6197;p81"/>
              <p:cNvPicPr preferRelativeResize="0"/>
              <p:nvPr/>
            </p:nvPicPr>
            <p:blipFill rotWithShape="1">
              <a:blip r:embed="rId63">
                <a:alphaModFix/>
              </a:blip>
              <a:srcRect b="0" l="0" r="0" t="0"/>
              <a:stretch/>
            </p:blipFill>
            <p:spPr>
              <a:xfrm>
                <a:off x="5419331" y="3255251"/>
                <a:ext cx="84607" cy="1760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98" name="Google Shape;6198;p81"/>
            <p:cNvSpPr/>
            <p:nvPr/>
          </p:nvSpPr>
          <p:spPr>
            <a:xfrm>
              <a:off x="5612129" y="3297173"/>
              <a:ext cx="9525" cy="21589"/>
            </a:xfrm>
            <a:custGeom>
              <a:rect b="b" l="l" r="r" t="t"/>
              <a:pathLst>
                <a:path extrusionOk="0" h="21589" w="9525">
                  <a:moveTo>
                    <a:pt x="9144" y="0"/>
                  </a:moveTo>
                  <a:lnTo>
                    <a:pt x="3810" y="12954"/>
                  </a:lnTo>
                  <a:lnTo>
                    <a:pt x="3048" y="14478"/>
                  </a:lnTo>
                  <a:lnTo>
                    <a:pt x="0" y="2133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99" name="Google Shape;6199;p81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6492227" y="3259823"/>
              <a:ext cx="258343" cy="19738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200" name="Google Shape;6200;p81"/>
            <p:cNvGrpSpPr/>
            <p:nvPr/>
          </p:nvGrpSpPr>
          <p:grpSpPr>
            <a:xfrm>
              <a:off x="6867906" y="3246882"/>
              <a:ext cx="64897" cy="63246"/>
              <a:chOff x="6867906" y="3246882"/>
              <a:chExt cx="64897" cy="63246"/>
            </a:xfrm>
          </p:grpSpPr>
          <p:sp>
            <p:nvSpPr>
              <p:cNvPr id="6201" name="Google Shape;6201;p81"/>
              <p:cNvSpPr/>
              <p:nvPr/>
            </p:nvSpPr>
            <p:spPr>
              <a:xfrm>
                <a:off x="6867906" y="3246882"/>
                <a:ext cx="37465" cy="10160"/>
              </a:xfrm>
              <a:custGeom>
                <a:rect b="b" l="l" r="r" t="t"/>
                <a:pathLst>
                  <a:path extrusionOk="0" h="10160" w="37465">
                    <a:moveTo>
                      <a:pt x="0" y="0"/>
                    </a:moveTo>
                    <a:lnTo>
                      <a:pt x="8239" y="1607"/>
                    </a:lnTo>
                    <a:lnTo>
                      <a:pt x="16764" y="3143"/>
                    </a:lnTo>
                    <a:lnTo>
                      <a:pt x="25288" y="4822"/>
                    </a:lnTo>
                    <a:lnTo>
                      <a:pt x="33528" y="6857"/>
                    </a:lnTo>
                    <a:lnTo>
                      <a:pt x="36576" y="7619"/>
                    </a:lnTo>
                    <a:lnTo>
                      <a:pt x="37338" y="7619"/>
                    </a:lnTo>
                    <a:lnTo>
                      <a:pt x="37338" y="9905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2" name="Google Shape;6202;p81"/>
              <p:cNvSpPr/>
              <p:nvPr/>
            </p:nvSpPr>
            <p:spPr>
              <a:xfrm>
                <a:off x="6872478" y="3302508"/>
                <a:ext cx="60325" cy="7620"/>
              </a:xfrm>
              <a:custGeom>
                <a:rect b="b" l="l" r="r" t="t"/>
                <a:pathLst>
                  <a:path extrusionOk="0" h="7620" w="60325">
                    <a:moveTo>
                      <a:pt x="0" y="5334"/>
                    </a:moveTo>
                    <a:lnTo>
                      <a:pt x="10977" y="6405"/>
                    </a:lnTo>
                    <a:lnTo>
                      <a:pt x="22097" y="7048"/>
                    </a:lnTo>
                    <a:lnTo>
                      <a:pt x="33218" y="6834"/>
                    </a:lnTo>
                    <a:lnTo>
                      <a:pt x="44196" y="5334"/>
                    </a:lnTo>
                    <a:lnTo>
                      <a:pt x="52577" y="3048"/>
                    </a:lnTo>
                    <a:lnTo>
                      <a:pt x="54864" y="2286"/>
                    </a:lnTo>
                    <a:lnTo>
                      <a:pt x="60198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03" name="Google Shape;6203;p81"/>
            <p:cNvGrpSpPr/>
            <p:nvPr/>
          </p:nvGrpSpPr>
          <p:grpSpPr>
            <a:xfrm>
              <a:off x="7103350" y="3163049"/>
              <a:ext cx="420649" cy="232435"/>
              <a:chOff x="7103350" y="3163049"/>
              <a:chExt cx="420649" cy="232435"/>
            </a:xfrm>
          </p:grpSpPr>
          <p:pic>
            <p:nvPicPr>
              <p:cNvPr id="6204" name="Google Shape;6204;p81"/>
              <p:cNvPicPr preferRelativeResize="0"/>
              <p:nvPr/>
            </p:nvPicPr>
            <p:blipFill rotWithShape="1">
              <a:blip r:embed="rId65">
                <a:alphaModFix/>
              </a:blip>
              <a:srcRect b="0" l="0" r="0" t="0"/>
              <a:stretch/>
            </p:blipFill>
            <p:spPr>
              <a:xfrm>
                <a:off x="7103350" y="3179051"/>
                <a:ext cx="124231" cy="1630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05" name="Google Shape;6205;p81"/>
              <p:cNvPicPr preferRelativeResize="0"/>
              <p:nvPr/>
            </p:nvPicPr>
            <p:blipFill rotWithShape="1">
              <a:blip r:embed="rId66">
                <a:alphaModFix/>
              </a:blip>
              <a:srcRect b="0" l="0" r="0" t="0"/>
              <a:stretch/>
            </p:blipFill>
            <p:spPr>
              <a:xfrm>
                <a:off x="7269847" y="3163049"/>
                <a:ext cx="254152" cy="23243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206" name="Google Shape;6206;p81"/>
            <p:cNvGrpSpPr/>
            <p:nvPr/>
          </p:nvGrpSpPr>
          <p:grpSpPr>
            <a:xfrm>
              <a:off x="8389607" y="3183623"/>
              <a:ext cx="277393" cy="208051"/>
              <a:chOff x="8389607" y="3183623"/>
              <a:chExt cx="277393" cy="208051"/>
            </a:xfrm>
          </p:grpSpPr>
          <p:pic>
            <p:nvPicPr>
              <p:cNvPr id="6207" name="Google Shape;6207;p81"/>
              <p:cNvPicPr preferRelativeResize="0"/>
              <p:nvPr/>
            </p:nvPicPr>
            <p:blipFill rotWithShape="1">
              <a:blip r:embed="rId67">
                <a:alphaModFix/>
              </a:blip>
              <a:srcRect b="0" l="0" r="0" t="0"/>
              <a:stretch/>
            </p:blipFill>
            <p:spPr>
              <a:xfrm>
                <a:off x="8565629" y="3234677"/>
                <a:ext cx="101371" cy="1569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08" name="Google Shape;6208;p81"/>
              <p:cNvPicPr preferRelativeResize="0"/>
              <p:nvPr/>
            </p:nvPicPr>
            <p:blipFill rotWithShape="1">
              <a:blip r:embed="rId68">
                <a:alphaModFix/>
              </a:blip>
              <a:srcRect b="0" l="0" r="0" t="0"/>
              <a:stretch/>
            </p:blipFill>
            <p:spPr>
              <a:xfrm>
                <a:off x="8389607" y="3183623"/>
                <a:ext cx="136804" cy="1127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209" name="Google Shape;6209;p81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8745437" y="3102851"/>
              <a:ext cx="122731" cy="164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0" name="Google Shape;6210;p81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9020543" y="3097898"/>
              <a:ext cx="165379" cy="1497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1" name="Google Shape;6211;p81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9142463" y="2929877"/>
              <a:ext cx="67081" cy="1166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212" name="Google Shape;6212;p81"/>
            <p:cNvGrpSpPr/>
            <p:nvPr/>
          </p:nvGrpSpPr>
          <p:grpSpPr>
            <a:xfrm>
              <a:off x="8558783" y="3619499"/>
              <a:ext cx="45339" cy="153670"/>
              <a:chOff x="8558783" y="3619499"/>
              <a:chExt cx="45339" cy="153670"/>
            </a:xfrm>
          </p:grpSpPr>
          <p:sp>
            <p:nvSpPr>
              <p:cNvPr id="6213" name="Google Shape;6213;p81"/>
              <p:cNvSpPr/>
              <p:nvPr/>
            </p:nvSpPr>
            <p:spPr>
              <a:xfrm>
                <a:off x="8558783" y="3623309"/>
                <a:ext cx="10159" cy="142239"/>
              </a:xfrm>
              <a:custGeom>
                <a:rect b="b" l="l" r="r" t="t"/>
                <a:pathLst>
                  <a:path extrusionOk="0" h="142239" w="10159">
                    <a:moveTo>
                      <a:pt x="0" y="0"/>
                    </a:moveTo>
                    <a:lnTo>
                      <a:pt x="488" y="13727"/>
                    </a:lnTo>
                    <a:lnTo>
                      <a:pt x="1619" y="27527"/>
                    </a:lnTo>
                    <a:lnTo>
                      <a:pt x="2893" y="41469"/>
                    </a:lnTo>
                    <a:lnTo>
                      <a:pt x="3810" y="55626"/>
                    </a:lnTo>
                    <a:lnTo>
                      <a:pt x="4619" y="74485"/>
                    </a:lnTo>
                    <a:lnTo>
                      <a:pt x="5143" y="93345"/>
                    </a:lnTo>
                    <a:lnTo>
                      <a:pt x="5953" y="112204"/>
                    </a:lnTo>
                    <a:lnTo>
                      <a:pt x="7620" y="131064"/>
                    </a:lnTo>
                    <a:lnTo>
                      <a:pt x="7762" y="135028"/>
                    </a:lnTo>
                    <a:lnTo>
                      <a:pt x="8191" y="139922"/>
                    </a:lnTo>
                    <a:lnTo>
                      <a:pt x="8905" y="142101"/>
                    </a:lnTo>
                    <a:lnTo>
                      <a:pt x="9906" y="13792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4" name="Google Shape;6214;p81"/>
              <p:cNvSpPr/>
              <p:nvPr/>
            </p:nvSpPr>
            <p:spPr>
              <a:xfrm>
                <a:off x="8586977" y="3619499"/>
                <a:ext cx="17145" cy="153670"/>
              </a:xfrm>
              <a:custGeom>
                <a:rect b="b" l="l" r="r" t="t"/>
                <a:pathLst>
                  <a:path extrusionOk="0" h="153670" w="17145">
                    <a:moveTo>
                      <a:pt x="0" y="0"/>
                    </a:moveTo>
                    <a:lnTo>
                      <a:pt x="11358" y="47363"/>
                    </a:lnTo>
                    <a:lnTo>
                      <a:pt x="16764" y="89154"/>
                    </a:lnTo>
                    <a:lnTo>
                      <a:pt x="16835" y="102036"/>
                    </a:lnTo>
                    <a:lnTo>
                      <a:pt x="16764" y="115062"/>
                    </a:lnTo>
                    <a:lnTo>
                      <a:pt x="16644" y="124086"/>
                    </a:lnTo>
                    <a:lnTo>
                      <a:pt x="16383" y="132969"/>
                    </a:lnTo>
                    <a:lnTo>
                      <a:pt x="16121" y="141851"/>
                    </a:lnTo>
                    <a:lnTo>
                      <a:pt x="16002" y="150876"/>
                    </a:lnTo>
                    <a:lnTo>
                      <a:pt x="16002" y="152400"/>
                    </a:lnTo>
                    <a:lnTo>
                      <a:pt x="15240" y="153162"/>
                    </a:lnTo>
                    <a:lnTo>
                      <a:pt x="16764" y="15316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15" name="Google Shape;6215;p81"/>
            <p:cNvGrpSpPr/>
            <p:nvPr/>
          </p:nvGrpSpPr>
          <p:grpSpPr>
            <a:xfrm>
              <a:off x="8670666" y="3547859"/>
              <a:ext cx="315612" cy="230911"/>
              <a:chOff x="8670666" y="3547859"/>
              <a:chExt cx="315612" cy="230911"/>
            </a:xfrm>
          </p:grpSpPr>
          <p:pic>
            <p:nvPicPr>
              <p:cNvPr id="6216" name="Google Shape;6216;p81"/>
              <p:cNvPicPr preferRelativeResize="0"/>
              <p:nvPr/>
            </p:nvPicPr>
            <p:blipFill rotWithShape="1">
              <a:blip r:embed="rId72">
                <a:alphaModFix/>
              </a:blip>
              <a:srcRect b="0" l="0" r="0" t="0"/>
              <a:stretch/>
            </p:blipFill>
            <p:spPr>
              <a:xfrm>
                <a:off x="8670666" y="3604247"/>
                <a:ext cx="105681" cy="1097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17" name="Google Shape;6217;p81"/>
              <p:cNvPicPr preferRelativeResize="0"/>
              <p:nvPr/>
            </p:nvPicPr>
            <p:blipFill rotWithShape="1">
              <a:blip r:embed="rId73">
                <a:alphaModFix/>
              </a:blip>
              <a:srcRect b="0" l="0" r="0" t="0"/>
              <a:stretch/>
            </p:blipFill>
            <p:spPr>
              <a:xfrm>
                <a:off x="8801087" y="3547859"/>
                <a:ext cx="185191" cy="2309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218" name="Google Shape;6218;p81"/>
            <p:cNvGrpSpPr/>
            <p:nvPr/>
          </p:nvGrpSpPr>
          <p:grpSpPr>
            <a:xfrm>
              <a:off x="9068561" y="3615689"/>
              <a:ext cx="59690" cy="46482"/>
              <a:chOff x="9068561" y="3615689"/>
              <a:chExt cx="59690" cy="46482"/>
            </a:xfrm>
          </p:grpSpPr>
          <p:sp>
            <p:nvSpPr>
              <p:cNvPr id="6219" name="Google Shape;6219;p81"/>
              <p:cNvSpPr/>
              <p:nvPr/>
            </p:nvSpPr>
            <p:spPr>
              <a:xfrm>
                <a:off x="9070085" y="3615689"/>
                <a:ext cx="52704" cy="6985"/>
              </a:xfrm>
              <a:custGeom>
                <a:rect b="b" l="l" r="r" t="t"/>
                <a:pathLst>
                  <a:path extrusionOk="0" h="6985" w="52704">
                    <a:moveTo>
                      <a:pt x="0" y="6858"/>
                    </a:moveTo>
                    <a:lnTo>
                      <a:pt x="48768" y="0"/>
                    </a:lnTo>
                    <a:lnTo>
                      <a:pt x="50292" y="0"/>
                    </a:lnTo>
                    <a:lnTo>
                      <a:pt x="51053" y="762"/>
                    </a:lnTo>
                    <a:lnTo>
                      <a:pt x="52577" y="76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0" name="Google Shape;6220;p81"/>
              <p:cNvSpPr/>
              <p:nvPr/>
            </p:nvSpPr>
            <p:spPr>
              <a:xfrm>
                <a:off x="9068561" y="3658361"/>
                <a:ext cx="59690" cy="3810"/>
              </a:xfrm>
              <a:custGeom>
                <a:rect b="b" l="l" r="r" t="t"/>
                <a:pathLst>
                  <a:path extrusionOk="0" h="3810" w="59690">
                    <a:moveTo>
                      <a:pt x="0" y="2286"/>
                    </a:moveTo>
                    <a:lnTo>
                      <a:pt x="10025" y="3345"/>
                    </a:lnTo>
                    <a:lnTo>
                      <a:pt x="19050" y="3333"/>
                    </a:lnTo>
                    <a:lnTo>
                      <a:pt x="28074" y="2607"/>
                    </a:lnTo>
                    <a:lnTo>
                      <a:pt x="38100" y="1524"/>
                    </a:lnTo>
                    <a:lnTo>
                      <a:pt x="44958" y="762"/>
                    </a:lnTo>
                    <a:lnTo>
                      <a:pt x="52577" y="1524"/>
                    </a:lnTo>
                    <a:lnTo>
                      <a:pt x="58674" y="0"/>
                    </a:lnTo>
                    <a:lnTo>
                      <a:pt x="59436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221" name="Google Shape;6221;p81"/>
            <p:cNvPicPr preferRelativeResize="0"/>
            <p:nvPr/>
          </p:nvPicPr>
          <p:blipFill rotWithShape="1">
            <a:blip r:embed="rId74">
              <a:alphaModFix/>
            </a:blip>
            <a:srcRect b="0" l="0" r="0" t="0"/>
            <a:stretch/>
          </p:blipFill>
          <p:spPr>
            <a:xfrm>
              <a:off x="9014447" y="3481565"/>
              <a:ext cx="73939" cy="668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22" name="Google Shape;6222;p81"/>
            <p:cNvSpPr/>
            <p:nvPr/>
          </p:nvSpPr>
          <p:spPr>
            <a:xfrm>
              <a:off x="9230224" y="3541776"/>
              <a:ext cx="10795" cy="159385"/>
            </a:xfrm>
            <a:custGeom>
              <a:rect b="b" l="l" r="r" t="t"/>
              <a:pathLst>
                <a:path extrusionOk="0" h="159385" w="10795">
                  <a:moveTo>
                    <a:pt x="2166" y="0"/>
                  </a:moveTo>
                  <a:lnTo>
                    <a:pt x="964" y="12013"/>
                  </a:lnTo>
                  <a:lnTo>
                    <a:pt x="547" y="24098"/>
                  </a:lnTo>
                  <a:lnTo>
                    <a:pt x="559" y="36325"/>
                  </a:lnTo>
                  <a:lnTo>
                    <a:pt x="642" y="48768"/>
                  </a:lnTo>
                  <a:lnTo>
                    <a:pt x="428" y="65913"/>
                  </a:lnTo>
                  <a:lnTo>
                    <a:pt x="71" y="83058"/>
                  </a:lnTo>
                  <a:lnTo>
                    <a:pt x="0" y="100203"/>
                  </a:lnTo>
                  <a:lnTo>
                    <a:pt x="642" y="117348"/>
                  </a:lnTo>
                  <a:lnTo>
                    <a:pt x="6738" y="156210"/>
                  </a:lnTo>
                  <a:lnTo>
                    <a:pt x="8262" y="158496"/>
                  </a:lnTo>
                  <a:lnTo>
                    <a:pt x="8262" y="159258"/>
                  </a:lnTo>
                  <a:lnTo>
                    <a:pt x="8298" y="152507"/>
                  </a:lnTo>
                  <a:lnTo>
                    <a:pt x="8548" y="145827"/>
                  </a:lnTo>
                  <a:lnTo>
                    <a:pt x="9227" y="139005"/>
                  </a:lnTo>
                  <a:lnTo>
                    <a:pt x="10548" y="13182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23" name="Google Shape;6223;p81"/>
            <p:cNvGrpSpPr/>
            <p:nvPr/>
          </p:nvGrpSpPr>
          <p:grpSpPr>
            <a:xfrm>
              <a:off x="9458693" y="3509759"/>
              <a:ext cx="73939" cy="166891"/>
              <a:chOff x="9458693" y="3509759"/>
              <a:chExt cx="73939" cy="166891"/>
            </a:xfrm>
          </p:grpSpPr>
          <p:pic>
            <p:nvPicPr>
              <p:cNvPr id="6224" name="Google Shape;6224;p81"/>
              <p:cNvPicPr preferRelativeResize="0"/>
              <p:nvPr/>
            </p:nvPicPr>
            <p:blipFill rotWithShape="1">
              <a:blip r:embed="rId75">
                <a:alphaModFix/>
              </a:blip>
              <a:srcRect b="0" l="0" r="0" t="0"/>
              <a:stretch/>
            </p:blipFill>
            <p:spPr>
              <a:xfrm>
                <a:off x="9458693" y="3509759"/>
                <a:ext cx="73939" cy="12042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25" name="Google Shape;6225;p81"/>
              <p:cNvSpPr/>
              <p:nvPr/>
            </p:nvSpPr>
            <p:spPr>
              <a:xfrm>
                <a:off x="9494519" y="3672840"/>
                <a:ext cx="3809" cy="3810"/>
              </a:xfrm>
              <a:custGeom>
                <a:rect b="b" l="l" r="r" t="t"/>
                <a:pathLst>
                  <a:path extrusionOk="0" h="3810" w="3809">
                    <a:moveTo>
                      <a:pt x="3809" y="3048"/>
                    </a:moveTo>
                    <a:lnTo>
                      <a:pt x="1523" y="3810"/>
                    </a:lnTo>
                    <a:lnTo>
                      <a:pt x="0" y="3048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29" name="Shape 6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0" name="Google Shape;6230;p82"/>
          <p:cNvSpPr/>
          <p:nvPr/>
        </p:nvSpPr>
        <p:spPr>
          <a:xfrm>
            <a:off x="5415808" y="3783833"/>
            <a:ext cx="101237" cy="499972"/>
          </a:xfrm>
          <a:custGeom>
            <a:rect b="b" l="l" r="r" t="t"/>
            <a:pathLst>
              <a:path extrusionOk="0" h="446404" w="94614">
                <a:moveTo>
                  <a:pt x="94618" y="12954"/>
                </a:moveTo>
                <a:lnTo>
                  <a:pt x="88772" y="5464"/>
                </a:lnTo>
                <a:lnTo>
                  <a:pt x="84427" y="1619"/>
                </a:lnTo>
                <a:lnTo>
                  <a:pt x="79081" y="202"/>
                </a:lnTo>
                <a:lnTo>
                  <a:pt x="70234" y="0"/>
                </a:lnTo>
                <a:lnTo>
                  <a:pt x="61448" y="1000"/>
                </a:lnTo>
                <a:lnTo>
                  <a:pt x="32801" y="42195"/>
                </a:lnTo>
                <a:lnTo>
                  <a:pt x="31980" y="56399"/>
                </a:lnTo>
                <a:lnTo>
                  <a:pt x="33658" y="70104"/>
                </a:lnTo>
                <a:lnTo>
                  <a:pt x="47589" y="106537"/>
                </a:lnTo>
                <a:lnTo>
                  <a:pt x="58412" y="127730"/>
                </a:lnTo>
                <a:lnTo>
                  <a:pt x="62710" y="137350"/>
                </a:lnTo>
                <a:lnTo>
                  <a:pt x="66008" y="147256"/>
                </a:lnTo>
                <a:lnTo>
                  <a:pt x="67948" y="157734"/>
                </a:lnTo>
                <a:lnTo>
                  <a:pt x="67829" y="167687"/>
                </a:lnTo>
                <a:lnTo>
                  <a:pt x="37183" y="205359"/>
                </a:lnTo>
                <a:lnTo>
                  <a:pt x="19180" y="217170"/>
                </a:lnTo>
                <a:lnTo>
                  <a:pt x="16132" y="219456"/>
                </a:lnTo>
                <a:lnTo>
                  <a:pt x="7750" y="221742"/>
                </a:lnTo>
                <a:lnTo>
                  <a:pt x="5464" y="224028"/>
                </a:lnTo>
                <a:lnTo>
                  <a:pt x="5464" y="224790"/>
                </a:lnTo>
                <a:lnTo>
                  <a:pt x="5464" y="225552"/>
                </a:lnTo>
                <a:lnTo>
                  <a:pt x="11846" y="227552"/>
                </a:lnTo>
                <a:lnTo>
                  <a:pt x="18228" y="230124"/>
                </a:lnTo>
                <a:lnTo>
                  <a:pt x="48136" y="259842"/>
                </a:lnTo>
                <a:lnTo>
                  <a:pt x="51756" y="281178"/>
                </a:lnTo>
                <a:lnTo>
                  <a:pt x="51351" y="292203"/>
                </a:lnTo>
                <a:lnTo>
                  <a:pt x="34801" y="339566"/>
                </a:lnTo>
                <a:lnTo>
                  <a:pt x="15370" y="374904"/>
                </a:lnTo>
                <a:lnTo>
                  <a:pt x="10525" y="384643"/>
                </a:lnTo>
                <a:lnTo>
                  <a:pt x="5750" y="394525"/>
                </a:lnTo>
                <a:lnTo>
                  <a:pt x="1976" y="404693"/>
                </a:lnTo>
                <a:lnTo>
                  <a:pt x="130" y="415290"/>
                </a:lnTo>
                <a:lnTo>
                  <a:pt x="0" y="423148"/>
                </a:lnTo>
                <a:lnTo>
                  <a:pt x="1940" y="429006"/>
                </a:lnTo>
                <a:lnTo>
                  <a:pt x="46291" y="445865"/>
                </a:lnTo>
                <a:lnTo>
                  <a:pt x="57280" y="445008"/>
                </a:lnTo>
                <a:lnTo>
                  <a:pt x="66174" y="441912"/>
                </a:lnTo>
                <a:lnTo>
                  <a:pt x="72997" y="439102"/>
                </a:lnTo>
                <a:lnTo>
                  <a:pt x="78819" y="436006"/>
                </a:lnTo>
                <a:lnTo>
                  <a:pt x="84712" y="432054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31" name="Google Shape;6231;p82"/>
          <p:cNvGrpSpPr/>
          <p:nvPr/>
        </p:nvGrpSpPr>
        <p:grpSpPr>
          <a:xfrm>
            <a:off x="5586385" y="3890115"/>
            <a:ext cx="270665" cy="198808"/>
            <a:chOff x="6513372" y="5668505"/>
            <a:chExt cx="252934" cy="177380"/>
          </a:xfrm>
        </p:grpSpPr>
        <p:pic>
          <p:nvPicPr>
            <p:cNvPr id="6232" name="Google Shape;6232;p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13372" y="5668505"/>
              <a:ext cx="221957" cy="1773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33" name="Google Shape;6233;p82"/>
            <p:cNvSpPr/>
            <p:nvPr/>
          </p:nvSpPr>
          <p:spPr>
            <a:xfrm>
              <a:off x="6765036" y="5766815"/>
              <a:ext cx="1270" cy="76200"/>
            </a:xfrm>
            <a:custGeom>
              <a:rect b="b" l="l" r="r" t="t"/>
              <a:pathLst>
                <a:path extrusionOk="0" h="76200" w="1270">
                  <a:moveTo>
                    <a:pt x="761" y="0"/>
                  </a:moveTo>
                  <a:lnTo>
                    <a:pt x="750" y="16585"/>
                  </a:lnTo>
                  <a:lnTo>
                    <a:pt x="666" y="33242"/>
                  </a:lnTo>
                  <a:lnTo>
                    <a:pt x="440" y="50041"/>
                  </a:lnTo>
                  <a:lnTo>
                    <a:pt x="0" y="67056"/>
                  </a:lnTo>
                  <a:lnTo>
                    <a:pt x="0" y="72390"/>
                  </a:lnTo>
                  <a:lnTo>
                    <a:pt x="0" y="73152"/>
                  </a:lnTo>
                  <a:lnTo>
                    <a:pt x="0" y="7620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234" name="Google Shape;6234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3660" y="3867511"/>
            <a:ext cx="119889" cy="175098"/>
          </a:xfrm>
          <a:prstGeom prst="rect">
            <a:avLst/>
          </a:prstGeom>
          <a:noFill/>
          <a:ln>
            <a:noFill/>
          </a:ln>
        </p:spPr>
      </p:pic>
      <p:sp>
        <p:nvSpPr>
          <p:cNvPr id="6235" name="Google Shape;6235;p82"/>
          <p:cNvSpPr/>
          <p:nvPr/>
        </p:nvSpPr>
        <p:spPr>
          <a:xfrm>
            <a:off x="6469428" y="3916204"/>
            <a:ext cx="16307" cy="18491"/>
          </a:xfrm>
          <a:custGeom>
            <a:rect b="b" l="l" r="r" t="t"/>
            <a:pathLst>
              <a:path extrusionOk="0" h="16510" w="15240">
                <a:moveTo>
                  <a:pt x="0" y="3809"/>
                </a:moveTo>
                <a:lnTo>
                  <a:pt x="0" y="12191"/>
                </a:lnTo>
                <a:lnTo>
                  <a:pt x="3810" y="16001"/>
                </a:lnTo>
                <a:lnTo>
                  <a:pt x="12192" y="16001"/>
                </a:lnTo>
                <a:lnTo>
                  <a:pt x="15240" y="12191"/>
                </a:lnTo>
                <a:lnTo>
                  <a:pt x="15240" y="8381"/>
                </a:lnTo>
                <a:lnTo>
                  <a:pt x="15240" y="3809"/>
                </a:lnTo>
                <a:lnTo>
                  <a:pt x="12192" y="0"/>
                </a:lnTo>
                <a:lnTo>
                  <a:pt x="3810" y="0"/>
                </a:lnTo>
                <a:lnTo>
                  <a:pt x="0" y="3809"/>
                </a:lnTo>
                <a:close/>
              </a:path>
            </a:pathLst>
          </a:custGeom>
          <a:solidFill>
            <a:srgbClr val="336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6" name="Google Shape;6236;p82"/>
          <p:cNvSpPr/>
          <p:nvPr/>
        </p:nvSpPr>
        <p:spPr>
          <a:xfrm>
            <a:off x="6640661" y="3899124"/>
            <a:ext cx="16307" cy="17068"/>
          </a:xfrm>
          <a:custGeom>
            <a:rect b="b" l="l" r="r" t="t"/>
            <a:pathLst>
              <a:path extrusionOk="0" h="15239" w="15240">
                <a:moveTo>
                  <a:pt x="0" y="3047"/>
                </a:moveTo>
                <a:lnTo>
                  <a:pt x="0" y="11429"/>
                </a:lnTo>
                <a:lnTo>
                  <a:pt x="3048" y="15239"/>
                </a:lnTo>
                <a:lnTo>
                  <a:pt x="11430" y="15239"/>
                </a:lnTo>
                <a:lnTo>
                  <a:pt x="15240" y="11429"/>
                </a:lnTo>
                <a:lnTo>
                  <a:pt x="15240" y="7619"/>
                </a:lnTo>
                <a:lnTo>
                  <a:pt x="15240" y="3047"/>
                </a:lnTo>
                <a:lnTo>
                  <a:pt x="11430" y="0"/>
                </a:lnTo>
                <a:lnTo>
                  <a:pt x="3048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336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7" name="Google Shape;6237;p82"/>
          <p:cNvSpPr/>
          <p:nvPr/>
        </p:nvSpPr>
        <p:spPr>
          <a:xfrm>
            <a:off x="6768676" y="3896561"/>
            <a:ext cx="16307" cy="17068"/>
          </a:xfrm>
          <a:custGeom>
            <a:rect b="b" l="l" r="r" t="t"/>
            <a:pathLst>
              <a:path extrusionOk="0" h="15239" w="15240">
                <a:moveTo>
                  <a:pt x="0" y="3047"/>
                </a:moveTo>
                <a:lnTo>
                  <a:pt x="0" y="11429"/>
                </a:lnTo>
                <a:lnTo>
                  <a:pt x="3048" y="15239"/>
                </a:lnTo>
                <a:lnTo>
                  <a:pt x="11430" y="15239"/>
                </a:lnTo>
                <a:lnTo>
                  <a:pt x="15240" y="11429"/>
                </a:lnTo>
                <a:lnTo>
                  <a:pt x="15240" y="7619"/>
                </a:lnTo>
                <a:lnTo>
                  <a:pt x="15240" y="3047"/>
                </a:lnTo>
                <a:lnTo>
                  <a:pt x="11430" y="0"/>
                </a:lnTo>
                <a:lnTo>
                  <a:pt x="3048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336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38" name="Google Shape;6238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30402" y="3790652"/>
            <a:ext cx="119074" cy="163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9" name="Google Shape;6239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03009" y="3789184"/>
            <a:ext cx="120144" cy="1434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0" name="Google Shape;6240;p82"/>
          <p:cNvGrpSpPr/>
          <p:nvPr/>
        </p:nvGrpSpPr>
        <p:grpSpPr>
          <a:xfrm>
            <a:off x="7399278" y="3499922"/>
            <a:ext cx="426476" cy="548727"/>
            <a:chOff x="8207488" y="5320367"/>
            <a:chExt cx="398538" cy="489585"/>
          </a:xfrm>
        </p:grpSpPr>
        <p:pic>
          <p:nvPicPr>
            <p:cNvPr id="6241" name="Google Shape;6241;p8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207488" y="5500103"/>
              <a:ext cx="95275" cy="1806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2" name="Google Shape;6242;p8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341600" y="5570207"/>
              <a:ext cx="83083" cy="1395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3" name="Google Shape;6243;p82"/>
            <p:cNvSpPr/>
            <p:nvPr/>
          </p:nvSpPr>
          <p:spPr>
            <a:xfrm>
              <a:off x="8442197" y="5320367"/>
              <a:ext cx="163829" cy="489585"/>
            </a:xfrm>
            <a:custGeom>
              <a:rect b="b" l="l" r="r" t="t"/>
              <a:pathLst>
                <a:path extrusionOk="0" h="489585" w="163829">
                  <a:moveTo>
                    <a:pt x="3809" y="22014"/>
                  </a:moveTo>
                  <a:lnTo>
                    <a:pt x="1690" y="16656"/>
                  </a:lnTo>
                  <a:lnTo>
                    <a:pt x="0" y="10584"/>
                  </a:lnTo>
                  <a:lnTo>
                    <a:pt x="595" y="5083"/>
                  </a:lnTo>
                  <a:lnTo>
                    <a:pt x="5333" y="1440"/>
                  </a:lnTo>
                  <a:lnTo>
                    <a:pt x="14251" y="0"/>
                  </a:lnTo>
                  <a:lnTo>
                    <a:pt x="23526" y="202"/>
                  </a:lnTo>
                  <a:lnTo>
                    <a:pt x="66960" y="24205"/>
                  </a:lnTo>
                  <a:lnTo>
                    <a:pt x="97333" y="65543"/>
                  </a:lnTo>
                  <a:lnTo>
                    <a:pt x="112013" y="119550"/>
                  </a:lnTo>
                  <a:lnTo>
                    <a:pt x="113073" y="140886"/>
                  </a:lnTo>
                  <a:lnTo>
                    <a:pt x="111918" y="161651"/>
                  </a:lnTo>
                  <a:lnTo>
                    <a:pt x="108906" y="182129"/>
                  </a:lnTo>
                  <a:lnTo>
                    <a:pt x="104393" y="202608"/>
                  </a:lnTo>
                  <a:lnTo>
                    <a:pt x="99286" y="220206"/>
                  </a:lnTo>
                  <a:lnTo>
                    <a:pt x="93821" y="237660"/>
                  </a:lnTo>
                  <a:lnTo>
                    <a:pt x="89070" y="255115"/>
                  </a:lnTo>
                  <a:lnTo>
                    <a:pt x="86105" y="272712"/>
                  </a:lnTo>
                  <a:lnTo>
                    <a:pt x="85129" y="283309"/>
                  </a:lnTo>
                  <a:lnTo>
                    <a:pt x="85153" y="294048"/>
                  </a:lnTo>
                  <a:lnTo>
                    <a:pt x="117705" y="323171"/>
                  </a:lnTo>
                  <a:lnTo>
                    <a:pt x="127253" y="323766"/>
                  </a:lnTo>
                  <a:lnTo>
                    <a:pt x="135909" y="323588"/>
                  </a:lnTo>
                  <a:lnTo>
                    <a:pt x="143922" y="322909"/>
                  </a:lnTo>
                  <a:lnTo>
                    <a:pt x="151792" y="321516"/>
                  </a:lnTo>
                  <a:lnTo>
                    <a:pt x="160019" y="319194"/>
                  </a:lnTo>
                  <a:lnTo>
                    <a:pt x="163067" y="317670"/>
                  </a:lnTo>
                  <a:lnTo>
                    <a:pt x="163829" y="317670"/>
                  </a:lnTo>
                  <a:lnTo>
                    <a:pt x="163829" y="316146"/>
                  </a:lnTo>
                  <a:lnTo>
                    <a:pt x="160019" y="314622"/>
                  </a:lnTo>
                  <a:lnTo>
                    <a:pt x="151637" y="313860"/>
                  </a:lnTo>
                  <a:lnTo>
                    <a:pt x="145541" y="315384"/>
                  </a:lnTo>
                  <a:lnTo>
                    <a:pt x="108965" y="339768"/>
                  </a:lnTo>
                  <a:lnTo>
                    <a:pt x="95249" y="388536"/>
                  </a:lnTo>
                  <a:lnTo>
                    <a:pt x="95428" y="401109"/>
                  </a:lnTo>
                  <a:lnTo>
                    <a:pt x="96107" y="413682"/>
                  </a:lnTo>
                  <a:lnTo>
                    <a:pt x="97500" y="426255"/>
                  </a:lnTo>
                  <a:lnTo>
                    <a:pt x="99821" y="438828"/>
                  </a:lnTo>
                  <a:lnTo>
                    <a:pt x="101631" y="446389"/>
                  </a:lnTo>
                  <a:lnTo>
                    <a:pt x="103441" y="454163"/>
                  </a:lnTo>
                  <a:lnTo>
                    <a:pt x="104965" y="462081"/>
                  </a:lnTo>
                  <a:lnTo>
                    <a:pt x="105917" y="470070"/>
                  </a:lnTo>
                  <a:lnTo>
                    <a:pt x="105917" y="475404"/>
                  </a:lnTo>
                  <a:lnTo>
                    <a:pt x="107441" y="479976"/>
                  </a:lnTo>
                  <a:lnTo>
                    <a:pt x="102107" y="483024"/>
                  </a:lnTo>
                  <a:lnTo>
                    <a:pt x="95249" y="486072"/>
                  </a:lnTo>
                  <a:lnTo>
                    <a:pt x="86105" y="486834"/>
                  </a:lnTo>
                  <a:lnTo>
                    <a:pt x="78485" y="487596"/>
                  </a:lnTo>
                  <a:lnTo>
                    <a:pt x="38350" y="489168"/>
                  </a:lnTo>
                  <a:lnTo>
                    <a:pt x="32099" y="488930"/>
                  </a:lnTo>
                  <a:lnTo>
                    <a:pt x="5131" y="471808"/>
                  </a:lnTo>
                  <a:lnTo>
                    <a:pt x="761" y="46626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44" name="Google Shape;6244;p82"/>
          <p:cNvGrpSpPr/>
          <p:nvPr/>
        </p:nvGrpSpPr>
        <p:grpSpPr>
          <a:xfrm>
            <a:off x="8219588" y="3004913"/>
            <a:ext cx="143513" cy="221341"/>
            <a:chOff x="8974073" y="4878705"/>
            <a:chExt cx="134112" cy="197485"/>
          </a:xfrm>
        </p:grpSpPr>
        <p:sp>
          <p:nvSpPr>
            <p:cNvPr id="6245" name="Google Shape;6245;p82"/>
            <p:cNvSpPr/>
            <p:nvPr/>
          </p:nvSpPr>
          <p:spPr>
            <a:xfrm>
              <a:off x="8974073" y="4911090"/>
              <a:ext cx="17779" cy="160020"/>
            </a:xfrm>
            <a:custGeom>
              <a:rect b="b" l="l" r="r" t="t"/>
              <a:pathLst>
                <a:path extrusionOk="0" h="160020" w="17779">
                  <a:moveTo>
                    <a:pt x="12953" y="0"/>
                  </a:moveTo>
                  <a:lnTo>
                    <a:pt x="15597" y="13370"/>
                  </a:lnTo>
                  <a:lnTo>
                    <a:pt x="16954" y="26384"/>
                  </a:lnTo>
                  <a:lnTo>
                    <a:pt x="17454" y="39540"/>
                  </a:lnTo>
                  <a:lnTo>
                    <a:pt x="17525" y="53340"/>
                  </a:lnTo>
                  <a:lnTo>
                    <a:pt x="16847" y="69794"/>
                  </a:lnTo>
                  <a:lnTo>
                    <a:pt x="8381" y="118872"/>
                  </a:lnTo>
                  <a:lnTo>
                    <a:pt x="2857" y="138017"/>
                  </a:lnTo>
                  <a:lnTo>
                    <a:pt x="881" y="147911"/>
                  </a:lnTo>
                  <a:lnTo>
                    <a:pt x="761" y="157734"/>
                  </a:lnTo>
                  <a:lnTo>
                    <a:pt x="761" y="159258"/>
                  </a:lnTo>
                  <a:lnTo>
                    <a:pt x="0" y="160020"/>
                  </a:lnTo>
                  <a:lnTo>
                    <a:pt x="1523" y="15925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6" name="Google Shape;6246;p82"/>
            <p:cNvSpPr/>
            <p:nvPr/>
          </p:nvSpPr>
          <p:spPr>
            <a:xfrm>
              <a:off x="8975812" y="4878705"/>
              <a:ext cx="99695" cy="121285"/>
            </a:xfrm>
            <a:custGeom>
              <a:rect b="b" l="l" r="r" t="t"/>
              <a:pathLst>
                <a:path extrusionOk="0" h="121285" w="99695">
                  <a:moveTo>
                    <a:pt x="547" y="43052"/>
                  </a:moveTo>
                  <a:lnTo>
                    <a:pt x="24622" y="4560"/>
                  </a:lnTo>
                  <a:lnTo>
                    <a:pt x="59983" y="380"/>
                  </a:lnTo>
                  <a:lnTo>
                    <a:pt x="69782" y="0"/>
                  </a:lnTo>
                  <a:lnTo>
                    <a:pt x="80081" y="761"/>
                  </a:lnTo>
                  <a:lnTo>
                    <a:pt x="89665" y="3809"/>
                  </a:lnTo>
                  <a:lnTo>
                    <a:pt x="97321" y="10286"/>
                  </a:lnTo>
                  <a:lnTo>
                    <a:pt x="99583" y="18907"/>
                  </a:lnTo>
                  <a:lnTo>
                    <a:pt x="96559" y="27241"/>
                  </a:lnTo>
                  <a:lnTo>
                    <a:pt x="63031" y="56673"/>
                  </a:lnTo>
                  <a:lnTo>
                    <a:pt x="39409" y="69722"/>
                  </a:lnTo>
                  <a:lnTo>
                    <a:pt x="35599" y="72008"/>
                  </a:lnTo>
                  <a:lnTo>
                    <a:pt x="31027" y="73532"/>
                  </a:lnTo>
                  <a:lnTo>
                    <a:pt x="27979" y="75056"/>
                  </a:lnTo>
                  <a:lnTo>
                    <a:pt x="39409" y="74854"/>
                  </a:lnTo>
                  <a:lnTo>
                    <a:pt x="50839" y="74580"/>
                  </a:lnTo>
                  <a:lnTo>
                    <a:pt x="62269" y="74735"/>
                  </a:lnTo>
                  <a:lnTo>
                    <a:pt x="99417" y="90356"/>
                  </a:lnTo>
                  <a:lnTo>
                    <a:pt x="96750" y="94964"/>
                  </a:lnTo>
                  <a:lnTo>
                    <a:pt x="92082" y="98571"/>
                  </a:lnTo>
                  <a:lnTo>
                    <a:pt x="87415" y="100964"/>
                  </a:lnTo>
                  <a:lnTo>
                    <a:pt x="73949" y="108120"/>
                  </a:lnTo>
                  <a:lnTo>
                    <a:pt x="59126" y="113633"/>
                  </a:lnTo>
                  <a:lnTo>
                    <a:pt x="43588" y="117574"/>
                  </a:lnTo>
                  <a:lnTo>
                    <a:pt x="27979" y="120014"/>
                  </a:lnTo>
                  <a:lnTo>
                    <a:pt x="17311" y="120776"/>
                  </a:lnTo>
                  <a:lnTo>
                    <a:pt x="27217" y="119252"/>
                  </a:lnTo>
                  <a:lnTo>
                    <a:pt x="24169" y="11849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7" name="Google Shape;6247;p82"/>
            <p:cNvSpPr/>
            <p:nvPr/>
          </p:nvSpPr>
          <p:spPr>
            <a:xfrm>
              <a:off x="9089897" y="5017770"/>
              <a:ext cx="9525" cy="58420"/>
            </a:xfrm>
            <a:custGeom>
              <a:rect b="b" l="l" r="r" t="t"/>
              <a:pathLst>
                <a:path extrusionOk="0" h="58420" w="9525">
                  <a:moveTo>
                    <a:pt x="9144" y="0"/>
                  </a:moveTo>
                  <a:lnTo>
                    <a:pt x="7667" y="8453"/>
                  </a:lnTo>
                  <a:lnTo>
                    <a:pt x="6477" y="16764"/>
                  </a:lnTo>
                  <a:lnTo>
                    <a:pt x="5286" y="25074"/>
                  </a:lnTo>
                  <a:lnTo>
                    <a:pt x="3810" y="33528"/>
                  </a:lnTo>
                  <a:lnTo>
                    <a:pt x="2286" y="40386"/>
                  </a:lnTo>
                  <a:lnTo>
                    <a:pt x="762" y="47244"/>
                  </a:lnTo>
                  <a:lnTo>
                    <a:pt x="0" y="54102"/>
                  </a:lnTo>
                  <a:lnTo>
                    <a:pt x="0" y="56388"/>
                  </a:lnTo>
                  <a:lnTo>
                    <a:pt x="0" y="57912"/>
                  </a:lnTo>
                  <a:lnTo>
                    <a:pt x="762" y="5638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8" name="Google Shape;6248;p82"/>
            <p:cNvSpPr/>
            <p:nvPr/>
          </p:nvSpPr>
          <p:spPr>
            <a:xfrm>
              <a:off x="9092945" y="4923282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7"/>
                  </a:moveTo>
                  <a:lnTo>
                    <a:pt x="0" y="11429"/>
                  </a:lnTo>
                  <a:lnTo>
                    <a:pt x="3048" y="15239"/>
                  </a:lnTo>
                  <a:lnTo>
                    <a:pt x="11430" y="15239"/>
                  </a:lnTo>
                  <a:lnTo>
                    <a:pt x="15240" y="11429"/>
                  </a:lnTo>
                  <a:lnTo>
                    <a:pt x="15240" y="7619"/>
                  </a:lnTo>
                  <a:lnTo>
                    <a:pt x="15240" y="3047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249" name="Google Shape;6249;p8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480885" y="2992271"/>
            <a:ext cx="130577" cy="15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0" name="Google Shape;6250;p8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759838" y="2805140"/>
            <a:ext cx="229151" cy="314298"/>
          </a:xfrm>
          <a:prstGeom prst="rect">
            <a:avLst/>
          </a:prstGeom>
          <a:noFill/>
          <a:ln>
            <a:noFill/>
          </a:ln>
        </p:spPr>
      </p:pic>
      <p:sp>
        <p:nvSpPr>
          <p:cNvPr id="6251" name="Google Shape;6251;p82"/>
          <p:cNvSpPr/>
          <p:nvPr/>
        </p:nvSpPr>
        <p:spPr>
          <a:xfrm>
            <a:off x="8333405" y="3121132"/>
            <a:ext cx="95801" cy="120904"/>
          </a:xfrm>
          <a:custGeom>
            <a:rect b="b" l="l" r="r" t="t"/>
            <a:pathLst>
              <a:path extrusionOk="0" h="107950" w="89534">
                <a:moveTo>
                  <a:pt x="0" y="69342"/>
                </a:moveTo>
                <a:lnTo>
                  <a:pt x="30479" y="38100"/>
                </a:lnTo>
                <a:lnTo>
                  <a:pt x="36575" y="32766"/>
                </a:lnTo>
                <a:lnTo>
                  <a:pt x="43433" y="26670"/>
                </a:lnTo>
                <a:lnTo>
                  <a:pt x="44195" y="18288"/>
                </a:lnTo>
                <a:lnTo>
                  <a:pt x="45719" y="10668"/>
                </a:lnTo>
                <a:lnTo>
                  <a:pt x="41147" y="6858"/>
                </a:lnTo>
                <a:lnTo>
                  <a:pt x="34289" y="4572"/>
                </a:lnTo>
                <a:lnTo>
                  <a:pt x="28955" y="2286"/>
                </a:lnTo>
                <a:lnTo>
                  <a:pt x="19049" y="0"/>
                </a:lnTo>
                <a:lnTo>
                  <a:pt x="15239" y="6096"/>
                </a:lnTo>
                <a:lnTo>
                  <a:pt x="11644" y="17252"/>
                </a:lnTo>
                <a:lnTo>
                  <a:pt x="10477" y="30194"/>
                </a:lnTo>
                <a:lnTo>
                  <a:pt x="10739" y="43279"/>
                </a:lnTo>
                <a:lnTo>
                  <a:pt x="11429" y="54864"/>
                </a:lnTo>
                <a:lnTo>
                  <a:pt x="11965" y="65020"/>
                </a:lnTo>
                <a:lnTo>
                  <a:pt x="12287" y="74961"/>
                </a:lnTo>
                <a:lnTo>
                  <a:pt x="12180" y="84760"/>
                </a:lnTo>
                <a:lnTo>
                  <a:pt x="11430" y="94488"/>
                </a:lnTo>
                <a:lnTo>
                  <a:pt x="10668" y="97536"/>
                </a:lnTo>
                <a:lnTo>
                  <a:pt x="10668" y="105156"/>
                </a:lnTo>
                <a:lnTo>
                  <a:pt x="8382" y="107442"/>
                </a:lnTo>
                <a:lnTo>
                  <a:pt x="7620" y="107442"/>
                </a:lnTo>
                <a:lnTo>
                  <a:pt x="6858" y="107442"/>
                </a:lnTo>
                <a:lnTo>
                  <a:pt x="6096" y="107442"/>
                </a:lnTo>
                <a:lnTo>
                  <a:pt x="6096" y="102108"/>
                </a:lnTo>
                <a:lnTo>
                  <a:pt x="6096" y="96012"/>
                </a:lnTo>
                <a:lnTo>
                  <a:pt x="14477" y="54864"/>
                </a:lnTo>
                <a:lnTo>
                  <a:pt x="48006" y="38100"/>
                </a:lnTo>
                <a:lnTo>
                  <a:pt x="51816" y="41148"/>
                </a:lnTo>
                <a:lnTo>
                  <a:pt x="55626" y="44196"/>
                </a:lnTo>
                <a:lnTo>
                  <a:pt x="54102" y="52578"/>
                </a:lnTo>
                <a:lnTo>
                  <a:pt x="51816" y="55626"/>
                </a:lnTo>
                <a:lnTo>
                  <a:pt x="47244" y="63246"/>
                </a:lnTo>
                <a:lnTo>
                  <a:pt x="38862" y="66294"/>
                </a:lnTo>
                <a:lnTo>
                  <a:pt x="31242" y="69342"/>
                </a:lnTo>
                <a:lnTo>
                  <a:pt x="27432" y="70866"/>
                </a:lnTo>
                <a:lnTo>
                  <a:pt x="25146" y="71628"/>
                </a:lnTo>
                <a:lnTo>
                  <a:pt x="21336" y="71628"/>
                </a:lnTo>
                <a:lnTo>
                  <a:pt x="28194" y="71628"/>
                </a:lnTo>
                <a:lnTo>
                  <a:pt x="35052" y="73914"/>
                </a:lnTo>
                <a:lnTo>
                  <a:pt x="76200" y="91440"/>
                </a:lnTo>
                <a:lnTo>
                  <a:pt x="81534" y="93726"/>
                </a:lnTo>
                <a:lnTo>
                  <a:pt x="89154" y="93726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52" name="Google Shape;6252;p82"/>
          <p:cNvGrpSpPr/>
          <p:nvPr/>
        </p:nvGrpSpPr>
        <p:grpSpPr>
          <a:xfrm>
            <a:off x="8827051" y="3217112"/>
            <a:ext cx="271275" cy="286989"/>
            <a:chOff x="9541750" y="5068049"/>
            <a:chExt cx="253504" cy="256057"/>
          </a:xfrm>
        </p:grpSpPr>
        <p:pic>
          <p:nvPicPr>
            <p:cNvPr id="6253" name="Google Shape;6253;p8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9541750" y="5068049"/>
              <a:ext cx="153187" cy="2560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54" name="Google Shape;6254;p82"/>
            <p:cNvSpPr/>
            <p:nvPr/>
          </p:nvSpPr>
          <p:spPr>
            <a:xfrm>
              <a:off x="9742931" y="5186529"/>
              <a:ext cx="41275" cy="10160"/>
            </a:xfrm>
            <a:custGeom>
              <a:rect b="b" l="l" r="r" t="t"/>
              <a:pathLst>
                <a:path extrusionOk="0" h="10160" w="41275">
                  <a:moveTo>
                    <a:pt x="0" y="1928"/>
                  </a:moveTo>
                  <a:lnTo>
                    <a:pt x="6893" y="1285"/>
                  </a:lnTo>
                  <a:lnTo>
                    <a:pt x="18002" y="214"/>
                  </a:lnTo>
                  <a:lnTo>
                    <a:pt x="29253" y="0"/>
                  </a:lnTo>
                  <a:lnTo>
                    <a:pt x="36576" y="1928"/>
                  </a:lnTo>
                  <a:lnTo>
                    <a:pt x="41148" y="5738"/>
                  </a:lnTo>
                  <a:lnTo>
                    <a:pt x="35052" y="8786"/>
                  </a:lnTo>
                  <a:lnTo>
                    <a:pt x="33528" y="954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5" name="Google Shape;6255;p82"/>
            <p:cNvSpPr/>
            <p:nvPr/>
          </p:nvSpPr>
          <p:spPr>
            <a:xfrm>
              <a:off x="9733025" y="5233415"/>
              <a:ext cx="62229" cy="7620"/>
            </a:xfrm>
            <a:custGeom>
              <a:rect b="b" l="l" r="r" t="t"/>
              <a:pathLst>
                <a:path extrusionOk="0" h="7620" w="62229">
                  <a:moveTo>
                    <a:pt x="0" y="3048"/>
                  </a:moveTo>
                  <a:lnTo>
                    <a:pt x="10263" y="5453"/>
                  </a:lnTo>
                  <a:lnTo>
                    <a:pt x="19812" y="6858"/>
                  </a:lnTo>
                  <a:lnTo>
                    <a:pt x="29360" y="7119"/>
                  </a:lnTo>
                  <a:lnTo>
                    <a:pt x="39624" y="6096"/>
                  </a:lnTo>
                  <a:lnTo>
                    <a:pt x="48006" y="5334"/>
                  </a:lnTo>
                  <a:lnTo>
                    <a:pt x="54102" y="3048"/>
                  </a:lnTo>
                  <a:lnTo>
                    <a:pt x="61722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56" name="Google Shape;6256;p82"/>
          <p:cNvSpPr/>
          <p:nvPr/>
        </p:nvSpPr>
        <p:spPr>
          <a:xfrm>
            <a:off x="9181406" y="3309012"/>
            <a:ext cx="13589" cy="106680"/>
          </a:xfrm>
          <a:custGeom>
            <a:rect b="b" l="l" r="r" t="t"/>
            <a:pathLst>
              <a:path extrusionOk="0" h="95250" w="12700">
                <a:moveTo>
                  <a:pt x="12192" y="0"/>
                </a:moveTo>
                <a:lnTo>
                  <a:pt x="9298" y="13239"/>
                </a:lnTo>
                <a:lnTo>
                  <a:pt x="7334" y="25908"/>
                </a:lnTo>
                <a:lnTo>
                  <a:pt x="6084" y="38576"/>
                </a:lnTo>
                <a:lnTo>
                  <a:pt x="5334" y="51816"/>
                </a:lnTo>
                <a:lnTo>
                  <a:pt x="4667" y="61293"/>
                </a:lnTo>
                <a:lnTo>
                  <a:pt x="4000" y="70485"/>
                </a:lnTo>
                <a:lnTo>
                  <a:pt x="3619" y="79676"/>
                </a:lnTo>
                <a:lnTo>
                  <a:pt x="3810" y="89154"/>
                </a:lnTo>
                <a:lnTo>
                  <a:pt x="3810" y="95250"/>
                </a:lnTo>
                <a:lnTo>
                  <a:pt x="4572" y="94488"/>
                </a:lnTo>
                <a:lnTo>
                  <a:pt x="0" y="93726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7" name="Google Shape;6257;p82"/>
          <p:cNvSpPr/>
          <p:nvPr/>
        </p:nvSpPr>
        <p:spPr>
          <a:xfrm>
            <a:off x="5351534" y="3105761"/>
            <a:ext cx="134530" cy="524154"/>
          </a:xfrm>
          <a:custGeom>
            <a:rect b="b" l="l" r="r" t="t"/>
            <a:pathLst>
              <a:path extrusionOk="0" h="467995" w="125729">
                <a:moveTo>
                  <a:pt x="125729" y="16001"/>
                </a:moveTo>
                <a:lnTo>
                  <a:pt x="112942" y="8465"/>
                </a:lnTo>
                <a:lnTo>
                  <a:pt x="101726" y="3143"/>
                </a:lnTo>
                <a:lnTo>
                  <a:pt x="89939" y="250"/>
                </a:lnTo>
                <a:lnTo>
                  <a:pt x="75437" y="0"/>
                </a:lnTo>
                <a:lnTo>
                  <a:pt x="62745" y="2262"/>
                </a:lnTo>
                <a:lnTo>
                  <a:pt x="22895" y="31492"/>
                </a:lnTo>
                <a:lnTo>
                  <a:pt x="11429" y="67817"/>
                </a:lnTo>
                <a:lnTo>
                  <a:pt x="11965" y="81129"/>
                </a:lnTo>
                <a:lnTo>
                  <a:pt x="25145" y="117347"/>
                </a:lnTo>
                <a:lnTo>
                  <a:pt x="38480" y="136112"/>
                </a:lnTo>
                <a:lnTo>
                  <a:pt x="45291" y="145530"/>
                </a:lnTo>
                <a:lnTo>
                  <a:pt x="60197" y="188975"/>
                </a:lnTo>
                <a:lnTo>
                  <a:pt x="57376" y="199536"/>
                </a:lnTo>
                <a:lnTo>
                  <a:pt x="51911" y="209454"/>
                </a:lnTo>
                <a:lnTo>
                  <a:pt x="44874" y="218658"/>
                </a:lnTo>
                <a:lnTo>
                  <a:pt x="37337" y="227075"/>
                </a:lnTo>
                <a:lnTo>
                  <a:pt x="30098" y="235267"/>
                </a:lnTo>
                <a:lnTo>
                  <a:pt x="22288" y="242887"/>
                </a:lnTo>
                <a:lnTo>
                  <a:pt x="14192" y="250221"/>
                </a:lnTo>
                <a:lnTo>
                  <a:pt x="6095" y="257555"/>
                </a:lnTo>
                <a:lnTo>
                  <a:pt x="3809" y="259079"/>
                </a:lnTo>
                <a:lnTo>
                  <a:pt x="1523" y="262127"/>
                </a:lnTo>
                <a:lnTo>
                  <a:pt x="0" y="263651"/>
                </a:lnTo>
                <a:lnTo>
                  <a:pt x="6095" y="264413"/>
                </a:lnTo>
                <a:lnTo>
                  <a:pt x="12191" y="265175"/>
                </a:lnTo>
                <a:lnTo>
                  <a:pt x="17525" y="266699"/>
                </a:lnTo>
                <a:lnTo>
                  <a:pt x="25157" y="268354"/>
                </a:lnTo>
                <a:lnTo>
                  <a:pt x="55483" y="296537"/>
                </a:lnTo>
                <a:lnTo>
                  <a:pt x="55625" y="304037"/>
                </a:lnTo>
                <a:lnTo>
                  <a:pt x="54411" y="321694"/>
                </a:lnTo>
                <a:lnTo>
                  <a:pt x="50482" y="338423"/>
                </a:lnTo>
                <a:lnTo>
                  <a:pt x="45124" y="354722"/>
                </a:lnTo>
                <a:lnTo>
                  <a:pt x="39623" y="371093"/>
                </a:lnTo>
                <a:lnTo>
                  <a:pt x="35004" y="385060"/>
                </a:lnTo>
                <a:lnTo>
                  <a:pt x="30670" y="399383"/>
                </a:lnTo>
                <a:lnTo>
                  <a:pt x="27193" y="413849"/>
                </a:lnTo>
                <a:lnTo>
                  <a:pt x="25145" y="428243"/>
                </a:lnTo>
                <a:lnTo>
                  <a:pt x="24598" y="436804"/>
                </a:lnTo>
                <a:lnTo>
                  <a:pt x="24764" y="445865"/>
                </a:lnTo>
                <a:lnTo>
                  <a:pt x="61674" y="467558"/>
                </a:lnTo>
                <a:lnTo>
                  <a:pt x="70865" y="466343"/>
                </a:lnTo>
                <a:lnTo>
                  <a:pt x="79759" y="462355"/>
                </a:lnTo>
                <a:lnTo>
                  <a:pt x="86582" y="459009"/>
                </a:lnTo>
                <a:lnTo>
                  <a:pt x="92404" y="455521"/>
                </a:lnTo>
                <a:lnTo>
                  <a:pt x="98297" y="451103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58" name="Google Shape;6258;p8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556182" y="3196217"/>
            <a:ext cx="173705" cy="28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9" name="Google Shape;6259;p8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87229" y="3355753"/>
            <a:ext cx="75348" cy="100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0" name="Google Shape;6260;p8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01631" y="1554035"/>
            <a:ext cx="127584" cy="164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61" name="Google Shape;6261;p82"/>
          <p:cNvGrpSpPr/>
          <p:nvPr/>
        </p:nvGrpSpPr>
        <p:grpSpPr>
          <a:xfrm>
            <a:off x="7985556" y="1338735"/>
            <a:ext cx="432197" cy="378706"/>
            <a:chOff x="8755367" y="3392113"/>
            <a:chExt cx="403885" cy="337889"/>
          </a:xfrm>
        </p:grpSpPr>
        <p:pic>
          <p:nvPicPr>
            <p:cNvPr id="6262" name="Google Shape;6262;p8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8755367" y="3550145"/>
              <a:ext cx="140233" cy="179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3" name="Google Shape;6263;p8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8884145" y="3392113"/>
              <a:ext cx="275107" cy="1207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64" name="Google Shape;6264;p82"/>
          <p:cNvSpPr/>
          <p:nvPr/>
        </p:nvSpPr>
        <p:spPr>
          <a:xfrm>
            <a:off x="7007585" y="2752207"/>
            <a:ext cx="235769" cy="28448"/>
          </a:xfrm>
          <a:custGeom>
            <a:rect b="b" l="l" r="r" t="t"/>
            <a:pathLst>
              <a:path extrusionOk="0" h="25400" w="220345">
                <a:moveTo>
                  <a:pt x="0" y="25145"/>
                </a:moveTo>
                <a:lnTo>
                  <a:pt x="3048" y="25145"/>
                </a:lnTo>
                <a:lnTo>
                  <a:pt x="6096" y="25145"/>
                </a:lnTo>
                <a:lnTo>
                  <a:pt x="22669" y="23514"/>
                </a:lnTo>
                <a:lnTo>
                  <a:pt x="39243" y="21240"/>
                </a:lnTo>
                <a:lnTo>
                  <a:pt x="55816" y="18823"/>
                </a:lnTo>
                <a:lnTo>
                  <a:pt x="72390" y="16763"/>
                </a:lnTo>
                <a:lnTo>
                  <a:pt x="116966" y="11715"/>
                </a:lnTo>
                <a:lnTo>
                  <a:pt x="161544" y="8381"/>
                </a:lnTo>
                <a:lnTo>
                  <a:pt x="174105" y="7810"/>
                </a:lnTo>
                <a:lnTo>
                  <a:pt x="186594" y="7238"/>
                </a:lnTo>
                <a:lnTo>
                  <a:pt x="198941" y="6667"/>
                </a:lnTo>
                <a:lnTo>
                  <a:pt x="211074" y="6095"/>
                </a:lnTo>
                <a:lnTo>
                  <a:pt x="214884" y="6095"/>
                </a:lnTo>
                <a:lnTo>
                  <a:pt x="217170" y="6095"/>
                </a:lnTo>
                <a:lnTo>
                  <a:pt x="220218" y="6095"/>
                </a:lnTo>
                <a:lnTo>
                  <a:pt x="219456" y="6095"/>
                </a:lnTo>
                <a:lnTo>
                  <a:pt x="218694" y="6095"/>
                </a:lnTo>
                <a:lnTo>
                  <a:pt x="217932" y="6095"/>
                </a:lnTo>
                <a:lnTo>
                  <a:pt x="213360" y="6095"/>
                </a:lnTo>
                <a:lnTo>
                  <a:pt x="208026" y="7619"/>
                </a:lnTo>
                <a:lnTo>
                  <a:pt x="203454" y="6857"/>
                </a:lnTo>
                <a:lnTo>
                  <a:pt x="199644" y="5333"/>
                </a:lnTo>
                <a:lnTo>
                  <a:pt x="198882" y="3809"/>
                </a:lnTo>
                <a:lnTo>
                  <a:pt x="199644" y="0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65" name="Google Shape;6265;p82"/>
          <p:cNvGrpSpPr/>
          <p:nvPr/>
        </p:nvGrpSpPr>
        <p:grpSpPr>
          <a:xfrm>
            <a:off x="7337302" y="1838684"/>
            <a:ext cx="570805" cy="512016"/>
            <a:chOff x="8149589" y="3838181"/>
            <a:chExt cx="533413" cy="456831"/>
          </a:xfrm>
        </p:grpSpPr>
        <p:sp>
          <p:nvSpPr>
            <p:cNvPr id="6266" name="Google Shape;6266;p82"/>
            <p:cNvSpPr/>
            <p:nvPr/>
          </p:nvSpPr>
          <p:spPr>
            <a:xfrm>
              <a:off x="8149589" y="3896867"/>
              <a:ext cx="486409" cy="398145"/>
            </a:xfrm>
            <a:custGeom>
              <a:rect b="b" l="l" r="r" t="t"/>
              <a:pathLst>
                <a:path extrusionOk="0" h="398145" w="486409">
                  <a:moveTo>
                    <a:pt x="0" y="397763"/>
                  </a:moveTo>
                  <a:lnTo>
                    <a:pt x="36111" y="363902"/>
                  </a:lnTo>
                  <a:lnTo>
                    <a:pt x="71270" y="328767"/>
                  </a:lnTo>
                  <a:lnTo>
                    <a:pt x="95249" y="305847"/>
                  </a:lnTo>
                  <a:lnTo>
                    <a:pt x="144779" y="261365"/>
                  </a:lnTo>
                  <a:lnTo>
                    <a:pt x="177522" y="235053"/>
                  </a:lnTo>
                  <a:lnTo>
                    <a:pt x="210692" y="209740"/>
                  </a:lnTo>
                  <a:lnTo>
                    <a:pt x="244435" y="185285"/>
                  </a:lnTo>
                  <a:lnTo>
                    <a:pt x="278891" y="161543"/>
                  </a:lnTo>
                  <a:lnTo>
                    <a:pt x="308586" y="141529"/>
                  </a:lnTo>
                  <a:lnTo>
                    <a:pt x="338137" y="121443"/>
                  </a:lnTo>
                  <a:lnTo>
                    <a:pt x="396239" y="80771"/>
                  </a:lnTo>
                  <a:lnTo>
                    <a:pt x="433006" y="54101"/>
                  </a:lnTo>
                  <a:lnTo>
                    <a:pt x="468629" y="25145"/>
                  </a:lnTo>
                  <a:lnTo>
                    <a:pt x="486155" y="3809"/>
                  </a:lnTo>
                  <a:lnTo>
                    <a:pt x="486155" y="3047"/>
                  </a:lnTo>
                  <a:lnTo>
                    <a:pt x="486155" y="2285"/>
                  </a:lnTo>
                  <a:lnTo>
                    <a:pt x="480821" y="761"/>
                  </a:lnTo>
                  <a:lnTo>
                    <a:pt x="473963" y="0"/>
                  </a:lnTo>
                  <a:lnTo>
                    <a:pt x="468629" y="761"/>
                  </a:lnTo>
                  <a:lnTo>
                    <a:pt x="464819" y="1523"/>
                  </a:lnTo>
                  <a:lnTo>
                    <a:pt x="461009" y="3047"/>
                  </a:lnTo>
                  <a:lnTo>
                    <a:pt x="457961" y="4571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67" name="Google Shape;6267;p8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8579345" y="3838181"/>
              <a:ext cx="103657" cy="1432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68" name="Google Shape;6268;p82"/>
          <p:cNvSpPr/>
          <p:nvPr/>
        </p:nvSpPr>
        <p:spPr>
          <a:xfrm>
            <a:off x="3164665" y="2642894"/>
            <a:ext cx="54356" cy="44804"/>
          </a:xfrm>
          <a:custGeom>
            <a:rect b="b" l="l" r="r" t="t"/>
            <a:pathLst>
              <a:path extrusionOk="0" h="40004" w="50800">
                <a:moveTo>
                  <a:pt x="19812" y="29718"/>
                </a:moveTo>
                <a:lnTo>
                  <a:pt x="18288" y="25146"/>
                </a:lnTo>
                <a:lnTo>
                  <a:pt x="16764" y="21336"/>
                </a:lnTo>
                <a:lnTo>
                  <a:pt x="14478" y="16764"/>
                </a:lnTo>
                <a:lnTo>
                  <a:pt x="20574" y="13716"/>
                </a:lnTo>
                <a:lnTo>
                  <a:pt x="25146" y="12192"/>
                </a:lnTo>
                <a:lnTo>
                  <a:pt x="32004" y="11430"/>
                </a:lnTo>
                <a:lnTo>
                  <a:pt x="32766" y="11430"/>
                </a:lnTo>
                <a:lnTo>
                  <a:pt x="33528" y="11430"/>
                </a:lnTo>
                <a:lnTo>
                  <a:pt x="34290" y="11430"/>
                </a:lnTo>
                <a:lnTo>
                  <a:pt x="35814" y="18288"/>
                </a:lnTo>
                <a:lnTo>
                  <a:pt x="35814" y="22860"/>
                </a:lnTo>
                <a:lnTo>
                  <a:pt x="30480" y="28194"/>
                </a:lnTo>
                <a:lnTo>
                  <a:pt x="25622" y="32444"/>
                </a:lnTo>
                <a:lnTo>
                  <a:pt x="20193" y="35909"/>
                </a:lnTo>
                <a:lnTo>
                  <a:pt x="14192" y="38373"/>
                </a:lnTo>
                <a:lnTo>
                  <a:pt x="7620" y="39624"/>
                </a:lnTo>
                <a:lnTo>
                  <a:pt x="6858" y="39624"/>
                </a:lnTo>
                <a:lnTo>
                  <a:pt x="5334" y="39624"/>
                </a:lnTo>
                <a:lnTo>
                  <a:pt x="3810" y="39624"/>
                </a:lnTo>
                <a:lnTo>
                  <a:pt x="762" y="31242"/>
                </a:lnTo>
                <a:lnTo>
                  <a:pt x="0" y="24384"/>
                </a:lnTo>
                <a:lnTo>
                  <a:pt x="4572" y="16002"/>
                </a:lnTo>
                <a:lnTo>
                  <a:pt x="44196" y="0"/>
                </a:lnTo>
                <a:lnTo>
                  <a:pt x="48006" y="4572"/>
                </a:lnTo>
                <a:lnTo>
                  <a:pt x="48768" y="14478"/>
                </a:lnTo>
                <a:lnTo>
                  <a:pt x="49530" y="21336"/>
                </a:lnTo>
                <a:lnTo>
                  <a:pt x="50292" y="30480"/>
                </a:lnTo>
                <a:lnTo>
                  <a:pt x="44958" y="35052"/>
                </a:lnTo>
                <a:lnTo>
                  <a:pt x="39624" y="39624"/>
                </a:lnTo>
                <a:lnTo>
                  <a:pt x="35814" y="33528"/>
                </a:lnTo>
                <a:lnTo>
                  <a:pt x="34290" y="29718"/>
                </a:lnTo>
                <a:lnTo>
                  <a:pt x="31242" y="24384"/>
                </a:lnTo>
                <a:lnTo>
                  <a:pt x="30480" y="20574"/>
                </a:lnTo>
                <a:lnTo>
                  <a:pt x="29718" y="14478"/>
                </a:lnTo>
                <a:lnTo>
                  <a:pt x="32004" y="13716"/>
                </a:lnTo>
                <a:lnTo>
                  <a:pt x="36576" y="12192"/>
                </a:lnTo>
                <a:lnTo>
                  <a:pt x="38862" y="10668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69" name="Google Shape;6269;p8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733384" y="2529539"/>
            <a:ext cx="339636" cy="231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0" name="Google Shape;6270;p8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139039" y="2541041"/>
            <a:ext cx="107658" cy="135172"/>
          </a:xfrm>
          <a:prstGeom prst="rect">
            <a:avLst/>
          </a:prstGeom>
          <a:noFill/>
          <a:ln>
            <a:noFill/>
          </a:ln>
        </p:spPr>
      </p:pic>
      <p:sp>
        <p:nvSpPr>
          <p:cNvPr id="6271" name="Google Shape;6271;p82"/>
          <p:cNvSpPr/>
          <p:nvPr/>
        </p:nvSpPr>
        <p:spPr>
          <a:xfrm>
            <a:off x="3797405" y="2741959"/>
            <a:ext cx="413784" cy="81788"/>
          </a:xfrm>
          <a:custGeom>
            <a:rect b="b" l="l" r="r" t="t"/>
            <a:pathLst>
              <a:path extrusionOk="0" h="73025" w="386714">
                <a:moveTo>
                  <a:pt x="12953" y="57150"/>
                </a:moveTo>
                <a:lnTo>
                  <a:pt x="3809" y="63246"/>
                </a:lnTo>
                <a:lnTo>
                  <a:pt x="0" y="62484"/>
                </a:lnTo>
                <a:lnTo>
                  <a:pt x="0" y="68580"/>
                </a:lnTo>
                <a:lnTo>
                  <a:pt x="12263" y="71520"/>
                </a:lnTo>
                <a:lnTo>
                  <a:pt x="25526" y="72675"/>
                </a:lnTo>
                <a:lnTo>
                  <a:pt x="38790" y="72544"/>
                </a:lnTo>
                <a:lnTo>
                  <a:pt x="51053" y="71628"/>
                </a:lnTo>
                <a:lnTo>
                  <a:pt x="81903" y="67889"/>
                </a:lnTo>
                <a:lnTo>
                  <a:pt x="112680" y="62865"/>
                </a:lnTo>
                <a:lnTo>
                  <a:pt x="143315" y="57269"/>
                </a:lnTo>
                <a:lnTo>
                  <a:pt x="173735" y="51816"/>
                </a:lnTo>
                <a:lnTo>
                  <a:pt x="235362" y="41814"/>
                </a:lnTo>
                <a:lnTo>
                  <a:pt x="296417" y="33528"/>
                </a:lnTo>
                <a:lnTo>
                  <a:pt x="348174" y="27955"/>
                </a:lnTo>
                <a:lnTo>
                  <a:pt x="370331" y="26670"/>
                </a:lnTo>
                <a:lnTo>
                  <a:pt x="377189" y="25908"/>
                </a:lnTo>
                <a:lnTo>
                  <a:pt x="381761" y="25908"/>
                </a:lnTo>
                <a:lnTo>
                  <a:pt x="381761" y="20574"/>
                </a:lnTo>
                <a:lnTo>
                  <a:pt x="380999" y="16002"/>
                </a:lnTo>
                <a:lnTo>
                  <a:pt x="382523" y="10668"/>
                </a:lnTo>
                <a:lnTo>
                  <a:pt x="383285" y="6858"/>
                </a:lnTo>
                <a:lnTo>
                  <a:pt x="384809" y="3810"/>
                </a:lnTo>
                <a:lnTo>
                  <a:pt x="386333" y="0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2" name="Google Shape;6272;p82"/>
          <p:cNvSpPr/>
          <p:nvPr/>
        </p:nvSpPr>
        <p:spPr>
          <a:xfrm>
            <a:off x="4329854" y="2594217"/>
            <a:ext cx="8153" cy="19912"/>
          </a:xfrm>
          <a:custGeom>
            <a:rect b="b" l="l" r="r" t="t"/>
            <a:pathLst>
              <a:path extrusionOk="0" h="17779" w="7620">
                <a:moveTo>
                  <a:pt x="7620" y="0"/>
                </a:moveTo>
                <a:lnTo>
                  <a:pt x="3048" y="10668"/>
                </a:lnTo>
                <a:lnTo>
                  <a:pt x="3048" y="12192"/>
                </a:lnTo>
                <a:lnTo>
                  <a:pt x="0" y="17526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3" name="Google Shape;6273;p82"/>
          <p:cNvSpPr/>
          <p:nvPr/>
        </p:nvSpPr>
        <p:spPr>
          <a:xfrm>
            <a:off x="4365729" y="2722317"/>
            <a:ext cx="1359" cy="5688"/>
          </a:xfrm>
          <a:custGeom>
            <a:rect b="b" l="l" r="r" t="t"/>
            <a:pathLst>
              <a:path extrusionOk="0" h="5079" w="1270">
                <a:moveTo>
                  <a:pt x="0" y="4572"/>
                </a:moveTo>
                <a:lnTo>
                  <a:pt x="0" y="3048"/>
                </a:lnTo>
                <a:lnTo>
                  <a:pt x="761" y="1524"/>
                </a:lnTo>
                <a:lnTo>
                  <a:pt x="761" y="0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74" name="Google Shape;6274;p8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805210" y="2618969"/>
            <a:ext cx="430551" cy="3151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75" name="Google Shape;6275;p82"/>
          <p:cNvGrpSpPr/>
          <p:nvPr/>
        </p:nvGrpSpPr>
        <p:grpSpPr>
          <a:xfrm>
            <a:off x="5292641" y="2532189"/>
            <a:ext cx="1177079" cy="371512"/>
            <a:chOff x="6238862" y="4456937"/>
            <a:chExt cx="1099971" cy="331470"/>
          </a:xfrm>
        </p:grpSpPr>
        <p:pic>
          <p:nvPicPr>
            <p:cNvPr id="6276" name="Google Shape;6276;p8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6238862" y="4493501"/>
              <a:ext cx="197883" cy="190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7" name="Google Shape;6277;p8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6470033" y="4546079"/>
              <a:ext cx="159283" cy="1166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8" name="Google Shape;6278;p82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650723" y="4511027"/>
              <a:ext cx="195966" cy="131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79" name="Google Shape;6279;p82"/>
            <p:cNvSpPr/>
            <p:nvPr/>
          </p:nvSpPr>
          <p:spPr>
            <a:xfrm>
              <a:off x="6881621" y="4456937"/>
              <a:ext cx="100965" cy="331470"/>
            </a:xfrm>
            <a:custGeom>
              <a:rect b="b" l="l" r="r" t="t"/>
              <a:pathLst>
                <a:path extrusionOk="0" h="331470" w="100965">
                  <a:moveTo>
                    <a:pt x="0" y="0"/>
                  </a:moveTo>
                  <a:lnTo>
                    <a:pt x="8096" y="53816"/>
                  </a:lnTo>
                  <a:lnTo>
                    <a:pt x="12192" y="108204"/>
                  </a:lnTo>
                  <a:lnTo>
                    <a:pt x="13525" y="168687"/>
                  </a:lnTo>
                  <a:lnTo>
                    <a:pt x="13716" y="228600"/>
                  </a:lnTo>
                  <a:lnTo>
                    <a:pt x="13239" y="250197"/>
                  </a:lnTo>
                  <a:lnTo>
                    <a:pt x="12192" y="271653"/>
                  </a:lnTo>
                  <a:lnTo>
                    <a:pt x="11144" y="293108"/>
                  </a:lnTo>
                  <a:lnTo>
                    <a:pt x="10668" y="314706"/>
                  </a:lnTo>
                  <a:lnTo>
                    <a:pt x="10668" y="323850"/>
                  </a:lnTo>
                  <a:lnTo>
                    <a:pt x="11430" y="325374"/>
                  </a:lnTo>
                  <a:lnTo>
                    <a:pt x="10668" y="331470"/>
                  </a:lnTo>
                  <a:lnTo>
                    <a:pt x="13311" y="319587"/>
                  </a:lnTo>
                  <a:lnTo>
                    <a:pt x="14668" y="307848"/>
                  </a:lnTo>
                  <a:lnTo>
                    <a:pt x="15168" y="296108"/>
                  </a:lnTo>
                  <a:lnTo>
                    <a:pt x="15240" y="284226"/>
                  </a:lnTo>
                  <a:lnTo>
                    <a:pt x="15025" y="261604"/>
                  </a:lnTo>
                  <a:lnTo>
                    <a:pt x="13525" y="239268"/>
                  </a:lnTo>
                  <a:lnTo>
                    <a:pt x="11168" y="216931"/>
                  </a:lnTo>
                  <a:lnTo>
                    <a:pt x="8382" y="194310"/>
                  </a:lnTo>
                  <a:lnTo>
                    <a:pt x="6310" y="177117"/>
                  </a:lnTo>
                  <a:lnTo>
                    <a:pt x="4381" y="158495"/>
                  </a:lnTo>
                  <a:lnTo>
                    <a:pt x="3881" y="139874"/>
                  </a:lnTo>
                  <a:lnTo>
                    <a:pt x="6096" y="122682"/>
                  </a:lnTo>
                  <a:lnTo>
                    <a:pt x="41148" y="97535"/>
                  </a:lnTo>
                  <a:lnTo>
                    <a:pt x="54542" y="97262"/>
                  </a:lnTo>
                  <a:lnTo>
                    <a:pt x="67151" y="99917"/>
                  </a:lnTo>
                  <a:lnTo>
                    <a:pt x="100393" y="134969"/>
                  </a:lnTo>
                  <a:lnTo>
                    <a:pt x="100941" y="146768"/>
                  </a:lnTo>
                  <a:lnTo>
                    <a:pt x="96774" y="158495"/>
                  </a:lnTo>
                  <a:lnTo>
                    <a:pt x="57233" y="192678"/>
                  </a:lnTo>
                  <a:lnTo>
                    <a:pt x="20919" y="209311"/>
                  </a:lnTo>
                  <a:lnTo>
                    <a:pt x="12954" y="210311"/>
                  </a:lnTo>
                  <a:lnTo>
                    <a:pt x="13430" y="202632"/>
                  </a:lnTo>
                  <a:lnTo>
                    <a:pt x="15049" y="197453"/>
                  </a:lnTo>
                  <a:lnTo>
                    <a:pt x="18097" y="192416"/>
                  </a:lnTo>
                  <a:lnTo>
                    <a:pt x="22860" y="185166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80" name="Google Shape;6280;p82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997337" y="4460330"/>
              <a:ext cx="341496" cy="1957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81" name="Google Shape;6281;p8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042633" y="2463542"/>
            <a:ext cx="171258" cy="263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2" name="Google Shape;6282;p8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685156" y="2455001"/>
            <a:ext cx="194255" cy="165703"/>
          </a:xfrm>
          <a:prstGeom prst="rect">
            <a:avLst/>
          </a:prstGeom>
          <a:noFill/>
          <a:ln>
            <a:noFill/>
          </a:ln>
        </p:spPr>
      </p:pic>
      <p:sp>
        <p:nvSpPr>
          <p:cNvPr id="6283" name="Google Shape;6283;p82"/>
          <p:cNvSpPr/>
          <p:nvPr/>
        </p:nvSpPr>
        <p:spPr>
          <a:xfrm>
            <a:off x="8182557" y="2415731"/>
            <a:ext cx="97841" cy="270967"/>
          </a:xfrm>
          <a:custGeom>
            <a:rect b="b" l="l" r="r" t="t"/>
            <a:pathLst>
              <a:path extrusionOk="0" h="241935" w="91440">
                <a:moveTo>
                  <a:pt x="53340" y="54101"/>
                </a:moveTo>
                <a:lnTo>
                  <a:pt x="64770" y="17525"/>
                </a:lnTo>
                <a:lnTo>
                  <a:pt x="48768" y="0"/>
                </a:lnTo>
                <a:lnTo>
                  <a:pt x="37873" y="1797"/>
                </a:lnTo>
                <a:lnTo>
                  <a:pt x="11287" y="37171"/>
                </a:lnTo>
                <a:lnTo>
                  <a:pt x="6048" y="62555"/>
                </a:lnTo>
                <a:lnTo>
                  <a:pt x="9144" y="74675"/>
                </a:lnTo>
                <a:lnTo>
                  <a:pt x="16537" y="83141"/>
                </a:lnTo>
                <a:lnTo>
                  <a:pt x="27146" y="87534"/>
                </a:lnTo>
                <a:lnTo>
                  <a:pt x="39040" y="88927"/>
                </a:lnTo>
                <a:lnTo>
                  <a:pt x="50292" y="88391"/>
                </a:lnTo>
                <a:lnTo>
                  <a:pt x="83820" y="58673"/>
                </a:lnTo>
                <a:lnTo>
                  <a:pt x="83820" y="50291"/>
                </a:lnTo>
                <a:lnTo>
                  <a:pt x="83820" y="41909"/>
                </a:lnTo>
                <a:lnTo>
                  <a:pt x="83820" y="41147"/>
                </a:lnTo>
                <a:lnTo>
                  <a:pt x="83820" y="40385"/>
                </a:lnTo>
                <a:lnTo>
                  <a:pt x="83820" y="39623"/>
                </a:lnTo>
                <a:lnTo>
                  <a:pt x="83843" y="55625"/>
                </a:lnTo>
                <a:lnTo>
                  <a:pt x="84010" y="71627"/>
                </a:lnTo>
                <a:lnTo>
                  <a:pt x="84462" y="87629"/>
                </a:lnTo>
                <a:lnTo>
                  <a:pt x="85344" y="103631"/>
                </a:lnTo>
                <a:lnTo>
                  <a:pt x="87034" y="124896"/>
                </a:lnTo>
                <a:lnTo>
                  <a:pt x="88582" y="146303"/>
                </a:lnTo>
                <a:lnTo>
                  <a:pt x="89844" y="167711"/>
                </a:lnTo>
                <a:lnTo>
                  <a:pt x="90678" y="188975"/>
                </a:lnTo>
                <a:lnTo>
                  <a:pt x="91035" y="201846"/>
                </a:lnTo>
                <a:lnTo>
                  <a:pt x="90678" y="215360"/>
                </a:lnTo>
                <a:lnTo>
                  <a:pt x="87463" y="227873"/>
                </a:lnTo>
                <a:lnTo>
                  <a:pt x="79248" y="237743"/>
                </a:lnTo>
                <a:lnTo>
                  <a:pt x="68377" y="241732"/>
                </a:lnTo>
                <a:lnTo>
                  <a:pt x="56292" y="241077"/>
                </a:lnTo>
                <a:lnTo>
                  <a:pt x="12382" y="214693"/>
                </a:lnTo>
                <a:lnTo>
                  <a:pt x="0" y="188975"/>
                </a:lnTo>
                <a:lnTo>
                  <a:pt x="523" y="172807"/>
                </a:lnTo>
                <a:lnTo>
                  <a:pt x="6477" y="159067"/>
                </a:lnTo>
                <a:lnTo>
                  <a:pt x="15859" y="146756"/>
                </a:lnTo>
                <a:lnTo>
                  <a:pt x="26670" y="134873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84" name="Google Shape;6284;p82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8342360" y="2342274"/>
            <a:ext cx="228335" cy="214101"/>
          </a:xfrm>
          <a:prstGeom prst="rect">
            <a:avLst/>
          </a:prstGeom>
          <a:noFill/>
          <a:ln>
            <a:noFill/>
          </a:ln>
        </p:spPr>
      </p:pic>
      <p:sp>
        <p:nvSpPr>
          <p:cNvPr id="6285" name="Google Shape;6285;p82"/>
          <p:cNvSpPr/>
          <p:nvPr/>
        </p:nvSpPr>
        <p:spPr>
          <a:xfrm>
            <a:off x="6221551" y="3309012"/>
            <a:ext cx="16307" cy="17068"/>
          </a:xfrm>
          <a:custGeom>
            <a:rect b="b" l="l" r="r" t="t"/>
            <a:pathLst>
              <a:path extrusionOk="0" h="15239" w="15240">
                <a:moveTo>
                  <a:pt x="0" y="3048"/>
                </a:moveTo>
                <a:lnTo>
                  <a:pt x="0" y="11430"/>
                </a:lnTo>
                <a:lnTo>
                  <a:pt x="3810" y="15240"/>
                </a:lnTo>
                <a:lnTo>
                  <a:pt x="12192" y="15240"/>
                </a:lnTo>
                <a:lnTo>
                  <a:pt x="15240" y="11430"/>
                </a:lnTo>
                <a:lnTo>
                  <a:pt x="15240" y="7620"/>
                </a:lnTo>
                <a:lnTo>
                  <a:pt x="15240" y="3048"/>
                </a:lnTo>
                <a:lnTo>
                  <a:pt x="12192" y="0"/>
                </a:lnTo>
                <a:lnTo>
                  <a:pt x="381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336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6" name="Google Shape;6286;p82"/>
          <p:cNvSpPr/>
          <p:nvPr/>
        </p:nvSpPr>
        <p:spPr>
          <a:xfrm>
            <a:off x="6400937" y="3268021"/>
            <a:ext cx="16307" cy="17068"/>
          </a:xfrm>
          <a:custGeom>
            <a:rect b="b" l="l" r="r" t="t"/>
            <a:pathLst>
              <a:path extrusionOk="0" h="15239" w="15240">
                <a:moveTo>
                  <a:pt x="0" y="3048"/>
                </a:moveTo>
                <a:lnTo>
                  <a:pt x="0" y="11430"/>
                </a:lnTo>
                <a:lnTo>
                  <a:pt x="3810" y="15240"/>
                </a:lnTo>
                <a:lnTo>
                  <a:pt x="12192" y="15240"/>
                </a:lnTo>
                <a:lnTo>
                  <a:pt x="15240" y="11430"/>
                </a:lnTo>
                <a:lnTo>
                  <a:pt x="15240" y="7620"/>
                </a:lnTo>
                <a:lnTo>
                  <a:pt x="15240" y="3048"/>
                </a:lnTo>
                <a:lnTo>
                  <a:pt x="12192" y="0"/>
                </a:lnTo>
                <a:lnTo>
                  <a:pt x="381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336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7" name="Google Shape;6287;p82"/>
          <p:cNvSpPr/>
          <p:nvPr/>
        </p:nvSpPr>
        <p:spPr>
          <a:xfrm>
            <a:off x="6542815" y="3266313"/>
            <a:ext cx="16307" cy="17068"/>
          </a:xfrm>
          <a:custGeom>
            <a:rect b="b" l="l" r="r" t="t"/>
            <a:pathLst>
              <a:path extrusionOk="0" h="15239" w="15240">
                <a:moveTo>
                  <a:pt x="0" y="3810"/>
                </a:moveTo>
                <a:lnTo>
                  <a:pt x="0" y="12192"/>
                </a:lnTo>
                <a:lnTo>
                  <a:pt x="3048" y="15240"/>
                </a:lnTo>
                <a:lnTo>
                  <a:pt x="11430" y="15240"/>
                </a:lnTo>
                <a:lnTo>
                  <a:pt x="15240" y="12192"/>
                </a:lnTo>
                <a:lnTo>
                  <a:pt x="15240" y="7620"/>
                </a:lnTo>
                <a:lnTo>
                  <a:pt x="15240" y="3810"/>
                </a:lnTo>
                <a:lnTo>
                  <a:pt x="11430" y="0"/>
                </a:lnTo>
                <a:lnTo>
                  <a:pt x="3048" y="0"/>
                </a:lnTo>
                <a:lnTo>
                  <a:pt x="0" y="3810"/>
                </a:lnTo>
                <a:close/>
              </a:path>
            </a:pathLst>
          </a:custGeom>
          <a:solidFill>
            <a:srgbClr val="336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8" name="Google Shape;6288;p82"/>
          <p:cNvSpPr/>
          <p:nvPr/>
        </p:nvSpPr>
        <p:spPr>
          <a:xfrm>
            <a:off x="6661045" y="3279123"/>
            <a:ext cx="16307" cy="17068"/>
          </a:xfrm>
          <a:custGeom>
            <a:rect b="b" l="l" r="r" t="t"/>
            <a:pathLst>
              <a:path extrusionOk="0" h="15239" w="15240">
                <a:moveTo>
                  <a:pt x="0" y="3047"/>
                </a:moveTo>
                <a:lnTo>
                  <a:pt x="0" y="11429"/>
                </a:lnTo>
                <a:lnTo>
                  <a:pt x="3048" y="15239"/>
                </a:lnTo>
                <a:lnTo>
                  <a:pt x="12192" y="15239"/>
                </a:lnTo>
                <a:lnTo>
                  <a:pt x="15240" y="11429"/>
                </a:lnTo>
                <a:lnTo>
                  <a:pt x="15240" y="7619"/>
                </a:lnTo>
                <a:lnTo>
                  <a:pt x="15240" y="3047"/>
                </a:lnTo>
                <a:lnTo>
                  <a:pt x="12192" y="0"/>
                </a:lnTo>
                <a:lnTo>
                  <a:pt x="3048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336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89" name="Google Shape;6289;p82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6863247" y="3243240"/>
            <a:ext cx="84559" cy="1460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90" name="Google Shape;6290;p82"/>
          <p:cNvGrpSpPr/>
          <p:nvPr/>
        </p:nvGrpSpPr>
        <p:grpSpPr>
          <a:xfrm>
            <a:off x="7020097" y="2952165"/>
            <a:ext cx="401469" cy="464034"/>
            <a:chOff x="7853159" y="4831651"/>
            <a:chExt cx="375170" cy="414020"/>
          </a:xfrm>
        </p:grpSpPr>
        <p:pic>
          <p:nvPicPr>
            <p:cNvPr id="6291" name="Google Shape;6291;p82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7853159" y="4924983"/>
              <a:ext cx="206527" cy="2543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92" name="Google Shape;6292;p82"/>
            <p:cNvSpPr/>
            <p:nvPr/>
          </p:nvSpPr>
          <p:spPr>
            <a:xfrm>
              <a:off x="8065770" y="4831651"/>
              <a:ext cx="162559" cy="414020"/>
            </a:xfrm>
            <a:custGeom>
              <a:rect b="b" l="l" r="r" t="t"/>
              <a:pathLst>
                <a:path extrusionOk="0" h="414020" w="162559">
                  <a:moveTo>
                    <a:pt x="67055" y="13906"/>
                  </a:moveTo>
                  <a:lnTo>
                    <a:pt x="65531" y="5524"/>
                  </a:lnTo>
                  <a:lnTo>
                    <a:pt x="63245" y="4000"/>
                  </a:lnTo>
                  <a:lnTo>
                    <a:pt x="67055" y="952"/>
                  </a:lnTo>
                  <a:lnTo>
                    <a:pt x="74592" y="333"/>
                  </a:lnTo>
                  <a:lnTo>
                    <a:pt x="82200" y="0"/>
                  </a:lnTo>
                  <a:lnTo>
                    <a:pt x="89665" y="523"/>
                  </a:lnTo>
                  <a:lnTo>
                    <a:pt x="129135" y="25836"/>
                  </a:lnTo>
                  <a:lnTo>
                    <a:pt x="150209" y="69627"/>
                  </a:lnTo>
                  <a:lnTo>
                    <a:pt x="152399" y="105346"/>
                  </a:lnTo>
                  <a:lnTo>
                    <a:pt x="149983" y="127111"/>
                  </a:lnTo>
                  <a:lnTo>
                    <a:pt x="144494" y="148018"/>
                  </a:lnTo>
                  <a:lnTo>
                    <a:pt x="136862" y="168354"/>
                  </a:lnTo>
                  <a:lnTo>
                    <a:pt x="128015" y="188404"/>
                  </a:lnTo>
                  <a:lnTo>
                    <a:pt x="120372" y="204001"/>
                  </a:lnTo>
                  <a:lnTo>
                    <a:pt x="113156" y="220027"/>
                  </a:lnTo>
                  <a:lnTo>
                    <a:pt x="107656" y="236624"/>
                  </a:lnTo>
                  <a:lnTo>
                    <a:pt x="105155" y="253936"/>
                  </a:lnTo>
                  <a:lnTo>
                    <a:pt x="104393" y="264604"/>
                  </a:lnTo>
                  <a:lnTo>
                    <a:pt x="113537" y="266128"/>
                  </a:lnTo>
                  <a:lnTo>
                    <a:pt x="122681" y="267652"/>
                  </a:lnTo>
                  <a:lnTo>
                    <a:pt x="130337" y="268926"/>
                  </a:lnTo>
                  <a:lnTo>
                    <a:pt x="138207" y="269271"/>
                  </a:lnTo>
                  <a:lnTo>
                    <a:pt x="145934" y="268616"/>
                  </a:lnTo>
                  <a:lnTo>
                    <a:pt x="153161" y="266890"/>
                  </a:lnTo>
                  <a:lnTo>
                    <a:pt x="156209" y="266128"/>
                  </a:lnTo>
                  <a:lnTo>
                    <a:pt x="159257" y="264604"/>
                  </a:lnTo>
                  <a:lnTo>
                    <a:pt x="162305" y="263080"/>
                  </a:lnTo>
                  <a:lnTo>
                    <a:pt x="125503" y="299215"/>
                  </a:lnTo>
                  <a:lnTo>
                    <a:pt x="111251" y="346900"/>
                  </a:lnTo>
                  <a:lnTo>
                    <a:pt x="111085" y="356485"/>
                  </a:lnTo>
                  <a:lnTo>
                    <a:pt x="111632" y="365855"/>
                  </a:lnTo>
                  <a:lnTo>
                    <a:pt x="112752" y="375082"/>
                  </a:lnTo>
                  <a:lnTo>
                    <a:pt x="114299" y="384238"/>
                  </a:lnTo>
                  <a:lnTo>
                    <a:pt x="115823" y="394144"/>
                  </a:lnTo>
                  <a:lnTo>
                    <a:pt x="77723" y="413956"/>
                  </a:lnTo>
                  <a:lnTo>
                    <a:pt x="66603" y="413134"/>
                  </a:lnTo>
                  <a:lnTo>
                    <a:pt x="28396" y="397263"/>
                  </a:lnTo>
                  <a:lnTo>
                    <a:pt x="9274" y="386453"/>
                  </a:lnTo>
                  <a:lnTo>
                    <a:pt x="0" y="38119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93" name="Google Shape;6293;p82"/>
          <p:cNvGrpSpPr/>
          <p:nvPr/>
        </p:nvGrpSpPr>
        <p:grpSpPr>
          <a:xfrm>
            <a:off x="8460950" y="3307641"/>
            <a:ext cx="320485" cy="262221"/>
            <a:chOff x="9199613" y="5148821"/>
            <a:chExt cx="299491" cy="233959"/>
          </a:xfrm>
        </p:grpSpPr>
        <p:pic>
          <p:nvPicPr>
            <p:cNvPr id="6294" name="Google Shape;6294;p82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9199613" y="5173205"/>
              <a:ext cx="73939" cy="169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5" name="Google Shape;6295;p82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9310865" y="5148821"/>
              <a:ext cx="188239" cy="2339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96" name="Google Shape;6296;p82"/>
          <p:cNvGrpSpPr/>
          <p:nvPr/>
        </p:nvGrpSpPr>
        <p:grpSpPr>
          <a:xfrm>
            <a:off x="3633514" y="3301495"/>
            <a:ext cx="1216578" cy="835117"/>
            <a:chOff x="3749777" y="4906518"/>
            <a:chExt cx="1338222" cy="946416"/>
          </a:xfrm>
        </p:grpSpPr>
        <p:sp>
          <p:nvSpPr>
            <p:cNvPr id="6297" name="Google Shape;6297;p82"/>
            <p:cNvSpPr/>
            <p:nvPr/>
          </p:nvSpPr>
          <p:spPr>
            <a:xfrm>
              <a:off x="4325873" y="5492496"/>
              <a:ext cx="93979" cy="330835"/>
            </a:xfrm>
            <a:custGeom>
              <a:rect b="b" l="l" r="r" t="t"/>
              <a:pathLst>
                <a:path extrusionOk="0" h="330835" w="93979">
                  <a:moveTo>
                    <a:pt x="0" y="0"/>
                  </a:moveTo>
                  <a:lnTo>
                    <a:pt x="2524" y="11608"/>
                  </a:lnTo>
                  <a:lnTo>
                    <a:pt x="7620" y="19716"/>
                  </a:lnTo>
                  <a:lnTo>
                    <a:pt x="15001" y="27110"/>
                  </a:lnTo>
                  <a:lnTo>
                    <a:pt x="24384" y="36576"/>
                  </a:lnTo>
                  <a:lnTo>
                    <a:pt x="51054" y="66579"/>
                  </a:lnTo>
                  <a:lnTo>
                    <a:pt x="73152" y="100584"/>
                  </a:lnTo>
                  <a:lnTo>
                    <a:pt x="88296" y="140493"/>
                  </a:lnTo>
                  <a:lnTo>
                    <a:pt x="93726" y="182118"/>
                  </a:lnTo>
                  <a:lnTo>
                    <a:pt x="93392" y="204466"/>
                  </a:lnTo>
                  <a:lnTo>
                    <a:pt x="85582" y="247161"/>
                  </a:lnTo>
                  <a:lnTo>
                    <a:pt x="68103" y="295465"/>
                  </a:lnTo>
                  <a:lnTo>
                    <a:pt x="54102" y="321564"/>
                  </a:lnTo>
                  <a:lnTo>
                    <a:pt x="53340" y="323088"/>
                  </a:lnTo>
                  <a:lnTo>
                    <a:pt x="49530" y="330708"/>
                  </a:lnTo>
                  <a:lnTo>
                    <a:pt x="45720" y="329184"/>
                  </a:lnTo>
                  <a:lnTo>
                    <a:pt x="43434" y="329184"/>
                  </a:lnTo>
                  <a:lnTo>
                    <a:pt x="41910" y="326136"/>
                  </a:lnTo>
                  <a:lnTo>
                    <a:pt x="41148" y="324612"/>
                  </a:lnTo>
                  <a:lnTo>
                    <a:pt x="38100" y="319278"/>
                  </a:lnTo>
                  <a:lnTo>
                    <a:pt x="36576" y="316992"/>
                  </a:lnTo>
                  <a:lnTo>
                    <a:pt x="34290" y="313944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98" name="Google Shape;6298;p82"/>
            <p:cNvGrpSpPr/>
            <p:nvPr/>
          </p:nvGrpSpPr>
          <p:grpSpPr>
            <a:xfrm>
              <a:off x="3749777" y="5417783"/>
              <a:ext cx="481621" cy="435151"/>
              <a:chOff x="3749777" y="5417783"/>
              <a:chExt cx="481621" cy="435151"/>
            </a:xfrm>
          </p:grpSpPr>
          <p:pic>
            <p:nvPicPr>
              <p:cNvPr id="6299" name="Google Shape;6299;p82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3749777" y="5573314"/>
                <a:ext cx="133851" cy="2037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00" name="Google Shape;6300;p82"/>
              <p:cNvSpPr/>
              <p:nvPr/>
            </p:nvSpPr>
            <p:spPr>
              <a:xfrm>
                <a:off x="3918811" y="5506224"/>
                <a:ext cx="133350" cy="346710"/>
              </a:xfrm>
              <a:custGeom>
                <a:rect b="b" l="l" r="r" t="t"/>
                <a:pathLst>
                  <a:path extrusionOk="0" h="346710" w="133350">
                    <a:moveTo>
                      <a:pt x="97690" y="7608"/>
                    </a:moveTo>
                    <a:lnTo>
                      <a:pt x="91678" y="3262"/>
                    </a:lnTo>
                    <a:lnTo>
                      <a:pt x="86737" y="273"/>
                    </a:lnTo>
                    <a:lnTo>
                      <a:pt x="81938" y="0"/>
                    </a:lnTo>
                    <a:lnTo>
                      <a:pt x="76354" y="3798"/>
                    </a:lnTo>
                    <a:lnTo>
                      <a:pt x="53316" y="42695"/>
                    </a:lnTo>
                    <a:lnTo>
                      <a:pt x="36433" y="82938"/>
                    </a:lnTo>
                    <a:lnTo>
                      <a:pt x="17930" y="137493"/>
                    </a:lnTo>
                    <a:lnTo>
                      <a:pt x="5310" y="192250"/>
                    </a:lnTo>
                    <a:lnTo>
                      <a:pt x="0" y="248066"/>
                    </a:lnTo>
                    <a:lnTo>
                      <a:pt x="916" y="275832"/>
                    </a:lnTo>
                    <a:lnTo>
                      <a:pt x="18919" y="323945"/>
                    </a:lnTo>
                    <a:lnTo>
                      <a:pt x="57685" y="345840"/>
                    </a:lnTo>
                    <a:lnTo>
                      <a:pt x="72116" y="346638"/>
                    </a:lnTo>
                    <a:lnTo>
                      <a:pt x="86260" y="345936"/>
                    </a:lnTo>
                    <a:lnTo>
                      <a:pt x="99310" y="343483"/>
                    </a:lnTo>
                    <a:lnTo>
                      <a:pt x="111216" y="339459"/>
                    </a:lnTo>
                    <a:lnTo>
                      <a:pt x="122265" y="333720"/>
                    </a:lnTo>
                    <a:lnTo>
                      <a:pt x="132742" y="32612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301" name="Google Shape;6301;p82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4034396" y="5618975"/>
                <a:ext cx="148234" cy="1201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02" name="Google Shape;6302;p82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4130789" y="5417783"/>
                <a:ext cx="100609" cy="1623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303" name="Google Shape;6303;p82"/>
            <p:cNvGrpSpPr/>
            <p:nvPr/>
          </p:nvGrpSpPr>
          <p:grpSpPr>
            <a:xfrm>
              <a:off x="4477499" y="4906518"/>
              <a:ext cx="610500" cy="448830"/>
              <a:chOff x="4477499" y="4906518"/>
              <a:chExt cx="610500" cy="448830"/>
            </a:xfrm>
          </p:grpSpPr>
          <p:sp>
            <p:nvSpPr>
              <p:cNvPr id="6304" name="Google Shape;6304;p82"/>
              <p:cNvSpPr/>
              <p:nvPr/>
            </p:nvSpPr>
            <p:spPr>
              <a:xfrm>
                <a:off x="4593335" y="4906518"/>
                <a:ext cx="494664" cy="386079"/>
              </a:xfrm>
              <a:custGeom>
                <a:rect b="b" l="l" r="r" t="t"/>
                <a:pathLst>
                  <a:path extrusionOk="0" h="386079" w="494664">
                    <a:moveTo>
                      <a:pt x="494538" y="0"/>
                    </a:moveTo>
                    <a:lnTo>
                      <a:pt x="480929" y="36754"/>
                    </a:lnTo>
                    <a:lnTo>
                      <a:pt x="459676" y="70508"/>
                    </a:lnTo>
                    <a:lnTo>
                      <a:pt x="427672" y="111132"/>
                    </a:lnTo>
                    <a:lnTo>
                      <a:pt x="372463" y="166258"/>
                    </a:lnTo>
                    <a:lnTo>
                      <a:pt x="332327" y="199072"/>
                    </a:lnTo>
                    <a:lnTo>
                      <a:pt x="290048" y="229314"/>
                    </a:lnTo>
                    <a:lnTo>
                      <a:pt x="246126" y="257556"/>
                    </a:lnTo>
                    <a:lnTo>
                      <a:pt x="182308" y="294132"/>
                    </a:lnTo>
                    <a:lnTo>
                      <a:pt x="117348" y="328422"/>
                    </a:lnTo>
                    <a:lnTo>
                      <a:pt x="81153" y="346233"/>
                    </a:lnTo>
                    <a:lnTo>
                      <a:pt x="44958" y="363474"/>
                    </a:lnTo>
                    <a:lnTo>
                      <a:pt x="34909" y="368165"/>
                    </a:lnTo>
                    <a:lnTo>
                      <a:pt x="25146" y="372999"/>
                    </a:lnTo>
                    <a:lnTo>
                      <a:pt x="15382" y="377832"/>
                    </a:lnTo>
                    <a:lnTo>
                      <a:pt x="5334" y="382524"/>
                    </a:lnTo>
                    <a:lnTo>
                      <a:pt x="0" y="385572"/>
                    </a:lnTo>
                    <a:lnTo>
                      <a:pt x="2286" y="383286"/>
                    </a:lnTo>
                    <a:lnTo>
                      <a:pt x="0" y="38328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305" name="Google Shape;6305;p82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4477499" y="5182349"/>
                <a:ext cx="185191" cy="1729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306" name="Google Shape;6306;p82"/>
          <p:cNvGrpSpPr/>
          <p:nvPr/>
        </p:nvGrpSpPr>
        <p:grpSpPr>
          <a:xfrm>
            <a:off x="747605" y="2529592"/>
            <a:ext cx="2262470" cy="2053487"/>
            <a:chOff x="575309" y="4031741"/>
            <a:chExt cx="2488692" cy="2327161"/>
          </a:xfrm>
        </p:grpSpPr>
        <p:sp>
          <p:nvSpPr>
            <p:cNvPr id="6307" name="Google Shape;6307;p82"/>
            <p:cNvSpPr/>
            <p:nvPr/>
          </p:nvSpPr>
          <p:spPr>
            <a:xfrm>
              <a:off x="1121663" y="5398008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8"/>
                  </a:moveTo>
                  <a:lnTo>
                    <a:pt x="0" y="11430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1430"/>
                  </a:lnTo>
                  <a:lnTo>
                    <a:pt x="15240" y="7620"/>
                  </a:lnTo>
                  <a:lnTo>
                    <a:pt x="15240" y="3048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8" name="Google Shape;6308;p82"/>
            <p:cNvSpPr/>
            <p:nvPr/>
          </p:nvSpPr>
          <p:spPr>
            <a:xfrm>
              <a:off x="1146810" y="5490209"/>
              <a:ext cx="9525" cy="107950"/>
            </a:xfrm>
            <a:custGeom>
              <a:rect b="b" l="l" r="r" t="t"/>
              <a:pathLst>
                <a:path extrusionOk="0" h="107950" w="9525">
                  <a:moveTo>
                    <a:pt x="0" y="0"/>
                  </a:moveTo>
                  <a:lnTo>
                    <a:pt x="166" y="10489"/>
                  </a:lnTo>
                  <a:lnTo>
                    <a:pt x="762" y="20478"/>
                  </a:lnTo>
                  <a:lnTo>
                    <a:pt x="1928" y="30325"/>
                  </a:lnTo>
                  <a:lnTo>
                    <a:pt x="3810" y="40386"/>
                  </a:lnTo>
                  <a:lnTo>
                    <a:pt x="5262" y="51577"/>
                  </a:lnTo>
                  <a:lnTo>
                    <a:pt x="6286" y="62484"/>
                  </a:lnTo>
                  <a:lnTo>
                    <a:pt x="7024" y="73390"/>
                  </a:lnTo>
                  <a:lnTo>
                    <a:pt x="7620" y="84582"/>
                  </a:lnTo>
                  <a:lnTo>
                    <a:pt x="7620" y="92202"/>
                  </a:lnTo>
                  <a:lnTo>
                    <a:pt x="9144" y="101346"/>
                  </a:lnTo>
                  <a:lnTo>
                    <a:pt x="6858" y="107442"/>
                  </a:lnTo>
                  <a:lnTo>
                    <a:pt x="6096" y="107442"/>
                  </a:lnTo>
                  <a:lnTo>
                    <a:pt x="5334" y="107442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09" name="Google Shape;6309;p82"/>
            <p:cNvGrpSpPr/>
            <p:nvPr/>
          </p:nvGrpSpPr>
          <p:grpSpPr>
            <a:xfrm>
              <a:off x="1209294" y="5477243"/>
              <a:ext cx="211943" cy="198145"/>
              <a:chOff x="1209294" y="5477243"/>
              <a:chExt cx="211943" cy="198145"/>
            </a:xfrm>
          </p:grpSpPr>
          <p:sp>
            <p:nvSpPr>
              <p:cNvPr id="6310" name="Google Shape;6310;p82"/>
              <p:cNvSpPr/>
              <p:nvPr/>
            </p:nvSpPr>
            <p:spPr>
              <a:xfrm>
                <a:off x="1209294" y="5562599"/>
                <a:ext cx="16509" cy="15239"/>
              </a:xfrm>
              <a:custGeom>
                <a:rect b="b" l="l" r="r" t="t"/>
                <a:pathLst>
                  <a:path extrusionOk="0" h="15239" w="16509">
                    <a:moveTo>
                      <a:pt x="0" y="3047"/>
                    </a:moveTo>
                    <a:lnTo>
                      <a:pt x="0" y="11429"/>
                    </a:lnTo>
                    <a:lnTo>
                      <a:pt x="3810" y="15239"/>
                    </a:lnTo>
                    <a:lnTo>
                      <a:pt x="12192" y="15239"/>
                    </a:lnTo>
                    <a:lnTo>
                      <a:pt x="16002" y="11429"/>
                    </a:lnTo>
                    <a:lnTo>
                      <a:pt x="16002" y="7619"/>
                    </a:lnTo>
                    <a:lnTo>
                      <a:pt x="16002" y="3047"/>
                    </a:lnTo>
                    <a:lnTo>
                      <a:pt x="12192" y="0"/>
                    </a:lnTo>
                    <a:lnTo>
                      <a:pt x="3810" y="0"/>
                    </a:lnTo>
                    <a:lnTo>
                      <a:pt x="0" y="3047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311" name="Google Shape;6311;p82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1263383" y="5477243"/>
                <a:ext cx="157854" cy="1981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312" name="Google Shape;6312;p82"/>
            <p:cNvSpPr/>
            <p:nvPr/>
          </p:nvSpPr>
          <p:spPr>
            <a:xfrm>
              <a:off x="575309" y="4306823"/>
              <a:ext cx="85725" cy="24129"/>
            </a:xfrm>
            <a:custGeom>
              <a:rect b="b" l="l" r="r" t="t"/>
              <a:pathLst>
                <a:path extrusionOk="0" h="24129" w="85725">
                  <a:moveTo>
                    <a:pt x="11429" y="0"/>
                  </a:moveTo>
                  <a:lnTo>
                    <a:pt x="7619" y="0"/>
                  </a:lnTo>
                  <a:lnTo>
                    <a:pt x="3809" y="0"/>
                  </a:lnTo>
                  <a:lnTo>
                    <a:pt x="0" y="0"/>
                  </a:lnTo>
                  <a:lnTo>
                    <a:pt x="9024" y="2536"/>
                  </a:lnTo>
                  <a:lnTo>
                    <a:pt x="17906" y="5429"/>
                  </a:lnTo>
                  <a:lnTo>
                    <a:pt x="26789" y="8465"/>
                  </a:lnTo>
                  <a:lnTo>
                    <a:pt x="35813" y="11429"/>
                  </a:lnTo>
                  <a:lnTo>
                    <a:pt x="48267" y="15156"/>
                  </a:lnTo>
                  <a:lnTo>
                    <a:pt x="60578" y="18383"/>
                  </a:lnTo>
                  <a:lnTo>
                    <a:pt x="72890" y="21181"/>
                  </a:lnTo>
                  <a:lnTo>
                    <a:pt x="85343" y="23621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3" name="Google Shape;6313;p82"/>
            <p:cNvSpPr/>
            <p:nvPr/>
          </p:nvSpPr>
          <p:spPr>
            <a:xfrm>
              <a:off x="977646" y="4031741"/>
              <a:ext cx="3809" cy="79375"/>
            </a:xfrm>
            <a:custGeom>
              <a:rect b="b" l="l" r="r" t="t"/>
              <a:pathLst>
                <a:path extrusionOk="0" h="79375" w="3809">
                  <a:moveTo>
                    <a:pt x="3809" y="0"/>
                  </a:moveTo>
                  <a:lnTo>
                    <a:pt x="3464" y="10287"/>
                  </a:lnTo>
                  <a:lnTo>
                    <a:pt x="3333" y="20574"/>
                  </a:lnTo>
                  <a:lnTo>
                    <a:pt x="3059" y="30861"/>
                  </a:lnTo>
                  <a:lnTo>
                    <a:pt x="2285" y="41148"/>
                  </a:lnTo>
                  <a:lnTo>
                    <a:pt x="1607" y="50744"/>
                  </a:lnTo>
                  <a:lnTo>
                    <a:pt x="857" y="60198"/>
                  </a:lnTo>
                  <a:lnTo>
                    <a:pt x="250" y="69651"/>
                  </a:lnTo>
                  <a:lnTo>
                    <a:pt x="0" y="79248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4" name="Google Shape;6314;p82"/>
            <p:cNvSpPr/>
            <p:nvPr/>
          </p:nvSpPr>
          <p:spPr>
            <a:xfrm>
              <a:off x="1091946" y="4094988"/>
              <a:ext cx="16509" cy="51435"/>
            </a:xfrm>
            <a:custGeom>
              <a:rect b="b" l="l" r="r" t="t"/>
              <a:pathLst>
                <a:path extrusionOk="0" h="51435" w="16509">
                  <a:moveTo>
                    <a:pt x="16002" y="0"/>
                  </a:moveTo>
                  <a:lnTo>
                    <a:pt x="13275" y="8001"/>
                  </a:lnTo>
                  <a:lnTo>
                    <a:pt x="10763" y="16002"/>
                  </a:lnTo>
                  <a:lnTo>
                    <a:pt x="8393" y="24003"/>
                  </a:lnTo>
                  <a:lnTo>
                    <a:pt x="6096" y="32004"/>
                  </a:lnTo>
                  <a:lnTo>
                    <a:pt x="3810" y="38100"/>
                  </a:lnTo>
                  <a:lnTo>
                    <a:pt x="1524" y="44958"/>
                  </a:lnTo>
                  <a:lnTo>
                    <a:pt x="0" y="51053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5" name="Google Shape;6315;p82"/>
            <p:cNvSpPr/>
            <p:nvPr/>
          </p:nvSpPr>
          <p:spPr>
            <a:xfrm>
              <a:off x="1148333" y="4222241"/>
              <a:ext cx="45084" cy="52704"/>
            </a:xfrm>
            <a:custGeom>
              <a:rect b="b" l="l" r="r" t="t"/>
              <a:pathLst>
                <a:path extrusionOk="0" h="52704" w="45084">
                  <a:moveTo>
                    <a:pt x="44958" y="0"/>
                  </a:moveTo>
                  <a:lnTo>
                    <a:pt x="38338" y="8001"/>
                  </a:lnTo>
                  <a:lnTo>
                    <a:pt x="32004" y="16002"/>
                  </a:lnTo>
                  <a:lnTo>
                    <a:pt x="25669" y="24003"/>
                  </a:lnTo>
                  <a:lnTo>
                    <a:pt x="19050" y="32004"/>
                  </a:lnTo>
                  <a:lnTo>
                    <a:pt x="14573" y="37468"/>
                  </a:lnTo>
                  <a:lnTo>
                    <a:pt x="10096" y="42576"/>
                  </a:lnTo>
                  <a:lnTo>
                    <a:pt x="5334" y="47541"/>
                  </a:lnTo>
                  <a:lnTo>
                    <a:pt x="0" y="52578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6" name="Google Shape;6316;p82"/>
            <p:cNvSpPr/>
            <p:nvPr/>
          </p:nvSpPr>
          <p:spPr>
            <a:xfrm>
              <a:off x="1144619" y="4351020"/>
              <a:ext cx="6350" cy="29210"/>
            </a:xfrm>
            <a:custGeom>
              <a:rect b="b" l="l" r="r" t="t"/>
              <a:pathLst>
                <a:path extrusionOk="0" h="29210" w="6350">
                  <a:moveTo>
                    <a:pt x="6000" y="0"/>
                  </a:moveTo>
                  <a:lnTo>
                    <a:pt x="4000" y="5667"/>
                  </a:lnTo>
                  <a:lnTo>
                    <a:pt x="1428" y="12763"/>
                  </a:lnTo>
                  <a:lnTo>
                    <a:pt x="0" y="20145"/>
                  </a:lnTo>
                  <a:lnTo>
                    <a:pt x="1428" y="26670"/>
                  </a:lnTo>
                  <a:lnTo>
                    <a:pt x="1428" y="27432"/>
                  </a:lnTo>
                  <a:lnTo>
                    <a:pt x="2190" y="28194"/>
                  </a:lnTo>
                  <a:lnTo>
                    <a:pt x="2952" y="28956"/>
                  </a:lnTo>
                </a:path>
              </a:pathLst>
            </a:custGeom>
            <a:noFill/>
            <a:ln cap="flat" cmpd="sng" w="152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7" name="Google Shape;6317;p82"/>
            <p:cNvSpPr/>
            <p:nvPr/>
          </p:nvSpPr>
          <p:spPr>
            <a:xfrm>
              <a:off x="973836" y="4273296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18" name="Google Shape;6318;p82"/>
            <p:cNvGrpSpPr/>
            <p:nvPr/>
          </p:nvGrpSpPr>
          <p:grpSpPr>
            <a:xfrm>
              <a:off x="1398257" y="4327968"/>
              <a:ext cx="291108" cy="184715"/>
              <a:chOff x="1398257" y="4327968"/>
              <a:chExt cx="291108" cy="184715"/>
            </a:xfrm>
          </p:grpSpPr>
          <p:pic>
            <p:nvPicPr>
              <p:cNvPr id="6319" name="Google Shape;6319;p82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1398257" y="4344149"/>
                <a:ext cx="152056" cy="1592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20" name="Google Shape;6320;p82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1579684" y="4327968"/>
                <a:ext cx="109681" cy="18471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321" name="Google Shape;6321;p82"/>
            <p:cNvGrpSpPr/>
            <p:nvPr/>
          </p:nvGrpSpPr>
          <p:grpSpPr>
            <a:xfrm>
              <a:off x="1932419" y="4293095"/>
              <a:ext cx="479323" cy="234911"/>
              <a:chOff x="1932419" y="4293095"/>
              <a:chExt cx="479323" cy="234911"/>
            </a:xfrm>
          </p:grpSpPr>
          <p:pic>
            <p:nvPicPr>
              <p:cNvPr id="6322" name="Google Shape;6322;p82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1932419" y="4339696"/>
                <a:ext cx="243103" cy="1883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23" name="Google Shape;6323;p82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2199107" y="4293095"/>
                <a:ext cx="212635" cy="2156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324" name="Google Shape;6324;p82"/>
            <p:cNvGrpSpPr/>
            <p:nvPr/>
          </p:nvGrpSpPr>
          <p:grpSpPr>
            <a:xfrm>
              <a:off x="723899" y="4111751"/>
              <a:ext cx="347217" cy="532384"/>
              <a:chOff x="723899" y="4111751"/>
              <a:chExt cx="347217" cy="532384"/>
            </a:xfrm>
          </p:grpSpPr>
          <p:sp>
            <p:nvSpPr>
              <p:cNvPr id="6325" name="Google Shape;6325;p82"/>
              <p:cNvSpPr/>
              <p:nvPr/>
            </p:nvSpPr>
            <p:spPr>
              <a:xfrm>
                <a:off x="880050" y="4402835"/>
                <a:ext cx="107315" cy="241300"/>
              </a:xfrm>
              <a:custGeom>
                <a:rect b="b" l="l" r="r" t="t"/>
                <a:pathLst>
                  <a:path extrusionOk="0" h="241300" w="107315">
                    <a:moveTo>
                      <a:pt x="1583" y="57912"/>
                    </a:moveTo>
                    <a:lnTo>
                      <a:pt x="0" y="75830"/>
                    </a:lnTo>
                    <a:lnTo>
                      <a:pt x="345" y="92678"/>
                    </a:lnTo>
                    <a:lnTo>
                      <a:pt x="1690" y="109668"/>
                    </a:lnTo>
                    <a:lnTo>
                      <a:pt x="3107" y="128016"/>
                    </a:lnTo>
                    <a:lnTo>
                      <a:pt x="3869" y="146434"/>
                    </a:lnTo>
                    <a:lnTo>
                      <a:pt x="4060" y="165068"/>
                    </a:lnTo>
                    <a:lnTo>
                      <a:pt x="3964" y="183844"/>
                    </a:lnTo>
                    <a:lnTo>
                      <a:pt x="3869" y="202692"/>
                    </a:lnTo>
                    <a:lnTo>
                      <a:pt x="3964" y="210823"/>
                    </a:lnTo>
                    <a:lnTo>
                      <a:pt x="4060" y="219170"/>
                    </a:lnTo>
                    <a:lnTo>
                      <a:pt x="3869" y="227659"/>
                    </a:lnTo>
                    <a:lnTo>
                      <a:pt x="3107" y="236220"/>
                    </a:lnTo>
                    <a:lnTo>
                      <a:pt x="3107" y="237744"/>
                    </a:lnTo>
                    <a:lnTo>
                      <a:pt x="3107" y="239268"/>
                    </a:lnTo>
                    <a:lnTo>
                      <a:pt x="3107" y="240792"/>
                    </a:lnTo>
                    <a:lnTo>
                      <a:pt x="51113" y="238863"/>
                    </a:lnTo>
                    <a:lnTo>
                      <a:pt x="75807" y="235362"/>
                    </a:lnTo>
                    <a:lnTo>
                      <a:pt x="84641" y="233743"/>
                    </a:lnTo>
                    <a:lnTo>
                      <a:pt x="93475" y="231838"/>
                    </a:lnTo>
                    <a:lnTo>
                      <a:pt x="102167" y="229362"/>
                    </a:lnTo>
                    <a:lnTo>
                      <a:pt x="106739" y="227838"/>
                    </a:lnTo>
                    <a:lnTo>
                      <a:pt x="105977" y="226314"/>
                    </a:lnTo>
                    <a:lnTo>
                      <a:pt x="105977" y="221742"/>
                    </a:lnTo>
                    <a:lnTo>
                      <a:pt x="105929" y="209288"/>
                    </a:lnTo>
                    <a:lnTo>
                      <a:pt x="105025" y="196977"/>
                    </a:lnTo>
                    <a:lnTo>
                      <a:pt x="103834" y="184665"/>
                    </a:lnTo>
                    <a:lnTo>
                      <a:pt x="102929" y="172212"/>
                    </a:lnTo>
                    <a:lnTo>
                      <a:pt x="101024" y="145803"/>
                    </a:lnTo>
                    <a:lnTo>
                      <a:pt x="99691" y="119253"/>
                    </a:lnTo>
                    <a:lnTo>
                      <a:pt x="98643" y="92702"/>
                    </a:lnTo>
                    <a:lnTo>
                      <a:pt x="97595" y="66294"/>
                    </a:lnTo>
                    <a:lnTo>
                      <a:pt x="97035" y="51435"/>
                    </a:lnTo>
                    <a:lnTo>
                      <a:pt x="96547" y="36576"/>
                    </a:lnTo>
                    <a:lnTo>
                      <a:pt x="96202" y="21717"/>
                    </a:lnTo>
                    <a:lnTo>
                      <a:pt x="96071" y="6858"/>
                    </a:lnTo>
                    <a:lnTo>
                      <a:pt x="96071" y="0"/>
                    </a:lnTo>
                    <a:lnTo>
                      <a:pt x="95309" y="6858"/>
                    </a:lnTo>
                    <a:lnTo>
                      <a:pt x="93785" y="3810"/>
                    </a:lnTo>
                    <a:lnTo>
                      <a:pt x="93785" y="5334"/>
                    </a:lnTo>
                    <a:lnTo>
                      <a:pt x="92261" y="9144"/>
                    </a:lnTo>
                    <a:lnTo>
                      <a:pt x="92261" y="11430"/>
                    </a:lnTo>
                    <a:lnTo>
                      <a:pt x="91499" y="14478"/>
                    </a:lnTo>
                    <a:lnTo>
                      <a:pt x="92261" y="17526"/>
                    </a:lnTo>
                    <a:lnTo>
                      <a:pt x="91499" y="20574"/>
                    </a:lnTo>
                  </a:path>
                </a:pathLst>
              </a:custGeom>
              <a:noFill/>
              <a:ln cap="flat" cmpd="sng" w="152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6" name="Google Shape;6326;p82"/>
              <p:cNvSpPr/>
              <p:nvPr/>
            </p:nvSpPr>
            <p:spPr>
              <a:xfrm>
                <a:off x="784097" y="4185523"/>
                <a:ext cx="287019" cy="280670"/>
              </a:xfrm>
              <a:custGeom>
                <a:rect b="b" l="l" r="r" t="t"/>
                <a:pathLst>
                  <a:path extrusionOk="0" h="280670" w="287019">
                    <a:moveTo>
                      <a:pt x="188214" y="227218"/>
                    </a:moveTo>
                    <a:lnTo>
                      <a:pt x="236982" y="219598"/>
                    </a:lnTo>
                    <a:lnTo>
                      <a:pt x="268986" y="188356"/>
                    </a:lnTo>
                    <a:lnTo>
                      <a:pt x="283880" y="149137"/>
                    </a:lnTo>
                    <a:lnTo>
                      <a:pt x="286654" y="114228"/>
                    </a:lnTo>
                    <a:lnTo>
                      <a:pt x="285559" y="93297"/>
                    </a:lnTo>
                    <a:lnTo>
                      <a:pt x="275081" y="52720"/>
                    </a:lnTo>
                    <a:lnTo>
                      <a:pt x="251507" y="18859"/>
                    </a:lnTo>
                    <a:lnTo>
                      <a:pt x="212407" y="2047"/>
                    </a:lnTo>
                    <a:lnTo>
                      <a:pt x="167104" y="0"/>
                    </a:lnTo>
                    <a:lnTo>
                      <a:pt x="151352" y="714"/>
                    </a:lnTo>
                    <a:lnTo>
                      <a:pt x="100929" y="8929"/>
                    </a:lnTo>
                    <a:lnTo>
                      <a:pt x="47243" y="27574"/>
                    </a:lnTo>
                    <a:lnTo>
                      <a:pt x="9143" y="60340"/>
                    </a:lnTo>
                    <a:lnTo>
                      <a:pt x="0" y="109108"/>
                    </a:lnTo>
                    <a:lnTo>
                      <a:pt x="1321" y="125634"/>
                    </a:lnTo>
                    <a:lnTo>
                      <a:pt x="16001" y="172354"/>
                    </a:lnTo>
                    <a:lnTo>
                      <a:pt x="36361" y="213288"/>
                    </a:lnTo>
                    <a:lnTo>
                      <a:pt x="61662" y="249816"/>
                    </a:lnTo>
                    <a:lnTo>
                      <a:pt x="92202" y="273700"/>
                    </a:lnTo>
                    <a:lnTo>
                      <a:pt x="95250" y="276748"/>
                    </a:lnTo>
                    <a:lnTo>
                      <a:pt x="99060" y="280558"/>
                    </a:lnTo>
                  </a:path>
                </a:pathLst>
              </a:custGeom>
              <a:noFill/>
              <a:ln cap="flat" cmpd="sng" w="152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7" name="Google Shape;6327;p82"/>
              <p:cNvSpPr/>
              <p:nvPr/>
            </p:nvSpPr>
            <p:spPr>
              <a:xfrm>
                <a:off x="864107" y="4273295"/>
                <a:ext cx="16509" cy="20320"/>
              </a:xfrm>
              <a:custGeom>
                <a:rect b="b" l="l" r="r" t="t"/>
                <a:pathLst>
                  <a:path extrusionOk="0" h="20320" w="16509">
                    <a:moveTo>
                      <a:pt x="3809" y="19812"/>
                    </a:moveTo>
                    <a:lnTo>
                      <a:pt x="3809" y="14478"/>
                    </a:lnTo>
                    <a:lnTo>
                      <a:pt x="0" y="3048"/>
                    </a:lnTo>
                    <a:lnTo>
                      <a:pt x="8381" y="762"/>
                    </a:lnTo>
                    <a:lnTo>
                      <a:pt x="12953" y="0"/>
                    </a:lnTo>
                    <a:lnTo>
                      <a:pt x="14477" y="762"/>
                    </a:lnTo>
                    <a:lnTo>
                      <a:pt x="15239" y="4572"/>
                    </a:lnTo>
                    <a:lnTo>
                      <a:pt x="16001" y="6858"/>
                    </a:lnTo>
                    <a:lnTo>
                      <a:pt x="16001" y="14478"/>
                    </a:lnTo>
                    <a:lnTo>
                      <a:pt x="14477" y="16002"/>
                    </a:lnTo>
                    <a:lnTo>
                      <a:pt x="12953" y="17526"/>
                    </a:lnTo>
                    <a:lnTo>
                      <a:pt x="11429" y="16764"/>
                    </a:lnTo>
                    <a:lnTo>
                      <a:pt x="9143" y="16764"/>
                    </a:lnTo>
                  </a:path>
                </a:pathLst>
              </a:custGeom>
              <a:noFill/>
              <a:ln cap="flat" cmpd="sng" w="152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8" name="Google Shape;6328;p82"/>
              <p:cNvSpPr/>
              <p:nvPr/>
            </p:nvSpPr>
            <p:spPr>
              <a:xfrm>
                <a:off x="723899" y="4111751"/>
                <a:ext cx="64770" cy="35560"/>
              </a:xfrm>
              <a:custGeom>
                <a:rect b="b" l="l" r="r" t="t"/>
                <a:pathLst>
                  <a:path extrusionOk="0" h="35560" w="64770">
                    <a:moveTo>
                      <a:pt x="0" y="0"/>
                    </a:moveTo>
                    <a:lnTo>
                      <a:pt x="10703" y="2416"/>
                    </a:lnTo>
                    <a:lnTo>
                      <a:pt x="18192" y="5619"/>
                    </a:lnTo>
                    <a:lnTo>
                      <a:pt x="24967" y="10394"/>
                    </a:lnTo>
                    <a:lnTo>
                      <a:pt x="33528" y="17525"/>
                    </a:lnTo>
                    <a:lnTo>
                      <a:pt x="40767" y="23264"/>
                    </a:lnTo>
                    <a:lnTo>
                      <a:pt x="48006" y="28003"/>
                    </a:lnTo>
                    <a:lnTo>
                      <a:pt x="55816" y="31884"/>
                    </a:lnTo>
                    <a:lnTo>
                      <a:pt x="64770" y="35051"/>
                    </a:lnTo>
                  </a:path>
                </a:pathLst>
              </a:custGeom>
              <a:noFill/>
              <a:ln cap="flat" cmpd="sng" w="152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29" name="Google Shape;6329;p82"/>
            <p:cNvGrpSpPr/>
            <p:nvPr/>
          </p:nvGrpSpPr>
          <p:grpSpPr>
            <a:xfrm>
              <a:off x="1393209" y="4714481"/>
              <a:ext cx="422667" cy="380123"/>
              <a:chOff x="1393209" y="4714481"/>
              <a:chExt cx="422667" cy="380123"/>
            </a:xfrm>
          </p:grpSpPr>
          <p:pic>
            <p:nvPicPr>
              <p:cNvPr id="6330" name="Google Shape;6330;p82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1393209" y="4714481"/>
                <a:ext cx="296157" cy="2050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31" name="Google Shape;6331;p82"/>
              <p:cNvSpPr/>
              <p:nvPr/>
            </p:nvSpPr>
            <p:spPr>
              <a:xfrm>
                <a:off x="1671732" y="4789169"/>
                <a:ext cx="144144" cy="305435"/>
              </a:xfrm>
              <a:custGeom>
                <a:rect b="b" l="l" r="r" t="t"/>
                <a:pathLst>
                  <a:path extrusionOk="0" h="305435" w="144144">
                    <a:moveTo>
                      <a:pt x="43529" y="22097"/>
                    </a:moveTo>
                    <a:lnTo>
                      <a:pt x="40767" y="33539"/>
                    </a:lnTo>
                    <a:lnTo>
                      <a:pt x="38576" y="45053"/>
                    </a:lnTo>
                    <a:lnTo>
                      <a:pt x="37528" y="56709"/>
                    </a:lnTo>
                    <a:lnTo>
                      <a:pt x="38195" y="68579"/>
                    </a:lnTo>
                    <a:lnTo>
                      <a:pt x="40350" y="77128"/>
                    </a:lnTo>
                    <a:lnTo>
                      <a:pt x="44577" y="83248"/>
                    </a:lnTo>
                    <a:lnTo>
                      <a:pt x="50946" y="86796"/>
                    </a:lnTo>
                    <a:lnTo>
                      <a:pt x="59531" y="87629"/>
                    </a:lnTo>
                    <a:lnTo>
                      <a:pt x="70949" y="84498"/>
                    </a:lnTo>
                    <a:lnTo>
                      <a:pt x="104334" y="48672"/>
                    </a:lnTo>
                    <a:lnTo>
                      <a:pt x="115157" y="15239"/>
                    </a:lnTo>
                    <a:lnTo>
                      <a:pt x="115157" y="9905"/>
                    </a:lnTo>
                    <a:lnTo>
                      <a:pt x="115157" y="5333"/>
                    </a:lnTo>
                    <a:lnTo>
                      <a:pt x="113633" y="0"/>
                    </a:lnTo>
                    <a:lnTo>
                      <a:pt x="108084" y="4976"/>
                    </a:lnTo>
                    <a:lnTo>
                      <a:pt x="104679" y="12953"/>
                    </a:lnTo>
                    <a:lnTo>
                      <a:pt x="102703" y="22074"/>
                    </a:lnTo>
                    <a:lnTo>
                      <a:pt x="101441" y="30479"/>
                    </a:lnTo>
                    <a:lnTo>
                      <a:pt x="99405" y="58495"/>
                    </a:lnTo>
                    <a:lnTo>
                      <a:pt x="98869" y="87153"/>
                    </a:lnTo>
                    <a:lnTo>
                      <a:pt x="99619" y="115669"/>
                    </a:lnTo>
                    <a:lnTo>
                      <a:pt x="101441" y="143255"/>
                    </a:lnTo>
                    <a:lnTo>
                      <a:pt x="103489" y="166556"/>
                    </a:lnTo>
                    <a:lnTo>
                      <a:pt x="105822" y="189642"/>
                    </a:lnTo>
                    <a:lnTo>
                      <a:pt x="107870" y="212586"/>
                    </a:lnTo>
                    <a:lnTo>
                      <a:pt x="109061" y="235457"/>
                    </a:lnTo>
                    <a:lnTo>
                      <a:pt x="109120" y="251840"/>
                    </a:lnTo>
                    <a:lnTo>
                      <a:pt x="107251" y="268223"/>
                    </a:lnTo>
                    <a:lnTo>
                      <a:pt x="102096" y="283463"/>
                    </a:lnTo>
                    <a:lnTo>
                      <a:pt x="92297" y="296417"/>
                    </a:lnTo>
                    <a:lnTo>
                      <a:pt x="81283" y="303478"/>
                    </a:lnTo>
                    <a:lnTo>
                      <a:pt x="69342" y="304895"/>
                    </a:lnTo>
                    <a:lnTo>
                      <a:pt x="57257" y="301882"/>
                    </a:lnTo>
                    <a:lnTo>
                      <a:pt x="22193" y="272224"/>
                    </a:lnTo>
                    <a:lnTo>
                      <a:pt x="1393" y="231767"/>
                    </a:lnTo>
                    <a:lnTo>
                      <a:pt x="0" y="220027"/>
                    </a:lnTo>
                    <a:lnTo>
                      <a:pt x="1893" y="208573"/>
                    </a:lnTo>
                    <a:lnTo>
                      <a:pt x="43243" y="169259"/>
                    </a:lnTo>
                    <a:lnTo>
                      <a:pt x="83915" y="147827"/>
                    </a:lnTo>
                    <a:lnTo>
                      <a:pt x="99214" y="140255"/>
                    </a:lnTo>
                    <a:lnTo>
                      <a:pt x="114300" y="132397"/>
                    </a:lnTo>
                    <a:lnTo>
                      <a:pt x="129242" y="124253"/>
                    </a:lnTo>
                    <a:lnTo>
                      <a:pt x="144113" y="115823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332" name="Google Shape;6332;p82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2068055" y="4677905"/>
              <a:ext cx="318541" cy="3369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33" name="Google Shape;6333;p82"/>
            <p:cNvGrpSpPr/>
            <p:nvPr/>
          </p:nvGrpSpPr>
          <p:grpSpPr>
            <a:xfrm>
              <a:off x="2091677" y="5053584"/>
              <a:ext cx="306718" cy="76974"/>
              <a:chOff x="2091677" y="5053584"/>
              <a:chExt cx="306718" cy="76974"/>
            </a:xfrm>
          </p:grpSpPr>
          <p:pic>
            <p:nvPicPr>
              <p:cNvPr id="6334" name="Google Shape;6334;p82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2091677" y="5061191"/>
                <a:ext cx="246151" cy="6936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35" name="Google Shape;6335;p82"/>
              <p:cNvSpPr/>
              <p:nvPr/>
            </p:nvSpPr>
            <p:spPr>
              <a:xfrm>
                <a:off x="2385060" y="5053584"/>
                <a:ext cx="13335" cy="3175"/>
              </a:xfrm>
              <a:custGeom>
                <a:rect b="b" l="l" r="r" t="t"/>
                <a:pathLst>
                  <a:path extrusionOk="0" h="3175" w="13335">
                    <a:moveTo>
                      <a:pt x="12954" y="0"/>
                    </a:moveTo>
                    <a:lnTo>
                      <a:pt x="8382" y="1524"/>
                    </a:lnTo>
                    <a:lnTo>
                      <a:pt x="4572" y="2286"/>
                    </a:lnTo>
                    <a:lnTo>
                      <a:pt x="0" y="3048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36" name="Google Shape;6336;p82"/>
            <p:cNvGrpSpPr/>
            <p:nvPr/>
          </p:nvGrpSpPr>
          <p:grpSpPr>
            <a:xfrm>
              <a:off x="1772399" y="5372849"/>
              <a:ext cx="433210" cy="319036"/>
              <a:chOff x="1772399" y="5372849"/>
              <a:chExt cx="433210" cy="319036"/>
            </a:xfrm>
          </p:grpSpPr>
          <p:pic>
            <p:nvPicPr>
              <p:cNvPr id="6337" name="Google Shape;6337;p82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1772399" y="5463443"/>
                <a:ext cx="91465" cy="1326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38" name="Google Shape;6338;p82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1895843" y="5372849"/>
                <a:ext cx="208051" cy="22786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39" name="Google Shape;6339;p82"/>
              <p:cNvSpPr/>
              <p:nvPr/>
            </p:nvSpPr>
            <p:spPr>
              <a:xfrm>
                <a:off x="2070354" y="5423915"/>
                <a:ext cx="135255" cy="267970"/>
              </a:xfrm>
              <a:custGeom>
                <a:rect b="b" l="l" r="r" t="t"/>
                <a:pathLst>
                  <a:path extrusionOk="0" h="267970" w="135255">
                    <a:moveTo>
                      <a:pt x="54863" y="33528"/>
                    </a:moveTo>
                    <a:lnTo>
                      <a:pt x="53137" y="42219"/>
                    </a:lnTo>
                    <a:lnTo>
                      <a:pt x="51911" y="51054"/>
                    </a:lnTo>
                    <a:lnTo>
                      <a:pt x="51970" y="59888"/>
                    </a:lnTo>
                    <a:lnTo>
                      <a:pt x="90439" y="81974"/>
                    </a:lnTo>
                    <a:lnTo>
                      <a:pt x="123289" y="52613"/>
                    </a:lnTo>
                    <a:lnTo>
                      <a:pt x="134873" y="12192"/>
                    </a:lnTo>
                    <a:lnTo>
                      <a:pt x="134111" y="6096"/>
                    </a:lnTo>
                    <a:lnTo>
                      <a:pt x="131063" y="0"/>
                    </a:lnTo>
                    <a:lnTo>
                      <a:pt x="125968" y="5417"/>
                    </a:lnTo>
                    <a:lnTo>
                      <a:pt x="118240" y="62222"/>
                    </a:lnTo>
                    <a:lnTo>
                      <a:pt x="118788" y="124467"/>
                    </a:lnTo>
                    <a:lnTo>
                      <a:pt x="120598" y="175021"/>
                    </a:lnTo>
                    <a:lnTo>
                      <a:pt x="121634" y="195453"/>
                    </a:lnTo>
                    <a:lnTo>
                      <a:pt x="121669" y="215884"/>
                    </a:lnTo>
                    <a:lnTo>
                      <a:pt x="109346" y="257460"/>
                    </a:lnTo>
                    <a:lnTo>
                      <a:pt x="87629" y="267462"/>
                    </a:lnTo>
                    <a:lnTo>
                      <a:pt x="73902" y="266128"/>
                    </a:lnTo>
                    <a:lnTo>
                      <a:pt x="38861" y="243840"/>
                    </a:lnTo>
                    <a:lnTo>
                      <a:pt x="16466" y="220694"/>
                    </a:lnTo>
                    <a:lnTo>
                      <a:pt x="9143" y="212598"/>
                    </a:lnTo>
                    <a:lnTo>
                      <a:pt x="4571" y="208026"/>
                    </a:lnTo>
                    <a:lnTo>
                      <a:pt x="3047" y="206502"/>
                    </a:lnTo>
                    <a:lnTo>
                      <a:pt x="0" y="203454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40" name="Google Shape;6340;p82"/>
            <p:cNvGrpSpPr/>
            <p:nvPr/>
          </p:nvGrpSpPr>
          <p:grpSpPr>
            <a:xfrm>
              <a:off x="1421879" y="5844539"/>
              <a:ext cx="338467" cy="331850"/>
              <a:chOff x="1421879" y="5844539"/>
              <a:chExt cx="338467" cy="331850"/>
            </a:xfrm>
          </p:grpSpPr>
          <p:sp>
            <p:nvSpPr>
              <p:cNvPr id="6341" name="Google Shape;6341;p82"/>
              <p:cNvSpPr/>
              <p:nvPr/>
            </p:nvSpPr>
            <p:spPr>
              <a:xfrm>
                <a:off x="1441799" y="5846825"/>
                <a:ext cx="33019" cy="329564"/>
              </a:xfrm>
              <a:custGeom>
                <a:rect b="b" l="l" r="r" t="t"/>
                <a:pathLst>
                  <a:path extrusionOk="0" h="329564" w="33019">
                    <a:moveTo>
                      <a:pt x="16668" y="8381"/>
                    </a:moveTo>
                    <a:lnTo>
                      <a:pt x="7524" y="2285"/>
                    </a:lnTo>
                    <a:lnTo>
                      <a:pt x="7524" y="0"/>
                    </a:lnTo>
                    <a:lnTo>
                      <a:pt x="1428" y="0"/>
                    </a:lnTo>
                    <a:lnTo>
                      <a:pt x="250" y="12680"/>
                    </a:lnTo>
                    <a:lnTo>
                      <a:pt x="0" y="25431"/>
                    </a:lnTo>
                    <a:lnTo>
                      <a:pt x="464" y="38040"/>
                    </a:lnTo>
                    <a:lnTo>
                      <a:pt x="1428" y="50291"/>
                    </a:lnTo>
                    <a:lnTo>
                      <a:pt x="5095" y="89725"/>
                    </a:lnTo>
                    <a:lnTo>
                      <a:pt x="9048" y="129158"/>
                    </a:lnTo>
                    <a:lnTo>
                      <a:pt x="13001" y="168592"/>
                    </a:lnTo>
                    <a:lnTo>
                      <a:pt x="16668" y="208025"/>
                    </a:lnTo>
                    <a:lnTo>
                      <a:pt x="18716" y="232481"/>
                    </a:lnTo>
                    <a:lnTo>
                      <a:pt x="20478" y="256793"/>
                    </a:lnTo>
                    <a:lnTo>
                      <a:pt x="22240" y="281106"/>
                    </a:lnTo>
                    <a:lnTo>
                      <a:pt x="24288" y="305561"/>
                    </a:lnTo>
                    <a:lnTo>
                      <a:pt x="25265" y="313646"/>
                    </a:lnTo>
                    <a:lnTo>
                      <a:pt x="26384" y="322802"/>
                    </a:lnTo>
                    <a:lnTo>
                      <a:pt x="28360" y="329243"/>
                    </a:lnTo>
                    <a:lnTo>
                      <a:pt x="31908" y="329184"/>
                    </a:lnTo>
                    <a:lnTo>
                      <a:pt x="31908" y="326135"/>
                    </a:lnTo>
                    <a:lnTo>
                      <a:pt x="32670" y="323849"/>
                    </a:lnTo>
                    <a:lnTo>
                      <a:pt x="32670" y="321563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342" name="Google Shape;6342;p82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1421879" y="5883389"/>
                <a:ext cx="272821" cy="1597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43" name="Google Shape;6343;p82"/>
              <p:cNvSpPr/>
              <p:nvPr/>
            </p:nvSpPr>
            <p:spPr>
              <a:xfrm>
                <a:off x="1638300" y="5844539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047"/>
                    </a:moveTo>
                    <a:lnTo>
                      <a:pt x="0" y="11429"/>
                    </a:lnTo>
                    <a:lnTo>
                      <a:pt x="3809" y="15239"/>
                    </a:lnTo>
                    <a:lnTo>
                      <a:pt x="12191" y="15239"/>
                    </a:lnTo>
                    <a:lnTo>
                      <a:pt x="15239" y="11429"/>
                    </a:lnTo>
                    <a:lnTo>
                      <a:pt x="15239" y="7619"/>
                    </a:lnTo>
                    <a:lnTo>
                      <a:pt x="15239" y="3047"/>
                    </a:lnTo>
                    <a:lnTo>
                      <a:pt x="12191" y="0"/>
                    </a:lnTo>
                    <a:lnTo>
                      <a:pt x="3809" y="0"/>
                    </a:lnTo>
                    <a:lnTo>
                      <a:pt x="0" y="3047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4" name="Google Shape;6344;p82"/>
              <p:cNvSpPr/>
              <p:nvPr/>
            </p:nvSpPr>
            <p:spPr>
              <a:xfrm>
                <a:off x="1726691" y="5913881"/>
                <a:ext cx="33655" cy="109854"/>
              </a:xfrm>
              <a:custGeom>
                <a:rect b="b" l="l" r="r" t="t"/>
                <a:pathLst>
                  <a:path extrusionOk="0" h="109854" w="33655">
                    <a:moveTo>
                      <a:pt x="0" y="18287"/>
                    </a:moveTo>
                    <a:lnTo>
                      <a:pt x="24062" y="56995"/>
                    </a:lnTo>
                    <a:lnTo>
                      <a:pt x="25419" y="78212"/>
                    </a:lnTo>
                    <a:lnTo>
                      <a:pt x="24384" y="88391"/>
                    </a:lnTo>
                    <a:lnTo>
                      <a:pt x="23622" y="96773"/>
                    </a:lnTo>
                    <a:lnTo>
                      <a:pt x="20574" y="105155"/>
                    </a:lnTo>
                    <a:lnTo>
                      <a:pt x="13716" y="109727"/>
                    </a:lnTo>
                    <a:lnTo>
                      <a:pt x="10584" y="104405"/>
                    </a:lnTo>
                    <a:lnTo>
                      <a:pt x="8096" y="98583"/>
                    </a:lnTo>
                    <a:lnTo>
                      <a:pt x="6322" y="92047"/>
                    </a:lnTo>
                    <a:lnTo>
                      <a:pt x="5334" y="84581"/>
                    </a:lnTo>
                    <a:lnTo>
                      <a:pt x="4536" y="71663"/>
                    </a:lnTo>
                    <a:lnTo>
                      <a:pt x="4667" y="58388"/>
                    </a:lnTo>
                    <a:lnTo>
                      <a:pt x="19335" y="14954"/>
                    </a:lnTo>
                    <a:lnTo>
                      <a:pt x="26181" y="7369"/>
                    </a:lnTo>
                    <a:lnTo>
                      <a:pt x="33527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45" name="Google Shape;6345;p82"/>
            <p:cNvGrpSpPr/>
            <p:nvPr/>
          </p:nvGrpSpPr>
          <p:grpSpPr>
            <a:xfrm>
              <a:off x="1837944" y="5852159"/>
              <a:ext cx="309117" cy="180467"/>
              <a:chOff x="1837944" y="5852159"/>
              <a:chExt cx="309117" cy="180467"/>
            </a:xfrm>
          </p:grpSpPr>
          <p:sp>
            <p:nvSpPr>
              <p:cNvPr id="6346" name="Google Shape;6346;p82"/>
              <p:cNvSpPr/>
              <p:nvPr/>
            </p:nvSpPr>
            <p:spPr>
              <a:xfrm>
                <a:off x="1837944" y="5909309"/>
                <a:ext cx="96519" cy="96520"/>
              </a:xfrm>
              <a:custGeom>
                <a:rect b="b" l="l" r="r" t="t"/>
                <a:pathLst>
                  <a:path extrusionOk="0" h="96520" w="96519">
                    <a:moveTo>
                      <a:pt x="0" y="28193"/>
                    </a:moveTo>
                    <a:lnTo>
                      <a:pt x="1833" y="38361"/>
                    </a:lnTo>
                    <a:lnTo>
                      <a:pt x="3810" y="48386"/>
                    </a:lnTo>
                    <a:lnTo>
                      <a:pt x="5786" y="58412"/>
                    </a:lnTo>
                    <a:lnTo>
                      <a:pt x="7620" y="68579"/>
                    </a:lnTo>
                    <a:lnTo>
                      <a:pt x="9144" y="76961"/>
                    </a:lnTo>
                    <a:lnTo>
                      <a:pt x="9906" y="84581"/>
                    </a:lnTo>
                    <a:lnTo>
                      <a:pt x="12954" y="92201"/>
                    </a:lnTo>
                    <a:lnTo>
                      <a:pt x="19812" y="90677"/>
                    </a:lnTo>
                    <a:lnTo>
                      <a:pt x="19812" y="89153"/>
                    </a:lnTo>
                    <a:lnTo>
                      <a:pt x="22860" y="80771"/>
                    </a:lnTo>
                    <a:lnTo>
                      <a:pt x="26598" y="70925"/>
                    </a:lnTo>
                    <a:lnTo>
                      <a:pt x="29908" y="60864"/>
                    </a:lnTo>
                    <a:lnTo>
                      <a:pt x="32932" y="50661"/>
                    </a:lnTo>
                    <a:lnTo>
                      <a:pt x="35814" y="40385"/>
                    </a:lnTo>
                    <a:lnTo>
                      <a:pt x="37338" y="35051"/>
                    </a:lnTo>
                    <a:lnTo>
                      <a:pt x="38100" y="30479"/>
                    </a:lnTo>
                    <a:lnTo>
                      <a:pt x="40386" y="25907"/>
                    </a:lnTo>
                    <a:lnTo>
                      <a:pt x="42672" y="29717"/>
                    </a:lnTo>
                    <a:lnTo>
                      <a:pt x="44196" y="36575"/>
                    </a:lnTo>
                    <a:lnTo>
                      <a:pt x="46482" y="42671"/>
                    </a:lnTo>
                    <a:lnTo>
                      <a:pt x="61269" y="82319"/>
                    </a:lnTo>
                    <a:lnTo>
                      <a:pt x="76962" y="96011"/>
                    </a:lnTo>
                    <a:lnTo>
                      <a:pt x="85344" y="94487"/>
                    </a:lnTo>
                    <a:lnTo>
                      <a:pt x="96012" y="52577"/>
                    </a:lnTo>
                    <a:lnTo>
                      <a:pt x="96000" y="43433"/>
                    </a:lnTo>
                    <a:lnTo>
                      <a:pt x="95916" y="34289"/>
                    </a:lnTo>
                    <a:lnTo>
                      <a:pt x="95690" y="25145"/>
                    </a:lnTo>
                    <a:lnTo>
                      <a:pt x="95250" y="16001"/>
                    </a:lnTo>
                    <a:lnTo>
                      <a:pt x="94488" y="10667"/>
                    </a:lnTo>
                    <a:lnTo>
                      <a:pt x="94488" y="5333"/>
                    </a:lnTo>
                    <a:lnTo>
                      <a:pt x="94488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7" name="Google Shape;6347;p82"/>
              <p:cNvSpPr/>
              <p:nvPr/>
            </p:nvSpPr>
            <p:spPr>
              <a:xfrm>
                <a:off x="1953768" y="5898641"/>
                <a:ext cx="15239" cy="117475"/>
              </a:xfrm>
              <a:custGeom>
                <a:rect b="b" l="l" r="r" t="t"/>
                <a:pathLst>
                  <a:path extrusionOk="0" h="117475" w="15239">
                    <a:moveTo>
                      <a:pt x="0" y="0"/>
                    </a:moveTo>
                    <a:lnTo>
                      <a:pt x="13716" y="36576"/>
                    </a:lnTo>
                    <a:lnTo>
                      <a:pt x="14037" y="48446"/>
                    </a:lnTo>
                    <a:lnTo>
                      <a:pt x="14001" y="60102"/>
                    </a:lnTo>
                    <a:lnTo>
                      <a:pt x="13823" y="71616"/>
                    </a:lnTo>
                    <a:lnTo>
                      <a:pt x="13716" y="83058"/>
                    </a:lnTo>
                    <a:lnTo>
                      <a:pt x="14120" y="90213"/>
                    </a:lnTo>
                    <a:lnTo>
                      <a:pt x="14668" y="99726"/>
                    </a:lnTo>
                    <a:lnTo>
                      <a:pt x="14358" y="109096"/>
                    </a:lnTo>
                    <a:lnTo>
                      <a:pt x="12192" y="115824"/>
                    </a:lnTo>
                    <a:lnTo>
                      <a:pt x="9906" y="116586"/>
                    </a:lnTo>
                    <a:lnTo>
                      <a:pt x="9906" y="117348"/>
                    </a:lnTo>
                    <a:lnTo>
                      <a:pt x="9144" y="116586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8" name="Google Shape;6348;p82"/>
              <p:cNvSpPr/>
              <p:nvPr/>
            </p:nvSpPr>
            <p:spPr>
              <a:xfrm>
                <a:off x="1929384" y="5852159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810"/>
                    </a:moveTo>
                    <a:lnTo>
                      <a:pt x="0" y="12192"/>
                    </a:lnTo>
                    <a:lnTo>
                      <a:pt x="3047" y="15240"/>
                    </a:lnTo>
                    <a:lnTo>
                      <a:pt x="11429" y="15240"/>
                    </a:lnTo>
                    <a:lnTo>
                      <a:pt x="15239" y="12192"/>
                    </a:lnTo>
                    <a:lnTo>
                      <a:pt x="15239" y="7620"/>
                    </a:lnTo>
                    <a:lnTo>
                      <a:pt x="15239" y="3810"/>
                    </a:lnTo>
                    <a:lnTo>
                      <a:pt x="11429" y="0"/>
                    </a:lnTo>
                    <a:lnTo>
                      <a:pt x="3047" y="0"/>
                    </a:lnTo>
                    <a:lnTo>
                      <a:pt x="0" y="3810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9" name="Google Shape;6349;p82"/>
              <p:cNvSpPr/>
              <p:nvPr/>
            </p:nvSpPr>
            <p:spPr>
              <a:xfrm>
                <a:off x="1996440" y="5872841"/>
                <a:ext cx="81914" cy="144145"/>
              </a:xfrm>
              <a:custGeom>
                <a:rect b="b" l="l" r="r" t="t"/>
                <a:pathLst>
                  <a:path extrusionOk="0" h="144145" w="81914">
                    <a:moveTo>
                      <a:pt x="61721" y="13608"/>
                    </a:moveTo>
                    <a:lnTo>
                      <a:pt x="56661" y="9548"/>
                    </a:lnTo>
                    <a:lnTo>
                      <a:pt x="49244" y="3988"/>
                    </a:lnTo>
                    <a:lnTo>
                      <a:pt x="40826" y="0"/>
                    </a:lnTo>
                    <a:lnTo>
                      <a:pt x="32765" y="654"/>
                    </a:lnTo>
                    <a:lnTo>
                      <a:pt x="19752" y="39826"/>
                    </a:lnTo>
                    <a:lnTo>
                      <a:pt x="21050" y="49041"/>
                    </a:lnTo>
                    <a:lnTo>
                      <a:pt x="50863" y="83808"/>
                    </a:lnTo>
                    <a:lnTo>
                      <a:pt x="62507" y="91154"/>
                    </a:lnTo>
                    <a:lnTo>
                      <a:pt x="73151" y="99714"/>
                    </a:lnTo>
                    <a:lnTo>
                      <a:pt x="77723" y="105048"/>
                    </a:lnTo>
                    <a:lnTo>
                      <a:pt x="81533" y="114954"/>
                    </a:lnTo>
                    <a:lnTo>
                      <a:pt x="78485" y="121812"/>
                    </a:lnTo>
                    <a:lnTo>
                      <a:pt x="37409" y="141946"/>
                    </a:lnTo>
                    <a:lnTo>
                      <a:pt x="16692" y="143636"/>
                    </a:lnTo>
                    <a:lnTo>
                      <a:pt x="7619" y="141624"/>
                    </a:lnTo>
                    <a:lnTo>
                      <a:pt x="0" y="138576"/>
                    </a:lnTo>
                    <a:lnTo>
                      <a:pt x="1523" y="130956"/>
                    </a:lnTo>
                    <a:lnTo>
                      <a:pt x="761" y="124098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0" name="Google Shape;6350;p82"/>
              <p:cNvSpPr/>
              <p:nvPr/>
            </p:nvSpPr>
            <p:spPr>
              <a:xfrm>
                <a:off x="2098167" y="5898641"/>
                <a:ext cx="48894" cy="133985"/>
              </a:xfrm>
              <a:custGeom>
                <a:rect b="b" l="l" r="r" t="t"/>
                <a:pathLst>
                  <a:path extrusionOk="0" h="133985" w="48894">
                    <a:moveTo>
                      <a:pt x="10287" y="0"/>
                    </a:moveTo>
                    <a:lnTo>
                      <a:pt x="9441" y="12573"/>
                    </a:lnTo>
                    <a:lnTo>
                      <a:pt x="8096" y="25146"/>
                    </a:lnTo>
                    <a:lnTo>
                      <a:pt x="6322" y="37719"/>
                    </a:lnTo>
                    <a:lnTo>
                      <a:pt x="4191" y="50292"/>
                    </a:lnTo>
                    <a:lnTo>
                      <a:pt x="2309" y="62757"/>
                    </a:lnTo>
                    <a:lnTo>
                      <a:pt x="1143" y="75152"/>
                    </a:lnTo>
                    <a:lnTo>
                      <a:pt x="547" y="87689"/>
                    </a:lnTo>
                    <a:lnTo>
                      <a:pt x="381" y="100584"/>
                    </a:lnTo>
                    <a:lnTo>
                      <a:pt x="47" y="108358"/>
                    </a:lnTo>
                    <a:lnTo>
                      <a:pt x="0" y="117062"/>
                    </a:lnTo>
                    <a:lnTo>
                      <a:pt x="1666" y="125337"/>
                    </a:lnTo>
                    <a:lnTo>
                      <a:pt x="6477" y="131826"/>
                    </a:lnTo>
                    <a:lnTo>
                      <a:pt x="12834" y="133635"/>
                    </a:lnTo>
                    <a:lnTo>
                      <a:pt x="19050" y="132016"/>
                    </a:lnTo>
                    <a:lnTo>
                      <a:pt x="45731" y="97095"/>
                    </a:lnTo>
                    <a:lnTo>
                      <a:pt x="48387" y="86867"/>
                    </a:lnTo>
                    <a:lnTo>
                      <a:pt x="48387" y="83819"/>
                    </a:lnTo>
                    <a:lnTo>
                      <a:pt x="48387" y="80772"/>
                    </a:lnTo>
                    <a:lnTo>
                      <a:pt x="48387" y="77723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1" name="Google Shape;6351;p82"/>
              <p:cNvSpPr/>
              <p:nvPr/>
            </p:nvSpPr>
            <p:spPr>
              <a:xfrm>
                <a:off x="2082546" y="5890450"/>
                <a:ext cx="62864" cy="68579"/>
              </a:xfrm>
              <a:custGeom>
                <a:rect b="b" l="l" r="r" t="t"/>
                <a:pathLst>
                  <a:path extrusionOk="0" h="68579" w="62864">
                    <a:moveTo>
                      <a:pt x="12192" y="64579"/>
                    </a:moveTo>
                    <a:lnTo>
                      <a:pt x="23026" y="68008"/>
                    </a:lnTo>
                    <a:lnTo>
                      <a:pt x="30861" y="68580"/>
                    </a:lnTo>
                    <a:lnTo>
                      <a:pt x="38123" y="65436"/>
                    </a:lnTo>
                    <a:lnTo>
                      <a:pt x="62484" y="27241"/>
                    </a:lnTo>
                    <a:lnTo>
                      <a:pt x="62174" y="19478"/>
                    </a:lnTo>
                    <a:lnTo>
                      <a:pt x="34956" y="0"/>
                    </a:lnTo>
                    <a:lnTo>
                      <a:pt x="26920" y="190"/>
                    </a:lnTo>
                    <a:lnTo>
                      <a:pt x="0" y="31051"/>
                    </a:lnTo>
                    <a:lnTo>
                      <a:pt x="0" y="35623"/>
                    </a:lnTo>
                    <a:lnTo>
                      <a:pt x="0" y="36385"/>
                    </a:lnTo>
                    <a:lnTo>
                      <a:pt x="1524" y="38671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52" name="Google Shape;6352;p82"/>
            <p:cNvGrpSpPr/>
            <p:nvPr/>
          </p:nvGrpSpPr>
          <p:grpSpPr>
            <a:xfrm>
              <a:off x="2323338" y="5772149"/>
              <a:ext cx="297192" cy="268604"/>
              <a:chOff x="2323338" y="5772149"/>
              <a:chExt cx="297192" cy="268604"/>
            </a:xfrm>
          </p:grpSpPr>
          <p:sp>
            <p:nvSpPr>
              <p:cNvPr id="6353" name="Google Shape;6353;p82"/>
              <p:cNvSpPr/>
              <p:nvPr/>
            </p:nvSpPr>
            <p:spPr>
              <a:xfrm>
                <a:off x="2323338" y="5772149"/>
                <a:ext cx="102869" cy="268604"/>
              </a:xfrm>
              <a:custGeom>
                <a:rect b="b" l="l" r="r" t="t"/>
                <a:pathLst>
                  <a:path extrusionOk="0" h="268604" w="102869">
                    <a:moveTo>
                      <a:pt x="71627" y="0"/>
                    </a:moveTo>
                    <a:lnTo>
                      <a:pt x="82200" y="44672"/>
                    </a:lnTo>
                    <a:lnTo>
                      <a:pt x="87629" y="89915"/>
                    </a:lnTo>
                    <a:lnTo>
                      <a:pt x="89344" y="136778"/>
                    </a:lnTo>
                    <a:lnTo>
                      <a:pt x="88915" y="160210"/>
                    </a:lnTo>
                    <a:lnTo>
                      <a:pt x="87629" y="183641"/>
                    </a:lnTo>
                    <a:lnTo>
                      <a:pt x="86951" y="196214"/>
                    </a:lnTo>
                    <a:lnTo>
                      <a:pt x="86201" y="208787"/>
                    </a:lnTo>
                    <a:lnTo>
                      <a:pt x="85594" y="221360"/>
                    </a:lnTo>
                    <a:lnTo>
                      <a:pt x="85343" y="233933"/>
                    </a:lnTo>
                    <a:lnTo>
                      <a:pt x="85343" y="236219"/>
                    </a:lnTo>
                    <a:lnTo>
                      <a:pt x="85343" y="236981"/>
                    </a:lnTo>
                    <a:lnTo>
                      <a:pt x="89225" y="191642"/>
                    </a:lnTo>
                    <a:lnTo>
                      <a:pt x="80009" y="147065"/>
                    </a:lnTo>
                    <a:lnTo>
                      <a:pt x="50291" y="124967"/>
                    </a:lnTo>
                    <a:lnTo>
                      <a:pt x="38266" y="131206"/>
                    </a:lnTo>
                    <a:lnTo>
                      <a:pt x="14477" y="167639"/>
                    </a:lnTo>
                    <a:lnTo>
                      <a:pt x="1190" y="214895"/>
                    </a:lnTo>
                    <a:lnTo>
                      <a:pt x="0" y="231647"/>
                    </a:lnTo>
                    <a:lnTo>
                      <a:pt x="583" y="241720"/>
                    </a:lnTo>
                    <a:lnTo>
                      <a:pt x="2952" y="251650"/>
                    </a:lnTo>
                    <a:lnTo>
                      <a:pt x="8036" y="260151"/>
                    </a:lnTo>
                    <a:lnTo>
                      <a:pt x="16763" y="265937"/>
                    </a:lnTo>
                    <a:lnTo>
                      <a:pt x="29396" y="268009"/>
                    </a:lnTo>
                    <a:lnTo>
                      <a:pt x="41814" y="265937"/>
                    </a:lnTo>
                    <a:lnTo>
                      <a:pt x="74795" y="245995"/>
                    </a:lnTo>
                    <a:lnTo>
                      <a:pt x="93797" y="226968"/>
                    </a:lnTo>
                    <a:lnTo>
                      <a:pt x="102869" y="217169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354" name="Google Shape;6354;p82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2429874" y="5803379"/>
                <a:ext cx="190656" cy="2092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355" name="Google Shape;6355;p82"/>
            <p:cNvGrpSpPr/>
            <p:nvPr/>
          </p:nvGrpSpPr>
          <p:grpSpPr>
            <a:xfrm>
              <a:off x="2301227" y="5964174"/>
              <a:ext cx="762774" cy="394728"/>
              <a:chOff x="2301227" y="5964174"/>
              <a:chExt cx="762774" cy="394728"/>
            </a:xfrm>
          </p:grpSpPr>
          <p:pic>
            <p:nvPicPr>
              <p:cNvPr id="6356" name="Google Shape;6356;p82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2301227" y="6140945"/>
                <a:ext cx="259105" cy="2179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57" name="Google Shape;6357;p82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2588501" y="6037313"/>
                <a:ext cx="384835" cy="2356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58" name="Google Shape;6358;p82"/>
              <p:cNvSpPr/>
              <p:nvPr/>
            </p:nvSpPr>
            <p:spPr>
              <a:xfrm>
                <a:off x="3023616" y="5964174"/>
                <a:ext cx="11430" cy="41275"/>
              </a:xfrm>
              <a:custGeom>
                <a:rect b="b" l="l" r="r" t="t"/>
                <a:pathLst>
                  <a:path extrusionOk="0" h="41275" w="11430">
                    <a:moveTo>
                      <a:pt x="11430" y="0"/>
                    </a:moveTo>
                    <a:lnTo>
                      <a:pt x="8143" y="9846"/>
                    </a:lnTo>
                    <a:lnTo>
                      <a:pt x="4572" y="19907"/>
                    </a:lnTo>
                    <a:lnTo>
                      <a:pt x="1571" y="30110"/>
                    </a:lnTo>
                    <a:lnTo>
                      <a:pt x="0" y="40386"/>
                    </a:lnTo>
                    <a:lnTo>
                      <a:pt x="0" y="41148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9" name="Google Shape;6359;p82"/>
              <p:cNvSpPr/>
              <p:nvPr/>
            </p:nvSpPr>
            <p:spPr>
              <a:xfrm>
                <a:off x="3056382" y="5972556"/>
                <a:ext cx="7619" cy="30479"/>
              </a:xfrm>
              <a:custGeom>
                <a:rect b="b" l="l" r="r" t="t"/>
                <a:pathLst>
                  <a:path extrusionOk="0" h="30479" w="7619">
                    <a:moveTo>
                      <a:pt x="7619" y="0"/>
                    </a:moveTo>
                    <a:lnTo>
                      <a:pt x="5143" y="7977"/>
                    </a:lnTo>
                    <a:lnTo>
                      <a:pt x="3238" y="15239"/>
                    </a:lnTo>
                    <a:lnTo>
                      <a:pt x="1619" y="22502"/>
                    </a:lnTo>
                    <a:lnTo>
                      <a:pt x="0" y="30479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360" name="Google Shape;6360;p82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1225283" y="5807951"/>
              <a:ext cx="66319" cy="830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61" name="Google Shape;6361;p82"/>
          <p:cNvSpPr txBox="1"/>
          <p:nvPr/>
        </p:nvSpPr>
        <p:spPr>
          <a:xfrm>
            <a:off x="3129100" y="537882"/>
            <a:ext cx="3268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advantages of this method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" name="Google Shape;721;p38"/>
          <p:cNvGrpSpPr/>
          <p:nvPr/>
        </p:nvGrpSpPr>
        <p:grpSpPr>
          <a:xfrm>
            <a:off x="3282175" y="1823518"/>
            <a:ext cx="573595" cy="218201"/>
            <a:chOff x="3610356" y="2066544"/>
            <a:chExt cx="630948" cy="247281"/>
          </a:xfrm>
        </p:grpSpPr>
        <p:sp>
          <p:nvSpPr>
            <p:cNvPr id="722" name="Google Shape;722;p38"/>
            <p:cNvSpPr/>
            <p:nvPr/>
          </p:nvSpPr>
          <p:spPr>
            <a:xfrm>
              <a:off x="3610356" y="2142744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8"/>
                  </a:moveTo>
                  <a:lnTo>
                    <a:pt x="0" y="11430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1430"/>
                  </a:lnTo>
                  <a:lnTo>
                    <a:pt x="15239" y="7620"/>
                  </a:lnTo>
                  <a:lnTo>
                    <a:pt x="15239" y="3048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8"/>
            <p:cNvSpPr/>
            <p:nvPr/>
          </p:nvSpPr>
          <p:spPr>
            <a:xfrm>
              <a:off x="3610737" y="2137410"/>
              <a:ext cx="57785" cy="108585"/>
            </a:xfrm>
            <a:custGeom>
              <a:rect b="b" l="l" r="r" t="t"/>
              <a:pathLst>
                <a:path extrusionOk="0" h="108585" w="57785">
                  <a:moveTo>
                    <a:pt x="6476" y="12953"/>
                  </a:moveTo>
                  <a:lnTo>
                    <a:pt x="10286" y="10667"/>
                  </a:lnTo>
                  <a:lnTo>
                    <a:pt x="13334" y="9143"/>
                  </a:lnTo>
                  <a:lnTo>
                    <a:pt x="17144" y="6857"/>
                  </a:lnTo>
                  <a:lnTo>
                    <a:pt x="6476" y="4571"/>
                  </a:lnTo>
                  <a:lnTo>
                    <a:pt x="4952" y="0"/>
                  </a:lnTo>
                  <a:lnTo>
                    <a:pt x="1904" y="10667"/>
                  </a:lnTo>
                  <a:lnTo>
                    <a:pt x="380" y="21193"/>
                  </a:lnTo>
                  <a:lnTo>
                    <a:pt x="0" y="32003"/>
                  </a:lnTo>
                  <a:lnTo>
                    <a:pt x="190" y="42814"/>
                  </a:lnTo>
                  <a:lnTo>
                    <a:pt x="6596" y="83558"/>
                  </a:lnTo>
                  <a:lnTo>
                    <a:pt x="30098" y="108203"/>
                  </a:lnTo>
                  <a:lnTo>
                    <a:pt x="37290" y="107870"/>
                  </a:lnTo>
                  <a:lnTo>
                    <a:pt x="56959" y="74104"/>
                  </a:lnTo>
                  <a:lnTo>
                    <a:pt x="57435" y="63722"/>
                  </a:lnTo>
                  <a:lnTo>
                    <a:pt x="56768" y="53339"/>
                  </a:lnTo>
                  <a:lnTo>
                    <a:pt x="35432" y="15239"/>
                  </a:lnTo>
                  <a:lnTo>
                    <a:pt x="11048" y="1523"/>
                  </a:lnTo>
                  <a:lnTo>
                    <a:pt x="8000" y="1523"/>
                  </a:lnTo>
                  <a:lnTo>
                    <a:pt x="6476" y="1523"/>
                  </a:lnTo>
                  <a:lnTo>
                    <a:pt x="10286" y="5333"/>
                  </a:lnTo>
                  <a:lnTo>
                    <a:pt x="4190" y="3047"/>
                  </a:lnTo>
                  <a:lnTo>
                    <a:pt x="13334" y="6095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4" name="Google Shape;724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06355" y="2124443"/>
              <a:ext cx="122707" cy="13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5" name="Google Shape;725;p38"/>
            <p:cNvSpPr/>
            <p:nvPr/>
          </p:nvSpPr>
          <p:spPr>
            <a:xfrm>
              <a:off x="3774948" y="2066544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8"/>
                  </a:moveTo>
                  <a:lnTo>
                    <a:pt x="0" y="11430"/>
                  </a:lnTo>
                  <a:lnTo>
                    <a:pt x="3809" y="15240"/>
                  </a:lnTo>
                  <a:lnTo>
                    <a:pt x="12191" y="15240"/>
                  </a:lnTo>
                  <a:lnTo>
                    <a:pt x="15239" y="11430"/>
                  </a:lnTo>
                  <a:lnTo>
                    <a:pt x="15239" y="7620"/>
                  </a:lnTo>
                  <a:lnTo>
                    <a:pt x="15239" y="3048"/>
                  </a:lnTo>
                  <a:lnTo>
                    <a:pt x="12191" y="0"/>
                  </a:lnTo>
                  <a:lnTo>
                    <a:pt x="3809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6" name="Google Shape;726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63136" y="2105406"/>
              <a:ext cx="120611" cy="2084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06952" y="2146446"/>
              <a:ext cx="90334" cy="90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23169" y="2069579"/>
              <a:ext cx="118135" cy="1592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43027" y="1807273"/>
            <a:ext cx="163012" cy="11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98312" y="1789792"/>
            <a:ext cx="100176" cy="1674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1" name="Google Shape;731;p38"/>
          <p:cNvGrpSpPr/>
          <p:nvPr/>
        </p:nvGrpSpPr>
        <p:grpSpPr>
          <a:xfrm>
            <a:off x="5016077" y="1785360"/>
            <a:ext cx="578213" cy="149113"/>
            <a:chOff x="5517629" y="2023300"/>
            <a:chExt cx="636028" cy="168986"/>
          </a:xfrm>
        </p:grpSpPr>
        <p:pic>
          <p:nvPicPr>
            <p:cNvPr id="732" name="Google Shape;732;p3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517629" y="2085581"/>
              <a:ext cx="102514" cy="1067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3" name="Google Shape;733;p38"/>
            <p:cNvSpPr/>
            <p:nvPr/>
          </p:nvSpPr>
          <p:spPr>
            <a:xfrm>
              <a:off x="5647182" y="2100072"/>
              <a:ext cx="64770" cy="73660"/>
            </a:xfrm>
            <a:custGeom>
              <a:rect b="b" l="l" r="r" t="t"/>
              <a:pathLst>
                <a:path extrusionOk="0" h="73660" w="64770">
                  <a:moveTo>
                    <a:pt x="0" y="0"/>
                  </a:moveTo>
                  <a:lnTo>
                    <a:pt x="3857" y="10287"/>
                  </a:lnTo>
                  <a:lnTo>
                    <a:pt x="7429" y="20574"/>
                  </a:lnTo>
                  <a:lnTo>
                    <a:pt x="10715" y="30861"/>
                  </a:lnTo>
                  <a:lnTo>
                    <a:pt x="13716" y="41148"/>
                  </a:lnTo>
                  <a:lnTo>
                    <a:pt x="16192" y="48089"/>
                  </a:lnTo>
                  <a:lnTo>
                    <a:pt x="40386" y="73151"/>
                  </a:lnTo>
                  <a:lnTo>
                    <a:pt x="44196" y="69341"/>
                  </a:lnTo>
                  <a:lnTo>
                    <a:pt x="47363" y="63234"/>
                  </a:lnTo>
                  <a:lnTo>
                    <a:pt x="48387" y="55911"/>
                  </a:lnTo>
                  <a:lnTo>
                    <a:pt x="48267" y="48446"/>
                  </a:lnTo>
                  <a:lnTo>
                    <a:pt x="48006" y="41909"/>
                  </a:lnTo>
                  <a:lnTo>
                    <a:pt x="47720" y="34159"/>
                  </a:lnTo>
                  <a:lnTo>
                    <a:pt x="46863" y="26765"/>
                  </a:lnTo>
                  <a:lnTo>
                    <a:pt x="45434" y="19514"/>
                  </a:lnTo>
                  <a:lnTo>
                    <a:pt x="43434" y="12191"/>
                  </a:lnTo>
                  <a:lnTo>
                    <a:pt x="41910" y="9143"/>
                  </a:lnTo>
                  <a:lnTo>
                    <a:pt x="42672" y="8381"/>
                  </a:lnTo>
                  <a:lnTo>
                    <a:pt x="41148" y="7619"/>
                  </a:lnTo>
                  <a:lnTo>
                    <a:pt x="41148" y="15239"/>
                  </a:lnTo>
                  <a:lnTo>
                    <a:pt x="50387" y="54244"/>
                  </a:lnTo>
                  <a:lnTo>
                    <a:pt x="59436" y="65531"/>
                  </a:lnTo>
                  <a:lnTo>
                    <a:pt x="60960" y="67055"/>
                  </a:lnTo>
                  <a:lnTo>
                    <a:pt x="64770" y="67817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5737479" y="2084070"/>
              <a:ext cx="103504" cy="86994"/>
            </a:xfrm>
            <a:custGeom>
              <a:rect b="b" l="l" r="r" t="t"/>
              <a:pathLst>
                <a:path extrusionOk="0" h="86994" w="103504">
                  <a:moveTo>
                    <a:pt x="1142" y="29717"/>
                  </a:moveTo>
                  <a:lnTo>
                    <a:pt x="285" y="39076"/>
                  </a:lnTo>
                  <a:lnTo>
                    <a:pt x="0" y="48005"/>
                  </a:lnTo>
                  <a:lnTo>
                    <a:pt x="285" y="56935"/>
                  </a:lnTo>
                  <a:lnTo>
                    <a:pt x="1142" y="66293"/>
                  </a:lnTo>
                  <a:lnTo>
                    <a:pt x="1904" y="72389"/>
                  </a:lnTo>
                  <a:lnTo>
                    <a:pt x="3428" y="81533"/>
                  </a:lnTo>
                  <a:lnTo>
                    <a:pt x="7238" y="86105"/>
                  </a:lnTo>
                  <a:lnTo>
                    <a:pt x="8000" y="86105"/>
                  </a:lnTo>
                  <a:lnTo>
                    <a:pt x="8762" y="86867"/>
                  </a:lnTo>
                  <a:lnTo>
                    <a:pt x="9524" y="84581"/>
                  </a:lnTo>
                  <a:lnTo>
                    <a:pt x="9524" y="77723"/>
                  </a:lnTo>
                  <a:lnTo>
                    <a:pt x="9524" y="73151"/>
                  </a:lnTo>
                  <a:lnTo>
                    <a:pt x="9120" y="62734"/>
                  </a:lnTo>
                  <a:lnTo>
                    <a:pt x="8572" y="51530"/>
                  </a:lnTo>
                  <a:lnTo>
                    <a:pt x="8882" y="40469"/>
                  </a:lnTo>
                  <a:lnTo>
                    <a:pt x="11048" y="30479"/>
                  </a:lnTo>
                  <a:lnTo>
                    <a:pt x="14096" y="22859"/>
                  </a:lnTo>
                  <a:lnTo>
                    <a:pt x="20192" y="18287"/>
                  </a:lnTo>
                  <a:lnTo>
                    <a:pt x="27812" y="19049"/>
                  </a:lnTo>
                  <a:lnTo>
                    <a:pt x="36194" y="19811"/>
                  </a:lnTo>
                  <a:lnTo>
                    <a:pt x="40004" y="30479"/>
                  </a:lnTo>
                  <a:lnTo>
                    <a:pt x="42290" y="37337"/>
                  </a:lnTo>
                  <a:lnTo>
                    <a:pt x="45065" y="45350"/>
                  </a:lnTo>
                  <a:lnTo>
                    <a:pt x="46767" y="53435"/>
                  </a:lnTo>
                  <a:lnTo>
                    <a:pt x="47755" y="61662"/>
                  </a:lnTo>
                  <a:lnTo>
                    <a:pt x="48386" y="70103"/>
                  </a:lnTo>
                  <a:lnTo>
                    <a:pt x="48386" y="73151"/>
                  </a:lnTo>
                  <a:lnTo>
                    <a:pt x="48386" y="74675"/>
                  </a:lnTo>
                  <a:lnTo>
                    <a:pt x="46862" y="71627"/>
                  </a:lnTo>
                  <a:lnTo>
                    <a:pt x="44576" y="70103"/>
                  </a:lnTo>
                  <a:lnTo>
                    <a:pt x="43814" y="64007"/>
                  </a:lnTo>
                  <a:lnTo>
                    <a:pt x="43588" y="53292"/>
                  </a:lnTo>
                  <a:lnTo>
                    <a:pt x="44291" y="42862"/>
                  </a:lnTo>
                  <a:lnTo>
                    <a:pt x="64055" y="3143"/>
                  </a:lnTo>
                  <a:lnTo>
                    <a:pt x="71246" y="0"/>
                  </a:lnTo>
                  <a:lnTo>
                    <a:pt x="77735" y="904"/>
                  </a:lnTo>
                  <a:lnTo>
                    <a:pt x="95845" y="40659"/>
                  </a:lnTo>
                  <a:lnTo>
                    <a:pt x="98488" y="63341"/>
                  </a:lnTo>
                  <a:lnTo>
                    <a:pt x="99941" y="70306"/>
                  </a:lnTo>
                  <a:lnTo>
                    <a:pt x="103250" y="76199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5848004" y="2036064"/>
              <a:ext cx="68579" cy="130810"/>
            </a:xfrm>
            <a:custGeom>
              <a:rect b="b" l="l" r="r" t="t"/>
              <a:pathLst>
                <a:path extrusionOk="0" h="130810" w="68579">
                  <a:moveTo>
                    <a:pt x="345" y="0"/>
                  </a:moveTo>
                  <a:lnTo>
                    <a:pt x="0" y="13561"/>
                  </a:lnTo>
                  <a:lnTo>
                    <a:pt x="1012" y="26193"/>
                  </a:lnTo>
                  <a:lnTo>
                    <a:pt x="3024" y="38683"/>
                  </a:lnTo>
                  <a:lnTo>
                    <a:pt x="5679" y="51816"/>
                  </a:lnTo>
                  <a:lnTo>
                    <a:pt x="7953" y="65412"/>
                  </a:lnTo>
                  <a:lnTo>
                    <a:pt x="14061" y="105918"/>
                  </a:lnTo>
                  <a:lnTo>
                    <a:pt x="15585" y="121920"/>
                  </a:lnTo>
                  <a:lnTo>
                    <a:pt x="15585" y="130302"/>
                  </a:lnTo>
                  <a:lnTo>
                    <a:pt x="17109" y="122682"/>
                  </a:lnTo>
                  <a:lnTo>
                    <a:pt x="43017" y="86105"/>
                  </a:lnTo>
                  <a:lnTo>
                    <a:pt x="49113" y="84581"/>
                  </a:lnTo>
                  <a:lnTo>
                    <a:pt x="57495" y="84581"/>
                  </a:lnTo>
                  <a:lnTo>
                    <a:pt x="61305" y="89153"/>
                  </a:lnTo>
                  <a:lnTo>
                    <a:pt x="65877" y="93725"/>
                  </a:lnTo>
                  <a:lnTo>
                    <a:pt x="68163" y="100583"/>
                  </a:lnTo>
                  <a:lnTo>
                    <a:pt x="65877" y="106679"/>
                  </a:lnTo>
                  <a:lnTo>
                    <a:pt x="64353" y="113537"/>
                  </a:lnTo>
                  <a:lnTo>
                    <a:pt x="53685" y="119634"/>
                  </a:lnTo>
                  <a:lnTo>
                    <a:pt x="47589" y="122682"/>
                  </a:lnTo>
                  <a:lnTo>
                    <a:pt x="43779" y="124968"/>
                  </a:lnTo>
                  <a:lnTo>
                    <a:pt x="39207" y="125730"/>
                  </a:lnTo>
                  <a:lnTo>
                    <a:pt x="34635" y="12573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8"/>
            <p:cNvSpPr/>
            <p:nvPr/>
          </p:nvSpPr>
          <p:spPr>
            <a:xfrm>
              <a:off x="5935218" y="2096262"/>
              <a:ext cx="62229" cy="56514"/>
            </a:xfrm>
            <a:custGeom>
              <a:rect b="b" l="l" r="r" t="t"/>
              <a:pathLst>
                <a:path extrusionOk="0" h="56514" w="62229">
                  <a:moveTo>
                    <a:pt x="0" y="0"/>
                  </a:moveTo>
                  <a:lnTo>
                    <a:pt x="476" y="7429"/>
                  </a:lnTo>
                  <a:lnTo>
                    <a:pt x="952" y="14859"/>
                  </a:lnTo>
                  <a:lnTo>
                    <a:pt x="1714" y="22288"/>
                  </a:lnTo>
                  <a:lnTo>
                    <a:pt x="26765" y="55911"/>
                  </a:lnTo>
                  <a:lnTo>
                    <a:pt x="33754" y="54923"/>
                  </a:lnTo>
                  <a:lnTo>
                    <a:pt x="40386" y="52577"/>
                  </a:lnTo>
                  <a:lnTo>
                    <a:pt x="46934" y="48720"/>
                  </a:lnTo>
                  <a:lnTo>
                    <a:pt x="52197" y="44005"/>
                  </a:lnTo>
                  <a:lnTo>
                    <a:pt x="56888" y="38433"/>
                  </a:lnTo>
                  <a:lnTo>
                    <a:pt x="61722" y="32003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8"/>
            <p:cNvSpPr/>
            <p:nvPr/>
          </p:nvSpPr>
          <p:spPr>
            <a:xfrm>
              <a:off x="5940552" y="2077212"/>
              <a:ext cx="26035" cy="34289"/>
            </a:xfrm>
            <a:custGeom>
              <a:rect b="b" l="l" r="r" t="t"/>
              <a:pathLst>
                <a:path extrusionOk="0" h="34289" w="26035">
                  <a:moveTo>
                    <a:pt x="4572" y="31241"/>
                  </a:moveTo>
                  <a:lnTo>
                    <a:pt x="10239" y="32801"/>
                  </a:lnTo>
                  <a:lnTo>
                    <a:pt x="16192" y="34004"/>
                  </a:lnTo>
                  <a:lnTo>
                    <a:pt x="21288" y="33063"/>
                  </a:lnTo>
                  <a:lnTo>
                    <a:pt x="24384" y="28193"/>
                  </a:lnTo>
                  <a:lnTo>
                    <a:pt x="25908" y="22859"/>
                  </a:lnTo>
                  <a:lnTo>
                    <a:pt x="23622" y="18287"/>
                  </a:lnTo>
                  <a:lnTo>
                    <a:pt x="19812" y="14477"/>
                  </a:lnTo>
                  <a:lnTo>
                    <a:pt x="16002" y="9905"/>
                  </a:lnTo>
                  <a:lnTo>
                    <a:pt x="10668" y="3047"/>
                  </a:lnTo>
                  <a:lnTo>
                    <a:pt x="5334" y="1523"/>
                  </a:lnTo>
                  <a:lnTo>
                    <a:pt x="0" y="0"/>
                  </a:lnTo>
                  <a:lnTo>
                    <a:pt x="2286" y="2285"/>
                  </a:lnTo>
                  <a:lnTo>
                    <a:pt x="3810" y="4571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6004560" y="2055876"/>
              <a:ext cx="46989" cy="81914"/>
            </a:xfrm>
            <a:custGeom>
              <a:rect b="b" l="l" r="r" t="t"/>
              <a:pathLst>
                <a:path extrusionOk="0" h="81914" w="46989">
                  <a:moveTo>
                    <a:pt x="0" y="40386"/>
                  </a:moveTo>
                  <a:lnTo>
                    <a:pt x="3417" y="33111"/>
                  </a:lnTo>
                  <a:lnTo>
                    <a:pt x="6762" y="28479"/>
                  </a:lnTo>
                  <a:lnTo>
                    <a:pt x="11680" y="26562"/>
                  </a:lnTo>
                  <a:lnTo>
                    <a:pt x="19811" y="27432"/>
                  </a:lnTo>
                  <a:lnTo>
                    <a:pt x="45148" y="58864"/>
                  </a:lnTo>
                  <a:lnTo>
                    <a:pt x="45720" y="72390"/>
                  </a:lnTo>
                  <a:lnTo>
                    <a:pt x="45720" y="75438"/>
                  </a:lnTo>
                  <a:lnTo>
                    <a:pt x="45720" y="78486"/>
                  </a:lnTo>
                  <a:lnTo>
                    <a:pt x="44958" y="81534"/>
                  </a:lnTo>
                  <a:lnTo>
                    <a:pt x="44196" y="78486"/>
                  </a:lnTo>
                  <a:lnTo>
                    <a:pt x="41910" y="74676"/>
                  </a:lnTo>
                  <a:lnTo>
                    <a:pt x="39624" y="33528"/>
                  </a:lnTo>
                  <a:lnTo>
                    <a:pt x="39802" y="26110"/>
                  </a:lnTo>
                  <a:lnTo>
                    <a:pt x="40481" y="18764"/>
                  </a:lnTo>
                  <a:lnTo>
                    <a:pt x="41874" y="11560"/>
                  </a:lnTo>
                  <a:lnTo>
                    <a:pt x="44195" y="4572"/>
                  </a:lnTo>
                  <a:lnTo>
                    <a:pt x="44957" y="3048"/>
                  </a:lnTo>
                  <a:lnTo>
                    <a:pt x="45719" y="1524"/>
                  </a:lnTo>
                  <a:lnTo>
                    <a:pt x="46481" y="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6068568" y="2023300"/>
              <a:ext cx="85089" cy="102869"/>
            </a:xfrm>
            <a:custGeom>
              <a:rect b="b" l="l" r="r" t="t"/>
              <a:pathLst>
                <a:path extrusionOk="0" h="102869" w="85089">
                  <a:moveTo>
                    <a:pt x="72389" y="6667"/>
                  </a:moveTo>
                  <a:lnTo>
                    <a:pt x="63841" y="2190"/>
                  </a:lnTo>
                  <a:lnTo>
                    <a:pt x="57721" y="0"/>
                  </a:lnTo>
                  <a:lnTo>
                    <a:pt x="52458" y="1523"/>
                  </a:lnTo>
                  <a:lnTo>
                    <a:pt x="37337" y="37147"/>
                  </a:lnTo>
                  <a:lnTo>
                    <a:pt x="38171" y="45053"/>
                  </a:lnTo>
                  <a:lnTo>
                    <a:pt x="66246" y="75592"/>
                  </a:lnTo>
                  <a:lnTo>
                    <a:pt x="72389" y="79057"/>
                  </a:lnTo>
                  <a:lnTo>
                    <a:pt x="76961" y="82105"/>
                  </a:lnTo>
                  <a:lnTo>
                    <a:pt x="82295" y="83629"/>
                  </a:lnTo>
                  <a:lnTo>
                    <a:pt x="84581" y="88963"/>
                  </a:lnTo>
                  <a:lnTo>
                    <a:pt x="84581" y="89725"/>
                  </a:lnTo>
                  <a:lnTo>
                    <a:pt x="84581" y="90487"/>
                  </a:lnTo>
                  <a:lnTo>
                    <a:pt x="80771" y="95821"/>
                  </a:lnTo>
                  <a:lnTo>
                    <a:pt x="80009" y="95821"/>
                  </a:lnTo>
                  <a:lnTo>
                    <a:pt x="71627" y="97345"/>
                  </a:lnTo>
                  <a:lnTo>
                    <a:pt x="61329" y="99667"/>
                  </a:lnTo>
                  <a:lnTo>
                    <a:pt x="50958" y="101060"/>
                  </a:lnTo>
                  <a:lnTo>
                    <a:pt x="40445" y="101738"/>
                  </a:lnTo>
                  <a:lnTo>
                    <a:pt x="29717" y="101917"/>
                  </a:lnTo>
                  <a:lnTo>
                    <a:pt x="21324" y="102488"/>
                  </a:lnTo>
                  <a:lnTo>
                    <a:pt x="13430" y="102488"/>
                  </a:lnTo>
                  <a:lnTo>
                    <a:pt x="6250" y="101060"/>
                  </a:lnTo>
                  <a:lnTo>
                    <a:pt x="0" y="97345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0" name="Google Shape;740;p38"/>
          <p:cNvGrpSpPr/>
          <p:nvPr/>
        </p:nvGrpSpPr>
        <p:grpSpPr>
          <a:xfrm>
            <a:off x="3624146" y="2186597"/>
            <a:ext cx="788582" cy="229979"/>
            <a:chOff x="3986521" y="2478011"/>
            <a:chExt cx="867431" cy="260629"/>
          </a:xfrm>
        </p:grpSpPr>
        <p:pic>
          <p:nvPicPr>
            <p:cNvPr id="741" name="Google Shape;741;p3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986521" y="2530589"/>
              <a:ext cx="152865" cy="1447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2" name="Google Shape;742;p3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171937" y="2514587"/>
              <a:ext cx="219910" cy="2240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3" name="Google Shape;743;p3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415777" y="2478011"/>
              <a:ext cx="438175" cy="1630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4" name="Google Shape;744;p38"/>
          <p:cNvGrpSpPr/>
          <p:nvPr/>
        </p:nvGrpSpPr>
        <p:grpSpPr>
          <a:xfrm>
            <a:off x="4570648" y="2125421"/>
            <a:ext cx="1023525" cy="233329"/>
            <a:chOff x="5027663" y="2408682"/>
            <a:chExt cx="1125866" cy="264426"/>
          </a:xfrm>
        </p:grpSpPr>
        <p:pic>
          <p:nvPicPr>
            <p:cNvPr id="745" name="Google Shape;745;p3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027663" y="2449055"/>
              <a:ext cx="502183" cy="2240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6" name="Google Shape;746;p38"/>
            <p:cNvSpPr/>
            <p:nvPr/>
          </p:nvSpPr>
          <p:spPr>
            <a:xfrm>
              <a:off x="5558789" y="2473452"/>
              <a:ext cx="60960" cy="81280"/>
            </a:xfrm>
            <a:custGeom>
              <a:rect b="b" l="l" r="r" t="t"/>
              <a:pathLst>
                <a:path extrusionOk="0" h="81280" w="60960">
                  <a:moveTo>
                    <a:pt x="2286" y="0"/>
                  </a:moveTo>
                  <a:lnTo>
                    <a:pt x="1285" y="13477"/>
                  </a:lnTo>
                  <a:lnTo>
                    <a:pt x="571" y="26670"/>
                  </a:lnTo>
                  <a:lnTo>
                    <a:pt x="142" y="39862"/>
                  </a:lnTo>
                  <a:lnTo>
                    <a:pt x="0" y="53340"/>
                  </a:lnTo>
                  <a:lnTo>
                    <a:pt x="166" y="60709"/>
                  </a:lnTo>
                  <a:lnTo>
                    <a:pt x="1333" y="68294"/>
                  </a:lnTo>
                  <a:lnTo>
                    <a:pt x="4500" y="74878"/>
                  </a:lnTo>
                  <a:lnTo>
                    <a:pt x="10668" y="79248"/>
                  </a:lnTo>
                  <a:lnTo>
                    <a:pt x="19681" y="80962"/>
                  </a:lnTo>
                  <a:lnTo>
                    <a:pt x="29051" y="79819"/>
                  </a:lnTo>
                  <a:lnTo>
                    <a:pt x="37992" y="76676"/>
                  </a:lnTo>
                  <a:lnTo>
                    <a:pt x="45720" y="72389"/>
                  </a:lnTo>
                  <a:lnTo>
                    <a:pt x="54102" y="65531"/>
                  </a:lnTo>
                  <a:lnTo>
                    <a:pt x="57150" y="63245"/>
                  </a:lnTo>
                  <a:lnTo>
                    <a:pt x="60960" y="57149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8"/>
            <p:cNvSpPr/>
            <p:nvPr/>
          </p:nvSpPr>
          <p:spPr>
            <a:xfrm>
              <a:off x="5568695" y="2462784"/>
              <a:ext cx="37464" cy="36830"/>
            </a:xfrm>
            <a:custGeom>
              <a:rect b="b" l="l" r="r" t="t"/>
              <a:pathLst>
                <a:path extrusionOk="0" h="36830" w="37464">
                  <a:moveTo>
                    <a:pt x="0" y="33527"/>
                  </a:moveTo>
                  <a:lnTo>
                    <a:pt x="8929" y="35813"/>
                  </a:lnTo>
                  <a:lnTo>
                    <a:pt x="16002" y="36385"/>
                  </a:lnTo>
                  <a:lnTo>
                    <a:pt x="22502" y="34385"/>
                  </a:lnTo>
                  <a:lnTo>
                    <a:pt x="29718" y="28955"/>
                  </a:lnTo>
                  <a:lnTo>
                    <a:pt x="34290" y="25907"/>
                  </a:lnTo>
                  <a:lnTo>
                    <a:pt x="14477" y="0"/>
                  </a:lnTo>
                  <a:lnTo>
                    <a:pt x="12191" y="0"/>
                  </a:lnTo>
                  <a:lnTo>
                    <a:pt x="10667" y="0"/>
                  </a:lnTo>
                  <a:lnTo>
                    <a:pt x="11429" y="9905"/>
                  </a:lnTo>
                  <a:lnTo>
                    <a:pt x="15239" y="10667"/>
                  </a:lnTo>
                  <a:lnTo>
                    <a:pt x="23621" y="15239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8"/>
            <p:cNvSpPr/>
            <p:nvPr/>
          </p:nvSpPr>
          <p:spPr>
            <a:xfrm>
              <a:off x="5648705" y="2470404"/>
              <a:ext cx="62229" cy="66675"/>
            </a:xfrm>
            <a:custGeom>
              <a:rect b="b" l="l" r="r" t="t"/>
              <a:pathLst>
                <a:path extrusionOk="0" h="66675" w="62229">
                  <a:moveTo>
                    <a:pt x="1524" y="13715"/>
                  </a:moveTo>
                  <a:lnTo>
                    <a:pt x="964" y="22300"/>
                  </a:lnTo>
                  <a:lnTo>
                    <a:pt x="476" y="30956"/>
                  </a:lnTo>
                  <a:lnTo>
                    <a:pt x="130" y="39754"/>
                  </a:lnTo>
                  <a:lnTo>
                    <a:pt x="0" y="48767"/>
                  </a:lnTo>
                  <a:lnTo>
                    <a:pt x="762" y="54101"/>
                  </a:lnTo>
                  <a:lnTo>
                    <a:pt x="762" y="60197"/>
                  </a:lnTo>
                  <a:lnTo>
                    <a:pt x="3810" y="64769"/>
                  </a:lnTo>
                  <a:lnTo>
                    <a:pt x="4572" y="66293"/>
                  </a:lnTo>
                  <a:lnTo>
                    <a:pt x="5334" y="66293"/>
                  </a:lnTo>
                  <a:lnTo>
                    <a:pt x="5024" y="54637"/>
                  </a:lnTo>
                  <a:lnTo>
                    <a:pt x="4572" y="42767"/>
                  </a:lnTo>
                  <a:lnTo>
                    <a:pt x="4691" y="31039"/>
                  </a:lnTo>
                  <a:lnTo>
                    <a:pt x="34290" y="0"/>
                  </a:lnTo>
                  <a:lnTo>
                    <a:pt x="39624" y="4571"/>
                  </a:lnTo>
                  <a:lnTo>
                    <a:pt x="56388" y="38861"/>
                  </a:lnTo>
                  <a:lnTo>
                    <a:pt x="57912" y="45719"/>
                  </a:lnTo>
                  <a:lnTo>
                    <a:pt x="57150" y="47243"/>
                  </a:lnTo>
                  <a:lnTo>
                    <a:pt x="61722" y="50291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8"/>
            <p:cNvSpPr/>
            <p:nvPr/>
          </p:nvSpPr>
          <p:spPr>
            <a:xfrm>
              <a:off x="5740907" y="2417826"/>
              <a:ext cx="18414" cy="109855"/>
            </a:xfrm>
            <a:custGeom>
              <a:rect b="b" l="l" r="r" t="t"/>
              <a:pathLst>
                <a:path extrusionOk="0" h="109855" w="18414">
                  <a:moveTo>
                    <a:pt x="0" y="0"/>
                  </a:moveTo>
                  <a:lnTo>
                    <a:pt x="369" y="12132"/>
                  </a:lnTo>
                  <a:lnTo>
                    <a:pt x="1238" y="24479"/>
                  </a:lnTo>
                  <a:lnTo>
                    <a:pt x="2250" y="36968"/>
                  </a:lnTo>
                  <a:lnTo>
                    <a:pt x="3048" y="49530"/>
                  </a:lnTo>
                  <a:lnTo>
                    <a:pt x="9144" y="92202"/>
                  </a:lnTo>
                  <a:lnTo>
                    <a:pt x="14478" y="105155"/>
                  </a:lnTo>
                  <a:lnTo>
                    <a:pt x="18288" y="109728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8"/>
            <p:cNvSpPr/>
            <p:nvPr/>
          </p:nvSpPr>
          <p:spPr>
            <a:xfrm>
              <a:off x="5725667" y="2452878"/>
              <a:ext cx="63500" cy="17780"/>
            </a:xfrm>
            <a:custGeom>
              <a:rect b="b" l="l" r="r" t="t"/>
              <a:pathLst>
                <a:path extrusionOk="0" h="17780" w="63500">
                  <a:moveTo>
                    <a:pt x="0" y="17525"/>
                  </a:moveTo>
                  <a:lnTo>
                    <a:pt x="11191" y="13704"/>
                  </a:lnTo>
                  <a:lnTo>
                    <a:pt x="22098" y="10953"/>
                  </a:lnTo>
                  <a:lnTo>
                    <a:pt x="33004" y="8632"/>
                  </a:lnTo>
                  <a:lnTo>
                    <a:pt x="44196" y="6095"/>
                  </a:lnTo>
                  <a:lnTo>
                    <a:pt x="54102" y="3047"/>
                  </a:lnTo>
                  <a:lnTo>
                    <a:pt x="57150" y="2285"/>
                  </a:lnTo>
                  <a:lnTo>
                    <a:pt x="63246" y="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8"/>
            <p:cNvSpPr/>
            <p:nvPr/>
          </p:nvSpPr>
          <p:spPr>
            <a:xfrm>
              <a:off x="5793485" y="2438400"/>
              <a:ext cx="97789" cy="89535"/>
            </a:xfrm>
            <a:custGeom>
              <a:rect b="b" l="l" r="r" t="t"/>
              <a:pathLst>
                <a:path extrusionOk="0" h="89535" w="97789">
                  <a:moveTo>
                    <a:pt x="53339" y="57150"/>
                  </a:moveTo>
                  <a:lnTo>
                    <a:pt x="43433" y="13716"/>
                  </a:lnTo>
                  <a:lnTo>
                    <a:pt x="41909" y="1524"/>
                  </a:lnTo>
                  <a:lnTo>
                    <a:pt x="13715" y="22098"/>
                  </a:lnTo>
                  <a:lnTo>
                    <a:pt x="8584" y="33218"/>
                  </a:lnTo>
                  <a:lnTo>
                    <a:pt x="4667" y="44767"/>
                  </a:lnTo>
                  <a:lnTo>
                    <a:pt x="2035" y="56602"/>
                  </a:lnTo>
                  <a:lnTo>
                    <a:pt x="761" y="68580"/>
                  </a:lnTo>
                  <a:lnTo>
                    <a:pt x="0" y="80010"/>
                  </a:lnTo>
                  <a:lnTo>
                    <a:pt x="761" y="88392"/>
                  </a:lnTo>
                  <a:lnTo>
                    <a:pt x="13715" y="89154"/>
                  </a:lnTo>
                  <a:lnTo>
                    <a:pt x="22871" y="88558"/>
                  </a:lnTo>
                  <a:lnTo>
                    <a:pt x="52101" y="53816"/>
                  </a:lnTo>
                  <a:lnTo>
                    <a:pt x="54863" y="34290"/>
                  </a:lnTo>
                  <a:lnTo>
                    <a:pt x="54863" y="29718"/>
                  </a:lnTo>
                  <a:lnTo>
                    <a:pt x="51815" y="16001"/>
                  </a:lnTo>
                  <a:lnTo>
                    <a:pt x="54863" y="11429"/>
                  </a:lnTo>
                  <a:lnTo>
                    <a:pt x="55625" y="11429"/>
                  </a:lnTo>
                  <a:lnTo>
                    <a:pt x="56387" y="11429"/>
                  </a:lnTo>
                  <a:lnTo>
                    <a:pt x="59435" y="19812"/>
                  </a:lnTo>
                  <a:lnTo>
                    <a:pt x="61721" y="27432"/>
                  </a:lnTo>
                  <a:lnTo>
                    <a:pt x="64769" y="35052"/>
                  </a:lnTo>
                  <a:lnTo>
                    <a:pt x="67698" y="42433"/>
                  </a:lnTo>
                  <a:lnTo>
                    <a:pt x="71056" y="49530"/>
                  </a:lnTo>
                  <a:lnTo>
                    <a:pt x="75271" y="56054"/>
                  </a:lnTo>
                  <a:lnTo>
                    <a:pt x="80771" y="61721"/>
                  </a:lnTo>
                  <a:lnTo>
                    <a:pt x="86105" y="66294"/>
                  </a:lnTo>
                  <a:lnTo>
                    <a:pt x="90677" y="66294"/>
                  </a:lnTo>
                  <a:lnTo>
                    <a:pt x="97535" y="67055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5915346" y="2408682"/>
              <a:ext cx="14604" cy="100330"/>
            </a:xfrm>
            <a:custGeom>
              <a:rect b="b" l="l" r="r" t="t"/>
              <a:pathLst>
                <a:path extrusionOk="0" h="100330" w="14604">
                  <a:moveTo>
                    <a:pt x="3107" y="0"/>
                  </a:moveTo>
                  <a:lnTo>
                    <a:pt x="59" y="42672"/>
                  </a:lnTo>
                  <a:lnTo>
                    <a:pt x="0" y="53399"/>
                  </a:lnTo>
                  <a:lnTo>
                    <a:pt x="154" y="63912"/>
                  </a:lnTo>
                  <a:lnTo>
                    <a:pt x="1023" y="74283"/>
                  </a:lnTo>
                  <a:lnTo>
                    <a:pt x="3107" y="84582"/>
                  </a:lnTo>
                  <a:lnTo>
                    <a:pt x="6155" y="92202"/>
                  </a:lnTo>
                  <a:lnTo>
                    <a:pt x="8441" y="95250"/>
                  </a:lnTo>
                  <a:lnTo>
                    <a:pt x="14537" y="99822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8"/>
            <p:cNvSpPr/>
            <p:nvPr/>
          </p:nvSpPr>
          <p:spPr>
            <a:xfrm>
              <a:off x="5918453" y="2448306"/>
              <a:ext cx="66039" cy="57150"/>
            </a:xfrm>
            <a:custGeom>
              <a:rect b="b" l="l" r="r" t="t"/>
              <a:pathLst>
                <a:path extrusionOk="0" h="57150" w="66039">
                  <a:moveTo>
                    <a:pt x="0" y="23622"/>
                  </a:moveTo>
                  <a:lnTo>
                    <a:pt x="29408" y="4726"/>
                  </a:lnTo>
                  <a:lnTo>
                    <a:pt x="36575" y="3143"/>
                  </a:lnTo>
                  <a:lnTo>
                    <a:pt x="43743" y="1702"/>
                  </a:lnTo>
                  <a:lnTo>
                    <a:pt x="51053" y="762"/>
                  </a:lnTo>
                  <a:lnTo>
                    <a:pt x="57912" y="762"/>
                  </a:lnTo>
                  <a:lnTo>
                    <a:pt x="61722" y="0"/>
                  </a:lnTo>
                  <a:lnTo>
                    <a:pt x="64008" y="6096"/>
                  </a:lnTo>
                  <a:lnTo>
                    <a:pt x="65198" y="12275"/>
                  </a:lnTo>
                  <a:lnTo>
                    <a:pt x="65532" y="18954"/>
                  </a:lnTo>
                  <a:lnTo>
                    <a:pt x="65293" y="25491"/>
                  </a:lnTo>
                  <a:lnTo>
                    <a:pt x="64769" y="31242"/>
                  </a:lnTo>
                  <a:lnTo>
                    <a:pt x="64008" y="38100"/>
                  </a:lnTo>
                  <a:lnTo>
                    <a:pt x="58674" y="48006"/>
                  </a:lnTo>
                  <a:lnTo>
                    <a:pt x="60960" y="54864"/>
                  </a:lnTo>
                  <a:lnTo>
                    <a:pt x="60960" y="57150"/>
                  </a:lnTo>
                  <a:lnTo>
                    <a:pt x="62484" y="55626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8"/>
            <p:cNvSpPr/>
            <p:nvPr/>
          </p:nvSpPr>
          <p:spPr>
            <a:xfrm>
              <a:off x="5973317" y="2416302"/>
              <a:ext cx="17779" cy="12700"/>
            </a:xfrm>
            <a:custGeom>
              <a:rect b="b" l="l" r="r" t="t"/>
              <a:pathLst>
                <a:path extrusionOk="0" h="12700" w="17779">
                  <a:moveTo>
                    <a:pt x="17525" y="12191"/>
                  </a:moveTo>
                  <a:lnTo>
                    <a:pt x="10822" y="5143"/>
                  </a:lnTo>
                  <a:lnTo>
                    <a:pt x="7905" y="1523"/>
                  </a:lnTo>
                  <a:lnTo>
                    <a:pt x="5417" y="190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38"/>
            <p:cNvSpPr/>
            <p:nvPr/>
          </p:nvSpPr>
          <p:spPr>
            <a:xfrm>
              <a:off x="6022847" y="2445258"/>
              <a:ext cx="45720" cy="63500"/>
            </a:xfrm>
            <a:custGeom>
              <a:rect b="b" l="l" r="r" t="t"/>
              <a:pathLst>
                <a:path extrusionOk="0" h="63500" w="45720">
                  <a:moveTo>
                    <a:pt x="8382" y="6096"/>
                  </a:moveTo>
                  <a:lnTo>
                    <a:pt x="5810" y="13966"/>
                  </a:lnTo>
                  <a:lnTo>
                    <a:pt x="3810" y="21050"/>
                  </a:lnTo>
                  <a:lnTo>
                    <a:pt x="2381" y="28277"/>
                  </a:lnTo>
                  <a:lnTo>
                    <a:pt x="1524" y="36576"/>
                  </a:lnTo>
                  <a:lnTo>
                    <a:pt x="1524" y="42672"/>
                  </a:lnTo>
                  <a:lnTo>
                    <a:pt x="0" y="51816"/>
                  </a:lnTo>
                  <a:lnTo>
                    <a:pt x="3048" y="57912"/>
                  </a:lnTo>
                  <a:lnTo>
                    <a:pt x="5334" y="63246"/>
                  </a:lnTo>
                  <a:lnTo>
                    <a:pt x="13716" y="63246"/>
                  </a:lnTo>
                  <a:lnTo>
                    <a:pt x="43434" y="31122"/>
                  </a:lnTo>
                  <a:lnTo>
                    <a:pt x="45434" y="16121"/>
                  </a:lnTo>
                  <a:lnTo>
                    <a:pt x="43434" y="9906"/>
                  </a:lnTo>
                  <a:lnTo>
                    <a:pt x="38302" y="5250"/>
                  </a:lnTo>
                  <a:lnTo>
                    <a:pt x="31527" y="2381"/>
                  </a:lnTo>
                  <a:lnTo>
                    <a:pt x="24038" y="797"/>
                  </a:lnTo>
                  <a:lnTo>
                    <a:pt x="16764" y="0"/>
                  </a:lnTo>
                  <a:lnTo>
                    <a:pt x="14478" y="0"/>
                  </a:lnTo>
                  <a:lnTo>
                    <a:pt x="8382" y="762"/>
                  </a:lnTo>
                  <a:lnTo>
                    <a:pt x="7620" y="762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6090665" y="2426208"/>
              <a:ext cx="62864" cy="60960"/>
            </a:xfrm>
            <a:custGeom>
              <a:rect b="b" l="l" r="r" t="t"/>
              <a:pathLst>
                <a:path extrusionOk="0" h="60960" w="62864">
                  <a:moveTo>
                    <a:pt x="0" y="29717"/>
                  </a:moveTo>
                  <a:lnTo>
                    <a:pt x="0" y="38099"/>
                  </a:lnTo>
                  <a:lnTo>
                    <a:pt x="0" y="44957"/>
                  </a:lnTo>
                  <a:lnTo>
                    <a:pt x="1524" y="52577"/>
                  </a:lnTo>
                  <a:lnTo>
                    <a:pt x="1524" y="55625"/>
                  </a:lnTo>
                  <a:lnTo>
                    <a:pt x="2286" y="57911"/>
                  </a:lnTo>
                  <a:lnTo>
                    <a:pt x="3048" y="60959"/>
                  </a:lnTo>
                  <a:lnTo>
                    <a:pt x="762" y="53339"/>
                  </a:lnTo>
                  <a:lnTo>
                    <a:pt x="0" y="48005"/>
                  </a:lnTo>
                  <a:lnTo>
                    <a:pt x="0" y="40385"/>
                  </a:lnTo>
                  <a:lnTo>
                    <a:pt x="238" y="32444"/>
                  </a:lnTo>
                  <a:lnTo>
                    <a:pt x="26277" y="833"/>
                  </a:lnTo>
                  <a:lnTo>
                    <a:pt x="33527" y="0"/>
                  </a:lnTo>
                  <a:lnTo>
                    <a:pt x="41148" y="0"/>
                  </a:lnTo>
                  <a:lnTo>
                    <a:pt x="46481" y="0"/>
                  </a:lnTo>
                  <a:lnTo>
                    <a:pt x="51816" y="5333"/>
                  </a:lnTo>
                  <a:lnTo>
                    <a:pt x="57912" y="10667"/>
                  </a:lnTo>
                  <a:lnTo>
                    <a:pt x="61722" y="19049"/>
                  </a:lnTo>
                  <a:lnTo>
                    <a:pt x="62484" y="26669"/>
                  </a:lnTo>
                  <a:lnTo>
                    <a:pt x="62757" y="33647"/>
                  </a:lnTo>
                  <a:lnTo>
                    <a:pt x="62388" y="40766"/>
                  </a:lnTo>
                  <a:lnTo>
                    <a:pt x="61305" y="47886"/>
                  </a:lnTo>
                  <a:lnTo>
                    <a:pt x="59436" y="54863"/>
                  </a:lnTo>
                  <a:lnTo>
                    <a:pt x="57912" y="58673"/>
                  </a:lnTo>
                  <a:lnTo>
                    <a:pt x="57912" y="59435"/>
                  </a:lnTo>
                  <a:lnTo>
                    <a:pt x="55626" y="60959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57" name="Google Shape;757;p3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122312" y="1806601"/>
            <a:ext cx="163398" cy="7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3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222757" y="2060078"/>
            <a:ext cx="75656" cy="92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9" name="Google Shape;759;p38"/>
          <p:cNvGrpSpPr/>
          <p:nvPr/>
        </p:nvGrpSpPr>
        <p:grpSpPr>
          <a:xfrm>
            <a:off x="6376617" y="2074319"/>
            <a:ext cx="61769" cy="90772"/>
            <a:chOff x="7014209" y="2350769"/>
            <a:chExt cx="67945" cy="102869"/>
          </a:xfrm>
        </p:grpSpPr>
        <p:sp>
          <p:nvSpPr>
            <p:cNvPr id="760" name="Google Shape;760;p38"/>
            <p:cNvSpPr/>
            <p:nvPr/>
          </p:nvSpPr>
          <p:spPr>
            <a:xfrm>
              <a:off x="7014209" y="2392679"/>
              <a:ext cx="67945" cy="3810"/>
            </a:xfrm>
            <a:custGeom>
              <a:rect b="b" l="l" r="r" t="t"/>
              <a:pathLst>
                <a:path extrusionOk="0" h="3810" w="67945">
                  <a:moveTo>
                    <a:pt x="0" y="0"/>
                  </a:moveTo>
                  <a:lnTo>
                    <a:pt x="10953" y="1440"/>
                  </a:lnTo>
                  <a:lnTo>
                    <a:pt x="21335" y="2381"/>
                  </a:lnTo>
                  <a:lnTo>
                    <a:pt x="31718" y="2893"/>
                  </a:lnTo>
                  <a:lnTo>
                    <a:pt x="42672" y="3047"/>
                  </a:lnTo>
                  <a:lnTo>
                    <a:pt x="49530" y="3047"/>
                  </a:lnTo>
                  <a:lnTo>
                    <a:pt x="63246" y="3809"/>
                  </a:lnTo>
                  <a:lnTo>
                    <a:pt x="67818" y="2285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8"/>
            <p:cNvSpPr/>
            <p:nvPr/>
          </p:nvSpPr>
          <p:spPr>
            <a:xfrm>
              <a:off x="7051547" y="2350769"/>
              <a:ext cx="5715" cy="102869"/>
            </a:xfrm>
            <a:custGeom>
              <a:rect b="b" l="l" r="r" t="t"/>
              <a:pathLst>
                <a:path extrusionOk="0" h="102869" w="5715">
                  <a:moveTo>
                    <a:pt x="0" y="0"/>
                  </a:moveTo>
                  <a:lnTo>
                    <a:pt x="250" y="9346"/>
                  </a:lnTo>
                  <a:lnTo>
                    <a:pt x="857" y="18192"/>
                  </a:lnTo>
                  <a:lnTo>
                    <a:pt x="1607" y="26896"/>
                  </a:lnTo>
                  <a:lnTo>
                    <a:pt x="2286" y="35814"/>
                  </a:lnTo>
                  <a:lnTo>
                    <a:pt x="3298" y="45529"/>
                  </a:lnTo>
                  <a:lnTo>
                    <a:pt x="4095" y="55245"/>
                  </a:lnTo>
                  <a:lnTo>
                    <a:pt x="4750" y="64960"/>
                  </a:lnTo>
                  <a:lnTo>
                    <a:pt x="5334" y="74676"/>
                  </a:lnTo>
                  <a:lnTo>
                    <a:pt x="5322" y="81653"/>
                  </a:lnTo>
                  <a:lnTo>
                    <a:pt x="5238" y="88773"/>
                  </a:lnTo>
                  <a:lnTo>
                    <a:pt x="5012" y="95892"/>
                  </a:lnTo>
                  <a:lnTo>
                    <a:pt x="4572" y="10287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62" name="Google Shape;762;p3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501839" y="2076214"/>
            <a:ext cx="105404" cy="665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3" name="Google Shape;763;p38"/>
          <p:cNvGrpSpPr/>
          <p:nvPr/>
        </p:nvGrpSpPr>
        <p:grpSpPr>
          <a:xfrm>
            <a:off x="5561258" y="3181732"/>
            <a:ext cx="325608" cy="185927"/>
            <a:chOff x="6117323" y="3605771"/>
            <a:chExt cx="358165" cy="210706"/>
          </a:xfrm>
        </p:grpSpPr>
        <p:pic>
          <p:nvPicPr>
            <p:cNvPr id="764" name="Google Shape;764;p3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117323" y="3605771"/>
              <a:ext cx="358165" cy="1821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5" name="Google Shape;765;p38"/>
            <p:cNvSpPr/>
            <p:nvPr/>
          </p:nvSpPr>
          <p:spPr>
            <a:xfrm>
              <a:off x="6199631" y="3780282"/>
              <a:ext cx="266700" cy="36195"/>
            </a:xfrm>
            <a:custGeom>
              <a:rect b="b" l="l" r="r" t="t"/>
              <a:pathLst>
                <a:path extrusionOk="0" h="36195" w="266700">
                  <a:moveTo>
                    <a:pt x="0" y="35813"/>
                  </a:moveTo>
                  <a:lnTo>
                    <a:pt x="56257" y="32277"/>
                  </a:lnTo>
                  <a:lnTo>
                    <a:pt x="105025" y="25467"/>
                  </a:lnTo>
                  <a:lnTo>
                    <a:pt x="163627" y="16109"/>
                  </a:lnTo>
                  <a:lnTo>
                    <a:pt x="192786" y="11429"/>
                  </a:lnTo>
                  <a:lnTo>
                    <a:pt x="209800" y="8477"/>
                  </a:lnTo>
                  <a:lnTo>
                    <a:pt x="226599" y="5524"/>
                  </a:lnTo>
                  <a:lnTo>
                    <a:pt x="243256" y="2857"/>
                  </a:lnTo>
                  <a:lnTo>
                    <a:pt x="259842" y="761"/>
                  </a:lnTo>
                  <a:lnTo>
                    <a:pt x="263652" y="0"/>
                  </a:lnTo>
                  <a:lnTo>
                    <a:pt x="264414" y="0"/>
                  </a:lnTo>
                  <a:lnTo>
                    <a:pt x="266700" y="0"/>
                  </a:lnTo>
                  <a:lnTo>
                    <a:pt x="263652" y="3809"/>
                  </a:lnTo>
                  <a:lnTo>
                    <a:pt x="262890" y="3809"/>
                  </a:lnTo>
                  <a:lnTo>
                    <a:pt x="256794" y="3809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6" name="Google Shape;766;p38"/>
          <p:cNvGrpSpPr/>
          <p:nvPr/>
        </p:nvGrpSpPr>
        <p:grpSpPr>
          <a:xfrm>
            <a:off x="7356100" y="3028428"/>
            <a:ext cx="403677" cy="176849"/>
            <a:chOff x="8091629" y="3432035"/>
            <a:chExt cx="444040" cy="200418"/>
          </a:xfrm>
        </p:grpSpPr>
        <p:pic>
          <p:nvPicPr>
            <p:cNvPr id="767" name="Google Shape;767;p38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8091629" y="3473945"/>
              <a:ext cx="122743" cy="124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8" name="Google Shape;768;p38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250923" y="3432035"/>
              <a:ext cx="284251" cy="156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9" name="Google Shape;769;p38"/>
            <p:cNvSpPr/>
            <p:nvPr/>
          </p:nvSpPr>
          <p:spPr>
            <a:xfrm>
              <a:off x="8164829" y="3598164"/>
              <a:ext cx="370840" cy="34289"/>
            </a:xfrm>
            <a:custGeom>
              <a:rect b="b" l="l" r="r" t="t"/>
              <a:pathLst>
                <a:path extrusionOk="0" h="34289" w="370840">
                  <a:moveTo>
                    <a:pt x="0" y="32765"/>
                  </a:moveTo>
                  <a:lnTo>
                    <a:pt x="18168" y="33944"/>
                  </a:lnTo>
                  <a:lnTo>
                    <a:pt x="36195" y="34194"/>
                  </a:lnTo>
                  <a:lnTo>
                    <a:pt x="54221" y="33730"/>
                  </a:lnTo>
                  <a:lnTo>
                    <a:pt x="127813" y="27908"/>
                  </a:lnTo>
                  <a:lnTo>
                    <a:pt x="183165" y="22478"/>
                  </a:lnTo>
                  <a:lnTo>
                    <a:pt x="238375" y="16478"/>
                  </a:lnTo>
                  <a:lnTo>
                    <a:pt x="293370" y="9905"/>
                  </a:lnTo>
                  <a:lnTo>
                    <a:pt x="309824" y="8179"/>
                  </a:lnTo>
                  <a:lnTo>
                    <a:pt x="326136" y="6381"/>
                  </a:lnTo>
                  <a:lnTo>
                    <a:pt x="342447" y="4441"/>
                  </a:lnTo>
                  <a:lnTo>
                    <a:pt x="358902" y="2285"/>
                  </a:lnTo>
                  <a:lnTo>
                    <a:pt x="362712" y="1523"/>
                  </a:lnTo>
                  <a:lnTo>
                    <a:pt x="366522" y="1523"/>
                  </a:lnTo>
                  <a:lnTo>
                    <a:pt x="370332" y="761"/>
                  </a:lnTo>
                  <a:lnTo>
                    <a:pt x="365760" y="761"/>
                  </a:lnTo>
                  <a:lnTo>
                    <a:pt x="358140" y="761"/>
                  </a:lnTo>
                  <a:lnTo>
                    <a:pt x="352806" y="761"/>
                  </a:lnTo>
                  <a:lnTo>
                    <a:pt x="349758" y="0"/>
                  </a:lnTo>
                  <a:lnTo>
                    <a:pt x="345948" y="0"/>
                  </a:lnTo>
                  <a:lnTo>
                    <a:pt x="342900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0" name="Google Shape;770;p38"/>
          <p:cNvGrpSpPr/>
          <p:nvPr/>
        </p:nvGrpSpPr>
        <p:grpSpPr>
          <a:xfrm>
            <a:off x="5455975" y="3555423"/>
            <a:ext cx="294873" cy="313390"/>
            <a:chOff x="6001512" y="4029265"/>
            <a:chExt cx="324357" cy="355156"/>
          </a:xfrm>
        </p:grpSpPr>
        <p:sp>
          <p:nvSpPr>
            <p:cNvPr id="771" name="Google Shape;771;p38"/>
            <p:cNvSpPr/>
            <p:nvPr/>
          </p:nvSpPr>
          <p:spPr>
            <a:xfrm>
              <a:off x="6001512" y="4044696"/>
              <a:ext cx="90804" cy="339725"/>
            </a:xfrm>
            <a:custGeom>
              <a:rect b="b" l="l" r="r" t="t"/>
              <a:pathLst>
                <a:path extrusionOk="0" h="339725" w="90804">
                  <a:moveTo>
                    <a:pt x="73913" y="4572"/>
                  </a:moveTo>
                  <a:lnTo>
                    <a:pt x="63198" y="2250"/>
                  </a:lnTo>
                  <a:lnTo>
                    <a:pt x="53339" y="857"/>
                  </a:lnTo>
                  <a:lnTo>
                    <a:pt x="43481" y="178"/>
                  </a:lnTo>
                  <a:lnTo>
                    <a:pt x="32765" y="0"/>
                  </a:lnTo>
                  <a:lnTo>
                    <a:pt x="25919" y="71"/>
                  </a:lnTo>
                  <a:lnTo>
                    <a:pt x="19145" y="571"/>
                  </a:lnTo>
                  <a:lnTo>
                    <a:pt x="12513" y="1928"/>
                  </a:lnTo>
                  <a:lnTo>
                    <a:pt x="6095" y="4572"/>
                  </a:lnTo>
                  <a:lnTo>
                    <a:pt x="0" y="7620"/>
                  </a:lnTo>
                  <a:lnTo>
                    <a:pt x="761" y="17526"/>
                  </a:lnTo>
                  <a:lnTo>
                    <a:pt x="761" y="23622"/>
                  </a:lnTo>
                  <a:lnTo>
                    <a:pt x="5369" y="73342"/>
                  </a:lnTo>
                  <a:lnTo>
                    <a:pt x="11215" y="113811"/>
                  </a:lnTo>
                  <a:lnTo>
                    <a:pt x="14096" y="137636"/>
                  </a:lnTo>
                  <a:lnTo>
                    <a:pt x="18287" y="185928"/>
                  </a:lnTo>
                  <a:lnTo>
                    <a:pt x="19621" y="227076"/>
                  </a:lnTo>
                  <a:lnTo>
                    <a:pt x="19811" y="268224"/>
                  </a:lnTo>
                  <a:lnTo>
                    <a:pt x="18859" y="283321"/>
                  </a:lnTo>
                  <a:lnTo>
                    <a:pt x="17335" y="302704"/>
                  </a:lnTo>
                  <a:lnTo>
                    <a:pt x="17240" y="321802"/>
                  </a:lnTo>
                  <a:lnTo>
                    <a:pt x="20573" y="336042"/>
                  </a:lnTo>
                  <a:lnTo>
                    <a:pt x="22097" y="338328"/>
                  </a:lnTo>
                  <a:lnTo>
                    <a:pt x="31241" y="338328"/>
                  </a:lnTo>
                  <a:lnTo>
                    <a:pt x="33527" y="339090"/>
                  </a:lnTo>
                  <a:lnTo>
                    <a:pt x="43719" y="339280"/>
                  </a:lnTo>
                  <a:lnTo>
                    <a:pt x="54482" y="339471"/>
                  </a:lnTo>
                  <a:lnTo>
                    <a:pt x="65246" y="339090"/>
                  </a:lnTo>
                  <a:lnTo>
                    <a:pt x="75437" y="337566"/>
                  </a:lnTo>
                  <a:lnTo>
                    <a:pt x="81533" y="336042"/>
                  </a:lnTo>
                  <a:lnTo>
                    <a:pt x="86105" y="332994"/>
                  </a:lnTo>
                  <a:lnTo>
                    <a:pt x="90677" y="329184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8"/>
            <p:cNvSpPr/>
            <p:nvPr/>
          </p:nvSpPr>
          <p:spPr>
            <a:xfrm>
              <a:off x="6099167" y="4087368"/>
              <a:ext cx="6985" cy="71120"/>
            </a:xfrm>
            <a:custGeom>
              <a:rect b="b" l="l" r="r" t="t"/>
              <a:pathLst>
                <a:path extrusionOk="0" h="71120" w="6985">
                  <a:moveTo>
                    <a:pt x="642" y="0"/>
                  </a:moveTo>
                  <a:lnTo>
                    <a:pt x="428" y="12108"/>
                  </a:lnTo>
                  <a:lnTo>
                    <a:pt x="71" y="24288"/>
                  </a:lnTo>
                  <a:lnTo>
                    <a:pt x="0" y="36325"/>
                  </a:lnTo>
                  <a:lnTo>
                    <a:pt x="642" y="48006"/>
                  </a:lnTo>
                  <a:lnTo>
                    <a:pt x="2166" y="55626"/>
                  </a:lnTo>
                  <a:lnTo>
                    <a:pt x="4452" y="63246"/>
                  </a:lnTo>
                  <a:lnTo>
                    <a:pt x="6738" y="70866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3" name="Google Shape;773;p3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6094368" y="4229849"/>
              <a:ext cx="64890" cy="929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4" name="Google Shape;774;p38"/>
            <p:cNvSpPr/>
            <p:nvPr/>
          </p:nvSpPr>
          <p:spPr>
            <a:xfrm>
              <a:off x="6150864" y="4029265"/>
              <a:ext cx="90170" cy="321945"/>
            </a:xfrm>
            <a:custGeom>
              <a:rect b="b" l="l" r="r" t="t"/>
              <a:pathLst>
                <a:path extrusionOk="0" h="321945" w="90170">
                  <a:moveTo>
                    <a:pt x="0" y="12382"/>
                  </a:moveTo>
                  <a:lnTo>
                    <a:pt x="44196" y="1714"/>
                  </a:lnTo>
                  <a:lnTo>
                    <a:pt x="68627" y="0"/>
                  </a:lnTo>
                  <a:lnTo>
                    <a:pt x="76200" y="952"/>
                  </a:lnTo>
                  <a:lnTo>
                    <a:pt x="80819" y="4643"/>
                  </a:lnTo>
                  <a:lnTo>
                    <a:pt x="82867" y="11049"/>
                  </a:lnTo>
                  <a:lnTo>
                    <a:pt x="83486" y="18311"/>
                  </a:lnTo>
                  <a:lnTo>
                    <a:pt x="83820" y="24574"/>
                  </a:lnTo>
                  <a:lnTo>
                    <a:pt x="83689" y="40135"/>
                  </a:lnTo>
                  <a:lnTo>
                    <a:pt x="83343" y="55911"/>
                  </a:lnTo>
                  <a:lnTo>
                    <a:pt x="82855" y="71830"/>
                  </a:lnTo>
                  <a:lnTo>
                    <a:pt x="82296" y="87820"/>
                  </a:lnTo>
                  <a:lnTo>
                    <a:pt x="81426" y="107489"/>
                  </a:lnTo>
                  <a:lnTo>
                    <a:pt x="81057" y="127444"/>
                  </a:lnTo>
                  <a:lnTo>
                    <a:pt x="81534" y="167068"/>
                  </a:lnTo>
                  <a:lnTo>
                    <a:pt x="86784" y="217539"/>
                  </a:lnTo>
                  <a:lnTo>
                    <a:pt x="88392" y="234124"/>
                  </a:lnTo>
                  <a:lnTo>
                    <a:pt x="89273" y="245554"/>
                  </a:lnTo>
                  <a:lnTo>
                    <a:pt x="89725" y="256984"/>
                  </a:lnTo>
                  <a:lnTo>
                    <a:pt x="89892" y="268414"/>
                  </a:lnTo>
                  <a:lnTo>
                    <a:pt x="89916" y="279844"/>
                  </a:lnTo>
                  <a:lnTo>
                    <a:pt x="89332" y="286976"/>
                  </a:lnTo>
                  <a:lnTo>
                    <a:pt x="60198" y="318706"/>
                  </a:lnTo>
                  <a:lnTo>
                    <a:pt x="52578" y="321754"/>
                  </a:lnTo>
                  <a:lnTo>
                    <a:pt x="52578" y="320992"/>
                  </a:lnTo>
                  <a:lnTo>
                    <a:pt x="50292" y="31565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6297930" y="4311396"/>
              <a:ext cx="27939" cy="48895"/>
            </a:xfrm>
            <a:custGeom>
              <a:rect b="b" l="l" r="r" t="t"/>
              <a:pathLst>
                <a:path extrusionOk="0" h="48895" w="27939">
                  <a:moveTo>
                    <a:pt x="27432" y="0"/>
                  </a:moveTo>
                  <a:lnTo>
                    <a:pt x="14382" y="40957"/>
                  </a:lnTo>
                  <a:lnTo>
                    <a:pt x="3810" y="48768"/>
                  </a:lnTo>
                  <a:lnTo>
                    <a:pt x="2286" y="48768"/>
                  </a:lnTo>
                  <a:lnTo>
                    <a:pt x="1524" y="48768"/>
                  </a:lnTo>
                  <a:lnTo>
                    <a:pt x="0" y="4876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6" name="Google Shape;776;p38"/>
          <p:cNvGrpSpPr/>
          <p:nvPr/>
        </p:nvGrpSpPr>
        <p:grpSpPr>
          <a:xfrm>
            <a:off x="5826586" y="3427165"/>
            <a:ext cx="388624" cy="396709"/>
            <a:chOff x="6409181" y="3883913"/>
            <a:chExt cx="427482" cy="449579"/>
          </a:xfrm>
        </p:grpSpPr>
        <p:sp>
          <p:nvSpPr>
            <p:cNvPr id="777" name="Google Shape;777;p38"/>
            <p:cNvSpPr/>
            <p:nvPr/>
          </p:nvSpPr>
          <p:spPr>
            <a:xfrm>
              <a:off x="6409181" y="3996689"/>
              <a:ext cx="95250" cy="321310"/>
            </a:xfrm>
            <a:custGeom>
              <a:rect b="b" l="l" r="r" t="t"/>
              <a:pathLst>
                <a:path extrusionOk="0" h="321310" w="95250">
                  <a:moveTo>
                    <a:pt x="58674" y="12953"/>
                  </a:moveTo>
                  <a:lnTo>
                    <a:pt x="22860" y="2285"/>
                  </a:lnTo>
                  <a:lnTo>
                    <a:pt x="10668" y="0"/>
                  </a:lnTo>
                  <a:lnTo>
                    <a:pt x="0" y="27431"/>
                  </a:lnTo>
                  <a:lnTo>
                    <a:pt x="404" y="41469"/>
                  </a:lnTo>
                  <a:lnTo>
                    <a:pt x="5334" y="82295"/>
                  </a:lnTo>
                  <a:lnTo>
                    <a:pt x="12954" y="120776"/>
                  </a:lnTo>
                  <a:lnTo>
                    <a:pt x="16906" y="139946"/>
                  </a:lnTo>
                  <a:lnTo>
                    <a:pt x="24729" y="186237"/>
                  </a:lnTo>
                  <a:lnTo>
                    <a:pt x="30753" y="240482"/>
                  </a:lnTo>
                  <a:lnTo>
                    <a:pt x="32920" y="277046"/>
                  </a:lnTo>
                  <a:lnTo>
                    <a:pt x="33432" y="286416"/>
                  </a:lnTo>
                  <a:lnTo>
                    <a:pt x="34373" y="295644"/>
                  </a:lnTo>
                  <a:lnTo>
                    <a:pt x="35814" y="304799"/>
                  </a:lnTo>
                  <a:lnTo>
                    <a:pt x="35814" y="308609"/>
                  </a:lnTo>
                  <a:lnTo>
                    <a:pt x="37338" y="313181"/>
                  </a:lnTo>
                  <a:lnTo>
                    <a:pt x="40386" y="315467"/>
                  </a:lnTo>
                  <a:lnTo>
                    <a:pt x="43434" y="317753"/>
                  </a:lnTo>
                  <a:lnTo>
                    <a:pt x="47244" y="317753"/>
                  </a:lnTo>
                  <a:lnTo>
                    <a:pt x="51054" y="318515"/>
                  </a:lnTo>
                  <a:lnTo>
                    <a:pt x="57912" y="319277"/>
                  </a:lnTo>
                  <a:lnTo>
                    <a:pt x="64770" y="320801"/>
                  </a:lnTo>
                  <a:lnTo>
                    <a:pt x="70866" y="320801"/>
                  </a:lnTo>
                  <a:lnTo>
                    <a:pt x="78640" y="320206"/>
                  </a:lnTo>
                  <a:lnTo>
                    <a:pt x="84486" y="318325"/>
                  </a:lnTo>
                  <a:lnTo>
                    <a:pt x="89618" y="315015"/>
                  </a:lnTo>
                  <a:lnTo>
                    <a:pt x="95250" y="310133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6521195" y="4034789"/>
              <a:ext cx="48259" cy="62229"/>
            </a:xfrm>
            <a:custGeom>
              <a:rect b="b" l="l" r="r" t="t"/>
              <a:pathLst>
                <a:path extrusionOk="0" h="62229" w="48259">
                  <a:moveTo>
                    <a:pt x="0" y="13715"/>
                  </a:moveTo>
                  <a:lnTo>
                    <a:pt x="10668" y="51053"/>
                  </a:lnTo>
                  <a:lnTo>
                    <a:pt x="20574" y="61721"/>
                  </a:lnTo>
                  <a:lnTo>
                    <a:pt x="29718" y="61721"/>
                  </a:lnTo>
                  <a:lnTo>
                    <a:pt x="38862" y="61721"/>
                  </a:lnTo>
                  <a:lnTo>
                    <a:pt x="44196" y="51815"/>
                  </a:lnTo>
                  <a:lnTo>
                    <a:pt x="46482" y="43433"/>
                  </a:lnTo>
                  <a:lnTo>
                    <a:pt x="47422" y="36206"/>
                  </a:lnTo>
                  <a:lnTo>
                    <a:pt x="47720" y="27908"/>
                  </a:lnTo>
                  <a:lnTo>
                    <a:pt x="47017" y="19752"/>
                  </a:lnTo>
                  <a:lnTo>
                    <a:pt x="44958" y="12953"/>
                  </a:lnTo>
                  <a:lnTo>
                    <a:pt x="40386" y="4571"/>
                  </a:lnTo>
                  <a:lnTo>
                    <a:pt x="31242" y="2285"/>
                  </a:lnTo>
                  <a:lnTo>
                    <a:pt x="22859" y="1523"/>
                  </a:lnTo>
                  <a:lnTo>
                    <a:pt x="16001" y="1523"/>
                  </a:lnTo>
                  <a:lnTo>
                    <a:pt x="11429" y="0"/>
                  </a:lnTo>
                  <a:lnTo>
                    <a:pt x="10667" y="7619"/>
                  </a:lnTo>
                  <a:lnTo>
                    <a:pt x="10668" y="12191"/>
                  </a:lnTo>
                  <a:lnTo>
                    <a:pt x="11430" y="13715"/>
                  </a:lnTo>
                  <a:lnTo>
                    <a:pt x="12192" y="16763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6554723" y="4179569"/>
              <a:ext cx="10159" cy="92710"/>
            </a:xfrm>
            <a:custGeom>
              <a:rect b="b" l="l" r="r" t="t"/>
              <a:pathLst>
                <a:path extrusionOk="0" h="92710" w="10159">
                  <a:moveTo>
                    <a:pt x="0" y="0"/>
                  </a:moveTo>
                  <a:lnTo>
                    <a:pt x="8382" y="44196"/>
                  </a:lnTo>
                  <a:lnTo>
                    <a:pt x="9906" y="80772"/>
                  </a:lnTo>
                  <a:lnTo>
                    <a:pt x="9906" y="85344"/>
                  </a:lnTo>
                  <a:lnTo>
                    <a:pt x="9906" y="88392"/>
                  </a:lnTo>
                  <a:lnTo>
                    <a:pt x="9144" y="9220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6587489" y="3984497"/>
              <a:ext cx="94615" cy="307339"/>
            </a:xfrm>
            <a:custGeom>
              <a:rect b="b" l="l" r="r" t="t"/>
              <a:pathLst>
                <a:path extrusionOk="0" h="307339" w="94615">
                  <a:moveTo>
                    <a:pt x="0" y="2286"/>
                  </a:moveTo>
                  <a:lnTo>
                    <a:pt x="10739" y="1607"/>
                  </a:lnTo>
                  <a:lnTo>
                    <a:pt x="21336" y="857"/>
                  </a:lnTo>
                  <a:lnTo>
                    <a:pt x="31932" y="250"/>
                  </a:lnTo>
                  <a:lnTo>
                    <a:pt x="42672" y="0"/>
                  </a:lnTo>
                  <a:lnTo>
                    <a:pt x="51125" y="190"/>
                  </a:lnTo>
                  <a:lnTo>
                    <a:pt x="58293" y="1524"/>
                  </a:lnTo>
                  <a:lnTo>
                    <a:pt x="74914" y="47660"/>
                  </a:lnTo>
                  <a:lnTo>
                    <a:pt x="74676" y="59436"/>
                  </a:lnTo>
                  <a:lnTo>
                    <a:pt x="75711" y="76581"/>
                  </a:lnTo>
                  <a:lnTo>
                    <a:pt x="79248" y="128016"/>
                  </a:lnTo>
                  <a:lnTo>
                    <a:pt x="83058" y="166497"/>
                  </a:lnTo>
                  <a:lnTo>
                    <a:pt x="85034" y="185666"/>
                  </a:lnTo>
                  <a:lnTo>
                    <a:pt x="86868" y="204978"/>
                  </a:lnTo>
                  <a:lnTo>
                    <a:pt x="88773" y="221110"/>
                  </a:lnTo>
                  <a:lnTo>
                    <a:pt x="90106" y="237458"/>
                  </a:lnTo>
                  <a:lnTo>
                    <a:pt x="91154" y="253948"/>
                  </a:lnTo>
                  <a:lnTo>
                    <a:pt x="92202" y="270510"/>
                  </a:lnTo>
                  <a:lnTo>
                    <a:pt x="92761" y="275760"/>
                  </a:lnTo>
                  <a:lnTo>
                    <a:pt x="93821" y="283940"/>
                  </a:lnTo>
                  <a:lnTo>
                    <a:pt x="94452" y="292262"/>
                  </a:lnTo>
                  <a:lnTo>
                    <a:pt x="93726" y="297942"/>
                  </a:lnTo>
                  <a:lnTo>
                    <a:pt x="89916" y="302514"/>
                  </a:lnTo>
                  <a:lnTo>
                    <a:pt x="83058" y="300990"/>
                  </a:lnTo>
                  <a:lnTo>
                    <a:pt x="77724" y="301752"/>
                  </a:lnTo>
                  <a:lnTo>
                    <a:pt x="66996" y="303121"/>
                  </a:lnTo>
                  <a:lnTo>
                    <a:pt x="56483" y="304704"/>
                  </a:lnTo>
                  <a:lnTo>
                    <a:pt x="46112" y="306145"/>
                  </a:lnTo>
                  <a:lnTo>
                    <a:pt x="35814" y="307086"/>
                  </a:lnTo>
                  <a:lnTo>
                    <a:pt x="32004" y="307086"/>
                  </a:lnTo>
                  <a:lnTo>
                    <a:pt x="31242" y="306324"/>
                  </a:lnTo>
                  <a:lnTo>
                    <a:pt x="32766" y="30175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6722363" y="3883913"/>
              <a:ext cx="114300" cy="449579"/>
            </a:xfrm>
            <a:custGeom>
              <a:rect b="b" l="l" r="r" t="t"/>
              <a:pathLst>
                <a:path extrusionOk="0" h="449579" w="114300">
                  <a:moveTo>
                    <a:pt x="0" y="6858"/>
                  </a:moveTo>
                  <a:lnTo>
                    <a:pt x="9691" y="1071"/>
                  </a:lnTo>
                  <a:lnTo>
                    <a:pt x="16383" y="0"/>
                  </a:lnTo>
                  <a:lnTo>
                    <a:pt x="22502" y="4071"/>
                  </a:lnTo>
                  <a:lnTo>
                    <a:pt x="45148" y="40767"/>
                  </a:lnTo>
                  <a:lnTo>
                    <a:pt x="59162" y="100524"/>
                  </a:lnTo>
                  <a:lnTo>
                    <a:pt x="62138" y="161936"/>
                  </a:lnTo>
                  <a:lnTo>
                    <a:pt x="62484" y="192786"/>
                  </a:lnTo>
                  <a:lnTo>
                    <a:pt x="62793" y="210502"/>
                  </a:lnTo>
                  <a:lnTo>
                    <a:pt x="68580" y="263652"/>
                  </a:lnTo>
                  <a:lnTo>
                    <a:pt x="84582" y="302514"/>
                  </a:lnTo>
                  <a:lnTo>
                    <a:pt x="98298" y="309372"/>
                  </a:lnTo>
                  <a:lnTo>
                    <a:pt x="105918" y="308610"/>
                  </a:lnTo>
                  <a:lnTo>
                    <a:pt x="111252" y="307848"/>
                  </a:lnTo>
                  <a:lnTo>
                    <a:pt x="112014" y="305562"/>
                  </a:lnTo>
                  <a:lnTo>
                    <a:pt x="114300" y="301752"/>
                  </a:lnTo>
                  <a:lnTo>
                    <a:pt x="114300" y="300990"/>
                  </a:lnTo>
                  <a:lnTo>
                    <a:pt x="107442" y="304038"/>
                  </a:lnTo>
                  <a:lnTo>
                    <a:pt x="93749" y="348769"/>
                  </a:lnTo>
                  <a:lnTo>
                    <a:pt x="92761" y="372546"/>
                  </a:lnTo>
                  <a:lnTo>
                    <a:pt x="93059" y="384810"/>
                  </a:lnTo>
                  <a:lnTo>
                    <a:pt x="93499" y="397073"/>
                  </a:lnTo>
                  <a:lnTo>
                    <a:pt x="93726" y="409194"/>
                  </a:lnTo>
                  <a:lnTo>
                    <a:pt x="72009" y="445674"/>
                  </a:lnTo>
                  <a:lnTo>
                    <a:pt x="34099" y="449484"/>
                  </a:lnTo>
                  <a:lnTo>
                    <a:pt x="23883" y="448806"/>
                  </a:lnTo>
                  <a:lnTo>
                    <a:pt x="15240" y="445770"/>
                  </a:lnTo>
                  <a:lnTo>
                    <a:pt x="12954" y="443484"/>
                  </a:lnTo>
                  <a:lnTo>
                    <a:pt x="11430" y="441960"/>
                  </a:lnTo>
                  <a:lnTo>
                    <a:pt x="9144" y="439674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2" name="Google Shape;782;p38"/>
          <p:cNvSpPr/>
          <p:nvPr/>
        </p:nvSpPr>
        <p:spPr>
          <a:xfrm>
            <a:off x="5308001" y="3464970"/>
            <a:ext cx="110947" cy="510513"/>
          </a:xfrm>
          <a:custGeom>
            <a:rect b="b" l="l" r="r" t="t"/>
            <a:pathLst>
              <a:path extrusionOk="0" h="578485" w="121920">
                <a:moveTo>
                  <a:pt x="121562" y="19430"/>
                </a:moveTo>
                <a:lnTo>
                  <a:pt x="81188" y="0"/>
                </a:lnTo>
                <a:lnTo>
                  <a:pt x="72128" y="0"/>
                </a:lnTo>
                <a:lnTo>
                  <a:pt x="34885" y="13715"/>
                </a:lnTo>
                <a:lnTo>
                  <a:pt x="6119" y="47434"/>
                </a:lnTo>
                <a:lnTo>
                  <a:pt x="0" y="82367"/>
                </a:lnTo>
                <a:lnTo>
                  <a:pt x="1166" y="94297"/>
                </a:lnTo>
                <a:lnTo>
                  <a:pt x="4048" y="105941"/>
                </a:lnTo>
                <a:lnTo>
                  <a:pt x="8786" y="117728"/>
                </a:lnTo>
                <a:lnTo>
                  <a:pt x="15549" y="130194"/>
                </a:lnTo>
                <a:lnTo>
                  <a:pt x="22883" y="142589"/>
                </a:lnTo>
                <a:lnTo>
                  <a:pt x="30218" y="155126"/>
                </a:lnTo>
                <a:lnTo>
                  <a:pt x="47458" y="198310"/>
                </a:lnTo>
                <a:lnTo>
                  <a:pt x="49934" y="229742"/>
                </a:lnTo>
                <a:lnTo>
                  <a:pt x="47934" y="242839"/>
                </a:lnTo>
                <a:lnTo>
                  <a:pt x="31646" y="279272"/>
                </a:lnTo>
                <a:lnTo>
                  <a:pt x="20597" y="295655"/>
                </a:lnTo>
                <a:lnTo>
                  <a:pt x="14930" y="303704"/>
                </a:lnTo>
                <a:lnTo>
                  <a:pt x="9548" y="312038"/>
                </a:lnTo>
                <a:lnTo>
                  <a:pt x="8024" y="314324"/>
                </a:lnTo>
                <a:lnTo>
                  <a:pt x="4214" y="320420"/>
                </a:lnTo>
                <a:lnTo>
                  <a:pt x="6500" y="323468"/>
                </a:lnTo>
                <a:lnTo>
                  <a:pt x="9548" y="330326"/>
                </a:lnTo>
                <a:lnTo>
                  <a:pt x="18692" y="335660"/>
                </a:lnTo>
                <a:lnTo>
                  <a:pt x="41552" y="371474"/>
                </a:lnTo>
                <a:lnTo>
                  <a:pt x="44791" y="397001"/>
                </a:lnTo>
                <a:lnTo>
                  <a:pt x="44767" y="410051"/>
                </a:lnTo>
                <a:lnTo>
                  <a:pt x="44600" y="422528"/>
                </a:lnTo>
                <a:lnTo>
                  <a:pt x="43541" y="436566"/>
                </a:lnTo>
                <a:lnTo>
                  <a:pt x="41838" y="450246"/>
                </a:lnTo>
                <a:lnTo>
                  <a:pt x="39993" y="463784"/>
                </a:lnTo>
                <a:lnTo>
                  <a:pt x="38504" y="477392"/>
                </a:lnTo>
                <a:lnTo>
                  <a:pt x="37885" y="487001"/>
                </a:lnTo>
                <a:lnTo>
                  <a:pt x="37552" y="497109"/>
                </a:lnTo>
                <a:lnTo>
                  <a:pt x="38076" y="507075"/>
                </a:lnTo>
                <a:lnTo>
                  <a:pt x="59840" y="543686"/>
                </a:lnTo>
                <a:lnTo>
                  <a:pt x="95654" y="568832"/>
                </a:lnTo>
                <a:lnTo>
                  <a:pt x="101750" y="573404"/>
                </a:lnTo>
                <a:lnTo>
                  <a:pt x="107846" y="577976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38"/>
          <p:cNvSpPr/>
          <p:nvPr/>
        </p:nvSpPr>
        <p:spPr>
          <a:xfrm>
            <a:off x="6929350" y="3433033"/>
            <a:ext cx="91299" cy="438783"/>
          </a:xfrm>
          <a:custGeom>
            <a:rect b="b" l="l" r="r" t="t"/>
            <a:pathLst>
              <a:path extrusionOk="0" h="497204" w="100329">
                <a:moveTo>
                  <a:pt x="99822" y="21336"/>
                </a:moveTo>
                <a:lnTo>
                  <a:pt x="92737" y="17037"/>
                </a:lnTo>
                <a:lnTo>
                  <a:pt x="86010" y="13239"/>
                </a:lnTo>
                <a:lnTo>
                  <a:pt x="79140" y="9870"/>
                </a:lnTo>
                <a:lnTo>
                  <a:pt x="71628" y="6858"/>
                </a:lnTo>
                <a:lnTo>
                  <a:pt x="63246" y="3048"/>
                </a:lnTo>
                <a:lnTo>
                  <a:pt x="55626" y="762"/>
                </a:lnTo>
                <a:lnTo>
                  <a:pt x="47244" y="762"/>
                </a:lnTo>
                <a:lnTo>
                  <a:pt x="37338" y="0"/>
                </a:lnTo>
                <a:lnTo>
                  <a:pt x="12477" y="33016"/>
                </a:lnTo>
                <a:lnTo>
                  <a:pt x="10858" y="56304"/>
                </a:lnTo>
                <a:lnTo>
                  <a:pt x="11430" y="70770"/>
                </a:lnTo>
                <a:lnTo>
                  <a:pt x="21193" y="116074"/>
                </a:lnTo>
                <a:lnTo>
                  <a:pt x="33575" y="149530"/>
                </a:lnTo>
                <a:lnTo>
                  <a:pt x="39624" y="166116"/>
                </a:lnTo>
                <a:lnTo>
                  <a:pt x="51054" y="207264"/>
                </a:lnTo>
                <a:lnTo>
                  <a:pt x="51339" y="218182"/>
                </a:lnTo>
                <a:lnTo>
                  <a:pt x="49911" y="228314"/>
                </a:lnTo>
                <a:lnTo>
                  <a:pt x="29718" y="263747"/>
                </a:lnTo>
                <a:lnTo>
                  <a:pt x="15240" y="278130"/>
                </a:lnTo>
                <a:lnTo>
                  <a:pt x="10668" y="283464"/>
                </a:lnTo>
                <a:lnTo>
                  <a:pt x="1524" y="290322"/>
                </a:lnTo>
                <a:lnTo>
                  <a:pt x="762" y="297942"/>
                </a:lnTo>
                <a:lnTo>
                  <a:pt x="0" y="303276"/>
                </a:lnTo>
                <a:lnTo>
                  <a:pt x="5334" y="305562"/>
                </a:lnTo>
                <a:lnTo>
                  <a:pt x="9144" y="307848"/>
                </a:lnTo>
                <a:lnTo>
                  <a:pt x="16002" y="312420"/>
                </a:lnTo>
                <a:lnTo>
                  <a:pt x="23622" y="316992"/>
                </a:lnTo>
                <a:lnTo>
                  <a:pt x="28956" y="322326"/>
                </a:lnTo>
                <a:lnTo>
                  <a:pt x="33909" y="327171"/>
                </a:lnTo>
                <a:lnTo>
                  <a:pt x="38290" y="332517"/>
                </a:lnTo>
                <a:lnTo>
                  <a:pt x="48267" y="369820"/>
                </a:lnTo>
                <a:lnTo>
                  <a:pt x="47244" y="377952"/>
                </a:lnTo>
                <a:lnTo>
                  <a:pt x="44434" y="388572"/>
                </a:lnTo>
                <a:lnTo>
                  <a:pt x="40195" y="398907"/>
                </a:lnTo>
                <a:lnTo>
                  <a:pt x="35671" y="409241"/>
                </a:lnTo>
                <a:lnTo>
                  <a:pt x="32004" y="419862"/>
                </a:lnTo>
                <a:lnTo>
                  <a:pt x="31015" y="426839"/>
                </a:lnTo>
                <a:lnTo>
                  <a:pt x="30384" y="433959"/>
                </a:lnTo>
                <a:lnTo>
                  <a:pt x="30182" y="441078"/>
                </a:lnTo>
                <a:lnTo>
                  <a:pt x="30480" y="448056"/>
                </a:lnTo>
                <a:lnTo>
                  <a:pt x="48768" y="486156"/>
                </a:lnTo>
                <a:lnTo>
                  <a:pt x="66294" y="496824"/>
                </a:lnTo>
                <a:lnTo>
                  <a:pt x="72390" y="495300"/>
                </a:lnTo>
                <a:lnTo>
                  <a:pt x="79248" y="492252"/>
                </a:lnTo>
                <a:lnTo>
                  <a:pt x="82296" y="490728"/>
                </a:lnTo>
                <a:lnTo>
                  <a:pt x="85344" y="485394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4" name="Google Shape;784;p38"/>
          <p:cNvGrpSpPr/>
          <p:nvPr/>
        </p:nvGrpSpPr>
        <p:grpSpPr>
          <a:xfrm>
            <a:off x="7076280" y="3541472"/>
            <a:ext cx="90055" cy="124503"/>
            <a:chOff x="7783830" y="4013454"/>
            <a:chExt cx="99060" cy="141096"/>
          </a:xfrm>
        </p:grpSpPr>
        <p:sp>
          <p:nvSpPr>
            <p:cNvPr id="785" name="Google Shape;785;p38"/>
            <p:cNvSpPr/>
            <p:nvPr/>
          </p:nvSpPr>
          <p:spPr>
            <a:xfrm>
              <a:off x="7783830" y="4013454"/>
              <a:ext cx="55245" cy="74929"/>
            </a:xfrm>
            <a:custGeom>
              <a:rect b="b" l="l" r="r" t="t"/>
              <a:pathLst>
                <a:path extrusionOk="0" h="74929" w="55245">
                  <a:moveTo>
                    <a:pt x="0" y="6096"/>
                  </a:moveTo>
                  <a:lnTo>
                    <a:pt x="7620" y="6096"/>
                  </a:lnTo>
                  <a:lnTo>
                    <a:pt x="15240" y="6858"/>
                  </a:lnTo>
                  <a:lnTo>
                    <a:pt x="22860" y="5334"/>
                  </a:lnTo>
                  <a:lnTo>
                    <a:pt x="29146" y="4286"/>
                  </a:lnTo>
                  <a:lnTo>
                    <a:pt x="35433" y="2667"/>
                  </a:lnTo>
                  <a:lnTo>
                    <a:pt x="41719" y="1047"/>
                  </a:lnTo>
                  <a:lnTo>
                    <a:pt x="48006" y="0"/>
                  </a:lnTo>
                  <a:lnTo>
                    <a:pt x="51053" y="0"/>
                  </a:lnTo>
                  <a:lnTo>
                    <a:pt x="51816" y="0"/>
                  </a:lnTo>
                  <a:lnTo>
                    <a:pt x="54864" y="762"/>
                  </a:lnTo>
                  <a:lnTo>
                    <a:pt x="54852" y="8893"/>
                  </a:lnTo>
                  <a:lnTo>
                    <a:pt x="54768" y="17240"/>
                  </a:lnTo>
                  <a:lnTo>
                    <a:pt x="54542" y="25729"/>
                  </a:lnTo>
                  <a:lnTo>
                    <a:pt x="54102" y="34290"/>
                  </a:lnTo>
                  <a:lnTo>
                    <a:pt x="53340" y="41910"/>
                  </a:lnTo>
                  <a:lnTo>
                    <a:pt x="52578" y="50292"/>
                  </a:lnTo>
                  <a:lnTo>
                    <a:pt x="51816" y="58674"/>
                  </a:lnTo>
                  <a:lnTo>
                    <a:pt x="51816" y="63246"/>
                  </a:lnTo>
                  <a:lnTo>
                    <a:pt x="51816" y="67818"/>
                  </a:lnTo>
                  <a:lnTo>
                    <a:pt x="51054" y="72390"/>
                  </a:lnTo>
                  <a:lnTo>
                    <a:pt x="51054" y="73914"/>
                  </a:lnTo>
                  <a:lnTo>
                    <a:pt x="51054" y="74676"/>
                  </a:lnTo>
                  <a:lnTo>
                    <a:pt x="50292" y="73914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7848600" y="4098036"/>
              <a:ext cx="34290" cy="56514"/>
            </a:xfrm>
            <a:custGeom>
              <a:rect b="b" l="l" r="r" t="t"/>
              <a:pathLst>
                <a:path extrusionOk="0" h="56514" w="34290">
                  <a:moveTo>
                    <a:pt x="34290" y="0"/>
                  </a:moveTo>
                  <a:lnTo>
                    <a:pt x="29718" y="8012"/>
                  </a:lnTo>
                  <a:lnTo>
                    <a:pt x="25146" y="16097"/>
                  </a:lnTo>
                  <a:lnTo>
                    <a:pt x="20574" y="24324"/>
                  </a:lnTo>
                  <a:lnTo>
                    <a:pt x="16002" y="32766"/>
                  </a:lnTo>
                  <a:lnTo>
                    <a:pt x="12108" y="38921"/>
                  </a:lnTo>
                  <a:lnTo>
                    <a:pt x="8286" y="44862"/>
                  </a:lnTo>
                  <a:lnTo>
                    <a:pt x="4321" y="50661"/>
                  </a:lnTo>
                  <a:lnTo>
                    <a:pt x="0" y="5638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7" name="Google Shape;787;p38"/>
          <p:cNvGrpSpPr/>
          <p:nvPr/>
        </p:nvGrpSpPr>
        <p:grpSpPr>
          <a:xfrm>
            <a:off x="7222435" y="3468170"/>
            <a:ext cx="146882" cy="145258"/>
            <a:chOff x="7944599" y="3930383"/>
            <a:chExt cx="161569" cy="164617"/>
          </a:xfrm>
        </p:grpSpPr>
        <p:pic>
          <p:nvPicPr>
            <p:cNvPr id="788" name="Google Shape;788;p3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944599" y="3988295"/>
              <a:ext cx="66319" cy="99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9" name="Google Shape;789;p3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8032991" y="3930383"/>
              <a:ext cx="73177" cy="1646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0" name="Google Shape;790;p38"/>
          <p:cNvSpPr/>
          <p:nvPr/>
        </p:nvSpPr>
        <p:spPr>
          <a:xfrm>
            <a:off x="7050751" y="3500942"/>
            <a:ext cx="85521" cy="181565"/>
          </a:xfrm>
          <a:custGeom>
            <a:rect b="b" l="l" r="r" t="t"/>
            <a:pathLst>
              <a:path extrusionOk="0" h="205739" w="93979">
                <a:moveTo>
                  <a:pt x="36385" y="0"/>
                </a:moveTo>
                <a:lnTo>
                  <a:pt x="8941" y="30908"/>
                </a:lnTo>
                <a:lnTo>
                  <a:pt x="1333" y="71628"/>
                </a:lnTo>
                <a:lnTo>
                  <a:pt x="0" y="111252"/>
                </a:lnTo>
                <a:lnTo>
                  <a:pt x="1119" y="131421"/>
                </a:lnTo>
                <a:lnTo>
                  <a:pt x="15716" y="179641"/>
                </a:lnTo>
                <a:lnTo>
                  <a:pt x="51744" y="204704"/>
                </a:lnTo>
                <a:lnTo>
                  <a:pt x="65722" y="205644"/>
                </a:lnTo>
                <a:lnTo>
                  <a:pt x="79700" y="204156"/>
                </a:lnTo>
                <a:lnTo>
                  <a:pt x="93535" y="201168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38"/>
          <p:cNvSpPr/>
          <p:nvPr/>
        </p:nvSpPr>
        <p:spPr>
          <a:xfrm>
            <a:off x="7472448" y="3617930"/>
            <a:ext cx="24270" cy="56599"/>
          </a:xfrm>
          <a:custGeom>
            <a:rect b="b" l="l" r="r" t="t"/>
            <a:pathLst>
              <a:path extrusionOk="0" h="64135" w="26670">
                <a:moveTo>
                  <a:pt x="16001" y="0"/>
                </a:moveTo>
                <a:lnTo>
                  <a:pt x="20133" y="7191"/>
                </a:lnTo>
                <a:lnTo>
                  <a:pt x="23336" y="13525"/>
                </a:lnTo>
                <a:lnTo>
                  <a:pt x="25538" y="20145"/>
                </a:lnTo>
                <a:lnTo>
                  <a:pt x="26669" y="28194"/>
                </a:lnTo>
                <a:lnTo>
                  <a:pt x="26634" y="35528"/>
                </a:lnTo>
                <a:lnTo>
                  <a:pt x="7619" y="62484"/>
                </a:lnTo>
                <a:lnTo>
                  <a:pt x="0" y="64008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2" name="Google Shape;792;p38"/>
          <p:cNvGrpSpPr/>
          <p:nvPr/>
        </p:nvGrpSpPr>
        <p:grpSpPr>
          <a:xfrm>
            <a:off x="7665849" y="3433878"/>
            <a:ext cx="340090" cy="211152"/>
            <a:chOff x="8432350" y="3891521"/>
            <a:chExt cx="374095" cy="239293"/>
          </a:xfrm>
        </p:grpSpPr>
        <p:pic>
          <p:nvPicPr>
            <p:cNvPr id="793" name="Google Shape;793;p38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8432350" y="3926573"/>
              <a:ext cx="70057" cy="150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4" name="Google Shape;794;p38"/>
            <p:cNvSpPr/>
            <p:nvPr/>
          </p:nvSpPr>
          <p:spPr>
            <a:xfrm>
              <a:off x="8537447" y="3946398"/>
              <a:ext cx="5079" cy="54610"/>
            </a:xfrm>
            <a:custGeom>
              <a:rect b="b" l="l" r="r" t="t"/>
              <a:pathLst>
                <a:path extrusionOk="0" h="54610" w="5079">
                  <a:moveTo>
                    <a:pt x="0" y="0"/>
                  </a:moveTo>
                  <a:lnTo>
                    <a:pt x="250" y="7310"/>
                  </a:lnTo>
                  <a:lnTo>
                    <a:pt x="857" y="14477"/>
                  </a:lnTo>
                  <a:lnTo>
                    <a:pt x="1607" y="21645"/>
                  </a:lnTo>
                  <a:lnTo>
                    <a:pt x="2286" y="28956"/>
                  </a:lnTo>
                  <a:lnTo>
                    <a:pt x="3048" y="37338"/>
                  </a:lnTo>
                  <a:lnTo>
                    <a:pt x="4572" y="45720"/>
                  </a:lnTo>
                  <a:lnTo>
                    <a:pt x="4572" y="5410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8558021" y="4030980"/>
              <a:ext cx="22225" cy="38100"/>
            </a:xfrm>
            <a:custGeom>
              <a:rect b="b" l="l" r="r" t="t"/>
              <a:pathLst>
                <a:path extrusionOk="0" h="38100" w="22225">
                  <a:moveTo>
                    <a:pt x="22098" y="0"/>
                  </a:moveTo>
                  <a:lnTo>
                    <a:pt x="4572" y="35814"/>
                  </a:lnTo>
                  <a:lnTo>
                    <a:pt x="0" y="3810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8637269" y="3951732"/>
              <a:ext cx="7620" cy="73660"/>
            </a:xfrm>
            <a:custGeom>
              <a:rect b="b" l="l" r="r" t="t"/>
              <a:pathLst>
                <a:path extrusionOk="0" h="73660" w="7620">
                  <a:moveTo>
                    <a:pt x="0" y="0"/>
                  </a:moveTo>
                  <a:lnTo>
                    <a:pt x="6858" y="41910"/>
                  </a:lnTo>
                  <a:lnTo>
                    <a:pt x="7048" y="56007"/>
                  </a:lnTo>
                  <a:lnTo>
                    <a:pt x="6858" y="63126"/>
                  </a:lnTo>
                  <a:lnTo>
                    <a:pt x="6096" y="70104"/>
                  </a:lnTo>
                  <a:lnTo>
                    <a:pt x="6096" y="71628"/>
                  </a:lnTo>
                  <a:lnTo>
                    <a:pt x="5334" y="72390"/>
                  </a:lnTo>
                  <a:lnTo>
                    <a:pt x="5334" y="7315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97" name="Google Shape;797;p38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673832" y="3891521"/>
              <a:ext cx="132613" cy="2392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8" name="Google Shape;798;p38"/>
          <p:cNvGrpSpPr/>
          <p:nvPr/>
        </p:nvGrpSpPr>
        <p:grpSpPr>
          <a:xfrm>
            <a:off x="8096427" y="3391518"/>
            <a:ext cx="334158" cy="192426"/>
            <a:chOff x="8905981" y="3843515"/>
            <a:chExt cx="367570" cy="218071"/>
          </a:xfrm>
        </p:grpSpPr>
        <p:sp>
          <p:nvSpPr>
            <p:cNvPr id="799" name="Google Shape;799;p38"/>
            <p:cNvSpPr/>
            <p:nvPr/>
          </p:nvSpPr>
          <p:spPr>
            <a:xfrm>
              <a:off x="8932925" y="3972306"/>
              <a:ext cx="51434" cy="2539"/>
            </a:xfrm>
            <a:custGeom>
              <a:rect b="b" l="l" r="r" t="t"/>
              <a:pathLst>
                <a:path extrusionOk="0" h="2539" w="51434">
                  <a:moveTo>
                    <a:pt x="0" y="762"/>
                  </a:moveTo>
                  <a:lnTo>
                    <a:pt x="7750" y="1643"/>
                  </a:lnTo>
                  <a:lnTo>
                    <a:pt x="15144" y="2095"/>
                  </a:lnTo>
                  <a:lnTo>
                    <a:pt x="22395" y="2262"/>
                  </a:lnTo>
                  <a:lnTo>
                    <a:pt x="29718" y="2286"/>
                  </a:lnTo>
                  <a:lnTo>
                    <a:pt x="37338" y="2286"/>
                  </a:lnTo>
                  <a:lnTo>
                    <a:pt x="44196" y="2286"/>
                  </a:lnTo>
                  <a:lnTo>
                    <a:pt x="51053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9023603" y="3926586"/>
              <a:ext cx="6984" cy="55245"/>
            </a:xfrm>
            <a:custGeom>
              <a:rect b="b" l="l" r="r" t="t"/>
              <a:pathLst>
                <a:path extrusionOk="0" h="55245" w="6984">
                  <a:moveTo>
                    <a:pt x="0" y="0"/>
                  </a:moveTo>
                  <a:lnTo>
                    <a:pt x="928" y="8322"/>
                  </a:lnTo>
                  <a:lnTo>
                    <a:pt x="2286" y="16287"/>
                  </a:lnTo>
                  <a:lnTo>
                    <a:pt x="3643" y="24110"/>
                  </a:lnTo>
                  <a:lnTo>
                    <a:pt x="4572" y="32004"/>
                  </a:lnTo>
                  <a:lnTo>
                    <a:pt x="5334" y="39624"/>
                  </a:lnTo>
                  <a:lnTo>
                    <a:pt x="6096" y="47244"/>
                  </a:lnTo>
                  <a:lnTo>
                    <a:pt x="6858" y="54864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9041129" y="4017264"/>
              <a:ext cx="27940" cy="36829"/>
            </a:xfrm>
            <a:custGeom>
              <a:rect b="b" l="l" r="r" t="t"/>
              <a:pathLst>
                <a:path extrusionOk="0" h="36829" w="27940">
                  <a:moveTo>
                    <a:pt x="27431" y="0"/>
                  </a:moveTo>
                  <a:lnTo>
                    <a:pt x="6095" y="32766"/>
                  </a:lnTo>
                  <a:lnTo>
                    <a:pt x="2285" y="35052"/>
                  </a:lnTo>
                  <a:lnTo>
                    <a:pt x="0" y="36576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9107423" y="3937254"/>
              <a:ext cx="41909" cy="6985"/>
            </a:xfrm>
            <a:custGeom>
              <a:rect b="b" l="l" r="r" t="t"/>
              <a:pathLst>
                <a:path extrusionOk="0" h="6985" w="41909">
                  <a:moveTo>
                    <a:pt x="0" y="6858"/>
                  </a:moveTo>
                  <a:lnTo>
                    <a:pt x="6953" y="6715"/>
                  </a:lnTo>
                  <a:lnTo>
                    <a:pt x="13334" y="6286"/>
                  </a:lnTo>
                  <a:lnTo>
                    <a:pt x="19716" y="5572"/>
                  </a:lnTo>
                  <a:lnTo>
                    <a:pt x="26670" y="4572"/>
                  </a:lnTo>
                  <a:lnTo>
                    <a:pt x="32004" y="3810"/>
                  </a:lnTo>
                  <a:lnTo>
                    <a:pt x="36576" y="2286"/>
                  </a:lnTo>
                  <a:lnTo>
                    <a:pt x="41910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9178289" y="3907536"/>
              <a:ext cx="0" cy="54610"/>
            </a:xfrm>
            <a:custGeom>
              <a:rect b="b" l="l" r="r" t="t"/>
              <a:pathLst>
                <a:path extrusionOk="0" h="54610" w="120000">
                  <a:moveTo>
                    <a:pt x="0" y="0"/>
                  </a:moveTo>
                  <a:lnTo>
                    <a:pt x="0" y="13704"/>
                  </a:lnTo>
                  <a:lnTo>
                    <a:pt x="0" y="27336"/>
                  </a:lnTo>
                  <a:lnTo>
                    <a:pt x="0" y="40826"/>
                  </a:lnTo>
                  <a:lnTo>
                    <a:pt x="0" y="5410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04" name="Google Shape;804;p38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9208756" y="3843515"/>
              <a:ext cx="64795" cy="1394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5" name="Google Shape;805;p38"/>
            <p:cNvSpPr/>
            <p:nvPr/>
          </p:nvSpPr>
          <p:spPr>
            <a:xfrm>
              <a:off x="8905981" y="3871722"/>
              <a:ext cx="112395" cy="189864"/>
            </a:xfrm>
            <a:custGeom>
              <a:rect b="b" l="l" r="r" t="t"/>
              <a:pathLst>
                <a:path extrusionOk="0" h="189864" w="112395">
                  <a:moveTo>
                    <a:pt x="14751" y="0"/>
                  </a:moveTo>
                  <a:lnTo>
                    <a:pt x="3321" y="45720"/>
                  </a:lnTo>
                  <a:lnTo>
                    <a:pt x="0" y="95011"/>
                  </a:lnTo>
                  <a:lnTo>
                    <a:pt x="1035" y="111252"/>
                  </a:lnTo>
                  <a:lnTo>
                    <a:pt x="11703" y="148685"/>
                  </a:lnTo>
                  <a:lnTo>
                    <a:pt x="38373" y="177546"/>
                  </a:lnTo>
                  <a:lnTo>
                    <a:pt x="93237" y="189868"/>
                  </a:lnTo>
                  <a:lnTo>
                    <a:pt x="112287" y="189737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6" name="Google Shape;806;p38"/>
          <p:cNvSpPr/>
          <p:nvPr/>
        </p:nvSpPr>
        <p:spPr>
          <a:xfrm>
            <a:off x="8510154" y="3513044"/>
            <a:ext cx="30625" cy="38105"/>
          </a:xfrm>
          <a:custGeom>
            <a:rect b="b" l="l" r="r" t="t"/>
            <a:pathLst>
              <a:path extrusionOk="0" h="43179" w="33654">
                <a:moveTo>
                  <a:pt x="33527" y="0"/>
                </a:moveTo>
                <a:lnTo>
                  <a:pt x="11810" y="36195"/>
                </a:lnTo>
                <a:lnTo>
                  <a:pt x="6334" y="39862"/>
                </a:lnTo>
                <a:lnTo>
                  <a:pt x="0" y="42672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7" name="Google Shape;807;p38"/>
          <p:cNvGrpSpPr/>
          <p:nvPr/>
        </p:nvGrpSpPr>
        <p:grpSpPr>
          <a:xfrm>
            <a:off x="987134" y="2746525"/>
            <a:ext cx="8163894" cy="2875328"/>
            <a:chOff x="1085837" y="3112562"/>
            <a:chExt cx="8980194" cy="3258532"/>
          </a:xfrm>
        </p:grpSpPr>
        <p:sp>
          <p:nvSpPr>
            <p:cNvPr id="808" name="Google Shape;808;p38"/>
            <p:cNvSpPr/>
            <p:nvPr/>
          </p:nvSpPr>
          <p:spPr>
            <a:xfrm>
              <a:off x="9589008" y="3859529"/>
              <a:ext cx="10159" cy="60325"/>
            </a:xfrm>
            <a:custGeom>
              <a:rect b="b" l="l" r="r" t="t"/>
              <a:pathLst>
                <a:path extrusionOk="0" h="60325" w="10159">
                  <a:moveTo>
                    <a:pt x="9905" y="0"/>
                  </a:moveTo>
                  <a:lnTo>
                    <a:pt x="3809" y="40386"/>
                  </a:lnTo>
                  <a:lnTo>
                    <a:pt x="1523" y="47244"/>
                  </a:lnTo>
                  <a:lnTo>
                    <a:pt x="761" y="53340"/>
                  </a:lnTo>
                  <a:lnTo>
                    <a:pt x="0" y="6019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9630918" y="3854195"/>
              <a:ext cx="38100" cy="52070"/>
            </a:xfrm>
            <a:custGeom>
              <a:rect b="b" l="l" r="r" t="t"/>
              <a:pathLst>
                <a:path extrusionOk="0" h="52070" w="38100">
                  <a:moveTo>
                    <a:pt x="0" y="19050"/>
                  </a:moveTo>
                  <a:lnTo>
                    <a:pt x="17526" y="51816"/>
                  </a:lnTo>
                  <a:lnTo>
                    <a:pt x="24384" y="51816"/>
                  </a:lnTo>
                  <a:lnTo>
                    <a:pt x="31242" y="51053"/>
                  </a:lnTo>
                  <a:lnTo>
                    <a:pt x="35814" y="42671"/>
                  </a:lnTo>
                  <a:lnTo>
                    <a:pt x="36576" y="35813"/>
                  </a:lnTo>
                  <a:lnTo>
                    <a:pt x="37719" y="28979"/>
                  </a:lnTo>
                  <a:lnTo>
                    <a:pt x="37719" y="22288"/>
                  </a:lnTo>
                  <a:lnTo>
                    <a:pt x="36576" y="15882"/>
                  </a:lnTo>
                  <a:lnTo>
                    <a:pt x="34290" y="9905"/>
                  </a:lnTo>
                  <a:lnTo>
                    <a:pt x="32004" y="5333"/>
                  </a:lnTo>
                  <a:lnTo>
                    <a:pt x="28193" y="0"/>
                  </a:lnTo>
                  <a:lnTo>
                    <a:pt x="22859" y="2285"/>
                  </a:lnTo>
                  <a:lnTo>
                    <a:pt x="22097" y="3047"/>
                  </a:lnTo>
                  <a:lnTo>
                    <a:pt x="21336" y="3809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9694163" y="3936491"/>
              <a:ext cx="17779" cy="28575"/>
            </a:xfrm>
            <a:custGeom>
              <a:rect b="b" l="l" r="r" t="t"/>
              <a:pathLst>
                <a:path extrusionOk="0" h="28575" w="17779">
                  <a:moveTo>
                    <a:pt x="17525" y="0"/>
                  </a:moveTo>
                  <a:lnTo>
                    <a:pt x="761" y="25908"/>
                  </a:lnTo>
                  <a:lnTo>
                    <a:pt x="761" y="26670"/>
                  </a:lnTo>
                  <a:lnTo>
                    <a:pt x="0" y="28194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9761220" y="3851147"/>
              <a:ext cx="8890" cy="50800"/>
            </a:xfrm>
            <a:custGeom>
              <a:rect b="b" l="l" r="r" t="t"/>
              <a:pathLst>
                <a:path extrusionOk="0" h="50800" w="8890">
                  <a:moveTo>
                    <a:pt x="8381" y="0"/>
                  </a:moveTo>
                  <a:lnTo>
                    <a:pt x="3047" y="38100"/>
                  </a:lnTo>
                  <a:lnTo>
                    <a:pt x="1523" y="44196"/>
                  </a:lnTo>
                  <a:lnTo>
                    <a:pt x="0" y="5029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12" name="Google Shape;812;p3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9798545" y="3796271"/>
              <a:ext cx="78273" cy="133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3" name="Google Shape;813;p38"/>
            <p:cNvSpPr/>
            <p:nvPr/>
          </p:nvSpPr>
          <p:spPr>
            <a:xfrm>
              <a:off x="9479280" y="3831335"/>
              <a:ext cx="127634" cy="158750"/>
            </a:xfrm>
            <a:custGeom>
              <a:rect b="b" l="l" r="r" t="t"/>
              <a:pathLst>
                <a:path extrusionOk="0" h="158750" w="127634">
                  <a:moveTo>
                    <a:pt x="7620" y="0"/>
                  </a:moveTo>
                  <a:lnTo>
                    <a:pt x="4822" y="15882"/>
                  </a:lnTo>
                  <a:lnTo>
                    <a:pt x="2381" y="31623"/>
                  </a:lnTo>
                  <a:lnTo>
                    <a:pt x="654" y="47363"/>
                  </a:lnTo>
                  <a:lnTo>
                    <a:pt x="0" y="63246"/>
                  </a:lnTo>
                  <a:lnTo>
                    <a:pt x="154" y="80414"/>
                  </a:lnTo>
                  <a:lnTo>
                    <a:pt x="16764" y="126492"/>
                  </a:lnTo>
                  <a:lnTo>
                    <a:pt x="62198" y="154995"/>
                  </a:lnTo>
                  <a:lnTo>
                    <a:pt x="80010" y="158495"/>
                  </a:lnTo>
                  <a:lnTo>
                    <a:pt x="95107" y="158472"/>
                  </a:lnTo>
                  <a:lnTo>
                    <a:pt x="106489" y="158305"/>
                  </a:lnTo>
                  <a:lnTo>
                    <a:pt x="116443" y="157853"/>
                  </a:lnTo>
                  <a:lnTo>
                    <a:pt x="127254" y="156971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9792461" y="3700129"/>
              <a:ext cx="209550" cy="461645"/>
            </a:xfrm>
            <a:custGeom>
              <a:rect b="b" l="l" r="r" t="t"/>
              <a:pathLst>
                <a:path extrusionOk="0" h="461645" w="209550">
                  <a:moveTo>
                    <a:pt x="111251" y="11572"/>
                  </a:moveTo>
                  <a:lnTo>
                    <a:pt x="117669" y="4381"/>
                  </a:lnTo>
                  <a:lnTo>
                    <a:pt x="123158" y="333"/>
                  </a:lnTo>
                  <a:lnTo>
                    <a:pt x="129361" y="0"/>
                  </a:lnTo>
                  <a:lnTo>
                    <a:pt x="137921" y="3952"/>
                  </a:lnTo>
                  <a:lnTo>
                    <a:pt x="166877" y="40528"/>
                  </a:lnTo>
                  <a:lnTo>
                    <a:pt x="177700" y="89070"/>
                  </a:lnTo>
                  <a:lnTo>
                    <a:pt x="180974" y="143779"/>
                  </a:lnTo>
                  <a:lnTo>
                    <a:pt x="180998" y="162948"/>
                  </a:lnTo>
                  <a:lnTo>
                    <a:pt x="180593" y="182260"/>
                  </a:lnTo>
                  <a:lnTo>
                    <a:pt x="180129" y="196095"/>
                  </a:lnTo>
                  <a:lnTo>
                    <a:pt x="179165" y="210073"/>
                  </a:lnTo>
                  <a:lnTo>
                    <a:pt x="178343" y="224051"/>
                  </a:lnTo>
                  <a:lnTo>
                    <a:pt x="183641" y="264556"/>
                  </a:lnTo>
                  <a:lnTo>
                    <a:pt x="197357" y="273700"/>
                  </a:lnTo>
                  <a:lnTo>
                    <a:pt x="201167" y="275224"/>
                  </a:lnTo>
                  <a:lnTo>
                    <a:pt x="204977" y="275986"/>
                  </a:lnTo>
                  <a:lnTo>
                    <a:pt x="208787" y="275986"/>
                  </a:lnTo>
                  <a:lnTo>
                    <a:pt x="209549" y="275986"/>
                  </a:lnTo>
                  <a:lnTo>
                    <a:pt x="205739" y="279034"/>
                  </a:lnTo>
                  <a:lnTo>
                    <a:pt x="168282" y="310526"/>
                  </a:lnTo>
                  <a:lnTo>
                    <a:pt x="155662" y="353425"/>
                  </a:lnTo>
                  <a:lnTo>
                    <a:pt x="155221" y="377654"/>
                  </a:lnTo>
                  <a:lnTo>
                    <a:pt x="155352" y="391144"/>
                  </a:lnTo>
                  <a:lnTo>
                    <a:pt x="155340" y="404776"/>
                  </a:lnTo>
                  <a:lnTo>
                    <a:pt x="144017" y="445912"/>
                  </a:lnTo>
                  <a:lnTo>
                    <a:pt x="107191" y="459866"/>
                  </a:lnTo>
                  <a:lnTo>
                    <a:pt x="77723" y="461152"/>
                  </a:lnTo>
                  <a:lnTo>
                    <a:pt x="64841" y="461057"/>
                  </a:lnTo>
                  <a:lnTo>
                    <a:pt x="18966" y="450603"/>
                  </a:lnTo>
                  <a:lnTo>
                    <a:pt x="6226" y="438554"/>
                  </a:lnTo>
                  <a:lnTo>
                    <a:pt x="0" y="43067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15" name="Google Shape;815;p38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1085837" y="3112562"/>
              <a:ext cx="8980194" cy="32585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65" name="Shape 6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6" name="Google Shape;6366;p83"/>
          <p:cNvGrpSpPr/>
          <p:nvPr/>
        </p:nvGrpSpPr>
        <p:grpSpPr>
          <a:xfrm>
            <a:off x="26482" y="1411870"/>
            <a:ext cx="8383394" cy="4093828"/>
            <a:chOff x="2532126" y="2092153"/>
            <a:chExt cx="7462519" cy="3766864"/>
          </a:xfrm>
        </p:grpSpPr>
        <p:pic>
          <p:nvPicPr>
            <p:cNvPr id="6367" name="Google Shape;6367;p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06455" y="2116823"/>
              <a:ext cx="175285" cy="19414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68" name="Google Shape;6368;p83"/>
            <p:cNvGrpSpPr/>
            <p:nvPr/>
          </p:nvGrpSpPr>
          <p:grpSpPr>
            <a:xfrm>
              <a:off x="4746199" y="2096249"/>
              <a:ext cx="477323" cy="205348"/>
              <a:chOff x="4746199" y="2096249"/>
              <a:chExt cx="477323" cy="205348"/>
            </a:xfrm>
          </p:grpSpPr>
          <p:pic>
            <p:nvPicPr>
              <p:cNvPr id="6369" name="Google Shape;6369;p8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746199" y="2113013"/>
                <a:ext cx="219767" cy="1885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70" name="Google Shape;6370;p8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991849" y="2119109"/>
                <a:ext cx="105431" cy="1476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71" name="Google Shape;6371;p8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121389" y="2096249"/>
                <a:ext cx="102133" cy="1745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372" name="Google Shape;6372;p83"/>
            <p:cNvSpPr/>
            <p:nvPr/>
          </p:nvSpPr>
          <p:spPr>
            <a:xfrm>
              <a:off x="4559046" y="2388870"/>
              <a:ext cx="853439" cy="26669"/>
            </a:xfrm>
            <a:custGeom>
              <a:rect b="b" l="l" r="r" t="t"/>
              <a:pathLst>
                <a:path extrusionOk="0" h="26669" w="853439">
                  <a:moveTo>
                    <a:pt x="0" y="13715"/>
                  </a:moveTo>
                  <a:lnTo>
                    <a:pt x="14859" y="14978"/>
                  </a:lnTo>
                  <a:lnTo>
                    <a:pt x="29718" y="16382"/>
                  </a:lnTo>
                  <a:lnTo>
                    <a:pt x="44577" y="17787"/>
                  </a:lnTo>
                  <a:lnTo>
                    <a:pt x="82736" y="20621"/>
                  </a:lnTo>
                  <a:lnTo>
                    <a:pt x="128766" y="22907"/>
                  </a:lnTo>
                  <a:lnTo>
                    <a:pt x="182499" y="24503"/>
                  </a:lnTo>
                  <a:lnTo>
                    <a:pt x="244220" y="25122"/>
                  </a:lnTo>
                  <a:lnTo>
                    <a:pt x="275082" y="25145"/>
                  </a:lnTo>
                  <a:lnTo>
                    <a:pt x="307086" y="25265"/>
                  </a:lnTo>
                  <a:lnTo>
                    <a:pt x="371094" y="25788"/>
                  </a:lnTo>
                  <a:lnTo>
                    <a:pt x="433518" y="26003"/>
                  </a:lnTo>
                  <a:lnTo>
                    <a:pt x="464153" y="26098"/>
                  </a:lnTo>
                  <a:lnTo>
                    <a:pt x="494930" y="25907"/>
                  </a:lnTo>
                  <a:lnTo>
                    <a:pt x="525780" y="25145"/>
                  </a:lnTo>
                  <a:lnTo>
                    <a:pt x="556069" y="23883"/>
                  </a:lnTo>
                  <a:lnTo>
                    <a:pt x="586358" y="22478"/>
                  </a:lnTo>
                  <a:lnTo>
                    <a:pt x="616648" y="21074"/>
                  </a:lnTo>
                  <a:lnTo>
                    <a:pt x="646938" y="19811"/>
                  </a:lnTo>
                  <a:lnTo>
                    <a:pt x="673346" y="18216"/>
                  </a:lnTo>
                  <a:lnTo>
                    <a:pt x="699897" y="16763"/>
                  </a:lnTo>
                  <a:lnTo>
                    <a:pt x="726447" y="15311"/>
                  </a:lnTo>
                  <a:lnTo>
                    <a:pt x="752856" y="13715"/>
                  </a:lnTo>
                  <a:lnTo>
                    <a:pt x="769870" y="13025"/>
                  </a:lnTo>
                  <a:lnTo>
                    <a:pt x="786669" y="12191"/>
                  </a:lnTo>
                  <a:lnTo>
                    <a:pt x="803326" y="11358"/>
                  </a:lnTo>
                  <a:lnTo>
                    <a:pt x="819912" y="10667"/>
                  </a:lnTo>
                  <a:lnTo>
                    <a:pt x="826639" y="10215"/>
                  </a:lnTo>
                  <a:lnTo>
                    <a:pt x="833151" y="9905"/>
                  </a:lnTo>
                  <a:lnTo>
                    <a:pt x="839521" y="9596"/>
                  </a:lnTo>
                  <a:lnTo>
                    <a:pt x="845819" y="9143"/>
                  </a:lnTo>
                  <a:lnTo>
                    <a:pt x="848868" y="9143"/>
                  </a:lnTo>
                  <a:lnTo>
                    <a:pt x="851154" y="9143"/>
                  </a:lnTo>
                  <a:lnTo>
                    <a:pt x="853440" y="9143"/>
                  </a:lnTo>
                  <a:lnTo>
                    <a:pt x="845819" y="6857"/>
                  </a:lnTo>
                  <a:lnTo>
                    <a:pt x="839724" y="3809"/>
                  </a:lnTo>
                  <a:lnTo>
                    <a:pt x="832866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73" name="Google Shape;6373;p8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328653" y="2092153"/>
              <a:ext cx="133375" cy="148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74" name="Google Shape;6374;p83"/>
            <p:cNvSpPr/>
            <p:nvPr/>
          </p:nvSpPr>
          <p:spPr>
            <a:xfrm>
              <a:off x="5839205" y="2149601"/>
              <a:ext cx="3175" cy="13969"/>
            </a:xfrm>
            <a:custGeom>
              <a:rect b="b" l="l" r="r" t="t"/>
              <a:pathLst>
                <a:path extrusionOk="0" h="13969" w="3175">
                  <a:moveTo>
                    <a:pt x="0" y="0"/>
                  </a:moveTo>
                  <a:lnTo>
                    <a:pt x="2286" y="8382"/>
                  </a:lnTo>
                  <a:lnTo>
                    <a:pt x="3048" y="8382"/>
                  </a:lnTo>
                  <a:lnTo>
                    <a:pt x="3048" y="13716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75" name="Google Shape;6375;p8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060173" y="2263889"/>
              <a:ext cx="229387" cy="10746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76" name="Google Shape;6376;p83"/>
            <p:cNvGrpSpPr/>
            <p:nvPr/>
          </p:nvGrpSpPr>
          <p:grpSpPr>
            <a:xfrm>
              <a:off x="6687311" y="2215134"/>
              <a:ext cx="1002283" cy="217677"/>
              <a:chOff x="6687311" y="2215134"/>
              <a:chExt cx="1002283" cy="217677"/>
            </a:xfrm>
          </p:grpSpPr>
          <p:sp>
            <p:nvSpPr>
              <p:cNvPr id="6377" name="Google Shape;6377;p83"/>
              <p:cNvSpPr/>
              <p:nvPr/>
            </p:nvSpPr>
            <p:spPr>
              <a:xfrm>
                <a:off x="6694931" y="2271522"/>
                <a:ext cx="20954" cy="161289"/>
              </a:xfrm>
              <a:custGeom>
                <a:rect b="b" l="l" r="r" t="t"/>
                <a:pathLst>
                  <a:path extrusionOk="0" h="161289" w="20954">
                    <a:moveTo>
                      <a:pt x="0" y="0"/>
                    </a:moveTo>
                    <a:lnTo>
                      <a:pt x="10858" y="48768"/>
                    </a:lnTo>
                    <a:lnTo>
                      <a:pt x="18288" y="97536"/>
                    </a:lnTo>
                    <a:lnTo>
                      <a:pt x="19907" y="126873"/>
                    </a:lnTo>
                    <a:lnTo>
                      <a:pt x="19895" y="141470"/>
                    </a:lnTo>
                    <a:lnTo>
                      <a:pt x="19812" y="156210"/>
                    </a:lnTo>
                    <a:lnTo>
                      <a:pt x="19812" y="159258"/>
                    </a:lnTo>
                    <a:lnTo>
                      <a:pt x="18288" y="160782"/>
                    </a:lnTo>
                    <a:lnTo>
                      <a:pt x="20574" y="160782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8" name="Google Shape;6378;p83"/>
              <p:cNvSpPr/>
              <p:nvPr/>
            </p:nvSpPr>
            <p:spPr>
              <a:xfrm>
                <a:off x="6687311" y="2229552"/>
                <a:ext cx="127000" cy="5080"/>
              </a:xfrm>
              <a:custGeom>
                <a:rect b="b" l="l" r="r" t="t"/>
                <a:pathLst>
                  <a:path extrusionOk="0" h="5080" w="127000">
                    <a:moveTo>
                      <a:pt x="0" y="4631"/>
                    </a:moveTo>
                    <a:lnTo>
                      <a:pt x="15549" y="4714"/>
                    </a:lnTo>
                    <a:lnTo>
                      <a:pt x="31242" y="4726"/>
                    </a:lnTo>
                    <a:lnTo>
                      <a:pt x="46934" y="4310"/>
                    </a:lnTo>
                    <a:lnTo>
                      <a:pt x="62484" y="3107"/>
                    </a:lnTo>
                    <a:lnTo>
                      <a:pt x="76664" y="1881"/>
                    </a:lnTo>
                    <a:lnTo>
                      <a:pt x="90773" y="726"/>
                    </a:lnTo>
                    <a:lnTo>
                      <a:pt x="105025" y="0"/>
                    </a:lnTo>
                    <a:lnTo>
                      <a:pt x="119634" y="59"/>
                    </a:lnTo>
                    <a:lnTo>
                      <a:pt x="124205" y="821"/>
                    </a:lnTo>
                    <a:lnTo>
                      <a:pt x="125730" y="59"/>
                    </a:lnTo>
                    <a:lnTo>
                      <a:pt x="126492" y="4631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9" name="Google Shape;6379;p83"/>
              <p:cNvSpPr/>
              <p:nvPr/>
            </p:nvSpPr>
            <p:spPr>
              <a:xfrm>
                <a:off x="6717791" y="2325623"/>
                <a:ext cx="97154" cy="6350"/>
              </a:xfrm>
              <a:custGeom>
                <a:rect b="b" l="l" r="r" t="t"/>
                <a:pathLst>
                  <a:path extrusionOk="0" h="6350" w="97154">
                    <a:moveTo>
                      <a:pt x="0" y="4572"/>
                    </a:moveTo>
                    <a:lnTo>
                      <a:pt x="17585" y="6048"/>
                    </a:lnTo>
                    <a:lnTo>
                      <a:pt x="34385" y="6096"/>
                    </a:lnTo>
                    <a:lnTo>
                      <a:pt x="51327" y="5000"/>
                    </a:lnTo>
                    <a:lnTo>
                      <a:pt x="69342" y="3048"/>
                    </a:lnTo>
                    <a:lnTo>
                      <a:pt x="78450" y="1607"/>
                    </a:lnTo>
                    <a:lnTo>
                      <a:pt x="85058" y="666"/>
                    </a:lnTo>
                    <a:lnTo>
                      <a:pt x="90666" y="154"/>
                    </a:lnTo>
                    <a:lnTo>
                      <a:pt x="96774" y="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380" name="Google Shape;6380;p8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855724" y="2267699"/>
                <a:ext cx="99061" cy="15775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81" name="Google Shape;6381;p83"/>
              <p:cNvSpPr/>
              <p:nvPr/>
            </p:nvSpPr>
            <p:spPr>
              <a:xfrm>
                <a:off x="6984229" y="2286583"/>
                <a:ext cx="142875" cy="118110"/>
              </a:xfrm>
              <a:custGeom>
                <a:rect b="b" l="l" r="r" t="t"/>
                <a:pathLst>
                  <a:path extrusionOk="0" h="118110" w="142875">
                    <a:moveTo>
                      <a:pt x="88653" y="60376"/>
                    </a:moveTo>
                    <a:lnTo>
                      <a:pt x="82141" y="50244"/>
                    </a:lnTo>
                    <a:lnTo>
                      <a:pt x="77700" y="41612"/>
                    </a:lnTo>
                    <a:lnTo>
                      <a:pt x="73973" y="32837"/>
                    </a:lnTo>
                    <a:lnTo>
                      <a:pt x="69603" y="22276"/>
                    </a:lnTo>
                    <a:lnTo>
                      <a:pt x="66734" y="15609"/>
                    </a:lnTo>
                    <a:lnTo>
                      <a:pt x="62650" y="8941"/>
                    </a:lnTo>
                    <a:lnTo>
                      <a:pt x="57280" y="3417"/>
                    </a:lnTo>
                    <a:lnTo>
                      <a:pt x="50553" y="178"/>
                    </a:lnTo>
                    <a:lnTo>
                      <a:pt x="41398" y="0"/>
                    </a:lnTo>
                    <a:lnTo>
                      <a:pt x="33313" y="3321"/>
                    </a:lnTo>
                    <a:lnTo>
                      <a:pt x="6738" y="42945"/>
                    </a:lnTo>
                    <a:lnTo>
                      <a:pt x="0" y="84903"/>
                    </a:lnTo>
                    <a:lnTo>
                      <a:pt x="2166" y="96952"/>
                    </a:lnTo>
                    <a:lnTo>
                      <a:pt x="7762" y="107287"/>
                    </a:lnTo>
                    <a:lnTo>
                      <a:pt x="17787" y="114478"/>
                    </a:lnTo>
                    <a:lnTo>
                      <a:pt x="30658" y="117538"/>
                    </a:lnTo>
                    <a:lnTo>
                      <a:pt x="43600" y="116097"/>
                    </a:lnTo>
                    <a:lnTo>
                      <a:pt x="79295" y="91844"/>
                    </a:lnTo>
                    <a:lnTo>
                      <a:pt x="93225" y="44374"/>
                    </a:lnTo>
                    <a:lnTo>
                      <a:pt x="92964" y="35587"/>
                    </a:lnTo>
                    <a:lnTo>
                      <a:pt x="91701" y="26086"/>
                    </a:lnTo>
                    <a:lnTo>
                      <a:pt x="88725" y="17156"/>
                    </a:lnTo>
                    <a:lnTo>
                      <a:pt x="83319" y="10084"/>
                    </a:lnTo>
                    <a:lnTo>
                      <a:pt x="81795" y="10084"/>
                    </a:lnTo>
                    <a:lnTo>
                      <a:pt x="81033" y="10084"/>
                    </a:lnTo>
                    <a:lnTo>
                      <a:pt x="80271" y="10084"/>
                    </a:lnTo>
                    <a:lnTo>
                      <a:pt x="75997" y="16561"/>
                    </a:lnTo>
                    <a:lnTo>
                      <a:pt x="74080" y="24181"/>
                    </a:lnTo>
                    <a:lnTo>
                      <a:pt x="73735" y="32373"/>
                    </a:lnTo>
                    <a:lnTo>
                      <a:pt x="74175" y="40564"/>
                    </a:lnTo>
                    <a:lnTo>
                      <a:pt x="74580" y="55233"/>
                    </a:lnTo>
                    <a:lnTo>
                      <a:pt x="86367" y="94666"/>
                    </a:lnTo>
                    <a:lnTo>
                      <a:pt x="123705" y="117526"/>
                    </a:lnTo>
                    <a:lnTo>
                      <a:pt x="134373" y="117526"/>
                    </a:lnTo>
                    <a:lnTo>
                      <a:pt x="138183" y="116764"/>
                    </a:lnTo>
                    <a:lnTo>
                      <a:pt x="142755" y="110668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2" name="Google Shape;6382;p83"/>
              <p:cNvSpPr/>
              <p:nvPr/>
            </p:nvSpPr>
            <p:spPr>
              <a:xfrm>
                <a:off x="7148321" y="2215134"/>
                <a:ext cx="32384" cy="200025"/>
              </a:xfrm>
              <a:custGeom>
                <a:rect b="b" l="l" r="r" t="t"/>
                <a:pathLst>
                  <a:path extrusionOk="0" h="200025" w="32384">
                    <a:moveTo>
                      <a:pt x="12192" y="0"/>
                    </a:moveTo>
                    <a:lnTo>
                      <a:pt x="5893" y="14608"/>
                    </a:lnTo>
                    <a:lnTo>
                      <a:pt x="2381" y="27717"/>
                    </a:lnTo>
                    <a:lnTo>
                      <a:pt x="726" y="41255"/>
                    </a:lnTo>
                    <a:lnTo>
                      <a:pt x="0" y="57150"/>
                    </a:lnTo>
                    <a:lnTo>
                      <a:pt x="797" y="75747"/>
                    </a:lnTo>
                    <a:lnTo>
                      <a:pt x="9906" y="129539"/>
                    </a:lnTo>
                    <a:lnTo>
                      <a:pt x="20193" y="173795"/>
                    </a:lnTo>
                    <a:lnTo>
                      <a:pt x="27432" y="198120"/>
                    </a:lnTo>
                    <a:lnTo>
                      <a:pt x="27432" y="195072"/>
                    </a:lnTo>
                    <a:lnTo>
                      <a:pt x="32004" y="199644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3" name="Google Shape;6383;p83"/>
              <p:cNvSpPr/>
              <p:nvPr/>
            </p:nvSpPr>
            <p:spPr>
              <a:xfrm>
                <a:off x="7154417" y="2296668"/>
                <a:ext cx="207645" cy="99060"/>
              </a:xfrm>
              <a:custGeom>
                <a:rect b="b" l="l" r="r" t="t"/>
                <a:pathLst>
                  <a:path extrusionOk="0" h="99060" w="207645">
                    <a:moveTo>
                      <a:pt x="0" y="38100"/>
                    </a:moveTo>
                    <a:lnTo>
                      <a:pt x="12132" y="33527"/>
                    </a:lnTo>
                    <a:lnTo>
                      <a:pt x="24479" y="28955"/>
                    </a:lnTo>
                    <a:lnTo>
                      <a:pt x="36968" y="24383"/>
                    </a:lnTo>
                    <a:lnTo>
                      <a:pt x="49529" y="19811"/>
                    </a:lnTo>
                    <a:lnTo>
                      <a:pt x="57626" y="16347"/>
                    </a:lnTo>
                    <a:lnTo>
                      <a:pt x="65722" y="12668"/>
                    </a:lnTo>
                    <a:lnTo>
                      <a:pt x="73533" y="8560"/>
                    </a:lnTo>
                    <a:lnTo>
                      <a:pt x="80772" y="3809"/>
                    </a:lnTo>
                    <a:lnTo>
                      <a:pt x="83057" y="1523"/>
                    </a:lnTo>
                    <a:lnTo>
                      <a:pt x="84581" y="0"/>
                    </a:lnTo>
                    <a:lnTo>
                      <a:pt x="84200" y="6619"/>
                    </a:lnTo>
                    <a:lnTo>
                      <a:pt x="83248" y="12953"/>
                    </a:lnTo>
                    <a:lnTo>
                      <a:pt x="82010" y="19288"/>
                    </a:lnTo>
                    <a:lnTo>
                      <a:pt x="80772" y="25907"/>
                    </a:lnTo>
                    <a:lnTo>
                      <a:pt x="77223" y="41302"/>
                    </a:lnTo>
                    <a:lnTo>
                      <a:pt x="74104" y="59912"/>
                    </a:lnTo>
                    <a:lnTo>
                      <a:pt x="74128" y="78093"/>
                    </a:lnTo>
                    <a:lnTo>
                      <a:pt x="80010" y="92201"/>
                    </a:lnTo>
                    <a:lnTo>
                      <a:pt x="88296" y="97369"/>
                    </a:lnTo>
                    <a:lnTo>
                      <a:pt x="98298" y="98678"/>
                    </a:lnTo>
                    <a:lnTo>
                      <a:pt x="108299" y="97131"/>
                    </a:lnTo>
                    <a:lnTo>
                      <a:pt x="143267" y="65115"/>
                    </a:lnTo>
                    <a:lnTo>
                      <a:pt x="154590" y="24514"/>
                    </a:lnTo>
                    <a:lnTo>
                      <a:pt x="154686" y="14477"/>
                    </a:lnTo>
                    <a:lnTo>
                      <a:pt x="154686" y="5333"/>
                    </a:lnTo>
                    <a:lnTo>
                      <a:pt x="154686" y="11429"/>
                    </a:lnTo>
                    <a:lnTo>
                      <a:pt x="139160" y="56292"/>
                    </a:lnTo>
                    <a:lnTo>
                      <a:pt x="140100" y="66472"/>
                    </a:lnTo>
                    <a:lnTo>
                      <a:pt x="174498" y="92201"/>
                    </a:lnTo>
                    <a:lnTo>
                      <a:pt x="183368" y="92213"/>
                    </a:lnTo>
                    <a:lnTo>
                      <a:pt x="191166" y="91154"/>
                    </a:lnTo>
                    <a:lnTo>
                      <a:pt x="198822" y="89094"/>
                    </a:lnTo>
                    <a:lnTo>
                      <a:pt x="207264" y="86105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4" name="Google Shape;6384;p83"/>
              <p:cNvSpPr/>
              <p:nvPr/>
            </p:nvSpPr>
            <p:spPr>
              <a:xfrm>
                <a:off x="7384541" y="2298192"/>
                <a:ext cx="107950" cy="90805"/>
              </a:xfrm>
              <a:custGeom>
                <a:rect b="b" l="l" r="r" t="t"/>
                <a:pathLst>
                  <a:path extrusionOk="0" h="90805" w="107950">
                    <a:moveTo>
                      <a:pt x="0" y="3810"/>
                    </a:moveTo>
                    <a:lnTo>
                      <a:pt x="39624" y="16002"/>
                    </a:lnTo>
                    <a:lnTo>
                      <a:pt x="54102" y="54864"/>
                    </a:lnTo>
                    <a:lnTo>
                      <a:pt x="32766" y="90678"/>
                    </a:lnTo>
                    <a:lnTo>
                      <a:pt x="26670" y="88392"/>
                    </a:lnTo>
                    <a:lnTo>
                      <a:pt x="32766" y="45505"/>
                    </a:lnTo>
                    <a:lnTo>
                      <a:pt x="57816" y="10298"/>
                    </a:lnTo>
                    <a:lnTo>
                      <a:pt x="82296" y="0"/>
                    </a:lnTo>
                    <a:lnTo>
                      <a:pt x="89916" y="762"/>
                    </a:lnTo>
                    <a:lnTo>
                      <a:pt x="96012" y="1524"/>
                    </a:lnTo>
                    <a:lnTo>
                      <a:pt x="102107" y="3810"/>
                    </a:lnTo>
                    <a:lnTo>
                      <a:pt x="107442" y="4572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5" name="Google Shape;6385;p83"/>
              <p:cNvSpPr/>
              <p:nvPr/>
            </p:nvSpPr>
            <p:spPr>
              <a:xfrm>
                <a:off x="7498175" y="2305050"/>
                <a:ext cx="50800" cy="88264"/>
              </a:xfrm>
              <a:custGeom>
                <a:rect b="b" l="l" r="r" t="t"/>
                <a:pathLst>
                  <a:path extrusionOk="0" h="88264" w="50800">
                    <a:moveTo>
                      <a:pt x="1428" y="0"/>
                    </a:moveTo>
                    <a:lnTo>
                      <a:pt x="3714" y="761"/>
                    </a:lnTo>
                    <a:lnTo>
                      <a:pt x="5238" y="761"/>
                    </a:lnTo>
                    <a:lnTo>
                      <a:pt x="6000" y="2285"/>
                    </a:lnTo>
                    <a:lnTo>
                      <a:pt x="7524" y="5333"/>
                    </a:lnTo>
                    <a:lnTo>
                      <a:pt x="6762" y="10667"/>
                    </a:lnTo>
                    <a:lnTo>
                      <a:pt x="6762" y="12954"/>
                    </a:lnTo>
                    <a:lnTo>
                      <a:pt x="6488" y="20585"/>
                    </a:lnTo>
                    <a:lnTo>
                      <a:pt x="5714" y="27717"/>
                    </a:lnTo>
                    <a:lnTo>
                      <a:pt x="4512" y="34706"/>
                    </a:lnTo>
                    <a:lnTo>
                      <a:pt x="2952" y="41910"/>
                    </a:lnTo>
                    <a:lnTo>
                      <a:pt x="1369" y="51673"/>
                    </a:lnTo>
                    <a:lnTo>
                      <a:pt x="0" y="64007"/>
                    </a:lnTo>
                    <a:lnTo>
                      <a:pt x="488" y="75771"/>
                    </a:lnTo>
                    <a:lnTo>
                      <a:pt x="4476" y="83820"/>
                    </a:lnTo>
                    <a:lnTo>
                      <a:pt x="10251" y="86737"/>
                    </a:lnTo>
                    <a:lnTo>
                      <a:pt x="17525" y="87725"/>
                    </a:lnTo>
                    <a:lnTo>
                      <a:pt x="24943" y="87141"/>
                    </a:lnTo>
                    <a:lnTo>
                      <a:pt x="31146" y="85344"/>
                    </a:lnTo>
                    <a:lnTo>
                      <a:pt x="36909" y="82284"/>
                    </a:lnTo>
                    <a:lnTo>
                      <a:pt x="41814" y="78009"/>
                    </a:lnTo>
                    <a:lnTo>
                      <a:pt x="46148" y="73021"/>
                    </a:lnTo>
                    <a:lnTo>
                      <a:pt x="50196" y="67817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6" name="Google Shape;6386;p83"/>
              <p:cNvSpPr/>
              <p:nvPr/>
            </p:nvSpPr>
            <p:spPr>
              <a:xfrm>
                <a:off x="7486649" y="2285714"/>
                <a:ext cx="64134" cy="41910"/>
              </a:xfrm>
              <a:custGeom>
                <a:rect b="b" l="l" r="r" t="t"/>
                <a:pathLst>
                  <a:path extrusionOk="0" h="41910" w="64134">
                    <a:moveTo>
                      <a:pt x="11429" y="39909"/>
                    </a:moveTo>
                    <a:lnTo>
                      <a:pt x="21216" y="41576"/>
                    </a:lnTo>
                    <a:lnTo>
                      <a:pt x="29717" y="41814"/>
                    </a:lnTo>
                    <a:lnTo>
                      <a:pt x="38219" y="40338"/>
                    </a:lnTo>
                    <a:lnTo>
                      <a:pt x="48005" y="36861"/>
                    </a:lnTo>
                    <a:lnTo>
                      <a:pt x="56387" y="32289"/>
                    </a:lnTo>
                    <a:lnTo>
                      <a:pt x="64007" y="28479"/>
                    </a:lnTo>
                    <a:lnTo>
                      <a:pt x="64007" y="18573"/>
                    </a:lnTo>
                    <a:lnTo>
                      <a:pt x="61495" y="12096"/>
                    </a:lnTo>
                    <a:lnTo>
                      <a:pt x="22478" y="0"/>
                    </a:lnTo>
                    <a:lnTo>
                      <a:pt x="12525" y="631"/>
                    </a:lnTo>
                    <a:lnTo>
                      <a:pt x="4571" y="3333"/>
                    </a:lnTo>
                    <a:lnTo>
                      <a:pt x="0" y="5619"/>
                    </a:lnTo>
                    <a:lnTo>
                      <a:pt x="1523" y="8667"/>
                    </a:lnTo>
                    <a:lnTo>
                      <a:pt x="2285" y="12477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7" name="Google Shape;6387;p83"/>
              <p:cNvSpPr/>
              <p:nvPr/>
            </p:nvSpPr>
            <p:spPr>
              <a:xfrm>
                <a:off x="7557515" y="2259068"/>
                <a:ext cx="132079" cy="125730"/>
              </a:xfrm>
              <a:custGeom>
                <a:rect b="b" l="l" r="r" t="t"/>
                <a:pathLst>
                  <a:path extrusionOk="0" h="125730" w="132079">
                    <a:moveTo>
                      <a:pt x="112014" y="21597"/>
                    </a:moveTo>
                    <a:lnTo>
                      <a:pt x="82617" y="0"/>
                    </a:lnTo>
                    <a:lnTo>
                      <a:pt x="75152" y="1595"/>
                    </a:lnTo>
                    <a:lnTo>
                      <a:pt x="50577" y="37290"/>
                    </a:lnTo>
                    <a:lnTo>
                      <a:pt x="51054" y="46743"/>
                    </a:lnTo>
                    <a:lnTo>
                      <a:pt x="88880" y="76747"/>
                    </a:lnTo>
                    <a:lnTo>
                      <a:pt x="99345" y="80271"/>
                    </a:lnTo>
                    <a:lnTo>
                      <a:pt x="109668" y="83796"/>
                    </a:lnTo>
                    <a:lnTo>
                      <a:pt x="119634" y="87891"/>
                    </a:lnTo>
                    <a:lnTo>
                      <a:pt x="123991" y="89963"/>
                    </a:lnTo>
                    <a:lnTo>
                      <a:pt x="128778" y="93606"/>
                    </a:lnTo>
                    <a:lnTo>
                      <a:pt x="131849" y="98393"/>
                    </a:lnTo>
                    <a:lnTo>
                      <a:pt x="131064" y="103893"/>
                    </a:lnTo>
                    <a:lnTo>
                      <a:pt x="90773" y="121146"/>
                    </a:lnTo>
                    <a:lnTo>
                      <a:pt x="49911" y="125325"/>
                    </a:lnTo>
                    <a:lnTo>
                      <a:pt x="35504" y="125194"/>
                    </a:lnTo>
                    <a:lnTo>
                      <a:pt x="22098" y="123705"/>
                    </a:lnTo>
                    <a:lnTo>
                      <a:pt x="12215" y="120312"/>
                    </a:lnTo>
                    <a:lnTo>
                      <a:pt x="5905" y="114847"/>
                    </a:lnTo>
                    <a:lnTo>
                      <a:pt x="2166" y="107525"/>
                    </a:lnTo>
                    <a:lnTo>
                      <a:pt x="0" y="98559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88" name="Google Shape;6388;p83"/>
            <p:cNvGrpSpPr/>
            <p:nvPr/>
          </p:nvGrpSpPr>
          <p:grpSpPr>
            <a:xfrm>
              <a:off x="8083378" y="2184641"/>
              <a:ext cx="563810" cy="237769"/>
              <a:chOff x="8083378" y="2184641"/>
              <a:chExt cx="563810" cy="237769"/>
            </a:xfrm>
          </p:grpSpPr>
          <p:pic>
            <p:nvPicPr>
              <p:cNvPr id="6389" name="Google Shape;6389;p83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8083378" y="2245315"/>
                <a:ext cx="195156" cy="1770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90" name="Google Shape;6390;p83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309264" y="2198357"/>
                <a:ext cx="190096" cy="1996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91" name="Google Shape;6391;p83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528958" y="2184641"/>
                <a:ext cx="118230" cy="2064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392" name="Google Shape;6392;p83"/>
            <p:cNvGrpSpPr/>
            <p:nvPr/>
          </p:nvGrpSpPr>
          <p:grpSpPr>
            <a:xfrm>
              <a:off x="8845283" y="2152637"/>
              <a:ext cx="265963" cy="192811"/>
              <a:chOff x="8845283" y="2152637"/>
              <a:chExt cx="265963" cy="192811"/>
            </a:xfrm>
          </p:grpSpPr>
          <p:pic>
            <p:nvPicPr>
              <p:cNvPr id="6393" name="Google Shape;6393;p83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8845283" y="2152637"/>
                <a:ext cx="117397" cy="1928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94" name="Google Shape;6394;p83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997683" y="2179426"/>
                <a:ext cx="113563" cy="1482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395" name="Google Shape;6395;p83"/>
            <p:cNvGrpSpPr/>
            <p:nvPr/>
          </p:nvGrpSpPr>
          <p:grpSpPr>
            <a:xfrm>
              <a:off x="7172407" y="2732197"/>
              <a:ext cx="444798" cy="171035"/>
              <a:chOff x="7172407" y="2732197"/>
              <a:chExt cx="444798" cy="171035"/>
            </a:xfrm>
          </p:grpSpPr>
          <p:pic>
            <p:nvPicPr>
              <p:cNvPr id="6396" name="Google Shape;6396;p83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7172407" y="2735317"/>
                <a:ext cx="227387" cy="1679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97" name="Google Shape;6397;p83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7419580" y="2732197"/>
                <a:ext cx="94537" cy="1268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98" name="Google Shape;6398;p83"/>
              <p:cNvSpPr/>
              <p:nvPr/>
            </p:nvSpPr>
            <p:spPr>
              <a:xfrm>
                <a:off x="7557515" y="2801111"/>
                <a:ext cx="59690" cy="6350"/>
              </a:xfrm>
              <a:custGeom>
                <a:rect b="b" l="l" r="r" t="t"/>
                <a:pathLst>
                  <a:path extrusionOk="0" h="6350" w="59690">
                    <a:moveTo>
                      <a:pt x="0" y="6096"/>
                    </a:moveTo>
                    <a:lnTo>
                      <a:pt x="41148" y="3048"/>
                    </a:lnTo>
                    <a:lnTo>
                      <a:pt x="48006" y="3048"/>
                    </a:lnTo>
                    <a:lnTo>
                      <a:pt x="52577" y="2286"/>
                    </a:lnTo>
                    <a:lnTo>
                      <a:pt x="59436" y="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99" name="Google Shape;6399;p83"/>
            <p:cNvGrpSpPr/>
            <p:nvPr/>
          </p:nvGrpSpPr>
          <p:grpSpPr>
            <a:xfrm>
              <a:off x="7732013" y="2632710"/>
              <a:ext cx="814106" cy="359694"/>
              <a:chOff x="7732013" y="2632710"/>
              <a:chExt cx="814106" cy="359694"/>
            </a:xfrm>
          </p:grpSpPr>
          <p:sp>
            <p:nvSpPr>
              <p:cNvPr id="6400" name="Google Shape;6400;p83"/>
              <p:cNvSpPr/>
              <p:nvPr/>
            </p:nvSpPr>
            <p:spPr>
              <a:xfrm>
                <a:off x="7732013" y="2649474"/>
                <a:ext cx="17779" cy="207644"/>
              </a:xfrm>
              <a:custGeom>
                <a:rect b="b" l="l" r="r" t="t"/>
                <a:pathLst>
                  <a:path extrusionOk="0" h="207644" w="17779">
                    <a:moveTo>
                      <a:pt x="0" y="0"/>
                    </a:moveTo>
                    <a:lnTo>
                      <a:pt x="381" y="17156"/>
                    </a:lnTo>
                    <a:lnTo>
                      <a:pt x="1333" y="34385"/>
                    </a:lnTo>
                    <a:lnTo>
                      <a:pt x="2571" y="51756"/>
                    </a:lnTo>
                    <a:lnTo>
                      <a:pt x="3810" y="69342"/>
                    </a:lnTo>
                    <a:lnTo>
                      <a:pt x="5274" y="95190"/>
                    </a:lnTo>
                    <a:lnTo>
                      <a:pt x="6381" y="121253"/>
                    </a:lnTo>
                    <a:lnTo>
                      <a:pt x="7346" y="147458"/>
                    </a:lnTo>
                    <a:lnTo>
                      <a:pt x="8382" y="173736"/>
                    </a:lnTo>
                    <a:lnTo>
                      <a:pt x="8810" y="181225"/>
                    </a:lnTo>
                    <a:lnTo>
                      <a:pt x="9525" y="191357"/>
                    </a:lnTo>
                    <a:lnTo>
                      <a:pt x="11382" y="201060"/>
                    </a:lnTo>
                    <a:lnTo>
                      <a:pt x="15240" y="207264"/>
                    </a:lnTo>
                    <a:lnTo>
                      <a:pt x="16002" y="207264"/>
                    </a:lnTo>
                    <a:lnTo>
                      <a:pt x="16764" y="207264"/>
                    </a:lnTo>
                    <a:lnTo>
                      <a:pt x="17526" y="207264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1" name="Google Shape;6401;p83"/>
              <p:cNvSpPr/>
              <p:nvPr/>
            </p:nvSpPr>
            <p:spPr>
              <a:xfrm>
                <a:off x="7802879" y="2758440"/>
                <a:ext cx="636" cy="79375"/>
              </a:xfrm>
              <a:custGeom>
                <a:rect b="b" l="l" r="r" t="t"/>
                <a:pathLst>
                  <a:path extrusionOk="0" h="79375" w="634">
                    <a:moveTo>
                      <a:pt x="0" y="0"/>
                    </a:moveTo>
                    <a:lnTo>
                      <a:pt x="321" y="11549"/>
                    </a:lnTo>
                    <a:lnTo>
                      <a:pt x="285" y="23240"/>
                    </a:lnTo>
                    <a:lnTo>
                      <a:pt x="107" y="34932"/>
                    </a:lnTo>
                    <a:lnTo>
                      <a:pt x="0" y="46482"/>
                    </a:lnTo>
                    <a:lnTo>
                      <a:pt x="0" y="54923"/>
                    </a:lnTo>
                    <a:lnTo>
                      <a:pt x="0" y="63150"/>
                    </a:lnTo>
                    <a:lnTo>
                      <a:pt x="0" y="71235"/>
                    </a:lnTo>
                    <a:lnTo>
                      <a:pt x="0" y="79248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2" name="Google Shape;6402;p83"/>
              <p:cNvSpPr/>
              <p:nvPr/>
            </p:nvSpPr>
            <p:spPr>
              <a:xfrm>
                <a:off x="7787639" y="2691384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048"/>
                    </a:moveTo>
                    <a:lnTo>
                      <a:pt x="0" y="11430"/>
                    </a:lnTo>
                    <a:lnTo>
                      <a:pt x="3810" y="15240"/>
                    </a:lnTo>
                    <a:lnTo>
                      <a:pt x="12192" y="15240"/>
                    </a:lnTo>
                    <a:lnTo>
                      <a:pt x="15240" y="11430"/>
                    </a:lnTo>
                    <a:lnTo>
                      <a:pt x="15240" y="7620"/>
                    </a:lnTo>
                    <a:lnTo>
                      <a:pt x="15240" y="3048"/>
                    </a:lnTo>
                    <a:lnTo>
                      <a:pt x="12192" y="0"/>
                    </a:lnTo>
                    <a:lnTo>
                      <a:pt x="3810" y="0"/>
                    </a:lnTo>
                    <a:lnTo>
                      <a:pt x="0" y="3048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403" name="Google Shape;6403;p83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847682" y="2742330"/>
                <a:ext cx="112075" cy="123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04" name="Google Shape;6404;p83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998701" y="2705087"/>
                <a:ext cx="330733" cy="1573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05" name="Google Shape;6405;p83"/>
              <p:cNvSpPr/>
              <p:nvPr/>
            </p:nvSpPr>
            <p:spPr>
              <a:xfrm>
                <a:off x="8370855" y="2632710"/>
                <a:ext cx="33654" cy="189230"/>
              </a:xfrm>
              <a:custGeom>
                <a:rect b="b" l="l" r="r" t="t"/>
                <a:pathLst>
                  <a:path extrusionOk="0" h="189230" w="33654">
                    <a:moveTo>
                      <a:pt x="4286" y="0"/>
                    </a:moveTo>
                    <a:lnTo>
                      <a:pt x="250" y="13430"/>
                    </a:lnTo>
                    <a:lnTo>
                      <a:pt x="0" y="24574"/>
                    </a:lnTo>
                    <a:lnTo>
                      <a:pt x="2464" y="36004"/>
                    </a:lnTo>
                    <a:lnTo>
                      <a:pt x="6572" y="50292"/>
                    </a:lnTo>
                    <a:lnTo>
                      <a:pt x="10846" y="66305"/>
                    </a:lnTo>
                    <a:lnTo>
                      <a:pt x="14477" y="82391"/>
                    </a:lnTo>
                    <a:lnTo>
                      <a:pt x="17395" y="98619"/>
                    </a:lnTo>
                    <a:lnTo>
                      <a:pt x="19526" y="115062"/>
                    </a:lnTo>
                    <a:lnTo>
                      <a:pt x="19871" y="131409"/>
                    </a:lnTo>
                    <a:lnTo>
                      <a:pt x="19430" y="148113"/>
                    </a:lnTo>
                    <a:lnTo>
                      <a:pt x="19419" y="164675"/>
                    </a:lnTo>
                    <a:lnTo>
                      <a:pt x="21050" y="180594"/>
                    </a:lnTo>
                    <a:lnTo>
                      <a:pt x="22574" y="188976"/>
                    </a:lnTo>
                    <a:lnTo>
                      <a:pt x="27146" y="186690"/>
                    </a:lnTo>
                    <a:lnTo>
                      <a:pt x="33242" y="18669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6" name="Google Shape;6406;p83"/>
              <p:cNvSpPr/>
              <p:nvPr/>
            </p:nvSpPr>
            <p:spPr>
              <a:xfrm>
                <a:off x="8419754" y="2714910"/>
                <a:ext cx="126365" cy="277494"/>
              </a:xfrm>
              <a:custGeom>
                <a:rect b="b" l="l" r="r" t="t"/>
                <a:pathLst>
                  <a:path extrusionOk="0" h="277494" w="126365">
                    <a:moveTo>
                      <a:pt x="20919" y="12287"/>
                    </a:moveTo>
                    <a:lnTo>
                      <a:pt x="17454" y="22217"/>
                    </a:lnTo>
                    <a:lnTo>
                      <a:pt x="14918" y="31718"/>
                    </a:lnTo>
                    <a:lnTo>
                      <a:pt x="14811" y="41219"/>
                    </a:lnTo>
                    <a:lnTo>
                      <a:pt x="18633" y="51149"/>
                    </a:lnTo>
                    <a:lnTo>
                      <a:pt x="25241" y="57447"/>
                    </a:lnTo>
                    <a:lnTo>
                      <a:pt x="33206" y="60959"/>
                    </a:lnTo>
                    <a:lnTo>
                      <a:pt x="41886" y="62614"/>
                    </a:lnTo>
                    <a:lnTo>
                      <a:pt x="50637" y="63341"/>
                    </a:lnTo>
                    <a:lnTo>
                      <a:pt x="60805" y="62793"/>
                    </a:lnTo>
                    <a:lnTo>
                      <a:pt x="90261" y="32289"/>
                    </a:lnTo>
                    <a:lnTo>
                      <a:pt x="91785" y="14573"/>
                    </a:lnTo>
                    <a:lnTo>
                      <a:pt x="91785" y="11048"/>
                    </a:lnTo>
                    <a:lnTo>
                      <a:pt x="91785" y="4667"/>
                    </a:lnTo>
                    <a:lnTo>
                      <a:pt x="91785" y="0"/>
                    </a:lnTo>
                    <a:lnTo>
                      <a:pt x="91785" y="1619"/>
                    </a:lnTo>
                    <a:lnTo>
                      <a:pt x="91654" y="15906"/>
                    </a:lnTo>
                    <a:lnTo>
                      <a:pt x="91309" y="30194"/>
                    </a:lnTo>
                    <a:lnTo>
                      <a:pt x="90820" y="44481"/>
                    </a:lnTo>
                    <a:lnTo>
                      <a:pt x="90261" y="58769"/>
                    </a:lnTo>
                    <a:lnTo>
                      <a:pt x="89939" y="83474"/>
                    </a:lnTo>
                    <a:lnTo>
                      <a:pt x="89975" y="108394"/>
                    </a:lnTo>
                    <a:lnTo>
                      <a:pt x="90154" y="133457"/>
                    </a:lnTo>
                    <a:lnTo>
                      <a:pt x="90261" y="158591"/>
                    </a:lnTo>
                    <a:lnTo>
                      <a:pt x="90916" y="181117"/>
                    </a:lnTo>
                    <a:lnTo>
                      <a:pt x="91499" y="203930"/>
                    </a:lnTo>
                    <a:lnTo>
                      <a:pt x="91654" y="226742"/>
                    </a:lnTo>
                    <a:lnTo>
                      <a:pt x="91023" y="249269"/>
                    </a:lnTo>
                    <a:lnTo>
                      <a:pt x="90356" y="258496"/>
                    </a:lnTo>
                    <a:lnTo>
                      <a:pt x="88546" y="267652"/>
                    </a:lnTo>
                    <a:lnTo>
                      <a:pt x="84165" y="274665"/>
                    </a:lnTo>
                    <a:lnTo>
                      <a:pt x="75783" y="277463"/>
                    </a:lnTo>
                    <a:lnTo>
                      <a:pt x="63900" y="273950"/>
                    </a:lnTo>
                    <a:lnTo>
                      <a:pt x="35397" y="244697"/>
                    </a:lnTo>
                    <a:lnTo>
                      <a:pt x="6786" y="195941"/>
                    </a:lnTo>
                    <a:lnTo>
                      <a:pt x="0" y="162401"/>
                    </a:lnTo>
                    <a:lnTo>
                      <a:pt x="631" y="147732"/>
                    </a:lnTo>
                    <a:lnTo>
                      <a:pt x="28384" y="106882"/>
                    </a:lnTo>
                    <a:lnTo>
                      <a:pt x="67508" y="87284"/>
                    </a:lnTo>
                    <a:lnTo>
                      <a:pt x="87213" y="79343"/>
                    </a:lnTo>
                    <a:lnTo>
                      <a:pt x="98107" y="74473"/>
                    </a:lnTo>
                    <a:lnTo>
                      <a:pt x="108073" y="69532"/>
                    </a:lnTo>
                    <a:lnTo>
                      <a:pt x="117324" y="63591"/>
                    </a:lnTo>
                    <a:lnTo>
                      <a:pt x="126075" y="55721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407" name="Google Shape;6407;p8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862809" y="2680417"/>
              <a:ext cx="231673" cy="1466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408" name="Google Shape;6408;p83"/>
            <p:cNvGrpSpPr/>
            <p:nvPr/>
          </p:nvGrpSpPr>
          <p:grpSpPr>
            <a:xfrm>
              <a:off x="9153906" y="2516111"/>
              <a:ext cx="480834" cy="277507"/>
              <a:chOff x="9153906" y="2516111"/>
              <a:chExt cx="480834" cy="277507"/>
            </a:xfrm>
          </p:grpSpPr>
          <p:sp>
            <p:nvSpPr>
              <p:cNvPr id="6409" name="Google Shape;6409;p83"/>
              <p:cNvSpPr/>
              <p:nvPr/>
            </p:nvSpPr>
            <p:spPr>
              <a:xfrm>
                <a:off x="9153906" y="2592324"/>
                <a:ext cx="17145" cy="201294"/>
              </a:xfrm>
              <a:custGeom>
                <a:rect b="b" l="l" r="r" t="t"/>
                <a:pathLst>
                  <a:path extrusionOk="0" h="201294" w="17145">
                    <a:moveTo>
                      <a:pt x="0" y="0"/>
                    </a:moveTo>
                    <a:lnTo>
                      <a:pt x="2226" y="17347"/>
                    </a:lnTo>
                    <a:lnTo>
                      <a:pt x="5238" y="34194"/>
                    </a:lnTo>
                    <a:lnTo>
                      <a:pt x="8679" y="50899"/>
                    </a:lnTo>
                    <a:lnTo>
                      <a:pt x="12192" y="67818"/>
                    </a:lnTo>
                    <a:lnTo>
                      <a:pt x="14835" y="86998"/>
                    </a:lnTo>
                    <a:lnTo>
                      <a:pt x="16192" y="105822"/>
                    </a:lnTo>
                    <a:lnTo>
                      <a:pt x="16692" y="124503"/>
                    </a:lnTo>
                    <a:lnTo>
                      <a:pt x="16764" y="143256"/>
                    </a:lnTo>
                    <a:lnTo>
                      <a:pt x="16311" y="156626"/>
                    </a:lnTo>
                    <a:lnTo>
                      <a:pt x="15430" y="170211"/>
                    </a:lnTo>
                    <a:lnTo>
                      <a:pt x="14835" y="183653"/>
                    </a:lnTo>
                    <a:lnTo>
                      <a:pt x="15240" y="196596"/>
                    </a:lnTo>
                    <a:lnTo>
                      <a:pt x="16002" y="198120"/>
                    </a:lnTo>
                    <a:lnTo>
                      <a:pt x="16764" y="199644"/>
                    </a:lnTo>
                    <a:lnTo>
                      <a:pt x="16764" y="201168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410" name="Google Shape;6410;p83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9214948" y="2644174"/>
                <a:ext cx="143186" cy="1228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11" name="Google Shape;6411;p83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9380707" y="2516111"/>
                <a:ext cx="254033" cy="2309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412" name="Google Shape;6412;p83"/>
            <p:cNvGrpSpPr/>
            <p:nvPr/>
          </p:nvGrpSpPr>
          <p:grpSpPr>
            <a:xfrm>
              <a:off x="5878817" y="4599419"/>
              <a:ext cx="116082" cy="167144"/>
              <a:chOff x="5878817" y="4599419"/>
              <a:chExt cx="116082" cy="167144"/>
            </a:xfrm>
          </p:grpSpPr>
          <p:pic>
            <p:nvPicPr>
              <p:cNvPr id="6413" name="Google Shape;6413;p83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5878817" y="4599419"/>
                <a:ext cx="84607" cy="1562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14" name="Google Shape;6414;p83"/>
              <p:cNvSpPr/>
              <p:nvPr/>
            </p:nvSpPr>
            <p:spPr>
              <a:xfrm>
                <a:off x="5991724" y="4684013"/>
                <a:ext cx="3175" cy="82550"/>
              </a:xfrm>
              <a:custGeom>
                <a:rect b="b" l="l" r="r" t="t"/>
                <a:pathLst>
                  <a:path extrusionOk="0" h="82550" w="3175">
                    <a:moveTo>
                      <a:pt x="642" y="0"/>
                    </a:moveTo>
                    <a:lnTo>
                      <a:pt x="428" y="15430"/>
                    </a:lnTo>
                    <a:lnTo>
                      <a:pt x="71" y="30860"/>
                    </a:lnTo>
                    <a:lnTo>
                      <a:pt x="0" y="46291"/>
                    </a:lnTo>
                    <a:lnTo>
                      <a:pt x="642" y="61721"/>
                    </a:lnTo>
                    <a:lnTo>
                      <a:pt x="1404" y="68579"/>
                    </a:lnTo>
                    <a:lnTo>
                      <a:pt x="2928" y="75437"/>
                    </a:lnTo>
                    <a:lnTo>
                      <a:pt x="2928" y="82295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15" name="Google Shape;6415;p83"/>
            <p:cNvGrpSpPr/>
            <p:nvPr/>
          </p:nvGrpSpPr>
          <p:grpSpPr>
            <a:xfrm>
              <a:off x="3611105" y="2867393"/>
              <a:ext cx="187477" cy="163855"/>
              <a:chOff x="3611105" y="2867393"/>
              <a:chExt cx="187477" cy="163855"/>
            </a:xfrm>
          </p:grpSpPr>
          <p:pic>
            <p:nvPicPr>
              <p:cNvPr id="6416" name="Google Shape;6416;p83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3611105" y="2867393"/>
                <a:ext cx="83845" cy="1638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17" name="Google Shape;6417;p83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3718547" y="2930639"/>
                <a:ext cx="80035" cy="952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418" name="Google Shape;6418;p83"/>
            <p:cNvSpPr/>
            <p:nvPr/>
          </p:nvSpPr>
          <p:spPr>
            <a:xfrm>
              <a:off x="4241291" y="3777996"/>
              <a:ext cx="33020" cy="51435"/>
            </a:xfrm>
            <a:custGeom>
              <a:rect b="b" l="l" r="r" t="t"/>
              <a:pathLst>
                <a:path extrusionOk="0" h="51435" w="33020">
                  <a:moveTo>
                    <a:pt x="14477" y="46482"/>
                  </a:moveTo>
                  <a:lnTo>
                    <a:pt x="16573" y="34218"/>
                  </a:lnTo>
                  <a:lnTo>
                    <a:pt x="16382" y="33528"/>
                  </a:lnTo>
                  <a:lnTo>
                    <a:pt x="16192" y="36837"/>
                  </a:lnTo>
                  <a:lnTo>
                    <a:pt x="18287" y="36576"/>
                  </a:lnTo>
                  <a:lnTo>
                    <a:pt x="18287" y="39624"/>
                  </a:lnTo>
                  <a:lnTo>
                    <a:pt x="19049" y="43434"/>
                  </a:lnTo>
                  <a:lnTo>
                    <a:pt x="16763" y="45720"/>
                  </a:lnTo>
                  <a:lnTo>
                    <a:pt x="16001" y="47244"/>
                  </a:lnTo>
                  <a:lnTo>
                    <a:pt x="12191" y="48006"/>
                  </a:lnTo>
                  <a:lnTo>
                    <a:pt x="9905" y="47244"/>
                  </a:lnTo>
                  <a:lnTo>
                    <a:pt x="6095" y="46482"/>
                  </a:lnTo>
                  <a:lnTo>
                    <a:pt x="6095" y="39624"/>
                  </a:lnTo>
                  <a:lnTo>
                    <a:pt x="6095" y="36576"/>
                  </a:lnTo>
                  <a:lnTo>
                    <a:pt x="6095" y="33528"/>
                  </a:lnTo>
                  <a:lnTo>
                    <a:pt x="5333" y="28956"/>
                  </a:lnTo>
                  <a:lnTo>
                    <a:pt x="8381" y="26670"/>
                  </a:lnTo>
                  <a:lnTo>
                    <a:pt x="9905" y="25146"/>
                  </a:lnTo>
                  <a:lnTo>
                    <a:pt x="13715" y="25908"/>
                  </a:lnTo>
                  <a:lnTo>
                    <a:pt x="15239" y="27432"/>
                  </a:lnTo>
                  <a:lnTo>
                    <a:pt x="16001" y="28956"/>
                  </a:lnTo>
                  <a:lnTo>
                    <a:pt x="16763" y="32766"/>
                  </a:lnTo>
                  <a:lnTo>
                    <a:pt x="16001" y="35052"/>
                  </a:lnTo>
                  <a:lnTo>
                    <a:pt x="15239" y="35814"/>
                  </a:lnTo>
                  <a:lnTo>
                    <a:pt x="15239" y="36576"/>
                  </a:lnTo>
                  <a:lnTo>
                    <a:pt x="14477" y="36576"/>
                  </a:lnTo>
                  <a:lnTo>
                    <a:pt x="10667" y="35052"/>
                  </a:lnTo>
                  <a:lnTo>
                    <a:pt x="10667" y="38862"/>
                  </a:lnTo>
                  <a:lnTo>
                    <a:pt x="9143" y="33528"/>
                  </a:lnTo>
                  <a:lnTo>
                    <a:pt x="9143" y="30480"/>
                  </a:lnTo>
                  <a:lnTo>
                    <a:pt x="8381" y="23622"/>
                  </a:lnTo>
                  <a:lnTo>
                    <a:pt x="10667" y="21336"/>
                  </a:lnTo>
                  <a:lnTo>
                    <a:pt x="12191" y="19812"/>
                  </a:lnTo>
                  <a:lnTo>
                    <a:pt x="21335" y="20574"/>
                  </a:lnTo>
                  <a:lnTo>
                    <a:pt x="22859" y="21336"/>
                  </a:lnTo>
                  <a:lnTo>
                    <a:pt x="27431" y="24384"/>
                  </a:lnTo>
                  <a:lnTo>
                    <a:pt x="27431" y="30480"/>
                  </a:lnTo>
                  <a:lnTo>
                    <a:pt x="27431" y="35052"/>
                  </a:lnTo>
                  <a:lnTo>
                    <a:pt x="27431" y="41148"/>
                  </a:lnTo>
                  <a:lnTo>
                    <a:pt x="23621" y="46482"/>
                  </a:lnTo>
                  <a:lnTo>
                    <a:pt x="18287" y="48768"/>
                  </a:lnTo>
                  <a:lnTo>
                    <a:pt x="12953" y="51054"/>
                  </a:lnTo>
                  <a:lnTo>
                    <a:pt x="7619" y="50292"/>
                  </a:lnTo>
                  <a:lnTo>
                    <a:pt x="4571" y="45720"/>
                  </a:lnTo>
                  <a:lnTo>
                    <a:pt x="761" y="39624"/>
                  </a:lnTo>
                  <a:lnTo>
                    <a:pt x="1523" y="32766"/>
                  </a:lnTo>
                  <a:lnTo>
                    <a:pt x="1523" y="25908"/>
                  </a:lnTo>
                  <a:lnTo>
                    <a:pt x="1523" y="19812"/>
                  </a:lnTo>
                  <a:lnTo>
                    <a:pt x="4571" y="17526"/>
                  </a:lnTo>
                  <a:lnTo>
                    <a:pt x="10667" y="15240"/>
                  </a:lnTo>
                  <a:lnTo>
                    <a:pt x="12953" y="15240"/>
                  </a:lnTo>
                  <a:lnTo>
                    <a:pt x="21335" y="13716"/>
                  </a:lnTo>
                  <a:lnTo>
                    <a:pt x="22859" y="15240"/>
                  </a:lnTo>
                  <a:lnTo>
                    <a:pt x="25145" y="17526"/>
                  </a:lnTo>
                  <a:lnTo>
                    <a:pt x="25145" y="26670"/>
                  </a:lnTo>
                  <a:lnTo>
                    <a:pt x="24383" y="28956"/>
                  </a:lnTo>
                  <a:lnTo>
                    <a:pt x="22859" y="34290"/>
                  </a:lnTo>
                  <a:lnTo>
                    <a:pt x="18287" y="35814"/>
                  </a:lnTo>
                  <a:lnTo>
                    <a:pt x="13715" y="36576"/>
                  </a:lnTo>
                  <a:lnTo>
                    <a:pt x="6857" y="36576"/>
                  </a:lnTo>
                  <a:lnTo>
                    <a:pt x="5333" y="28194"/>
                  </a:lnTo>
                  <a:lnTo>
                    <a:pt x="4571" y="22860"/>
                  </a:lnTo>
                  <a:lnTo>
                    <a:pt x="3809" y="18288"/>
                  </a:lnTo>
                  <a:lnTo>
                    <a:pt x="2285" y="7620"/>
                  </a:lnTo>
                  <a:lnTo>
                    <a:pt x="6095" y="3810"/>
                  </a:lnTo>
                  <a:lnTo>
                    <a:pt x="9143" y="0"/>
                  </a:lnTo>
                  <a:lnTo>
                    <a:pt x="16763" y="0"/>
                  </a:lnTo>
                  <a:lnTo>
                    <a:pt x="21335" y="0"/>
                  </a:lnTo>
                  <a:lnTo>
                    <a:pt x="28193" y="762"/>
                  </a:lnTo>
                  <a:lnTo>
                    <a:pt x="31241" y="4572"/>
                  </a:lnTo>
                  <a:lnTo>
                    <a:pt x="32003" y="11430"/>
                  </a:lnTo>
                  <a:lnTo>
                    <a:pt x="32765" y="17526"/>
                  </a:lnTo>
                  <a:lnTo>
                    <a:pt x="32003" y="23622"/>
                  </a:lnTo>
                  <a:lnTo>
                    <a:pt x="26669" y="27432"/>
                  </a:lnTo>
                  <a:lnTo>
                    <a:pt x="22859" y="29718"/>
                  </a:lnTo>
                  <a:lnTo>
                    <a:pt x="12953" y="32004"/>
                  </a:lnTo>
                  <a:lnTo>
                    <a:pt x="8381" y="30480"/>
                  </a:lnTo>
                  <a:lnTo>
                    <a:pt x="3809" y="28194"/>
                  </a:lnTo>
                  <a:lnTo>
                    <a:pt x="1523" y="22098"/>
                  </a:lnTo>
                  <a:lnTo>
                    <a:pt x="761" y="16764"/>
                  </a:lnTo>
                  <a:lnTo>
                    <a:pt x="0" y="10668"/>
                  </a:lnTo>
                  <a:lnTo>
                    <a:pt x="2285" y="9906"/>
                  </a:lnTo>
                  <a:lnTo>
                    <a:pt x="7619" y="8382"/>
                  </a:lnTo>
                  <a:lnTo>
                    <a:pt x="11429" y="7620"/>
                  </a:lnTo>
                  <a:lnTo>
                    <a:pt x="16001" y="7620"/>
                  </a:lnTo>
                  <a:lnTo>
                    <a:pt x="19811" y="762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9" name="Google Shape;6419;p83"/>
            <p:cNvSpPr/>
            <p:nvPr/>
          </p:nvSpPr>
          <p:spPr>
            <a:xfrm>
              <a:off x="4257294" y="3988308"/>
              <a:ext cx="32385" cy="55879"/>
            </a:xfrm>
            <a:custGeom>
              <a:rect b="b" l="l" r="r" t="t"/>
              <a:pathLst>
                <a:path extrusionOk="0" h="55879" w="32385">
                  <a:moveTo>
                    <a:pt x="14477" y="55625"/>
                  </a:moveTo>
                  <a:lnTo>
                    <a:pt x="11287" y="46732"/>
                  </a:lnTo>
                  <a:lnTo>
                    <a:pt x="8953" y="38766"/>
                  </a:lnTo>
                  <a:lnTo>
                    <a:pt x="8048" y="30658"/>
                  </a:lnTo>
                  <a:lnTo>
                    <a:pt x="9143" y="21335"/>
                  </a:lnTo>
                  <a:lnTo>
                    <a:pt x="10667" y="16001"/>
                  </a:lnTo>
                  <a:lnTo>
                    <a:pt x="12953" y="13715"/>
                  </a:lnTo>
                  <a:lnTo>
                    <a:pt x="17525" y="12191"/>
                  </a:lnTo>
                  <a:lnTo>
                    <a:pt x="23621" y="10667"/>
                  </a:lnTo>
                  <a:lnTo>
                    <a:pt x="24383" y="21335"/>
                  </a:lnTo>
                  <a:lnTo>
                    <a:pt x="24383" y="25145"/>
                  </a:lnTo>
                  <a:lnTo>
                    <a:pt x="25145" y="33527"/>
                  </a:lnTo>
                  <a:lnTo>
                    <a:pt x="24383" y="40385"/>
                  </a:lnTo>
                  <a:lnTo>
                    <a:pt x="19811" y="47243"/>
                  </a:lnTo>
                  <a:lnTo>
                    <a:pt x="17525" y="51053"/>
                  </a:lnTo>
                  <a:lnTo>
                    <a:pt x="11429" y="55625"/>
                  </a:lnTo>
                  <a:lnTo>
                    <a:pt x="6857" y="53339"/>
                  </a:lnTo>
                  <a:lnTo>
                    <a:pt x="0" y="49529"/>
                  </a:lnTo>
                  <a:lnTo>
                    <a:pt x="1523" y="37337"/>
                  </a:lnTo>
                  <a:lnTo>
                    <a:pt x="761" y="32003"/>
                  </a:lnTo>
                  <a:lnTo>
                    <a:pt x="761" y="23621"/>
                  </a:lnTo>
                  <a:lnTo>
                    <a:pt x="0" y="16763"/>
                  </a:lnTo>
                  <a:lnTo>
                    <a:pt x="9143" y="13715"/>
                  </a:lnTo>
                  <a:lnTo>
                    <a:pt x="16001" y="10667"/>
                  </a:lnTo>
                  <a:lnTo>
                    <a:pt x="22859" y="12953"/>
                  </a:lnTo>
                  <a:lnTo>
                    <a:pt x="26669" y="18287"/>
                  </a:lnTo>
                  <a:lnTo>
                    <a:pt x="30479" y="24383"/>
                  </a:lnTo>
                  <a:lnTo>
                    <a:pt x="32003" y="33527"/>
                  </a:lnTo>
                  <a:lnTo>
                    <a:pt x="32003" y="41147"/>
                  </a:lnTo>
                  <a:lnTo>
                    <a:pt x="30241" y="46267"/>
                  </a:lnTo>
                  <a:lnTo>
                    <a:pt x="26479" y="51244"/>
                  </a:lnTo>
                  <a:lnTo>
                    <a:pt x="21288" y="54221"/>
                  </a:lnTo>
                  <a:lnTo>
                    <a:pt x="15239" y="53339"/>
                  </a:lnTo>
                  <a:lnTo>
                    <a:pt x="5333" y="18287"/>
                  </a:lnTo>
                  <a:lnTo>
                    <a:pt x="3809" y="8381"/>
                  </a:lnTo>
                  <a:lnTo>
                    <a:pt x="9905" y="3047"/>
                  </a:lnTo>
                  <a:lnTo>
                    <a:pt x="14477" y="0"/>
                  </a:lnTo>
                  <a:lnTo>
                    <a:pt x="21335" y="761"/>
                  </a:lnTo>
                  <a:lnTo>
                    <a:pt x="24383" y="4571"/>
                  </a:lnTo>
                  <a:lnTo>
                    <a:pt x="27586" y="10406"/>
                  </a:lnTo>
                  <a:lnTo>
                    <a:pt x="28860" y="16954"/>
                  </a:lnTo>
                  <a:lnTo>
                    <a:pt x="27705" y="23217"/>
                  </a:lnTo>
                  <a:lnTo>
                    <a:pt x="23621" y="28193"/>
                  </a:lnTo>
                  <a:lnTo>
                    <a:pt x="18287" y="32003"/>
                  </a:lnTo>
                  <a:lnTo>
                    <a:pt x="12953" y="30479"/>
                  </a:lnTo>
                  <a:lnTo>
                    <a:pt x="7619" y="28193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0" name="Google Shape;6420;p83"/>
            <p:cNvSpPr/>
            <p:nvPr/>
          </p:nvSpPr>
          <p:spPr>
            <a:xfrm>
              <a:off x="4330446" y="4155185"/>
              <a:ext cx="36829" cy="44450"/>
            </a:xfrm>
            <a:custGeom>
              <a:rect b="b" l="l" r="r" t="t"/>
              <a:pathLst>
                <a:path extrusionOk="0" h="44450" w="36829">
                  <a:moveTo>
                    <a:pt x="3810" y="26670"/>
                  </a:moveTo>
                  <a:lnTo>
                    <a:pt x="1524" y="18288"/>
                  </a:lnTo>
                  <a:lnTo>
                    <a:pt x="0" y="17526"/>
                  </a:lnTo>
                  <a:lnTo>
                    <a:pt x="1524" y="12192"/>
                  </a:lnTo>
                  <a:lnTo>
                    <a:pt x="6858" y="10668"/>
                  </a:lnTo>
                  <a:lnTo>
                    <a:pt x="14478" y="8382"/>
                  </a:lnTo>
                  <a:lnTo>
                    <a:pt x="20574" y="11430"/>
                  </a:lnTo>
                  <a:lnTo>
                    <a:pt x="12954" y="44196"/>
                  </a:lnTo>
                  <a:lnTo>
                    <a:pt x="8382" y="41148"/>
                  </a:lnTo>
                  <a:lnTo>
                    <a:pt x="6096" y="33528"/>
                  </a:lnTo>
                  <a:lnTo>
                    <a:pt x="4298" y="26789"/>
                  </a:lnTo>
                  <a:lnTo>
                    <a:pt x="3714" y="19621"/>
                  </a:lnTo>
                  <a:lnTo>
                    <a:pt x="4702" y="12739"/>
                  </a:lnTo>
                  <a:lnTo>
                    <a:pt x="7620" y="6858"/>
                  </a:lnTo>
                  <a:lnTo>
                    <a:pt x="12192" y="1524"/>
                  </a:lnTo>
                  <a:lnTo>
                    <a:pt x="22098" y="0"/>
                  </a:lnTo>
                  <a:lnTo>
                    <a:pt x="28194" y="1524"/>
                  </a:lnTo>
                  <a:lnTo>
                    <a:pt x="35814" y="4572"/>
                  </a:lnTo>
                  <a:lnTo>
                    <a:pt x="35814" y="12954"/>
                  </a:lnTo>
                  <a:lnTo>
                    <a:pt x="36576" y="19812"/>
                  </a:lnTo>
                  <a:lnTo>
                    <a:pt x="36576" y="27432"/>
                  </a:lnTo>
                  <a:lnTo>
                    <a:pt x="34290" y="32766"/>
                  </a:lnTo>
                  <a:lnTo>
                    <a:pt x="25908" y="33528"/>
                  </a:lnTo>
                  <a:lnTo>
                    <a:pt x="19812" y="33528"/>
                  </a:lnTo>
                  <a:lnTo>
                    <a:pt x="18288" y="27432"/>
                  </a:lnTo>
                  <a:lnTo>
                    <a:pt x="16764" y="22860"/>
                  </a:lnTo>
                  <a:lnTo>
                    <a:pt x="16002" y="17526"/>
                  </a:lnTo>
                  <a:lnTo>
                    <a:pt x="15240" y="15240"/>
                  </a:lnTo>
                  <a:lnTo>
                    <a:pt x="13716" y="1219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1" name="Google Shape;6421;p83"/>
            <p:cNvSpPr/>
            <p:nvPr/>
          </p:nvSpPr>
          <p:spPr>
            <a:xfrm>
              <a:off x="4503420" y="3430523"/>
              <a:ext cx="35560" cy="57150"/>
            </a:xfrm>
            <a:custGeom>
              <a:rect b="b" l="l" r="r" t="t"/>
              <a:pathLst>
                <a:path extrusionOk="0" h="57150" w="35560">
                  <a:moveTo>
                    <a:pt x="9905" y="29717"/>
                  </a:moveTo>
                  <a:lnTo>
                    <a:pt x="6857" y="26669"/>
                  </a:lnTo>
                  <a:lnTo>
                    <a:pt x="2285" y="23621"/>
                  </a:lnTo>
                  <a:lnTo>
                    <a:pt x="4571" y="18287"/>
                  </a:lnTo>
                  <a:lnTo>
                    <a:pt x="6095" y="13715"/>
                  </a:lnTo>
                  <a:lnTo>
                    <a:pt x="16001" y="14477"/>
                  </a:lnTo>
                  <a:lnTo>
                    <a:pt x="19811" y="14477"/>
                  </a:lnTo>
                  <a:lnTo>
                    <a:pt x="28193" y="14477"/>
                  </a:lnTo>
                  <a:lnTo>
                    <a:pt x="32003" y="21335"/>
                  </a:lnTo>
                  <a:lnTo>
                    <a:pt x="32765" y="28955"/>
                  </a:lnTo>
                  <a:lnTo>
                    <a:pt x="33527" y="37337"/>
                  </a:lnTo>
                  <a:lnTo>
                    <a:pt x="33527" y="44957"/>
                  </a:lnTo>
                  <a:lnTo>
                    <a:pt x="26669" y="50291"/>
                  </a:lnTo>
                  <a:lnTo>
                    <a:pt x="22859" y="54101"/>
                  </a:lnTo>
                  <a:lnTo>
                    <a:pt x="0" y="26669"/>
                  </a:lnTo>
                  <a:lnTo>
                    <a:pt x="273" y="19764"/>
                  </a:lnTo>
                  <a:lnTo>
                    <a:pt x="1619" y="13144"/>
                  </a:lnTo>
                  <a:lnTo>
                    <a:pt x="4822" y="7381"/>
                  </a:lnTo>
                  <a:lnTo>
                    <a:pt x="10667" y="3047"/>
                  </a:lnTo>
                  <a:lnTo>
                    <a:pt x="16763" y="0"/>
                  </a:lnTo>
                  <a:lnTo>
                    <a:pt x="24383" y="761"/>
                  </a:lnTo>
                  <a:lnTo>
                    <a:pt x="28955" y="6857"/>
                  </a:lnTo>
                  <a:lnTo>
                    <a:pt x="34289" y="12953"/>
                  </a:lnTo>
                  <a:lnTo>
                    <a:pt x="35051" y="22859"/>
                  </a:lnTo>
                  <a:lnTo>
                    <a:pt x="34289" y="30479"/>
                  </a:lnTo>
                  <a:lnTo>
                    <a:pt x="33527" y="38099"/>
                  </a:lnTo>
                  <a:lnTo>
                    <a:pt x="28955" y="45719"/>
                  </a:lnTo>
                  <a:lnTo>
                    <a:pt x="21335" y="48767"/>
                  </a:lnTo>
                  <a:lnTo>
                    <a:pt x="15239" y="51815"/>
                  </a:lnTo>
                  <a:lnTo>
                    <a:pt x="8381" y="49529"/>
                  </a:lnTo>
                  <a:lnTo>
                    <a:pt x="6095" y="42671"/>
                  </a:lnTo>
                  <a:lnTo>
                    <a:pt x="4583" y="36790"/>
                  </a:lnTo>
                  <a:lnTo>
                    <a:pt x="3714" y="29336"/>
                  </a:lnTo>
                  <a:lnTo>
                    <a:pt x="3845" y="21883"/>
                  </a:lnTo>
                  <a:lnTo>
                    <a:pt x="5333" y="16001"/>
                  </a:lnTo>
                  <a:lnTo>
                    <a:pt x="9215" y="12025"/>
                  </a:lnTo>
                  <a:lnTo>
                    <a:pt x="15239" y="8762"/>
                  </a:lnTo>
                  <a:lnTo>
                    <a:pt x="21836" y="7215"/>
                  </a:lnTo>
                  <a:lnTo>
                    <a:pt x="27431" y="8381"/>
                  </a:lnTo>
                  <a:lnTo>
                    <a:pt x="32003" y="12191"/>
                  </a:lnTo>
                  <a:lnTo>
                    <a:pt x="31241" y="22097"/>
                  </a:lnTo>
                  <a:lnTo>
                    <a:pt x="30479" y="26669"/>
                  </a:lnTo>
                  <a:lnTo>
                    <a:pt x="30479" y="33527"/>
                  </a:lnTo>
                  <a:lnTo>
                    <a:pt x="26669" y="37337"/>
                  </a:lnTo>
                  <a:lnTo>
                    <a:pt x="20573" y="38861"/>
                  </a:lnTo>
                  <a:lnTo>
                    <a:pt x="14477" y="39623"/>
                  </a:lnTo>
                  <a:lnTo>
                    <a:pt x="13715" y="35051"/>
                  </a:lnTo>
                  <a:lnTo>
                    <a:pt x="13715" y="29717"/>
                  </a:lnTo>
                  <a:lnTo>
                    <a:pt x="12953" y="23621"/>
                  </a:lnTo>
                  <a:lnTo>
                    <a:pt x="12191" y="17525"/>
                  </a:lnTo>
                  <a:lnTo>
                    <a:pt x="16763" y="12953"/>
                  </a:lnTo>
                  <a:lnTo>
                    <a:pt x="19811" y="9905"/>
                  </a:lnTo>
                  <a:lnTo>
                    <a:pt x="21335" y="9143"/>
                  </a:lnTo>
                  <a:lnTo>
                    <a:pt x="22859" y="6095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2" name="Google Shape;6422;p83"/>
            <p:cNvSpPr/>
            <p:nvPr/>
          </p:nvSpPr>
          <p:spPr>
            <a:xfrm>
              <a:off x="4337303" y="3545585"/>
              <a:ext cx="36829" cy="52704"/>
            </a:xfrm>
            <a:custGeom>
              <a:rect b="b" l="l" r="r" t="t"/>
              <a:pathLst>
                <a:path extrusionOk="0" h="52704" w="36829">
                  <a:moveTo>
                    <a:pt x="5334" y="48767"/>
                  </a:moveTo>
                  <a:lnTo>
                    <a:pt x="3083" y="40671"/>
                  </a:lnTo>
                  <a:lnTo>
                    <a:pt x="1619" y="33146"/>
                  </a:lnTo>
                  <a:lnTo>
                    <a:pt x="2012" y="25622"/>
                  </a:lnTo>
                  <a:lnTo>
                    <a:pt x="5334" y="17525"/>
                  </a:lnTo>
                  <a:lnTo>
                    <a:pt x="8382" y="13715"/>
                  </a:lnTo>
                  <a:lnTo>
                    <a:pt x="15240" y="7619"/>
                  </a:lnTo>
                  <a:lnTo>
                    <a:pt x="20574" y="10667"/>
                  </a:lnTo>
                  <a:lnTo>
                    <a:pt x="26670" y="13715"/>
                  </a:lnTo>
                  <a:lnTo>
                    <a:pt x="26670" y="18287"/>
                  </a:lnTo>
                  <a:lnTo>
                    <a:pt x="26670" y="24383"/>
                  </a:lnTo>
                  <a:lnTo>
                    <a:pt x="26670" y="32765"/>
                  </a:lnTo>
                  <a:lnTo>
                    <a:pt x="23622" y="38861"/>
                  </a:lnTo>
                  <a:lnTo>
                    <a:pt x="17526" y="44957"/>
                  </a:lnTo>
                  <a:lnTo>
                    <a:pt x="14478" y="48005"/>
                  </a:lnTo>
                  <a:lnTo>
                    <a:pt x="7620" y="51053"/>
                  </a:lnTo>
                  <a:lnTo>
                    <a:pt x="3810" y="45719"/>
                  </a:lnTo>
                  <a:lnTo>
                    <a:pt x="1619" y="39731"/>
                  </a:lnTo>
                  <a:lnTo>
                    <a:pt x="571" y="32670"/>
                  </a:lnTo>
                  <a:lnTo>
                    <a:pt x="381" y="25467"/>
                  </a:lnTo>
                  <a:lnTo>
                    <a:pt x="762" y="19049"/>
                  </a:lnTo>
                  <a:lnTo>
                    <a:pt x="29718" y="0"/>
                  </a:lnTo>
                  <a:lnTo>
                    <a:pt x="31242" y="7619"/>
                  </a:lnTo>
                  <a:lnTo>
                    <a:pt x="32004" y="14477"/>
                  </a:lnTo>
                  <a:lnTo>
                    <a:pt x="32111" y="21633"/>
                  </a:lnTo>
                  <a:lnTo>
                    <a:pt x="31146" y="28289"/>
                  </a:lnTo>
                  <a:lnTo>
                    <a:pt x="28896" y="34516"/>
                  </a:lnTo>
                  <a:lnTo>
                    <a:pt x="25146" y="40385"/>
                  </a:lnTo>
                  <a:lnTo>
                    <a:pt x="22098" y="44957"/>
                  </a:lnTo>
                  <a:lnTo>
                    <a:pt x="14478" y="52577"/>
                  </a:lnTo>
                  <a:lnTo>
                    <a:pt x="8382" y="50291"/>
                  </a:lnTo>
                  <a:lnTo>
                    <a:pt x="0" y="47243"/>
                  </a:lnTo>
                  <a:lnTo>
                    <a:pt x="1524" y="34289"/>
                  </a:lnTo>
                  <a:lnTo>
                    <a:pt x="1524" y="28193"/>
                  </a:lnTo>
                  <a:lnTo>
                    <a:pt x="2155" y="20871"/>
                  </a:lnTo>
                  <a:lnTo>
                    <a:pt x="29718" y="0"/>
                  </a:lnTo>
                  <a:lnTo>
                    <a:pt x="33528" y="4571"/>
                  </a:lnTo>
                  <a:lnTo>
                    <a:pt x="36576" y="7619"/>
                  </a:lnTo>
                  <a:lnTo>
                    <a:pt x="36576" y="18287"/>
                  </a:lnTo>
                  <a:lnTo>
                    <a:pt x="34290" y="22097"/>
                  </a:lnTo>
                  <a:lnTo>
                    <a:pt x="32766" y="25145"/>
                  </a:lnTo>
                  <a:lnTo>
                    <a:pt x="25146" y="29717"/>
                  </a:lnTo>
                  <a:lnTo>
                    <a:pt x="21336" y="28193"/>
                  </a:lnTo>
                  <a:lnTo>
                    <a:pt x="17526" y="25907"/>
                  </a:lnTo>
                  <a:lnTo>
                    <a:pt x="18288" y="16763"/>
                  </a:lnTo>
                  <a:lnTo>
                    <a:pt x="18288" y="13715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3" name="Google Shape;6423;p83"/>
            <p:cNvSpPr/>
            <p:nvPr/>
          </p:nvSpPr>
          <p:spPr>
            <a:xfrm>
              <a:off x="5451347" y="3716273"/>
              <a:ext cx="34289" cy="40004"/>
            </a:xfrm>
            <a:custGeom>
              <a:rect b="b" l="l" r="r" t="t"/>
              <a:pathLst>
                <a:path extrusionOk="0" h="40004" w="34289">
                  <a:moveTo>
                    <a:pt x="0" y="16763"/>
                  </a:moveTo>
                  <a:lnTo>
                    <a:pt x="10667" y="9905"/>
                  </a:lnTo>
                  <a:lnTo>
                    <a:pt x="12191" y="5333"/>
                  </a:lnTo>
                  <a:lnTo>
                    <a:pt x="17526" y="9905"/>
                  </a:lnTo>
                  <a:lnTo>
                    <a:pt x="20574" y="15239"/>
                  </a:lnTo>
                  <a:lnTo>
                    <a:pt x="22098" y="19811"/>
                  </a:lnTo>
                  <a:lnTo>
                    <a:pt x="22098" y="26669"/>
                  </a:lnTo>
                  <a:lnTo>
                    <a:pt x="22098" y="31241"/>
                  </a:lnTo>
                  <a:lnTo>
                    <a:pt x="19812" y="35813"/>
                  </a:lnTo>
                  <a:lnTo>
                    <a:pt x="14478" y="37337"/>
                  </a:lnTo>
                  <a:lnTo>
                    <a:pt x="7620" y="38861"/>
                  </a:lnTo>
                  <a:lnTo>
                    <a:pt x="5334" y="35813"/>
                  </a:lnTo>
                  <a:lnTo>
                    <a:pt x="3048" y="29717"/>
                  </a:lnTo>
                  <a:lnTo>
                    <a:pt x="1524" y="23621"/>
                  </a:lnTo>
                  <a:lnTo>
                    <a:pt x="761" y="12953"/>
                  </a:lnTo>
                  <a:lnTo>
                    <a:pt x="4571" y="6857"/>
                  </a:lnTo>
                  <a:lnTo>
                    <a:pt x="8381" y="0"/>
                  </a:lnTo>
                  <a:lnTo>
                    <a:pt x="14477" y="0"/>
                  </a:lnTo>
                  <a:lnTo>
                    <a:pt x="21336" y="0"/>
                  </a:lnTo>
                  <a:lnTo>
                    <a:pt x="27431" y="0"/>
                  </a:lnTo>
                  <a:lnTo>
                    <a:pt x="32004" y="3809"/>
                  </a:lnTo>
                  <a:lnTo>
                    <a:pt x="32766" y="9905"/>
                  </a:lnTo>
                  <a:lnTo>
                    <a:pt x="34290" y="19049"/>
                  </a:lnTo>
                  <a:lnTo>
                    <a:pt x="31242" y="24383"/>
                  </a:lnTo>
                  <a:lnTo>
                    <a:pt x="25146" y="31241"/>
                  </a:lnTo>
                  <a:lnTo>
                    <a:pt x="20574" y="35813"/>
                  </a:lnTo>
                  <a:lnTo>
                    <a:pt x="15240" y="39623"/>
                  </a:lnTo>
                  <a:lnTo>
                    <a:pt x="9144" y="38861"/>
                  </a:lnTo>
                  <a:lnTo>
                    <a:pt x="8382" y="38861"/>
                  </a:lnTo>
                  <a:lnTo>
                    <a:pt x="7620" y="38861"/>
                  </a:lnTo>
                  <a:lnTo>
                    <a:pt x="6096" y="34289"/>
                  </a:lnTo>
                  <a:lnTo>
                    <a:pt x="4572" y="28955"/>
                  </a:lnTo>
                  <a:lnTo>
                    <a:pt x="8382" y="25145"/>
                  </a:lnTo>
                  <a:lnTo>
                    <a:pt x="11430" y="21335"/>
                  </a:lnTo>
                  <a:lnTo>
                    <a:pt x="18288" y="21335"/>
                  </a:lnTo>
                  <a:lnTo>
                    <a:pt x="22098" y="22859"/>
                  </a:lnTo>
                  <a:lnTo>
                    <a:pt x="22860" y="23621"/>
                  </a:lnTo>
                  <a:lnTo>
                    <a:pt x="23622" y="23621"/>
                  </a:lnTo>
                  <a:lnTo>
                    <a:pt x="24384" y="24383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4" name="Google Shape;6424;p83"/>
            <p:cNvSpPr/>
            <p:nvPr/>
          </p:nvSpPr>
          <p:spPr>
            <a:xfrm>
              <a:off x="5493258" y="3909821"/>
              <a:ext cx="25400" cy="36829"/>
            </a:xfrm>
            <a:custGeom>
              <a:rect b="b" l="l" r="r" t="t"/>
              <a:pathLst>
                <a:path extrusionOk="0" h="36829" w="25400">
                  <a:moveTo>
                    <a:pt x="6096" y="6096"/>
                  </a:moveTo>
                  <a:lnTo>
                    <a:pt x="9906" y="3810"/>
                  </a:lnTo>
                  <a:lnTo>
                    <a:pt x="12954" y="2286"/>
                  </a:lnTo>
                  <a:lnTo>
                    <a:pt x="16764" y="0"/>
                  </a:lnTo>
                  <a:lnTo>
                    <a:pt x="19812" y="6096"/>
                  </a:lnTo>
                  <a:lnTo>
                    <a:pt x="21336" y="12192"/>
                  </a:lnTo>
                  <a:lnTo>
                    <a:pt x="20574" y="19050"/>
                  </a:lnTo>
                  <a:lnTo>
                    <a:pt x="20574" y="25146"/>
                  </a:lnTo>
                  <a:lnTo>
                    <a:pt x="16002" y="30480"/>
                  </a:lnTo>
                  <a:lnTo>
                    <a:pt x="9906" y="31242"/>
                  </a:lnTo>
                  <a:lnTo>
                    <a:pt x="3048" y="32766"/>
                  </a:lnTo>
                  <a:lnTo>
                    <a:pt x="1524" y="29718"/>
                  </a:lnTo>
                  <a:lnTo>
                    <a:pt x="762" y="22860"/>
                  </a:lnTo>
                  <a:lnTo>
                    <a:pt x="0" y="16002"/>
                  </a:lnTo>
                  <a:lnTo>
                    <a:pt x="762" y="11430"/>
                  </a:lnTo>
                  <a:lnTo>
                    <a:pt x="6096" y="6858"/>
                  </a:lnTo>
                  <a:lnTo>
                    <a:pt x="9144" y="4572"/>
                  </a:lnTo>
                  <a:lnTo>
                    <a:pt x="16764" y="1524"/>
                  </a:lnTo>
                  <a:lnTo>
                    <a:pt x="20574" y="3810"/>
                  </a:lnTo>
                  <a:lnTo>
                    <a:pt x="25146" y="6096"/>
                  </a:lnTo>
                  <a:lnTo>
                    <a:pt x="24384" y="16002"/>
                  </a:lnTo>
                  <a:lnTo>
                    <a:pt x="23622" y="20574"/>
                  </a:lnTo>
                  <a:lnTo>
                    <a:pt x="22860" y="28194"/>
                  </a:lnTo>
                  <a:lnTo>
                    <a:pt x="17526" y="35814"/>
                  </a:lnTo>
                  <a:lnTo>
                    <a:pt x="9906" y="36576"/>
                  </a:lnTo>
                  <a:lnTo>
                    <a:pt x="4572" y="36576"/>
                  </a:lnTo>
                  <a:lnTo>
                    <a:pt x="3048" y="34290"/>
                  </a:lnTo>
                  <a:lnTo>
                    <a:pt x="2286" y="28956"/>
                  </a:lnTo>
                  <a:lnTo>
                    <a:pt x="1524" y="25146"/>
                  </a:lnTo>
                  <a:lnTo>
                    <a:pt x="1524" y="23622"/>
                  </a:lnTo>
                  <a:lnTo>
                    <a:pt x="5334" y="22860"/>
                  </a:lnTo>
                  <a:lnTo>
                    <a:pt x="7620" y="22860"/>
                  </a:lnTo>
                  <a:lnTo>
                    <a:pt x="8382" y="22860"/>
                  </a:lnTo>
                  <a:lnTo>
                    <a:pt x="9906" y="2286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5" name="Google Shape;6425;p83"/>
            <p:cNvSpPr/>
            <p:nvPr/>
          </p:nvSpPr>
          <p:spPr>
            <a:xfrm>
              <a:off x="5506973" y="4078223"/>
              <a:ext cx="22225" cy="21589"/>
            </a:xfrm>
            <a:custGeom>
              <a:rect b="b" l="l" r="r" t="t"/>
              <a:pathLst>
                <a:path extrusionOk="0" h="21589" w="22225">
                  <a:moveTo>
                    <a:pt x="9905" y="12953"/>
                  </a:moveTo>
                  <a:lnTo>
                    <a:pt x="15239" y="761"/>
                  </a:lnTo>
                  <a:lnTo>
                    <a:pt x="11429" y="1523"/>
                  </a:lnTo>
                  <a:lnTo>
                    <a:pt x="20573" y="761"/>
                  </a:lnTo>
                  <a:lnTo>
                    <a:pt x="21335" y="5333"/>
                  </a:lnTo>
                  <a:lnTo>
                    <a:pt x="22097" y="8381"/>
                  </a:lnTo>
                  <a:lnTo>
                    <a:pt x="19049" y="12191"/>
                  </a:lnTo>
                  <a:lnTo>
                    <a:pt x="16763" y="16001"/>
                  </a:lnTo>
                  <a:lnTo>
                    <a:pt x="9905" y="21335"/>
                  </a:lnTo>
                  <a:lnTo>
                    <a:pt x="5333" y="19811"/>
                  </a:lnTo>
                  <a:lnTo>
                    <a:pt x="761" y="17525"/>
                  </a:lnTo>
                  <a:lnTo>
                    <a:pt x="1523" y="14477"/>
                  </a:lnTo>
                  <a:lnTo>
                    <a:pt x="761" y="9143"/>
                  </a:lnTo>
                  <a:lnTo>
                    <a:pt x="761" y="6095"/>
                  </a:lnTo>
                  <a:lnTo>
                    <a:pt x="0" y="761"/>
                  </a:lnTo>
                  <a:lnTo>
                    <a:pt x="4571" y="0"/>
                  </a:lnTo>
                  <a:lnTo>
                    <a:pt x="7619" y="0"/>
                  </a:lnTo>
                  <a:lnTo>
                    <a:pt x="7619" y="3047"/>
                  </a:lnTo>
                  <a:lnTo>
                    <a:pt x="8381" y="4571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6" name="Google Shape;6426;p83"/>
            <p:cNvSpPr/>
            <p:nvPr/>
          </p:nvSpPr>
          <p:spPr>
            <a:xfrm>
              <a:off x="5471921" y="4217670"/>
              <a:ext cx="26670" cy="40639"/>
            </a:xfrm>
            <a:custGeom>
              <a:rect b="b" l="l" r="r" t="t"/>
              <a:pathLst>
                <a:path extrusionOk="0" h="40639" w="26670">
                  <a:moveTo>
                    <a:pt x="8382" y="14477"/>
                  </a:moveTo>
                  <a:lnTo>
                    <a:pt x="8382" y="10667"/>
                  </a:lnTo>
                  <a:lnTo>
                    <a:pt x="8382" y="6095"/>
                  </a:lnTo>
                  <a:lnTo>
                    <a:pt x="8382" y="2285"/>
                  </a:lnTo>
                  <a:lnTo>
                    <a:pt x="12954" y="2285"/>
                  </a:lnTo>
                  <a:lnTo>
                    <a:pt x="19050" y="0"/>
                  </a:lnTo>
                  <a:lnTo>
                    <a:pt x="22098" y="4571"/>
                  </a:lnTo>
                  <a:lnTo>
                    <a:pt x="25146" y="8381"/>
                  </a:lnTo>
                  <a:lnTo>
                    <a:pt x="26670" y="19049"/>
                  </a:lnTo>
                  <a:lnTo>
                    <a:pt x="25146" y="23621"/>
                  </a:lnTo>
                  <a:lnTo>
                    <a:pt x="22860" y="30479"/>
                  </a:lnTo>
                  <a:lnTo>
                    <a:pt x="16764" y="37337"/>
                  </a:lnTo>
                  <a:lnTo>
                    <a:pt x="9906" y="38861"/>
                  </a:lnTo>
                  <a:lnTo>
                    <a:pt x="3048" y="40385"/>
                  </a:lnTo>
                  <a:lnTo>
                    <a:pt x="1524" y="36575"/>
                  </a:lnTo>
                  <a:lnTo>
                    <a:pt x="762" y="31241"/>
                  </a:lnTo>
                  <a:lnTo>
                    <a:pt x="0" y="22097"/>
                  </a:lnTo>
                  <a:lnTo>
                    <a:pt x="1524" y="16001"/>
                  </a:lnTo>
                  <a:lnTo>
                    <a:pt x="8382" y="9905"/>
                  </a:lnTo>
                  <a:lnTo>
                    <a:pt x="12192" y="6857"/>
                  </a:lnTo>
                  <a:lnTo>
                    <a:pt x="15240" y="7619"/>
                  </a:lnTo>
                  <a:lnTo>
                    <a:pt x="19812" y="7619"/>
                  </a:lnTo>
                  <a:lnTo>
                    <a:pt x="21336" y="12191"/>
                  </a:lnTo>
                  <a:lnTo>
                    <a:pt x="22098" y="18287"/>
                  </a:lnTo>
                  <a:lnTo>
                    <a:pt x="20574" y="22859"/>
                  </a:lnTo>
                  <a:lnTo>
                    <a:pt x="19050" y="26669"/>
                  </a:lnTo>
                  <a:lnTo>
                    <a:pt x="16002" y="30479"/>
                  </a:lnTo>
                  <a:lnTo>
                    <a:pt x="11430" y="31241"/>
                  </a:lnTo>
                  <a:lnTo>
                    <a:pt x="6858" y="32003"/>
                  </a:lnTo>
                  <a:lnTo>
                    <a:pt x="5334" y="28193"/>
                  </a:lnTo>
                  <a:lnTo>
                    <a:pt x="3810" y="25145"/>
                  </a:lnTo>
                  <a:lnTo>
                    <a:pt x="2286" y="21335"/>
                  </a:lnTo>
                  <a:lnTo>
                    <a:pt x="2286" y="19811"/>
                  </a:lnTo>
                  <a:lnTo>
                    <a:pt x="762" y="18287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7" name="Google Shape;6427;p83"/>
            <p:cNvSpPr/>
            <p:nvPr/>
          </p:nvSpPr>
          <p:spPr>
            <a:xfrm>
              <a:off x="5144261" y="4497323"/>
              <a:ext cx="26670" cy="33654"/>
            </a:xfrm>
            <a:custGeom>
              <a:rect b="b" l="l" r="r" t="t"/>
              <a:pathLst>
                <a:path extrusionOk="0" h="33654" w="26670">
                  <a:moveTo>
                    <a:pt x="12191" y="22860"/>
                  </a:moveTo>
                  <a:lnTo>
                    <a:pt x="10667" y="19050"/>
                  </a:lnTo>
                  <a:lnTo>
                    <a:pt x="9905" y="16764"/>
                  </a:lnTo>
                  <a:lnTo>
                    <a:pt x="9143" y="12192"/>
                  </a:lnTo>
                  <a:lnTo>
                    <a:pt x="9143" y="8382"/>
                  </a:lnTo>
                  <a:lnTo>
                    <a:pt x="9143" y="3810"/>
                  </a:lnTo>
                  <a:lnTo>
                    <a:pt x="13715" y="3048"/>
                  </a:lnTo>
                  <a:lnTo>
                    <a:pt x="18287" y="1524"/>
                  </a:lnTo>
                  <a:lnTo>
                    <a:pt x="22859" y="3048"/>
                  </a:lnTo>
                  <a:lnTo>
                    <a:pt x="25145" y="7620"/>
                  </a:lnTo>
                  <a:lnTo>
                    <a:pt x="26669" y="11430"/>
                  </a:lnTo>
                  <a:lnTo>
                    <a:pt x="26669" y="20574"/>
                  </a:lnTo>
                  <a:lnTo>
                    <a:pt x="25145" y="25146"/>
                  </a:lnTo>
                  <a:lnTo>
                    <a:pt x="21335" y="32004"/>
                  </a:lnTo>
                  <a:lnTo>
                    <a:pt x="16001" y="32766"/>
                  </a:lnTo>
                  <a:lnTo>
                    <a:pt x="9143" y="33528"/>
                  </a:lnTo>
                  <a:lnTo>
                    <a:pt x="2285" y="33528"/>
                  </a:lnTo>
                  <a:lnTo>
                    <a:pt x="761" y="25908"/>
                  </a:lnTo>
                  <a:lnTo>
                    <a:pt x="0" y="19812"/>
                  </a:lnTo>
                  <a:lnTo>
                    <a:pt x="0" y="12954"/>
                  </a:lnTo>
                  <a:lnTo>
                    <a:pt x="0" y="7620"/>
                  </a:lnTo>
                  <a:lnTo>
                    <a:pt x="6857" y="3810"/>
                  </a:lnTo>
                  <a:lnTo>
                    <a:pt x="9143" y="2286"/>
                  </a:lnTo>
                  <a:lnTo>
                    <a:pt x="17525" y="0"/>
                  </a:lnTo>
                  <a:lnTo>
                    <a:pt x="20573" y="1524"/>
                  </a:lnTo>
                  <a:lnTo>
                    <a:pt x="24383" y="3810"/>
                  </a:lnTo>
                  <a:lnTo>
                    <a:pt x="22097" y="14478"/>
                  </a:lnTo>
                  <a:lnTo>
                    <a:pt x="3047" y="29718"/>
                  </a:lnTo>
                  <a:lnTo>
                    <a:pt x="3809" y="16002"/>
                  </a:lnTo>
                  <a:lnTo>
                    <a:pt x="3809" y="1371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8" name="Google Shape;6428;p83"/>
            <p:cNvSpPr/>
            <p:nvPr/>
          </p:nvSpPr>
          <p:spPr>
            <a:xfrm>
              <a:off x="5339334" y="4387596"/>
              <a:ext cx="41275" cy="56514"/>
            </a:xfrm>
            <a:custGeom>
              <a:rect b="b" l="l" r="r" t="t"/>
              <a:pathLst>
                <a:path extrusionOk="0" h="56514" w="41275">
                  <a:moveTo>
                    <a:pt x="32003" y="21336"/>
                  </a:moveTo>
                  <a:lnTo>
                    <a:pt x="30479" y="16002"/>
                  </a:lnTo>
                  <a:lnTo>
                    <a:pt x="24383" y="6858"/>
                  </a:lnTo>
                  <a:lnTo>
                    <a:pt x="30479" y="2286"/>
                  </a:lnTo>
                  <a:lnTo>
                    <a:pt x="32765" y="0"/>
                  </a:lnTo>
                  <a:lnTo>
                    <a:pt x="38099" y="0"/>
                  </a:lnTo>
                  <a:lnTo>
                    <a:pt x="39623" y="3048"/>
                  </a:lnTo>
                  <a:lnTo>
                    <a:pt x="41195" y="8453"/>
                  </a:lnTo>
                  <a:lnTo>
                    <a:pt x="40766" y="14859"/>
                  </a:lnTo>
                  <a:lnTo>
                    <a:pt x="17525" y="48768"/>
                  </a:lnTo>
                  <a:lnTo>
                    <a:pt x="13715" y="48768"/>
                  </a:lnTo>
                  <a:lnTo>
                    <a:pt x="12191" y="48768"/>
                  </a:lnTo>
                  <a:lnTo>
                    <a:pt x="9905" y="48768"/>
                  </a:lnTo>
                  <a:lnTo>
                    <a:pt x="8405" y="42481"/>
                  </a:lnTo>
                  <a:lnTo>
                    <a:pt x="7619" y="36195"/>
                  </a:lnTo>
                  <a:lnTo>
                    <a:pt x="7977" y="29908"/>
                  </a:lnTo>
                  <a:lnTo>
                    <a:pt x="32003" y="8382"/>
                  </a:lnTo>
                  <a:lnTo>
                    <a:pt x="38861" y="9144"/>
                  </a:lnTo>
                  <a:lnTo>
                    <a:pt x="21335" y="50292"/>
                  </a:lnTo>
                  <a:lnTo>
                    <a:pt x="17525" y="54102"/>
                  </a:lnTo>
                  <a:lnTo>
                    <a:pt x="9143" y="56388"/>
                  </a:lnTo>
                  <a:lnTo>
                    <a:pt x="4571" y="51816"/>
                  </a:lnTo>
                  <a:lnTo>
                    <a:pt x="0" y="47244"/>
                  </a:lnTo>
                  <a:lnTo>
                    <a:pt x="0" y="40386"/>
                  </a:lnTo>
                  <a:lnTo>
                    <a:pt x="0" y="35052"/>
                  </a:lnTo>
                  <a:lnTo>
                    <a:pt x="761" y="30480"/>
                  </a:lnTo>
                  <a:lnTo>
                    <a:pt x="761" y="28956"/>
                  </a:lnTo>
                  <a:lnTo>
                    <a:pt x="3047" y="2590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9" name="Google Shape;6429;p83"/>
            <p:cNvSpPr/>
            <p:nvPr/>
          </p:nvSpPr>
          <p:spPr>
            <a:xfrm>
              <a:off x="4764785" y="3323082"/>
              <a:ext cx="44450" cy="41275"/>
            </a:xfrm>
            <a:custGeom>
              <a:rect b="b" l="l" r="r" t="t"/>
              <a:pathLst>
                <a:path extrusionOk="0" h="41275" w="44450">
                  <a:moveTo>
                    <a:pt x="21336" y="9905"/>
                  </a:moveTo>
                  <a:lnTo>
                    <a:pt x="25146" y="10667"/>
                  </a:lnTo>
                  <a:lnTo>
                    <a:pt x="28956" y="11429"/>
                  </a:lnTo>
                  <a:lnTo>
                    <a:pt x="32004" y="12191"/>
                  </a:lnTo>
                  <a:lnTo>
                    <a:pt x="31242" y="20573"/>
                  </a:lnTo>
                  <a:lnTo>
                    <a:pt x="30480" y="27431"/>
                  </a:lnTo>
                  <a:lnTo>
                    <a:pt x="22098" y="32003"/>
                  </a:lnTo>
                  <a:lnTo>
                    <a:pt x="19812" y="33527"/>
                  </a:lnTo>
                  <a:lnTo>
                    <a:pt x="10668" y="35813"/>
                  </a:lnTo>
                  <a:lnTo>
                    <a:pt x="8382" y="32003"/>
                  </a:lnTo>
                  <a:lnTo>
                    <a:pt x="5334" y="28193"/>
                  </a:lnTo>
                  <a:lnTo>
                    <a:pt x="4572" y="16001"/>
                  </a:lnTo>
                  <a:lnTo>
                    <a:pt x="6858" y="11429"/>
                  </a:lnTo>
                  <a:lnTo>
                    <a:pt x="9906" y="5333"/>
                  </a:lnTo>
                  <a:lnTo>
                    <a:pt x="20574" y="1523"/>
                  </a:lnTo>
                  <a:lnTo>
                    <a:pt x="27432" y="761"/>
                  </a:lnTo>
                  <a:lnTo>
                    <a:pt x="33528" y="761"/>
                  </a:lnTo>
                  <a:lnTo>
                    <a:pt x="40386" y="0"/>
                  </a:lnTo>
                  <a:lnTo>
                    <a:pt x="42672" y="7619"/>
                  </a:lnTo>
                  <a:lnTo>
                    <a:pt x="44196" y="16001"/>
                  </a:lnTo>
                  <a:lnTo>
                    <a:pt x="41148" y="22859"/>
                  </a:lnTo>
                  <a:lnTo>
                    <a:pt x="3048" y="41147"/>
                  </a:lnTo>
                  <a:lnTo>
                    <a:pt x="762" y="38099"/>
                  </a:lnTo>
                  <a:lnTo>
                    <a:pt x="762" y="30479"/>
                  </a:lnTo>
                  <a:lnTo>
                    <a:pt x="0" y="20573"/>
                  </a:lnTo>
                  <a:lnTo>
                    <a:pt x="7620" y="18287"/>
                  </a:lnTo>
                  <a:lnTo>
                    <a:pt x="15240" y="14477"/>
                  </a:lnTo>
                  <a:lnTo>
                    <a:pt x="23622" y="9905"/>
                  </a:lnTo>
                  <a:lnTo>
                    <a:pt x="26670" y="7619"/>
                  </a:lnTo>
                  <a:lnTo>
                    <a:pt x="32004" y="4571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30" name="Google Shape;6430;p83"/>
            <p:cNvGrpSpPr/>
            <p:nvPr/>
          </p:nvGrpSpPr>
          <p:grpSpPr>
            <a:xfrm>
              <a:off x="2532126" y="2982467"/>
              <a:ext cx="3426460" cy="2171065"/>
              <a:chOff x="2532126" y="2982467"/>
              <a:chExt cx="3426460" cy="2171065"/>
            </a:xfrm>
          </p:grpSpPr>
          <p:sp>
            <p:nvSpPr>
              <p:cNvPr id="6431" name="Google Shape;6431;p83"/>
              <p:cNvSpPr/>
              <p:nvPr/>
            </p:nvSpPr>
            <p:spPr>
              <a:xfrm>
                <a:off x="3989832" y="2982467"/>
                <a:ext cx="70485" cy="2171065"/>
              </a:xfrm>
              <a:custGeom>
                <a:rect b="b" l="l" r="r" t="t"/>
                <a:pathLst>
                  <a:path extrusionOk="0" h="2171065" w="70485">
                    <a:moveTo>
                      <a:pt x="0" y="0"/>
                    </a:moveTo>
                    <a:lnTo>
                      <a:pt x="0" y="6096"/>
                    </a:lnTo>
                    <a:lnTo>
                      <a:pt x="1524" y="11430"/>
                    </a:lnTo>
                    <a:lnTo>
                      <a:pt x="2286" y="16764"/>
                    </a:lnTo>
                    <a:lnTo>
                      <a:pt x="3190" y="25217"/>
                    </a:lnTo>
                    <a:lnTo>
                      <a:pt x="3810" y="33528"/>
                    </a:lnTo>
                    <a:lnTo>
                      <a:pt x="4429" y="41838"/>
                    </a:lnTo>
                    <a:lnTo>
                      <a:pt x="5334" y="50292"/>
                    </a:lnTo>
                    <a:lnTo>
                      <a:pt x="6834" y="62174"/>
                    </a:lnTo>
                    <a:lnTo>
                      <a:pt x="8763" y="73914"/>
                    </a:lnTo>
                    <a:lnTo>
                      <a:pt x="10691" y="85653"/>
                    </a:lnTo>
                    <a:lnTo>
                      <a:pt x="12192" y="97536"/>
                    </a:lnTo>
                    <a:lnTo>
                      <a:pt x="18085" y="142863"/>
                    </a:lnTo>
                    <a:lnTo>
                      <a:pt x="22669" y="195452"/>
                    </a:lnTo>
                    <a:lnTo>
                      <a:pt x="24384" y="233172"/>
                    </a:lnTo>
                    <a:lnTo>
                      <a:pt x="25634" y="255008"/>
                    </a:lnTo>
                    <a:lnTo>
                      <a:pt x="28134" y="298965"/>
                    </a:lnTo>
                    <a:lnTo>
                      <a:pt x="29837" y="345376"/>
                    </a:lnTo>
                    <a:lnTo>
                      <a:pt x="30456" y="394525"/>
                    </a:lnTo>
                    <a:lnTo>
                      <a:pt x="30480" y="419100"/>
                    </a:lnTo>
                    <a:lnTo>
                      <a:pt x="30634" y="444246"/>
                    </a:lnTo>
                    <a:lnTo>
                      <a:pt x="30003" y="469392"/>
                    </a:lnTo>
                    <a:lnTo>
                      <a:pt x="28658" y="494538"/>
                    </a:lnTo>
                    <a:lnTo>
                      <a:pt x="26670" y="519684"/>
                    </a:lnTo>
                    <a:lnTo>
                      <a:pt x="24955" y="545401"/>
                    </a:lnTo>
                    <a:lnTo>
                      <a:pt x="21526" y="596836"/>
                    </a:lnTo>
                    <a:lnTo>
                      <a:pt x="17549" y="660284"/>
                    </a:lnTo>
                    <a:lnTo>
                      <a:pt x="13596" y="736032"/>
                    </a:lnTo>
                    <a:lnTo>
                      <a:pt x="12192" y="774192"/>
                    </a:lnTo>
                    <a:lnTo>
                      <a:pt x="10501" y="812613"/>
                    </a:lnTo>
                    <a:lnTo>
                      <a:pt x="8953" y="851249"/>
                    </a:lnTo>
                    <a:lnTo>
                      <a:pt x="7691" y="890027"/>
                    </a:lnTo>
                    <a:lnTo>
                      <a:pt x="6858" y="928878"/>
                    </a:lnTo>
                    <a:lnTo>
                      <a:pt x="6191" y="978027"/>
                    </a:lnTo>
                    <a:lnTo>
                      <a:pt x="6096" y="1027176"/>
                    </a:lnTo>
                    <a:lnTo>
                      <a:pt x="6191" y="1068443"/>
                    </a:lnTo>
                    <a:lnTo>
                      <a:pt x="6286" y="1109853"/>
                    </a:lnTo>
                    <a:lnTo>
                      <a:pt x="6096" y="1151262"/>
                    </a:lnTo>
                    <a:lnTo>
                      <a:pt x="5334" y="1192530"/>
                    </a:lnTo>
                    <a:lnTo>
                      <a:pt x="4655" y="1216985"/>
                    </a:lnTo>
                    <a:lnTo>
                      <a:pt x="3905" y="1241298"/>
                    </a:lnTo>
                    <a:lnTo>
                      <a:pt x="3298" y="1265610"/>
                    </a:lnTo>
                    <a:lnTo>
                      <a:pt x="3048" y="1290066"/>
                    </a:lnTo>
                    <a:lnTo>
                      <a:pt x="2524" y="1319200"/>
                    </a:lnTo>
                    <a:lnTo>
                      <a:pt x="2286" y="1348263"/>
                    </a:lnTo>
                    <a:lnTo>
                      <a:pt x="3810" y="1405890"/>
                    </a:lnTo>
                    <a:lnTo>
                      <a:pt x="7429" y="1451133"/>
                    </a:lnTo>
                    <a:lnTo>
                      <a:pt x="12192" y="1495806"/>
                    </a:lnTo>
                    <a:lnTo>
                      <a:pt x="14478" y="1517070"/>
                    </a:lnTo>
                    <a:lnTo>
                      <a:pt x="16764" y="1538478"/>
                    </a:lnTo>
                    <a:lnTo>
                      <a:pt x="19050" y="1559885"/>
                    </a:lnTo>
                    <a:lnTo>
                      <a:pt x="21336" y="1581150"/>
                    </a:lnTo>
                    <a:lnTo>
                      <a:pt x="23729" y="1601152"/>
                    </a:lnTo>
                    <a:lnTo>
                      <a:pt x="26193" y="1621155"/>
                    </a:lnTo>
                    <a:lnTo>
                      <a:pt x="28515" y="1641157"/>
                    </a:lnTo>
                    <a:lnTo>
                      <a:pt x="30480" y="1661160"/>
                    </a:lnTo>
                    <a:lnTo>
                      <a:pt x="33885" y="1691008"/>
                    </a:lnTo>
                    <a:lnTo>
                      <a:pt x="37147" y="1721072"/>
                    </a:lnTo>
                    <a:lnTo>
                      <a:pt x="42672" y="1781556"/>
                    </a:lnTo>
                    <a:lnTo>
                      <a:pt x="46851" y="1838134"/>
                    </a:lnTo>
                    <a:lnTo>
                      <a:pt x="48006" y="1856994"/>
                    </a:lnTo>
                    <a:lnTo>
                      <a:pt x="49279" y="1875162"/>
                    </a:lnTo>
                    <a:lnTo>
                      <a:pt x="50768" y="1893189"/>
                    </a:lnTo>
                    <a:lnTo>
                      <a:pt x="52399" y="1911215"/>
                    </a:lnTo>
                    <a:lnTo>
                      <a:pt x="54102" y="1929383"/>
                    </a:lnTo>
                    <a:lnTo>
                      <a:pt x="55364" y="1946659"/>
                    </a:lnTo>
                    <a:lnTo>
                      <a:pt x="56769" y="1964150"/>
                    </a:lnTo>
                    <a:lnTo>
                      <a:pt x="58173" y="1981783"/>
                    </a:lnTo>
                    <a:lnTo>
                      <a:pt x="59436" y="1999488"/>
                    </a:lnTo>
                    <a:lnTo>
                      <a:pt x="60590" y="2015489"/>
                    </a:lnTo>
                    <a:lnTo>
                      <a:pt x="61817" y="2031491"/>
                    </a:lnTo>
                    <a:lnTo>
                      <a:pt x="63186" y="2047493"/>
                    </a:lnTo>
                    <a:lnTo>
                      <a:pt x="64770" y="2063495"/>
                    </a:lnTo>
                    <a:lnTo>
                      <a:pt x="66341" y="2076628"/>
                    </a:lnTo>
                    <a:lnTo>
                      <a:pt x="67627" y="2089689"/>
                    </a:lnTo>
                    <a:lnTo>
                      <a:pt x="68627" y="2102608"/>
                    </a:lnTo>
                    <a:lnTo>
                      <a:pt x="69342" y="2115312"/>
                    </a:lnTo>
                    <a:lnTo>
                      <a:pt x="69984" y="2129361"/>
                    </a:lnTo>
                    <a:lnTo>
                      <a:pt x="70485" y="2143696"/>
                    </a:lnTo>
                    <a:lnTo>
                      <a:pt x="70413" y="2157745"/>
                    </a:lnTo>
                    <a:lnTo>
                      <a:pt x="69342" y="2170938"/>
                    </a:lnTo>
                    <a:lnTo>
                      <a:pt x="67818" y="2164080"/>
                    </a:lnTo>
                    <a:lnTo>
                      <a:pt x="65532" y="2157984"/>
                    </a:lnTo>
                    <a:lnTo>
                      <a:pt x="64008" y="2151126"/>
                    </a:lnTo>
                    <a:lnTo>
                      <a:pt x="63246" y="2148078"/>
                    </a:lnTo>
                    <a:lnTo>
                      <a:pt x="62484" y="2144268"/>
                    </a:lnTo>
                    <a:lnTo>
                      <a:pt x="61722" y="214122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2" name="Google Shape;6432;p83"/>
              <p:cNvSpPr/>
              <p:nvPr/>
            </p:nvSpPr>
            <p:spPr>
              <a:xfrm>
                <a:off x="2532126" y="4475797"/>
                <a:ext cx="3426460" cy="210185"/>
              </a:xfrm>
              <a:custGeom>
                <a:rect b="b" l="l" r="r" t="t"/>
                <a:pathLst>
                  <a:path extrusionOk="0" h="210185" w="3426460">
                    <a:moveTo>
                      <a:pt x="0" y="203644"/>
                    </a:moveTo>
                    <a:lnTo>
                      <a:pt x="19431" y="203799"/>
                    </a:lnTo>
                    <a:lnTo>
                      <a:pt x="38862" y="204311"/>
                    </a:lnTo>
                    <a:lnTo>
                      <a:pt x="58293" y="205251"/>
                    </a:lnTo>
                    <a:lnTo>
                      <a:pt x="77724" y="206692"/>
                    </a:lnTo>
                    <a:lnTo>
                      <a:pt x="94297" y="207585"/>
                    </a:lnTo>
                    <a:lnTo>
                      <a:pt x="110870" y="208121"/>
                    </a:lnTo>
                    <a:lnTo>
                      <a:pt x="127444" y="208514"/>
                    </a:lnTo>
                    <a:lnTo>
                      <a:pt x="144018" y="208978"/>
                    </a:lnTo>
                    <a:lnTo>
                      <a:pt x="166878" y="209419"/>
                    </a:lnTo>
                    <a:lnTo>
                      <a:pt x="189738" y="209645"/>
                    </a:lnTo>
                    <a:lnTo>
                      <a:pt x="212598" y="209728"/>
                    </a:lnTo>
                    <a:lnTo>
                      <a:pt x="235458" y="209740"/>
                    </a:lnTo>
                    <a:lnTo>
                      <a:pt x="263913" y="209359"/>
                    </a:lnTo>
                    <a:lnTo>
                      <a:pt x="292227" y="208407"/>
                    </a:lnTo>
                    <a:lnTo>
                      <a:pt x="320540" y="207168"/>
                    </a:lnTo>
                    <a:lnTo>
                      <a:pt x="348996" y="205930"/>
                    </a:lnTo>
                    <a:lnTo>
                      <a:pt x="419100" y="202692"/>
                    </a:lnTo>
                    <a:lnTo>
                      <a:pt x="489204" y="198310"/>
                    </a:lnTo>
                    <a:lnTo>
                      <a:pt x="529899" y="195322"/>
                    </a:lnTo>
                    <a:lnTo>
                      <a:pt x="570738" y="192119"/>
                    </a:lnTo>
                    <a:lnTo>
                      <a:pt x="611576" y="188773"/>
                    </a:lnTo>
                    <a:lnTo>
                      <a:pt x="652272" y="185356"/>
                    </a:lnTo>
                    <a:lnTo>
                      <a:pt x="695825" y="181498"/>
                    </a:lnTo>
                    <a:lnTo>
                      <a:pt x="739521" y="177927"/>
                    </a:lnTo>
                    <a:lnTo>
                      <a:pt x="783216" y="174640"/>
                    </a:lnTo>
                    <a:lnTo>
                      <a:pt x="826769" y="171640"/>
                    </a:lnTo>
                    <a:lnTo>
                      <a:pt x="871918" y="168913"/>
                    </a:lnTo>
                    <a:lnTo>
                      <a:pt x="917067" y="166401"/>
                    </a:lnTo>
                    <a:lnTo>
                      <a:pt x="962215" y="164032"/>
                    </a:lnTo>
                    <a:lnTo>
                      <a:pt x="1007363" y="161734"/>
                    </a:lnTo>
                    <a:lnTo>
                      <a:pt x="1053203" y="159436"/>
                    </a:lnTo>
                    <a:lnTo>
                      <a:pt x="1099185" y="157067"/>
                    </a:lnTo>
                    <a:lnTo>
                      <a:pt x="1145166" y="154555"/>
                    </a:lnTo>
                    <a:lnTo>
                      <a:pt x="1191006" y="151828"/>
                    </a:lnTo>
                    <a:lnTo>
                      <a:pt x="1238428" y="148851"/>
                    </a:lnTo>
                    <a:lnTo>
                      <a:pt x="1285779" y="145732"/>
                    </a:lnTo>
                    <a:lnTo>
                      <a:pt x="1332988" y="142613"/>
                    </a:lnTo>
                    <a:lnTo>
                      <a:pt x="1379982" y="139636"/>
                    </a:lnTo>
                    <a:lnTo>
                      <a:pt x="1426154" y="136814"/>
                    </a:lnTo>
                    <a:lnTo>
                      <a:pt x="1472184" y="134207"/>
                    </a:lnTo>
                    <a:lnTo>
                      <a:pt x="1518213" y="132028"/>
                    </a:lnTo>
                    <a:lnTo>
                      <a:pt x="1564386" y="130492"/>
                    </a:lnTo>
                    <a:lnTo>
                      <a:pt x="1608510" y="128885"/>
                    </a:lnTo>
                    <a:lnTo>
                      <a:pt x="1652777" y="127349"/>
                    </a:lnTo>
                    <a:lnTo>
                      <a:pt x="1697045" y="125670"/>
                    </a:lnTo>
                    <a:lnTo>
                      <a:pt x="1741170" y="123634"/>
                    </a:lnTo>
                    <a:lnTo>
                      <a:pt x="1784484" y="121908"/>
                    </a:lnTo>
                    <a:lnTo>
                      <a:pt x="1827657" y="120110"/>
                    </a:lnTo>
                    <a:lnTo>
                      <a:pt x="1870829" y="118169"/>
                    </a:lnTo>
                    <a:lnTo>
                      <a:pt x="1914144" y="116014"/>
                    </a:lnTo>
                    <a:lnTo>
                      <a:pt x="1956435" y="113490"/>
                    </a:lnTo>
                    <a:lnTo>
                      <a:pt x="1998726" y="110680"/>
                    </a:lnTo>
                    <a:lnTo>
                      <a:pt x="2041016" y="107870"/>
                    </a:lnTo>
                    <a:lnTo>
                      <a:pt x="2083308" y="105346"/>
                    </a:lnTo>
                    <a:lnTo>
                      <a:pt x="2123432" y="102500"/>
                    </a:lnTo>
                    <a:lnTo>
                      <a:pt x="2163699" y="99726"/>
                    </a:lnTo>
                    <a:lnTo>
                      <a:pt x="2203965" y="97095"/>
                    </a:lnTo>
                    <a:lnTo>
                      <a:pt x="2244090" y="94678"/>
                    </a:lnTo>
                    <a:lnTo>
                      <a:pt x="2282368" y="92499"/>
                    </a:lnTo>
                    <a:lnTo>
                      <a:pt x="2320575" y="90392"/>
                    </a:lnTo>
                    <a:lnTo>
                      <a:pt x="2358640" y="88141"/>
                    </a:lnTo>
                    <a:lnTo>
                      <a:pt x="2396490" y="85534"/>
                    </a:lnTo>
                    <a:lnTo>
                      <a:pt x="2433506" y="83355"/>
                    </a:lnTo>
                    <a:lnTo>
                      <a:pt x="2470308" y="81248"/>
                    </a:lnTo>
                    <a:lnTo>
                      <a:pt x="2506968" y="78997"/>
                    </a:lnTo>
                    <a:lnTo>
                      <a:pt x="2543556" y="76390"/>
                    </a:lnTo>
                    <a:lnTo>
                      <a:pt x="2592121" y="73009"/>
                    </a:lnTo>
                    <a:lnTo>
                      <a:pt x="2640615" y="68770"/>
                    </a:lnTo>
                    <a:lnTo>
                      <a:pt x="2688967" y="63960"/>
                    </a:lnTo>
                    <a:lnTo>
                      <a:pt x="2737104" y="58864"/>
                    </a:lnTo>
                    <a:lnTo>
                      <a:pt x="2775846" y="54744"/>
                    </a:lnTo>
                    <a:lnTo>
                      <a:pt x="2814447" y="50482"/>
                    </a:lnTo>
                    <a:lnTo>
                      <a:pt x="2853047" y="46220"/>
                    </a:lnTo>
                    <a:lnTo>
                      <a:pt x="2891790" y="42100"/>
                    </a:lnTo>
                    <a:lnTo>
                      <a:pt x="2967609" y="34194"/>
                    </a:lnTo>
                    <a:lnTo>
                      <a:pt x="3005589" y="30420"/>
                    </a:lnTo>
                    <a:lnTo>
                      <a:pt x="3080575" y="23550"/>
                    </a:lnTo>
                    <a:lnTo>
                      <a:pt x="3117723" y="20383"/>
                    </a:lnTo>
                    <a:lnTo>
                      <a:pt x="3154870" y="17216"/>
                    </a:lnTo>
                    <a:lnTo>
                      <a:pt x="3192018" y="13906"/>
                    </a:lnTo>
                    <a:lnTo>
                      <a:pt x="3223581" y="11060"/>
                    </a:lnTo>
                    <a:lnTo>
                      <a:pt x="3255359" y="8286"/>
                    </a:lnTo>
                    <a:lnTo>
                      <a:pt x="3319272" y="3238"/>
                    </a:lnTo>
                    <a:lnTo>
                      <a:pt x="3357753" y="1143"/>
                    </a:lnTo>
                    <a:lnTo>
                      <a:pt x="3396234" y="190"/>
                    </a:lnTo>
                    <a:lnTo>
                      <a:pt x="3402639" y="95"/>
                    </a:lnTo>
                    <a:lnTo>
                      <a:pt x="3409188" y="0"/>
                    </a:lnTo>
                    <a:lnTo>
                      <a:pt x="3415736" y="190"/>
                    </a:lnTo>
                    <a:lnTo>
                      <a:pt x="3422141" y="952"/>
                    </a:lnTo>
                    <a:lnTo>
                      <a:pt x="3424428" y="1714"/>
                    </a:lnTo>
                    <a:lnTo>
                      <a:pt x="3425190" y="2476"/>
                    </a:lnTo>
                    <a:lnTo>
                      <a:pt x="3421379" y="4000"/>
                    </a:lnTo>
                    <a:lnTo>
                      <a:pt x="3425952" y="4762"/>
                    </a:lnTo>
                    <a:lnTo>
                      <a:pt x="3416046" y="4762"/>
                    </a:lnTo>
                    <a:lnTo>
                      <a:pt x="3406687" y="4750"/>
                    </a:lnTo>
                    <a:lnTo>
                      <a:pt x="3399472" y="4667"/>
                    </a:lnTo>
                    <a:lnTo>
                      <a:pt x="3393114" y="4441"/>
                    </a:lnTo>
                    <a:lnTo>
                      <a:pt x="3386328" y="400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3" name="Google Shape;6433;p83"/>
              <p:cNvSpPr/>
              <p:nvPr/>
            </p:nvSpPr>
            <p:spPr>
              <a:xfrm>
                <a:off x="4846034" y="3894581"/>
                <a:ext cx="47625" cy="50800"/>
              </a:xfrm>
              <a:custGeom>
                <a:rect b="b" l="l" r="r" t="t"/>
                <a:pathLst>
                  <a:path extrusionOk="0" h="50800" w="47625">
                    <a:moveTo>
                      <a:pt x="22383" y="28955"/>
                    </a:moveTo>
                    <a:lnTo>
                      <a:pt x="17906" y="33099"/>
                    </a:lnTo>
                    <a:lnTo>
                      <a:pt x="14001" y="37528"/>
                    </a:lnTo>
                    <a:lnTo>
                      <a:pt x="12953" y="42243"/>
                    </a:lnTo>
                    <a:lnTo>
                      <a:pt x="17049" y="47243"/>
                    </a:lnTo>
                    <a:lnTo>
                      <a:pt x="20097" y="49529"/>
                    </a:lnTo>
                    <a:lnTo>
                      <a:pt x="26193" y="50291"/>
                    </a:lnTo>
                    <a:lnTo>
                      <a:pt x="30003" y="49529"/>
                    </a:lnTo>
                    <a:lnTo>
                      <a:pt x="35337" y="48005"/>
                    </a:lnTo>
                    <a:lnTo>
                      <a:pt x="37623" y="40385"/>
                    </a:lnTo>
                    <a:lnTo>
                      <a:pt x="39147" y="35813"/>
                    </a:lnTo>
                    <a:lnTo>
                      <a:pt x="40671" y="29717"/>
                    </a:lnTo>
                    <a:lnTo>
                      <a:pt x="40671" y="20573"/>
                    </a:lnTo>
                    <a:lnTo>
                      <a:pt x="37623" y="15239"/>
                    </a:lnTo>
                    <a:lnTo>
                      <a:pt x="33813" y="8381"/>
                    </a:lnTo>
                    <a:lnTo>
                      <a:pt x="26955" y="3809"/>
                    </a:lnTo>
                    <a:lnTo>
                      <a:pt x="19335" y="3047"/>
                    </a:lnTo>
                    <a:lnTo>
                      <a:pt x="10191" y="1523"/>
                    </a:lnTo>
                    <a:lnTo>
                      <a:pt x="6381" y="7619"/>
                    </a:lnTo>
                    <a:lnTo>
                      <a:pt x="2571" y="15239"/>
                    </a:lnTo>
                    <a:lnTo>
                      <a:pt x="964" y="20871"/>
                    </a:lnTo>
                    <a:lnTo>
                      <a:pt x="0" y="27717"/>
                    </a:lnTo>
                    <a:lnTo>
                      <a:pt x="321" y="34420"/>
                    </a:lnTo>
                    <a:lnTo>
                      <a:pt x="2571" y="39623"/>
                    </a:lnTo>
                    <a:lnTo>
                      <a:pt x="7131" y="43231"/>
                    </a:lnTo>
                    <a:lnTo>
                      <a:pt x="13906" y="45053"/>
                    </a:lnTo>
                    <a:lnTo>
                      <a:pt x="21109" y="45303"/>
                    </a:lnTo>
                    <a:lnTo>
                      <a:pt x="26955" y="44195"/>
                    </a:lnTo>
                    <a:lnTo>
                      <a:pt x="32289" y="41147"/>
                    </a:lnTo>
                    <a:lnTo>
                      <a:pt x="35337" y="33527"/>
                    </a:lnTo>
                    <a:lnTo>
                      <a:pt x="36099" y="27431"/>
                    </a:lnTo>
                    <a:lnTo>
                      <a:pt x="36861" y="19811"/>
                    </a:lnTo>
                    <a:lnTo>
                      <a:pt x="35337" y="14477"/>
                    </a:lnTo>
                    <a:lnTo>
                      <a:pt x="30003" y="9143"/>
                    </a:lnTo>
                    <a:lnTo>
                      <a:pt x="25431" y="5333"/>
                    </a:lnTo>
                    <a:lnTo>
                      <a:pt x="17049" y="761"/>
                    </a:lnTo>
                    <a:lnTo>
                      <a:pt x="11715" y="3047"/>
                    </a:lnTo>
                    <a:lnTo>
                      <a:pt x="3333" y="6857"/>
                    </a:lnTo>
                    <a:lnTo>
                      <a:pt x="3333" y="19049"/>
                    </a:lnTo>
                    <a:lnTo>
                      <a:pt x="3333" y="25907"/>
                    </a:lnTo>
                    <a:lnTo>
                      <a:pt x="3333" y="36575"/>
                    </a:lnTo>
                    <a:lnTo>
                      <a:pt x="7143" y="41147"/>
                    </a:lnTo>
                    <a:lnTo>
                      <a:pt x="17811" y="42671"/>
                    </a:lnTo>
                    <a:lnTo>
                      <a:pt x="26955" y="43433"/>
                    </a:lnTo>
                    <a:lnTo>
                      <a:pt x="33813" y="41147"/>
                    </a:lnTo>
                    <a:lnTo>
                      <a:pt x="40671" y="33527"/>
                    </a:lnTo>
                    <a:lnTo>
                      <a:pt x="44481" y="28955"/>
                    </a:lnTo>
                    <a:lnTo>
                      <a:pt x="47529" y="20573"/>
                    </a:lnTo>
                    <a:lnTo>
                      <a:pt x="45243" y="13715"/>
                    </a:lnTo>
                    <a:lnTo>
                      <a:pt x="42957" y="6095"/>
                    </a:lnTo>
                    <a:lnTo>
                      <a:pt x="33051" y="0"/>
                    </a:lnTo>
                    <a:lnTo>
                      <a:pt x="25431" y="1523"/>
                    </a:lnTo>
                    <a:lnTo>
                      <a:pt x="17811" y="3047"/>
                    </a:lnTo>
                    <a:lnTo>
                      <a:pt x="17049" y="12191"/>
                    </a:lnTo>
                    <a:lnTo>
                      <a:pt x="16287" y="18287"/>
                    </a:lnTo>
                    <a:lnTo>
                      <a:pt x="16287" y="25145"/>
                    </a:lnTo>
                    <a:lnTo>
                      <a:pt x="17811" y="28955"/>
                    </a:lnTo>
                    <a:lnTo>
                      <a:pt x="25431" y="29717"/>
                    </a:lnTo>
                    <a:lnTo>
                      <a:pt x="31527" y="30479"/>
                    </a:lnTo>
                    <a:lnTo>
                      <a:pt x="37623" y="28955"/>
                    </a:lnTo>
                    <a:lnTo>
                      <a:pt x="40671" y="23621"/>
                    </a:lnTo>
                    <a:lnTo>
                      <a:pt x="42957" y="20573"/>
                    </a:lnTo>
                    <a:lnTo>
                      <a:pt x="42957" y="12953"/>
                    </a:lnTo>
                    <a:lnTo>
                      <a:pt x="40671" y="10667"/>
                    </a:lnTo>
                    <a:lnTo>
                      <a:pt x="36861" y="5333"/>
                    </a:lnTo>
                    <a:lnTo>
                      <a:pt x="29241" y="6095"/>
                    </a:lnTo>
                    <a:lnTo>
                      <a:pt x="23907" y="6095"/>
                    </a:lnTo>
                    <a:lnTo>
                      <a:pt x="17049" y="6095"/>
                    </a:lnTo>
                    <a:lnTo>
                      <a:pt x="11715" y="8381"/>
                    </a:lnTo>
                    <a:lnTo>
                      <a:pt x="10191" y="15239"/>
                    </a:lnTo>
                    <a:lnTo>
                      <a:pt x="8667" y="20573"/>
                    </a:lnTo>
                    <a:lnTo>
                      <a:pt x="12477" y="18287"/>
                    </a:lnTo>
                    <a:lnTo>
                      <a:pt x="16287" y="19049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4" name="Google Shape;6434;p83"/>
              <p:cNvSpPr/>
              <p:nvPr/>
            </p:nvSpPr>
            <p:spPr>
              <a:xfrm>
                <a:off x="4956048" y="3774566"/>
                <a:ext cx="106679" cy="267335"/>
              </a:xfrm>
              <a:custGeom>
                <a:rect b="b" l="l" r="r" t="t"/>
                <a:pathLst>
                  <a:path extrusionOk="0" h="267335" w="106679">
                    <a:moveTo>
                      <a:pt x="60960" y="1142"/>
                    </a:moveTo>
                    <a:lnTo>
                      <a:pt x="50756" y="500"/>
                    </a:lnTo>
                    <a:lnTo>
                      <a:pt x="39909" y="0"/>
                    </a:lnTo>
                    <a:lnTo>
                      <a:pt x="28920" y="71"/>
                    </a:lnTo>
                    <a:lnTo>
                      <a:pt x="0" y="14858"/>
                    </a:lnTo>
                    <a:lnTo>
                      <a:pt x="762" y="27050"/>
                    </a:lnTo>
                    <a:lnTo>
                      <a:pt x="1524" y="31622"/>
                    </a:lnTo>
                    <a:lnTo>
                      <a:pt x="4869" y="44886"/>
                    </a:lnTo>
                    <a:lnTo>
                      <a:pt x="8858" y="58292"/>
                    </a:lnTo>
                    <a:lnTo>
                      <a:pt x="12989" y="71699"/>
                    </a:lnTo>
                    <a:lnTo>
                      <a:pt x="16764" y="84962"/>
                    </a:lnTo>
                    <a:lnTo>
                      <a:pt x="29944" y="139184"/>
                    </a:lnTo>
                    <a:lnTo>
                      <a:pt x="38290" y="191642"/>
                    </a:lnTo>
                    <a:lnTo>
                      <a:pt x="42802" y="235076"/>
                    </a:lnTo>
                    <a:lnTo>
                      <a:pt x="43731" y="253364"/>
                    </a:lnTo>
                    <a:lnTo>
                      <a:pt x="44196" y="262508"/>
                    </a:lnTo>
                    <a:lnTo>
                      <a:pt x="44958" y="264032"/>
                    </a:lnTo>
                    <a:lnTo>
                      <a:pt x="44196" y="265556"/>
                    </a:lnTo>
                    <a:lnTo>
                      <a:pt x="44196" y="267080"/>
                    </a:lnTo>
                    <a:lnTo>
                      <a:pt x="47244" y="265556"/>
                    </a:lnTo>
                    <a:lnTo>
                      <a:pt x="48768" y="264794"/>
                    </a:lnTo>
                    <a:lnTo>
                      <a:pt x="51816" y="262508"/>
                    </a:lnTo>
                    <a:lnTo>
                      <a:pt x="57150" y="258698"/>
                    </a:lnTo>
                    <a:lnTo>
                      <a:pt x="64008" y="257174"/>
                    </a:lnTo>
                    <a:lnTo>
                      <a:pt x="70866" y="255650"/>
                    </a:lnTo>
                    <a:lnTo>
                      <a:pt x="102108" y="244220"/>
                    </a:lnTo>
                    <a:lnTo>
                      <a:pt x="104394" y="242696"/>
                    </a:lnTo>
                    <a:lnTo>
                      <a:pt x="106680" y="241172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435" name="Google Shape;6435;p83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5022805" y="3782555"/>
                <a:ext cx="98609" cy="823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36" name="Google Shape;6436;p83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5058143" y="3905237"/>
                <a:ext cx="72415" cy="853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37" name="Google Shape;6437;p83"/>
              <p:cNvSpPr/>
              <p:nvPr/>
            </p:nvSpPr>
            <p:spPr>
              <a:xfrm>
                <a:off x="5099304" y="3718559"/>
                <a:ext cx="88900" cy="284479"/>
              </a:xfrm>
              <a:custGeom>
                <a:rect b="b" l="l" r="r" t="t"/>
                <a:pathLst>
                  <a:path extrusionOk="0" h="284479" w="88900">
                    <a:moveTo>
                      <a:pt x="0" y="18287"/>
                    </a:moveTo>
                    <a:lnTo>
                      <a:pt x="40909" y="2690"/>
                    </a:lnTo>
                    <a:lnTo>
                      <a:pt x="60198" y="761"/>
                    </a:lnTo>
                    <a:lnTo>
                      <a:pt x="65532" y="761"/>
                    </a:lnTo>
                    <a:lnTo>
                      <a:pt x="68580" y="0"/>
                    </a:lnTo>
                    <a:lnTo>
                      <a:pt x="70866" y="6095"/>
                    </a:lnTo>
                    <a:lnTo>
                      <a:pt x="73413" y="18014"/>
                    </a:lnTo>
                    <a:lnTo>
                      <a:pt x="74676" y="30575"/>
                    </a:lnTo>
                    <a:lnTo>
                      <a:pt x="75366" y="43279"/>
                    </a:lnTo>
                    <a:lnTo>
                      <a:pt x="76200" y="55625"/>
                    </a:lnTo>
                    <a:lnTo>
                      <a:pt x="79629" y="112525"/>
                    </a:lnTo>
                    <a:lnTo>
                      <a:pt x="82581" y="166115"/>
                    </a:lnTo>
                    <a:lnTo>
                      <a:pt x="83820" y="200405"/>
                    </a:lnTo>
                    <a:lnTo>
                      <a:pt x="84284" y="209549"/>
                    </a:lnTo>
                    <a:lnTo>
                      <a:pt x="84677" y="218694"/>
                    </a:lnTo>
                    <a:lnTo>
                      <a:pt x="85213" y="227837"/>
                    </a:lnTo>
                    <a:lnTo>
                      <a:pt x="86106" y="236981"/>
                    </a:lnTo>
                    <a:lnTo>
                      <a:pt x="86106" y="241553"/>
                    </a:lnTo>
                    <a:lnTo>
                      <a:pt x="86868" y="246126"/>
                    </a:lnTo>
                    <a:lnTo>
                      <a:pt x="87630" y="250697"/>
                    </a:lnTo>
                    <a:lnTo>
                      <a:pt x="87630" y="252222"/>
                    </a:lnTo>
                    <a:lnTo>
                      <a:pt x="88392" y="253745"/>
                    </a:lnTo>
                    <a:lnTo>
                      <a:pt x="88392" y="255269"/>
                    </a:lnTo>
                    <a:lnTo>
                      <a:pt x="88392" y="256031"/>
                    </a:lnTo>
                    <a:lnTo>
                      <a:pt x="85344" y="257555"/>
                    </a:lnTo>
                    <a:lnTo>
                      <a:pt x="81534" y="258317"/>
                    </a:lnTo>
                    <a:lnTo>
                      <a:pt x="78486" y="259079"/>
                    </a:lnTo>
                    <a:lnTo>
                      <a:pt x="39814" y="278320"/>
                    </a:lnTo>
                    <a:lnTo>
                      <a:pt x="33385" y="281773"/>
                    </a:lnTo>
                    <a:lnTo>
                      <a:pt x="26670" y="284226"/>
                    </a:lnTo>
                    <a:lnTo>
                      <a:pt x="23622" y="284226"/>
                    </a:lnTo>
                    <a:lnTo>
                      <a:pt x="22860" y="283463"/>
                    </a:lnTo>
                    <a:lnTo>
                      <a:pt x="22860" y="280416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8" name="Google Shape;6438;p83"/>
              <p:cNvSpPr/>
              <p:nvPr/>
            </p:nvSpPr>
            <p:spPr>
              <a:xfrm>
                <a:off x="4866132" y="4511802"/>
                <a:ext cx="30479" cy="29210"/>
              </a:xfrm>
              <a:custGeom>
                <a:rect b="b" l="l" r="r" t="t"/>
                <a:pathLst>
                  <a:path extrusionOk="0" h="29210" w="30479">
                    <a:moveTo>
                      <a:pt x="20574" y="25908"/>
                    </a:moveTo>
                    <a:lnTo>
                      <a:pt x="19050" y="21336"/>
                    </a:lnTo>
                    <a:lnTo>
                      <a:pt x="13716" y="10668"/>
                    </a:lnTo>
                    <a:lnTo>
                      <a:pt x="16002" y="4572"/>
                    </a:lnTo>
                    <a:lnTo>
                      <a:pt x="16764" y="1524"/>
                    </a:lnTo>
                    <a:lnTo>
                      <a:pt x="22860" y="0"/>
                    </a:lnTo>
                    <a:lnTo>
                      <a:pt x="25146" y="762"/>
                    </a:lnTo>
                    <a:lnTo>
                      <a:pt x="29718" y="1524"/>
                    </a:lnTo>
                    <a:lnTo>
                      <a:pt x="30480" y="3810"/>
                    </a:lnTo>
                    <a:lnTo>
                      <a:pt x="30480" y="8382"/>
                    </a:lnTo>
                    <a:lnTo>
                      <a:pt x="30480" y="16002"/>
                    </a:lnTo>
                    <a:lnTo>
                      <a:pt x="26670" y="20574"/>
                    </a:lnTo>
                    <a:lnTo>
                      <a:pt x="20574" y="23622"/>
                    </a:lnTo>
                    <a:lnTo>
                      <a:pt x="15240" y="25908"/>
                    </a:lnTo>
                    <a:lnTo>
                      <a:pt x="3810" y="28956"/>
                    </a:lnTo>
                    <a:lnTo>
                      <a:pt x="1524" y="21336"/>
                    </a:lnTo>
                    <a:lnTo>
                      <a:pt x="0" y="16002"/>
                    </a:lnTo>
                    <a:lnTo>
                      <a:pt x="1524" y="9144"/>
                    </a:lnTo>
                    <a:lnTo>
                      <a:pt x="5334" y="6096"/>
                    </a:lnTo>
                    <a:lnTo>
                      <a:pt x="8382" y="3810"/>
                    </a:lnTo>
                    <a:lnTo>
                      <a:pt x="14478" y="2286"/>
                    </a:lnTo>
                    <a:lnTo>
                      <a:pt x="16764" y="5334"/>
                    </a:lnTo>
                    <a:lnTo>
                      <a:pt x="16764" y="9144"/>
                    </a:lnTo>
                    <a:lnTo>
                      <a:pt x="16764" y="9906"/>
                    </a:lnTo>
                    <a:lnTo>
                      <a:pt x="16764" y="1143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439" name="Google Shape;6439;p83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5080241" y="3294875"/>
                <a:ext cx="67081" cy="724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40" name="Google Shape;6440;p83"/>
              <p:cNvSpPr/>
              <p:nvPr/>
            </p:nvSpPr>
            <p:spPr>
              <a:xfrm>
                <a:off x="5343144" y="3447883"/>
                <a:ext cx="36195" cy="44450"/>
              </a:xfrm>
              <a:custGeom>
                <a:rect b="b" l="l" r="r" t="t"/>
                <a:pathLst>
                  <a:path extrusionOk="0" h="44450" w="36195">
                    <a:moveTo>
                      <a:pt x="762" y="16930"/>
                    </a:moveTo>
                    <a:lnTo>
                      <a:pt x="4202" y="10239"/>
                    </a:lnTo>
                    <a:lnTo>
                      <a:pt x="8286" y="3976"/>
                    </a:lnTo>
                    <a:lnTo>
                      <a:pt x="13942" y="0"/>
                    </a:lnTo>
                    <a:lnTo>
                      <a:pt x="22098" y="166"/>
                    </a:lnTo>
                    <a:lnTo>
                      <a:pt x="26670" y="2452"/>
                    </a:lnTo>
                    <a:lnTo>
                      <a:pt x="25908" y="13120"/>
                    </a:lnTo>
                    <a:lnTo>
                      <a:pt x="25146" y="16930"/>
                    </a:lnTo>
                    <a:lnTo>
                      <a:pt x="24384" y="23026"/>
                    </a:lnTo>
                    <a:lnTo>
                      <a:pt x="19812" y="32170"/>
                    </a:lnTo>
                    <a:lnTo>
                      <a:pt x="13716" y="35218"/>
                    </a:lnTo>
                    <a:lnTo>
                      <a:pt x="10668" y="36742"/>
                    </a:lnTo>
                    <a:lnTo>
                      <a:pt x="3810" y="37504"/>
                    </a:lnTo>
                    <a:lnTo>
                      <a:pt x="2286" y="33694"/>
                    </a:lnTo>
                    <a:lnTo>
                      <a:pt x="762" y="29884"/>
                    </a:lnTo>
                    <a:lnTo>
                      <a:pt x="0" y="22264"/>
                    </a:lnTo>
                    <a:lnTo>
                      <a:pt x="3048" y="18454"/>
                    </a:lnTo>
                    <a:lnTo>
                      <a:pt x="6096" y="13882"/>
                    </a:lnTo>
                    <a:lnTo>
                      <a:pt x="13716" y="13882"/>
                    </a:lnTo>
                    <a:lnTo>
                      <a:pt x="19050" y="13882"/>
                    </a:lnTo>
                    <a:lnTo>
                      <a:pt x="25146" y="14644"/>
                    </a:lnTo>
                    <a:lnTo>
                      <a:pt x="28956" y="19216"/>
                    </a:lnTo>
                    <a:lnTo>
                      <a:pt x="29718" y="26074"/>
                    </a:lnTo>
                    <a:lnTo>
                      <a:pt x="30480" y="31408"/>
                    </a:lnTo>
                    <a:lnTo>
                      <a:pt x="30480" y="37504"/>
                    </a:lnTo>
                    <a:lnTo>
                      <a:pt x="26670" y="41314"/>
                    </a:lnTo>
                    <a:lnTo>
                      <a:pt x="25146" y="43600"/>
                    </a:lnTo>
                    <a:lnTo>
                      <a:pt x="19812" y="44362"/>
                    </a:lnTo>
                    <a:lnTo>
                      <a:pt x="17526" y="42838"/>
                    </a:lnTo>
                    <a:lnTo>
                      <a:pt x="13716" y="40552"/>
                    </a:lnTo>
                    <a:lnTo>
                      <a:pt x="14478" y="32170"/>
                    </a:lnTo>
                    <a:lnTo>
                      <a:pt x="17526" y="30646"/>
                    </a:lnTo>
                    <a:lnTo>
                      <a:pt x="21336" y="28360"/>
                    </a:lnTo>
                    <a:lnTo>
                      <a:pt x="28956" y="30646"/>
                    </a:lnTo>
                    <a:lnTo>
                      <a:pt x="32766" y="32170"/>
                    </a:lnTo>
                    <a:lnTo>
                      <a:pt x="34290" y="32932"/>
                    </a:lnTo>
                    <a:lnTo>
                      <a:pt x="35052" y="32932"/>
                    </a:lnTo>
                    <a:lnTo>
                      <a:pt x="35814" y="33694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1" name="Google Shape;6441;p83"/>
              <p:cNvSpPr/>
              <p:nvPr/>
            </p:nvSpPr>
            <p:spPr>
              <a:xfrm>
                <a:off x="4583430" y="4469891"/>
                <a:ext cx="32385" cy="45085"/>
              </a:xfrm>
              <a:custGeom>
                <a:rect b="b" l="l" r="r" t="t"/>
                <a:pathLst>
                  <a:path extrusionOk="0" h="45085" w="32385">
                    <a:moveTo>
                      <a:pt x="14477" y="23622"/>
                    </a:moveTo>
                    <a:lnTo>
                      <a:pt x="16763" y="14478"/>
                    </a:lnTo>
                    <a:lnTo>
                      <a:pt x="16001" y="8382"/>
                    </a:lnTo>
                    <a:lnTo>
                      <a:pt x="26669" y="11430"/>
                    </a:lnTo>
                    <a:lnTo>
                      <a:pt x="32003" y="12954"/>
                    </a:lnTo>
                    <a:lnTo>
                      <a:pt x="32003" y="22860"/>
                    </a:lnTo>
                    <a:lnTo>
                      <a:pt x="1523" y="44958"/>
                    </a:lnTo>
                    <a:lnTo>
                      <a:pt x="0" y="37338"/>
                    </a:lnTo>
                    <a:lnTo>
                      <a:pt x="0" y="30480"/>
                    </a:lnTo>
                    <a:lnTo>
                      <a:pt x="297" y="23026"/>
                    </a:lnTo>
                    <a:lnTo>
                      <a:pt x="25145" y="0"/>
                    </a:lnTo>
                    <a:lnTo>
                      <a:pt x="27431" y="3810"/>
                    </a:lnTo>
                    <a:lnTo>
                      <a:pt x="31241" y="9144"/>
                    </a:lnTo>
                    <a:lnTo>
                      <a:pt x="28955" y="19050"/>
                    </a:lnTo>
                    <a:lnTo>
                      <a:pt x="27431" y="23622"/>
                    </a:lnTo>
                    <a:lnTo>
                      <a:pt x="25145" y="28194"/>
                    </a:lnTo>
                    <a:lnTo>
                      <a:pt x="22097" y="31242"/>
                    </a:lnTo>
                    <a:lnTo>
                      <a:pt x="16763" y="30480"/>
                    </a:lnTo>
                    <a:lnTo>
                      <a:pt x="12191" y="30480"/>
                    </a:lnTo>
                    <a:lnTo>
                      <a:pt x="10667" y="23622"/>
                    </a:lnTo>
                    <a:lnTo>
                      <a:pt x="8381" y="1981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2" name="Google Shape;6442;p83"/>
              <p:cNvSpPr/>
              <p:nvPr/>
            </p:nvSpPr>
            <p:spPr>
              <a:xfrm>
                <a:off x="4440745" y="4339589"/>
                <a:ext cx="25400" cy="27939"/>
              </a:xfrm>
              <a:custGeom>
                <a:rect b="b" l="l" r="r" t="t"/>
                <a:pathLst>
                  <a:path extrusionOk="0" h="27939" w="25400">
                    <a:moveTo>
                      <a:pt x="15430" y="16763"/>
                    </a:moveTo>
                    <a:lnTo>
                      <a:pt x="785" y="4131"/>
                    </a:lnTo>
                    <a:lnTo>
                      <a:pt x="0" y="3714"/>
                    </a:lnTo>
                    <a:lnTo>
                      <a:pt x="4071" y="6584"/>
                    </a:lnTo>
                    <a:lnTo>
                      <a:pt x="4000" y="3809"/>
                    </a:lnTo>
                    <a:lnTo>
                      <a:pt x="7810" y="0"/>
                    </a:lnTo>
                    <a:lnTo>
                      <a:pt x="11620" y="0"/>
                    </a:lnTo>
                    <a:lnTo>
                      <a:pt x="16954" y="0"/>
                    </a:lnTo>
                    <a:lnTo>
                      <a:pt x="23812" y="0"/>
                    </a:lnTo>
                    <a:lnTo>
                      <a:pt x="24574" y="5333"/>
                    </a:lnTo>
                    <a:lnTo>
                      <a:pt x="24574" y="11429"/>
                    </a:lnTo>
                    <a:lnTo>
                      <a:pt x="25336" y="17525"/>
                    </a:lnTo>
                    <a:lnTo>
                      <a:pt x="22288" y="24383"/>
                    </a:lnTo>
                    <a:lnTo>
                      <a:pt x="15430" y="25907"/>
                    </a:lnTo>
                    <a:lnTo>
                      <a:pt x="10096" y="27431"/>
                    </a:lnTo>
                    <a:lnTo>
                      <a:pt x="5524" y="25907"/>
                    </a:lnTo>
                    <a:lnTo>
                      <a:pt x="4000" y="21335"/>
                    </a:lnTo>
                    <a:lnTo>
                      <a:pt x="2476" y="15239"/>
                    </a:lnTo>
                    <a:lnTo>
                      <a:pt x="2476" y="8381"/>
                    </a:lnTo>
                    <a:lnTo>
                      <a:pt x="7048" y="4571"/>
                    </a:lnTo>
                    <a:lnTo>
                      <a:pt x="10858" y="1523"/>
                    </a:lnTo>
                    <a:lnTo>
                      <a:pt x="16192" y="1523"/>
                    </a:lnTo>
                    <a:lnTo>
                      <a:pt x="19240" y="5333"/>
                    </a:lnTo>
                    <a:lnTo>
                      <a:pt x="20764" y="7619"/>
                    </a:lnTo>
                    <a:lnTo>
                      <a:pt x="23812" y="18287"/>
                    </a:lnTo>
                    <a:lnTo>
                      <a:pt x="21526" y="21335"/>
                    </a:lnTo>
                    <a:lnTo>
                      <a:pt x="16954" y="25145"/>
                    </a:lnTo>
                    <a:lnTo>
                      <a:pt x="12382" y="22097"/>
                    </a:lnTo>
                    <a:lnTo>
                      <a:pt x="7810" y="20573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43" name="Google Shape;6443;p83"/>
            <p:cNvGrpSpPr/>
            <p:nvPr/>
          </p:nvGrpSpPr>
          <p:grpSpPr>
            <a:xfrm>
              <a:off x="6831305" y="3682733"/>
              <a:ext cx="947203" cy="275559"/>
              <a:chOff x="6831305" y="3682733"/>
              <a:chExt cx="947203" cy="275559"/>
            </a:xfrm>
          </p:grpSpPr>
          <p:pic>
            <p:nvPicPr>
              <p:cNvPr id="6444" name="Google Shape;6444;p83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6831305" y="3709403"/>
                <a:ext cx="489241" cy="2488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45" name="Google Shape;6445;p83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7346131" y="3682733"/>
                <a:ext cx="432377" cy="2507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446" name="Google Shape;6446;p83"/>
            <p:cNvGrpSpPr/>
            <p:nvPr/>
          </p:nvGrpSpPr>
          <p:grpSpPr>
            <a:xfrm>
              <a:off x="8149649" y="3646442"/>
              <a:ext cx="410671" cy="213861"/>
              <a:chOff x="8149649" y="3646442"/>
              <a:chExt cx="410671" cy="213861"/>
            </a:xfrm>
          </p:grpSpPr>
          <p:pic>
            <p:nvPicPr>
              <p:cNvPr id="6447" name="Google Shape;6447;p83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8149649" y="3646442"/>
                <a:ext cx="243793" cy="2138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48" name="Google Shape;6448;p83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8429231" y="3652253"/>
                <a:ext cx="131089" cy="1760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449" name="Google Shape;6449;p83"/>
            <p:cNvGrpSpPr/>
            <p:nvPr/>
          </p:nvGrpSpPr>
          <p:grpSpPr>
            <a:xfrm>
              <a:off x="9000731" y="3552431"/>
              <a:ext cx="654583" cy="284060"/>
              <a:chOff x="9000731" y="3552431"/>
              <a:chExt cx="654583" cy="284060"/>
            </a:xfrm>
          </p:grpSpPr>
          <p:pic>
            <p:nvPicPr>
              <p:cNvPr id="6450" name="Google Shape;6450;p83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9000731" y="3661397"/>
                <a:ext cx="251485" cy="1750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51" name="Google Shape;6451;p83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9275051" y="3670541"/>
                <a:ext cx="165379" cy="112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52" name="Google Shape;6452;p83"/>
              <p:cNvSpPr/>
              <p:nvPr/>
            </p:nvSpPr>
            <p:spPr>
              <a:xfrm>
                <a:off x="9472421" y="3604259"/>
                <a:ext cx="21590" cy="167004"/>
              </a:xfrm>
              <a:custGeom>
                <a:rect b="b" l="l" r="r" t="t"/>
                <a:pathLst>
                  <a:path extrusionOk="0" h="167004" w="21590">
                    <a:moveTo>
                      <a:pt x="0" y="0"/>
                    </a:moveTo>
                    <a:lnTo>
                      <a:pt x="523" y="14835"/>
                    </a:lnTo>
                    <a:lnTo>
                      <a:pt x="1905" y="28955"/>
                    </a:lnTo>
                    <a:lnTo>
                      <a:pt x="3857" y="43076"/>
                    </a:lnTo>
                    <a:lnTo>
                      <a:pt x="6096" y="57912"/>
                    </a:lnTo>
                    <a:lnTo>
                      <a:pt x="8251" y="75176"/>
                    </a:lnTo>
                    <a:lnTo>
                      <a:pt x="10191" y="92583"/>
                    </a:lnTo>
                    <a:lnTo>
                      <a:pt x="11989" y="109989"/>
                    </a:lnTo>
                    <a:lnTo>
                      <a:pt x="13716" y="127254"/>
                    </a:lnTo>
                    <a:lnTo>
                      <a:pt x="14585" y="137731"/>
                    </a:lnTo>
                    <a:lnTo>
                      <a:pt x="15525" y="147637"/>
                    </a:lnTo>
                    <a:lnTo>
                      <a:pt x="17466" y="157257"/>
                    </a:lnTo>
                    <a:lnTo>
                      <a:pt x="21336" y="166878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453" name="Google Shape;6453;p83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9525880" y="3552431"/>
                <a:ext cx="129434" cy="1996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454" name="Google Shape;6454;p83"/>
            <p:cNvGrpSpPr/>
            <p:nvPr/>
          </p:nvGrpSpPr>
          <p:grpSpPr>
            <a:xfrm>
              <a:off x="7232891" y="4316717"/>
              <a:ext cx="418363" cy="275349"/>
              <a:chOff x="7232891" y="4316717"/>
              <a:chExt cx="418363" cy="275349"/>
            </a:xfrm>
          </p:grpSpPr>
          <p:sp>
            <p:nvSpPr>
              <p:cNvPr id="6455" name="Google Shape;6455;p83"/>
              <p:cNvSpPr/>
              <p:nvPr/>
            </p:nvSpPr>
            <p:spPr>
              <a:xfrm>
                <a:off x="7242047" y="4334256"/>
                <a:ext cx="33654" cy="257810"/>
              </a:xfrm>
              <a:custGeom>
                <a:rect b="b" l="l" r="r" t="t"/>
                <a:pathLst>
                  <a:path extrusionOk="0" h="257810" w="33654">
                    <a:moveTo>
                      <a:pt x="0" y="0"/>
                    </a:moveTo>
                    <a:lnTo>
                      <a:pt x="8667" y="41910"/>
                    </a:lnTo>
                    <a:lnTo>
                      <a:pt x="14478" y="83820"/>
                    </a:lnTo>
                    <a:lnTo>
                      <a:pt x="20097" y="137541"/>
                    </a:lnTo>
                    <a:lnTo>
                      <a:pt x="25146" y="191262"/>
                    </a:lnTo>
                    <a:lnTo>
                      <a:pt x="26324" y="206680"/>
                    </a:lnTo>
                    <a:lnTo>
                      <a:pt x="27717" y="222027"/>
                    </a:lnTo>
                    <a:lnTo>
                      <a:pt x="29539" y="237232"/>
                    </a:lnTo>
                    <a:lnTo>
                      <a:pt x="32004" y="252222"/>
                    </a:lnTo>
                    <a:lnTo>
                      <a:pt x="32766" y="256032"/>
                    </a:lnTo>
                    <a:lnTo>
                      <a:pt x="31242" y="257556"/>
                    </a:lnTo>
                    <a:lnTo>
                      <a:pt x="33528" y="257556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456" name="Google Shape;6456;p83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7232891" y="4388821"/>
                <a:ext cx="119433" cy="1108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57" name="Google Shape;6457;p83"/>
              <p:cNvSpPr/>
              <p:nvPr/>
            </p:nvSpPr>
            <p:spPr>
              <a:xfrm>
                <a:off x="7387589" y="4377690"/>
                <a:ext cx="10159" cy="116839"/>
              </a:xfrm>
              <a:custGeom>
                <a:rect b="b" l="l" r="r" t="t"/>
                <a:pathLst>
                  <a:path extrusionOk="0" h="116839" w="10159">
                    <a:moveTo>
                      <a:pt x="0" y="0"/>
                    </a:moveTo>
                    <a:lnTo>
                      <a:pt x="9144" y="46482"/>
                    </a:lnTo>
                    <a:lnTo>
                      <a:pt x="9715" y="73533"/>
                    </a:lnTo>
                    <a:lnTo>
                      <a:pt x="9572" y="86987"/>
                    </a:lnTo>
                    <a:lnTo>
                      <a:pt x="9144" y="100584"/>
                    </a:lnTo>
                    <a:lnTo>
                      <a:pt x="9144" y="108966"/>
                    </a:lnTo>
                    <a:lnTo>
                      <a:pt x="9144" y="111252"/>
                    </a:lnTo>
                    <a:lnTo>
                      <a:pt x="8382" y="116586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8" name="Google Shape;6458;p83"/>
              <p:cNvSpPr/>
              <p:nvPr/>
            </p:nvSpPr>
            <p:spPr>
              <a:xfrm>
                <a:off x="7384541" y="4316730"/>
                <a:ext cx="1904" cy="13970"/>
              </a:xfrm>
              <a:custGeom>
                <a:rect b="b" l="l" r="r" t="t"/>
                <a:pathLst>
                  <a:path extrusionOk="0" h="13970" w="1904">
                    <a:moveTo>
                      <a:pt x="0" y="0"/>
                    </a:moveTo>
                    <a:lnTo>
                      <a:pt x="0" y="4572"/>
                    </a:lnTo>
                    <a:lnTo>
                      <a:pt x="762" y="9144"/>
                    </a:lnTo>
                    <a:lnTo>
                      <a:pt x="1524" y="13716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459" name="Google Shape;6459;p83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7429213" y="4316717"/>
                <a:ext cx="222041" cy="18976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460" name="Google Shape;6460;p83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8063851" y="4266806"/>
              <a:ext cx="219100" cy="20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1" name="Google Shape;6461;p83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8707646" y="4229849"/>
              <a:ext cx="130041" cy="2080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2" name="Google Shape;6462;p83"/>
            <p:cNvSpPr/>
            <p:nvPr/>
          </p:nvSpPr>
          <p:spPr>
            <a:xfrm>
              <a:off x="8918924" y="4306823"/>
              <a:ext cx="6984" cy="89535"/>
            </a:xfrm>
            <a:custGeom>
              <a:rect b="b" l="l" r="r" t="t"/>
              <a:pathLst>
                <a:path extrusionOk="0" h="89535" w="6984">
                  <a:moveTo>
                    <a:pt x="3333" y="0"/>
                  </a:moveTo>
                  <a:lnTo>
                    <a:pt x="1809" y="44958"/>
                  </a:lnTo>
                  <a:lnTo>
                    <a:pt x="0" y="66960"/>
                  </a:lnTo>
                  <a:lnTo>
                    <a:pt x="202" y="79140"/>
                  </a:lnTo>
                  <a:lnTo>
                    <a:pt x="3333" y="88392"/>
                  </a:lnTo>
                  <a:lnTo>
                    <a:pt x="4095" y="88392"/>
                  </a:lnTo>
                  <a:lnTo>
                    <a:pt x="4857" y="89154"/>
                  </a:lnTo>
                  <a:lnTo>
                    <a:pt x="6381" y="8915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63" name="Google Shape;6463;p83"/>
            <p:cNvGrpSpPr/>
            <p:nvPr/>
          </p:nvGrpSpPr>
          <p:grpSpPr>
            <a:xfrm>
              <a:off x="8923782" y="4219193"/>
              <a:ext cx="312432" cy="308228"/>
              <a:chOff x="8923782" y="4219193"/>
              <a:chExt cx="312432" cy="308228"/>
            </a:xfrm>
          </p:grpSpPr>
          <p:sp>
            <p:nvSpPr>
              <p:cNvPr id="6464" name="Google Shape;6464;p83"/>
              <p:cNvSpPr/>
              <p:nvPr/>
            </p:nvSpPr>
            <p:spPr>
              <a:xfrm>
                <a:off x="8923782" y="4219193"/>
                <a:ext cx="12700" cy="17779"/>
              </a:xfrm>
              <a:custGeom>
                <a:rect b="b" l="l" r="r" t="t"/>
                <a:pathLst>
                  <a:path extrusionOk="0" h="17779" w="12700">
                    <a:moveTo>
                      <a:pt x="8381" y="15239"/>
                    </a:moveTo>
                    <a:lnTo>
                      <a:pt x="3047" y="5333"/>
                    </a:lnTo>
                    <a:lnTo>
                      <a:pt x="0" y="0"/>
                    </a:lnTo>
                    <a:lnTo>
                      <a:pt x="3809" y="6095"/>
                    </a:lnTo>
                    <a:lnTo>
                      <a:pt x="7619" y="11429"/>
                    </a:lnTo>
                    <a:lnTo>
                      <a:pt x="12191" y="17525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5" name="Google Shape;6465;p83"/>
              <p:cNvSpPr/>
              <p:nvPr/>
            </p:nvSpPr>
            <p:spPr>
              <a:xfrm>
                <a:off x="8976360" y="4264532"/>
                <a:ext cx="167004" cy="262889"/>
              </a:xfrm>
              <a:custGeom>
                <a:rect b="b" l="l" r="r" t="t"/>
                <a:pathLst>
                  <a:path extrusionOk="0" h="262889" w="167004">
                    <a:moveTo>
                      <a:pt x="56388" y="80390"/>
                    </a:moveTo>
                    <a:lnTo>
                      <a:pt x="50292" y="34670"/>
                    </a:lnTo>
                    <a:lnTo>
                      <a:pt x="27170" y="47"/>
                    </a:lnTo>
                    <a:lnTo>
                      <a:pt x="21145" y="0"/>
                    </a:lnTo>
                    <a:lnTo>
                      <a:pt x="15406" y="2238"/>
                    </a:lnTo>
                    <a:lnTo>
                      <a:pt x="10668" y="6476"/>
                    </a:lnTo>
                    <a:lnTo>
                      <a:pt x="6369" y="14656"/>
                    </a:lnTo>
                    <a:lnTo>
                      <a:pt x="3714" y="23907"/>
                    </a:lnTo>
                    <a:lnTo>
                      <a:pt x="2631" y="33587"/>
                    </a:lnTo>
                    <a:lnTo>
                      <a:pt x="3048" y="43052"/>
                    </a:lnTo>
                    <a:lnTo>
                      <a:pt x="32182" y="76569"/>
                    </a:lnTo>
                    <a:lnTo>
                      <a:pt x="39338" y="81819"/>
                    </a:lnTo>
                    <a:lnTo>
                      <a:pt x="54483" y="128396"/>
                    </a:lnTo>
                    <a:lnTo>
                      <a:pt x="48065" y="182213"/>
                    </a:lnTo>
                    <a:lnTo>
                      <a:pt x="37992" y="225551"/>
                    </a:lnTo>
                    <a:lnTo>
                      <a:pt x="19776" y="262366"/>
                    </a:lnTo>
                    <a:lnTo>
                      <a:pt x="12954" y="260222"/>
                    </a:lnTo>
                    <a:lnTo>
                      <a:pt x="5572" y="248733"/>
                    </a:lnTo>
                    <a:lnTo>
                      <a:pt x="1905" y="233457"/>
                    </a:lnTo>
                    <a:lnTo>
                      <a:pt x="523" y="217467"/>
                    </a:lnTo>
                    <a:lnTo>
                      <a:pt x="0" y="203834"/>
                    </a:lnTo>
                    <a:lnTo>
                      <a:pt x="500" y="179784"/>
                    </a:lnTo>
                    <a:lnTo>
                      <a:pt x="9215" y="133969"/>
                    </a:lnTo>
                    <a:lnTo>
                      <a:pt x="27408" y="95083"/>
                    </a:lnTo>
                    <a:lnTo>
                      <a:pt x="67056" y="53720"/>
                    </a:lnTo>
                    <a:lnTo>
                      <a:pt x="102108" y="34670"/>
                    </a:lnTo>
                    <a:lnTo>
                      <a:pt x="106680" y="33146"/>
                    </a:lnTo>
                    <a:lnTo>
                      <a:pt x="106680" y="34670"/>
                    </a:lnTo>
                    <a:lnTo>
                      <a:pt x="110490" y="34670"/>
                    </a:lnTo>
                    <a:lnTo>
                      <a:pt x="109978" y="52280"/>
                    </a:lnTo>
                    <a:lnTo>
                      <a:pt x="109251" y="70389"/>
                    </a:lnTo>
                    <a:lnTo>
                      <a:pt x="109525" y="88356"/>
                    </a:lnTo>
                    <a:lnTo>
                      <a:pt x="126908" y="125253"/>
                    </a:lnTo>
                    <a:lnTo>
                      <a:pt x="136398" y="126872"/>
                    </a:lnTo>
                    <a:lnTo>
                      <a:pt x="145339" y="126813"/>
                    </a:lnTo>
                    <a:lnTo>
                      <a:pt x="152495" y="124682"/>
                    </a:lnTo>
                    <a:lnTo>
                      <a:pt x="159222" y="120979"/>
                    </a:lnTo>
                    <a:lnTo>
                      <a:pt x="166878" y="116204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466" name="Google Shape;6466;p83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9067692" y="4268175"/>
                <a:ext cx="168522" cy="1179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467" name="Google Shape;6467;p83"/>
            <p:cNvGrpSpPr/>
            <p:nvPr/>
          </p:nvGrpSpPr>
          <p:grpSpPr>
            <a:xfrm>
              <a:off x="9317069" y="4162043"/>
              <a:ext cx="677576" cy="203708"/>
              <a:chOff x="9317069" y="4162043"/>
              <a:chExt cx="677576" cy="203708"/>
            </a:xfrm>
          </p:grpSpPr>
          <p:sp>
            <p:nvSpPr>
              <p:cNvPr id="6468" name="Google Shape;6468;p83"/>
              <p:cNvSpPr/>
              <p:nvPr/>
            </p:nvSpPr>
            <p:spPr>
              <a:xfrm>
                <a:off x="9317069" y="4165091"/>
                <a:ext cx="147320" cy="200660"/>
              </a:xfrm>
              <a:custGeom>
                <a:rect b="b" l="l" r="r" t="t"/>
                <a:pathLst>
                  <a:path extrusionOk="0" h="200660" w="147320">
                    <a:moveTo>
                      <a:pt x="38004" y="0"/>
                    </a:moveTo>
                    <a:lnTo>
                      <a:pt x="52768" y="36099"/>
                    </a:lnTo>
                    <a:lnTo>
                      <a:pt x="57816" y="76200"/>
                    </a:lnTo>
                    <a:lnTo>
                      <a:pt x="60769" y="119634"/>
                    </a:lnTo>
                    <a:lnTo>
                      <a:pt x="61781" y="141351"/>
                    </a:lnTo>
                    <a:lnTo>
                      <a:pt x="63150" y="163068"/>
                    </a:lnTo>
                    <a:lnTo>
                      <a:pt x="63734" y="171509"/>
                    </a:lnTo>
                    <a:lnTo>
                      <a:pt x="64388" y="179736"/>
                    </a:lnTo>
                    <a:lnTo>
                      <a:pt x="65186" y="187821"/>
                    </a:lnTo>
                    <a:lnTo>
                      <a:pt x="66198" y="195834"/>
                    </a:lnTo>
                    <a:lnTo>
                      <a:pt x="65234" y="195941"/>
                    </a:lnTo>
                    <a:lnTo>
                      <a:pt x="63055" y="189261"/>
                    </a:lnTo>
                    <a:lnTo>
                      <a:pt x="60733" y="180724"/>
                    </a:lnTo>
                    <a:lnTo>
                      <a:pt x="59340" y="175260"/>
                    </a:lnTo>
                    <a:lnTo>
                      <a:pt x="53423" y="162044"/>
                    </a:lnTo>
                    <a:lnTo>
                      <a:pt x="30384" y="124968"/>
                    </a:lnTo>
                    <a:lnTo>
                      <a:pt x="0" y="145732"/>
                    </a:lnTo>
                    <a:lnTo>
                      <a:pt x="202" y="160043"/>
                    </a:lnTo>
                    <a:lnTo>
                      <a:pt x="29301" y="198036"/>
                    </a:lnTo>
                    <a:lnTo>
                      <a:pt x="42576" y="200406"/>
                    </a:lnTo>
                    <a:lnTo>
                      <a:pt x="58138" y="199632"/>
                    </a:lnTo>
                    <a:lnTo>
                      <a:pt x="98964" y="178308"/>
                    </a:lnTo>
                    <a:lnTo>
                      <a:pt x="119217" y="141767"/>
                    </a:lnTo>
                    <a:lnTo>
                      <a:pt x="122467" y="118752"/>
                    </a:lnTo>
                    <a:lnTo>
                      <a:pt x="122396" y="109346"/>
                    </a:lnTo>
                    <a:lnTo>
                      <a:pt x="122039" y="99941"/>
                    </a:lnTo>
                    <a:lnTo>
                      <a:pt x="121824" y="90677"/>
                    </a:lnTo>
                    <a:lnTo>
                      <a:pt x="121824" y="97535"/>
                    </a:lnTo>
                    <a:lnTo>
                      <a:pt x="121824" y="101346"/>
                    </a:lnTo>
                    <a:lnTo>
                      <a:pt x="121824" y="108203"/>
                    </a:lnTo>
                    <a:lnTo>
                      <a:pt x="121646" y="120443"/>
                    </a:lnTo>
                    <a:lnTo>
                      <a:pt x="126313" y="165020"/>
                    </a:lnTo>
                    <a:lnTo>
                      <a:pt x="141636" y="178307"/>
                    </a:lnTo>
                    <a:lnTo>
                      <a:pt x="143160" y="178307"/>
                    </a:lnTo>
                    <a:lnTo>
                      <a:pt x="145446" y="178307"/>
                    </a:lnTo>
                    <a:lnTo>
                      <a:pt x="146970" y="178307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9" name="Google Shape;6469;p83"/>
              <p:cNvSpPr/>
              <p:nvPr/>
            </p:nvSpPr>
            <p:spPr>
              <a:xfrm>
                <a:off x="9432797" y="4200143"/>
                <a:ext cx="15240" cy="32385"/>
              </a:xfrm>
              <a:custGeom>
                <a:rect b="b" l="l" r="r" t="t"/>
                <a:pathLst>
                  <a:path extrusionOk="0" h="32385" w="15240">
                    <a:moveTo>
                      <a:pt x="15240" y="32003"/>
                    </a:moveTo>
                    <a:lnTo>
                      <a:pt x="10715" y="24431"/>
                    </a:lnTo>
                    <a:lnTo>
                      <a:pt x="6477" y="16573"/>
                    </a:lnTo>
                    <a:lnTo>
                      <a:pt x="2809" y="8429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0" name="Google Shape;6470;p83"/>
              <p:cNvSpPr/>
              <p:nvPr/>
            </p:nvSpPr>
            <p:spPr>
              <a:xfrm>
                <a:off x="9494519" y="4213859"/>
                <a:ext cx="124459" cy="121920"/>
              </a:xfrm>
              <a:custGeom>
                <a:rect b="b" l="l" r="r" t="t"/>
                <a:pathLst>
                  <a:path extrusionOk="0" h="121920" w="124459">
                    <a:moveTo>
                      <a:pt x="0" y="23622"/>
                    </a:moveTo>
                    <a:lnTo>
                      <a:pt x="27432" y="57912"/>
                    </a:lnTo>
                    <a:lnTo>
                      <a:pt x="31075" y="87594"/>
                    </a:lnTo>
                    <a:lnTo>
                      <a:pt x="30480" y="97536"/>
                    </a:lnTo>
                    <a:lnTo>
                      <a:pt x="30480" y="103632"/>
                    </a:lnTo>
                    <a:lnTo>
                      <a:pt x="28956" y="107442"/>
                    </a:lnTo>
                    <a:lnTo>
                      <a:pt x="25908" y="112776"/>
                    </a:lnTo>
                    <a:lnTo>
                      <a:pt x="22860" y="106680"/>
                    </a:lnTo>
                    <a:lnTo>
                      <a:pt x="22098" y="99060"/>
                    </a:lnTo>
                    <a:lnTo>
                      <a:pt x="22860" y="91440"/>
                    </a:lnTo>
                    <a:lnTo>
                      <a:pt x="35075" y="47720"/>
                    </a:lnTo>
                    <a:lnTo>
                      <a:pt x="58400" y="9108"/>
                    </a:lnTo>
                    <a:lnTo>
                      <a:pt x="79248" y="0"/>
                    </a:lnTo>
                    <a:lnTo>
                      <a:pt x="83058" y="2286"/>
                    </a:lnTo>
                    <a:lnTo>
                      <a:pt x="86868" y="6096"/>
                    </a:lnTo>
                    <a:lnTo>
                      <a:pt x="85344" y="16002"/>
                    </a:lnTo>
                    <a:lnTo>
                      <a:pt x="85344" y="20574"/>
                    </a:lnTo>
                    <a:lnTo>
                      <a:pt x="84724" y="30158"/>
                    </a:lnTo>
                    <a:lnTo>
                      <a:pt x="83248" y="39528"/>
                    </a:lnTo>
                    <a:lnTo>
                      <a:pt x="81486" y="48756"/>
                    </a:lnTo>
                    <a:lnTo>
                      <a:pt x="80010" y="57912"/>
                    </a:lnTo>
                    <a:lnTo>
                      <a:pt x="79140" y="68306"/>
                    </a:lnTo>
                    <a:lnTo>
                      <a:pt x="78771" y="78771"/>
                    </a:lnTo>
                    <a:lnTo>
                      <a:pt x="78831" y="89094"/>
                    </a:lnTo>
                    <a:lnTo>
                      <a:pt x="96012" y="121920"/>
                    </a:lnTo>
                    <a:lnTo>
                      <a:pt x="104489" y="121860"/>
                    </a:lnTo>
                    <a:lnTo>
                      <a:pt x="111252" y="119729"/>
                    </a:lnTo>
                    <a:lnTo>
                      <a:pt x="117443" y="116026"/>
                    </a:lnTo>
                    <a:lnTo>
                      <a:pt x="124206" y="11125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1" name="Google Shape;6471;p83"/>
              <p:cNvSpPr/>
              <p:nvPr/>
            </p:nvSpPr>
            <p:spPr>
              <a:xfrm>
                <a:off x="9570672" y="4223003"/>
                <a:ext cx="61595" cy="45720"/>
              </a:xfrm>
              <a:custGeom>
                <a:rect b="b" l="l" r="r" t="t"/>
                <a:pathLst>
                  <a:path extrusionOk="0" h="45720" w="61595">
                    <a:moveTo>
                      <a:pt x="1571" y="25908"/>
                    </a:moveTo>
                    <a:lnTo>
                      <a:pt x="27253" y="45398"/>
                    </a:lnTo>
                    <a:lnTo>
                      <a:pt x="36718" y="45053"/>
                    </a:lnTo>
                    <a:lnTo>
                      <a:pt x="45755" y="43136"/>
                    </a:lnTo>
                    <a:lnTo>
                      <a:pt x="54149" y="38862"/>
                    </a:lnTo>
                    <a:lnTo>
                      <a:pt x="61007" y="34290"/>
                    </a:lnTo>
                    <a:lnTo>
                      <a:pt x="60245" y="23622"/>
                    </a:lnTo>
                    <a:lnTo>
                      <a:pt x="29003" y="1524"/>
                    </a:lnTo>
                    <a:lnTo>
                      <a:pt x="17573" y="0"/>
                    </a:lnTo>
                    <a:lnTo>
                      <a:pt x="18335" y="6858"/>
                    </a:lnTo>
                    <a:lnTo>
                      <a:pt x="18335" y="1524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2" name="Google Shape;6472;p83"/>
              <p:cNvSpPr/>
              <p:nvPr/>
            </p:nvSpPr>
            <p:spPr>
              <a:xfrm>
                <a:off x="9658135" y="4222241"/>
                <a:ext cx="76200" cy="100964"/>
              </a:xfrm>
              <a:custGeom>
                <a:rect b="b" l="l" r="r" t="t"/>
                <a:pathLst>
                  <a:path extrusionOk="0" h="100964" w="76200">
                    <a:moveTo>
                      <a:pt x="36028" y="19812"/>
                    </a:moveTo>
                    <a:lnTo>
                      <a:pt x="36028" y="12192"/>
                    </a:lnTo>
                    <a:lnTo>
                      <a:pt x="40600" y="0"/>
                    </a:lnTo>
                    <a:lnTo>
                      <a:pt x="30694" y="0"/>
                    </a:lnTo>
                    <a:lnTo>
                      <a:pt x="3667" y="40921"/>
                    </a:lnTo>
                    <a:lnTo>
                      <a:pt x="0" y="69139"/>
                    </a:lnTo>
                    <a:lnTo>
                      <a:pt x="1738" y="81534"/>
                    </a:lnTo>
                    <a:lnTo>
                      <a:pt x="8108" y="91261"/>
                    </a:lnTo>
                    <a:lnTo>
                      <a:pt x="17264" y="97059"/>
                    </a:lnTo>
                    <a:lnTo>
                      <a:pt x="27991" y="99857"/>
                    </a:lnTo>
                    <a:lnTo>
                      <a:pt x="39076" y="100584"/>
                    </a:lnTo>
                    <a:lnTo>
                      <a:pt x="50041" y="99607"/>
                    </a:lnTo>
                    <a:lnTo>
                      <a:pt x="58793" y="96774"/>
                    </a:lnTo>
                    <a:lnTo>
                      <a:pt x="66829" y="92225"/>
                    </a:lnTo>
                    <a:lnTo>
                      <a:pt x="75652" y="86106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3" name="Google Shape;6473;p83"/>
              <p:cNvSpPr/>
              <p:nvPr/>
            </p:nvSpPr>
            <p:spPr>
              <a:xfrm>
                <a:off x="9724167" y="4162043"/>
                <a:ext cx="27304" cy="163195"/>
              </a:xfrm>
              <a:custGeom>
                <a:rect b="b" l="l" r="r" t="t"/>
                <a:pathLst>
                  <a:path extrusionOk="0" h="163195" w="27304">
                    <a:moveTo>
                      <a:pt x="27146" y="75437"/>
                    </a:moveTo>
                    <a:lnTo>
                      <a:pt x="16323" y="27324"/>
                    </a:lnTo>
                    <a:lnTo>
                      <a:pt x="8858" y="4571"/>
                    </a:lnTo>
                    <a:lnTo>
                      <a:pt x="8858" y="3047"/>
                    </a:lnTo>
                    <a:lnTo>
                      <a:pt x="2000" y="34289"/>
                    </a:lnTo>
                    <a:lnTo>
                      <a:pt x="821" y="54078"/>
                    </a:lnTo>
                    <a:lnTo>
                      <a:pt x="0" y="74294"/>
                    </a:lnTo>
                    <a:lnTo>
                      <a:pt x="178" y="94511"/>
                    </a:lnTo>
                    <a:lnTo>
                      <a:pt x="2000" y="114299"/>
                    </a:lnTo>
                    <a:lnTo>
                      <a:pt x="4548" y="127492"/>
                    </a:lnTo>
                    <a:lnTo>
                      <a:pt x="8667" y="139826"/>
                    </a:lnTo>
                    <a:lnTo>
                      <a:pt x="14216" y="151590"/>
                    </a:lnTo>
                    <a:lnTo>
                      <a:pt x="21050" y="163067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4" name="Google Shape;6474;p83"/>
              <p:cNvSpPr/>
              <p:nvPr/>
            </p:nvSpPr>
            <p:spPr>
              <a:xfrm>
                <a:off x="9723881" y="4243577"/>
                <a:ext cx="78740" cy="64770"/>
              </a:xfrm>
              <a:custGeom>
                <a:rect b="b" l="l" r="r" t="t"/>
                <a:pathLst>
                  <a:path extrusionOk="0" h="64770" w="78740">
                    <a:moveTo>
                      <a:pt x="0" y="10667"/>
                    </a:moveTo>
                    <a:lnTo>
                      <a:pt x="10406" y="9191"/>
                    </a:lnTo>
                    <a:lnTo>
                      <a:pt x="20955" y="8000"/>
                    </a:lnTo>
                    <a:lnTo>
                      <a:pt x="31503" y="6810"/>
                    </a:lnTo>
                    <a:lnTo>
                      <a:pt x="41910" y="5333"/>
                    </a:lnTo>
                    <a:lnTo>
                      <a:pt x="48648" y="4393"/>
                    </a:lnTo>
                    <a:lnTo>
                      <a:pt x="55244" y="2952"/>
                    </a:lnTo>
                    <a:lnTo>
                      <a:pt x="61841" y="1369"/>
                    </a:lnTo>
                    <a:lnTo>
                      <a:pt x="68580" y="0"/>
                    </a:lnTo>
                    <a:lnTo>
                      <a:pt x="69342" y="0"/>
                    </a:lnTo>
                    <a:lnTo>
                      <a:pt x="68961" y="7643"/>
                    </a:lnTo>
                    <a:lnTo>
                      <a:pt x="68008" y="14858"/>
                    </a:lnTo>
                    <a:lnTo>
                      <a:pt x="66770" y="22074"/>
                    </a:lnTo>
                    <a:lnTo>
                      <a:pt x="65532" y="29717"/>
                    </a:lnTo>
                    <a:lnTo>
                      <a:pt x="64341" y="36385"/>
                    </a:lnTo>
                    <a:lnTo>
                      <a:pt x="63436" y="44195"/>
                    </a:lnTo>
                    <a:lnTo>
                      <a:pt x="63388" y="52006"/>
                    </a:lnTo>
                    <a:lnTo>
                      <a:pt x="64770" y="58673"/>
                    </a:lnTo>
                    <a:lnTo>
                      <a:pt x="67818" y="64769"/>
                    </a:lnTo>
                    <a:lnTo>
                      <a:pt x="73152" y="64769"/>
                    </a:lnTo>
                    <a:lnTo>
                      <a:pt x="78486" y="64769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5" name="Google Shape;6475;p83"/>
              <p:cNvSpPr/>
              <p:nvPr/>
            </p:nvSpPr>
            <p:spPr>
              <a:xfrm>
                <a:off x="9787889" y="4184903"/>
                <a:ext cx="29845" cy="22860"/>
              </a:xfrm>
              <a:custGeom>
                <a:rect b="b" l="l" r="r" t="t"/>
                <a:pathLst>
                  <a:path extrusionOk="0" h="22860" w="29845">
                    <a:moveTo>
                      <a:pt x="29718" y="22860"/>
                    </a:moveTo>
                    <a:lnTo>
                      <a:pt x="24503" y="15109"/>
                    </a:lnTo>
                    <a:lnTo>
                      <a:pt x="19431" y="8286"/>
                    </a:lnTo>
                    <a:lnTo>
                      <a:pt x="13215" y="3036"/>
                    </a:lnTo>
                    <a:lnTo>
                      <a:pt x="4572" y="0"/>
                    </a:lnTo>
                    <a:lnTo>
                      <a:pt x="762" y="0"/>
                    </a:lnTo>
                    <a:lnTo>
                      <a:pt x="0" y="762"/>
                    </a:lnTo>
                    <a:lnTo>
                      <a:pt x="762" y="457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6" name="Google Shape;6476;p83"/>
              <p:cNvSpPr/>
              <p:nvPr/>
            </p:nvSpPr>
            <p:spPr>
              <a:xfrm>
                <a:off x="9832752" y="4238243"/>
                <a:ext cx="29845" cy="83185"/>
              </a:xfrm>
              <a:custGeom>
                <a:rect b="b" l="l" r="r" t="t"/>
                <a:pathLst>
                  <a:path extrusionOk="0" h="83185" w="29845">
                    <a:moveTo>
                      <a:pt x="1619" y="44196"/>
                    </a:moveTo>
                    <a:lnTo>
                      <a:pt x="773" y="50446"/>
                    </a:lnTo>
                    <a:lnTo>
                      <a:pt x="0" y="58769"/>
                    </a:lnTo>
                    <a:lnTo>
                      <a:pt x="226" y="67234"/>
                    </a:lnTo>
                    <a:lnTo>
                      <a:pt x="2381" y="73914"/>
                    </a:lnTo>
                    <a:lnTo>
                      <a:pt x="6191" y="78486"/>
                    </a:lnTo>
                    <a:lnTo>
                      <a:pt x="17621" y="83058"/>
                    </a:lnTo>
                    <a:lnTo>
                      <a:pt x="23717" y="79248"/>
                    </a:lnTo>
                    <a:lnTo>
                      <a:pt x="27872" y="74342"/>
                    </a:lnTo>
                    <a:lnTo>
                      <a:pt x="29527" y="67437"/>
                    </a:lnTo>
                    <a:lnTo>
                      <a:pt x="29610" y="59959"/>
                    </a:lnTo>
                    <a:lnTo>
                      <a:pt x="29051" y="53340"/>
                    </a:lnTo>
                    <a:lnTo>
                      <a:pt x="14573" y="15240"/>
                    </a:lnTo>
                    <a:lnTo>
                      <a:pt x="5429" y="4572"/>
                    </a:lnTo>
                    <a:lnTo>
                      <a:pt x="857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7" name="Google Shape;6477;p83"/>
              <p:cNvSpPr/>
              <p:nvPr/>
            </p:nvSpPr>
            <p:spPr>
              <a:xfrm>
                <a:off x="9877043" y="4232909"/>
                <a:ext cx="52070" cy="76200"/>
              </a:xfrm>
              <a:custGeom>
                <a:rect b="b" l="l" r="r" t="t"/>
                <a:pathLst>
                  <a:path extrusionOk="0" h="76200" w="52070">
                    <a:moveTo>
                      <a:pt x="9905" y="23622"/>
                    </a:moveTo>
                    <a:lnTo>
                      <a:pt x="9310" y="32289"/>
                    </a:lnTo>
                    <a:lnTo>
                      <a:pt x="8572" y="40386"/>
                    </a:lnTo>
                    <a:lnTo>
                      <a:pt x="7548" y="48482"/>
                    </a:lnTo>
                    <a:lnTo>
                      <a:pt x="6095" y="57150"/>
                    </a:lnTo>
                    <a:lnTo>
                      <a:pt x="5333" y="62484"/>
                    </a:lnTo>
                    <a:lnTo>
                      <a:pt x="5333" y="68580"/>
                    </a:lnTo>
                    <a:lnTo>
                      <a:pt x="3047" y="73914"/>
                    </a:lnTo>
                    <a:lnTo>
                      <a:pt x="2285" y="75438"/>
                    </a:lnTo>
                    <a:lnTo>
                      <a:pt x="3047" y="76200"/>
                    </a:lnTo>
                    <a:lnTo>
                      <a:pt x="2285" y="75438"/>
                    </a:lnTo>
                    <a:lnTo>
                      <a:pt x="761" y="71628"/>
                    </a:lnTo>
                    <a:lnTo>
                      <a:pt x="0" y="64008"/>
                    </a:lnTo>
                    <a:lnTo>
                      <a:pt x="0" y="58674"/>
                    </a:lnTo>
                    <a:lnTo>
                      <a:pt x="9905" y="18288"/>
                    </a:lnTo>
                    <a:lnTo>
                      <a:pt x="44957" y="0"/>
                    </a:lnTo>
                    <a:lnTo>
                      <a:pt x="47243" y="11430"/>
                    </a:lnTo>
                    <a:lnTo>
                      <a:pt x="49529" y="19050"/>
                    </a:lnTo>
                    <a:lnTo>
                      <a:pt x="50732" y="26027"/>
                    </a:lnTo>
                    <a:lnTo>
                      <a:pt x="51149" y="33147"/>
                    </a:lnTo>
                    <a:lnTo>
                      <a:pt x="51137" y="40266"/>
                    </a:lnTo>
                    <a:lnTo>
                      <a:pt x="51053" y="47244"/>
                    </a:lnTo>
                    <a:lnTo>
                      <a:pt x="51815" y="51054"/>
                    </a:lnTo>
                    <a:lnTo>
                      <a:pt x="51053" y="54864"/>
                    </a:lnTo>
                    <a:lnTo>
                      <a:pt x="51053" y="58674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8" name="Google Shape;6478;p83"/>
              <p:cNvSpPr/>
              <p:nvPr/>
            </p:nvSpPr>
            <p:spPr>
              <a:xfrm>
                <a:off x="9893045" y="4191761"/>
                <a:ext cx="101600" cy="114300"/>
              </a:xfrm>
              <a:custGeom>
                <a:rect b="b" l="l" r="r" t="t"/>
                <a:pathLst>
                  <a:path extrusionOk="0" h="114300" w="101600">
                    <a:moveTo>
                      <a:pt x="74675" y="0"/>
                    </a:moveTo>
                    <a:lnTo>
                      <a:pt x="68651" y="9953"/>
                    </a:lnTo>
                    <a:lnTo>
                      <a:pt x="64769" y="19050"/>
                    </a:lnTo>
                    <a:lnTo>
                      <a:pt x="63746" y="28717"/>
                    </a:lnTo>
                    <a:lnTo>
                      <a:pt x="66293" y="40386"/>
                    </a:lnTo>
                    <a:lnTo>
                      <a:pt x="71437" y="50601"/>
                    </a:lnTo>
                    <a:lnTo>
                      <a:pt x="78295" y="59817"/>
                    </a:lnTo>
                    <a:lnTo>
                      <a:pt x="86010" y="68460"/>
                    </a:lnTo>
                    <a:lnTo>
                      <a:pt x="93725" y="76962"/>
                    </a:lnTo>
                    <a:lnTo>
                      <a:pt x="98297" y="83058"/>
                    </a:lnTo>
                    <a:lnTo>
                      <a:pt x="100583" y="87630"/>
                    </a:lnTo>
                    <a:lnTo>
                      <a:pt x="101345" y="95250"/>
                    </a:lnTo>
                    <a:lnTo>
                      <a:pt x="101345" y="103632"/>
                    </a:lnTo>
                    <a:lnTo>
                      <a:pt x="87629" y="104394"/>
                    </a:lnTo>
                    <a:lnTo>
                      <a:pt x="81533" y="105918"/>
                    </a:lnTo>
                    <a:lnTo>
                      <a:pt x="38671" y="112990"/>
                    </a:lnTo>
                    <a:lnTo>
                      <a:pt x="11429" y="113538"/>
                    </a:lnTo>
                    <a:lnTo>
                      <a:pt x="7619" y="114300"/>
                    </a:lnTo>
                    <a:lnTo>
                      <a:pt x="0" y="112014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479" name="Google Shape;6479;p83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5670029" y="5343035"/>
              <a:ext cx="131089" cy="94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0" name="Google Shape;6480;p83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5080241" y="5537441"/>
              <a:ext cx="172237" cy="2909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481" name="Google Shape;6481;p83"/>
            <p:cNvGrpSpPr/>
            <p:nvPr/>
          </p:nvGrpSpPr>
          <p:grpSpPr>
            <a:xfrm>
              <a:off x="5352287" y="5471922"/>
              <a:ext cx="379095" cy="265429"/>
              <a:chOff x="5352287" y="5471922"/>
              <a:chExt cx="379095" cy="265429"/>
            </a:xfrm>
          </p:grpSpPr>
          <p:sp>
            <p:nvSpPr>
              <p:cNvPr id="6482" name="Google Shape;6482;p83"/>
              <p:cNvSpPr/>
              <p:nvPr/>
            </p:nvSpPr>
            <p:spPr>
              <a:xfrm>
                <a:off x="5352287" y="5641086"/>
                <a:ext cx="91439" cy="12700"/>
              </a:xfrm>
              <a:custGeom>
                <a:rect b="b" l="l" r="r" t="t"/>
                <a:pathLst>
                  <a:path extrusionOk="0" h="12700" w="91439">
                    <a:moveTo>
                      <a:pt x="0" y="12191"/>
                    </a:moveTo>
                    <a:lnTo>
                      <a:pt x="39624" y="9143"/>
                    </a:lnTo>
                    <a:lnTo>
                      <a:pt x="49220" y="6881"/>
                    </a:lnTo>
                    <a:lnTo>
                      <a:pt x="58673" y="4762"/>
                    </a:lnTo>
                    <a:lnTo>
                      <a:pt x="68127" y="2928"/>
                    </a:lnTo>
                    <a:lnTo>
                      <a:pt x="77724" y="1523"/>
                    </a:lnTo>
                    <a:lnTo>
                      <a:pt x="84582" y="761"/>
                    </a:lnTo>
                    <a:lnTo>
                      <a:pt x="87630" y="0"/>
                    </a:lnTo>
                    <a:lnTo>
                      <a:pt x="90678" y="4571"/>
                    </a:lnTo>
                    <a:lnTo>
                      <a:pt x="90678" y="5333"/>
                    </a:lnTo>
                    <a:lnTo>
                      <a:pt x="90678" y="6095"/>
                    </a:lnTo>
                    <a:lnTo>
                      <a:pt x="91440" y="6857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483" name="Google Shape;6483;p83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5493245" y="5555729"/>
                <a:ext cx="137185" cy="1524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84" name="Google Shape;6484;p83"/>
              <p:cNvSpPr/>
              <p:nvPr/>
            </p:nvSpPr>
            <p:spPr>
              <a:xfrm>
                <a:off x="5618987" y="5471922"/>
                <a:ext cx="112395" cy="265429"/>
              </a:xfrm>
              <a:custGeom>
                <a:rect b="b" l="l" r="r" t="t"/>
                <a:pathLst>
                  <a:path extrusionOk="0" h="265429" w="112395">
                    <a:moveTo>
                      <a:pt x="0" y="0"/>
                    </a:moveTo>
                    <a:lnTo>
                      <a:pt x="42862" y="14466"/>
                    </a:lnTo>
                    <a:lnTo>
                      <a:pt x="82581" y="55054"/>
                    </a:lnTo>
                    <a:lnTo>
                      <a:pt x="101346" y="89916"/>
                    </a:lnTo>
                    <a:lnTo>
                      <a:pt x="111156" y="129349"/>
                    </a:lnTo>
                    <a:lnTo>
                      <a:pt x="112383" y="149709"/>
                    </a:lnTo>
                    <a:lnTo>
                      <a:pt x="111252" y="169926"/>
                    </a:lnTo>
                    <a:lnTo>
                      <a:pt x="101822" y="206883"/>
                    </a:lnTo>
                    <a:lnTo>
                      <a:pt x="81534" y="239268"/>
                    </a:lnTo>
                    <a:lnTo>
                      <a:pt x="53244" y="260056"/>
                    </a:lnTo>
                    <a:lnTo>
                      <a:pt x="41910" y="265176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485" name="Google Shape;6485;p83"/>
            <p:cNvSpPr/>
            <p:nvPr/>
          </p:nvSpPr>
          <p:spPr>
            <a:xfrm>
              <a:off x="5008578" y="5508497"/>
              <a:ext cx="173354" cy="350520"/>
            </a:xfrm>
            <a:custGeom>
              <a:rect b="b" l="l" r="r" t="t"/>
              <a:pathLst>
                <a:path extrusionOk="0" h="350520" w="173354">
                  <a:moveTo>
                    <a:pt x="36623" y="0"/>
                  </a:moveTo>
                  <a:lnTo>
                    <a:pt x="10715" y="35052"/>
                  </a:lnTo>
                  <a:lnTo>
                    <a:pt x="3524" y="74199"/>
                  </a:lnTo>
                  <a:lnTo>
                    <a:pt x="47" y="114490"/>
                  </a:lnTo>
                  <a:lnTo>
                    <a:pt x="0" y="155067"/>
                  </a:lnTo>
                  <a:lnTo>
                    <a:pt x="3095" y="195072"/>
                  </a:lnTo>
                  <a:lnTo>
                    <a:pt x="16240" y="254698"/>
                  </a:lnTo>
                  <a:lnTo>
                    <a:pt x="44243" y="308610"/>
                  </a:lnTo>
                  <a:lnTo>
                    <a:pt x="78533" y="338709"/>
                  </a:lnTo>
                  <a:lnTo>
                    <a:pt x="121967" y="350520"/>
                  </a:lnTo>
                  <a:lnTo>
                    <a:pt x="138624" y="350412"/>
                  </a:lnTo>
                  <a:lnTo>
                    <a:pt x="151209" y="349662"/>
                  </a:lnTo>
                  <a:lnTo>
                    <a:pt x="161936" y="347626"/>
                  </a:lnTo>
                  <a:lnTo>
                    <a:pt x="173021" y="343662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86" name="Google Shape;6486;p83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5892533" y="5538965"/>
              <a:ext cx="121945" cy="1135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7" name="Google Shape;6487;p83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6314681" y="5433047"/>
              <a:ext cx="230911" cy="237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88" name="Google Shape;6488;p83"/>
            <p:cNvSpPr/>
            <p:nvPr/>
          </p:nvSpPr>
          <p:spPr>
            <a:xfrm>
              <a:off x="6631685" y="5523738"/>
              <a:ext cx="83184" cy="7620"/>
            </a:xfrm>
            <a:custGeom>
              <a:rect b="b" l="l" r="r" t="t"/>
              <a:pathLst>
                <a:path extrusionOk="0" h="7620" w="83184">
                  <a:moveTo>
                    <a:pt x="0" y="5333"/>
                  </a:moveTo>
                  <a:lnTo>
                    <a:pt x="11549" y="6429"/>
                  </a:lnTo>
                  <a:lnTo>
                    <a:pt x="23240" y="7238"/>
                  </a:lnTo>
                  <a:lnTo>
                    <a:pt x="34932" y="7477"/>
                  </a:lnTo>
                  <a:lnTo>
                    <a:pt x="46482" y="6857"/>
                  </a:lnTo>
                  <a:lnTo>
                    <a:pt x="54471" y="6036"/>
                  </a:lnTo>
                  <a:lnTo>
                    <a:pt x="62388" y="4857"/>
                  </a:lnTo>
                  <a:lnTo>
                    <a:pt x="70163" y="3536"/>
                  </a:lnTo>
                  <a:lnTo>
                    <a:pt x="77724" y="2285"/>
                  </a:lnTo>
                  <a:lnTo>
                    <a:pt x="80772" y="1523"/>
                  </a:lnTo>
                  <a:lnTo>
                    <a:pt x="80772" y="761"/>
                  </a:lnTo>
                  <a:lnTo>
                    <a:pt x="83058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89" name="Google Shape;6489;p83"/>
            <p:cNvGrpSpPr/>
            <p:nvPr/>
          </p:nvGrpSpPr>
          <p:grpSpPr>
            <a:xfrm>
              <a:off x="6776453" y="5333999"/>
              <a:ext cx="241566" cy="289560"/>
              <a:chOff x="6776453" y="5333999"/>
              <a:chExt cx="241566" cy="289560"/>
            </a:xfrm>
          </p:grpSpPr>
          <p:pic>
            <p:nvPicPr>
              <p:cNvPr id="6490" name="Google Shape;6490;p83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6776453" y="5404853"/>
                <a:ext cx="110860" cy="1608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91" name="Google Shape;6491;p83"/>
              <p:cNvSpPr/>
              <p:nvPr/>
            </p:nvSpPr>
            <p:spPr>
              <a:xfrm>
                <a:off x="6915149" y="5333999"/>
                <a:ext cx="102870" cy="289560"/>
              </a:xfrm>
              <a:custGeom>
                <a:rect b="b" l="l" r="r" t="t"/>
                <a:pathLst>
                  <a:path extrusionOk="0" h="289560" w="102870">
                    <a:moveTo>
                      <a:pt x="0" y="0"/>
                    </a:moveTo>
                    <a:lnTo>
                      <a:pt x="44196" y="19811"/>
                    </a:lnTo>
                    <a:lnTo>
                      <a:pt x="74390" y="56007"/>
                    </a:lnTo>
                    <a:lnTo>
                      <a:pt x="93726" y="99059"/>
                    </a:lnTo>
                    <a:lnTo>
                      <a:pt x="102774" y="149066"/>
                    </a:lnTo>
                    <a:lnTo>
                      <a:pt x="102191" y="175033"/>
                    </a:lnTo>
                    <a:lnTo>
                      <a:pt x="91642" y="215919"/>
                    </a:lnTo>
                    <a:lnTo>
                      <a:pt x="63246" y="260604"/>
                    </a:lnTo>
                    <a:lnTo>
                      <a:pt x="42136" y="282892"/>
                    </a:lnTo>
                    <a:lnTo>
                      <a:pt x="34290" y="28956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492" name="Google Shape;6492;p83"/>
            <p:cNvSpPr/>
            <p:nvPr/>
          </p:nvSpPr>
          <p:spPr>
            <a:xfrm>
              <a:off x="6219729" y="5408676"/>
              <a:ext cx="185420" cy="374014"/>
            </a:xfrm>
            <a:custGeom>
              <a:rect b="b" l="l" r="r" t="t"/>
              <a:pathLst>
                <a:path extrusionOk="0" h="374014" w="185420">
                  <a:moveTo>
                    <a:pt x="11906" y="0"/>
                  </a:moveTo>
                  <a:lnTo>
                    <a:pt x="7369" y="20228"/>
                  </a:lnTo>
                  <a:lnTo>
                    <a:pt x="4762" y="40100"/>
                  </a:lnTo>
                  <a:lnTo>
                    <a:pt x="3440" y="60114"/>
                  </a:lnTo>
                  <a:lnTo>
                    <a:pt x="2762" y="80772"/>
                  </a:lnTo>
                  <a:lnTo>
                    <a:pt x="988" y="121574"/>
                  </a:lnTo>
                  <a:lnTo>
                    <a:pt x="0" y="162591"/>
                  </a:lnTo>
                  <a:lnTo>
                    <a:pt x="1154" y="203465"/>
                  </a:lnTo>
                  <a:lnTo>
                    <a:pt x="5810" y="243840"/>
                  </a:lnTo>
                  <a:lnTo>
                    <a:pt x="18764" y="295465"/>
                  </a:lnTo>
                  <a:lnTo>
                    <a:pt x="45434" y="341376"/>
                  </a:lnTo>
                  <a:lnTo>
                    <a:pt x="77438" y="364521"/>
                  </a:lnTo>
                  <a:lnTo>
                    <a:pt x="116300" y="373380"/>
                  </a:lnTo>
                  <a:lnTo>
                    <a:pt x="134302" y="373641"/>
                  </a:lnTo>
                  <a:lnTo>
                    <a:pt x="151161" y="371474"/>
                  </a:lnTo>
                  <a:lnTo>
                    <a:pt x="167735" y="367593"/>
                  </a:lnTo>
                  <a:lnTo>
                    <a:pt x="184880" y="362711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93" name="Google Shape;6493;p83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6999719" y="5214353"/>
              <a:ext cx="135661" cy="1044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4" name="Google Shape;6494;p83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7139926" y="5438381"/>
              <a:ext cx="144043" cy="785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5" name="Google Shape;6495;p83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7476731" y="5220354"/>
              <a:ext cx="291049" cy="3171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6499" name="Shape 6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0" name="Google Shape;6500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5400" y="815128"/>
            <a:ext cx="157752" cy="1108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01" name="Google Shape;6501;p84"/>
          <p:cNvGrpSpPr/>
          <p:nvPr/>
        </p:nvGrpSpPr>
        <p:grpSpPr>
          <a:xfrm>
            <a:off x="915605" y="1510719"/>
            <a:ext cx="701521" cy="261164"/>
            <a:chOff x="2079485" y="2642984"/>
            <a:chExt cx="673633" cy="236626"/>
          </a:xfrm>
        </p:grpSpPr>
        <p:pic>
          <p:nvPicPr>
            <p:cNvPr id="6502" name="Google Shape;6502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79485" y="2642984"/>
              <a:ext cx="343782" cy="236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3" name="Google Shape;6503;p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56675" y="2698169"/>
              <a:ext cx="115051" cy="1517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4" name="Google Shape;6504;p8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11361" y="2650235"/>
              <a:ext cx="141757" cy="1905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05" name="Google Shape;6505;p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65448" y="1522261"/>
            <a:ext cx="203964" cy="2035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06" name="Google Shape;6506;p84"/>
          <p:cNvGrpSpPr/>
          <p:nvPr/>
        </p:nvGrpSpPr>
        <p:grpSpPr>
          <a:xfrm>
            <a:off x="2223283" y="1958779"/>
            <a:ext cx="5904424" cy="845585"/>
            <a:chOff x="2445587" y="2219831"/>
            <a:chExt cx="6494802" cy="958279"/>
          </a:xfrm>
        </p:grpSpPr>
        <p:grpSp>
          <p:nvGrpSpPr>
            <p:cNvPr id="6507" name="Google Shape;6507;p84"/>
            <p:cNvGrpSpPr/>
            <p:nvPr/>
          </p:nvGrpSpPr>
          <p:grpSpPr>
            <a:xfrm>
              <a:off x="2445587" y="2655448"/>
              <a:ext cx="359186" cy="522662"/>
              <a:chOff x="3335274" y="3396995"/>
              <a:chExt cx="313563" cy="417829"/>
            </a:xfrm>
          </p:grpSpPr>
          <p:sp>
            <p:nvSpPr>
              <p:cNvPr id="6508" name="Google Shape;6508;p84"/>
              <p:cNvSpPr/>
              <p:nvPr/>
            </p:nvSpPr>
            <p:spPr>
              <a:xfrm>
                <a:off x="3335274" y="3396995"/>
                <a:ext cx="161925" cy="417829"/>
              </a:xfrm>
              <a:custGeom>
                <a:rect b="b" l="l" r="r" t="t"/>
                <a:pathLst>
                  <a:path extrusionOk="0" h="417829" w="161925">
                    <a:moveTo>
                      <a:pt x="161544" y="0"/>
                    </a:moveTo>
                    <a:lnTo>
                      <a:pt x="138100" y="142"/>
                    </a:lnTo>
                    <a:lnTo>
                      <a:pt x="114585" y="571"/>
                    </a:lnTo>
                    <a:lnTo>
                      <a:pt x="90928" y="1285"/>
                    </a:lnTo>
                    <a:lnTo>
                      <a:pt x="67056" y="2286"/>
                    </a:lnTo>
                    <a:lnTo>
                      <a:pt x="50589" y="2202"/>
                    </a:lnTo>
                    <a:lnTo>
                      <a:pt x="33623" y="1619"/>
                    </a:lnTo>
                    <a:lnTo>
                      <a:pt x="16799" y="1750"/>
                    </a:lnTo>
                    <a:lnTo>
                      <a:pt x="762" y="3810"/>
                    </a:lnTo>
                    <a:lnTo>
                      <a:pt x="238" y="12954"/>
                    </a:lnTo>
                    <a:lnTo>
                      <a:pt x="0" y="22098"/>
                    </a:lnTo>
                    <a:lnTo>
                      <a:pt x="333" y="31242"/>
                    </a:lnTo>
                    <a:lnTo>
                      <a:pt x="1524" y="40386"/>
                    </a:lnTo>
                    <a:lnTo>
                      <a:pt x="5000" y="63817"/>
                    </a:lnTo>
                    <a:lnTo>
                      <a:pt x="9334" y="87249"/>
                    </a:lnTo>
                    <a:lnTo>
                      <a:pt x="13954" y="110680"/>
                    </a:lnTo>
                    <a:lnTo>
                      <a:pt x="18288" y="134112"/>
                    </a:lnTo>
                    <a:lnTo>
                      <a:pt x="29813" y="205454"/>
                    </a:lnTo>
                    <a:lnTo>
                      <a:pt x="39624" y="277368"/>
                    </a:lnTo>
                    <a:lnTo>
                      <a:pt x="43910" y="320420"/>
                    </a:lnTo>
                    <a:lnTo>
                      <a:pt x="46482" y="363474"/>
                    </a:lnTo>
                    <a:lnTo>
                      <a:pt x="47244" y="406146"/>
                    </a:lnTo>
                    <a:lnTo>
                      <a:pt x="47244" y="409956"/>
                    </a:lnTo>
                    <a:lnTo>
                      <a:pt x="47244" y="413766"/>
                    </a:lnTo>
                    <a:lnTo>
                      <a:pt x="47244" y="417576"/>
                    </a:lnTo>
                    <a:lnTo>
                      <a:pt x="54554" y="417325"/>
                    </a:lnTo>
                    <a:lnTo>
                      <a:pt x="61722" y="416718"/>
                    </a:lnTo>
                    <a:lnTo>
                      <a:pt x="68889" y="415968"/>
                    </a:lnTo>
                    <a:lnTo>
                      <a:pt x="76200" y="415290"/>
                    </a:lnTo>
                    <a:lnTo>
                      <a:pt x="87058" y="414837"/>
                    </a:lnTo>
                    <a:lnTo>
                      <a:pt x="97917" y="414528"/>
                    </a:lnTo>
                    <a:lnTo>
                      <a:pt x="108775" y="414218"/>
                    </a:lnTo>
                    <a:lnTo>
                      <a:pt x="119634" y="413766"/>
                    </a:lnTo>
                    <a:lnTo>
                      <a:pt x="128408" y="412908"/>
                    </a:lnTo>
                    <a:lnTo>
                      <a:pt x="136683" y="411480"/>
                    </a:lnTo>
                    <a:lnTo>
                      <a:pt x="144815" y="409479"/>
                    </a:lnTo>
                    <a:lnTo>
                      <a:pt x="153162" y="406908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509" name="Google Shape;6509;p8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478517" y="3467849"/>
                <a:ext cx="125755" cy="2271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510" name="Google Shape;6510;p84"/>
              <p:cNvSpPr/>
              <p:nvPr/>
            </p:nvSpPr>
            <p:spPr>
              <a:xfrm>
                <a:off x="3635502" y="3680459"/>
                <a:ext cx="13335" cy="83185"/>
              </a:xfrm>
              <a:custGeom>
                <a:rect b="b" l="l" r="r" t="t"/>
                <a:pathLst>
                  <a:path extrusionOk="0" h="83185" w="13335">
                    <a:moveTo>
                      <a:pt x="0" y="0"/>
                    </a:moveTo>
                    <a:lnTo>
                      <a:pt x="3048" y="41910"/>
                    </a:lnTo>
                    <a:lnTo>
                      <a:pt x="4524" y="50351"/>
                    </a:lnTo>
                    <a:lnTo>
                      <a:pt x="5715" y="58578"/>
                    </a:lnTo>
                    <a:lnTo>
                      <a:pt x="6905" y="66663"/>
                    </a:lnTo>
                    <a:lnTo>
                      <a:pt x="8382" y="74676"/>
                    </a:lnTo>
                    <a:lnTo>
                      <a:pt x="9906" y="81534"/>
                    </a:lnTo>
                    <a:lnTo>
                      <a:pt x="10668" y="80010"/>
                    </a:lnTo>
                    <a:lnTo>
                      <a:pt x="12954" y="83058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11" name="Google Shape;6511;p84"/>
            <p:cNvGrpSpPr/>
            <p:nvPr/>
          </p:nvGrpSpPr>
          <p:grpSpPr>
            <a:xfrm>
              <a:off x="3260836" y="2611600"/>
              <a:ext cx="362692" cy="492479"/>
              <a:chOff x="4046969" y="3361943"/>
              <a:chExt cx="316623" cy="393700"/>
            </a:xfrm>
          </p:grpSpPr>
          <p:pic>
            <p:nvPicPr>
              <p:cNvPr id="6512" name="Google Shape;6512;p8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046969" y="3450323"/>
                <a:ext cx="188239" cy="24386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513" name="Google Shape;6513;p84"/>
              <p:cNvSpPr/>
              <p:nvPr/>
            </p:nvSpPr>
            <p:spPr>
              <a:xfrm>
                <a:off x="4213097" y="3361943"/>
                <a:ext cx="150495" cy="393700"/>
              </a:xfrm>
              <a:custGeom>
                <a:rect b="b" l="l" r="r" t="t"/>
                <a:pathLst>
                  <a:path extrusionOk="0" h="393700" w="150495">
                    <a:moveTo>
                      <a:pt x="0" y="14477"/>
                    </a:moveTo>
                    <a:lnTo>
                      <a:pt x="48768" y="3047"/>
                    </a:lnTo>
                    <a:lnTo>
                      <a:pt x="90987" y="47"/>
                    </a:lnTo>
                    <a:lnTo>
                      <a:pt x="105155" y="0"/>
                    </a:lnTo>
                    <a:lnTo>
                      <a:pt x="113752" y="178"/>
                    </a:lnTo>
                    <a:lnTo>
                      <a:pt x="138588" y="34289"/>
                    </a:lnTo>
                    <a:lnTo>
                      <a:pt x="138291" y="46148"/>
                    </a:lnTo>
                    <a:lnTo>
                      <a:pt x="137922" y="57149"/>
                    </a:lnTo>
                    <a:lnTo>
                      <a:pt x="137433" y="76914"/>
                    </a:lnTo>
                    <a:lnTo>
                      <a:pt x="136302" y="96392"/>
                    </a:lnTo>
                    <a:lnTo>
                      <a:pt x="135028" y="115871"/>
                    </a:lnTo>
                    <a:lnTo>
                      <a:pt x="134112" y="135635"/>
                    </a:lnTo>
                    <a:lnTo>
                      <a:pt x="133707" y="164913"/>
                    </a:lnTo>
                    <a:lnTo>
                      <a:pt x="133731" y="194405"/>
                    </a:lnTo>
                    <a:lnTo>
                      <a:pt x="134326" y="224039"/>
                    </a:lnTo>
                    <a:lnTo>
                      <a:pt x="136909" y="271581"/>
                    </a:lnTo>
                    <a:lnTo>
                      <a:pt x="141732" y="325373"/>
                    </a:lnTo>
                    <a:lnTo>
                      <a:pt x="145827" y="356996"/>
                    </a:lnTo>
                    <a:lnTo>
                      <a:pt x="147839" y="372737"/>
                    </a:lnTo>
                    <a:lnTo>
                      <a:pt x="149352" y="388619"/>
                    </a:lnTo>
                    <a:lnTo>
                      <a:pt x="150114" y="390143"/>
                    </a:lnTo>
                    <a:lnTo>
                      <a:pt x="149352" y="391667"/>
                    </a:lnTo>
                    <a:lnTo>
                      <a:pt x="149352" y="393191"/>
                    </a:lnTo>
                    <a:lnTo>
                      <a:pt x="141922" y="392263"/>
                    </a:lnTo>
                    <a:lnTo>
                      <a:pt x="134493" y="390905"/>
                    </a:lnTo>
                    <a:lnTo>
                      <a:pt x="127063" y="389548"/>
                    </a:lnTo>
                    <a:lnTo>
                      <a:pt x="84701" y="387119"/>
                    </a:lnTo>
                    <a:lnTo>
                      <a:pt x="73152" y="387095"/>
                    </a:lnTo>
                    <a:lnTo>
                      <a:pt x="66651" y="387393"/>
                    </a:lnTo>
                    <a:lnTo>
                      <a:pt x="60007" y="387762"/>
                    </a:lnTo>
                    <a:lnTo>
                      <a:pt x="53649" y="387417"/>
                    </a:lnTo>
                    <a:lnTo>
                      <a:pt x="48006" y="385571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14" name="Google Shape;6514;p84"/>
            <p:cNvGrpSpPr/>
            <p:nvPr/>
          </p:nvGrpSpPr>
          <p:grpSpPr>
            <a:xfrm>
              <a:off x="3873602" y="2769808"/>
              <a:ext cx="595313" cy="169698"/>
              <a:chOff x="4581905" y="3488423"/>
              <a:chExt cx="519697" cy="135661"/>
            </a:xfrm>
          </p:grpSpPr>
          <p:sp>
            <p:nvSpPr>
              <p:cNvPr id="6515" name="Google Shape;6515;p84"/>
              <p:cNvSpPr/>
              <p:nvPr/>
            </p:nvSpPr>
            <p:spPr>
              <a:xfrm>
                <a:off x="4581905" y="3530345"/>
                <a:ext cx="443229" cy="58420"/>
              </a:xfrm>
              <a:custGeom>
                <a:rect b="b" l="l" r="r" t="t"/>
                <a:pathLst>
                  <a:path extrusionOk="0" h="58420" w="443229">
                    <a:moveTo>
                      <a:pt x="0" y="57150"/>
                    </a:moveTo>
                    <a:lnTo>
                      <a:pt x="6858" y="57150"/>
                    </a:lnTo>
                    <a:lnTo>
                      <a:pt x="10668" y="57911"/>
                    </a:lnTo>
                    <a:lnTo>
                      <a:pt x="16764" y="57150"/>
                    </a:lnTo>
                    <a:lnTo>
                      <a:pt x="30349" y="55316"/>
                    </a:lnTo>
                    <a:lnTo>
                      <a:pt x="43719" y="53339"/>
                    </a:lnTo>
                    <a:lnTo>
                      <a:pt x="56947" y="51363"/>
                    </a:lnTo>
                    <a:lnTo>
                      <a:pt x="70104" y="49529"/>
                    </a:lnTo>
                    <a:lnTo>
                      <a:pt x="108275" y="44731"/>
                    </a:lnTo>
                    <a:lnTo>
                      <a:pt x="146304" y="39719"/>
                    </a:lnTo>
                    <a:lnTo>
                      <a:pt x="184332" y="34849"/>
                    </a:lnTo>
                    <a:lnTo>
                      <a:pt x="222504" y="30479"/>
                    </a:lnTo>
                    <a:lnTo>
                      <a:pt x="268224" y="26384"/>
                    </a:lnTo>
                    <a:lnTo>
                      <a:pt x="313944" y="22859"/>
                    </a:lnTo>
                    <a:lnTo>
                      <a:pt x="332101" y="21705"/>
                    </a:lnTo>
                    <a:lnTo>
                      <a:pt x="350043" y="20478"/>
                    </a:lnTo>
                    <a:lnTo>
                      <a:pt x="367843" y="19109"/>
                    </a:lnTo>
                    <a:lnTo>
                      <a:pt x="385572" y="17525"/>
                    </a:lnTo>
                    <a:lnTo>
                      <a:pt x="396430" y="16704"/>
                    </a:lnTo>
                    <a:lnTo>
                      <a:pt x="407289" y="15525"/>
                    </a:lnTo>
                    <a:lnTo>
                      <a:pt x="418147" y="14204"/>
                    </a:lnTo>
                    <a:lnTo>
                      <a:pt x="429006" y="12953"/>
                    </a:lnTo>
                    <a:lnTo>
                      <a:pt x="432816" y="12191"/>
                    </a:lnTo>
                    <a:lnTo>
                      <a:pt x="438912" y="12191"/>
                    </a:lnTo>
                    <a:lnTo>
                      <a:pt x="442722" y="10667"/>
                    </a:lnTo>
                    <a:lnTo>
                      <a:pt x="442722" y="9905"/>
                    </a:lnTo>
                    <a:lnTo>
                      <a:pt x="436626" y="9905"/>
                    </a:lnTo>
                    <a:lnTo>
                      <a:pt x="427481" y="11429"/>
                    </a:lnTo>
                    <a:lnTo>
                      <a:pt x="422909" y="6857"/>
                    </a:lnTo>
                    <a:lnTo>
                      <a:pt x="420623" y="3809"/>
                    </a:lnTo>
                    <a:lnTo>
                      <a:pt x="420623" y="2285"/>
                    </a:lnTo>
                    <a:lnTo>
                      <a:pt x="421386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516" name="Google Shape;6516;p8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959083" y="3488423"/>
                <a:ext cx="142519" cy="1356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517" name="Google Shape;6517;p84"/>
            <p:cNvGrpSpPr/>
            <p:nvPr/>
          </p:nvGrpSpPr>
          <p:grpSpPr>
            <a:xfrm>
              <a:off x="4681015" y="2503933"/>
              <a:ext cx="216762" cy="603684"/>
              <a:chOff x="5286755" y="3275873"/>
              <a:chExt cx="189229" cy="482600"/>
            </a:xfrm>
          </p:grpSpPr>
          <p:sp>
            <p:nvSpPr>
              <p:cNvPr id="6518" name="Google Shape;6518;p84"/>
              <p:cNvSpPr/>
              <p:nvPr/>
            </p:nvSpPr>
            <p:spPr>
              <a:xfrm>
                <a:off x="5286755" y="3275873"/>
                <a:ext cx="189229" cy="482600"/>
              </a:xfrm>
              <a:custGeom>
                <a:rect b="b" l="l" r="r" t="t"/>
                <a:pathLst>
                  <a:path extrusionOk="0" h="482600" w="189229">
                    <a:moveTo>
                      <a:pt x="181355" y="2250"/>
                    </a:moveTo>
                    <a:lnTo>
                      <a:pt x="169461" y="833"/>
                    </a:lnTo>
                    <a:lnTo>
                      <a:pt x="157638" y="59"/>
                    </a:lnTo>
                    <a:lnTo>
                      <a:pt x="145672" y="0"/>
                    </a:lnTo>
                    <a:lnTo>
                      <a:pt x="133349" y="726"/>
                    </a:lnTo>
                    <a:lnTo>
                      <a:pt x="112787" y="3452"/>
                    </a:lnTo>
                    <a:lnTo>
                      <a:pt x="92297" y="7679"/>
                    </a:lnTo>
                    <a:lnTo>
                      <a:pt x="71949" y="12620"/>
                    </a:lnTo>
                    <a:lnTo>
                      <a:pt x="51815" y="17490"/>
                    </a:lnTo>
                    <a:lnTo>
                      <a:pt x="41528" y="19907"/>
                    </a:lnTo>
                    <a:lnTo>
                      <a:pt x="31241" y="22538"/>
                    </a:lnTo>
                    <a:lnTo>
                      <a:pt x="20954" y="25312"/>
                    </a:lnTo>
                    <a:lnTo>
                      <a:pt x="10667" y="28158"/>
                    </a:lnTo>
                    <a:lnTo>
                      <a:pt x="761" y="30444"/>
                    </a:lnTo>
                    <a:lnTo>
                      <a:pt x="761" y="35778"/>
                    </a:lnTo>
                    <a:lnTo>
                      <a:pt x="0" y="44922"/>
                    </a:lnTo>
                    <a:lnTo>
                      <a:pt x="11" y="55780"/>
                    </a:lnTo>
                    <a:lnTo>
                      <a:pt x="3405" y="122765"/>
                    </a:lnTo>
                    <a:lnTo>
                      <a:pt x="12977" y="191869"/>
                    </a:lnTo>
                    <a:lnTo>
                      <a:pt x="23621" y="249590"/>
                    </a:lnTo>
                    <a:lnTo>
                      <a:pt x="28193" y="272760"/>
                    </a:lnTo>
                    <a:lnTo>
                      <a:pt x="32765" y="295929"/>
                    </a:lnTo>
                    <a:lnTo>
                      <a:pt x="40159" y="337411"/>
                    </a:lnTo>
                    <a:lnTo>
                      <a:pt x="46481" y="391632"/>
                    </a:lnTo>
                    <a:lnTo>
                      <a:pt x="47982" y="435137"/>
                    </a:lnTo>
                    <a:lnTo>
                      <a:pt x="48005" y="449544"/>
                    </a:lnTo>
                    <a:lnTo>
                      <a:pt x="48005" y="457557"/>
                    </a:lnTo>
                    <a:lnTo>
                      <a:pt x="48005" y="465641"/>
                    </a:lnTo>
                    <a:lnTo>
                      <a:pt x="48005" y="473868"/>
                    </a:lnTo>
                    <a:lnTo>
                      <a:pt x="48005" y="482310"/>
                    </a:lnTo>
                    <a:lnTo>
                      <a:pt x="55625" y="482310"/>
                    </a:lnTo>
                    <a:lnTo>
                      <a:pt x="102774" y="474690"/>
                    </a:lnTo>
                    <a:lnTo>
                      <a:pt x="118550" y="471570"/>
                    </a:lnTo>
                    <a:lnTo>
                      <a:pt x="134111" y="468594"/>
                    </a:lnTo>
                    <a:lnTo>
                      <a:pt x="145661" y="466736"/>
                    </a:lnTo>
                    <a:lnTo>
                      <a:pt x="157924" y="465165"/>
                    </a:lnTo>
                    <a:lnTo>
                      <a:pt x="169902" y="463022"/>
                    </a:lnTo>
                    <a:lnTo>
                      <a:pt x="180593" y="459450"/>
                    </a:lnTo>
                    <a:lnTo>
                      <a:pt x="185927" y="454116"/>
                    </a:lnTo>
                    <a:lnTo>
                      <a:pt x="187451" y="452592"/>
                    </a:lnTo>
                    <a:lnTo>
                      <a:pt x="188975" y="44802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9" name="Google Shape;6519;p84"/>
              <p:cNvSpPr/>
              <p:nvPr/>
            </p:nvSpPr>
            <p:spPr>
              <a:xfrm>
                <a:off x="5457443" y="3439668"/>
                <a:ext cx="13335" cy="134620"/>
              </a:xfrm>
              <a:custGeom>
                <a:rect b="b" l="l" r="r" t="t"/>
                <a:pathLst>
                  <a:path extrusionOk="0" h="134620" w="13335">
                    <a:moveTo>
                      <a:pt x="3810" y="4572"/>
                    </a:moveTo>
                    <a:lnTo>
                      <a:pt x="3048" y="3810"/>
                    </a:lnTo>
                    <a:lnTo>
                      <a:pt x="2286" y="4572"/>
                    </a:lnTo>
                    <a:lnTo>
                      <a:pt x="1524" y="3810"/>
                    </a:lnTo>
                    <a:lnTo>
                      <a:pt x="1524" y="3048"/>
                    </a:lnTo>
                    <a:lnTo>
                      <a:pt x="762" y="1524"/>
                    </a:lnTo>
                    <a:lnTo>
                      <a:pt x="762" y="762"/>
                    </a:lnTo>
                    <a:lnTo>
                      <a:pt x="0" y="762"/>
                    </a:lnTo>
                    <a:lnTo>
                      <a:pt x="0" y="0"/>
                    </a:lnTo>
                    <a:lnTo>
                      <a:pt x="381" y="16002"/>
                    </a:lnTo>
                    <a:lnTo>
                      <a:pt x="1333" y="32004"/>
                    </a:lnTo>
                    <a:lnTo>
                      <a:pt x="2571" y="48006"/>
                    </a:lnTo>
                    <a:lnTo>
                      <a:pt x="3810" y="64008"/>
                    </a:lnTo>
                    <a:lnTo>
                      <a:pt x="4381" y="73152"/>
                    </a:lnTo>
                    <a:lnTo>
                      <a:pt x="4953" y="82296"/>
                    </a:lnTo>
                    <a:lnTo>
                      <a:pt x="5524" y="91440"/>
                    </a:lnTo>
                    <a:lnTo>
                      <a:pt x="6096" y="100584"/>
                    </a:lnTo>
                    <a:lnTo>
                      <a:pt x="6858" y="107442"/>
                    </a:lnTo>
                    <a:lnTo>
                      <a:pt x="7620" y="115062"/>
                    </a:lnTo>
                    <a:lnTo>
                      <a:pt x="9144" y="121920"/>
                    </a:lnTo>
                    <a:lnTo>
                      <a:pt x="9906" y="124968"/>
                    </a:lnTo>
                    <a:lnTo>
                      <a:pt x="9906" y="128778"/>
                    </a:lnTo>
                    <a:lnTo>
                      <a:pt x="10668" y="131826"/>
                    </a:lnTo>
                    <a:lnTo>
                      <a:pt x="11430" y="133350"/>
                    </a:lnTo>
                    <a:lnTo>
                      <a:pt x="10668" y="133350"/>
                    </a:lnTo>
                    <a:lnTo>
                      <a:pt x="11430" y="134112"/>
                    </a:lnTo>
                    <a:lnTo>
                      <a:pt x="12192" y="134112"/>
                    </a:lnTo>
                    <a:lnTo>
                      <a:pt x="12192" y="133350"/>
                    </a:lnTo>
                    <a:lnTo>
                      <a:pt x="12954" y="124206"/>
                    </a:lnTo>
                    <a:lnTo>
                      <a:pt x="12954" y="123444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520" name="Google Shape;6520;p8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257189" y="2594562"/>
              <a:ext cx="149292" cy="264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21" name="Google Shape;6521;p8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812343" y="2524024"/>
              <a:ext cx="263640" cy="326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22" name="Google Shape;6522;p8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590956" y="2467963"/>
              <a:ext cx="150165" cy="3039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23" name="Google Shape;6523;p8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808304" y="2445860"/>
              <a:ext cx="195555" cy="311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24" name="Google Shape;6524;p8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495263" y="2412497"/>
              <a:ext cx="144054" cy="291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25" name="Google Shape;6525;p8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586043" y="2220186"/>
              <a:ext cx="179843" cy="1256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26" name="Google Shape;6526;p84"/>
            <p:cNvSpPr/>
            <p:nvPr/>
          </p:nvSpPr>
          <p:spPr>
            <a:xfrm>
              <a:off x="8733899" y="2255232"/>
              <a:ext cx="206489" cy="544513"/>
            </a:xfrm>
            <a:custGeom>
              <a:rect b="b" l="l" r="r" t="t"/>
              <a:pathLst>
                <a:path extrusionOk="0" h="435610" w="180340">
                  <a:moveTo>
                    <a:pt x="0" y="12191"/>
                  </a:moveTo>
                  <a:lnTo>
                    <a:pt x="48768" y="10667"/>
                  </a:lnTo>
                  <a:lnTo>
                    <a:pt x="83153" y="6857"/>
                  </a:lnTo>
                  <a:lnTo>
                    <a:pt x="100524" y="4881"/>
                  </a:lnTo>
                  <a:lnTo>
                    <a:pt x="118110" y="3047"/>
                  </a:lnTo>
                  <a:lnTo>
                    <a:pt x="130361" y="2357"/>
                  </a:lnTo>
                  <a:lnTo>
                    <a:pt x="142970" y="1523"/>
                  </a:lnTo>
                  <a:lnTo>
                    <a:pt x="155721" y="690"/>
                  </a:lnTo>
                  <a:lnTo>
                    <a:pt x="168402" y="0"/>
                  </a:lnTo>
                  <a:lnTo>
                    <a:pt x="172212" y="0"/>
                  </a:lnTo>
                  <a:lnTo>
                    <a:pt x="176022" y="0"/>
                  </a:lnTo>
                  <a:lnTo>
                    <a:pt x="179832" y="0"/>
                  </a:lnTo>
                  <a:lnTo>
                    <a:pt x="179439" y="6607"/>
                  </a:lnTo>
                  <a:lnTo>
                    <a:pt x="178403" y="12858"/>
                  </a:lnTo>
                  <a:lnTo>
                    <a:pt x="176938" y="18966"/>
                  </a:lnTo>
                  <a:lnTo>
                    <a:pt x="175260" y="25145"/>
                  </a:lnTo>
                  <a:lnTo>
                    <a:pt x="171926" y="40588"/>
                  </a:lnTo>
                  <a:lnTo>
                    <a:pt x="167640" y="87629"/>
                  </a:lnTo>
                  <a:lnTo>
                    <a:pt x="166497" y="136778"/>
                  </a:lnTo>
                  <a:lnTo>
                    <a:pt x="166139" y="161353"/>
                  </a:lnTo>
                  <a:lnTo>
                    <a:pt x="165354" y="185927"/>
                  </a:lnTo>
                  <a:lnTo>
                    <a:pt x="164770" y="205930"/>
                  </a:lnTo>
                  <a:lnTo>
                    <a:pt x="164115" y="225932"/>
                  </a:lnTo>
                  <a:lnTo>
                    <a:pt x="163318" y="245935"/>
                  </a:lnTo>
                  <a:lnTo>
                    <a:pt x="162306" y="265937"/>
                  </a:lnTo>
                  <a:lnTo>
                    <a:pt x="161484" y="285821"/>
                  </a:lnTo>
                  <a:lnTo>
                    <a:pt x="160305" y="305561"/>
                  </a:lnTo>
                  <a:lnTo>
                    <a:pt x="158984" y="325302"/>
                  </a:lnTo>
                  <a:lnTo>
                    <a:pt x="157734" y="345185"/>
                  </a:lnTo>
                  <a:lnTo>
                    <a:pt x="156614" y="360056"/>
                  </a:lnTo>
                  <a:lnTo>
                    <a:pt x="155638" y="374999"/>
                  </a:lnTo>
                  <a:lnTo>
                    <a:pt x="154947" y="390084"/>
                  </a:lnTo>
                  <a:lnTo>
                    <a:pt x="154686" y="405383"/>
                  </a:lnTo>
                  <a:lnTo>
                    <a:pt x="154686" y="410717"/>
                  </a:lnTo>
                  <a:lnTo>
                    <a:pt x="153924" y="416813"/>
                  </a:lnTo>
                  <a:lnTo>
                    <a:pt x="154686" y="422147"/>
                  </a:lnTo>
                  <a:lnTo>
                    <a:pt x="155448" y="424433"/>
                  </a:lnTo>
                  <a:lnTo>
                    <a:pt x="156972" y="426719"/>
                  </a:lnTo>
                  <a:lnTo>
                    <a:pt x="157734" y="428243"/>
                  </a:lnTo>
                  <a:lnTo>
                    <a:pt x="157734" y="429005"/>
                  </a:lnTo>
                  <a:lnTo>
                    <a:pt x="156972" y="431291"/>
                  </a:lnTo>
                  <a:lnTo>
                    <a:pt x="157734" y="432815"/>
                  </a:lnTo>
                  <a:lnTo>
                    <a:pt x="156210" y="432815"/>
                  </a:lnTo>
                  <a:lnTo>
                    <a:pt x="159258" y="435101"/>
                  </a:lnTo>
                  <a:lnTo>
                    <a:pt x="154686" y="432815"/>
                  </a:lnTo>
                  <a:lnTo>
                    <a:pt x="148590" y="430529"/>
                  </a:lnTo>
                  <a:lnTo>
                    <a:pt x="143256" y="425195"/>
                  </a:lnTo>
                  <a:lnTo>
                    <a:pt x="136398" y="422909"/>
                  </a:lnTo>
                  <a:lnTo>
                    <a:pt x="125277" y="419826"/>
                  </a:lnTo>
                  <a:lnTo>
                    <a:pt x="113728" y="418242"/>
                  </a:lnTo>
                  <a:lnTo>
                    <a:pt x="101893" y="417659"/>
                  </a:lnTo>
                  <a:lnTo>
                    <a:pt x="89916" y="417575"/>
                  </a:lnTo>
                  <a:lnTo>
                    <a:pt x="76080" y="417171"/>
                  </a:lnTo>
                  <a:lnTo>
                    <a:pt x="62103" y="417194"/>
                  </a:lnTo>
                  <a:lnTo>
                    <a:pt x="48125" y="417790"/>
                  </a:lnTo>
                  <a:lnTo>
                    <a:pt x="34290" y="419099"/>
                  </a:lnTo>
                  <a:lnTo>
                    <a:pt x="33528" y="419099"/>
                  </a:lnTo>
                  <a:lnTo>
                    <a:pt x="17526" y="422909"/>
                  </a:lnTo>
                  <a:lnTo>
                    <a:pt x="16002" y="421385"/>
                  </a:lnTo>
                  <a:lnTo>
                    <a:pt x="16002" y="419861"/>
                  </a:lnTo>
                  <a:lnTo>
                    <a:pt x="16002" y="419099"/>
                  </a:lnTo>
                  <a:lnTo>
                    <a:pt x="16002" y="417575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27" name="Google Shape;6527;p84"/>
            <p:cNvGrpSpPr/>
            <p:nvPr/>
          </p:nvGrpSpPr>
          <p:grpSpPr>
            <a:xfrm>
              <a:off x="8079937" y="2219831"/>
              <a:ext cx="295059" cy="442309"/>
              <a:chOff x="8253971" y="3048749"/>
              <a:chExt cx="257581" cy="353593"/>
            </a:xfrm>
          </p:grpSpPr>
          <p:pic>
            <p:nvPicPr>
              <p:cNvPr id="6528" name="Google Shape;6528;p84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253971" y="3172193"/>
                <a:ext cx="163855" cy="230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29" name="Google Shape;6529;p84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8378939" y="3048749"/>
                <a:ext cx="132613" cy="914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6530" name="Google Shape;6530;p8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238264" y="2910872"/>
            <a:ext cx="237292" cy="32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1" name="Google Shape;6531;p8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15637" y="1033598"/>
            <a:ext cx="505506" cy="3850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32" name="Google Shape;6532;p84"/>
          <p:cNvGrpSpPr/>
          <p:nvPr/>
        </p:nvGrpSpPr>
        <p:grpSpPr>
          <a:xfrm>
            <a:off x="1190310" y="998121"/>
            <a:ext cx="1021183" cy="386882"/>
            <a:chOff x="2343269" y="2178545"/>
            <a:chExt cx="980587" cy="350532"/>
          </a:xfrm>
        </p:grpSpPr>
        <p:sp>
          <p:nvSpPr>
            <p:cNvPr id="6533" name="Google Shape;6533;p84"/>
            <p:cNvSpPr/>
            <p:nvPr/>
          </p:nvSpPr>
          <p:spPr>
            <a:xfrm>
              <a:off x="2343269" y="2182367"/>
              <a:ext cx="260350" cy="260985"/>
            </a:xfrm>
            <a:custGeom>
              <a:rect b="b" l="l" r="r" t="t"/>
              <a:pathLst>
                <a:path extrusionOk="0" h="260985" w="260350">
                  <a:moveTo>
                    <a:pt x="75318" y="0"/>
                  </a:moveTo>
                  <a:lnTo>
                    <a:pt x="79105" y="16454"/>
                  </a:lnTo>
                  <a:lnTo>
                    <a:pt x="83319" y="32766"/>
                  </a:lnTo>
                  <a:lnTo>
                    <a:pt x="87534" y="49077"/>
                  </a:lnTo>
                  <a:lnTo>
                    <a:pt x="91320" y="65532"/>
                  </a:lnTo>
                  <a:lnTo>
                    <a:pt x="101798" y="130682"/>
                  </a:lnTo>
                  <a:lnTo>
                    <a:pt x="108846" y="195834"/>
                  </a:lnTo>
                  <a:lnTo>
                    <a:pt x="109704" y="216408"/>
                  </a:lnTo>
                  <a:lnTo>
                    <a:pt x="110239" y="226695"/>
                  </a:lnTo>
                  <a:lnTo>
                    <a:pt x="111132" y="236982"/>
                  </a:lnTo>
                  <a:lnTo>
                    <a:pt x="111132" y="237744"/>
                  </a:lnTo>
                  <a:lnTo>
                    <a:pt x="105036" y="195072"/>
                  </a:lnTo>
                  <a:lnTo>
                    <a:pt x="83177" y="150816"/>
                  </a:lnTo>
                  <a:lnTo>
                    <a:pt x="50553" y="130682"/>
                  </a:lnTo>
                  <a:lnTo>
                    <a:pt x="10834" y="165258"/>
                  </a:lnTo>
                  <a:lnTo>
                    <a:pt x="0" y="209359"/>
                  </a:lnTo>
                  <a:lnTo>
                    <a:pt x="1023" y="222313"/>
                  </a:lnTo>
                  <a:lnTo>
                    <a:pt x="26277" y="252031"/>
                  </a:lnTo>
                  <a:lnTo>
                    <a:pt x="56685" y="255651"/>
                  </a:lnTo>
                  <a:lnTo>
                    <a:pt x="70746" y="253746"/>
                  </a:lnTo>
                  <a:lnTo>
                    <a:pt x="113514" y="239077"/>
                  </a:lnTo>
                  <a:lnTo>
                    <a:pt x="154566" y="218694"/>
                  </a:lnTo>
                  <a:lnTo>
                    <a:pt x="202787" y="191154"/>
                  </a:lnTo>
                  <a:lnTo>
                    <a:pt x="227766" y="159150"/>
                  </a:lnTo>
                  <a:lnTo>
                    <a:pt x="202203" y="128385"/>
                  </a:lnTo>
                  <a:lnTo>
                    <a:pt x="193905" y="127349"/>
                  </a:lnTo>
                  <a:lnTo>
                    <a:pt x="185749" y="128170"/>
                  </a:lnTo>
                  <a:lnTo>
                    <a:pt x="158698" y="165032"/>
                  </a:lnTo>
                  <a:lnTo>
                    <a:pt x="151423" y="202692"/>
                  </a:lnTo>
                  <a:lnTo>
                    <a:pt x="170759" y="238315"/>
                  </a:lnTo>
                  <a:lnTo>
                    <a:pt x="209049" y="220979"/>
                  </a:lnTo>
                  <a:lnTo>
                    <a:pt x="227718" y="175450"/>
                  </a:lnTo>
                  <a:lnTo>
                    <a:pt x="228480" y="150876"/>
                  </a:lnTo>
                  <a:lnTo>
                    <a:pt x="228480" y="144779"/>
                  </a:lnTo>
                  <a:lnTo>
                    <a:pt x="224670" y="170687"/>
                  </a:lnTo>
                  <a:lnTo>
                    <a:pt x="224611" y="185094"/>
                  </a:lnTo>
                  <a:lnTo>
                    <a:pt x="227718" y="228599"/>
                  </a:lnTo>
                  <a:lnTo>
                    <a:pt x="248900" y="260854"/>
                  </a:lnTo>
                  <a:lnTo>
                    <a:pt x="253341" y="258222"/>
                  </a:lnTo>
                  <a:lnTo>
                    <a:pt x="256782" y="253734"/>
                  </a:lnTo>
                  <a:lnTo>
                    <a:pt x="259722" y="249173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534" name="Google Shape;6534;p8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596597" y="2264651"/>
              <a:ext cx="240341" cy="1741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35" name="Google Shape;6535;p84"/>
            <p:cNvSpPr/>
            <p:nvPr/>
          </p:nvSpPr>
          <p:spPr>
            <a:xfrm>
              <a:off x="2860547" y="2201417"/>
              <a:ext cx="97789" cy="327660"/>
            </a:xfrm>
            <a:custGeom>
              <a:rect b="b" l="l" r="r" t="t"/>
              <a:pathLst>
                <a:path extrusionOk="0" h="327660" w="97789">
                  <a:moveTo>
                    <a:pt x="0" y="0"/>
                  </a:moveTo>
                  <a:lnTo>
                    <a:pt x="15525" y="47910"/>
                  </a:lnTo>
                  <a:lnTo>
                    <a:pt x="23622" y="97536"/>
                  </a:lnTo>
                  <a:lnTo>
                    <a:pt x="27432" y="154971"/>
                  </a:lnTo>
                  <a:lnTo>
                    <a:pt x="27479" y="183582"/>
                  </a:lnTo>
                  <a:lnTo>
                    <a:pt x="26670" y="211836"/>
                  </a:lnTo>
                  <a:lnTo>
                    <a:pt x="25586" y="233553"/>
                  </a:lnTo>
                  <a:lnTo>
                    <a:pt x="23717" y="255270"/>
                  </a:lnTo>
                  <a:lnTo>
                    <a:pt x="21419" y="276987"/>
                  </a:lnTo>
                  <a:lnTo>
                    <a:pt x="19050" y="298704"/>
                  </a:lnTo>
                  <a:lnTo>
                    <a:pt x="18466" y="306014"/>
                  </a:lnTo>
                  <a:lnTo>
                    <a:pt x="17811" y="313181"/>
                  </a:lnTo>
                  <a:lnTo>
                    <a:pt x="17014" y="320349"/>
                  </a:lnTo>
                  <a:lnTo>
                    <a:pt x="16002" y="327660"/>
                  </a:lnTo>
                  <a:lnTo>
                    <a:pt x="15632" y="302061"/>
                  </a:lnTo>
                  <a:lnTo>
                    <a:pt x="14763" y="276606"/>
                  </a:lnTo>
                  <a:lnTo>
                    <a:pt x="13751" y="251150"/>
                  </a:lnTo>
                  <a:lnTo>
                    <a:pt x="12954" y="225552"/>
                  </a:lnTo>
                  <a:lnTo>
                    <a:pt x="12025" y="204287"/>
                  </a:lnTo>
                  <a:lnTo>
                    <a:pt x="11239" y="182308"/>
                  </a:lnTo>
                  <a:lnTo>
                    <a:pt x="11882" y="160615"/>
                  </a:lnTo>
                  <a:lnTo>
                    <a:pt x="15240" y="140208"/>
                  </a:lnTo>
                  <a:lnTo>
                    <a:pt x="19573" y="129432"/>
                  </a:lnTo>
                  <a:lnTo>
                    <a:pt x="25908" y="122015"/>
                  </a:lnTo>
                  <a:lnTo>
                    <a:pt x="34528" y="117598"/>
                  </a:lnTo>
                  <a:lnTo>
                    <a:pt x="45720" y="115823"/>
                  </a:lnTo>
                  <a:lnTo>
                    <a:pt x="58674" y="116669"/>
                  </a:lnTo>
                  <a:lnTo>
                    <a:pt x="71628" y="120300"/>
                  </a:lnTo>
                  <a:lnTo>
                    <a:pt x="83439" y="126646"/>
                  </a:lnTo>
                  <a:lnTo>
                    <a:pt x="92964" y="135635"/>
                  </a:lnTo>
                  <a:lnTo>
                    <a:pt x="97274" y="144863"/>
                  </a:lnTo>
                  <a:lnTo>
                    <a:pt x="97155" y="154019"/>
                  </a:lnTo>
                  <a:lnTo>
                    <a:pt x="62865" y="188976"/>
                  </a:lnTo>
                  <a:lnTo>
                    <a:pt x="25146" y="207264"/>
                  </a:lnTo>
                  <a:lnTo>
                    <a:pt x="22098" y="210311"/>
                  </a:lnTo>
                  <a:lnTo>
                    <a:pt x="17526" y="20574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536" name="Google Shape;6536;p84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2943593" y="2287511"/>
              <a:ext cx="102133" cy="1295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37" name="Google Shape;6537;p84"/>
            <p:cNvSpPr/>
            <p:nvPr/>
          </p:nvSpPr>
          <p:spPr>
            <a:xfrm>
              <a:off x="3049523" y="2206751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810"/>
                  </a:moveTo>
                  <a:lnTo>
                    <a:pt x="0" y="12192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2192"/>
                  </a:lnTo>
                  <a:lnTo>
                    <a:pt x="15239" y="7620"/>
                  </a:lnTo>
                  <a:lnTo>
                    <a:pt x="15239" y="3810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8" name="Google Shape;6538;p84"/>
            <p:cNvSpPr/>
            <p:nvPr/>
          </p:nvSpPr>
          <p:spPr>
            <a:xfrm>
              <a:off x="3076384" y="2290571"/>
              <a:ext cx="6350" cy="81914"/>
            </a:xfrm>
            <a:custGeom>
              <a:rect b="b" l="l" r="r" t="t"/>
              <a:pathLst>
                <a:path extrusionOk="0" h="81914" w="6350">
                  <a:moveTo>
                    <a:pt x="2857" y="0"/>
                  </a:moveTo>
                  <a:lnTo>
                    <a:pt x="2416" y="12584"/>
                  </a:lnTo>
                  <a:lnTo>
                    <a:pt x="2190" y="25241"/>
                  </a:lnTo>
                  <a:lnTo>
                    <a:pt x="2107" y="38040"/>
                  </a:lnTo>
                  <a:lnTo>
                    <a:pt x="2095" y="51053"/>
                  </a:lnTo>
                  <a:lnTo>
                    <a:pt x="1190" y="61555"/>
                  </a:lnTo>
                  <a:lnTo>
                    <a:pt x="0" y="73914"/>
                  </a:lnTo>
                  <a:lnTo>
                    <a:pt x="809" y="81700"/>
                  </a:lnTo>
                  <a:lnTo>
                    <a:pt x="5905" y="78486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539" name="Google Shape;6539;p84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3113257" y="2178545"/>
              <a:ext cx="210599" cy="1950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40" name="Google Shape;6540;p8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397877" y="1006684"/>
            <a:ext cx="174603" cy="1640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41" name="Google Shape;6541;p84"/>
          <p:cNvGrpSpPr/>
          <p:nvPr/>
        </p:nvGrpSpPr>
        <p:grpSpPr>
          <a:xfrm>
            <a:off x="3209747" y="928092"/>
            <a:ext cx="265071" cy="494771"/>
            <a:chOff x="4282427" y="2115096"/>
            <a:chExt cx="254533" cy="448284"/>
          </a:xfrm>
        </p:grpSpPr>
        <p:pic>
          <p:nvPicPr>
            <p:cNvPr id="6542" name="Google Shape;6542;p84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4282427" y="2292083"/>
              <a:ext cx="172999" cy="271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43" name="Google Shape;6543;p84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4416539" y="2115096"/>
              <a:ext cx="120421" cy="1472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44" name="Google Shape;6544;p8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3616740" y="1162282"/>
            <a:ext cx="134133" cy="1337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45" name="Google Shape;6545;p84"/>
          <p:cNvGrpSpPr/>
          <p:nvPr/>
        </p:nvGrpSpPr>
        <p:grpSpPr>
          <a:xfrm>
            <a:off x="3868918" y="971782"/>
            <a:ext cx="209002" cy="310718"/>
            <a:chOff x="4915387" y="2154685"/>
            <a:chExt cx="200693" cy="281524"/>
          </a:xfrm>
        </p:grpSpPr>
        <p:pic>
          <p:nvPicPr>
            <p:cNvPr id="6546" name="Google Shape;6546;p84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915387" y="2293607"/>
              <a:ext cx="145829" cy="142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47" name="Google Shape;6547;p84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4994849" y="2154685"/>
              <a:ext cx="121231" cy="1191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48" name="Google Shape;6548;p84"/>
          <p:cNvSpPr/>
          <p:nvPr/>
        </p:nvSpPr>
        <p:spPr>
          <a:xfrm>
            <a:off x="4215868" y="1178276"/>
            <a:ext cx="110946" cy="25203"/>
          </a:xfrm>
          <a:custGeom>
            <a:rect b="b" l="l" r="r" t="t"/>
            <a:pathLst>
              <a:path extrusionOk="0" h="22860" w="106679">
                <a:moveTo>
                  <a:pt x="0" y="22860"/>
                </a:moveTo>
                <a:lnTo>
                  <a:pt x="13608" y="20764"/>
                </a:lnTo>
                <a:lnTo>
                  <a:pt x="27146" y="18097"/>
                </a:lnTo>
                <a:lnTo>
                  <a:pt x="40826" y="15144"/>
                </a:lnTo>
                <a:lnTo>
                  <a:pt x="54864" y="12192"/>
                </a:lnTo>
                <a:lnTo>
                  <a:pt x="66294" y="10191"/>
                </a:lnTo>
                <a:lnTo>
                  <a:pt x="77723" y="8763"/>
                </a:lnTo>
                <a:lnTo>
                  <a:pt x="89154" y="7905"/>
                </a:lnTo>
                <a:lnTo>
                  <a:pt x="100584" y="7620"/>
                </a:lnTo>
                <a:lnTo>
                  <a:pt x="101346" y="7620"/>
                </a:lnTo>
                <a:lnTo>
                  <a:pt x="106680" y="7620"/>
                </a:lnTo>
                <a:lnTo>
                  <a:pt x="106680" y="6858"/>
                </a:lnTo>
                <a:lnTo>
                  <a:pt x="105155" y="3810"/>
                </a:lnTo>
                <a:lnTo>
                  <a:pt x="104394" y="2286"/>
                </a:lnTo>
                <a:lnTo>
                  <a:pt x="103632" y="0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49" name="Google Shape;6549;p84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472166" y="1111818"/>
            <a:ext cx="108740" cy="16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0" name="Google Shape;6550;p84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4639602" y="1054545"/>
            <a:ext cx="110326" cy="261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1" name="Google Shape;6551;p84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4888770" y="1077334"/>
            <a:ext cx="142862" cy="132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2" name="Google Shape;6552;p84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5316484" y="1062194"/>
            <a:ext cx="135720" cy="13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3" name="Google Shape;6553;p84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5720390" y="1020482"/>
            <a:ext cx="196822" cy="243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4" name="Google Shape;6554;p84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5818788" y="857918"/>
            <a:ext cx="120643" cy="10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5" name="Google Shape;6555;p84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6073512" y="1026869"/>
            <a:ext cx="107946" cy="13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6" name="Google Shape;6556;p84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6300362" y="967994"/>
            <a:ext cx="108839" cy="171711"/>
          </a:xfrm>
          <a:prstGeom prst="rect">
            <a:avLst/>
          </a:prstGeom>
          <a:noFill/>
          <a:ln>
            <a:noFill/>
          </a:ln>
        </p:spPr>
      </p:pic>
      <p:sp>
        <p:nvSpPr>
          <p:cNvPr id="6557" name="Google Shape;6557;p84"/>
          <p:cNvSpPr/>
          <p:nvPr/>
        </p:nvSpPr>
        <p:spPr>
          <a:xfrm>
            <a:off x="6620268" y="1024359"/>
            <a:ext cx="98400" cy="47606"/>
          </a:xfrm>
          <a:custGeom>
            <a:rect b="b" l="l" r="r" t="t"/>
            <a:pathLst>
              <a:path extrusionOk="0" h="43180" w="94615">
                <a:moveTo>
                  <a:pt x="0" y="42672"/>
                </a:moveTo>
                <a:lnTo>
                  <a:pt x="13013" y="39802"/>
                </a:lnTo>
                <a:lnTo>
                  <a:pt x="25812" y="36861"/>
                </a:lnTo>
                <a:lnTo>
                  <a:pt x="38469" y="33778"/>
                </a:lnTo>
                <a:lnTo>
                  <a:pt x="51053" y="30480"/>
                </a:lnTo>
                <a:lnTo>
                  <a:pt x="60245" y="28396"/>
                </a:lnTo>
                <a:lnTo>
                  <a:pt x="71437" y="26384"/>
                </a:lnTo>
                <a:lnTo>
                  <a:pt x="82343" y="23943"/>
                </a:lnTo>
                <a:lnTo>
                  <a:pt x="90678" y="20574"/>
                </a:lnTo>
                <a:lnTo>
                  <a:pt x="92202" y="19812"/>
                </a:lnTo>
                <a:lnTo>
                  <a:pt x="91440" y="19812"/>
                </a:lnTo>
                <a:lnTo>
                  <a:pt x="91440" y="18288"/>
                </a:lnTo>
                <a:lnTo>
                  <a:pt x="92964" y="12192"/>
                </a:lnTo>
                <a:lnTo>
                  <a:pt x="92201" y="6096"/>
                </a:lnTo>
                <a:lnTo>
                  <a:pt x="94488" y="0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58" name="Google Shape;6558;p84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6874185" y="955772"/>
            <a:ext cx="127785" cy="158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9" name="Google Shape;6559;p84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7082089" y="901024"/>
            <a:ext cx="203156" cy="24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0" name="Google Shape;6560;p84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7343955" y="867906"/>
            <a:ext cx="131293" cy="179176"/>
          </a:xfrm>
          <a:prstGeom prst="rect">
            <a:avLst/>
          </a:prstGeom>
          <a:noFill/>
          <a:ln>
            <a:noFill/>
          </a:ln>
        </p:spPr>
      </p:pic>
      <p:sp>
        <p:nvSpPr>
          <p:cNvPr id="6561" name="Google Shape;6561;p84"/>
          <p:cNvSpPr/>
          <p:nvPr/>
        </p:nvSpPr>
        <p:spPr>
          <a:xfrm>
            <a:off x="7722481" y="976418"/>
            <a:ext cx="92456" cy="18901"/>
          </a:xfrm>
          <a:custGeom>
            <a:rect b="b" l="l" r="r" t="t"/>
            <a:pathLst>
              <a:path extrusionOk="0" h="17144" w="88900">
                <a:moveTo>
                  <a:pt x="0" y="16763"/>
                </a:moveTo>
                <a:lnTo>
                  <a:pt x="11191" y="16121"/>
                </a:lnTo>
                <a:lnTo>
                  <a:pt x="22098" y="14477"/>
                </a:lnTo>
                <a:lnTo>
                  <a:pt x="33004" y="12263"/>
                </a:lnTo>
                <a:lnTo>
                  <a:pt x="44196" y="9905"/>
                </a:lnTo>
                <a:lnTo>
                  <a:pt x="53220" y="8298"/>
                </a:lnTo>
                <a:lnTo>
                  <a:pt x="62103" y="6762"/>
                </a:lnTo>
                <a:lnTo>
                  <a:pt x="70985" y="5083"/>
                </a:lnTo>
                <a:lnTo>
                  <a:pt x="80010" y="3047"/>
                </a:lnTo>
                <a:lnTo>
                  <a:pt x="81534" y="3047"/>
                </a:lnTo>
                <a:lnTo>
                  <a:pt x="86106" y="2285"/>
                </a:lnTo>
                <a:lnTo>
                  <a:pt x="87630" y="1523"/>
                </a:lnTo>
                <a:lnTo>
                  <a:pt x="88392" y="1523"/>
                </a:lnTo>
                <a:lnTo>
                  <a:pt x="88392" y="761"/>
                </a:lnTo>
                <a:lnTo>
                  <a:pt x="87630" y="0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62" name="Google Shape;6562;p84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7942276" y="806824"/>
            <a:ext cx="242846" cy="2663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63" name="Google Shape;6563;p84"/>
          <p:cNvGrpSpPr/>
          <p:nvPr/>
        </p:nvGrpSpPr>
        <p:grpSpPr>
          <a:xfrm>
            <a:off x="8275035" y="949363"/>
            <a:ext cx="81338" cy="55507"/>
            <a:chOff x="9146285" y="2134361"/>
            <a:chExt cx="78104" cy="50292"/>
          </a:xfrm>
        </p:grpSpPr>
        <p:sp>
          <p:nvSpPr>
            <p:cNvPr id="6564" name="Google Shape;6564;p84"/>
            <p:cNvSpPr/>
            <p:nvPr/>
          </p:nvSpPr>
          <p:spPr>
            <a:xfrm>
              <a:off x="9151619" y="2134361"/>
              <a:ext cx="59690" cy="2539"/>
            </a:xfrm>
            <a:custGeom>
              <a:rect b="b" l="l" r="r" t="t"/>
              <a:pathLst>
                <a:path extrusionOk="0" h="2539" w="59690">
                  <a:moveTo>
                    <a:pt x="0" y="0"/>
                  </a:moveTo>
                  <a:lnTo>
                    <a:pt x="10584" y="1309"/>
                  </a:lnTo>
                  <a:lnTo>
                    <a:pt x="20097" y="1904"/>
                  </a:lnTo>
                  <a:lnTo>
                    <a:pt x="29467" y="1928"/>
                  </a:lnTo>
                  <a:lnTo>
                    <a:pt x="39624" y="1523"/>
                  </a:lnTo>
                  <a:lnTo>
                    <a:pt x="46482" y="761"/>
                  </a:lnTo>
                  <a:lnTo>
                    <a:pt x="53340" y="761"/>
                  </a:lnTo>
                  <a:lnTo>
                    <a:pt x="59436" y="761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5" name="Google Shape;6565;p84"/>
            <p:cNvSpPr/>
            <p:nvPr/>
          </p:nvSpPr>
          <p:spPr>
            <a:xfrm>
              <a:off x="9146285" y="2173223"/>
              <a:ext cx="78104" cy="11430"/>
            </a:xfrm>
            <a:custGeom>
              <a:rect b="b" l="l" r="r" t="t"/>
              <a:pathLst>
                <a:path extrusionOk="0" h="11430" w="78104">
                  <a:moveTo>
                    <a:pt x="0" y="11429"/>
                  </a:moveTo>
                  <a:lnTo>
                    <a:pt x="13144" y="11275"/>
                  </a:lnTo>
                  <a:lnTo>
                    <a:pt x="26288" y="10763"/>
                  </a:lnTo>
                  <a:lnTo>
                    <a:pt x="39433" y="9822"/>
                  </a:lnTo>
                  <a:lnTo>
                    <a:pt x="52577" y="8381"/>
                  </a:lnTo>
                  <a:lnTo>
                    <a:pt x="59936" y="7715"/>
                  </a:lnTo>
                  <a:lnTo>
                    <a:pt x="66293" y="6476"/>
                  </a:lnTo>
                  <a:lnTo>
                    <a:pt x="72080" y="4095"/>
                  </a:lnTo>
                  <a:lnTo>
                    <a:pt x="77724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566" name="Google Shape;6566;p84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8454897" y="907174"/>
            <a:ext cx="134976" cy="142116"/>
          </a:xfrm>
          <a:prstGeom prst="rect">
            <a:avLst/>
          </a:prstGeom>
          <a:noFill/>
          <a:ln>
            <a:noFill/>
          </a:ln>
        </p:spPr>
      </p:pic>
      <p:sp>
        <p:nvSpPr>
          <p:cNvPr id="6567" name="Google Shape;6567;p84"/>
          <p:cNvSpPr/>
          <p:nvPr/>
        </p:nvSpPr>
        <p:spPr>
          <a:xfrm>
            <a:off x="3227129" y="1518069"/>
            <a:ext cx="221894" cy="9101"/>
          </a:xfrm>
          <a:custGeom>
            <a:rect b="b" l="l" r="r" t="t"/>
            <a:pathLst>
              <a:path extrusionOk="0" h="8255" w="213360">
                <a:moveTo>
                  <a:pt x="0" y="4572"/>
                </a:moveTo>
                <a:lnTo>
                  <a:pt x="26991" y="6441"/>
                </a:lnTo>
                <a:lnTo>
                  <a:pt x="54197" y="7524"/>
                </a:lnTo>
                <a:lnTo>
                  <a:pt x="81545" y="7893"/>
                </a:lnTo>
                <a:lnTo>
                  <a:pt x="108966" y="7620"/>
                </a:lnTo>
                <a:lnTo>
                  <a:pt x="123825" y="6929"/>
                </a:lnTo>
                <a:lnTo>
                  <a:pt x="138684" y="6096"/>
                </a:lnTo>
                <a:lnTo>
                  <a:pt x="153543" y="5262"/>
                </a:lnTo>
                <a:lnTo>
                  <a:pt x="168402" y="4572"/>
                </a:lnTo>
                <a:lnTo>
                  <a:pt x="203454" y="3048"/>
                </a:lnTo>
                <a:lnTo>
                  <a:pt x="204215" y="3048"/>
                </a:lnTo>
                <a:lnTo>
                  <a:pt x="206502" y="3048"/>
                </a:lnTo>
                <a:lnTo>
                  <a:pt x="213360" y="3048"/>
                </a:lnTo>
                <a:lnTo>
                  <a:pt x="201930" y="3810"/>
                </a:lnTo>
                <a:lnTo>
                  <a:pt x="201168" y="3048"/>
                </a:lnTo>
                <a:lnTo>
                  <a:pt x="199644" y="2286"/>
                </a:lnTo>
                <a:lnTo>
                  <a:pt x="198120" y="762"/>
                </a:lnTo>
                <a:lnTo>
                  <a:pt x="196596" y="0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8" name="Google Shape;6568;p84"/>
          <p:cNvSpPr/>
          <p:nvPr/>
        </p:nvSpPr>
        <p:spPr>
          <a:xfrm>
            <a:off x="3841322" y="1402841"/>
            <a:ext cx="181610" cy="18202"/>
          </a:xfrm>
          <a:custGeom>
            <a:rect b="b" l="l" r="r" t="t"/>
            <a:pathLst>
              <a:path extrusionOk="0" h="16510" w="174625">
                <a:moveTo>
                  <a:pt x="0" y="16001"/>
                </a:moveTo>
                <a:lnTo>
                  <a:pt x="48863" y="14180"/>
                </a:lnTo>
                <a:lnTo>
                  <a:pt x="86106" y="9358"/>
                </a:lnTo>
                <a:lnTo>
                  <a:pt x="106680" y="6667"/>
                </a:lnTo>
                <a:lnTo>
                  <a:pt x="127254" y="4262"/>
                </a:lnTo>
                <a:lnTo>
                  <a:pt x="147828" y="2285"/>
                </a:lnTo>
                <a:lnTo>
                  <a:pt x="153364" y="2166"/>
                </a:lnTo>
                <a:lnTo>
                  <a:pt x="160686" y="2476"/>
                </a:lnTo>
                <a:lnTo>
                  <a:pt x="167866" y="2500"/>
                </a:lnTo>
                <a:lnTo>
                  <a:pt x="172974" y="1523"/>
                </a:lnTo>
                <a:lnTo>
                  <a:pt x="174498" y="1523"/>
                </a:lnTo>
                <a:lnTo>
                  <a:pt x="172974" y="0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9" name="Google Shape;6569;p84"/>
          <p:cNvSpPr/>
          <p:nvPr/>
        </p:nvSpPr>
        <p:spPr>
          <a:xfrm>
            <a:off x="4499954" y="1400214"/>
            <a:ext cx="487374" cy="17502"/>
          </a:xfrm>
          <a:custGeom>
            <a:rect b="b" l="l" r="r" t="t"/>
            <a:pathLst>
              <a:path extrusionOk="0" h="15875" w="468629">
                <a:moveTo>
                  <a:pt x="10667" y="15335"/>
                </a:moveTo>
                <a:lnTo>
                  <a:pt x="7619" y="15335"/>
                </a:lnTo>
                <a:lnTo>
                  <a:pt x="3809" y="15335"/>
                </a:lnTo>
                <a:lnTo>
                  <a:pt x="0" y="15335"/>
                </a:lnTo>
                <a:lnTo>
                  <a:pt x="48005" y="13811"/>
                </a:lnTo>
                <a:lnTo>
                  <a:pt x="65722" y="12787"/>
                </a:lnTo>
                <a:lnTo>
                  <a:pt x="83438" y="11906"/>
                </a:lnTo>
                <a:lnTo>
                  <a:pt x="101155" y="11025"/>
                </a:lnTo>
                <a:lnTo>
                  <a:pt x="118871" y="10001"/>
                </a:lnTo>
                <a:lnTo>
                  <a:pt x="141612" y="9548"/>
                </a:lnTo>
                <a:lnTo>
                  <a:pt x="164210" y="9239"/>
                </a:lnTo>
                <a:lnTo>
                  <a:pt x="186809" y="8929"/>
                </a:lnTo>
                <a:lnTo>
                  <a:pt x="209549" y="8477"/>
                </a:lnTo>
                <a:lnTo>
                  <a:pt x="231147" y="7917"/>
                </a:lnTo>
                <a:lnTo>
                  <a:pt x="252602" y="7429"/>
                </a:lnTo>
                <a:lnTo>
                  <a:pt x="274058" y="7084"/>
                </a:lnTo>
                <a:lnTo>
                  <a:pt x="295655" y="6953"/>
                </a:lnTo>
                <a:lnTo>
                  <a:pt x="314396" y="6393"/>
                </a:lnTo>
                <a:lnTo>
                  <a:pt x="332993" y="5905"/>
                </a:lnTo>
                <a:lnTo>
                  <a:pt x="351591" y="5560"/>
                </a:lnTo>
                <a:lnTo>
                  <a:pt x="370331" y="5429"/>
                </a:lnTo>
                <a:lnTo>
                  <a:pt x="386917" y="4869"/>
                </a:lnTo>
                <a:lnTo>
                  <a:pt x="403574" y="4381"/>
                </a:lnTo>
                <a:lnTo>
                  <a:pt x="420373" y="4036"/>
                </a:lnTo>
                <a:lnTo>
                  <a:pt x="437387" y="3905"/>
                </a:lnTo>
                <a:lnTo>
                  <a:pt x="445769" y="3905"/>
                </a:lnTo>
                <a:lnTo>
                  <a:pt x="453389" y="3143"/>
                </a:lnTo>
                <a:lnTo>
                  <a:pt x="461771" y="3143"/>
                </a:lnTo>
                <a:lnTo>
                  <a:pt x="464057" y="3143"/>
                </a:lnTo>
                <a:lnTo>
                  <a:pt x="466343" y="3143"/>
                </a:lnTo>
                <a:lnTo>
                  <a:pt x="467867" y="2381"/>
                </a:lnTo>
                <a:lnTo>
                  <a:pt x="468629" y="2381"/>
                </a:lnTo>
                <a:lnTo>
                  <a:pt x="466343" y="857"/>
                </a:lnTo>
                <a:lnTo>
                  <a:pt x="463295" y="857"/>
                </a:lnTo>
                <a:lnTo>
                  <a:pt x="459485" y="857"/>
                </a:lnTo>
                <a:lnTo>
                  <a:pt x="449651" y="738"/>
                </a:lnTo>
                <a:lnTo>
                  <a:pt x="439673" y="476"/>
                </a:lnTo>
                <a:lnTo>
                  <a:pt x="429696" y="214"/>
                </a:lnTo>
                <a:lnTo>
                  <a:pt x="419861" y="95"/>
                </a:lnTo>
                <a:lnTo>
                  <a:pt x="391977" y="11"/>
                </a:lnTo>
                <a:lnTo>
                  <a:pt x="364235" y="0"/>
                </a:lnTo>
                <a:lnTo>
                  <a:pt x="336494" y="416"/>
                </a:lnTo>
                <a:lnTo>
                  <a:pt x="308609" y="1619"/>
                </a:lnTo>
                <a:lnTo>
                  <a:pt x="284726" y="2881"/>
                </a:lnTo>
                <a:lnTo>
                  <a:pt x="260984" y="4286"/>
                </a:lnTo>
                <a:lnTo>
                  <a:pt x="237243" y="5691"/>
                </a:lnTo>
                <a:lnTo>
                  <a:pt x="213359" y="6953"/>
                </a:lnTo>
                <a:lnTo>
                  <a:pt x="193488" y="7286"/>
                </a:lnTo>
                <a:lnTo>
                  <a:pt x="173831" y="7334"/>
                </a:lnTo>
                <a:lnTo>
                  <a:pt x="154316" y="7381"/>
                </a:lnTo>
                <a:lnTo>
                  <a:pt x="134873" y="7715"/>
                </a:lnTo>
                <a:lnTo>
                  <a:pt x="117609" y="8286"/>
                </a:lnTo>
                <a:lnTo>
                  <a:pt x="100202" y="8858"/>
                </a:lnTo>
                <a:lnTo>
                  <a:pt x="53530" y="10584"/>
                </a:lnTo>
                <a:lnTo>
                  <a:pt x="17525" y="13049"/>
                </a:lnTo>
                <a:lnTo>
                  <a:pt x="12191" y="13049"/>
                </a:lnTo>
                <a:lnTo>
                  <a:pt x="7619" y="13811"/>
                </a:lnTo>
                <a:lnTo>
                  <a:pt x="1523" y="13811"/>
                </a:lnTo>
                <a:lnTo>
                  <a:pt x="6857" y="14573"/>
                </a:lnTo>
                <a:lnTo>
                  <a:pt x="9143" y="14573"/>
                </a:lnTo>
                <a:lnTo>
                  <a:pt x="15239" y="13049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0" name="Google Shape;6570;p84"/>
          <p:cNvSpPr/>
          <p:nvPr/>
        </p:nvSpPr>
        <p:spPr>
          <a:xfrm>
            <a:off x="5689456" y="1352379"/>
            <a:ext cx="237744" cy="7001"/>
          </a:xfrm>
          <a:custGeom>
            <a:rect b="b" l="l" r="r" t="t"/>
            <a:pathLst>
              <a:path extrusionOk="0" h="6350" w="228600">
                <a:moveTo>
                  <a:pt x="0" y="0"/>
                </a:moveTo>
                <a:lnTo>
                  <a:pt x="41814" y="1714"/>
                </a:lnTo>
                <a:lnTo>
                  <a:pt x="83058" y="2285"/>
                </a:lnTo>
                <a:lnTo>
                  <a:pt x="106941" y="2405"/>
                </a:lnTo>
                <a:lnTo>
                  <a:pt x="130682" y="2666"/>
                </a:lnTo>
                <a:lnTo>
                  <a:pt x="154424" y="2928"/>
                </a:lnTo>
                <a:lnTo>
                  <a:pt x="178308" y="3047"/>
                </a:lnTo>
                <a:lnTo>
                  <a:pt x="189618" y="3500"/>
                </a:lnTo>
                <a:lnTo>
                  <a:pt x="200786" y="3809"/>
                </a:lnTo>
                <a:lnTo>
                  <a:pt x="211955" y="4119"/>
                </a:lnTo>
                <a:lnTo>
                  <a:pt x="223265" y="4571"/>
                </a:lnTo>
                <a:lnTo>
                  <a:pt x="225552" y="4571"/>
                </a:lnTo>
                <a:lnTo>
                  <a:pt x="227076" y="4571"/>
                </a:lnTo>
                <a:lnTo>
                  <a:pt x="228600" y="4571"/>
                </a:lnTo>
                <a:lnTo>
                  <a:pt x="220218" y="5333"/>
                </a:lnTo>
                <a:lnTo>
                  <a:pt x="212597" y="6095"/>
                </a:lnTo>
                <a:lnTo>
                  <a:pt x="203454" y="6095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1" name="Google Shape;6571;p84"/>
          <p:cNvSpPr/>
          <p:nvPr/>
        </p:nvSpPr>
        <p:spPr>
          <a:xfrm>
            <a:off x="6237785" y="1254813"/>
            <a:ext cx="184912" cy="16102"/>
          </a:xfrm>
          <a:custGeom>
            <a:rect b="b" l="l" r="r" t="t"/>
            <a:pathLst>
              <a:path extrusionOk="0" h="14605" w="177800">
                <a:moveTo>
                  <a:pt x="0" y="9906"/>
                </a:moveTo>
                <a:lnTo>
                  <a:pt x="14311" y="12870"/>
                </a:lnTo>
                <a:lnTo>
                  <a:pt x="28765" y="14192"/>
                </a:lnTo>
                <a:lnTo>
                  <a:pt x="43505" y="14513"/>
                </a:lnTo>
                <a:lnTo>
                  <a:pt x="58674" y="14478"/>
                </a:lnTo>
                <a:lnTo>
                  <a:pt x="77414" y="13668"/>
                </a:lnTo>
                <a:lnTo>
                  <a:pt x="96012" y="12573"/>
                </a:lnTo>
                <a:lnTo>
                  <a:pt x="114609" y="11477"/>
                </a:lnTo>
                <a:lnTo>
                  <a:pt x="133350" y="10668"/>
                </a:lnTo>
                <a:lnTo>
                  <a:pt x="171450" y="9906"/>
                </a:lnTo>
                <a:lnTo>
                  <a:pt x="173736" y="9906"/>
                </a:lnTo>
                <a:lnTo>
                  <a:pt x="175260" y="9906"/>
                </a:lnTo>
                <a:lnTo>
                  <a:pt x="177546" y="9906"/>
                </a:lnTo>
                <a:lnTo>
                  <a:pt x="176784" y="9144"/>
                </a:lnTo>
                <a:lnTo>
                  <a:pt x="175260" y="9144"/>
                </a:lnTo>
                <a:lnTo>
                  <a:pt x="174498" y="8382"/>
                </a:lnTo>
                <a:lnTo>
                  <a:pt x="168402" y="7620"/>
                </a:lnTo>
                <a:lnTo>
                  <a:pt x="166878" y="5334"/>
                </a:lnTo>
                <a:lnTo>
                  <a:pt x="163830" y="0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2" name="Google Shape;6572;p84"/>
          <p:cNvSpPr/>
          <p:nvPr/>
        </p:nvSpPr>
        <p:spPr>
          <a:xfrm>
            <a:off x="6815476" y="1277523"/>
            <a:ext cx="552093" cy="20301"/>
          </a:xfrm>
          <a:custGeom>
            <a:rect b="b" l="l" r="r" t="t"/>
            <a:pathLst>
              <a:path extrusionOk="0" h="18414" w="530859">
                <a:moveTo>
                  <a:pt x="14477" y="12953"/>
                </a:moveTo>
                <a:lnTo>
                  <a:pt x="6857" y="15239"/>
                </a:lnTo>
                <a:lnTo>
                  <a:pt x="4571" y="15239"/>
                </a:lnTo>
                <a:lnTo>
                  <a:pt x="0" y="17525"/>
                </a:lnTo>
                <a:lnTo>
                  <a:pt x="4571" y="18287"/>
                </a:lnTo>
                <a:lnTo>
                  <a:pt x="14477" y="18287"/>
                </a:lnTo>
                <a:lnTo>
                  <a:pt x="19811" y="18287"/>
                </a:lnTo>
                <a:lnTo>
                  <a:pt x="68889" y="17966"/>
                </a:lnTo>
                <a:lnTo>
                  <a:pt x="112204" y="16144"/>
                </a:lnTo>
                <a:lnTo>
                  <a:pt x="139064" y="14477"/>
                </a:lnTo>
                <a:lnTo>
                  <a:pt x="165925" y="12811"/>
                </a:lnTo>
                <a:lnTo>
                  <a:pt x="221932" y="10298"/>
                </a:lnTo>
                <a:lnTo>
                  <a:pt x="280225" y="8322"/>
                </a:lnTo>
                <a:lnTo>
                  <a:pt x="309371" y="7619"/>
                </a:lnTo>
                <a:lnTo>
                  <a:pt x="333363" y="6619"/>
                </a:lnTo>
                <a:lnTo>
                  <a:pt x="357282" y="5905"/>
                </a:lnTo>
                <a:lnTo>
                  <a:pt x="381059" y="5476"/>
                </a:lnTo>
                <a:lnTo>
                  <a:pt x="404621" y="5333"/>
                </a:lnTo>
                <a:lnTo>
                  <a:pt x="447139" y="5333"/>
                </a:lnTo>
                <a:lnTo>
                  <a:pt x="496728" y="5333"/>
                </a:lnTo>
                <a:lnTo>
                  <a:pt x="530744" y="5333"/>
                </a:lnTo>
                <a:lnTo>
                  <a:pt x="526541" y="5333"/>
                </a:lnTo>
                <a:lnTo>
                  <a:pt x="521207" y="5333"/>
                </a:lnTo>
                <a:lnTo>
                  <a:pt x="519683" y="0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3" name="Google Shape;6573;p84"/>
          <p:cNvSpPr/>
          <p:nvPr/>
        </p:nvSpPr>
        <p:spPr>
          <a:xfrm>
            <a:off x="7800247" y="1163137"/>
            <a:ext cx="282650" cy="17502"/>
          </a:xfrm>
          <a:custGeom>
            <a:rect b="b" l="l" r="r" t="t"/>
            <a:pathLst>
              <a:path extrusionOk="0" h="15875" w="271779">
                <a:moveTo>
                  <a:pt x="0" y="15239"/>
                </a:moveTo>
                <a:lnTo>
                  <a:pt x="14859" y="15668"/>
                </a:lnTo>
                <a:lnTo>
                  <a:pt x="29718" y="15811"/>
                </a:lnTo>
                <a:lnTo>
                  <a:pt x="44577" y="15668"/>
                </a:lnTo>
                <a:lnTo>
                  <a:pt x="59436" y="15239"/>
                </a:lnTo>
                <a:lnTo>
                  <a:pt x="85725" y="14728"/>
                </a:lnTo>
                <a:lnTo>
                  <a:pt x="112014" y="13430"/>
                </a:lnTo>
                <a:lnTo>
                  <a:pt x="138303" y="11703"/>
                </a:lnTo>
                <a:lnTo>
                  <a:pt x="164592" y="9905"/>
                </a:lnTo>
                <a:lnTo>
                  <a:pt x="184594" y="9203"/>
                </a:lnTo>
                <a:lnTo>
                  <a:pt x="204597" y="8286"/>
                </a:lnTo>
                <a:lnTo>
                  <a:pt x="224599" y="7227"/>
                </a:lnTo>
                <a:lnTo>
                  <a:pt x="244602" y="6095"/>
                </a:lnTo>
                <a:lnTo>
                  <a:pt x="252222" y="6095"/>
                </a:lnTo>
                <a:lnTo>
                  <a:pt x="259842" y="5333"/>
                </a:lnTo>
                <a:lnTo>
                  <a:pt x="267462" y="5333"/>
                </a:lnTo>
                <a:lnTo>
                  <a:pt x="271272" y="5333"/>
                </a:lnTo>
                <a:lnTo>
                  <a:pt x="261365" y="2285"/>
                </a:lnTo>
                <a:lnTo>
                  <a:pt x="258318" y="0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74" name="Google Shape;6574;p84"/>
          <p:cNvGrpSpPr/>
          <p:nvPr/>
        </p:nvGrpSpPr>
        <p:grpSpPr>
          <a:xfrm>
            <a:off x="2743958" y="2742804"/>
            <a:ext cx="3119352" cy="566608"/>
            <a:chOff x="3018324" y="3108345"/>
            <a:chExt cx="3431253" cy="642121"/>
          </a:xfrm>
        </p:grpSpPr>
        <p:pic>
          <p:nvPicPr>
            <p:cNvPr id="6575" name="Google Shape;6575;p84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3018324" y="3547062"/>
              <a:ext cx="168413" cy="158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76" name="Google Shape;6576;p84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3297401" y="3522994"/>
              <a:ext cx="121523" cy="18678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577" name="Google Shape;6577;p84"/>
            <p:cNvGrpSpPr/>
            <p:nvPr/>
          </p:nvGrpSpPr>
          <p:grpSpPr>
            <a:xfrm>
              <a:off x="3481657" y="3343628"/>
              <a:ext cx="249669" cy="367961"/>
              <a:chOff x="4239755" y="3947147"/>
              <a:chExt cx="217956" cy="294157"/>
            </a:xfrm>
          </p:grpSpPr>
          <p:pic>
            <p:nvPicPr>
              <p:cNvPr id="6578" name="Google Shape;6578;p84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4239755" y="4072877"/>
                <a:ext cx="131851" cy="1684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79" name="Google Shape;6579;p84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4319074" y="3947147"/>
                <a:ext cx="138637" cy="10213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580" name="Google Shape;6580;p84"/>
            <p:cNvGrpSpPr/>
            <p:nvPr/>
          </p:nvGrpSpPr>
          <p:grpSpPr>
            <a:xfrm>
              <a:off x="4084834" y="3515211"/>
              <a:ext cx="430339" cy="96303"/>
              <a:chOff x="4766310" y="4084307"/>
              <a:chExt cx="375678" cy="76987"/>
            </a:xfrm>
          </p:grpSpPr>
          <p:sp>
            <p:nvSpPr>
              <p:cNvPr id="6581" name="Google Shape;6581;p84"/>
              <p:cNvSpPr/>
              <p:nvPr/>
            </p:nvSpPr>
            <p:spPr>
              <a:xfrm>
                <a:off x="4766310" y="4117847"/>
                <a:ext cx="316229" cy="26035"/>
              </a:xfrm>
              <a:custGeom>
                <a:rect b="b" l="l" r="r" t="t"/>
                <a:pathLst>
                  <a:path extrusionOk="0" h="26035" w="316229">
                    <a:moveTo>
                      <a:pt x="0" y="25146"/>
                    </a:moveTo>
                    <a:lnTo>
                      <a:pt x="14168" y="25443"/>
                    </a:lnTo>
                    <a:lnTo>
                      <a:pt x="28194" y="25241"/>
                    </a:lnTo>
                    <a:lnTo>
                      <a:pt x="42219" y="24610"/>
                    </a:lnTo>
                    <a:lnTo>
                      <a:pt x="56388" y="23622"/>
                    </a:lnTo>
                    <a:lnTo>
                      <a:pt x="77533" y="21728"/>
                    </a:lnTo>
                    <a:lnTo>
                      <a:pt x="98679" y="20478"/>
                    </a:lnTo>
                    <a:lnTo>
                      <a:pt x="119824" y="19657"/>
                    </a:lnTo>
                    <a:lnTo>
                      <a:pt x="140970" y="19050"/>
                    </a:lnTo>
                    <a:lnTo>
                      <a:pt x="162687" y="19264"/>
                    </a:lnTo>
                    <a:lnTo>
                      <a:pt x="184404" y="19621"/>
                    </a:lnTo>
                    <a:lnTo>
                      <a:pt x="206121" y="19692"/>
                    </a:lnTo>
                    <a:lnTo>
                      <a:pt x="227838" y="19050"/>
                    </a:lnTo>
                    <a:lnTo>
                      <a:pt x="247971" y="18228"/>
                    </a:lnTo>
                    <a:lnTo>
                      <a:pt x="268319" y="17049"/>
                    </a:lnTo>
                    <a:lnTo>
                      <a:pt x="288809" y="15728"/>
                    </a:lnTo>
                    <a:lnTo>
                      <a:pt x="309372" y="14478"/>
                    </a:lnTo>
                    <a:lnTo>
                      <a:pt x="316230" y="12954"/>
                    </a:lnTo>
                    <a:lnTo>
                      <a:pt x="310134" y="11430"/>
                    </a:lnTo>
                    <a:lnTo>
                      <a:pt x="303276" y="10668"/>
                    </a:lnTo>
                    <a:lnTo>
                      <a:pt x="300228" y="4572"/>
                    </a:lnTo>
                    <a:lnTo>
                      <a:pt x="299466" y="3048"/>
                    </a:lnTo>
                    <a:lnTo>
                      <a:pt x="298704" y="1524"/>
                    </a:lnTo>
                    <a:lnTo>
                      <a:pt x="298704" y="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582" name="Google Shape;6582;p84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5034521" y="4084307"/>
                <a:ext cx="107467" cy="769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583" name="Google Shape;6583;p84"/>
            <p:cNvSpPr/>
            <p:nvPr/>
          </p:nvSpPr>
          <p:spPr>
            <a:xfrm>
              <a:off x="5392500" y="3732211"/>
              <a:ext cx="291557" cy="18255"/>
            </a:xfrm>
            <a:custGeom>
              <a:rect b="b" l="l" r="r" t="t"/>
              <a:pathLst>
                <a:path extrusionOk="0" h="14604" w="254635">
                  <a:moveTo>
                    <a:pt x="0" y="6500"/>
                  </a:moveTo>
                  <a:lnTo>
                    <a:pt x="17597" y="7000"/>
                  </a:lnTo>
                  <a:lnTo>
                    <a:pt x="35052" y="6500"/>
                  </a:lnTo>
                  <a:lnTo>
                    <a:pt x="52506" y="5429"/>
                  </a:lnTo>
                  <a:lnTo>
                    <a:pt x="70104" y="4214"/>
                  </a:lnTo>
                  <a:lnTo>
                    <a:pt x="93654" y="3452"/>
                  </a:lnTo>
                  <a:lnTo>
                    <a:pt x="117348" y="3262"/>
                  </a:lnTo>
                  <a:lnTo>
                    <a:pt x="141041" y="3357"/>
                  </a:lnTo>
                  <a:lnTo>
                    <a:pt x="164592" y="3452"/>
                  </a:lnTo>
                  <a:lnTo>
                    <a:pt x="184023" y="3583"/>
                  </a:lnTo>
                  <a:lnTo>
                    <a:pt x="203454" y="3929"/>
                  </a:lnTo>
                  <a:lnTo>
                    <a:pt x="222884" y="4417"/>
                  </a:lnTo>
                  <a:lnTo>
                    <a:pt x="242315" y="4976"/>
                  </a:lnTo>
                  <a:lnTo>
                    <a:pt x="246888" y="4976"/>
                  </a:lnTo>
                  <a:lnTo>
                    <a:pt x="249174" y="4976"/>
                  </a:lnTo>
                  <a:lnTo>
                    <a:pt x="252984" y="5738"/>
                  </a:lnTo>
                  <a:lnTo>
                    <a:pt x="243387" y="5607"/>
                  </a:lnTo>
                  <a:lnTo>
                    <a:pt x="233933" y="5262"/>
                  </a:lnTo>
                  <a:lnTo>
                    <a:pt x="224480" y="4774"/>
                  </a:lnTo>
                  <a:lnTo>
                    <a:pt x="214884" y="4214"/>
                  </a:lnTo>
                  <a:lnTo>
                    <a:pt x="194881" y="2655"/>
                  </a:lnTo>
                  <a:lnTo>
                    <a:pt x="174879" y="1452"/>
                  </a:lnTo>
                  <a:lnTo>
                    <a:pt x="154876" y="678"/>
                  </a:lnTo>
                  <a:lnTo>
                    <a:pt x="134874" y="404"/>
                  </a:lnTo>
                  <a:lnTo>
                    <a:pt x="114180" y="0"/>
                  </a:lnTo>
                  <a:lnTo>
                    <a:pt x="93345" y="23"/>
                  </a:lnTo>
                  <a:lnTo>
                    <a:pt x="72509" y="619"/>
                  </a:lnTo>
                  <a:lnTo>
                    <a:pt x="51816" y="1928"/>
                  </a:lnTo>
                  <a:lnTo>
                    <a:pt x="44517" y="2964"/>
                  </a:lnTo>
                  <a:lnTo>
                    <a:pt x="37433" y="3929"/>
                  </a:lnTo>
                  <a:lnTo>
                    <a:pt x="30491" y="5036"/>
                  </a:lnTo>
                  <a:lnTo>
                    <a:pt x="23622" y="6500"/>
                  </a:lnTo>
                  <a:lnTo>
                    <a:pt x="27432" y="11072"/>
                  </a:lnTo>
                  <a:lnTo>
                    <a:pt x="35052" y="11072"/>
                  </a:lnTo>
                  <a:lnTo>
                    <a:pt x="43434" y="11834"/>
                  </a:lnTo>
                  <a:lnTo>
                    <a:pt x="73854" y="13465"/>
                  </a:lnTo>
                  <a:lnTo>
                    <a:pt x="104489" y="14025"/>
                  </a:lnTo>
                  <a:lnTo>
                    <a:pt x="135266" y="13870"/>
                  </a:lnTo>
                  <a:lnTo>
                    <a:pt x="166116" y="13358"/>
                  </a:lnTo>
                  <a:lnTo>
                    <a:pt x="183713" y="12418"/>
                  </a:lnTo>
                  <a:lnTo>
                    <a:pt x="201168" y="10977"/>
                  </a:lnTo>
                  <a:lnTo>
                    <a:pt x="218622" y="9394"/>
                  </a:lnTo>
                  <a:lnTo>
                    <a:pt x="236220" y="8024"/>
                  </a:lnTo>
                  <a:lnTo>
                    <a:pt x="241554" y="8024"/>
                  </a:lnTo>
                  <a:lnTo>
                    <a:pt x="252222" y="8024"/>
                  </a:lnTo>
                  <a:lnTo>
                    <a:pt x="254508" y="8786"/>
                  </a:lnTo>
                  <a:lnTo>
                    <a:pt x="248411" y="9548"/>
                  </a:lnTo>
                  <a:lnTo>
                    <a:pt x="246126" y="10310"/>
                  </a:lnTo>
                  <a:lnTo>
                    <a:pt x="241554" y="9548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84" name="Google Shape;6584;p84"/>
            <p:cNvGrpSpPr/>
            <p:nvPr/>
          </p:nvGrpSpPr>
          <p:grpSpPr>
            <a:xfrm>
              <a:off x="5387908" y="3315993"/>
              <a:ext cx="430136" cy="339365"/>
              <a:chOff x="5903867" y="3925049"/>
              <a:chExt cx="375501" cy="271297"/>
            </a:xfrm>
          </p:grpSpPr>
          <p:pic>
            <p:nvPicPr>
              <p:cNvPr id="6585" name="Google Shape;6585;p84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5903867" y="3946385"/>
                <a:ext cx="120516" cy="2499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86" name="Google Shape;6586;p84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6045540" y="3925049"/>
                <a:ext cx="233828" cy="2187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587" name="Google Shape;6587;p84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5957037" y="3383824"/>
              <a:ext cx="107597" cy="1633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88" name="Google Shape;6588;p84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6199904" y="3108345"/>
              <a:ext cx="249673" cy="4127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89" name="Google Shape;6589;p84"/>
          <p:cNvGrpSpPr/>
          <p:nvPr/>
        </p:nvGrpSpPr>
        <p:grpSpPr>
          <a:xfrm>
            <a:off x="1659072" y="3134433"/>
            <a:ext cx="6830393" cy="2461546"/>
            <a:chOff x="1824961" y="3552168"/>
            <a:chExt cx="7513357" cy="2789603"/>
          </a:xfrm>
        </p:grpSpPr>
        <p:grpSp>
          <p:nvGrpSpPr>
            <p:cNvPr id="6590" name="Google Shape;6590;p84"/>
            <p:cNvGrpSpPr/>
            <p:nvPr/>
          </p:nvGrpSpPr>
          <p:grpSpPr>
            <a:xfrm>
              <a:off x="8675252" y="3552168"/>
              <a:ext cx="327354" cy="186618"/>
              <a:chOff x="8773655" y="4113834"/>
              <a:chExt cx="285774" cy="149187"/>
            </a:xfrm>
          </p:grpSpPr>
          <p:pic>
            <p:nvPicPr>
              <p:cNvPr id="6591" name="Google Shape;6591;p84"/>
              <p:cNvPicPr preferRelativeResize="0"/>
              <p:nvPr/>
            </p:nvPicPr>
            <p:blipFill rotWithShape="1">
              <a:blip r:embed="rId52">
                <a:alphaModFix/>
              </a:blip>
              <a:srcRect b="0" l="0" r="0" t="0"/>
              <a:stretch/>
            </p:blipFill>
            <p:spPr>
              <a:xfrm>
                <a:off x="8773655" y="4135361"/>
                <a:ext cx="134899" cy="1276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92" name="Google Shape;6592;p84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8942592" y="4113834"/>
                <a:ext cx="116837" cy="106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593" name="Google Shape;6593;p84"/>
            <p:cNvGrpSpPr/>
            <p:nvPr/>
          </p:nvGrpSpPr>
          <p:grpSpPr>
            <a:xfrm>
              <a:off x="6201639" y="4865872"/>
              <a:ext cx="475634" cy="356583"/>
              <a:chOff x="6614242" y="5164061"/>
              <a:chExt cx="415220" cy="285061"/>
            </a:xfrm>
          </p:grpSpPr>
          <p:pic>
            <p:nvPicPr>
              <p:cNvPr id="6594" name="Google Shape;6594;p84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6614242" y="5203685"/>
                <a:ext cx="89846" cy="2454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95" name="Google Shape;6595;p84"/>
              <p:cNvPicPr preferRelativeResize="0"/>
              <p:nvPr/>
            </p:nvPicPr>
            <p:blipFill rotWithShape="1">
              <a:blip r:embed="rId55">
                <a:alphaModFix/>
              </a:blip>
              <a:srcRect b="0" l="0" r="0" t="0"/>
              <a:stretch/>
            </p:blipFill>
            <p:spPr>
              <a:xfrm>
                <a:off x="6744913" y="5164061"/>
                <a:ext cx="284549" cy="2333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596" name="Google Shape;6596;p84"/>
            <p:cNvGrpSpPr/>
            <p:nvPr/>
          </p:nvGrpSpPr>
          <p:grpSpPr>
            <a:xfrm>
              <a:off x="3917238" y="5798081"/>
              <a:ext cx="482221" cy="375095"/>
              <a:chOff x="4619993" y="5909297"/>
              <a:chExt cx="420970" cy="299860"/>
            </a:xfrm>
          </p:grpSpPr>
          <p:pic>
            <p:nvPicPr>
              <p:cNvPr id="6597" name="Google Shape;6597;p84"/>
              <p:cNvPicPr preferRelativeResize="0"/>
              <p:nvPr/>
            </p:nvPicPr>
            <p:blipFill rotWithShape="1">
              <a:blip r:embed="rId56">
                <a:alphaModFix/>
              </a:blip>
              <a:srcRect b="0" l="0" r="0" t="0"/>
              <a:stretch/>
            </p:blipFill>
            <p:spPr>
              <a:xfrm>
                <a:off x="4619993" y="5961113"/>
                <a:ext cx="131089" cy="1765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598" name="Google Shape;6598;p84"/>
              <p:cNvSpPr/>
              <p:nvPr/>
            </p:nvSpPr>
            <p:spPr>
              <a:xfrm>
                <a:off x="4671059" y="5910072"/>
                <a:ext cx="36829" cy="299085"/>
              </a:xfrm>
              <a:custGeom>
                <a:rect b="b" l="l" r="r" t="t"/>
                <a:pathLst>
                  <a:path extrusionOk="0" h="299085" w="36829">
                    <a:moveTo>
                      <a:pt x="36575" y="0"/>
                    </a:moveTo>
                    <a:lnTo>
                      <a:pt x="19966" y="45005"/>
                    </a:lnTo>
                    <a:lnTo>
                      <a:pt x="16263" y="86106"/>
                    </a:lnTo>
                    <a:lnTo>
                      <a:pt x="13358" y="131826"/>
                    </a:lnTo>
                    <a:lnTo>
                      <a:pt x="12191" y="154686"/>
                    </a:lnTo>
                    <a:lnTo>
                      <a:pt x="10584" y="175831"/>
                    </a:lnTo>
                    <a:lnTo>
                      <a:pt x="7369" y="218122"/>
                    </a:lnTo>
                    <a:lnTo>
                      <a:pt x="2857" y="264033"/>
                    </a:lnTo>
                    <a:lnTo>
                      <a:pt x="1904" y="276344"/>
                    </a:lnTo>
                    <a:lnTo>
                      <a:pt x="1523" y="288798"/>
                    </a:lnTo>
                    <a:lnTo>
                      <a:pt x="762" y="298704"/>
                    </a:lnTo>
                    <a:lnTo>
                      <a:pt x="0" y="295656"/>
                    </a:lnTo>
                    <a:lnTo>
                      <a:pt x="3047" y="29184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599" name="Google Shape;6599;p84"/>
              <p:cNvPicPr preferRelativeResize="0"/>
              <p:nvPr/>
            </p:nvPicPr>
            <p:blipFill rotWithShape="1">
              <a:blip r:embed="rId57">
                <a:alphaModFix/>
              </a:blip>
              <a:srcRect b="0" l="0" r="0" t="0"/>
              <a:stretch/>
            </p:blipFill>
            <p:spPr>
              <a:xfrm>
                <a:off x="4779346" y="5909297"/>
                <a:ext cx="261617" cy="2179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600" name="Google Shape;6600;p84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4504463" y="5843121"/>
              <a:ext cx="197601" cy="16008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601" name="Google Shape;6601;p84"/>
            <p:cNvGrpSpPr/>
            <p:nvPr/>
          </p:nvGrpSpPr>
          <p:grpSpPr>
            <a:xfrm>
              <a:off x="4850337" y="5827630"/>
              <a:ext cx="121911" cy="102467"/>
              <a:chOff x="5434584" y="5932931"/>
              <a:chExt cx="106426" cy="81915"/>
            </a:xfrm>
          </p:grpSpPr>
          <p:sp>
            <p:nvSpPr>
              <p:cNvPr id="6602" name="Google Shape;6602;p84"/>
              <p:cNvSpPr/>
              <p:nvPr/>
            </p:nvSpPr>
            <p:spPr>
              <a:xfrm>
                <a:off x="5434584" y="5932931"/>
                <a:ext cx="88900" cy="8889"/>
              </a:xfrm>
              <a:custGeom>
                <a:rect b="b" l="l" r="r" t="t"/>
                <a:pathLst>
                  <a:path extrusionOk="0" h="8889" w="88900">
                    <a:moveTo>
                      <a:pt x="0" y="8382"/>
                    </a:moveTo>
                    <a:lnTo>
                      <a:pt x="3048" y="8382"/>
                    </a:lnTo>
                    <a:lnTo>
                      <a:pt x="2286" y="8382"/>
                    </a:lnTo>
                    <a:lnTo>
                      <a:pt x="6096" y="8382"/>
                    </a:lnTo>
                    <a:lnTo>
                      <a:pt x="47244" y="5334"/>
                    </a:lnTo>
                    <a:lnTo>
                      <a:pt x="56387" y="3536"/>
                    </a:lnTo>
                    <a:lnTo>
                      <a:pt x="65531" y="1809"/>
                    </a:lnTo>
                    <a:lnTo>
                      <a:pt x="74675" y="511"/>
                    </a:lnTo>
                    <a:lnTo>
                      <a:pt x="83820" y="0"/>
                    </a:lnTo>
                    <a:lnTo>
                      <a:pt x="88392" y="0"/>
                    </a:lnTo>
                    <a:lnTo>
                      <a:pt x="85344" y="0"/>
                    </a:lnTo>
                    <a:lnTo>
                      <a:pt x="84582" y="228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3" name="Google Shape;6603;p84"/>
              <p:cNvSpPr/>
              <p:nvPr/>
            </p:nvSpPr>
            <p:spPr>
              <a:xfrm>
                <a:off x="5448300" y="5997701"/>
                <a:ext cx="92710" cy="17145"/>
              </a:xfrm>
              <a:custGeom>
                <a:rect b="b" l="l" r="r" t="t"/>
                <a:pathLst>
                  <a:path extrusionOk="0" h="17145" w="92710">
                    <a:moveTo>
                      <a:pt x="0" y="14478"/>
                    </a:moveTo>
                    <a:lnTo>
                      <a:pt x="12977" y="16692"/>
                    </a:lnTo>
                    <a:lnTo>
                      <a:pt x="24384" y="16764"/>
                    </a:lnTo>
                    <a:lnTo>
                      <a:pt x="35790" y="15120"/>
                    </a:lnTo>
                    <a:lnTo>
                      <a:pt x="48768" y="12192"/>
                    </a:lnTo>
                    <a:lnTo>
                      <a:pt x="59947" y="9429"/>
                    </a:lnTo>
                    <a:lnTo>
                      <a:pt x="70770" y="6667"/>
                    </a:lnTo>
                    <a:lnTo>
                      <a:pt x="81450" y="3619"/>
                    </a:lnTo>
                    <a:lnTo>
                      <a:pt x="92202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604" name="Google Shape;6604;p84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5062726" y="5799154"/>
              <a:ext cx="197982" cy="2092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605" name="Google Shape;6605;p84"/>
            <p:cNvGrpSpPr/>
            <p:nvPr/>
          </p:nvGrpSpPr>
          <p:grpSpPr>
            <a:xfrm>
              <a:off x="3627457" y="5474371"/>
              <a:ext cx="1842484" cy="867399"/>
              <a:chOff x="4367022" y="5650515"/>
              <a:chExt cx="1608454" cy="693420"/>
            </a:xfrm>
          </p:grpSpPr>
          <p:sp>
            <p:nvSpPr>
              <p:cNvPr id="6606" name="Google Shape;6606;p84"/>
              <p:cNvSpPr/>
              <p:nvPr/>
            </p:nvSpPr>
            <p:spPr>
              <a:xfrm>
                <a:off x="4367022" y="5650515"/>
                <a:ext cx="1608454" cy="693420"/>
              </a:xfrm>
              <a:custGeom>
                <a:rect b="b" l="l" r="r" t="t"/>
                <a:pathLst>
                  <a:path extrusionOk="0" h="693420" w="1608454">
                    <a:moveTo>
                      <a:pt x="48005" y="613124"/>
                    </a:moveTo>
                    <a:lnTo>
                      <a:pt x="44600" y="600563"/>
                    </a:lnTo>
                    <a:lnTo>
                      <a:pt x="43052" y="588645"/>
                    </a:lnTo>
                    <a:lnTo>
                      <a:pt x="42648" y="576583"/>
                    </a:lnTo>
                    <a:lnTo>
                      <a:pt x="42671" y="563594"/>
                    </a:lnTo>
                    <a:lnTo>
                      <a:pt x="42255" y="537424"/>
                    </a:lnTo>
                    <a:lnTo>
                      <a:pt x="42195" y="511397"/>
                    </a:lnTo>
                    <a:lnTo>
                      <a:pt x="42564" y="485370"/>
                    </a:lnTo>
                    <a:lnTo>
                      <a:pt x="43433" y="459200"/>
                    </a:lnTo>
                    <a:lnTo>
                      <a:pt x="45041" y="419766"/>
                    </a:lnTo>
                    <a:lnTo>
                      <a:pt x="46577" y="380333"/>
                    </a:lnTo>
                    <a:lnTo>
                      <a:pt x="48256" y="340899"/>
                    </a:lnTo>
                    <a:lnTo>
                      <a:pt x="50291" y="301466"/>
                    </a:lnTo>
                    <a:lnTo>
                      <a:pt x="52601" y="262032"/>
                    </a:lnTo>
                    <a:lnTo>
                      <a:pt x="55054" y="222599"/>
                    </a:lnTo>
                    <a:lnTo>
                      <a:pt x="57792" y="183165"/>
                    </a:lnTo>
                    <a:lnTo>
                      <a:pt x="60959" y="143732"/>
                    </a:lnTo>
                    <a:lnTo>
                      <a:pt x="65341" y="96107"/>
                    </a:lnTo>
                    <a:lnTo>
                      <a:pt x="70865" y="48482"/>
                    </a:lnTo>
                    <a:lnTo>
                      <a:pt x="71937" y="39885"/>
                    </a:lnTo>
                    <a:lnTo>
                      <a:pt x="89153" y="2000"/>
                    </a:lnTo>
                    <a:lnTo>
                      <a:pt x="126396" y="0"/>
                    </a:lnTo>
                    <a:lnTo>
                      <a:pt x="140719" y="273"/>
                    </a:lnTo>
                    <a:lnTo>
                      <a:pt x="154685" y="476"/>
                    </a:lnTo>
                    <a:lnTo>
                      <a:pt x="189988" y="1095"/>
                    </a:lnTo>
                    <a:lnTo>
                      <a:pt x="225075" y="2571"/>
                    </a:lnTo>
                    <a:lnTo>
                      <a:pt x="260020" y="4333"/>
                    </a:lnTo>
                    <a:lnTo>
                      <a:pt x="294893" y="5810"/>
                    </a:lnTo>
                    <a:lnTo>
                      <a:pt x="336613" y="7369"/>
                    </a:lnTo>
                    <a:lnTo>
                      <a:pt x="378332" y="8572"/>
                    </a:lnTo>
                    <a:lnTo>
                      <a:pt x="420052" y="9346"/>
                    </a:lnTo>
                    <a:lnTo>
                      <a:pt x="461771" y="9620"/>
                    </a:lnTo>
                    <a:lnTo>
                      <a:pt x="511933" y="9953"/>
                    </a:lnTo>
                    <a:lnTo>
                      <a:pt x="561879" y="10001"/>
                    </a:lnTo>
                    <a:lnTo>
                      <a:pt x="611683" y="10048"/>
                    </a:lnTo>
                    <a:lnTo>
                      <a:pt x="661415" y="10382"/>
                    </a:lnTo>
                    <a:lnTo>
                      <a:pt x="713541" y="10275"/>
                    </a:lnTo>
                    <a:lnTo>
                      <a:pt x="765809" y="10096"/>
                    </a:lnTo>
                    <a:lnTo>
                      <a:pt x="818078" y="10060"/>
                    </a:lnTo>
                    <a:lnTo>
                      <a:pt x="870203" y="10382"/>
                    </a:lnTo>
                    <a:lnTo>
                      <a:pt x="919805" y="11894"/>
                    </a:lnTo>
                    <a:lnTo>
                      <a:pt x="969263" y="13906"/>
                    </a:lnTo>
                    <a:lnTo>
                      <a:pt x="1018722" y="16061"/>
                    </a:lnTo>
                    <a:lnTo>
                      <a:pt x="1068323" y="18002"/>
                    </a:lnTo>
                    <a:lnTo>
                      <a:pt x="1122730" y="19733"/>
                    </a:lnTo>
                    <a:lnTo>
                      <a:pt x="1177137" y="21245"/>
                    </a:lnTo>
                    <a:lnTo>
                      <a:pt x="1231544" y="22501"/>
                    </a:lnTo>
                    <a:lnTo>
                      <a:pt x="1285951" y="23464"/>
                    </a:lnTo>
                    <a:lnTo>
                      <a:pt x="1340357" y="24098"/>
                    </a:lnTo>
                    <a:lnTo>
                      <a:pt x="1390888" y="25169"/>
                    </a:lnTo>
                    <a:lnTo>
                      <a:pt x="1441703" y="26384"/>
                    </a:lnTo>
                    <a:lnTo>
                      <a:pt x="1492519" y="26455"/>
                    </a:lnTo>
                    <a:lnTo>
                      <a:pt x="1543049" y="24098"/>
                    </a:lnTo>
                    <a:lnTo>
                      <a:pt x="1544573" y="24098"/>
                    </a:lnTo>
                    <a:lnTo>
                      <a:pt x="1552193" y="22574"/>
                    </a:lnTo>
                    <a:lnTo>
                      <a:pt x="1553717" y="24098"/>
                    </a:lnTo>
                    <a:lnTo>
                      <a:pt x="1556123" y="30360"/>
                    </a:lnTo>
                    <a:lnTo>
                      <a:pt x="1556956" y="39338"/>
                    </a:lnTo>
                    <a:lnTo>
                      <a:pt x="1556932" y="48315"/>
                    </a:lnTo>
                    <a:lnTo>
                      <a:pt x="1556765" y="54578"/>
                    </a:lnTo>
                    <a:lnTo>
                      <a:pt x="1557801" y="72985"/>
                    </a:lnTo>
                    <a:lnTo>
                      <a:pt x="1561337" y="128492"/>
                    </a:lnTo>
                    <a:lnTo>
                      <a:pt x="1567624" y="174593"/>
                    </a:lnTo>
                    <a:lnTo>
                      <a:pt x="1575053" y="220694"/>
                    </a:lnTo>
                    <a:lnTo>
                      <a:pt x="1578221" y="243554"/>
                    </a:lnTo>
                    <a:lnTo>
                      <a:pt x="1580959" y="266414"/>
                    </a:lnTo>
                    <a:lnTo>
                      <a:pt x="1583412" y="289274"/>
                    </a:lnTo>
                    <a:lnTo>
                      <a:pt x="1585721" y="312134"/>
                    </a:lnTo>
                    <a:lnTo>
                      <a:pt x="1587888" y="332136"/>
                    </a:lnTo>
                    <a:lnTo>
                      <a:pt x="1589912" y="352139"/>
                    </a:lnTo>
                    <a:lnTo>
                      <a:pt x="1591937" y="372141"/>
                    </a:lnTo>
                    <a:lnTo>
                      <a:pt x="1594103" y="392144"/>
                    </a:lnTo>
                    <a:lnTo>
                      <a:pt x="1596520" y="413289"/>
                    </a:lnTo>
                    <a:lnTo>
                      <a:pt x="1599152" y="434435"/>
                    </a:lnTo>
                    <a:lnTo>
                      <a:pt x="1601926" y="455580"/>
                    </a:lnTo>
                    <a:lnTo>
                      <a:pt x="1604771" y="476726"/>
                    </a:lnTo>
                    <a:lnTo>
                      <a:pt x="1606093" y="488858"/>
                    </a:lnTo>
                    <a:lnTo>
                      <a:pt x="1606772" y="501205"/>
                    </a:lnTo>
                    <a:lnTo>
                      <a:pt x="1607022" y="513695"/>
                    </a:lnTo>
                    <a:lnTo>
                      <a:pt x="1607057" y="526256"/>
                    </a:lnTo>
                    <a:lnTo>
                      <a:pt x="1607474" y="534626"/>
                    </a:lnTo>
                    <a:lnTo>
                      <a:pt x="1608105" y="544068"/>
                    </a:lnTo>
                    <a:lnTo>
                      <a:pt x="1608022" y="553366"/>
                    </a:lnTo>
                    <a:lnTo>
                      <a:pt x="1606295" y="561308"/>
                    </a:lnTo>
                    <a:lnTo>
                      <a:pt x="1565457" y="575929"/>
                    </a:lnTo>
                    <a:lnTo>
                      <a:pt x="1556765" y="576548"/>
                    </a:lnTo>
                    <a:lnTo>
                      <a:pt x="1539620" y="578119"/>
                    </a:lnTo>
                    <a:lnTo>
                      <a:pt x="1522475" y="579405"/>
                    </a:lnTo>
                    <a:lnTo>
                      <a:pt x="1505330" y="580405"/>
                    </a:lnTo>
                    <a:lnTo>
                      <a:pt x="1488185" y="581120"/>
                    </a:lnTo>
                    <a:lnTo>
                      <a:pt x="1454919" y="582584"/>
                    </a:lnTo>
                    <a:lnTo>
                      <a:pt x="1421510" y="583692"/>
                    </a:lnTo>
                    <a:lnTo>
                      <a:pt x="1388102" y="584656"/>
                    </a:lnTo>
                    <a:lnTo>
                      <a:pt x="1354835" y="585692"/>
                    </a:lnTo>
                    <a:lnTo>
                      <a:pt x="1282826" y="588454"/>
                    </a:lnTo>
                    <a:lnTo>
                      <a:pt x="1210817" y="591788"/>
                    </a:lnTo>
                    <a:lnTo>
                      <a:pt x="1158228" y="594788"/>
                    </a:lnTo>
                    <a:lnTo>
                      <a:pt x="1105566" y="598074"/>
                    </a:lnTo>
                    <a:lnTo>
                      <a:pt x="1052762" y="601646"/>
                    </a:lnTo>
                    <a:lnTo>
                      <a:pt x="999743" y="605504"/>
                    </a:lnTo>
                    <a:lnTo>
                      <a:pt x="957322" y="608361"/>
                    </a:lnTo>
                    <a:lnTo>
                      <a:pt x="914685" y="611219"/>
                    </a:lnTo>
                    <a:lnTo>
                      <a:pt x="871906" y="614076"/>
                    </a:lnTo>
                    <a:lnTo>
                      <a:pt x="829055" y="616934"/>
                    </a:lnTo>
                    <a:lnTo>
                      <a:pt x="785741" y="619922"/>
                    </a:lnTo>
                    <a:lnTo>
                      <a:pt x="742568" y="623125"/>
                    </a:lnTo>
                    <a:lnTo>
                      <a:pt x="699396" y="626471"/>
                    </a:lnTo>
                    <a:lnTo>
                      <a:pt x="656081" y="629888"/>
                    </a:lnTo>
                    <a:lnTo>
                      <a:pt x="614922" y="632888"/>
                    </a:lnTo>
                    <a:lnTo>
                      <a:pt x="573690" y="636174"/>
                    </a:lnTo>
                    <a:lnTo>
                      <a:pt x="532316" y="639746"/>
                    </a:lnTo>
                    <a:lnTo>
                      <a:pt x="490727" y="643604"/>
                    </a:lnTo>
                    <a:lnTo>
                      <a:pt x="419480" y="650652"/>
                    </a:lnTo>
                    <a:lnTo>
                      <a:pt x="348233" y="658844"/>
                    </a:lnTo>
                    <a:lnTo>
                      <a:pt x="313241" y="663821"/>
                    </a:lnTo>
                    <a:lnTo>
                      <a:pt x="278034" y="668369"/>
                    </a:lnTo>
                    <a:lnTo>
                      <a:pt x="207263" y="675608"/>
                    </a:lnTo>
                    <a:lnTo>
                      <a:pt x="157352" y="677799"/>
                    </a:lnTo>
                    <a:lnTo>
                      <a:pt x="132468" y="678501"/>
                    </a:lnTo>
                    <a:lnTo>
                      <a:pt x="107441" y="679418"/>
                    </a:lnTo>
                    <a:lnTo>
                      <a:pt x="68651" y="681775"/>
                    </a:lnTo>
                    <a:lnTo>
                      <a:pt x="37718" y="686657"/>
                    </a:lnTo>
                    <a:lnTo>
                      <a:pt x="28836" y="688371"/>
                    </a:lnTo>
                    <a:lnTo>
                      <a:pt x="19811" y="690086"/>
                    </a:lnTo>
                    <a:lnTo>
                      <a:pt x="14477" y="690848"/>
                    </a:lnTo>
                    <a:lnTo>
                      <a:pt x="9905" y="692372"/>
                    </a:lnTo>
                    <a:lnTo>
                      <a:pt x="4571" y="693134"/>
                    </a:lnTo>
                    <a:lnTo>
                      <a:pt x="3047" y="693134"/>
                    </a:lnTo>
                    <a:lnTo>
                      <a:pt x="2285" y="693134"/>
                    </a:lnTo>
                    <a:lnTo>
                      <a:pt x="2285" y="687800"/>
                    </a:lnTo>
                    <a:lnTo>
                      <a:pt x="1523" y="685514"/>
                    </a:lnTo>
                    <a:lnTo>
                      <a:pt x="0" y="679418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607" name="Google Shape;6607;p84"/>
              <p:cNvPicPr preferRelativeResize="0"/>
              <p:nvPr/>
            </p:nvPicPr>
            <p:blipFill rotWithShape="1">
              <a:blip r:embed="rId60">
                <a:alphaModFix/>
              </a:blip>
              <a:srcRect b="0" l="0" r="0" t="0"/>
              <a:stretch/>
            </p:blipFill>
            <p:spPr>
              <a:xfrm>
                <a:off x="4971275" y="5750801"/>
                <a:ext cx="107467" cy="11051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08" name="Google Shape;6608;p84"/>
            <p:cNvGrpSpPr/>
            <p:nvPr/>
          </p:nvGrpSpPr>
          <p:grpSpPr>
            <a:xfrm>
              <a:off x="1824961" y="4495088"/>
              <a:ext cx="1157454" cy="360636"/>
              <a:chOff x="2793479" y="4867643"/>
              <a:chExt cx="1010436" cy="288301"/>
            </a:xfrm>
          </p:grpSpPr>
          <p:pic>
            <p:nvPicPr>
              <p:cNvPr id="6609" name="Google Shape;6609;p84"/>
              <p:cNvPicPr preferRelativeResize="0"/>
              <p:nvPr/>
            </p:nvPicPr>
            <p:blipFill rotWithShape="1">
              <a:blip r:embed="rId61">
                <a:alphaModFix/>
              </a:blip>
              <a:srcRect b="0" l="0" r="0" t="0"/>
              <a:stretch/>
            </p:blipFill>
            <p:spPr>
              <a:xfrm>
                <a:off x="2793479" y="4879073"/>
                <a:ext cx="496087" cy="2316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10" name="Google Shape;6610;p84"/>
              <p:cNvSpPr/>
              <p:nvPr/>
            </p:nvSpPr>
            <p:spPr>
              <a:xfrm>
                <a:off x="3284981" y="4890515"/>
                <a:ext cx="21589" cy="265429"/>
              </a:xfrm>
              <a:custGeom>
                <a:rect b="b" l="l" r="r" t="t"/>
                <a:pathLst>
                  <a:path extrusionOk="0" h="265429" w="21589">
                    <a:moveTo>
                      <a:pt x="0" y="0"/>
                    </a:moveTo>
                    <a:lnTo>
                      <a:pt x="12430" y="52506"/>
                    </a:lnTo>
                    <a:lnTo>
                      <a:pt x="18014" y="93535"/>
                    </a:lnTo>
                    <a:lnTo>
                      <a:pt x="20704" y="140398"/>
                    </a:lnTo>
                    <a:lnTo>
                      <a:pt x="21336" y="187142"/>
                    </a:lnTo>
                    <a:lnTo>
                      <a:pt x="21336" y="210311"/>
                    </a:lnTo>
                    <a:lnTo>
                      <a:pt x="21336" y="233481"/>
                    </a:lnTo>
                    <a:lnTo>
                      <a:pt x="21336" y="256794"/>
                    </a:lnTo>
                    <a:lnTo>
                      <a:pt x="21336" y="259079"/>
                    </a:lnTo>
                    <a:lnTo>
                      <a:pt x="21336" y="262128"/>
                    </a:lnTo>
                    <a:lnTo>
                      <a:pt x="21336" y="265176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611" name="Google Shape;6611;p84"/>
              <p:cNvPicPr preferRelativeResize="0"/>
              <p:nvPr/>
            </p:nvPicPr>
            <p:blipFill rotWithShape="1">
              <a:blip r:embed="rId62">
                <a:alphaModFix/>
              </a:blip>
              <a:srcRect b="0" l="0" r="0" t="0"/>
              <a:stretch/>
            </p:blipFill>
            <p:spPr>
              <a:xfrm>
                <a:off x="3284969" y="4967941"/>
                <a:ext cx="182274" cy="10394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12" name="Google Shape;6612;p84"/>
              <p:cNvSpPr/>
              <p:nvPr/>
            </p:nvSpPr>
            <p:spPr>
              <a:xfrm>
                <a:off x="3501390" y="4974335"/>
                <a:ext cx="6350" cy="81279"/>
              </a:xfrm>
              <a:custGeom>
                <a:rect b="b" l="l" r="r" t="t"/>
                <a:pathLst>
                  <a:path extrusionOk="0" h="81279" w="6350">
                    <a:moveTo>
                      <a:pt x="4572" y="0"/>
                    </a:moveTo>
                    <a:lnTo>
                      <a:pt x="5226" y="8120"/>
                    </a:lnTo>
                    <a:lnTo>
                      <a:pt x="5810" y="16382"/>
                    </a:lnTo>
                    <a:lnTo>
                      <a:pt x="5965" y="24645"/>
                    </a:lnTo>
                    <a:lnTo>
                      <a:pt x="5334" y="32765"/>
                    </a:lnTo>
                    <a:lnTo>
                      <a:pt x="4750" y="41790"/>
                    </a:lnTo>
                    <a:lnTo>
                      <a:pt x="4095" y="50672"/>
                    </a:lnTo>
                    <a:lnTo>
                      <a:pt x="3298" y="59555"/>
                    </a:lnTo>
                    <a:lnTo>
                      <a:pt x="2286" y="68579"/>
                    </a:lnTo>
                    <a:lnTo>
                      <a:pt x="2286" y="74675"/>
                    </a:lnTo>
                    <a:lnTo>
                      <a:pt x="1524" y="76199"/>
                    </a:lnTo>
                    <a:lnTo>
                      <a:pt x="0" y="80771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3" name="Google Shape;6613;p84"/>
              <p:cNvSpPr/>
              <p:nvPr/>
            </p:nvSpPr>
            <p:spPr>
              <a:xfrm>
                <a:off x="3474719" y="4904231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047"/>
                    </a:moveTo>
                    <a:lnTo>
                      <a:pt x="0" y="11429"/>
                    </a:lnTo>
                    <a:lnTo>
                      <a:pt x="3809" y="15239"/>
                    </a:lnTo>
                    <a:lnTo>
                      <a:pt x="12191" y="15239"/>
                    </a:lnTo>
                    <a:lnTo>
                      <a:pt x="15239" y="11429"/>
                    </a:lnTo>
                    <a:lnTo>
                      <a:pt x="15239" y="7619"/>
                    </a:lnTo>
                    <a:lnTo>
                      <a:pt x="15239" y="3047"/>
                    </a:lnTo>
                    <a:lnTo>
                      <a:pt x="12191" y="0"/>
                    </a:lnTo>
                    <a:lnTo>
                      <a:pt x="3809" y="0"/>
                    </a:lnTo>
                    <a:lnTo>
                      <a:pt x="0" y="3047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614" name="Google Shape;6614;p84"/>
              <p:cNvPicPr preferRelativeResize="0"/>
              <p:nvPr/>
            </p:nvPicPr>
            <p:blipFill rotWithShape="1">
              <a:blip r:embed="rId63">
                <a:alphaModFix/>
              </a:blip>
              <a:srcRect b="0" l="0" r="0" t="0"/>
              <a:stretch/>
            </p:blipFill>
            <p:spPr>
              <a:xfrm>
                <a:off x="3543096" y="4867643"/>
                <a:ext cx="260819" cy="2126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15" name="Google Shape;6615;p84"/>
            <p:cNvGrpSpPr/>
            <p:nvPr/>
          </p:nvGrpSpPr>
          <p:grpSpPr>
            <a:xfrm>
              <a:off x="3301041" y="4333064"/>
              <a:ext cx="538084" cy="457529"/>
              <a:chOff x="4082069" y="4738116"/>
              <a:chExt cx="469737" cy="365760"/>
            </a:xfrm>
          </p:grpSpPr>
          <p:pic>
            <p:nvPicPr>
              <p:cNvPr id="6616" name="Google Shape;6616;p84"/>
              <p:cNvPicPr preferRelativeResize="0"/>
              <p:nvPr/>
            </p:nvPicPr>
            <p:blipFill rotWithShape="1">
              <a:blip r:embed="rId64">
                <a:alphaModFix/>
              </a:blip>
              <a:srcRect b="0" l="0" r="0" t="0"/>
              <a:stretch/>
            </p:blipFill>
            <p:spPr>
              <a:xfrm>
                <a:off x="4082069" y="4859261"/>
                <a:ext cx="125803" cy="1547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17" name="Google Shape;6617;p84"/>
              <p:cNvSpPr/>
              <p:nvPr/>
            </p:nvSpPr>
            <p:spPr>
              <a:xfrm>
                <a:off x="4139946" y="4760976"/>
                <a:ext cx="56514" cy="342900"/>
              </a:xfrm>
              <a:custGeom>
                <a:rect b="b" l="l" r="r" t="t"/>
                <a:pathLst>
                  <a:path extrusionOk="0" h="342900" w="56514">
                    <a:moveTo>
                      <a:pt x="56387" y="0"/>
                    </a:moveTo>
                    <a:lnTo>
                      <a:pt x="47303" y="16263"/>
                    </a:lnTo>
                    <a:lnTo>
                      <a:pt x="42005" y="31813"/>
                    </a:lnTo>
                    <a:lnTo>
                      <a:pt x="39135" y="48220"/>
                    </a:lnTo>
                    <a:lnTo>
                      <a:pt x="37337" y="67056"/>
                    </a:lnTo>
                    <a:lnTo>
                      <a:pt x="34587" y="94023"/>
                    </a:lnTo>
                    <a:lnTo>
                      <a:pt x="29086" y="147958"/>
                    </a:lnTo>
                    <a:lnTo>
                      <a:pt x="21526" y="205811"/>
                    </a:lnTo>
                    <a:lnTo>
                      <a:pt x="11334" y="268152"/>
                    </a:lnTo>
                    <a:lnTo>
                      <a:pt x="6096" y="299466"/>
                    </a:lnTo>
                    <a:lnTo>
                      <a:pt x="4714" y="310324"/>
                    </a:lnTo>
                    <a:lnTo>
                      <a:pt x="3048" y="321183"/>
                    </a:lnTo>
                    <a:lnTo>
                      <a:pt x="1381" y="332041"/>
                    </a:lnTo>
                    <a:lnTo>
                      <a:pt x="0" y="342900"/>
                    </a:lnTo>
                    <a:lnTo>
                      <a:pt x="1428" y="342173"/>
                    </a:lnTo>
                    <a:lnTo>
                      <a:pt x="4572" y="335375"/>
                    </a:lnTo>
                    <a:lnTo>
                      <a:pt x="7715" y="327576"/>
                    </a:lnTo>
                    <a:lnTo>
                      <a:pt x="9144" y="32385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618" name="Google Shape;6618;p84"/>
              <p:cNvPicPr preferRelativeResize="0"/>
              <p:nvPr/>
            </p:nvPicPr>
            <p:blipFill rotWithShape="1">
              <a:blip r:embed="rId65">
                <a:alphaModFix/>
              </a:blip>
              <a:srcRect b="0" l="0" r="0" t="0"/>
              <a:stretch/>
            </p:blipFill>
            <p:spPr>
              <a:xfrm>
                <a:off x="4251375" y="4775441"/>
                <a:ext cx="201002" cy="2514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19" name="Google Shape;6619;p84"/>
              <p:cNvSpPr/>
              <p:nvPr/>
            </p:nvSpPr>
            <p:spPr>
              <a:xfrm>
                <a:off x="4435602" y="4738116"/>
                <a:ext cx="116204" cy="239395"/>
              </a:xfrm>
              <a:custGeom>
                <a:rect b="b" l="l" r="r" t="t"/>
                <a:pathLst>
                  <a:path extrusionOk="0" h="239395" w="116204">
                    <a:moveTo>
                      <a:pt x="0" y="0"/>
                    </a:moveTo>
                    <a:lnTo>
                      <a:pt x="47148" y="23145"/>
                    </a:lnTo>
                    <a:lnTo>
                      <a:pt x="88677" y="60388"/>
                    </a:lnTo>
                    <a:lnTo>
                      <a:pt x="113311" y="108465"/>
                    </a:lnTo>
                    <a:lnTo>
                      <a:pt x="115919" y="125539"/>
                    </a:lnTo>
                    <a:lnTo>
                      <a:pt x="115812" y="142898"/>
                    </a:lnTo>
                    <a:lnTo>
                      <a:pt x="97536" y="186594"/>
                    </a:lnTo>
                    <a:lnTo>
                      <a:pt x="64829" y="217515"/>
                    </a:lnTo>
                    <a:lnTo>
                      <a:pt x="27432" y="239268"/>
                    </a:lnTo>
                    <a:lnTo>
                      <a:pt x="25908" y="239268"/>
                    </a:lnTo>
                    <a:lnTo>
                      <a:pt x="25146" y="239268"/>
                    </a:lnTo>
                    <a:lnTo>
                      <a:pt x="23622" y="239268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20" name="Google Shape;6620;p84"/>
            <p:cNvGrpSpPr/>
            <p:nvPr/>
          </p:nvGrpSpPr>
          <p:grpSpPr>
            <a:xfrm>
              <a:off x="4607573" y="4415736"/>
              <a:ext cx="183248" cy="424962"/>
              <a:chOff x="5222652" y="4804219"/>
              <a:chExt cx="159972" cy="339725"/>
            </a:xfrm>
          </p:grpSpPr>
          <p:sp>
            <p:nvSpPr>
              <p:cNvPr id="6621" name="Google Shape;6621;p84"/>
              <p:cNvSpPr/>
              <p:nvPr/>
            </p:nvSpPr>
            <p:spPr>
              <a:xfrm>
                <a:off x="5222652" y="4804219"/>
                <a:ext cx="122554" cy="339725"/>
              </a:xfrm>
              <a:custGeom>
                <a:rect b="b" l="l" r="r" t="t"/>
                <a:pathLst>
                  <a:path extrusionOk="0" h="339725" w="122554">
                    <a:moveTo>
                      <a:pt x="117443" y="952"/>
                    </a:moveTo>
                    <a:lnTo>
                      <a:pt x="104417" y="333"/>
                    </a:lnTo>
                    <a:lnTo>
                      <a:pt x="91535" y="0"/>
                    </a:lnTo>
                    <a:lnTo>
                      <a:pt x="78652" y="523"/>
                    </a:lnTo>
                    <a:lnTo>
                      <a:pt x="41148" y="9334"/>
                    </a:lnTo>
                    <a:lnTo>
                      <a:pt x="5524" y="35623"/>
                    </a:lnTo>
                    <a:lnTo>
                      <a:pt x="0" y="71377"/>
                    </a:lnTo>
                    <a:lnTo>
                      <a:pt x="1619" y="87344"/>
                    </a:lnTo>
                    <a:lnTo>
                      <a:pt x="4381" y="103167"/>
                    </a:lnTo>
                    <a:lnTo>
                      <a:pt x="7715" y="119062"/>
                    </a:lnTo>
                    <a:lnTo>
                      <a:pt x="13275" y="141803"/>
                    </a:lnTo>
                    <a:lnTo>
                      <a:pt x="18478" y="164401"/>
                    </a:lnTo>
                    <a:lnTo>
                      <a:pt x="23252" y="186999"/>
                    </a:lnTo>
                    <a:lnTo>
                      <a:pt x="27527" y="209740"/>
                    </a:lnTo>
                    <a:lnTo>
                      <a:pt x="31432" y="239148"/>
                    </a:lnTo>
                    <a:lnTo>
                      <a:pt x="33623" y="269557"/>
                    </a:lnTo>
                    <a:lnTo>
                      <a:pt x="33528" y="299966"/>
                    </a:lnTo>
                    <a:lnTo>
                      <a:pt x="30575" y="329374"/>
                    </a:lnTo>
                    <a:lnTo>
                      <a:pt x="30575" y="333184"/>
                    </a:lnTo>
                    <a:lnTo>
                      <a:pt x="29051" y="335470"/>
                    </a:lnTo>
                    <a:lnTo>
                      <a:pt x="28289" y="339280"/>
                    </a:lnTo>
                    <a:lnTo>
                      <a:pt x="34385" y="336994"/>
                    </a:lnTo>
                    <a:lnTo>
                      <a:pt x="40481" y="333946"/>
                    </a:lnTo>
                    <a:lnTo>
                      <a:pt x="46577" y="331660"/>
                    </a:lnTo>
                    <a:lnTo>
                      <a:pt x="86201" y="321754"/>
                    </a:lnTo>
                    <a:lnTo>
                      <a:pt x="102108" y="318992"/>
                    </a:lnTo>
                    <a:lnTo>
                      <a:pt x="110097" y="316932"/>
                    </a:lnTo>
                    <a:lnTo>
                      <a:pt x="117443" y="313372"/>
                    </a:lnTo>
                    <a:lnTo>
                      <a:pt x="118967" y="311848"/>
                    </a:lnTo>
                    <a:lnTo>
                      <a:pt x="120491" y="310324"/>
                    </a:lnTo>
                    <a:lnTo>
                      <a:pt x="122015" y="309562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2" name="Google Shape;6622;p84"/>
              <p:cNvSpPr/>
              <p:nvPr/>
            </p:nvSpPr>
            <p:spPr>
              <a:xfrm>
                <a:off x="5367385" y="4904993"/>
                <a:ext cx="15239" cy="101600"/>
              </a:xfrm>
              <a:custGeom>
                <a:rect b="b" l="l" r="r" t="t"/>
                <a:pathLst>
                  <a:path extrusionOk="0" h="101600" w="15239">
                    <a:moveTo>
                      <a:pt x="4714" y="0"/>
                    </a:moveTo>
                    <a:lnTo>
                      <a:pt x="2190" y="12334"/>
                    </a:lnTo>
                    <a:lnTo>
                      <a:pt x="523" y="24384"/>
                    </a:lnTo>
                    <a:lnTo>
                      <a:pt x="0" y="36433"/>
                    </a:lnTo>
                    <a:lnTo>
                      <a:pt x="904" y="48768"/>
                    </a:lnTo>
                    <a:lnTo>
                      <a:pt x="1869" y="58031"/>
                    </a:lnTo>
                    <a:lnTo>
                      <a:pt x="3476" y="67437"/>
                    </a:lnTo>
                    <a:lnTo>
                      <a:pt x="5512" y="76842"/>
                    </a:lnTo>
                    <a:lnTo>
                      <a:pt x="7762" y="86106"/>
                    </a:lnTo>
                    <a:lnTo>
                      <a:pt x="8524" y="89916"/>
                    </a:lnTo>
                    <a:lnTo>
                      <a:pt x="9286" y="94488"/>
                    </a:lnTo>
                    <a:lnTo>
                      <a:pt x="11572" y="97536"/>
                    </a:lnTo>
                    <a:lnTo>
                      <a:pt x="14620" y="101346"/>
                    </a:lnTo>
                    <a:lnTo>
                      <a:pt x="12334" y="89154"/>
                    </a:lnTo>
                    <a:lnTo>
                      <a:pt x="13096" y="84582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3" name="Google Shape;6623;p84"/>
              <p:cNvSpPr/>
              <p:nvPr/>
            </p:nvSpPr>
            <p:spPr>
              <a:xfrm>
                <a:off x="5363718" y="5019293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809"/>
                    </a:moveTo>
                    <a:lnTo>
                      <a:pt x="0" y="12191"/>
                    </a:lnTo>
                    <a:lnTo>
                      <a:pt x="3047" y="15239"/>
                    </a:lnTo>
                    <a:lnTo>
                      <a:pt x="11429" y="15239"/>
                    </a:lnTo>
                    <a:lnTo>
                      <a:pt x="15239" y="12191"/>
                    </a:lnTo>
                    <a:lnTo>
                      <a:pt x="15239" y="7619"/>
                    </a:lnTo>
                    <a:lnTo>
                      <a:pt x="15239" y="3809"/>
                    </a:lnTo>
                    <a:lnTo>
                      <a:pt x="11429" y="0"/>
                    </a:lnTo>
                    <a:lnTo>
                      <a:pt x="3047" y="0"/>
                    </a:lnTo>
                    <a:lnTo>
                      <a:pt x="0" y="380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624" name="Google Shape;6624;p84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5220528" y="4438081"/>
              <a:ext cx="145119" cy="259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25" name="Google Shape;6625;p84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5798377" y="4372309"/>
              <a:ext cx="245309" cy="2859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26" name="Google Shape;6626;p84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6487955" y="4300997"/>
              <a:ext cx="163258" cy="2448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27" name="Google Shape;6627;p84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6766405" y="4281754"/>
              <a:ext cx="177224" cy="2869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628" name="Google Shape;6628;p84"/>
            <p:cNvGrpSpPr/>
            <p:nvPr/>
          </p:nvGrpSpPr>
          <p:grpSpPr>
            <a:xfrm>
              <a:off x="7359822" y="4021235"/>
              <a:ext cx="240941" cy="417644"/>
              <a:chOff x="7625321" y="4488834"/>
              <a:chExt cx="210337" cy="333875"/>
            </a:xfrm>
          </p:grpSpPr>
          <p:pic>
            <p:nvPicPr>
              <p:cNvPr id="6629" name="Google Shape;6629;p84"/>
              <p:cNvPicPr preferRelativeResize="0"/>
              <p:nvPr/>
            </p:nvPicPr>
            <p:blipFill rotWithShape="1">
              <a:blip r:embed="rId70">
                <a:alphaModFix/>
              </a:blip>
              <a:srcRect b="0" l="0" r="0" t="0"/>
              <a:stretch/>
            </p:blipFill>
            <p:spPr>
              <a:xfrm>
                <a:off x="7625321" y="4628565"/>
                <a:ext cx="134899" cy="1941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30" name="Google Shape;6630;p84"/>
              <p:cNvPicPr preferRelativeResize="0"/>
              <p:nvPr/>
            </p:nvPicPr>
            <p:blipFill rotWithShape="1">
              <a:blip r:embed="rId71">
                <a:alphaModFix/>
              </a:blip>
              <a:srcRect b="0" l="0" r="0" t="0"/>
              <a:stretch/>
            </p:blipFill>
            <p:spPr>
              <a:xfrm>
                <a:off x="7725048" y="4488834"/>
                <a:ext cx="110610" cy="11525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631" name="Google Shape;6631;p84"/>
            <p:cNvSpPr/>
            <p:nvPr/>
          </p:nvSpPr>
          <p:spPr>
            <a:xfrm>
              <a:off x="7744923" y="4559155"/>
              <a:ext cx="58892" cy="38099"/>
            </a:xfrm>
            <a:custGeom>
              <a:rect b="b" l="l" r="r" t="t"/>
              <a:pathLst>
                <a:path extrusionOk="0" h="30479" w="51434">
                  <a:moveTo>
                    <a:pt x="22098" y="30480"/>
                  </a:moveTo>
                  <a:lnTo>
                    <a:pt x="30051" y="28384"/>
                  </a:lnTo>
                  <a:lnTo>
                    <a:pt x="37147" y="26289"/>
                  </a:lnTo>
                  <a:lnTo>
                    <a:pt x="43957" y="23622"/>
                  </a:lnTo>
                  <a:lnTo>
                    <a:pt x="51054" y="19812"/>
                  </a:lnTo>
                  <a:lnTo>
                    <a:pt x="45731" y="13358"/>
                  </a:lnTo>
                  <a:lnTo>
                    <a:pt x="37623" y="9334"/>
                  </a:lnTo>
                  <a:lnTo>
                    <a:pt x="28229" y="6738"/>
                  </a:lnTo>
                  <a:lnTo>
                    <a:pt x="19050" y="4572"/>
                  </a:lnTo>
                  <a:lnTo>
                    <a:pt x="12192" y="3048"/>
                  </a:lnTo>
                  <a:lnTo>
                    <a:pt x="6096" y="1524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32" name="Google Shape;6632;p84"/>
            <p:cNvGrpSpPr/>
            <p:nvPr/>
          </p:nvGrpSpPr>
          <p:grpSpPr>
            <a:xfrm>
              <a:off x="7852119" y="3964171"/>
              <a:ext cx="410845" cy="622747"/>
              <a:chOff x="8055088" y="4443222"/>
              <a:chExt cx="358660" cy="497839"/>
            </a:xfrm>
          </p:grpSpPr>
          <p:pic>
            <p:nvPicPr>
              <p:cNvPr id="6633" name="Google Shape;6633;p84"/>
              <p:cNvPicPr preferRelativeResize="0"/>
              <p:nvPr/>
            </p:nvPicPr>
            <p:blipFill rotWithShape="1">
              <a:blip r:embed="rId72">
                <a:alphaModFix/>
              </a:blip>
              <a:srcRect b="0" l="0" r="0" t="0"/>
              <a:stretch/>
            </p:blipFill>
            <p:spPr>
              <a:xfrm>
                <a:off x="8055088" y="4532363"/>
                <a:ext cx="197383" cy="2926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34" name="Google Shape;6634;p84"/>
              <p:cNvSpPr/>
              <p:nvPr/>
            </p:nvSpPr>
            <p:spPr>
              <a:xfrm>
                <a:off x="8275319" y="4443222"/>
                <a:ext cx="138429" cy="497839"/>
              </a:xfrm>
              <a:custGeom>
                <a:rect b="b" l="l" r="r" t="t"/>
                <a:pathLst>
                  <a:path extrusionOk="0" h="497839" w="138429">
                    <a:moveTo>
                      <a:pt x="6857" y="19812"/>
                    </a:moveTo>
                    <a:lnTo>
                      <a:pt x="51434" y="10489"/>
                    </a:lnTo>
                    <a:lnTo>
                      <a:pt x="91154" y="3714"/>
                    </a:lnTo>
                    <a:lnTo>
                      <a:pt x="124967" y="1524"/>
                    </a:lnTo>
                    <a:lnTo>
                      <a:pt x="133349" y="0"/>
                    </a:lnTo>
                    <a:lnTo>
                      <a:pt x="134873" y="10668"/>
                    </a:lnTo>
                    <a:lnTo>
                      <a:pt x="136124" y="22217"/>
                    </a:lnTo>
                    <a:lnTo>
                      <a:pt x="135731" y="33909"/>
                    </a:lnTo>
                    <a:lnTo>
                      <a:pt x="134338" y="45600"/>
                    </a:lnTo>
                    <a:lnTo>
                      <a:pt x="132587" y="57150"/>
                    </a:lnTo>
                    <a:lnTo>
                      <a:pt x="129385" y="85177"/>
                    </a:lnTo>
                    <a:lnTo>
                      <a:pt x="127539" y="113347"/>
                    </a:lnTo>
                    <a:lnTo>
                      <a:pt x="126694" y="141803"/>
                    </a:lnTo>
                    <a:lnTo>
                      <a:pt x="126491" y="170688"/>
                    </a:lnTo>
                    <a:lnTo>
                      <a:pt x="126908" y="195726"/>
                    </a:lnTo>
                    <a:lnTo>
                      <a:pt x="128111" y="220694"/>
                    </a:lnTo>
                    <a:lnTo>
                      <a:pt x="130028" y="245804"/>
                    </a:lnTo>
                    <a:lnTo>
                      <a:pt x="132587" y="271272"/>
                    </a:lnTo>
                    <a:lnTo>
                      <a:pt x="134707" y="292869"/>
                    </a:lnTo>
                    <a:lnTo>
                      <a:pt x="136397" y="314324"/>
                    </a:lnTo>
                    <a:lnTo>
                      <a:pt x="137517" y="335780"/>
                    </a:lnTo>
                    <a:lnTo>
                      <a:pt x="137921" y="357377"/>
                    </a:lnTo>
                    <a:lnTo>
                      <a:pt x="138172" y="377249"/>
                    </a:lnTo>
                    <a:lnTo>
                      <a:pt x="137636" y="396906"/>
                    </a:lnTo>
                    <a:lnTo>
                      <a:pt x="133349" y="435864"/>
                    </a:lnTo>
                    <a:lnTo>
                      <a:pt x="126599" y="472618"/>
                    </a:lnTo>
                    <a:lnTo>
                      <a:pt x="124205" y="484632"/>
                    </a:lnTo>
                    <a:lnTo>
                      <a:pt x="123443" y="488442"/>
                    </a:lnTo>
                    <a:lnTo>
                      <a:pt x="122681" y="491490"/>
                    </a:lnTo>
                    <a:lnTo>
                      <a:pt x="122681" y="494538"/>
                    </a:lnTo>
                    <a:lnTo>
                      <a:pt x="120395" y="493776"/>
                    </a:lnTo>
                    <a:lnTo>
                      <a:pt x="120395" y="494538"/>
                    </a:lnTo>
                    <a:lnTo>
                      <a:pt x="118871" y="493776"/>
                    </a:lnTo>
                    <a:lnTo>
                      <a:pt x="114299" y="491490"/>
                    </a:lnTo>
                    <a:lnTo>
                      <a:pt x="112013" y="489204"/>
                    </a:lnTo>
                    <a:lnTo>
                      <a:pt x="106679" y="488442"/>
                    </a:lnTo>
                    <a:lnTo>
                      <a:pt x="95023" y="487715"/>
                    </a:lnTo>
                    <a:lnTo>
                      <a:pt x="83153" y="487775"/>
                    </a:lnTo>
                    <a:lnTo>
                      <a:pt x="71425" y="488549"/>
                    </a:lnTo>
                    <a:lnTo>
                      <a:pt x="60197" y="489966"/>
                    </a:lnTo>
                    <a:lnTo>
                      <a:pt x="47744" y="492013"/>
                    </a:lnTo>
                    <a:lnTo>
                      <a:pt x="35432" y="494347"/>
                    </a:lnTo>
                    <a:lnTo>
                      <a:pt x="23121" y="496395"/>
                    </a:lnTo>
                    <a:lnTo>
                      <a:pt x="10667" y="497586"/>
                    </a:lnTo>
                    <a:lnTo>
                      <a:pt x="6857" y="497586"/>
                    </a:lnTo>
                    <a:lnTo>
                      <a:pt x="3809" y="497586"/>
                    </a:lnTo>
                    <a:lnTo>
                      <a:pt x="0" y="497586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635" name="Google Shape;6635;p84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8469047" y="3949081"/>
              <a:ext cx="869271" cy="22248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636" name="Google Shape;6636;p84"/>
            <p:cNvGrpSpPr/>
            <p:nvPr/>
          </p:nvGrpSpPr>
          <p:grpSpPr>
            <a:xfrm>
              <a:off x="2254416" y="5077231"/>
              <a:ext cx="1009940" cy="292779"/>
              <a:chOff x="3168383" y="5333034"/>
              <a:chExt cx="881659" cy="234055"/>
            </a:xfrm>
          </p:grpSpPr>
          <p:pic>
            <p:nvPicPr>
              <p:cNvPr id="6637" name="Google Shape;6637;p84"/>
              <p:cNvPicPr preferRelativeResize="0"/>
              <p:nvPr/>
            </p:nvPicPr>
            <p:blipFill rotWithShape="1">
              <a:blip r:embed="rId74">
                <a:alphaModFix/>
              </a:blip>
              <a:srcRect b="0" l="0" r="0" t="0"/>
              <a:stretch/>
            </p:blipFill>
            <p:spPr>
              <a:xfrm>
                <a:off x="3168383" y="5356085"/>
                <a:ext cx="374167" cy="2110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38" name="Google Shape;6638;p84"/>
              <p:cNvPicPr preferRelativeResize="0"/>
              <p:nvPr/>
            </p:nvPicPr>
            <p:blipFill rotWithShape="1">
              <a:blip r:embed="rId75">
                <a:alphaModFix/>
              </a:blip>
              <a:srcRect b="0" l="0" r="0" t="0"/>
              <a:stretch/>
            </p:blipFill>
            <p:spPr>
              <a:xfrm>
                <a:off x="3574529" y="5397995"/>
                <a:ext cx="103657" cy="140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39" name="Google Shape;6639;p84"/>
              <p:cNvPicPr preferRelativeResize="0"/>
              <p:nvPr/>
            </p:nvPicPr>
            <p:blipFill rotWithShape="1">
              <a:blip r:embed="rId76">
                <a:alphaModFix/>
              </a:blip>
              <a:srcRect b="0" l="0" r="0" t="0"/>
              <a:stretch/>
            </p:blipFill>
            <p:spPr>
              <a:xfrm>
                <a:off x="3706355" y="5333034"/>
                <a:ext cx="115087" cy="2006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40" name="Google Shape;6640;p84"/>
              <p:cNvPicPr preferRelativeResize="0"/>
              <p:nvPr/>
            </p:nvPicPr>
            <p:blipFill rotWithShape="1">
              <a:blip r:embed="rId77">
                <a:alphaModFix/>
              </a:blip>
              <a:srcRect b="0" l="0" r="0" t="0"/>
              <a:stretch/>
            </p:blipFill>
            <p:spPr>
              <a:xfrm>
                <a:off x="3862565" y="5369741"/>
                <a:ext cx="187477" cy="1598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44" name="Shape 6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5" name="Google Shape;6645;p85"/>
          <p:cNvGrpSpPr/>
          <p:nvPr/>
        </p:nvGrpSpPr>
        <p:grpSpPr>
          <a:xfrm>
            <a:off x="989435" y="1184133"/>
            <a:ext cx="7548191" cy="1879835"/>
            <a:chOff x="3338309" y="2127205"/>
            <a:chExt cx="6565357" cy="1527204"/>
          </a:xfrm>
        </p:grpSpPr>
        <p:grpSp>
          <p:nvGrpSpPr>
            <p:cNvPr id="6646" name="Google Shape;6646;p85"/>
            <p:cNvGrpSpPr/>
            <p:nvPr/>
          </p:nvGrpSpPr>
          <p:grpSpPr>
            <a:xfrm>
              <a:off x="3338309" y="2160257"/>
              <a:ext cx="537997" cy="300747"/>
              <a:chOff x="3338309" y="2160257"/>
              <a:chExt cx="537997" cy="300747"/>
            </a:xfrm>
          </p:grpSpPr>
          <p:pic>
            <p:nvPicPr>
              <p:cNvPr id="6647" name="Google Shape;6647;p8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338309" y="2186165"/>
                <a:ext cx="157211" cy="1671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48" name="Google Shape;6648;p8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24999" y="2160257"/>
                <a:ext cx="101371" cy="1798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49" name="Google Shape;6649;p8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649050" y="2200631"/>
                <a:ext cx="227256" cy="1372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50" name="Google Shape;6650;p85"/>
              <p:cNvSpPr/>
              <p:nvPr/>
            </p:nvSpPr>
            <p:spPr>
              <a:xfrm>
                <a:off x="3432048" y="2402585"/>
                <a:ext cx="381000" cy="58419"/>
              </a:xfrm>
              <a:custGeom>
                <a:rect b="b" l="l" r="r" t="t"/>
                <a:pathLst>
                  <a:path extrusionOk="0" h="58419" w="381000">
                    <a:moveTo>
                      <a:pt x="14477" y="54101"/>
                    </a:moveTo>
                    <a:lnTo>
                      <a:pt x="9905" y="55625"/>
                    </a:lnTo>
                    <a:lnTo>
                      <a:pt x="4571" y="56387"/>
                    </a:lnTo>
                    <a:lnTo>
                      <a:pt x="0" y="57911"/>
                    </a:lnTo>
                    <a:lnTo>
                      <a:pt x="16454" y="57864"/>
                    </a:lnTo>
                    <a:lnTo>
                      <a:pt x="32765" y="57530"/>
                    </a:lnTo>
                    <a:lnTo>
                      <a:pt x="49077" y="56626"/>
                    </a:lnTo>
                    <a:lnTo>
                      <a:pt x="65531" y="54863"/>
                    </a:lnTo>
                    <a:lnTo>
                      <a:pt x="106108" y="50637"/>
                    </a:lnTo>
                    <a:lnTo>
                      <a:pt x="146684" y="46196"/>
                    </a:lnTo>
                    <a:lnTo>
                      <a:pt x="187261" y="41898"/>
                    </a:lnTo>
                    <a:lnTo>
                      <a:pt x="227837" y="38099"/>
                    </a:lnTo>
                    <a:lnTo>
                      <a:pt x="253555" y="36266"/>
                    </a:lnTo>
                    <a:lnTo>
                      <a:pt x="279272" y="34289"/>
                    </a:lnTo>
                    <a:lnTo>
                      <a:pt x="304990" y="32313"/>
                    </a:lnTo>
                    <a:lnTo>
                      <a:pt x="330707" y="30479"/>
                    </a:lnTo>
                    <a:lnTo>
                      <a:pt x="340994" y="29432"/>
                    </a:lnTo>
                    <a:lnTo>
                      <a:pt x="351281" y="28384"/>
                    </a:lnTo>
                    <a:lnTo>
                      <a:pt x="361568" y="27050"/>
                    </a:lnTo>
                    <a:lnTo>
                      <a:pt x="371855" y="25145"/>
                    </a:lnTo>
                    <a:lnTo>
                      <a:pt x="376427" y="24383"/>
                    </a:lnTo>
                    <a:lnTo>
                      <a:pt x="376427" y="22859"/>
                    </a:lnTo>
                    <a:lnTo>
                      <a:pt x="377189" y="18287"/>
                    </a:lnTo>
                    <a:lnTo>
                      <a:pt x="377951" y="12191"/>
                    </a:lnTo>
                    <a:lnTo>
                      <a:pt x="379475" y="6857"/>
                    </a:lnTo>
                    <a:lnTo>
                      <a:pt x="380999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651" name="Google Shape;6651;p85"/>
            <p:cNvSpPr/>
            <p:nvPr/>
          </p:nvSpPr>
          <p:spPr>
            <a:xfrm>
              <a:off x="3957828" y="2236470"/>
              <a:ext cx="2539" cy="16510"/>
            </a:xfrm>
            <a:custGeom>
              <a:rect b="b" l="l" r="r" t="t"/>
              <a:pathLst>
                <a:path extrusionOk="0" h="16510" w="2539">
                  <a:moveTo>
                    <a:pt x="2286" y="0"/>
                  </a:moveTo>
                  <a:lnTo>
                    <a:pt x="1524" y="5334"/>
                  </a:lnTo>
                  <a:lnTo>
                    <a:pt x="762" y="10668"/>
                  </a:lnTo>
                  <a:lnTo>
                    <a:pt x="0" y="16002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2" name="Google Shape;6652;p85"/>
            <p:cNvSpPr/>
            <p:nvPr/>
          </p:nvSpPr>
          <p:spPr>
            <a:xfrm>
              <a:off x="3969258" y="2351532"/>
              <a:ext cx="19050" cy="8889"/>
            </a:xfrm>
            <a:custGeom>
              <a:rect b="b" l="l" r="r" t="t"/>
              <a:pathLst>
                <a:path extrusionOk="0" h="8889" w="19050">
                  <a:moveTo>
                    <a:pt x="19050" y="8382"/>
                  </a:moveTo>
                  <a:lnTo>
                    <a:pt x="8382" y="5334"/>
                  </a:lnTo>
                  <a:lnTo>
                    <a:pt x="5333" y="5334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653" name="Google Shape;6653;p8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552175" y="2162900"/>
              <a:ext cx="312445" cy="2343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654" name="Google Shape;6654;p85"/>
            <p:cNvGrpSpPr/>
            <p:nvPr/>
          </p:nvGrpSpPr>
          <p:grpSpPr>
            <a:xfrm>
              <a:off x="4946331" y="2215073"/>
              <a:ext cx="393014" cy="195919"/>
              <a:chOff x="4946331" y="2215073"/>
              <a:chExt cx="393014" cy="195919"/>
            </a:xfrm>
          </p:grpSpPr>
          <p:pic>
            <p:nvPicPr>
              <p:cNvPr id="6655" name="Google Shape;6655;p8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946331" y="2250292"/>
                <a:ext cx="242138" cy="160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56" name="Google Shape;6656;p8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217222" y="2215073"/>
                <a:ext cx="122123" cy="187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57" name="Google Shape;6657;p85"/>
            <p:cNvGrpSpPr/>
            <p:nvPr/>
          </p:nvGrpSpPr>
          <p:grpSpPr>
            <a:xfrm>
              <a:off x="5442953" y="2148827"/>
              <a:ext cx="535044" cy="232435"/>
              <a:chOff x="5442953" y="2148827"/>
              <a:chExt cx="535044" cy="232435"/>
            </a:xfrm>
          </p:grpSpPr>
          <p:pic>
            <p:nvPicPr>
              <p:cNvPr id="6658" name="Google Shape;6658;p85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442953" y="2148827"/>
                <a:ext cx="296443" cy="2324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59" name="Google Shape;6659;p8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765279" y="2221312"/>
                <a:ext cx="212718" cy="1401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60" name="Google Shape;6660;p85"/>
            <p:cNvGrpSpPr/>
            <p:nvPr/>
          </p:nvGrpSpPr>
          <p:grpSpPr>
            <a:xfrm>
              <a:off x="6500609" y="2160257"/>
              <a:ext cx="885469" cy="227863"/>
              <a:chOff x="6500609" y="2160257"/>
              <a:chExt cx="885469" cy="227863"/>
            </a:xfrm>
          </p:grpSpPr>
          <p:pic>
            <p:nvPicPr>
              <p:cNvPr id="6661" name="Google Shape;6661;p85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500609" y="2160257"/>
                <a:ext cx="432079" cy="22786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62" name="Google Shape;6662;p85"/>
              <p:cNvSpPr/>
              <p:nvPr/>
            </p:nvSpPr>
            <p:spPr>
              <a:xfrm>
                <a:off x="6888480" y="2245613"/>
                <a:ext cx="239395" cy="106680"/>
              </a:xfrm>
              <a:custGeom>
                <a:rect b="b" l="l" r="r" t="t"/>
                <a:pathLst>
                  <a:path extrusionOk="0" h="106680" w="239395">
                    <a:moveTo>
                      <a:pt x="0" y="39624"/>
                    </a:moveTo>
                    <a:lnTo>
                      <a:pt x="13275" y="34992"/>
                    </a:lnTo>
                    <a:lnTo>
                      <a:pt x="26765" y="31146"/>
                    </a:lnTo>
                    <a:lnTo>
                      <a:pt x="40397" y="27729"/>
                    </a:lnTo>
                    <a:lnTo>
                      <a:pt x="54102" y="24384"/>
                    </a:lnTo>
                    <a:lnTo>
                      <a:pt x="64603" y="21562"/>
                    </a:lnTo>
                    <a:lnTo>
                      <a:pt x="75247" y="18383"/>
                    </a:lnTo>
                    <a:lnTo>
                      <a:pt x="85605" y="14204"/>
                    </a:lnTo>
                    <a:lnTo>
                      <a:pt x="95249" y="8382"/>
                    </a:lnTo>
                    <a:lnTo>
                      <a:pt x="99822" y="5334"/>
                    </a:lnTo>
                    <a:lnTo>
                      <a:pt x="99059" y="3810"/>
                    </a:lnTo>
                    <a:lnTo>
                      <a:pt x="100583" y="0"/>
                    </a:lnTo>
                    <a:lnTo>
                      <a:pt x="83820" y="44958"/>
                    </a:lnTo>
                    <a:lnTo>
                      <a:pt x="82212" y="81236"/>
                    </a:lnTo>
                    <a:lnTo>
                      <a:pt x="83915" y="90392"/>
                    </a:lnTo>
                    <a:lnTo>
                      <a:pt x="88618" y="97976"/>
                    </a:lnTo>
                    <a:lnTo>
                      <a:pt x="97536" y="103632"/>
                    </a:lnTo>
                    <a:lnTo>
                      <a:pt x="110716" y="106084"/>
                    </a:lnTo>
                    <a:lnTo>
                      <a:pt x="123539" y="103822"/>
                    </a:lnTo>
                    <a:lnTo>
                      <a:pt x="157543" y="70008"/>
                    </a:lnTo>
                    <a:lnTo>
                      <a:pt x="159722" y="25931"/>
                    </a:lnTo>
                    <a:lnTo>
                      <a:pt x="138493" y="58388"/>
                    </a:lnTo>
                    <a:lnTo>
                      <a:pt x="162972" y="90487"/>
                    </a:lnTo>
                    <a:lnTo>
                      <a:pt x="212502" y="96678"/>
                    </a:lnTo>
                    <a:lnTo>
                      <a:pt x="225778" y="95047"/>
                    </a:lnTo>
                    <a:lnTo>
                      <a:pt x="239268" y="92202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663" name="Google Shape;6663;p85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102589" y="2209025"/>
                <a:ext cx="283489" cy="1429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64" name="Google Shape;6664;p85"/>
            <p:cNvGrpSpPr/>
            <p:nvPr/>
          </p:nvGrpSpPr>
          <p:grpSpPr>
            <a:xfrm>
              <a:off x="7884413" y="2127205"/>
              <a:ext cx="506600" cy="189287"/>
              <a:chOff x="7884413" y="2127205"/>
              <a:chExt cx="506600" cy="189287"/>
            </a:xfrm>
          </p:grpSpPr>
          <p:pic>
            <p:nvPicPr>
              <p:cNvPr id="6665" name="Google Shape;6665;p85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899998" y="2127205"/>
                <a:ext cx="86536" cy="1892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66" name="Google Shape;6666;p85"/>
              <p:cNvSpPr/>
              <p:nvPr/>
            </p:nvSpPr>
            <p:spPr>
              <a:xfrm>
                <a:off x="7884413" y="2204823"/>
                <a:ext cx="257809" cy="86360"/>
              </a:xfrm>
              <a:custGeom>
                <a:rect b="b" l="l" r="r" t="t"/>
                <a:pathLst>
                  <a:path extrusionOk="0" h="86360" w="257809">
                    <a:moveTo>
                      <a:pt x="0" y="30884"/>
                    </a:moveTo>
                    <a:lnTo>
                      <a:pt x="46481" y="14120"/>
                    </a:lnTo>
                    <a:lnTo>
                      <a:pt x="89511" y="10275"/>
                    </a:lnTo>
                    <a:lnTo>
                      <a:pt x="119729" y="40493"/>
                    </a:lnTo>
                    <a:lnTo>
                      <a:pt x="123444" y="81938"/>
                    </a:lnTo>
                    <a:lnTo>
                      <a:pt x="118872" y="78128"/>
                    </a:lnTo>
                    <a:lnTo>
                      <a:pt x="112776" y="39266"/>
                    </a:lnTo>
                    <a:lnTo>
                      <a:pt x="144172" y="6584"/>
                    </a:lnTo>
                    <a:lnTo>
                      <a:pt x="176307" y="309"/>
                    </a:lnTo>
                    <a:lnTo>
                      <a:pt x="185606" y="750"/>
                    </a:lnTo>
                    <a:lnTo>
                      <a:pt x="193548" y="2690"/>
                    </a:lnTo>
                    <a:lnTo>
                      <a:pt x="201168" y="5738"/>
                    </a:lnTo>
                    <a:lnTo>
                      <a:pt x="204978" y="10310"/>
                    </a:lnTo>
                    <a:lnTo>
                      <a:pt x="204978" y="18692"/>
                    </a:lnTo>
                    <a:lnTo>
                      <a:pt x="203608" y="25419"/>
                    </a:lnTo>
                    <a:lnTo>
                      <a:pt x="200310" y="31932"/>
                    </a:lnTo>
                    <a:lnTo>
                      <a:pt x="196298" y="38302"/>
                    </a:lnTo>
                    <a:lnTo>
                      <a:pt x="192786" y="44600"/>
                    </a:lnTo>
                    <a:lnTo>
                      <a:pt x="189571" y="51482"/>
                    </a:lnTo>
                    <a:lnTo>
                      <a:pt x="187071" y="58507"/>
                    </a:lnTo>
                    <a:lnTo>
                      <a:pt x="185713" y="65817"/>
                    </a:lnTo>
                    <a:lnTo>
                      <a:pt x="185928" y="73556"/>
                    </a:lnTo>
                    <a:lnTo>
                      <a:pt x="186690" y="83462"/>
                    </a:lnTo>
                    <a:lnTo>
                      <a:pt x="199644" y="85748"/>
                    </a:lnTo>
                    <a:lnTo>
                      <a:pt x="208026" y="85748"/>
                    </a:lnTo>
                    <a:lnTo>
                      <a:pt x="218241" y="85784"/>
                    </a:lnTo>
                    <a:lnTo>
                      <a:pt x="255365" y="60031"/>
                    </a:lnTo>
                    <a:lnTo>
                      <a:pt x="257556" y="42314"/>
                    </a:lnTo>
                    <a:lnTo>
                      <a:pt x="254948" y="32146"/>
                    </a:lnTo>
                    <a:lnTo>
                      <a:pt x="222408" y="2690"/>
                    </a:lnTo>
                    <a:lnTo>
                      <a:pt x="214443" y="0"/>
                    </a:lnTo>
                    <a:lnTo>
                      <a:pt x="209550" y="1166"/>
                    </a:lnTo>
                    <a:lnTo>
                      <a:pt x="208788" y="4214"/>
                    </a:lnTo>
                    <a:lnTo>
                      <a:pt x="208788" y="4976"/>
                    </a:lnTo>
                    <a:lnTo>
                      <a:pt x="209550" y="650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667" name="Google Shape;6667;p85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186153" y="2151875"/>
                <a:ext cx="204860" cy="1341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68" name="Google Shape;6668;p85"/>
            <p:cNvGrpSpPr/>
            <p:nvPr/>
          </p:nvGrpSpPr>
          <p:grpSpPr>
            <a:xfrm>
              <a:off x="5099304" y="2755391"/>
              <a:ext cx="316242" cy="246380"/>
              <a:chOff x="5099304" y="2755391"/>
              <a:chExt cx="316242" cy="246380"/>
            </a:xfrm>
          </p:grpSpPr>
          <p:sp>
            <p:nvSpPr>
              <p:cNvPr id="6669" name="Google Shape;6669;p85"/>
              <p:cNvSpPr/>
              <p:nvPr/>
            </p:nvSpPr>
            <p:spPr>
              <a:xfrm>
                <a:off x="5099304" y="2755391"/>
                <a:ext cx="52704" cy="246380"/>
              </a:xfrm>
              <a:custGeom>
                <a:rect b="b" l="l" r="r" t="t"/>
                <a:pathLst>
                  <a:path extrusionOk="0" h="246380" w="52704">
                    <a:moveTo>
                      <a:pt x="0" y="0"/>
                    </a:moveTo>
                    <a:lnTo>
                      <a:pt x="2774" y="15763"/>
                    </a:lnTo>
                    <a:lnTo>
                      <a:pt x="6191" y="31242"/>
                    </a:lnTo>
                    <a:lnTo>
                      <a:pt x="9751" y="46720"/>
                    </a:lnTo>
                    <a:lnTo>
                      <a:pt x="12954" y="62484"/>
                    </a:lnTo>
                    <a:lnTo>
                      <a:pt x="20097" y="128873"/>
                    </a:lnTo>
                    <a:lnTo>
                      <a:pt x="24384" y="195834"/>
                    </a:lnTo>
                    <a:lnTo>
                      <a:pt x="24753" y="206275"/>
                    </a:lnTo>
                    <a:lnTo>
                      <a:pt x="25622" y="218789"/>
                    </a:lnTo>
                    <a:lnTo>
                      <a:pt x="28348" y="230874"/>
                    </a:lnTo>
                    <a:lnTo>
                      <a:pt x="34290" y="240029"/>
                    </a:lnTo>
                    <a:lnTo>
                      <a:pt x="41910" y="246126"/>
                    </a:lnTo>
                    <a:lnTo>
                      <a:pt x="47244" y="239268"/>
                    </a:lnTo>
                    <a:lnTo>
                      <a:pt x="52578" y="235458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670" name="Google Shape;6670;p85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5174491" y="2814815"/>
                <a:ext cx="241055" cy="1689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71" name="Google Shape;6671;p85"/>
            <p:cNvGrpSpPr/>
            <p:nvPr/>
          </p:nvGrpSpPr>
          <p:grpSpPr>
            <a:xfrm>
              <a:off x="5502389" y="2764523"/>
              <a:ext cx="1044727" cy="209575"/>
              <a:chOff x="5502389" y="2764523"/>
              <a:chExt cx="1044727" cy="209575"/>
            </a:xfrm>
          </p:grpSpPr>
          <p:pic>
            <p:nvPicPr>
              <p:cNvPr id="6672" name="Google Shape;6672;p85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5502389" y="2764523"/>
                <a:ext cx="152425" cy="20271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73" name="Google Shape;6673;p85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5691365" y="2833865"/>
                <a:ext cx="256819" cy="1402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74" name="Google Shape;6674;p85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5968876" y="2848343"/>
                <a:ext cx="76844" cy="1044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75" name="Google Shape;6675;p85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6089343" y="2803778"/>
                <a:ext cx="95061" cy="1398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76" name="Google Shape;6676;p85"/>
              <p:cNvSpPr/>
              <p:nvPr/>
            </p:nvSpPr>
            <p:spPr>
              <a:xfrm>
                <a:off x="6231636" y="2844546"/>
                <a:ext cx="11429" cy="76200"/>
              </a:xfrm>
              <a:custGeom>
                <a:rect b="b" l="l" r="r" t="t"/>
                <a:pathLst>
                  <a:path extrusionOk="0" h="76200" w="11429">
                    <a:moveTo>
                      <a:pt x="0" y="0"/>
                    </a:moveTo>
                    <a:lnTo>
                      <a:pt x="559" y="10287"/>
                    </a:lnTo>
                    <a:lnTo>
                      <a:pt x="1047" y="20574"/>
                    </a:lnTo>
                    <a:lnTo>
                      <a:pt x="1393" y="30861"/>
                    </a:lnTo>
                    <a:lnTo>
                      <a:pt x="1524" y="41148"/>
                    </a:lnTo>
                    <a:lnTo>
                      <a:pt x="1881" y="47910"/>
                    </a:lnTo>
                    <a:lnTo>
                      <a:pt x="2095" y="55244"/>
                    </a:lnTo>
                    <a:lnTo>
                      <a:pt x="2595" y="62579"/>
                    </a:lnTo>
                    <a:lnTo>
                      <a:pt x="3810" y="69342"/>
                    </a:lnTo>
                    <a:lnTo>
                      <a:pt x="6096" y="76200"/>
                    </a:lnTo>
                    <a:lnTo>
                      <a:pt x="6858" y="75438"/>
                    </a:lnTo>
                    <a:lnTo>
                      <a:pt x="11430" y="73152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7" name="Google Shape;6677;p85"/>
              <p:cNvSpPr/>
              <p:nvPr/>
            </p:nvSpPr>
            <p:spPr>
              <a:xfrm>
                <a:off x="6221075" y="2777632"/>
                <a:ext cx="13970" cy="15875"/>
              </a:xfrm>
              <a:custGeom>
                <a:rect b="b" l="l" r="r" t="t"/>
                <a:pathLst>
                  <a:path extrusionOk="0" h="15875" w="13970">
                    <a:moveTo>
                      <a:pt x="13608" y="619"/>
                    </a:moveTo>
                    <a:lnTo>
                      <a:pt x="4310" y="0"/>
                    </a:lnTo>
                    <a:lnTo>
                      <a:pt x="369" y="1952"/>
                    </a:lnTo>
                    <a:lnTo>
                      <a:pt x="0" y="7048"/>
                    </a:lnTo>
                    <a:lnTo>
                      <a:pt x="1416" y="15859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678" name="Google Shape;6678;p85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6287249" y="2841306"/>
                <a:ext cx="69950" cy="870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79" name="Google Shape;6679;p85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6382499" y="2802528"/>
                <a:ext cx="164617" cy="125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80" name="Google Shape;6680;p85"/>
            <p:cNvGrpSpPr/>
            <p:nvPr/>
          </p:nvGrpSpPr>
          <p:grpSpPr>
            <a:xfrm>
              <a:off x="7099541" y="2519921"/>
              <a:ext cx="307873" cy="393027"/>
              <a:chOff x="7099541" y="2519921"/>
              <a:chExt cx="307873" cy="393027"/>
            </a:xfrm>
          </p:grpSpPr>
          <p:pic>
            <p:nvPicPr>
              <p:cNvPr id="6681" name="Google Shape;6681;p85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7099541" y="2689514"/>
                <a:ext cx="221005" cy="2234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82" name="Google Shape;6682;p85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7328141" y="2519921"/>
                <a:ext cx="79273" cy="1463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683" name="Google Shape;6683;p85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938503" y="2631173"/>
              <a:ext cx="202919" cy="222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4" name="Google Shape;6684;p85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8858237" y="2777786"/>
              <a:ext cx="148615" cy="1338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5" name="Google Shape;6685;p85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9084550" y="2781287"/>
              <a:ext cx="269011" cy="102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686" name="Google Shape;6686;p85"/>
            <p:cNvGrpSpPr/>
            <p:nvPr/>
          </p:nvGrpSpPr>
          <p:grpSpPr>
            <a:xfrm>
              <a:off x="9479267" y="2652509"/>
              <a:ext cx="424399" cy="275107"/>
              <a:chOff x="9479267" y="2652509"/>
              <a:chExt cx="424399" cy="275107"/>
            </a:xfrm>
          </p:grpSpPr>
          <p:pic>
            <p:nvPicPr>
              <p:cNvPr id="6687" name="Google Shape;6687;p85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9479267" y="2673845"/>
                <a:ext cx="103085" cy="2537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88" name="Google Shape;6688;p85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9619427" y="2652509"/>
                <a:ext cx="284239" cy="1958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689" name="Google Shape;6689;p85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331224" y="3316973"/>
              <a:ext cx="405040" cy="33743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690" name="Google Shape;6690;p85"/>
            <p:cNvGrpSpPr/>
            <p:nvPr/>
          </p:nvGrpSpPr>
          <p:grpSpPr>
            <a:xfrm>
              <a:off x="5980163" y="3284969"/>
              <a:ext cx="457987" cy="223291"/>
              <a:chOff x="5980163" y="3284969"/>
              <a:chExt cx="457987" cy="223291"/>
            </a:xfrm>
          </p:grpSpPr>
          <p:pic>
            <p:nvPicPr>
              <p:cNvPr id="6691" name="Google Shape;6691;p85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5980163" y="3284969"/>
                <a:ext cx="344449" cy="2232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92" name="Google Shape;6692;p85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349733" y="3345929"/>
                <a:ext cx="88417" cy="1352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93" name="Google Shape;6693;p85"/>
            <p:cNvGrpSpPr/>
            <p:nvPr/>
          </p:nvGrpSpPr>
          <p:grpSpPr>
            <a:xfrm>
              <a:off x="6461461" y="3287255"/>
              <a:ext cx="243389" cy="185190"/>
              <a:chOff x="6461461" y="3287255"/>
              <a:chExt cx="243389" cy="185190"/>
            </a:xfrm>
          </p:grpSpPr>
          <p:pic>
            <p:nvPicPr>
              <p:cNvPr id="6694" name="Google Shape;6694;p85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6588239" y="3287255"/>
                <a:ext cx="116611" cy="1501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95" name="Google Shape;6695;p85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6461461" y="3350024"/>
                <a:ext cx="100514" cy="1224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696" name="Google Shape;6696;p85"/>
            <p:cNvSpPr/>
            <p:nvPr/>
          </p:nvSpPr>
          <p:spPr>
            <a:xfrm>
              <a:off x="6765035" y="3345179"/>
              <a:ext cx="15240" cy="80010"/>
            </a:xfrm>
            <a:custGeom>
              <a:rect b="b" l="l" r="r" t="t"/>
              <a:pathLst>
                <a:path extrusionOk="0" h="80010" w="15240">
                  <a:moveTo>
                    <a:pt x="0" y="0"/>
                  </a:moveTo>
                  <a:lnTo>
                    <a:pt x="1214" y="12989"/>
                  </a:lnTo>
                  <a:lnTo>
                    <a:pt x="3429" y="25050"/>
                  </a:lnTo>
                  <a:lnTo>
                    <a:pt x="6215" y="36968"/>
                  </a:lnTo>
                  <a:lnTo>
                    <a:pt x="9144" y="49530"/>
                  </a:lnTo>
                  <a:lnTo>
                    <a:pt x="10715" y="56959"/>
                  </a:lnTo>
                  <a:lnTo>
                    <a:pt x="11430" y="64388"/>
                  </a:lnTo>
                  <a:lnTo>
                    <a:pt x="12144" y="71818"/>
                  </a:lnTo>
                  <a:lnTo>
                    <a:pt x="13716" y="79248"/>
                  </a:lnTo>
                  <a:lnTo>
                    <a:pt x="14478" y="79248"/>
                  </a:lnTo>
                  <a:lnTo>
                    <a:pt x="14478" y="80010"/>
                  </a:lnTo>
                  <a:lnTo>
                    <a:pt x="15240" y="8001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97" name="Google Shape;6697;p85"/>
            <p:cNvGrpSpPr/>
            <p:nvPr/>
          </p:nvGrpSpPr>
          <p:grpSpPr>
            <a:xfrm>
              <a:off x="6831317" y="3319259"/>
              <a:ext cx="202026" cy="112991"/>
              <a:chOff x="6831317" y="3319259"/>
              <a:chExt cx="202026" cy="112991"/>
            </a:xfrm>
          </p:grpSpPr>
          <p:pic>
            <p:nvPicPr>
              <p:cNvPr id="6698" name="Google Shape;6698;p85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6831317" y="3336023"/>
                <a:ext cx="76737" cy="962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99" name="Google Shape;6699;p85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6930186" y="3319259"/>
                <a:ext cx="103157" cy="11051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700" name="Google Shape;6700;p85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7461491" y="3257918"/>
              <a:ext cx="193573" cy="19014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701" name="Google Shape;6701;p85"/>
            <p:cNvGrpSpPr/>
            <p:nvPr/>
          </p:nvGrpSpPr>
          <p:grpSpPr>
            <a:xfrm>
              <a:off x="7587233" y="3120389"/>
              <a:ext cx="137795" cy="91948"/>
              <a:chOff x="7587233" y="3120389"/>
              <a:chExt cx="137795" cy="91948"/>
            </a:xfrm>
          </p:grpSpPr>
          <p:sp>
            <p:nvSpPr>
              <p:cNvPr id="6702" name="Google Shape;6702;p85"/>
              <p:cNvSpPr/>
              <p:nvPr/>
            </p:nvSpPr>
            <p:spPr>
              <a:xfrm>
                <a:off x="7644383" y="3120389"/>
                <a:ext cx="3809" cy="77469"/>
              </a:xfrm>
              <a:custGeom>
                <a:rect b="b" l="l" r="r" t="t"/>
                <a:pathLst>
                  <a:path extrusionOk="0" h="77469" w="3809">
                    <a:moveTo>
                      <a:pt x="0" y="0"/>
                    </a:moveTo>
                    <a:lnTo>
                      <a:pt x="762" y="39624"/>
                    </a:lnTo>
                    <a:lnTo>
                      <a:pt x="2190" y="52578"/>
                    </a:lnTo>
                    <a:lnTo>
                      <a:pt x="2797" y="59126"/>
                    </a:lnTo>
                    <a:lnTo>
                      <a:pt x="3048" y="65532"/>
                    </a:lnTo>
                    <a:lnTo>
                      <a:pt x="3048" y="69342"/>
                    </a:lnTo>
                    <a:lnTo>
                      <a:pt x="3810" y="74676"/>
                    </a:lnTo>
                    <a:lnTo>
                      <a:pt x="3048" y="76962"/>
                    </a:lnTo>
                    <a:lnTo>
                      <a:pt x="2286" y="76962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3" name="Google Shape;6703;p85"/>
              <p:cNvSpPr/>
              <p:nvPr/>
            </p:nvSpPr>
            <p:spPr>
              <a:xfrm>
                <a:off x="7587233" y="3123437"/>
                <a:ext cx="137795" cy="88900"/>
              </a:xfrm>
              <a:custGeom>
                <a:rect b="b" l="l" r="r" t="t"/>
                <a:pathLst>
                  <a:path extrusionOk="0" h="88900" w="137795">
                    <a:moveTo>
                      <a:pt x="0" y="6858"/>
                    </a:moveTo>
                    <a:lnTo>
                      <a:pt x="15632" y="2893"/>
                    </a:lnTo>
                    <a:lnTo>
                      <a:pt x="30194" y="857"/>
                    </a:lnTo>
                    <a:lnTo>
                      <a:pt x="44898" y="107"/>
                    </a:lnTo>
                    <a:lnTo>
                      <a:pt x="60960" y="0"/>
                    </a:lnTo>
                    <a:lnTo>
                      <a:pt x="78200" y="559"/>
                    </a:lnTo>
                    <a:lnTo>
                      <a:pt x="128778" y="15240"/>
                    </a:lnTo>
                    <a:lnTo>
                      <a:pt x="137350" y="33242"/>
                    </a:lnTo>
                    <a:lnTo>
                      <a:pt x="136398" y="39624"/>
                    </a:lnTo>
                    <a:lnTo>
                      <a:pt x="105918" y="67056"/>
                    </a:lnTo>
                    <a:lnTo>
                      <a:pt x="60960" y="85344"/>
                    </a:lnTo>
                    <a:lnTo>
                      <a:pt x="52578" y="87630"/>
                    </a:lnTo>
                    <a:lnTo>
                      <a:pt x="44196" y="88392"/>
                    </a:lnTo>
                    <a:lnTo>
                      <a:pt x="35814" y="88392"/>
                    </a:lnTo>
                    <a:lnTo>
                      <a:pt x="35052" y="88392"/>
                    </a:lnTo>
                    <a:lnTo>
                      <a:pt x="36576" y="80772"/>
                    </a:lnTo>
                    <a:lnTo>
                      <a:pt x="38862" y="74676"/>
                    </a:lnTo>
                    <a:lnTo>
                      <a:pt x="41910" y="67056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704" name="Google Shape;6704;p85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8842235" y="2954261"/>
              <a:ext cx="176809" cy="265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5" name="Google Shape;6705;p85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9583661" y="2967215"/>
              <a:ext cx="255974" cy="23700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06" name="Google Shape;6706;p85"/>
          <p:cNvGrpSpPr/>
          <p:nvPr/>
        </p:nvGrpSpPr>
        <p:grpSpPr>
          <a:xfrm>
            <a:off x="1316259" y="4049681"/>
            <a:ext cx="6988060" cy="2137218"/>
            <a:chOff x="4262615" y="4055363"/>
            <a:chExt cx="5786734" cy="1604518"/>
          </a:xfrm>
        </p:grpSpPr>
        <p:grpSp>
          <p:nvGrpSpPr>
            <p:cNvPr id="6707" name="Google Shape;6707;p85"/>
            <p:cNvGrpSpPr/>
            <p:nvPr/>
          </p:nvGrpSpPr>
          <p:grpSpPr>
            <a:xfrm>
              <a:off x="8900921" y="5059667"/>
              <a:ext cx="576847" cy="158021"/>
              <a:chOff x="8900921" y="5059667"/>
              <a:chExt cx="576847" cy="158021"/>
            </a:xfrm>
          </p:grpSpPr>
          <p:sp>
            <p:nvSpPr>
              <p:cNvPr id="6708" name="Google Shape;6708;p85"/>
              <p:cNvSpPr/>
              <p:nvPr/>
            </p:nvSpPr>
            <p:spPr>
              <a:xfrm>
                <a:off x="8911589" y="5135879"/>
                <a:ext cx="5079" cy="70485"/>
              </a:xfrm>
              <a:custGeom>
                <a:rect b="b" l="l" r="r" t="t"/>
                <a:pathLst>
                  <a:path extrusionOk="0" h="70485" w="5079">
                    <a:moveTo>
                      <a:pt x="0" y="0"/>
                    </a:moveTo>
                    <a:lnTo>
                      <a:pt x="35" y="10620"/>
                    </a:lnTo>
                    <a:lnTo>
                      <a:pt x="857" y="20955"/>
                    </a:lnTo>
                    <a:lnTo>
                      <a:pt x="1821" y="31289"/>
                    </a:lnTo>
                    <a:lnTo>
                      <a:pt x="2286" y="41910"/>
                    </a:lnTo>
                    <a:lnTo>
                      <a:pt x="1976" y="48125"/>
                    </a:lnTo>
                    <a:lnTo>
                      <a:pt x="1524" y="55626"/>
                    </a:lnTo>
                    <a:lnTo>
                      <a:pt x="1643" y="63126"/>
                    </a:lnTo>
                    <a:lnTo>
                      <a:pt x="3048" y="69342"/>
                    </a:lnTo>
                    <a:lnTo>
                      <a:pt x="3810" y="70104"/>
                    </a:lnTo>
                    <a:lnTo>
                      <a:pt x="4572" y="7010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9" name="Google Shape;6709;p85"/>
              <p:cNvSpPr/>
              <p:nvPr/>
            </p:nvSpPr>
            <p:spPr>
              <a:xfrm>
                <a:off x="8900921" y="5072633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809"/>
                    </a:moveTo>
                    <a:lnTo>
                      <a:pt x="0" y="12191"/>
                    </a:lnTo>
                    <a:lnTo>
                      <a:pt x="3048" y="15239"/>
                    </a:lnTo>
                    <a:lnTo>
                      <a:pt x="11430" y="15239"/>
                    </a:lnTo>
                    <a:lnTo>
                      <a:pt x="15240" y="12191"/>
                    </a:lnTo>
                    <a:lnTo>
                      <a:pt x="15240" y="7619"/>
                    </a:lnTo>
                    <a:lnTo>
                      <a:pt x="15240" y="3809"/>
                    </a:lnTo>
                    <a:lnTo>
                      <a:pt x="11430" y="0"/>
                    </a:lnTo>
                    <a:lnTo>
                      <a:pt x="3048" y="0"/>
                    </a:lnTo>
                    <a:lnTo>
                      <a:pt x="0" y="380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710" name="Google Shape;6710;p85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8947391" y="5087099"/>
                <a:ext cx="246151" cy="1305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11" name="Google Shape;6711;p85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9219639" y="5059667"/>
                <a:ext cx="258129" cy="1440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712" name="Google Shape;6712;p85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9600996" y="5010553"/>
              <a:ext cx="158521" cy="23805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713" name="Google Shape;6713;p85"/>
            <p:cNvGrpSpPr/>
            <p:nvPr/>
          </p:nvGrpSpPr>
          <p:grpSpPr>
            <a:xfrm>
              <a:off x="4262615" y="4414253"/>
              <a:ext cx="315493" cy="193573"/>
              <a:chOff x="4262615" y="4414253"/>
              <a:chExt cx="315493" cy="193573"/>
            </a:xfrm>
          </p:grpSpPr>
          <p:pic>
            <p:nvPicPr>
              <p:cNvPr id="6714" name="Google Shape;6714;p85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4262615" y="4414253"/>
                <a:ext cx="177857" cy="1935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15" name="Google Shape;6715;p85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4461497" y="4431684"/>
                <a:ext cx="116611" cy="1570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716" name="Google Shape;6716;p85"/>
            <p:cNvGrpSpPr/>
            <p:nvPr/>
          </p:nvGrpSpPr>
          <p:grpSpPr>
            <a:xfrm>
              <a:off x="5025866" y="4347972"/>
              <a:ext cx="676211" cy="339725"/>
              <a:chOff x="5025866" y="4347972"/>
              <a:chExt cx="676211" cy="339725"/>
            </a:xfrm>
          </p:grpSpPr>
          <p:sp>
            <p:nvSpPr>
              <p:cNvPr id="6717" name="Google Shape;6717;p85"/>
              <p:cNvSpPr/>
              <p:nvPr/>
            </p:nvSpPr>
            <p:spPr>
              <a:xfrm>
                <a:off x="5025866" y="4436756"/>
                <a:ext cx="125095" cy="154939"/>
              </a:xfrm>
              <a:custGeom>
                <a:rect b="b" l="l" r="r" t="t"/>
                <a:pathLst>
                  <a:path extrusionOk="0" h="154939" w="125095">
                    <a:moveTo>
                      <a:pt x="92487" y="54471"/>
                    </a:moveTo>
                    <a:lnTo>
                      <a:pt x="76033" y="13573"/>
                    </a:lnTo>
                    <a:lnTo>
                      <a:pt x="43529" y="0"/>
                    </a:lnTo>
                    <a:lnTo>
                      <a:pt x="33813" y="464"/>
                    </a:lnTo>
                    <a:lnTo>
                      <a:pt x="3905" y="43517"/>
                    </a:lnTo>
                    <a:lnTo>
                      <a:pt x="0" y="96404"/>
                    </a:lnTo>
                    <a:lnTo>
                      <a:pt x="1428" y="114097"/>
                    </a:lnTo>
                    <a:lnTo>
                      <a:pt x="6286" y="130933"/>
                    </a:lnTo>
                    <a:lnTo>
                      <a:pt x="16287" y="145911"/>
                    </a:lnTo>
                    <a:lnTo>
                      <a:pt x="26300" y="152578"/>
                    </a:lnTo>
                    <a:lnTo>
                      <a:pt x="38100" y="154674"/>
                    </a:lnTo>
                    <a:lnTo>
                      <a:pt x="50041" y="152769"/>
                    </a:lnTo>
                    <a:lnTo>
                      <a:pt x="79152" y="125146"/>
                    </a:lnTo>
                    <a:lnTo>
                      <a:pt x="86868" y="82998"/>
                    </a:lnTo>
                    <a:lnTo>
                      <a:pt x="75723" y="42279"/>
                    </a:lnTo>
                    <a:lnTo>
                      <a:pt x="80402" y="90285"/>
                    </a:lnTo>
                    <a:lnTo>
                      <a:pt x="109251" y="123813"/>
                    </a:lnTo>
                    <a:lnTo>
                      <a:pt x="121443" y="118479"/>
                    </a:lnTo>
                    <a:lnTo>
                      <a:pt x="124491" y="110097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8" name="Google Shape;6718;p85"/>
              <p:cNvSpPr/>
              <p:nvPr/>
            </p:nvSpPr>
            <p:spPr>
              <a:xfrm>
                <a:off x="5140452" y="4347972"/>
                <a:ext cx="45085" cy="228600"/>
              </a:xfrm>
              <a:custGeom>
                <a:rect b="b" l="l" r="r" t="t"/>
                <a:pathLst>
                  <a:path extrusionOk="0" h="228600" w="45085">
                    <a:moveTo>
                      <a:pt x="0" y="0"/>
                    </a:moveTo>
                    <a:lnTo>
                      <a:pt x="4262" y="18621"/>
                    </a:lnTo>
                    <a:lnTo>
                      <a:pt x="8953" y="36956"/>
                    </a:lnTo>
                    <a:lnTo>
                      <a:pt x="13930" y="55292"/>
                    </a:lnTo>
                    <a:lnTo>
                      <a:pt x="19050" y="73914"/>
                    </a:lnTo>
                    <a:lnTo>
                      <a:pt x="24681" y="96583"/>
                    </a:lnTo>
                    <a:lnTo>
                      <a:pt x="33944" y="143351"/>
                    </a:lnTo>
                    <a:lnTo>
                      <a:pt x="37207" y="181415"/>
                    </a:lnTo>
                    <a:lnTo>
                      <a:pt x="37623" y="196881"/>
                    </a:lnTo>
                    <a:lnTo>
                      <a:pt x="39040" y="212205"/>
                    </a:lnTo>
                    <a:lnTo>
                      <a:pt x="42672" y="226314"/>
                    </a:lnTo>
                    <a:lnTo>
                      <a:pt x="43434" y="227076"/>
                    </a:lnTo>
                    <a:lnTo>
                      <a:pt x="44196" y="227838"/>
                    </a:lnTo>
                    <a:lnTo>
                      <a:pt x="44958" y="22860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9" name="Google Shape;6719;p85"/>
              <p:cNvSpPr/>
              <p:nvPr/>
            </p:nvSpPr>
            <p:spPr>
              <a:xfrm>
                <a:off x="5211318" y="4443603"/>
                <a:ext cx="209550" cy="109220"/>
              </a:xfrm>
              <a:custGeom>
                <a:rect b="b" l="l" r="r" t="t"/>
                <a:pathLst>
                  <a:path extrusionOk="0" h="109220" w="209550">
                    <a:moveTo>
                      <a:pt x="0" y="36957"/>
                    </a:moveTo>
                    <a:lnTo>
                      <a:pt x="3976" y="27408"/>
                    </a:lnTo>
                    <a:lnTo>
                      <a:pt x="8953" y="22860"/>
                    </a:lnTo>
                    <a:lnTo>
                      <a:pt x="16502" y="21740"/>
                    </a:lnTo>
                    <a:lnTo>
                      <a:pt x="28194" y="22479"/>
                    </a:lnTo>
                    <a:lnTo>
                      <a:pt x="66294" y="44577"/>
                    </a:lnTo>
                    <a:lnTo>
                      <a:pt x="78486" y="90297"/>
                    </a:lnTo>
                    <a:lnTo>
                      <a:pt x="77724" y="94107"/>
                    </a:lnTo>
                    <a:lnTo>
                      <a:pt x="78486" y="95631"/>
                    </a:lnTo>
                    <a:lnTo>
                      <a:pt x="75438" y="96393"/>
                    </a:lnTo>
                    <a:lnTo>
                      <a:pt x="67818" y="94869"/>
                    </a:lnTo>
                    <a:lnTo>
                      <a:pt x="66294" y="87249"/>
                    </a:lnTo>
                    <a:lnTo>
                      <a:pt x="64770" y="80391"/>
                    </a:lnTo>
                    <a:lnTo>
                      <a:pt x="62543" y="67103"/>
                    </a:lnTo>
                    <a:lnTo>
                      <a:pt x="61817" y="52959"/>
                    </a:lnTo>
                    <a:lnTo>
                      <a:pt x="62948" y="38814"/>
                    </a:lnTo>
                    <a:lnTo>
                      <a:pt x="87630" y="2667"/>
                    </a:lnTo>
                    <a:lnTo>
                      <a:pt x="103536" y="0"/>
                    </a:lnTo>
                    <a:lnTo>
                      <a:pt x="111954" y="952"/>
                    </a:lnTo>
                    <a:lnTo>
                      <a:pt x="128778" y="34671"/>
                    </a:lnTo>
                    <a:lnTo>
                      <a:pt x="128182" y="50708"/>
                    </a:lnTo>
                    <a:lnTo>
                      <a:pt x="126873" y="68675"/>
                    </a:lnTo>
                    <a:lnTo>
                      <a:pt x="127277" y="86213"/>
                    </a:lnTo>
                    <a:lnTo>
                      <a:pt x="131826" y="100965"/>
                    </a:lnTo>
                    <a:lnTo>
                      <a:pt x="137064" y="105906"/>
                    </a:lnTo>
                    <a:lnTo>
                      <a:pt x="144018" y="108489"/>
                    </a:lnTo>
                    <a:lnTo>
                      <a:pt x="151542" y="109216"/>
                    </a:lnTo>
                    <a:lnTo>
                      <a:pt x="158496" y="108585"/>
                    </a:lnTo>
                    <a:lnTo>
                      <a:pt x="201930" y="84963"/>
                    </a:lnTo>
                    <a:lnTo>
                      <a:pt x="204215" y="81915"/>
                    </a:lnTo>
                    <a:lnTo>
                      <a:pt x="206502" y="78867"/>
                    </a:lnTo>
                    <a:lnTo>
                      <a:pt x="209550" y="76581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0" name="Google Shape;6720;p85"/>
              <p:cNvSpPr/>
              <p:nvPr/>
            </p:nvSpPr>
            <p:spPr>
              <a:xfrm>
                <a:off x="5328666" y="4427303"/>
                <a:ext cx="76200" cy="48895"/>
              </a:xfrm>
              <a:custGeom>
                <a:rect b="b" l="l" r="r" t="t"/>
                <a:pathLst>
                  <a:path extrusionOk="0" h="48895" w="76200">
                    <a:moveTo>
                      <a:pt x="2286" y="32682"/>
                    </a:moveTo>
                    <a:lnTo>
                      <a:pt x="3607" y="42457"/>
                    </a:lnTo>
                    <a:lnTo>
                      <a:pt x="7143" y="47446"/>
                    </a:lnTo>
                    <a:lnTo>
                      <a:pt x="13966" y="48863"/>
                    </a:lnTo>
                    <a:lnTo>
                      <a:pt x="25146" y="47922"/>
                    </a:lnTo>
                    <a:lnTo>
                      <a:pt x="63722" y="33456"/>
                    </a:lnTo>
                    <a:lnTo>
                      <a:pt x="75949" y="18645"/>
                    </a:lnTo>
                    <a:lnTo>
                      <a:pt x="75533" y="13346"/>
                    </a:lnTo>
                    <a:lnTo>
                      <a:pt x="36195" y="0"/>
                    </a:lnTo>
                    <a:lnTo>
                      <a:pt x="25908" y="678"/>
                    </a:lnTo>
                    <a:lnTo>
                      <a:pt x="17466" y="2690"/>
                    </a:lnTo>
                    <a:lnTo>
                      <a:pt x="9810" y="6488"/>
                    </a:lnTo>
                    <a:lnTo>
                      <a:pt x="3726" y="12144"/>
                    </a:lnTo>
                    <a:lnTo>
                      <a:pt x="0" y="19728"/>
                    </a:lnTo>
                    <a:lnTo>
                      <a:pt x="0" y="21252"/>
                    </a:lnTo>
                    <a:lnTo>
                      <a:pt x="0" y="22776"/>
                    </a:lnTo>
                    <a:lnTo>
                      <a:pt x="0" y="23538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1" name="Google Shape;6721;p85"/>
              <p:cNvSpPr/>
              <p:nvPr/>
            </p:nvSpPr>
            <p:spPr>
              <a:xfrm>
                <a:off x="5418665" y="4442233"/>
                <a:ext cx="128270" cy="101600"/>
              </a:xfrm>
              <a:custGeom>
                <a:rect b="b" l="l" r="r" t="t"/>
                <a:pathLst>
                  <a:path extrusionOk="0" h="101600" w="128270">
                    <a:moveTo>
                      <a:pt x="65448" y="67282"/>
                    </a:moveTo>
                    <a:lnTo>
                      <a:pt x="62805" y="58173"/>
                    </a:lnTo>
                    <a:lnTo>
                      <a:pt x="61448" y="50422"/>
                    </a:lnTo>
                    <a:lnTo>
                      <a:pt x="60948" y="42529"/>
                    </a:lnTo>
                    <a:lnTo>
                      <a:pt x="60876" y="32992"/>
                    </a:lnTo>
                    <a:lnTo>
                      <a:pt x="61031" y="26038"/>
                    </a:lnTo>
                    <a:lnTo>
                      <a:pt x="60971" y="19085"/>
                    </a:lnTo>
                    <a:lnTo>
                      <a:pt x="40028" y="0"/>
                    </a:lnTo>
                    <a:lnTo>
                      <a:pt x="34206" y="2512"/>
                    </a:lnTo>
                    <a:lnTo>
                      <a:pt x="9560" y="42374"/>
                    </a:lnTo>
                    <a:lnTo>
                      <a:pt x="0" y="86617"/>
                    </a:lnTo>
                    <a:lnTo>
                      <a:pt x="2964" y="95476"/>
                    </a:lnTo>
                    <a:lnTo>
                      <a:pt x="8655" y="99714"/>
                    </a:lnTo>
                    <a:lnTo>
                      <a:pt x="16490" y="101381"/>
                    </a:lnTo>
                    <a:lnTo>
                      <a:pt x="24610" y="101048"/>
                    </a:lnTo>
                    <a:lnTo>
                      <a:pt x="61698" y="66174"/>
                    </a:lnTo>
                    <a:lnTo>
                      <a:pt x="74485" y="26765"/>
                    </a:lnTo>
                    <a:lnTo>
                      <a:pt x="75354" y="17752"/>
                    </a:lnTo>
                    <a:lnTo>
                      <a:pt x="75354" y="16990"/>
                    </a:lnTo>
                    <a:lnTo>
                      <a:pt x="75354" y="16228"/>
                    </a:lnTo>
                    <a:lnTo>
                      <a:pt x="75354" y="14704"/>
                    </a:lnTo>
                    <a:lnTo>
                      <a:pt x="75235" y="22133"/>
                    </a:lnTo>
                    <a:lnTo>
                      <a:pt x="74973" y="29563"/>
                    </a:lnTo>
                    <a:lnTo>
                      <a:pt x="74711" y="36992"/>
                    </a:lnTo>
                    <a:lnTo>
                      <a:pt x="74592" y="44422"/>
                    </a:lnTo>
                    <a:lnTo>
                      <a:pt x="74723" y="53971"/>
                    </a:lnTo>
                    <a:lnTo>
                      <a:pt x="96690" y="88427"/>
                    </a:lnTo>
                    <a:lnTo>
                      <a:pt x="104834" y="89975"/>
                    </a:lnTo>
                    <a:lnTo>
                      <a:pt x="112692" y="89380"/>
                    </a:lnTo>
                    <a:lnTo>
                      <a:pt x="121074" y="86332"/>
                    </a:lnTo>
                    <a:lnTo>
                      <a:pt x="124122" y="84808"/>
                    </a:lnTo>
                    <a:lnTo>
                      <a:pt x="127932" y="79474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2" name="Google Shape;6722;p85"/>
              <p:cNvSpPr/>
              <p:nvPr/>
            </p:nvSpPr>
            <p:spPr>
              <a:xfrm>
                <a:off x="5523642" y="4359402"/>
                <a:ext cx="178435" cy="328295"/>
              </a:xfrm>
              <a:custGeom>
                <a:rect b="b" l="l" r="r" t="t"/>
                <a:pathLst>
                  <a:path extrusionOk="0" h="328295" w="178435">
                    <a:moveTo>
                      <a:pt x="42767" y="0"/>
                    </a:moveTo>
                    <a:lnTo>
                      <a:pt x="45017" y="38897"/>
                    </a:lnTo>
                    <a:lnTo>
                      <a:pt x="50053" y="66234"/>
                    </a:lnTo>
                    <a:lnTo>
                      <a:pt x="52482" y="80867"/>
                    </a:lnTo>
                    <a:lnTo>
                      <a:pt x="57935" y="122372"/>
                    </a:lnTo>
                    <a:lnTo>
                      <a:pt x="60293" y="157734"/>
                    </a:lnTo>
                    <a:lnTo>
                      <a:pt x="60293" y="161544"/>
                    </a:lnTo>
                    <a:lnTo>
                      <a:pt x="60293" y="164592"/>
                    </a:lnTo>
                    <a:lnTo>
                      <a:pt x="60293" y="168402"/>
                    </a:lnTo>
                    <a:lnTo>
                      <a:pt x="59578" y="160531"/>
                    </a:lnTo>
                    <a:lnTo>
                      <a:pt x="58578" y="152876"/>
                    </a:lnTo>
                    <a:lnTo>
                      <a:pt x="45327" y="106739"/>
                    </a:lnTo>
                    <a:lnTo>
                      <a:pt x="26860" y="91344"/>
                    </a:lnTo>
                    <a:lnTo>
                      <a:pt x="20323" y="93356"/>
                    </a:lnTo>
                    <a:lnTo>
                      <a:pt x="14573" y="98298"/>
                    </a:lnTo>
                    <a:lnTo>
                      <a:pt x="7620" y="109073"/>
                    </a:lnTo>
                    <a:lnTo>
                      <a:pt x="2381" y="122777"/>
                    </a:lnTo>
                    <a:lnTo>
                      <a:pt x="0" y="137195"/>
                    </a:lnTo>
                    <a:lnTo>
                      <a:pt x="1619" y="150114"/>
                    </a:lnTo>
                    <a:lnTo>
                      <a:pt x="8215" y="158734"/>
                    </a:lnTo>
                    <a:lnTo>
                      <a:pt x="17811" y="163639"/>
                    </a:lnTo>
                    <a:lnTo>
                      <a:pt x="28836" y="165973"/>
                    </a:lnTo>
                    <a:lnTo>
                      <a:pt x="39719" y="166878"/>
                    </a:lnTo>
                    <a:lnTo>
                      <a:pt x="56292" y="165854"/>
                    </a:lnTo>
                    <a:lnTo>
                      <a:pt x="99155" y="142494"/>
                    </a:lnTo>
                    <a:lnTo>
                      <a:pt x="109823" y="102107"/>
                    </a:lnTo>
                    <a:lnTo>
                      <a:pt x="110585" y="95249"/>
                    </a:lnTo>
                    <a:lnTo>
                      <a:pt x="109823" y="90677"/>
                    </a:lnTo>
                    <a:lnTo>
                      <a:pt x="106775" y="85343"/>
                    </a:lnTo>
                    <a:lnTo>
                      <a:pt x="106013" y="91439"/>
                    </a:lnTo>
                    <a:lnTo>
                      <a:pt x="106013" y="100583"/>
                    </a:lnTo>
                    <a:lnTo>
                      <a:pt x="106013" y="108203"/>
                    </a:lnTo>
                    <a:lnTo>
                      <a:pt x="125777" y="146673"/>
                    </a:lnTo>
                    <a:lnTo>
                      <a:pt x="142541" y="149887"/>
                    </a:lnTo>
                    <a:lnTo>
                      <a:pt x="150209" y="149351"/>
                    </a:lnTo>
                    <a:lnTo>
                      <a:pt x="177641" y="119526"/>
                    </a:lnTo>
                    <a:lnTo>
                      <a:pt x="178212" y="110394"/>
                    </a:lnTo>
                    <a:lnTo>
                      <a:pt x="177927" y="101119"/>
                    </a:lnTo>
                    <a:lnTo>
                      <a:pt x="177641" y="92201"/>
                    </a:lnTo>
                    <a:lnTo>
                      <a:pt x="177641" y="86105"/>
                    </a:lnTo>
                    <a:lnTo>
                      <a:pt x="176879" y="82295"/>
                    </a:lnTo>
                    <a:lnTo>
                      <a:pt x="175355" y="76199"/>
                    </a:lnTo>
                    <a:lnTo>
                      <a:pt x="171545" y="82295"/>
                    </a:lnTo>
                    <a:lnTo>
                      <a:pt x="171545" y="88391"/>
                    </a:lnTo>
                    <a:lnTo>
                      <a:pt x="171545" y="96773"/>
                    </a:lnTo>
                    <a:lnTo>
                      <a:pt x="170676" y="113347"/>
                    </a:lnTo>
                    <a:lnTo>
                      <a:pt x="170307" y="129920"/>
                    </a:lnTo>
                    <a:lnTo>
                      <a:pt x="170366" y="146494"/>
                    </a:lnTo>
                    <a:lnTo>
                      <a:pt x="170783" y="163067"/>
                    </a:lnTo>
                    <a:lnTo>
                      <a:pt x="171652" y="182284"/>
                    </a:lnTo>
                    <a:lnTo>
                      <a:pt x="172593" y="201929"/>
                    </a:lnTo>
                    <a:lnTo>
                      <a:pt x="172819" y="221575"/>
                    </a:lnTo>
                    <a:lnTo>
                      <a:pt x="163353" y="276034"/>
                    </a:lnTo>
                    <a:lnTo>
                      <a:pt x="141982" y="315229"/>
                    </a:lnTo>
                    <a:lnTo>
                      <a:pt x="126480" y="327993"/>
                    </a:lnTo>
                    <a:lnTo>
                      <a:pt x="117443" y="327660"/>
                    </a:lnTo>
                    <a:lnTo>
                      <a:pt x="99917" y="283464"/>
                    </a:lnTo>
                    <a:lnTo>
                      <a:pt x="96273" y="235136"/>
                    </a:lnTo>
                    <a:lnTo>
                      <a:pt x="96107" y="211074"/>
                    </a:lnTo>
                    <a:lnTo>
                      <a:pt x="96107" y="202692"/>
                    </a:lnTo>
                    <a:lnTo>
                      <a:pt x="96107" y="19431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23" name="Google Shape;6723;p85"/>
            <p:cNvGrpSpPr/>
            <p:nvPr/>
          </p:nvGrpSpPr>
          <p:grpSpPr>
            <a:xfrm>
              <a:off x="6151613" y="4286165"/>
              <a:ext cx="568096" cy="220314"/>
              <a:chOff x="6151613" y="4286165"/>
              <a:chExt cx="568096" cy="220314"/>
            </a:xfrm>
          </p:grpSpPr>
          <p:pic>
            <p:nvPicPr>
              <p:cNvPr id="6724" name="Google Shape;6724;p85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6151613" y="4286165"/>
                <a:ext cx="389407" cy="2203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25" name="Google Shape;6725;p85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6566141" y="4339577"/>
                <a:ext cx="153568" cy="1150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726" name="Google Shape;6726;p85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5065298" y="4971941"/>
              <a:ext cx="386061" cy="22491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727" name="Google Shape;6727;p85"/>
            <p:cNvGrpSpPr/>
            <p:nvPr/>
          </p:nvGrpSpPr>
          <p:grpSpPr>
            <a:xfrm>
              <a:off x="5998451" y="4894325"/>
              <a:ext cx="481343" cy="209563"/>
              <a:chOff x="5998451" y="4894325"/>
              <a:chExt cx="481343" cy="209563"/>
            </a:xfrm>
          </p:grpSpPr>
          <p:pic>
            <p:nvPicPr>
              <p:cNvPr id="6728" name="Google Shape;6728;p85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5998451" y="4944605"/>
                <a:ext cx="147853" cy="15928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29" name="Google Shape;6729;p85"/>
              <p:cNvSpPr/>
              <p:nvPr/>
            </p:nvSpPr>
            <p:spPr>
              <a:xfrm>
                <a:off x="6139434" y="4894325"/>
                <a:ext cx="340360" cy="207645"/>
              </a:xfrm>
              <a:custGeom>
                <a:rect b="b" l="l" r="r" t="t"/>
                <a:pathLst>
                  <a:path extrusionOk="0" h="207645" w="340360">
                    <a:moveTo>
                      <a:pt x="0" y="0"/>
                    </a:moveTo>
                    <a:lnTo>
                      <a:pt x="16930" y="51542"/>
                    </a:lnTo>
                    <a:lnTo>
                      <a:pt x="23562" y="87701"/>
                    </a:lnTo>
                    <a:lnTo>
                      <a:pt x="26765" y="105156"/>
                    </a:lnTo>
                    <a:lnTo>
                      <a:pt x="30110" y="122610"/>
                    </a:lnTo>
                    <a:lnTo>
                      <a:pt x="33528" y="140208"/>
                    </a:lnTo>
                    <a:lnTo>
                      <a:pt x="36492" y="155757"/>
                    </a:lnTo>
                    <a:lnTo>
                      <a:pt x="39528" y="171450"/>
                    </a:lnTo>
                    <a:lnTo>
                      <a:pt x="42421" y="187142"/>
                    </a:lnTo>
                    <a:lnTo>
                      <a:pt x="44958" y="202692"/>
                    </a:lnTo>
                    <a:lnTo>
                      <a:pt x="45720" y="205740"/>
                    </a:lnTo>
                    <a:lnTo>
                      <a:pt x="44958" y="206502"/>
                    </a:lnTo>
                    <a:lnTo>
                      <a:pt x="46482" y="207264"/>
                    </a:lnTo>
                    <a:lnTo>
                      <a:pt x="47517" y="198560"/>
                    </a:lnTo>
                    <a:lnTo>
                      <a:pt x="48482" y="189642"/>
                    </a:lnTo>
                    <a:lnTo>
                      <a:pt x="49589" y="180582"/>
                    </a:lnTo>
                    <a:lnTo>
                      <a:pt x="51054" y="171450"/>
                    </a:lnTo>
                    <a:lnTo>
                      <a:pt x="53673" y="154864"/>
                    </a:lnTo>
                    <a:lnTo>
                      <a:pt x="57721" y="135921"/>
                    </a:lnTo>
                    <a:lnTo>
                      <a:pt x="64341" y="117979"/>
                    </a:lnTo>
                    <a:lnTo>
                      <a:pt x="74676" y="104394"/>
                    </a:lnTo>
                    <a:lnTo>
                      <a:pt x="78486" y="101346"/>
                    </a:lnTo>
                    <a:lnTo>
                      <a:pt x="89916" y="99060"/>
                    </a:lnTo>
                    <a:lnTo>
                      <a:pt x="93726" y="101346"/>
                    </a:lnTo>
                    <a:lnTo>
                      <a:pt x="112680" y="143351"/>
                    </a:lnTo>
                    <a:lnTo>
                      <a:pt x="113538" y="163830"/>
                    </a:lnTo>
                    <a:lnTo>
                      <a:pt x="113287" y="170259"/>
                    </a:lnTo>
                    <a:lnTo>
                      <a:pt x="113252" y="178117"/>
                    </a:lnTo>
                    <a:lnTo>
                      <a:pt x="114502" y="185689"/>
                    </a:lnTo>
                    <a:lnTo>
                      <a:pt x="118110" y="191262"/>
                    </a:lnTo>
                    <a:lnTo>
                      <a:pt x="124634" y="193321"/>
                    </a:lnTo>
                    <a:lnTo>
                      <a:pt x="132016" y="192309"/>
                    </a:lnTo>
                    <a:lnTo>
                      <a:pt x="163163" y="168592"/>
                    </a:lnTo>
                    <a:lnTo>
                      <a:pt x="186404" y="124396"/>
                    </a:lnTo>
                    <a:lnTo>
                      <a:pt x="164794" y="93392"/>
                    </a:lnTo>
                    <a:lnTo>
                      <a:pt x="158496" y="95250"/>
                    </a:lnTo>
                    <a:lnTo>
                      <a:pt x="139446" y="128778"/>
                    </a:lnTo>
                    <a:lnTo>
                      <a:pt x="167830" y="165401"/>
                    </a:lnTo>
                    <a:lnTo>
                      <a:pt x="207264" y="168402"/>
                    </a:lnTo>
                    <a:lnTo>
                      <a:pt x="239613" y="144863"/>
                    </a:lnTo>
                    <a:lnTo>
                      <a:pt x="241256" y="129885"/>
                    </a:lnTo>
                    <a:lnTo>
                      <a:pt x="240792" y="122682"/>
                    </a:lnTo>
                    <a:lnTo>
                      <a:pt x="240792" y="115824"/>
                    </a:lnTo>
                    <a:lnTo>
                      <a:pt x="239268" y="113538"/>
                    </a:lnTo>
                    <a:lnTo>
                      <a:pt x="235458" y="108966"/>
                    </a:lnTo>
                    <a:lnTo>
                      <a:pt x="233934" y="112776"/>
                    </a:lnTo>
                    <a:lnTo>
                      <a:pt x="233934" y="118110"/>
                    </a:lnTo>
                    <a:lnTo>
                      <a:pt x="233934" y="123444"/>
                    </a:lnTo>
                    <a:lnTo>
                      <a:pt x="233838" y="131897"/>
                    </a:lnTo>
                    <a:lnTo>
                      <a:pt x="236220" y="169926"/>
                    </a:lnTo>
                    <a:lnTo>
                      <a:pt x="237744" y="176022"/>
                    </a:lnTo>
                    <a:lnTo>
                      <a:pt x="237744" y="176784"/>
                    </a:lnTo>
                    <a:lnTo>
                      <a:pt x="237124" y="161222"/>
                    </a:lnTo>
                    <a:lnTo>
                      <a:pt x="236220" y="144875"/>
                    </a:lnTo>
                    <a:lnTo>
                      <a:pt x="242970" y="105715"/>
                    </a:lnTo>
                    <a:lnTo>
                      <a:pt x="276891" y="91821"/>
                    </a:lnTo>
                    <a:lnTo>
                      <a:pt x="283475" y="92749"/>
                    </a:lnTo>
                    <a:lnTo>
                      <a:pt x="304204" y="131325"/>
                    </a:lnTo>
                    <a:lnTo>
                      <a:pt x="303657" y="139065"/>
                    </a:lnTo>
                    <a:lnTo>
                      <a:pt x="302537" y="146804"/>
                    </a:lnTo>
                    <a:lnTo>
                      <a:pt x="300990" y="154686"/>
                    </a:lnTo>
                    <a:lnTo>
                      <a:pt x="299466" y="160782"/>
                    </a:lnTo>
                    <a:lnTo>
                      <a:pt x="298704" y="166116"/>
                    </a:lnTo>
                    <a:lnTo>
                      <a:pt x="297942" y="172212"/>
                    </a:lnTo>
                    <a:lnTo>
                      <a:pt x="309741" y="170997"/>
                    </a:lnTo>
                    <a:lnTo>
                      <a:pt x="319754" y="167640"/>
                    </a:lnTo>
                    <a:lnTo>
                      <a:pt x="329338" y="162567"/>
                    </a:lnTo>
                    <a:lnTo>
                      <a:pt x="339852" y="15621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730" name="Google Shape;6730;p85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6887705" y="4805159"/>
              <a:ext cx="233197" cy="2194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1" name="Google Shape;6731;p85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7257275" y="4827257"/>
              <a:ext cx="259105" cy="150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2" name="Google Shape;6732;p85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7566647" y="4847069"/>
              <a:ext cx="165379" cy="1186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733" name="Google Shape;6733;p85"/>
            <p:cNvGrpSpPr/>
            <p:nvPr/>
          </p:nvGrpSpPr>
          <p:grpSpPr>
            <a:xfrm>
              <a:off x="7263371" y="4224515"/>
              <a:ext cx="418363" cy="185191"/>
              <a:chOff x="7263371" y="4224515"/>
              <a:chExt cx="418363" cy="185191"/>
            </a:xfrm>
          </p:grpSpPr>
          <p:pic>
            <p:nvPicPr>
              <p:cNvPr id="6734" name="Google Shape;6734;p85"/>
              <p:cNvPicPr preferRelativeResize="0"/>
              <p:nvPr/>
            </p:nvPicPr>
            <p:blipFill rotWithShape="1">
              <a:blip r:embed="rId51">
                <a:alphaModFix/>
              </a:blip>
              <a:srcRect b="0" l="0" r="0" t="0"/>
              <a:stretch/>
            </p:blipFill>
            <p:spPr>
              <a:xfrm>
                <a:off x="7263371" y="4224515"/>
                <a:ext cx="133375" cy="1851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35" name="Google Shape;6735;p85"/>
              <p:cNvPicPr preferRelativeResize="0"/>
              <p:nvPr/>
            </p:nvPicPr>
            <p:blipFill rotWithShape="1">
              <a:blip r:embed="rId52">
                <a:alphaModFix/>
              </a:blip>
              <a:srcRect b="0" l="0" r="0" t="0"/>
              <a:stretch/>
            </p:blipFill>
            <p:spPr>
              <a:xfrm>
                <a:off x="7424070" y="4281665"/>
                <a:ext cx="71546" cy="1160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36" name="Google Shape;6736;p85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7528166" y="4236707"/>
                <a:ext cx="153568" cy="1425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737" name="Google Shape;6737;p85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7994891" y="4170413"/>
              <a:ext cx="197764" cy="1714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738" name="Google Shape;6738;p85"/>
            <p:cNvGrpSpPr/>
            <p:nvPr/>
          </p:nvGrpSpPr>
          <p:grpSpPr>
            <a:xfrm>
              <a:off x="8599932" y="4055363"/>
              <a:ext cx="646188" cy="208152"/>
              <a:chOff x="8599932" y="4055363"/>
              <a:chExt cx="646188" cy="208152"/>
            </a:xfrm>
          </p:grpSpPr>
          <p:sp>
            <p:nvSpPr>
              <p:cNvPr id="6739" name="Google Shape;6739;p85"/>
              <p:cNvSpPr/>
              <p:nvPr/>
            </p:nvSpPr>
            <p:spPr>
              <a:xfrm>
                <a:off x="8599932" y="4092701"/>
                <a:ext cx="102870" cy="170814"/>
              </a:xfrm>
              <a:custGeom>
                <a:rect b="b" l="l" r="r" t="t"/>
                <a:pathLst>
                  <a:path extrusionOk="0" h="170814" w="102870">
                    <a:moveTo>
                      <a:pt x="0" y="0"/>
                    </a:moveTo>
                    <a:lnTo>
                      <a:pt x="5238" y="15787"/>
                    </a:lnTo>
                    <a:lnTo>
                      <a:pt x="8763" y="31432"/>
                    </a:lnTo>
                    <a:lnTo>
                      <a:pt x="11144" y="47363"/>
                    </a:lnTo>
                    <a:lnTo>
                      <a:pt x="12954" y="64008"/>
                    </a:lnTo>
                    <a:lnTo>
                      <a:pt x="15216" y="82760"/>
                    </a:lnTo>
                    <a:lnTo>
                      <a:pt x="17335" y="101441"/>
                    </a:lnTo>
                    <a:lnTo>
                      <a:pt x="19169" y="120265"/>
                    </a:lnTo>
                    <a:lnTo>
                      <a:pt x="20574" y="139446"/>
                    </a:lnTo>
                    <a:lnTo>
                      <a:pt x="21133" y="146875"/>
                    </a:lnTo>
                    <a:lnTo>
                      <a:pt x="21621" y="154304"/>
                    </a:lnTo>
                    <a:lnTo>
                      <a:pt x="21967" y="161734"/>
                    </a:lnTo>
                    <a:lnTo>
                      <a:pt x="22098" y="169164"/>
                    </a:lnTo>
                    <a:lnTo>
                      <a:pt x="22098" y="169926"/>
                    </a:lnTo>
                    <a:lnTo>
                      <a:pt x="22098" y="170688"/>
                    </a:lnTo>
                    <a:lnTo>
                      <a:pt x="22098" y="169164"/>
                    </a:lnTo>
                    <a:lnTo>
                      <a:pt x="20014" y="158400"/>
                    </a:lnTo>
                    <a:lnTo>
                      <a:pt x="18573" y="147066"/>
                    </a:lnTo>
                    <a:lnTo>
                      <a:pt x="28765" y="104775"/>
                    </a:lnTo>
                    <a:lnTo>
                      <a:pt x="65913" y="88010"/>
                    </a:lnTo>
                    <a:lnTo>
                      <a:pt x="76057" y="88868"/>
                    </a:lnTo>
                    <a:lnTo>
                      <a:pt x="102334" y="123598"/>
                    </a:lnTo>
                    <a:lnTo>
                      <a:pt x="101060" y="131349"/>
                    </a:lnTo>
                    <a:lnTo>
                      <a:pt x="98786" y="138957"/>
                    </a:lnTo>
                    <a:lnTo>
                      <a:pt x="96012" y="147065"/>
                    </a:lnTo>
                    <a:lnTo>
                      <a:pt x="93726" y="153923"/>
                    </a:lnTo>
                    <a:lnTo>
                      <a:pt x="90678" y="161544"/>
                    </a:lnTo>
                    <a:lnTo>
                      <a:pt x="90678" y="169163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0" name="Google Shape;6740;p85"/>
              <p:cNvSpPr/>
              <p:nvPr/>
            </p:nvSpPr>
            <p:spPr>
              <a:xfrm>
                <a:off x="8719506" y="4150613"/>
                <a:ext cx="111759" cy="98425"/>
              </a:xfrm>
              <a:custGeom>
                <a:rect b="b" l="l" r="r" t="t"/>
                <a:pathLst>
                  <a:path extrusionOk="0" h="98425" w="111759">
                    <a:moveTo>
                      <a:pt x="61781" y="56387"/>
                    </a:moveTo>
                    <a:lnTo>
                      <a:pt x="68639" y="16763"/>
                    </a:lnTo>
                    <a:lnTo>
                      <a:pt x="66353" y="0"/>
                    </a:lnTo>
                    <a:lnTo>
                      <a:pt x="56447" y="0"/>
                    </a:lnTo>
                    <a:lnTo>
                      <a:pt x="24443" y="27431"/>
                    </a:lnTo>
                    <a:lnTo>
                      <a:pt x="4405" y="62900"/>
                    </a:lnTo>
                    <a:lnTo>
                      <a:pt x="0" y="82748"/>
                    </a:lnTo>
                    <a:lnTo>
                      <a:pt x="535" y="89344"/>
                    </a:lnTo>
                    <a:lnTo>
                      <a:pt x="3500" y="94511"/>
                    </a:lnTo>
                    <a:lnTo>
                      <a:pt x="9965" y="97535"/>
                    </a:lnTo>
                    <a:lnTo>
                      <a:pt x="19514" y="98131"/>
                    </a:lnTo>
                    <a:lnTo>
                      <a:pt x="28634" y="96583"/>
                    </a:lnTo>
                    <a:lnTo>
                      <a:pt x="61400" y="70294"/>
                    </a:lnTo>
                    <a:lnTo>
                      <a:pt x="78545" y="33527"/>
                    </a:lnTo>
                    <a:lnTo>
                      <a:pt x="80069" y="25145"/>
                    </a:lnTo>
                    <a:lnTo>
                      <a:pt x="80069" y="32765"/>
                    </a:lnTo>
                    <a:lnTo>
                      <a:pt x="79307" y="40385"/>
                    </a:lnTo>
                    <a:lnTo>
                      <a:pt x="78545" y="48767"/>
                    </a:lnTo>
                    <a:lnTo>
                      <a:pt x="78664" y="55923"/>
                    </a:lnTo>
                    <a:lnTo>
                      <a:pt x="104167" y="83248"/>
                    </a:lnTo>
                    <a:lnTo>
                      <a:pt x="111311" y="83819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1" name="Google Shape;6741;p85"/>
              <p:cNvSpPr/>
              <p:nvPr/>
            </p:nvSpPr>
            <p:spPr>
              <a:xfrm>
                <a:off x="8860214" y="4154423"/>
                <a:ext cx="81915" cy="90170"/>
              </a:xfrm>
              <a:custGeom>
                <a:rect b="b" l="l" r="r" t="t"/>
                <a:pathLst>
                  <a:path extrusionOk="0" h="90170" w="81915">
                    <a:moveTo>
                      <a:pt x="3369" y="19050"/>
                    </a:moveTo>
                    <a:lnTo>
                      <a:pt x="2678" y="29658"/>
                    </a:lnTo>
                    <a:lnTo>
                      <a:pt x="1845" y="39909"/>
                    </a:lnTo>
                    <a:lnTo>
                      <a:pt x="1012" y="50018"/>
                    </a:lnTo>
                    <a:lnTo>
                      <a:pt x="321" y="60198"/>
                    </a:lnTo>
                    <a:lnTo>
                      <a:pt x="0" y="67627"/>
                    </a:lnTo>
                    <a:lnTo>
                      <a:pt x="35" y="75057"/>
                    </a:lnTo>
                    <a:lnTo>
                      <a:pt x="214" y="82486"/>
                    </a:lnTo>
                    <a:lnTo>
                      <a:pt x="321" y="89916"/>
                    </a:lnTo>
                    <a:lnTo>
                      <a:pt x="321" y="89154"/>
                    </a:lnTo>
                    <a:lnTo>
                      <a:pt x="321" y="78486"/>
                    </a:lnTo>
                    <a:lnTo>
                      <a:pt x="321" y="76200"/>
                    </a:lnTo>
                    <a:lnTo>
                      <a:pt x="4714" y="29479"/>
                    </a:lnTo>
                    <a:lnTo>
                      <a:pt x="30801" y="0"/>
                    </a:lnTo>
                    <a:lnTo>
                      <a:pt x="38576" y="2595"/>
                    </a:lnTo>
                    <a:lnTo>
                      <a:pt x="65758" y="42481"/>
                    </a:lnTo>
                    <a:lnTo>
                      <a:pt x="73473" y="64007"/>
                    </a:lnTo>
                    <a:lnTo>
                      <a:pt x="75759" y="70103"/>
                    </a:lnTo>
                    <a:lnTo>
                      <a:pt x="76521" y="71627"/>
                    </a:lnTo>
                    <a:lnTo>
                      <a:pt x="81855" y="74675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2" name="Google Shape;6742;p85"/>
              <p:cNvSpPr/>
              <p:nvPr/>
            </p:nvSpPr>
            <p:spPr>
              <a:xfrm>
                <a:off x="8965978" y="4055363"/>
                <a:ext cx="107315" cy="175260"/>
              </a:xfrm>
              <a:custGeom>
                <a:rect b="b" l="l" r="r" t="t"/>
                <a:pathLst>
                  <a:path extrusionOk="0" h="175260" w="107315">
                    <a:moveTo>
                      <a:pt x="66770" y="0"/>
                    </a:moveTo>
                    <a:lnTo>
                      <a:pt x="66579" y="15311"/>
                    </a:lnTo>
                    <a:lnTo>
                      <a:pt x="66960" y="30480"/>
                    </a:lnTo>
                    <a:lnTo>
                      <a:pt x="67627" y="45648"/>
                    </a:lnTo>
                    <a:lnTo>
                      <a:pt x="68294" y="60960"/>
                    </a:lnTo>
                    <a:lnTo>
                      <a:pt x="69294" y="76973"/>
                    </a:lnTo>
                    <a:lnTo>
                      <a:pt x="70008" y="93059"/>
                    </a:lnTo>
                    <a:lnTo>
                      <a:pt x="70437" y="109287"/>
                    </a:lnTo>
                    <a:lnTo>
                      <a:pt x="70580" y="125730"/>
                    </a:lnTo>
                    <a:lnTo>
                      <a:pt x="70580" y="136017"/>
                    </a:lnTo>
                    <a:lnTo>
                      <a:pt x="70580" y="146304"/>
                    </a:lnTo>
                    <a:lnTo>
                      <a:pt x="70580" y="156591"/>
                    </a:lnTo>
                    <a:lnTo>
                      <a:pt x="70580" y="166878"/>
                    </a:lnTo>
                    <a:lnTo>
                      <a:pt x="70580" y="161544"/>
                    </a:lnTo>
                    <a:lnTo>
                      <a:pt x="69818" y="159258"/>
                    </a:lnTo>
                    <a:lnTo>
                      <a:pt x="68294" y="153924"/>
                    </a:lnTo>
                    <a:lnTo>
                      <a:pt x="65829" y="143863"/>
                    </a:lnTo>
                    <a:lnTo>
                      <a:pt x="62865" y="133445"/>
                    </a:lnTo>
                    <a:lnTo>
                      <a:pt x="35504" y="97893"/>
                    </a:lnTo>
                    <a:lnTo>
                      <a:pt x="27146" y="98298"/>
                    </a:lnTo>
                    <a:lnTo>
                      <a:pt x="2762" y="130302"/>
                    </a:lnTo>
                    <a:lnTo>
                      <a:pt x="0" y="148304"/>
                    </a:lnTo>
                    <a:lnTo>
                      <a:pt x="1369" y="157412"/>
                    </a:lnTo>
                    <a:lnTo>
                      <a:pt x="39243" y="174771"/>
                    </a:lnTo>
                    <a:lnTo>
                      <a:pt x="50768" y="175260"/>
                    </a:lnTo>
                    <a:lnTo>
                      <a:pt x="64043" y="173974"/>
                    </a:lnTo>
                    <a:lnTo>
                      <a:pt x="98012" y="154686"/>
                    </a:lnTo>
                    <a:lnTo>
                      <a:pt x="104108" y="147066"/>
                    </a:lnTo>
                    <a:lnTo>
                      <a:pt x="107156" y="142494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3" name="Google Shape;6743;p85"/>
              <p:cNvSpPr/>
              <p:nvPr/>
            </p:nvSpPr>
            <p:spPr>
              <a:xfrm>
                <a:off x="9104376" y="4055363"/>
                <a:ext cx="6350" cy="156210"/>
              </a:xfrm>
              <a:custGeom>
                <a:rect b="b" l="l" r="r" t="t"/>
                <a:pathLst>
                  <a:path extrusionOk="0" h="156210" w="6350">
                    <a:moveTo>
                      <a:pt x="6096" y="0"/>
                    </a:moveTo>
                    <a:lnTo>
                      <a:pt x="3214" y="13251"/>
                    </a:lnTo>
                    <a:lnTo>
                      <a:pt x="1333" y="26003"/>
                    </a:lnTo>
                    <a:lnTo>
                      <a:pt x="309" y="38897"/>
                    </a:lnTo>
                    <a:lnTo>
                      <a:pt x="0" y="52577"/>
                    </a:lnTo>
                    <a:lnTo>
                      <a:pt x="119" y="66294"/>
                    </a:lnTo>
                    <a:lnTo>
                      <a:pt x="381" y="80010"/>
                    </a:lnTo>
                    <a:lnTo>
                      <a:pt x="642" y="93726"/>
                    </a:lnTo>
                    <a:lnTo>
                      <a:pt x="762" y="107442"/>
                    </a:lnTo>
                    <a:lnTo>
                      <a:pt x="666" y="119562"/>
                    </a:lnTo>
                    <a:lnTo>
                      <a:pt x="571" y="131826"/>
                    </a:lnTo>
                    <a:lnTo>
                      <a:pt x="762" y="144089"/>
                    </a:lnTo>
                    <a:lnTo>
                      <a:pt x="1524" y="15621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744" name="Google Shape;6744;p85"/>
              <p:cNvPicPr preferRelativeResize="0"/>
              <p:nvPr/>
            </p:nvPicPr>
            <p:blipFill rotWithShape="1">
              <a:blip r:embed="rId55">
                <a:alphaModFix/>
              </a:blip>
              <a:srcRect b="0" l="0" r="0" t="0"/>
              <a:stretch/>
            </p:blipFill>
            <p:spPr>
              <a:xfrm>
                <a:off x="9147583" y="4095070"/>
                <a:ext cx="98537" cy="127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745" name="Google Shape;6745;p85"/>
            <p:cNvSpPr/>
            <p:nvPr/>
          </p:nvSpPr>
          <p:spPr>
            <a:xfrm>
              <a:off x="8427660" y="4708076"/>
              <a:ext cx="173354" cy="697229"/>
            </a:xfrm>
            <a:custGeom>
              <a:rect b="b" l="l" r="r" t="t"/>
              <a:pathLst>
                <a:path extrusionOk="0" h="697229" w="173354">
                  <a:moveTo>
                    <a:pt x="144077" y="321"/>
                  </a:moveTo>
                  <a:lnTo>
                    <a:pt x="136207" y="0"/>
                  </a:lnTo>
                  <a:lnTo>
                    <a:pt x="128551" y="35"/>
                  </a:lnTo>
                  <a:lnTo>
                    <a:pt x="121038" y="214"/>
                  </a:lnTo>
                  <a:lnTo>
                    <a:pt x="113597" y="321"/>
                  </a:lnTo>
                  <a:lnTo>
                    <a:pt x="100000" y="1464"/>
                  </a:lnTo>
                  <a:lnTo>
                    <a:pt x="86546" y="2607"/>
                  </a:lnTo>
                  <a:lnTo>
                    <a:pt x="73092" y="3750"/>
                  </a:lnTo>
                  <a:lnTo>
                    <a:pt x="33016" y="8322"/>
                  </a:lnTo>
                  <a:lnTo>
                    <a:pt x="726" y="44136"/>
                  </a:lnTo>
                  <a:lnTo>
                    <a:pt x="0" y="57114"/>
                  </a:lnTo>
                  <a:lnTo>
                    <a:pt x="59" y="69663"/>
                  </a:lnTo>
                  <a:lnTo>
                    <a:pt x="2035" y="94559"/>
                  </a:lnTo>
                  <a:lnTo>
                    <a:pt x="6155" y="119098"/>
                  </a:lnTo>
                  <a:lnTo>
                    <a:pt x="11418" y="143494"/>
                  </a:lnTo>
                  <a:lnTo>
                    <a:pt x="16823" y="167961"/>
                  </a:lnTo>
                  <a:lnTo>
                    <a:pt x="23621" y="200560"/>
                  </a:lnTo>
                  <a:lnTo>
                    <a:pt x="35790" y="266330"/>
                  </a:lnTo>
                  <a:lnTo>
                    <a:pt x="43981" y="335351"/>
                  </a:lnTo>
                  <a:lnTo>
                    <a:pt x="46767" y="407050"/>
                  </a:lnTo>
                  <a:lnTo>
                    <a:pt x="47303" y="443043"/>
                  </a:lnTo>
                  <a:lnTo>
                    <a:pt x="46541" y="475630"/>
                  </a:lnTo>
                  <a:lnTo>
                    <a:pt x="44636" y="508289"/>
                  </a:lnTo>
                  <a:lnTo>
                    <a:pt x="42160" y="541091"/>
                  </a:lnTo>
                  <a:lnTo>
                    <a:pt x="39683" y="574107"/>
                  </a:lnTo>
                  <a:lnTo>
                    <a:pt x="38433" y="595145"/>
                  </a:lnTo>
                  <a:lnTo>
                    <a:pt x="37111" y="616112"/>
                  </a:lnTo>
                  <a:lnTo>
                    <a:pt x="35933" y="637222"/>
                  </a:lnTo>
                  <a:lnTo>
                    <a:pt x="35111" y="658689"/>
                  </a:lnTo>
                  <a:lnTo>
                    <a:pt x="35111" y="667964"/>
                  </a:lnTo>
                  <a:lnTo>
                    <a:pt x="35111" y="677453"/>
                  </a:lnTo>
                  <a:lnTo>
                    <a:pt x="35111" y="687085"/>
                  </a:lnTo>
                  <a:lnTo>
                    <a:pt x="35111" y="696789"/>
                  </a:lnTo>
                  <a:lnTo>
                    <a:pt x="38159" y="696789"/>
                  </a:lnTo>
                  <a:lnTo>
                    <a:pt x="41207" y="696789"/>
                  </a:lnTo>
                  <a:lnTo>
                    <a:pt x="44255" y="696789"/>
                  </a:lnTo>
                  <a:lnTo>
                    <a:pt x="52149" y="696765"/>
                  </a:lnTo>
                  <a:lnTo>
                    <a:pt x="102453" y="691741"/>
                  </a:lnTo>
                  <a:lnTo>
                    <a:pt x="140779" y="684776"/>
                  </a:lnTo>
                  <a:lnTo>
                    <a:pt x="163329" y="676179"/>
                  </a:lnTo>
                  <a:lnTo>
                    <a:pt x="173033" y="668595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46" name="Google Shape;6746;p85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8724125" y="4763594"/>
              <a:ext cx="288061" cy="13074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747" name="Google Shape;6747;p85"/>
            <p:cNvGrpSpPr/>
            <p:nvPr/>
          </p:nvGrpSpPr>
          <p:grpSpPr>
            <a:xfrm>
              <a:off x="9246071" y="4572749"/>
              <a:ext cx="399337" cy="411111"/>
              <a:chOff x="9246071" y="4572749"/>
              <a:chExt cx="399337" cy="411111"/>
            </a:xfrm>
          </p:grpSpPr>
          <p:pic>
            <p:nvPicPr>
              <p:cNvPr id="6748" name="Google Shape;6748;p85"/>
              <p:cNvPicPr preferRelativeResize="0"/>
              <p:nvPr/>
            </p:nvPicPr>
            <p:blipFill rotWithShape="1">
              <a:blip r:embed="rId57">
                <a:alphaModFix/>
              </a:blip>
              <a:srcRect b="0" l="0" r="0" t="0"/>
              <a:stretch/>
            </p:blipFill>
            <p:spPr>
              <a:xfrm>
                <a:off x="9246071" y="4760284"/>
                <a:ext cx="100085" cy="1423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49" name="Google Shape;6749;p85"/>
              <p:cNvSpPr/>
              <p:nvPr/>
            </p:nvSpPr>
            <p:spPr>
              <a:xfrm>
                <a:off x="9264395" y="4703825"/>
                <a:ext cx="50800" cy="280035"/>
              </a:xfrm>
              <a:custGeom>
                <a:rect b="b" l="l" r="r" t="t"/>
                <a:pathLst>
                  <a:path extrusionOk="0" h="280035" w="50800">
                    <a:moveTo>
                      <a:pt x="50292" y="0"/>
                    </a:moveTo>
                    <a:lnTo>
                      <a:pt x="38731" y="6524"/>
                    </a:lnTo>
                    <a:lnTo>
                      <a:pt x="33242" y="14477"/>
                    </a:lnTo>
                    <a:lnTo>
                      <a:pt x="31325" y="25288"/>
                    </a:lnTo>
                    <a:lnTo>
                      <a:pt x="30480" y="40385"/>
                    </a:lnTo>
                    <a:lnTo>
                      <a:pt x="29003" y="62793"/>
                    </a:lnTo>
                    <a:lnTo>
                      <a:pt x="26622" y="107894"/>
                    </a:lnTo>
                    <a:lnTo>
                      <a:pt x="22979" y="158174"/>
                    </a:lnTo>
                    <a:lnTo>
                      <a:pt x="15501" y="213348"/>
                    </a:lnTo>
                    <a:lnTo>
                      <a:pt x="5238" y="260222"/>
                    </a:lnTo>
                    <a:lnTo>
                      <a:pt x="0" y="279653"/>
                    </a:lnTo>
                    <a:lnTo>
                      <a:pt x="4572" y="273557"/>
                    </a:lnTo>
                    <a:lnTo>
                      <a:pt x="6858" y="271271"/>
                    </a:lnTo>
                    <a:lnTo>
                      <a:pt x="9144" y="266699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750" name="Google Shape;6750;p85"/>
              <p:cNvPicPr preferRelativeResize="0"/>
              <p:nvPr/>
            </p:nvPicPr>
            <p:blipFill rotWithShape="1">
              <a:blip r:embed="rId58">
                <a:alphaModFix/>
              </a:blip>
              <a:srcRect b="0" l="0" r="0" t="0"/>
              <a:stretch/>
            </p:blipFill>
            <p:spPr>
              <a:xfrm>
                <a:off x="9371063" y="4723625"/>
                <a:ext cx="226482" cy="1768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51" name="Google Shape;6751;p85"/>
              <p:cNvPicPr preferRelativeResize="0"/>
              <p:nvPr/>
            </p:nvPicPr>
            <p:blipFill rotWithShape="1">
              <a:blip r:embed="rId59">
                <a:alphaModFix/>
              </a:blip>
              <a:srcRect b="0" l="0" r="0" t="0"/>
              <a:stretch/>
            </p:blipFill>
            <p:spPr>
              <a:xfrm>
                <a:off x="9544037" y="4572749"/>
                <a:ext cx="101371" cy="1074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752" name="Google Shape;6752;p85"/>
            <p:cNvGrpSpPr/>
            <p:nvPr/>
          </p:nvGrpSpPr>
          <p:grpSpPr>
            <a:xfrm>
              <a:off x="9732084" y="4667999"/>
              <a:ext cx="317265" cy="255281"/>
              <a:chOff x="9732084" y="4667999"/>
              <a:chExt cx="317265" cy="255281"/>
            </a:xfrm>
          </p:grpSpPr>
          <p:pic>
            <p:nvPicPr>
              <p:cNvPr id="6753" name="Google Shape;6753;p85"/>
              <p:cNvPicPr preferRelativeResize="0"/>
              <p:nvPr/>
            </p:nvPicPr>
            <p:blipFill rotWithShape="1">
              <a:blip r:embed="rId60">
                <a:alphaModFix/>
              </a:blip>
              <a:srcRect b="0" l="0" r="0" t="0"/>
              <a:stretch/>
            </p:blipFill>
            <p:spPr>
              <a:xfrm>
                <a:off x="9732084" y="4717302"/>
                <a:ext cx="98752" cy="1297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54" name="Google Shape;6754;p85"/>
              <p:cNvSpPr/>
              <p:nvPr/>
            </p:nvSpPr>
            <p:spPr>
              <a:xfrm>
                <a:off x="9745217" y="4679441"/>
                <a:ext cx="74929" cy="243839"/>
              </a:xfrm>
              <a:custGeom>
                <a:rect b="b" l="l" r="r" t="t"/>
                <a:pathLst>
                  <a:path extrusionOk="0" h="243839" w="74929">
                    <a:moveTo>
                      <a:pt x="74675" y="0"/>
                    </a:moveTo>
                    <a:lnTo>
                      <a:pt x="52708" y="41898"/>
                    </a:lnTo>
                    <a:lnTo>
                      <a:pt x="41600" y="81974"/>
                    </a:lnTo>
                    <a:lnTo>
                      <a:pt x="35051" y="105060"/>
                    </a:lnTo>
                    <a:lnTo>
                      <a:pt x="28503" y="128004"/>
                    </a:lnTo>
                    <a:lnTo>
                      <a:pt x="22097" y="150875"/>
                    </a:lnTo>
                    <a:lnTo>
                      <a:pt x="16990" y="168473"/>
                    </a:lnTo>
                    <a:lnTo>
                      <a:pt x="12096" y="185927"/>
                    </a:lnTo>
                    <a:lnTo>
                      <a:pt x="7631" y="203382"/>
                    </a:lnTo>
                    <a:lnTo>
                      <a:pt x="3809" y="220979"/>
                    </a:lnTo>
                    <a:lnTo>
                      <a:pt x="2285" y="228599"/>
                    </a:lnTo>
                    <a:lnTo>
                      <a:pt x="761" y="236219"/>
                    </a:lnTo>
                    <a:lnTo>
                      <a:pt x="0" y="243839"/>
                    </a:lnTo>
                    <a:lnTo>
                      <a:pt x="6286" y="240958"/>
                    </a:lnTo>
                    <a:lnTo>
                      <a:pt x="10858" y="236219"/>
                    </a:lnTo>
                    <a:lnTo>
                      <a:pt x="14573" y="230338"/>
                    </a:lnTo>
                    <a:lnTo>
                      <a:pt x="18287" y="224027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755" name="Google Shape;6755;p85"/>
              <p:cNvPicPr preferRelativeResize="0"/>
              <p:nvPr/>
            </p:nvPicPr>
            <p:blipFill rotWithShape="1">
              <a:blip r:embed="rId61">
                <a:alphaModFix/>
              </a:blip>
              <a:srcRect b="0" l="0" r="0" t="0"/>
              <a:stretch/>
            </p:blipFill>
            <p:spPr>
              <a:xfrm>
                <a:off x="9843538" y="4667999"/>
                <a:ext cx="205811" cy="2080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756" name="Google Shape;6756;p85"/>
            <p:cNvGrpSpPr/>
            <p:nvPr/>
          </p:nvGrpSpPr>
          <p:grpSpPr>
            <a:xfrm>
              <a:off x="8928996" y="5409425"/>
              <a:ext cx="354129" cy="250456"/>
              <a:chOff x="8928996" y="5409425"/>
              <a:chExt cx="354129" cy="250456"/>
            </a:xfrm>
          </p:grpSpPr>
          <p:pic>
            <p:nvPicPr>
              <p:cNvPr id="6757" name="Google Shape;6757;p85"/>
              <p:cNvPicPr preferRelativeResize="0"/>
              <p:nvPr/>
            </p:nvPicPr>
            <p:blipFill rotWithShape="1">
              <a:blip r:embed="rId62">
                <a:alphaModFix/>
              </a:blip>
              <a:srcRect b="0" l="0" r="0" t="0"/>
              <a:stretch/>
            </p:blipFill>
            <p:spPr>
              <a:xfrm>
                <a:off x="8928996" y="5473790"/>
                <a:ext cx="84500" cy="10711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58" name="Google Shape;6758;p85"/>
              <p:cNvSpPr/>
              <p:nvPr/>
            </p:nvSpPr>
            <p:spPr>
              <a:xfrm>
                <a:off x="8948451" y="5418581"/>
                <a:ext cx="52704" cy="241300"/>
              </a:xfrm>
              <a:custGeom>
                <a:rect b="b" l="l" r="r" t="t"/>
                <a:pathLst>
                  <a:path extrusionOk="0" h="241300" w="52704">
                    <a:moveTo>
                      <a:pt x="52292" y="0"/>
                    </a:moveTo>
                    <a:lnTo>
                      <a:pt x="42326" y="12787"/>
                    </a:lnTo>
                    <a:lnTo>
                      <a:pt x="37147" y="25717"/>
                    </a:lnTo>
                    <a:lnTo>
                      <a:pt x="34397" y="40076"/>
                    </a:lnTo>
                    <a:lnTo>
                      <a:pt x="31718" y="57150"/>
                    </a:lnTo>
                    <a:lnTo>
                      <a:pt x="27824" y="78867"/>
                    </a:lnTo>
                    <a:lnTo>
                      <a:pt x="24002" y="100584"/>
                    </a:lnTo>
                    <a:lnTo>
                      <a:pt x="20038" y="122301"/>
                    </a:lnTo>
                    <a:lnTo>
                      <a:pt x="15716" y="144018"/>
                    </a:lnTo>
                    <a:lnTo>
                      <a:pt x="11632" y="161627"/>
                    </a:lnTo>
                    <a:lnTo>
                      <a:pt x="7619" y="179165"/>
                    </a:lnTo>
                    <a:lnTo>
                      <a:pt x="4036" y="196846"/>
                    </a:lnTo>
                    <a:lnTo>
                      <a:pt x="1238" y="214884"/>
                    </a:lnTo>
                    <a:lnTo>
                      <a:pt x="369" y="221289"/>
                    </a:lnTo>
                    <a:lnTo>
                      <a:pt x="0" y="227838"/>
                    </a:lnTo>
                    <a:lnTo>
                      <a:pt x="59" y="234386"/>
                    </a:lnTo>
                    <a:lnTo>
                      <a:pt x="476" y="240792"/>
                    </a:lnTo>
                    <a:lnTo>
                      <a:pt x="9620" y="237744"/>
                    </a:lnTo>
                    <a:lnTo>
                      <a:pt x="10382" y="234696"/>
                    </a:lnTo>
                    <a:lnTo>
                      <a:pt x="16478" y="22707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759" name="Google Shape;6759;p85"/>
              <p:cNvPicPr preferRelativeResize="0"/>
              <p:nvPr/>
            </p:nvPicPr>
            <p:blipFill rotWithShape="1">
              <a:blip r:embed="rId63">
                <a:alphaModFix/>
              </a:blip>
              <a:srcRect b="0" l="0" r="0" t="0"/>
              <a:stretch/>
            </p:blipFill>
            <p:spPr>
              <a:xfrm>
                <a:off x="9044927" y="5409425"/>
                <a:ext cx="238198" cy="2088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760" name="Google Shape;6760;p85"/>
            <p:cNvGrpSpPr/>
            <p:nvPr/>
          </p:nvGrpSpPr>
          <p:grpSpPr>
            <a:xfrm>
              <a:off x="9384779" y="5262372"/>
              <a:ext cx="606690" cy="375920"/>
              <a:chOff x="9384779" y="5262372"/>
              <a:chExt cx="606690" cy="375920"/>
            </a:xfrm>
          </p:grpSpPr>
          <p:pic>
            <p:nvPicPr>
              <p:cNvPr id="6761" name="Google Shape;6761;p85"/>
              <p:cNvPicPr preferRelativeResize="0"/>
              <p:nvPr/>
            </p:nvPicPr>
            <p:blipFill rotWithShape="1">
              <a:blip r:embed="rId64">
                <a:alphaModFix/>
              </a:blip>
              <a:srcRect b="0" l="0" r="0" t="0"/>
              <a:stretch/>
            </p:blipFill>
            <p:spPr>
              <a:xfrm>
                <a:off x="9384779" y="5404091"/>
                <a:ext cx="102097" cy="2280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62" name="Google Shape;6762;p85"/>
              <p:cNvPicPr preferRelativeResize="0"/>
              <p:nvPr/>
            </p:nvPicPr>
            <p:blipFill rotWithShape="1">
              <a:blip r:embed="rId65">
                <a:alphaModFix/>
              </a:blip>
              <a:srcRect b="0" l="0" r="0" t="0"/>
              <a:stretch/>
            </p:blipFill>
            <p:spPr>
              <a:xfrm>
                <a:off x="9520176" y="5312651"/>
                <a:ext cx="319541" cy="2573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63" name="Google Shape;6763;p85"/>
              <p:cNvSpPr/>
              <p:nvPr/>
            </p:nvSpPr>
            <p:spPr>
              <a:xfrm>
                <a:off x="9805415" y="5262372"/>
                <a:ext cx="186054" cy="375920"/>
              </a:xfrm>
              <a:custGeom>
                <a:rect b="b" l="l" r="r" t="t"/>
                <a:pathLst>
                  <a:path extrusionOk="0" h="375920" w="186054">
                    <a:moveTo>
                      <a:pt x="77724" y="10668"/>
                    </a:moveTo>
                    <a:lnTo>
                      <a:pt x="90630" y="7655"/>
                    </a:lnTo>
                    <a:lnTo>
                      <a:pt x="103251" y="5429"/>
                    </a:lnTo>
                    <a:lnTo>
                      <a:pt x="115871" y="3917"/>
                    </a:lnTo>
                    <a:lnTo>
                      <a:pt x="128778" y="3048"/>
                    </a:lnTo>
                    <a:lnTo>
                      <a:pt x="138945" y="2166"/>
                    </a:lnTo>
                    <a:lnTo>
                      <a:pt x="148971" y="1714"/>
                    </a:lnTo>
                    <a:lnTo>
                      <a:pt x="158996" y="1547"/>
                    </a:lnTo>
                    <a:lnTo>
                      <a:pt x="169164" y="1524"/>
                    </a:lnTo>
                    <a:lnTo>
                      <a:pt x="172974" y="1524"/>
                    </a:lnTo>
                    <a:lnTo>
                      <a:pt x="181356" y="0"/>
                    </a:lnTo>
                    <a:lnTo>
                      <a:pt x="183642" y="4572"/>
                    </a:lnTo>
                    <a:lnTo>
                      <a:pt x="185154" y="10584"/>
                    </a:lnTo>
                    <a:lnTo>
                      <a:pt x="185451" y="18383"/>
                    </a:lnTo>
                    <a:lnTo>
                      <a:pt x="185035" y="26324"/>
                    </a:lnTo>
                    <a:lnTo>
                      <a:pt x="184404" y="32766"/>
                    </a:lnTo>
                    <a:lnTo>
                      <a:pt x="182522" y="53340"/>
                    </a:lnTo>
                    <a:lnTo>
                      <a:pt x="179641" y="73914"/>
                    </a:lnTo>
                    <a:lnTo>
                      <a:pt x="176474" y="94488"/>
                    </a:lnTo>
                    <a:lnTo>
                      <a:pt x="173736" y="115062"/>
                    </a:lnTo>
                    <a:lnTo>
                      <a:pt x="171295" y="141220"/>
                    </a:lnTo>
                    <a:lnTo>
                      <a:pt x="169640" y="167163"/>
                    </a:lnTo>
                    <a:lnTo>
                      <a:pt x="168699" y="192964"/>
                    </a:lnTo>
                    <a:lnTo>
                      <a:pt x="168402" y="218694"/>
                    </a:lnTo>
                    <a:lnTo>
                      <a:pt x="168628" y="239148"/>
                    </a:lnTo>
                    <a:lnTo>
                      <a:pt x="169068" y="259461"/>
                    </a:lnTo>
                    <a:lnTo>
                      <a:pt x="169366" y="279773"/>
                    </a:lnTo>
                    <a:lnTo>
                      <a:pt x="166116" y="329946"/>
                    </a:lnTo>
                    <a:lnTo>
                      <a:pt x="160782" y="359664"/>
                    </a:lnTo>
                    <a:lnTo>
                      <a:pt x="160020" y="363474"/>
                    </a:lnTo>
                    <a:lnTo>
                      <a:pt x="159258" y="373380"/>
                    </a:lnTo>
                    <a:lnTo>
                      <a:pt x="155448" y="374142"/>
                    </a:lnTo>
                    <a:lnTo>
                      <a:pt x="150114" y="375666"/>
                    </a:lnTo>
                    <a:lnTo>
                      <a:pt x="111799" y="362200"/>
                    </a:lnTo>
                    <a:lnTo>
                      <a:pt x="56697" y="355746"/>
                    </a:lnTo>
                    <a:lnTo>
                      <a:pt x="29718" y="357378"/>
                    </a:lnTo>
                    <a:lnTo>
                      <a:pt x="21216" y="358640"/>
                    </a:lnTo>
                    <a:lnTo>
                      <a:pt x="13716" y="361188"/>
                    </a:lnTo>
                    <a:lnTo>
                      <a:pt x="6786" y="364878"/>
                    </a:lnTo>
                    <a:lnTo>
                      <a:pt x="0" y="36957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67" name="Shape 6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8" name="Google Shape;676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182" y="1075765"/>
            <a:ext cx="3126441" cy="2681008"/>
          </a:xfrm>
          <a:prstGeom prst="rect">
            <a:avLst/>
          </a:prstGeom>
          <a:noFill/>
          <a:ln>
            <a:noFill/>
          </a:ln>
        </p:spPr>
      </p:pic>
      <p:sp>
        <p:nvSpPr>
          <p:cNvPr id="6769" name="Google Shape;6769;p86"/>
          <p:cNvSpPr txBox="1"/>
          <p:nvPr/>
        </p:nvSpPr>
        <p:spPr>
          <a:xfrm>
            <a:off x="1870364" y="672353"/>
            <a:ext cx="17883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ORIGINAL DATA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70" name="Google Shape;6770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9091" y="1075765"/>
            <a:ext cx="4154705" cy="3574677"/>
          </a:xfrm>
          <a:prstGeom prst="rect">
            <a:avLst/>
          </a:prstGeom>
          <a:noFill/>
          <a:ln>
            <a:noFill/>
          </a:ln>
        </p:spPr>
      </p:pic>
      <p:sp>
        <p:nvSpPr>
          <p:cNvPr id="6771" name="Google Shape;6771;p86"/>
          <p:cNvSpPr txBox="1"/>
          <p:nvPr/>
        </p:nvSpPr>
        <p:spPr>
          <a:xfrm>
            <a:off x="5818909" y="683879"/>
            <a:ext cx="2418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 REPRESENTATION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72" name="Google Shape;6772;p86"/>
          <p:cNvCxnSpPr/>
          <p:nvPr/>
        </p:nvCxnSpPr>
        <p:spPr>
          <a:xfrm>
            <a:off x="1108364" y="4650441"/>
            <a:ext cx="0" cy="728400"/>
          </a:xfrm>
          <a:prstGeom prst="straightConnector1">
            <a:avLst/>
          </a:prstGeom>
          <a:noFill/>
          <a:ln cap="flat" cmpd="sng" w="5715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73" name="Google Shape;6773;p86"/>
          <p:cNvSpPr/>
          <p:nvPr/>
        </p:nvSpPr>
        <p:spPr>
          <a:xfrm>
            <a:off x="187178" y="5363456"/>
            <a:ext cx="1801200" cy="8067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Quadratic Map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ϕ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6 Dimensions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74" name="Google Shape;6774;p86"/>
          <p:cNvCxnSpPr>
            <a:stCxn id="6773" idx="3"/>
          </p:cNvCxnSpPr>
          <p:nvPr/>
        </p:nvCxnSpPr>
        <p:spPr>
          <a:xfrm>
            <a:off x="1988378" y="5766806"/>
            <a:ext cx="623400" cy="0"/>
          </a:xfrm>
          <a:prstGeom prst="straightConnector1">
            <a:avLst/>
          </a:prstGeom>
          <a:noFill/>
          <a:ln cap="flat" cmpd="sng" w="5715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75" name="Google Shape;6775;p86"/>
          <p:cNvSpPr/>
          <p:nvPr/>
        </p:nvSpPr>
        <p:spPr>
          <a:xfrm>
            <a:off x="2611724" y="5390350"/>
            <a:ext cx="1039200" cy="8067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PCA 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76" name="Google Shape;6776;p86"/>
          <p:cNvCxnSpPr/>
          <p:nvPr/>
        </p:nvCxnSpPr>
        <p:spPr>
          <a:xfrm>
            <a:off x="3658732" y="5759183"/>
            <a:ext cx="623400" cy="0"/>
          </a:xfrm>
          <a:prstGeom prst="straightConnector1">
            <a:avLst/>
          </a:prstGeom>
          <a:noFill/>
          <a:ln cap="flat" cmpd="sng" w="5715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77" name="Google Shape;6777;p86"/>
          <p:cNvSpPr txBox="1"/>
          <p:nvPr/>
        </p:nvSpPr>
        <p:spPr>
          <a:xfrm>
            <a:off x="4397073" y="5497926"/>
            <a:ext cx="12345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w1,w2,w3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3 principal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components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8" name="Google Shape;6778;p86"/>
          <p:cNvSpPr/>
          <p:nvPr/>
        </p:nvSpPr>
        <p:spPr>
          <a:xfrm>
            <a:off x="4274269" y="5363456"/>
            <a:ext cx="1357500" cy="941100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79" name="Google Shape;6779;p86"/>
          <p:cNvCxnSpPr/>
          <p:nvPr/>
        </p:nvCxnSpPr>
        <p:spPr>
          <a:xfrm>
            <a:off x="5631676" y="5774551"/>
            <a:ext cx="623400" cy="0"/>
          </a:xfrm>
          <a:prstGeom prst="straightConnector1">
            <a:avLst/>
          </a:prstGeom>
          <a:noFill/>
          <a:ln cap="flat" cmpd="sng" w="5715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80" name="Google Shape;6780;p86"/>
          <p:cNvSpPr txBox="1"/>
          <p:nvPr/>
        </p:nvSpPr>
        <p:spPr>
          <a:xfrm>
            <a:off x="6272764" y="5497926"/>
            <a:ext cx="24339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Reconstruct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point x as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[ϕ(x)’w1 ϕ(x)’w2 ϕ(x)’w3]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1" name="Google Shape;6781;p86"/>
          <p:cNvSpPr/>
          <p:nvPr/>
        </p:nvSpPr>
        <p:spPr>
          <a:xfrm>
            <a:off x="6247213" y="5374982"/>
            <a:ext cx="2729100" cy="1146900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2" name="Google Shape;6782;p86"/>
          <p:cNvSpPr/>
          <p:nvPr/>
        </p:nvSpPr>
        <p:spPr>
          <a:xfrm>
            <a:off x="5506191" y="2286000"/>
            <a:ext cx="3117300" cy="268800"/>
          </a:xfrm>
          <a:prstGeom prst="parallelogram">
            <a:avLst>
              <a:gd fmla="val 25000" name="adj"/>
            </a:avLst>
          </a:prstGeom>
          <a:solidFill>
            <a:schemeClr val="accent1">
              <a:alpha val="30590"/>
            </a:schemeClr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3" name="Google Shape;6783;p86"/>
          <p:cNvCxnSpPr>
            <a:endCxn id="6770" idx="2"/>
          </p:cNvCxnSpPr>
          <p:nvPr/>
        </p:nvCxnSpPr>
        <p:spPr>
          <a:xfrm rot="10800000">
            <a:off x="6926443" y="4650441"/>
            <a:ext cx="0" cy="740100"/>
          </a:xfrm>
          <a:prstGeom prst="straightConnector1">
            <a:avLst/>
          </a:prstGeom>
          <a:noFill/>
          <a:ln cap="flat" cmpd="sng" w="5715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84" name="Google Shape;6784;p86"/>
          <p:cNvSpPr/>
          <p:nvPr/>
        </p:nvSpPr>
        <p:spPr>
          <a:xfrm>
            <a:off x="1441923" y="1424698"/>
            <a:ext cx="2341941" cy="1931849"/>
          </a:xfrm>
          <a:custGeom>
            <a:rect b="b" l="l" r="r" t="t"/>
            <a:pathLst>
              <a:path extrusionOk="0" h="2189064" w="2573561">
                <a:moveTo>
                  <a:pt x="0" y="209006"/>
                </a:moveTo>
                <a:cubicBezTo>
                  <a:pt x="242752" y="1045029"/>
                  <a:pt x="485504" y="1881052"/>
                  <a:pt x="888275" y="2116183"/>
                </a:cubicBezTo>
                <a:cubicBezTo>
                  <a:pt x="1291046" y="2351314"/>
                  <a:pt x="2142309" y="1972491"/>
                  <a:pt x="2416629" y="1619794"/>
                </a:cubicBezTo>
                <a:cubicBezTo>
                  <a:pt x="2690949" y="1267097"/>
                  <a:pt x="2518955" y="243840"/>
                  <a:pt x="2534195" y="0"/>
                </a:cubicBezTo>
              </a:path>
            </a:pathLst>
          </a:cu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88" name="Shape 6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9" name="Google Shape;6789;p87"/>
          <p:cNvGrpSpPr/>
          <p:nvPr/>
        </p:nvGrpSpPr>
        <p:grpSpPr>
          <a:xfrm>
            <a:off x="425451" y="605010"/>
            <a:ext cx="8263840" cy="5311369"/>
            <a:chOff x="3155441" y="2059113"/>
            <a:chExt cx="6403099" cy="4159581"/>
          </a:xfrm>
        </p:grpSpPr>
        <p:grpSp>
          <p:nvGrpSpPr>
            <p:cNvPr id="6790" name="Google Shape;6790;p87"/>
            <p:cNvGrpSpPr/>
            <p:nvPr/>
          </p:nvGrpSpPr>
          <p:grpSpPr>
            <a:xfrm>
              <a:off x="4597133" y="2088629"/>
              <a:ext cx="897649" cy="253009"/>
              <a:chOff x="4597133" y="2088629"/>
              <a:chExt cx="897649" cy="253009"/>
            </a:xfrm>
          </p:grpSpPr>
          <p:pic>
            <p:nvPicPr>
              <p:cNvPr id="6791" name="Google Shape;6791;p8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97133" y="2093963"/>
                <a:ext cx="151663" cy="247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92" name="Google Shape;6792;p8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769916" y="2118347"/>
                <a:ext cx="116039" cy="2050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93" name="Google Shape;6793;p8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908029" y="2110274"/>
                <a:ext cx="131089" cy="19326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94" name="Google Shape;6794;p87"/>
              <p:cNvSpPr/>
              <p:nvPr/>
            </p:nvSpPr>
            <p:spPr>
              <a:xfrm>
                <a:off x="5084516" y="2143505"/>
                <a:ext cx="4445" cy="136525"/>
              </a:xfrm>
              <a:custGeom>
                <a:rect b="b" l="l" r="r" t="t"/>
                <a:pathLst>
                  <a:path extrusionOk="0" h="136525" w="4445">
                    <a:moveTo>
                      <a:pt x="1071" y="0"/>
                    </a:moveTo>
                    <a:lnTo>
                      <a:pt x="523" y="14418"/>
                    </a:lnTo>
                    <a:lnTo>
                      <a:pt x="119" y="29051"/>
                    </a:lnTo>
                    <a:lnTo>
                      <a:pt x="0" y="43826"/>
                    </a:lnTo>
                    <a:lnTo>
                      <a:pt x="309" y="58674"/>
                    </a:lnTo>
                    <a:lnTo>
                      <a:pt x="440" y="72842"/>
                    </a:lnTo>
                    <a:lnTo>
                      <a:pt x="785" y="86868"/>
                    </a:lnTo>
                    <a:lnTo>
                      <a:pt x="1273" y="100893"/>
                    </a:lnTo>
                    <a:lnTo>
                      <a:pt x="1833" y="115062"/>
                    </a:lnTo>
                    <a:lnTo>
                      <a:pt x="2595" y="121920"/>
                    </a:lnTo>
                    <a:lnTo>
                      <a:pt x="3357" y="129539"/>
                    </a:lnTo>
                    <a:lnTo>
                      <a:pt x="4119" y="136398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5" name="Google Shape;6795;p87"/>
              <p:cNvSpPr/>
              <p:nvPr/>
            </p:nvSpPr>
            <p:spPr>
              <a:xfrm>
                <a:off x="5088636" y="2126741"/>
                <a:ext cx="81914" cy="139700"/>
              </a:xfrm>
              <a:custGeom>
                <a:rect b="b" l="l" r="r" t="t"/>
                <a:pathLst>
                  <a:path extrusionOk="0" h="139700" w="81914">
                    <a:moveTo>
                      <a:pt x="0" y="32003"/>
                    </a:moveTo>
                    <a:lnTo>
                      <a:pt x="19050" y="67055"/>
                    </a:lnTo>
                    <a:lnTo>
                      <a:pt x="37338" y="89915"/>
                    </a:lnTo>
                    <a:lnTo>
                      <a:pt x="46482" y="101345"/>
                    </a:lnTo>
                    <a:lnTo>
                      <a:pt x="55626" y="112775"/>
                    </a:lnTo>
                    <a:lnTo>
                      <a:pt x="60662" y="118717"/>
                    </a:lnTo>
                    <a:lnTo>
                      <a:pt x="65627" y="124872"/>
                    </a:lnTo>
                    <a:lnTo>
                      <a:pt x="70735" y="130885"/>
                    </a:lnTo>
                    <a:lnTo>
                      <a:pt x="76200" y="136397"/>
                    </a:lnTo>
                    <a:lnTo>
                      <a:pt x="80772" y="139445"/>
                    </a:lnTo>
                    <a:lnTo>
                      <a:pt x="78486" y="136397"/>
                    </a:lnTo>
                    <a:lnTo>
                      <a:pt x="81534" y="137921"/>
                    </a:lnTo>
                    <a:lnTo>
                      <a:pt x="81498" y="126622"/>
                    </a:lnTo>
                    <a:lnTo>
                      <a:pt x="81248" y="115538"/>
                    </a:lnTo>
                    <a:lnTo>
                      <a:pt x="80569" y="104596"/>
                    </a:lnTo>
                    <a:lnTo>
                      <a:pt x="79248" y="93725"/>
                    </a:lnTo>
                    <a:lnTo>
                      <a:pt x="77545" y="78878"/>
                    </a:lnTo>
                    <a:lnTo>
                      <a:pt x="75914" y="64103"/>
                    </a:lnTo>
                    <a:lnTo>
                      <a:pt x="74425" y="49470"/>
                    </a:lnTo>
                    <a:lnTo>
                      <a:pt x="73152" y="35051"/>
                    </a:lnTo>
                    <a:lnTo>
                      <a:pt x="72461" y="27741"/>
                    </a:lnTo>
                    <a:lnTo>
                      <a:pt x="71628" y="20573"/>
                    </a:lnTo>
                    <a:lnTo>
                      <a:pt x="70794" y="13406"/>
                    </a:lnTo>
                    <a:lnTo>
                      <a:pt x="70104" y="6095"/>
                    </a:lnTo>
                    <a:lnTo>
                      <a:pt x="70104" y="3047"/>
                    </a:lnTo>
                    <a:lnTo>
                      <a:pt x="70104" y="2285"/>
                    </a:lnTo>
                    <a:lnTo>
                      <a:pt x="70103" y="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796" name="Google Shape;6796;p8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208828" y="2088629"/>
                <a:ext cx="205955" cy="1851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97" name="Google Shape;6797;p87"/>
              <p:cNvSpPr/>
              <p:nvPr/>
            </p:nvSpPr>
            <p:spPr>
              <a:xfrm>
                <a:off x="5452872" y="2168651"/>
                <a:ext cx="41910" cy="6985"/>
              </a:xfrm>
              <a:custGeom>
                <a:rect b="b" l="l" r="r" t="t"/>
                <a:pathLst>
                  <a:path extrusionOk="0" h="6985" w="41910">
                    <a:moveTo>
                      <a:pt x="0" y="6858"/>
                    </a:moveTo>
                    <a:lnTo>
                      <a:pt x="9024" y="5369"/>
                    </a:lnTo>
                    <a:lnTo>
                      <a:pt x="17907" y="3524"/>
                    </a:lnTo>
                    <a:lnTo>
                      <a:pt x="26789" y="1821"/>
                    </a:lnTo>
                    <a:lnTo>
                      <a:pt x="35814" y="762"/>
                    </a:lnTo>
                    <a:lnTo>
                      <a:pt x="38100" y="0"/>
                    </a:lnTo>
                    <a:lnTo>
                      <a:pt x="39624" y="0"/>
                    </a:lnTo>
                    <a:lnTo>
                      <a:pt x="41910" y="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98" name="Google Shape;6798;p87"/>
            <p:cNvGrpSpPr/>
            <p:nvPr/>
          </p:nvGrpSpPr>
          <p:grpSpPr>
            <a:xfrm>
              <a:off x="5602211" y="2059113"/>
              <a:ext cx="355116" cy="194894"/>
              <a:chOff x="5602211" y="2059113"/>
              <a:chExt cx="355116" cy="194894"/>
            </a:xfrm>
          </p:grpSpPr>
          <p:pic>
            <p:nvPicPr>
              <p:cNvPr id="6799" name="Google Shape;6799;p8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602211" y="2059113"/>
                <a:ext cx="97561" cy="1948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00" name="Google Shape;6800;p8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730881" y="2061959"/>
                <a:ext cx="226446" cy="1764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801" name="Google Shape;6801;p87"/>
            <p:cNvSpPr/>
            <p:nvPr/>
          </p:nvSpPr>
          <p:spPr>
            <a:xfrm>
              <a:off x="4525517" y="2379726"/>
              <a:ext cx="1462404" cy="71119"/>
            </a:xfrm>
            <a:custGeom>
              <a:rect b="b" l="l" r="r" t="t"/>
              <a:pathLst>
                <a:path extrusionOk="0" h="71119" w="1462404">
                  <a:moveTo>
                    <a:pt x="0" y="54863"/>
                  </a:moveTo>
                  <a:lnTo>
                    <a:pt x="11882" y="56804"/>
                  </a:lnTo>
                  <a:lnTo>
                    <a:pt x="23622" y="58959"/>
                  </a:lnTo>
                  <a:lnTo>
                    <a:pt x="35361" y="60971"/>
                  </a:lnTo>
                  <a:lnTo>
                    <a:pt x="84963" y="66008"/>
                  </a:lnTo>
                  <a:lnTo>
                    <a:pt x="151840" y="68937"/>
                  </a:lnTo>
                  <a:lnTo>
                    <a:pt x="210442" y="70604"/>
                  </a:lnTo>
                  <a:lnTo>
                    <a:pt x="240029" y="70865"/>
                  </a:lnTo>
                  <a:lnTo>
                    <a:pt x="279344" y="70711"/>
                  </a:lnTo>
                  <a:lnTo>
                    <a:pt x="318516" y="70199"/>
                  </a:lnTo>
                  <a:lnTo>
                    <a:pt x="357687" y="69258"/>
                  </a:lnTo>
                  <a:lnTo>
                    <a:pt x="397002" y="67817"/>
                  </a:lnTo>
                  <a:lnTo>
                    <a:pt x="440305" y="65734"/>
                  </a:lnTo>
                  <a:lnTo>
                    <a:pt x="483393" y="63150"/>
                  </a:lnTo>
                  <a:lnTo>
                    <a:pt x="526339" y="60424"/>
                  </a:lnTo>
                  <a:lnTo>
                    <a:pt x="569214" y="57911"/>
                  </a:lnTo>
                  <a:lnTo>
                    <a:pt x="611505" y="55495"/>
                  </a:lnTo>
                  <a:lnTo>
                    <a:pt x="653796" y="52863"/>
                  </a:lnTo>
                  <a:lnTo>
                    <a:pt x="696086" y="50089"/>
                  </a:lnTo>
                  <a:lnTo>
                    <a:pt x="738378" y="47243"/>
                  </a:lnTo>
                  <a:lnTo>
                    <a:pt x="779085" y="44827"/>
                  </a:lnTo>
                  <a:lnTo>
                    <a:pt x="820007" y="42195"/>
                  </a:lnTo>
                  <a:lnTo>
                    <a:pt x="861071" y="39421"/>
                  </a:lnTo>
                  <a:lnTo>
                    <a:pt x="902208" y="36575"/>
                  </a:lnTo>
                  <a:lnTo>
                    <a:pt x="950773" y="33825"/>
                  </a:lnTo>
                  <a:lnTo>
                    <a:pt x="999267" y="31146"/>
                  </a:lnTo>
                  <a:lnTo>
                    <a:pt x="1047619" y="28324"/>
                  </a:lnTo>
                  <a:lnTo>
                    <a:pt x="1095756" y="25145"/>
                  </a:lnTo>
                  <a:lnTo>
                    <a:pt x="1141345" y="21716"/>
                  </a:lnTo>
                  <a:lnTo>
                    <a:pt x="1186719" y="18287"/>
                  </a:lnTo>
                  <a:lnTo>
                    <a:pt x="1231951" y="14858"/>
                  </a:lnTo>
                  <a:lnTo>
                    <a:pt x="1277112" y="11429"/>
                  </a:lnTo>
                  <a:lnTo>
                    <a:pt x="1307520" y="9155"/>
                  </a:lnTo>
                  <a:lnTo>
                    <a:pt x="1368623" y="4893"/>
                  </a:lnTo>
                  <a:lnTo>
                    <a:pt x="1413771" y="2488"/>
                  </a:lnTo>
                  <a:lnTo>
                    <a:pt x="1457706" y="1523"/>
                  </a:lnTo>
                  <a:lnTo>
                    <a:pt x="1459230" y="1523"/>
                  </a:lnTo>
                  <a:lnTo>
                    <a:pt x="1460754" y="1523"/>
                  </a:lnTo>
                  <a:lnTo>
                    <a:pt x="1462278" y="1523"/>
                  </a:lnTo>
                  <a:lnTo>
                    <a:pt x="1459230" y="2285"/>
                  </a:lnTo>
                  <a:lnTo>
                    <a:pt x="1459992" y="2285"/>
                  </a:lnTo>
                  <a:lnTo>
                    <a:pt x="1456182" y="3047"/>
                  </a:lnTo>
                  <a:lnTo>
                    <a:pt x="1448562" y="3809"/>
                  </a:lnTo>
                  <a:lnTo>
                    <a:pt x="1443228" y="5333"/>
                  </a:lnTo>
                  <a:lnTo>
                    <a:pt x="1438656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2" name="Google Shape;6802;p87"/>
            <p:cNvSpPr/>
            <p:nvPr/>
          </p:nvSpPr>
          <p:spPr>
            <a:xfrm>
              <a:off x="6101334" y="2353817"/>
              <a:ext cx="13970" cy="2539"/>
            </a:xfrm>
            <a:custGeom>
              <a:rect b="b" l="l" r="r" t="t"/>
              <a:pathLst>
                <a:path extrusionOk="0" h="2539" w="13970">
                  <a:moveTo>
                    <a:pt x="13715" y="2286"/>
                  </a:moveTo>
                  <a:lnTo>
                    <a:pt x="9143" y="1524"/>
                  </a:lnTo>
                  <a:lnTo>
                    <a:pt x="4571" y="762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03" name="Google Shape;6803;p87"/>
            <p:cNvGrpSpPr/>
            <p:nvPr/>
          </p:nvGrpSpPr>
          <p:grpSpPr>
            <a:xfrm>
              <a:off x="3155441" y="2740151"/>
              <a:ext cx="643889" cy="267715"/>
              <a:chOff x="3155441" y="2740151"/>
              <a:chExt cx="643889" cy="267715"/>
            </a:xfrm>
          </p:grpSpPr>
          <p:sp>
            <p:nvSpPr>
              <p:cNvPr id="6804" name="Google Shape;6804;p87"/>
              <p:cNvSpPr/>
              <p:nvPr/>
            </p:nvSpPr>
            <p:spPr>
              <a:xfrm>
                <a:off x="3155441" y="2765297"/>
                <a:ext cx="124460" cy="24130"/>
              </a:xfrm>
              <a:custGeom>
                <a:rect b="b" l="l" r="r" t="t"/>
                <a:pathLst>
                  <a:path extrusionOk="0" h="24130" w="124460">
                    <a:moveTo>
                      <a:pt x="0" y="23622"/>
                    </a:moveTo>
                    <a:lnTo>
                      <a:pt x="51435" y="14728"/>
                    </a:lnTo>
                    <a:lnTo>
                      <a:pt x="82307" y="8143"/>
                    </a:lnTo>
                    <a:lnTo>
                      <a:pt x="96107" y="5143"/>
                    </a:lnTo>
                    <a:lnTo>
                      <a:pt x="110049" y="2428"/>
                    </a:lnTo>
                    <a:lnTo>
                      <a:pt x="124205" y="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5" name="Google Shape;6805;p87"/>
              <p:cNvSpPr/>
              <p:nvPr/>
            </p:nvSpPr>
            <p:spPr>
              <a:xfrm>
                <a:off x="3223259" y="2790443"/>
                <a:ext cx="8889" cy="140969"/>
              </a:xfrm>
              <a:custGeom>
                <a:rect b="b" l="l" r="r" t="t"/>
                <a:pathLst>
                  <a:path extrusionOk="0" h="140969" w="8889">
                    <a:moveTo>
                      <a:pt x="0" y="0"/>
                    </a:moveTo>
                    <a:lnTo>
                      <a:pt x="1071" y="12656"/>
                    </a:lnTo>
                    <a:lnTo>
                      <a:pt x="2857" y="24669"/>
                    </a:lnTo>
                    <a:lnTo>
                      <a:pt x="4929" y="36540"/>
                    </a:lnTo>
                    <a:lnTo>
                      <a:pt x="6858" y="48768"/>
                    </a:lnTo>
                    <a:lnTo>
                      <a:pt x="8060" y="61912"/>
                    </a:lnTo>
                    <a:lnTo>
                      <a:pt x="8477" y="75057"/>
                    </a:lnTo>
                    <a:lnTo>
                      <a:pt x="8465" y="88201"/>
                    </a:lnTo>
                    <a:lnTo>
                      <a:pt x="8382" y="101346"/>
                    </a:lnTo>
                    <a:lnTo>
                      <a:pt x="8393" y="112037"/>
                    </a:lnTo>
                    <a:lnTo>
                      <a:pt x="7905" y="121729"/>
                    </a:lnTo>
                    <a:lnTo>
                      <a:pt x="6131" y="131135"/>
                    </a:lnTo>
                    <a:lnTo>
                      <a:pt x="2286" y="14097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6" name="Google Shape;6806;p87"/>
              <p:cNvSpPr/>
              <p:nvPr/>
            </p:nvSpPr>
            <p:spPr>
              <a:xfrm>
                <a:off x="3160013" y="2896361"/>
                <a:ext cx="129539" cy="48894"/>
              </a:xfrm>
              <a:custGeom>
                <a:rect b="b" l="l" r="r" t="t"/>
                <a:pathLst>
                  <a:path extrusionOk="0" h="48894" w="129539">
                    <a:moveTo>
                      <a:pt x="0" y="48767"/>
                    </a:moveTo>
                    <a:lnTo>
                      <a:pt x="46291" y="33123"/>
                    </a:lnTo>
                    <a:lnTo>
                      <a:pt x="76128" y="21931"/>
                    </a:lnTo>
                    <a:lnTo>
                      <a:pt x="90677" y="16573"/>
                    </a:lnTo>
                    <a:lnTo>
                      <a:pt x="105227" y="10929"/>
                    </a:lnTo>
                    <a:lnTo>
                      <a:pt x="119634" y="4571"/>
                    </a:lnTo>
                    <a:lnTo>
                      <a:pt x="122682" y="3047"/>
                    </a:lnTo>
                    <a:lnTo>
                      <a:pt x="125730" y="1523"/>
                    </a:lnTo>
                    <a:lnTo>
                      <a:pt x="129539" y="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7" name="Google Shape;6807;p87"/>
              <p:cNvSpPr/>
              <p:nvPr/>
            </p:nvSpPr>
            <p:spPr>
              <a:xfrm>
                <a:off x="3301912" y="2818745"/>
                <a:ext cx="82550" cy="97155"/>
              </a:xfrm>
              <a:custGeom>
                <a:rect b="b" l="l" r="r" t="t"/>
                <a:pathLst>
                  <a:path extrusionOk="0" h="97155" w="82550">
                    <a:moveTo>
                      <a:pt x="595" y="15894"/>
                    </a:moveTo>
                    <a:lnTo>
                      <a:pt x="0" y="26860"/>
                    </a:lnTo>
                    <a:lnTo>
                      <a:pt x="404" y="37326"/>
                    </a:lnTo>
                    <a:lnTo>
                      <a:pt x="1666" y="47934"/>
                    </a:lnTo>
                    <a:lnTo>
                      <a:pt x="12025" y="92094"/>
                    </a:lnTo>
                    <a:lnTo>
                      <a:pt x="12787" y="93618"/>
                    </a:lnTo>
                    <a:lnTo>
                      <a:pt x="12787" y="95142"/>
                    </a:lnTo>
                    <a:lnTo>
                      <a:pt x="13549" y="96666"/>
                    </a:lnTo>
                    <a:lnTo>
                      <a:pt x="10501" y="90570"/>
                    </a:lnTo>
                    <a:lnTo>
                      <a:pt x="9739" y="87522"/>
                    </a:lnTo>
                    <a:lnTo>
                      <a:pt x="7453" y="81426"/>
                    </a:lnTo>
                    <a:lnTo>
                      <a:pt x="4143" y="70103"/>
                    </a:lnTo>
                    <a:lnTo>
                      <a:pt x="2119" y="58852"/>
                    </a:lnTo>
                    <a:lnTo>
                      <a:pt x="1238" y="47458"/>
                    </a:lnTo>
                    <a:lnTo>
                      <a:pt x="1357" y="35706"/>
                    </a:lnTo>
                    <a:lnTo>
                      <a:pt x="22693" y="2178"/>
                    </a:lnTo>
                    <a:lnTo>
                      <a:pt x="32039" y="0"/>
                    </a:lnTo>
                    <a:lnTo>
                      <a:pt x="41457" y="178"/>
                    </a:lnTo>
                    <a:lnTo>
                      <a:pt x="74128" y="25515"/>
                    </a:lnTo>
                    <a:lnTo>
                      <a:pt x="81653" y="66567"/>
                    </a:lnTo>
                    <a:lnTo>
                      <a:pt x="81784" y="75354"/>
                    </a:lnTo>
                    <a:lnTo>
                      <a:pt x="82129" y="83712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8" name="Google Shape;6808;p87"/>
              <p:cNvSpPr/>
              <p:nvPr/>
            </p:nvSpPr>
            <p:spPr>
              <a:xfrm>
                <a:off x="3416807" y="2756153"/>
                <a:ext cx="32385" cy="234314"/>
              </a:xfrm>
              <a:custGeom>
                <a:rect b="b" l="l" r="r" t="t"/>
                <a:pathLst>
                  <a:path extrusionOk="0" h="234314" w="32385">
                    <a:moveTo>
                      <a:pt x="0" y="0"/>
                    </a:moveTo>
                    <a:lnTo>
                      <a:pt x="285" y="12906"/>
                    </a:lnTo>
                    <a:lnTo>
                      <a:pt x="1143" y="25526"/>
                    </a:lnTo>
                    <a:lnTo>
                      <a:pt x="2571" y="38147"/>
                    </a:lnTo>
                    <a:lnTo>
                      <a:pt x="4572" y="51053"/>
                    </a:lnTo>
                    <a:lnTo>
                      <a:pt x="6965" y="69913"/>
                    </a:lnTo>
                    <a:lnTo>
                      <a:pt x="13716" y="126492"/>
                    </a:lnTo>
                    <a:lnTo>
                      <a:pt x="17621" y="166973"/>
                    </a:lnTo>
                    <a:lnTo>
                      <a:pt x="19609" y="187463"/>
                    </a:lnTo>
                    <a:lnTo>
                      <a:pt x="22098" y="208026"/>
                    </a:lnTo>
                    <a:lnTo>
                      <a:pt x="23217" y="216467"/>
                    </a:lnTo>
                    <a:lnTo>
                      <a:pt x="24765" y="222980"/>
                    </a:lnTo>
                    <a:lnTo>
                      <a:pt x="27455" y="228492"/>
                    </a:lnTo>
                    <a:lnTo>
                      <a:pt x="32004" y="233934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9" name="Google Shape;6809;p87"/>
              <p:cNvSpPr/>
              <p:nvPr/>
            </p:nvSpPr>
            <p:spPr>
              <a:xfrm>
                <a:off x="3416807" y="2808731"/>
                <a:ext cx="89535" cy="71119"/>
              </a:xfrm>
              <a:custGeom>
                <a:rect b="b" l="l" r="r" t="t"/>
                <a:pathLst>
                  <a:path extrusionOk="0" h="71119" w="89535">
                    <a:moveTo>
                      <a:pt x="0" y="44196"/>
                    </a:moveTo>
                    <a:lnTo>
                      <a:pt x="22859" y="9144"/>
                    </a:lnTo>
                    <a:lnTo>
                      <a:pt x="69341" y="0"/>
                    </a:lnTo>
                    <a:lnTo>
                      <a:pt x="77795" y="2143"/>
                    </a:lnTo>
                    <a:lnTo>
                      <a:pt x="83820" y="6286"/>
                    </a:lnTo>
                    <a:lnTo>
                      <a:pt x="87558" y="12430"/>
                    </a:lnTo>
                    <a:lnTo>
                      <a:pt x="89154" y="20574"/>
                    </a:lnTo>
                    <a:lnTo>
                      <a:pt x="87713" y="31182"/>
                    </a:lnTo>
                    <a:lnTo>
                      <a:pt x="58519" y="60043"/>
                    </a:lnTo>
                    <a:lnTo>
                      <a:pt x="35052" y="70866"/>
                    </a:lnTo>
                    <a:lnTo>
                      <a:pt x="34290" y="70866"/>
                    </a:lnTo>
                    <a:lnTo>
                      <a:pt x="32766" y="70866"/>
                    </a:lnTo>
                    <a:lnTo>
                      <a:pt x="32004" y="70866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0" name="Google Shape;6810;p87"/>
              <p:cNvSpPr/>
              <p:nvPr/>
            </p:nvSpPr>
            <p:spPr>
              <a:xfrm>
                <a:off x="3530345" y="2793491"/>
                <a:ext cx="97789" cy="95885"/>
              </a:xfrm>
              <a:custGeom>
                <a:rect b="b" l="l" r="r" t="t"/>
                <a:pathLst>
                  <a:path extrusionOk="0" h="95885" w="97789">
                    <a:moveTo>
                      <a:pt x="3810" y="11429"/>
                    </a:moveTo>
                    <a:lnTo>
                      <a:pt x="1607" y="20800"/>
                    </a:lnTo>
                    <a:lnTo>
                      <a:pt x="476" y="29813"/>
                    </a:lnTo>
                    <a:lnTo>
                      <a:pt x="59" y="38969"/>
                    </a:lnTo>
                    <a:lnTo>
                      <a:pt x="0" y="48767"/>
                    </a:lnTo>
                    <a:lnTo>
                      <a:pt x="107" y="58376"/>
                    </a:lnTo>
                    <a:lnTo>
                      <a:pt x="17526" y="95440"/>
                    </a:lnTo>
                    <a:lnTo>
                      <a:pt x="24217" y="95559"/>
                    </a:lnTo>
                    <a:lnTo>
                      <a:pt x="30480" y="92963"/>
                    </a:lnTo>
                    <a:lnTo>
                      <a:pt x="52578" y="54101"/>
                    </a:lnTo>
                    <a:lnTo>
                      <a:pt x="55899" y="21097"/>
                    </a:lnTo>
                    <a:lnTo>
                      <a:pt x="54864" y="10667"/>
                    </a:lnTo>
                    <a:lnTo>
                      <a:pt x="53340" y="3047"/>
                    </a:lnTo>
                    <a:lnTo>
                      <a:pt x="50292" y="2285"/>
                    </a:lnTo>
                    <a:lnTo>
                      <a:pt x="44196" y="0"/>
                    </a:lnTo>
                    <a:lnTo>
                      <a:pt x="41552" y="7334"/>
                    </a:lnTo>
                    <a:lnTo>
                      <a:pt x="40195" y="14668"/>
                    </a:lnTo>
                    <a:lnTo>
                      <a:pt x="39695" y="22288"/>
                    </a:lnTo>
                    <a:lnTo>
                      <a:pt x="39624" y="30479"/>
                    </a:lnTo>
                    <a:lnTo>
                      <a:pt x="39707" y="41171"/>
                    </a:lnTo>
                    <a:lnTo>
                      <a:pt x="57757" y="75402"/>
                    </a:lnTo>
                    <a:lnTo>
                      <a:pt x="74211" y="81141"/>
                    </a:lnTo>
                    <a:lnTo>
                      <a:pt x="82296" y="80009"/>
                    </a:lnTo>
                    <a:lnTo>
                      <a:pt x="90678" y="73913"/>
                    </a:lnTo>
                    <a:lnTo>
                      <a:pt x="92964" y="71627"/>
                    </a:lnTo>
                    <a:lnTo>
                      <a:pt x="97536" y="67055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1" name="Google Shape;6811;p87"/>
              <p:cNvSpPr/>
              <p:nvPr/>
            </p:nvSpPr>
            <p:spPr>
              <a:xfrm>
                <a:off x="3639407" y="2740151"/>
                <a:ext cx="8889" cy="137160"/>
              </a:xfrm>
              <a:custGeom>
                <a:rect b="b" l="l" r="r" t="t"/>
                <a:pathLst>
                  <a:path extrusionOk="0" h="137160" w="8889">
                    <a:moveTo>
                      <a:pt x="2952" y="0"/>
                    </a:moveTo>
                    <a:lnTo>
                      <a:pt x="1952" y="13585"/>
                    </a:lnTo>
                    <a:lnTo>
                      <a:pt x="1238" y="26955"/>
                    </a:lnTo>
                    <a:lnTo>
                      <a:pt x="809" y="40183"/>
                    </a:lnTo>
                    <a:lnTo>
                      <a:pt x="666" y="53340"/>
                    </a:lnTo>
                    <a:lnTo>
                      <a:pt x="369" y="71854"/>
                    </a:lnTo>
                    <a:lnTo>
                      <a:pt x="0" y="90582"/>
                    </a:lnTo>
                    <a:lnTo>
                      <a:pt x="345" y="109168"/>
                    </a:lnTo>
                    <a:lnTo>
                      <a:pt x="2190" y="127254"/>
                    </a:lnTo>
                    <a:lnTo>
                      <a:pt x="2952" y="136398"/>
                    </a:lnTo>
                    <a:lnTo>
                      <a:pt x="2952" y="137160"/>
                    </a:lnTo>
                    <a:lnTo>
                      <a:pt x="8286" y="136398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2" name="Google Shape;6812;p87"/>
              <p:cNvSpPr/>
              <p:nvPr/>
            </p:nvSpPr>
            <p:spPr>
              <a:xfrm>
                <a:off x="3624833" y="2817113"/>
                <a:ext cx="87629" cy="1269"/>
              </a:xfrm>
              <a:custGeom>
                <a:rect b="b" l="l" r="r" t="t"/>
                <a:pathLst>
                  <a:path extrusionOk="0" h="1269" w="87629">
                    <a:moveTo>
                      <a:pt x="0" y="0"/>
                    </a:moveTo>
                    <a:lnTo>
                      <a:pt x="16442" y="11"/>
                    </a:lnTo>
                    <a:lnTo>
                      <a:pt x="32670" y="95"/>
                    </a:lnTo>
                    <a:lnTo>
                      <a:pt x="48756" y="321"/>
                    </a:lnTo>
                    <a:lnTo>
                      <a:pt x="64769" y="761"/>
                    </a:lnTo>
                    <a:lnTo>
                      <a:pt x="72390" y="761"/>
                    </a:lnTo>
                    <a:lnTo>
                      <a:pt x="80010" y="761"/>
                    </a:lnTo>
                    <a:lnTo>
                      <a:pt x="87630" y="761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3" name="Google Shape;6813;p87"/>
              <p:cNvSpPr/>
              <p:nvPr/>
            </p:nvSpPr>
            <p:spPr>
              <a:xfrm>
                <a:off x="3333749" y="2955797"/>
                <a:ext cx="346075" cy="52069"/>
              </a:xfrm>
              <a:custGeom>
                <a:rect b="b" l="l" r="r" t="t"/>
                <a:pathLst>
                  <a:path extrusionOk="0" h="52069" w="346075">
                    <a:moveTo>
                      <a:pt x="0" y="49529"/>
                    </a:moveTo>
                    <a:lnTo>
                      <a:pt x="21038" y="51720"/>
                    </a:lnTo>
                    <a:lnTo>
                      <a:pt x="42005" y="51053"/>
                    </a:lnTo>
                    <a:lnTo>
                      <a:pt x="63115" y="48672"/>
                    </a:lnTo>
                    <a:lnTo>
                      <a:pt x="84582" y="45719"/>
                    </a:lnTo>
                    <a:lnTo>
                      <a:pt x="116014" y="41421"/>
                    </a:lnTo>
                    <a:lnTo>
                      <a:pt x="178879" y="34254"/>
                    </a:lnTo>
                    <a:lnTo>
                      <a:pt x="233624" y="29063"/>
                    </a:lnTo>
                    <a:lnTo>
                      <a:pt x="256794" y="26955"/>
                    </a:lnTo>
                    <a:lnTo>
                      <a:pt x="279963" y="24705"/>
                    </a:lnTo>
                    <a:lnTo>
                      <a:pt x="303276" y="22097"/>
                    </a:lnTo>
                    <a:lnTo>
                      <a:pt x="312360" y="21109"/>
                    </a:lnTo>
                    <a:lnTo>
                      <a:pt x="323373" y="19907"/>
                    </a:lnTo>
                    <a:lnTo>
                      <a:pt x="334244" y="17704"/>
                    </a:lnTo>
                    <a:lnTo>
                      <a:pt x="342900" y="13715"/>
                    </a:lnTo>
                    <a:lnTo>
                      <a:pt x="345948" y="11429"/>
                    </a:lnTo>
                    <a:lnTo>
                      <a:pt x="344424" y="3047"/>
                    </a:lnTo>
                    <a:lnTo>
                      <a:pt x="344424" y="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4" name="Google Shape;6814;p87"/>
              <p:cNvSpPr/>
              <p:nvPr/>
            </p:nvSpPr>
            <p:spPr>
              <a:xfrm>
                <a:off x="3764279" y="2779775"/>
                <a:ext cx="5714" cy="19050"/>
              </a:xfrm>
              <a:custGeom>
                <a:rect b="b" l="l" r="r" t="t"/>
                <a:pathLst>
                  <a:path extrusionOk="0" h="19050" w="5714">
                    <a:moveTo>
                      <a:pt x="5334" y="0"/>
                    </a:moveTo>
                    <a:lnTo>
                      <a:pt x="2286" y="10668"/>
                    </a:lnTo>
                    <a:lnTo>
                      <a:pt x="1524" y="12192"/>
                    </a:lnTo>
                    <a:lnTo>
                      <a:pt x="0" y="1905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5" name="Google Shape;6815;p87"/>
              <p:cNvSpPr/>
              <p:nvPr/>
            </p:nvSpPr>
            <p:spPr>
              <a:xfrm>
                <a:off x="3784091" y="2895599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048"/>
                    </a:moveTo>
                    <a:lnTo>
                      <a:pt x="0" y="11430"/>
                    </a:lnTo>
                    <a:lnTo>
                      <a:pt x="3809" y="15240"/>
                    </a:lnTo>
                    <a:lnTo>
                      <a:pt x="12191" y="15240"/>
                    </a:lnTo>
                    <a:lnTo>
                      <a:pt x="15239" y="11430"/>
                    </a:lnTo>
                    <a:lnTo>
                      <a:pt x="15239" y="7620"/>
                    </a:lnTo>
                    <a:lnTo>
                      <a:pt x="15239" y="3048"/>
                    </a:lnTo>
                    <a:lnTo>
                      <a:pt x="12191" y="0"/>
                    </a:lnTo>
                    <a:lnTo>
                      <a:pt x="3809" y="0"/>
                    </a:lnTo>
                    <a:lnTo>
                      <a:pt x="0" y="3048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16" name="Google Shape;6816;p87"/>
            <p:cNvGrpSpPr/>
            <p:nvPr/>
          </p:nvGrpSpPr>
          <p:grpSpPr>
            <a:xfrm>
              <a:off x="4165079" y="2757855"/>
              <a:ext cx="827799" cy="213956"/>
              <a:chOff x="4165079" y="2757855"/>
              <a:chExt cx="827799" cy="213956"/>
            </a:xfrm>
          </p:grpSpPr>
          <p:pic>
            <p:nvPicPr>
              <p:cNvPr id="6817" name="Google Shape;6817;p87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165079" y="2757855"/>
                <a:ext cx="199669" cy="2139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18" name="Google Shape;6818;p87"/>
              <p:cNvSpPr/>
              <p:nvPr/>
            </p:nvSpPr>
            <p:spPr>
              <a:xfrm>
                <a:off x="4391691" y="2803398"/>
                <a:ext cx="93979" cy="128905"/>
              </a:xfrm>
              <a:custGeom>
                <a:rect b="b" l="l" r="r" t="t"/>
                <a:pathLst>
                  <a:path extrusionOk="0" h="128905" w="93979">
                    <a:moveTo>
                      <a:pt x="50768" y="60198"/>
                    </a:moveTo>
                    <a:lnTo>
                      <a:pt x="50446" y="52197"/>
                    </a:lnTo>
                    <a:lnTo>
                      <a:pt x="50482" y="44196"/>
                    </a:lnTo>
                    <a:lnTo>
                      <a:pt x="50661" y="36195"/>
                    </a:lnTo>
                    <a:lnTo>
                      <a:pt x="50768" y="28194"/>
                    </a:lnTo>
                    <a:lnTo>
                      <a:pt x="50768" y="19812"/>
                    </a:lnTo>
                    <a:lnTo>
                      <a:pt x="51530" y="12192"/>
                    </a:lnTo>
                    <a:lnTo>
                      <a:pt x="44672" y="5334"/>
                    </a:lnTo>
                    <a:lnTo>
                      <a:pt x="39338" y="762"/>
                    </a:lnTo>
                    <a:lnTo>
                      <a:pt x="29432" y="0"/>
                    </a:lnTo>
                    <a:lnTo>
                      <a:pt x="24098" y="4572"/>
                    </a:lnTo>
                    <a:lnTo>
                      <a:pt x="6953" y="39826"/>
                    </a:lnTo>
                    <a:lnTo>
                      <a:pt x="285" y="82296"/>
                    </a:lnTo>
                    <a:lnTo>
                      <a:pt x="0" y="98107"/>
                    </a:lnTo>
                    <a:lnTo>
                      <a:pt x="2000" y="112776"/>
                    </a:lnTo>
                    <a:lnTo>
                      <a:pt x="5381" y="120515"/>
                    </a:lnTo>
                    <a:lnTo>
                      <a:pt x="10763" y="126111"/>
                    </a:lnTo>
                    <a:lnTo>
                      <a:pt x="17859" y="128849"/>
                    </a:lnTo>
                    <a:lnTo>
                      <a:pt x="26384" y="128016"/>
                    </a:lnTo>
                    <a:lnTo>
                      <a:pt x="55340" y="94488"/>
                    </a:lnTo>
                    <a:lnTo>
                      <a:pt x="62948" y="48410"/>
                    </a:lnTo>
                    <a:lnTo>
                      <a:pt x="62198" y="32766"/>
                    </a:lnTo>
                    <a:lnTo>
                      <a:pt x="62198" y="31242"/>
                    </a:lnTo>
                    <a:lnTo>
                      <a:pt x="61436" y="29718"/>
                    </a:lnTo>
                    <a:lnTo>
                      <a:pt x="61436" y="28194"/>
                    </a:lnTo>
                    <a:lnTo>
                      <a:pt x="60674" y="33528"/>
                    </a:lnTo>
                    <a:lnTo>
                      <a:pt x="59912" y="37338"/>
                    </a:lnTo>
                    <a:lnTo>
                      <a:pt x="59912" y="42672"/>
                    </a:lnTo>
                    <a:lnTo>
                      <a:pt x="71342" y="91440"/>
                    </a:lnTo>
                    <a:lnTo>
                      <a:pt x="74390" y="98298"/>
                    </a:lnTo>
                    <a:lnTo>
                      <a:pt x="78200" y="108966"/>
                    </a:lnTo>
                    <a:lnTo>
                      <a:pt x="86582" y="111252"/>
                    </a:lnTo>
                    <a:lnTo>
                      <a:pt x="90392" y="111252"/>
                    </a:lnTo>
                    <a:lnTo>
                      <a:pt x="91154" y="111252"/>
                    </a:lnTo>
                    <a:lnTo>
                      <a:pt x="93440" y="108966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9" name="Google Shape;6819;p87"/>
              <p:cNvSpPr/>
              <p:nvPr/>
            </p:nvSpPr>
            <p:spPr>
              <a:xfrm>
                <a:off x="4498848" y="2771394"/>
                <a:ext cx="15239" cy="149860"/>
              </a:xfrm>
              <a:custGeom>
                <a:rect b="b" l="l" r="r" t="t"/>
                <a:pathLst>
                  <a:path extrusionOk="0" h="149860" w="15239">
                    <a:moveTo>
                      <a:pt x="3810" y="0"/>
                    </a:moveTo>
                    <a:lnTo>
                      <a:pt x="1607" y="14501"/>
                    </a:lnTo>
                    <a:lnTo>
                      <a:pt x="476" y="28575"/>
                    </a:lnTo>
                    <a:lnTo>
                      <a:pt x="59" y="42648"/>
                    </a:lnTo>
                    <a:lnTo>
                      <a:pt x="0" y="57150"/>
                    </a:lnTo>
                    <a:lnTo>
                      <a:pt x="273" y="72009"/>
                    </a:lnTo>
                    <a:lnTo>
                      <a:pt x="1047" y="86868"/>
                    </a:lnTo>
                    <a:lnTo>
                      <a:pt x="2250" y="101727"/>
                    </a:lnTo>
                    <a:lnTo>
                      <a:pt x="3810" y="116586"/>
                    </a:lnTo>
                    <a:lnTo>
                      <a:pt x="4476" y="124170"/>
                    </a:lnTo>
                    <a:lnTo>
                      <a:pt x="5715" y="133826"/>
                    </a:lnTo>
                    <a:lnTo>
                      <a:pt x="8096" y="143053"/>
                    </a:lnTo>
                    <a:lnTo>
                      <a:pt x="12192" y="149352"/>
                    </a:lnTo>
                    <a:lnTo>
                      <a:pt x="13716" y="149352"/>
                    </a:lnTo>
                    <a:lnTo>
                      <a:pt x="14478" y="149352"/>
                    </a:lnTo>
                    <a:lnTo>
                      <a:pt x="15240" y="14935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0" name="Google Shape;6820;p87"/>
              <p:cNvSpPr/>
              <p:nvPr/>
            </p:nvSpPr>
            <p:spPr>
              <a:xfrm>
                <a:off x="4488180" y="2838450"/>
                <a:ext cx="69850" cy="10160"/>
              </a:xfrm>
              <a:custGeom>
                <a:rect b="b" l="l" r="r" t="t"/>
                <a:pathLst>
                  <a:path extrusionOk="0" h="10160" w="69850">
                    <a:moveTo>
                      <a:pt x="0" y="0"/>
                    </a:moveTo>
                    <a:lnTo>
                      <a:pt x="12322" y="6024"/>
                    </a:lnTo>
                    <a:lnTo>
                      <a:pt x="23145" y="9334"/>
                    </a:lnTo>
                    <a:lnTo>
                      <a:pt x="34397" y="10072"/>
                    </a:lnTo>
                    <a:lnTo>
                      <a:pt x="48006" y="8381"/>
                    </a:lnTo>
                    <a:lnTo>
                      <a:pt x="58674" y="5333"/>
                    </a:lnTo>
                    <a:lnTo>
                      <a:pt x="62484" y="4571"/>
                    </a:lnTo>
                    <a:lnTo>
                      <a:pt x="69342" y="1523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1" name="Google Shape;6821;p87"/>
              <p:cNvSpPr/>
              <p:nvPr/>
            </p:nvSpPr>
            <p:spPr>
              <a:xfrm>
                <a:off x="4567713" y="2811732"/>
                <a:ext cx="111760" cy="117475"/>
              </a:xfrm>
              <a:custGeom>
                <a:rect b="b" l="l" r="r" t="t"/>
                <a:pathLst>
                  <a:path extrusionOk="0" h="117475" w="111760">
                    <a:moveTo>
                      <a:pt x="63722" y="58721"/>
                    </a:moveTo>
                    <a:lnTo>
                      <a:pt x="60031" y="50280"/>
                    </a:lnTo>
                    <a:lnTo>
                      <a:pt x="57626" y="42624"/>
                    </a:lnTo>
                    <a:lnTo>
                      <a:pt x="55792" y="34825"/>
                    </a:lnTo>
                    <a:lnTo>
                      <a:pt x="53816" y="25955"/>
                    </a:lnTo>
                    <a:lnTo>
                      <a:pt x="51899" y="19800"/>
                    </a:lnTo>
                    <a:lnTo>
                      <a:pt x="49339" y="13287"/>
                    </a:lnTo>
                    <a:lnTo>
                      <a:pt x="45779" y="7203"/>
                    </a:lnTo>
                    <a:lnTo>
                      <a:pt x="40862" y="2333"/>
                    </a:lnTo>
                    <a:lnTo>
                      <a:pt x="34432" y="0"/>
                    </a:lnTo>
                    <a:lnTo>
                      <a:pt x="28860" y="1381"/>
                    </a:lnTo>
                    <a:lnTo>
                      <a:pt x="8667" y="37671"/>
                    </a:lnTo>
                    <a:lnTo>
                      <a:pt x="1273" y="76807"/>
                    </a:lnTo>
                    <a:lnTo>
                      <a:pt x="0" y="89487"/>
                    </a:lnTo>
                    <a:lnTo>
                      <a:pt x="297" y="102024"/>
                    </a:lnTo>
                    <a:lnTo>
                      <a:pt x="3524" y="112061"/>
                    </a:lnTo>
                    <a:lnTo>
                      <a:pt x="10215" y="116752"/>
                    </a:lnTo>
                    <a:lnTo>
                      <a:pt x="18764" y="117014"/>
                    </a:lnTo>
                    <a:lnTo>
                      <a:pt x="27312" y="114419"/>
                    </a:lnTo>
                    <a:lnTo>
                      <a:pt x="58435" y="81176"/>
                    </a:lnTo>
                    <a:lnTo>
                      <a:pt x="67460" y="42064"/>
                    </a:lnTo>
                    <a:lnTo>
                      <a:pt x="67532" y="32813"/>
                    </a:lnTo>
                    <a:lnTo>
                      <a:pt x="67532" y="25193"/>
                    </a:lnTo>
                    <a:lnTo>
                      <a:pt x="67532" y="31289"/>
                    </a:lnTo>
                    <a:lnTo>
                      <a:pt x="63722" y="60245"/>
                    </a:lnTo>
                    <a:lnTo>
                      <a:pt x="63722" y="71294"/>
                    </a:lnTo>
                    <a:lnTo>
                      <a:pt x="76188" y="108858"/>
                    </a:lnTo>
                    <a:lnTo>
                      <a:pt x="91690" y="114264"/>
                    </a:lnTo>
                    <a:lnTo>
                      <a:pt x="100298" y="112823"/>
                    </a:lnTo>
                    <a:lnTo>
                      <a:pt x="104108" y="111299"/>
                    </a:lnTo>
                    <a:lnTo>
                      <a:pt x="107918" y="109013"/>
                    </a:lnTo>
                    <a:lnTo>
                      <a:pt x="111728" y="107489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2" name="Google Shape;6822;p87"/>
              <p:cNvSpPr/>
              <p:nvPr/>
            </p:nvSpPr>
            <p:spPr>
              <a:xfrm>
                <a:off x="4689348" y="2772918"/>
                <a:ext cx="81279" cy="142875"/>
              </a:xfrm>
              <a:custGeom>
                <a:rect b="b" l="l" r="r" t="t"/>
                <a:pathLst>
                  <a:path extrusionOk="0" h="142875" w="81279">
                    <a:moveTo>
                      <a:pt x="64770" y="0"/>
                    </a:moveTo>
                    <a:lnTo>
                      <a:pt x="22407" y="22181"/>
                    </a:lnTo>
                    <a:lnTo>
                      <a:pt x="6488" y="63912"/>
                    </a:lnTo>
                    <a:lnTo>
                      <a:pt x="7143" y="72390"/>
                    </a:lnTo>
                    <a:lnTo>
                      <a:pt x="44422" y="93595"/>
                    </a:lnTo>
                    <a:lnTo>
                      <a:pt x="71628" y="98298"/>
                    </a:lnTo>
                    <a:lnTo>
                      <a:pt x="76200" y="105155"/>
                    </a:lnTo>
                    <a:lnTo>
                      <a:pt x="80772" y="111252"/>
                    </a:lnTo>
                    <a:lnTo>
                      <a:pt x="79248" y="118872"/>
                    </a:lnTo>
                    <a:lnTo>
                      <a:pt x="73914" y="123444"/>
                    </a:lnTo>
                    <a:lnTo>
                      <a:pt x="36576" y="139446"/>
                    </a:lnTo>
                    <a:lnTo>
                      <a:pt x="20574" y="142589"/>
                    </a:lnTo>
                    <a:lnTo>
                      <a:pt x="11501" y="142553"/>
                    </a:lnTo>
                    <a:lnTo>
                      <a:pt x="4572" y="139446"/>
                    </a:lnTo>
                    <a:lnTo>
                      <a:pt x="0" y="134112"/>
                    </a:lnTo>
                    <a:lnTo>
                      <a:pt x="3810" y="123444"/>
                    </a:lnTo>
                    <a:lnTo>
                      <a:pt x="4572" y="11811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3" name="Google Shape;6823;p87"/>
              <p:cNvSpPr/>
              <p:nvPr/>
            </p:nvSpPr>
            <p:spPr>
              <a:xfrm>
                <a:off x="4801362" y="2798064"/>
                <a:ext cx="97789" cy="125730"/>
              </a:xfrm>
              <a:custGeom>
                <a:rect b="b" l="l" r="r" t="t"/>
                <a:pathLst>
                  <a:path extrusionOk="0" h="125730" w="97789">
                    <a:moveTo>
                      <a:pt x="10667" y="0"/>
                    </a:moveTo>
                    <a:lnTo>
                      <a:pt x="3047" y="43434"/>
                    </a:lnTo>
                    <a:lnTo>
                      <a:pt x="0" y="93726"/>
                    </a:lnTo>
                    <a:lnTo>
                      <a:pt x="1023" y="103191"/>
                    </a:lnTo>
                    <a:lnTo>
                      <a:pt x="3619" y="111728"/>
                    </a:lnTo>
                    <a:lnTo>
                      <a:pt x="8786" y="118693"/>
                    </a:lnTo>
                    <a:lnTo>
                      <a:pt x="17525" y="123444"/>
                    </a:lnTo>
                    <a:lnTo>
                      <a:pt x="29610" y="125218"/>
                    </a:lnTo>
                    <a:lnTo>
                      <a:pt x="41624" y="123348"/>
                    </a:lnTo>
                    <a:lnTo>
                      <a:pt x="82200" y="100107"/>
                    </a:lnTo>
                    <a:lnTo>
                      <a:pt x="89832" y="92428"/>
                    </a:lnTo>
                    <a:lnTo>
                      <a:pt x="97535" y="83819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4" name="Google Shape;6824;p87"/>
              <p:cNvSpPr/>
              <p:nvPr/>
            </p:nvSpPr>
            <p:spPr>
              <a:xfrm>
                <a:off x="4814316" y="2801874"/>
                <a:ext cx="62229" cy="43180"/>
              </a:xfrm>
              <a:custGeom>
                <a:rect b="b" l="l" r="r" t="t"/>
                <a:pathLst>
                  <a:path extrusionOk="0" h="43180" w="62229">
                    <a:moveTo>
                      <a:pt x="3810" y="36575"/>
                    </a:moveTo>
                    <a:lnTo>
                      <a:pt x="16394" y="41326"/>
                    </a:lnTo>
                    <a:lnTo>
                      <a:pt x="26193" y="42576"/>
                    </a:lnTo>
                    <a:lnTo>
                      <a:pt x="35849" y="39683"/>
                    </a:lnTo>
                    <a:lnTo>
                      <a:pt x="61722" y="9905"/>
                    </a:lnTo>
                    <a:lnTo>
                      <a:pt x="58209" y="3857"/>
                    </a:lnTo>
                    <a:lnTo>
                      <a:pt x="51339" y="952"/>
                    </a:lnTo>
                    <a:lnTo>
                      <a:pt x="43183" y="47"/>
                    </a:lnTo>
                    <a:lnTo>
                      <a:pt x="35814" y="0"/>
                    </a:lnTo>
                    <a:lnTo>
                      <a:pt x="26955" y="154"/>
                    </a:lnTo>
                    <a:lnTo>
                      <a:pt x="18669" y="1238"/>
                    </a:lnTo>
                    <a:lnTo>
                      <a:pt x="10953" y="4179"/>
                    </a:lnTo>
                    <a:lnTo>
                      <a:pt x="3810" y="9905"/>
                    </a:lnTo>
                    <a:lnTo>
                      <a:pt x="0" y="13715"/>
                    </a:lnTo>
                    <a:lnTo>
                      <a:pt x="0" y="16763"/>
                    </a:lnTo>
                    <a:lnTo>
                      <a:pt x="0" y="22097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5" name="Google Shape;6825;p87"/>
              <p:cNvSpPr/>
              <p:nvPr/>
            </p:nvSpPr>
            <p:spPr>
              <a:xfrm>
                <a:off x="4926758" y="2765298"/>
                <a:ext cx="24764" cy="146685"/>
              </a:xfrm>
              <a:custGeom>
                <a:rect b="b" l="l" r="r" t="t"/>
                <a:pathLst>
                  <a:path extrusionOk="0" h="146685" w="24764">
                    <a:moveTo>
                      <a:pt x="6429" y="0"/>
                    </a:moveTo>
                    <a:lnTo>
                      <a:pt x="2381" y="14823"/>
                    </a:lnTo>
                    <a:lnTo>
                      <a:pt x="333" y="28289"/>
                    </a:lnTo>
                    <a:lnTo>
                      <a:pt x="0" y="41898"/>
                    </a:lnTo>
                    <a:lnTo>
                      <a:pt x="1095" y="57150"/>
                    </a:lnTo>
                    <a:lnTo>
                      <a:pt x="2952" y="71425"/>
                    </a:lnTo>
                    <a:lnTo>
                      <a:pt x="5095" y="85629"/>
                    </a:lnTo>
                    <a:lnTo>
                      <a:pt x="7524" y="99691"/>
                    </a:lnTo>
                    <a:lnTo>
                      <a:pt x="10239" y="113538"/>
                    </a:lnTo>
                    <a:lnTo>
                      <a:pt x="11465" y="120336"/>
                    </a:lnTo>
                    <a:lnTo>
                      <a:pt x="13192" y="129635"/>
                    </a:lnTo>
                    <a:lnTo>
                      <a:pt x="15918" y="138505"/>
                    </a:lnTo>
                    <a:lnTo>
                      <a:pt x="20145" y="144018"/>
                    </a:lnTo>
                    <a:lnTo>
                      <a:pt x="24717" y="146304"/>
                    </a:lnTo>
                    <a:lnTo>
                      <a:pt x="23955" y="139446"/>
                    </a:lnTo>
                    <a:lnTo>
                      <a:pt x="24717" y="13792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6" name="Google Shape;6826;p87"/>
              <p:cNvSpPr/>
              <p:nvPr/>
            </p:nvSpPr>
            <p:spPr>
              <a:xfrm>
                <a:off x="4887468" y="2825496"/>
                <a:ext cx="105410" cy="12700"/>
              </a:xfrm>
              <a:custGeom>
                <a:rect b="b" l="l" r="r" t="t"/>
                <a:pathLst>
                  <a:path extrusionOk="0" h="12700" w="105410">
                    <a:moveTo>
                      <a:pt x="0" y="9906"/>
                    </a:moveTo>
                    <a:lnTo>
                      <a:pt x="14478" y="11930"/>
                    </a:lnTo>
                    <a:lnTo>
                      <a:pt x="27813" y="12382"/>
                    </a:lnTo>
                    <a:lnTo>
                      <a:pt x="41148" y="11406"/>
                    </a:lnTo>
                    <a:lnTo>
                      <a:pt x="55626" y="9144"/>
                    </a:lnTo>
                    <a:lnTo>
                      <a:pt x="66841" y="7429"/>
                    </a:lnTo>
                    <a:lnTo>
                      <a:pt x="103632" y="762"/>
                    </a:lnTo>
                    <a:lnTo>
                      <a:pt x="105155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827" name="Google Shape;6827;p87"/>
            <p:cNvSpPr/>
            <p:nvPr/>
          </p:nvSpPr>
          <p:spPr>
            <a:xfrm>
              <a:off x="5490971" y="2599825"/>
              <a:ext cx="100964" cy="452755"/>
            </a:xfrm>
            <a:custGeom>
              <a:rect b="b" l="l" r="r" t="t"/>
              <a:pathLst>
                <a:path extrusionOk="0" h="452755" w="100964">
                  <a:moveTo>
                    <a:pt x="100584" y="29837"/>
                  </a:moveTo>
                  <a:lnTo>
                    <a:pt x="69342" y="881"/>
                  </a:lnTo>
                  <a:lnTo>
                    <a:pt x="57900" y="0"/>
                  </a:lnTo>
                  <a:lnTo>
                    <a:pt x="47529" y="1833"/>
                  </a:lnTo>
                  <a:lnTo>
                    <a:pt x="13430" y="38504"/>
                  </a:lnTo>
                  <a:lnTo>
                    <a:pt x="6858" y="67937"/>
                  </a:lnTo>
                  <a:lnTo>
                    <a:pt x="7012" y="82784"/>
                  </a:lnTo>
                  <a:lnTo>
                    <a:pt x="23622" y="119753"/>
                  </a:lnTo>
                  <a:lnTo>
                    <a:pt x="52875" y="144720"/>
                  </a:lnTo>
                  <a:lnTo>
                    <a:pt x="62484" y="153281"/>
                  </a:lnTo>
                  <a:lnTo>
                    <a:pt x="68484" y="160520"/>
                  </a:lnTo>
                  <a:lnTo>
                    <a:pt x="72771" y="167759"/>
                  </a:lnTo>
                  <a:lnTo>
                    <a:pt x="75342" y="175569"/>
                  </a:lnTo>
                  <a:lnTo>
                    <a:pt x="76200" y="184523"/>
                  </a:lnTo>
                  <a:lnTo>
                    <a:pt x="73890" y="196381"/>
                  </a:lnTo>
                  <a:lnTo>
                    <a:pt x="41517" y="233541"/>
                  </a:lnTo>
                  <a:lnTo>
                    <a:pt x="9906" y="263009"/>
                  </a:lnTo>
                  <a:lnTo>
                    <a:pt x="6096" y="266057"/>
                  </a:lnTo>
                  <a:lnTo>
                    <a:pt x="3048" y="269867"/>
                  </a:lnTo>
                  <a:lnTo>
                    <a:pt x="0" y="273677"/>
                  </a:lnTo>
                  <a:lnTo>
                    <a:pt x="9132" y="273581"/>
                  </a:lnTo>
                  <a:lnTo>
                    <a:pt x="18192" y="273486"/>
                  </a:lnTo>
                  <a:lnTo>
                    <a:pt x="27110" y="273677"/>
                  </a:lnTo>
                  <a:lnTo>
                    <a:pt x="58971" y="297310"/>
                  </a:lnTo>
                  <a:lnTo>
                    <a:pt x="59150" y="307109"/>
                  </a:lnTo>
                  <a:lnTo>
                    <a:pt x="58328" y="316765"/>
                  </a:lnTo>
                  <a:lnTo>
                    <a:pt x="57150" y="325493"/>
                  </a:lnTo>
                  <a:lnTo>
                    <a:pt x="53673" y="339518"/>
                  </a:lnTo>
                  <a:lnTo>
                    <a:pt x="49339" y="353115"/>
                  </a:lnTo>
                  <a:lnTo>
                    <a:pt x="44719" y="366426"/>
                  </a:lnTo>
                  <a:lnTo>
                    <a:pt x="40386" y="379595"/>
                  </a:lnTo>
                  <a:lnTo>
                    <a:pt x="36957" y="393203"/>
                  </a:lnTo>
                  <a:lnTo>
                    <a:pt x="34671" y="406741"/>
                  </a:lnTo>
                  <a:lnTo>
                    <a:pt x="33528" y="420421"/>
                  </a:lnTo>
                  <a:lnTo>
                    <a:pt x="33528" y="434459"/>
                  </a:lnTo>
                  <a:lnTo>
                    <a:pt x="34290" y="443603"/>
                  </a:lnTo>
                  <a:lnTo>
                    <a:pt x="39624" y="448937"/>
                  </a:lnTo>
                  <a:lnTo>
                    <a:pt x="48006" y="451223"/>
                  </a:lnTo>
                  <a:lnTo>
                    <a:pt x="57292" y="452485"/>
                  </a:lnTo>
                  <a:lnTo>
                    <a:pt x="65151" y="451032"/>
                  </a:lnTo>
                  <a:lnTo>
                    <a:pt x="72437" y="447579"/>
                  </a:lnTo>
                  <a:lnTo>
                    <a:pt x="80010" y="442841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28" name="Google Shape;6828;p87"/>
            <p:cNvGrpSpPr/>
            <p:nvPr/>
          </p:nvGrpSpPr>
          <p:grpSpPr>
            <a:xfrm>
              <a:off x="5700509" y="2743187"/>
              <a:ext cx="143717" cy="153935"/>
              <a:chOff x="5700509" y="2743187"/>
              <a:chExt cx="143717" cy="153935"/>
            </a:xfrm>
          </p:grpSpPr>
          <p:pic>
            <p:nvPicPr>
              <p:cNvPr id="6829" name="Google Shape;6829;p87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700509" y="2743187"/>
                <a:ext cx="91465" cy="12118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30" name="Google Shape;6830;p87"/>
              <p:cNvSpPr/>
              <p:nvPr/>
            </p:nvSpPr>
            <p:spPr>
              <a:xfrm>
                <a:off x="5837241" y="2813303"/>
                <a:ext cx="6985" cy="83819"/>
              </a:xfrm>
              <a:custGeom>
                <a:rect b="b" l="l" r="r" t="t"/>
                <a:pathLst>
                  <a:path extrusionOk="0" h="83819" w="6985">
                    <a:moveTo>
                      <a:pt x="6536" y="0"/>
                    </a:moveTo>
                    <a:lnTo>
                      <a:pt x="3119" y="11263"/>
                    </a:lnTo>
                    <a:lnTo>
                      <a:pt x="916" y="20955"/>
                    </a:lnTo>
                    <a:lnTo>
                      <a:pt x="0" y="30646"/>
                    </a:lnTo>
                    <a:lnTo>
                      <a:pt x="440" y="41910"/>
                    </a:lnTo>
                    <a:lnTo>
                      <a:pt x="1452" y="50923"/>
                    </a:lnTo>
                    <a:lnTo>
                      <a:pt x="2250" y="59721"/>
                    </a:lnTo>
                    <a:lnTo>
                      <a:pt x="2905" y="68377"/>
                    </a:lnTo>
                    <a:lnTo>
                      <a:pt x="3488" y="76962"/>
                    </a:lnTo>
                    <a:lnTo>
                      <a:pt x="3488" y="80772"/>
                    </a:lnTo>
                    <a:lnTo>
                      <a:pt x="2726" y="81534"/>
                    </a:lnTo>
                    <a:lnTo>
                      <a:pt x="3488" y="8382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831" name="Google Shape;6831;p87"/>
            <p:cNvSpPr/>
            <p:nvPr/>
          </p:nvSpPr>
          <p:spPr>
            <a:xfrm>
              <a:off x="5931408" y="2817685"/>
              <a:ext cx="37464" cy="80644"/>
            </a:xfrm>
            <a:custGeom>
              <a:rect b="b" l="l" r="r" t="t"/>
              <a:pathLst>
                <a:path extrusionOk="0" h="80644" w="37464">
                  <a:moveTo>
                    <a:pt x="7620" y="1714"/>
                  </a:moveTo>
                  <a:lnTo>
                    <a:pt x="16192" y="142"/>
                  </a:lnTo>
                  <a:lnTo>
                    <a:pt x="23622" y="0"/>
                  </a:lnTo>
                  <a:lnTo>
                    <a:pt x="29908" y="3000"/>
                  </a:lnTo>
                  <a:lnTo>
                    <a:pt x="35052" y="10858"/>
                  </a:lnTo>
                  <a:lnTo>
                    <a:pt x="37195" y="20550"/>
                  </a:lnTo>
                  <a:lnTo>
                    <a:pt x="36195" y="30098"/>
                  </a:lnTo>
                  <a:lnTo>
                    <a:pt x="15240" y="65341"/>
                  </a:lnTo>
                  <a:lnTo>
                    <a:pt x="7834" y="73056"/>
                  </a:lnTo>
                  <a:lnTo>
                    <a:pt x="0" y="8020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2" name="Google Shape;6832;p87"/>
            <p:cNvSpPr/>
            <p:nvPr/>
          </p:nvSpPr>
          <p:spPr>
            <a:xfrm>
              <a:off x="6129528" y="2795016"/>
              <a:ext cx="17145" cy="0"/>
            </a:xfrm>
            <a:custGeom>
              <a:rect b="b" l="l" r="r" t="t"/>
              <a:pathLst>
                <a:path extrusionOk="0" h="120000" w="17145">
                  <a:moveTo>
                    <a:pt x="0" y="0"/>
                  </a:moveTo>
                  <a:lnTo>
                    <a:pt x="9144" y="0"/>
                  </a:lnTo>
                  <a:lnTo>
                    <a:pt x="11430" y="0"/>
                  </a:lnTo>
                  <a:lnTo>
                    <a:pt x="16764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3" name="Google Shape;6833;p87"/>
            <p:cNvSpPr/>
            <p:nvPr/>
          </p:nvSpPr>
          <p:spPr>
            <a:xfrm>
              <a:off x="6302502" y="2782823"/>
              <a:ext cx="6350" cy="1269"/>
            </a:xfrm>
            <a:custGeom>
              <a:rect b="b" l="l" r="r" t="t"/>
              <a:pathLst>
                <a:path extrusionOk="0" h="1269" w="6350">
                  <a:moveTo>
                    <a:pt x="0" y="762"/>
                  </a:moveTo>
                  <a:lnTo>
                    <a:pt x="1524" y="762"/>
                  </a:lnTo>
                  <a:lnTo>
                    <a:pt x="3810" y="0"/>
                  </a:lnTo>
                  <a:lnTo>
                    <a:pt x="6096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4" name="Google Shape;6834;p87"/>
            <p:cNvSpPr/>
            <p:nvPr/>
          </p:nvSpPr>
          <p:spPr>
            <a:xfrm>
              <a:off x="6441185" y="2782823"/>
              <a:ext cx="1270" cy="1905"/>
            </a:xfrm>
            <a:custGeom>
              <a:rect b="b" l="l" r="r" t="t"/>
              <a:pathLst>
                <a:path extrusionOk="0" h="1905" w="1270">
                  <a:moveTo>
                    <a:pt x="0" y="1524"/>
                  </a:moveTo>
                  <a:lnTo>
                    <a:pt x="0" y="762"/>
                  </a:lnTo>
                  <a:lnTo>
                    <a:pt x="761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5" name="Google Shape;6835;p87"/>
            <p:cNvSpPr/>
            <p:nvPr/>
          </p:nvSpPr>
          <p:spPr>
            <a:xfrm>
              <a:off x="6705600" y="2811779"/>
              <a:ext cx="41275" cy="73660"/>
            </a:xfrm>
            <a:custGeom>
              <a:rect b="b" l="l" r="r" t="t"/>
              <a:pathLst>
                <a:path extrusionOk="0" h="73660" w="41275">
                  <a:moveTo>
                    <a:pt x="32766" y="0"/>
                  </a:moveTo>
                  <a:lnTo>
                    <a:pt x="39754" y="14025"/>
                  </a:lnTo>
                  <a:lnTo>
                    <a:pt x="41243" y="24193"/>
                  </a:lnTo>
                  <a:lnTo>
                    <a:pt x="37159" y="34075"/>
                  </a:lnTo>
                  <a:lnTo>
                    <a:pt x="27432" y="47244"/>
                  </a:lnTo>
                  <a:lnTo>
                    <a:pt x="21109" y="54721"/>
                  </a:lnTo>
                  <a:lnTo>
                    <a:pt x="14573" y="61341"/>
                  </a:lnTo>
                  <a:lnTo>
                    <a:pt x="7608" y="67389"/>
                  </a:lnTo>
                  <a:lnTo>
                    <a:pt x="0" y="7315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36" name="Google Shape;6836;p8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842747" y="2681465"/>
              <a:ext cx="162617" cy="1547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37" name="Google Shape;6837;p87"/>
            <p:cNvSpPr/>
            <p:nvPr/>
          </p:nvSpPr>
          <p:spPr>
            <a:xfrm>
              <a:off x="7076693" y="2517147"/>
              <a:ext cx="167004" cy="424814"/>
            </a:xfrm>
            <a:custGeom>
              <a:rect b="b" l="l" r="r" t="t"/>
              <a:pathLst>
                <a:path extrusionOk="0" h="424814" w="167004">
                  <a:moveTo>
                    <a:pt x="0" y="23360"/>
                  </a:moveTo>
                  <a:lnTo>
                    <a:pt x="2547" y="11858"/>
                  </a:lnTo>
                  <a:lnTo>
                    <a:pt x="6095" y="3929"/>
                  </a:lnTo>
                  <a:lnTo>
                    <a:pt x="13073" y="0"/>
                  </a:lnTo>
                  <a:lnTo>
                    <a:pt x="25907" y="500"/>
                  </a:lnTo>
                  <a:lnTo>
                    <a:pt x="57947" y="25788"/>
                  </a:lnTo>
                  <a:lnTo>
                    <a:pt x="78140" y="61531"/>
                  </a:lnTo>
                  <a:lnTo>
                    <a:pt x="93928" y="114442"/>
                  </a:lnTo>
                  <a:lnTo>
                    <a:pt x="98583" y="164318"/>
                  </a:lnTo>
                  <a:lnTo>
                    <a:pt x="98488" y="187094"/>
                  </a:lnTo>
                  <a:lnTo>
                    <a:pt x="97536" y="209728"/>
                  </a:lnTo>
                  <a:lnTo>
                    <a:pt x="96012" y="232148"/>
                  </a:lnTo>
                  <a:lnTo>
                    <a:pt x="94999" y="243292"/>
                  </a:lnTo>
                  <a:lnTo>
                    <a:pt x="94202" y="256722"/>
                  </a:lnTo>
                  <a:lnTo>
                    <a:pt x="126289" y="287869"/>
                  </a:lnTo>
                  <a:lnTo>
                    <a:pt x="134874" y="287012"/>
                  </a:lnTo>
                  <a:lnTo>
                    <a:pt x="166116" y="271772"/>
                  </a:lnTo>
                  <a:lnTo>
                    <a:pt x="166878" y="271772"/>
                  </a:lnTo>
                  <a:lnTo>
                    <a:pt x="166878" y="270248"/>
                  </a:lnTo>
                  <a:lnTo>
                    <a:pt x="159519" y="273748"/>
                  </a:lnTo>
                  <a:lnTo>
                    <a:pt x="132647" y="301537"/>
                  </a:lnTo>
                  <a:lnTo>
                    <a:pt x="115824" y="345686"/>
                  </a:lnTo>
                  <a:lnTo>
                    <a:pt x="113823" y="372737"/>
                  </a:lnTo>
                  <a:lnTo>
                    <a:pt x="114430" y="386619"/>
                  </a:lnTo>
                  <a:lnTo>
                    <a:pt x="115824" y="399788"/>
                  </a:lnTo>
                  <a:lnTo>
                    <a:pt x="117288" y="406157"/>
                  </a:lnTo>
                  <a:lnTo>
                    <a:pt x="118967" y="413599"/>
                  </a:lnTo>
                  <a:lnTo>
                    <a:pt x="118502" y="420040"/>
                  </a:lnTo>
                  <a:lnTo>
                    <a:pt x="113538" y="423410"/>
                  </a:lnTo>
                  <a:lnTo>
                    <a:pt x="101643" y="424457"/>
                  </a:lnTo>
                  <a:lnTo>
                    <a:pt x="89249" y="424362"/>
                  </a:lnTo>
                  <a:lnTo>
                    <a:pt x="51387" y="418516"/>
                  </a:lnTo>
                  <a:lnTo>
                    <a:pt x="28241" y="407205"/>
                  </a:lnTo>
                  <a:lnTo>
                    <a:pt x="17526" y="39826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38" name="Google Shape;6838;p8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749526" y="2613660"/>
              <a:ext cx="108229" cy="1585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39" name="Google Shape;6839;p87"/>
            <p:cNvGrpSpPr/>
            <p:nvPr/>
          </p:nvGrpSpPr>
          <p:grpSpPr>
            <a:xfrm>
              <a:off x="7955113" y="2623661"/>
              <a:ext cx="87629" cy="95885"/>
              <a:chOff x="7955113" y="2623661"/>
              <a:chExt cx="87629" cy="95885"/>
            </a:xfrm>
          </p:grpSpPr>
          <p:sp>
            <p:nvSpPr>
              <p:cNvPr id="6840" name="Google Shape;6840;p87"/>
              <p:cNvSpPr/>
              <p:nvPr/>
            </p:nvSpPr>
            <p:spPr>
              <a:xfrm>
                <a:off x="7955113" y="2623661"/>
                <a:ext cx="87629" cy="95885"/>
              </a:xfrm>
              <a:custGeom>
                <a:rect b="b" l="l" r="r" t="t"/>
                <a:pathLst>
                  <a:path extrusionOk="0" h="95885" w="87629">
                    <a:moveTo>
                      <a:pt x="47410" y="3714"/>
                    </a:moveTo>
                    <a:lnTo>
                      <a:pt x="36004" y="1035"/>
                    </a:lnTo>
                    <a:lnTo>
                      <a:pt x="26455" y="0"/>
                    </a:lnTo>
                    <a:lnTo>
                      <a:pt x="18049" y="2536"/>
                    </a:lnTo>
                    <a:lnTo>
                      <a:pt x="10072" y="10572"/>
                    </a:lnTo>
                    <a:lnTo>
                      <a:pt x="4238" y="21466"/>
                    </a:lnTo>
                    <a:lnTo>
                      <a:pt x="1119" y="32575"/>
                    </a:lnTo>
                    <a:lnTo>
                      <a:pt x="0" y="44112"/>
                    </a:lnTo>
                    <a:lnTo>
                      <a:pt x="166" y="56292"/>
                    </a:lnTo>
                    <a:lnTo>
                      <a:pt x="23788" y="90582"/>
                    </a:lnTo>
                    <a:lnTo>
                      <a:pt x="47886" y="95726"/>
                    </a:lnTo>
                    <a:lnTo>
                      <a:pt x="60971" y="95297"/>
                    </a:lnTo>
                    <a:lnTo>
                      <a:pt x="72556" y="92868"/>
                    </a:lnTo>
                    <a:lnTo>
                      <a:pt x="80938" y="88296"/>
                    </a:lnTo>
                    <a:lnTo>
                      <a:pt x="83224" y="86772"/>
                    </a:lnTo>
                    <a:lnTo>
                      <a:pt x="87034" y="8220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1" name="Google Shape;6841;p87"/>
              <p:cNvSpPr/>
              <p:nvPr/>
            </p:nvSpPr>
            <p:spPr>
              <a:xfrm>
                <a:off x="7976616" y="2656331"/>
                <a:ext cx="57150" cy="7619"/>
              </a:xfrm>
              <a:custGeom>
                <a:rect b="b" l="l" r="r" t="t"/>
                <a:pathLst>
                  <a:path extrusionOk="0" h="7619" w="57150">
                    <a:moveTo>
                      <a:pt x="0" y="7620"/>
                    </a:moveTo>
                    <a:lnTo>
                      <a:pt x="14823" y="7179"/>
                    </a:lnTo>
                    <a:lnTo>
                      <a:pt x="28860" y="5810"/>
                    </a:lnTo>
                    <a:lnTo>
                      <a:pt x="42755" y="3440"/>
                    </a:lnTo>
                    <a:lnTo>
                      <a:pt x="57150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842" name="Google Shape;6842;p8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110715" y="2408669"/>
              <a:ext cx="215671" cy="30406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43" name="Google Shape;6843;p87"/>
            <p:cNvGrpSpPr/>
            <p:nvPr/>
          </p:nvGrpSpPr>
          <p:grpSpPr>
            <a:xfrm>
              <a:off x="4466843" y="3260598"/>
              <a:ext cx="567702" cy="181610"/>
              <a:chOff x="4466843" y="3260598"/>
              <a:chExt cx="567702" cy="181610"/>
            </a:xfrm>
          </p:grpSpPr>
          <p:sp>
            <p:nvSpPr>
              <p:cNvPr id="6844" name="Google Shape;6844;p87"/>
              <p:cNvSpPr/>
              <p:nvPr/>
            </p:nvSpPr>
            <p:spPr>
              <a:xfrm>
                <a:off x="4466843" y="3260598"/>
                <a:ext cx="30479" cy="181610"/>
              </a:xfrm>
              <a:custGeom>
                <a:rect b="b" l="l" r="r" t="t"/>
                <a:pathLst>
                  <a:path extrusionOk="0" h="181610" w="30479">
                    <a:moveTo>
                      <a:pt x="0" y="0"/>
                    </a:moveTo>
                    <a:lnTo>
                      <a:pt x="1643" y="14870"/>
                    </a:lnTo>
                    <a:lnTo>
                      <a:pt x="4000" y="29813"/>
                    </a:lnTo>
                    <a:lnTo>
                      <a:pt x="6643" y="44898"/>
                    </a:lnTo>
                    <a:lnTo>
                      <a:pt x="9144" y="60198"/>
                    </a:lnTo>
                    <a:lnTo>
                      <a:pt x="16097" y="107537"/>
                    </a:lnTo>
                    <a:lnTo>
                      <a:pt x="21336" y="155448"/>
                    </a:lnTo>
                    <a:lnTo>
                      <a:pt x="21752" y="162067"/>
                    </a:lnTo>
                    <a:lnTo>
                      <a:pt x="22383" y="169545"/>
                    </a:lnTo>
                    <a:lnTo>
                      <a:pt x="24014" y="176450"/>
                    </a:lnTo>
                    <a:lnTo>
                      <a:pt x="27432" y="181356"/>
                    </a:lnTo>
                    <a:lnTo>
                      <a:pt x="28194" y="181356"/>
                    </a:lnTo>
                    <a:lnTo>
                      <a:pt x="29718" y="181356"/>
                    </a:lnTo>
                    <a:lnTo>
                      <a:pt x="30480" y="180594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5" name="Google Shape;6845;p87"/>
              <p:cNvSpPr/>
              <p:nvPr/>
            </p:nvSpPr>
            <p:spPr>
              <a:xfrm>
                <a:off x="4495037" y="3294888"/>
                <a:ext cx="104139" cy="127635"/>
              </a:xfrm>
              <a:custGeom>
                <a:rect b="b" l="l" r="r" t="t"/>
                <a:pathLst>
                  <a:path extrusionOk="0" h="127635" w="104139">
                    <a:moveTo>
                      <a:pt x="57150" y="0"/>
                    </a:moveTo>
                    <a:lnTo>
                      <a:pt x="32004" y="42672"/>
                    </a:lnTo>
                    <a:lnTo>
                      <a:pt x="16097" y="58007"/>
                    </a:lnTo>
                    <a:lnTo>
                      <a:pt x="7893" y="65710"/>
                    </a:lnTo>
                    <a:lnTo>
                      <a:pt x="762" y="73914"/>
                    </a:lnTo>
                    <a:lnTo>
                      <a:pt x="0" y="74676"/>
                    </a:lnTo>
                    <a:lnTo>
                      <a:pt x="0" y="75438"/>
                    </a:lnTo>
                    <a:lnTo>
                      <a:pt x="0" y="76200"/>
                    </a:lnTo>
                    <a:lnTo>
                      <a:pt x="5845" y="79390"/>
                    </a:lnTo>
                    <a:lnTo>
                      <a:pt x="11906" y="82296"/>
                    </a:lnTo>
                    <a:lnTo>
                      <a:pt x="18109" y="85201"/>
                    </a:lnTo>
                    <a:lnTo>
                      <a:pt x="24384" y="88392"/>
                    </a:lnTo>
                    <a:lnTo>
                      <a:pt x="34087" y="93428"/>
                    </a:lnTo>
                    <a:lnTo>
                      <a:pt x="43719" y="98393"/>
                    </a:lnTo>
                    <a:lnTo>
                      <a:pt x="53209" y="103501"/>
                    </a:lnTo>
                    <a:lnTo>
                      <a:pt x="62484" y="108966"/>
                    </a:lnTo>
                    <a:lnTo>
                      <a:pt x="70770" y="114823"/>
                    </a:lnTo>
                    <a:lnTo>
                      <a:pt x="79629" y="120396"/>
                    </a:lnTo>
                    <a:lnTo>
                      <a:pt x="89058" y="124825"/>
                    </a:lnTo>
                    <a:lnTo>
                      <a:pt x="99060" y="127254"/>
                    </a:lnTo>
                    <a:lnTo>
                      <a:pt x="100584" y="127254"/>
                    </a:lnTo>
                    <a:lnTo>
                      <a:pt x="102108" y="127254"/>
                    </a:lnTo>
                    <a:lnTo>
                      <a:pt x="103632" y="127254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6" name="Google Shape;6846;p87"/>
              <p:cNvSpPr/>
              <p:nvPr/>
            </p:nvSpPr>
            <p:spPr>
              <a:xfrm>
                <a:off x="4626101" y="3329178"/>
                <a:ext cx="74295" cy="92075"/>
              </a:xfrm>
              <a:custGeom>
                <a:rect b="b" l="l" r="r" t="t"/>
                <a:pathLst>
                  <a:path extrusionOk="0" h="92075" w="74295">
                    <a:moveTo>
                      <a:pt x="0" y="0"/>
                    </a:moveTo>
                    <a:lnTo>
                      <a:pt x="476" y="9144"/>
                    </a:lnTo>
                    <a:lnTo>
                      <a:pt x="952" y="18288"/>
                    </a:lnTo>
                    <a:lnTo>
                      <a:pt x="1714" y="27432"/>
                    </a:lnTo>
                    <a:lnTo>
                      <a:pt x="3048" y="36576"/>
                    </a:lnTo>
                    <a:lnTo>
                      <a:pt x="4941" y="49803"/>
                    </a:lnTo>
                    <a:lnTo>
                      <a:pt x="7905" y="64103"/>
                    </a:lnTo>
                    <a:lnTo>
                      <a:pt x="13013" y="77402"/>
                    </a:lnTo>
                    <a:lnTo>
                      <a:pt x="21336" y="87630"/>
                    </a:lnTo>
                    <a:lnTo>
                      <a:pt x="28015" y="90963"/>
                    </a:lnTo>
                    <a:lnTo>
                      <a:pt x="35909" y="92011"/>
                    </a:lnTo>
                    <a:lnTo>
                      <a:pt x="43945" y="91058"/>
                    </a:lnTo>
                    <a:lnTo>
                      <a:pt x="51054" y="88391"/>
                    </a:lnTo>
                    <a:lnTo>
                      <a:pt x="58483" y="83855"/>
                    </a:lnTo>
                    <a:lnTo>
                      <a:pt x="64198" y="78390"/>
                    </a:lnTo>
                    <a:lnTo>
                      <a:pt x="69056" y="72211"/>
                    </a:lnTo>
                    <a:lnTo>
                      <a:pt x="73914" y="65531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7" name="Google Shape;6847;p87"/>
              <p:cNvSpPr/>
              <p:nvPr/>
            </p:nvSpPr>
            <p:spPr>
              <a:xfrm>
                <a:off x="4624780" y="3302115"/>
                <a:ext cx="63500" cy="65404"/>
              </a:xfrm>
              <a:custGeom>
                <a:rect b="b" l="l" r="r" t="t"/>
                <a:pathLst>
                  <a:path extrusionOk="0" h="65404" w="63500">
                    <a:moveTo>
                      <a:pt x="18085" y="56018"/>
                    </a:moveTo>
                    <a:lnTo>
                      <a:pt x="27801" y="62745"/>
                    </a:lnTo>
                    <a:lnTo>
                      <a:pt x="34659" y="65258"/>
                    </a:lnTo>
                    <a:lnTo>
                      <a:pt x="41231" y="62769"/>
                    </a:lnTo>
                    <a:lnTo>
                      <a:pt x="50089" y="54494"/>
                    </a:lnTo>
                    <a:lnTo>
                      <a:pt x="55852" y="46720"/>
                    </a:lnTo>
                    <a:lnTo>
                      <a:pt x="60757" y="36873"/>
                    </a:lnTo>
                    <a:lnTo>
                      <a:pt x="63376" y="26312"/>
                    </a:lnTo>
                    <a:lnTo>
                      <a:pt x="62281" y="16394"/>
                    </a:lnTo>
                    <a:lnTo>
                      <a:pt x="23955" y="0"/>
                    </a:lnTo>
                    <a:lnTo>
                      <a:pt x="15894" y="678"/>
                    </a:lnTo>
                    <a:lnTo>
                      <a:pt x="8548" y="3500"/>
                    </a:lnTo>
                    <a:lnTo>
                      <a:pt x="2845" y="9536"/>
                    </a:lnTo>
                    <a:lnTo>
                      <a:pt x="0" y="16359"/>
                    </a:lnTo>
                    <a:lnTo>
                      <a:pt x="83" y="22967"/>
                    </a:lnTo>
                    <a:lnTo>
                      <a:pt x="2309" y="29146"/>
                    </a:lnTo>
                    <a:lnTo>
                      <a:pt x="5893" y="3468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8" name="Google Shape;6848;p87"/>
              <p:cNvSpPr/>
              <p:nvPr/>
            </p:nvSpPr>
            <p:spPr>
              <a:xfrm>
                <a:off x="4706016" y="3326094"/>
                <a:ext cx="60325" cy="96520"/>
              </a:xfrm>
              <a:custGeom>
                <a:rect b="b" l="l" r="r" t="t"/>
                <a:pathLst>
                  <a:path extrusionOk="0" h="96520" w="60325">
                    <a:moveTo>
                      <a:pt x="1619" y="5369"/>
                    </a:moveTo>
                    <a:lnTo>
                      <a:pt x="3059" y="16525"/>
                    </a:lnTo>
                    <a:lnTo>
                      <a:pt x="5143" y="26610"/>
                    </a:lnTo>
                    <a:lnTo>
                      <a:pt x="7941" y="36552"/>
                    </a:lnTo>
                    <a:lnTo>
                      <a:pt x="11525" y="47279"/>
                    </a:lnTo>
                    <a:lnTo>
                      <a:pt x="14227" y="55864"/>
                    </a:lnTo>
                    <a:lnTo>
                      <a:pt x="16573" y="64519"/>
                    </a:lnTo>
                    <a:lnTo>
                      <a:pt x="18490" y="73318"/>
                    </a:lnTo>
                    <a:lnTo>
                      <a:pt x="19907" y="82331"/>
                    </a:lnTo>
                    <a:lnTo>
                      <a:pt x="19907" y="86903"/>
                    </a:lnTo>
                    <a:lnTo>
                      <a:pt x="19907" y="91475"/>
                    </a:lnTo>
                    <a:lnTo>
                      <a:pt x="2857" y="51089"/>
                    </a:lnTo>
                    <a:lnTo>
                      <a:pt x="0" y="21752"/>
                    </a:lnTo>
                    <a:lnTo>
                      <a:pt x="476" y="15085"/>
                    </a:lnTo>
                    <a:lnTo>
                      <a:pt x="32789" y="0"/>
                    </a:lnTo>
                    <a:lnTo>
                      <a:pt x="41243" y="35"/>
                    </a:lnTo>
                    <a:lnTo>
                      <a:pt x="51149" y="35"/>
                    </a:lnTo>
                    <a:lnTo>
                      <a:pt x="54197" y="35"/>
                    </a:lnTo>
                    <a:lnTo>
                      <a:pt x="60293" y="35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9" name="Google Shape;6849;p87"/>
              <p:cNvSpPr/>
              <p:nvPr/>
            </p:nvSpPr>
            <p:spPr>
              <a:xfrm>
                <a:off x="4800409" y="3311175"/>
                <a:ext cx="81914" cy="102870"/>
              </a:xfrm>
              <a:custGeom>
                <a:rect b="b" l="l" r="r" t="t"/>
                <a:pathLst>
                  <a:path extrusionOk="0" h="102870" w="81914">
                    <a:moveTo>
                      <a:pt x="5524" y="30956"/>
                    </a:moveTo>
                    <a:lnTo>
                      <a:pt x="4643" y="40433"/>
                    </a:lnTo>
                    <a:lnTo>
                      <a:pt x="4191" y="49625"/>
                    </a:lnTo>
                    <a:lnTo>
                      <a:pt x="4024" y="58816"/>
                    </a:lnTo>
                    <a:lnTo>
                      <a:pt x="4000" y="68294"/>
                    </a:lnTo>
                    <a:lnTo>
                      <a:pt x="4000" y="76866"/>
                    </a:lnTo>
                    <a:lnTo>
                      <a:pt x="4000" y="85439"/>
                    </a:lnTo>
                    <a:lnTo>
                      <a:pt x="4000" y="94011"/>
                    </a:lnTo>
                    <a:lnTo>
                      <a:pt x="4000" y="102584"/>
                    </a:lnTo>
                    <a:lnTo>
                      <a:pt x="2476" y="94202"/>
                    </a:lnTo>
                    <a:lnTo>
                      <a:pt x="952" y="86582"/>
                    </a:lnTo>
                    <a:lnTo>
                      <a:pt x="952" y="78200"/>
                    </a:lnTo>
                    <a:lnTo>
                      <a:pt x="333" y="65960"/>
                    </a:lnTo>
                    <a:lnTo>
                      <a:pt x="0" y="53435"/>
                    </a:lnTo>
                    <a:lnTo>
                      <a:pt x="9048" y="11715"/>
                    </a:lnTo>
                    <a:lnTo>
                      <a:pt x="31789" y="0"/>
                    </a:lnTo>
                    <a:lnTo>
                      <a:pt x="39814" y="1809"/>
                    </a:lnTo>
                    <a:lnTo>
                      <a:pt x="69342" y="27812"/>
                    </a:lnTo>
                    <a:lnTo>
                      <a:pt x="81629" y="69913"/>
                    </a:lnTo>
                    <a:lnTo>
                      <a:pt x="81784" y="80950"/>
                    </a:lnTo>
                    <a:lnTo>
                      <a:pt x="81724" y="91916"/>
                    </a:lnTo>
                    <a:lnTo>
                      <a:pt x="80962" y="98012"/>
                    </a:lnTo>
                    <a:lnTo>
                      <a:pt x="81724" y="99536"/>
                    </a:lnTo>
                    <a:lnTo>
                      <a:pt x="79438" y="102584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0" name="Google Shape;6850;p87"/>
              <p:cNvSpPr/>
              <p:nvPr/>
            </p:nvSpPr>
            <p:spPr>
              <a:xfrm>
                <a:off x="4917602" y="3307080"/>
                <a:ext cx="72389" cy="109220"/>
              </a:xfrm>
              <a:custGeom>
                <a:rect b="b" l="l" r="r" t="t"/>
                <a:pathLst>
                  <a:path extrusionOk="0" h="109220" w="72389">
                    <a:moveTo>
                      <a:pt x="7965" y="0"/>
                    </a:moveTo>
                    <a:lnTo>
                      <a:pt x="4202" y="13227"/>
                    </a:lnTo>
                    <a:lnTo>
                      <a:pt x="1869" y="25241"/>
                    </a:lnTo>
                    <a:lnTo>
                      <a:pt x="678" y="37397"/>
                    </a:lnTo>
                    <a:lnTo>
                      <a:pt x="345" y="51053"/>
                    </a:lnTo>
                    <a:lnTo>
                      <a:pt x="0" y="62019"/>
                    </a:lnTo>
                    <a:lnTo>
                      <a:pt x="11680" y="103155"/>
                    </a:lnTo>
                    <a:lnTo>
                      <a:pt x="29682" y="109061"/>
                    </a:lnTo>
                    <a:lnTo>
                      <a:pt x="39969" y="107442"/>
                    </a:lnTo>
                    <a:lnTo>
                      <a:pt x="50220" y="103393"/>
                    </a:lnTo>
                    <a:lnTo>
                      <a:pt x="58543" y="97345"/>
                    </a:lnTo>
                    <a:lnTo>
                      <a:pt x="65579" y="89868"/>
                    </a:lnTo>
                    <a:lnTo>
                      <a:pt x="71973" y="81533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1" name="Google Shape;6851;p87"/>
              <p:cNvSpPr/>
              <p:nvPr/>
            </p:nvSpPr>
            <p:spPr>
              <a:xfrm>
                <a:off x="4915661" y="3311461"/>
                <a:ext cx="64770" cy="51435"/>
              </a:xfrm>
              <a:custGeom>
                <a:rect b="b" l="l" r="r" t="t"/>
                <a:pathLst>
                  <a:path extrusionOk="0" h="51435" w="64770">
                    <a:moveTo>
                      <a:pt x="3048" y="46672"/>
                    </a:moveTo>
                    <a:lnTo>
                      <a:pt x="15966" y="50649"/>
                    </a:lnTo>
                    <a:lnTo>
                      <a:pt x="25812" y="51054"/>
                    </a:lnTo>
                    <a:lnTo>
                      <a:pt x="35516" y="47744"/>
                    </a:lnTo>
                    <a:lnTo>
                      <a:pt x="64770" y="16954"/>
                    </a:lnTo>
                    <a:lnTo>
                      <a:pt x="61698" y="10287"/>
                    </a:lnTo>
                    <a:lnTo>
                      <a:pt x="22288" y="0"/>
                    </a:lnTo>
                    <a:lnTo>
                      <a:pt x="13692" y="857"/>
                    </a:lnTo>
                    <a:lnTo>
                      <a:pt x="6096" y="4000"/>
                    </a:lnTo>
                    <a:lnTo>
                      <a:pt x="0" y="7810"/>
                    </a:lnTo>
                    <a:lnTo>
                      <a:pt x="0" y="12382"/>
                    </a:lnTo>
                    <a:lnTo>
                      <a:pt x="4572" y="1543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2" name="Google Shape;6852;p87"/>
              <p:cNvSpPr/>
              <p:nvPr/>
            </p:nvSpPr>
            <p:spPr>
              <a:xfrm>
                <a:off x="5021210" y="3269742"/>
                <a:ext cx="13335" cy="147954"/>
              </a:xfrm>
              <a:custGeom>
                <a:rect b="b" l="l" r="r" t="t"/>
                <a:pathLst>
                  <a:path extrusionOk="0" h="147954" w="13335">
                    <a:moveTo>
                      <a:pt x="369" y="0"/>
                    </a:moveTo>
                    <a:lnTo>
                      <a:pt x="4179" y="49530"/>
                    </a:lnTo>
                    <a:lnTo>
                      <a:pt x="6322" y="63936"/>
                    </a:lnTo>
                    <a:lnTo>
                      <a:pt x="8179" y="78486"/>
                    </a:lnTo>
                    <a:lnTo>
                      <a:pt x="9751" y="93035"/>
                    </a:lnTo>
                    <a:lnTo>
                      <a:pt x="11037" y="107442"/>
                    </a:lnTo>
                    <a:lnTo>
                      <a:pt x="11608" y="117717"/>
                    </a:lnTo>
                    <a:lnTo>
                      <a:pt x="12180" y="127920"/>
                    </a:lnTo>
                    <a:lnTo>
                      <a:pt x="12751" y="137981"/>
                    </a:lnTo>
                    <a:lnTo>
                      <a:pt x="13323" y="147828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853" name="Google Shape;6853;p8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530583" y="3259918"/>
              <a:ext cx="140995" cy="1972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54" name="Google Shape;6854;p87"/>
            <p:cNvSpPr/>
            <p:nvPr/>
          </p:nvSpPr>
          <p:spPr>
            <a:xfrm>
              <a:off x="5727953" y="3306317"/>
              <a:ext cx="3810" cy="24129"/>
            </a:xfrm>
            <a:custGeom>
              <a:rect b="b" l="l" r="r" t="t"/>
              <a:pathLst>
                <a:path extrusionOk="0" h="24129" w="3810">
                  <a:moveTo>
                    <a:pt x="3810" y="0"/>
                  </a:moveTo>
                  <a:lnTo>
                    <a:pt x="762" y="12954"/>
                  </a:lnTo>
                  <a:lnTo>
                    <a:pt x="0" y="15240"/>
                  </a:lnTo>
                  <a:lnTo>
                    <a:pt x="0" y="2362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5" name="Google Shape;6855;p87"/>
            <p:cNvSpPr/>
            <p:nvPr/>
          </p:nvSpPr>
          <p:spPr>
            <a:xfrm>
              <a:off x="5747003" y="3412235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810"/>
                  </a:moveTo>
                  <a:lnTo>
                    <a:pt x="0" y="12192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2192"/>
                  </a:lnTo>
                  <a:lnTo>
                    <a:pt x="15239" y="7620"/>
                  </a:lnTo>
                  <a:lnTo>
                    <a:pt x="15239" y="3810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56" name="Google Shape;6856;p87"/>
            <p:cNvGrpSpPr/>
            <p:nvPr/>
          </p:nvGrpSpPr>
          <p:grpSpPr>
            <a:xfrm>
              <a:off x="6061602" y="3132569"/>
              <a:ext cx="530472" cy="329209"/>
              <a:chOff x="6061602" y="3132569"/>
              <a:chExt cx="530472" cy="329209"/>
            </a:xfrm>
          </p:grpSpPr>
          <p:pic>
            <p:nvPicPr>
              <p:cNvPr id="6857" name="Google Shape;6857;p87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6061602" y="3181337"/>
                <a:ext cx="165474" cy="280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58" name="Google Shape;6858;p87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6251435" y="3336785"/>
                <a:ext cx="105943" cy="807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59" name="Google Shape;6859;p87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393334" y="3132569"/>
                <a:ext cx="198740" cy="2804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860" name="Google Shape;6860;p8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666725" y="3274301"/>
              <a:ext cx="169951" cy="1013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1" name="Google Shape;6861;p87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931900" y="3210936"/>
              <a:ext cx="148615" cy="15178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62" name="Google Shape;6862;p87"/>
            <p:cNvGrpSpPr/>
            <p:nvPr/>
          </p:nvGrpSpPr>
          <p:grpSpPr>
            <a:xfrm>
              <a:off x="6902945" y="3866208"/>
              <a:ext cx="245425" cy="100013"/>
              <a:chOff x="6902945" y="3866208"/>
              <a:chExt cx="245425" cy="100013"/>
            </a:xfrm>
          </p:grpSpPr>
          <p:pic>
            <p:nvPicPr>
              <p:cNvPr id="6863" name="Google Shape;6863;p87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6902945" y="3888770"/>
                <a:ext cx="144043" cy="774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64" name="Google Shape;6864;p87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7069942" y="3866208"/>
                <a:ext cx="78428" cy="847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865" name="Google Shape;6865;p87"/>
            <p:cNvGrpSpPr/>
            <p:nvPr/>
          </p:nvGrpSpPr>
          <p:grpSpPr>
            <a:xfrm>
              <a:off x="3694841" y="4100309"/>
              <a:ext cx="565245" cy="259347"/>
              <a:chOff x="3694841" y="4100309"/>
              <a:chExt cx="565245" cy="259347"/>
            </a:xfrm>
          </p:grpSpPr>
          <p:pic>
            <p:nvPicPr>
              <p:cNvPr id="6866" name="Google Shape;6866;p87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3694841" y="4100309"/>
                <a:ext cx="341484" cy="2095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67" name="Google Shape;6867;p87"/>
              <p:cNvSpPr/>
              <p:nvPr/>
            </p:nvSpPr>
            <p:spPr>
              <a:xfrm>
                <a:off x="3793997" y="4288536"/>
                <a:ext cx="466089" cy="71120"/>
              </a:xfrm>
              <a:custGeom>
                <a:rect b="b" l="l" r="r" t="t"/>
                <a:pathLst>
                  <a:path extrusionOk="0" h="71120" w="466089">
                    <a:moveTo>
                      <a:pt x="11429" y="66294"/>
                    </a:moveTo>
                    <a:lnTo>
                      <a:pt x="7619" y="67818"/>
                    </a:lnTo>
                    <a:lnTo>
                      <a:pt x="3809" y="69342"/>
                    </a:lnTo>
                    <a:lnTo>
                      <a:pt x="0" y="70866"/>
                    </a:lnTo>
                    <a:lnTo>
                      <a:pt x="57816" y="68961"/>
                    </a:lnTo>
                    <a:lnTo>
                      <a:pt x="115061" y="62484"/>
                    </a:lnTo>
                    <a:lnTo>
                      <a:pt x="154364" y="56959"/>
                    </a:lnTo>
                    <a:lnTo>
                      <a:pt x="193452" y="50863"/>
                    </a:lnTo>
                    <a:lnTo>
                      <a:pt x="232398" y="44481"/>
                    </a:lnTo>
                    <a:lnTo>
                      <a:pt x="271271" y="38100"/>
                    </a:lnTo>
                    <a:lnTo>
                      <a:pt x="304990" y="32968"/>
                    </a:lnTo>
                    <a:lnTo>
                      <a:pt x="338708" y="27908"/>
                    </a:lnTo>
                    <a:lnTo>
                      <a:pt x="372427" y="22990"/>
                    </a:lnTo>
                    <a:lnTo>
                      <a:pt x="406145" y="18288"/>
                    </a:lnTo>
                    <a:lnTo>
                      <a:pt x="419731" y="17037"/>
                    </a:lnTo>
                    <a:lnTo>
                      <a:pt x="433101" y="15716"/>
                    </a:lnTo>
                    <a:lnTo>
                      <a:pt x="446329" y="14537"/>
                    </a:lnTo>
                    <a:lnTo>
                      <a:pt x="459485" y="13716"/>
                    </a:lnTo>
                    <a:lnTo>
                      <a:pt x="463295" y="13716"/>
                    </a:lnTo>
                    <a:lnTo>
                      <a:pt x="465581" y="12954"/>
                    </a:lnTo>
                    <a:lnTo>
                      <a:pt x="465581" y="8382"/>
                    </a:lnTo>
                    <a:lnTo>
                      <a:pt x="465581" y="4572"/>
                    </a:lnTo>
                    <a:lnTo>
                      <a:pt x="465581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868" name="Google Shape;6868;p87"/>
            <p:cNvSpPr/>
            <p:nvPr/>
          </p:nvSpPr>
          <p:spPr>
            <a:xfrm>
              <a:off x="4348734" y="4126229"/>
              <a:ext cx="10795" cy="20320"/>
            </a:xfrm>
            <a:custGeom>
              <a:rect b="b" l="l" r="r" t="t"/>
              <a:pathLst>
                <a:path extrusionOk="0" h="20320" w="10795">
                  <a:moveTo>
                    <a:pt x="10667" y="0"/>
                  </a:moveTo>
                  <a:lnTo>
                    <a:pt x="4571" y="11430"/>
                  </a:lnTo>
                  <a:lnTo>
                    <a:pt x="3809" y="12954"/>
                  </a:lnTo>
                  <a:lnTo>
                    <a:pt x="0" y="1981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9" name="Google Shape;6869;p87"/>
            <p:cNvSpPr/>
            <p:nvPr/>
          </p:nvSpPr>
          <p:spPr>
            <a:xfrm>
              <a:off x="4363973" y="4229100"/>
              <a:ext cx="9525" cy="11429"/>
            </a:xfrm>
            <a:custGeom>
              <a:rect b="b" l="l" r="r" t="t"/>
              <a:pathLst>
                <a:path extrusionOk="0" h="11429" w="9525">
                  <a:moveTo>
                    <a:pt x="9144" y="11429"/>
                  </a:moveTo>
                  <a:lnTo>
                    <a:pt x="6096" y="7619"/>
                  </a:lnTo>
                  <a:lnTo>
                    <a:pt x="3048" y="3809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70" name="Google Shape;6870;p87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144064" y="4089641"/>
              <a:ext cx="100287" cy="15013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71" name="Google Shape;6871;p87"/>
            <p:cNvGrpSpPr/>
            <p:nvPr/>
          </p:nvGrpSpPr>
          <p:grpSpPr>
            <a:xfrm>
              <a:off x="5015399" y="4035551"/>
              <a:ext cx="783293" cy="242697"/>
              <a:chOff x="5015399" y="4035551"/>
              <a:chExt cx="783293" cy="242697"/>
            </a:xfrm>
          </p:grpSpPr>
          <p:pic>
            <p:nvPicPr>
              <p:cNvPr id="6872" name="Google Shape;6872;p87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5015399" y="4078211"/>
                <a:ext cx="158592" cy="1749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73" name="Google Shape;6873;p87"/>
              <p:cNvSpPr/>
              <p:nvPr/>
            </p:nvSpPr>
            <p:spPr>
              <a:xfrm>
                <a:off x="5212079" y="4129277"/>
                <a:ext cx="153670" cy="97154"/>
              </a:xfrm>
              <a:custGeom>
                <a:rect b="b" l="l" r="r" t="t"/>
                <a:pathLst>
                  <a:path extrusionOk="0" h="97154" w="153670">
                    <a:moveTo>
                      <a:pt x="0" y="24384"/>
                    </a:moveTo>
                    <a:lnTo>
                      <a:pt x="6858" y="64008"/>
                    </a:lnTo>
                    <a:lnTo>
                      <a:pt x="7429" y="71425"/>
                    </a:lnTo>
                    <a:lnTo>
                      <a:pt x="8001" y="78771"/>
                    </a:lnTo>
                    <a:lnTo>
                      <a:pt x="8572" y="85975"/>
                    </a:lnTo>
                    <a:lnTo>
                      <a:pt x="9144" y="92964"/>
                    </a:lnTo>
                    <a:lnTo>
                      <a:pt x="9144" y="94488"/>
                    </a:lnTo>
                    <a:lnTo>
                      <a:pt x="9144" y="96012"/>
                    </a:lnTo>
                    <a:lnTo>
                      <a:pt x="9144" y="96774"/>
                    </a:lnTo>
                    <a:lnTo>
                      <a:pt x="9144" y="89916"/>
                    </a:lnTo>
                    <a:lnTo>
                      <a:pt x="9144" y="85344"/>
                    </a:lnTo>
                    <a:lnTo>
                      <a:pt x="9144" y="77724"/>
                    </a:lnTo>
                    <a:lnTo>
                      <a:pt x="8965" y="66103"/>
                    </a:lnTo>
                    <a:lnTo>
                      <a:pt x="10001" y="55054"/>
                    </a:lnTo>
                    <a:lnTo>
                      <a:pt x="30956" y="20574"/>
                    </a:lnTo>
                    <a:lnTo>
                      <a:pt x="48768" y="16764"/>
                    </a:lnTo>
                    <a:lnTo>
                      <a:pt x="56769" y="18692"/>
                    </a:lnTo>
                    <a:lnTo>
                      <a:pt x="81534" y="54768"/>
                    </a:lnTo>
                    <a:lnTo>
                      <a:pt x="84582" y="73914"/>
                    </a:lnTo>
                    <a:lnTo>
                      <a:pt x="84582" y="76200"/>
                    </a:lnTo>
                    <a:lnTo>
                      <a:pt x="84582" y="76962"/>
                    </a:lnTo>
                    <a:lnTo>
                      <a:pt x="77652" y="52101"/>
                    </a:lnTo>
                    <a:lnTo>
                      <a:pt x="78867" y="42100"/>
                    </a:lnTo>
                    <a:lnTo>
                      <a:pt x="97536" y="7905"/>
                    </a:lnTo>
                    <a:lnTo>
                      <a:pt x="112776" y="0"/>
                    </a:lnTo>
                    <a:lnTo>
                      <a:pt x="119955" y="1273"/>
                    </a:lnTo>
                    <a:lnTo>
                      <a:pt x="140589" y="37528"/>
                    </a:lnTo>
                    <a:lnTo>
                      <a:pt x="145542" y="56388"/>
                    </a:lnTo>
                    <a:lnTo>
                      <a:pt x="147066" y="60960"/>
                    </a:lnTo>
                    <a:lnTo>
                      <a:pt x="147066" y="73152"/>
                    </a:lnTo>
                    <a:lnTo>
                      <a:pt x="151638" y="76962"/>
                    </a:lnTo>
                    <a:lnTo>
                      <a:pt x="152400" y="76962"/>
                    </a:lnTo>
                    <a:lnTo>
                      <a:pt x="153162" y="7696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4" name="Google Shape;6874;p87"/>
              <p:cNvSpPr/>
              <p:nvPr/>
            </p:nvSpPr>
            <p:spPr>
              <a:xfrm>
                <a:off x="5387732" y="4089653"/>
                <a:ext cx="76835" cy="188595"/>
              </a:xfrm>
              <a:custGeom>
                <a:rect b="b" l="l" r="r" t="t"/>
                <a:pathLst>
                  <a:path extrusionOk="0" h="188595" w="76835">
                    <a:moveTo>
                      <a:pt x="2655" y="0"/>
                    </a:moveTo>
                    <a:lnTo>
                      <a:pt x="3024" y="17145"/>
                    </a:lnTo>
                    <a:lnTo>
                      <a:pt x="3893" y="34290"/>
                    </a:lnTo>
                    <a:lnTo>
                      <a:pt x="4905" y="51435"/>
                    </a:lnTo>
                    <a:lnTo>
                      <a:pt x="5703" y="68580"/>
                    </a:lnTo>
                    <a:lnTo>
                      <a:pt x="6143" y="86427"/>
                    </a:lnTo>
                    <a:lnTo>
                      <a:pt x="6369" y="104489"/>
                    </a:lnTo>
                    <a:lnTo>
                      <a:pt x="6453" y="122693"/>
                    </a:lnTo>
                    <a:lnTo>
                      <a:pt x="6465" y="140970"/>
                    </a:lnTo>
                    <a:lnTo>
                      <a:pt x="6381" y="152745"/>
                    </a:lnTo>
                    <a:lnTo>
                      <a:pt x="6369" y="164877"/>
                    </a:lnTo>
                    <a:lnTo>
                      <a:pt x="6786" y="176867"/>
                    </a:lnTo>
                    <a:lnTo>
                      <a:pt x="7989" y="188214"/>
                    </a:lnTo>
                    <a:lnTo>
                      <a:pt x="8536" y="181225"/>
                    </a:lnTo>
                    <a:lnTo>
                      <a:pt x="8941" y="174021"/>
                    </a:lnTo>
                    <a:lnTo>
                      <a:pt x="9060" y="166675"/>
                    </a:lnTo>
                    <a:lnTo>
                      <a:pt x="8751" y="159258"/>
                    </a:lnTo>
                    <a:lnTo>
                      <a:pt x="7012" y="146101"/>
                    </a:lnTo>
                    <a:lnTo>
                      <a:pt x="4560" y="132873"/>
                    </a:lnTo>
                    <a:lnTo>
                      <a:pt x="2107" y="119503"/>
                    </a:lnTo>
                    <a:lnTo>
                      <a:pt x="369" y="105918"/>
                    </a:lnTo>
                    <a:lnTo>
                      <a:pt x="0" y="96083"/>
                    </a:lnTo>
                    <a:lnTo>
                      <a:pt x="845" y="87249"/>
                    </a:lnTo>
                    <a:lnTo>
                      <a:pt x="40933" y="66936"/>
                    </a:lnTo>
                    <a:lnTo>
                      <a:pt x="50661" y="67055"/>
                    </a:lnTo>
                    <a:lnTo>
                      <a:pt x="58138" y="68008"/>
                    </a:lnTo>
                    <a:lnTo>
                      <a:pt x="65901" y="70104"/>
                    </a:lnTo>
                    <a:lnTo>
                      <a:pt x="72520" y="73913"/>
                    </a:lnTo>
                    <a:lnTo>
                      <a:pt x="76569" y="80009"/>
                    </a:lnTo>
                    <a:lnTo>
                      <a:pt x="75688" y="88225"/>
                    </a:lnTo>
                    <a:lnTo>
                      <a:pt x="69520" y="95440"/>
                    </a:lnTo>
                    <a:lnTo>
                      <a:pt x="61352" y="101226"/>
                    </a:lnTo>
                    <a:lnTo>
                      <a:pt x="54471" y="105155"/>
                    </a:lnTo>
                    <a:lnTo>
                      <a:pt x="45410" y="111121"/>
                    </a:lnTo>
                    <a:lnTo>
                      <a:pt x="36278" y="116300"/>
                    </a:lnTo>
                    <a:lnTo>
                      <a:pt x="26717" y="120479"/>
                    </a:lnTo>
                    <a:lnTo>
                      <a:pt x="16371" y="123444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5" name="Google Shape;6875;p87"/>
              <p:cNvSpPr/>
              <p:nvPr/>
            </p:nvSpPr>
            <p:spPr>
              <a:xfrm>
                <a:off x="5496305" y="4100321"/>
                <a:ext cx="139064" cy="95885"/>
              </a:xfrm>
              <a:custGeom>
                <a:rect b="b" l="l" r="r" t="t"/>
                <a:pathLst>
                  <a:path extrusionOk="0" h="95885" w="139064">
                    <a:moveTo>
                      <a:pt x="6858" y="0"/>
                    </a:moveTo>
                    <a:lnTo>
                      <a:pt x="3536" y="15085"/>
                    </a:lnTo>
                    <a:lnTo>
                      <a:pt x="1428" y="29813"/>
                    </a:lnTo>
                    <a:lnTo>
                      <a:pt x="321" y="44684"/>
                    </a:lnTo>
                    <a:lnTo>
                      <a:pt x="0" y="60198"/>
                    </a:lnTo>
                    <a:lnTo>
                      <a:pt x="59" y="69282"/>
                    </a:lnTo>
                    <a:lnTo>
                      <a:pt x="1047" y="78581"/>
                    </a:lnTo>
                    <a:lnTo>
                      <a:pt x="4179" y="86879"/>
                    </a:lnTo>
                    <a:lnTo>
                      <a:pt x="10668" y="92964"/>
                    </a:lnTo>
                    <a:lnTo>
                      <a:pt x="19561" y="95881"/>
                    </a:lnTo>
                    <a:lnTo>
                      <a:pt x="28670" y="95154"/>
                    </a:lnTo>
                    <a:lnTo>
                      <a:pt x="62484" y="71532"/>
                    </a:lnTo>
                    <a:lnTo>
                      <a:pt x="76295" y="28193"/>
                    </a:lnTo>
                    <a:lnTo>
                      <a:pt x="75830" y="16430"/>
                    </a:lnTo>
                    <a:lnTo>
                      <a:pt x="73152" y="6095"/>
                    </a:lnTo>
                    <a:lnTo>
                      <a:pt x="70866" y="3809"/>
                    </a:lnTo>
                    <a:lnTo>
                      <a:pt x="70866" y="3047"/>
                    </a:lnTo>
                    <a:lnTo>
                      <a:pt x="64008" y="35051"/>
                    </a:lnTo>
                    <a:lnTo>
                      <a:pt x="64055" y="44517"/>
                    </a:lnTo>
                    <a:lnTo>
                      <a:pt x="93154" y="78295"/>
                    </a:lnTo>
                    <a:lnTo>
                      <a:pt x="104132" y="78485"/>
                    </a:lnTo>
                    <a:lnTo>
                      <a:pt x="113538" y="76961"/>
                    </a:lnTo>
                    <a:lnTo>
                      <a:pt x="121860" y="73556"/>
                    </a:lnTo>
                    <a:lnTo>
                      <a:pt x="128111" y="70865"/>
                    </a:lnTo>
                    <a:lnTo>
                      <a:pt x="133361" y="68175"/>
                    </a:lnTo>
                    <a:lnTo>
                      <a:pt x="138684" y="64769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6" name="Google Shape;6876;p87"/>
              <p:cNvSpPr/>
              <p:nvPr/>
            </p:nvSpPr>
            <p:spPr>
              <a:xfrm>
                <a:off x="5660647" y="4035551"/>
                <a:ext cx="17779" cy="142875"/>
              </a:xfrm>
              <a:custGeom>
                <a:rect b="b" l="l" r="r" t="t"/>
                <a:pathLst>
                  <a:path extrusionOk="0" h="142875" w="17779">
                    <a:moveTo>
                      <a:pt x="250" y="0"/>
                    </a:moveTo>
                    <a:lnTo>
                      <a:pt x="2928" y="41040"/>
                    </a:lnTo>
                    <a:lnTo>
                      <a:pt x="7536" y="71568"/>
                    </a:lnTo>
                    <a:lnTo>
                      <a:pt x="9965" y="88487"/>
                    </a:lnTo>
                    <a:lnTo>
                      <a:pt x="12108" y="105548"/>
                    </a:lnTo>
                    <a:lnTo>
                      <a:pt x="13966" y="122682"/>
                    </a:lnTo>
                    <a:lnTo>
                      <a:pt x="14728" y="128778"/>
                    </a:lnTo>
                    <a:lnTo>
                      <a:pt x="14728" y="136398"/>
                    </a:lnTo>
                    <a:lnTo>
                      <a:pt x="17776" y="142494"/>
                    </a:lnTo>
                    <a:lnTo>
                      <a:pt x="17776" y="141732"/>
                    </a:lnTo>
                    <a:lnTo>
                      <a:pt x="17776" y="14097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7" name="Google Shape;6877;p87"/>
              <p:cNvSpPr/>
              <p:nvPr/>
            </p:nvSpPr>
            <p:spPr>
              <a:xfrm>
                <a:off x="5649467" y="4091939"/>
                <a:ext cx="140335" cy="80010"/>
              </a:xfrm>
              <a:custGeom>
                <a:rect b="b" l="l" r="r" t="t"/>
                <a:pathLst>
                  <a:path extrusionOk="0" h="80010" w="140335">
                    <a:moveTo>
                      <a:pt x="0" y="17525"/>
                    </a:moveTo>
                    <a:lnTo>
                      <a:pt x="48768" y="11429"/>
                    </a:lnTo>
                    <a:lnTo>
                      <a:pt x="85344" y="1523"/>
                    </a:lnTo>
                    <a:lnTo>
                      <a:pt x="87630" y="1523"/>
                    </a:lnTo>
                    <a:lnTo>
                      <a:pt x="89916" y="761"/>
                    </a:lnTo>
                    <a:lnTo>
                      <a:pt x="92202" y="0"/>
                    </a:lnTo>
                    <a:lnTo>
                      <a:pt x="92082" y="14168"/>
                    </a:lnTo>
                    <a:lnTo>
                      <a:pt x="91821" y="28193"/>
                    </a:lnTo>
                    <a:lnTo>
                      <a:pt x="91559" y="42219"/>
                    </a:lnTo>
                    <a:lnTo>
                      <a:pt x="91440" y="56387"/>
                    </a:lnTo>
                    <a:lnTo>
                      <a:pt x="91440" y="64007"/>
                    </a:lnTo>
                    <a:lnTo>
                      <a:pt x="92202" y="74675"/>
                    </a:lnTo>
                    <a:lnTo>
                      <a:pt x="100584" y="78485"/>
                    </a:lnTo>
                    <a:lnTo>
                      <a:pt x="108906" y="79998"/>
                    </a:lnTo>
                    <a:lnTo>
                      <a:pt x="117443" y="79152"/>
                    </a:lnTo>
                    <a:lnTo>
                      <a:pt x="125551" y="76450"/>
                    </a:lnTo>
                    <a:lnTo>
                      <a:pt x="132588" y="72389"/>
                    </a:lnTo>
                    <a:lnTo>
                      <a:pt x="135636" y="70865"/>
                    </a:lnTo>
                    <a:lnTo>
                      <a:pt x="137922" y="68579"/>
                    </a:lnTo>
                    <a:lnTo>
                      <a:pt x="140208" y="66293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8" name="Google Shape;6878;p87"/>
              <p:cNvSpPr/>
              <p:nvPr/>
            </p:nvSpPr>
            <p:spPr>
              <a:xfrm>
                <a:off x="5725667" y="4081200"/>
                <a:ext cx="73025" cy="40004"/>
              </a:xfrm>
              <a:custGeom>
                <a:rect b="b" l="l" r="r" t="t"/>
                <a:pathLst>
                  <a:path extrusionOk="0" h="40004" w="73025">
                    <a:moveTo>
                      <a:pt x="19050" y="31313"/>
                    </a:moveTo>
                    <a:lnTo>
                      <a:pt x="31539" y="36778"/>
                    </a:lnTo>
                    <a:lnTo>
                      <a:pt x="41814" y="39600"/>
                    </a:lnTo>
                    <a:lnTo>
                      <a:pt x="51946" y="38278"/>
                    </a:lnTo>
                    <a:lnTo>
                      <a:pt x="64008" y="31313"/>
                    </a:lnTo>
                    <a:lnTo>
                      <a:pt x="67663" y="26896"/>
                    </a:lnTo>
                    <a:lnTo>
                      <a:pt x="70961" y="21121"/>
                    </a:lnTo>
                    <a:lnTo>
                      <a:pt x="72687" y="14918"/>
                    </a:lnTo>
                    <a:lnTo>
                      <a:pt x="71628" y="9215"/>
                    </a:lnTo>
                    <a:lnTo>
                      <a:pt x="65448" y="3286"/>
                    </a:lnTo>
                    <a:lnTo>
                      <a:pt x="57054" y="642"/>
                    </a:lnTo>
                    <a:lnTo>
                      <a:pt x="47946" y="0"/>
                    </a:lnTo>
                    <a:lnTo>
                      <a:pt x="39623" y="71"/>
                    </a:lnTo>
                    <a:lnTo>
                      <a:pt x="28741" y="714"/>
                    </a:lnTo>
                    <a:lnTo>
                      <a:pt x="19430" y="3500"/>
                    </a:lnTo>
                    <a:lnTo>
                      <a:pt x="10691" y="8000"/>
                    </a:lnTo>
                    <a:lnTo>
                      <a:pt x="1523" y="13787"/>
                    </a:lnTo>
                    <a:lnTo>
                      <a:pt x="761" y="13787"/>
                    </a:lnTo>
                    <a:lnTo>
                      <a:pt x="0" y="14549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879" name="Google Shape;6879;p87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339065" y="4034777"/>
              <a:ext cx="120421" cy="167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0" name="Google Shape;6880;p87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600479" y="4031824"/>
              <a:ext cx="115039" cy="139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1" name="Google Shape;6881;p87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6790359" y="4023347"/>
              <a:ext cx="135470" cy="131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2" name="Google Shape;6882;p87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856719" y="4578845"/>
              <a:ext cx="190715" cy="2271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83" name="Google Shape;6883;p87"/>
            <p:cNvGrpSpPr/>
            <p:nvPr/>
          </p:nvGrpSpPr>
          <p:grpSpPr>
            <a:xfrm>
              <a:off x="6173724" y="4633722"/>
              <a:ext cx="58166" cy="52196"/>
              <a:chOff x="6173724" y="4633722"/>
              <a:chExt cx="58166" cy="52196"/>
            </a:xfrm>
          </p:grpSpPr>
          <p:sp>
            <p:nvSpPr>
              <p:cNvPr id="6884" name="Google Shape;6884;p87"/>
              <p:cNvSpPr/>
              <p:nvPr/>
            </p:nvSpPr>
            <p:spPr>
              <a:xfrm>
                <a:off x="6173724" y="4633722"/>
                <a:ext cx="47625" cy="5079"/>
              </a:xfrm>
              <a:custGeom>
                <a:rect b="b" l="l" r="r" t="t"/>
                <a:pathLst>
                  <a:path extrusionOk="0" h="5079" w="47625">
                    <a:moveTo>
                      <a:pt x="0" y="0"/>
                    </a:moveTo>
                    <a:lnTo>
                      <a:pt x="9382" y="345"/>
                    </a:lnTo>
                    <a:lnTo>
                      <a:pt x="19050" y="476"/>
                    </a:lnTo>
                    <a:lnTo>
                      <a:pt x="28717" y="750"/>
                    </a:lnTo>
                    <a:lnTo>
                      <a:pt x="38100" y="1524"/>
                    </a:lnTo>
                    <a:lnTo>
                      <a:pt x="43434" y="2286"/>
                    </a:lnTo>
                    <a:lnTo>
                      <a:pt x="44196" y="2286"/>
                    </a:lnTo>
                    <a:lnTo>
                      <a:pt x="47244" y="457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5" name="Google Shape;6885;p87"/>
              <p:cNvSpPr/>
              <p:nvPr/>
            </p:nvSpPr>
            <p:spPr>
              <a:xfrm>
                <a:off x="6179820" y="4680204"/>
                <a:ext cx="52070" cy="5714"/>
              </a:xfrm>
              <a:custGeom>
                <a:rect b="b" l="l" r="r" t="t"/>
                <a:pathLst>
                  <a:path extrusionOk="0" h="5714" w="52070">
                    <a:moveTo>
                      <a:pt x="0" y="4572"/>
                    </a:moveTo>
                    <a:lnTo>
                      <a:pt x="13454" y="5143"/>
                    </a:lnTo>
                    <a:lnTo>
                      <a:pt x="26479" y="5143"/>
                    </a:lnTo>
                    <a:lnTo>
                      <a:pt x="39219" y="3714"/>
                    </a:lnTo>
                    <a:lnTo>
                      <a:pt x="51816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86" name="Google Shape;6886;p87"/>
            <p:cNvGrpSpPr/>
            <p:nvPr/>
          </p:nvGrpSpPr>
          <p:grpSpPr>
            <a:xfrm>
              <a:off x="6513563" y="4466081"/>
              <a:ext cx="520840" cy="263525"/>
              <a:chOff x="6513563" y="4466081"/>
              <a:chExt cx="520840" cy="263525"/>
            </a:xfrm>
          </p:grpSpPr>
          <p:pic>
            <p:nvPicPr>
              <p:cNvPr id="6887" name="Google Shape;6887;p87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6513563" y="4490488"/>
                <a:ext cx="167665" cy="215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88" name="Google Shape;6888;p87"/>
              <p:cNvSpPr/>
              <p:nvPr/>
            </p:nvSpPr>
            <p:spPr>
              <a:xfrm>
                <a:off x="6726174" y="4466081"/>
                <a:ext cx="104140" cy="263525"/>
              </a:xfrm>
              <a:custGeom>
                <a:rect b="b" l="l" r="r" t="t"/>
                <a:pathLst>
                  <a:path extrusionOk="0" h="263525" w="104140">
                    <a:moveTo>
                      <a:pt x="39624" y="0"/>
                    </a:moveTo>
                    <a:lnTo>
                      <a:pt x="22479" y="41148"/>
                    </a:lnTo>
                    <a:lnTo>
                      <a:pt x="9906" y="84582"/>
                    </a:lnTo>
                    <a:lnTo>
                      <a:pt x="2095" y="132683"/>
                    </a:lnTo>
                    <a:lnTo>
                      <a:pt x="0" y="181356"/>
                    </a:lnTo>
                    <a:lnTo>
                      <a:pt x="702" y="199239"/>
                    </a:lnTo>
                    <a:lnTo>
                      <a:pt x="17526" y="249174"/>
                    </a:lnTo>
                    <a:lnTo>
                      <a:pt x="50851" y="262997"/>
                    </a:lnTo>
                    <a:lnTo>
                      <a:pt x="63246" y="260604"/>
                    </a:lnTo>
                    <a:lnTo>
                      <a:pt x="75235" y="255293"/>
                    </a:lnTo>
                    <a:lnTo>
                      <a:pt x="85439" y="247840"/>
                    </a:lnTo>
                    <a:lnTo>
                      <a:pt x="94642" y="238958"/>
                    </a:lnTo>
                    <a:lnTo>
                      <a:pt x="103632" y="229361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889" name="Google Shape;6889;p87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6823697" y="4523219"/>
                <a:ext cx="151663" cy="1379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90" name="Google Shape;6890;p87"/>
              <p:cNvSpPr/>
              <p:nvPr/>
            </p:nvSpPr>
            <p:spPr>
              <a:xfrm>
                <a:off x="7005828" y="4629149"/>
                <a:ext cx="28575" cy="58420"/>
              </a:xfrm>
              <a:custGeom>
                <a:rect b="b" l="l" r="r" t="t"/>
                <a:pathLst>
                  <a:path extrusionOk="0" h="58420" w="28575">
                    <a:moveTo>
                      <a:pt x="28194" y="0"/>
                    </a:moveTo>
                    <a:lnTo>
                      <a:pt x="10668" y="41148"/>
                    </a:lnTo>
                    <a:lnTo>
                      <a:pt x="6858" y="46482"/>
                    </a:lnTo>
                    <a:lnTo>
                      <a:pt x="3810" y="52578"/>
                    </a:lnTo>
                    <a:lnTo>
                      <a:pt x="0" y="5791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91" name="Google Shape;6891;p87"/>
            <p:cNvGrpSpPr/>
            <p:nvPr/>
          </p:nvGrpSpPr>
          <p:grpSpPr>
            <a:xfrm>
              <a:off x="7087349" y="4424934"/>
              <a:ext cx="322084" cy="251472"/>
              <a:chOff x="7087349" y="4424934"/>
              <a:chExt cx="322084" cy="251472"/>
            </a:xfrm>
          </p:grpSpPr>
          <p:pic>
            <p:nvPicPr>
              <p:cNvPr id="6892" name="Google Shape;6892;p87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7087349" y="4495038"/>
                <a:ext cx="154698" cy="1813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93" name="Google Shape;6893;p87"/>
              <p:cNvSpPr/>
              <p:nvPr/>
            </p:nvSpPr>
            <p:spPr>
              <a:xfrm>
                <a:off x="7278624" y="4424934"/>
                <a:ext cx="130809" cy="247014"/>
              </a:xfrm>
              <a:custGeom>
                <a:rect b="b" l="l" r="r" t="t"/>
                <a:pathLst>
                  <a:path extrusionOk="0" h="247014" w="130809">
                    <a:moveTo>
                      <a:pt x="43433" y="0"/>
                    </a:moveTo>
                    <a:lnTo>
                      <a:pt x="89511" y="28396"/>
                    </a:lnTo>
                    <a:lnTo>
                      <a:pt x="113264" y="58352"/>
                    </a:lnTo>
                    <a:lnTo>
                      <a:pt x="127289" y="94095"/>
                    </a:lnTo>
                    <a:lnTo>
                      <a:pt x="130301" y="113537"/>
                    </a:lnTo>
                    <a:lnTo>
                      <a:pt x="129932" y="133540"/>
                    </a:lnTo>
                    <a:lnTo>
                      <a:pt x="117764" y="170116"/>
                    </a:lnTo>
                    <a:lnTo>
                      <a:pt x="87237" y="207347"/>
                    </a:lnTo>
                    <a:lnTo>
                      <a:pt x="35206" y="240375"/>
                    </a:lnTo>
                    <a:lnTo>
                      <a:pt x="7619" y="246888"/>
                    </a:lnTo>
                    <a:lnTo>
                      <a:pt x="5333" y="246126"/>
                    </a:lnTo>
                    <a:lnTo>
                      <a:pt x="3047" y="246126"/>
                    </a:lnTo>
                    <a:lnTo>
                      <a:pt x="0" y="246126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94" name="Google Shape;6894;p87"/>
            <p:cNvGrpSpPr/>
            <p:nvPr/>
          </p:nvGrpSpPr>
          <p:grpSpPr>
            <a:xfrm>
              <a:off x="3896855" y="5392316"/>
              <a:ext cx="607325" cy="283060"/>
              <a:chOff x="3896855" y="5392316"/>
              <a:chExt cx="607325" cy="283060"/>
            </a:xfrm>
          </p:grpSpPr>
          <p:pic>
            <p:nvPicPr>
              <p:cNvPr id="6895" name="Google Shape;6895;p87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3896855" y="5392316"/>
                <a:ext cx="327685" cy="2396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96" name="Google Shape;6896;p87"/>
              <p:cNvSpPr/>
              <p:nvPr/>
            </p:nvSpPr>
            <p:spPr>
              <a:xfrm>
                <a:off x="3983735" y="5610606"/>
                <a:ext cx="443229" cy="64770"/>
              </a:xfrm>
              <a:custGeom>
                <a:rect b="b" l="l" r="r" t="t"/>
                <a:pathLst>
                  <a:path extrusionOk="0" h="64770" w="443229">
                    <a:moveTo>
                      <a:pt x="0" y="64007"/>
                    </a:moveTo>
                    <a:lnTo>
                      <a:pt x="48768" y="62769"/>
                    </a:lnTo>
                    <a:lnTo>
                      <a:pt x="97536" y="56387"/>
                    </a:lnTo>
                    <a:lnTo>
                      <a:pt x="171450" y="45815"/>
                    </a:lnTo>
                    <a:lnTo>
                      <a:pt x="208335" y="40636"/>
                    </a:lnTo>
                    <a:lnTo>
                      <a:pt x="245364" y="35813"/>
                    </a:lnTo>
                    <a:lnTo>
                      <a:pt x="278380" y="31706"/>
                    </a:lnTo>
                    <a:lnTo>
                      <a:pt x="311181" y="27527"/>
                    </a:lnTo>
                    <a:lnTo>
                      <a:pt x="343840" y="23491"/>
                    </a:lnTo>
                    <a:lnTo>
                      <a:pt x="376428" y="19811"/>
                    </a:lnTo>
                    <a:lnTo>
                      <a:pt x="391739" y="18216"/>
                    </a:lnTo>
                    <a:lnTo>
                      <a:pt x="406908" y="16763"/>
                    </a:lnTo>
                    <a:lnTo>
                      <a:pt x="422076" y="15311"/>
                    </a:lnTo>
                    <a:lnTo>
                      <a:pt x="437388" y="13715"/>
                    </a:lnTo>
                    <a:lnTo>
                      <a:pt x="440436" y="12953"/>
                    </a:lnTo>
                    <a:lnTo>
                      <a:pt x="442722" y="12953"/>
                    </a:lnTo>
                    <a:lnTo>
                      <a:pt x="437388" y="11429"/>
                    </a:lnTo>
                    <a:lnTo>
                      <a:pt x="433578" y="11429"/>
                    </a:lnTo>
                    <a:lnTo>
                      <a:pt x="429768" y="6095"/>
                    </a:lnTo>
                    <a:lnTo>
                      <a:pt x="429006" y="3809"/>
                    </a:lnTo>
                    <a:lnTo>
                      <a:pt x="427481" y="1523"/>
                    </a:lnTo>
                    <a:lnTo>
                      <a:pt x="425958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7" name="Google Shape;6897;p87"/>
              <p:cNvSpPr/>
              <p:nvPr/>
            </p:nvSpPr>
            <p:spPr>
              <a:xfrm>
                <a:off x="4464557" y="5448300"/>
                <a:ext cx="5714" cy="21589"/>
              </a:xfrm>
              <a:custGeom>
                <a:rect b="b" l="l" r="r" t="t"/>
                <a:pathLst>
                  <a:path extrusionOk="0" h="21589" w="5714">
                    <a:moveTo>
                      <a:pt x="5334" y="0"/>
                    </a:moveTo>
                    <a:lnTo>
                      <a:pt x="2286" y="9144"/>
                    </a:lnTo>
                    <a:lnTo>
                      <a:pt x="762" y="12192"/>
                    </a:lnTo>
                    <a:lnTo>
                      <a:pt x="0" y="21336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8" name="Google Shape;6898;p87"/>
              <p:cNvSpPr/>
              <p:nvPr/>
            </p:nvSpPr>
            <p:spPr>
              <a:xfrm>
                <a:off x="4488941" y="5558028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047"/>
                    </a:moveTo>
                    <a:lnTo>
                      <a:pt x="0" y="11429"/>
                    </a:lnTo>
                    <a:lnTo>
                      <a:pt x="3809" y="15239"/>
                    </a:lnTo>
                    <a:lnTo>
                      <a:pt x="12191" y="15239"/>
                    </a:lnTo>
                    <a:lnTo>
                      <a:pt x="15239" y="11429"/>
                    </a:lnTo>
                    <a:lnTo>
                      <a:pt x="15239" y="7619"/>
                    </a:lnTo>
                    <a:lnTo>
                      <a:pt x="15239" y="3047"/>
                    </a:lnTo>
                    <a:lnTo>
                      <a:pt x="12191" y="0"/>
                    </a:lnTo>
                    <a:lnTo>
                      <a:pt x="3809" y="0"/>
                    </a:lnTo>
                    <a:lnTo>
                      <a:pt x="0" y="3047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899" name="Google Shape;6899;p87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4284725" y="5417807"/>
                <a:ext cx="94501" cy="1387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900" name="Google Shape;6900;p87"/>
            <p:cNvGrpSpPr/>
            <p:nvPr/>
          </p:nvGrpSpPr>
          <p:grpSpPr>
            <a:xfrm>
              <a:off x="6798563" y="6047231"/>
              <a:ext cx="162433" cy="131571"/>
              <a:chOff x="6798563" y="6047231"/>
              <a:chExt cx="162433" cy="131571"/>
            </a:xfrm>
          </p:grpSpPr>
          <p:sp>
            <p:nvSpPr>
              <p:cNvPr id="6901" name="Google Shape;6901;p87"/>
              <p:cNvSpPr/>
              <p:nvPr/>
            </p:nvSpPr>
            <p:spPr>
              <a:xfrm>
                <a:off x="6799849" y="6078473"/>
                <a:ext cx="44450" cy="100329"/>
              </a:xfrm>
              <a:custGeom>
                <a:rect b="b" l="l" r="r" t="t"/>
                <a:pathLst>
                  <a:path extrusionOk="0" h="100329" w="44450">
                    <a:moveTo>
                      <a:pt x="2524" y="0"/>
                    </a:moveTo>
                    <a:lnTo>
                      <a:pt x="1524" y="12573"/>
                    </a:lnTo>
                    <a:lnTo>
                      <a:pt x="809" y="25146"/>
                    </a:lnTo>
                    <a:lnTo>
                      <a:pt x="381" y="37719"/>
                    </a:lnTo>
                    <a:lnTo>
                      <a:pt x="238" y="50292"/>
                    </a:lnTo>
                    <a:lnTo>
                      <a:pt x="0" y="60102"/>
                    </a:lnTo>
                    <a:lnTo>
                      <a:pt x="17764" y="99822"/>
                    </a:lnTo>
                    <a:lnTo>
                      <a:pt x="26146" y="97536"/>
                    </a:lnTo>
                    <a:lnTo>
                      <a:pt x="32432" y="94345"/>
                    </a:lnTo>
                    <a:lnTo>
                      <a:pt x="37004" y="89725"/>
                    </a:lnTo>
                    <a:lnTo>
                      <a:pt x="40719" y="84248"/>
                    </a:lnTo>
                    <a:lnTo>
                      <a:pt x="44434" y="78485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2" name="Google Shape;6902;p87"/>
              <p:cNvSpPr/>
              <p:nvPr/>
            </p:nvSpPr>
            <p:spPr>
              <a:xfrm>
                <a:off x="6798563" y="6083807"/>
                <a:ext cx="41275" cy="39370"/>
              </a:xfrm>
              <a:custGeom>
                <a:rect b="b" l="l" r="r" t="t"/>
                <a:pathLst>
                  <a:path extrusionOk="0" h="39370" w="41275">
                    <a:moveTo>
                      <a:pt x="0" y="26669"/>
                    </a:moveTo>
                    <a:lnTo>
                      <a:pt x="4810" y="34313"/>
                    </a:lnTo>
                    <a:lnTo>
                      <a:pt x="9906" y="38671"/>
                    </a:lnTo>
                    <a:lnTo>
                      <a:pt x="16716" y="39314"/>
                    </a:lnTo>
                    <a:lnTo>
                      <a:pt x="26670" y="35813"/>
                    </a:lnTo>
                    <a:lnTo>
                      <a:pt x="34290" y="32003"/>
                    </a:lnTo>
                    <a:lnTo>
                      <a:pt x="41148" y="25145"/>
                    </a:lnTo>
                    <a:lnTo>
                      <a:pt x="40386" y="16763"/>
                    </a:lnTo>
                    <a:lnTo>
                      <a:pt x="39623" y="8381"/>
                    </a:lnTo>
                    <a:lnTo>
                      <a:pt x="30479" y="4571"/>
                    </a:lnTo>
                    <a:lnTo>
                      <a:pt x="23621" y="2285"/>
                    </a:lnTo>
                    <a:lnTo>
                      <a:pt x="19811" y="761"/>
                    </a:lnTo>
                    <a:lnTo>
                      <a:pt x="15239" y="761"/>
                    </a:lnTo>
                    <a:lnTo>
                      <a:pt x="11429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3" name="Google Shape;6903;p87"/>
              <p:cNvSpPr/>
              <p:nvPr/>
            </p:nvSpPr>
            <p:spPr>
              <a:xfrm>
                <a:off x="6871715" y="6076949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810"/>
                    </a:moveTo>
                    <a:lnTo>
                      <a:pt x="0" y="12192"/>
                    </a:lnTo>
                    <a:lnTo>
                      <a:pt x="3048" y="15240"/>
                    </a:lnTo>
                    <a:lnTo>
                      <a:pt x="12192" y="15240"/>
                    </a:lnTo>
                    <a:lnTo>
                      <a:pt x="15240" y="12192"/>
                    </a:lnTo>
                    <a:lnTo>
                      <a:pt x="15240" y="7620"/>
                    </a:lnTo>
                    <a:lnTo>
                      <a:pt x="15240" y="3810"/>
                    </a:lnTo>
                    <a:lnTo>
                      <a:pt x="12192" y="0"/>
                    </a:lnTo>
                    <a:lnTo>
                      <a:pt x="3048" y="0"/>
                    </a:lnTo>
                    <a:lnTo>
                      <a:pt x="0" y="3810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4" name="Google Shape;6904;p87"/>
              <p:cNvSpPr/>
              <p:nvPr/>
            </p:nvSpPr>
            <p:spPr>
              <a:xfrm>
                <a:off x="6919721" y="6047231"/>
                <a:ext cx="41275" cy="104775"/>
              </a:xfrm>
              <a:custGeom>
                <a:rect b="b" l="l" r="r" t="t"/>
                <a:pathLst>
                  <a:path extrusionOk="0" h="104775" w="41275">
                    <a:moveTo>
                      <a:pt x="0" y="46481"/>
                    </a:moveTo>
                    <a:lnTo>
                      <a:pt x="17359" y="85939"/>
                    </a:lnTo>
                    <a:lnTo>
                      <a:pt x="28956" y="103631"/>
                    </a:lnTo>
                    <a:lnTo>
                      <a:pt x="29718" y="104393"/>
                    </a:lnTo>
                    <a:lnTo>
                      <a:pt x="38778" y="61983"/>
                    </a:lnTo>
                    <a:lnTo>
                      <a:pt x="40386" y="9905"/>
                    </a:lnTo>
                    <a:lnTo>
                      <a:pt x="40386" y="4571"/>
                    </a:lnTo>
                    <a:lnTo>
                      <a:pt x="40386" y="3047"/>
                    </a:lnTo>
                    <a:lnTo>
                      <a:pt x="41147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905" name="Google Shape;6905;p87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7132557" y="6035027"/>
              <a:ext cx="104169" cy="183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06" name="Google Shape;6906;p87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7334237" y="6026645"/>
              <a:ext cx="79273" cy="13566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907" name="Google Shape;6907;p87"/>
            <p:cNvGrpSpPr/>
            <p:nvPr/>
          </p:nvGrpSpPr>
          <p:grpSpPr>
            <a:xfrm>
              <a:off x="6797753" y="5042141"/>
              <a:ext cx="347533" cy="150520"/>
              <a:chOff x="6797753" y="5042141"/>
              <a:chExt cx="347533" cy="150520"/>
            </a:xfrm>
          </p:grpSpPr>
          <p:pic>
            <p:nvPicPr>
              <p:cNvPr id="6908" name="Google Shape;6908;p87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6797753" y="5061191"/>
                <a:ext cx="101394" cy="1314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09" name="Google Shape;6909;p87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6937997" y="5042141"/>
                <a:ext cx="207289" cy="1166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10" name="Google Shape;6910;p87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7210948" y="4984991"/>
              <a:ext cx="98930" cy="164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11" name="Google Shape;6911;p87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7375385" y="4995659"/>
              <a:ext cx="96799" cy="1158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912" name="Google Shape;6912;p87"/>
            <p:cNvGrpSpPr/>
            <p:nvPr/>
          </p:nvGrpSpPr>
          <p:grpSpPr>
            <a:xfrm>
              <a:off x="5236023" y="5392674"/>
              <a:ext cx="721420" cy="263779"/>
              <a:chOff x="5236023" y="5392674"/>
              <a:chExt cx="721420" cy="263779"/>
            </a:xfrm>
          </p:grpSpPr>
          <p:sp>
            <p:nvSpPr>
              <p:cNvPr id="6913" name="Google Shape;6913;p87"/>
              <p:cNvSpPr/>
              <p:nvPr/>
            </p:nvSpPr>
            <p:spPr>
              <a:xfrm>
                <a:off x="5236023" y="5407152"/>
                <a:ext cx="126364" cy="179070"/>
              </a:xfrm>
              <a:custGeom>
                <a:rect b="b" l="l" r="r" t="t"/>
                <a:pathLst>
                  <a:path extrusionOk="0" h="179070" w="126364">
                    <a:moveTo>
                      <a:pt x="48446" y="9906"/>
                    </a:moveTo>
                    <a:lnTo>
                      <a:pt x="43874" y="6096"/>
                    </a:lnTo>
                    <a:lnTo>
                      <a:pt x="39302" y="3048"/>
                    </a:lnTo>
                    <a:lnTo>
                      <a:pt x="33968" y="0"/>
                    </a:lnTo>
                    <a:lnTo>
                      <a:pt x="27205" y="10001"/>
                    </a:lnTo>
                    <a:lnTo>
                      <a:pt x="7619" y="61995"/>
                    </a:lnTo>
                    <a:lnTo>
                      <a:pt x="1595" y="100548"/>
                    </a:lnTo>
                    <a:lnTo>
                      <a:pt x="0" y="134171"/>
                    </a:lnTo>
                    <a:lnTo>
                      <a:pt x="916" y="148304"/>
                    </a:lnTo>
                    <a:lnTo>
                      <a:pt x="4833" y="161436"/>
                    </a:lnTo>
                    <a:lnTo>
                      <a:pt x="13394" y="172212"/>
                    </a:lnTo>
                    <a:lnTo>
                      <a:pt x="23860" y="177486"/>
                    </a:lnTo>
                    <a:lnTo>
                      <a:pt x="35968" y="178974"/>
                    </a:lnTo>
                    <a:lnTo>
                      <a:pt x="48220" y="177462"/>
                    </a:lnTo>
                    <a:lnTo>
                      <a:pt x="80641" y="155829"/>
                    </a:lnTo>
                    <a:lnTo>
                      <a:pt x="96262" y="112871"/>
                    </a:lnTo>
                    <a:lnTo>
                      <a:pt x="78569" y="148637"/>
                    </a:lnTo>
                    <a:lnTo>
                      <a:pt x="120384" y="143625"/>
                    </a:lnTo>
                    <a:lnTo>
                      <a:pt x="126170" y="112013"/>
                    </a:lnTo>
                    <a:lnTo>
                      <a:pt x="124920" y="101977"/>
                    </a:lnTo>
                    <a:lnTo>
                      <a:pt x="94166" y="75438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4" name="Google Shape;6914;p87"/>
              <p:cNvSpPr/>
              <p:nvPr/>
            </p:nvSpPr>
            <p:spPr>
              <a:xfrm>
                <a:off x="5359146" y="5456444"/>
                <a:ext cx="151129" cy="111125"/>
              </a:xfrm>
              <a:custGeom>
                <a:rect b="b" l="l" r="r" t="t"/>
                <a:pathLst>
                  <a:path extrusionOk="0" h="111125" w="151129">
                    <a:moveTo>
                      <a:pt x="0" y="31480"/>
                    </a:moveTo>
                    <a:lnTo>
                      <a:pt x="5822" y="40505"/>
                    </a:lnTo>
                    <a:lnTo>
                      <a:pt x="11715" y="49387"/>
                    </a:lnTo>
                    <a:lnTo>
                      <a:pt x="17466" y="58269"/>
                    </a:lnTo>
                    <a:lnTo>
                      <a:pt x="22860" y="67294"/>
                    </a:lnTo>
                    <a:lnTo>
                      <a:pt x="27051" y="74723"/>
                    </a:lnTo>
                    <a:lnTo>
                      <a:pt x="30670" y="82153"/>
                    </a:lnTo>
                    <a:lnTo>
                      <a:pt x="34004" y="89582"/>
                    </a:lnTo>
                    <a:lnTo>
                      <a:pt x="37338" y="97012"/>
                    </a:lnTo>
                    <a:lnTo>
                      <a:pt x="39624" y="101584"/>
                    </a:lnTo>
                    <a:lnTo>
                      <a:pt x="40386" y="105394"/>
                    </a:lnTo>
                    <a:lnTo>
                      <a:pt x="41148" y="110728"/>
                    </a:lnTo>
                    <a:lnTo>
                      <a:pt x="37897" y="103846"/>
                    </a:lnTo>
                    <a:lnTo>
                      <a:pt x="30575" y="59102"/>
                    </a:lnTo>
                    <a:lnTo>
                      <a:pt x="32325" y="47696"/>
                    </a:lnTo>
                    <a:lnTo>
                      <a:pt x="36576" y="37576"/>
                    </a:lnTo>
                    <a:lnTo>
                      <a:pt x="41838" y="31956"/>
                    </a:lnTo>
                    <a:lnTo>
                      <a:pt x="48958" y="28051"/>
                    </a:lnTo>
                    <a:lnTo>
                      <a:pt x="56935" y="26431"/>
                    </a:lnTo>
                    <a:lnTo>
                      <a:pt x="64769" y="27670"/>
                    </a:lnTo>
                    <a:lnTo>
                      <a:pt x="86463" y="61210"/>
                    </a:lnTo>
                    <a:lnTo>
                      <a:pt x="88392" y="82534"/>
                    </a:lnTo>
                    <a:lnTo>
                      <a:pt x="88392" y="85582"/>
                    </a:lnTo>
                    <a:lnTo>
                      <a:pt x="88392" y="86344"/>
                    </a:lnTo>
                    <a:lnTo>
                      <a:pt x="88392" y="87868"/>
                    </a:lnTo>
                    <a:lnTo>
                      <a:pt x="83820" y="84820"/>
                    </a:lnTo>
                    <a:lnTo>
                      <a:pt x="83058" y="81772"/>
                    </a:lnTo>
                    <a:lnTo>
                      <a:pt x="83058" y="74914"/>
                    </a:lnTo>
                    <a:lnTo>
                      <a:pt x="81998" y="63817"/>
                    </a:lnTo>
                    <a:lnTo>
                      <a:pt x="81438" y="52435"/>
                    </a:lnTo>
                    <a:lnTo>
                      <a:pt x="81879" y="41052"/>
                    </a:lnTo>
                    <a:lnTo>
                      <a:pt x="83820" y="29956"/>
                    </a:lnTo>
                    <a:lnTo>
                      <a:pt x="111073" y="0"/>
                    </a:lnTo>
                    <a:lnTo>
                      <a:pt x="117443" y="2333"/>
                    </a:lnTo>
                    <a:lnTo>
                      <a:pt x="137350" y="35099"/>
                    </a:lnTo>
                    <a:lnTo>
                      <a:pt x="146304" y="75676"/>
                    </a:lnTo>
                    <a:lnTo>
                      <a:pt x="150114" y="82534"/>
                    </a:lnTo>
                    <a:lnTo>
                      <a:pt x="150876" y="82534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5" name="Google Shape;6915;p87"/>
              <p:cNvSpPr/>
              <p:nvPr/>
            </p:nvSpPr>
            <p:spPr>
              <a:xfrm>
                <a:off x="5532120" y="5420868"/>
                <a:ext cx="77470" cy="235585"/>
              </a:xfrm>
              <a:custGeom>
                <a:rect b="b" l="l" r="r" t="t"/>
                <a:pathLst>
                  <a:path extrusionOk="0" h="235585" w="77470">
                    <a:moveTo>
                      <a:pt x="0" y="0"/>
                    </a:moveTo>
                    <a:lnTo>
                      <a:pt x="8572" y="45005"/>
                    </a:lnTo>
                    <a:lnTo>
                      <a:pt x="11811" y="103632"/>
                    </a:lnTo>
                    <a:lnTo>
                      <a:pt x="11834" y="125349"/>
                    </a:lnTo>
                    <a:lnTo>
                      <a:pt x="11430" y="147066"/>
                    </a:lnTo>
                    <a:lnTo>
                      <a:pt x="10632" y="165473"/>
                    </a:lnTo>
                    <a:lnTo>
                      <a:pt x="9620" y="184023"/>
                    </a:lnTo>
                    <a:lnTo>
                      <a:pt x="8751" y="202572"/>
                    </a:lnTo>
                    <a:lnTo>
                      <a:pt x="8382" y="220980"/>
                    </a:lnTo>
                    <a:lnTo>
                      <a:pt x="8382" y="229362"/>
                    </a:lnTo>
                    <a:lnTo>
                      <a:pt x="8382" y="230886"/>
                    </a:lnTo>
                    <a:lnTo>
                      <a:pt x="8382" y="235458"/>
                    </a:lnTo>
                    <a:lnTo>
                      <a:pt x="8501" y="222313"/>
                    </a:lnTo>
                    <a:lnTo>
                      <a:pt x="8763" y="209169"/>
                    </a:lnTo>
                    <a:lnTo>
                      <a:pt x="9024" y="196024"/>
                    </a:lnTo>
                    <a:lnTo>
                      <a:pt x="9144" y="182880"/>
                    </a:lnTo>
                    <a:lnTo>
                      <a:pt x="8882" y="160008"/>
                    </a:lnTo>
                    <a:lnTo>
                      <a:pt x="8191" y="137064"/>
                    </a:lnTo>
                    <a:lnTo>
                      <a:pt x="7215" y="113978"/>
                    </a:lnTo>
                    <a:lnTo>
                      <a:pt x="6096" y="90678"/>
                    </a:lnTo>
                    <a:lnTo>
                      <a:pt x="6191" y="82736"/>
                    </a:lnTo>
                    <a:lnTo>
                      <a:pt x="7429" y="76295"/>
                    </a:lnTo>
                    <a:lnTo>
                      <a:pt x="11239" y="71711"/>
                    </a:lnTo>
                    <a:lnTo>
                      <a:pt x="19050" y="69342"/>
                    </a:lnTo>
                    <a:lnTo>
                      <a:pt x="28301" y="69270"/>
                    </a:lnTo>
                    <a:lnTo>
                      <a:pt x="37623" y="71056"/>
                    </a:lnTo>
                    <a:lnTo>
                      <a:pt x="73949" y="94345"/>
                    </a:lnTo>
                    <a:lnTo>
                      <a:pt x="76962" y="102108"/>
                    </a:lnTo>
                    <a:lnTo>
                      <a:pt x="74949" y="111347"/>
                    </a:lnTo>
                    <a:lnTo>
                      <a:pt x="68294" y="119443"/>
                    </a:lnTo>
                    <a:lnTo>
                      <a:pt x="59495" y="126111"/>
                    </a:lnTo>
                    <a:lnTo>
                      <a:pt x="51054" y="131064"/>
                    </a:lnTo>
                    <a:lnTo>
                      <a:pt x="43303" y="136005"/>
                    </a:lnTo>
                    <a:lnTo>
                      <a:pt x="33623" y="141446"/>
                    </a:lnTo>
                    <a:lnTo>
                      <a:pt x="23514" y="145315"/>
                    </a:lnTo>
                    <a:lnTo>
                      <a:pt x="14478" y="145542"/>
                    </a:lnTo>
                    <a:lnTo>
                      <a:pt x="11430" y="141732"/>
                    </a:lnTo>
                    <a:lnTo>
                      <a:pt x="11430" y="139446"/>
                    </a:lnTo>
                    <a:lnTo>
                      <a:pt x="12954" y="135636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6" name="Google Shape;6916;p87"/>
              <p:cNvSpPr/>
              <p:nvPr/>
            </p:nvSpPr>
            <p:spPr>
              <a:xfrm>
                <a:off x="5628894" y="5434584"/>
                <a:ext cx="151764" cy="97154"/>
              </a:xfrm>
              <a:custGeom>
                <a:rect b="b" l="l" r="r" t="t"/>
                <a:pathLst>
                  <a:path extrusionOk="0" h="97154" w="151764">
                    <a:moveTo>
                      <a:pt x="0" y="21335"/>
                    </a:moveTo>
                    <a:lnTo>
                      <a:pt x="5334" y="60959"/>
                    </a:lnTo>
                    <a:lnTo>
                      <a:pt x="29122" y="95511"/>
                    </a:lnTo>
                    <a:lnTo>
                      <a:pt x="37338" y="96583"/>
                    </a:lnTo>
                    <a:lnTo>
                      <a:pt x="45553" y="95083"/>
                    </a:lnTo>
                    <a:lnTo>
                      <a:pt x="75628" y="62400"/>
                    </a:lnTo>
                    <a:lnTo>
                      <a:pt x="82569" y="18680"/>
                    </a:lnTo>
                    <a:lnTo>
                      <a:pt x="81534" y="8381"/>
                    </a:lnTo>
                    <a:lnTo>
                      <a:pt x="80010" y="0"/>
                    </a:lnTo>
                    <a:lnTo>
                      <a:pt x="79248" y="3809"/>
                    </a:lnTo>
                    <a:lnTo>
                      <a:pt x="75438" y="761"/>
                    </a:lnTo>
                    <a:lnTo>
                      <a:pt x="73794" y="8762"/>
                    </a:lnTo>
                    <a:lnTo>
                      <a:pt x="73152" y="16763"/>
                    </a:lnTo>
                    <a:lnTo>
                      <a:pt x="73080" y="24764"/>
                    </a:lnTo>
                    <a:lnTo>
                      <a:pt x="73152" y="32765"/>
                    </a:lnTo>
                    <a:lnTo>
                      <a:pt x="89916" y="69341"/>
                    </a:lnTo>
                    <a:lnTo>
                      <a:pt x="116597" y="76414"/>
                    </a:lnTo>
                    <a:lnTo>
                      <a:pt x="125730" y="74675"/>
                    </a:lnTo>
                    <a:lnTo>
                      <a:pt x="133421" y="71151"/>
                    </a:lnTo>
                    <a:lnTo>
                      <a:pt x="139827" y="66484"/>
                    </a:lnTo>
                    <a:lnTo>
                      <a:pt x="145661" y="60959"/>
                    </a:lnTo>
                    <a:lnTo>
                      <a:pt x="151638" y="54863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7" name="Google Shape;6917;p87"/>
              <p:cNvSpPr/>
              <p:nvPr/>
            </p:nvSpPr>
            <p:spPr>
              <a:xfrm>
                <a:off x="5786151" y="5392674"/>
                <a:ext cx="12700" cy="143510"/>
              </a:xfrm>
              <a:custGeom>
                <a:rect b="b" l="l" r="r" t="t"/>
                <a:pathLst>
                  <a:path extrusionOk="0" h="143510" w="12700">
                    <a:moveTo>
                      <a:pt x="2000" y="0"/>
                    </a:moveTo>
                    <a:lnTo>
                      <a:pt x="607" y="13811"/>
                    </a:lnTo>
                    <a:lnTo>
                      <a:pt x="0" y="27051"/>
                    </a:lnTo>
                    <a:lnTo>
                      <a:pt x="392" y="40290"/>
                    </a:lnTo>
                    <a:lnTo>
                      <a:pt x="2000" y="54102"/>
                    </a:lnTo>
                    <a:lnTo>
                      <a:pt x="4810" y="66555"/>
                    </a:lnTo>
                    <a:lnTo>
                      <a:pt x="7334" y="78867"/>
                    </a:lnTo>
                    <a:lnTo>
                      <a:pt x="9286" y="91178"/>
                    </a:lnTo>
                    <a:lnTo>
                      <a:pt x="10382" y="103632"/>
                    </a:lnTo>
                    <a:lnTo>
                      <a:pt x="10525" y="113359"/>
                    </a:lnTo>
                    <a:lnTo>
                      <a:pt x="10382" y="124301"/>
                    </a:lnTo>
                    <a:lnTo>
                      <a:pt x="10810" y="134814"/>
                    </a:lnTo>
                    <a:lnTo>
                      <a:pt x="12668" y="143256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8" name="Google Shape;6918;p87"/>
              <p:cNvSpPr/>
              <p:nvPr/>
            </p:nvSpPr>
            <p:spPr>
              <a:xfrm>
                <a:off x="5779008" y="5436870"/>
                <a:ext cx="178435" cy="78104"/>
              </a:xfrm>
              <a:custGeom>
                <a:rect b="b" l="l" r="r" t="t"/>
                <a:pathLst>
                  <a:path extrusionOk="0" h="78104" w="178435">
                    <a:moveTo>
                      <a:pt x="0" y="22860"/>
                    </a:moveTo>
                    <a:lnTo>
                      <a:pt x="13144" y="21109"/>
                    </a:lnTo>
                    <a:lnTo>
                      <a:pt x="26288" y="19145"/>
                    </a:lnTo>
                    <a:lnTo>
                      <a:pt x="39433" y="16752"/>
                    </a:lnTo>
                    <a:lnTo>
                      <a:pt x="52577" y="13716"/>
                    </a:lnTo>
                    <a:lnTo>
                      <a:pt x="64698" y="11060"/>
                    </a:lnTo>
                    <a:lnTo>
                      <a:pt x="76962" y="7905"/>
                    </a:lnTo>
                    <a:lnTo>
                      <a:pt x="89225" y="4607"/>
                    </a:lnTo>
                    <a:lnTo>
                      <a:pt x="101346" y="1524"/>
                    </a:lnTo>
                    <a:lnTo>
                      <a:pt x="106680" y="0"/>
                    </a:lnTo>
                    <a:lnTo>
                      <a:pt x="108966" y="0"/>
                    </a:lnTo>
                    <a:lnTo>
                      <a:pt x="113538" y="0"/>
                    </a:lnTo>
                    <a:lnTo>
                      <a:pt x="113538" y="7620"/>
                    </a:lnTo>
                    <a:lnTo>
                      <a:pt x="112776" y="14478"/>
                    </a:lnTo>
                    <a:lnTo>
                      <a:pt x="112014" y="22098"/>
                    </a:lnTo>
                    <a:lnTo>
                      <a:pt x="111692" y="29551"/>
                    </a:lnTo>
                    <a:lnTo>
                      <a:pt x="111156" y="37719"/>
                    </a:lnTo>
                    <a:lnTo>
                      <a:pt x="111049" y="45886"/>
                    </a:lnTo>
                    <a:lnTo>
                      <a:pt x="134623" y="77533"/>
                    </a:lnTo>
                    <a:lnTo>
                      <a:pt x="143541" y="77343"/>
                    </a:lnTo>
                    <a:lnTo>
                      <a:pt x="174486" y="56745"/>
                    </a:lnTo>
                    <a:lnTo>
                      <a:pt x="178308" y="5029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9" name="Google Shape;6919;p87"/>
              <p:cNvSpPr/>
              <p:nvPr/>
            </p:nvSpPr>
            <p:spPr>
              <a:xfrm>
                <a:off x="5884926" y="5417915"/>
                <a:ext cx="72389" cy="52704"/>
              </a:xfrm>
              <a:custGeom>
                <a:rect b="b" l="l" r="r" t="t"/>
                <a:pathLst>
                  <a:path extrusionOk="0" h="52704" w="72389">
                    <a:moveTo>
                      <a:pt x="7620" y="35718"/>
                    </a:moveTo>
                    <a:lnTo>
                      <a:pt x="3048" y="44100"/>
                    </a:lnTo>
                    <a:lnTo>
                      <a:pt x="0" y="44862"/>
                    </a:lnTo>
                    <a:lnTo>
                      <a:pt x="3048" y="49434"/>
                    </a:lnTo>
                    <a:lnTo>
                      <a:pt x="11287" y="51268"/>
                    </a:lnTo>
                    <a:lnTo>
                      <a:pt x="19812" y="52101"/>
                    </a:lnTo>
                    <a:lnTo>
                      <a:pt x="28336" y="51792"/>
                    </a:lnTo>
                    <a:lnTo>
                      <a:pt x="68580" y="28098"/>
                    </a:lnTo>
                    <a:lnTo>
                      <a:pt x="72390" y="22002"/>
                    </a:lnTo>
                    <a:lnTo>
                      <a:pt x="72390" y="11334"/>
                    </a:lnTo>
                    <a:lnTo>
                      <a:pt x="66294" y="6000"/>
                    </a:lnTo>
                    <a:lnTo>
                      <a:pt x="59936" y="2381"/>
                    </a:lnTo>
                    <a:lnTo>
                      <a:pt x="52006" y="476"/>
                    </a:lnTo>
                    <a:lnTo>
                      <a:pt x="43791" y="0"/>
                    </a:lnTo>
                    <a:lnTo>
                      <a:pt x="36576" y="666"/>
                    </a:lnTo>
                    <a:lnTo>
                      <a:pt x="28063" y="4083"/>
                    </a:lnTo>
                    <a:lnTo>
                      <a:pt x="20478" y="9144"/>
                    </a:lnTo>
                    <a:lnTo>
                      <a:pt x="13323" y="14918"/>
                    </a:lnTo>
                    <a:lnTo>
                      <a:pt x="6096" y="20478"/>
                    </a:lnTo>
                    <a:lnTo>
                      <a:pt x="5334" y="21240"/>
                    </a:lnTo>
                    <a:lnTo>
                      <a:pt x="3810" y="21240"/>
                    </a:lnTo>
                    <a:lnTo>
                      <a:pt x="2286" y="2200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920" name="Google Shape;6920;p87"/>
            <p:cNvSpPr/>
            <p:nvPr/>
          </p:nvSpPr>
          <p:spPr>
            <a:xfrm>
              <a:off x="6298691" y="5221997"/>
              <a:ext cx="81914" cy="358139"/>
            </a:xfrm>
            <a:custGeom>
              <a:rect b="b" l="l" r="r" t="t"/>
              <a:pathLst>
                <a:path extrusionOk="0" h="358139" w="81914">
                  <a:moveTo>
                    <a:pt x="81534" y="29706"/>
                  </a:moveTo>
                  <a:lnTo>
                    <a:pt x="80319" y="24133"/>
                  </a:lnTo>
                  <a:lnTo>
                    <a:pt x="78676" y="15990"/>
                  </a:lnTo>
                  <a:lnTo>
                    <a:pt x="76176" y="7846"/>
                  </a:lnTo>
                  <a:lnTo>
                    <a:pt x="72390" y="2274"/>
                  </a:lnTo>
                  <a:lnTo>
                    <a:pt x="66544" y="0"/>
                  </a:lnTo>
                  <a:lnTo>
                    <a:pt x="59912" y="1226"/>
                  </a:lnTo>
                  <a:lnTo>
                    <a:pt x="27813" y="24753"/>
                  </a:lnTo>
                  <a:lnTo>
                    <a:pt x="7381" y="58423"/>
                  </a:lnTo>
                  <a:lnTo>
                    <a:pt x="4048" y="85474"/>
                  </a:lnTo>
                  <a:lnTo>
                    <a:pt x="6096" y="98286"/>
                  </a:lnTo>
                  <a:lnTo>
                    <a:pt x="11894" y="112668"/>
                  </a:lnTo>
                  <a:lnTo>
                    <a:pt x="20478" y="125337"/>
                  </a:lnTo>
                  <a:lnTo>
                    <a:pt x="30634" y="136862"/>
                  </a:lnTo>
                  <a:lnTo>
                    <a:pt x="41148" y="147816"/>
                  </a:lnTo>
                  <a:lnTo>
                    <a:pt x="45827" y="153566"/>
                  </a:lnTo>
                  <a:lnTo>
                    <a:pt x="49434" y="159531"/>
                  </a:lnTo>
                  <a:lnTo>
                    <a:pt x="51756" y="165925"/>
                  </a:lnTo>
                  <a:lnTo>
                    <a:pt x="52578" y="172962"/>
                  </a:lnTo>
                  <a:lnTo>
                    <a:pt x="51935" y="180641"/>
                  </a:lnTo>
                  <a:lnTo>
                    <a:pt x="23622" y="211728"/>
                  </a:lnTo>
                  <a:lnTo>
                    <a:pt x="15930" y="218146"/>
                  </a:lnTo>
                  <a:lnTo>
                    <a:pt x="8382" y="224778"/>
                  </a:lnTo>
                  <a:lnTo>
                    <a:pt x="3048" y="228588"/>
                  </a:lnTo>
                  <a:lnTo>
                    <a:pt x="1524" y="230874"/>
                  </a:lnTo>
                  <a:lnTo>
                    <a:pt x="0" y="236208"/>
                  </a:lnTo>
                  <a:lnTo>
                    <a:pt x="10060" y="236946"/>
                  </a:lnTo>
                  <a:lnTo>
                    <a:pt x="20478" y="237541"/>
                  </a:lnTo>
                  <a:lnTo>
                    <a:pt x="30753" y="238994"/>
                  </a:lnTo>
                  <a:lnTo>
                    <a:pt x="40386" y="242304"/>
                  </a:lnTo>
                  <a:lnTo>
                    <a:pt x="48006" y="246876"/>
                  </a:lnTo>
                  <a:lnTo>
                    <a:pt x="48768" y="256782"/>
                  </a:lnTo>
                  <a:lnTo>
                    <a:pt x="47244" y="265164"/>
                  </a:lnTo>
                  <a:lnTo>
                    <a:pt x="43707" y="276129"/>
                  </a:lnTo>
                  <a:lnTo>
                    <a:pt x="38385" y="287166"/>
                  </a:lnTo>
                  <a:lnTo>
                    <a:pt x="32349" y="298061"/>
                  </a:lnTo>
                  <a:lnTo>
                    <a:pt x="26670" y="308598"/>
                  </a:lnTo>
                  <a:lnTo>
                    <a:pt x="9144" y="349746"/>
                  </a:lnTo>
                  <a:lnTo>
                    <a:pt x="8382" y="358128"/>
                  </a:lnTo>
                  <a:lnTo>
                    <a:pt x="18288" y="356604"/>
                  </a:lnTo>
                  <a:lnTo>
                    <a:pt x="24384" y="356604"/>
                  </a:lnTo>
                  <a:lnTo>
                    <a:pt x="26670" y="356604"/>
                  </a:lnTo>
                  <a:lnTo>
                    <a:pt x="28956" y="357366"/>
                  </a:lnTo>
                  <a:lnTo>
                    <a:pt x="31242" y="35736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21" name="Google Shape;6921;p87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6461747" y="5289636"/>
              <a:ext cx="118135" cy="234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22" name="Google Shape;6922;p87"/>
            <p:cNvSpPr/>
            <p:nvPr/>
          </p:nvSpPr>
          <p:spPr>
            <a:xfrm>
              <a:off x="6691883" y="5432297"/>
              <a:ext cx="36195" cy="66675"/>
            </a:xfrm>
            <a:custGeom>
              <a:rect b="b" l="l" r="r" t="t"/>
              <a:pathLst>
                <a:path extrusionOk="0" h="66675" w="36195">
                  <a:moveTo>
                    <a:pt x="28194" y="0"/>
                  </a:moveTo>
                  <a:lnTo>
                    <a:pt x="32849" y="10025"/>
                  </a:lnTo>
                  <a:lnTo>
                    <a:pt x="35718" y="19050"/>
                  </a:lnTo>
                  <a:lnTo>
                    <a:pt x="35587" y="28074"/>
                  </a:lnTo>
                  <a:lnTo>
                    <a:pt x="31242" y="38100"/>
                  </a:lnTo>
                  <a:lnTo>
                    <a:pt x="24860" y="46577"/>
                  </a:lnTo>
                  <a:lnTo>
                    <a:pt x="17335" y="54483"/>
                  </a:lnTo>
                  <a:lnTo>
                    <a:pt x="8953" y="61245"/>
                  </a:lnTo>
                  <a:lnTo>
                    <a:pt x="0" y="6629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3" name="Google Shape;6923;p87"/>
            <p:cNvSpPr/>
            <p:nvPr/>
          </p:nvSpPr>
          <p:spPr>
            <a:xfrm>
              <a:off x="6887718" y="5383529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7"/>
                  </a:moveTo>
                  <a:lnTo>
                    <a:pt x="0" y="11429"/>
                  </a:lnTo>
                  <a:lnTo>
                    <a:pt x="3048" y="15239"/>
                  </a:lnTo>
                  <a:lnTo>
                    <a:pt x="11430" y="15239"/>
                  </a:lnTo>
                  <a:lnTo>
                    <a:pt x="15240" y="11429"/>
                  </a:lnTo>
                  <a:lnTo>
                    <a:pt x="15240" y="7619"/>
                  </a:lnTo>
                  <a:lnTo>
                    <a:pt x="15240" y="3047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4" name="Google Shape;6924;p87"/>
            <p:cNvSpPr/>
            <p:nvPr/>
          </p:nvSpPr>
          <p:spPr>
            <a:xfrm>
              <a:off x="7010400" y="5378958"/>
              <a:ext cx="12700" cy="3810"/>
            </a:xfrm>
            <a:custGeom>
              <a:rect b="b" l="l" r="r" t="t"/>
              <a:pathLst>
                <a:path extrusionOk="0" h="3810" w="12700">
                  <a:moveTo>
                    <a:pt x="0" y="3810"/>
                  </a:moveTo>
                  <a:lnTo>
                    <a:pt x="4572" y="2286"/>
                  </a:lnTo>
                  <a:lnTo>
                    <a:pt x="8382" y="762"/>
                  </a:lnTo>
                  <a:lnTo>
                    <a:pt x="12192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5" name="Google Shape;6925;p87"/>
            <p:cNvSpPr/>
            <p:nvPr/>
          </p:nvSpPr>
          <p:spPr>
            <a:xfrm>
              <a:off x="7127747" y="5375147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7"/>
                  </a:moveTo>
                  <a:lnTo>
                    <a:pt x="0" y="11429"/>
                  </a:lnTo>
                  <a:lnTo>
                    <a:pt x="3810" y="15239"/>
                  </a:lnTo>
                  <a:lnTo>
                    <a:pt x="12192" y="15239"/>
                  </a:lnTo>
                  <a:lnTo>
                    <a:pt x="15240" y="11429"/>
                  </a:lnTo>
                  <a:lnTo>
                    <a:pt x="15240" y="7619"/>
                  </a:lnTo>
                  <a:lnTo>
                    <a:pt x="15240" y="3047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26" name="Google Shape;6926;p87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7214603" y="5383517"/>
              <a:ext cx="86131" cy="792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927" name="Google Shape;6927;p87"/>
            <p:cNvGrpSpPr/>
            <p:nvPr/>
          </p:nvGrpSpPr>
          <p:grpSpPr>
            <a:xfrm>
              <a:off x="7423391" y="5145595"/>
              <a:ext cx="317766" cy="323850"/>
              <a:chOff x="7423391" y="5145595"/>
              <a:chExt cx="317766" cy="323850"/>
            </a:xfrm>
          </p:grpSpPr>
          <p:pic>
            <p:nvPicPr>
              <p:cNvPr id="6928" name="Google Shape;6928;p87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7423391" y="5219210"/>
                <a:ext cx="183667" cy="22376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29" name="Google Shape;6929;p87"/>
              <p:cNvSpPr/>
              <p:nvPr/>
            </p:nvSpPr>
            <p:spPr>
              <a:xfrm>
                <a:off x="7619237" y="5145595"/>
                <a:ext cx="121920" cy="323850"/>
              </a:xfrm>
              <a:custGeom>
                <a:rect b="b" l="l" r="r" t="t"/>
                <a:pathLst>
                  <a:path extrusionOk="0" h="323850" w="121920">
                    <a:moveTo>
                      <a:pt x="53340" y="10858"/>
                    </a:moveTo>
                    <a:lnTo>
                      <a:pt x="62460" y="3929"/>
                    </a:lnTo>
                    <a:lnTo>
                      <a:pt x="70294" y="0"/>
                    </a:lnTo>
                    <a:lnTo>
                      <a:pt x="78414" y="357"/>
                    </a:lnTo>
                    <a:lnTo>
                      <a:pt x="107144" y="41112"/>
                    </a:lnTo>
                    <a:lnTo>
                      <a:pt x="109489" y="72663"/>
                    </a:lnTo>
                    <a:lnTo>
                      <a:pt x="108013" y="90392"/>
                    </a:lnTo>
                    <a:lnTo>
                      <a:pt x="105108" y="107977"/>
                    </a:lnTo>
                    <a:lnTo>
                      <a:pt x="101346" y="125920"/>
                    </a:lnTo>
                    <a:lnTo>
                      <a:pt x="97166" y="141231"/>
                    </a:lnTo>
                    <a:lnTo>
                      <a:pt x="93059" y="156400"/>
                    </a:lnTo>
                    <a:lnTo>
                      <a:pt x="89665" y="171569"/>
                    </a:lnTo>
                    <a:lnTo>
                      <a:pt x="87630" y="186880"/>
                    </a:lnTo>
                    <a:lnTo>
                      <a:pt x="86439" y="193857"/>
                    </a:lnTo>
                    <a:lnTo>
                      <a:pt x="86106" y="200406"/>
                    </a:lnTo>
                    <a:lnTo>
                      <a:pt x="88058" y="205525"/>
                    </a:lnTo>
                    <a:lnTo>
                      <a:pt x="93726" y="208216"/>
                    </a:lnTo>
                    <a:lnTo>
                      <a:pt x="102108" y="209740"/>
                    </a:lnTo>
                    <a:lnTo>
                      <a:pt x="109728" y="206692"/>
                    </a:lnTo>
                    <a:lnTo>
                      <a:pt x="116586" y="202120"/>
                    </a:lnTo>
                    <a:lnTo>
                      <a:pt x="119634" y="200596"/>
                    </a:lnTo>
                    <a:lnTo>
                      <a:pt x="120396" y="199834"/>
                    </a:lnTo>
                    <a:lnTo>
                      <a:pt x="121920" y="197548"/>
                    </a:lnTo>
                    <a:lnTo>
                      <a:pt x="117633" y="203727"/>
                    </a:lnTo>
                    <a:lnTo>
                      <a:pt x="103346" y="246792"/>
                    </a:lnTo>
                    <a:lnTo>
                      <a:pt x="101346" y="271462"/>
                    </a:lnTo>
                    <a:lnTo>
                      <a:pt x="99822" y="282035"/>
                    </a:lnTo>
                    <a:lnTo>
                      <a:pt x="75164" y="316741"/>
                    </a:lnTo>
                    <a:lnTo>
                      <a:pt x="37338" y="323278"/>
                    </a:lnTo>
                    <a:lnTo>
                      <a:pt x="27324" y="323850"/>
                    </a:lnTo>
                    <a:lnTo>
                      <a:pt x="18383" y="323278"/>
                    </a:lnTo>
                    <a:lnTo>
                      <a:pt x="9584" y="321564"/>
                    </a:lnTo>
                    <a:lnTo>
                      <a:pt x="0" y="318706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930" name="Google Shape;6930;p87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8175485" y="5301221"/>
              <a:ext cx="241579" cy="13566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931" name="Google Shape;6931;p87"/>
            <p:cNvGrpSpPr/>
            <p:nvPr/>
          </p:nvGrpSpPr>
          <p:grpSpPr>
            <a:xfrm>
              <a:off x="8681679" y="5284457"/>
              <a:ext cx="341924" cy="244627"/>
              <a:chOff x="8681679" y="5284457"/>
              <a:chExt cx="341924" cy="244627"/>
            </a:xfrm>
          </p:grpSpPr>
          <p:pic>
            <p:nvPicPr>
              <p:cNvPr id="6932" name="Google Shape;6932;p87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8681679" y="5284457"/>
                <a:ext cx="254294" cy="2446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33" name="Google Shape;6933;p87"/>
              <p:cNvSpPr/>
              <p:nvPr/>
            </p:nvSpPr>
            <p:spPr>
              <a:xfrm>
                <a:off x="8970263" y="5305805"/>
                <a:ext cx="53340" cy="2539"/>
              </a:xfrm>
              <a:custGeom>
                <a:rect b="b" l="l" r="r" t="t"/>
                <a:pathLst>
                  <a:path extrusionOk="0" h="2539" w="53340">
                    <a:moveTo>
                      <a:pt x="0" y="2286"/>
                    </a:moveTo>
                    <a:lnTo>
                      <a:pt x="41148" y="0"/>
                    </a:lnTo>
                    <a:lnTo>
                      <a:pt x="49530" y="0"/>
                    </a:lnTo>
                    <a:lnTo>
                      <a:pt x="53340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4" name="Google Shape;6934;p87"/>
              <p:cNvSpPr/>
              <p:nvPr/>
            </p:nvSpPr>
            <p:spPr>
              <a:xfrm>
                <a:off x="8982455" y="5358383"/>
                <a:ext cx="39370" cy="8254"/>
              </a:xfrm>
              <a:custGeom>
                <a:rect b="b" l="l" r="r" t="t"/>
                <a:pathLst>
                  <a:path extrusionOk="0" h="8254" w="39370">
                    <a:moveTo>
                      <a:pt x="0" y="2286"/>
                    </a:moveTo>
                    <a:lnTo>
                      <a:pt x="8774" y="5845"/>
                    </a:lnTo>
                    <a:lnTo>
                      <a:pt x="16478" y="7905"/>
                    </a:lnTo>
                    <a:lnTo>
                      <a:pt x="24324" y="7536"/>
                    </a:lnTo>
                    <a:lnTo>
                      <a:pt x="33528" y="3810"/>
                    </a:lnTo>
                    <a:lnTo>
                      <a:pt x="35052" y="2286"/>
                    </a:lnTo>
                    <a:lnTo>
                      <a:pt x="37338" y="1524"/>
                    </a:lnTo>
                    <a:lnTo>
                      <a:pt x="38862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935" name="Google Shape;6935;p87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9206471" y="5195970"/>
              <a:ext cx="203479" cy="21729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936" name="Google Shape;6936;p87"/>
            <p:cNvGrpSpPr/>
            <p:nvPr/>
          </p:nvGrpSpPr>
          <p:grpSpPr>
            <a:xfrm>
              <a:off x="6301739" y="5675375"/>
              <a:ext cx="350647" cy="299720"/>
              <a:chOff x="6301739" y="5675375"/>
              <a:chExt cx="350647" cy="299720"/>
            </a:xfrm>
          </p:grpSpPr>
          <p:sp>
            <p:nvSpPr>
              <p:cNvPr id="6937" name="Google Shape;6937;p87"/>
              <p:cNvSpPr/>
              <p:nvPr/>
            </p:nvSpPr>
            <p:spPr>
              <a:xfrm>
                <a:off x="6301739" y="5675375"/>
                <a:ext cx="82550" cy="299720"/>
              </a:xfrm>
              <a:custGeom>
                <a:rect b="b" l="l" r="r" t="t"/>
                <a:pathLst>
                  <a:path extrusionOk="0" h="299720" w="82550">
                    <a:moveTo>
                      <a:pt x="80010" y="32766"/>
                    </a:moveTo>
                    <a:lnTo>
                      <a:pt x="48768" y="3810"/>
                    </a:lnTo>
                    <a:lnTo>
                      <a:pt x="39624" y="0"/>
                    </a:lnTo>
                    <a:lnTo>
                      <a:pt x="33528" y="3810"/>
                    </a:lnTo>
                    <a:lnTo>
                      <a:pt x="29718" y="12954"/>
                    </a:lnTo>
                    <a:lnTo>
                      <a:pt x="25098" y="25360"/>
                    </a:lnTo>
                    <a:lnTo>
                      <a:pt x="22479" y="39052"/>
                    </a:lnTo>
                    <a:lnTo>
                      <a:pt x="21574" y="53030"/>
                    </a:lnTo>
                    <a:lnTo>
                      <a:pt x="22098" y="66294"/>
                    </a:lnTo>
                    <a:lnTo>
                      <a:pt x="43434" y="99822"/>
                    </a:lnTo>
                    <a:lnTo>
                      <a:pt x="57435" y="109061"/>
                    </a:lnTo>
                    <a:lnTo>
                      <a:pt x="64543" y="113645"/>
                    </a:lnTo>
                    <a:lnTo>
                      <a:pt x="70866" y="118872"/>
                    </a:lnTo>
                    <a:lnTo>
                      <a:pt x="73473" y="124920"/>
                    </a:lnTo>
                    <a:lnTo>
                      <a:pt x="72866" y="131254"/>
                    </a:lnTo>
                    <a:lnTo>
                      <a:pt x="46291" y="165258"/>
                    </a:lnTo>
                    <a:lnTo>
                      <a:pt x="35647" y="176248"/>
                    </a:lnTo>
                    <a:lnTo>
                      <a:pt x="25146" y="187452"/>
                    </a:lnTo>
                    <a:lnTo>
                      <a:pt x="18538" y="194833"/>
                    </a:lnTo>
                    <a:lnTo>
                      <a:pt x="11144" y="203073"/>
                    </a:lnTo>
                    <a:lnTo>
                      <a:pt x="4464" y="211883"/>
                    </a:lnTo>
                    <a:lnTo>
                      <a:pt x="0" y="220980"/>
                    </a:lnTo>
                    <a:lnTo>
                      <a:pt x="0" y="221742"/>
                    </a:lnTo>
                    <a:lnTo>
                      <a:pt x="0" y="223266"/>
                    </a:lnTo>
                    <a:lnTo>
                      <a:pt x="0" y="224790"/>
                    </a:lnTo>
                    <a:lnTo>
                      <a:pt x="7620" y="227076"/>
                    </a:lnTo>
                    <a:lnTo>
                      <a:pt x="16764" y="226314"/>
                    </a:lnTo>
                    <a:lnTo>
                      <a:pt x="25146" y="226314"/>
                    </a:lnTo>
                    <a:lnTo>
                      <a:pt x="32004" y="226314"/>
                    </a:lnTo>
                    <a:lnTo>
                      <a:pt x="43434" y="224028"/>
                    </a:lnTo>
                    <a:lnTo>
                      <a:pt x="46482" y="233172"/>
                    </a:lnTo>
                    <a:lnTo>
                      <a:pt x="47291" y="239589"/>
                    </a:lnTo>
                    <a:lnTo>
                      <a:pt x="46672" y="246792"/>
                    </a:lnTo>
                    <a:lnTo>
                      <a:pt x="45196" y="253853"/>
                    </a:lnTo>
                    <a:lnTo>
                      <a:pt x="43434" y="259842"/>
                    </a:lnTo>
                    <a:lnTo>
                      <a:pt x="41076" y="267604"/>
                    </a:lnTo>
                    <a:lnTo>
                      <a:pt x="38862" y="275082"/>
                    </a:lnTo>
                    <a:lnTo>
                      <a:pt x="37218" y="282559"/>
                    </a:lnTo>
                    <a:lnTo>
                      <a:pt x="36576" y="290322"/>
                    </a:lnTo>
                    <a:lnTo>
                      <a:pt x="36576" y="297942"/>
                    </a:lnTo>
                    <a:lnTo>
                      <a:pt x="41148" y="298704"/>
                    </a:lnTo>
                    <a:lnTo>
                      <a:pt x="48006" y="299466"/>
                    </a:lnTo>
                    <a:lnTo>
                      <a:pt x="58293" y="298573"/>
                    </a:lnTo>
                    <a:lnTo>
                      <a:pt x="66865" y="295179"/>
                    </a:lnTo>
                    <a:lnTo>
                      <a:pt x="74580" y="289929"/>
                    </a:lnTo>
                    <a:lnTo>
                      <a:pt x="82296" y="283464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938" name="Google Shape;6938;p87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6424409" y="5788139"/>
                <a:ext cx="73177" cy="1006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39" name="Google Shape;6939;p87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6521361" y="5761469"/>
                <a:ext cx="88238" cy="12956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40" name="Google Shape;6940;p87"/>
              <p:cNvSpPr/>
              <p:nvPr/>
            </p:nvSpPr>
            <p:spPr>
              <a:xfrm>
                <a:off x="6641591" y="5846063"/>
                <a:ext cx="10795" cy="72389"/>
              </a:xfrm>
              <a:custGeom>
                <a:rect b="b" l="l" r="r" t="t"/>
                <a:pathLst>
                  <a:path extrusionOk="0" h="72389" w="10795">
                    <a:moveTo>
                      <a:pt x="10668" y="0"/>
                    </a:moveTo>
                    <a:lnTo>
                      <a:pt x="3810" y="41910"/>
                    </a:lnTo>
                    <a:lnTo>
                      <a:pt x="2250" y="49351"/>
                    </a:lnTo>
                    <a:lnTo>
                      <a:pt x="1047" y="56864"/>
                    </a:lnTo>
                    <a:lnTo>
                      <a:pt x="273" y="64519"/>
                    </a:lnTo>
                    <a:lnTo>
                      <a:pt x="0" y="7239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941" name="Google Shape;6941;p87"/>
            <p:cNvSpPr/>
            <p:nvPr/>
          </p:nvSpPr>
          <p:spPr>
            <a:xfrm>
              <a:off x="6723888" y="5846826"/>
              <a:ext cx="40640" cy="71120"/>
            </a:xfrm>
            <a:custGeom>
              <a:rect b="b" l="l" r="r" t="t"/>
              <a:pathLst>
                <a:path extrusionOk="0" h="71120" w="40640">
                  <a:moveTo>
                    <a:pt x="23622" y="0"/>
                  </a:moveTo>
                  <a:lnTo>
                    <a:pt x="31372" y="7143"/>
                  </a:lnTo>
                  <a:lnTo>
                    <a:pt x="37052" y="13715"/>
                  </a:lnTo>
                  <a:lnTo>
                    <a:pt x="40016" y="21431"/>
                  </a:lnTo>
                  <a:lnTo>
                    <a:pt x="39624" y="32003"/>
                  </a:lnTo>
                  <a:lnTo>
                    <a:pt x="16002" y="60198"/>
                  </a:lnTo>
                  <a:lnTo>
                    <a:pt x="3810" y="70866"/>
                  </a:lnTo>
                  <a:lnTo>
                    <a:pt x="0" y="68580"/>
                  </a:lnTo>
                  <a:lnTo>
                    <a:pt x="0" y="67818"/>
                  </a:lnTo>
                  <a:lnTo>
                    <a:pt x="0" y="66294"/>
                  </a:lnTo>
                  <a:lnTo>
                    <a:pt x="0" y="6553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2" name="Google Shape;6942;p87"/>
            <p:cNvSpPr/>
            <p:nvPr/>
          </p:nvSpPr>
          <p:spPr>
            <a:xfrm>
              <a:off x="6958583" y="5827014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7"/>
                  </a:moveTo>
                  <a:lnTo>
                    <a:pt x="0" y="11429"/>
                  </a:lnTo>
                  <a:lnTo>
                    <a:pt x="3048" y="15239"/>
                  </a:lnTo>
                  <a:lnTo>
                    <a:pt x="11430" y="15239"/>
                  </a:lnTo>
                  <a:lnTo>
                    <a:pt x="15240" y="11429"/>
                  </a:lnTo>
                  <a:lnTo>
                    <a:pt x="15240" y="7619"/>
                  </a:lnTo>
                  <a:lnTo>
                    <a:pt x="15240" y="3047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3" name="Google Shape;6943;p87"/>
            <p:cNvSpPr/>
            <p:nvPr/>
          </p:nvSpPr>
          <p:spPr>
            <a:xfrm>
              <a:off x="7098792" y="5798820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09"/>
                  </a:moveTo>
                  <a:lnTo>
                    <a:pt x="0" y="12191"/>
                  </a:lnTo>
                  <a:lnTo>
                    <a:pt x="3048" y="15239"/>
                  </a:lnTo>
                  <a:lnTo>
                    <a:pt x="11430" y="15239"/>
                  </a:lnTo>
                  <a:lnTo>
                    <a:pt x="15240" y="12191"/>
                  </a:lnTo>
                  <a:lnTo>
                    <a:pt x="15240" y="7619"/>
                  </a:lnTo>
                  <a:lnTo>
                    <a:pt x="15240" y="3809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809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4" name="Google Shape;6944;p87"/>
            <p:cNvSpPr/>
            <p:nvPr/>
          </p:nvSpPr>
          <p:spPr>
            <a:xfrm>
              <a:off x="7211568" y="5792723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09"/>
                  </a:moveTo>
                  <a:lnTo>
                    <a:pt x="0" y="12191"/>
                  </a:lnTo>
                  <a:lnTo>
                    <a:pt x="3048" y="15239"/>
                  </a:lnTo>
                  <a:lnTo>
                    <a:pt x="11430" y="15239"/>
                  </a:lnTo>
                  <a:lnTo>
                    <a:pt x="15240" y="12191"/>
                  </a:lnTo>
                  <a:lnTo>
                    <a:pt x="15240" y="7619"/>
                  </a:lnTo>
                  <a:lnTo>
                    <a:pt x="15240" y="3809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809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45" name="Google Shape;6945;p87"/>
            <p:cNvGrpSpPr/>
            <p:nvPr/>
          </p:nvGrpSpPr>
          <p:grpSpPr>
            <a:xfrm>
              <a:off x="7492733" y="5591270"/>
              <a:ext cx="329704" cy="292735"/>
              <a:chOff x="7492733" y="5591270"/>
              <a:chExt cx="329704" cy="292735"/>
            </a:xfrm>
          </p:grpSpPr>
          <p:pic>
            <p:nvPicPr>
              <p:cNvPr id="6946" name="Google Shape;6946;p87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7492733" y="5703557"/>
                <a:ext cx="85369" cy="95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47" name="Google Shape;6947;p87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7599413" y="5676125"/>
                <a:ext cx="134137" cy="1318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48" name="Google Shape;6948;p87"/>
              <p:cNvSpPr/>
              <p:nvPr/>
            </p:nvSpPr>
            <p:spPr>
              <a:xfrm>
                <a:off x="7703058" y="5591270"/>
                <a:ext cx="119379" cy="292735"/>
              </a:xfrm>
              <a:custGeom>
                <a:rect b="b" l="l" r="r" t="t"/>
                <a:pathLst>
                  <a:path extrusionOk="0" h="292735" w="119379">
                    <a:moveTo>
                      <a:pt x="46481" y="4095"/>
                    </a:moveTo>
                    <a:lnTo>
                      <a:pt x="57364" y="154"/>
                    </a:lnTo>
                    <a:lnTo>
                      <a:pt x="66103" y="0"/>
                    </a:lnTo>
                    <a:lnTo>
                      <a:pt x="74556" y="3988"/>
                    </a:lnTo>
                    <a:lnTo>
                      <a:pt x="101631" y="33051"/>
                    </a:lnTo>
                    <a:lnTo>
                      <a:pt x="112573" y="73032"/>
                    </a:lnTo>
                    <a:lnTo>
                      <a:pt x="112109" y="87725"/>
                    </a:lnTo>
                    <a:lnTo>
                      <a:pt x="110073" y="102131"/>
                    </a:lnTo>
                    <a:lnTo>
                      <a:pt x="106679" y="116109"/>
                    </a:lnTo>
                    <a:lnTo>
                      <a:pt x="103024" y="125122"/>
                    </a:lnTo>
                    <a:lnTo>
                      <a:pt x="99155" y="133921"/>
                    </a:lnTo>
                    <a:lnTo>
                      <a:pt x="95428" y="142577"/>
                    </a:lnTo>
                    <a:lnTo>
                      <a:pt x="92201" y="151161"/>
                    </a:lnTo>
                    <a:lnTo>
                      <a:pt x="91439" y="154971"/>
                    </a:lnTo>
                    <a:lnTo>
                      <a:pt x="90677" y="154971"/>
                    </a:lnTo>
                    <a:lnTo>
                      <a:pt x="90677" y="157257"/>
                    </a:lnTo>
                    <a:lnTo>
                      <a:pt x="95249" y="158019"/>
                    </a:lnTo>
                    <a:lnTo>
                      <a:pt x="100583" y="159543"/>
                    </a:lnTo>
                    <a:lnTo>
                      <a:pt x="105155" y="158781"/>
                    </a:lnTo>
                    <a:lnTo>
                      <a:pt x="109727" y="157257"/>
                    </a:lnTo>
                    <a:lnTo>
                      <a:pt x="113537" y="154971"/>
                    </a:lnTo>
                    <a:lnTo>
                      <a:pt x="118109" y="153447"/>
                    </a:lnTo>
                    <a:lnTo>
                      <a:pt x="118871" y="153447"/>
                    </a:lnTo>
                    <a:lnTo>
                      <a:pt x="117347" y="159543"/>
                    </a:lnTo>
                    <a:lnTo>
                      <a:pt x="108013" y="205644"/>
                    </a:lnTo>
                    <a:lnTo>
                      <a:pt x="105917" y="239553"/>
                    </a:lnTo>
                    <a:lnTo>
                      <a:pt x="105239" y="249031"/>
                    </a:lnTo>
                    <a:lnTo>
                      <a:pt x="88761" y="284309"/>
                    </a:lnTo>
                    <a:lnTo>
                      <a:pt x="57149" y="292131"/>
                    </a:lnTo>
                    <a:lnTo>
                      <a:pt x="46672" y="291929"/>
                    </a:lnTo>
                    <a:lnTo>
                      <a:pt x="36766" y="291083"/>
                    </a:lnTo>
                    <a:lnTo>
                      <a:pt x="27146" y="289238"/>
                    </a:lnTo>
                    <a:lnTo>
                      <a:pt x="17525" y="286035"/>
                    </a:lnTo>
                    <a:lnTo>
                      <a:pt x="7619" y="282225"/>
                    </a:lnTo>
                    <a:lnTo>
                      <a:pt x="4571" y="281463"/>
                    </a:lnTo>
                    <a:lnTo>
                      <a:pt x="0" y="276891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49" name="Google Shape;6949;p87"/>
            <p:cNvGrpSpPr/>
            <p:nvPr/>
          </p:nvGrpSpPr>
          <p:grpSpPr>
            <a:xfrm>
              <a:off x="9199625" y="5450014"/>
              <a:ext cx="358915" cy="288620"/>
              <a:chOff x="9199625" y="5450014"/>
              <a:chExt cx="358915" cy="288620"/>
            </a:xfrm>
          </p:grpSpPr>
          <p:sp>
            <p:nvSpPr>
              <p:cNvPr id="6950" name="Google Shape;6950;p87"/>
              <p:cNvSpPr/>
              <p:nvPr/>
            </p:nvSpPr>
            <p:spPr>
              <a:xfrm>
                <a:off x="9199625" y="5450014"/>
                <a:ext cx="231140" cy="15875"/>
              </a:xfrm>
              <a:custGeom>
                <a:rect b="b" l="l" r="r" t="t"/>
                <a:pathLst>
                  <a:path extrusionOk="0" h="15875" w="231140">
                    <a:moveTo>
                      <a:pt x="0" y="12763"/>
                    </a:moveTo>
                    <a:lnTo>
                      <a:pt x="19990" y="15835"/>
                    </a:lnTo>
                    <a:lnTo>
                      <a:pt x="39338" y="15621"/>
                    </a:lnTo>
                    <a:lnTo>
                      <a:pt x="58828" y="13406"/>
                    </a:lnTo>
                    <a:lnTo>
                      <a:pt x="79248" y="10477"/>
                    </a:lnTo>
                    <a:lnTo>
                      <a:pt x="105096" y="7215"/>
                    </a:lnTo>
                    <a:lnTo>
                      <a:pt x="157364" y="2119"/>
                    </a:lnTo>
                    <a:lnTo>
                      <a:pt x="206501" y="0"/>
                    </a:lnTo>
                    <a:lnTo>
                      <a:pt x="217931" y="142"/>
                    </a:lnTo>
                    <a:lnTo>
                      <a:pt x="229361" y="571"/>
                    </a:lnTo>
                    <a:lnTo>
                      <a:pt x="230124" y="571"/>
                    </a:lnTo>
                    <a:lnTo>
                      <a:pt x="230886" y="571"/>
                    </a:lnTo>
                    <a:lnTo>
                      <a:pt x="224028" y="571"/>
                    </a:lnTo>
                    <a:lnTo>
                      <a:pt x="217170" y="2095"/>
                    </a:lnTo>
                    <a:lnTo>
                      <a:pt x="209550" y="2095"/>
                    </a:lnTo>
                    <a:lnTo>
                      <a:pt x="205740" y="2857"/>
                    </a:lnTo>
                    <a:lnTo>
                      <a:pt x="203454" y="2095"/>
                    </a:lnTo>
                    <a:lnTo>
                      <a:pt x="200406" y="1333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951" name="Google Shape;6951;p87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9255239" y="5515343"/>
                <a:ext cx="303301" cy="2232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952" name="Google Shape;6952;p87"/>
            <p:cNvSpPr/>
            <p:nvPr/>
          </p:nvSpPr>
          <p:spPr>
            <a:xfrm>
              <a:off x="8932926" y="5346191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09"/>
                  </a:moveTo>
                  <a:lnTo>
                    <a:pt x="0" y="12191"/>
                  </a:lnTo>
                  <a:lnTo>
                    <a:pt x="3048" y="15239"/>
                  </a:lnTo>
                  <a:lnTo>
                    <a:pt x="11430" y="15239"/>
                  </a:lnTo>
                  <a:lnTo>
                    <a:pt x="15240" y="12191"/>
                  </a:lnTo>
                  <a:lnTo>
                    <a:pt x="15240" y="7619"/>
                  </a:lnTo>
                  <a:lnTo>
                    <a:pt x="15240" y="3809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809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56" name="Shape 6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57" name="Google Shape;6957;p88"/>
          <p:cNvGrpSpPr/>
          <p:nvPr/>
        </p:nvGrpSpPr>
        <p:grpSpPr>
          <a:xfrm>
            <a:off x="4771552" y="4681170"/>
            <a:ext cx="96521" cy="57040"/>
            <a:chOff x="5248655" y="5305043"/>
            <a:chExt cx="106172" cy="64642"/>
          </a:xfrm>
        </p:grpSpPr>
        <p:sp>
          <p:nvSpPr>
            <p:cNvPr id="6958" name="Google Shape;6958;p88"/>
            <p:cNvSpPr/>
            <p:nvPr/>
          </p:nvSpPr>
          <p:spPr>
            <a:xfrm>
              <a:off x="5248655" y="5305043"/>
              <a:ext cx="86360" cy="13970"/>
            </a:xfrm>
            <a:custGeom>
              <a:rect b="b" l="l" r="r" t="t"/>
              <a:pathLst>
                <a:path extrusionOk="0" h="13970" w="86360">
                  <a:moveTo>
                    <a:pt x="0" y="13716"/>
                  </a:moveTo>
                  <a:lnTo>
                    <a:pt x="48006" y="9144"/>
                  </a:lnTo>
                  <a:lnTo>
                    <a:pt x="66770" y="4000"/>
                  </a:lnTo>
                  <a:lnTo>
                    <a:pt x="76402" y="1643"/>
                  </a:lnTo>
                  <a:lnTo>
                    <a:pt x="86106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9" name="Google Shape;6959;p88"/>
            <p:cNvSpPr/>
            <p:nvPr/>
          </p:nvSpPr>
          <p:spPr>
            <a:xfrm>
              <a:off x="5264657" y="5357621"/>
              <a:ext cx="90170" cy="12064"/>
            </a:xfrm>
            <a:custGeom>
              <a:rect b="b" l="l" r="r" t="t"/>
              <a:pathLst>
                <a:path extrusionOk="0" h="12064" w="90170">
                  <a:moveTo>
                    <a:pt x="0" y="9144"/>
                  </a:moveTo>
                  <a:lnTo>
                    <a:pt x="13084" y="11287"/>
                  </a:lnTo>
                  <a:lnTo>
                    <a:pt x="24669" y="12001"/>
                  </a:lnTo>
                  <a:lnTo>
                    <a:pt x="36111" y="11287"/>
                  </a:lnTo>
                  <a:lnTo>
                    <a:pt x="48768" y="9144"/>
                  </a:lnTo>
                  <a:lnTo>
                    <a:pt x="57792" y="6643"/>
                  </a:lnTo>
                  <a:lnTo>
                    <a:pt x="66675" y="4000"/>
                  </a:lnTo>
                  <a:lnTo>
                    <a:pt x="75557" y="1643"/>
                  </a:lnTo>
                  <a:lnTo>
                    <a:pt x="84582" y="0"/>
                  </a:lnTo>
                  <a:lnTo>
                    <a:pt x="87630" y="0"/>
                  </a:lnTo>
                  <a:lnTo>
                    <a:pt x="89916" y="0"/>
                  </a:lnTo>
                  <a:lnTo>
                    <a:pt x="83820" y="5334"/>
                  </a:lnTo>
                  <a:lnTo>
                    <a:pt x="81534" y="6858"/>
                  </a:lnTo>
                  <a:lnTo>
                    <a:pt x="73152" y="7620"/>
                  </a:lnTo>
                  <a:lnTo>
                    <a:pt x="70104" y="7620"/>
                  </a:lnTo>
                  <a:lnTo>
                    <a:pt x="67056" y="7620"/>
                  </a:lnTo>
                  <a:lnTo>
                    <a:pt x="64008" y="762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60" name="Google Shape;6960;p88"/>
          <p:cNvGrpSpPr/>
          <p:nvPr/>
        </p:nvGrpSpPr>
        <p:grpSpPr>
          <a:xfrm>
            <a:off x="4820736" y="5324647"/>
            <a:ext cx="92942" cy="60850"/>
            <a:chOff x="5302757" y="6034278"/>
            <a:chExt cx="102235" cy="68960"/>
          </a:xfrm>
        </p:grpSpPr>
        <p:sp>
          <p:nvSpPr>
            <p:cNvPr id="6961" name="Google Shape;6961;p88"/>
            <p:cNvSpPr/>
            <p:nvPr/>
          </p:nvSpPr>
          <p:spPr>
            <a:xfrm>
              <a:off x="5302757" y="6034278"/>
              <a:ext cx="102235" cy="9525"/>
            </a:xfrm>
            <a:custGeom>
              <a:rect b="b" l="l" r="r" t="t"/>
              <a:pathLst>
                <a:path extrusionOk="0" h="9525" w="102235">
                  <a:moveTo>
                    <a:pt x="0" y="3810"/>
                  </a:moveTo>
                  <a:lnTo>
                    <a:pt x="12370" y="7417"/>
                  </a:lnTo>
                  <a:lnTo>
                    <a:pt x="24669" y="9239"/>
                  </a:lnTo>
                  <a:lnTo>
                    <a:pt x="37397" y="9489"/>
                  </a:lnTo>
                  <a:lnTo>
                    <a:pt x="51053" y="8382"/>
                  </a:lnTo>
                  <a:lnTo>
                    <a:pt x="62924" y="6869"/>
                  </a:lnTo>
                  <a:lnTo>
                    <a:pt x="74580" y="4857"/>
                  </a:lnTo>
                  <a:lnTo>
                    <a:pt x="86094" y="2702"/>
                  </a:lnTo>
                  <a:lnTo>
                    <a:pt x="97536" y="762"/>
                  </a:lnTo>
                  <a:lnTo>
                    <a:pt x="99060" y="0"/>
                  </a:lnTo>
                  <a:lnTo>
                    <a:pt x="100584" y="0"/>
                  </a:lnTo>
                  <a:lnTo>
                    <a:pt x="102107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2" name="Google Shape;6962;p88"/>
            <p:cNvSpPr/>
            <p:nvPr/>
          </p:nvSpPr>
          <p:spPr>
            <a:xfrm>
              <a:off x="5324093" y="6082284"/>
              <a:ext cx="75564" cy="20954"/>
            </a:xfrm>
            <a:custGeom>
              <a:rect b="b" l="l" r="r" t="t"/>
              <a:pathLst>
                <a:path extrusionOk="0" h="20954" w="75564">
                  <a:moveTo>
                    <a:pt x="0" y="16001"/>
                  </a:moveTo>
                  <a:lnTo>
                    <a:pt x="11941" y="19847"/>
                  </a:lnTo>
                  <a:lnTo>
                    <a:pt x="21812" y="20478"/>
                  </a:lnTo>
                  <a:lnTo>
                    <a:pt x="31825" y="18680"/>
                  </a:lnTo>
                  <a:lnTo>
                    <a:pt x="44196" y="15239"/>
                  </a:lnTo>
                  <a:lnTo>
                    <a:pt x="52935" y="12430"/>
                  </a:lnTo>
                  <a:lnTo>
                    <a:pt x="60960" y="9334"/>
                  </a:lnTo>
                  <a:lnTo>
                    <a:pt x="68413" y="5381"/>
                  </a:lnTo>
                  <a:lnTo>
                    <a:pt x="75438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63" name="Google Shape;6963;p88"/>
          <p:cNvGrpSpPr/>
          <p:nvPr/>
        </p:nvGrpSpPr>
        <p:grpSpPr>
          <a:xfrm>
            <a:off x="8854528" y="5008623"/>
            <a:ext cx="38678" cy="39223"/>
            <a:chOff x="9739883" y="5676137"/>
            <a:chExt cx="42545" cy="44450"/>
          </a:xfrm>
        </p:grpSpPr>
        <p:sp>
          <p:nvSpPr>
            <p:cNvPr id="6964" name="Google Shape;6964;p88"/>
            <p:cNvSpPr/>
            <p:nvPr/>
          </p:nvSpPr>
          <p:spPr>
            <a:xfrm>
              <a:off x="9739883" y="5682233"/>
              <a:ext cx="18415" cy="34289"/>
            </a:xfrm>
            <a:custGeom>
              <a:rect b="b" l="l" r="r" t="t"/>
              <a:pathLst>
                <a:path extrusionOk="0" h="34289" w="18415">
                  <a:moveTo>
                    <a:pt x="0" y="6096"/>
                  </a:moveTo>
                  <a:lnTo>
                    <a:pt x="3809" y="3810"/>
                  </a:lnTo>
                  <a:lnTo>
                    <a:pt x="6857" y="1524"/>
                  </a:lnTo>
                  <a:lnTo>
                    <a:pt x="10667" y="0"/>
                  </a:lnTo>
                  <a:lnTo>
                    <a:pt x="14478" y="5334"/>
                  </a:lnTo>
                  <a:lnTo>
                    <a:pt x="16764" y="9144"/>
                  </a:lnTo>
                  <a:lnTo>
                    <a:pt x="17526" y="16002"/>
                  </a:lnTo>
                  <a:lnTo>
                    <a:pt x="18288" y="22098"/>
                  </a:lnTo>
                  <a:lnTo>
                    <a:pt x="17526" y="28194"/>
                  </a:lnTo>
                  <a:lnTo>
                    <a:pt x="17526" y="3429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5" name="Google Shape;6965;p88"/>
            <p:cNvSpPr/>
            <p:nvPr/>
          </p:nvSpPr>
          <p:spPr>
            <a:xfrm>
              <a:off x="9770363" y="5676137"/>
              <a:ext cx="12065" cy="44450"/>
            </a:xfrm>
            <a:custGeom>
              <a:rect b="b" l="l" r="r" t="t"/>
              <a:pathLst>
                <a:path extrusionOk="0" h="44450" w="12065">
                  <a:moveTo>
                    <a:pt x="0" y="0"/>
                  </a:moveTo>
                  <a:lnTo>
                    <a:pt x="6488" y="6596"/>
                  </a:lnTo>
                  <a:lnTo>
                    <a:pt x="10191" y="13335"/>
                  </a:lnTo>
                  <a:lnTo>
                    <a:pt x="11465" y="21216"/>
                  </a:lnTo>
                  <a:lnTo>
                    <a:pt x="10668" y="31242"/>
                  </a:lnTo>
                  <a:lnTo>
                    <a:pt x="7620" y="38862"/>
                  </a:lnTo>
                  <a:lnTo>
                    <a:pt x="6858" y="41148"/>
                  </a:lnTo>
                  <a:lnTo>
                    <a:pt x="1524" y="44196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66" name="Google Shape;6966;p88"/>
          <p:cNvGrpSpPr/>
          <p:nvPr/>
        </p:nvGrpSpPr>
        <p:grpSpPr>
          <a:xfrm>
            <a:off x="1068676" y="4683679"/>
            <a:ext cx="7150413" cy="1516259"/>
            <a:chOff x="1986521" y="4669523"/>
            <a:chExt cx="7865376" cy="1718335"/>
          </a:xfrm>
        </p:grpSpPr>
        <p:sp>
          <p:nvSpPr>
            <p:cNvPr id="6967" name="Google Shape;6967;p88"/>
            <p:cNvSpPr/>
            <p:nvPr/>
          </p:nvSpPr>
          <p:spPr>
            <a:xfrm>
              <a:off x="9836657" y="6043421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09"/>
                  </a:moveTo>
                  <a:lnTo>
                    <a:pt x="0" y="12191"/>
                  </a:lnTo>
                  <a:lnTo>
                    <a:pt x="3810" y="15239"/>
                  </a:lnTo>
                  <a:lnTo>
                    <a:pt x="12192" y="15239"/>
                  </a:lnTo>
                  <a:lnTo>
                    <a:pt x="15240" y="12191"/>
                  </a:lnTo>
                  <a:lnTo>
                    <a:pt x="15240" y="7619"/>
                  </a:lnTo>
                  <a:lnTo>
                    <a:pt x="15240" y="3809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809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68" name="Google Shape;6968;p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86521" y="4669523"/>
              <a:ext cx="7835670" cy="17183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69" name="Google Shape;6969;p88"/>
          <p:cNvGrpSpPr/>
          <p:nvPr/>
        </p:nvGrpSpPr>
        <p:grpSpPr>
          <a:xfrm>
            <a:off x="1454601" y="1085443"/>
            <a:ext cx="7152925" cy="2875515"/>
            <a:chOff x="3281921" y="2195024"/>
            <a:chExt cx="6188722" cy="2293989"/>
          </a:xfrm>
        </p:grpSpPr>
        <p:grpSp>
          <p:nvGrpSpPr>
            <p:cNvPr id="6970" name="Google Shape;6970;p88"/>
            <p:cNvGrpSpPr/>
            <p:nvPr/>
          </p:nvGrpSpPr>
          <p:grpSpPr>
            <a:xfrm>
              <a:off x="5796534" y="2380488"/>
              <a:ext cx="326148" cy="228612"/>
              <a:chOff x="5796534" y="2380488"/>
              <a:chExt cx="326148" cy="228612"/>
            </a:xfrm>
          </p:grpSpPr>
          <p:sp>
            <p:nvSpPr>
              <p:cNvPr id="6971" name="Google Shape;6971;p88"/>
              <p:cNvSpPr/>
              <p:nvPr/>
            </p:nvSpPr>
            <p:spPr>
              <a:xfrm>
                <a:off x="5844540" y="2442210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810"/>
                    </a:moveTo>
                    <a:lnTo>
                      <a:pt x="0" y="12192"/>
                    </a:lnTo>
                    <a:lnTo>
                      <a:pt x="3809" y="15240"/>
                    </a:lnTo>
                    <a:lnTo>
                      <a:pt x="12191" y="15240"/>
                    </a:lnTo>
                    <a:lnTo>
                      <a:pt x="15239" y="12192"/>
                    </a:lnTo>
                    <a:lnTo>
                      <a:pt x="15239" y="7620"/>
                    </a:lnTo>
                    <a:lnTo>
                      <a:pt x="15239" y="3810"/>
                    </a:lnTo>
                    <a:lnTo>
                      <a:pt x="12191" y="0"/>
                    </a:lnTo>
                    <a:lnTo>
                      <a:pt x="3809" y="0"/>
                    </a:lnTo>
                    <a:lnTo>
                      <a:pt x="0" y="3810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2" name="Google Shape;6972;p88"/>
              <p:cNvSpPr/>
              <p:nvPr/>
            </p:nvSpPr>
            <p:spPr>
              <a:xfrm>
                <a:off x="5796534" y="2380488"/>
                <a:ext cx="162560" cy="153669"/>
              </a:xfrm>
              <a:custGeom>
                <a:rect b="b" l="l" r="r" t="t"/>
                <a:pathLst>
                  <a:path extrusionOk="0" h="153669" w="162560">
                    <a:moveTo>
                      <a:pt x="3810" y="40386"/>
                    </a:moveTo>
                    <a:lnTo>
                      <a:pt x="1928" y="54887"/>
                    </a:lnTo>
                    <a:lnTo>
                      <a:pt x="762" y="68961"/>
                    </a:lnTo>
                    <a:lnTo>
                      <a:pt x="166" y="83034"/>
                    </a:lnTo>
                    <a:lnTo>
                      <a:pt x="0" y="97536"/>
                    </a:lnTo>
                    <a:lnTo>
                      <a:pt x="11" y="109513"/>
                    </a:lnTo>
                    <a:lnTo>
                      <a:pt x="13763" y="150316"/>
                    </a:lnTo>
                    <a:lnTo>
                      <a:pt x="21336" y="153257"/>
                    </a:lnTo>
                    <a:lnTo>
                      <a:pt x="29479" y="152911"/>
                    </a:lnTo>
                    <a:lnTo>
                      <a:pt x="60198" y="124587"/>
                    </a:lnTo>
                    <a:lnTo>
                      <a:pt x="82093" y="78414"/>
                    </a:lnTo>
                    <a:lnTo>
                      <a:pt x="89916" y="25908"/>
                    </a:lnTo>
                    <a:lnTo>
                      <a:pt x="89916" y="22860"/>
                    </a:lnTo>
                    <a:lnTo>
                      <a:pt x="89916" y="22098"/>
                    </a:lnTo>
                    <a:lnTo>
                      <a:pt x="87630" y="49530"/>
                    </a:lnTo>
                    <a:lnTo>
                      <a:pt x="87784" y="63103"/>
                    </a:lnTo>
                    <a:lnTo>
                      <a:pt x="97536" y="102108"/>
                    </a:lnTo>
                    <a:lnTo>
                      <a:pt x="128778" y="121158"/>
                    </a:lnTo>
                    <a:lnTo>
                      <a:pt x="138219" y="118943"/>
                    </a:lnTo>
                    <a:lnTo>
                      <a:pt x="160258" y="84308"/>
                    </a:lnTo>
                    <a:lnTo>
                      <a:pt x="162544" y="58614"/>
                    </a:lnTo>
                    <a:lnTo>
                      <a:pt x="161544" y="46482"/>
                    </a:lnTo>
                    <a:lnTo>
                      <a:pt x="147828" y="9144"/>
                    </a:lnTo>
                    <a:lnTo>
                      <a:pt x="143256" y="0"/>
                    </a:lnTo>
                    <a:lnTo>
                      <a:pt x="144780" y="6096"/>
                    </a:lnTo>
                    <a:lnTo>
                      <a:pt x="147828" y="2286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973" name="Google Shape;6973;p8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996927" y="2426195"/>
                <a:ext cx="125755" cy="1829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974" name="Google Shape;6974;p88"/>
            <p:cNvSpPr/>
            <p:nvPr/>
          </p:nvSpPr>
          <p:spPr>
            <a:xfrm>
              <a:off x="6284976" y="2353055"/>
              <a:ext cx="73660" cy="3810"/>
            </a:xfrm>
            <a:custGeom>
              <a:rect b="b" l="l" r="r" t="t"/>
              <a:pathLst>
                <a:path extrusionOk="0" h="3810" w="73660">
                  <a:moveTo>
                    <a:pt x="0" y="0"/>
                  </a:moveTo>
                  <a:lnTo>
                    <a:pt x="13013" y="1976"/>
                  </a:lnTo>
                  <a:lnTo>
                    <a:pt x="25241" y="3238"/>
                  </a:lnTo>
                  <a:lnTo>
                    <a:pt x="37611" y="3643"/>
                  </a:lnTo>
                  <a:lnTo>
                    <a:pt x="51053" y="3047"/>
                  </a:lnTo>
                  <a:lnTo>
                    <a:pt x="57912" y="2285"/>
                  </a:lnTo>
                  <a:lnTo>
                    <a:pt x="67818" y="1523"/>
                  </a:lnTo>
                  <a:lnTo>
                    <a:pt x="73152" y="3047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5" name="Google Shape;6975;p88"/>
            <p:cNvSpPr/>
            <p:nvPr/>
          </p:nvSpPr>
          <p:spPr>
            <a:xfrm>
              <a:off x="6300215" y="2420111"/>
              <a:ext cx="90804" cy="9525"/>
            </a:xfrm>
            <a:custGeom>
              <a:rect b="b" l="l" r="r" t="t"/>
              <a:pathLst>
                <a:path extrusionOk="0" h="9525" w="90804">
                  <a:moveTo>
                    <a:pt x="0" y="7620"/>
                  </a:moveTo>
                  <a:lnTo>
                    <a:pt x="14835" y="8989"/>
                  </a:lnTo>
                  <a:lnTo>
                    <a:pt x="28955" y="8858"/>
                  </a:lnTo>
                  <a:lnTo>
                    <a:pt x="43076" y="7727"/>
                  </a:lnTo>
                  <a:lnTo>
                    <a:pt x="57912" y="6096"/>
                  </a:lnTo>
                  <a:lnTo>
                    <a:pt x="63888" y="5953"/>
                  </a:lnTo>
                  <a:lnTo>
                    <a:pt x="74866" y="5524"/>
                  </a:lnTo>
                  <a:lnTo>
                    <a:pt x="85558" y="4810"/>
                  </a:lnTo>
                  <a:lnTo>
                    <a:pt x="90678" y="3810"/>
                  </a:lnTo>
                  <a:lnTo>
                    <a:pt x="90678" y="1524"/>
                  </a:lnTo>
                  <a:lnTo>
                    <a:pt x="89154" y="0"/>
                  </a:lnTo>
                  <a:lnTo>
                    <a:pt x="86106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76" name="Google Shape;6976;p88"/>
            <p:cNvGrpSpPr/>
            <p:nvPr/>
          </p:nvGrpSpPr>
          <p:grpSpPr>
            <a:xfrm>
              <a:off x="6746735" y="2285987"/>
              <a:ext cx="403789" cy="273583"/>
              <a:chOff x="6746735" y="2285987"/>
              <a:chExt cx="403789" cy="273583"/>
            </a:xfrm>
          </p:grpSpPr>
          <p:pic>
            <p:nvPicPr>
              <p:cNvPr id="6977" name="Google Shape;6977;p8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746735" y="2308847"/>
                <a:ext cx="110420" cy="2507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78" name="Google Shape;6978;p8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899099" y="2285987"/>
                <a:ext cx="251425" cy="2472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79" name="Google Shape;6979;p8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262049" y="2310371"/>
              <a:ext cx="120980" cy="14556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980" name="Google Shape;6980;p88"/>
            <p:cNvGrpSpPr/>
            <p:nvPr/>
          </p:nvGrpSpPr>
          <p:grpSpPr>
            <a:xfrm>
              <a:off x="6669476" y="2195024"/>
              <a:ext cx="1123510" cy="689920"/>
              <a:chOff x="6669476" y="2195024"/>
              <a:chExt cx="1123510" cy="689920"/>
            </a:xfrm>
          </p:grpSpPr>
          <p:pic>
            <p:nvPicPr>
              <p:cNvPr id="6981" name="Google Shape;6981;p8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429487" y="2395715"/>
                <a:ext cx="112039" cy="15852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82" name="Google Shape;6982;p88"/>
              <p:cNvSpPr/>
              <p:nvPr/>
            </p:nvSpPr>
            <p:spPr>
              <a:xfrm>
                <a:off x="6669476" y="2195024"/>
                <a:ext cx="989329" cy="471805"/>
              </a:xfrm>
              <a:custGeom>
                <a:rect b="b" l="l" r="r" t="t"/>
                <a:pathLst>
                  <a:path extrusionOk="0" h="471805" w="989329">
                    <a:moveTo>
                      <a:pt x="5643" y="442257"/>
                    </a:moveTo>
                    <a:lnTo>
                      <a:pt x="6738" y="431315"/>
                    </a:lnTo>
                    <a:lnTo>
                      <a:pt x="7548" y="421016"/>
                    </a:lnTo>
                    <a:lnTo>
                      <a:pt x="7786" y="410860"/>
                    </a:lnTo>
                    <a:lnTo>
                      <a:pt x="7167" y="400347"/>
                    </a:lnTo>
                    <a:lnTo>
                      <a:pt x="5357" y="384476"/>
                    </a:lnTo>
                    <a:lnTo>
                      <a:pt x="3548" y="368819"/>
                    </a:lnTo>
                    <a:lnTo>
                      <a:pt x="2024" y="353306"/>
                    </a:lnTo>
                    <a:lnTo>
                      <a:pt x="1071" y="337863"/>
                    </a:lnTo>
                    <a:lnTo>
                      <a:pt x="523" y="314432"/>
                    </a:lnTo>
                    <a:lnTo>
                      <a:pt x="119" y="291000"/>
                    </a:lnTo>
                    <a:lnTo>
                      <a:pt x="0" y="267569"/>
                    </a:lnTo>
                    <a:lnTo>
                      <a:pt x="309" y="244137"/>
                    </a:lnTo>
                    <a:lnTo>
                      <a:pt x="1488" y="207680"/>
                    </a:lnTo>
                    <a:lnTo>
                      <a:pt x="3452" y="171366"/>
                    </a:lnTo>
                    <a:lnTo>
                      <a:pt x="5560" y="135052"/>
                    </a:lnTo>
                    <a:lnTo>
                      <a:pt x="7167" y="98595"/>
                    </a:lnTo>
                    <a:lnTo>
                      <a:pt x="7167" y="84189"/>
                    </a:lnTo>
                    <a:lnTo>
                      <a:pt x="7167" y="69639"/>
                    </a:lnTo>
                    <a:lnTo>
                      <a:pt x="7167" y="55090"/>
                    </a:lnTo>
                    <a:lnTo>
                      <a:pt x="7167" y="40683"/>
                    </a:lnTo>
                    <a:lnTo>
                      <a:pt x="6977" y="34397"/>
                    </a:lnTo>
                    <a:lnTo>
                      <a:pt x="6786" y="28110"/>
                    </a:lnTo>
                    <a:lnTo>
                      <a:pt x="7167" y="21824"/>
                    </a:lnTo>
                    <a:lnTo>
                      <a:pt x="8691" y="15537"/>
                    </a:lnTo>
                    <a:lnTo>
                      <a:pt x="9453" y="10965"/>
                    </a:lnTo>
                    <a:lnTo>
                      <a:pt x="11739" y="7917"/>
                    </a:lnTo>
                    <a:lnTo>
                      <a:pt x="38647" y="0"/>
                    </a:lnTo>
                    <a:lnTo>
                      <a:pt x="48315" y="202"/>
                    </a:lnTo>
                    <a:lnTo>
                      <a:pt x="57983" y="833"/>
                    </a:lnTo>
                    <a:lnTo>
                      <a:pt x="67365" y="1821"/>
                    </a:lnTo>
                    <a:lnTo>
                      <a:pt x="82915" y="2940"/>
                    </a:lnTo>
                    <a:lnTo>
                      <a:pt x="98607" y="3917"/>
                    </a:lnTo>
                    <a:lnTo>
                      <a:pt x="114300" y="4607"/>
                    </a:lnTo>
                    <a:lnTo>
                      <a:pt x="129849" y="4869"/>
                    </a:lnTo>
                    <a:lnTo>
                      <a:pt x="172581" y="5191"/>
                    </a:lnTo>
                    <a:lnTo>
                      <a:pt x="215098" y="5155"/>
                    </a:lnTo>
                    <a:lnTo>
                      <a:pt x="257472" y="4976"/>
                    </a:lnTo>
                    <a:lnTo>
                      <a:pt x="299775" y="4869"/>
                    </a:lnTo>
                    <a:lnTo>
                      <a:pt x="335077" y="5310"/>
                    </a:lnTo>
                    <a:lnTo>
                      <a:pt x="370165" y="5536"/>
                    </a:lnTo>
                    <a:lnTo>
                      <a:pt x="405110" y="5619"/>
                    </a:lnTo>
                    <a:lnTo>
                      <a:pt x="439983" y="5631"/>
                    </a:lnTo>
                    <a:lnTo>
                      <a:pt x="486965" y="5619"/>
                    </a:lnTo>
                    <a:lnTo>
                      <a:pt x="534090" y="5536"/>
                    </a:lnTo>
                    <a:lnTo>
                      <a:pt x="581215" y="5310"/>
                    </a:lnTo>
                    <a:lnTo>
                      <a:pt x="628197" y="4869"/>
                    </a:lnTo>
                    <a:lnTo>
                      <a:pt x="675513" y="4548"/>
                    </a:lnTo>
                    <a:lnTo>
                      <a:pt x="722685" y="4583"/>
                    </a:lnTo>
                    <a:lnTo>
                      <a:pt x="769858" y="4762"/>
                    </a:lnTo>
                    <a:lnTo>
                      <a:pt x="817173" y="4869"/>
                    </a:lnTo>
                    <a:lnTo>
                      <a:pt x="872037" y="6203"/>
                    </a:lnTo>
                    <a:lnTo>
                      <a:pt x="926901" y="10965"/>
                    </a:lnTo>
                    <a:lnTo>
                      <a:pt x="974145" y="20871"/>
                    </a:lnTo>
                    <a:lnTo>
                      <a:pt x="986337" y="33825"/>
                    </a:lnTo>
                    <a:lnTo>
                      <a:pt x="987861" y="42874"/>
                    </a:lnTo>
                    <a:lnTo>
                      <a:pt x="988242" y="52494"/>
                    </a:lnTo>
                    <a:lnTo>
                      <a:pt x="988052" y="62114"/>
                    </a:lnTo>
                    <a:lnTo>
                      <a:pt x="987861" y="71163"/>
                    </a:lnTo>
                    <a:lnTo>
                      <a:pt x="987861" y="97452"/>
                    </a:lnTo>
                    <a:lnTo>
                      <a:pt x="987861" y="123741"/>
                    </a:lnTo>
                    <a:lnTo>
                      <a:pt x="987861" y="150030"/>
                    </a:lnTo>
                    <a:lnTo>
                      <a:pt x="987861" y="176319"/>
                    </a:lnTo>
                    <a:lnTo>
                      <a:pt x="988480" y="202287"/>
                    </a:lnTo>
                    <a:lnTo>
                      <a:pt x="988290" y="255079"/>
                    </a:lnTo>
                    <a:lnTo>
                      <a:pt x="982658" y="304657"/>
                    </a:lnTo>
                    <a:lnTo>
                      <a:pt x="970156" y="350162"/>
                    </a:lnTo>
                    <a:lnTo>
                      <a:pt x="963477" y="372915"/>
                    </a:lnTo>
                    <a:lnTo>
                      <a:pt x="961477" y="382071"/>
                    </a:lnTo>
                    <a:lnTo>
                      <a:pt x="960048" y="391298"/>
                    </a:lnTo>
                    <a:lnTo>
                      <a:pt x="959191" y="400669"/>
                    </a:lnTo>
                    <a:lnTo>
                      <a:pt x="958905" y="410253"/>
                    </a:lnTo>
                    <a:lnTo>
                      <a:pt x="958905" y="415587"/>
                    </a:lnTo>
                    <a:lnTo>
                      <a:pt x="961191" y="428541"/>
                    </a:lnTo>
                    <a:lnTo>
                      <a:pt x="957381" y="432351"/>
                    </a:lnTo>
                    <a:lnTo>
                      <a:pt x="909875" y="440031"/>
                    </a:lnTo>
                    <a:lnTo>
                      <a:pt x="871537" y="442626"/>
                    </a:lnTo>
                    <a:lnTo>
                      <a:pt x="852225" y="443781"/>
                    </a:lnTo>
                    <a:lnTo>
                      <a:pt x="823650" y="445615"/>
                    </a:lnTo>
                    <a:lnTo>
                      <a:pt x="795075" y="447591"/>
                    </a:lnTo>
                    <a:lnTo>
                      <a:pt x="766500" y="449568"/>
                    </a:lnTo>
                    <a:lnTo>
                      <a:pt x="737925" y="451401"/>
                    </a:lnTo>
                    <a:lnTo>
                      <a:pt x="706493" y="452413"/>
                    </a:lnTo>
                    <a:lnTo>
                      <a:pt x="675060" y="453211"/>
                    </a:lnTo>
                    <a:lnTo>
                      <a:pt x="643628" y="453866"/>
                    </a:lnTo>
                    <a:lnTo>
                      <a:pt x="612195" y="454449"/>
                    </a:lnTo>
                    <a:lnTo>
                      <a:pt x="564514" y="454410"/>
                    </a:lnTo>
                    <a:lnTo>
                      <a:pt x="516748" y="454393"/>
                    </a:lnTo>
                    <a:lnTo>
                      <a:pt x="468939" y="454544"/>
                    </a:lnTo>
                    <a:lnTo>
                      <a:pt x="421131" y="455014"/>
                    </a:lnTo>
                    <a:lnTo>
                      <a:pt x="373365" y="455948"/>
                    </a:lnTo>
                    <a:lnTo>
                      <a:pt x="325683" y="457497"/>
                    </a:lnTo>
                    <a:lnTo>
                      <a:pt x="294941" y="459200"/>
                    </a:lnTo>
                    <a:lnTo>
                      <a:pt x="264342" y="460831"/>
                    </a:lnTo>
                    <a:lnTo>
                      <a:pt x="233743" y="462319"/>
                    </a:lnTo>
                    <a:lnTo>
                      <a:pt x="203001" y="463593"/>
                    </a:lnTo>
                    <a:lnTo>
                      <a:pt x="182308" y="464427"/>
                    </a:lnTo>
                    <a:lnTo>
                      <a:pt x="161472" y="465689"/>
                    </a:lnTo>
                    <a:lnTo>
                      <a:pt x="140636" y="467236"/>
                    </a:lnTo>
                    <a:lnTo>
                      <a:pt x="119943" y="468927"/>
                    </a:lnTo>
                    <a:lnTo>
                      <a:pt x="105787" y="469927"/>
                    </a:lnTo>
                    <a:lnTo>
                      <a:pt x="91844" y="470642"/>
                    </a:lnTo>
                    <a:lnTo>
                      <a:pt x="78045" y="471070"/>
                    </a:lnTo>
                    <a:lnTo>
                      <a:pt x="64317" y="471213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3" name="Google Shape;6983;p88"/>
              <p:cNvSpPr/>
              <p:nvPr/>
            </p:nvSpPr>
            <p:spPr>
              <a:xfrm>
                <a:off x="7080504" y="2546604"/>
                <a:ext cx="655320" cy="292100"/>
              </a:xfrm>
              <a:custGeom>
                <a:rect b="b" l="l" r="r" t="t"/>
                <a:pathLst>
                  <a:path extrusionOk="0" h="292100" w="655320">
                    <a:moveTo>
                      <a:pt x="1524" y="0"/>
                    </a:moveTo>
                    <a:lnTo>
                      <a:pt x="964" y="14728"/>
                    </a:lnTo>
                    <a:lnTo>
                      <a:pt x="476" y="29241"/>
                    </a:lnTo>
                    <a:lnTo>
                      <a:pt x="130" y="43612"/>
                    </a:lnTo>
                    <a:lnTo>
                      <a:pt x="0" y="57912"/>
                    </a:lnTo>
                    <a:lnTo>
                      <a:pt x="47" y="81915"/>
                    </a:lnTo>
                    <a:lnTo>
                      <a:pt x="1285" y="129921"/>
                    </a:lnTo>
                    <a:lnTo>
                      <a:pt x="5048" y="176200"/>
                    </a:lnTo>
                    <a:lnTo>
                      <a:pt x="10763" y="220468"/>
                    </a:lnTo>
                    <a:lnTo>
                      <a:pt x="14478" y="242315"/>
                    </a:lnTo>
                    <a:lnTo>
                      <a:pt x="16513" y="254662"/>
                    </a:lnTo>
                    <a:lnTo>
                      <a:pt x="51149" y="290429"/>
                    </a:lnTo>
                    <a:lnTo>
                      <a:pt x="69532" y="291941"/>
                    </a:lnTo>
                    <a:lnTo>
                      <a:pt x="88201" y="291310"/>
                    </a:lnTo>
                    <a:lnTo>
                      <a:pt x="105156" y="290322"/>
                    </a:lnTo>
                    <a:lnTo>
                      <a:pt x="148137" y="288559"/>
                    </a:lnTo>
                    <a:lnTo>
                      <a:pt x="191262" y="285940"/>
                    </a:lnTo>
                    <a:lnTo>
                      <a:pt x="234386" y="283035"/>
                    </a:lnTo>
                    <a:lnTo>
                      <a:pt x="277368" y="280415"/>
                    </a:lnTo>
                    <a:lnTo>
                      <a:pt x="322635" y="277808"/>
                    </a:lnTo>
                    <a:lnTo>
                      <a:pt x="368046" y="275558"/>
                    </a:lnTo>
                    <a:lnTo>
                      <a:pt x="413456" y="273450"/>
                    </a:lnTo>
                    <a:lnTo>
                      <a:pt x="458724" y="271271"/>
                    </a:lnTo>
                    <a:lnTo>
                      <a:pt x="496312" y="269986"/>
                    </a:lnTo>
                    <a:lnTo>
                      <a:pt x="533685" y="268414"/>
                    </a:lnTo>
                    <a:lnTo>
                      <a:pt x="570916" y="266557"/>
                    </a:lnTo>
                    <a:lnTo>
                      <a:pt x="608076" y="264413"/>
                    </a:lnTo>
                    <a:lnTo>
                      <a:pt x="620065" y="263806"/>
                    </a:lnTo>
                    <a:lnTo>
                      <a:pt x="631983" y="262985"/>
                    </a:lnTo>
                    <a:lnTo>
                      <a:pt x="643759" y="261735"/>
                    </a:lnTo>
                    <a:lnTo>
                      <a:pt x="655320" y="259841"/>
                    </a:lnTo>
                    <a:lnTo>
                      <a:pt x="653796" y="255269"/>
                    </a:lnTo>
                    <a:lnTo>
                      <a:pt x="652272" y="256031"/>
                    </a:lnTo>
                    <a:lnTo>
                      <a:pt x="648462" y="252221"/>
                    </a:lnTo>
                    <a:lnTo>
                      <a:pt x="644652" y="248411"/>
                    </a:lnTo>
                    <a:lnTo>
                      <a:pt x="645414" y="243077"/>
                    </a:lnTo>
                    <a:lnTo>
                      <a:pt x="645414" y="237743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984" name="Google Shape;6984;p8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678661" y="2762999"/>
                <a:ext cx="114325" cy="1219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985" name="Google Shape;6985;p88"/>
            <p:cNvGrpSpPr/>
            <p:nvPr/>
          </p:nvGrpSpPr>
          <p:grpSpPr>
            <a:xfrm>
              <a:off x="8179308" y="2687573"/>
              <a:ext cx="589276" cy="202946"/>
              <a:chOff x="8179308" y="2687573"/>
              <a:chExt cx="589276" cy="202946"/>
            </a:xfrm>
          </p:grpSpPr>
          <p:sp>
            <p:nvSpPr>
              <p:cNvPr id="6986" name="Google Shape;6986;p88"/>
              <p:cNvSpPr/>
              <p:nvPr/>
            </p:nvSpPr>
            <p:spPr>
              <a:xfrm>
                <a:off x="8188452" y="2708909"/>
                <a:ext cx="17779" cy="165100"/>
              </a:xfrm>
              <a:custGeom>
                <a:rect b="b" l="l" r="r" t="t"/>
                <a:pathLst>
                  <a:path extrusionOk="0" h="165100" w="17779">
                    <a:moveTo>
                      <a:pt x="0" y="0"/>
                    </a:moveTo>
                    <a:lnTo>
                      <a:pt x="10668" y="38195"/>
                    </a:lnTo>
                    <a:lnTo>
                      <a:pt x="16764" y="76962"/>
                    </a:lnTo>
                    <a:lnTo>
                      <a:pt x="17764" y="95452"/>
                    </a:lnTo>
                    <a:lnTo>
                      <a:pt x="17335" y="113442"/>
                    </a:lnTo>
                    <a:lnTo>
                      <a:pt x="15478" y="131290"/>
                    </a:lnTo>
                    <a:lnTo>
                      <a:pt x="12192" y="149352"/>
                    </a:lnTo>
                    <a:lnTo>
                      <a:pt x="10668" y="156210"/>
                    </a:lnTo>
                    <a:lnTo>
                      <a:pt x="9144" y="159258"/>
                    </a:lnTo>
                    <a:lnTo>
                      <a:pt x="7620" y="164592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7" name="Google Shape;6987;p88"/>
              <p:cNvSpPr/>
              <p:nvPr/>
            </p:nvSpPr>
            <p:spPr>
              <a:xfrm>
                <a:off x="8179308" y="2708909"/>
                <a:ext cx="132079" cy="181610"/>
              </a:xfrm>
              <a:custGeom>
                <a:rect b="b" l="l" r="r" t="t"/>
                <a:pathLst>
                  <a:path extrusionOk="0" h="181610" w="132079">
                    <a:moveTo>
                      <a:pt x="0" y="0"/>
                    </a:moveTo>
                    <a:lnTo>
                      <a:pt x="41362" y="16180"/>
                    </a:lnTo>
                    <a:lnTo>
                      <a:pt x="89535" y="41147"/>
                    </a:lnTo>
                    <a:lnTo>
                      <a:pt x="119634" y="66293"/>
                    </a:lnTo>
                    <a:lnTo>
                      <a:pt x="131730" y="93630"/>
                    </a:lnTo>
                    <a:lnTo>
                      <a:pt x="130885" y="108192"/>
                    </a:lnTo>
                    <a:lnTo>
                      <a:pt x="96774" y="149733"/>
                    </a:lnTo>
                    <a:lnTo>
                      <a:pt x="61722" y="167639"/>
                    </a:lnTo>
                    <a:lnTo>
                      <a:pt x="15240" y="181356"/>
                    </a:lnTo>
                    <a:lnTo>
                      <a:pt x="16716" y="173902"/>
                    </a:lnTo>
                    <a:lnTo>
                      <a:pt x="19050" y="168592"/>
                    </a:lnTo>
                    <a:lnTo>
                      <a:pt x="22526" y="163568"/>
                    </a:lnTo>
                    <a:lnTo>
                      <a:pt x="27432" y="156972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8" name="Google Shape;6988;p88"/>
              <p:cNvSpPr/>
              <p:nvPr/>
            </p:nvSpPr>
            <p:spPr>
              <a:xfrm>
                <a:off x="8323326" y="2739389"/>
                <a:ext cx="52070" cy="106680"/>
              </a:xfrm>
              <a:custGeom>
                <a:rect b="b" l="l" r="r" t="t"/>
                <a:pathLst>
                  <a:path extrusionOk="0" h="106680" w="52070">
                    <a:moveTo>
                      <a:pt x="10668" y="0"/>
                    </a:moveTo>
                    <a:lnTo>
                      <a:pt x="4822" y="12180"/>
                    </a:lnTo>
                    <a:lnTo>
                      <a:pt x="1619" y="22002"/>
                    </a:lnTo>
                    <a:lnTo>
                      <a:pt x="273" y="32254"/>
                    </a:lnTo>
                    <a:lnTo>
                      <a:pt x="0" y="45720"/>
                    </a:lnTo>
                    <a:lnTo>
                      <a:pt x="202" y="58281"/>
                    </a:lnTo>
                    <a:lnTo>
                      <a:pt x="9144" y="102870"/>
                    </a:lnTo>
                    <a:lnTo>
                      <a:pt x="16764" y="106680"/>
                    </a:lnTo>
                    <a:lnTo>
                      <a:pt x="25146" y="102870"/>
                    </a:lnTo>
                    <a:lnTo>
                      <a:pt x="33063" y="98309"/>
                    </a:lnTo>
                    <a:lnTo>
                      <a:pt x="39909" y="92106"/>
                    </a:lnTo>
                    <a:lnTo>
                      <a:pt x="46041" y="85189"/>
                    </a:lnTo>
                    <a:lnTo>
                      <a:pt x="51816" y="78485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9" name="Google Shape;6989;p88"/>
              <p:cNvSpPr/>
              <p:nvPr/>
            </p:nvSpPr>
            <p:spPr>
              <a:xfrm>
                <a:off x="8325612" y="2733293"/>
                <a:ext cx="51434" cy="59055"/>
              </a:xfrm>
              <a:custGeom>
                <a:rect b="b" l="l" r="r" t="t"/>
                <a:pathLst>
                  <a:path extrusionOk="0" h="59055" w="51434">
                    <a:moveTo>
                      <a:pt x="0" y="42672"/>
                    </a:moveTo>
                    <a:lnTo>
                      <a:pt x="2012" y="52411"/>
                    </a:lnTo>
                    <a:lnTo>
                      <a:pt x="6381" y="57721"/>
                    </a:lnTo>
                    <a:lnTo>
                      <a:pt x="14037" y="58745"/>
                    </a:lnTo>
                    <a:lnTo>
                      <a:pt x="25908" y="55626"/>
                    </a:lnTo>
                    <a:lnTo>
                      <a:pt x="34444" y="52161"/>
                    </a:lnTo>
                    <a:lnTo>
                      <a:pt x="42195" y="47339"/>
                    </a:lnTo>
                    <a:lnTo>
                      <a:pt x="48089" y="40945"/>
                    </a:lnTo>
                    <a:lnTo>
                      <a:pt x="51053" y="32766"/>
                    </a:lnTo>
                    <a:lnTo>
                      <a:pt x="49494" y="24264"/>
                    </a:lnTo>
                    <a:lnTo>
                      <a:pt x="11144" y="8096"/>
                    </a:lnTo>
                    <a:lnTo>
                      <a:pt x="4702" y="6584"/>
                    </a:lnTo>
                    <a:lnTo>
                      <a:pt x="3047" y="2286"/>
                    </a:lnTo>
                    <a:lnTo>
                      <a:pt x="3047" y="0"/>
                    </a:lnTo>
                    <a:lnTo>
                      <a:pt x="4571" y="0"/>
                    </a:lnTo>
                    <a:lnTo>
                      <a:pt x="9143" y="228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0" name="Google Shape;6990;p88"/>
              <p:cNvSpPr/>
              <p:nvPr/>
            </p:nvSpPr>
            <p:spPr>
              <a:xfrm>
                <a:off x="8419814" y="2687573"/>
                <a:ext cx="47625" cy="138430"/>
              </a:xfrm>
              <a:custGeom>
                <a:rect b="b" l="l" r="r" t="t"/>
                <a:pathLst>
                  <a:path extrusionOk="0" h="138430" w="47625">
                    <a:moveTo>
                      <a:pt x="5619" y="137922"/>
                    </a:moveTo>
                    <a:lnTo>
                      <a:pt x="1059" y="126670"/>
                    </a:lnTo>
                    <a:lnTo>
                      <a:pt x="0" y="118205"/>
                    </a:lnTo>
                    <a:lnTo>
                      <a:pt x="797" y="109311"/>
                    </a:lnTo>
                    <a:lnTo>
                      <a:pt x="1809" y="96774"/>
                    </a:lnTo>
                    <a:lnTo>
                      <a:pt x="2547" y="75390"/>
                    </a:lnTo>
                    <a:lnTo>
                      <a:pt x="2571" y="53721"/>
                    </a:lnTo>
                    <a:lnTo>
                      <a:pt x="2024" y="32051"/>
                    </a:lnTo>
                    <a:lnTo>
                      <a:pt x="1047" y="10668"/>
                    </a:lnTo>
                    <a:lnTo>
                      <a:pt x="1047" y="5334"/>
                    </a:lnTo>
                    <a:lnTo>
                      <a:pt x="1047" y="4572"/>
                    </a:lnTo>
                    <a:lnTo>
                      <a:pt x="1047" y="1524"/>
                    </a:lnTo>
                    <a:lnTo>
                      <a:pt x="8667" y="0"/>
                    </a:lnTo>
                    <a:lnTo>
                      <a:pt x="15525" y="0"/>
                    </a:lnTo>
                    <a:lnTo>
                      <a:pt x="23145" y="2286"/>
                    </a:lnTo>
                    <a:lnTo>
                      <a:pt x="29741" y="4393"/>
                    </a:lnTo>
                    <a:lnTo>
                      <a:pt x="35909" y="7143"/>
                    </a:lnTo>
                    <a:lnTo>
                      <a:pt x="41790" y="10322"/>
                    </a:lnTo>
                    <a:lnTo>
                      <a:pt x="47529" y="1371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1" name="Google Shape;6991;p88"/>
              <p:cNvSpPr/>
              <p:nvPr/>
            </p:nvSpPr>
            <p:spPr>
              <a:xfrm>
                <a:off x="8410956" y="2754248"/>
                <a:ext cx="135890" cy="81280"/>
              </a:xfrm>
              <a:custGeom>
                <a:rect b="b" l="l" r="r" t="t"/>
                <a:pathLst>
                  <a:path extrusionOk="0" h="81280" w="135890">
                    <a:moveTo>
                      <a:pt x="0" y="12573"/>
                    </a:moveTo>
                    <a:lnTo>
                      <a:pt x="14859" y="9929"/>
                    </a:lnTo>
                    <a:lnTo>
                      <a:pt x="29718" y="6858"/>
                    </a:lnTo>
                    <a:lnTo>
                      <a:pt x="44577" y="3786"/>
                    </a:lnTo>
                    <a:lnTo>
                      <a:pt x="59436" y="1143"/>
                    </a:lnTo>
                    <a:lnTo>
                      <a:pt x="64531" y="642"/>
                    </a:lnTo>
                    <a:lnTo>
                      <a:pt x="72199" y="0"/>
                    </a:lnTo>
                    <a:lnTo>
                      <a:pt x="79581" y="500"/>
                    </a:lnTo>
                    <a:lnTo>
                      <a:pt x="83820" y="3429"/>
                    </a:lnTo>
                    <a:lnTo>
                      <a:pt x="84784" y="10620"/>
                    </a:lnTo>
                    <a:lnTo>
                      <a:pt x="82962" y="18097"/>
                    </a:lnTo>
                    <a:lnTo>
                      <a:pt x="79855" y="25288"/>
                    </a:lnTo>
                    <a:lnTo>
                      <a:pt x="76962" y="31623"/>
                    </a:lnTo>
                    <a:lnTo>
                      <a:pt x="72604" y="40862"/>
                    </a:lnTo>
                    <a:lnTo>
                      <a:pt x="67818" y="52387"/>
                    </a:lnTo>
                    <a:lnTo>
                      <a:pt x="64746" y="64198"/>
                    </a:lnTo>
                    <a:lnTo>
                      <a:pt x="65532" y="74295"/>
                    </a:lnTo>
                    <a:lnTo>
                      <a:pt x="70604" y="78878"/>
                    </a:lnTo>
                    <a:lnTo>
                      <a:pt x="79248" y="80676"/>
                    </a:lnTo>
                    <a:lnTo>
                      <a:pt x="88463" y="80617"/>
                    </a:lnTo>
                    <a:lnTo>
                      <a:pt x="95250" y="79629"/>
                    </a:lnTo>
                    <a:lnTo>
                      <a:pt x="107346" y="75568"/>
                    </a:lnTo>
                    <a:lnTo>
                      <a:pt x="117729" y="69437"/>
                    </a:lnTo>
                    <a:lnTo>
                      <a:pt x="126968" y="61733"/>
                    </a:lnTo>
                    <a:lnTo>
                      <a:pt x="135636" y="52959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2" name="Google Shape;6992;p88"/>
              <p:cNvSpPr/>
              <p:nvPr/>
            </p:nvSpPr>
            <p:spPr>
              <a:xfrm>
                <a:off x="8481822" y="2739389"/>
                <a:ext cx="57150" cy="39369"/>
              </a:xfrm>
              <a:custGeom>
                <a:rect b="b" l="l" r="r" t="t"/>
                <a:pathLst>
                  <a:path extrusionOk="0" h="39369" w="57150">
                    <a:moveTo>
                      <a:pt x="11429" y="25146"/>
                    </a:moveTo>
                    <a:lnTo>
                      <a:pt x="3809" y="32004"/>
                    </a:lnTo>
                    <a:lnTo>
                      <a:pt x="0" y="31242"/>
                    </a:lnTo>
                    <a:lnTo>
                      <a:pt x="761" y="37338"/>
                    </a:lnTo>
                    <a:lnTo>
                      <a:pt x="9894" y="38397"/>
                    </a:lnTo>
                    <a:lnTo>
                      <a:pt x="18954" y="38957"/>
                    </a:lnTo>
                    <a:lnTo>
                      <a:pt x="27872" y="38516"/>
                    </a:lnTo>
                    <a:lnTo>
                      <a:pt x="57149" y="18288"/>
                    </a:lnTo>
                    <a:lnTo>
                      <a:pt x="54209" y="11941"/>
                    </a:lnTo>
                    <a:lnTo>
                      <a:pt x="13715" y="0"/>
                    </a:lnTo>
                    <a:lnTo>
                      <a:pt x="11429" y="8382"/>
                    </a:lnTo>
                    <a:lnTo>
                      <a:pt x="8381" y="17526"/>
                    </a:lnTo>
                    <a:lnTo>
                      <a:pt x="16763" y="20574"/>
                    </a:lnTo>
                    <a:lnTo>
                      <a:pt x="22097" y="2514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3" name="Google Shape;6993;p88"/>
              <p:cNvSpPr/>
              <p:nvPr/>
            </p:nvSpPr>
            <p:spPr>
              <a:xfrm>
                <a:off x="8555748" y="2725673"/>
                <a:ext cx="90804" cy="104139"/>
              </a:xfrm>
              <a:custGeom>
                <a:rect b="b" l="l" r="r" t="t"/>
                <a:pathLst>
                  <a:path extrusionOk="0" h="104139" w="90804">
                    <a:moveTo>
                      <a:pt x="70854" y="55625"/>
                    </a:moveTo>
                    <a:lnTo>
                      <a:pt x="54852" y="11429"/>
                    </a:lnTo>
                    <a:lnTo>
                      <a:pt x="41779" y="71"/>
                    </a:lnTo>
                    <a:lnTo>
                      <a:pt x="35802" y="2285"/>
                    </a:lnTo>
                    <a:lnTo>
                      <a:pt x="12442" y="34432"/>
                    </a:lnTo>
                    <a:lnTo>
                      <a:pt x="0" y="78402"/>
                    </a:lnTo>
                    <a:lnTo>
                      <a:pt x="3036" y="87629"/>
                    </a:lnTo>
                    <a:lnTo>
                      <a:pt x="11358" y="92642"/>
                    </a:lnTo>
                    <a:lnTo>
                      <a:pt x="22181" y="92868"/>
                    </a:lnTo>
                    <a:lnTo>
                      <a:pt x="33146" y="90094"/>
                    </a:lnTo>
                    <a:lnTo>
                      <a:pt x="66008" y="56423"/>
                    </a:lnTo>
                    <a:lnTo>
                      <a:pt x="73092" y="13537"/>
                    </a:lnTo>
                    <a:lnTo>
                      <a:pt x="72378" y="3809"/>
                    </a:lnTo>
                    <a:lnTo>
                      <a:pt x="71616" y="2285"/>
                    </a:lnTo>
                    <a:lnTo>
                      <a:pt x="70854" y="761"/>
                    </a:lnTo>
                    <a:lnTo>
                      <a:pt x="70854" y="0"/>
                    </a:lnTo>
                    <a:lnTo>
                      <a:pt x="66282" y="5333"/>
                    </a:lnTo>
                    <a:lnTo>
                      <a:pt x="66282" y="11429"/>
                    </a:lnTo>
                    <a:lnTo>
                      <a:pt x="65520" y="20573"/>
                    </a:lnTo>
                    <a:lnTo>
                      <a:pt x="64781" y="33623"/>
                    </a:lnTo>
                    <a:lnTo>
                      <a:pt x="64186" y="47243"/>
                    </a:lnTo>
                    <a:lnTo>
                      <a:pt x="64448" y="60864"/>
                    </a:lnTo>
                    <a:lnTo>
                      <a:pt x="77426" y="99095"/>
                    </a:lnTo>
                    <a:lnTo>
                      <a:pt x="84570" y="103631"/>
                    </a:lnTo>
                    <a:lnTo>
                      <a:pt x="86856" y="103631"/>
                    </a:lnTo>
                    <a:lnTo>
                      <a:pt x="89142" y="103631"/>
                    </a:lnTo>
                    <a:lnTo>
                      <a:pt x="90666" y="103631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4" name="Google Shape;6994;p88"/>
              <p:cNvSpPr/>
              <p:nvPr/>
            </p:nvSpPr>
            <p:spPr>
              <a:xfrm>
                <a:off x="8663809" y="2695193"/>
                <a:ext cx="104775" cy="114300"/>
              </a:xfrm>
              <a:custGeom>
                <a:rect b="b" l="l" r="r" t="t"/>
                <a:pathLst>
                  <a:path extrusionOk="0" h="114300" w="104775">
                    <a:moveTo>
                      <a:pt x="22228" y="0"/>
                    </a:moveTo>
                    <a:lnTo>
                      <a:pt x="892" y="32766"/>
                    </a:lnTo>
                    <a:lnTo>
                      <a:pt x="0" y="45565"/>
                    </a:lnTo>
                    <a:lnTo>
                      <a:pt x="35" y="58578"/>
                    </a:lnTo>
                    <a:lnTo>
                      <a:pt x="13846" y="96678"/>
                    </a:lnTo>
                    <a:lnTo>
                      <a:pt x="26800" y="104394"/>
                    </a:lnTo>
                    <a:lnTo>
                      <a:pt x="27562" y="104394"/>
                    </a:lnTo>
                    <a:lnTo>
                      <a:pt x="29086" y="104394"/>
                    </a:lnTo>
                    <a:lnTo>
                      <a:pt x="29848" y="104394"/>
                    </a:lnTo>
                    <a:lnTo>
                      <a:pt x="29848" y="94488"/>
                    </a:lnTo>
                    <a:lnTo>
                      <a:pt x="26800" y="90678"/>
                    </a:lnTo>
                    <a:lnTo>
                      <a:pt x="21466" y="82296"/>
                    </a:lnTo>
                    <a:lnTo>
                      <a:pt x="17883" y="76164"/>
                    </a:lnTo>
                    <a:lnTo>
                      <a:pt x="13942" y="68675"/>
                    </a:lnTo>
                    <a:lnTo>
                      <a:pt x="11287" y="60757"/>
                    </a:lnTo>
                    <a:lnTo>
                      <a:pt x="11560" y="53340"/>
                    </a:lnTo>
                    <a:lnTo>
                      <a:pt x="16811" y="45398"/>
                    </a:lnTo>
                    <a:lnTo>
                      <a:pt x="26134" y="39528"/>
                    </a:lnTo>
                    <a:lnTo>
                      <a:pt x="36742" y="35230"/>
                    </a:lnTo>
                    <a:lnTo>
                      <a:pt x="45850" y="32003"/>
                    </a:lnTo>
                    <a:lnTo>
                      <a:pt x="53982" y="28860"/>
                    </a:lnTo>
                    <a:lnTo>
                      <a:pt x="62329" y="26288"/>
                    </a:lnTo>
                    <a:lnTo>
                      <a:pt x="70818" y="24288"/>
                    </a:lnTo>
                    <a:lnTo>
                      <a:pt x="79378" y="22859"/>
                    </a:lnTo>
                    <a:lnTo>
                      <a:pt x="80140" y="22859"/>
                    </a:lnTo>
                    <a:lnTo>
                      <a:pt x="80902" y="22859"/>
                    </a:lnTo>
                    <a:lnTo>
                      <a:pt x="75235" y="27336"/>
                    </a:lnTo>
                    <a:lnTo>
                      <a:pt x="69853" y="31813"/>
                    </a:lnTo>
                    <a:lnTo>
                      <a:pt x="65043" y="36575"/>
                    </a:lnTo>
                    <a:lnTo>
                      <a:pt x="61090" y="41909"/>
                    </a:lnTo>
                    <a:lnTo>
                      <a:pt x="57519" y="48434"/>
                    </a:lnTo>
                    <a:lnTo>
                      <a:pt x="55375" y="55244"/>
                    </a:lnTo>
                    <a:lnTo>
                      <a:pt x="55518" y="62055"/>
                    </a:lnTo>
                    <a:lnTo>
                      <a:pt x="87760" y="86867"/>
                    </a:lnTo>
                    <a:lnTo>
                      <a:pt x="90046" y="88391"/>
                    </a:lnTo>
                    <a:lnTo>
                      <a:pt x="104524" y="93725"/>
                    </a:lnTo>
                    <a:lnTo>
                      <a:pt x="100714" y="99822"/>
                    </a:lnTo>
                    <a:lnTo>
                      <a:pt x="94273" y="105251"/>
                    </a:lnTo>
                    <a:lnTo>
                      <a:pt x="84617" y="108394"/>
                    </a:lnTo>
                    <a:lnTo>
                      <a:pt x="74247" y="110108"/>
                    </a:lnTo>
                    <a:lnTo>
                      <a:pt x="65662" y="111252"/>
                    </a:lnTo>
                    <a:lnTo>
                      <a:pt x="55768" y="112740"/>
                    </a:lnTo>
                    <a:lnTo>
                      <a:pt x="43660" y="114014"/>
                    </a:lnTo>
                    <a:lnTo>
                      <a:pt x="31694" y="113716"/>
                    </a:lnTo>
                    <a:lnTo>
                      <a:pt x="22228" y="110489"/>
                    </a:lnTo>
                    <a:lnTo>
                      <a:pt x="18418" y="103632"/>
                    </a:lnTo>
                    <a:lnTo>
                      <a:pt x="16894" y="101346"/>
                    </a:lnTo>
                    <a:lnTo>
                      <a:pt x="18418" y="9525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95" name="Google Shape;6995;p88"/>
            <p:cNvGrpSpPr/>
            <p:nvPr/>
          </p:nvGrpSpPr>
          <p:grpSpPr>
            <a:xfrm>
              <a:off x="9014459" y="2670810"/>
              <a:ext cx="240029" cy="118110"/>
              <a:chOff x="9014459" y="2670810"/>
              <a:chExt cx="240029" cy="118110"/>
            </a:xfrm>
          </p:grpSpPr>
          <p:sp>
            <p:nvSpPr>
              <p:cNvPr id="6996" name="Google Shape;6996;p88"/>
              <p:cNvSpPr/>
              <p:nvPr/>
            </p:nvSpPr>
            <p:spPr>
              <a:xfrm>
                <a:off x="9030461" y="2670810"/>
                <a:ext cx="17779" cy="118110"/>
              </a:xfrm>
              <a:custGeom>
                <a:rect b="b" l="l" r="r" t="t"/>
                <a:pathLst>
                  <a:path extrusionOk="0" h="118110" w="17779">
                    <a:moveTo>
                      <a:pt x="17525" y="0"/>
                    </a:moveTo>
                    <a:lnTo>
                      <a:pt x="4024" y="46827"/>
                    </a:lnTo>
                    <a:lnTo>
                      <a:pt x="952" y="88392"/>
                    </a:lnTo>
                    <a:lnTo>
                      <a:pt x="761" y="112014"/>
                    </a:lnTo>
                    <a:lnTo>
                      <a:pt x="761" y="115823"/>
                    </a:lnTo>
                    <a:lnTo>
                      <a:pt x="0" y="116586"/>
                    </a:lnTo>
                    <a:lnTo>
                      <a:pt x="761" y="11811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7" name="Google Shape;6997;p88"/>
              <p:cNvSpPr/>
              <p:nvPr/>
            </p:nvSpPr>
            <p:spPr>
              <a:xfrm>
                <a:off x="9014459" y="2688336"/>
                <a:ext cx="240029" cy="99060"/>
              </a:xfrm>
              <a:custGeom>
                <a:rect b="b" l="l" r="r" t="t"/>
                <a:pathLst>
                  <a:path extrusionOk="0" h="99060" w="240029">
                    <a:moveTo>
                      <a:pt x="0" y="21336"/>
                    </a:moveTo>
                    <a:lnTo>
                      <a:pt x="41148" y="4572"/>
                    </a:lnTo>
                    <a:lnTo>
                      <a:pt x="47243" y="3048"/>
                    </a:lnTo>
                    <a:lnTo>
                      <a:pt x="54102" y="762"/>
                    </a:lnTo>
                    <a:lnTo>
                      <a:pt x="60960" y="0"/>
                    </a:lnTo>
                    <a:lnTo>
                      <a:pt x="61722" y="0"/>
                    </a:lnTo>
                    <a:lnTo>
                      <a:pt x="62484" y="8382"/>
                    </a:lnTo>
                    <a:lnTo>
                      <a:pt x="62484" y="16764"/>
                    </a:lnTo>
                    <a:lnTo>
                      <a:pt x="62484" y="25146"/>
                    </a:lnTo>
                    <a:lnTo>
                      <a:pt x="62495" y="37599"/>
                    </a:lnTo>
                    <a:lnTo>
                      <a:pt x="62579" y="49911"/>
                    </a:lnTo>
                    <a:lnTo>
                      <a:pt x="62805" y="62222"/>
                    </a:lnTo>
                    <a:lnTo>
                      <a:pt x="63246" y="74676"/>
                    </a:lnTo>
                    <a:lnTo>
                      <a:pt x="63246" y="80772"/>
                    </a:lnTo>
                    <a:lnTo>
                      <a:pt x="63246" y="85344"/>
                    </a:lnTo>
                    <a:lnTo>
                      <a:pt x="63246" y="91440"/>
                    </a:lnTo>
                    <a:lnTo>
                      <a:pt x="62972" y="83331"/>
                    </a:lnTo>
                    <a:lnTo>
                      <a:pt x="77438" y="46101"/>
                    </a:lnTo>
                    <a:lnTo>
                      <a:pt x="112680" y="38100"/>
                    </a:lnTo>
                    <a:lnTo>
                      <a:pt x="122551" y="38766"/>
                    </a:lnTo>
                    <a:lnTo>
                      <a:pt x="131064" y="41148"/>
                    </a:lnTo>
                    <a:lnTo>
                      <a:pt x="136338" y="45148"/>
                    </a:lnTo>
                    <a:lnTo>
                      <a:pt x="139541" y="50863"/>
                    </a:lnTo>
                    <a:lnTo>
                      <a:pt x="140600" y="57435"/>
                    </a:lnTo>
                    <a:lnTo>
                      <a:pt x="139446" y="64008"/>
                    </a:lnTo>
                    <a:lnTo>
                      <a:pt x="136338" y="70758"/>
                    </a:lnTo>
                    <a:lnTo>
                      <a:pt x="132302" y="77438"/>
                    </a:lnTo>
                    <a:lnTo>
                      <a:pt x="128408" y="84260"/>
                    </a:lnTo>
                    <a:lnTo>
                      <a:pt x="125730" y="91440"/>
                    </a:lnTo>
                    <a:lnTo>
                      <a:pt x="125730" y="92202"/>
                    </a:lnTo>
                    <a:lnTo>
                      <a:pt x="125730" y="93726"/>
                    </a:lnTo>
                    <a:lnTo>
                      <a:pt x="125730" y="95250"/>
                    </a:lnTo>
                    <a:lnTo>
                      <a:pt x="129540" y="97536"/>
                    </a:lnTo>
                    <a:lnTo>
                      <a:pt x="134874" y="99060"/>
                    </a:lnTo>
                    <a:lnTo>
                      <a:pt x="142494" y="96774"/>
                    </a:lnTo>
                    <a:lnTo>
                      <a:pt x="176022" y="70866"/>
                    </a:lnTo>
                    <a:lnTo>
                      <a:pt x="180653" y="31039"/>
                    </a:lnTo>
                    <a:lnTo>
                      <a:pt x="169818" y="24253"/>
                    </a:lnTo>
                    <a:lnTo>
                      <a:pt x="163830" y="25146"/>
                    </a:lnTo>
                    <a:lnTo>
                      <a:pt x="147066" y="59436"/>
                    </a:lnTo>
                    <a:lnTo>
                      <a:pt x="178403" y="93464"/>
                    </a:lnTo>
                    <a:lnTo>
                      <a:pt x="225552" y="90678"/>
                    </a:lnTo>
                    <a:lnTo>
                      <a:pt x="235458" y="87630"/>
                    </a:lnTo>
                    <a:lnTo>
                      <a:pt x="240029" y="8610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98" name="Google Shape;6998;p88"/>
            <p:cNvGrpSpPr/>
            <p:nvPr/>
          </p:nvGrpSpPr>
          <p:grpSpPr>
            <a:xfrm>
              <a:off x="8778988" y="2935211"/>
              <a:ext cx="599719" cy="236245"/>
              <a:chOff x="8778988" y="2935211"/>
              <a:chExt cx="599719" cy="236245"/>
            </a:xfrm>
          </p:grpSpPr>
          <p:pic>
            <p:nvPicPr>
              <p:cNvPr id="6999" name="Google Shape;6999;p88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8778988" y="2959595"/>
                <a:ext cx="265201" cy="2118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00" name="Google Shape;7000;p88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9066262" y="2935211"/>
                <a:ext cx="312445" cy="2202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001" name="Google Shape;7001;p88"/>
            <p:cNvGrpSpPr/>
            <p:nvPr/>
          </p:nvGrpSpPr>
          <p:grpSpPr>
            <a:xfrm>
              <a:off x="9432797" y="2922269"/>
              <a:ext cx="37846" cy="33147"/>
              <a:chOff x="9432797" y="2922269"/>
              <a:chExt cx="37846" cy="33147"/>
            </a:xfrm>
          </p:grpSpPr>
          <p:sp>
            <p:nvSpPr>
              <p:cNvPr id="7002" name="Google Shape;7002;p88"/>
              <p:cNvSpPr/>
              <p:nvPr/>
            </p:nvSpPr>
            <p:spPr>
              <a:xfrm>
                <a:off x="9432797" y="2922269"/>
                <a:ext cx="6350" cy="28575"/>
              </a:xfrm>
              <a:custGeom>
                <a:rect b="b" l="l" r="r" t="t"/>
                <a:pathLst>
                  <a:path extrusionOk="0" h="28575" w="6350">
                    <a:moveTo>
                      <a:pt x="0" y="0"/>
                    </a:moveTo>
                    <a:lnTo>
                      <a:pt x="4310" y="6679"/>
                    </a:lnTo>
                    <a:lnTo>
                      <a:pt x="5905" y="11144"/>
                    </a:lnTo>
                    <a:lnTo>
                      <a:pt x="4929" y="15751"/>
                    </a:lnTo>
                    <a:lnTo>
                      <a:pt x="1524" y="22860"/>
                    </a:lnTo>
                    <a:lnTo>
                      <a:pt x="762" y="25908"/>
                    </a:lnTo>
                    <a:lnTo>
                      <a:pt x="0" y="25908"/>
                    </a:lnTo>
                    <a:lnTo>
                      <a:pt x="0" y="2819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3" name="Google Shape;7003;p88"/>
              <p:cNvSpPr/>
              <p:nvPr/>
            </p:nvSpPr>
            <p:spPr>
              <a:xfrm>
                <a:off x="9450323" y="2923031"/>
                <a:ext cx="20320" cy="32385"/>
              </a:xfrm>
              <a:custGeom>
                <a:rect b="b" l="l" r="r" t="t"/>
                <a:pathLst>
                  <a:path extrusionOk="0" h="32385" w="20320">
                    <a:moveTo>
                      <a:pt x="19811" y="0"/>
                    </a:moveTo>
                    <a:lnTo>
                      <a:pt x="15751" y="8965"/>
                    </a:lnTo>
                    <a:lnTo>
                      <a:pt x="11334" y="16859"/>
                    </a:lnTo>
                    <a:lnTo>
                      <a:pt x="6203" y="24324"/>
                    </a:lnTo>
                    <a:lnTo>
                      <a:pt x="0" y="3200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004" name="Google Shape;7004;p8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061947" y="2648318"/>
              <a:ext cx="73177" cy="651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05" name="Google Shape;7005;p88"/>
            <p:cNvGrpSpPr/>
            <p:nvPr/>
          </p:nvGrpSpPr>
          <p:grpSpPr>
            <a:xfrm>
              <a:off x="4584941" y="4251959"/>
              <a:ext cx="1035583" cy="237054"/>
              <a:chOff x="4584941" y="4251959"/>
              <a:chExt cx="1035583" cy="237054"/>
            </a:xfrm>
          </p:grpSpPr>
          <p:pic>
            <p:nvPicPr>
              <p:cNvPr id="7006" name="Google Shape;7006;p88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4584941" y="4273283"/>
                <a:ext cx="343687" cy="2157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07" name="Google Shape;7007;p88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4951213" y="4251959"/>
                <a:ext cx="282215" cy="1585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08" name="Google Shape;7008;p88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5256263" y="4274807"/>
                <a:ext cx="364261" cy="11813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009" name="Google Shape;7009;p88"/>
            <p:cNvGrpSpPr/>
            <p:nvPr/>
          </p:nvGrpSpPr>
          <p:grpSpPr>
            <a:xfrm>
              <a:off x="5966447" y="4197083"/>
              <a:ext cx="656869" cy="181178"/>
              <a:chOff x="5966447" y="4197083"/>
              <a:chExt cx="656869" cy="181178"/>
            </a:xfrm>
          </p:grpSpPr>
          <p:pic>
            <p:nvPicPr>
              <p:cNvPr id="7010" name="Google Shape;7010;p88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5966447" y="4197083"/>
                <a:ext cx="303301" cy="1811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011" name="Google Shape;7011;p88"/>
              <p:cNvSpPr/>
              <p:nvPr/>
            </p:nvSpPr>
            <p:spPr>
              <a:xfrm>
                <a:off x="6242304" y="4241292"/>
                <a:ext cx="254000" cy="99060"/>
              </a:xfrm>
              <a:custGeom>
                <a:rect b="b" l="l" r="r" t="t"/>
                <a:pathLst>
                  <a:path extrusionOk="0" h="99060" w="254000">
                    <a:moveTo>
                      <a:pt x="29717" y="73151"/>
                    </a:moveTo>
                    <a:lnTo>
                      <a:pt x="21645" y="69580"/>
                    </a:lnTo>
                    <a:lnTo>
                      <a:pt x="14858" y="66865"/>
                    </a:lnTo>
                    <a:lnTo>
                      <a:pt x="8072" y="65008"/>
                    </a:lnTo>
                    <a:lnTo>
                      <a:pt x="0" y="64007"/>
                    </a:lnTo>
                    <a:lnTo>
                      <a:pt x="6857" y="61721"/>
                    </a:lnTo>
                    <a:lnTo>
                      <a:pt x="15239" y="58673"/>
                    </a:lnTo>
                    <a:lnTo>
                      <a:pt x="22859" y="54863"/>
                    </a:lnTo>
                    <a:lnTo>
                      <a:pt x="36814" y="48327"/>
                    </a:lnTo>
                    <a:lnTo>
                      <a:pt x="72389" y="20573"/>
                    </a:lnTo>
                    <a:lnTo>
                      <a:pt x="72389" y="0"/>
                    </a:lnTo>
                    <a:lnTo>
                      <a:pt x="64150" y="1595"/>
                    </a:lnTo>
                    <a:lnTo>
                      <a:pt x="38576" y="33623"/>
                    </a:lnTo>
                    <a:lnTo>
                      <a:pt x="35968" y="41779"/>
                    </a:lnTo>
                    <a:lnTo>
                      <a:pt x="36575" y="48005"/>
                    </a:lnTo>
                    <a:lnTo>
                      <a:pt x="42421" y="51708"/>
                    </a:lnTo>
                    <a:lnTo>
                      <a:pt x="51339" y="53054"/>
                    </a:lnTo>
                    <a:lnTo>
                      <a:pt x="60686" y="52828"/>
                    </a:lnTo>
                    <a:lnTo>
                      <a:pt x="101345" y="37337"/>
                    </a:lnTo>
                    <a:lnTo>
                      <a:pt x="104393" y="35813"/>
                    </a:lnTo>
                    <a:lnTo>
                      <a:pt x="107441" y="33527"/>
                    </a:lnTo>
                    <a:lnTo>
                      <a:pt x="109727" y="32003"/>
                    </a:lnTo>
                    <a:lnTo>
                      <a:pt x="109727" y="40385"/>
                    </a:lnTo>
                    <a:lnTo>
                      <a:pt x="108203" y="48005"/>
                    </a:lnTo>
                    <a:lnTo>
                      <a:pt x="107441" y="56387"/>
                    </a:lnTo>
                    <a:lnTo>
                      <a:pt x="105894" y="64329"/>
                    </a:lnTo>
                    <a:lnTo>
                      <a:pt x="104203" y="73628"/>
                    </a:lnTo>
                    <a:lnTo>
                      <a:pt x="103370" y="83069"/>
                    </a:lnTo>
                    <a:lnTo>
                      <a:pt x="104393" y="91439"/>
                    </a:lnTo>
                    <a:lnTo>
                      <a:pt x="108763" y="96571"/>
                    </a:lnTo>
                    <a:lnTo>
                      <a:pt x="115919" y="98774"/>
                    </a:lnTo>
                    <a:lnTo>
                      <a:pt x="123789" y="98833"/>
                    </a:lnTo>
                    <a:lnTo>
                      <a:pt x="130301" y="97535"/>
                    </a:lnTo>
                    <a:lnTo>
                      <a:pt x="170687" y="68579"/>
                    </a:lnTo>
                    <a:lnTo>
                      <a:pt x="185927" y="33527"/>
                    </a:lnTo>
                    <a:lnTo>
                      <a:pt x="185927" y="28193"/>
                    </a:lnTo>
                    <a:lnTo>
                      <a:pt x="185927" y="27431"/>
                    </a:lnTo>
                    <a:lnTo>
                      <a:pt x="185927" y="24383"/>
                    </a:lnTo>
                    <a:lnTo>
                      <a:pt x="179069" y="24383"/>
                    </a:lnTo>
                    <a:lnTo>
                      <a:pt x="166354" y="63424"/>
                    </a:lnTo>
                    <a:lnTo>
                      <a:pt x="166877" y="73151"/>
                    </a:lnTo>
                    <a:lnTo>
                      <a:pt x="171092" y="82200"/>
                    </a:lnTo>
                    <a:lnTo>
                      <a:pt x="178307" y="87248"/>
                    </a:lnTo>
                    <a:lnTo>
                      <a:pt x="187237" y="89439"/>
                    </a:lnTo>
                    <a:lnTo>
                      <a:pt x="196595" y="89915"/>
                    </a:lnTo>
                    <a:lnTo>
                      <a:pt x="213026" y="89249"/>
                    </a:lnTo>
                    <a:lnTo>
                      <a:pt x="227456" y="85153"/>
                    </a:lnTo>
                    <a:lnTo>
                      <a:pt x="240744" y="77914"/>
                    </a:lnTo>
                    <a:lnTo>
                      <a:pt x="253745" y="67817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2" name="Google Shape;7012;p88"/>
              <p:cNvSpPr/>
              <p:nvPr/>
            </p:nvSpPr>
            <p:spPr>
              <a:xfrm>
                <a:off x="6421374" y="4214622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048"/>
                    </a:moveTo>
                    <a:lnTo>
                      <a:pt x="0" y="11430"/>
                    </a:lnTo>
                    <a:lnTo>
                      <a:pt x="3047" y="15240"/>
                    </a:lnTo>
                    <a:lnTo>
                      <a:pt x="12191" y="15240"/>
                    </a:lnTo>
                    <a:lnTo>
                      <a:pt x="15239" y="11430"/>
                    </a:lnTo>
                    <a:lnTo>
                      <a:pt x="15239" y="7620"/>
                    </a:lnTo>
                    <a:lnTo>
                      <a:pt x="15239" y="3048"/>
                    </a:lnTo>
                    <a:lnTo>
                      <a:pt x="12191" y="0"/>
                    </a:lnTo>
                    <a:lnTo>
                      <a:pt x="3047" y="0"/>
                    </a:lnTo>
                    <a:lnTo>
                      <a:pt x="0" y="3048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013" name="Google Shape;7013;p88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475463" y="4223753"/>
                <a:ext cx="147853" cy="1079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014" name="Google Shape;7014;p88"/>
            <p:cNvGrpSpPr/>
            <p:nvPr/>
          </p:nvGrpSpPr>
          <p:grpSpPr>
            <a:xfrm>
              <a:off x="3597401" y="2370582"/>
              <a:ext cx="246379" cy="375919"/>
              <a:chOff x="3597401" y="2370582"/>
              <a:chExt cx="246379" cy="375919"/>
            </a:xfrm>
          </p:grpSpPr>
          <p:sp>
            <p:nvSpPr>
              <p:cNvPr id="7015" name="Google Shape;7015;p88"/>
              <p:cNvSpPr/>
              <p:nvPr/>
            </p:nvSpPr>
            <p:spPr>
              <a:xfrm>
                <a:off x="3597401" y="2469642"/>
                <a:ext cx="246379" cy="137160"/>
              </a:xfrm>
              <a:custGeom>
                <a:rect b="b" l="l" r="r" t="t"/>
                <a:pathLst>
                  <a:path extrusionOk="0" h="137160" w="246379">
                    <a:moveTo>
                      <a:pt x="13715" y="762"/>
                    </a:moveTo>
                    <a:lnTo>
                      <a:pt x="5333" y="0"/>
                    </a:lnTo>
                    <a:lnTo>
                      <a:pt x="4571" y="0"/>
                    </a:lnTo>
                    <a:lnTo>
                      <a:pt x="0" y="0"/>
                    </a:lnTo>
                    <a:lnTo>
                      <a:pt x="54602" y="21026"/>
                    </a:lnTo>
                    <a:lnTo>
                      <a:pt x="107894" y="53363"/>
                    </a:lnTo>
                    <a:lnTo>
                      <a:pt x="134111" y="70104"/>
                    </a:lnTo>
                    <a:lnTo>
                      <a:pt x="152411" y="81510"/>
                    </a:lnTo>
                    <a:lnTo>
                      <a:pt x="189297" y="103751"/>
                    </a:lnTo>
                    <a:lnTo>
                      <a:pt x="224504" y="123063"/>
                    </a:lnTo>
                    <a:lnTo>
                      <a:pt x="232993" y="127373"/>
                    </a:lnTo>
                    <a:lnTo>
                      <a:pt x="241553" y="131826"/>
                    </a:lnTo>
                    <a:lnTo>
                      <a:pt x="245363" y="133349"/>
                    </a:lnTo>
                    <a:lnTo>
                      <a:pt x="244601" y="134111"/>
                    </a:lnTo>
                    <a:lnTo>
                      <a:pt x="246125" y="135635"/>
                    </a:lnTo>
                    <a:lnTo>
                      <a:pt x="240029" y="137160"/>
                    </a:lnTo>
                    <a:lnTo>
                      <a:pt x="234695" y="137160"/>
                    </a:lnTo>
                    <a:lnTo>
                      <a:pt x="227837" y="136397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6" name="Google Shape;7016;p88"/>
              <p:cNvSpPr/>
              <p:nvPr/>
            </p:nvSpPr>
            <p:spPr>
              <a:xfrm>
                <a:off x="3630929" y="2370582"/>
                <a:ext cx="144145" cy="375919"/>
              </a:xfrm>
              <a:custGeom>
                <a:rect b="b" l="l" r="r" t="t"/>
                <a:pathLst>
                  <a:path extrusionOk="0" h="375919" w="144145">
                    <a:moveTo>
                      <a:pt x="144017" y="0"/>
                    </a:moveTo>
                    <a:lnTo>
                      <a:pt x="136350" y="24574"/>
                    </a:lnTo>
                    <a:lnTo>
                      <a:pt x="128968" y="49149"/>
                    </a:lnTo>
                    <a:lnTo>
                      <a:pt x="121300" y="73723"/>
                    </a:lnTo>
                    <a:lnTo>
                      <a:pt x="98667" y="134290"/>
                    </a:lnTo>
                    <a:lnTo>
                      <a:pt x="83915" y="170211"/>
                    </a:lnTo>
                    <a:lnTo>
                      <a:pt x="68734" y="205990"/>
                    </a:lnTo>
                    <a:lnTo>
                      <a:pt x="53339" y="241554"/>
                    </a:lnTo>
                    <a:lnTo>
                      <a:pt x="41505" y="268426"/>
                    </a:lnTo>
                    <a:lnTo>
                      <a:pt x="30098" y="295370"/>
                    </a:lnTo>
                    <a:lnTo>
                      <a:pt x="19264" y="322456"/>
                    </a:lnTo>
                    <a:lnTo>
                      <a:pt x="9143" y="349758"/>
                    </a:lnTo>
                    <a:lnTo>
                      <a:pt x="7096" y="355925"/>
                    </a:lnTo>
                    <a:lnTo>
                      <a:pt x="5333" y="361950"/>
                    </a:lnTo>
                    <a:lnTo>
                      <a:pt x="3571" y="367974"/>
                    </a:lnTo>
                    <a:lnTo>
                      <a:pt x="1523" y="374142"/>
                    </a:lnTo>
                    <a:lnTo>
                      <a:pt x="1523" y="375666"/>
                    </a:lnTo>
                    <a:lnTo>
                      <a:pt x="0" y="366522"/>
                    </a:lnTo>
                    <a:lnTo>
                      <a:pt x="0" y="364998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17" name="Google Shape;7017;p88"/>
            <p:cNvGrpSpPr/>
            <p:nvPr/>
          </p:nvGrpSpPr>
          <p:grpSpPr>
            <a:xfrm>
              <a:off x="4103357" y="2352281"/>
              <a:ext cx="524648" cy="304811"/>
              <a:chOff x="4103357" y="2352281"/>
              <a:chExt cx="524648" cy="304811"/>
            </a:xfrm>
          </p:grpSpPr>
          <p:pic>
            <p:nvPicPr>
              <p:cNvPr id="7018" name="Google Shape;7018;p88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4103357" y="2352281"/>
                <a:ext cx="338258" cy="2400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19" name="Google Shape;7019;p88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4479785" y="2365330"/>
                <a:ext cx="118135" cy="1381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020" name="Google Shape;7020;p88"/>
              <p:cNvSpPr/>
              <p:nvPr/>
            </p:nvSpPr>
            <p:spPr>
              <a:xfrm>
                <a:off x="4130801" y="2554223"/>
                <a:ext cx="497204" cy="102869"/>
              </a:xfrm>
              <a:custGeom>
                <a:rect b="b" l="l" r="r" t="t"/>
                <a:pathLst>
                  <a:path extrusionOk="0" h="102869" w="497204">
                    <a:moveTo>
                      <a:pt x="15239" y="96012"/>
                    </a:moveTo>
                    <a:lnTo>
                      <a:pt x="5333" y="99822"/>
                    </a:lnTo>
                    <a:lnTo>
                      <a:pt x="0" y="96774"/>
                    </a:lnTo>
                    <a:lnTo>
                      <a:pt x="0" y="102108"/>
                    </a:lnTo>
                    <a:lnTo>
                      <a:pt x="14168" y="102834"/>
                    </a:lnTo>
                    <a:lnTo>
                      <a:pt x="28193" y="102774"/>
                    </a:lnTo>
                    <a:lnTo>
                      <a:pt x="42219" y="102000"/>
                    </a:lnTo>
                    <a:lnTo>
                      <a:pt x="56387" y="100584"/>
                    </a:lnTo>
                    <a:lnTo>
                      <a:pt x="91130" y="96393"/>
                    </a:lnTo>
                    <a:lnTo>
                      <a:pt x="125729" y="91059"/>
                    </a:lnTo>
                    <a:lnTo>
                      <a:pt x="160329" y="85153"/>
                    </a:lnTo>
                    <a:lnTo>
                      <a:pt x="195071" y="79247"/>
                    </a:lnTo>
                    <a:lnTo>
                      <a:pt x="242625" y="70996"/>
                    </a:lnTo>
                    <a:lnTo>
                      <a:pt x="290321" y="62388"/>
                    </a:lnTo>
                    <a:lnTo>
                      <a:pt x="338018" y="53637"/>
                    </a:lnTo>
                    <a:lnTo>
                      <a:pt x="385571" y="44957"/>
                    </a:lnTo>
                    <a:lnTo>
                      <a:pt x="410848" y="40528"/>
                    </a:lnTo>
                    <a:lnTo>
                      <a:pt x="436340" y="36385"/>
                    </a:lnTo>
                    <a:lnTo>
                      <a:pt x="461974" y="32527"/>
                    </a:lnTo>
                    <a:lnTo>
                      <a:pt x="487679" y="28955"/>
                    </a:lnTo>
                    <a:lnTo>
                      <a:pt x="493013" y="28193"/>
                    </a:lnTo>
                    <a:lnTo>
                      <a:pt x="493775" y="28193"/>
                    </a:lnTo>
                    <a:lnTo>
                      <a:pt x="496823" y="27431"/>
                    </a:lnTo>
                    <a:lnTo>
                      <a:pt x="490727" y="27431"/>
                    </a:lnTo>
                    <a:lnTo>
                      <a:pt x="480059" y="29717"/>
                    </a:lnTo>
                    <a:lnTo>
                      <a:pt x="476249" y="23621"/>
                    </a:lnTo>
                    <a:lnTo>
                      <a:pt x="474154" y="17787"/>
                    </a:lnTo>
                    <a:lnTo>
                      <a:pt x="474916" y="11810"/>
                    </a:lnTo>
                    <a:lnTo>
                      <a:pt x="477107" y="5834"/>
                    </a:lnTo>
                    <a:lnTo>
                      <a:pt x="479297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21" name="Google Shape;7021;p88"/>
            <p:cNvSpPr/>
            <p:nvPr/>
          </p:nvSpPr>
          <p:spPr>
            <a:xfrm>
              <a:off x="4693920" y="2398014"/>
              <a:ext cx="3810" cy="21589"/>
            </a:xfrm>
            <a:custGeom>
              <a:rect b="b" l="l" r="r" t="t"/>
              <a:pathLst>
                <a:path extrusionOk="0" h="21589" w="3810">
                  <a:moveTo>
                    <a:pt x="3810" y="0"/>
                  </a:moveTo>
                  <a:lnTo>
                    <a:pt x="2286" y="8382"/>
                  </a:lnTo>
                  <a:lnTo>
                    <a:pt x="2286" y="13716"/>
                  </a:lnTo>
                  <a:lnTo>
                    <a:pt x="0" y="2133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22" name="Google Shape;7022;p8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281921" y="3799319"/>
              <a:ext cx="274345" cy="2027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23" name="Google Shape;7023;p88"/>
            <p:cNvGrpSpPr/>
            <p:nvPr/>
          </p:nvGrpSpPr>
          <p:grpSpPr>
            <a:xfrm>
              <a:off x="4033693" y="3795509"/>
              <a:ext cx="577181" cy="179190"/>
              <a:chOff x="4033693" y="3795509"/>
              <a:chExt cx="577181" cy="179190"/>
            </a:xfrm>
          </p:grpSpPr>
          <p:pic>
            <p:nvPicPr>
              <p:cNvPr id="7024" name="Google Shape;7024;p88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4033693" y="3805236"/>
                <a:ext cx="250282" cy="1694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25" name="Google Shape;7025;p88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4304525" y="3795509"/>
                <a:ext cx="306349" cy="1692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026" name="Google Shape;7026;p88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5000993" y="3729215"/>
              <a:ext cx="83083" cy="670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7" name="Google Shape;7027;p88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5158727" y="3788651"/>
              <a:ext cx="203479" cy="13642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28" name="Google Shape;7028;p88"/>
            <p:cNvGrpSpPr/>
            <p:nvPr/>
          </p:nvGrpSpPr>
          <p:grpSpPr>
            <a:xfrm>
              <a:off x="5409425" y="3673589"/>
              <a:ext cx="852702" cy="231673"/>
              <a:chOff x="5409425" y="3673589"/>
              <a:chExt cx="852702" cy="231673"/>
            </a:xfrm>
          </p:grpSpPr>
          <p:pic>
            <p:nvPicPr>
              <p:cNvPr id="7029" name="Google Shape;7029;p88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5409425" y="3752075"/>
                <a:ext cx="330733" cy="1531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030" name="Google Shape;7030;p88"/>
              <p:cNvSpPr/>
              <p:nvPr/>
            </p:nvSpPr>
            <p:spPr>
              <a:xfrm>
                <a:off x="5786342" y="3729228"/>
                <a:ext cx="24129" cy="116204"/>
              </a:xfrm>
              <a:custGeom>
                <a:rect b="b" l="l" r="r" t="t"/>
                <a:pathLst>
                  <a:path extrusionOk="0" h="116204" w="24129">
                    <a:moveTo>
                      <a:pt x="285" y="0"/>
                    </a:moveTo>
                    <a:lnTo>
                      <a:pt x="285" y="15430"/>
                    </a:lnTo>
                    <a:lnTo>
                      <a:pt x="285" y="30861"/>
                    </a:lnTo>
                    <a:lnTo>
                      <a:pt x="285" y="46291"/>
                    </a:lnTo>
                    <a:lnTo>
                      <a:pt x="285" y="61722"/>
                    </a:lnTo>
                    <a:lnTo>
                      <a:pt x="321" y="72235"/>
                    </a:lnTo>
                    <a:lnTo>
                      <a:pt x="0" y="82962"/>
                    </a:lnTo>
                    <a:lnTo>
                      <a:pt x="392" y="93547"/>
                    </a:lnTo>
                    <a:lnTo>
                      <a:pt x="2571" y="103632"/>
                    </a:lnTo>
                    <a:lnTo>
                      <a:pt x="6381" y="114300"/>
                    </a:lnTo>
                    <a:lnTo>
                      <a:pt x="14001" y="115062"/>
                    </a:lnTo>
                    <a:lnTo>
                      <a:pt x="23907" y="115823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1" name="Google Shape;7031;p88"/>
              <p:cNvSpPr/>
              <p:nvPr/>
            </p:nvSpPr>
            <p:spPr>
              <a:xfrm>
                <a:off x="5774912" y="3767328"/>
                <a:ext cx="295275" cy="66675"/>
              </a:xfrm>
              <a:custGeom>
                <a:rect b="b" l="l" r="r" t="t"/>
                <a:pathLst>
                  <a:path extrusionOk="0" h="66675" w="295275">
                    <a:moveTo>
                      <a:pt x="5619" y="32003"/>
                    </a:moveTo>
                    <a:lnTo>
                      <a:pt x="1131" y="22288"/>
                    </a:lnTo>
                    <a:lnTo>
                      <a:pt x="0" y="16001"/>
                    </a:lnTo>
                    <a:lnTo>
                      <a:pt x="3583" y="11429"/>
                    </a:lnTo>
                    <a:lnTo>
                      <a:pt x="51280" y="107"/>
                    </a:lnTo>
                    <a:lnTo>
                      <a:pt x="64293" y="0"/>
                    </a:lnTo>
                    <a:lnTo>
                      <a:pt x="78795" y="1750"/>
                    </a:lnTo>
                    <a:lnTo>
                      <a:pt x="114585" y="22859"/>
                    </a:lnTo>
                    <a:lnTo>
                      <a:pt x="123051" y="42683"/>
                    </a:lnTo>
                    <a:lnTo>
                      <a:pt x="122967" y="50291"/>
                    </a:lnTo>
                    <a:lnTo>
                      <a:pt x="122967" y="58673"/>
                    </a:lnTo>
                    <a:lnTo>
                      <a:pt x="116871" y="63245"/>
                    </a:lnTo>
                    <a:lnTo>
                      <a:pt x="109251" y="64769"/>
                    </a:lnTo>
                    <a:lnTo>
                      <a:pt x="100869" y="66293"/>
                    </a:lnTo>
                    <a:lnTo>
                      <a:pt x="99345" y="61721"/>
                    </a:lnTo>
                    <a:lnTo>
                      <a:pt x="98583" y="54101"/>
                    </a:lnTo>
                    <a:lnTo>
                      <a:pt x="99083" y="45600"/>
                    </a:lnTo>
                    <a:lnTo>
                      <a:pt x="125539" y="10286"/>
                    </a:lnTo>
                    <a:lnTo>
                      <a:pt x="155733" y="2285"/>
                    </a:lnTo>
                    <a:lnTo>
                      <a:pt x="160305" y="7619"/>
                    </a:lnTo>
                    <a:lnTo>
                      <a:pt x="164115" y="16763"/>
                    </a:lnTo>
                    <a:lnTo>
                      <a:pt x="167020" y="26598"/>
                    </a:lnTo>
                    <a:lnTo>
                      <a:pt x="168497" y="36575"/>
                    </a:lnTo>
                    <a:lnTo>
                      <a:pt x="169687" y="46553"/>
                    </a:lnTo>
                    <a:lnTo>
                      <a:pt x="171735" y="56387"/>
                    </a:lnTo>
                    <a:lnTo>
                      <a:pt x="173259" y="62483"/>
                    </a:lnTo>
                    <a:lnTo>
                      <a:pt x="177069" y="62483"/>
                    </a:lnTo>
                    <a:lnTo>
                      <a:pt x="182403" y="62483"/>
                    </a:lnTo>
                    <a:lnTo>
                      <a:pt x="216693" y="30194"/>
                    </a:lnTo>
                    <a:lnTo>
                      <a:pt x="226599" y="10667"/>
                    </a:lnTo>
                    <a:lnTo>
                      <a:pt x="228123" y="7619"/>
                    </a:lnTo>
                    <a:lnTo>
                      <a:pt x="228885" y="6857"/>
                    </a:lnTo>
                    <a:lnTo>
                      <a:pt x="229647" y="4571"/>
                    </a:lnTo>
                    <a:lnTo>
                      <a:pt x="230409" y="9143"/>
                    </a:lnTo>
                    <a:lnTo>
                      <a:pt x="229647" y="14477"/>
                    </a:lnTo>
                    <a:lnTo>
                      <a:pt x="228885" y="19811"/>
                    </a:lnTo>
                    <a:lnTo>
                      <a:pt x="227147" y="26515"/>
                    </a:lnTo>
                    <a:lnTo>
                      <a:pt x="225266" y="35718"/>
                    </a:lnTo>
                    <a:lnTo>
                      <a:pt x="224813" y="44779"/>
                    </a:lnTo>
                    <a:lnTo>
                      <a:pt x="227361" y="51053"/>
                    </a:lnTo>
                    <a:lnTo>
                      <a:pt x="235922" y="55078"/>
                    </a:lnTo>
                    <a:lnTo>
                      <a:pt x="247269" y="56387"/>
                    </a:lnTo>
                    <a:lnTo>
                      <a:pt x="258758" y="55983"/>
                    </a:lnTo>
                    <a:lnTo>
                      <a:pt x="267747" y="54863"/>
                    </a:lnTo>
                    <a:lnTo>
                      <a:pt x="276963" y="53244"/>
                    </a:lnTo>
                    <a:lnTo>
                      <a:pt x="283749" y="51625"/>
                    </a:lnTo>
                    <a:lnTo>
                      <a:pt x="289393" y="49720"/>
                    </a:lnTo>
                    <a:lnTo>
                      <a:pt x="295179" y="47243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032" name="Google Shape;7032;p88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6042825" y="3673589"/>
                <a:ext cx="219302" cy="1521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033" name="Google Shape;7033;p88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6372652" y="3581387"/>
              <a:ext cx="73879" cy="785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34" name="Google Shape;7034;p88"/>
            <p:cNvGrpSpPr/>
            <p:nvPr/>
          </p:nvGrpSpPr>
          <p:grpSpPr>
            <a:xfrm>
              <a:off x="6912088" y="3654539"/>
              <a:ext cx="1144549" cy="258343"/>
              <a:chOff x="6912088" y="3654539"/>
              <a:chExt cx="1144549" cy="258343"/>
            </a:xfrm>
          </p:grpSpPr>
          <p:pic>
            <p:nvPicPr>
              <p:cNvPr id="7035" name="Google Shape;7035;p88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6912088" y="3697973"/>
                <a:ext cx="378739" cy="2149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36" name="Google Shape;7036;p88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7331188" y="3714642"/>
                <a:ext cx="185191" cy="107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37" name="Google Shape;7037;p88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7550359" y="3654539"/>
                <a:ext cx="339401" cy="16161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38" name="Google Shape;7038;p88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7916404" y="3662921"/>
                <a:ext cx="140233" cy="1329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039" name="Google Shape;7039;p88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8404525" y="3635489"/>
              <a:ext cx="189751" cy="22548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40" name="Google Shape;7040;p88"/>
            <p:cNvGrpSpPr/>
            <p:nvPr/>
          </p:nvGrpSpPr>
          <p:grpSpPr>
            <a:xfrm>
              <a:off x="8815578" y="3579875"/>
              <a:ext cx="291465" cy="142875"/>
              <a:chOff x="8815578" y="3579875"/>
              <a:chExt cx="291465" cy="142875"/>
            </a:xfrm>
          </p:grpSpPr>
          <p:sp>
            <p:nvSpPr>
              <p:cNvPr id="7041" name="Google Shape;7041;p88"/>
              <p:cNvSpPr/>
              <p:nvPr/>
            </p:nvSpPr>
            <p:spPr>
              <a:xfrm>
                <a:off x="8832020" y="3579875"/>
                <a:ext cx="15875" cy="142875"/>
              </a:xfrm>
              <a:custGeom>
                <a:rect b="b" l="l" r="r" t="t"/>
                <a:pathLst>
                  <a:path extrusionOk="0" h="142875" w="15875">
                    <a:moveTo>
                      <a:pt x="15561" y="0"/>
                    </a:moveTo>
                    <a:lnTo>
                      <a:pt x="6226" y="51911"/>
                    </a:lnTo>
                    <a:lnTo>
                      <a:pt x="321" y="104394"/>
                    </a:lnTo>
                    <a:lnTo>
                      <a:pt x="0" y="113668"/>
                    </a:lnTo>
                    <a:lnTo>
                      <a:pt x="35" y="123158"/>
                    </a:lnTo>
                    <a:lnTo>
                      <a:pt x="214" y="132790"/>
                    </a:lnTo>
                    <a:lnTo>
                      <a:pt x="321" y="142494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2" name="Google Shape;7042;p88"/>
              <p:cNvSpPr/>
              <p:nvPr/>
            </p:nvSpPr>
            <p:spPr>
              <a:xfrm>
                <a:off x="8815578" y="3602735"/>
                <a:ext cx="291465" cy="107950"/>
              </a:xfrm>
              <a:custGeom>
                <a:rect b="b" l="l" r="r" t="t"/>
                <a:pathLst>
                  <a:path extrusionOk="0" h="107950" w="291465">
                    <a:moveTo>
                      <a:pt x="0" y="32003"/>
                    </a:moveTo>
                    <a:lnTo>
                      <a:pt x="7131" y="21014"/>
                    </a:lnTo>
                    <a:lnTo>
                      <a:pt x="14763" y="14954"/>
                    </a:lnTo>
                    <a:lnTo>
                      <a:pt x="24538" y="11322"/>
                    </a:lnTo>
                    <a:lnTo>
                      <a:pt x="38099" y="7619"/>
                    </a:lnTo>
                    <a:lnTo>
                      <a:pt x="46553" y="5262"/>
                    </a:lnTo>
                    <a:lnTo>
                      <a:pt x="54864" y="3047"/>
                    </a:lnTo>
                    <a:lnTo>
                      <a:pt x="63174" y="1404"/>
                    </a:lnTo>
                    <a:lnTo>
                      <a:pt x="71627" y="761"/>
                    </a:lnTo>
                    <a:lnTo>
                      <a:pt x="79247" y="0"/>
                    </a:lnTo>
                    <a:lnTo>
                      <a:pt x="76200" y="12953"/>
                    </a:lnTo>
                    <a:lnTo>
                      <a:pt x="76200" y="17525"/>
                    </a:lnTo>
                    <a:lnTo>
                      <a:pt x="76521" y="30229"/>
                    </a:lnTo>
                    <a:lnTo>
                      <a:pt x="76485" y="43148"/>
                    </a:lnTo>
                    <a:lnTo>
                      <a:pt x="76307" y="56209"/>
                    </a:lnTo>
                    <a:lnTo>
                      <a:pt x="76200" y="69341"/>
                    </a:lnTo>
                    <a:lnTo>
                      <a:pt x="75878" y="78366"/>
                    </a:lnTo>
                    <a:lnTo>
                      <a:pt x="75914" y="87248"/>
                    </a:lnTo>
                    <a:lnTo>
                      <a:pt x="76092" y="96131"/>
                    </a:lnTo>
                    <a:lnTo>
                      <a:pt x="76200" y="105155"/>
                    </a:lnTo>
                    <a:lnTo>
                      <a:pt x="76200" y="105917"/>
                    </a:lnTo>
                    <a:lnTo>
                      <a:pt x="76200" y="106679"/>
                    </a:lnTo>
                    <a:lnTo>
                      <a:pt x="76200" y="107441"/>
                    </a:lnTo>
                    <a:lnTo>
                      <a:pt x="72390" y="99821"/>
                    </a:lnTo>
                    <a:lnTo>
                      <a:pt x="70866" y="92201"/>
                    </a:lnTo>
                    <a:lnTo>
                      <a:pt x="70104" y="83057"/>
                    </a:lnTo>
                    <a:lnTo>
                      <a:pt x="70544" y="74033"/>
                    </a:lnTo>
                    <a:lnTo>
                      <a:pt x="102965" y="48577"/>
                    </a:lnTo>
                    <a:lnTo>
                      <a:pt x="112549" y="48315"/>
                    </a:lnTo>
                    <a:lnTo>
                      <a:pt x="121920" y="48767"/>
                    </a:lnTo>
                    <a:lnTo>
                      <a:pt x="152435" y="67448"/>
                    </a:lnTo>
                    <a:lnTo>
                      <a:pt x="151923" y="73818"/>
                    </a:lnTo>
                    <a:lnTo>
                      <a:pt x="150125" y="80045"/>
                    </a:lnTo>
                    <a:lnTo>
                      <a:pt x="147828" y="85343"/>
                    </a:lnTo>
                    <a:lnTo>
                      <a:pt x="145542" y="89153"/>
                    </a:lnTo>
                    <a:lnTo>
                      <a:pt x="140208" y="96011"/>
                    </a:lnTo>
                    <a:lnTo>
                      <a:pt x="140970" y="100583"/>
                    </a:lnTo>
                    <a:lnTo>
                      <a:pt x="141732" y="101345"/>
                    </a:lnTo>
                    <a:lnTo>
                      <a:pt x="142494" y="102107"/>
                    </a:lnTo>
                    <a:lnTo>
                      <a:pt x="150256" y="101917"/>
                    </a:lnTo>
                    <a:lnTo>
                      <a:pt x="193452" y="84105"/>
                    </a:lnTo>
                    <a:lnTo>
                      <a:pt x="213264" y="49625"/>
                    </a:lnTo>
                    <a:lnTo>
                      <a:pt x="192952" y="26241"/>
                    </a:lnTo>
                    <a:lnTo>
                      <a:pt x="187452" y="28193"/>
                    </a:lnTo>
                    <a:lnTo>
                      <a:pt x="181737" y="69889"/>
                    </a:lnTo>
                    <a:lnTo>
                      <a:pt x="228635" y="86225"/>
                    </a:lnTo>
                    <a:lnTo>
                      <a:pt x="278892" y="86867"/>
                    </a:lnTo>
                    <a:lnTo>
                      <a:pt x="282702" y="86105"/>
                    </a:lnTo>
                    <a:lnTo>
                      <a:pt x="287274" y="85343"/>
                    </a:lnTo>
                    <a:lnTo>
                      <a:pt x="291084" y="84581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046" name="Shape 7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7" name="Google Shape;7047;p89"/>
          <p:cNvSpPr txBox="1"/>
          <p:nvPr/>
        </p:nvSpPr>
        <p:spPr>
          <a:xfrm>
            <a:off x="3357697" y="282610"/>
            <a:ext cx="23247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about Centering?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8" name="Google Shape;7048;p89"/>
          <p:cNvSpPr txBox="1"/>
          <p:nvPr/>
        </p:nvSpPr>
        <p:spPr>
          <a:xfrm>
            <a:off x="1454727" y="891348"/>
            <a:ext cx="72153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-2476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 if center the original data, it does not guarantee that the data will be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centered after applying the transformation ϕ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9" name="Google Shape;7049;p89"/>
          <p:cNvSpPr txBox="1"/>
          <p:nvPr/>
        </p:nvSpPr>
        <p:spPr>
          <a:xfrm>
            <a:off x="1454727" y="1815353"/>
            <a:ext cx="69267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-2476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want to work with the centered data w.r.t to {ϕ(x</a:t>
            </a:r>
            <a:r>
              <a:rPr b="0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ϕ(x</a:t>
            </a:r>
            <a:r>
              <a:rPr b="0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… , ϕ(x</a:t>
            </a:r>
            <a:r>
              <a:rPr b="0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)}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μ = 1/n Σϕ(x</a:t>
            </a:r>
            <a:r>
              <a:rPr b="0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ℓ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baseline="-2500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0" name="Google Shape;7050;p89"/>
          <p:cNvSpPr txBox="1"/>
          <p:nvPr/>
        </p:nvSpPr>
        <p:spPr>
          <a:xfrm>
            <a:off x="1454727" y="3025588"/>
            <a:ext cx="7203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-2476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 (i,j) term in the pairwise dot product matrix in the high dimension will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(ϕ(x</a:t>
            </a:r>
            <a:r>
              <a:rPr b="0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– μ)</a:t>
            </a:r>
            <a:r>
              <a:rPr b="0" baseline="30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(ϕ(x</a:t>
            </a:r>
            <a:r>
              <a:rPr b="0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– μ) =   ϕ(x</a:t>
            </a:r>
            <a:r>
              <a:rPr b="0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baseline="30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ϕ(x</a:t>
            </a:r>
            <a:r>
              <a:rPr b="0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- ϕ(x</a:t>
            </a:r>
            <a:r>
              <a:rPr b="0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baseline="30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μ - ϕ(x</a:t>
            </a:r>
            <a:r>
              <a:rPr b="0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baseline="30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μ + μ</a:t>
            </a:r>
            <a:r>
              <a:rPr b="0" baseline="30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μ </a:t>
            </a:r>
            <a:endParaRPr b="0" baseline="3000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1" name="Google Shape;7051;p89"/>
          <p:cNvSpPr/>
          <p:nvPr/>
        </p:nvSpPr>
        <p:spPr>
          <a:xfrm>
            <a:off x="3896810" y="3477790"/>
            <a:ext cx="1039200" cy="411300"/>
          </a:xfrm>
          <a:prstGeom prst="rect">
            <a:avLst/>
          </a:prstGeom>
          <a:solidFill>
            <a:schemeClr val="accent2">
              <a:alpha val="37250"/>
            </a:schemeClr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2" name="Google Shape;7052;p89"/>
          <p:cNvSpPr/>
          <p:nvPr/>
        </p:nvSpPr>
        <p:spPr>
          <a:xfrm>
            <a:off x="5070275" y="3477790"/>
            <a:ext cx="612000" cy="411300"/>
          </a:xfrm>
          <a:prstGeom prst="rect">
            <a:avLst/>
          </a:prstGeom>
          <a:solidFill>
            <a:schemeClr val="accent3">
              <a:alpha val="37250"/>
            </a:schemeClr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3" name="Google Shape;7053;p89"/>
          <p:cNvSpPr/>
          <p:nvPr/>
        </p:nvSpPr>
        <p:spPr>
          <a:xfrm>
            <a:off x="5864222" y="3477790"/>
            <a:ext cx="612000" cy="411300"/>
          </a:xfrm>
          <a:prstGeom prst="rect">
            <a:avLst/>
          </a:prstGeom>
          <a:solidFill>
            <a:srgbClr val="205867">
              <a:alpha val="37250"/>
            </a:srgbClr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4" name="Google Shape;7054;p89"/>
          <p:cNvSpPr/>
          <p:nvPr/>
        </p:nvSpPr>
        <p:spPr>
          <a:xfrm>
            <a:off x="6658168" y="3477790"/>
            <a:ext cx="612000" cy="411300"/>
          </a:xfrm>
          <a:prstGeom prst="rect">
            <a:avLst/>
          </a:prstGeom>
          <a:solidFill>
            <a:srgbClr val="00B0F0">
              <a:alpha val="37250"/>
            </a:srgbClr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55" name="Google Shape;7055;p89"/>
          <p:cNvGrpSpPr/>
          <p:nvPr/>
        </p:nvGrpSpPr>
        <p:grpSpPr>
          <a:xfrm>
            <a:off x="3812018" y="4292772"/>
            <a:ext cx="4846412" cy="1056520"/>
            <a:chOff x="4343399" y="5931625"/>
            <a:chExt cx="5331000" cy="1197326"/>
          </a:xfrm>
        </p:grpSpPr>
        <p:sp>
          <p:nvSpPr>
            <p:cNvPr id="7056" name="Google Shape;7056;p89"/>
            <p:cNvSpPr txBox="1"/>
            <p:nvPr/>
          </p:nvSpPr>
          <p:spPr>
            <a:xfrm>
              <a:off x="4343399" y="5995851"/>
              <a:ext cx="5331000" cy="113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7775" lIns="75575" spcFirstLastPara="1" rIns="75575" wrap="square" tIns="377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= ϕ(x</a:t>
              </a:r>
              <a:r>
                <a:rPr b="0" baseline="-2500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r>
                <a:rPr b="0" baseline="3000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T</a:t>
              </a: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ϕ(x</a:t>
              </a:r>
              <a:r>
                <a:rPr b="0" baseline="-2500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</a:t>
              </a: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) - ϕ(x</a:t>
              </a:r>
              <a:r>
                <a:rPr b="0" baseline="-2500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r>
                <a:rPr b="0" baseline="3000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(1/n Σϕ(x</a:t>
              </a:r>
              <a:r>
                <a:rPr b="0" baseline="-2500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ℓ</a:t>
              </a: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))- ϕ(x</a:t>
              </a:r>
              <a:r>
                <a:rPr b="0" baseline="-2500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r>
                <a:rPr b="0" baseline="3000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   </a:t>
              </a: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(1/n Σϕ(x</a:t>
              </a:r>
              <a:r>
                <a:rPr b="0" baseline="-2500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ℓ</a:t>
              </a: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) )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+ (1/n Σϕ(x</a:t>
              </a:r>
              <a:r>
                <a:rPr b="0" baseline="-2500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ℓ</a:t>
              </a: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))</a:t>
              </a:r>
              <a:r>
                <a:rPr b="0" baseline="3000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(1/n Σϕ(x</a:t>
              </a:r>
              <a:r>
                <a:rPr b="0" baseline="-2500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ℓ</a:t>
              </a: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)) </a:t>
              </a:r>
              <a:endParaRPr b="0" baseline="3000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7" name="Google Shape;7057;p89"/>
            <p:cNvSpPr/>
            <p:nvPr/>
          </p:nvSpPr>
          <p:spPr>
            <a:xfrm>
              <a:off x="4584526" y="5931625"/>
              <a:ext cx="1143000" cy="466200"/>
            </a:xfrm>
            <a:prstGeom prst="rect">
              <a:avLst/>
            </a:prstGeom>
            <a:solidFill>
              <a:schemeClr val="accent2">
                <a:alpha val="37250"/>
              </a:schemeClr>
            </a:solidFill>
            <a:ln>
              <a:noFill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8" name="Google Shape;7058;p89"/>
            <p:cNvSpPr/>
            <p:nvPr/>
          </p:nvSpPr>
          <p:spPr>
            <a:xfrm>
              <a:off x="5776568" y="5956883"/>
              <a:ext cx="1767300" cy="466200"/>
            </a:xfrm>
            <a:prstGeom prst="rect">
              <a:avLst/>
            </a:prstGeom>
            <a:solidFill>
              <a:schemeClr val="accent3">
                <a:alpha val="37250"/>
              </a:schemeClr>
            </a:solidFill>
            <a:ln>
              <a:noFill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9" name="Google Shape;7059;p89"/>
            <p:cNvSpPr/>
            <p:nvPr/>
          </p:nvSpPr>
          <p:spPr>
            <a:xfrm>
              <a:off x="7592842" y="5931625"/>
              <a:ext cx="1932300" cy="466200"/>
            </a:xfrm>
            <a:prstGeom prst="rect">
              <a:avLst/>
            </a:prstGeom>
            <a:solidFill>
              <a:srgbClr val="205867">
                <a:alpha val="37250"/>
              </a:srgbClr>
            </a:solidFill>
            <a:ln>
              <a:noFill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0" name="Google Shape;7060;p89"/>
            <p:cNvSpPr/>
            <p:nvPr/>
          </p:nvSpPr>
          <p:spPr>
            <a:xfrm>
              <a:off x="4584526" y="6563902"/>
              <a:ext cx="2578200" cy="466200"/>
            </a:xfrm>
            <a:prstGeom prst="rect">
              <a:avLst/>
            </a:prstGeom>
            <a:solidFill>
              <a:srgbClr val="00B0F0">
                <a:alpha val="37250"/>
              </a:srgbClr>
            </a:solidFill>
            <a:ln>
              <a:noFill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61" name="Google Shape;7061;p89"/>
          <p:cNvGrpSpPr/>
          <p:nvPr/>
        </p:nvGrpSpPr>
        <p:grpSpPr>
          <a:xfrm>
            <a:off x="3778371" y="5561318"/>
            <a:ext cx="4744138" cy="450312"/>
            <a:chOff x="4156166" y="6302491"/>
            <a:chExt cx="5218500" cy="510326"/>
          </a:xfrm>
        </p:grpSpPr>
        <p:sp>
          <p:nvSpPr>
            <p:cNvPr id="7062" name="Google Shape;7062;p89"/>
            <p:cNvSpPr txBox="1"/>
            <p:nvPr/>
          </p:nvSpPr>
          <p:spPr>
            <a:xfrm>
              <a:off x="4156166" y="6346617"/>
              <a:ext cx="52185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7775" lIns="75575" spcFirstLastPara="1" rIns="75575" wrap="square" tIns="377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= K(i,j) – 1/nΣK(i,</a:t>
              </a:r>
              <a:r>
                <a:rPr b="0" baseline="-2500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ℓ) – 1/nΣK(j,</a:t>
              </a:r>
              <a:r>
                <a:rPr b="0" baseline="-2500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ℓ) – 1/n</a:t>
              </a:r>
              <a:r>
                <a:rPr b="0" baseline="3000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ΣΣK(ℓ, ℓ’) 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3" name="Google Shape;7063;p89"/>
            <p:cNvSpPr/>
            <p:nvPr/>
          </p:nvSpPr>
          <p:spPr>
            <a:xfrm>
              <a:off x="4407724" y="6346617"/>
              <a:ext cx="564300" cy="466200"/>
            </a:xfrm>
            <a:prstGeom prst="rect">
              <a:avLst/>
            </a:prstGeom>
            <a:solidFill>
              <a:schemeClr val="accent2">
                <a:alpha val="37250"/>
              </a:schemeClr>
            </a:solidFill>
            <a:ln>
              <a:noFill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4" name="Google Shape;7064;p89"/>
            <p:cNvSpPr/>
            <p:nvPr/>
          </p:nvSpPr>
          <p:spPr>
            <a:xfrm>
              <a:off x="5092853" y="6302491"/>
              <a:ext cx="1157700" cy="466200"/>
            </a:xfrm>
            <a:prstGeom prst="rect">
              <a:avLst/>
            </a:prstGeom>
            <a:solidFill>
              <a:schemeClr val="accent3">
                <a:alpha val="37250"/>
              </a:schemeClr>
            </a:solidFill>
            <a:ln>
              <a:noFill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5" name="Google Shape;7065;p89"/>
            <p:cNvSpPr/>
            <p:nvPr/>
          </p:nvSpPr>
          <p:spPr>
            <a:xfrm>
              <a:off x="6428833" y="6302491"/>
              <a:ext cx="1013700" cy="466200"/>
            </a:xfrm>
            <a:prstGeom prst="rect">
              <a:avLst/>
            </a:prstGeom>
            <a:solidFill>
              <a:srgbClr val="205867">
                <a:alpha val="37250"/>
              </a:srgbClr>
            </a:solidFill>
            <a:ln>
              <a:noFill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6" name="Google Shape;7066;p89"/>
            <p:cNvSpPr/>
            <p:nvPr/>
          </p:nvSpPr>
          <p:spPr>
            <a:xfrm>
              <a:off x="7650104" y="6309022"/>
              <a:ext cx="1517100" cy="466200"/>
            </a:xfrm>
            <a:prstGeom prst="rect">
              <a:avLst/>
            </a:prstGeom>
            <a:solidFill>
              <a:srgbClr val="00B0F0">
                <a:alpha val="37250"/>
              </a:srgbClr>
            </a:solidFill>
            <a:ln>
              <a:noFill/>
            </a:ln>
          </p:spPr>
          <p:txBody>
            <a:bodyPr anchorCtr="0" anchor="ctr" bIns="37775" lIns="75575" spcFirstLastPara="1" rIns="75575" wrap="square" tIns="37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67" name="Google Shape;7067;p89"/>
          <p:cNvSpPr txBox="1"/>
          <p:nvPr/>
        </p:nvSpPr>
        <p:spPr>
          <a:xfrm>
            <a:off x="4007022" y="6202927"/>
            <a:ext cx="42249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Good news - Each term depends only on K</a:t>
            </a:r>
            <a:endParaRPr b="0" i="0" sz="15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071" name="Shape 7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2" name="Google Shape;7072;p90"/>
          <p:cNvGrpSpPr/>
          <p:nvPr/>
        </p:nvGrpSpPr>
        <p:grpSpPr>
          <a:xfrm>
            <a:off x="2412970" y="300185"/>
            <a:ext cx="1158506" cy="323067"/>
            <a:chOff x="4597133" y="2088629"/>
            <a:chExt cx="897649" cy="253009"/>
          </a:xfrm>
        </p:grpSpPr>
        <p:pic>
          <p:nvPicPr>
            <p:cNvPr id="7073" name="Google Shape;7073;p9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97133" y="2093963"/>
              <a:ext cx="151663" cy="247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4" name="Google Shape;7074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69916" y="2118347"/>
              <a:ext cx="116039" cy="205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5" name="Google Shape;7075;p9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08029" y="2110274"/>
              <a:ext cx="131089" cy="193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76" name="Google Shape;7076;p90"/>
            <p:cNvSpPr/>
            <p:nvPr/>
          </p:nvSpPr>
          <p:spPr>
            <a:xfrm>
              <a:off x="5084516" y="2143505"/>
              <a:ext cx="4445" cy="136525"/>
            </a:xfrm>
            <a:custGeom>
              <a:rect b="b" l="l" r="r" t="t"/>
              <a:pathLst>
                <a:path extrusionOk="0" h="136525" w="4445">
                  <a:moveTo>
                    <a:pt x="1071" y="0"/>
                  </a:moveTo>
                  <a:lnTo>
                    <a:pt x="523" y="14418"/>
                  </a:lnTo>
                  <a:lnTo>
                    <a:pt x="119" y="29051"/>
                  </a:lnTo>
                  <a:lnTo>
                    <a:pt x="0" y="43826"/>
                  </a:lnTo>
                  <a:lnTo>
                    <a:pt x="309" y="58674"/>
                  </a:lnTo>
                  <a:lnTo>
                    <a:pt x="440" y="72842"/>
                  </a:lnTo>
                  <a:lnTo>
                    <a:pt x="785" y="86868"/>
                  </a:lnTo>
                  <a:lnTo>
                    <a:pt x="1273" y="100893"/>
                  </a:lnTo>
                  <a:lnTo>
                    <a:pt x="1833" y="115062"/>
                  </a:lnTo>
                  <a:lnTo>
                    <a:pt x="2595" y="121920"/>
                  </a:lnTo>
                  <a:lnTo>
                    <a:pt x="3357" y="129539"/>
                  </a:lnTo>
                  <a:lnTo>
                    <a:pt x="4119" y="13639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7" name="Google Shape;7077;p90"/>
            <p:cNvSpPr/>
            <p:nvPr/>
          </p:nvSpPr>
          <p:spPr>
            <a:xfrm>
              <a:off x="5088636" y="2126741"/>
              <a:ext cx="81914" cy="139700"/>
            </a:xfrm>
            <a:custGeom>
              <a:rect b="b" l="l" r="r" t="t"/>
              <a:pathLst>
                <a:path extrusionOk="0" h="139700" w="81914">
                  <a:moveTo>
                    <a:pt x="0" y="32003"/>
                  </a:moveTo>
                  <a:lnTo>
                    <a:pt x="19050" y="67055"/>
                  </a:lnTo>
                  <a:lnTo>
                    <a:pt x="37338" y="89915"/>
                  </a:lnTo>
                  <a:lnTo>
                    <a:pt x="46482" y="101345"/>
                  </a:lnTo>
                  <a:lnTo>
                    <a:pt x="55626" y="112775"/>
                  </a:lnTo>
                  <a:lnTo>
                    <a:pt x="60662" y="118717"/>
                  </a:lnTo>
                  <a:lnTo>
                    <a:pt x="65627" y="124872"/>
                  </a:lnTo>
                  <a:lnTo>
                    <a:pt x="70735" y="130885"/>
                  </a:lnTo>
                  <a:lnTo>
                    <a:pt x="76200" y="136397"/>
                  </a:lnTo>
                  <a:lnTo>
                    <a:pt x="80772" y="139445"/>
                  </a:lnTo>
                  <a:lnTo>
                    <a:pt x="78486" y="136397"/>
                  </a:lnTo>
                  <a:lnTo>
                    <a:pt x="81534" y="137921"/>
                  </a:lnTo>
                  <a:lnTo>
                    <a:pt x="81498" y="126622"/>
                  </a:lnTo>
                  <a:lnTo>
                    <a:pt x="81248" y="115538"/>
                  </a:lnTo>
                  <a:lnTo>
                    <a:pt x="80569" y="104596"/>
                  </a:lnTo>
                  <a:lnTo>
                    <a:pt x="79248" y="93725"/>
                  </a:lnTo>
                  <a:lnTo>
                    <a:pt x="77545" y="78878"/>
                  </a:lnTo>
                  <a:lnTo>
                    <a:pt x="75914" y="64103"/>
                  </a:lnTo>
                  <a:lnTo>
                    <a:pt x="74425" y="49470"/>
                  </a:lnTo>
                  <a:lnTo>
                    <a:pt x="73152" y="35051"/>
                  </a:lnTo>
                  <a:lnTo>
                    <a:pt x="72461" y="27741"/>
                  </a:lnTo>
                  <a:lnTo>
                    <a:pt x="71628" y="20573"/>
                  </a:lnTo>
                  <a:lnTo>
                    <a:pt x="70794" y="13406"/>
                  </a:lnTo>
                  <a:lnTo>
                    <a:pt x="70104" y="6095"/>
                  </a:lnTo>
                  <a:lnTo>
                    <a:pt x="70104" y="3047"/>
                  </a:lnTo>
                  <a:lnTo>
                    <a:pt x="70104" y="2285"/>
                  </a:lnTo>
                  <a:lnTo>
                    <a:pt x="70103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78" name="Google Shape;7078;p9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208828" y="2088629"/>
              <a:ext cx="205955" cy="1851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79" name="Google Shape;7079;p90"/>
            <p:cNvSpPr/>
            <p:nvPr/>
          </p:nvSpPr>
          <p:spPr>
            <a:xfrm>
              <a:off x="5452872" y="2168651"/>
              <a:ext cx="41910" cy="6985"/>
            </a:xfrm>
            <a:custGeom>
              <a:rect b="b" l="l" r="r" t="t"/>
              <a:pathLst>
                <a:path extrusionOk="0" h="6985" w="41910">
                  <a:moveTo>
                    <a:pt x="0" y="6858"/>
                  </a:moveTo>
                  <a:lnTo>
                    <a:pt x="9024" y="5369"/>
                  </a:lnTo>
                  <a:lnTo>
                    <a:pt x="17907" y="3524"/>
                  </a:lnTo>
                  <a:lnTo>
                    <a:pt x="26789" y="1821"/>
                  </a:lnTo>
                  <a:lnTo>
                    <a:pt x="35814" y="762"/>
                  </a:lnTo>
                  <a:lnTo>
                    <a:pt x="38100" y="0"/>
                  </a:lnTo>
                  <a:lnTo>
                    <a:pt x="39624" y="0"/>
                  </a:lnTo>
                  <a:lnTo>
                    <a:pt x="41910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80" name="Google Shape;7080;p90"/>
          <p:cNvGrpSpPr/>
          <p:nvPr/>
        </p:nvGrpSpPr>
        <p:grpSpPr>
          <a:xfrm>
            <a:off x="3710127" y="262498"/>
            <a:ext cx="458313" cy="248860"/>
            <a:chOff x="5602211" y="2059113"/>
            <a:chExt cx="355116" cy="194894"/>
          </a:xfrm>
        </p:grpSpPr>
        <p:pic>
          <p:nvPicPr>
            <p:cNvPr id="7081" name="Google Shape;7081;p9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602211" y="2059113"/>
              <a:ext cx="97561" cy="194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2" name="Google Shape;7082;p9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30881" y="2061959"/>
              <a:ext cx="226446" cy="1764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83" name="Google Shape;7083;p90"/>
          <p:cNvSpPr/>
          <p:nvPr/>
        </p:nvSpPr>
        <p:spPr>
          <a:xfrm>
            <a:off x="2320591" y="672012"/>
            <a:ext cx="1886501" cy="90855"/>
          </a:xfrm>
          <a:custGeom>
            <a:rect b="b" l="l" r="r" t="t"/>
            <a:pathLst>
              <a:path extrusionOk="0" h="71119" w="1462404">
                <a:moveTo>
                  <a:pt x="0" y="54863"/>
                </a:moveTo>
                <a:lnTo>
                  <a:pt x="11882" y="56804"/>
                </a:lnTo>
                <a:lnTo>
                  <a:pt x="23622" y="58959"/>
                </a:lnTo>
                <a:lnTo>
                  <a:pt x="35361" y="60971"/>
                </a:lnTo>
                <a:lnTo>
                  <a:pt x="84963" y="66008"/>
                </a:lnTo>
                <a:lnTo>
                  <a:pt x="151840" y="68937"/>
                </a:lnTo>
                <a:lnTo>
                  <a:pt x="210442" y="70604"/>
                </a:lnTo>
                <a:lnTo>
                  <a:pt x="240029" y="70865"/>
                </a:lnTo>
                <a:lnTo>
                  <a:pt x="279344" y="70711"/>
                </a:lnTo>
                <a:lnTo>
                  <a:pt x="318516" y="70199"/>
                </a:lnTo>
                <a:lnTo>
                  <a:pt x="357687" y="69258"/>
                </a:lnTo>
                <a:lnTo>
                  <a:pt x="397002" y="67817"/>
                </a:lnTo>
                <a:lnTo>
                  <a:pt x="440305" y="65734"/>
                </a:lnTo>
                <a:lnTo>
                  <a:pt x="483393" y="63150"/>
                </a:lnTo>
                <a:lnTo>
                  <a:pt x="526339" y="60424"/>
                </a:lnTo>
                <a:lnTo>
                  <a:pt x="569214" y="57911"/>
                </a:lnTo>
                <a:lnTo>
                  <a:pt x="611505" y="55495"/>
                </a:lnTo>
                <a:lnTo>
                  <a:pt x="653796" y="52863"/>
                </a:lnTo>
                <a:lnTo>
                  <a:pt x="696086" y="50089"/>
                </a:lnTo>
                <a:lnTo>
                  <a:pt x="738378" y="47243"/>
                </a:lnTo>
                <a:lnTo>
                  <a:pt x="779085" y="44827"/>
                </a:lnTo>
                <a:lnTo>
                  <a:pt x="820007" y="42195"/>
                </a:lnTo>
                <a:lnTo>
                  <a:pt x="861071" y="39421"/>
                </a:lnTo>
                <a:lnTo>
                  <a:pt x="902208" y="36575"/>
                </a:lnTo>
                <a:lnTo>
                  <a:pt x="950773" y="33825"/>
                </a:lnTo>
                <a:lnTo>
                  <a:pt x="999267" y="31146"/>
                </a:lnTo>
                <a:lnTo>
                  <a:pt x="1047619" y="28324"/>
                </a:lnTo>
                <a:lnTo>
                  <a:pt x="1095756" y="25145"/>
                </a:lnTo>
                <a:lnTo>
                  <a:pt x="1141345" y="21716"/>
                </a:lnTo>
                <a:lnTo>
                  <a:pt x="1186719" y="18287"/>
                </a:lnTo>
                <a:lnTo>
                  <a:pt x="1231951" y="14858"/>
                </a:lnTo>
                <a:lnTo>
                  <a:pt x="1277112" y="11429"/>
                </a:lnTo>
                <a:lnTo>
                  <a:pt x="1307520" y="9155"/>
                </a:lnTo>
                <a:lnTo>
                  <a:pt x="1368623" y="4893"/>
                </a:lnTo>
                <a:lnTo>
                  <a:pt x="1413771" y="2488"/>
                </a:lnTo>
                <a:lnTo>
                  <a:pt x="1457706" y="1523"/>
                </a:lnTo>
                <a:lnTo>
                  <a:pt x="1459230" y="1523"/>
                </a:lnTo>
                <a:lnTo>
                  <a:pt x="1460754" y="1523"/>
                </a:lnTo>
                <a:lnTo>
                  <a:pt x="1462278" y="1523"/>
                </a:lnTo>
                <a:lnTo>
                  <a:pt x="1459230" y="2285"/>
                </a:lnTo>
                <a:lnTo>
                  <a:pt x="1459992" y="2285"/>
                </a:lnTo>
                <a:lnTo>
                  <a:pt x="1456182" y="3047"/>
                </a:lnTo>
                <a:lnTo>
                  <a:pt x="1448562" y="3809"/>
                </a:lnTo>
                <a:lnTo>
                  <a:pt x="1443228" y="5333"/>
                </a:lnTo>
                <a:lnTo>
                  <a:pt x="1438656" y="0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4" name="Google Shape;7084;p90"/>
          <p:cNvSpPr/>
          <p:nvPr/>
        </p:nvSpPr>
        <p:spPr>
          <a:xfrm>
            <a:off x="4354358" y="638928"/>
            <a:ext cx="18021" cy="3244"/>
          </a:xfrm>
          <a:custGeom>
            <a:rect b="b" l="l" r="r" t="t"/>
            <a:pathLst>
              <a:path extrusionOk="0" h="2539" w="13970">
                <a:moveTo>
                  <a:pt x="13715" y="2286"/>
                </a:moveTo>
                <a:lnTo>
                  <a:pt x="9143" y="1524"/>
                </a:lnTo>
                <a:lnTo>
                  <a:pt x="4571" y="762"/>
                </a:lnTo>
                <a:lnTo>
                  <a:pt x="0" y="0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85" name="Google Shape;7085;p90"/>
          <p:cNvGrpSpPr/>
          <p:nvPr/>
        </p:nvGrpSpPr>
        <p:grpSpPr>
          <a:xfrm>
            <a:off x="552319" y="1132120"/>
            <a:ext cx="831003" cy="341845"/>
            <a:chOff x="3155441" y="2740151"/>
            <a:chExt cx="643889" cy="267715"/>
          </a:xfrm>
        </p:grpSpPr>
        <p:sp>
          <p:nvSpPr>
            <p:cNvPr id="7086" name="Google Shape;7086;p90"/>
            <p:cNvSpPr/>
            <p:nvPr/>
          </p:nvSpPr>
          <p:spPr>
            <a:xfrm>
              <a:off x="3155441" y="2765297"/>
              <a:ext cx="124460" cy="24130"/>
            </a:xfrm>
            <a:custGeom>
              <a:rect b="b" l="l" r="r" t="t"/>
              <a:pathLst>
                <a:path extrusionOk="0" h="24130" w="124460">
                  <a:moveTo>
                    <a:pt x="0" y="23622"/>
                  </a:moveTo>
                  <a:lnTo>
                    <a:pt x="51435" y="14728"/>
                  </a:lnTo>
                  <a:lnTo>
                    <a:pt x="82307" y="8143"/>
                  </a:lnTo>
                  <a:lnTo>
                    <a:pt x="96107" y="5143"/>
                  </a:lnTo>
                  <a:lnTo>
                    <a:pt x="110049" y="2428"/>
                  </a:lnTo>
                  <a:lnTo>
                    <a:pt x="124205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7" name="Google Shape;7087;p90"/>
            <p:cNvSpPr/>
            <p:nvPr/>
          </p:nvSpPr>
          <p:spPr>
            <a:xfrm>
              <a:off x="3223259" y="2790443"/>
              <a:ext cx="8889" cy="140969"/>
            </a:xfrm>
            <a:custGeom>
              <a:rect b="b" l="l" r="r" t="t"/>
              <a:pathLst>
                <a:path extrusionOk="0" h="140969" w="8889">
                  <a:moveTo>
                    <a:pt x="0" y="0"/>
                  </a:moveTo>
                  <a:lnTo>
                    <a:pt x="1071" y="12656"/>
                  </a:lnTo>
                  <a:lnTo>
                    <a:pt x="2857" y="24669"/>
                  </a:lnTo>
                  <a:lnTo>
                    <a:pt x="4929" y="36540"/>
                  </a:lnTo>
                  <a:lnTo>
                    <a:pt x="6858" y="48768"/>
                  </a:lnTo>
                  <a:lnTo>
                    <a:pt x="8060" y="61912"/>
                  </a:lnTo>
                  <a:lnTo>
                    <a:pt x="8477" y="75057"/>
                  </a:lnTo>
                  <a:lnTo>
                    <a:pt x="8465" y="88201"/>
                  </a:lnTo>
                  <a:lnTo>
                    <a:pt x="8382" y="101346"/>
                  </a:lnTo>
                  <a:lnTo>
                    <a:pt x="8393" y="112037"/>
                  </a:lnTo>
                  <a:lnTo>
                    <a:pt x="7905" y="121729"/>
                  </a:lnTo>
                  <a:lnTo>
                    <a:pt x="6131" y="131135"/>
                  </a:lnTo>
                  <a:lnTo>
                    <a:pt x="2286" y="14097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8" name="Google Shape;7088;p90"/>
            <p:cNvSpPr/>
            <p:nvPr/>
          </p:nvSpPr>
          <p:spPr>
            <a:xfrm>
              <a:off x="3160013" y="2896361"/>
              <a:ext cx="129539" cy="48894"/>
            </a:xfrm>
            <a:custGeom>
              <a:rect b="b" l="l" r="r" t="t"/>
              <a:pathLst>
                <a:path extrusionOk="0" h="48894" w="129539">
                  <a:moveTo>
                    <a:pt x="0" y="48767"/>
                  </a:moveTo>
                  <a:lnTo>
                    <a:pt x="46291" y="33123"/>
                  </a:lnTo>
                  <a:lnTo>
                    <a:pt x="76128" y="21931"/>
                  </a:lnTo>
                  <a:lnTo>
                    <a:pt x="90677" y="16573"/>
                  </a:lnTo>
                  <a:lnTo>
                    <a:pt x="105227" y="10929"/>
                  </a:lnTo>
                  <a:lnTo>
                    <a:pt x="119634" y="4571"/>
                  </a:lnTo>
                  <a:lnTo>
                    <a:pt x="122682" y="3047"/>
                  </a:lnTo>
                  <a:lnTo>
                    <a:pt x="125730" y="1523"/>
                  </a:lnTo>
                  <a:lnTo>
                    <a:pt x="129539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9" name="Google Shape;7089;p90"/>
            <p:cNvSpPr/>
            <p:nvPr/>
          </p:nvSpPr>
          <p:spPr>
            <a:xfrm>
              <a:off x="3301912" y="2818745"/>
              <a:ext cx="82550" cy="97155"/>
            </a:xfrm>
            <a:custGeom>
              <a:rect b="b" l="l" r="r" t="t"/>
              <a:pathLst>
                <a:path extrusionOk="0" h="97155" w="82550">
                  <a:moveTo>
                    <a:pt x="595" y="15894"/>
                  </a:moveTo>
                  <a:lnTo>
                    <a:pt x="0" y="26860"/>
                  </a:lnTo>
                  <a:lnTo>
                    <a:pt x="404" y="37326"/>
                  </a:lnTo>
                  <a:lnTo>
                    <a:pt x="1666" y="47934"/>
                  </a:lnTo>
                  <a:lnTo>
                    <a:pt x="12025" y="92094"/>
                  </a:lnTo>
                  <a:lnTo>
                    <a:pt x="12787" y="93618"/>
                  </a:lnTo>
                  <a:lnTo>
                    <a:pt x="12787" y="95142"/>
                  </a:lnTo>
                  <a:lnTo>
                    <a:pt x="13549" y="96666"/>
                  </a:lnTo>
                  <a:lnTo>
                    <a:pt x="10501" y="90570"/>
                  </a:lnTo>
                  <a:lnTo>
                    <a:pt x="9739" y="87522"/>
                  </a:lnTo>
                  <a:lnTo>
                    <a:pt x="7453" y="81426"/>
                  </a:lnTo>
                  <a:lnTo>
                    <a:pt x="4143" y="70103"/>
                  </a:lnTo>
                  <a:lnTo>
                    <a:pt x="2119" y="58852"/>
                  </a:lnTo>
                  <a:lnTo>
                    <a:pt x="1238" y="47458"/>
                  </a:lnTo>
                  <a:lnTo>
                    <a:pt x="1357" y="35706"/>
                  </a:lnTo>
                  <a:lnTo>
                    <a:pt x="22693" y="2178"/>
                  </a:lnTo>
                  <a:lnTo>
                    <a:pt x="32039" y="0"/>
                  </a:lnTo>
                  <a:lnTo>
                    <a:pt x="41457" y="178"/>
                  </a:lnTo>
                  <a:lnTo>
                    <a:pt x="74128" y="25515"/>
                  </a:lnTo>
                  <a:lnTo>
                    <a:pt x="81653" y="66567"/>
                  </a:lnTo>
                  <a:lnTo>
                    <a:pt x="81784" y="75354"/>
                  </a:lnTo>
                  <a:lnTo>
                    <a:pt x="82129" y="8371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0" name="Google Shape;7090;p90"/>
            <p:cNvSpPr/>
            <p:nvPr/>
          </p:nvSpPr>
          <p:spPr>
            <a:xfrm>
              <a:off x="3416807" y="2756153"/>
              <a:ext cx="32385" cy="234314"/>
            </a:xfrm>
            <a:custGeom>
              <a:rect b="b" l="l" r="r" t="t"/>
              <a:pathLst>
                <a:path extrusionOk="0" h="234314" w="32385">
                  <a:moveTo>
                    <a:pt x="0" y="0"/>
                  </a:moveTo>
                  <a:lnTo>
                    <a:pt x="285" y="12906"/>
                  </a:lnTo>
                  <a:lnTo>
                    <a:pt x="1143" y="25526"/>
                  </a:lnTo>
                  <a:lnTo>
                    <a:pt x="2571" y="38147"/>
                  </a:lnTo>
                  <a:lnTo>
                    <a:pt x="4572" y="51053"/>
                  </a:lnTo>
                  <a:lnTo>
                    <a:pt x="6965" y="69913"/>
                  </a:lnTo>
                  <a:lnTo>
                    <a:pt x="13716" y="126492"/>
                  </a:lnTo>
                  <a:lnTo>
                    <a:pt x="17621" y="166973"/>
                  </a:lnTo>
                  <a:lnTo>
                    <a:pt x="19609" y="187463"/>
                  </a:lnTo>
                  <a:lnTo>
                    <a:pt x="22098" y="208026"/>
                  </a:lnTo>
                  <a:lnTo>
                    <a:pt x="23217" y="216467"/>
                  </a:lnTo>
                  <a:lnTo>
                    <a:pt x="24765" y="222980"/>
                  </a:lnTo>
                  <a:lnTo>
                    <a:pt x="27455" y="228492"/>
                  </a:lnTo>
                  <a:lnTo>
                    <a:pt x="32004" y="233934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1" name="Google Shape;7091;p90"/>
            <p:cNvSpPr/>
            <p:nvPr/>
          </p:nvSpPr>
          <p:spPr>
            <a:xfrm>
              <a:off x="3416807" y="2808731"/>
              <a:ext cx="89535" cy="71119"/>
            </a:xfrm>
            <a:custGeom>
              <a:rect b="b" l="l" r="r" t="t"/>
              <a:pathLst>
                <a:path extrusionOk="0" h="71119" w="89535">
                  <a:moveTo>
                    <a:pt x="0" y="44196"/>
                  </a:moveTo>
                  <a:lnTo>
                    <a:pt x="22859" y="9144"/>
                  </a:lnTo>
                  <a:lnTo>
                    <a:pt x="69341" y="0"/>
                  </a:lnTo>
                  <a:lnTo>
                    <a:pt x="77795" y="2143"/>
                  </a:lnTo>
                  <a:lnTo>
                    <a:pt x="83820" y="6286"/>
                  </a:lnTo>
                  <a:lnTo>
                    <a:pt x="87558" y="12430"/>
                  </a:lnTo>
                  <a:lnTo>
                    <a:pt x="89154" y="20574"/>
                  </a:lnTo>
                  <a:lnTo>
                    <a:pt x="87713" y="31182"/>
                  </a:lnTo>
                  <a:lnTo>
                    <a:pt x="58519" y="60043"/>
                  </a:lnTo>
                  <a:lnTo>
                    <a:pt x="35052" y="70866"/>
                  </a:lnTo>
                  <a:lnTo>
                    <a:pt x="34290" y="70866"/>
                  </a:lnTo>
                  <a:lnTo>
                    <a:pt x="32766" y="70866"/>
                  </a:lnTo>
                  <a:lnTo>
                    <a:pt x="32004" y="70866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2" name="Google Shape;7092;p90"/>
            <p:cNvSpPr/>
            <p:nvPr/>
          </p:nvSpPr>
          <p:spPr>
            <a:xfrm>
              <a:off x="3530345" y="2793491"/>
              <a:ext cx="97789" cy="95885"/>
            </a:xfrm>
            <a:custGeom>
              <a:rect b="b" l="l" r="r" t="t"/>
              <a:pathLst>
                <a:path extrusionOk="0" h="95885" w="97789">
                  <a:moveTo>
                    <a:pt x="3810" y="11429"/>
                  </a:moveTo>
                  <a:lnTo>
                    <a:pt x="1607" y="20800"/>
                  </a:lnTo>
                  <a:lnTo>
                    <a:pt x="476" y="29813"/>
                  </a:lnTo>
                  <a:lnTo>
                    <a:pt x="59" y="38969"/>
                  </a:lnTo>
                  <a:lnTo>
                    <a:pt x="0" y="48767"/>
                  </a:lnTo>
                  <a:lnTo>
                    <a:pt x="107" y="58376"/>
                  </a:lnTo>
                  <a:lnTo>
                    <a:pt x="17526" y="95440"/>
                  </a:lnTo>
                  <a:lnTo>
                    <a:pt x="24217" y="95559"/>
                  </a:lnTo>
                  <a:lnTo>
                    <a:pt x="30480" y="92963"/>
                  </a:lnTo>
                  <a:lnTo>
                    <a:pt x="52578" y="54101"/>
                  </a:lnTo>
                  <a:lnTo>
                    <a:pt x="55899" y="21097"/>
                  </a:lnTo>
                  <a:lnTo>
                    <a:pt x="54864" y="10667"/>
                  </a:lnTo>
                  <a:lnTo>
                    <a:pt x="53340" y="3047"/>
                  </a:lnTo>
                  <a:lnTo>
                    <a:pt x="50292" y="2285"/>
                  </a:lnTo>
                  <a:lnTo>
                    <a:pt x="44196" y="0"/>
                  </a:lnTo>
                  <a:lnTo>
                    <a:pt x="41552" y="7334"/>
                  </a:lnTo>
                  <a:lnTo>
                    <a:pt x="40195" y="14668"/>
                  </a:lnTo>
                  <a:lnTo>
                    <a:pt x="39695" y="22288"/>
                  </a:lnTo>
                  <a:lnTo>
                    <a:pt x="39624" y="30479"/>
                  </a:lnTo>
                  <a:lnTo>
                    <a:pt x="39707" y="41171"/>
                  </a:lnTo>
                  <a:lnTo>
                    <a:pt x="57757" y="75402"/>
                  </a:lnTo>
                  <a:lnTo>
                    <a:pt x="74211" y="81141"/>
                  </a:lnTo>
                  <a:lnTo>
                    <a:pt x="82296" y="80009"/>
                  </a:lnTo>
                  <a:lnTo>
                    <a:pt x="90678" y="73913"/>
                  </a:lnTo>
                  <a:lnTo>
                    <a:pt x="92964" y="71627"/>
                  </a:lnTo>
                  <a:lnTo>
                    <a:pt x="97536" y="67055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3" name="Google Shape;7093;p90"/>
            <p:cNvSpPr/>
            <p:nvPr/>
          </p:nvSpPr>
          <p:spPr>
            <a:xfrm>
              <a:off x="3639407" y="2740151"/>
              <a:ext cx="8889" cy="137160"/>
            </a:xfrm>
            <a:custGeom>
              <a:rect b="b" l="l" r="r" t="t"/>
              <a:pathLst>
                <a:path extrusionOk="0" h="137160" w="8889">
                  <a:moveTo>
                    <a:pt x="2952" y="0"/>
                  </a:moveTo>
                  <a:lnTo>
                    <a:pt x="1952" y="13585"/>
                  </a:lnTo>
                  <a:lnTo>
                    <a:pt x="1238" y="26955"/>
                  </a:lnTo>
                  <a:lnTo>
                    <a:pt x="809" y="40183"/>
                  </a:lnTo>
                  <a:lnTo>
                    <a:pt x="666" y="53340"/>
                  </a:lnTo>
                  <a:lnTo>
                    <a:pt x="369" y="71854"/>
                  </a:lnTo>
                  <a:lnTo>
                    <a:pt x="0" y="90582"/>
                  </a:lnTo>
                  <a:lnTo>
                    <a:pt x="345" y="109168"/>
                  </a:lnTo>
                  <a:lnTo>
                    <a:pt x="2190" y="127254"/>
                  </a:lnTo>
                  <a:lnTo>
                    <a:pt x="2952" y="136398"/>
                  </a:lnTo>
                  <a:lnTo>
                    <a:pt x="2952" y="137160"/>
                  </a:lnTo>
                  <a:lnTo>
                    <a:pt x="8286" y="13639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4" name="Google Shape;7094;p90"/>
            <p:cNvSpPr/>
            <p:nvPr/>
          </p:nvSpPr>
          <p:spPr>
            <a:xfrm>
              <a:off x="3624833" y="2817113"/>
              <a:ext cx="87629" cy="1269"/>
            </a:xfrm>
            <a:custGeom>
              <a:rect b="b" l="l" r="r" t="t"/>
              <a:pathLst>
                <a:path extrusionOk="0" h="1269" w="87629">
                  <a:moveTo>
                    <a:pt x="0" y="0"/>
                  </a:moveTo>
                  <a:lnTo>
                    <a:pt x="16442" y="11"/>
                  </a:lnTo>
                  <a:lnTo>
                    <a:pt x="32670" y="95"/>
                  </a:lnTo>
                  <a:lnTo>
                    <a:pt x="48756" y="321"/>
                  </a:lnTo>
                  <a:lnTo>
                    <a:pt x="64769" y="761"/>
                  </a:lnTo>
                  <a:lnTo>
                    <a:pt x="72390" y="761"/>
                  </a:lnTo>
                  <a:lnTo>
                    <a:pt x="80010" y="761"/>
                  </a:lnTo>
                  <a:lnTo>
                    <a:pt x="87630" y="761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5" name="Google Shape;7095;p90"/>
            <p:cNvSpPr/>
            <p:nvPr/>
          </p:nvSpPr>
          <p:spPr>
            <a:xfrm>
              <a:off x="3333749" y="2955797"/>
              <a:ext cx="346075" cy="52069"/>
            </a:xfrm>
            <a:custGeom>
              <a:rect b="b" l="l" r="r" t="t"/>
              <a:pathLst>
                <a:path extrusionOk="0" h="52069" w="346075">
                  <a:moveTo>
                    <a:pt x="0" y="49529"/>
                  </a:moveTo>
                  <a:lnTo>
                    <a:pt x="21038" y="51720"/>
                  </a:lnTo>
                  <a:lnTo>
                    <a:pt x="42005" y="51053"/>
                  </a:lnTo>
                  <a:lnTo>
                    <a:pt x="63115" y="48672"/>
                  </a:lnTo>
                  <a:lnTo>
                    <a:pt x="84582" y="45719"/>
                  </a:lnTo>
                  <a:lnTo>
                    <a:pt x="116014" y="41421"/>
                  </a:lnTo>
                  <a:lnTo>
                    <a:pt x="178879" y="34254"/>
                  </a:lnTo>
                  <a:lnTo>
                    <a:pt x="233624" y="29063"/>
                  </a:lnTo>
                  <a:lnTo>
                    <a:pt x="256794" y="26955"/>
                  </a:lnTo>
                  <a:lnTo>
                    <a:pt x="279963" y="24705"/>
                  </a:lnTo>
                  <a:lnTo>
                    <a:pt x="303276" y="22097"/>
                  </a:lnTo>
                  <a:lnTo>
                    <a:pt x="312360" y="21109"/>
                  </a:lnTo>
                  <a:lnTo>
                    <a:pt x="323373" y="19907"/>
                  </a:lnTo>
                  <a:lnTo>
                    <a:pt x="334244" y="17704"/>
                  </a:lnTo>
                  <a:lnTo>
                    <a:pt x="342900" y="13715"/>
                  </a:lnTo>
                  <a:lnTo>
                    <a:pt x="345948" y="11429"/>
                  </a:lnTo>
                  <a:lnTo>
                    <a:pt x="344424" y="3047"/>
                  </a:lnTo>
                  <a:lnTo>
                    <a:pt x="344424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6" name="Google Shape;7096;p90"/>
            <p:cNvSpPr/>
            <p:nvPr/>
          </p:nvSpPr>
          <p:spPr>
            <a:xfrm>
              <a:off x="3764279" y="2779775"/>
              <a:ext cx="5714" cy="19050"/>
            </a:xfrm>
            <a:custGeom>
              <a:rect b="b" l="l" r="r" t="t"/>
              <a:pathLst>
                <a:path extrusionOk="0" h="19050" w="5714">
                  <a:moveTo>
                    <a:pt x="5334" y="0"/>
                  </a:moveTo>
                  <a:lnTo>
                    <a:pt x="2286" y="10668"/>
                  </a:lnTo>
                  <a:lnTo>
                    <a:pt x="1524" y="12192"/>
                  </a:lnTo>
                  <a:lnTo>
                    <a:pt x="0" y="1905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7" name="Google Shape;7097;p90"/>
            <p:cNvSpPr/>
            <p:nvPr/>
          </p:nvSpPr>
          <p:spPr>
            <a:xfrm>
              <a:off x="3784091" y="2895599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8"/>
                  </a:moveTo>
                  <a:lnTo>
                    <a:pt x="0" y="11430"/>
                  </a:lnTo>
                  <a:lnTo>
                    <a:pt x="3809" y="15240"/>
                  </a:lnTo>
                  <a:lnTo>
                    <a:pt x="12191" y="15240"/>
                  </a:lnTo>
                  <a:lnTo>
                    <a:pt x="15239" y="11430"/>
                  </a:lnTo>
                  <a:lnTo>
                    <a:pt x="15239" y="7620"/>
                  </a:lnTo>
                  <a:lnTo>
                    <a:pt x="15239" y="3048"/>
                  </a:lnTo>
                  <a:lnTo>
                    <a:pt x="12191" y="0"/>
                  </a:lnTo>
                  <a:lnTo>
                    <a:pt x="3809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98" name="Google Shape;7098;p90"/>
          <p:cNvGrpSpPr/>
          <p:nvPr/>
        </p:nvGrpSpPr>
        <p:grpSpPr>
          <a:xfrm>
            <a:off x="1855360" y="1154719"/>
            <a:ext cx="1068357" cy="273200"/>
            <a:chOff x="4165079" y="2757855"/>
            <a:chExt cx="827799" cy="213956"/>
          </a:xfrm>
        </p:grpSpPr>
        <p:pic>
          <p:nvPicPr>
            <p:cNvPr id="7099" name="Google Shape;7099;p9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165079" y="2757855"/>
              <a:ext cx="199669" cy="2139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00" name="Google Shape;7100;p90"/>
            <p:cNvSpPr/>
            <p:nvPr/>
          </p:nvSpPr>
          <p:spPr>
            <a:xfrm>
              <a:off x="4391691" y="2803398"/>
              <a:ext cx="93979" cy="128905"/>
            </a:xfrm>
            <a:custGeom>
              <a:rect b="b" l="l" r="r" t="t"/>
              <a:pathLst>
                <a:path extrusionOk="0" h="128905" w="93979">
                  <a:moveTo>
                    <a:pt x="50768" y="60198"/>
                  </a:moveTo>
                  <a:lnTo>
                    <a:pt x="50446" y="52197"/>
                  </a:lnTo>
                  <a:lnTo>
                    <a:pt x="50482" y="44196"/>
                  </a:lnTo>
                  <a:lnTo>
                    <a:pt x="50661" y="36195"/>
                  </a:lnTo>
                  <a:lnTo>
                    <a:pt x="50768" y="28194"/>
                  </a:lnTo>
                  <a:lnTo>
                    <a:pt x="50768" y="19812"/>
                  </a:lnTo>
                  <a:lnTo>
                    <a:pt x="51530" y="12192"/>
                  </a:lnTo>
                  <a:lnTo>
                    <a:pt x="44672" y="5334"/>
                  </a:lnTo>
                  <a:lnTo>
                    <a:pt x="39338" y="762"/>
                  </a:lnTo>
                  <a:lnTo>
                    <a:pt x="29432" y="0"/>
                  </a:lnTo>
                  <a:lnTo>
                    <a:pt x="24098" y="4572"/>
                  </a:lnTo>
                  <a:lnTo>
                    <a:pt x="6953" y="39826"/>
                  </a:lnTo>
                  <a:lnTo>
                    <a:pt x="285" y="82296"/>
                  </a:lnTo>
                  <a:lnTo>
                    <a:pt x="0" y="98107"/>
                  </a:lnTo>
                  <a:lnTo>
                    <a:pt x="2000" y="112776"/>
                  </a:lnTo>
                  <a:lnTo>
                    <a:pt x="5381" y="120515"/>
                  </a:lnTo>
                  <a:lnTo>
                    <a:pt x="10763" y="126111"/>
                  </a:lnTo>
                  <a:lnTo>
                    <a:pt x="17859" y="128849"/>
                  </a:lnTo>
                  <a:lnTo>
                    <a:pt x="26384" y="128016"/>
                  </a:lnTo>
                  <a:lnTo>
                    <a:pt x="55340" y="94488"/>
                  </a:lnTo>
                  <a:lnTo>
                    <a:pt x="62948" y="48410"/>
                  </a:lnTo>
                  <a:lnTo>
                    <a:pt x="62198" y="32766"/>
                  </a:lnTo>
                  <a:lnTo>
                    <a:pt x="62198" y="31242"/>
                  </a:lnTo>
                  <a:lnTo>
                    <a:pt x="61436" y="29718"/>
                  </a:lnTo>
                  <a:lnTo>
                    <a:pt x="61436" y="28194"/>
                  </a:lnTo>
                  <a:lnTo>
                    <a:pt x="60674" y="33528"/>
                  </a:lnTo>
                  <a:lnTo>
                    <a:pt x="59912" y="37338"/>
                  </a:lnTo>
                  <a:lnTo>
                    <a:pt x="59912" y="42672"/>
                  </a:lnTo>
                  <a:lnTo>
                    <a:pt x="71342" y="91440"/>
                  </a:lnTo>
                  <a:lnTo>
                    <a:pt x="74390" y="98298"/>
                  </a:lnTo>
                  <a:lnTo>
                    <a:pt x="78200" y="108966"/>
                  </a:lnTo>
                  <a:lnTo>
                    <a:pt x="86582" y="111252"/>
                  </a:lnTo>
                  <a:lnTo>
                    <a:pt x="90392" y="111252"/>
                  </a:lnTo>
                  <a:lnTo>
                    <a:pt x="91154" y="111252"/>
                  </a:lnTo>
                  <a:lnTo>
                    <a:pt x="93440" y="10896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1" name="Google Shape;7101;p90"/>
            <p:cNvSpPr/>
            <p:nvPr/>
          </p:nvSpPr>
          <p:spPr>
            <a:xfrm>
              <a:off x="4498848" y="2771394"/>
              <a:ext cx="15239" cy="149860"/>
            </a:xfrm>
            <a:custGeom>
              <a:rect b="b" l="l" r="r" t="t"/>
              <a:pathLst>
                <a:path extrusionOk="0" h="149860" w="15239">
                  <a:moveTo>
                    <a:pt x="3810" y="0"/>
                  </a:moveTo>
                  <a:lnTo>
                    <a:pt x="1607" y="14501"/>
                  </a:lnTo>
                  <a:lnTo>
                    <a:pt x="476" y="28575"/>
                  </a:lnTo>
                  <a:lnTo>
                    <a:pt x="59" y="42648"/>
                  </a:lnTo>
                  <a:lnTo>
                    <a:pt x="0" y="57150"/>
                  </a:lnTo>
                  <a:lnTo>
                    <a:pt x="273" y="72009"/>
                  </a:lnTo>
                  <a:lnTo>
                    <a:pt x="1047" y="86868"/>
                  </a:lnTo>
                  <a:lnTo>
                    <a:pt x="2250" y="101727"/>
                  </a:lnTo>
                  <a:lnTo>
                    <a:pt x="3810" y="116586"/>
                  </a:lnTo>
                  <a:lnTo>
                    <a:pt x="4476" y="124170"/>
                  </a:lnTo>
                  <a:lnTo>
                    <a:pt x="5715" y="133826"/>
                  </a:lnTo>
                  <a:lnTo>
                    <a:pt x="8096" y="143053"/>
                  </a:lnTo>
                  <a:lnTo>
                    <a:pt x="12192" y="149352"/>
                  </a:lnTo>
                  <a:lnTo>
                    <a:pt x="13716" y="149352"/>
                  </a:lnTo>
                  <a:lnTo>
                    <a:pt x="14478" y="149352"/>
                  </a:lnTo>
                  <a:lnTo>
                    <a:pt x="15240" y="14935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2" name="Google Shape;7102;p90"/>
            <p:cNvSpPr/>
            <p:nvPr/>
          </p:nvSpPr>
          <p:spPr>
            <a:xfrm>
              <a:off x="4488180" y="2838450"/>
              <a:ext cx="69850" cy="10160"/>
            </a:xfrm>
            <a:custGeom>
              <a:rect b="b" l="l" r="r" t="t"/>
              <a:pathLst>
                <a:path extrusionOk="0" h="10160" w="69850">
                  <a:moveTo>
                    <a:pt x="0" y="0"/>
                  </a:moveTo>
                  <a:lnTo>
                    <a:pt x="12322" y="6024"/>
                  </a:lnTo>
                  <a:lnTo>
                    <a:pt x="23145" y="9334"/>
                  </a:lnTo>
                  <a:lnTo>
                    <a:pt x="34397" y="10072"/>
                  </a:lnTo>
                  <a:lnTo>
                    <a:pt x="48006" y="8381"/>
                  </a:lnTo>
                  <a:lnTo>
                    <a:pt x="58674" y="5333"/>
                  </a:lnTo>
                  <a:lnTo>
                    <a:pt x="62484" y="4571"/>
                  </a:lnTo>
                  <a:lnTo>
                    <a:pt x="69342" y="1523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3" name="Google Shape;7103;p90"/>
            <p:cNvSpPr/>
            <p:nvPr/>
          </p:nvSpPr>
          <p:spPr>
            <a:xfrm>
              <a:off x="4567713" y="2811732"/>
              <a:ext cx="111760" cy="117475"/>
            </a:xfrm>
            <a:custGeom>
              <a:rect b="b" l="l" r="r" t="t"/>
              <a:pathLst>
                <a:path extrusionOk="0" h="117475" w="111760">
                  <a:moveTo>
                    <a:pt x="63722" y="58721"/>
                  </a:moveTo>
                  <a:lnTo>
                    <a:pt x="60031" y="50280"/>
                  </a:lnTo>
                  <a:lnTo>
                    <a:pt x="57626" y="42624"/>
                  </a:lnTo>
                  <a:lnTo>
                    <a:pt x="55792" y="34825"/>
                  </a:lnTo>
                  <a:lnTo>
                    <a:pt x="53816" y="25955"/>
                  </a:lnTo>
                  <a:lnTo>
                    <a:pt x="51899" y="19800"/>
                  </a:lnTo>
                  <a:lnTo>
                    <a:pt x="49339" y="13287"/>
                  </a:lnTo>
                  <a:lnTo>
                    <a:pt x="45779" y="7203"/>
                  </a:lnTo>
                  <a:lnTo>
                    <a:pt x="40862" y="2333"/>
                  </a:lnTo>
                  <a:lnTo>
                    <a:pt x="34432" y="0"/>
                  </a:lnTo>
                  <a:lnTo>
                    <a:pt x="28860" y="1381"/>
                  </a:lnTo>
                  <a:lnTo>
                    <a:pt x="8667" y="37671"/>
                  </a:lnTo>
                  <a:lnTo>
                    <a:pt x="1273" y="76807"/>
                  </a:lnTo>
                  <a:lnTo>
                    <a:pt x="0" y="89487"/>
                  </a:lnTo>
                  <a:lnTo>
                    <a:pt x="297" y="102024"/>
                  </a:lnTo>
                  <a:lnTo>
                    <a:pt x="3524" y="112061"/>
                  </a:lnTo>
                  <a:lnTo>
                    <a:pt x="10215" y="116752"/>
                  </a:lnTo>
                  <a:lnTo>
                    <a:pt x="18764" y="117014"/>
                  </a:lnTo>
                  <a:lnTo>
                    <a:pt x="27312" y="114419"/>
                  </a:lnTo>
                  <a:lnTo>
                    <a:pt x="58435" y="81176"/>
                  </a:lnTo>
                  <a:lnTo>
                    <a:pt x="67460" y="42064"/>
                  </a:lnTo>
                  <a:lnTo>
                    <a:pt x="67532" y="32813"/>
                  </a:lnTo>
                  <a:lnTo>
                    <a:pt x="67532" y="25193"/>
                  </a:lnTo>
                  <a:lnTo>
                    <a:pt x="67532" y="31289"/>
                  </a:lnTo>
                  <a:lnTo>
                    <a:pt x="63722" y="60245"/>
                  </a:lnTo>
                  <a:lnTo>
                    <a:pt x="63722" y="71294"/>
                  </a:lnTo>
                  <a:lnTo>
                    <a:pt x="76188" y="108858"/>
                  </a:lnTo>
                  <a:lnTo>
                    <a:pt x="91690" y="114264"/>
                  </a:lnTo>
                  <a:lnTo>
                    <a:pt x="100298" y="112823"/>
                  </a:lnTo>
                  <a:lnTo>
                    <a:pt x="104108" y="111299"/>
                  </a:lnTo>
                  <a:lnTo>
                    <a:pt x="107918" y="109013"/>
                  </a:lnTo>
                  <a:lnTo>
                    <a:pt x="111728" y="107489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4" name="Google Shape;7104;p90"/>
            <p:cNvSpPr/>
            <p:nvPr/>
          </p:nvSpPr>
          <p:spPr>
            <a:xfrm>
              <a:off x="4689348" y="2772918"/>
              <a:ext cx="81279" cy="142875"/>
            </a:xfrm>
            <a:custGeom>
              <a:rect b="b" l="l" r="r" t="t"/>
              <a:pathLst>
                <a:path extrusionOk="0" h="142875" w="81279">
                  <a:moveTo>
                    <a:pt x="64770" y="0"/>
                  </a:moveTo>
                  <a:lnTo>
                    <a:pt x="22407" y="22181"/>
                  </a:lnTo>
                  <a:lnTo>
                    <a:pt x="6488" y="63912"/>
                  </a:lnTo>
                  <a:lnTo>
                    <a:pt x="7143" y="72390"/>
                  </a:lnTo>
                  <a:lnTo>
                    <a:pt x="44422" y="93595"/>
                  </a:lnTo>
                  <a:lnTo>
                    <a:pt x="71628" y="98298"/>
                  </a:lnTo>
                  <a:lnTo>
                    <a:pt x="76200" y="105155"/>
                  </a:lnTo>
                  <a:lnTo>
                    <a:pt x="80772" y="111252"/>
                  </a:lnTo>
                  <a:lnTo>
                    <a:pt x="79248" y="118872"/>
                  </a:lnTo>
                  <a:lnTo>
                    <a:pt x="73914" y="123444"/>
                  </a:lnTo>
                  <a:lnTo>
                    <a:pt x="36576" y="139446"/>
                  </a:lnTo>
                  <a:lnTo>
                    <a:pt x="20574" y="142589"/>
                  </a:lnTo>
                  <a:lnTo>
                    <a:pt x="11501" y="142553"/>
                  </a:lnTo>
                  <a:lnTo>
                    <a:pt x="4572" y="139446"/>
                  </a:lnTo>
                  <a:lnTo>
                    <a:pt x="0" y="134112"/>
                  </a:lnTo>
                  <a:lnTo>
                    <a:pt x="3810" y="123444"/>
                  </a:lnTo>
                  <a:lnTo>
                    <a:pt x="4572" y="11811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5" name="Google Shape;7105;p90"/>
            <p:cNvSpPr/>
            <p:nvPr/>
          </p:nvSpPr>
          <p:spPr>
            <a:xfrm>
              <a:off x="4801362" y="2798064"/>
              <a:ext cx="97789" cy="125730"/>
            </a:xfrm>
            <a:custGeom>
              <a:rect b="b" l="l" r="r" t="t"/>
              <a:pathLst>
                <a:path extrusionOk="0" h="125730" w="97789">
                  <a:moveTo>
                    <a:pt x="10667" y="0"/>
                  </a:moveTo>
                  <a:lnTo>
                    <a:pt x="3047" y="43434"/>
                  </a:lnTo>
                  <a:lnTo>
                    <a:pt x="0" y="93726"/>
                  </a:lnTo>
                  <a:lnTo>
                    <a:pt x="1023" y="103191"/>
                  </a:lnTo>
                  <a:lnTo>
                    <a:pt x="3619" y="111728"/>
                  </a:lnTo>
                  <a:lnTo>
                    <a:pt x="8786" y="118693"/>
                  </a:lnTo>
                  <a:lnTo>
                    <a:pt x="17525" y="123444"/>
                  </a:lnTo>
                  <a:lnTo>
                    <a:pt x="29610" y="125218"/>
                  </a:lnTo>
                  <a:lnTo>
                    <a:pt x="41624" y="123348"/>
                  </a:lnTo>
                  <a:lnTo>
                    <a:pt x="82200" y="100107"/>
                  </a:lnTo>
                  <a:lnTo>
                    <a:pt x="89832" y="92428"/>
                  </a:lnTo>
                  <a:lnTo>
                    <a:pt x="97535" y="83819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6" name="Google Shape;7106;p90"/>
            <p:cNvSpPr/>
            <p:nvPr/>
          </p:nvSpPr>
          <p:spPr>
            <a:xfrm>
              <a:off x="4814316" y="2801874"/>
              <a:ext cx="62229" cy="43180"/>
            </a:xfrm>
            <a:custGeom>
              <a:rect b="b" l="l" r="r" t="t"/>
              <a:pathLst>
                <a:path extrusionOk="0" h="43180" w="62229">
                  <a:moveTo>
                    <a:pt x="3810" y="36575"/>
                  </a:moveTo>
                  <a:lnTo>
                    <a:pt x="16394" y="41326"/>
                  </a:lnTo>
                  <a:lnTo>
                    <a:pt x="26193" y="42576"/>
                  </a:lnTo>
                  <a:lnTo>
                    <a:pt x="35849" y="39683"/>
                  </a:lnTo>
                  <a:lnTo>
                    <a:pt x="61722" y="9905"/>
                  </a:lnTo>
                  <a:lnTo>
                    <a:pt x="58209" y="3857"/>
                  </a:lnTo>
                  <a:lnTo>
                    <a:pt x="51339" y="952"/>
                  </a:lnTo>
                  <a:lnTo>
                    <a:pt x="43183" y="47"/>
                  </a:lnTo>
                  <a:lnTo>
                    <a:pt x="35814" y="0"/>
                  </a:lnTo>
                  <a:lnTo>
                    <a:pt x="26955" y="154"/>
                  </a:lnTo>
                  <a:lnTo>
                    <a:pt x="18669" y="1238"/>
                  </a:lnTo>
                  <a:lnTo>
                    <a:pt x="10953" y="4179"/>
                  </a:lnTo>
                  <a:lnTo>
                    <a:pt x="3810" y="9905"/>
                  </a:lnTo>
                  <a:lnTo>
                    <a:pt x="0" y="13715"/>
                  </a:lnTo>
                  <a:lnTo>
                    <a:pt x="0" y="16763"/>
                  </a:lnTo>
                  <a:lnTo>
                    <a:pt x="0" y="22097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7" name="Google Shape;7107;p90"/>
            <p:cNvSpPr/>
            <p:nvPr/>
          </p:nvSpPr>
          <p:spPr>
            <a:xfrm>
              <a:off x="4926758" y="2765298"/>
              <a:ext cx="24764" cy="146685"/>
            </a:xfrm>
            <a:custGeom>
              <a:rect b="b" l="l" r="r" t="t"/>
              <a:pathLst>
                <a:path extrusionOk="0" h="146685" w="24764">
                  <a:moveTo>
                    <a:pt x="6429" y="0"/>
                  </a:moveTo>
                  <a:lnTo>
                    <a:pt x="2381" y="14823"/>
                  </a:lnTo>
                  <a:lnTo>
                    <a:pt x="333" y="28289"/>
                  </a:lnTo>
                  <a:lnTo>
                    <a:pt x="0" y="41898"/>
                  </a:lnTo>
                  <a:lnTo>
                    <a:pt x="1095" y="57150"/>
                  </a:lnTo>
                  <a:lnTo>
                    <a:pt x="2952" y="71425"/>
                  </a:lnTo>
                  <a:lnTo>
                    <a:pt x="5095" y="85629"/>
                  </a:lnTo>
                  <a:lnTo>
                    <a:pt x="7524" y="99691"/>
                  </a:lnTo>
                  <a:lnTo>
                    <a:pt x="10239" y="113538"/>
                  </a:lnTo>
                  <a:lnTo>
                    <a:pt x="11465" y="120336"/>
                  </a:lnTo>
                  <a:lnTo>
                    <a:pt x="13192" y="129635"/>
                  </a:lnTo>
                  <a:lnTo>
                    <a:pt x="15918" y="138505"/>
                  </a:lnTo>
                  <a:lnTo>
                    <a:pt x="20145" y="144018"/>
                  </a:lnTo>
                  <a:lnTo>
                    <a:pt x="24717" y="146304"/>
                  </a:lnTo>
                  <a:lnTo>
                    <a:pt x="23955" y="139446"/>
                  </a:lnTo>
                  <a:lnTo>
                    <a:pt x="24717" y="13792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8" name="Google Shape;7108;p90"/>
            <p:cNvSpPr/>
            <p:nvPr/>
          </p:nvSpPr>
          <p:spPr>
            <a:xfrm>
              <a:off x="4887468" y="2825496"/>
              <a:ext cx="105410" cy="12700"/>
            </a:xfrm>
            <a:custGeom>
              <a:rect b="b" l="l" r="r" t="t"/>
              <a:pathLst>
                <a:path extrusionOk="0" h="12700" w="105410">
                  <a:moveTo>
                    <a:pt x="0" y="9906"/>
                  </a:moveTo>
                  <a:lnTo>
                    <a:pt x="14478" y="11930"/>
                  </a:lnTo>
                  <a:lnTo>
                    <a:pt x="27813" y="12382"/>
                  </a:lnTo>
                  <a:lnTo>
                    <a:pt x="41148" y="11406"/>
                  </a:lnTo>
                  <a:lnTo>
                    <a:pt x="55626" y="9144"/>
                  </a:lnTo>
                  <a:lnTo>
                    <a:pt x="66841" y="7429"/>
                  </a:lnTo>
                  <a:lnTo>
                    <a:pt x="103632" y="762"/>
                  </a:lnTo>
                  <a:lnTo>
                    <a:pt x="105155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09" name="Google Shape;7109;p90"/>
          <p:cNvSpPr/>
          <p:nvPr/>
        </p:nvSpPr>
        <p:spPr>
          <a:xfrm>
            <a:off x="3566616" y="953068"/>
            <a:ext cx="130244" cy="578395"/>
          </a:xfrm>
          <a:custGeom>
            <a:rect b="b" l="l" r="r" t="t"/>
            <a:pathLst>
              <a:path extrusionOk="0" h="452755" w="100964">
                <a:moveTo>
                  <a:pt x="100584" y="29837"/>
                </a:moveTo>
                <a:lnTo>
                  <a:pt x="69342" y="881"/>
                </a:lnTo>
                <a:lnTo>
                  <a:pt x="57900" y="0"/>
                </a:lnTo>
                <a:lnTo>
                  <a:pt x="47529" y="1833"/>
                </a:lnTo>
                <a:lnTo>
                  <a:pt x="13430" y="38504"/>
                </a:lnTo>
                <a:lnTo>
                  <a:pt x="6858" y="67937"/>
                </a:lnTo>
                <a:lnTo>
                  <a:pt x="7012" y="82784"/>
                </a:lnTo>
                <a:lnTo>
                  <a:pt x="23622" y="119753"/>
                </a:lnTo>
                <a:lnTo>
                  <a:pt x="52875" y="144720"/>
                </a:lnTo>
                <a:lnTo>
                  <a:pt x="62484" y="153281"/>
                </a:lnTo>
                <a:lnTo>
                  <a:pt x="68484" y="160520"/>
                </a:lnTo>
                <a:lnTo>
                  <a:pt x="72771" y="167759"/>
                </a:lnTo>
                <a:lnTo>
                  <a:pt x="75342" y="175569"/>
                </a:lnTo>
                <a:lnTo>
                  <a:pt x="76200" y="184523"/>
                </a:lnTo>
                <a:lnTo>
                  <a:pt x="73890" y="196381"/>
                </a:lnTo>
                <a:lnTo>
                  <a:pt x="41517" y="233541"/>
                </a:lnTo>
                <a:lnTo>
                  <a:pt x="9906" y="263009"/>
                </a:lnTo>
                <a:lnTo>
                  <a:pt x="6096" y="266057"/>
                </a:lnTo>
                <a:lnTo>
                  <a:pt x="3048" y="269867"/>
                </a:lnTo>
                <a:lnTo>
                  <a:pt x="0" y="273677"/>
                </a:lnTo>
                <a:lnTo>
                  <a:pt x="9132" y="273581"/>
                </a:lnTo>
                <a:lnTo>
                  <a:pt x="18192" y="273486"/>
                </a:lnTo>
                <a:lnTo>
                  <a:pt x="27110" y="273677"/>
                </a:lnTo>
                <a:lnTo>
                  <a:pt x="58971" y="297310"/>
                </a:lnTo>
                <a:lnTo>
                  <a:pt x="59150" y="307109"/>
                </a:lnTo>
                <a:lnTo>
                  <a:pt x="58328" y="316765"/>
                </a:lnTo>
                <a:lnTo>
                  <a:pt x="57150" y="325493"/>
                </a:lnTo>
                <a:lnTo>
                  <a:pt x="53673" y="339518"/>
                </a:lnTo>
                <a:lnTo>
                  <a:pt x="49339" y="353115"/>
                </a:lnTo>
                <a:lnTo>
                  <a:pt x="44719" y="366426"/>
                </a:lnTo>
                <a:lnTo>
                  <a:pt x="40386" y="379595"/>
                </a:lnTo>
                <a:lnTo>
                  <a:pt x="36957" y="393203"/>
                </a:lnTo>
                <a:lnTo>
                  <a:pt x="34671" y="406741"/>
                </a:lnTo>
                <a:lnTo>
                  <a:pt x="33528" y="420421"/>
                </a:lnTo>
                <a:lnTo>
                  <a:pt x="33528" y="434459"/>
                </a:lnTo>
                <a:lnTo>
                  <a:pt x="34290" y="443603"/>
                </a:lnTo>
                <a:lnTo>
                  <a:pt x="39624" y="448937"/>
                </a:lnTo>
                <a:lnTo>
                  <a:pt x="48006" y="451223"/>
                </a:lnTo>
                <a:lnTo>
                  <a:pt x="57292" y="452485"/>
                </a:lnTo>
                <a:lnTo>
                  <a:pt x="65151" y="451032"/>
                </a:lnTo>
                <a:lnTo>
                  <a:pt x="72437" y="447579"/>
                </a:lnTo>
                <a:lnTo>
                  <a:pt x="80010" y="442841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10" name="Google Shape;7110;p90"/>
          <p:cNvGrpSpPr/>
          <p:nvPr/>
        </p:nvGrpSpPr>
        <p:grpSpPr>
          <a:xfrm>
            <a:off x="3836987" y="1135994"/>
            <a:ext cx="185481" cy="196560"/>
            <a:chOff x="5700509" y="2743187"/>
            <a:chExt cx="143717" cy="153935"/>
          </a:xfrm>
        </p:grpSpPr>
        <p:pic>
          <p:nvPicPr>
            <p:cNvPr id="7111" name="Google Shape;7111;p9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700509" y="2743187"/>
              <a:ext cx="91465" cy="1211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12" name="Google Shape;7112;p90"/>
            <p:cNvSpPr/>
            <p:nvPr/>
          </p:nvSpPr>
          <p:spPr>
            <a:xfrm>
              <a:off x="5837241" y="2813303"/>
              <a:ext cx="6985" cy="83819"/>
            </a:xfrm>
            <a:custGeom>
              <a:rect b="b" l="l" r="r" t="t"/>
              <a:pathLst>
                <a:path extrusionOk="0" h="83819" w="6985">
                  <a:moveTo>
                    <a:pt x="6536" y="0"/>
                  </a:moveTo>
                  <a:lnTo>
                    <a:pt x="3119" y="11263"/>
                  </a:lnTo>
                  <a:lnTo>
                    <a:pt x="916" y="20955"/>
                  </a:lnTo>
                  <a:lnTo>
                    <a:pt x="0" y="30646"/>
                  </a:lnTo>
                  <a:lnTo>
                    <a:pt x="440" y="41910"/>
                  </a:lnTo>
                  <a:lnTo>
                    <a:pt x="1452" y="50923"/>
                  </a:lnTo>
                  <a:lnTo>
                    <a:pt x="2250" y="59721"/>
                  </a:lnTo>
                  <a:lnTo>
                    <a:pt x="2905" y="68377"/>
                  </a:lnTo>
                  <a:lnTo>
                    <a:pt x="3488" y="76962"/>
                  </a:lnTo>
                  <a:lnTo>
                    <a:pt x="3488" y="80772"/>
                  </a:lnTo>
                  <a:lnTo>
                    <a:pt x="2726" y="81534"/>
                  </a:lnTo>
                  <a:lnTo>
                    <a:pt x="3488" y="8382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13" name="Google Shape;7113;p90"/>
          <p:cNvSpPr/>
          <p:nvPr/>
        </p:nvSpPr>
        <p:spPr>
          <a:xfrm>
            <a:off x="4135049" y="1231265"/>
            <a:ext cx="48329" cy="103023"/>
          </a:xfrm>
          <a:custGeom>
            <a:rect b="b" l="l" r="r" t="t"/>
            <a:pathLst>
              <a:path extrusionOk="0" h="80644" w="37464">
                <a:moveTo>
                  <a:pt x="7620" y="1714"/>
                </a:moveTo>
                <a:lnTo>
                  <a:pt x="16192" y="142"/>
                </a:lnTo>
                <a:lnTo>
                  <a:pt x="23622" y="0"/>
                </a:lnTo>
                <a:lnTo>
                  <a:pt x="29908" y="3000"/>
                </a:lnTo>
                <a:lnTo>
                  <a:pt x="35052" y="10858"/>
                </a:lnTo>
                <a:lnTo>
                  <a:pt x="37195" y="20550"/>
                </a:lnTo>
                <a:lnTo>
                  <a:pt x="36195" y="30098"/>
                </a:lnTo>
                <a:lnTo>
                  <a:pt x="15240" y="65341"/>
                </a:lnTo>
                <a:lnTo>
                  <a:pt x="7834" y="73056"/>
                </a:lnTo>
                <a:lnTo>
                  <a:pt x="0" y="8020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4" name="Google Shape;7114;p90"/>
          <p:cNvSpPr/>
          <p:nvPr/>
        </p:nvSpPr>
        <p:spPr>
          <a:xfrm>
            <a:off x="4390745" y="1202318"/>
            <a:ext cx="22117" cy="0"/>
          </a:xfrm>
          <a:custGeom>
            <a:rect b="b" l="l" r="r" t="t"/>
            <a:pathLst>
              <a:path extrusionOk="0" h="120000" w="17145">
                <a:moveTo>
                  <a:pt x="0" y="0"/>
                </a:moveTo>
                <a:lnTo>
                  <a:pt x="9144" y="0"/>
                </a:lnTo>
                <a:lnTo>
                  <a:pt x="11430" y="0"/>
                </a:lnTo>
                <a:lnTo>
                  <a:pt x="16764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5" name="Google Shape;7115;p90"/>
          <p:cNvSpPr/>
          <p:nvPr/>
        </p:nvSpPr>
        <p:spPr>
          <a:xfrm>
            <a:off x="4613987" y="1186748"/>
            <a:ext cx="8192" cy="1621"/>
          </a:xfrm>
          <a:custGeom>
            <a:rect b="b" l="l" r="r" t="t"/>
            <a:pathLst>
              <a:path extrusionOk="0" h="1269" w="6350">
                <a:moveTo>
                  <a:pt x="0" y="762"/>
                </a:moveTo>
                <a:lnTo>
                  <a:pt x="1524" y="762"/>
                </a:lnTo>
                <a:lnTo>
                  <a:pt x="3810" y="0"/>
                </a:lnTo>
                <a:lnTo>
                  <a:pt x="6096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6" name="Google Shape;7116;p90"/>
          <p:cNvSpPr/>
          <p:nvPr/>
        </p:nvSpPr>
        <p:spPr>
          <a:xfrm>
            <a:off x="4792974" y="1186748"/>
            <a:ext cx="1638" cy="2434"/>
          </a:xfrm>
          <a:custGeom>
            <a:rect b="b" l="l" r="r" t="t"/>
            <a:pathLst>
              <a:path extrusionOk="0" h="1905" w="1270">
                <a:moveTo>
                  <a:pt x="0" y="1524"/>
                </a:moveTo>
                <a:lnTo>
                  <a:pt x="0" y="762"/>
                </a:lnTo>
                <a:lnTo>
                  <a:pt x="761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7" name="Google Shape;7117;p90"/>
          <p:cNvSpPr/>
          <p:nvPr/>
        </p:nvSpPr>
        <p:spPr>
          <a:xfrm>
            <a:off x="5134230" y="1223724"/>
            <a:ext cx="53245" cy="94101"/>
          </a:xfrm>
          <a:custGeom>
            <a:rect b="b" l="l" r="r" t="t"/>
            <a:pathLst>
              <a:path extrusionOk="0" h="73660" w="41275">
                <a:moveTo>
                  <a:pt x="32766" y="0"/>
                </a:moveTo>
                <a:lnTo>
                  <a:pt x="39754" y="14025"/>
                </a:lnTo>
                <a:lnTo>
                  <a:pt x="41243" y="24193"/>
                </a:lnTo>
                <a:lnTo>
                  <a:pt x="37159" y="34075"/>
                </a:lnTo>
                <a:lnTo>
                  <a:pt x="27432" y="47244"/>
                </a:lnTo>
                <a:lnTo>
                  <a:pt x="21109" y="54721"/>
                </a:lnTo>
                <a:lnTo>
                  <a:pt x="14573" y="61341"/>
                </a:lnTo>
                <a:lnTo>
                  <a:pt x="7608" y="67389"/>
                </a:lnTo>
                <a:lnTo>
                  <a:pt x="0" y="73152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18" name="Google Shape;7118;p9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11234" y="1057319"/>
            <a:ext cx="152777" cy="148169"/>
          </a:xfrm>
          <a:prstGeom prst="rect">
            <a:avLst/>
          </a:prstGeom>
          <a:noFill/>
          <a:ln>
            <a:noFill/>
          </a:ln>
        </p:spPr>
      </p:pic>
      <p:sp>
        <p:nvSpPr>
          <p:cNvPr id="7119" name="Google Shape;7119;p90"/>
          <p:cNvSpPr/>
          <p:nvPr/>
        </p:nvSpPr>
        <p:spPr>
          <a:xfrm>
            <a:off x="5613167" y="847493"/>
            <a:ext cx="215435" cy="542700"/>
          </a:xfrm>
          <a:custGeom>
            <a:rect b="b" l="l" r="r" t="t"/>
            <a:pathLst>
              <a:path extrusionOk="0" h="424814" w="167004">
                <a:moveTo>
                  <a:pt x="0" y="23360"/>
                </a:moveTo>
                <a:lnTo>
                  <a:pt x="2547" y="11858"/>
                </a:lnTo>
                <a:lnTo>
                  <a:pt x="6095" y="3929"/>
                </a:lnTo>
                <a:lnTo>
                  <a:pt x="13073" y="0"/>
                </a:lnTo>
                <a:lnTo>
                  <a:pt x="25907" y="500"/>
                </a:lnTo>
                <a:lnTo>
                  <a:pt x="57947" y="25788"/>
                </a:lnTo>
                <a:lnTo>
                  <a:pt x="78140" y="61531"/>
                </a:lnTo>
                <a:lnTo>
                  <a:pt x="93928" y="114442"/>
                </a:lnTo>
                <a:lnTo>
                  <a:pt x="98583" y="164318"/>
                </a:lnTo>
                <a:lnTo>
                  <a:pt x="98488" y="187094"/>
                </a:lnTo>
                <a:lnTo>
                  <a:pt x="97536" y="209728"/>
                </a:lnTo>
                <a:lnTo>
                  <a:pt x="96012" y="232148"/>
                </a:lnTo>
                <a:lnTo>
                  <a:pt x="94999" y="243292"/>
                </a:lnTo>
                <a:lnTo>
                  <a:pt x="94202" y="256722"/>
                </a:lnTo>
                <a:lnTo>
                  <a:pt x="126289" y="287869"/>
                </a:lnTo>
                <a:lnTo>
                  <a:pt x="134874" y="287012"/>
                </a:lnTo>
                <a:lnTo>
                  <a:pt x="166116" y="271772"/>
                </a:lnTo>
                <a:lnTo>
                  <a:pt x="166878" y="271772"/>
                </a:lnTo>
                <a:lnTo>
                  <a:pt x="166878" y="270248"/>
                </a:lnTo>
                <a:lnTo>
                  <a:pt x="159519" y="273748"/>
                </a:lnTo>
                <a:lnTo>
                  <a:pt x="132647" y="301537"/>
                </a:lnTo>
                <a:lnTo>
                  <a:pt x="115824" y="345686"/>
                </a:lnTo>
                <a:lnTo>
                  <a:pt x="113823" y="372737"/>
                </a:lnTo>
                <a:lnTo>
                  <a:pt x="114430" y="386619"/>
                </a:lnTo>
                <a:lnTo>
                  <a:pt x="115824" y="399788"/>
                </a:lnTo>
                <a:lnTo>
                  <a:pt x="117288" y="406157"/>
                </a:lnTo>
                <a:lnTo>
                  <a:pt x="118967" y="413599"/>
                </a:lnTo>
                <a:lnTo>
                  <a:pt x="118502" y="420040"/>
                </a:lnTo>
                <a:lnTo>
                  <a:pt x="113538" y="423410"/>
                </a:lnTo>
                <a:lnTo>
                  <a:pt x="101643" y="424457"/>
                </a:lnTo>
                <a:lnTo>
                  <a:pt x="89249" y="424362"/>
                </a:lnTo>
                <a:lnTo>
                  <a:pt x="51387" y="418516"/>
                </a:lnTo>
                <a:lnTo>
                  <a:pt x="28241" y="407205"/>
                </a:lnTo>
                <a:lnTo>
                  <a:pt x="17526" y="398264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20" name="Google Shape;7120;p9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81533" y="970736"/>
            <a:ext cx="139682" cy="2024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21" name="Google Shape;7121;p90"/>
          <p:cNvGrpSpPr/>
          <p:nvPr/>
        </p:nvGrpSpPr>
        <p:grpSpPr>
          <a:xfrm>
            <a:off x="6746767" y="983369"/>
            <a:ext cx="113094" cy="122436"/>
            <a:chOff x="7955113" y="2623661"/>
            <a:chExt cx="87629" cy="95885"/>
          </a:xfrm>
        </p:grpSpPr>
        <p:sp>
          <p:nvSpPr>
            <p:cNvPr id="7122" name="Google Shape;7122;p90"/>
            <p:cNvSpPr/>
            <p:nvPr/>
          </p:nvSpPr>
          <p:spPr>
            <a:xfrm>
              <a:off x="7955113" y="2623661"/>
              <a:ext cx="87629" cy="95885"/>
            </a:xfrm>
            <a:custGeom>
              <a:rect b="b" l="l" r="r" t="t"/>
              <a:pathLst>
                <a:path extrusionOk="0" h="95885" w="87629">
                  <a:moveTo>
                    <a:pt x="47410" y="3714"/>
                  </a:moveTo>
                  <a:lnTo>
                    <a:pt x="36004" y="1035"/>
                  </a:lnTo>
                  <a:lnTo>
                    <a:pt x="26455" y="0"/>
                  </a:lnTo>
                  <a:lnTo>
                    <a:pt x="18049" y="2536"/>
                  </a:lnTo>
                  <a:lnTo>
                    <a:pt x="10072" y="10572"/>
                  </a:lnTo>
                  <a:lnTo>
                    <a:pt x="4238" y="21466"/>
                  </a:lnTo>
                  <a:lnTo>
                    <a:pt x="1119" y="32575"/>
                  </a:lnTo>
                  <a:lnTo>
                    <a:pt x="0" y="44112"/>
                  </a:lnTo>
                  <a:lnTo>
                    <a:pt x="166" y="56292"/>
                  </a:lnTo>
                  <a:lnTo>
                    <a:pt x="23788" y="90582"/>
                  </a:lnTo>
                  <a:lnTo>
                    <a:pt x="47886" y="95726"/>
                  </a:lnTo>
                  <a:lnTo>
                    <a:pt x="60971" y="95297"/>
                  </a:lnTo>
                  <a:lnTo>
                    <a:pt x="72556" y="92868"/>
                  </a:lnTo>
                  <a:lnTo>
                    <a:pt x="80938" y="88296"/>
                  </a:lnTo>
                  <a:lnTo>
                    <a:pt x="83224" y="86772"/>
                  </a:lnTo>
                  <a:lnTo>
                    <a:pt x="87034" y="8220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3" name="Google Shape;7123;p90"/>
            <p:cNvSpPr/>
            <p:nvPr/>
          </p:nvSpPr>
          <p:spPr>
            <a:xfrm>
              <a:off x="7976616" y="2656331"/>
              <a:ext cx="57150" cy="7619"/>
            </a:xfrm>
            <a:custGeom>
              <a:rect b="b" l="l" r="r" t="t"/>
              <a:pathLst>
                <a:path extrusionOk="0" h="7619" w="57150">
                  <a:moveTo>
                    <a:pt x="0" y="7620"/>
                  </a:moveTo>
                  <a:lnTo>
                    <a:pt x="14823" y="7179"/>
                  </a:lnTo>
                  <a:lnTo>
                    <a:pt x="28860" y="5810"/>
                  </a:lnTo>
                  <a:lnTo>
                    <a:pt x="42755" y="3440"/>
                  </a:lnTo>
                  <a:lnTo>
                    <a:pt x="57150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124" name="Google Shape;7124;p9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947687" y="708971"/>
            <a:ext cx="202620" cy="2912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25" name="Google Shape;7125;p90"/>
          <p:cNvGrpSpPr/>
          <p:nvPr/>
        </p:nvGrpSpPr>
        <p:grpSpPr>
          <a:xfrm>
            <a:off x="2351467" y="1543013"/>
            <a:ext cx="732676" cy="231898"/>
            <a:chOff x="4466843" y="3260598"/>
            <a:chExt cx="567702" cy="181610"/>
          </a:xfrm>
        </p:grpSpPr>
        <p:sp>
          <p:nvSpPr>
            <p:cNvPr id="7126" name="Google Shape;7126;p90"/>
            <p:cNvSpPr/>
            <p:nvPr/>
          </p:nvSpPr>
          <p:spPr>
            <a:xfrm>
              <a:off x="4466843" y="3260598"/>
              <a:ext cx="30479" cy="181610"/>
            </a:xfrm>
            <a:custGeom>
              <a:rect b="b" l="l" r="r" t="t"/>
              <a:pathLst>
                <a:path extrusionOk="0" h="181610" w="30479">
                  <a:moveTo>
                    <a:pt x="0" y="0"/>
                  </a:moveTo>
                  <a:lnTo>
                    <a:pt x="1643" y="14870"/>
                  </a:lnTo>
                  <a:lnTo>
                    <a:pt x="4000" y="29813"/>
                  </a:lnTo>
                  <a:lnTo>
                    <a:pt x="6643" y="44898"/>
                  </a:lnTo>
                  <a:lnTo>
                    <a:pt x="9144" y="60198"/>
                  </a:lnTo>
                  <a:lnTo>
                    <a:pt x="16097" y="107537"/>
                  </a:lnTo>
                  <a:lnTo>
                    <a:pt x="21336" y="155448"/>
                  </a:lnTo>
                  <a:lnTo>
                    <a:pt x="21752" y="162067"/>
                  </a:lnTo>
                  <a:lnTo>
                    <a:pt x="22383" y="169545"/>
                  </a:lnTo>
                  <a:lnTo>
                    <a:pt x="24014" y="176450"/>
                  </a:lnTo>
                  <a:lnTo>
                    <a:pt x="27432" y="181356"/>
                  </a:lnTo>
                  <a:lnTo>
                    <a:pt x="28194" y="181356"/>
                  </a:lnTo>
                  <a:lnTo>
                    <a:pt x="29718" y="181356"/>
                  </a:lnTo>
                  <a:lnTo>
                    <a:pt x="30480" y="18059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7" name="Google Shape;7127;p90"/>
            <p:cNvSpPr/>
            <p:nvPr/>
          </p:nvSpPr>
          <p:spPr>
            <a:xfrm>
              <a:off x="4495037" y="3294888"/>
              <a:ext cx="104139" cy="127635"/>
            </a:xfrm>
            <a:custGeom>
              <a:rect b="b" l="l" r="r" t="t"/>
              <a:pathLst>
                <a:path extrusionOk="0" h="127635" w="104139">
                  <a:moveTo>
                    <a:pt x="57150" y="0"/>
                  </a:moveTo>
                  <a:lnTo>
                    <a:pt x="32004" y="42672"/>
                  </a:lnTo>
                  <a:lnTo>
                    <a:pt x="16097" y="58007"/>
                  </a:lnTo>
                  <a:lnTo>
                    <a:pt x="7893" y="65710"/>
                  </a:lnTo>
                  <a:lnTo>
                    <a:pt x="762" y="73914"/>
                  </a:lnTo>
                  <a:lnTo>
                    <a:pt x="0" y="74676"/>
                  </a:lnTo>
                  <a:lnTo>
                    <a:pt x="0" y="75438"/>
                  </a:lnTo>
                  <a:lnTo>
                    <a:pt x="0" y="76200"/>
                  </a:lnTo>
                  <a:lnTo>
                    <a:pt x="5845" y="79390"/>
                  </a:lnTo>
                  <a:lnTo>
                    <a:pt x="11906" y="82296"/>
                  </a:lnTo>
                  <a:lnTo>
                    <a:pt x="18109" y="85201"/>
                  </a:lnTo>
                  <a:lnTo>
                    <a:pt x="24384" y="88392"/>
                  </a:lnTo>
                  <a:lnTo>
                    <a:pt x="34087" y="93428"/>
                  </a:lnTo>
                  <a:lnTo>
                    <a:pt x="43719" y="98393"/>
                  </a:lnTo>
                  <a:lnTo>
                    <a:pt x="53209" y="103501"/>
                  </a:lnTo>
                  <a:lnTo>
                    <a:pt x="62484" y="108966"/>
                  </a:lnTo>
                  <a:lnTo>
                    <a:pt x="70770" y="114823"/>
                  </a:lnTo>
                  <a:lnTo>
                    <a:pt x="79629" y="120396"/>
                  </a:lnTo>
                  <a:lnTo>
                    <a:pt x="89058" y="124825"/>
                  </a:lnTo>
                  <a:lnTo>
                    <a:pt x="99060" y="127254"/>
                  </a:lnTo>
                  <a:lnTo>
                    <a:pt x="100584" y="127254"/>
                  </a:lnTo>
                  <a:lnTo>
                    <a:pt x="102108" y="127254"/>
                  </a:lnTo>
                  <a:lnTo>
                    <a:pt x="103632" y="12725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8" name="Google Shape;7128;p90"/>
            <p:cNvSpPr/>
            <p:nvPr/>
          </p:nvSpPr>
          <p:spPr>
            <a:xfrm>
              <a:off x="4626101" y="3329178"/>
              <a:ext cx="74295" cy="92075"/>
            </a:xfrm>
            <a:custGeom>
              <a:rect b="b" l="l" r="r" t="t"/>
              <a:pathLst>
                <a:path extrusionOk="0" h="92075" w="74295">
                  <a:moveTo>
                    <a:pt x="0" y="0"/>
                  </a:moveTo>
                  <a:lnTo>
                    <a:pt x="476" y="9144"/>
                  </a:lnTo>
                  <a:lnTo>
                    <a:pt x="952" y="18288"/>
                  </a:lnTo>
                  <a:lnTo>
                    <a:pt x="1714" y="27432"/>
                  </a:lnTo>
                  <a:lnTo>
                    <a:pt x="3048" y="36576"/>
                  </a:lnTo>
                  <a:lnTo>
                    <a:pt x="4941" y="49803"/>
                  </a:lnTo>
                  <a:lnTo>
                    <a:pt x="7905" y="64103"/>
                  </a:lnTo>
                  <a:lnTo>
                    <a:pt x="13013" y="77402"/>
                  </a:lnTo>
                  <a:lnTo>
                    <a:pt x="21336" y="87630"/>
                  </a:lnTo>
                  <a:lnTo>
                    <a:pt x="28015" y="90963"/>
                  </a:lnTo>
                  <a:lnTo>
                    <a:pt x="35909" y="92011"/>
                  </a:lnTo>
                  <a:lnTo>
                    <a:pt x="43945" y="91058"/>
                  </a:lnTo>
                  <a:lnTo>
                    <a:pt x="51054" y="88391"/>
                  </a:lnTo>
                  <a:lnTo>
                    <a:pt x="58483" y="83855"/>
                  </a:lnTo>
                  <a:lnTo>
                    <a:pt x="64198" y="78390"/>
                  </a:lnTo>
                  <a:lnTo>
                    <a:pt x="69056" y="72211"/>
                  </a:lnTo>
                  <a:lnTo>
                    <a:pt x="73914" y="65531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9" name="Google Shape;7129;p90"/>
            <p:cNvSpPr/>
            <p:nvPr/>
          </p:nvSpPr>
          <p:spPr>
            <a:xfrm>
              <a:off x="4624780" y="3302115"/>
              <a:ext cx="63500" cy="65404"/>
            </a:xfrm>
            <a:custGeom>
              <a:rect b="b" l="l" r="r" t="t"/>
              <a:pathLst>
                <a:path extrusionOk="0" h="65404" w="63500">
                  <a:moveTo>
                    <a:pt x="18085" y="56018"/>
                  </a:moveTo>
                  <a:lnTo>
                    <a:pt x="27801" y="62745"/>
                  </a:lnTo>
                  <a:lnTo>
                    <a:pt x="34659" y="65258"/>
                  </a:lnTo>
                  <a:lnTo>
                    <a:pt x="41231" y="62769"/>
                  </a:lnTo>
                  <a:lnTo>
                    <a:pt x="50089" y="54494"/>
                  </a:lnTo>
                  <a:lnTo>
                    <a:pt x="55852" y="46720"/>
                  </a:lnTo>
                  <a:lnTo>
                    <a:pt x="60757" y="36873"/>
                  </a:lnTo>
                  <a:lnTo>
                    <a:pt x="63376" y="26312"/>
                  </a:lnTo>
                  <a:lnTo>
                    <a:pt x="62281" y="16394"/>
                  </a:lnTo>
                  <a:lnTo>
                    <a:pt x="23955" y="0"/>
                  </a:lnTo>
                  <a:lnTo>
                    <a:pt x="15894" y="678"/>
                  </a:lnTo>
                  <a:lnTo>
                    <a:pt x="8548" y="3500"/>
                  </a:lnTo>
                  <a:lnTo>
                    <a:pt x="2845" y="9536"/>
                  </a:lnTo>
                  <a:lnTo>
                    <a:pt x="0" y="16359"/>
                  </a:lnTo>
                  <a:lnTo>
                    <a:pt x="83" y="22967"/>
                  </a:lnTo>
                  <a:lnTo>
                    <a:pt x="2309" y="29146"/>
                  </a:lnTo>
                  <a:lnTo>
                    <a:pt x="5893" y="3468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0" name="Google Shape;7130;p90"/>
            <p:cNvSpPr/>
            <p:nvPr/>
          </p:nvSpPr>
          <p:spPr>
            <a:xfrm>
              <a:off x="4706016" y="3326094"/>
              <a:ext cx="60325" cy="96520"/>
            </a:xfrm>
            <a:custGeom>
              <a:rect b="b" l="l" r="r" t="t"/>
              <a:pathLst>
                <a:path extrusionOk="0" h="96520" w="60325">
                  <a:moveTo>
                    <a:pt x="1619" y="5369"/>
                  </a:moveTo>
                  <a:lnTo>
                    <a:pt x="3059" y="16525"/>
                  </a:lnTo>
                  <a:lnTo>
                    <a:pt x="5143" y="26610"/>
                  </a:lnTo>
                  <a:lnTo>
                    <a:pt x="7941" y="36552"/>
                  </a:lnTo>
                  <a:lnTo>
                    <a:pt x="11525" y="47279"/>
                  </a:lnTo>
                  <a:lnTo>
                    <a:pt x="14227" y="55864"/>
                  </a:lnTo>
                  <a:lnTo>
                    <a:pt x="16573" y="64519"/>
                  </a:lnTo>
                  <a:lnTo>
                    <a:pt x="18490" y="73318"/>
                  </a:lnTo>
                  <a:lnTo>
                    <a:pt x="19907" y="82331"/>
                  </a:lnTo>
                  <a:lnTo>
                    <a:pt x="19907" y="86903"/>
                  </a:lnTo>
                  <a:lnTo>
                    <a:pt x="19907" y="91475"/>
                  </a:lnTo>
                  <a:lnTo>
                    <a:pt x="2857" y="51089"/>
                  </a:lnTo>
                  <a:lnTo>
                    <a:pt x="0" y="21752"/>
                  </a:lnTo>
                  <a:lnTo>
                    <a:pt x="476" y="15085"/>
                  </a:lnTo>
                  <a:lnTo>
                    <a:pt x="32789" y="0"/>
                  </a:lnTo>
                  <a:lnTo>
                    <a:pt x="41243" y="35"/>
                  </a:lnTo>
                  <a:lnTo>
                    <a:pt x="51149" y="35"/>
                  </a:lnTo>
                  <a:lnTo>
                    <a:pt x="54197" y="35"/>
                  </a:lnTo>
                  <a:lnTo>
                    <a:pt x="60293" y="35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1" name="Google Shape;7131;p90"/>
            <p:cNvSpPr/>
            <p:nvPr/>
          </p:nvSpPr>
          <p:spPr>
            <a:xfrm>
              <a:off x="4800409" y="3311175"/>
              <a:ext cx="81914" cy="102870"/>
            </a:xfrm>
            <a:custGeom>
              <a:rect b="b" l="l" r="r" t="t"/>
              <a:pathLst>
                <a:path extrusionOk="0" h="102870" w="81914">
                  <a:moveTo>
                    <a:pt x="5524" y="30956"/>
                  </a:moveTo>
                  <a:lnTo>
                    <a:pt x="4643" y="40433"/>
                  </a:lnTo>
                  <a:lnTo>
                    <a:pt x="4191" y="49625"/>
                  </a:lnTo>
                  <a:lnTo>
                    <a:pt x="4024" y="58816"/>
                  </a:lnTo>
                  <a:lnTo>
                    <a:pt x="4000" y="68294"/>
                  </a:lnTo>
                  <a:lnTo>
                    <a:pt x="4000" y="76866"/>
                  </a:lnTo>
                  <a:lnTo>
                    <a:pt x="4000" y="85439"/>
                  </a:lnTo>
                  <a:lnTo>
                    <a:pt x="4000" y="94011"/>
                  </a:lnTo>
                  <a:lnTo>
                    <a:pt x="4000" y="102584"/>
                  </a:lnTo>
                  <a:lnTo>
                    <a:pt x="2476" y="94202"/>
                  </a:lnTo>
                  <a:lnTo>
                    <a:pt x="952" y="86582"/>
                  </a:lnTo>
                  <a:lnTo>
                    <a:pt x="952" y="78200"/>
                  </a:lnTo>
                  <a:lnTo>
                    <a:pt x="333" y="65960"/>
                  </a:lnTo>
                  <a:lnTo>
                    <a:pt x="0" y="53435"/>
                  </a:lnTo>
                  <a:lnTo>
                    <a:pt x="9048" y="11715"/>
                  </a:lnTo>
                  <a:lnTo>
                    <a:pt x="31789" y="0"/>
                  </a:lnTo>
                  <a:lnTo>
                    <a:pt x="39814" y="1809"/>
                  </a:lnTo>
                  <a:lnTo>
                    <a:pt x="69342" y="27812"/>
                  </a:lnTo>
                  <a:lnTo>
                    <a:pt x="81629" y="69913"/>
                  </a:lnTo>
                  <a:lnTo>
                    <a:pt x="81784" y="80950"/>
                  </a:lnTo>
                  <a:lnTo>
                    <a:pt x="81724" y="91916"/>
                  </a:lnTo>
                  <a:lnTo>
                    <a:pt x="80962" y="98012"/>
                  </a:lnTo>
                  <a:lnTo>
                    <a:pt x="81724" y="99536"/>
                  </a:lnTo>
                  <a:lnTo>
                    <a:pt x="79438" y="10258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2" name="Google Shape;7132;p90"/>
            <p:cNvSpPr/>
            <p:nvPr/>
          </p:nvSpPr>
          <p:spPr>
            <a:xfrm>
              <a:off x="4917602" y="3307080"/>
              <a:ext cx="72389" cy="109220"/>
            </a:xfrm>
            <a:custGeom>
              <a:rect b="b" l="l" r="r" t="t"/>
              <a:pathLst>
                <a:path extrusionOk="0" h="109220" w="72389">
                  <a:moveTo>
                    <a:pt x="7965" y="0"/>
                  </a:moveTo>
                  <a:lnTo>
                    <a:pt x="4202" y="13227"/>
                  </a:lnTo>
                  <a:lnTo>
                    <a:pt x="1869" y="25241"/>
                  </a:lnTo>
                  <a:lnTo>
                    <a:pt x="678" y="37397"/>
                  </a:lnTo>
                  <a:lnTo>
                    <a:pt x="345" y="51053"/>
                  </a:lnTo>
                  <a:lnTo>
                    <a:pt x="0" y="62019"/>
                  </a:lnTo>
                  <a:lnTo>
                    <a:pt x="11680" y="103155"/>
                  </a:lnTo>
                  <a:lnTo>
                    <a:pt x="29682" y="109061"/>
                  </a:lnTo>
                  <a:lnTo>
                    <a:pt x="39969" y="107442"/>
                  </a:lnTo>
                  <a:lnTo>
                    <a:pt x="50220" y="103393"/>
                  </a:lnTo>
                  <a:lnTo>
                    <a:pt x="58543" y="97345"/>
                  </a:lnTo>
                  <a:lnTo>
                    <a:pt x="65579" y="89868"/>
                  </a:lnTo>
                  <a:lnTo>
                    <a:pt x="71973" y="81533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3" name="Google Shape;7133;p90"/>
            <p:cNvSpPr/>
            <p:nvPr/>
          </p:nvSpPr>
          <p:spPr>
            <a:xfrm>
              <a:off x="4915661" y="3311461"/>
              <a:ext cx="64770" cy="51435"/>
            </a:xfrm>
            <a:custGeom>
              <a:rect b="b" l="l" r="r" t="t"/>
              <a:pathLst>
                <a:path extrusionOk="0" h="51435" w="64770">
                  <a:moveTo>
                    <a:pt x="3048" y="46672"/>
                  </a:moveTo>
                  <a:lnTo>
                    <a:pt x="15966" y="50649"/>
                  </a:lnTo>
                  <a:lnTo>
                    <a:pt x="25812" y="51054"/>
                  </a:lnTo>
                  <a:lnTo>
                    <a:pt x="35516" y="47744"/>
                  </a:lnTo>
                  <a:lnTo>
                    <a:pt x="64770" y="16954"/>
                  </a:lnTo>
                  <a:lnTo>
                    <a:pt x="61698" y="10287"/>
                  </a:lnTo>
                  <a:lnTo>
                    <a:pt x="22288" y="0"/>
                  </a:lnTo>
                  <a:lnTo>
                    <a:pt x="13692" y="857"/>
                  </a:lnTo>
                  <a:lnTo>
                    <a:pt x="6096" y="4000"/>
                  </a:lnTo>
                  <a:lnTo>
                    <a:pt x="0" y="7810"/>
                  </a:lnTo>
                  <a:lnTo>
                    <a:pt x="0" y="12382"/>
                  </a:lnTo>
                  <a:lnTo>
                    <a:pt x="4572" y="1543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4" name="Google Shape;7134;p90"/>
            <p:cNvSpPr/>
            <p:nvPr/>
          </p:nvSpPr>
          <p:spPr>
            <a:xfrm>
              <a:off x="5021210" y="3269742"/>
              <a:ext cx="13335" cy="147954"/>
            </a:xfrm>
            <a:custGeom>
              <a:rect b="b" l="l" r="r" t="t"/>
              <a:pathLst>
                <a:path extrusionOk="0" h="147954" w="13335">
                  <a:moveTo>
                    <a:pt x="369" y="0"/>
                  </a:moveTo>
                  <a:lnTo>
                    <a:pt x="4179" y="49530"/>
                  </a:lnTo>
                  <a:lnTo>
                    <a:pt x="6322" y="63936"/>
                  </a:lnTo>
                  <a:lnTo>
                    <a:pt x="8179" y="78486"/>
                  </a:lnTo>
                  <a:lnTo>
                    <a:pt x="9751" y="93035"/>
                  </a:lnTo>
                  <a:lnTo>
                    <a:pt x="11037" y="107442"/>
                  </a:lnTo>
                  <a:lnTo>
                    <a:pt x="11608" y="117717"/>
                  </a:lnTo>
                  <a:lnTo>
                    <a:pt x="12180" y="127920"/>
                  </a:lnTo>
                  <a:lnTo>
                    <a:pt x="12751" y="137981"/>
                  </a:lnTo>
                  <a:lnTo>
                    <a:pt x="13323" y="14782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135" name="Google Shape;7135;p9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724393" y="1542310"/>
            <a:ext cx="132463" cy="188946"/>
          </a:xfrm>
          <a:prstGeom prst="rect">
            <a:avLst/>
          </a:prstGeom>
          <a:noFill/>
          <a:ln>
            <a:noFill/>
          </a:ln>
        </p:spPr>
      </p:pic>
      <p:sp>
        <p:nvSpPr>
          <p:cNvPr id="7136" name="Google Shape;7136;p90"/>
          <p:cNvSpPr/>
          <p:nvPr/>
        </p:nvSpPr>
        <p:spPr>
          <a:xfrm>
            <a:off x="3979121" y="1601560"/>
            <a:ext cx="4915" cy="30825"/>
          </a:xfrm>
          <a:custGeom>
            <a:rect b="b" l="l" r="r" t="t"/>
            <a:pathLst>
              <a:path extrusionOk="0" h="24129" w="3810">
                <a:moveTo>
                  <a:pt x="3810" y="0"/>
                </a:moveTo>
                <a:lnTo>
                  <a:pt x="762" y="12954"/>
                </a:lnTo>
                <a:lnTo>
                  <a:pt x="0" y="15240"/>
                </a:lnTo>
                <a:lnTo>
                  <a:pt x="0" y="23622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7" name="Google Shape;7137;p90"/>
          <p:cNvSpPr/>
          <p:nvPr/>
        </p:nvSpPr>
        <p:spPr>
          <a:xfrm>
            <a:off x="4003707" y="1736812"/>
            <a:ext cx="19658" cy="19468"/>
          </a:xfrm>
          <a:custGeom>
            <a:rect b="b" l="l" r="r" t="t"/>
            <a:pathLst>
              <a:path extrusionOk="0" h="15239" w="15239">
                <a:moveTo>
                  <a:pt x="0" y="3810"/>
                </a:moveTo>
                <a:lnTo>
                  <a:pt x="0" y="12192"/>
                </a:lnTo>
                <a:lnTo>
                  <a:pt x="3047" y="15240"/>
                </a:lnTo>
                <a:lnTo>
                  <a:pt x="11429" y="15240"/>
                </a:lnTo>
                <a:lnTo>
                  <a:pt x="15239" y="12192"/>
                </a:lnTo>
                <a:lnTo>
                  <a:pt x="15239" y="7620"/>
                </a:lnTo>
                <a:lnTo>
                  <a:pt x="15239" y="3810"/>
                </a:lnTo>
                <a:lnTo>
                  <a:pt x="11429" y="0"/>
                </a:lnTo>
                <a:lnTo>
                  <a:pt x="3047" y="0"/>
                </a:lnTo>
                <a:lnTo>
                  <a:pt x="0" y="3810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38" name="Google Shape;7138;p90"/>
          <p:cNvGrpSpPr/>
          <p:nvPr/>
        </p:nvGrpSpPr>
        <p:grpSpPr>
          <a:xfrm>
            <a:off x="4409844" y="1379627"/>
            <a:ext cx="498378" cy="315283"/>
            <a:chOff x="6061602" y="3132569"/>
            <a:chExt cx="530472" cy="329209"/>
          </a:xfrm>
        </p:grpSpPr>
        <p:pic>
          <p:nvPicPr>
            <p:cNvPr id="7139" name="Google Shape;7139;p9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061602" y="3181337"/>
              <a:ext cx="165474" cy="2804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0" name="Google Shape;7140;p9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251435" y="3336785"/>
              <a:ext cx="105943" cy="807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1" name="Google Shape;7141;p90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393334" y="3132569"/>
              <a:ext cx="198740" cy="2804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42" name="Google Shape;7142;p9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190711" y="1560677"/>
            <a:ext cx="219341" cy="129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3" name="Google Shape;7143;p9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532948" y="1479762"/>
            <a:ext cx="139622" cy="1453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44" name="Google Shape;7144;p90"/>
          <p:cNvGrpSpPr/>
          <p:nvPr/>
        </p:nvGrpSpPr>
        <p:grpSpPr>
          <a:xfrm>
            <a:off x="5402156" y="1866782"/>
            <a:ext cx="316746" cy="127707"/>
            <a:chOff x="6902945" y="3866208"/>
            <a:chExt cx="245425" cy="100013"/>
          </a:xfrm>
        </p:grpSpPr>
        <p:pic>
          <p:nvPicPr>
            <p:cNvPr id="7145" name="Google Shape;7145;p9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6902945" y="3888770"/>
              <a:ext cx="144043" cy="77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6" name="Google Shape;7146;p9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069942" y="3866208"/>
              <a:ext cx="78428" cy="847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47" name="Google Shape;7147;p90"/>
          <p:cNvGrpSpPr/>
          <p:nvPr/>
        </p:nvGrpSpPr>
        <p:grpSpPr>
          <a:xfrm>
            <a:off x="1261775" y="2165693"/>
            <a:ext cx="729505" cy="331160"/>
            <a:chOff x="3694841" y="4100309"/>
            <a:chExt cx="565245" cy="259347"/>
          </a:xfrm>
        </p:grpSpPr>
        <p:pic>
          <p:nvPicPr>
            <p:cNvPr id="7148" name="Google Shape;7148;p9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694841" y="4100309"/>
              <a:ext cx="341484" cy="209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49" name="Google Shape;7149;p90"/>
            <p:cNvSpPr/>
            <p:nvPr/>
          </p:nvSpPr>
          <p:spPr>
            <a:xfrm>
              <a:off x="3793997" y="4288536"/>
              <a:ext cx="466089" cy="71120"/>
            </a:xfrm>
            <a:custGeom>
              <a:rect b="b" l="l" r="r" t="t"/>
              <a:pathLst>
                <a:path extrusionOk="0" h="71120" w="466089">
                  <a:moveTo>
                    <a:pt x="11429" y="66294"/>
                  </a:moveTo>
                  <a:lnTo>
                    <a:pt x="7619" y="67818"/>
                  </a:lnTo>
                  <a:lnTo>
                    <a:pt x="3809" y="69342"/>
                  </a:lnTo>
                  <a:lnTo>
                    <a:pt x="0" y="70866"/>
                  </a:lnTo>
                  <a:lnTo>
                    <a:pt x="57816" y="68961"/>
                  </a:lnTo>
                  <a:lnTo>
                    <a:pt x="115061" y="62484"/>
                  </a:lnTo>
                  <a:lnTo>
                    <a:pt x="154364" y="56959"/>
                  </a:lnTo>
                  <a:lnTo>
                    <a:pt x="193452" y="50863"/>
                  </a:lnTo>
                  <a:lnTo>
                    <a:pt x="232398" y="44481"/>
                  </a:lnTo>
                  <a:lnTo>
                    <a:pt x="271271" y="38100"/>
                  </a:lnTo>
                  <a:lnTo>
                    <a:pt x="304990" y="32968"/>
                  </a:lnTo>
                  <a:lnTo>
                    <a:pt x="338708" y="27908"/>
                  </a:lnTo>
                  <a:lnTo>
                    <a:pt x="372427" y="22990"/>
                  </a:lnTo>
                  <a:lnTo>
                    <a:pt x="406145" y="18288"/>
                  </a:lnTo>
                  <a:lnTo>
                    <a:pt x="419731" y="17037"/>
                  </a:lnTo>
                  <a:lnTo>
                    <a:pt x="433101" y="15716"/>
                  </a:lnTo>
                  <a:lnTo>
                    <a:pt x="446329" y="14537"/>
                  </a:lnTo>
                  <a:lnTo>
                    <a:pt x="459485" y="13716"/>
                  </a:lnTo>
                  <a:lnTo>
                    <a:pt x="463295" y="13716"/>
                  </a:lnTo>
                  <a:lnTo>
                    <a:pt x="465581" y="12954"/>
                  </a:lnTo>
                  <a:lnTo>
                    <a:pt x="465581" y="8382"/>
                  </a:lnTo>
                  <a:lnTo>
                    <a:pt x="465581" y="4572"/>
                  </a:lnTo>
                  <a:lnTo>
                    <a:pt x="465581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50" name="Google Shape;7150;p90"/>
          <p:cNvSpPr/>
          <p:nvPr/>
        </p:nvSpPr>
        <p:spPr>
          <a:xfrm>
            <a:off x="2105737" y="2199017"/>
            <a:ext cx="13926" cy="25959"/>
          </a:xfrm>
          <a:custGeom>
            <a:rect b="b" l="l" r="r" t="t"/>
            <a:pathLst>
              <a:path extrusionOk="0" h="20320" w="10795">
                <a:moveTo>
                  <a:pt x="10667" y="0"/>
                </a:moveTo>
                <a:lnTo>
                  <a:pt x="4571" y="11430"/>
                </a:lnTo>
                <a:lnTo>
                  <a:pt x="3809" y="12954"/>
                </a:lnTo>
                <a:lnTo>
                  <a:pt x="0" y="19812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1" name="Google Shape;7151;p90"/>
          <p:cNvSpPr/>
          <p:nvPr/>
        </p:nvSpPr>
        <p:spPr>
          <a:xfrm>
            <a:off x="2125405" y="2330378"/>
            <a:ext cx="12287" cy="14601"/>
          </a:xfrm>
          <a:custGeom>
            <a:rect b="b" l="l" r="r" t="t"/>
            <a:pathLst>
              <a:path extrusionOk="0" h="11429" w="9525">
                <a:moveTo>
                  <a:pt x="9144" y="11429"/>
                </a:moveTo>
                <a:lnTo>
                  <a:pt x="6096" y="7619"/>
                </a:lnTo>
                <a:lnTo>
                  <a:pt x="3048" y="3809"/>
                </a:lnTo>
                <a:lnTo>
                  <a:pt x="0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52" name="Google Shape;7152;p9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841588" y="2152295"/>
            <a:ext cx="129432" cy="191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53" name="Google Shape;7153;p90"/>
          <p:cNvGrpSpPr/>
          <p:nvPr/>
        </p:nvGrpSpPr>
        <p:grpSpPr>
          <a:xfrm>
            <a:off x="2966089" y="2083016"/>
            <a:ext cx="1010918" cy="309900"/>
            <a:chOff x="5015399" y="4035551"/>
            <a:chExt cx="783293" cy="242697"/>
          </a:xfrm>
        </p:grpSpPr>
        <p:pic>
          <p:nvPicPr>
            <p:cNvPr id="7154" name="Google Shape;7154;p9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5015399" y="4078211"/>
              <a:ext cx="158592" cy="1749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55" name="Google Shape;7155;p90"/>
            <p:cNvSpPr/>
            <p:nvPr/>
          </p:nvSpPr>
          <p:spPr>
            <a:xfrm>
              <a:off x="5212079" y="4129277"/>
              <a:ext cx="153670" cy="97154"/>
            </a:xfrm>
            <a:custGeom>
              <a:rect b="b" l="l" r="r" t="t"/>
              <a:pathLst>
                <a:path extrusionOk="0" h="97154" w="153670">
                  <a:moveTo>
                    <a:pt x="0" y="24384"/>
                  </a:moveTo>
                  <a:lnTo>
                    <a:pt x="6858" y="64008"/>
                  </a:lnTo>
                  <a:lnTo>
                    <a:pt x="7429" y="71425"/>
                  </a:lnTo>
                  <a:lnTo>
                    <a:pt x="8001" y="78771"/>
                  </a:lnTo>
                  <a:lnTo>
                    <a:pt x="8572" y="85975"/>
                  </a:lnTo>
                  <a:lnTo>
                    <a:pt x="9144" y="92964"/>
                  </a:lnTo>
                  <a:lnTo>
                    <a:pt x="9144" y="94488"/>
                  </a:lnTo>
                  <a:lnTo>
                    <a:pt x="9144" y="96012"/>
                  </a:lnTo>
                  <a:lnTo>
                    <a:pt x="9144" y="96774"/>
                  </a:lnTo>
                  <a:lnTo>
                    <a:pt x="9144" y="89916"/>
                  </a:lnTo>
                  <a:lnTo>
                    <a:pt x="9144" y="85344"/>
                  </a:lnTo>
                  <a:lnTo>
                    <a:pt x="9144" y="77724"/>
                  </a:lnTo>
                  <a:lnTo>
                    <a:pt x="8965" y="66103"/>
                  </a:lnTo>
                  <a:lnTo>
                    <a:pt x="10001" y="55054"/>
                  </a:lnTo>
                  <a:lnTo>
                    <a:pt x="30956" y="20574"/>
                  </a:lnTo>
                  <a:lnTo>
                    <a:pt x="48768" y="16764"/>
                  </a:lnTo>
                  <a:lnTo>
                    <a:pt x="56769" y="18692"/>
                  </a:lnTo>
                  <a:lnTo>
                    <a:pt x="81534" y="54768"/>
                  </a:lnTo>
                  <a:lnTo>
                    <a:pt x="84582" y="73914"/>
                  </a:lnTo>
                  <a:lnTo>
                    <a:pt x="84582" y="76200"/>
                  </a:lnTo>
                  <a:lnTo>
                    <a:pt x="84582" y="76962"/>
                  </a:lnTo>
                  <a:lnTo>
                    <a:pt x="77652" y="52101"/>
                  </a:lnTo>
                  <a:lnTo>
                    <a:pt x="78867" y="42100"/>
                  </a:lnTo>
                  <a:lnTo>
                    <a:pt x="97536" y="7905"/>
                  </a:lnTo>
                  <a:lnTo>
                    <a:pt x="112776" y="0"/>
                  </a:lnTo>
                  <a:lnTo>
                    <a:pt x="119955" y="1273"/>
                  </a:lnTo>
                  <a:lnTo>
                    <a:pt x="140589" y="37528"/>
                  </a:lnTo>
                  <a:lnTo>
                    <a:pt x="145542" y="56388"/>
                  </a:lnTo>
                  <a:lnTo>
                    <a:pt x="147066" y="60960"/>
                  </a:lnTo>
                  <a:lnTo>
                    <a:pt x="147066" y="73152"/>
                  </a:lnTo>
                  <a:lnTo>
                    <a:pt x="151638" y="76962"/>
                  </a:lnTo>
                  <a:lnTo>
                    <a:pt x="152400" y="76962"/>
                  </a:lnTo>
                  <a:lnTo>
                    <a:pt x="153162" y="7696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6" name="Google Shape;7156;p90"/>
            <p:cNvSpPr/>
            <p:nvPr/>
          </p:nvSpPr>
          <p:spPr>
            <a:xfrm>
              <a:off x="5387732" y="4089653"/>
              <a:ext cx="76835" cy="188595"/>
            </a:xfrm>
            <a:custGeom>
              <a:rect b="b" l="l" r="r" t="t"/>
              <a:pathLst>
                <a:path extrusionOk="0" h="188595" w="76835">
                  <a:moveTo>
                    <a:pt x="2655" y="0"/>
                  </a:moveTo>
                  <a:lnTo>
                    <a:pt x="3024" y="17145"/>
                  </a:lnTo>
                  <a:lnTo>
                    <a:pt x="3893" y="34290"/>
                  </a:lnTo>
                  <a:lnTo>
                    <a:pt x="4905" y="51435"/>
                  </a:lnTo>
                  <a:lnTo>
                    <a:pt x="5703" y="68580"/>
                  </a:lnTo>
                  <a:lnTo>
                    <a:pt x="6143" y="86427"/>
                  </a:lnTo>
                  <a:lnTo>
                    <a:pt x="6369" y="104489"/>
                  </a:lnTo>
                  <a:lnTo>
                    <a:pt x="6453" y="122693"/>
                  </a:lnTo>
                  <a:lnTo>
                    <a:pt x="6465" y="140970"/>
                  </a:lnTo>
                  <a:lnTo>
                    <a:pt x="6381" y="152745"/>
                  </a:lnTo>
                  <a:lnTo>
                    <a:pt x="6369" y="164877"/>
                  </a:lnTo>
                  <a:lnTo>
                    <a:pt x="6786" y="176867"/>
                  </a:lnTo>
                  <a:lnTo>
                    <a:pt x="7989" y="188214"/>
                  </a:lnTo>
                  <a:lnTo>
                    <a:pt x="8536" y="181225"/>
                  </a:lnTo>
                  <a:lnTo>
                    <a:pt x="8941" y="174021"/>
                  </a:lnTo>
                  <a:lnTo>
                    <a:pt x="9060" y="166675"/>
                  </a:lnTo>
                  <a:lnTo>
                    <a:pt x="8751" y="159258"/>
                  </a:lnTo>
                  <a:lnTo>
                    <a:pt x="7012" y="146101"/>
                  </a:lnTo>
                  <a:lnTo>
                    <a:pt x="4560" y="132873"/>
                  </a:lnTo>
                  <a:lnTo>
                    <a:pt x="2107" y="119503"/>
                  </a:lnTo>
                  <a:lnTo>
                    <a:pt x="369" y="105918"/>
                  </a:lnTo>
                  <a:lnTo>
                    <a:pt x="0" y="96083"/>
                  </a:lnTo>
                  <a:lnTo>
                    <a:pt x="845" y="87249"/>
                  </a:lnTo>
                  <a:lnTo>
                    <a:pt x="40933" y="66936"/>
                  </a:lnTo>
                  <a:lnTo>
                    <a:pt x="50661" y="67055"/>
                  </a:lnTo>
                  <a:lnTo>
                    <a:pt x="58138" y="68008"/>
                  </a:lnTo>
                  <a:lnTo>
                    <a:pt x="65901" y="70104"/>
                  </a:lnTo>
                  <a:lnTo>
                    <a:pt x="72520" y="73913"/>
                  </a:lnTo>
                  <a:lnTo>
                    <a:pt x="76569" y="80009"/>
                  </a:lnTo>
                  <a:lnTo>
                    <a:pt x="75688" y="88225"/>
                  </a:lnTo>
                  <a:lnTo>
                    <a:pt x="69520" y="95440"/>
                  </a:lnTo>
                  <a:lnTo>
                    <a:pt x="61352" y="101226"/>
                  </a:lnTo>
                  <a:lnTo>
                    <a:pt x="54471" y="105155"/>
                  </a:lnTo>
                  <a:lnTo>
                    <a:pt x="45410" y="111121"/>
                  </a:lnTo>
                  <a:lnTo>
                    <a:pt x="36278" y="116300"/>
                  </a:lnTo>
                  <a:lnTo>
                    <a:pt x="26717" y="120479"/>
                  </a:lnTo>
                  <a:lnTo>
                    <a:pt x="16371" y="12344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7" name="Google Shape;7157;p90"/>
            <p:cNvSpPr/>
            <p:nvPr/>
          </p:nvSpPr>
          <p:spPr>
            <a:xfrm>
              <a:off x="5496305" y="4100321"/>
              <a:ext cx="139064" cy="95885"/>
            </a:xfrm>
            <a:custGeom>
              <a:rect b="b" l="l" r="r" t="t"/>
              <a:pathLst>
                <a:path extrusionOk="0" h="95885" w="139064">
                  <a:moveTo>
                    <a:pt x="6858" y="0"/>
                  </a:moveTo>
                  <a:lnTo>
                    <a:pt x="3536" y="15085"/>
                  </a:lnTo>
                  <a:lnTo>
                    <a:pt x="1428" y="29813"/>
                  </a:lnTo>
                  <a:lnTo>
                    <a:pt x="321" y="44684"/>
                  </a:lnTo>
                  <a:lnTo>
                    <a:pt x="0" y="60198"/>
                  </a:lnTo>
                  <a:lnTo>
                    <a:pt x="59" y="69282"/>
                  </a:lnTo>
                  <a:lnTo>
                    <a:pt x="1047" y="78581"/>
                  </a:lnTo>
                  <a:lnTo>
                    <a:pt x="4179" y="86879"/>
                  </a:lnTo>
                  <a:lnTo>
                    <a:pt x="10668" y="92964"/>
                  </a:lnTo>
                  <a:lnTo>
                    <a:pt x="19561" y="95881"/>
                  </a:lnTo>
                  <a:lnTo>
                    <a:pt x="28670" y="95154"/>
                  </a:lnTo>
                  <a:lnTo>
                    <a:pt x="62484" y="71532"/>
                  </a:lnTo>
                  <a:lnTo>
                    <a:pt x="76295" y="28193"/>
                  </a:lnTo>
                  <a:lnTo>
                    <a:pt x="75830" y="16430"/>
                  </a:lnTo>
                  <a:lnTo>
                    <a:pt x="73152" y="6095"/>
                  </a:lnTo>
                  <a:lnTo>
                    <a:pt x="70866" y="3809"/>
                  </a:lnTo>
                  <a:lnTo>
                    <a:pt x="70866" y="3047"/>
                  </a:lnTo>
                  <a:lnTo>
                    <a:pt x="64008" y="35051"/>
                  </a:lnTo>
                  <a:lnTo>
                    <a:pt x="64055" y="44517"/>
                  </a:lnTo>
                  <a:lnTo>
                    <a:pt x="93154" y="78295"/>
                  </a:lnTo>
                  <a:lnTo>
                    <a:pt x="104132" y="78485"/>
                  </a:lnTo>
                  <a:lnTo>
                    <a:pt x="113538" y="76961"/>
                  </a:lnTo>
                  <a:lnTo>
                    <a:pt x="121860" y="73556"/>
                  </a:lnTo>
                  <a:lnTo>
                    <a:pt x="128111" y="70865"/>
                  </a:lnTo>
                  <a:lnTo>
                    <a:pt x="133361" y="68175"/>
                  </a:lnTo>
                  <a:lnTo>
                    <a:pt x="138684" y="64769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8" name="Google Shape;7158;p90"/>
            <p:cNvSpPr/>
            <p:nvPr/>
          </p:nvSpPr>
          <p:spPr>
            <a:xfrm>
              <a:off x="5660647" y="4035551"/>
              <a:ext cx="17779" cy="142875"/>
            </a:xfrm>
            <a:custGeom>
              <a:rect b="b" l="l" r="r" t="t"/>
              <a:pathLst>
                <a:path extrusionOk="0" h="142875" w="17779">
                  <a:moveTo>
                    <a:pt x="250" y="0"/>
                  </a:moveTo>
                  <a:lnTo>
                    <a:pt x="2928" y="41040"/>
                  </a:lnTo>
                  <a:lnTo>
                    <a:pt x="7536" y="71568"/>
                  </a:lnTo>
                  <a:lnTo>
                    <a:pt x="9965" y="88487"/>
                  </a:lnTo>
                  <a:lnTo>
                    <a:pt x="12108" y="105548"/>
                  </a:lnTo>
                  <a:lnTo>
                    <a:pt x="13966" y="122682"/>
                  </a:lnTo>
                  <a:lnTo>
                    <a:pt x="14728" y="128778"/>
                  </a:lnTo>
                  <a:lnTo>
                    <a:pt x="14728" y="136398"/>
                  </a:lnTo>
                  <a:lnTo>
                    <a:pt x="17776" y="142494"/>
                  </a:lnTo>
                  <a:lnTo>
                    <a:pt x="17776" y="141732"/>
                  </a:lnTo>
                  <a:lnTo>
                    <a:pt x="17776" y="14097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9" name="Google Shape;7159;p90"/>
            <p:cNvSpPr/>
            <p:nvPr/>
          </p:nvSpPr>
          <p:spPr>
            <a:xfrm>
              <a:off x="5649467" y="4091939"/>
              <a:ext cx="140335" cy="80010"/>
            </a:xfrm>
            <a:custGeom>
              <a:rect b="b" l="l" r="r" t="t"/>
              <a:pathLst>
                <a:path extrusionOk="0" h="80010" w="140335">
                  <a:moveTo>
                    <a:pt x="0" y="17525"/>
                  </a:moveTo>
                  <a:lnTo>
                    <a:pt x="48768" y="11429"/>
                  </a:lnTo>
                  <a:lnTo>
                    <a:pt x="85344" y="1523"/>
                  </a:lnTo>
                  <a:lnTo>
                    <a:pt x="87630" y="1523"/>
                  </a:lnTo>
                  <a:lnTo>
                    <a:pt x="89916" y="761"/>
                  </a:lnTo>
                  <a:lnTo>
                    <a:pt x="92202" y="0"/>
                  </a:lnTo>
                  <a:lnTo>
                    <a:pt x="92082" y="14168"/>
                  </a:lnTo>
                  <a:lnTo>
                    <a:pt x="91821" y="28193"/>
                  </a:lnTo>
                  <a:lnTo>
                    <a:pt x="91559" y="42219"/>
                  </a:lnTo>
                  <a:lnTo>
                    <a:pt x="91440" y="56387"/>
                  </a:lnTo>
                  <a:lnTo>
                    <a:pt x="91440" y="64007"/>
                  </a:lnTo>
                  <a:lnTo>
                    <a:pt x="92202" y="74675"/>
                  </a:lnTo>
                  <a:lnTo>
                    <a:pt x="100584" y="78485"/>
                  </a:lnTo>
                  <a:lnTo>
                    <a:pt x="108906" y="79998"/>
                  </a:lnTo>
                  <a:lnTo>
                    <a:pt x="117443" y="79152"/>
                  </a:lnTo>
                  <a:lnTo>
                    <a:pt x="125551" y="76450"/>
                  </a:lnTo>
                  <a:lnTo>
                    <a:pt x="132588" y="72389"/>
                  </a:lnTo>
                  <a:lnTo>
                    <a:pt x="135636" y="70865"/>
                  </a:lnTo>
                  <a:lnTo>
                    <a:pt x="137922" y="68579"/>
                  </a:lnTo>
                  <a:lnTo>
                    <a:pt x="140208" y="66293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0" name="Google Shape;7160;p90"/>
            <p:cNvSpPr/>
            <p:nvPr/>
          </p:nvSpPr>
          <p:spPr>
            <a:xfrm>
              <a:off x="5725667" y="4081200"/>
              <a:ext cx="73025" cy="40004"/>
            </a:xfrm>
            <a:custGeom>
              <a:rect b="b" l="l" r="r" t="t"/>
              <a:pathLst>
                <a:path extrusionOk="0" h="40004" w="73025">
                  <a:moveTo>
                    <a:pt x="19050" y="31313"/>
                  </a:moveTo>
                  <a:lnTo>
                    <a:pt x="31539" y="36778"/>
                  </a:lnTo>
                  <a:lnTo>
                    <a:pt x="41814" y="39600"/>
                  </a:lnTo>
                  <a:lnTo>
                    <a:pt x="51946" y="38278"/>
                  </a:lnTo>
                  <a:lnTo>
                    <a:pt x="64008" y="31313"/>
                  </a:lnTo>
                  <a:lnTo>
                    <a:pt x="67663" y="26896"/>
                  </a:lnTo>
                  <a:lnTo>
                    <a:pt x="70961" y="21121"/>
                  </a:lnTo>
                  <a:lnTo>
                    <a:pt x="72687" y="14918"/>
                  </a:lnTo>
                  <a:lnTo>
                    <a:pt x="71628" y="9215"/>
                  </a:lnTo>
                  <a:lnTo>
                    <a:pt x="65448" y="3286"/>
                  </a:lnTo>
                  <a:lnTo>
                    <a:pt x="57054" y="642"/>
                  </a:lnTo>
                  <a:lnTo>
                    <a:pt x="47946" y="0"/>
                  </a:lnTo>
                  <a:lnTo>
                    <a:pt x="39623" y="71"/>
                  </a:lnTo>
                  <a:lnTo>
                    <a:pt x="28741" y="714"/>
                  </a:lnTo>
                  <a:lnTo>
                    <a:pt x="19430" y="3500"/>
                  </a:lnTo>
                  <a:lnTo>
                    <a:pt x="10691" y="8000"/>
                  </a:lnTo>
                  <a:lnTo>
                    <a:pt x="1523" y="13787"/>
                  </a:lnTo>
                  <a:lnTo>
                    <a:pt x="761" y="13787"/>
                  </a:lnTo>
                  <a:lnTo>
                    <a:pt x="0" y="14549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161" name="Google Shape;7161;p9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674481" y="2082236"/>
            <a:ext cx="113134" cy="1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2" name="Google Shape;7162;p9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5011865" y="2078466"/>
            <a:ext cx="108078" cy="133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3" name="Google Shape;7163;p9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256925" y="2067641"/>
            <a:ext cx="174839" cy="16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4" name="Google Shape;7164;p9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051960" y="2776985"/>
            <a:ext cx="179175" cy="217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5" name="Google Shape;7165;p90"/>
          <p:cNvGrpSpPr/>
          <p:nvPr/>
        </p:nvGrpSpPr>
        <p:grpSpPr>
          <a:xfrm>
            <a:off x="4461043" y="2846832"/>
            <a:ext cx="75069" cy="66649"/>
            <a:chOff x="6173724" y="4633722"/>
            <a:chExt cx="58166" cy="52196"/>
          </a:xfrm>
        </p:grpSpPr>
        <p:sp>
          <p:nvSpPr>
            <p:cNvPr id="7166" name="Google Shape;7166;p90"/>
            <p:cNvSpPr/>
            <p:nvPr/>
          </p:nvSpPr>
          <p:spPr>
            <a:xfrm>
              <a:off x="6173724" y="4633722"/>
              <a:ext cx="47625" cy="5079"/>
            </a:xfrm>
            <a:custGeom>
              <a:rect b="b" l="l" r="r" t="t"/>
              <a:pathLst>
                <a:path extrusionOk="0" h="5079" w="47625">
                  <a:moveTo>
                    <a:pt x="0" y="0"/>
                  </a:moveTo>
                  <a:lnTo>
                    <a:pt x="9382" y="345"/>
                  </a:lnTo>
                  <a:lnTo>
                    <a:pt x="19050" y="476"/>
                  </a:lnTo>
                  <a:lnTo>
                    <a:pt x="28717" y="750"/>
                  </a:lnTo>
                  <a:lnTo>
                    <a:pt x="38100" y="1524"/>
                  </a:lnTo>
                  <a:lnTo>
                    <a:pt x="43434" y="2286"/>
                  </a:lnTo>
                  <a:lnTo>
                    <a:pt x="44196" y="2286"/>
                  </a:lnTo>
                  <a:lnTo>
                    <a:pt x="47244" y="457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7" name="Google Shape;7167;p90"/>
            <p:cNvSpPr/>
            <p:nvPr/>
          </p:nvSpPr>
          <p:spPr>
            <a:xfrm>
              <a:off x="6179820" y="4680204"/>
              <a:ext cx="52070" cy="5714"/>
            </a:xfrm>
            <a:custGeom>
              <a:rect b="b" l="l" r="r" t="t"/>
              <a:pathLst>
                <a:path extrusionOk="0" h="5714" w="52070">
                  <a:moveTo>
                    <a:pt x="0" y="4572"/>
                  </a:moveTo>
                  <a:lnTo>
                    <a:pt x="13454" y="5143"/>
                  </a:lnTo>
                  <a:lnTo>
                    <a:pt x="26479" y="5143"/>
                  </a:lnTo>
                  <a:lnTo>
                    <a:pt x="39219" y="3714"/>
                  </a:lnTo>
                  <a:lnTo>
                    <a:pt x="51816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68" name="Google Shape;7168;p90"/>
          <p:cNvGrpSpPr/>
          <p:nvPr/>
        </p:nvGrpSpPr>
        <p:grpSpPr>
          <a:xfrm>
            <a:off x="4899619" y="2632768"/>
            <a:ext cx="672196" cy="336495"/>
            <a:chOff x="6513563" y="4466081"/>
            <a:chExt cx="520840" cy="263525"/>
          </a:xfrm>
        </p:grpSpPr>
        <p:pic>
          <p:nvPicPr>
            <p:cNvPr id="7169" name="Google Shape;7169;p90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6513563" y="4490488"/>
              <a:ext cx="167665" cy="215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70" name="Google Shape;7170;p90"/>
            <p:cNvSpPr/>
            <p:nvPr/>
          </p:nvSpPr>
          <p:spPr>
            <a:xfrm>
              <a:off x="6726174" y="4466081"/>
              <a:ext cx="104140" cy="263525"/>
            </a:xfrm>
            <a:custGeom>
              <a:rect b="b" l="l" r="r" t="t"/>
              <a:pathLst>
                <a:path extrusionOk="0" h="263525" w="104140">
                  <a:moveTo>
                    <a:pt x="39624" y="0"/>
                  </a:moveTo>
                  <a:lnTo>
                    <a:pt x="22479" y="41148"/>
                  </a:lnTo>
                  <a:lnTo>
                    <a:pt x="9906" y="84582"/>
                  </a:lnTo>
                  <a:lnTo>
                    <a:pt x="2095" y="132683"/>
                  </a:lnTo>
                  <a:lnTo>
                    <a:pt x="0" y="181356"/>
                  </a:lnTo>
                  <a:lnTo>
                    <a:pt x="702" y="199239"/>
                  </a:lnTo>
                  <a:lnTo>
                    <a:pt x="17526" y="249174"/>
                  </a:lnTo>
                  <a:lnTo>
                    <a:pt x="50851" y="262997"/>
                  </a:lnTo>
                  <a:lnTo>
                    <a:pt x="63246" y="260604"/>
                  </a:lnTo>
                  <a:lnTo>
                    <a:pt x="75235" y="255293"/>
                  </a:lnTo>
                  <a:lnTo>
                    <a:pt x="85439" y="247840"/>
                  </a:lnTo>
                  <a:lnTo>
                    <a:pt x="94642" y="238958"/>
                  </a:lnTo>
                  <a:lnTo>
                    <a:pt x="103632" y="229361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71" name="Google Shape;7171;p90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6823697" y="4523219"/>
              <a:ext cx="151663" cy="1379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72" name="Google Shape;7172;p90"/>
            <p:cNvSpPr/>
            <p:nvPr/>
          </p:nvSpPr>
          <p:spPr>
            <a:xfrm>
              <a:off x="7005828" y="4629149"/>
              <a:ext cx="28575" cy="58420"/>
            </a:xfrm>
            <a:custGeom>
              <a:rect b="b" l="l" r="r" t="t"/>
              <a:pathLst>
                <a:path extrusionOk="0" h="58420" w="28575">
                  <a:moveTo>
                    <a:pt x="28194" y="0"/>
                  </a:moveTo>
                  <a:lnTo>
                    <a:pt x="10668" y="41148"/>
                  </a:lnTo>
                  <a:lnTo>
                    <a:pt x="6858" y="46482"/>
                  </a:lnTo>
                  <a:lnTo>
                    <a:pt x="3810" y="52578"/>
                  </a:lnTo>
                  <a:lnTo>
                    <a:pt x="0" y="5791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73" name="Google Shape;7173;p90"/>
          <p:cNvGrpSpPr/>
          <p:nvPr/>
        </p:nvGrpSpPr>
        <p:grpSpPr>
          <a:xfrm>
            <a:off x="5640148" y="2580209"/>
            <a:ext cx="415682" cy="321105"/>
            <a:chOff x="7087349" y="4424934"/>
            <a:chExt cx="322084" cy="251472"/>
          </a:xfrm>
        </p:grpSpPr>
        <p:pic>
          <p:nvPicPr>
            <p:cNvPr id="7174" name="Google Shape;7174;p90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7087349" y="4495038"/>
              <a:ext cx="154698" cy="1813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75" name="Google Shape;7175;p90"/>
            <p:cNvSpPr/>
            <p:nvPr/>
          </p:nvSpPr>
          <p:spPr>
            <a:xfrm>
              <a:off x="7278624" y="4424934"/>
              <a:ext cx="130809" cy="247014"/>
            </a:xfrm>
            <a:custGeom>
              <a:rect b="b" l="l" r="r" t="t"/>
              <a:pathLst>
                <a:path extrusionOk="0" h="247014" w="130809">
                  <a:moveTo>
                    <a:pt x="43433" y="0"/>
                  </a:moveTo>
                  <a:lnTo>
                    <a:pt x="89511" y="28396"/>
                  </a:lnTo>
                  <a:lnTo>
                    <a:pt x="113264" y="58352"/>
                  </a:lnTo>
                  <a:lnTo>
                    <a:pt x="127289" y="94095"/>
                  </a:lnTo>
                  <a:lnTo>
                    <a:pt x="130301" y="113537"/>
                  </a:lnTo>
                  <a:lnTo>
                    <a:pt x="129932" y="133540"/>
                  </a:lnTo>
                  <a:lnTo>
                    <a:pt x="117764" y="170116"/>
                  </a:lnTo>
                  <a:lnTo>
                    <a:pt x="87237" y="207347"/>
                  </a:lnTo>
                  <a:lnTo>
                    <a:pt x="35206" y="240375"/>
                  </a:lnTo>
                  <a:lnTo>
                    <a:pt x="7619" y="246888"/>
                  </a:lnTo>
                  <a:lnTo>
                    <a:pt x="5333" y="246126"/>
                  </a:lnTo>
                  <a:lnTo>
                    <a:pt x="3047" y="246126"/>
                  </a:lnTo>
                  <a:lnTo>
                    <a:pt x="0" y="24612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76" name="Google Shape;7176;p90"/>
          <p:cNvGrpSpPr/>
          <p:nvPr/>
        </p:nvGrpSpPr>
        <p:grpSpPr>
          <a:xfrm>
            <a:off x="1223015" y="4035555"/>
            <a:ext cx="783814" cy="361439"/>
            <a:chOff x="3896855" y="5392316"/>
            <a:chExt cx="607325" cy="283060"/>
          </a:xfrm>
        </p:grpSpPr>
        <p:pic>
          <p:nvPicPr>
            <p:cNvPr id="7177" name="Google Shape;7177;p90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3896855" y="5392316"/>
              <a:ext cx="327685" cy="2396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78" name="Google Shape;7178;p90"/>
            <p:cNvSpPr/>
            <p:nvPr/>
          </p:nvSpPr>
          <p:spPr>
            <a:xfrm>
              <a:off x="3983735" y="5610606"/>
              <a:ext cx="443229" cy="64770"/>
            </a:xfrm>
            <a:custGeom>
              <a:rect b="b" l="l" r="r" t="t"/>
              <a:pathLst>
                <a:path extrusionOk="0" h="64770" w="443229">
                  <a:moveTo>
                    <a:pt x="0" y="64007"/>
                  </a:moveTo>
                  <a:lnTo>
                    <a:pt x="48768" y="62769"/>
                  </a:lnTo>
                  <a:lnTo>
                    <a:pt x="97536" y="56387"/>
                  </a:lnTo>
                  <a:lnTo>
                    <a:pt x="171450" y="45815"/>
                  </a:lnTo>
                  <a:lnTo>
                    <a:pt x="208335" y="40636"/>
                  </a:lnTo>
                  <a:lnTo>
                    <a:pt x="245364" y="35813"/>
                  </a:lnTo>
                  <a:lnTo>
                    <a:pt x="278380" y="31706"/>
                  </a:lnTo>
                  <a:lnTo>
                    <a:pt x="311181" y="27527"/>
                  </a:lnTo>
                  <a:lnTo>
                    <a:pt x="343840" y="23491"/>
                  </a:lnTo>
                  <a:lnTo>
                    <a:pt x="376428" y="19811"/>
                  </a:lnTo>
                  <a:lnTo>
                    <a:pt x="391739" y="18216"/>
                  </a:lnTo>
                  <a:lnTo>
                    <a:pt x="406908" y="16763"/>
                  </a:lnTo>
                  <a:lnTo>
                    <a:pt x="422076" y="15311"/>
                  </a:lnTo>
                  <a:lnTo>
                    <a:pt x="437388" y="13715"/>
                  </a:lnTo>
                  <a:lnTo>
                    <a:pt x="440436" y="12953"/>
                  </a:lnTo>
                  <a:lnTo>
                    <a:pt x="442722" y="12953"/>
                  </a:lnTo>
                  <a:lnTo>
                    <a:pt x="437388" y="11429"/>
                  </a:lnTo>
                  <a:lnTo>
                    <a:pt x="433578" y="11429"/>
                  </a:lnTo>
                  <a:lnTo>
                    <a:pt x="429768" y="6095"/>
                  </a:lnTo>
                  <a:lnTo>
                    <a:pt x="429006" y="3809"/>
                  </a:lnTo>
                  <a:lnTo>
                    <a:pt x="427481" y="1523"/>
                  </a:lnTo>
                  <a:lnTo>
                    <a:pt x="425958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9" name="Google Shape;7179;p90"/>
            <p:cNvSpPr/>
            <p:nvPr/>
          </p:nvSpPr>
          <p:spPr>
            <a:xfrm>
              <a:off x="4464557" y="5448300"/>
              <a:ext cx="5714" cy="21589"/>
            </a:xfrm>
            <a:custGeom>
              <a:rect b="b" l="l" r="r" t="t"/>
              <a:pathLst>
                <a:path extrusionOk="0" h="21589" w="5714">
                  <a:moveTo>
                    <a:pt x="5334" y="0"/>
                  </a:moveTo>
                  <a:lnTo>
                    <a:pt x="2286" y="9144"/>
                  </a:lnTo>
                  <a:lnTo>
                    <a:pt x="762" y="12192"/>
                  </a:lnTo>
                  <a:lnTo>
                    <a:pt x="0" y="2133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0" name="Google Shape;7180;p90"/>
            <p:cNvSpPr/>
            <p:nvPr/>
          </p:nvSpPr>
          <p:spPr>
            <a:xfrm>
              <a:off x="4488941" y="5558028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7"/>
                  </a:moveTo>
                  <a:lnTo>
                    <a:pt x="0" y="11429"/>
                  </a:lnTo>
                  <a:lnTo>
                    <a:pt x="3809" y="15239"/>
                  </a:lnTo>
                  <a:lnTo>
                    <a:pt x="12191" y="15239"/>
                  </a:lnTo>
                  <a:lnTo>
                    <a:pt x="15239" y="11429"/>
                  </a:lnTo>
                  <a:lnTo>
                    <a:pt x="15239" y="7619"/>
                  </a:lnTo>
                  <a:lnTo>
                    <a:pt x="15239" y="3047"/>
                  </a:lnTo>
                  <a:lnTo>
                    <a:pt x="12191" y="0"/>
                  </a:lnTo>
                  <a:lnTo>
                    <a:pt x="3809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81" name="Google Shape;7181;p90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4284725" y="5417807"/>
              <a:ext cx="94501" cy="1387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2" name="Google Shape;7182;p90"/>
          <p:cNvGrpSpPr/>
          <p:nvPr/>
        </p:nvGrpSpPr>
        <p:grpSpPr>
          <a:xfrm>
            <a:off x="4896369" y="4770941"/>
            <a:ext cx="209636" cy="168003"/>
            <a:chOff x="6798563" y="6047231"/>
            <a:chExt cx="162433" cy="131571"/>
          </a:xfrm>
        </p:grpSpPr>
        <p:sp>
          <p:nvSpPr>
            <p:cNvPr id="7183" name="Google Shape;7183;p90"/>
            <p:cNvSpPr/>
            <p:nvPr/>
          </p:nvSpPr>
          <p:spPr>
            <a:xfrm>
              <a:off x="6799849" y="6078473"/>
              <a:ext cx="44450" cy="100329"/>
            </a:xfrm>
            <a:custGeom>
              <a:rect b="b" l="l" r="r" t="t"/>
              <a:pathLst>
                <a:path extrusionOk="0" h="100329" w="44450">
                  <a:moveTo>
                    <a:pt x="2524" y="0"/>
                  </a:moveTo>
                  <a:lnTo>
                    <a:pt x="1524" y="12573"/>
                  </a:lnTo>
                  <a:lnTo>
                    <a:pt x="809" y="25146"/>
                  </a:lnTo>
                  <a:lnTo>
                    <a:pt x="381" y="37719"/>
                  </a:lnTo>
                  <a:lnTo>
                    <a:pt x="238" y="50292"/>
                  </a:lnTo>
                  <a:lnTo>
                    <a:pt x="0" y="60102"/>
                  </a:lnTo>
                  <a:lnTo>
                    <a:pt x="17764" y="99822"/>
                  </a:lnTo>
                  <a:lnTo>
                    <a:pt x="26146" y="97536"/>
                  </a:lnTo>
                  <a:lnTo>
                    <a:pt x="32432" y="94345"/>
                  </a:lnTo>
                  <a:lnTo>
                    <a:pt x="37004" y="89725"/>
                  </a:lnTo>
                  <a:lnTo>
                    <a:pt x="40719" y="84248"/>
                  </a:lnTo>
                  <a:lnTo>
                    <a:pt x="44434" y="78485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4" name="Google Shape;7184;p90"/>
            <p:cNvSpPr/>
            <p:nvPr/>
          </p:nvSpPr>
          <p:spPr>
            <a:xfrm>
              <a:off x="6798563" y="6083807"/>
              <a:ext cx="41275" cy="39370"/>
            </a:xfrm>
            <a:custGeom>
              <a:rect b="b" l="l" r="r" t="t"/>
              <a:pathLst>
                <a:path extrusionOk="0" h="39370" w="41275">
                  <a:moveTo>
                    <a:pt x="0" y="26669"/>
                  </a:moveTo>
                  <a:lnTo>
                    <a:pt x="4810" y="34313"/>
                  </a:lnTo>
                  <a:lnTo>
                    <a:pt x="9906" y="38671"/>
                  </a:lnTo>
                  <a:lnTo>
                    <a:pt x="16716" y="39314"/>
                  </a:lnTo>
                  <a:lnTo>
                    <a:pt x="26670" y="35813"/>
                  </a:lnTo>
                  <a:lnTo>
                    <a:pt x="34290" y="32003"/>
                  </a:lnTo>
                  <a:lnTo>
                    <a:pt x="41148" y="25145"/>
                  </a:lnTo>
                  <a:lnTo>
                    <a:pt x="40386" y="16763"/>
                  </a:lnTo>
                  <a:lnTo>
                    <a:pt x="39623" y="8381"/>
                  </a:lnTo>
                  <a:lnTo>
                    <a:pt x="30479" y="4571"/>
                  </a:lnTo>
                  <a:lnTo>
                    <a:pt x="23621" y="2285"/>
                  </a:lnTo>
                  <a:lnTo>
                    <a:pt x="19811" y="761"/>
                  </a:lnTo>
                  <a:lnTo>
                    <a:pt x="15239" y="761"/>
                  </a:lnTo>
                  <a:lnTo>
                    <a:pt x="11429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5" name="Google Shape;7185;p90"/>
            <p:cNvSpPr/>
            <p:nvPr/>
          </p:nvSpPr>
          <p:spPr>
            <a:xfrm>
              <a:off x="6871715" y="6076949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048" y="15240"/>
                  </a:lnTo>
                  <a:lnTo>
                    <a:pt x="12192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6" name="Google Shape;7186;p90"/>
            <p:cNvSpPr/>
            <p:nvPr/>
          </p:nvSpPr>
          <p:spPr>
            <a:xfrm>
              <a:off x="6919721" y="6047231"/>
              <a:ext cx="41275" cy="104775"/>
            </a:xfrm>
            <a:custGeom>
              <a:rect b="b" l="l" r="r" t="t"/>
              <a:pathLst>
                <a:path extrusionOk="0" h="104775" w="41275">
                  <a:moveTo>
                    <a:pt x="0" y="46481"/>
                  </a:moveTo>
                  <a:lnTo>
                    <a:pt x="17359" y="85939"/>
                  </a:lnTo>
                  <a:lnTo>
                    <a:pt x="28956" y="103631"/>
                  </a:lnTo>
                  <a:lnTo>
                    <a:pt x="29718" y="104393"/>
                  </a:lnTo>
                  <a:lnTo>
                    <a:pt x="38778" y="61983"/>
                  </a:lnTo>
                  <a:lnTo>
                    <a:pt x="40386" y="9905"/>
                  </a:lnTo>
                  <a:lnTo>
                    <a:pt x="40386" y="4571"/>
                  </a:lnTo>
                  <a:lnTo>
                    <a:pt x="40386" y="3047"/>
                  </a:lnTo>
                  <a:lnTo>
                    <a:pt x="41147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187" name="Google Shape;7187;p90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5327515" y="4755648"/>
            <a:ext cx="97866" cy="1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8" name="Google Shape;7188;p90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5587806" y="4744944"/>
            <a:ext cx="102311" cy="1732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89" name="Google Shape;7189;p90"/>
          <p:cNvGrpSpPr/>
          <p:nvPr/>
        </p:nvGrpSpPr>
        <p:grpSpPr>
          <a:xfrm>
            <a:off x="4966914" y="3588437"/>
            <a:ext cx="448526" cy="192199"/>
            <a:chOff x="6797753" y="5042141"/>
            <a:chExt cx="347533" cy="150520"/>
          </a:xfrm>
        </p:grpSpPr>
        <p:pic>
          <p:nvPicPr>
            <p:cNvPr id="7190" name="Google Shape;7190;p90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6797753" y="5061191"/>
              <a:ext cx="101394" cy="1314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1" name="Google Shape;7191;p90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6937997" y="5042141"/>
              <a:ext cx="207289" cy="1166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92" name="Google Shape;7192;p90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5500265" y="3515710"/>
            <a:ext cx="127680" cy="21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3" name="Google Shape;7193;p90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5712489" y="3529332"/>
            <a:ext cx="90942" cy="110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94" name="Google Shape;7194;p90"/>
          <p:cNvGrpSpPr/>
          <p:nvPr/>
        </p:nvGrpSpPr>
        <p:grpSpPr>
          <a:xfrm>
            <a:off x="2951345" y="4036026"/>
            <a:ext cx="931065" cy="336819"/>
            <a:chOff x="5236023" y="5392674"/>
            <a:chExt cx="721420" cy="263779"/>
          </a:xfrm>
        </p:grpSpPr>
        <p:sp>
          <p:nvSpPr>
            <p:cNvPr id="7195" name="Google Shape;7195;p90"/>
            <p:cNvSpPr/>
            <p:nvPr/>
          </p:nvSpPr>
          <p:spPr>
            <a:xfrm>
              <a:off x="5236023" y="5407152"/>
              <a:ext cx="126364" cy="179070"/>
            </a:xfrm>
            <a:custGeom>
              <a:rect b="b" l="l" r="r" t="t"/>
              <a:pathLst>
                <a:path extrusionOk="0" h="179070" w="126364">
                  <a:moveTo>
                    <a:pt x="48446" y="9906"/>
                  </a:moveTo>
                  <a:lnTo>
                    <a:pt x="43874" y="6096"/>
                  </a:lnTo>
                  <a:lnTo>
                    <a:pt x="39302" y="3048"/>
                  </a:lnTo>
                  <a:lnTo>
                    <a:pt x="33968" y="0"/>
                  </a:lnTo>
                  <a:lnTo>
                    <a:pt x="27205" y="10001"/>
                  </a:lnTo>
                  <a:lnTo>
                    <a:pt x="7619" y="61995"/>
                  </a:lnTo>
                  <a:lnTo>
                    <a:pt x="1595" y="100548"/>
                  </a:lnTo>
                  <a:lnTo>
                    <a:pt x="0" y="134171"/>
                  </a:lnTo>
                  <a:lnTo>
                    <a:pt x="916" y="148304"/>
                  </a:lnTo>
                  <a:lnTo>
                    <a:pt x="4833" y="161436"/>
                  </a:lnTo>
                  <a:lnTo>
                    <a:pt x="13394" y="172212"/>
                  </a:lnTo>
                  <a:lnTo>
                    <a:pt x="23860" y="177486"/>
                  </a:lnTo>
                  <a:lnTo>
                    <a:pt x="35968" y="178974"/>
                  </a:lnTo>
                  <a:lnTo>
                    <a:pt x="48220" y="177462"/>
                  </a:lnTo>
                  <a:lnTo>
                    <a:pt x="80641" y="155829"/>
                  </a:lnTo>
                  <a:lnTo>
                    <a:pt x="96262" y="112871"/>
                  </a:lnTo>
                  <a:lnTo>
                    <a:pt x="78569" y="148637"/>
                  </a:lnTo>
                  <a:lnTo>
                    <a:pt x="120384" y="143625"/>
                  </a:lnTo>
                  <a:lnTo>
                    <a:pt x="126170" y="112013"/>
                  </a:lnTo>
                  <a:lnTo>
                    <a:pt x="124920" y="101977"/>
                  </a:lnTo>
                  <a:lnTo>
                    <a:pt x="94166" y="7543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6" name="Google Shape;7196;p90"/>
            <p:cNvSpPr/>
            <p:nvPr/>
          </p:nvSpPr>
          <p:spPr>
            <a:xfrm>
              <a:off x="5359146" y="5456444"/>
              <a:ext cx="151129" cy="111125"/>
            </a:xfrm>
            <a:custGeom>
              <a:rect b="b" l="l" r="r" t="t"/>
              <a:pathLst>
                <a:path extrusionOk="0" h="111125" w="151129">
                  <a:moveTo>
                    <a:pt x="0" y="31480"/>
                  </a:moveTo>
                  <a:lnTo>
                    <a:pt x="5822" y="40505"/>
                  </a:lnTo>
                  <a:lnTo>
                    <a:pt x="11715" y="49387"/>
                  </a:lnTo>
                  <a:lnTo>
                    <a:pt x="17466" y="58269"/>
                  </a:lnTo>
                  <a:lnTo>
                    <a:pt x="22860" y="67294"/>
                  </a:lnTo>
                  <a:lnTo>
                    <a:pt x="27051" y="74723"/>
                  </a:lnTo>
                  <a:lnTo>
                    <a:pt x="30670" y="82153"/>
                  </a:lnTo>
                  <a:lnTo>
                    <a:pt x="34004" y="89582"/>
                  </a:lnTo>
                  <a:lnTo>
                    <a:pt x="37338" y="97012"/>
                  </a:lnTo>
                  <a:lnTo>
                    <a:pt x="39624" y="101584"/>
                  </a:lnTo>
                  <a:lnTo>
                    <a:pt x="40386" y="105394"/>
                  </a:lnTo>
                  <a:lnTo>
                    <a:pt x="41148" y="110728"/>
                  </a:lnTo>
                  <a:lnTo>
                    <a:pt x="37897" y="103846"/>
                  </a:lnTo>
                  <a:lnTo>
                    <a:pt x="30575" y="59102"/>
                  </a:lnTo>
                  <a:lnTo>
                    <a:pt x="32325" y="47696"/>
                  </a:lnTo>
                  <a:lnTo>
                    <a:pt x="36576" y="37576"/>
                  </a:lnTo>
                  <a:lnTo>
                    <a:pt x="41838" y="31956"/>
                  </a:lnTo>
                  <a:lnTo>
                    <a:pt x="48958" y="28051"/>
                  </a:lnTo>
                  <a:lnTo>
                    <a:pt x="56935" y="26431"/>
                  </a:lnTo>
                  <a:lnTo>
                    <a:pt x="64769" y="27670"/>
                  </a:lnTo>
                  <a:lnTo>
                    <a:pt x="86463" y="61210"/>
                  </a:lnTo>
                  <a:lnTo>
                    <a:pt x="88392" y="82534"/>
                  </a:lnTo>
                  <a:lnTo>
                    <a:pt x="88392" y="85582"/>
                  </a:lnTo>
                  <a:lnTo>
                    <a:pt x="88392" y="86344"/>
                  </a:lnTo>
                  <a:lnTo>
                    <a:pt x="88392" y="87868"/>
                  </a:lnTo>
                  <a:lnTo>
                    <a:pt x="83820" y="84820"/>
                  </a:lnTo>
                  <a:lnTo>
                    <a:pt x="83058" y="81772"/>
                  </a:lnTo>
                  <a:lnTo>
                    <a:pt x="83058" y="74914"/>
                  </a:lnTo>
                  <a:lnTo>
                    <a:pt x="81998" y="63817"/>
                  </a:lnTo>
                  <a:lnTo>
                    <a:pt x="81438" y="52435"/>
                  </a:lnTo>
                  <a:lnTo>
                    <a:pt x="81879" y="41052"/>
                  </a:lnTo>
                  <a:lnTo>
                    <a:pt x="83820" y="29956"/>
                  </a:lnTo>
                  <a:lnTo>
                    <a:pt x="111073" y="0"/>
                  </a:lnTo>
                  <a:lnTo>
                    <a:pt x="117443" y="2333"/>
                  </a:lnTo>
                  <a:lnTo>
                    <a:pt x="137350" y="35099"/>
                  </a:lnTo>
                  <a:lnTo>
                    <a:pt x="146304" y="75676"/>
                  </a:lnTo>
                  <a:lnTo>
                    <a:pt x="150114" y="82534"/>
                  </a:lnTo>
                  <a:lnTo>
                    <a:pt x="150876" y="8253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7" name="Google Shape;7197;p90"/>
            <p:cNvSpPr/>
            <p:nvPr/>
          </p:nvSpPr>
          <p:spPr>
            <a:xfrm>
              <a:off x="5532120" y="5420868"/>
              <a:ext cx="77470" cy="235585"/>
            </a:xfrm>
            <a:custGeom>
              <a:rect b="b" l="l" r="r" t="t"/>
              <a:pathLst>
                <a:path extrusionOk="0" h="235585" w="77470">
                  <a:moveTo>
                    <a:pt x="0" y="0"/>
                  </a:moveTo>
                  <a:lnTo>
                    <a:pt x="8572" y="45005"/>
                  </a:lnTo>
                  <a:lnTo>
                    <a:pt x="11811" y="103632"/>
                  </a:lnTo>
                  <a:lnTo>
                    <a:pt x="11834" y="125349"/>
                  </a:lnTo>
                  <a:lnTo>
                    <a:pt x="11430" y="147066"/>
                  </a:lnTo>
                  <a:lnTo>
                    <a:pt x="10632" y="165473"/>
                  </a:lnTo>
                  <a:lnTo>
                    <a:pt x="9620" y="184023"/>
                  </a:lnTo>
                  <a:lnTo>
                    <a:pt x="8751" y="202572"/>
                  </a:lnTo>
                  <a:lnTo>
                    <a:pt x="8382" y="220980"/>
                  </a:lnTo>
                  <a:lnTo>
                    <a:pt x="8382" y="229362"/>
                  </a:lnTo>
                  <a:lnTo>
                    <a:pt x="8382" y="230886"/>
                  </a:lnTo>
                  <a:lnTo>
                    <a:pt x="8382" y="235458"/>
                  </a:lnTo>
                  <a:lnTo>
                    <a:pt x="8501" y="222313"/>
                  </a:lnTo>
                  <a:lnTo>
                    <a:pt x="8763" y="209169"/>
                  </a:lnTo>
                  <a:lnTo>
                    <a:pt x="9024" y="196024"/>
                  </a:lnTo>
                  <a:lnTo>
                    <a:pt x="9144" y="182880"/>
                  </a:lnTo>
                  <a:lnTo>
                    <a:pt x="8882" y="160008"/>
                  </a:lnTo>
                  <a:lnTo>
                    <a:pt x="8191" y="137064"/>
                  </a:lnTo>
                  <a:lnTo>
                    <a:pt x="7215" y="113978"/>
                  </a:lnTo>
                  <a:lnTo>
                    <a:pt x="6096" y="90678"/>
                  </a:lnTo>
                  <a:lnTo>
                    <a:pt x="6191" y="82736"/>
                  </a:lnTo>
                  <a:lnTo>
                    <a:pt x="7429" y="76295"/>
                  </a:lnTo>
                  <a:lnTo>
                    <a:pt x="11239" y="71711"/>
                  </a:lnTo>
                  <a:lnTo>
                    <a:pt x="19050" y="69342"/>
                  </a:lnTo>
                  <a:lnTo>
                    <a:pt x="28301" y="69270"/>
                  </a:lnTo>
                  <a:lnTo>
                    <a:pt x="37623" y="71056"/>
                  </a:lnTo>
                  <a:lnTo>
                    <a:pt x="73949" y="94345"/>
                  </a:lnTo>
                  <a:lnTo>
                    <a:pt x="76962" y="102108"/>
                  </a:lnTo>
                  <a:lnTo>
                    <a:pt x="74949" y="111347"/>
                  </a:lnTo>
                  <a:lnTo>
                    <a:pt x="68294" y="119443"/>
                  </a:lnTo>
                  <a:lnTo>
                    <a:pt x="59495" y="126111"/>
                  </a:lnTo>
                  <a:lnTo>
                    <a:pt x="51054" y="131064"/>
                  </a:lnTo>
                  <a:lnTo>
                    <a:pt x="43303" y="136005"/>
                  </a:lnTo>
                  <a:lnTo>
                    <a:pt x="33623" y="141446"/>
                  </a:lnTo>
                  <a:lnTo>
                    <a:pt x="23514" y="145315"/>
                  </a:lnTo>
                  <a:lnTo>
                    <a:pt x="14478" y="145542"/>
                  </a:lnTo>
                  <a:lnTo>
                    <a:pt x="11430" y="141732"/>
                  </a:lnTo>
                  <a:lnTo>
                    <a:pt x="11430" y="139446"/>
                  </a:lnTo>
                  <a:lnTo>
                    <a:pt x="12954" y="13563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8" name="Google Shape;7198;p90"/>
            <p:cNvSpPr/>
            <p:nvPr/>
          </p:nvSpPr>
          <p:spPr>
            <a:xfrm>
              <a:off x="5628894" y="5434584"/>
              <a:ext cx="151764" cy="97154"/>
            </a:xfrm>
            <a:custGeom>
              <a:rect b="b" l="l" r="r" t="t"/>
              <a:pathLst>
                <a:path extrusionOk="0" h="97154" w="151764">
                  <a:moveTo>
                    <a:pt x="0" y="21335"/>
                  </a:moveTo>
                  <a:lnTo>
                    <a:pt x="5334" y="60959"/>
                  </a:lnTo>
                  <a:lnTo>
                    <a:pt x="29122" y="95511"/>
                  </a:lnTo>
                  <a:lnTo>
                    <a:pt x="37338" y="96583"/>
                  </a:lnTo>
                  <a:lnTo>
                    <a:pt x="45553" y="95083"/>
                  </a:lnTo>
                  <a:lnTo>
                    <a:pt x="75628" y="62400"/>
                  </a:lnTo>
                  <a:lnTo>
                    <a:pt x="82569" y="18680"/>
                  </a:lnTo>
                  <a:lnTo>
                    <a:pt x="81534" y="8381"/>
                  </a:lnTo>
                  <a:lnTo>
                    <a:pt x="80010" y="0"/>
                  </a:lnTo>
                  <a:lnTo>
                    <a:pt x="79248" y="3809"/>
                  </a:lnTo>
                  <a:lnTo>
                    <a:pt x="75438" y="761"/>
                  </a:lnTo>
                  <a:lnTo>
                    <a:pt x="73794" y="8762"/>
                  </a:lnTo>
                  <a:lnTo>
                    <a:pt x="73152" y="16763"/>
                  </a:lnTo>
                  <a:lnTo>
                    <a:pt x="73080" y="24764"/>
                  </a:lnTo>
                  <a:lnTo>
                    <a:pt x="73152" y="32765"/>
                  </a:lnTo>
                  <a:lnTo>
                    <a:pt x="89916" y="69341"/>
                  </a:lnTo>
                  <a:lnTo>
                    <a:pt x="116597" y="76414"/>
                  </a:lnTo>
                  <a:lnTo>
                    <a:pt x="125730" y="74675"/>
                  </a:lnTo>
                  <a:lnTo>
                    <a:pt x="133421" y="71151"/>
                  </a:lnTo>
                  <a:lnTo>
                    <a:pt x="139827" y="66484"/>
                  </a:lnTo>
                  <a:lnTo>
                    <a:pt x="145661" y="60959"/>
                  </a:lnTo>
                  <a:lnTo>
                    <a:pt x="151638" y="54863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9" name="Google Shape;7199;p90"/>
            <p:cNvSpPr/>
            <p:nvPr/>
          </p:nvSpPr>
          <p:spPr>
            <a:xfrm>
              <a:off x="5786151" y="5392674"/>
              <a:ext cx="12700" cy="143510"/>
            </a:xfrm>
            <a:custGeom>
              <a:rect b="b" l="l" r="r" t="t"/>
              <a:pathLst>
                <a:path extrusionOk="0" h="143510" w="12700">
                  <a:moveTo>
                    <a:pt x="2000" y="0"/>
                  </a:moveTo>
                  <a:lnTo>
                    <a:pt x="607" y="13811"/>
                  </a:lnTo>
                  <a:lnTo>
                    <a:pt x="0" y="27051"/>
                  </a:lnTo>
                  <a:lnTo>
                    <a:pt x="392" y="40290"/>
                  </a:lnTo>
                  <a:lnTo>
                    <a:pt x="2000" y="54102"/>
                  </a:lnTo>
                  <a:lnTo>
                    <a:pt x="4810" y="66555"/>
                  </a:lnTo>
                  <a:lnTo>
                    <a:pt x="7334" y="78867"/>
                  </a:lnTo>
                  <a:lnTo>
                    <a:pt x="9286" y="91178"/>
                  </a:lnTo>
                  <a:lnTo>
                    <a:pt x="10382" y="103632"/>
                  </a:lnTo>
                  <a:lnTo>
                    <a:pt x="10525" y="113359"/>
                  </a:lnTo>
                  <a:lnTo>
                    <a:pt x="10382" y="124301"/>
                  </a:lnTo>
                  <a:lnTo>
                    <a:pt x="10810" y="134814"/>
                  </a:lnTo>
                  <a:lnTo>
                    <a:pt x="12668" y="14325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0" name="Google Shape;7200;p90"/>
            <p:cNvSpPr/>
            <p:nvPr/>
          </p:nvSpPr>
          <p:spPr>
            <a:xfrm>
              <a:off x="5779008" y="5436870"/>
              <a:ext cx="178435" cy="78104"/>
            </a:xfrm>
            <a:custGeom>
              <a:rect b="b" l="l" r="r" t="t"/>
              <a:pathLst>
                <a:path extrusionOk="0" h="78104" w="178435">
                  <a:moveTo>
                    <a:pt x="0" y="22860"/>
                  </a:moveTo>
                  <a:lnTo>
                    <a:pt x="13144" y="21109"/>
                  </a:lnTo>
                  <a:lnTo>
                    <a:pt x="26288" y="19145"/>
                  </a:lnTo>
                  <a:lnTo>
                    <a:pt x="39433" y="16752"/>
                  </a:lnTo>
                  <a:lnTo>
                    <a:pt x="52577" y="13716"/>
                  </a:lnTo>
                  <a:lnTo>
                    <a:pt x="64698" y="11060"/>
                  </a:lnTo>
                  <a:lnTo>
                    <a:pt x="76962" y="7905"/>
                  </a:lnTo>
                  <a:lnTo>
                    <a:pt x="89225" y="4607"/>
                  </a:lnTo>
                  <a:lnTo>
                    <a:pt x="101346" y="1524"/>
                  </a:lnTo>
                  <a:lnTo>
                    <a:pt x="106680" y="0"/>
                  </a:lnTo>
                  <a:lnTo>
                    <a:pt x="108966" y="0"/>
                  </a:lnTo>
                  <a:lnTo>
                    <a:pt x="113538" y="0"/>
                  </a:lnTo>
                  <a:lnTo>
                    <a:pt x="113538" y="7620"/>
                  </a:lnTo>
                  <a:lnTo>
                    <a:pt x="112776" y="14478"/>
                  </a:lnTo>
                  <a:lnTo>
                    <a:pt x="112014" y="22098"/>
                  </a:lnTo>
                  <a:lnTo>
                    <a:pt x="111692" y="29551"/>
                  </a:lnTo>
                  <a:lnTo>
                    <a:pt x="111156" y="37719"/>
                  </a:lnTo>
                  <a:lnTo>
                    <a:pt x="111049" y="45886"/>
                  </a:lnTo>
                  <a:lnTo>
                    <a:pt x="134623" y="77533"/>
                  </a:lnTo>
                  <a:lnTo>
                    <a:pt x="143541" y="77343"/>
                  </a:lnTo>
                  <a:lnTo>
                    <a:pt x="174486" y="56745"/>
                  </a:lnTo>
                  <a:lnTo>
                    <a:pt x="178308" y="5029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1" name="Google Shape;7201;p90"/>
            <p:cNvSpPr/>
            <p:nvPr/>
          </p:nvSpPr>
          <p:spPr>
            <a:xfrm>
              <a:off x="5884926" y="5417915"/>
              <a:ext cx="72389" cy="52704"/>
            </a:xfrm>
            <a:custGeom>
              <a:rect b="b" l="l" r="r" t="t"/>
              <a:pathLst>
                <a:path extrusionOk="0" h="52704" w="72389">
                  <a:moveTo>
                    <a:pt x="7620" y="35718"/>
                  </a:moveTo>
                  <a:lnTo>
                    <a:pt x="3048" y="44100"/>
                  </a:lnTo>
                  <a:lnTo>
                    <a:pt x="0" y="44862"/>
                  </a:lnTo>
                  <a:lnTo>
                    <a:pt x="3048" y="49434"/>
                  </a:lnTo>
                  <a:lnTo>
                    <a:pt x="11287" y="51268"/>
                  </a:lnTo>
                  <a:lnTo>
                    <a:pt x="19812" y="52101"/>
                  </a:lnTo>
                  <a:lnTo>
                    <a:pt x="28336" y="51792"/>
                  </a:lnTo>
                  <a:lnTo>
                    <a:pt x="68580" y="28098"/>
                  </a:lnTo>
                  <a:lnTo>
                    <a:pt x="72390" y="22002"/>
                  </a:lnTo>
                  <a:lnTo>
                    <a:pt x="72390" y="11334"/>
                  </a:lnTo>
                  <a:lnTo>
                    <a:pt x="66294" y="6000"/>
                  </a:lnTo>
                  <a:lnTo>
                    <a:pt x="59936" y="2381"/>
                  </a:lnTo>
                  <a:lnTo>
                    <a:pt x="52006" y="476"/>
                  </a:lnTo>
                  <a:lnTo>
                    <a:pt x="43791" y="0"/>
                  </a:lnTo>
                  <a:lnTo>
                    <a:pt x="36576" y="666"/>
                  </a:lnTo>
                  <a:lnTo>
                    <a:pt x="28063" y="4083"/>
                  </a:lnTo>
                  <a:lnTo>
                    <a:pt x="20478" y="9144"/>
                  </a:lnTo>
                  <a:lnTo>
                    <a:pt x="13323" y="14918"/>
                  </a:lnTo>
                  <a:lnTo>
                    <a:pt x="6096" y="20478"/>
                  </a:lnTo>
                  <a:lnTo>
                    <a:pt x="5334" y="21240"/>
                  </a:lnTo>
                  <a:lnTo>
                    <a:pt x="3810" y="21240"/>
                  </a:lnTo>
                  <a:lnTo>
                    <a:pt x="2286" y="2200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02" name="Google Shape;7202;p90"/>
          <p:cNvSpPr/>
          <p:nvPr/>
        </p:nvSpPr>
        <p:spPr>
          <a:xfrm>
            <a:off x="4322895" y="3818355"/>
            <a:ext cx="105669" cy="457523"/>
          </a:xfrm>
          <a:custGeom>
            <a:rect b="b" l="l" r="r" t="t"/>
            <a:pathLst>
              <a:path extrusionOk="0" h="358139" w="81914">
                <a:moveTo>
                  <a:pt x="81534" y="29706"/>
                </a:moveTo>
                <a:lnTo>
                  <a:pt x="80319" y="24133"/>
                </a:lnTo>
                <a:lnTo>
                  <a:pt x="78676" y="15990"/>
                </a:lnTo>
                <a:lnTo>
                  <a:pt x="76176" y="7846"/>
                </a:lnTo>
                <a:lnTo>
                  <a:pt x="72390" y="2274"/>
                </a:lnTo>
                <a:lnTo>
                  <a:pt x="66544" y="0"/>
                </a:lnTo>
                <a:lnTo>
                  <a:pt x="59912" y="1226"/>
                </a:lnTo>
                <a:lnTo>
                  <a:pt x="27813" y="24753"/>
                </a:lnTo>
                <a:lnTo>
                  <a:pt x="7381" y="58423"/>
                </a:lnTo>
                <a:lnTo>
                  <a:pt x="4048" y="85474"/>
                </a:lnTo>
                <a:lnTo>
                  <a:pt x="6096" y="98286"/>
                </a:lnTo>
                <a:lnTo>
                  <a:pt x="11894" y="112668"/>
                </a:lnTo>
                <a:lnTo>
                  <a:pt x="20478" y="125337"/>
                </a:lnTo>
                <a:lnTo>
                  <a:pt x="30634" y="136862"/>
                </a:lnTo>
                <a:lnTo>
                  <a:pt x="41148" y="147816"/>
                </a:lnTo>
                <a:lnTo>
                  <a:pt x="45827" y="153566"/>
                </a:lnTo>
                <a:lnTo>
                  <a:pt x="49434" y="159531"/>
                </a:lnTo>
                <a:lnTo>
                  <a:pt x="51756" y="165925"/>
                </a:lnTo>
                <a:lnTo>
                  <a:pt x="52578" y="172962"/>
                </a:lnTo>
                <a:lnTo>
                  <a:pt x="51935" y="180641"/>
                </a:lnTo>
                <a:lnTo>
                  <a:pt x="23622" y="211728"/>
                </a:lnTo>
                <a:lnTo>
                  <a:pt x="15930" y="218146"/>
                </a:lnTo>
                <a:lnTo>
                  <a:pt x="8382" y="224778"/>
                </a:lnTo>
                <a:lnTo>
                  <a:pt x="3048" y="228588"/>
                </a:lnTo>
                <a:lnTo>
                  <a:pt x="1524" y="230874"/>
                </a:lnTo>
                <a:lnTo>
                  <a:pt x="0" y="236208"/>
                </a:lnTo>
                <a:lnTo>
                  <a:pt x="10060" y="236946"/>
                </a:lnTo>
                <a:lnTo>
                  <a:pt x="20478" y="237541"/>
                </a:lnTo>
                <a:lnTo>
                  <a:pt x="30753" y="238994"/>
                </a:lnTo>
                <a:lnTo>
                  <a:pt x="40386" y="242304"/>
                </a:lnTo>
                <a:lnTo>
                  <a:pt x="48006" y="246876"/>
                </a:lnTo>
                <a:lnTo>
                  <a:pt x="48768" y="256782"/>
                </a:lnTo>
                <a:lnTo>
                  <a:pt x="47244" y="265164"/>
                </a:lnTo>
                <a:lnTo>
                  <a:pt x="43707" y="276129"/>
                </a:lnTo>
                <a:lnTo>
                  <a:pt x="38385" y="287166"/>
                </a:lnTo>
                <a:lnTo>
                  <a:pt x="32349" y="298061"/>
                </a:lnTo>
                <a:lnTo>
                  <a:pt x="26670" y="308598"/>
                </a:lnTo>
                <a:lnTo>
                  <a:pt x="9144" y="349746"/>
                </a:lnTo>
                <a:lnTo>
                  <a:pt x="8382" y="358128"/>
                </a:lnTo>
                <a:lnTo>
                  <a:pt x="18288" y="356604"/>
                </a:lnTo>
                <a:lnTo>
                  <a:pt x="24384" y="356604"/>
                </a:lnTo>
                <a:lnTo>
                  <a:pt x="26670" y="356604"/>
                </a:lnTo>
                <a:lnTo>
                  <a:pt x="28956" y="357366"/>
                </a:lnTo>
                <a:lnTo>
                  <a:pt x="31242" y="357366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03" name="Google Shape;7203;p90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4533337" y="3904727"/>
            <a:ext cx="152466" cy="298953"/>
          </a:xfrm>
          <a:prstGeom prst="rect">
            <a:avLst/>
          </a:prstGeom>
          <a:noFill/>
          <a:ln>
            <a:noFill/>
          </a:ln>
        </p:spPr>
      </p:pic>
      <p:sp>
        <p:nvSpPr>
          <p:cNvPr id="7204" name="Google Shape;7204;p90"/>
          <p:cNvSpPr/>
          <p:nvPr/>
        </p:nvSpPr>
        <p:spPr>
          <a:xfrm>
            <a:off x="4830354" y="4086898"/>
            <a:ext cx="46692" cy="85177"/>
          </a:xfrm>
          <a:custGeom>
            <a:rect b="b" l="l" r="r" t="t"/>
            <a:pathLst>
              <a:path extrusionOk="0" h="66675" w="36195">
                <a:moveTo>
                  <a:pt x="28194" y="0"/>
                </a:moveTo>
                <a:lnTo>
                  <a:pt x="32849" y="10025"/>
                </a:lnTo>
                <a:lnTo>
                  <a:pt x="35718" y="19050"/>
                </a:lnTo>
                <a:lnTo>
                  <a:pt x="35587" y="28074"/>
                </a:lnTo>
                <a:lnTo>
                  <a:pt x="31242" y="38100"/>
                </a:lnTo>
                <a:lnTo>
                  <a:pt x="24860" y="46577"/>
                </a:lnTo>
                <a:lnTo>
                  <a:pt x="17335" y="54483"/>
                </a:lnTo>
                <a:lnTo>
                  <a:pt x="8953" y="61245"/>
                </a:lnTo>
                <a:lnTo>
                  <a:pt x="0" y="66294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5" name="Google Shape;7205;p90"/>
          <p:cNvSpPr/>
          <p:nvPr/>
        </p:nvSpPr>
        <p:spPr>
          <a:xfrm>
            <a:off x="5083100" y="4024624"/>
            <a:ext cx="19660" cy="19468"/>
          </a:xfrm>
          <a:custGeom>
            <a:rect b="b" l="l" r="r" t="t"/>
            <a:pathLst>
              <a:path extrusionOk="0" h="15239" w="15240">
                <a:moveTo>
                  <a:pt x="0" y="3047"/>
                </a:moveTo>
                <a:lnTo>
                  <a:pt x="0" y="11429"/>
                </a:lnTo>
                <a:lnTo>
                  <a:pt x="3048" y="15239"/>
                </a:lnTo>
                <a:lnTo>
                  <a:pt x="11430" y="15239"/>
                </a:lnTo>
                <a:lnTo>
                  <a:pt x="15240" y="11429"/>
                </a:lnTo>
                <a:lnTo>
                  <a:pt x="15240" y="7619"/>
                </a:lnTo>
                <a:lnTo>
                  <a:pt x="15240" y="3047"/>
                </a:lnTo>
                <a:lnTo>
                  <a:pt x="11430" y="0"/>
                </a:lnTo>
                <a:lnTo>
                  <a:pt x="3048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6" name="Google Shape;7206;p90"/>
          <p:cNvSpPr/>
          <p:nvPr/>
        </p:nvSpPr>
        <p:spPr>
          <a:xfrm>
            <a:off x="5241435" y="4018787"/>
            <a:ext cx="16383" cy="4867"/>
          </a:xfrm>
          <a:custGeom>
            <a:rect b="b" l="l" r="r" t="t"/>
            <a:pathLst>
              <a:path extrusionOk="0" h="3810" w="12700">
                <a:moveTo>
                  <a:pt x="0" y="3810"/>
                </a:moveTo>
                <a:lnTo>
                  <a:pt x="4572" y="2286"/>
                </a:lnTo>
                <a:lnTo>
                  <a:pt x="8382" y="762"/>
                </a:lnTo>
                <a:lnTo>
                  <a:pt x="12192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7" name="Google Shape;7207;p90"/>
          <p:cNvSpPr/>
          <p:nvPr/>
        </p:nvSpPr>
        <p:spPr>
          <a:xfrm>
            <a:off x="5392885" y="4013921"/>
            <a:ext cx="19660" cy="19468"/>
          </a:xfrm>
          <a:custGeom>
            <a:rect b="b" l="l" r="r" t="t"/>
            <a:pathLst>
              <a:path extrusionOk="0" h="15239" w="15240">
                <a:moveTo>
                  <a:pt x="0" y="3047"/>
                </a:moveTo>
                <a:lnTo>
                  <a:pt x="0" y="11429"/>
                </a:lnTo>
                <a:lnTo>
                  <a:pt x="3810" y="15239"/>
                </a:lnTo>
                <a:lnTo>
                  <a:pt x="12192" y="15239"/>
                </a:lnTo>
                <a:lnTo>
                  <a:pt x="15240" y="11429"/>
                </a:lnTo>
                <a:lnTo>
                  <a:pt x="15240" y="7619"/>
                </a:lnTo>
                <a:lnTo>
                  <a:pt x="15240" y="3047"/>
                </a:lnTo>
                <a:lnTo>
                  <a:pt x="12192" y="0"/>
                </a:lnTo>
                <a:lnTo>
                  <a:pt x="381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08" name="Google Shape;7208;p90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5504982" y="4024609"/>
            <a:ext cx="80919" cy="759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09" name="Google Shape;7209;p90"/>
          <p:cNvGrpSpPr/>
          <p:nvPr/>
        </p:nvGrpSpPr>
        <p:grpSpPr>
          <a:xfrm>
            <a:off x="5774375" y="3720522"/>
            <a:ext cx="410109" cy="413524"/>
            <a:chOff x="7423391" y="5145595"/>
            <a:chExt cx="317766" cy="323850"/>
          </a:xfrm>
        </p:grpSpPr>
        <p:pic>
          <p:nvPicPr>
            <p:cNvPr id="7210" name="Google Shape;7210;p90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7423391" y="5219210"/>
              <a:ext cx="183667" cy="223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11" name="Google Shape;7211;p90"/>
            <p:cNvSpPr/>
            <p:nvPr/>
          </p:nvSpPr>
          <p:spPr>
            <a:xfrm>
              <a:off x="7619237" y="5145595"/>
              <a:ext cx="121920" cy="323850"/>
            </a:xfrm>
            <a:custGeom>
              <a:rect b="b" l="l" r="r" t="t"/>
              <a:pathLst>
                <a:path extrusionOk="0" h="323850" w="121920">
                  <a:moveTo>
                    <a:pt x="53340" y="10858"/>
                  </a:moveTo>
                  <a:lnTo>
                    <a:pt x="62460" y="3929"/>
                  </a:lnTo>
                  <a:lnTo>
                    <a:pt x="70294" y="0"/>
                  </a:lnTo>
                  <a:lnTo>
                    <a:pt x="78414" y="357"/>
                  </a:lnTo>
                  <a:lnTo>
                    <a:pt x="107144" y="41112"/>
                  </a:lnTo>
                  <a:lnTo>
                    <a:pt x="109489" y="72663"/>
                  </a:lnTo>
                  <a:lnTo>
                    <a:pt x="108013" y="90392"/>
                  </a:lnTo>
                  <a:lnTo>
                    <a:pt x="105108" y="107977"/>
                  </a:lnTo>
                  <a:lnTo>
                    <a:pt x="101346" y="125920"/>
                  </a:lnTo>
                  <a:lnTo>
                    <a:pt x="97166" y="141231"/>
                  </a:lnTo>
                  <a:lnTo>
                    <a:pt x="93059" y="156400"/>
                  </a:lnTo>
                  <a:lnTo>
                    <a:pt x="89665" y="171569"/>
                  </a:lnTo>
                  <a:lnTo>
                    <a:pt x="87630" y="186880"/>
                  </a:lnTo>
                  <a:lnTo>
                    <a:pt x="86439" y="193857"/>
                  </a:lnTo>
                  <a:lnTo>
                    <a:pt x="86106" y="200406"/>
                  </a:lnTo>
                  <a:lnTo>
                    <a:pt x="88058" y="205525"/>
                  </a:lnTo>
                  <a:lnTo>
                    <a:pt x="93726" y="208216"/>
                  </a:lnTo>
                  <a:lnTo>
                    <a:pt x="102108" y="209740"/>
                  </a:lnTo>
                  <a:lnTo>
                    <a:pt x="109728" y="206692"/>
                  </a:lnTo>
                  <a:lnTo>
                    <a:pt x="116586" y="202120"/>
                  </a:lnTo>
                  <a:lnTo>
                    <a:pt x="119634" y="200596"/>
                  </a:lnTo>
                  <a:lnTo>
                    <a:pt x="120396" y="199834"/>
                  </a:lnTo>
                  <a:lnTo>
                    <a:pt x="121920" y="197548"/>
                  </a:lnTo>
                  <a:lnTo>
                    <a:pt x="117633" y="203727"/>
                  </a:lnTo>
                  <a:lnTo>
                    <a:pt x="103346" y="246792"/>
                  </a:lnTo>
                  <a:lnTo>
                    <a:pt x="101346" y="271462"/>
                  </a:lnTo>
                  <a:lnTo>
                    <a:pt x="99822" y="282035"/>
                  </a:lnTo>
                  <a:lnTo>
                    <a:pt x="75164" y="316741"/>
                  </a:lnTo>
                  <a:lnTo>
                    <a:pt x="37338" y="323278"/>
                  </a:lnTo>
                  <a:lnTo>
                    <a:pt x="27324" y="323850"/>
                  </a:lnTo>
                  <a:lnTo>
                    <a:pt x="18383" y="323278"/>
                  </a:lnTo>
                  <a:lnTo>
                    <a:pt x="9584" y="321564"/>
                  </a:lnTo>
                  <a:lnTo>
                    <a:pt x="0" y="31870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212" name="Google Shape;7212;p90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6745106" y="3919520"/>
            <a:ext cx="226961" cy="129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13" name="Google Shape;7213;p90"/>
          <p:cNvGrpSpPr/>
          <p:nvPr/>
        </p:nvGrpSpPr>
        <p:grpSpPr>
          <a:xfrm>
            <a:off x="7398310" y="3897842"/>
            <a:ext cx="441287" cy="312364"/>
            <a:chOff x="8681679" y="5284457"/>
            <a:chExt cx="341924" cy="244627"/>
          </a:xfrm>
        </p:grpSpPr>
        <p:pic>
          <p:nvPicPr>
            <p:cNvPr id="7214" name="Google Shape;7214;p90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8681679" y="5284457"/>
              <a:ext cx="254294" cy="2446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15" name="Google Shape;7215;p90"/>
            <p:cNvSpPr/>
            <p:nvPr/>
          </p:nvSpPr>
          <p:spPr>
            <a:xfrm>
              <a:off x="8970263" y="5305805"/>
              <a:ext cx="53340" cy="2539"/>
            </a:xfrm>
            <a:custGeom>
              <a:rect b="b" l="l" r="r" t="t"/>
              <a:pathLst>
                <a:path extrusionOk="0" h="2539" w="53340">
                  <a:moveTo>
                    <a:pt x="0" y="2286"/>
                  </a:moveTo>
                  <a:lnTo>
                    <a:pt x="41148" y="0"/>
                  </a:lnTo>
                  <a:lnTo>
                    <a:pt x="49530" y="0"/>
                  </a:lnTo>
                  <a:lnTo>
                    <a:pt x="53340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6" name="Google Shape;7216;p90"/>
            <p:cNvSpPr/>
            <p:nvPr/>
          </p:nvSpPr>
          <p:spPr>
            <a:xfrm>
              <a:off x="8982455" y="5358383"/>
              <a:ext cx="39370" cy="8254"/>
            </a:xfrm>
            <a:custGeom>
              <a:rect b="b" l="l" r="r" t="t"/>
              <a:pathLst>
                <a:path extrusionOk="0" h="8254" w="39370">
                  <a:moveTo>
                    <a:pt x="0" y="2286"/>
                  </a:moveTo>
                  <a:lnTo>
                    <a:pt x="8774" y="5845"/>
                  </a:lnTo>
                  <a:lnTo>
                    <a:pt x="16478" y="7905"/>
                  </a:lnTo>
                  <a:lnTo>
                    <a:pt x="24324" y="7536"/>
                  </a:lnTo>
                  <a:lnTo>
                    <a:pt x="33528" y="3810"/>
                  </a:lnTo>
                  <a:lnTo>
                    <a:pt x="35052" y="2286"/>
                  </a:lnTo>
                  <a:lnTo>
                    <a:pt x="37338" y="1524"/>
                  </a:lnTo>
                  <a:lnTo>
                    <a:pt x="38862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217" name="Google Shape;7217;p90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8075709" y="3785120"/>
            <a:ext cx="191167" cy="2081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18" name="Google Shape;7218;p90"/>
          <p:cNvGrpSpPr/>
          <p:nvPr/>
        </p:nvGrpSpPr>
        <p:grpSpPr>
          <a:xfrm>
            <a:off x="4327486" y="4351413"/>
            <a:ext cx="452545" cy="382712"/>
            <a:chOff x="6301739" y="5675375"/>
            <a:chExt cx="350647" cy="299720"/>
          </a:xfrm>
        </p:grpSpPr>
        <p:sp>
          <p:nvSpPr>
            <p:cNvPr id="7219" name="Google Shape;7219;p90"/>
            <p:cNvSpPr/>
            <p:nvPr/>
          </p:nvSpPr>
          <p:spPr>
            <a:xfrm>
              <a:off x="6301739" y="5675375"/>
              <a:ext cx="82550" cy="299720"/>
            </a:xfrm>
            <a:custGeom>
              <a:rect b="b" l="l" r="r" t="t"/>
              <a:pathLst>
                <a:path extrusionOk="0" h="299720" w="82550">
                  <a:moveTo>
                    <a:pt x="80010" y="32766"/>
                  </a:moveTo>
                  <a:lnTo>
                    <a:pt x="48768" y="3810"/>
                  </a:lnTo>
                  <a:lnTo>
                    <a:pt x="39624" y="0"/>
                  </a:lnTo>
                  <a:lnTo>
                    <a:pt x="33528" y="3810"/>
                  </a:lnTo>
                  <a:lnTo>
                    <a:pt x="29718" y="12954"/>
                  </a:lnTo>
                  <a:lnTo>
                    <a:pt x="25098" y="25360"/>
                  </a:lnTo>
                  <a:lnTo>
                    <a:pt x="22479" y="39052"/>
                  </a:lnTo>
                  <a:lnTo>
                    <a:pt x="21574" y="53030"/>
                  </a:lnTo>
                  <a:lnTo>
                    <a:pt x="22098" y="66294"/>
                  </a:lnTo>
                  <a:lnTo>
                    <a:pt x="43434" y="99822"/>
                  </a:lnTo>
                  <a:lnTo>
                    <a:pt x="57435" y="109061"/>
                  </a:lnTo>
                  <a:lnTo>
                    <a:pt x="64543" y="113645"/>
                  </a:lnTo>
                  <a:lnTo>
                    <a:pt x="70866" y="118872"/>
                  </a:lnTo>
                  <a:lnTo>
                    <a:pt x="73473" y="124920"/>
                  </a:lnTo>
                  <a:lnTo>
                    <a:pt x="72866" y="131254"/>
                  </a:lnTo>
                  <a:lnTo>
                    <a:pt x="46291" y="165258"/>
                  </a:lnTo>
                  <a:lnTo>
                    <a:pt x="35647" y="176248"/>
                  </a:lnTo>
                  <a:lnTo>
                    <a:pt x="25146" y="187452"/>
                  </a:lnTo>
                  <a:lnTo>
                    <a:pt x="18538" y="194833"/>
                  </a:lnTo>
                  <a:lnTo>
                    <a:pt x="11144" y="203073"/>
                  </a:lnTo>
                  <a:lnTo>
                    <a:pt x="4464" y="211883"/>
                  </a:lnTo>
                  <a:lnTo>
                    <a:pt x="0" y="220980"/>
                  </a:lnTo>
                  <a:lnTo>
                    <a:pt x="0" y="221742"/>
                  </a:lnTo>
                  <a:lnTo>
                    <a:pt x="0" y="223266"/>
                  </a:lnTo>
                  <a:lnTo>
                    <a:pt x="0" y="224790"/>
                  </a:lnTo>
                  <a:lnTo>
                    <a:pt x="7620" y="227076"/>
                  </a:lnTo>
                  <a:lnTo>
                    <a:pt x="16764" y="226314"/>
                  </a:lnTo>
                  <a:lnTo>
                    <a:pt x="25146" y="226314"/>
                  </a:lnTo>
                  <a:lnTo>
                    <a:pt x="32004" y="226314"/>
                  </a:lnTo>
                  <a:lnTo>
                    <a:pt x="43434" y="224028"/>
                  </a:lnTo>
                  <a:lnTo>
                    <a:pt x="46482" y="233172"/>
                  </a:lnTo>
                  <a:lnTo>
                    <a:pt x="47291" y="239589"/>
                  </a:lnTo>
                  <a:lnTo>
                    <a:pt x="46672" y="246792"/>
                  </a:lnTo>
                  <a:lnTo>
                    <a:pt x="45196" y="253853"/>
                  </a:lnTo>
                  <a:lnTo>
                    <a:pt x="43434" y="259842"/>
                  </a:lnTo>
                  <a:lnTo>
                    <a:pt x="41076" y="267604"/>
                  </a:lnTo>
                  <a:lnTo>
                    <a:pt x="38862" y="275082"/>
                  </a:lnTo>
                  <a:lnTo>
                    <a:pt x="37218" y="282559"/>
                  </a:lnTo>
                  <a:lnTo>
                    <a:pt x="36576" y="290322"/>
                  </a:lnTo>
                  <a:lnTo>
                    <a:pt x="36576" y="297942"/>
                  </a:lnTo>
                  <a:lnTo>
                    <a:pt x="41148" y="298704"/>
                  </a:lnTo>
                  <a:lnTo>
                    <a:pt x="48006" y="299466"/>
                  </a:lnTo>
                  <a:lnTo>
                    <a:pt x="58293" y="298573"/>
                  </a:lnTo>
                  <a:lnTo>
                    <a:pt x="66865" y="295179"/>
                  </a:lnTo>
                  <a:lnTo>
                    <a:pt x="74580" y="289929"/>
                  </a:lnTo>
                  <a:lnTo>
                    <a:pt x="82296" y="28346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20" name="Google Shape;7220;p90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6424409" y="5788139"/>
              <a:ext cx="73177" cy="100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1" name="Google Shape;7221;p90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6521361" y="5761469"/>
              <a:ext cx="88238" cy="1295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22" name="Google Shape;7222;p90"/>
            <p:cNvSpPr/>
            <p:nvPr/>
          </p:nvSpPr>
          <p:spPr>
            <a:xfrm>
              <a:off x="6641591" y="5846063"/>
              <a:ext cx="10795" cy="72389"/>
            </a:xfrm>
            <a:custGeom>
              <a:rect b="b" l="l" r="r" t="t"/>
              <a:pathLst>
                <a:path extrusionOk="0" h="72389" w="10795">
                  <a:moveTo>
                    <a:pt x="10668" y="0"/>
                  </a:moveTo>
                  <a:lnTo>
                    <a:pt x="3810" y="41910"/>
                  </a:lnTo>
                  <a:lnTo>
                    <a:pt x="2250" y="49351"/>
                  </a:lnTo>
                  <a:lnTo>
                    <a:pt x="1047" y="56864"/>
                  </a:lnTo>
                  <a:lnTo>
                    <a:pt x="273" y="64519"/>
                  </a:lnTo>
                  <a:lnTo>
                    <a:pt x="0" y="7239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23" name="Google Shape;7223;p90"/>
          <p:cNvSpPr/>
          <p:nvPr/>
        </p:nvSpPr>
        <p:spPr>
          <a:xfrm>
            <a:off x="4871659" y="4616232"/>
            <a:ext cx="52426" cy="90856"/>
          </a:xfrm>
          <a:custGeom>
            <a:rect b="b" l="l" r="r" t="t"/>
            <a:pathLst>
              <a:path extrusionOk="0" h="71120" w="40640">
                <a:moveTo>
                  <a:pt x="23622" y="0"/>
                </a:moveTo>
                <a:lnTo>
                  <a:pt x="31372" y="7143"/>
                </a:lnTo>
                <a:lnTo>
                  <a:pt x="37052" y="13715"/>
                </a:lnTo>
                <a:lnTo>
                  <a:pt x="40016" y="21431"/>
                </a:lnTo>
                <a:lnTo>
                  <a:pt x="39624" y="32003"/>
                </a:lnTo>
                <a:lnTo>
                  <a:pt x="16002" y="60198"/>
                </a:lnTo>
                <a:lnTo>
                  <a:pt x="3810" y="70866"/>
                </a:lnTo>
                <a:lnTo>
                  <a:pt x="0" y="68580"/>
                </a:lnTo>
                <a:lnTo>
                  <a:pt x="0" y="67818"/>
                </a:lnTo>
                <a:lnTo>
                  <a:pt x="0" y="66294"/>
                </a:lnTo>
                <a:lnTo>
                  <a:pt x="0" y="65532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4" name="Google Shape;7224;p90"/>
          <p:cNvSpPr/>
          <p:nvPr/>
        </p:nvSpPr>
        <p:spPr>
          <a:xfrm>
            <a:off x="5174559" y="4590934"/>
            <a:ext cx="19660" cy="19468"/>
          </a:xfrm>
          <a:custGeom>
            <a:rect b="b" l="l" r="r" t="t"/>
            <a:pathLst>
              <a:path extrusionOk="0" h="15239" w="15240">
                <a:moveTo>
                  <a:pt x="0" y="3047"/>
                </a:moveTo>
                <a:lnTo>
                  <a:pt x="0" y="11429"/>
                </a:lnTo>
                <a:lnTo>
                  <a:pt x="3048" y="15239"/>
                </a:lnTo>
                <a:lnTo>
                  <a:pt x="11430" y="15239"/>
                </a:lnTo>
                <a:lnTo>
                  <a:pt x="15240" y="11429"/>
                </a:lnTo>
                <a:lnTo>
                  <a:pt x="15240" y="7619"/>
                </a:lnTo>
                <a:lnTo>
                  <a:pt x="15240" y="3047"/>
                </a:lnTo>
                <a:lnTo>
                  <a:pt x="11430" y="0"/>
                </a:lnTo>
                <a:lnTo>
                  <a:pt x="3048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5" name="Google Shape;7225;p90"/>
          <p:cNvSpPr/>
          <p:nvPr/>
        </p:nvSpPr>
        <p:spPr>
          <a:xfrm>
            <a:off x="5355515" y="4554931"/>
            <a:ext cx="19660" cy="19468"/>
          </a:xfrm>
          <a:custGeom>
            <a:rect b="b" l="l" r="r" t="t"/>
            <a:pathLst>
              <a:path extrusionOk="0" h="15239" w="15240">
                <a:moveTo>
                  <a:pt x="0" y="3809"/>
                </a:moveTo>
                <a:lnTo>
                  <a:pt x="0" y="12191"/>
                </a:lnTo>
                <a:lnTo>
                  <a:pt x="3048" y="15239"/>
                </a:lnTo>
                <a:lnTo>
                  <a:pt x="11430" y="15239"/>
                </a:lnTo>
                <a:lnTo>
                  <a:pt x="15240" y="12191"/>
                </a:lnTo>
                <a:lnTo>
                  <a:pt x="15240" y="7619"/>
                </a:lnTo>
                <a:lnTo>
                  <a:pt x="15240" y="3809"/>
                </a:lnTo>
                <a:lnTo>
                  <a:pt x="11430" y="0"/>
                </a:lnTo>
                <a:lnTo>
                  <a:pt x="3048" y="0"/>
                </a:lnTo>
                <a:lnTo>
                  <a:pt x="0" y="3809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6" name="Google Shape;7226;p90"/>
          <p:cNvSpPr/>
          <p:nvPr/>
        </p:nvSpPr>
        <p:spPr>
          <a:xfrm>
            <a:off x="5501065" y="4547145"/>
            <a:ext cx="19660" cy="19468"/>
          </a:xfrm>
          <a:custGeom>
            <a:rect b="b" l="l" r="r" t="t"/>
            <a:pathLst>
              <a:path extrusionOk="0" h="15239" w="15240">
                <a:moveTo>
                  <a:pt x="0" y="3809"/>
                </a:moveTo>
                <a:lnTo>
                  <a:pt x="0" y="12191"/>
                </a:lnTo>
                <a:lnTo>
                  <a:pt x="3048" y="15239"/>
                </a:lnTo>
                <a:lnTo>
                  <a:pt x="11430" y="15239"/>
                </a:lnTo>
                <a:lnTo>
                  <a:pt x="15240" y="12191"/>
                </a:lnTo>
                <a:lnTo>
                  <a:pt x="15240" y="7619"/>
                </a:lnTo>
                <a:lnTo>
                  <a:pt x="15240" y="3809"/>
                </a:lnTo>
                <a:lnTo>
                  <a:pt x="11430" y="0"/>
                </a:lnTo>
                <a:lnTo>
                  <a:pt x="3048" y="0"/>
                </a:lnTo>
                <a:lnTo>
                  <a:pt x="0" y="3809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27" name="Google Shape;7227;p90"/>
          <p:cNvGrpSpPr/>
          <p:nvPr/>
        </p:nvGrpSpPr>
        <p:grpSpPr>
          <a:xfrm>
            <a:off x="5863856" y="4289620"/>
            <a:ext cx="425516" cy="373793"/>
            <a:chOff x="7492733" y="5591270"/>
            <a:chExt cx="329704" cy="292735"/>
          </a:xfrm>
        </p:grpSpPr>
        <p:pic>
          <p:nvPicPr>
            <p:cNvPr id="7228" name="Google Shape;7228;p90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7492733" y="5703557"/>
              <a:ext cx="85369" cy="95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9" name="Google Shape;7229;p90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7599413" y="5676125"/>
              <a:ext cx="134137" cy="131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30" name="Google Shape;7230;p90"/>
            <p:cNvSpPr/>
            <p:nvPr/>
          </p:nvSpPr>
          <p:spPr>
            <a:xfrm>
              <a:off x="7703058" y="5591270"/>
              <a:ext cx="119379" cy="292735"/>
            </a:xfrm>
            <a:custGeom>
              <a:rect b="b" l="l" r="r" t="t"/>
              <a:pathLst>
                <a:path extrusionOk="0" h="292735" w="119379">
                  <a:moveTo>
                    <a:pt x="46481" y="4095"/>
                  </a:moveTo>
                  <a:lnTo>
                    <a:pt x="57364" y="154"/>
                  </a:lnTo>
                  <a:lnTo>
                    <a:pt x="66103" y="0"/>
                  </a:lnTo>
                  <a:lnTo>
                    <a:pt x="74556" y="3988"/>
                  </a:lnTo>
                  <a:lnTo>
                    <a:pt x="101631" y="33051"/>
                  </a:lnTo>
                  <a:lnTo>
                    <a:pt x="112573" y="73032"/>
                  </a:lnTo>
                  <a:lnTo>
                    <a:pt x="112109" y="87725"/>
                  </a:lnTo>
                  <a:lnTo>
                    <a:pt x="110073" y="102131"/>
                  </a:lnTo>
                  <a:lnTo>
                    <a:pt x="106679" y="116109"/>
                  </a:lnTo>
                  <a:lnTo>
                    <a:pt x="103024" y="125122"/>
                  </a:lnTo>
                  <a:lnTo>
                    <a:pt x="99155" y="133921"/>
                  </a:lnTo>
                  <a:lnTo>
                    <a:pt x="95428" y="142577"/>
                  </a:lnTo>
                  <a:lnTo>
                    <a:pt x="92201" y="151161"/>
                  </a:lnTo>
                  <a:lnTo>
                    <a:pt x="91439" y="154971"/>
                  </a:lnTo>
                  <a:lnTo>
                    <a:pt x="90677" y="154971"/>
                  </a:lnTo>
                  <a:lnTo>
                    <a:pt x="90677" y="157257"/>
                  </a:lnTo>
                  <a:lnTo>
                    <a:pt x="95249" y="158019"/>
                  </a:lnTo>
                  <a:lnTo>
                    <a:pt x="100583" y="159543"/>
                  </a:lnTo>
                  <a:lnTo>
                    <a:pt x="105155" y="158781"/>
                  </a:lnTo>
                  <a:lnTo>
                    <a:pt x="109727" y="157257"/>
                  </a:lnTo>
                  <a:lnTo>
                    <a:pt x="113537" y="154971"/>
                  </a:lnTo>
                  <a:lnTo>
                    <a:pt x="118109" y="153447"/>
                  </a:lnTo>
                  <a:lnTo>
                    <a:pt x="118871" y="153447"/>
                  </a:lnTo>
                  <a:lnTo>
                    <a:pt x="117347" y="159543"/>
                  </a:lnTo>
                  <a:lnTo>
                    <a:pt x="108013" y="205644"/>
                  </a:lnTo>
                  <a:lnTo>
                    <a:pt x="105917" y="239553"/>
                  </a:lnTo>
                  <a:lnTo>
                    <a:pt x="105239" y="249031"/>
                  </a:lnTo>
                  <a:lnTo>
                    <a:pt x="88761" y="284309"/>
                  </a:lnTo>
                  <a:lnTo>
                    <a:pt x="57149" y="292131"/>
                  </a:lnTo>
                  <a:lnTo>
                    <a:pt x="46672" y="291929"/>
                  </a:lnTo>
                  <a:lnTo>
                    <a:pt x="36766" y="291083"/>
                  </a:lnTo>
                  <a:lnTo>
                    <a:pt x="27146" y="289238"/>
                  </a:lnTo>
                  <a:lnTo>
                    <a:pt x="17525" y="286035"/>
                  </a:lnTo>
                  <a:lnTo>
                    <a:pt x="7619" y="282225"/>
                  </a:lnTo>
                  <a:lnTo>
                    <a:pt x="4571" y="281463"/>
                  </a:lnTo>
                  <a:lnTo>
                    <a:pt x="0" y="276891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31" name="Google Shape;7231;p90"/>
          <p:cNvGrpSpPr/>
          <p:nvPr/>
        </p:nvGrpSpPr>
        <p:grpSpPr>
          <a:xfrm>
            <a:off x="8066787" y="4109229"/>
            <a:ext cx="463216" cy="368539"/>
            <a:chOff x="9199625" y="5450014"/>
            <a:chExt cx="358915" cy="288620"/>
          </a:xfrm>
        </p:grpSpPr>
        <p:sp>
          <p:nvSpPr>
            <p:cNvPr id="7232" name="Google Shape;7232;p90"/>
            <p:cNvSpPr/>
            <p:nvPr/>
          </p:nvSpPr>
          <p:spPr>
            <a:xfrm>
              <a:off x="9199625" y="5450014"/>
              <a:ext cx="231140" cy="15875"/>
            </a:xfrm>
            <a:custGeom>
              <a:rect b="b" l="l" r="r" t="t"/>
              <a:pathLst>
                <a:path extrusionOk="0" h="15875" w="231140">
                  <a:moveTo>
                    <a:pt x="0" y="12763"/>
                  </a:moveTo>
                  <a:lnTo>
                    <a:pt x="19990" y="15835"/>
                  </a:lnTo>
                  <a:lnTo>
                    <a:pt x="39338" y="15621"/>
                  </a:lnTo>
                  <a:lnTo>
                    <a:pt x="58828" y="13406"/>
                  </a:lnTo>
                  <a:lnTo>
                    <a:pt x="79248" y="10477"/>
                  </a:lnTo>
                  <a:lnTo>
                    <a:pt x="105096" y="7215"/>
                  </a:lnTo>
                  <a:lnTo>
                    <a:pt x="157364" y="2119"/>
                  </a:lnTo>
                  <a:lnTo>
                    <a:pt x="206501" y="0"/>
                  </a:lnTo>
                  <a:lnTo>
                    <a:pt x="217931" y="142"/>
                  </a:lnTo>
                  <a:lnTo>
                    <a:pt x="229361" y="571"/>
                  </a:lnTo>
                  <a:lnTo>
                    <a:pt x="230124" y="571"/>
                  </a:lnTo>
                  <a:lnTo>
                    <a:pt x="230886" y="571"/>
                  </a:lnTo>
                  <a:lnTo>
                    <a:pt x="224028" y="571"/>
                  </a:lnTo>
                  <a:lnTo>
                    <a:pt x="217170" y="2095"/>
                  </a:lnTo>
                  <a:lnTo>
                    <a:pt x="209550" y="2095"/>
                  </a:lnTo>
                  <a:lnTo>
                    <a:pt x="205740" y="2857"/>
                  </a:lnTo>
                  <a:lnTo>
                    <a:pt x="203454" y="2095"/>
                  </a:lnTo>
                  <a:lnTo>
                    <a:pt x="200406" y="1333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33" name="Google Shape;7233;p90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9255239" y="5515343"/>
              <a:ext cx="303301" cy="223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34" name="Google Shape;7234;p90"/>
          <p:cNvSpPr/>
          <p:nvPr/>
        </p:nvSpPr>
        <p:spPr>
          <a:xfrm>
            <a:off x="7722668" y="3976945"/>
            <a:ext cx="19660" cy="19468"/>
          </a:xfrm>
          <a:custGeom>
            <a:rect b="b" l="l" r="r" t="t"/>
            <a:pathLst>
              <a:path extrusionOk="0" h="15239" w="15240">
                <a:moveTo>
                  <a:pt x="0" y="3809"/>
                </a:moveTo>
                <a:lnTo>
                  <a:pt x="0" y="12191"/>
                </a:lnTo>
                <a:lnTo>
                  <a:pt x="3048" y="15239"/>
                </a:lnTo>
                <a:lnTo>
                  <a:pt x="11430" y="15239"/>
                </a:lnTo>
                <a:lnTo>
                  <a:pt x="15240" y="12191"/>
                </a:lnTo>
                <a:lnTo>
                  <a:pt x="15240" y="7619"/>
                </a:lnTo>
                <a:lnTo>
                  <a:pt x="15240" y="3809"/>
                </a:lnTo>
                <a:lnTo>
                  <a:pt x="11430" y="0"/>
                </a:lnTo>
                <a:lnTo>
                  <a:pt x="3048" y="0"/>
                </a:lnTo>
                <a:lnTo>
                  <a:pt x="0" y="3809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5" name="Google Shape;7235;p90"/>
          <p:cNvSpPr txBox="1"/>
          <p:nvPr/>
        </p:nvSpPr>
        <p:spPr>
          <a:xfrm>
            <a:off x="1197811" y="3289722"/>
            <a:ext cx="3780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sng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Step 1.5</a:t>
            </a:r>
            <a:r>
              <a:rPr b="0" i="0" lang="en" sz="15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         Center Kernel  using ①</a:t>
            </a:r>
            <a:endParaRPr b="0" i="0" sz="15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6" name="Google Shape;7236;p90"/>
          <p:cNvSpPr/>
          <p:nvPr/>
        </p:nvSpPr>
        <p:spPr>
          <a:xfrm>
            <a:off x="8043775" y="7211708"/>
            <a:ext cx="13868" cy="13448"/>
          </a:xfrm>
          <a:custGeom>
            <a:rect b="b" l="l" r="r" t="t"/>
            <a:pathLst>
              <a:path extrusionOk="0" h="15239" w="15240">
                <a:moveTo>
                  <a:pt x="0" y="3809"/>
                </a:moveTo>
                <a:lnTo>
                  <a:pt x="0" y="12191"/>
                </a:lnTo>
                <a:lnTo>
                  <a:pt x="3810" y="15239"/>
                </a:lnTo>
                <a:lnTo>
                  <a:pt x="12192" y="15239"/>
                </a:lnTo>
                <a:lnTo>
                  <a:pt x="15240" y="12191"/>
                </a:lnTo>
                <a:lnTo>
                  <a:pt x="15240" y="7619"/>
                </a:lnTo>
                <a:lnTo>
                  <a:pt x="15240" y="3809"/>
                </a:lnTo>
                <a:lnTo>
                  <a:pt x="12192" y="0"/>
                </a:lnTo>
                <a:lnTo>
                  <a:pt x="3810" y="0"/>
                </a:lnTo>
                <a:lnTo>
                  <a:pt x="0" y="3809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37" name="Google Shape;7237;p90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792689" y="5125240"/>
            <a:ext cx="5185369" cy="1137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41" name="Shape 7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2" name="Google Shape;7242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1277471"/>
            <a:ext cx="3836257" cy="2248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3" name="Google Shape;7243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4364" y="5109882"/>
            <a:ext cx="1796621" cy="71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47" name="Shape 7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8" name="Google Shape;7248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3273" y="1065469"/>
            <a:ext cx="4617364" cy="1260662"/>
          </a:xfrm>
          <a:prstGeom prst="rect">
            <a:avLst/>
          </a:prstGeom>
          <a:noFill/>
          <a:ln>
            <a:noFill/>
          </a:ln>
        </p:spPr>
      </p:pic>
      <p:sp>
        <p:nvSpPr>
          <p:cNvPr id="7249" name="Google Shape;7249;p92"/>
          <p:cNvSpPr txBox="1"/>
          <p:nvPr/>
        </p:nvSpPr>
        <p:spPr>
          <a:xfrm>
            <a:off x="2745407" y="739588"/>
            <a:ext cx="43647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 of Kernel-PCA to face recognition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50" name="Google Shape;7250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9455" y="4468324"/>
            <a:ext cx="3429000" cy="1226193"/>
          </a:xfrm>
          <a:prstGeom prst="rect">
            <a:avLst/>
          </a:prstGeom>
          <a:noFill/>
          <a:ln>
            <a:noFill/>
          </a:ln>
        </p:spPr>
      </p:pic>
      <p:sp>
        <p:nvSpPr>
          <p:cNvPr id="7251" name="Google Shape;7251;p92"/>
          <p:cNvSpPr txBox="1"/>
          <p:nvPr/>
        </p:nvSpPr>
        <p:spPr>
          <a:xfrm>
            <a:off x="1774693" y="2746352"/>
            <a:ext cx="56007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400 images of 40 subjects with different expression/poses.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Each image is (23*28) = 644 dimensional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2" name="Google Shape;7252;p92"/>
          <p:cNvSpPr txBox="1"/>
          <p:nvPr/>
        </p:nvSpPr>
        <p:spPr>
          <a:xfrm>
            <a:off x="1728229" y="3436753"/>
            <a:ext cx="63993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-2476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Apply Kernel PCA to obtain features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 features as input to a simple supervised learning algorithm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(which we will see later)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53" name="Google Shape;7253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09455" y="6320118"/>
            <a:ext cx="2077570" cy="271394"/>
          </a:xfrm>
          <a:prstGeom prst="rect">
            <a:avLst/>
          </a:prstGeom>
          <a:noFill/>
          <a:ln>
            <a:noFill/>
          </a:ln>
        </p:spPr>
      </p:pic>
      <p:sp>
        <p:nvSpPr>
          <p:cNvPr id="7254" name="Google Shape;7254;p92"/>
          <p:cNvSpPr txBox="1"/>
          <p:nvPr/>
        </p:nvSpPr>
        <p:spPr>
          <a:xfrm>
            <a:off x="1489858" y="5156695"/>
            <a:ext cx="984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0303" y="3410163"/>
            <a:ext cx="185674" cy="104237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39"/>
          <p:cNvSpPr/>
          <p:nvPr/>
        </p:nvSpPr>
        <p:spPr>
          <a:xfrm>
            <a:off x="6213764" y="3435724"/>
            <a:ext cx="47961" cy="4482"/>
          </a:xfrm>
          <a:custGeom>
            <a:rect b="b" l="l" r="r" t="t"/>
            <a:pathLst>
              <a:path extrusionOk="0" h="5079" w="52704">
                <a:moveTo>
                  <a:pt x="0" y="3810"/>
                </a:moveTo>
                <a:lnTo>
                  <a:pt x="9144" y="4345"/>
                </a:lnTo>
                <a:lnTo>
                  <a:pt x="18288" y="4667"/>
                </a:lnTo>
                <a:lnTo>
                  <a:pt x="27432" y="4560"/>
                </a:lnTo>
                <a:lnTo>
                  <a:pt x="36576" y="3810"/>
                </a:lnTo>
                <a:lnTo>
                  <a:pt x="42672" y="3048"/>
                </a:lnTo>
                <a:lnTo>
                  <a:pt x="47244" y="2286"/>
                </a:lnTo>
                <a:lnTo>
                  <a:pt x="52577" y="0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2" name="Google Shape;822;p39"/>
          <p:cNvGrpSpPr/>
          <p:nvPr/>
        </p:nvGrpSpPr>
        <p:grpSpPr>
          <a:xfrm>
            <a:off x="6340584" y="3029615"/>
            <a:ext cx="370047" cy="479077"/>
            <a:chOff x="6974573" y="3433381"/>
            <a:chExt cx="407048" cy="542925"/>
          </a:xfrm>
        </p:grpSpPr>
        <p:pic>
          <p:nvPicPr>
            <p:cNvPr id="823" name="Google Shape;823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974573" y="3822250"/>
              <a:ext cx="78511" cy="9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4" name="Google Shape;824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75932" y="3801605"/>
              <a:ext cx="175272" cy="1134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5" name="Google Shape;825;p39"/>
            <p:cNvSpPr/>
            <p:nvPr/>
          </p:nvSpPr>
          <p:spPr>
            <a:xfrm>
              <a:off x="7245096" y="3433381"/>
              <a:ext cx="136525" cy="542925"/>
            </a:xfrm>
            <a:custGeom>
              <a:rect b="b" l="l" r="r" t="t"/>
              <a:pathLst>
                <a:path extrusionOk="0" h="542925" w="136525">
                  <a:moveTo>
                    <a:pt x="0" y="25336"/>
                  </a:moveTo>
                  <a:lnTo>
                    <a:pt x="10739" y="22145"/>
                  </a:lnTo>
                  <a:lnTo>
                    <a:pt x="21336" y="19240"/>
                  </a:lnTo>
                  <a:lnTo>
                    <a:pt x="31932" y="16335"/>
                  </a:lnTo>
                  <a:lnTo>
                    <a:pt x="77283" y="4893"/>
                  </a:lnTo>
                  <a:lnTo>
                    <a:pt x="89154" y="2476"/>
                  </a:lnTo>
                  <a:lnTo>
                    <a:pt x="95154" y="1095"/>
                  </a:lnTo>
                  <a:lnTo>
                    <a:pt x="102870" y="0"/>
                  </a:lnTo>
                  <a:lnTo>
                    <a:pt x="110585" y="333"/>
                  </a:lnTo>
                  <a:lnTo>
                    <a:pt x="116586" y="3238"/>
                  </a:lnTo>
                  <a:lnTo>
                    <a:pt x="121634" y="13073"/>
                  </a:lnTo>
                  <a:lnTo>
                    <a:pt x="123825" y="25908"/>
                  </a:lnTo>
                  <a:lnTo>
                    <a:pt x="124301" y="39028"/>
                  </a:lnTo>
                  <a:lnTo>
                    <a:pt x="124205" y="49720"/>
                  </a:lnTo>
                  <a:lnTo>
                    <a:pt x="126158" y="103560"/>
                  </a:lnTo>
                  <a:lnTo>
                    <a:pt x="127825" y="157543"/>
                  </a:lnTo>
                  <a:lnTo>
                    <a:pt x="129778" y="211526"/>
                  </a:lnTo>
                  <a:lnTo>
                    <a:pt x="132588" y="265366"/>
                  </a:lnTo>
                  <a:lnTo>
                    <a:pt x="134147" y="293250"/>
                  </a:lnTo>
                  <a:lnTo>
                    <a:pt x="135350" y="320992"/>
                  </a:lnTo>
                  <a:lnTo>
                    <a:pt x="136124" y="348734"/>
                  </a:lnTo>
                  <a:lnTo>
                    <a:pt x="136398" y="376618"/>
                  </a:lnTo>
                  <a:lnTo>
                    <a:pt x="136195" y="399799"/>
                  </a:lnTo>
                  <a:lnTo>
                    <a:pt x="134778" y="422624"/>
                  </a:lnTo>
                  <a:lnTo>
                    <a:pt x="132647" y="445305"/>
                  </a:lnTo>
                  <a:lnTo>
                    <a:pt x="130302" y="468058"/>
                  </a:lnTo>
                  <a:lnTo>
                    <a:pt x="128861" y="481774"/>
                  </a:lnTo>
                  <a:lnTo>
                    <a:pt x="127920" y="495490"/>
                  </a:lnTo>
                  <a:lnTo>
                    <a:pt x="127408" y="509206"/>
                  </a:lnTo>
                  <a:lnTo>
                    <a:pt x="127254" y="522922"/>
                  </a:lnTo>
                  <a:lnTo>
                    <a:pt x="127254" y="529018"/>
                  </a:lnTo>
                  <a:lnTo>
                    <a:pt x="127254" y="535114"/>
                  </a:lnTo>
                  <a:lnTo>
                    <a:pt x="127254" y="541210"/>
                  </a:lnTo>
                  <a:lnTo>
                    <a:pt x="127254" y="541972"/>
                  </a:lnTo>
                  <a:lnTo>
                    <a:pt x="127254" y="542734"/>
                  </a:lnTo>
                  <a:lnTo>
                    <a:pt x="122682" y="541210"/>
                  </a:lnTo>
                  <a:lnTo>
                    <a:pt x="116586" y="538162"/>
                  </a:lnTo>
                  <a:lnTo>
                    <a:pt x="111252" y="536638"/>
                  </a:lnTo>
                  <a:lnTo>
                    <a:pt x="100965" y="534888"/>
                  </a:lnTo>
                  <a:lnTo>
                    <a:pt x="90678" y="534066"/>
                  </a:lnTo>
                  <a:lnTo>
                    <a:pt x="80391" y="533959"/>
                  </a:lnTo>
                  <a:lnTo>
                    <a:pt x="70104" y="534352"/>
                  </a:lnTo>
                  <a:lnTo>
                    <a:pt x="62686" y="534483"/>
                  </a:lnTo>
                  <a:lnTo>
                    <a:pt x="55340" y="534828"/>
                  </a:lnTo>
                  <a:lnTo>
                    <a:pt x="48136" y="535316"/>
                  </a:lnTo>
                  <a:lnTo>
                    <a:pt x="41148" y="535876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6" name="Google Shape;826;p39"/>
          <p:cNvGrpSpPr/>
          <p:nvPr/>
        </p:nvGrpSpPr>
        <p:grpSpPr>
          <a:xfrm>
            <a:off x="5962351" y="3171919"/>
            <a:ext cx="136711" cy="108441"/>
            <a:chOff x="6558521" y="3594650"/>
            <a:chExt cx="150381" cy="122893"/>
          </a:xfrm>
        </p:grpSpPr>
        <p:pic>
          <p:nvPicPr>
            <p:cNvPr id="827" name="Google Shape;827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558521" y="3594650"/>
              <a:ext cx="109753" cy="97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8" name="Google Shape;828;p39"/>
            <p:cNvSpPr/>
            <p:nvPr/>
          </p:nvSpPr>
          <p:spPr>
            <a:xfrm>
              <a:off x="6702552" y="3666743"/>
              <a:ext cx="6350" cy="50800"/>
            </a:xfrm>
            <a:custGeom>
              <a:rect b="b" l="l" r="r" t="t"/>
              <a:pathLst>
                <a:path extrusionOk="0" h="50800" w="6350">
                  <a:moveTo>
                    <a:pt x="0" y="0"/>
                  </a:moveTo>
                  <a:lnTo>
                    <a:pt x="6096" y="39624"/>
                  </a:lnTo>
                  <a:lnTo>
                    <a:pt x="6096" y="44958"/>
                  </a:lnTo>
                  <a:lnTo>
                    <a:pt x="6096" y="50292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9" name="Google Shape;829;p39"/>
          <p:cNvSpPr/>
          <p:nvPr/>
        </p:nvSpPr>
        <p:spPr>
          <a:xfrm>
            <a:off x="6165965" y="3201072"/>
            <a:ext cx="47384" cy="5604"/>
          </a:xfrm>
          <a:custGeom>
            <a:rect b="b" l="l" r="r" t="t"/>
            <a:pathLst>
              <a:path extrusionOk="0" h="6350" w="52070">
                <a:moveTo>
                  <a:pt x="0" y="5334"/>
                </a:moveTo>
                <a:lnTo>
                  <a:pt x="10287" y="5857"/>
                </a:lnTo>
                <a:lnTo>
                  <a:pt x="20574" y="6096"/>
                </a:lnTo>
                <a:lnTo>
                  <a:pt x="30861" y="5762"/>
                </a:lnTo>
                <a:lnTo>
                  <a:pt x="41148" y="4572"/>
                </a:lnTo>
                <a:lnTo>
                  <a:pt x="46482" y="3810"/>
                </a:lnTo>
                <a:lnTo>
                  <a:pt x="48006" y="3048"/>
                </a:lnTo>
                <a:lnTo>
                  <a:pt x="51816" y="0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0" name="Google Shape;830;p39"/>
          <p:cNvGrpSpPr/>
          <p:nvPr/>
        </p:nvGrpSpPr>
        <p:grpSpPr>
          <a:xfrm>
            <a:off x="6280674" y="3137355"/>
            <a:ext cx="248576" cy="91467"/>
            <a:chOff x="6908672" y="3555479"/>
            <a:chExt cx="273431" cy="103657"/>
          </a:xfrm>
        </p:grpSpPr>
        <p:pic>
          <p:nvPicPr>
            <p:cNvPr id="831" name="Google Shape;831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908672" y="3568433"/>
              <a:ext cx="77356" cy="907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2" name="Google Shape;832;p39"/>
            <p:cNvSpPr/>
            <p:nvPr/>
          </p:nvSpPr>
          <p:spPr>
            <a:xfrm>
              <a:off x="7007351" y="3608070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8"/>
                  </a:moveTo>
                  <a:lnTo>
                    <a:pt x="0" y="11430"/>
                  </a:lnTo>
                  <a:lnTo>
                    <a:pt x="3048" y="15240"/>
                  </a:lnTo>
                  <a:lnTo>
                    <a:pt x="12192" y="15240"/>
                  </a:lnTo>
                  <a:lnTo>
                    <a:pt x="15240" y="11430"/>
                  </a:lnTo>
                  <a:lnTo>
                    <a:pt x="15240" y="7620"/>
                  </a:lnTo>
                  <a:lnTo>
                    <a:pt x="15240" y="3048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33" name="Google Shape;833;p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050773" y="3555479"/>
              <a:ext cx="85655" cy="777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4" name="Google Shape;834;p39"/>
            <p:cNvSpPr/>
            <p:nvPr/>
          </p:nvSpPr>
          <p:spPr>
            <a:xfrm>
              <a:off x="7175753" y="3582924"/>
              <a:ext cx="6350" cy="54610"/>
            </a:xfrm>
            <a:custGeom>
              <a:rect b="b" l="l" r="r" t="t"/>
              <a:pathLst>
                <a:path extrusionOk="0" h="54610" w="6350">
                  <a:moveTo>
                    <a:pt x="0" y="0"/>
                  </a:moveTo>
                  <a:lnTo>
                    <a:pt x="5334" y="39624"/>
                  </a:lnTo>
                  <a:lnTo>
                    <a:pt x="6096" y="47244"/>
                  </a:lnTo>
                  <a:lnTo>
                    <a:pt x="3048" y="54102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5" name="Google Shape;835;p39"/>
          <p:cNvSpPr/>
          <p:nvPr/>
        </p:nvSpPr>
        <p:spPr>
          <a:xfrm>
            <a:off x="5819255" y="3126441"/>
            <a:ext cx="150818" cy="467362"/>
          </a:xfrm>
          <a:custGeom>
            <a:rect b="b" l="l" r="r" t="t"/>
            <a:pathLst>
              <a:path extrusionOk="0" h="529589" w="165734">
                <a:moveTo>
                  <a:pt x="91059" y="0"/>
                </a:moveTo>
                <a:lnTo>
                  <a:pt x="43053" y="1524"/>
                </a:lnTo>
                <a:lnTo>
                  <a:pt x="1666" y="17442"/>
                </a:lnTo>
                <a:lnTo>
                  <a:pt x="0" y="27336"/>
                </a:lnTo>
                <a:lnTo>
                  <a:pt x="47" y="37659"/>
                </a:lnTo>
                <a:lnTo>
                  <a:pt x="381" y="46482"/>
                </a:lnTo>
                <a:lnTo>
                  <a:pt x="678" y="69663"/>
                </a:lnTo>
                <a:lnTo>
                  <a:pt x="3274" y="115169"/>
                </a:lnTo>
                <a:lnTo>
                  <a:pt x="10001" y="170235"/>
                </a:lnTo>
                <a:lnTo>
                  <a:pt x="20288" y="233719"/>
                </a:lnTo>
                <a:lnTo>
                  <a:pt x="26289" y="265176"/>
                </a:lnTo>
                <a:lnTo>
                  <a:pt x="31682" y="293620"/>
                </a:lnTo>
                <a:lnTo>
                  <a:pt x="37433" y="321849"/>
                </a:lnTo>
                <a:lnTo>
                  <a:pt x="43326" y="349936"/>
                </a:lnTo>
                <a:lnTo>
                  <a:pt x="49149" y="377952"/>
                </a:lnTo>
                <a:lnTo>
                  <a:pt x="56769" y="418052"/>
                </a:lnTo>
                <a:lnTo>
                  <a:pt x="62103" y="458723"/>
                </a:lnTo>
                <a:lnTo>
                  <a:pt x="63603" y="499872"/>
                </a:lnTo>
                <a:lnTo>
                  <a:pt x="63627" y="513588"/>
                </a:lnTo>
                <a:lnTo>
                  <a:pt x="63627" y="518159"/>
                </a:lnTo>
                <a:lnTo>
                  <a:pt x="63627" y="525780"/>
                </a:lnTo>
                <a:lnTo>
                  <a:pt x="64389" y="529590"/>
                </a:lnTo>
                <a:lnTo>
                  <a:pt x="66675" y="526542"/>
                </a:lnTo>
                <a:lnTo>
                  <a:pt x="68199" y="521208"/>
                </a:lnTo>
                <a:lnTo>
                  <a:pt x="72009" y="518922"/>
                </a:lnTo>
                <a:lnTo>
                  <a:pt x="117086" y="511849"/>
                </a:lnTo>
                <a:lnTo>
                  <a:pt x="133350" y="512064"/>
                </a:lnTo>
                <a:lnTo>
                  <a:pt x="149613" y="512278"/>
                </a:lnTo>
                <a:lnTo>
                  <a:pt x="165735" y="512064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6" name="Google Shape;836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38591" y="3165426"/>
            <a:ext cx="95323" cy="60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7" name="Google Shape;837;p39"/>
          <p:cNvGrpSpPr/>
          <p:nvPr/>
        </p:nvGrpSpPr>
        <p:grpSpPr>
          <a:xfrm>
            <a:off x="7181564" y="3073225"/>
            <a:ext cx="562523" cy="181956"/>
            <a:chOff x="7899641" y="3482803"/>
            <a:chExt cx="618769" cy="206206"/>
          </a:xfrm>
        </p:grpSpPr>
        <p:pic>
          <p:nvPicPr>
            <p:cNvPr id="838" name="Google Shape;838;p3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899641" y="3500615"/>
              <a:ext cx="102133" cy="18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9" name="Google Shape;839;p3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026323" y="3496995"/>
              <a:ext cx="267296" cy="1766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3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321610" y="3512807"/>
              <a:ext cx="79678" cy="1149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1" name="Google Shape;841;p3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422373" y="3482803"/>
              <a:ext cx="96037" cy="1405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2" name="Google Shape;842;p39"/>
          <p:cNvGrpSpPr/>
          <p:nvPr/>
        </p:nvGrpSpPr>
        <p:grpSpPr>
          <a:xfrm>
            <a:off x="7923494" y="2999851"/>
            <a:ext cx="575673" cy="185938"/>
            <a:chOff x="8715756" y="3399650"/>
            <a:chExt cx="633234" cy="210718"/>
          </a:xfrm>
        </p:grpSpPr>
        <p:sp>
          <p:nvSpPr>
            <p:cNvPr id="843" name="Google Shape;843;p39"/>
            <p:cNvSpPr/>
            <p:nvPr/>
          </p:nvSpPr>
          <p:spPr>
            <a:xfrm>
              <a:off x="8715756" y="3493007"/>
              <a:ext cx="47625" cy="109854"/>
            </a:xfrm>
            <a:custGeom>
              <a:rect b="b" l="l" r="r" t="t"/>
              <a:pathLst>
                <a:path extrusionOk="0" h="109854" w="47625">
                  <a:moveTo>
                    <a:pt x="0" y="10667"/>
                  </a:moveTo>
                  <a:lnTo>
                    <a:pt x="3750" y="21657"/>
                  </a:lnTo>
                  <a:lnTo>
                    <a:pt x="7143" y="32861"/>
                  </a:lnTo>
                  <a:lnTo>
                    <a:pt x="10394" y="44207"/>
                  </a:lnTo>
                  <a:lnTo>
                    <a:pt x="13716" y="55625"/>
                  </a:lnTo>
                  <a:lnTo>
                    <a:pt x="16716" y="65782"/>
                  </a:lnTo>
                  <a:lnTo>
                    <a:pt x="20002" y="75723"/>
                  </a:lnTo>
                  <a:lnTo>
                    <a:pt x="23574" y="85522"/>
                  </a:lnTo>
                  <a:lnTo>
                    <a:pt x="27432" y="95249"/>
                  </a:lnTo>
                  <a:lnTo>
                    <a:pt x="28956" y="99821"/>
                  </a:lnTo>
                  <a:lnTo>
                    <a:pt x="30480" y="105155"/>
                  </a:lnTo>
                  <a:lnTo>
                    <a:pt x="32004" y="109727"/>
                  </a:lnTo>
                  <a:lnTo>
                    <a:pt x="32265" y="101274"/>
                  </a:lnTo>
                  <a:lnTo>
                    <a:pt x="32956" y="92963"/>
                  </a:lnTo>
                  <a:lnTo>
                    <a:pt x="33932" y="84653"/>
                  </a:lnTo>
                  <a:lnTo>
                    <a:pt x="35052" y="76199"/>
                  </a:lnTo>
                  <a:lnTo>
                    <a:pt x="36314" y="61340"/>
                  </a:lnTo>
                  <a:lnTo>
                    <a:pt x="37719" y="46481"/>
                  </a:lnTo>
                  <a:lnTo>
                    <a:pt x="39123" y="31622"/>
                  </a:lnTo>
                  <a:lnTo>
                    <a:pt x="40386" y="16763"/>
                  </a:lnTo>
                  <a:lnTo>
                    <a:pt x="41148" y="10667"/>
                  </a:lnTo>
                  <a:lnTo>
                    <a:pt x="39624" y="3047"/>
                  </a:lnTo>
                  <a:lnTo>
                    <a:pt x="44958" y="0"/>
                  </a:lnTo>
                  <a:lnTo>
                    <a:pt x="45720" y="0"/>
                  </a:lnTo>
                  <a:lnTo>
                    <a:pt x="46482" y="0"/>
                  </a:lnTo>
                  <a:lnTo>
                    <a:pt x="47244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4" name="Google Shape;844;p3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8804326" y="3474707"/>
              <a:ext cx="92036" cy="1356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5" name="Google Shape;845;p3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8932913" y="3446513"/>
              <a:ext cx="275095" cy="1579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6" name="Google Shape;846;p3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9231617" y="3399650"/>
              <a:ext cx="117373" cy="1520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7" name="Google Shape;847;p39"/>
          <p:cNvSpPr/>
          <p:nvPr/>
        </p:nvSpPr>
        <p:spPr>
          <a:xfrm>
            <a:off x="7243155" y="3272341"/>
            <a:ext cx="503885" cy="56599"/>
          </a:xfrm>
          <a:custGeom>
            <a:rect b="b" l="l" r="r" t="t"/>
            <a:pathLst>
              <a:path extrusionOk="0" h="64135" w="553720">
                <a:moveTo>
                  <a:pt x="18288" y="57150"/>
                </a:moveTo>
                <a:lnTo>
                  <a:pt x="12954" y="58674"/>
                </a:lnTo>
                <a:lnTo>
                  <a:pt x="6096" y="60198"/>
                </a:lnTo>
                <a:lnTo>
                  <a:pt x="0" y="61722"/>
                </a:lnTo>
                <a:lnTo>
                  <a:pt x="6096" y="64008"/>
                </a:lnTo>
                <a:lnTo>
                  <a:pt x="15240" y="64008"/>
                </a:lnTo>
                <a:lnTo>
                  <a:pt x="22860" y="64008"/>
                </a:lnTo>
                <a:lnTo>
                  <a:pt x="65532" y="62864"/>
                </a:lnTo>
                <a:lnTo>
                  <a:pt x="108204" y="59435"/>
                </a:lnTo>
                <a:lnTo>
                  <a:pt x="177927" y="50958"/>
                </a:lnTo>
                <a:lnTo>
                  <a:pt x="247650" y="41909"/>
                </a:lnTo>
                <a:lnTo>
                  <a:pt x="288226" y="36218"/>
                </a:lnTo>
                <a:lnTo>
                  <a:pt x="328803" y="30670"/>
                </a:lnTo>
                <a:lnTo>
                  <a:pt x="369379" y="25407"/>
                </a:lnTo>
                <a:lnTo>
                  <a:pt x="409956" y="20573"/>
                </a:lnTo>
                <a:lnTo>
                  <a:pt x="469773" y="14192"/>
                </a:lnTo>
                <a:lnTo>
                  <a:pt x="529590" y="8381"/>
                </a:lnTo>
                <a:lnTo>
                  <a:pt x="537210" y="7619"/>
                </a:lnTo>
                <a:lnTo>
                  <a:pt x="545592" y="6857"/>
                </a:lnTo>
                <a:lnTo>
                  <a:pt x="553212" y="6095"/>
                </a:lnTo>
                <a:lnTo>
                  <a:pt x="549402" y="6095"/>
                </a:lnTo>
                <a:lnTo>
                  <a:pt x="535686" y="9143"/>
                </a:lnTo>
                <a:lnTo>
                  <a:pt x="533400" y="4571"/>
                </a:lnTo>
                <a:lnTo>
                  <a:pt x="533400" y="3047"/>
                </a:lnTo>
                <a:lnTo>
                  <a:pt x="533400" y="1523"/>
                </a:lnTo>
                <a:lnTo>
                  <a:pt x="533400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39"/>
          <p:cNvSpPr/>
          <p:nvPr/>
        </p:nvSpPr>
        <p:spPr>
          <a:xfrm>
            <a:off x="7888085" y="3243431"/>
            <a:ext cx="428765" cy="45391"/>
          </a:xfrm>
          <a:custGeom>
            <a:rect b="b" l="l" r="r" t="t"/>
            <a:pathLst>
              <a:path extrusionOk="0" h="51435" w="471170">
                <a:moveTo>
                  <a:pt x="0" y="50291"/>
                </a:moveTo>
                <a:lnTo>
                  <a:pt x="14287" y="50827"/>
                </a:lnTo>
                <a:lnTo>
                  <a:pt x="28575" y="51149"/>
                </a:lnTo>
                <a:lnTo>
                  <a:pt x="42862" y="51042"/>
                </a:lnTo>
                <a:lnTo>
                  <a:pt x="57150" y="50291"/>
                </a:lnTo>
                <a:lnTo>
                  <a:pt x="81605" y="47315"/>
                </a:lnTo>
                <a:lnTo>
                  <a:pt x="105918" y="44195"/>
                </a:lnTo>
                <a:lnTo>
                  <a:pt x="130230" y="41076"/>
                </a:lnTo>
                <a:lnTo>
                  <a:pt x="154686" y="38099"/>
                </a:lnTo>
                <a:lnTo>
                  <a:pt x="186249" y="34921"/>
                </a:lnTo>
                <a:lnTo>
                  <a:pt x="218027" y="32099"/>
                </a:lnTo>
                <a:lnTo>
                  <a:pt x="249947" y="29420"/>
                </a:lnTo>
                <a:lnTo>
                  <a:pt x="281940" y="26669"/>
                </a:lnTo>
                <a:lnTo>
                  <a:pt x="310515" y="24634"/>
                </a:lnTo>
                <a:lnTo>
                  <a:pt x="339090" y="22955"/>
                </a:lnTo>
                <a:lnTo>
                  <a:pt x="367665" y="21419"/>
                </a:lnTo>
                <a:lnTo>
                  <a:pt x="396240" y="19811"/>
                </a:lnTo>
                <a:lnTo>
                  <a:pt x="411670" y="19109"/>
                </a:lnTo>
                <a:lnTo>
                  <a:pt x="427101" y="18192"/>
                </a:lnTo>
                <a:lnTo>
                  <a:pt x="442531" y="17133"/>
                </a:lnTo>
                <a:lnTo>
                  <a:pt x="457962" y="16001"/>
                </a:lnTo>
                <a:lnTo>
                  <a:pt x="461772" y="16001"/>
                </a:lnTo>
                <a:lnTo>
                  <a:pt x="467868" y="16001"/>
                </a:lnTo>
                <a:lnTo>
                  <a:pt x="470916" y="13715"/>
                </a:lnTo>
                <a:lnTo>
                  <a:pt x="470916" y="12953"/>
                </a:lnTo>
                <a:lnTo>
                  <a:pt x="464820" y="11429"/>
                </a:lnTo>
                <a:lnTo>
                  <a:pt x="459486" y="10667"/>
                </a:lnTo>
                <a:lnTo>
                  <a:pt x="454152" y="6095"/>
                </a:lnTo>
                <a:lnTo>
                  <a:pt x="452628" y="3809"/>
                </a:lnTo>
                <a:lnTo>
                  <a:pt x="451104" y="2285"/>
                </a:lnTo>
                <a:lnTo>
                  <a:pt x="449580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9" name="Google Shape;849;p3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130439" y="3731337"/>
            <a:ext cx="2250771" cy="783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3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558134" y="5039274"/>
            <a:ext cx="278268" cy="1678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1" name="Google Shape;851;p39"/>
          <p:cNvGrpSpPr/>
          <p:nvPr/>
        </p:nvGrpSpPr>
        <p:grpSpPr>
          <a:xfrm>
            <a:off x="5022322" y="5158566"/>
            <a:ext cx="86245" cy="70824"/>
            <a:chOff x="5524499" y="5846063"/>
            <a:chExt cx="94869" cy="80263"/>
          </a:xfrm>
        </p:grpSpPr>
        <p:sp>
          <p:nvSpPr>
            <p:cNvPr id="852" name="Google Shape;852;p39"/>
            <p:cNvSpPr/>
            <p:nvPr/>
          </p:nvSpPr>
          <p:spPr>
            <a:xfrm>
              <a:off x="5524499" y="5846063"/>
              <a:ext cx="64135" cy="6985"/>
            </a:xfrm>
            <a:custGeom>
              <a:rect b="b" l="l" r="r" t="t"/>
              <a:pathLst>
                <a:path extrusionOk="0" h="6985" w="64135">
                  <a:moveTo>
                    <a:pt x="0" y="6858"/>
                  </a:moveTo>
                  <a:lnTo>
                    <a:pt x="42672" y="3048"/>
                  </a:lnTo>
                  <a:lnTo>
                    <a:pt x="48768" y="1524"/>
                  </a:lnTo>
                  <a:lnTo>
                    <a:pt x="57150" y="0"/>
                  </a:lnTo>
                  <a:lnTo>
                    <a:pt x="64008" y="1524"/>
                  </a:lnTo>
                  <a:lnTo>
                    <a:pt x="64008" y="228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5545073" y="5904737"/>
              <a:ext cx="74295" cy="21589"/>
            </a:xfrm>
            <a:custGeom>
              <a:rect b="b" l="l" r="r" t="t"/>
              <a:pathLst>
                <a:path extrusionOk="0" h="21589" w="74295">
                  <a:moveTo>
                    <a:pt x="0" y="19812"/>
                  </a:moveTo>
                  <a:lnTo>
                    <a:pt x="10263" y="21074"/>
                  </a:lnTo>
                  <a:lnTo>
                    <a:pt x="19812" y="21336"/>
                  </a:lnTo>
                  <a:lnTo>
                    <a:pt x="29360" y="20454"/>
                  </a:lnTo>
                  <a:lnTo>
                    <a:pt x="39624" y="18288"/>
                  </a:lnTo>
                  <a:lnTo>
                    <a:pt x="49696" y="15216"/>
                  </a:lnTo>
                  <a:lnTo>
                    <a:pt x="58483" y="11430"/>
                  </a:lnTo>
                  <a:lnTo>
                    <a:pt x="66413" y="6500"/>
                  </a:lnTo>
                  <a:lnTo>
                    <a:pt x="73914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4" name="Google Shape;854;p39"/>
          <p:cNvGrpSpPr/>
          <p:nvPr/>
        </p:nvGrpSpPr>
        <p:grpSpPr>
          <a:xfrm>
            <a:off x="5287639" y="4946270"/>
            <a:ext cx="366456" cy="279086"/>
            <a:chOff x="5816345" y="5605474"/>
            <a:chExt cx="403098" cy="316281"/>
          </a:xfrm>
        </p:grpSpPr>
        <p:sp>
          <p:nvSpPr>
            <p:cNvPr id="855" name="Google Shape;855;p39"/>
            <p:cNvSpPr/>
            <p:nvPr/>
          </p:nvSpPr>
          <p:spPr>
            <a:xfrm>
              <a:off x="5887973" y="5761481"/>
              <a:ext cx="60960" cy="91439"/>
            </a:xfrm>
            <a:custGeom>
              <a:rect b="b" l="l" r="r" t="t"/>
              <a:pathLst>
                <a:path extrusionOk="0" h="91439" w="60960">
                  <a:moveTo>
                    <a:pt x="0" y="14478"/>
                  </a:moveTo>
                  <a:lnTo>
                    <a:pt x="6405" y="6429"/>
                  </a:lnTo>
                  <a:lnTo>
                    <a:pt x="11239" y="2095"/>
                  </a:lnTo>
                  <a:lnTo>
                    <a:pt x="16930" y="333"/>
                  </a:lnTo>
                  <a:lnTo>
                    <a:pt x="25908" y="0"/>
                  </a:lnTo>
                  <a:lnTo>
                    <a:pt x="33730" y="500"/>
                  </a:lnTo>
                  <a:lnTo>
                    <a:pt x="60733" y="36075"/>
                  </a:lnTo>
                  <a:lnTo>
                    <a:pt x="60198" y="44958"/>
                  </a:lnTo>
                  <a:lnTo>
                    <a:pt x="36611" y="82426"/>
                  </a:lnTo>
                  <a:lnTo>
                    <a:pt x="11430" y="91440"/>
                  </a:lnTo>
                  <a:lnTo>
                    <a:pt x="12954" y="89154"/>
                  </a:lnTo>
                  <a:lnTo>
                    <a:pt x="12192" y="8382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39"/>
            <p:cNvSpPr/>
            <p:nvPr/>
          </p:nvSpPr>
          <p:spPr>
            <a:xfrm>
              <a:off x="5956482" y="5760124"/>
              <a:ext cx="57785" cy="93345"/>
            </a:xfrm>
            <a:custGeom>
              <a:rect b="b" l="l" r="r" t="t"/>
              <a:pathLst>
                <a:path extrusionOk="0" h="93345" w="57785">
                  <a:moveTo>
                    <a:pt x="22169" y="595"/>
                  </a:moveTo>
                  <a:lnTo>
                    <a:pt x="14144" y="0"/>
                  </a:lnTo>
                  <a:lnTo>
                    <a:pt x="8834" y="404"/>
                  </a:lnTo>
                  <a:lnTo>
                    <a:pt x="5238" y="3381"/>
                  </a:lnTo>
                  <a:lnTo>
                    <a:pt x="2357" y="10501"/>
                  </a:lnTo>
                  <a:lnTo>
                    <a:pt x="714" y="18859"/>
                  </a:lnTo>
                  <a:lnTo>
                    <a:pt x="71" y="27646"/>
                  </a:lnTo>
                  <a:lnTo>
                    <a:pt x="0" y="36433"/>
                  </a:lnTo>
                  <a:lnTo>
                    <a:pt x="71" y="44791"/>
                  </a:lnTo>
                  <a:lnTo>
                    <a:pt x="11501" y="82129"/>
                  </a:lnTo>
                  <a:lnTo>
                    <a:pt x="35123" y="92797"/>
                  </a:lnTo>
                  <a:lnTo>
                    <a:pt x="45029" y="92797"/>
                  </a:lnTo>
                  <a:lnTo>
                    <a:pt x="50363" y="88987"/>
                  </a:lnTo>
                  <a:lnTo>
                    <a:pt x="57221" y="82891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39"/>
            <p:cNvSpPr/>
            <p:nvPr/>
          </p:nvSpPr>
          <p:spPr>
            <a:xfrm>
              <a:off x="6057137" y="5826251"/>
              <a:ext cx="1904" cy="52704"/>
            </a:xfrm>
            <a:custGeom>
              <a:rect b="b" l="l" r="r" t="t"/>
              <a:pathLst>
                <a:path extrusionOk="0" h="52704" w="1904">
                  <a:moveTo>
                    <a:pt x="0" y="0"/>
                  </a:moveTo>
                  <a:lnTo>
                    <a:pt x="130" y="9584"/>
                  </a:lnTo>
                  <a:lnTo>
                    <a:pt x="476" y="18954"/>
                  </a:lnTo>
                  <a:lnTo>
                    <a:pt x="964" y="28182"/>
                  </a:lnTo>
                  <a:lnTo>
                    <a:pt x="1524" y="37338"/>
                  </a:lnTo>
                  <a:lnTo>
                    <a:pt x="1524" y="42672"/>
                  </a:lnTo>
                  <a:lnTo>
                    <a:pt x="1524" y="48006"/>
                  </a:lnTo>
                  <a:lnTo>
                    <a:pt x="1524" y="52577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39"/>
            <p:cNvSpPr/>
            <p:nvPr/>
          </p:nvSpPr>
          <p:spPr>
            <a:xfrm>
              <a:off x="6089141" y="5696271"/>
              <a:ext cx="73025" cy="173989"/>
            </a:xfrm>
            <a:custGeom>
              <a:rect b="b" l="l" r="r" t="t"/>
              <a:pathLst>
                <a:path extrusionOk="0" h="173989" w="73025">
                  <a:moveTo>
                    <a:pt x="0" y="440"/>
                  </a:moveTo>
                  <a:lnTo>
                    <a:pt x="38100" y="13394"/>
                  </a:lnTo>
                  <a:lnTo>
                    <a:pt x="62210" y="47684"/>
                  </a:lnTo>
                  <a:lnTo>
                    <a:pt x="72485" y="91213"/>
                  </a:lnTo>
                  <a:lnTo>
                    <a:pt x="72949" y="107251"/>
                  </a:lnTo>
                  <a:lnTo>
                    <a:pt x="71628" y="122360"/>
                  </a:lnTo>
                  <a:lnTo>
                    <a:pt x="50292" y="167318"/>
                  </a:lnTo>
                  <a:lnTo>
                    <a:pt x="45720" y="171890"/>
                  </a:lnTo>
                  <a:lnTo>
                    <a:pt x="44958" y="173414"/>
                  </a:lnTo>
                  <a:lnTo>
                    <a:pt x="39624" y="17341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39"/>
            <p:cNvSpPr/>
            <p:nvPr/>
          </p:nvSpPr>
          <p:spPr>
            <a:xfrm>
              <a:off x="5816345" y="5724905"/>
              <a:ext cx="115570" cy="196850"/>
            </a:xfrm>
            <a:custGeom>
              <a:rect b="b" l="l" r="r" t="t"/>
              <a:pathLst>
                <a:path extrusionOk="0" h="196850" w="115570">
                  <a:moveTo>
                    <a:pt x="14477" y="0"/>
                  </a:moveTo>
                  <a:lnTo>
                    <a:pt x="5464" y="16823"/>
                  </a:lnTo>
                  <a:lnTo>
                    <a:pt x="1238" y="32289"/>
                  </a:lnTo>
                  <a:lnTo>
                    <a:pt x="11" y="48756"/>
                  </a:lnTo>
                  <a:lnTo>
                    <a:pt x="0" y="68579"/>
                  </a:lnTo>
                  <a:lnTo>
                    <a:pt x="714" y="90832"/>
                  </a:lnTo>
                  <a:lnTo>
                    <a:pt x="9001" y="134481"/>
                  </a:lnTo>
                  <a:lnTo>
                    <a:pt x="28825" y="170449"/>
                  </a:lnTo>
                  <a:lnTo>
                    <a:pt x="75437" y="196595"/>
                  </a:lnTo>
                  <a:lnTo>
                    <a:pt x="88165" y="196560"/>
                  </a:lnTo>
                  <a:lnTo>
                    <a:pt x="97821" y="196310"/>
                  </a:lnTo>
                  <a:lnTo>
                    <a:pt x="106191" y="195631"/>
                  </a:lnTo>
                  <a:lnTo>
                    <a:pt x="115061" y="194309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39"/>
            <p:cNvSpPr/>
            <p:nvPr/>
          </p:nvSpPr>
          <p:spPr>
            <a:xfrm>
              <a:off x="6162293" y="5605474"/>
              <a:ext cx="57150" cy="63500"/>
            </a:xfrm>
            <a:custGeom>
              <a:rect b="b" l="l" r="r" t="t"/>
              <a:pathLst>
                <a:path extrusionOk="0" h="63500" w="57150">
                  <a:moveTo>
                    <a:pt x="0" y="12751"/>
                  </a:moveTo>
                  <a:lnTo>
                    <a:pt x="6548" y="5167"/>
                  </a:lnTo>
                  <a:lnTo>
                    <a:pt x="11810" y="1226"/>
                  </a:lnTo>
                  <a:lnTo>
                    <a:pt x="18216" y="0"/>
                  </a:lnTo>
                  <a:lnTo>
                    <a:pt x="28194" y="559"/>
                  </a:lnTo>
                  <a:lnTo>
                    <a:pt x="37338" y="1321"/>
                  </a:lnTo>
                  <a:lnTo>
                    <a:pt x="41148" y="7417"/>
                  </a:lnTo>
                  <a:lnTo>
                    <a:pt x="41910" y="15799"/>
                  </a:lnTo>
                  <a:lnTo>
                    <a:pt x="41290" y="24288"/>
                  </a:lnTo>
                  <a:lnTo>
                    <a:pt x="19050" y="55423"/>
                  </a:lnTo>
                  <a:lnTo>
                    <a:pt x="17526" y="61519"/>
                  </a:lnTo>
                  <a:lnTo>
                    <a:pt x="17526" y="62281"/>
                  </a:lnTo>
                  <a:lnTo>
                    <a:pt x="17526" y="63043"/>
                  </a:lnTo>
                  <a:lnTo>
                    <a:pt x="25908" y="63043"/>
                  </a:lnTo>
                  <a:lnTo>
                    <a:pt x="34290" y="63043"/>
                  </a:lnTo>
                  <a:lnTo>
                    <a:pt x="42672" y="61519"/>
                  </a:lnTo>
                  <a:lnTo>
                    <a:pt x="50292" y="59233"/>
                  </a:lnTo>
                  <a:lnTo>
                    <a:pt x="52578" y="58471"/>
                  </a:lnTo>
                  <a:lnTo>
                    <a:pt x="57150" y="56947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61" name="Google Shape;861;p3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701826" y="5074909"/>
            <a:ext cx="51452" cy="615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2" name="Google Shape;862;p39"/>
          <p:cNvGrpSpPr/>
          <p:nvPr/>
        </p:nvGrpSpPr>
        <p:grpSpPr>
          <a:xfrm>
            <a:off x="5897343" y="4896996"/>
            <a:ext cx="439108" cy="275817"/>
            <a:chOff x="6487012" y="5549633"/>
            <a:chExt cx="483014" cy="312576"/>
          </a:xfrm>
        </p:grpSpPr>
        <p:pic>
          <p:nvPicPr>
            <p:cNvPr id="863" name="Google Shape;863;p39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6487012" y="5716511"/>
              <a:ext cx="98966" cy="94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4" name="Google Shape;864;p39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6542995" y="5596115"/>
              <a:ext cx="92513" cy="807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5" name="Google Shape;865;p39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6659200" y="5679935"/>
              <a:ext cx="139471" cy="182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6" name="Google Shape;866;p39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822935" y="5549633"/>
              <a:ext cx="147091" cy="2705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7" name="Google Shape;867;p39"/>
          <p:cNvSpPr/>
          <p:nvPr/>
        </p:nvSpPr>
        <p:spPr>
          <a:xfrm>
            <a:off x="6425045" y="5040630"/>
            <a:ext cx="56628" cy="8406"/>
          </a:xfrm>
          <a:custGeom>
            <a:rect b="b" l="l" r="r" t="t"/>
            <a:pathLst>
              <a:path extrusionOk="0" h="9525" w="62229">
                <a:moveTo>
                  <a:pt x="0" y="9143"/>
                </a:moveTo>
                <a:lnTo>
                  <a:pt x="9584" y="9120"/>
                </a:lnTo>
                <a:lnTo>
                  <a:pt x="18954" y="8953"/>
                </a:lnTo>
                <a:lnTo>
                  <a:pt x="28182" y="8501"/>
                </a:lnTo>
                <a:lnTo>
                  <a:pt x="37338" y="7619"/>
                </a:lnTo>
                <a:lnTo>
                  <a:pt x="43434" y="7619"/>
                </a:lnTo>
                <a:lnTo>
                  <a:pt x="54864" y="8381"/>
                </a:lnTo>
                <a:lnTo>
                  <a:pt x="59436" y="3809"/>
                </a:lnTo>
                <a:lnTo>
                  <a:pt x="60198" y="2285"/>
                </a:lnTo>
                <a:lnTo>
                  <a:pt x="60960" y="1523"/>
                </a:lnTo>
                <a:lnTo>
                  <a:pt x="61722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8" name="Google Shape;868;p39"/>
          <p:cNvGrpSpPr/>
          <p:nvPr/>
        </p:nvGrpSpPr>
        <p:grpSpPr>
          <a:xfrm>
            <a:off x="6651622" y="4968942"/>
            <a:ext cx="203687" cy="104242"/>
            <a:chOff x="7316711" y="5631167"/>
            <a:chExt cx="224053" cy="118135"/>
          </a:xfrm>
        </p:grpSpPr>
        <p:pic>
          <p:nvPicPr>
            <p:cNvPr id="869" name="Google Shape;869;p39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316711" y="5646407"/>
              <a:ext cx="104419" cy="102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0" name="Google Shape;870;p39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7456919" y="5631167"/>
              <a:ext cx="83845" cy="96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1" name="Google Shape;871;p39"/>
          <p:cNvGrpSpPr/>
          <p:nvPr/>
        </p:nvGrpSpPr>
        <p:grpSpPr>
          <a:xfrm>
            <a:off x="6907240" y="4942046"/>
            <a:ext cx="292922" cy="138534"/>
            <a:chOff x="7597888" y="5600687"/>
            <a:chExt cx="322211" cy="156997"/>
          </a:xfrm>
        </p:grpSpPr>
        <p:pic>
          <p:nvPicPr>
            <p:cNvPr id="872" name="Google Shape;872;p39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7597888" y="5622785"/>
              <a:ext cx="145567" cy="134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3" name="Google Shape;873;p39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7787531" y="5600687"/>
              <a:ext cx="89274" cy="868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4" name="Google Shape;874;p39"/>
            <p:cNvSpPr/>
            <p:nvPr/>
          </p:nvSpPr>
          <p:spPr>
            <a:xfrm>
              <a:off x="7911845" y="5669279"/>
              <a:ext cx="8254" cy="74295"/>
            </a:xfrm>
            <a:custGeom>
              <a:rect b="b" l="l" r="r" t="t"/>
              <a:pathLst>
                <a:path extrusionOk="0" h="74295" w="8254">
                  <a:moveTo>
                    <a:pt x="6096" y="0"/>
                  </a:moveTo>
                  <a:lnTo>
                    <a:pt x="7750" y="43183"/>
                  </a:lnTo>
                  <a:lnTo>
                    <a:pt x="6953" y="51720"/>
                  </a:lnTo>
                  <a:lnTo>
                    <a:pt x="5155" y="60114"/>
                  </a:lnTo>
                  <a:lnTo>
                    <a:pt x="2286" y="68579"/>
                  </a:lnTo>
                  <a:lnTo>
                    <a:pt x="1524" y="70103"/>
                  </a:lnTo>
                  <a:lnTo>
                    <a:pt x="762" y="72389"/>
                  </a:lnTo>
                  <a:lnTo>
                    <a:pt x="0" y="73913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75" name="Google Shape;875;p39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7427409" y="4924301"/>
            <a:ext cx="81765" cy="86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39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7556939" y="4778590"/>
            <a:ext cx="226944" cy="18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39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7919246" y="4904803"/>
            <a:ext cx="50947" cy="53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39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8065368" y="4875115"/>
            <a:ext cx="83886" cy="713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9" name="Google Shape;879;p39"/>
          <p:cNvGrpSpPr/>
          <p:nvPr/>
        </p:nvGrpSpPr>
        <p:grpSpPr>
          <a:xfrm>
            <a:off x="8119525" y="4759756"/>
            <a:ext cx="303440" cy="193071"/>
            <a:chOff x="8931388" y="5394102"/>
            <a:chExt cx="333781" cy="218802"/>
          </a:xfrm>
        </p:grpSpPr>
        <p:pic>
          <p:nvPicPr>
            <p:cNvPr id="880" name="Google Shape;880;p39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8931388" y="5394828"/>
              <a:ext cx="87655" cy="84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1" name="Google Shape;881;p39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9063214" y="5501627"/>
              <a:ext cx="172237" cy="111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2" name="Google Shape;882;p39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9183610" y="5394102"/>
              <a:ext cx="81559" cy="755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3" name="Google Shape;883;p39"/>
          <p:cNvSpPr/>
          <p:nvPr/>
        </p:nvSpPr>
        <p:spPr>
          <a:xfrm>
            <a:off x="8545483" y="4861111"/>
            <a:ext cx="58941" cy="11208"/>
          </a:xfrm>
          <a:custGeom>
            <a:rect b="b" l="l" r="r" t="t"/>
            <a:pathLst>
              <a:path extrusionOk="0" h="12700" w="64770">
                <a:moveTo>
                  <a:pt x="0" y="12192"/>
                </a:moveTo>
                <a:lnTo>
                  <a:pt x="41445" y="8096"/>
                </a:lnTo>
                <a:lnTo>
                  <a:pt x="47910" y="7048"/>
                </a:lnTo>
                <a:lnTo>
                  <a:pt x="54232" y="5715"/>
                </a:lnTo>
                <a:lnTo>
                  <a:pt x="60198" y="3810"/>
                </a:lnTo>
                <a:lnTo>
                  <a:pt x="63246" y="2286"/>
                </a:lnTo>
                <a:lnTo>
                  <a:pt x="64008" y="1524"/>
                </a:lnTo>
                <a:lnTo>
                  <a:pt x="64769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4" name="Google Shape;884;p39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8652845" y="4787856"/>
            <a:ext cx="69988" cy="894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5" name="Google Shape;885;p39"/>
          <p:cNvGrpSpPr/>
          <p:nvPr/>
        </p:nvGrpSpPr>
        <p:grpSpPr>
          <a:xfrm>
            <a:off x="8772786" y="4769242"/>
            <a:ext cx="332523" cy="116345"/>
            <a:chOff x="9649968" y="5404853"/>
            <a:chExt cx="365772" cy="131851"/>
          </a:xfrm>
        </p:grpSpPr>
        <p:sp>
          <p:nvSpPr>
            <p:cNvPr id="886" name="Google Shape;886;p39"/>
            <p:cNvSpPr/>
            <p:nvPr/>
          </p:nvSpPr>
          <p:spPr>
            <a:xfrm>
              <a:off x="9649968" y="5426297"/>
              <a:ext cx="37465" cy="77470"/>
            </a:xfrm>
            <a:custGeom>
              <a:rect b="b" l="l" r="r" t="t"/>
              <a:pathLst>
                <a:path extrusionOk="0" h="77470" w="37465">
                  <a:moveTo>
                    <a:pt x="29718" y="15906"/>
                  </a:moveTo>
                  <a:lnTo>
                    <a:pt x="24348" y="702"/>
                  </a:lnTo>
                  <a:lnTo>
                    <a:pt x="24479" y="0"/>
                  </a:lnTo>
                  <a:lnTo>
                    <a:pt x="25324" y="4012"/>
                  </a:lnTo>
                  <a:lnTo>
                    <a:pt x="22098" y="2952"/>
                  </a:lnTo>
                  <a:lnTo>
                    <a:pt x="13716" y="6000"/>
                  </a:lnTo>
                  <a:lnTo>
                    <a:pt x="11430" y="12096"/>
                  </a:lnTo>
                  <a:lnTo>
                    <a:pt x="7620" y="20478"/>
                  </a:lnTo>
                  <a:lnTo>
                    <a:pt x="4405" y="28491"/>
                  </a:lnTo>
                  <a:lnTo>
                    <a:pt x="2476" y="36576"/>
                  </a:lnTo>
                  <a:lnTo>
                    <a:pt x="1404" y="44803"/>
                  </a:lnTo>
                  <a:lnTo>
                    <a:pt x="762" y="53244"/>
                  </a:lnTo>
                  <a:lnTo>
                    <a:pt x="762" y="60864"/>
                  </a:lnTo>
                  <a:lnTo>
                    <a:pt x="0" y="67722"/>
                  </a:lnTo>
                  <a:lnTo>
                    <a:pt x="6858" y="72294"/>
                  </a:lnTo>
                  <a:lnTo>
                    <a:pt x="12954" y="76866"/>
                  </a:lnTo>
                  <a:lnTo>
                    <a:pt x="17526" y="76866"/>
                  </a:lnTo>
                  <a:lnTo>
                    <a:pt x="25146" y="76866"/>
                  </a:lnTo>
                  <a:lnTo>
                    <a:pt x="31242" y="76866"/>
                  </a:lnTo>
                  <a:lnTo>
                    <a:pt x="33528" y="76866"/>
                  </a:lnTo>
                  <a:lnTo>
                    <a:pt x="37338" y="7686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87" name="Google Shape;887;p39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9716249" y="5404853"/>
              <a:ext cx="299491" cy="131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8" name="Google Shape;888;p39"/>
          <p:cNvGrpSpPr/>
          <p:nvPr/>
        </p:nvGrpSpPr>
        <p:grpSpPr>
          <a:xfrm>
            <a:off x="6824816" y="2343947"/>
            <a:ext cx="62114" cy="57825"/>
            <a:chOff x="7507223" y="2656332"/>
            <a:chExt cx="68325" cy="65531"/>
          </a:xfrm>
        </p:grpSpPr>
        <p:sp>
          <p:nvSpPr>
            <p:cNvPr id="889" name="Google Shape;889;p39"/>
            <p:cNvSpPr/>
            <p:nvPr/>
          </p:nvSpPr>
          <p:spPr>
            <a:xfrm>
              <a:off x="7507223" y="2656332"/>
              <a:ext cx="55245" cy="6350"/>
            </a:xfrm>
            <a:custGeom>
              <a:rect b="b" l="l" r="r" t="t"/>
              <a:pathLst>
                <a:path extrusionOk="0" h="6350" w="55245">
                  <a:moveTo>
                    <a:pt x="0" y="6096"/>
                  </a:moveTo>
                  <a:lnTo>
                    <a:pt x="39624" y="3810"/>
                  </a:lnTo>
                  <a:lnTo>
                    <a:pt x="44958" y="2286"/>
                  </a:lnTo>
                  <a:lnTo>
                    <a:pt x="49530" y="1524"/>
                  </a:lnTo>
                  <a:lnTo>
                    <a:pt x="54864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39"/>
            <p:cNvSpPr/>
            <p:nvPr/>
          </p:nvSpPr>
          <p:spPr>
            <a:xfrm>
              <a:off x="7513319" y="2714244"/>
              <a:ext cx="62229" cy="7619"/>
            </a:xfrm>
            <a:custGeom>
              <a:rect b="b" l="l" r="r" t="t"/>
              <a:pathLst>
                <a:path extrusionOk="0" h="7619" w="62229">
                  <a:moveTo>
                    <a:pt x="0" y="2286"/>
                  </a:moveTo>
                  <a:lnTo>
                    <a:pt x="10263" y="4619"/>
                  </a:lnTo>
                  <a:lnTo>
                    <a:pt x="19812" y="6096"/>
                  </a:lnTo>
                  <a:lnTo>
                    <a:pt x="29360" y="7000"/>
                  </a:lnTo>
                  <a:lnTo>
                    <a:pt x="39624" y="7620"/>
                  </a:lnTo>
                  <a:lnTo>
                    <a:pt x="49530" y="7620"/>
                  </a:lnTo>
                  <a:lnTo>
                    <a:pt x="55626" y="7620"/>
                  </a:lnTo>
                  <a:lnTo>
                    <a:pt x="61722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1" name="Google Shape;891;p39"/>
          <p:cNvGrpSpPr/>
          <p:nvPr/>
        </p:nvGrpSpPr>
        <p:grpSpPr>
          <a:xfrm>
            <a:off x="7131351" y="2067448"/>
            <a:ext cx="456165" cy="542428"/>
            <a:chOff x="7844408" y="2342983"/>
            <a:chExt cx="501777" cy="614719"/>
          </a:xfrm>
        </p:grpSpPr>
        <p:sp>
          <p:nvSpPr>
            <p:cNvPr id="892" name="Google Shape;892;p39"/>
            <p:cNvSpPr/>
            <p:nvPr/>
          </p:nvSpPr>
          <p:spPr>
            <a:xfrm>
              <a:off x="7844408" y="2434113"/>
              <a:ext cx="102234" cy="481330"/>
            </a:xfrm>
            <a:custGeom>
              <a:rect b="b" l="l" r="r" t="t"/>
              <a:pathLst>
                <a:path extrusionOk="0" h="481330" w="102234">
                  <a:moveTo>
                    <a:pt x="94869" y="476"/>
                  </a:moveTo>
                  <a:lnTo>
                    <a:pt x="79890" y="273"/>
                  </a:lnTo>
                  <a:lnTo>
                    <a:pt x="64770" y="0"/>
                  </a:lnTo>
                  <a:lnTo>
                    <a:pt x="49649" y="154"/>
                  </a:lnTo>
                  <a:lnTo>
                    <a:pt x="8846" y="5845"/>
                  </a:lnTo>
                  <a:lnTo>
                    <a:pt x="0" y="30575"/>
                  </a:lnTo>
                  <a:lnTo>
                    <a:pt x="952" y="42100"/>
                  </a:lnTo>
                  <a:lnTo>
                    <a:pt x="1905" y="50768"/>
                  </a:lnTo>
                  <a:lnTo>
                    <a:pt x="4119" y="74771"/>
                  </a:lnTo>
                  <a:lnTo>
                    <a:pt x="7048" y="98774"/>
                  </a:lnTo>
                  <a:lnTo>
                    <a:pt x="10263" y="122777"/>
                  </a:lnTo>
                  <a:lnTo>
                    <a:pt x="13335" y="146780"/>
                  </a:lnTo>
                  <a:lnTo>
                    <a:pt x="19073" y="195929"/>
                  </a:lnTo>
                  <a:lnTo>
                    <a:pt x="24955" y="245078"/>
                  </a:lnTo>
                  <a:lnTo>
                    <a:pt x="31122" y="294227"/>
                  </a:lnTo>
                  <a:lnTo>
                    <a:pt x="37719" y="343376"/>
                  </a:lnTo>
                  <a:lnTo>
                    <a:pt x="40540" y="361783"/>
                  </a:lnTo>
                  <a:lnTo>
                    <a:pt x="43148" y="380333"/>
                  </a:lnTo>
                  <a:lnTo>
                    <a:pt x="45327" y="398883"/>
                  </a:lnTo>
                  <a:lnTo>
                    <a:pt x="46863" y="417290"/>
                  </a:lnTo>
                  <a:lnTo>
                    <a:pt x="47029" y="428041"/>
                  </a:lnTo>
                  <a:lnTo>
                    <a:pt x="47053" y="439293"/>
                  </a:lnTo>
                  <a:lnTo>
                    <a:pt x="47934" y="450401"/>
                  </a:lnTo>
                  <a:lnTo>
                    <a:pt x="50673" y="460724"/>
                  </a:lnTo>
                  <a:lnTo>
                    <a:pt x="52197" y="464534"/>
                  </a:lnTo>
                  <a:lnTo>
                    <a:pt x="55245" y="467582"/>
                  </a:lnTo>
                  <a:lnTo>
                    <a:pt x="56769" y="469868"/>
                  </a:lnTo>
                  <a:lnTo>
                    <a:pt x="59817" y="473678"/>
                  </a:lnTo>
                  <a:lnTo>
                    <a:pt x="65151" y="479012"/>
                  </a:lnTo>
                  <a:lnTo>
                    <a:pt x="69723" y="479774"/>
                  </a:lnTo>
                  <a:lnTo>
                    <a:pt x="78688" y="480726"/>
                  </a:lnTo>
                  <a:lnTo>
                    <a:pt x="86582" y="479393"/>
                  </a:lnTo>
                  <a:lnTo>
                    <a:pt x="94047" y="476345"/>
                  </a:lnTo>
                  <a:lnTo>
                    <a:pt x="101727" y="472154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93" name="Google Shape;893;p39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7997938" y="2467343"/>
              <a:ext cx="107467" cy="88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4" name="Google Shape;894;p39"/>
            <p:cNvSpPr/>
            <p:nvPr/>
          </p:nvSpPr>
          <p:spPr>
            <a:xfrm>
              <a:off x="8149589" y="2504694"/>
              <a:ext cx="7620" cy="41275"/>
            </a:xfrm>
            <a:custGeom>
              <a:rect b="b" l="l" r="r" t="t"/>
              <a:pathLst>
                <a:path extrusionOk="0" h="41275" w="7620">
                  <a:moveTo>
                    <a:pt x="0" y="0"/>
                  </a:moveTo>
                  <a:lnTo>
                    <a:pt x="6858" y="37338"/>
                  </a:lnTo>
                  <a:lnTo>
                    <a:pt x="7620" y="41148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39"/>
            <p:cNvSpPr/>
            <p:nvPr/>
          </p:nvSpPr>
          <p:spPr>
            <a:xfrm>
              <a:off x="8212835" y="2342983"/>
              <a:ext cx="133350" cy="511175"/>
            </a:xfrm>
            <a:custGeom>
              <a:rect b="b" l="l" r="r" t="t"/>
              <a:pathLst>
                <a:path extrusionOk="0" h="511175" w="133350">
                  <a:moveTo>
                    <a:pt x="0" y="15406"/>
                  </a:moveTo>
                  <a:lnTo>
                    <a:pt x="37290" y="5119"/>
                  </a:lnTo>
                  <a:lnTo>
                    <a:pt x="82677" y="166"/>
                  </a:lnTo>
                  <a:lnTo>
                    <a:pt x="99060" y="0"/>
                  </a:lnTo>
                  <a:lnTo>
                    <a:pt x="114300" y="1690"/>
                  </a:lnTo>
                  <a:lnTo>
                    <a:pt x="121991" y="5214"/>
                  </a:lnTo>
                  <a:lnTo>
                    <a:pt x="125539" y="11596"/>
                  </a:lnTo>
                  <a:lnTo>
                    <a:pt x="126515" y="19692"/>
                  </a:lnTo>
                  <a:lnTo>
                    <a:pt x="126492" y="28360"/>
                  </a:lnTo>
                  <a:lnTo>
                    <a:pt x="125599" y="51101"/>
                  </a:lnTo>
                  <a:lnTo>
                    <a:pt x="123348" y="73699"/>
                  </a:lnTo>
                  <a:lnTo>
                    <a:pt x="120384" y="96297"/>
                  </a:lnTo>
                  <a:lnTo>
                    <a:pt x="117348" y="119038"/>
                  </a:lnTo>
                  <a:lnTo>
                    <a:pt x="114716" y="150590"/>
                  </a:lnTo>
                  <a:lnTo>
                    <a:pt x="113442" y="182284"/>
                  </a:lnTo>
                  <a:lnTo>
                    <a:pt x="113168" y="213979"/>
                  </a:lnTo>
                  <a:lnTo>
                    <a:pt x="113538" y="245530"/>
                  </a:lnTo>
                  <a:lnTo>
                    <a:pt x="115573" y="272141"/>
                  </a:lnTo>
                  <a:lnTo>
                    <a:pt x="118967" y="298394"/>
                  </a:lnTo>
                  <a:lnTo>
                    <a:pt x="123074" y="324504"/>
                  </a:lnTo>
                  <a:lnTo>
                    <a:pt x="127254" y="350686"/>
                  </a:lnTo>
                  <a:lnTo>
                    <a:pt x="129706" y="370439"/>
                  </a:lnTo>
                  <a:lnTo>
                    <a:pt x="131445" y="389834"/>
                  </a:lnTo>
                  <a:lnTo>
                    <a:pt x="132611" y="409086"/>
                  </a:lnTo>
                  <a:lnTo>
                    <a:pt x="133350" y="428410"/>
                  </a:lnTo>
                  <a:lnTo>
                    <a:pt x="132778" y="440043"/>
                  </a:lnTo>
                  <a:lnTo>
                    <a:pt x="121920" y="479464"/>
                  </a:lnTo>
                  <a:lnTo>
                    <a:pt x="114300" y="490894"/>
                  </a:lnTo>
                  <a:lnTo>
                    <a:pt x="111252" y="494704"/>
                  </a:lnTo>
                  <a:lnTo>
                    <a:pt x="105918" y="495466"/>
                  </a:lnTo>
                  <a:lnTo>
                    <a:pt x="101346" y="496990"/>
                  </a:lnTo>
                  <a:lnTo>
                    <a:pt x="93333" y="499717"/>
                  </a:lnTo>
                  <a:lnTo>
                    <a:pt x="85248" y="502229"/>
                  </a:lnTo>
                  <a:lnTo>
                    <a:pt x="41469" y="510539"/>
                  </a:lnTo>
                  <a:lnTo>
                    <a:pt x="32004" y="510706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39"/>
            <p:cNvSpPr/>
            <p:nvPr/>
          </p:nvSpPr>
          <p:spPr>
            <a:xfrm>
              <a:off x="8090915" y="2932938"/>
              <a:ext cx="168909" cy="24764"/>
            </a:xfrm>
            <a:custGeom>
              <a:rect b="b" l="l" r="r" t="t"/>
              <a:pathLst>
                <a:path extrusionOk="0" h="24764" w="168909">
                  <a:moveTo>
                    <a:pt x="0" y="24384"/>
                  </a:moveTo>
                  <a:lnTo>
                    <a:pt x="14739" y="22538"/>
                  </a:lnTo>
                  <a:lnTo>
                    <a:pt x="29337" y="20478"/>
                  </a:lnTo>
                  <a:lnTo>
                    <a:pt x="43934" y="18276"/>
                  </a:lnTo>
                  <a:lnTo>
                    <a:pt x="58674" y="16002"/>
                  </a:lnTo>
                  <a:lnTo>
                    <a:pt x="77985" y="13263"/>
                  </a:lnTo>
                  <a:lnTo>
                    <a:pt x="116324" y="8072"/>
                  </a:lnTo>
                  <a:lnTo>
                    <a:pt x="159317" y="1262"/>
                  </a:lnTo>
                  <a:lnTo>
                    <a:pt x="166878" y="0"/>
                  </a:lnTo>
                  <a:lnTo>
                    <a:pt x="167640" y="0"/>
                  </a:lnTo>
                  <a:lnTo>
                    <a:pt x="168402" y="0"/>
                  </a:lnTo>
                  <a:lnTo>
                    <a:pt x="160020" y="0"/>
                  </a:lnTo>
                  <a:lnTo>
                    <a:pt x="123110" y="4119"/>
                  </a:lnTo>
                  <a:lnTo>
                    <a:pt x="117348" y="381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97" name="Google Shape;897;p39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8039086" y="2739377"/>
              <a:ext cx="185191" cy="92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98" name="Google Shape;898;p39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417308" y="1738693"/>
            <a:ext cx="2753303" cy="1672158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39"/>
          <p:cNvSpPr/>
          <p:nvPr/>
        </p:nvSpPr>
        <p:spPr>
          <a:xfrm>
            <a:off x="6561513" y="2151529"/>
            <a:ext cx="82055" cy="500426"/>
          </a:xfrm>
          <a:custGeom>
            <a:rect b="b" l="l" r="r" t="t"/>
            <a:pathLst>
              <a:path extrusionOk="0" h="567055" w="90170">
                <a:moveTo>
                  <a:pt x="1524" y="30479"/>
                </a:moveTo>
                <a:lnTo>
                  <a:pt x="44196" y="5333"/>
                </a:lnTo>
                <a:lnTo>
                  <a:pt x="50946" y="3428"/>
                </a:lnTo>
                <a:lnTo>
                  <a:pt x="57626" y="1523"/>
                </a:lnTo>
                <a:lnTo>
                  <a:pt x="64448" y="190"/>
                </a:lnTo>
                <a:lnTo>
                  <a:pt x="71628" y="0"/>
                </a:lnTo>
                <a:lnTo>
                  <a:pt x="78616" y="3202"/>
                </a:lnTo>
                <a:lnTo>
                  <a:pt x="89368" y="56292"/>
                </a:lnTo>
                <a:lnTo>
                  <a:pt x="89725" y="86486"/>
                </a:lnTo>
                <a:lnTo>
                  <a:pt x="89225" y="116681"/>
                </a:lnTo>
                <a:lnTo>
                  <a:pt x="89154" y="146303"/>
                </a:lnTo>
                <a:lnTo>
                  <a:pt x="89034" y="179331"/>
                </a:lnTo>
                <a:lnTo>
                  <a:pt x="88773" y="212216"/>
                </a:lnTo>
                <a:lnTo>
                  <a:pt x="88511" y="245102"/>
                </a:lnTo>
                <a:lnTo>
                  <a:pt x="88392" y="278129"/>
                </a:lnTo>
                <a:lnTo>
                  <a:pt x="88403" y="306252"/>
                </a:lnTo>
                <a:lnTo>
                  <a:pt x="88487" y="334517"/>
                </a:lnTo>
                <a:lnTo>
                  <a:pt x="88713" y="362783"/>
                </a:lnTo>
                <a:lnTo>
                  <a:pt x="89154" y="390905"/>
                </a:lnTo>
                <a:lnTo>
                  <a:pt x="89023" y="412063"/>
                </a:lnTo>
                <a:lnTo>
                  <a:pt x="88189" y="454663"/>
                </a:lnTo>
                <a:lnTo>
                  <a:pt x="86201" y="505301"/>
                </a:lnTo>
                <a:lnTo>
                  <a:pt x="85594" y="520076"/>
                </a:lnTo>
                <a:lnTo>
                  <a:pt x="85344" y="534923"/>
                </a:lnTo>
                <a:lnTo>
                  <a:pt x="85332" y="541460"/>
                </a:lnTo>
                <a:lnTo>
                  <a:pt x="85248" y="548354"/>
                </a:lnTo>
                <a:lnTo>
                  <a:pt x="85022" y="555390"/>
                </a:lnTo>
                <a:lnTo>
                  <a:pt x="84582" y="562355"/>
                </a:lnTo>
                <a:lnTo>
                  <a:pt x="84582" y="566927"/>
                </a:lnTo>
                <a:lnTo>
                  <a:pt x="80772" y="566165"/>
                </a:lnTo>
                <a:lnTo>
                  <a:pt x="76962" y="566165"/>
                </a:lnTo>
                <a:lnTo>
                  <a:pt x="64281" y="566416"/>
                </a:lnTo>
                <a:lnTo>
                  <a:pt x="51530" y="565880"/>
                </a:lnTo>
                <a:lnTo>
                  <a:pt x="11334" y="556069"/>
                </a:lnTo>
                <a:lnTo>
                  <a:pt x="5774" y="553235"/>
                </a:lnTo>
                <a:lnTo>
                  <a:pt x="0" y="549401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0" name="Google Shape;900;p39"/>
          <p:cNvGrpSpPr/>
          <p:nvPr/>
        </p:nvGrpSpPr>
        <p:grpSpPr>
          <a:xfrm>
            <a:off x="6474986" y="2497251"/>
            <a:ext cx="30018" cy="145348"/>
            <a:chOff x="7122413" y="2830067"/>
            <a:chExt cx="33020" cy="164719"/>
          </a:xfrm>
        </p:grpSpPr>
        <p:sp>
          <p:nvSpPr>
            <p:cNvPr id="901" name="Google Shape;901;p39"/>
            <p:cNvSpPr/>
            <p:nvPr/>
          </p:nvSpPr>
          <p:spPr>
            <a:xfrm>
              <a:off x="7144511" y="2980181"/>
              <a:ext cx="0" cy="14605"/>
            </a:xfrm>
            <a:custGeom>
              <a:rect b="b" l="l" r="r" t="t"/>
              <a:pathLst>
                <a:path extrusionOk="0" h="14605" w="120000">
                  <a:moveTo>
                    <a:pt x="0" y="14477"/>
                  </a:moveTo>
                  <a:lnTo>
                    <a:pt x="0" y="9143"/>
                  </a:lnTo>
                  <a:lnTo>
                    <a:pt x="0" y="4571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39"/>
            <p:cNvSpPr/>
            <p:nvPr/>
          </p:nvSpPr>
          <p:spPr>
            <a:xfrm>
              <a:off x="7141463" y="2980181"/>
              <a:ext cx="13970" cy="11430"/>
            </a:xfrm>
            <a:custGeom>
              <a:rect b="b" l="l" r="r" t="t"/>
              <a:pathLst>
                <a:path extrusionOk="0" h="11430" w="13970">
                  <a:moveTo>
                    <a:pt x="761" y="5334"/>
                  </a:moveTo>
                  <a:lnTo>
                    <a:pt x="6643" y="2262"/>
                  </a:lnTo>
                  <a:lnTo>
                    <a:pt x="8953" y="1333"/>
                  </a:lnTo>
                  <a:lnTo>
                    <a:pt x="10406" y="1262"/>
                  </a:lnTo>
                  <a:lnTo>
                    <a:pt x="13715" y="762"/>
                  </a:lnTo>
                  <a:lnTo>
                    <a:pt x="13715" y="4572"/>
                  </a:lnTo>
                  <a:lnTo>
                    <a:pt x="13715" y="5334"/>
                  </a:lnTo>
                  <a:lnTo>
                    <a:pt x="12191" y="8382"/>
                  </a:lnTo>
                  <a:lnTo>
                    <a:pt x="9905" y="11430"/>
                  </a:lnTo>
                  <a:lnTo>
                    <a:pt x="6095" y="10668"/>
                  </a:lnTo>
                  <a:lnTo>
                    <a:pt x="2285" y="11430"/>
                  </a:lnTo>
                  <a:lnTo>
                    <a:pt x="1523" y="11430"/>
                  </a:lnTo>
                  <a:lnTo>
                    <a:pt x="761" y="11430"/>
                  </a:lnTo>
                  <a:lnTo>
                    <a:pt x="761" y="6858"/>
                  </a:lnTo>
                  <a:lnTo>
                    <a:pt x="0" y="5334"/>
                  </a:lnTo>
                  <a:lnTo>
                    <a:pt x="3809" y="3048"/>
                  </a:lnTo>
                  <a:lnTo>
                    <a:pt x="7619" y="0"/>
                  </a:lnTo>
                  <a:lnTo>
                    <a:pt x="9143" y="762"/>
                  </a:lnTo>
                  <a:lnTo>
                    <a:pt x="11429" y="3810"/>
                  </a:lnTo>
                  <a:lnTo>
                    <a:pt x="12953" y="5334"/>
                  </a:lnTo>
                  <a:lnTo>
                    <a:pt x="12953" y="6858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39"/>
            <p:cNvSpPr/>
            <p:nvPr/>
          </p:nvSpPr>
          <p:spPr>
            <a:xfrm>
              <a:off x="7122413" y="2830067"/>
              <a:ext cx="25400" cy="102869"/>
            </a:xfrm>
            <a:custGeom>
              <a:rect b="b" l="l" r="r" t="t"/>
              <a:pathLst>
                <a:path extrusionOk="0" h="102869" w="25400">
                  <a:moveTo>
                    <a:pt x="1524" y="16001"/>
                  </a:moveTo>
                  <a:lnTo>
                    <a:pt x="2286" y="6095"/>
                  </a:lnTo>
                  <a:lnTo>
                    <a:pt x="0" y="1523"/>
                  </a:lnTo>
                  <a:lnTo>
                    <a:pt x="10668" y="0"/>
                  </a:lnTo>
                  <a:lnTo>
                    <a:pt x="16764" y="0"/>
                  </a:lnTo>
                  <a:lnTo>
                    <a:pt x="19812" y="1523"/>
                  </a:lnTo>
                  <a:lnTo>
                    <a:pt x="22098" y="7619"/>
                  </a:lnTo>
                  <a:lnTo>
                    <a:pt x="25146" y="14477"/>
                  </a:lnTo>
                  <a:lnTo>
                    <a:pt x="25146" y="22859"/>
                  </a:lnTo>
                  <a:lnTo>
                    <a:pt x="24384" y="30479"/>
                  </a:lnTo>
                  <a:lnTo>
                    <a:pt x="23491" y="38350"/>
                  </a:lnTo>
                  <a:lnTo>
                    <a:pt x="21240" y="46005"/>
                  </a:lnTo>
                  <a:lnTo>
                    <a:pt x="18276" y="53518"/>
                  </a:lnTo>
                  <a:lnTo>
                    <a:pt x="15240" y="60959"/>
                  </a:lnTo>
                  <a:lnTo>
                    <a:pt x="12192" y="68579"/>
                  </a:lnTo>
                  <a:lnTo>
                    <a:pt x="9906" y="74675"/>
                  </a:lnTo>
                  <a:lnTo>
                    <a:pt x="9144" y="82295"/>
                  </a:lnTo>
                  <a:lnTo>
                    <a:pt x="8382" y="86867"/>
                  </a:lnTo>
                  <a:lnTo>
                    <a:pt x="7620" y="93725"/>
                  </a:lnTo>
                  <a:lnTo>
                    <a:pt x="9144" y="98297"/>
                  </a:lnTo>
                  <a:lnTo>
                    <a:pt x="9144" y="99821"/>
                  </a:lnTo>
                  <a:lnTo>
                    <a:pt x="9906" y="101345"/>
                  </a:lnTo>
                  <a:lnTo>
                    <a:pt x="10668" y="102869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4" name="Google Shape;904;p39"/>
          <p:cNvGrpSpPr/>
          <p:nvPr/>
        </p:nvGrpSpPr>
        <p:grpSpPr>
          <a:xfrm>
            <a:off x="6447211" y="2224923"/>
            <a:ext cx="59652" cy="147713"/>
            <a:chOff x="7091861" y="2521445"/>
            <a:chExt cx="65616" cy="167399"/>
          </a:xfrm>
        </p:grpSpPr>
        <p:pic>
          <p:nvPicPr>
            <p:cNvPr id="905" name="Google Shape;905;p39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7091861" y="2521445"/>
              <a:ext cx="65616" cy="1272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6" name="Google Shape;906;p39"/>
            <p:cNvSpPr/>
            <p:nvPr/>
          </p:nvSpPr>
          <p:spPr>
            <a:xfrm>
              <a:off x="7139939" y="2672334"/>
              <a:ext cx="15240" cy="16510"/>
            </a:xfrm>
            <a:custGeom>
              <a:rect b="b" l="l" r="r" t="t"/>
              <a:pathLst>
                <a:path extrusionOk="0" h="16510" w="15240">
                  <a:moveTo>
                    <a:pt x="0" y="3810"/>
                  </a:moveTo>
                  <a:lnTo>
                    <a:pt x="0" y="12192"/>
                  </a:lnTo>
                  <a:lnTo>
                    <a:pt x="3048" y="16002"/>
                  </a:lnTo>
                  <a:lnTo>
                    <a:pt x="11430" y="16002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7" name="Google Shape;907;p39"/>
          <p:cNvSpPr/>
          <p:nvPr/>
        </p:nvSpPr>
        <p:spPr>
          <a:xfrm>
            <a:off x="6469380" y="2501152"/>
            <a:ext cx="34671" cy="84058"/>
          </a:xfrm>
          <a:custGeom>
            <a:rect b="b" l="l" r="r" t="t"/>
            <a:pathLst>
              <a:path extrusionOk="0" h="95250" w="38100">
                <a:moveTo>
                  <a:pt x="0" y="20574"/>
                </a:moveTo>
                <a:lnTo>
                  <a:pt x="2285" y="9906"/>
                </a:lnTo>
                <a:lnTo>
                  <a:pt x="1523" y="4572"/>
                </a:lnTo>
                <a:lnTo>
                  <a:pt x="12953" y="1524"/>
                </a:lnTo>
                <a:lnTo>
                  <a:pt x="19049" y="0"/>
                </a:lnTo>
                <a:lnTo>
                  <a:pt x="26669" y="0"/>
                </a:lnTo>
                <a:lnTo>
                  <a:pt x="32003" y="4572"/>
                </a:lnTo>
                <a:lnTo>
                  <a:pt x="38100" y="9906"/>
                </a:lnTo>
                <a:lnTo>
                  <a:pt x="38100" y="18288"/>
                </a:lnTo>
                <a:lnTo>
                  <a:pt x="38100" y="25908"/>
                </a:lnTo>
                <a:lnTo>
                  <a:pt x="37861" y="33289"/>
                </a:lnTo>
                <a:lnTo>
                  <a:pt x="36195" y="39814"/>
                </a:lnTo>
                <a:lnTo>
                  <a:pt x="33385" y="46053"/>
                </a:lnTo>
                <a:lnTo>
                  <a:pt x="29718" y="52578"/>
                </a:lnTo>
                <a:lnTo>
                  <a:pt x="25908" y="59436"/>
                </a:lnTo>
                <a:lnTo>
                  <a:pt x="22098" y="66294"/>
                </a:lnTo>
                <a:lnTo>
                  <a:pt x="20574" y="73914"/>
                </a:lnTo>
                <a:lnTo>
                  <a:pt x="19812" y="78486"/>
                </a:lnTo>
                <a:lnTo>
                  <a:pt x="19812" y="85344"/>
                </a:lnTo>
                <a:lnTo>
                  <a:pt x="19812" y="90678"/>
                </a:lnTo>
                <a:lnTo>
                  <a:pt x="20574" y="92202"/>
                </a:lnTo>
                <a:lnTo>
                  <a:pt x="20574" y="93726"/>
                </a:lnTo>
                <a:lnTo>
                  <a:pt x="21336" y="95250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8" name="Google Shape;908;p39"/>
          <p:cNvGrpSpPr/>
          <p:nvPr/>
        </p:nvGrpSpPr>
        <p:grpSpPr>
          <a:xfrm>
            <a:off x="5418144" y="2248468"/>
            <a:ext cx="520665" cy="479525"/>
            <a:chOff x="5959899" y="2548128"/>
            <a:chExt cx="572726" cy="543433"/>
          </a:xfrm>
        </p:grpSpPr>
        <p:pic>
          <p:nvPicPr>
            <p:cNvPr id="909" name="Google Shape;909;p39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6124181" y="2945117"/>
              <a:ext cx="187477" cy="93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0" name="Google Shape;910;p39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6332969" y="2933687"/>
              <a:ext cx="76987" cy="82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1" name="Google Shape;911;p39"/>
            <p:cNvSpPr/>
            <p:nvPr/>
          </p:nvSpPr>
          <p:spPr>
            <a:xfrm>
              <a:off x="6418325" y="2548128"/>
              <a:ext cx="114300" cy="501014"/>
            </a:xfrm>
            <a:custGeom>
              <a:rect b="b" l="l" r="r" t="t"/>
              <a:pathLst>
                <a:path extrusionOk="0" h="501014" w="114300">
                  <a:moveTo>
                    <a:pt x="0" y="16763"/>
                  </a:moveTo>
                  <a:lnTo>
                    <a:pt x="40707" y="2809"/>
                  </a:lnTo>
                  <a:lnTo>
                    <a:pt x="60960" y="1523"/>
                  </a:lnTo>
                  <a:lnTo>
                    <a:pt x="68580" y="761"/>
                  </a:lnTo>
                  <a:lnTo>
                    <a:pt x="72390" y="0"/>
                  </a:lnTo>
                  <a:lnTo>
                    <a:pt x="74676" y="7619"/>
                  </a:lnTo>
                  <a:lnTo>
                    <a:pt x="77283" y="21824"/>
                  </a:lnTo>
                  <a:lnTo>
                    <a:pt x="77819" y="36671"/>
                  </a:lnTo>
                  <a:lnTo>
                    <a:pt x="77354" y="51661"/>
                  </a:lnTo>
                  <a:lnTo>
                    <a:pt x="76962" y="66293"/>
                  </a:lnTo>
                  <a:lnTo>
                    <a:pt x="77712" y="112466"/>
                  </a:lnTo>
                  <a:lnTo>
                    <a:pt x="80105" y="158495"/>
                  </a:lnTo>
                  <a:lnTo>
                    <a:pt x="84355" y="204525"/>
                  </a:lnTo>
                  <a:lnTo>
                    <a:pt x="90678" y="250697"/>
                  </a:lnTo>
                  <a:lnTo>
                    <a:pt x="102203" y="315944"/>
                  </a:lnTo>
                  <a:lnTo>
                    <a:pt x="107715" y="348745"/>
                  </a:lnTo>
                  <a:lnTo>
                    <a:pt x="112014" y="381761"/>
                  </a:lnTo>
                  <a:lnTo>
                    <a:pt x="113502" y="399264"/>
                  </a:lnTo>
                  <a:lnTo>
                    <a:pt x="114204" y="417194"/>
                  </a:lnTo>
                  <a:lnTo>
                    <a:pt x="113621" y="435125"/>
                  </a:lnTo>
                  <a:lnTo>
                    <a:pt x="102870" y="479393"/>
                  </a:lnTo>
                  <a:lnTo>
                    <a:pt x="77902" y="500919"/>
                  </a:lnTo>
                  <a:lnTo>
                    <a:pt x="69818" y="500824"/>
                  </a:lnTo>
                  <a:lnTo>
                    <a:pt x="24217" y="487203"/>
                  </a:lnTo>
                  <a:lnTo>
                    <a:pt x="14478" y="483107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39"/>
            <p:cNvSpPr/>
            <p:nvPr/>
          </p:nvSpPr>
          <p:spPr>
            <a:xfrm>
              <a:off x="5959899" y="2619756"/>
              <a:ext cx="138429" cy="471805"/>
            </a:xfrm>
            <a:custGeom>
              <a:rect b="b" l="l" r="r" t="t"/>
              <a:pathLst>
                <a:path extrusionOk="0" h="471805" w="138429">
                  <a:moveTo>
                    <a:pt x="136862" y="1524"/>
                  </a:moveTo>
                  <a:lnTo>
                    <a:pt x="123955" y="964"/>
                  </a:lnTo>
                  <a:lnTo>
                    <a:pt x="111335" y="476"/>
                  </a:lnTo>
                  <a:lnTo>
                    <a:pt x="98714" y="130"/>
                  </a:lnTo>
                  <a:lnTo>
                    <a:pt x="85808" y="0"/>
                  </a:lnTo>
                  <a:lnTo>
                    <a:pt x="70282" y="345"/>
                  </a:lnTo>
                  <a:lnTo>
                    <a:pt x="24848" y="8382"/>
                  </a:lnTo>
                  <a:lnTo>
                    <a:pt x="0" y="49470"/>
                  </a:lnTo>
                  <a:lnTo>
                    <a:pt x="369" y="66960"/>
                  </a:lnTo>
                  <a:lnTo>
                    <a:pt x="11513" y="128004"/>
                  </a:lnTo>
                  <a:lnTo>
                    <a:pt x="27324" y="182558"/>
                  </a:lnTo>
                  <a:lnTo>
                    <a:pt x="35516" y="209550"/>
                  </a:lnTo>
                  <a:lnTo>
                    <a:pt x="46672" y="249352"/>
                  </a:lnTo>
                  <a:lnTo>
                    <a:pt x="56757" y="289083"/>
                  </a:lnTo>
                  <a:lnTo>
                    <a:pt x="64984" y="329243"/>
                  </a:lnTo>
                  <a:lnTo>
                    <a:pt x="70568" y="370332"/>
                  </a:lnTo>
                  <a:lnTo>
                    <a:pt x="72390" y="406979"/>
                  </a:lnTo>
                  <a:lnTo>
                    <a:pt x="72854" y="419100"/>
                  </a:lnTo>
                  <a:lnTo>
                    <a:pt x="92356" y="458033"/>
                  </a:lnTo>
                  <a:lnTo>
                    <a:pt x="126194" y="470916"/>
                  </a:lnTo>
                  <a:lnTo>
                    <a:pt x="130004" y="471678"/>
                  </a:lnTo>
                  <a:lnTo>
                    <a:pt x="138386" y="470916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13" name="Google Shape;913;p39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6064123" y="2385497"/>
            <a:ext cx="100468" cy="9953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39"/>
          <p:cNvSpPr/>
          <p:nvPr/>
        </p:nvSpPr>
        <p:spPr>
          <a:xfrm>
            <a:off x="6301740" y="2233998"/>
            <a:ext cx="152552" cy="455595"/>
          </a:xfrm>
          <a:custGeom>
            <a:rect b="b" l="l" r="r" t="t"/>
            <a:pathLst>
              <a:path extrusionOk="0" h="516255" w="167640">
                <a:moveTo>
                  <a:pt x="88392" y="4071"/>
                </a:moveTo>
                <a:lnTo>
                  <a:pt x="77759" y="1666"/>
                </a:lnTo>
                <a:lnTo>
                  <a:pt x="67341" y="261"/>
                </a:lnTo>
                <a:lnTo>
                  <a:pt x="56780" y="0"/>
                </a:lnTo>
                <a:lnTo>
                  <a:pt x="45720" y="1023"/>
                </a:lnTo>
                <a:lnTo>
                  <a:pt x="8382" y="8643"/>
                </a:lnTo>
                <a:lnTo>
                  <a:pt x="0" y="20073"/>
                </a:lnTo>
                <a:lnTo>
                  <a:pt x="1524" y="26931"/>
                </a:lnTo>
                <a:lnTo>
                  <a:pt x="4988" y="43398"/>
                </a:lnTo>
                <a:lnTo>
                  <a:pt x="9239" y="59793"/>
                </a:lnTo>
                <a:lnTo>
                  <a:pt x="13632" y="76330"/>
                </a:lnTo>
                <a:lnTo>
                  <a:pt x="17526" y="93225"/>
                </a:lnTo>
                <a:lnTo>
                  <a:pt x="22407" y="122622"/>
                </a:lnTo>
                <a:lnTo>
                  <a:pt x="26860" y="152376"/>
                </a:lnTo>
                <a:lnTo>
                  <a:pt x="31027" y="182272"/>
                </a:lnTo>
                <a:lnTo>
                  <a:pt x="35052" y="212097"/>
                </a:lnTo>
                <a:lnTo>
                  <a:pt x="39445" y="240672"/>
                </a:lnTo>
                <a:lnTo>
                  <a:pt x="44481" y="269247"/>
                </a:lnTo>
                <a:lnTo>
                  <a:pt x="49946" y="297822"/>
                </a:lnTo>
                <a:lnTo>
                  <a:pt x="55626" y="326397"/>
                </a:lnTo>
                <a:lnTo>
                  <a:pt x="61745" y="354853"/>
                </a:lnTo>
                <a:lnTo>
                  <a:pt x="67437" y="383166"/>
                </a:lnTo>
                <a:lnTo>
                  <a:pt x="72556" y="411480"/>
                </a:lnTo>
                <a:lnTo>
                  <a:pt x="76962" y="439935"/>
                </a:lnTo>
                <a:lnTo>
                  <a:pt x="79117" y="453092"/>
                </a:lnTo>
                <a:lnTo>
                  <a:pt x="81057" y="466320"/>
                </a:lnTo>
                <a:lnTo>
                  <a:pt x="82855" y="479690"/>
                </a:lnTo>
                <a:lnTo>
                  <a:pt x="84582" y="493275"/>
                </a:lnTo>
                <a:lnTo>
                  <a:pt x="86106" y="500133"/>
                </a:lnTo>
                <a:lnTo>
                  <a:pt x="87630" y="507753"/>
                </a:lnTo>
                <a:lnTo>
                  <a:pt x="93726" y="512325"/>
                </a:lnTo>
                <a:lnTo>
                  <a:pt x="99060" y="516135"/>
                </a:lnTo>
                <a:lnTo>
                  <a:pt x="106680" y="514611"/>
                </a:lnTo>
                <a:lnTo>
                  <a:pt x="113538" y="514611"/>
                </a:lnTo>
                <a:lnTo>
                  <a:pt x="153924" y="503181"/>
                </a:lnTo>
                <a:lnTo>
                  <a:pt x="158496" y="500133"/>
                </a:lnTo>
                <a:lnTo>
                  <a:pt x="163068" y="497847"/>
                </a:lnTo>
                <a:lnTo>
                  <a:pt x="167640" y="494799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39"/>
          <p:cNvSpPr/>
          <p:nvPr/>
        </p:nvSpPr>
        <p:spPr>
          <a:xfrm>
            <a:off x="5598622" y="2740510"/>
            <a:ext cx="209182" cy="20733"/>
          </a:xfrm>
          <a:custGeom>
            <a:rect b="b" l="l" r="r" t="t"/>
            <a:pathLst>
              <a:path extrusionOk="0" h="23494" w="229870">
                <a:moveTo>
                  <a:pt x="0" y="19050"/>
                </a:moveTo>
                <a:lnTo>
                  <a:pt x="11894" y="21359"/>
                </a:lnTo>
                <a:lnTo>
                  <a:pt x="23717" y="22669"/>
                </a:lnTo>
                <a:lnTo>
                  <a:pt x="35683" y="23121"/>
                </a:lnTo>
                <a:lnTo>
                  <a:pt x="48006" y="22859"/>
                </a:lnTo>
                <a:lnTo>
                  <a:pt x="89154" y="18764"/>
                </a:lnTo>
                <a:lnTo>
                  <a:pt x="130302" y="12953"/>
                </a:lnTo>
                <a:lnTo>
                  <a:pt x="170307" y="6953"/>
                </a:lnTo>
                <a:lnTo>
                  <a:pt x="190309" y="4060"/>
                </a:lnTo>
                <a:lnTo>
                  <a:pt x="210311" y="1523"/>
                </a:lnTo>
                <a:lnTo>
                  <a:pt x="215646" y="761"/>
                </a:lnTo>
                <a:lnTo>
                  <a:pt x="220979" y="0"/>
                </a:lnTo>
                <a:lnTo>
                  <a:pt x="226314" y="0"/>
                </a:lnTo>
                <a:lnTo>
                  <a:pt x="227076" y="0"/>
                </a:lnTo>
                <a:lnTo>
                  <a:pt x="228600" y="0"/>
                </a:lnTo>
                <a:lnTo>
                  <a:pt x="229361" y="0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6" name="Google Shape;916;p39"/>
          <p:cNvGrpSpPr/>
          <p:nvPr/>
        </p:nvGrpSpPr>
        <p:grpSpPr>
          <a:xfrm>
            <a:off x="5543052" y="2324437"/>
            <a:ext cx="221535" cy="115946"/>
            <a:chOff x="6097296" y="2634221"/>
            <a:chExt cx="243686" cy="131398"/>
          </a:xfrm>
        </p:grpSpPr>
        <p:pic>
          <p:nvPicPr>
            <p:cNvPr id="917" name="Google Shape;917;p39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6097296" y="2634221"/>
              <a:ext cx="205979" cy="131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8" name="Google Shape;918;p39"/>
            <p:cNvSpPr/>
            <p:nvPr/>
          </p:nvSpPr>
          <p:spPr>
            <a:xfrm>
              <a:off x="6331457" y="2650236"/>
              <a:ext cx="9525" cy="81280"/>
            </a:xfrm>
            <a:custGeom>
              <a:rect b="b" l="l" r="r" t="t"/>
              <a:pathLst>
                <a:path extrusionOk="0" h="81280" w="9525">
                  <a:moveTo>
                    <a:pt x="0" y="0"/>
                  </a:moveTo>
                  <a:lnTo>
                    <a:pt x="8382" y="44196"/>
                  </a:lnTo>
                  <a:lnTo>
                    <a:pt x="9132" y="71628"/>
                  </a:lnTo>
                  <a:lnTo>
                    <a:pt x="9144" y="80772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58" name="Shape 7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59" name="Google Shape;7259;p93"/>
          <p:cNvGrpSpPr/>
          <p:nvPr/>
        </p:nvGrpSpPr>
        <p:grpSpPr>
          <a:xfrm>
            <a:off x="277033" y="950218"/>
            <a:ext cx="8436452" cy="4759780"/>
            <a:chOff x="2505443" y="2113788"/>
            <a:chExt cx="7538604" cy="4128528"/>
          </a:xfrm>
        </p:grpSpPr>
        <p:grpSp>
          <p:nvGrpSpPr>
            <p:cNvPr id="7260" name="Google Shape;7260;p93"/>
            <p:cNvGrpSpPr/>
            <p:nvPr/>
          </p:nvGrpSpPr>
          <p:grpSpPr>
            <a:xfrm>
              <a:off x="3129521" y="2128253"/>
              <a:ext cx="535711" cy="198907"/>
              <a:chOff x="3129521" y="2128253"/>
              <a:chExt cx="535711" cy="198907"/>
            </a:xfrm>
          </p:grpSpPr>
          <p:pic>
            <p:nvPicPr>
              <p:cNvPr id="7261" name="Google Shape;7261;p9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129521" y="2128253"/>
                <a:ext cx="434365" cy="1989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62" name="Google Shape;7262;p9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91293" y="2148065"/>
                <a:ext cx="73939" cy="1348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63" name="Google Shape;7263;p93"/>
            <p:cNvGrpSpPr/>
            <p:nvPr/>
          </p:nvGrpSpPr>
          <p:grpSpPr>
            <a:xfrm>
              <a:off x="3727691" y="2113788"/>
              <a:ext cx="416827" cy="179844"/>
              <a:chOff x="3727691" y="2113788"/>
              <a:chExt cx="416827" cy="179844"/>
            </a:xfrm>
          </p:grpSpPr>
          <p:pic>
            <p:nvPicPr>
              <p:cNvPr id="7264" name="Google Shape;7264;p9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727691" y="2138921"/>
                <a:ext cx="158521" cy="1547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265" name="Google Shape;7265;p93"/>
              <p:cNvSpPr/>
              <p:nvPr/>
            </p:nvSpPr>
            <p:spPr>
              <a:xfrm>
                <a:off x="3927348" y="2162556"/>
                <a:ext cx="3175" cy="89535"/>
              </a:xfrm>
              <a:custGeom>
                <a:rect b="b" l="l" r="r" t="t"/>
                <a:pathLst>
                  <a:path extrusionOk="0" h="89535" w="3175">
                    <a:moveTo>
                      <a:pt x="3048" y="0"/>
                    </a:moveTo>
                    <a:lnTo>
                      <a:pt x="1607" y="11179"/>
                    </a:lnTo>
                    <a:lnTo>
                      <a:pt x="666" y="22002"/>
                    </a:lnTo>
                    <a:lnTo>
                      <a:pt x="154" y="32682"/>
                    </a:lnTo>
                    <a:lnTo>
                      <a:pt x="0" y="43434"/>
                    </a:lnTo>
                    <a:lnTo>
                      <a:pt x="0" y="54864"/>
                    </a:lnTo>
                    <a:lnTo>
                      <a:pt x="0" y="66294"/>
                    </a:lnTo>
                    <a:lnTo>
                      <a:pt x="0" y="77724"/>
                    </a:lnTo>
                    <a:lnTo>
                      <a:pt x="0" y="89154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266" name="Google Shape;7266;p9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959339" y="2165591"/>
                <a:ext cx="66890" cy="952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267" name="Google Shape;7267;p93"/>
              <p:cNvSpPr/>
              <p:nvPr/>
            </p:nvSpPr>
            <p:spPr>
              <a:xfrm>
                <a:off x="4064508" y="2157222"/>
                <a:ext cx="0" cy="100330"/>
              </a:xfrm>
              <a:custGeom>
                <a:rect b="b" l="l" r="r" t="t"/>
                <a:pathLst>
                  <a:path extrusionOk="0" h="100330" w="120000">
                    <a:moveTo>
                      <a:pt x="0" y="0"/>
                    </a:moveTo>
                    <a:lnTo>
                      <a:pt x="0" y="24705"/>
                    </a:lnTo>
                    <a:lnTo>
                      <a:pt x="0" y="49625"/>
                    </a:lnTo>
                    <a:lnTo>
                      <a:pt x="0" y="74687"/>
                    </a:lnTo>
                    <a:lnTo>
                      <a:pt x="0" y="9982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8" name="Google Shape;7268;p93"/>
              <p:cNvSpPr/>
              <p:nvPr/>
            </p:nvSpPr>
            <p:spPr>
              <a:xfrm>
                <a:off x="4068318" y="2113788"/>
                <a:ext cx="76200" cy="120014"/>
              </a:xfrm>
              <a:custGeom>
                <a:rect b="b" l="l" r="r" t="t"/>
                <a:pathLst>
                  <a:path extrusionOk="0" h="120014" w="76200">
                    <a:moveTo>
                      <a:pt x="0" y="62484"/>
                    </a:moveTo>
                    <a:lnTo>
                      <a:pt x="42291" y="87118"/>
                    </a:lnTo>
                    <a:lnTo>
                      <a:pt x="58388" y="102191"/>
                    </a:lnTo>
                    <a:lnTo>
                      <a:pt x="66294" y="109728"/>
                    </a:lnTo>
                    <a:lnTo>
                      <a:pt x="70104" y="112776"/>
                    </a:lnTo>
                    <a:lnTo>
                      <a:pt x="73152" y="115824"/>
                    </a:lnTo>
                    <a:lnTo>
                      <a:pt x="76200" y="119634"/>
                    </a:lnTo>
                    <a:lnTo>
                      <a:pt x="74676" y="112014"/>
                    </a:lnTo>
                    <a:lnTo>
                      <a:pt x="63055" y="74295"/>
                    </a:lnTo>
                    <a:lnTo>
                      <a:pt x="56268" y="41362"/>
                    </a:lnTo>
                    <a:lnTo>
                      <a:pt x="54483" y="31813"/>
                    </a:lnTo>
                    <a:lnTo>
                      <a:pt x="52125" y="22550"/>
                    </a:lnTo>
                    <a:lnTo>
                      <a:pt x="48767" y="13716"/>
                    </a:lnTo>
                    <a:lnTo>
                      <a:pt x="45719" y="6858"/>
                    </a:lnTo>
                    <a:lnTo>
                      <a:pt x="40385" y="4572"/>
                    </a:lnTo>
                    <a:lnTo>
                      <a:pt x="35051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269" name="Google Shape;7269;p9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320521" y="3784079"/>
              <a:ext cx="2713030" cy="323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0" name="Google Shape;7270;p9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505443" y="2200643"/>
              <a:ext cx="4259606" cy="31036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271" name="Google Shape;7271;p93"/>
            <p:cNvGrpSpPr/>
            <p:nvPr/>
          </p:nvGrpSpPr>
          <p:grpSpPr>
            <a:xfrm>
              <a:off x="7004304" y="4902707"/>
              <a:ext cx="498169" cy="167639"/>
              <a:chOff x="7004304" y="4902707"/>
              <a:chExt cx="498169" cy="167639"/>
            </a:xfrm>
          </p:grpSpPr>
          <p:sp>
            <p:nvSpPr>
              <p:cNvPr id="7272" name="Google Shape;7272;p93"/>
              <p:cNvSpPr/>
              <p:nvPr/>
            </p:nvSpPr>
            <p:spPr>
              <a:xfrm>
                <a:off x="7004304" y="4902707"/>
                <a:ext cx="171450" cy="167639"/>
              </a:xfrm>
              <a:custGeom>
                <a:rect b="b" l="l" r="r" t="t"/>
                <a:pathLst>
                  <a:path extrusionOk="0" h="167639" w="171450">
                    <a:moveTo>
                      <a:pt x="86105" y="0"/>
                    </a:moveTo>
                    <a:lnTo>
                      <a:pt x="39600" y="19073"/>
                    </a:lnTo>
                    <a:lnTo>
                      <a:pt x="14251" y="52220"/>
                    </a:lnTo>
                    <a:lnTo>
                      <a:pt x="845" y="95988"/>
                    </a:lnTo>
                    <a:lnTo>
                      <a:pt x="0" y="118872"/>
                    </a:lnTo>
                    <a:lnTo>
                      <a:pt x="2452" y="134266"/>
                    </a:lnTo>
                    <a:lnTo>
                      <a:pt x="8762" y="147732"/>
                    </a:lnTo>
                    <a:lnTo>
                      <a:pt x="19073" y="158198"/>
                    </a:lnTo>
                    <a:lnTo>
                      <a:pt x="33527" y="164592"/>
                    </a:lnTo>
                    <a:lnTo>
                      <a:pt x="50482" y="167032"/>
                    </a:lnTo>
                    <a:lnTo>
                      <a:pt x="66865" y="164687"/>
                    </a:lnTo>
                    <a:lnTo>
                      <a:pt x="104917" y="141660"/>
                    </a:lnTo>
                    <a:lnTo>
                      <a:pt x="117776" y="120848"/>
                    </a:lnTo>
                    <a:lnTo>
                      <a:pt x="117347" y="109728"/>
                    </a:lnTo>
                    <a:lnTo>
                      <a:pt x="80009" y="94488"/>
                    </a:lnTo>
                    <a:lnTo>
                      <a:pt x="68579" y="94488"/>
                    </a:lnTo>
                    <a:lnTo>
                      <a:pt x="65531" y="94488"/>
                    </a:lnTo>
                    <a:lnTo>
                      <a:pt x="75116" y="93964"/>
                    </a:lnTo>
                    <a:lnTo>
                      <a:pt x="84486" y="92583"/>
                    </a:lnTo>
                    <a:lnTo>
                      <a:pt x="93714" y="90630"/>
                    </a:lnTo>
                    <a:lnTo>
                      <a:pt x="102869" y="88392"/>
                    </a:lnTo>
                    <a:lnTo>
                      <a:pt x="113609" y="84760"/>
                    </a:lnTo>
                    <a:lnTo>
                      <a:pt x="124205" y="81057"/>
                    </a:lnTo>
                    <a:lnTo>
                      <a:pt x="134802" y="77783"/>
                    </a:lnTo>
                    <a:lnTo>
                      <a:pt x="145541" y="75437"/>
                    </a:lnTo>
                    <a:lnTo>
                      <a:pt x="146303" y="75437"/>
                    </a:lnTo>
                    <a:lnTo>
                      <a:pt x="147065" y="75437"/>
                    </a:lnTo>
                    <a:lnTo>
                      <a:pt x="148589" y="82296"/>
                    </a:lnTo>
                    <a:lnTo>
                      <a:pt x="148589" y="89153"/>
                    </a:lnTo>
                    <a:lnTo>
                      <a:pt x="157281" y="129980"/>
                    </a:lnTo>
                    <a:lnTo>
                      <a:pt x="166877" y="140969"/>
                    </a:lnTo>
                    <a:lnTo>
                      <a:pt x="169163" y="140207"/>
                    </a:lnTo>
                    <a:lnTo>
                      <a:pt x="171449" y="140207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3" name="Google Shape;7273;p93"/>
              <p:cNvSpPr/>
              <p:nvPr/>
            </p:nvSpPr>
            <p:spPr>
              <a:xfrm>
                <a:off x="7210806" y="4994147"/>
                <a:ext cx="18415" cy="55245"/>
              </a:xfrm>
              <a:custGeom>
                <a:rect b="b" l="l" r="r" t="t"/>
                <a:pathLst>
                  <a:path extrusionOk="0" h="55245" w="18415">
                    <a:moveTo>
                      <a:pt x="0" y="0"/>
                    </a:moveTo>
                    <a:lnTo>
                      <a:pt x="1869" y="8215"/>
                    </a:lnTo>
                    <a:lnTo>
                      <a:pt x="4095" y="16002"/>
                    </a:lnTo>
                    <a:lnTo>
                      <a:pt x="6750" y="23788"/>
                    </a:lnTo>
                    <a:lnTo>
                      <a:pt x="9906" y="32004"/>
                    </a:lnTo>
                    <a:lnTo>
                      <a:pt x="12192" y="38862"/>
                    </a:lnTo>
                    <a:lnTo>
                      <a:pt x="16002" y="46481"/>
                    </a:lnTo>
                    <a:lnTo>
                      <a:pt x="18288" y="53340"/>
                    </a:lnTo>
                    <a:lnTo>
                      <a:pt x="18288" y="54102"/>
                    </a:lnTo>
                    <a:lnTo>
                      <a:pt x="18288" y="54864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4" name="Google Shape;7274;p93"/>
              <p:cNvSpPr/>
              <p:nvPr/>
            </p:nvSpPr>
            <p:spPr>
              <a:xfrm>
                <a:off x="7181088" y="4927091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047"/>
                    </a:moveTo>
                    <a:lnTo>
                      <a:pt x="0" y="11429"/>
                    </a:lnTo>
                    <a:lnTo>
                      <a:pt x="3048" y="15239"/>
                    </a:lnTo>
                    <a:lnTo>
                      <a:pt x="11430" y="15239"/>
                    </a:lnTo>
                    <a:lnTo>
                      <a:pt x="15240" y="11429"/>
                    </a:lnTo>
                    <a:lnTo>
                      <a:pt x="15240" y="7619"/>
                    </a:lnTo>
                    <a:lnTo>
                      <a:pt x="15240" y="3047"/>
                    </a:lnTo>
                    <a:lnTo>
                      <a:pt x="11430" y="0"/>
                    </a:lnTo>
                    <a:lnTo>
                      <a:pt x="3048" y="0"/>
                    </a:lnTo>
                    <a:lnTo>
                      <a:pt x="0" y="30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275" name="Google Shape;7275;p9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257275" y="4939271"/>
                <a:ext cx="245198" cy="1173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276" name="Google Shape;7276;p93"/>
            <p:cNvSpPr/>
            <p:nvPr/>
          </p:nvSpPr>
          <p:spPr>
            <a:xfrm>
              <a:off x="7670292" y="4735067"/>
              <a:ext cx="113665" cy="412750"/>
            </a:xfrm>
            <a:custGeom>
              <a:rect b="b" l="l" r="r" t="t"/>
              <a:pathLst>
                <a:path extrusionOk="0" h="412750" w="113665">
                  <a:moveTo>
                    <a:pt x="80772" y="22097"/>
                  </a:moveTo>
                  <a:lnTo>
                    <a:pt x="74187" y="14251"/>
                  </a:lnTo>
                  <a:lnTo>
                    <a:pt x="67532" y="6762"/>
                  </a:lnTo>
                  <a:lnTo>
                    <a:pt x="59876" y="1416"/>
                  </a:lnTo>
                  <a:lnTo>
                    <a:pt x="50292" y="0"/>
                  </a:lnTo>
                  <a:lnTo>
                    <a:pt x="43183" y="3309"/>
                  </a:lnTo>
                  <a:lnTo>
                    <a:pt x="32289" y="52958"/>
                  </a:lnTo>
                  <a:lnTo>
                    <a:pt x="33539" y="66317"/>
                  </a:lnTo>
                  <a:lnTo>
                    <a:pt x="53935" y="108608"/>
                  </a:lnTo>
                  <a:lnTo>
                    <a:pt x="67579" y="123122"/>
                  </a:lnTo>
                  <a:lnTo>
                    <a:pt x="73152" y="129254"/>
                  </a:lnTo>
                  <a:lnTo>
                    <a:pt x="77581" y="136100"/>
                  </a:lnTo>
                  <a:lnTo>
                    <a:pt x="80010" y="144017"/>
                  </a:lnTo>
                  <a:lnTo>
                    <a:pt x="80379" y="155507"/>
                  </a:lnTo>
                  <a:lnTo>
                    <a:pt x="78390" y="166211"/>
                  </a:lnTo>
                  <a:lnTo>
                    <a:pt x="60245" y="201048"/>
                  </a:lnTo>
                  <a:lnTo>
                    <a:pt x="28956" y="241553"/>
                  </a:lnTo>
                  <a:lnTo>
                    <a:pt x="8489" y="264914"/>
                  </a:lnTo>
                  <a:lnTo>
                    <a:pt x="1524" y="272795"/>
                  </a:lnTo>
                  <a:lnTo>
                    <a:pt x="762" y="274319"/>
                  </a:lnTo>
                  <a:lnTo>
                    <a:pt x="0" y="274319"/>
                  </a:lnTo>
                  <a:lnTo>
                    <a:pt x="0" y="275843"/>
                  </a:lnTo>
                  <a:lnTo>
                    <a:pt x="10858" y="275843"/>
                  </a:lnTo>
                  <a:lnTo>
                    <a:pt x="21717" y="275843"/>
                  </a:lnTo>
                  <a:lnTo>
                    <a:pt x="32575" y="275843"/>
                  </a:lnTo>
                  <a:lnTo>
                    <a:pt x="43434" y="275843"/>
                  </a:lnTo>
                  <a:lnTo>
                    <a:pt x="51327" y="276391"/>
                  </a:lnTo>
                  <a:lnTo>
                    <a:pt x="58578" y="278510"/>
                  </a:lnTo>
                  <a:lnTo>
                    <a:pt x="64543" y="282916"/>
                  </a:lnTo>
                  <a:lnTo>
                    <a:pt x="68580" y="290321"/>
                  </a:lnTo>
                  <a:lnTo>
                    <a:pt x="70592" y="301561"/>
                  </a:lnTo>
                  <a:lnTo>
                    <a:pt x="70389" y="313943"/>
                  </a:lnTo>
                  <a:lnTo>
                    <a:pt x="68901" y="326326"/>
                  </a:lnTo>
                  <a:lnTo>
                    <a:pt x="67056" y="337565"/>
                  </a:lnTo>
                  <a:lnTo>
                    <a:pt x="64984" y="350031"/>
                  </a:lnTo>
                  <a:lnTo>
                    <a:pt x="62484" y="362426"/>
                  </a:lnTo>
                  <a:lnTo>
                    <a:pt x="59983" y="374963"/>
                  </a:lnTo>
                  <a:lnTo>
                    <a:pt x="57912" y="387857"/>
                  </a:lnTo>
                  <a:lnTo>
                    <a:pt x="57114" y="393680"/>
                  </a:lnTo>
                  <a:lnTo>
                    <a:pt x="56673" y="400145"/>
                  </a:lnTo>
                  <a:lnTo>
                    <a:pt x="57804" y="406181"/>
                  </a:lnTo>
                  <a:lnTo>
                    <a:pt x="61722" y="410717"/>
                  </a:lnTo>
                  <a:lnTo>
                    <a:pt x="68139" y="412515"/>
                  </a:lnTo>
                  <a:lnTo>
                    <a:pt x="75342" y="412527"/>
                  </a:lnTo>
                  <a:lnTo>
                    <a:pt x="82403" y="411253"/>
                  </a:lnTo>
                  <a:lnTo>
                    <a:pt x="88392" y="409193"/>
                  </a:lnTo>
                  <a:lnTo>
                    <a:pt x="95750" y="404681"/>
                  </a:lnTo>
                  <a:lnTo>
                    <a:pt x="102108" y="399383"/>
                  </a:lnTo>
                  <a:lnTo>
                    <a:pt x="107894" y="393656"/>
                  </a:lnTo>
                  <a:lnTo>
                    <a:pt x="113538" y="387857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77" name="Google Shape;7277;p9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836395" y="4886693"/>
              <a:ext cx="143281" cy="14709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278" name="Google Shape;7278;p93"/>
            <p:cNvGrpSpPr/>
            <p:nvPr/>
          </p:nvGrpSpPr>
          <p:grpSpPr>
            <a:xfrm>
              <a:off x="8042147" y="4876025"/>
              <a:ext cx="412160" cy="171969"/>
              <a:chOff x="8042147" y="4876025"/>
              <a:chExt cx="412160" cy="171969"/>
            </a:xfrm>
          </p:grpSpPr>
          <p:sp>
            <p:nvSpPr>
              <p:cNvPr id="7279" name="Google Shape;7279;p93"/>
              <p:cNvSpPr/>
              <p:nvPr/>
            </p:nvSpPr>
            <p:spPr>
              <a:xfrm>
                <a:off x="8042147" y="4981955"/>
                <a:ext cx="31115" cy="66039"/>
              </a:xfrm>
              <a:custGeom>
                <a:rect b="b" l="l" r="r" t="t"/>
                <a:pathLst>
                  <a:path extrusionOk="0" h="66039" w="31115">
                    <a:moveTo>
                      <a:pt x="19050" y="0"/>
                    </a:moveTo>
                    <a:lnTo>
                      <a:pt x="25622" y="8131"/>
                    </a:lnTo>
                    <a:lnTo>
                      <a:pt x="29908" y="15335"/>
                    </a:lnTo>
                    <a:lnTo>
                      <a:pt x="31051" y="23252"/>
                    </a:lnTo>
                    <a:lnTo>
                      <a:pt x="28194" y="33528"/>
                    </a:lnTo>
                    <a:lnTo>
                      <a:pt x="22931" y="43350"/>
                    </a:lnTo>
                    <a:lnTo>
                      <a:pt x="16383" y="52101"/>
                    </a:lnTo>
                    <a:lnTo>
                      <a:pt x="8691" y="59566"/>
                    </a:lnTo>
                    <a:lnTo>
                      <a:pt x="0" y="65532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280" name="Google Shape;7280;p93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121383" y="4876025"/>
                <a:ext cx="234721" cy="1562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81" name="Google Shape;7281;p93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390369" y="4954558"/>
                <a:ext cx="63938" cy="868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282" name="Google Shape;7282;p93"/>
            <p:cNvSpPr/>
            <p:nvPr/>
          </p:nvSpPr>
          <p:spPr>
            <a:xfrm>
              <a:off x="8599169" y="4934711"/>
              <a:ext cx="12700" cy="3810"/>
            </a:xfrm>
            <a:custGeom>
              <a:rect b="b" l="l" r="r" t="t"/>
              <a:pathLst>
                <a:path extrusionOk="0" h="3810" w="12700">
                  <a:moveTo>
                    <a:pt x="0" y="3810"/>
                  </a:moveTo>
                  <a:lnTo>
                    <a:pt x="6858" y="1524"/>
                  </a:lnTo>
                  <a:lnTo>
                    <a:pt x="8382" y="762"/>
                  </a:lnTo>
                  <a:lnTo>
                    <a:pt x="12192" y="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3" name="Google Shape;7283;p93"/>
            <p:cNvSpPr/>
            <p:nvPr/>
          </p:nvSpPr>
          <p:spPr>
            <a:xfrm>
              <a:off x="8743950" y="4917185"/>
              <a:ext cx="13334" cy="15239"/>
            </a:xfrm>
            <a:custGeom>
              <a:rect b="b" l="l" r="r" t="t"/>
              <a:pathLst>
                <a:path extrusionOk="0" h="15239" w="13334">
                  <a:moveTo>
                    <a:pt x="0" y="15239"/>
                  </a:moveTo>
                  <a:lnTo>
                    <a:pt x="5333" y="4571"/>
                  </a:lnTo>
                  <a:lnTo>
                    <a:pt x="5333" y="1523"/>
                  </a:lnTo>
                  <a:lnTo>
                    <a:pt x="12953" y="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4" name="Google Shape;7284;p93"/>
            <p:cNvSpPr/>
            <p:nvPr/>
          </p:nvSpPr>
          <p:spPr>
            <a:xfrm>
              <a:off x="8866631" y="4923282"/>
              <a:ext cx="8890" cy="20320"/>
            </a:xfrm>
            <a:custGeom>
              <a:rect b="b" l="l" r="r" t="t"/>
              <a:pathLst>
                <a:path extrusionOk="0" h="20320" w="8890">
                  <a:moveTo>
                    <a:pt x="8381" y="19812"/>
                  </a:moveTo>
                  <a:lnTo>
                    <a:pt x="3047" y="9144"/>
                  </a:lnTo>
                  <a:lnTo>
                    <a:pt x="0" y="6858"/>
                  </a:lnTo>
                  <a:lnTo>
                    <a:pt x="4571" y="0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5" name="Google Shape;7285;p93"/>
            <p:cNvSpPr/>
            <p:nvPr/>
          </p:nvSpPr>
          <p:spPr>
            <a:xfrm>
              <a:off x="9012935" y="4924044"/>
              <a:ext cx="41909" cy="82550"/>
            </a:xfrm>
            <a:custGeom>
              <a:rect b="b" l="l" r="r" t="t"/>
              <a:pathLst>
                <a:path extrusionOk="0" h="82550" w="41909">
                  <a:moveTo>
                    <a:pt x="6096" y="0"/>
                  </a:moveTo>
                  <a:lnTo>
                    <a:pt x="41433" y="20573"/>
                  </a:lnTo>
                  <a:lnTo>
                    <a:pt x="41588" y="29146"/>
                  </a:lnTo>
                  <a:lnTo>
                    <a:pt x="40386" y="36575"/>
                  </a:lnTo>
                  <a:lnTo>
                    <a:pt x="12192" y="76962"/>
                  </a:lnTo>
                  <a:lnTo>
                    <a:pt x="6096" y="80772"/>
                  </a:lnTo>
                  <a:lnTo>
                    <a:pt x="5334" y="82296"/>
                  </a:lnTo>
                  <a:lnTo>
                    <a:pt x="0" y="81534"/>
                  </a:lnTo>
                </a:path>
              </a:pathLst>
            </a:custGeom>
            <a:noFill/>
            <a:ln cap="flat" cmpd="sng" w="1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86" name="Google Shape;7286;p93"/>
            <p:cNvGrpSpPr/>
            <p:nvPr/>
          </p:nvGrpSpPr>
          <p:grpSpPr>
            <a:xfrm>
              <a:off x="9123413" y="4675917"/>
              <a:ext cx="339864" cy="367029"/>
              <a:chOff x="9123413" y="4675917"/>
              <a:chExt cx="339864" cy="367029"/>
            </a:xfrm>
          </p:grpSpPr>
          <p:pic>
            <p:nvPicPr>
              <p:cNvPr id="7287" name="Google Shape;7287;p93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9123413" y="4805921"/>
                <a:ext cx="192811" cy="14328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288" name="Google Shape;7288;p93"/>
              <p:cNvSpPr/>
              <p:nvPr/>
            </p:nvSpPr>
            <p:spPr>
              <a:xfrm>
                <a:off x="9307068" y="4675917"/>
                <a:ext cx="156209" cy="367029"/>
              </a:xfrm>
              <a:custGeom>
                <a:rect b="b" l="l" r="r" t="t"/>
                <a:pathLst>
                  <a:path extrusionOk="0" h="367029" w="156209">
                    <a:moveTo>
                      <a:pt x="0" y="11144"/>
                    </a:moveTo>
                    <a:lnTo>
                      <a:pt x="10215" y="4381"/>
                    </a:lnTo>
                    <a:lnTo>
                      <a:pt x="20002" y="476"/>
                    </a:lnTo>
                    <a:lnTo>
                      <a:pt x="30646" y="0"/>
                    </a:lnTo>
                    <a:lnTo>
                      <a:pt x="43434" y="3524"/>
                    </a:lnTo>
                    <a:lnTo>
                      <a:pt x="84367" y="42529"/>
                    </a:lnTo>
                    <a:lnTo>
                      <a:pt x="98059" y="86594"/>
                    </a:lnTo>
                    <a:lnTo>
                      <a:pt x="99631" y="114490"/>
                    </a:lnTo>
                    <a:lnTo>
                      <a:pt x="98631" y="142529"/>
                    </a:lnTo>
                    <a:lnTo>
                      <a:pt x="96774" y="169640"/>
                    </a:lnTo>
                    <a:lnTo>
                      <a:pt x="95809" y="181677"/>
                    </a:lnTo>
                    <a:lnTo>
                      <a:pt x="94773" y="195072"/>
                    </a:lnTo>
                    <a:lnTo>
                      <a:pt x="106680" y="231743"/>
                    </a:lnTo>
                    <a:lnTo>
                      <a:pt x="128444" y="236934"/>
                    </a:lnTo>
                    <a:lnTo>
                      <a:pt x="135445" y="236315"/>
                    </a:lnTo>
                    <a:lnTo>
                      <a:pt x="142160" y="234553"/>
                    </a:lnTo>
                    <a:lnTo>
                      <a:pt x="148590" y="231362"/>
                    </a:lnTo>
                    <a:lnTo>
                      <a:pt x="150876" y="229838"/>
                    </a:lnTo>
                    <a:lnTo>
                      <a:pt x="156210" y="225266"/>
                    </a:lnTo>
                    <a:lnTo>
                      <a:pt x="155448" y="221456"/>
                    </a:lnTo>
                    <a:lnTo>
                      <a:pt x="154686" y="221456"/>
                    </a:lnTo>
                    <a:lnTo>
                      <a:pt x="153924" y="221456"/>
                    </a:lnTo>
                    <a:lnTo>
                      <a:pt x="147042" y="225111"/>
                    </a:lnTo>
                    <a:lnTo>
                      <a:pt x="141160" y="230124"/>
                    </a:lnTo>
                    <a:lnTo>
                      <a:pt x="121729" y="266319"/>
                    </a:lnTo>
                    <a:lnTo>
                      <a:pt x="117169" y="301728"/>
                    </a:lnTo>
                    <a:lnTo>
                      <a:pt x="117633" y="311753"/>
                    </a:lnTo>
                    <a:lnTo>
                      <a:pt x="118526" y="321778"/>
                    </a:lnTo>
                    <a:lnTo>
                      <a:pt x="119634" y="331946"/>
                    </a:lnTo>
                    <a:lnTo>
                      <a:pt x="119634" y="335756"/>
                    </a:lnTo>
                    <a:lnTo>
                      <a:pt x="81653" y="362152"/>
                    </a:lnTo>
                    <a:lnTo>
                      <a:pt x="48006" y="365474"/>
                    </a:lnTo>
                    <a:lnTo>
                      <a:pt x="39290" y="366224"/>
                    </a:lnTo>
                    <a:lnTo>
                      <a:pt x="29718" y="366903"/>
                    </a:lnTo>
                    <a:lnTo>
                      <a:pt x="20145" y="366867"/>
                    </a:lnTo>
                    <a:lnTo>
                      <a:pt x="11430" y="365474"/>
                    </a:lnTo>
                    <a:lnTo>
                      <a:pt x="4572" y="363950"/>
                    </a:lnTo>
                    <a:lnTo>
                      <a:pt x="3048" y="357854"/>
                    </a:lnTo>
                    <a:lnTo>
                      <a:pt x="0" y="351758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89" name="Google Shape;7289;p93"/>
            <p:cNvGrpSpPr/>
            <p:nvPr/>
          </p:nvGrpSpPr>
          <p:grpSpPr>
            <a:xfrm>
              <a:off x="9587483" y="4633709"/>
              <a:ext cx="456564" cy="350024"/>
              <a:chOff x="9587483" y="4633709"/>
              <a:chExt cx="456564" cy="350024"/>
            </a:xfrm>
          </p:grpSpPr>
          <p:sp>
            <p:nvSpPr>
              <p:cNvPr id="7290" name="Google Shape;7290;p93"/>
              <p:cNvSpPr/>
              <p:nvPr/>
            </p:nvSpPr>
            <p:spPr>
              <a:xfrm>
                <a:off x="9587483" y="4827472"/>
                <a:ext cx="52704" cy="93979"/>
              </a:xfrm>
              <a:custGeom>
                <a:rect b="b" l="l" r="r" t="t"/>
                <a:pathLst>
                  <a:path extrusionOk="0" h="93979" w="52704">
                    <a:moveTo>
                      <a:pt x="0" y="12751"/>
                    </a:moveTo>
                    <a:lnTo>
                      <a:pt x="6453" y="6691"/>
                    </a:lnTo>
                    <a:lnTo>
                      <a:pt x="12763" y="1988"/>
                    </a:lnTo>
                    <a:lnTo>
                      <a:pt x="19931" y="0"/>
                    </a:lnTo>
                    <a:lnTo>
                      <a:pt x="28956" y="2083"/>
                    </a:lnTo>
                    <a:lnTo>
                      <a:pt x="51816" y="37897"/>
                    </a:lnTo>
                    <a:lnTo>
                      <a:pt x="52197" y="47541"/>
                    </a:lnTo>
                    <a:lnTo>
                      <a:pt x="50863" y="56185"/>
                    </a:lnTo>
                    <a:lnTo>
                      <a:pt x="23693" y="88153"/>
                    </a:lnTo>
                    <a:lnTo>
                      <a:pt x="8382" y="93523"/>
                    </a:lnTo>
                    <a:lnTo>
                      <a:pt x="10668" y="88189"/>
                    </a:lnTo>
                    <a:lnTo>
                      <a:pt x="10668" y="82093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1" name="Google Shape;7291;p93"/>
              <p:cNvSpPr/>
              <p:nvPr/>
            </p:nvSpPr>
            <p:spPr>
              <a:xfrm>
                <a:off x="9643871" y="4820412"/>
                <a:ext cx="37465" cy="96520"/>
              </a:xfrm>
              <a:custGeom>
                <a:rect b="b" l="l" r="r" t="t"/>
                <a:pathLst>
                  <a:path extrusionOk="0" h="96520" w="37465">
                    <a:moveTo>
                      <a:pt x="16001" y="0"/>
                    </a:moveTo>
                    <a:lnTo>
                      <a:pt x="8036" y="12894"/>
                    </a:lnTo>
                    <a:lnTo>
                      <a:pt x="3143" y="23717"/>
                    </a:lnTo>
                    <a:lnTo>
                      <a:pt x="678" y="35254"/>
                    </a:lnTo>
                    <a:lnTo>
                      <a:pt x="0" y="50291"/>
                    </a:lnTo>
                    <a:lnTo>
                      <a:pt x="23" y="60400"/>
                    </a:lnTo>
                    <a:lnTo>
                      <a:pt x="19145" y="94583"/>
                    </a:lnTo>
                    <a:lnTo>
                      <a:pt x="32765" y="96011"/>
                    </a:lnTo>
                    <a:lnTo>
                      <a:pt x="34289" y="96011"/>
                    </a:lnTo>
                    <a:lnTo>
                      <a:pt x="35813" y="96011"/>
                    </a:lnTo>
                    <a:lnTo>
                      <a:pt x="37337" y="96011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2" name="Google Shape;7292;p93"/>
              <p:cNvSpPr/>
              <p:nvPr/>
            </p:nvSpPr>
            <p:spPr>
              <a:xfrm>
                <a:off x="9717023" y="4923282"/>
                <a:ext cx="7620" cy="59054"/>
              </a:xfrm>
              <a:custGeom>
                <a:rect b="b" l="l" r="r" t="t"/>
                <a:pathLst>
                  <a:path extrusionOk="0" h="59054" w="7620">
                    <a:moveTo>
                      <a:pt x="0" y="0"/>
                    </a:moveTo>
                    <a:lnTo>
                      <a:pt x="1035" y="8560"/>
                    </a:lnTo>
                    <a:lnTo>
                      <a:pt x="2000" y="17049"/>
                    </a:lnTo>
                    <a:lnTo>
                      <a:pt x="3107" y="25396"/>
                    </a:lnTo>
                    <a:lnTo>
                      <a:pt x="4572" y="33528"/>
                    </a:lnTo>
                    <a:lnTo>
                      <a:pt x="6096" y="41148"/>
                    </a:lnTo>
                    <a:lnTo>
                      <a:pt x="6858" y="48768"/>
                    </a:lnTo>
                    <a:lnTo>
                      <a:pt x="7620" y="56388"/>
                    </a:lnTo>
                    <a:lnTo>
                      <a:pt x="7620" y="57150"/>
                    </a:lnTo>
                    <a:lnTo>
                      <a:pt x="7620" y="57912"/>
                    </a:lnTo>
                    <a:lnTo>
                      <a:pt x="7620" y="58674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3" name="Google Shape;7293;p93"/>
              <p:cNvSpPr/>
              <p:nvPr/>
            </p:nvSpPr>
            <p:spPr>
              <a:xfrm>
                <a:off x="9697973" y="4834128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047"/>
                    </a:moveTo>
                    <a:lnTo>
                      <a:pt x="0" y="11429"/>
                    </a:lnTo>
                    <a:lnTo>
                      <a:pt x="3810" y="15239"/>
                    </a:lnTo>
                    <a:lnTo>
                      <a:pt x="12192" y="15239"/>
                    </a:lnTo>
                    <a:lnTo>
                      <a:pt x="15240" y="11429"/>
                    </a:lnTo>
                    <a:lnTo>
                      <a:pt x="15240" y="7619"/>
                    </a:lnTo>
                    <a:lnTo>
                      <a:pt x="15240" y="3047"/>
                    </a:lnTo>
                    <a:lnTo>
                      <a:pt x="12192" y="0"/>
                    </a:lnTo>
                    <a:lnTo>
                      <a:pt x="3810" y="0"/>
                    </a:lnTo>
                    <a:lnTo>
                      <a:pt x="0" y="30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4" name="Google Shape;7294;p93"/>
              <p:cNvSpPr/>
              <p:nvPr/>
            </p:nvSpPr>
            <p:spPr>
              <a:xfrm>
                <a:off x="9774935" y="4785931"/>
                <a:ext cx="60325" cy="117475"/>
              </a:xfrm>
              <a:custGeom>
                <a:rect b="b" l="l" r="r" t="t"/>
                <a:pathLst>
                  <a:path extrusionOk="0" h="117475" w="60325">
                    <a:moveTo>
                      <a:pt x="44957" y="952"/>
                    </a:moveTo>
                    <a:lnTo>
                      <a:pt x="33420" y="0"/>
                    </a:lnTo>
                    <a:lnTo>
                      <a:pt x="25241" y="761"/>
                    </a:lnTo>
                    <a:lnTo>
                      <a:pt x="18919" y="5238"/>
                    </a:lnTo>
                    <a:lnTo>
                      <a:pt x="3619" y="43529"/>
                    </a:lnTo>
                    <a:lnTo>
                      <a:pt x="0" y="73342"/>
                    </a:lnTo>
                    <a:lnTo>
                      <a:pt x="226" y="84439"/>
                    </a:lnTo>
                    <a:lnTo>
                      <a:pt x="24014" y="115514"/>
                    </a:lnTo>
                    <a:lnTo>
                      <a:pt x="35337" y="117157"/>
                    </a:lnTo>
                    <a:lnTo>
                      <a:pt x="46517" y="115943"/>
                    </a:lnTo>
                    <a:lnTo>
                      <a:pt x="55625" y="111442"/>
                    </a:lnTo>
                    <a:lnTo>
                      <a:pt x="57149" y="109918"/>
                    </a:lnTo>
                    <a:lnTo>
                      <a:pt x="58673" y="108394"/>
                    </a:lnTo>
                    <a:lnTo>
                      <a:pt x="60197" y="10687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5" name="Google Shape;7295;p93"/>
              <p:cNvSpPr/>
              <p:nvPr/>
            </p:nvSpPr>
            <p:spPr>
              <a:xfrm>
                <a:off x="9772649" y="4850892"/>
                <a:ext cx="54609" cy="2539"/>
              </a:xfrm>
              <a:custGeom>
                <a:rect b="b" l="l" r="r" t="t"/>
                <a:pathLst>
                  <a:path extrusionOk="0" h="2539" w="54609">
                    <a:moveTo>
                      <a:pt x="0" y="2286"/>
                    </a:moveTo>
                    <a:lnTo>
                      <a:pt x="13596" y="2357"/>
                    </a:lnTo>
                    <a:lnTo>
                      <a:pt x="27051" y="2286"/>
                    </a:lnTo>
                    <a:lnTo>
                      <a:pt x="40505" y="1643"/>
                    </a:lnTo>
                    <a:lnTo>
                      <a:pt x="54102" y="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6" name="Google Shape;7296;p93"/>
              <p:cNvSpPr/>
              <p:nvPr/>
            </p:nvSpPr>
            <p:spPr>
              <a:xfrm>
                <a:off x="9871745" y="4811268"/>
                <a:ext cx="3809" cy="96520"/>
              </a:xfrm>
              <a:custGeom>
                <a:rect b="b" l="l" r="r" t="t"/>
                <a:pathLst>
                  <a:path extrusionOk="0" h="96520" w="3809">
                    <a:moveTo>
                      <a:pt x="726" y="0"/>
                    </a:moveTo>
                    <a:lnTo>
                      <a:pt x="0" y="11858"/>
                    </a:lnTo>
                    <a:lnTo>
                      <a:pt x="59" y="22860"/>
                    </a:lnTo>
                    <a:lnTo>
                      <a:pt x="833" y="33861"/>
                    </a:lnTo>
                    <a:lnTo>
                      <a:pt x="2250" y="45720"/>
                    </a:lnTo>
                    <a:lnTo>
                      <a:pt x="3131" y="55447"/>
                    </a:lnTo>
                    <a:lnTo>
                      <a:pt x="3583" y="65246"/>
                    </a:lnTo>
                    <a:lnTo>
                      <a:pt x="3750" y="75187"/>
                    </a:lnTo>
                    <a:lnTo>
                      <a:pt x="3774" y="85344"/>
                    </a:lnTo>
                    <a:lnTo>
                      <a:pt x="3774" y="91440"/>
                    </a:lnTo>
                    <a:lnTo>
                      <a:pt x="3774" y="92202"/>
                    </a:lnTo>
                    <a:lnTo>
                      <a:pt x="3774" y="96012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7" name="Google Shape;7297;p93"/>
              <p:cNvSpPr/>
              <p:nvPr/>
            </p:nvSpPr>
            <p:spPr>
              <a:xfrm>
                <a:off x="9910571" y="4801362"/>
                <a:ext cx="1904" cy="106679"/>
              </a:xfrm>
              <a:custGeom>
                <a:rect b="b" l="l" r="r" t="t"/>
                <a:pathLst>
                  <a:path extrusionOk="0" h="106679" w="1904">
                    <a:moveTo>
                      <a:pt x="1524" y="0"/>
                    </a:moveTo>
                    <a:lnTo>
                      <a:pt x="642" y="13596"/>
                    </a:lnTo>
                    <a:lnTo>
                      <a:pt x="190" y="27051"/>
                    </a:lnTo>
                    <a:lnTo>
                      <a:pt x="23" y="40505"/>
                    </a:lnTo>
                    <a:lnTo>
                      <a:pt x="0" y="54102"/>
                    </a:lnTo>
                    <a:lnTo>
                      <a:pt x="440" y="67246"/>
                    </a:lnTo>
                    <a:lnTo>
                      <a:pt x="666" y="80391"/>
                    </a:lnTo>
                    <a:lnTo>
                      <a:pt x="750" y="93535"/>
                    </a:lnTo>
                    <a:lnTo>
                      <a:pt x="762" y="106680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8" name="Google Shape;7298;p93"/>
              <p:cNvSpPr/>
              <p:nvPr/>
            </p:nvSpPr>
            <p:spPr>
              <a:xfrm>
                <a:off x="9874221" y="4784788"/>
                <a:ext cx="98425" cy="106679"/>
              </a:xfrm>
              <a:custGeom>
                <a:rect b="b" l="l" r="r" t="t"/>
                <a:pathLst>
                  <a:path extrusionOk="0" h="106679" w="98425">
                    <a:moveTo>
                      <a:pt x="7393" y="37147"/>
                    </a:moveTo>
                    <a:lnTo>
                      <a:pt x="4262" y="29860"/>
                    </a:lnTo>
                    <a:lnTo>
                      <a:pt x="631" y="19431"/>
                    </a:lnTo>
                    <a:lnTo>
                      <a:pt x="0" y="9286"/>
                    </a:lnTo>
                    <a:lnTo>
                      <a:pt x="5869" y="2857"/>
                    </a:lnTo>
                    <a:lnTo>
                      <a:pt x="16656" y="785"/>
                    </a:lnTo>
                    <a:lnTo>
                      <a:pt x="28729" y="0"/>
                    </a:lnTo>
                    <a:lnTo>
                      <a:pt x="40802" y="71"/>
                    </a:lnTo>
                    <a:lnTo>
                      <a:pt x="78378" y="9358"/>
                    </a:lnTo>
                    <a:lnTo>
                      <a:pt x="83593" y="16573"/>
                    </a:lnTo>
                    <a:lnTo>
                      <a:pt x="83046" y="26277"/>
                    </a:lnTo>
                    <a:lnTo>
                      <a:pt x="54483" y="53447"/>
                    </a:lnTo>
                    <a:lnTo>
                      <a:pt x="45779" y="59150"/>
                    </a:lnTo>
                    <a:lnTo>
                      <a:pt x="37504" y="65281"/>
                    </a:lnTo>
                    <a:lnTo>
                      <a:pt x="31015" y="72199"/>
                    </a:lnTo>
                    <a:lnTo>
                      <a:pt x="26443" y="78295"/>
                    </a:lnTo>
                    <a:lnTo>
                      <a:pt x="32539" y="85153"/>
                    </a:lnTo>
                    <a:lnTo>
                      <a:pt x="72925" y="100393"/>
                    </a:lnTo>
                    <a:lnTo>
                      <a:pt x="88927" y="103441"/>
                    </a:lnTo>
                    <a:lnTo>
                      <a:pt x="96547" y="105727"/>
                    </a:lnTo>
                    <a:lnTo>
                      <a:pt x="97309" y="105727"/>
                    </a:lnTo>
                    <a:lnTo>
                      <a:pt x="98071" y="106489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299" name="Google Shape;7299;p93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9917416" y="4633709"/>
                <a:ext cx="79273" cy="1227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300" name="Google Shape;7300;p93"/>
              <p:cNvSpPr/>
              <p:nvPr/>
            </p:nvSpPr>
            <p:spPr>
              <a:xfrm>
                <a:off x="9991343" y="4927854"/>
                <a:ext cx="52704" cy="55879"/>
              </a:xfrm>
              <a:custGeom>
                <a:rect b="b" l="l" r="r" t="t"/>
                <a:pathLst>
                  <a:path extrusionOk="0" h="55879" w="52704">
                    <a:moveTo>
                      <a:pt x="32003" y="0"/>
                    </a:moveTo>
                    <a:lnTo>
                      <a:pt x="39612" y="607"/>
                    </a:lnTo>
                    <a:lnTo>
                      <a:pt x="46005" y="1428"/>
                    </a:lnTo>
                    <a:lnTo>
                      <a:pt x="50542" y="4393"/>
                    </a:lnTo>
                    <a:lnTo>
                      <a:pt x="52577" y="11429"/>
                    </a:lnTo>
                    <a:lnTo>
                      <a:pt x="51637" y="20681"/>
                    </a:lnTo>
                    <a:lnTo>
                      <a:pt x="17621" y="50101"/>
                    </a:lnTo>
                    <a:lnTo>
                      <a:pt x="9203" y="52935"/>
                    </a:lnTo>
                    <a:lnTo>
                      <a:pt x="0" y="55626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01" name="Google Shape;7301;p93"/>
            <p:cNvGrpSpPr/>
            <p:nvPr/>
          </p:nvGrpSpPr>
          <p:grpSpPr>
            <a:xfrm>
              <a:off x="6885419" y="5550395"/>
              <a:ext cx="891565" cy="233959"/>
              <a:chOff x="6885419" y="5550395"/>
              <a:chExt cx="891565" cy="233959"/>
            </a:xfrm>
          </p:grpSpPr>
          <p:pic>
            <p:nvPicPr>
              <p:cNvPr id="7302" name="Google Shape;7302;p93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6885419" y="5583197"/>
                <a:ext cx="118183" cy="2011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03" name="Google Shape;7303;p93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7031723" y="5597639"/>
                <a:ext cx="336829" cy="1821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04" name="Google Shape;7304;p93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392649" y="5580875"/>
                <a:ext cx="159069" cy="1364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05" name="Google Shape;7305;p93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573493" y="5550395"/>
                <a:ext cx="203491" cy="1699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06" name="Google Shape;7306;p93"/>
            <p:cNvGrpSpPr/>
            <p:nvPr/>
          </p:nvGrpSpPr>
          <p:grpSpPr>
            <a:xfrm>
              <a:off x="8145780" y="5554218"/>
              <a:ext cx="252729" cy="151764"/>
              <a:chOff x="8145780" y="5554218"/>
              <a:chExt cx="252729" cy="151764"/>
            </a:xfrm>
          </p:grpSpPr>
          <p:sp>
            <p:nvSpPr>
              <p:cNvPr id="7307" name="Google Shape;7307;p93"/>
              <p:cNvSpPr/>
              <p:nvPr/>
            </p:nvSpPr>
            <p:spPr>
              <a:xfrm>
                <a:off x="8167878" y="5562600"/>
                <a:ext cx="20954" cy="132079"/>
              </a:xfrm>
              <a:custGeom>
                <a:rect b="b" l="l" r="r" t="t"/>
                <a:pathLst>
                  <a:path extrusionOk="0" h="132079" w="20954">
                    <a:moveTo>
                      <a:pt x="0" y="0"/>
                    </a:moveTo>
                    <a:lnTo>
                      <a:pt x="2226" y="16918"/>
                    </a:lnTo>
                    <a:lnTo>
                      <a:pt x="5238" y="33623"/>
                    </a:lnTo>
                    <a:lnTo>
                      <a:pt x="8679" y="50470"/>
                    </a:lnTo>
                    <a:lnTo>
                      <a:pt x="12192" y="67818"/>
                    </a:lnTo>
                    <a:lnTo>
                      <a:pt x="14573" y="82117"/>
                    </a:lnTo>
                    <a:lnTo>
                      <a:pt x="16954" y="96488"/>
                    </a:lnTo>
                    <a:lnTo>
                      <a:pt x="19050" y="111001"/>
                    </a:lnTo>
                    <a:lnTo>
                      <a:pt x="20574" y="125730"/>
                    </a:lnTo>
                    <a:lnTo>
                      <a:pt x="20574" y="127254"/>
                    </a:lnTo>
                    <a:lnTo>
                      <a:pt x="20574" y="129539"/>
                    </a:lnTo>
                    <a:lnTo>
                      <a:pt x="20574" y="131826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8" name="Google Shape;7308;p93"/>
              <p:cNvSpPr/>
              <p:nvPr/>
            </p:nvSpPr>
            <p:spPr>
              <a:xfrm>
                <a:off x="8145780" y="5554218"/>
                <a:ext cx="252729" cy="151764"/>
              </a:xfrm>
              <a:custGeom>
                <a:rect b="b" l="l" r="r" t="t"/>
                <a:pathLst>
                  <a:path extrusionOk="0" h="151764" w="252729">
                    <a:moveTo>
                      <a:pt x="0" y="49529"/>
                    </a:moveTo>
                    <a:lnTo>
                      <a:pt x="13513" y="40469"/>
                    </a:lnTo>
                    <a:lnTo>
                      <a:pt x="26955" y="32480"/>
                    </a:lnTo>
                    <a:lnTo>
                      <a:pt x="40826" y="25205"/>
                    </a:lnTo>
                    <a:lnTo>
                      <a:pt x="55625" y="18287"/>
                    </a:lnTo>
                    <a:lnTo>
                      <a:pt x="64210" y="14168"/>
                    </a:lnTo>
                    <a:lnTo>
                      <a:pt x="72866" y="9905"/>
                    </a:lnTo>
                    <a:lnTo>
                      <a:pt x="81664" y="5643"/>
                    </a:lnTo>
                    <a:lnTo>
                      <a:pt x="90677" y="1523"/>
                    </a:lnTo>
                    <a:lnTo>
                      <a:pt x="92963" y="761"/>
                    </a:lnTo>
                    <a:lnTo>
                      <a:pt x="93725" y="1523"/>
                    </a:lnTo>
                    <a:lnTo>
                      <a:pt x="93725" y="0"/>
                    </a:lnTo>
                    <a:lnTo>
                      <a:pt x="91439" y="7619"/>
                    </a:lnTo>
                    <a:lnTo>
                      <a:pt x="89915" y="14477"/>
                    </a:lnTo>
                    <a:lnTo>
                      <a:pt x="89916" y="22097"/>
                    </a:lnTo>
                    <a:lnTo>
                      <a:pt x="89070" y="36492"/>
                    </a:lnTo>
                    <a:lnTo>
                      <a:pt x="90678" y="79247"/>
                    </a:lnTo>
                    <a:lnTo>
                      <a:pt x="97000" y="110108"/>
                    </a:lnTo>
                    <a:lnTo>
                      <a:pt x="99060" y="120395"/>
                    </a:lnTo>
                    <a:lnTo>
                      <a:pt x="99060" y="123443"/>
                    </a:lnTo>
                    <a:lnTo>
                      <a:pt x="99060" y="124205"/>
                    </a:lnTo>
                    <a:lnTo>
                      <a:pt x="99060" y="125729"/>
                    </a:lnTo>
                    <a:lnTo>
                      <a:pt x="90678" y="124205"/>
                    </a:lnTo>
                    <a:lnTo>
                      <a:pt x="87630" y="118109"/>
                    </a:lnTo>
                    <a:lnTo>
                      <a:pt x="83820" y="109727"/>
                    </a:lnTo>
                    <a:lnTo>
                      <a:pt x="81224" y="101560"/>
                    </a:lnTo>
                    <a:lnTo>
                      <a:pt x="79629" y="91820"/>
                    </a:lnTo>
                    <a:lnTo>
                      <a:pt x="79748" y="82081"/>
                    </a:lnTo>
                    <a:lnTo>
                      <a:pt x="113264" y="55268"/>
                    </a:lnTo>
                    <a:lnTo>
                      <a:pt x="133850" y="52792"/>
                    </a:lnTo>
                    <a:lnTo>
                      <a:pt x="142875" y="52958"/>
                    </a:lnTo>
                    <a:lnTo>
                      <a:pt x="151328" y="54840"/>
                    </a:lnTo>
                    <a:lnTo>
                      <a:pt x="158496" y="59435"/>
                    </a:lnTo>
                    <a:lnTo>
                      <a:pt x="163258" y="66377"/>
                    </a:lnTo>
                    <a:lnTo>
                      <a:pt x="164592" y="74961"/>
                    </a:lnTo>
                    <a:lnTo>
                      <a:pt x="163639" y="83974"/>
                    </a:lnTo>
                    <a:lnTo>
                      <a:pt x="161544" y="92201"/>
                    </a:lnTo>
                    <a:lnTo>
                      <a:pt x="158019" y="104894"/>
                    </a:lnTo>
                    <a:lnTo>
                      <a:pt x="153924" y="117157"/>
                    </a:lnTo>
                    <a:lnTo>
                      <a:pt x="150399" y="129706"/>
                    </a:lnTo>
                    <a:lnTo>
                      <a:pt x="148590" y="143255"/>
                    </a:lnTo>
                    <a:lnTo>
                      <a:pt x="151090" y="149149"/>
                    </a:lnTo>
                    <a:lnTo>
                      <a:pt x="157162" y="151542"/>
                    </a:lnTo>
                    <a:lnTo>
                      <a:pt x="164663" y="151507"/>
                    </a:lnTo>
                    <a:lnTo>
                      <a:pt x="206811" y="130611"/>
                    </a:lnTo>
                    <a:lnTo>
                      <a:pt x="229588" y="96738"/>
                    </a:lnTo>
                    <a:lnTo>
                      <a:pt x="208788" y="71627"/>
                    </a:lnTo>
                    <a:lnTo>
                      <a:pt x="200751" y="72782"/>
                    </a:lnTo>
                    <a:lnTo>
                      <a:pt x="190357" y="115216"/>
                    </a:lnTo>
                    <a:lnTo>
                      <a:pt x="227766" y="133064"/>
                    </a:lnTo>
                    <a:lnTo>
                      <a:pt x="243840" y="133349"/>
                    </a:lnTo>
                    <a:lnTo>
                      <a:pt x="248411" y="133349"/>
                    </a:lnTo>
                    <a:lnTo>
                      <a:pt x="252222" y="132587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309" name="Google Shape;7309;p9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558759" y="5497055"/>
              <a:ext cx="436663" cy="17783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310" name="Google Shape;7310;p93"/>
            <p:cNvGrpSpPr/>
            <p:nvPr/>
          </p:nvGrpSpPr>
          <p:grpSpPr>
            <a:xfrm>
              <a:off x="9222485" y="5427713"/>
              <a:ext cx="405909" cy="187476"/>
              <a:chOff x="9222485" y="5427713"/>
              <a:chExt cx="405909" cy="187476"/>
            </a:xfrm>
          </p:grpSpPr>
          <p:sp>
            <p:nvSpPr>
              <p:cNvPr id="7311" name="Google Shape;7311;p93"/>
              <p:cNvSpPr/>
              <p:nvPr/>
            </p:nvSpPr>
            <p:spPr>
              <a:xfrm>
                <a:off x="9245786" y="5513069"/>
                <a:ext cx="3809" cy="90170"/>
              </a:xfrm>
              <a:custGeom>
                <a:rect b="b" l="l" r="r" t="t"/>
                <a:pathLst>
                  <a:path extrusionOk="0" h="90170" w="3809">
                    <a:moveTo>
                      <a:pt x="3369" y="0"/>
                    </a:moveTo>
                    <a:lnTo>
                      <a:pt x="2464" y="13013"/>
                    </a:lnTo>
                    <a:lnTo>
                      <a:pt x="1845" y="25812"/>
                    </a:lnTo>
                    <a:lnTo>
                      <a:pt x="1226" y="38469"/>
                    </a:lnTo>
                    <a:lnTo>
                      <a:pt x="321" y="51053"/>
                    </a:lnTo>
                    <a:lnTo>
                      <a:pt x="0" y="60067"/>
                    </a:lnTo>
                    <a:lnTo>
                      <a:pt x="35" y="68865"/>
                    </a:lnTo>
                    <a:lnTo>
                      <a:pt x="214" y="77521"/>
                    </a:lnTo>
                    <a:lnTo>
                      <a:pt x="321" y="86106"/>
                    </a:lnTo>
                    <a:lnTo>
                      <a:pt x="321" y="87630"/>
                    </a:lnTo>
                    <a:lnTo>
                      <a:pt x="321" y="89154"/>
                    </a:lnTo>
                    <a:lnTo>
                      <a:pt x="321" y="89916"/>
                    </a:lnTo>
                  </a:path>
                </a:pathLst>
              </a:custGeom>
              <a:noFill/>
              <a:ln cap="flat" cmpd="sng" w="15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2" name="Google Shape;7312;p93"/>
              <p:cNvSpPr/>
              <p:nvPr/>
            </p:nvSpPr>
            <p:spPr>
              <a:xfrm>
                <a:off x="9222485" y="5462777"/>
                <a:ext cx="15240" cy="16510"/>
              </a:xfrm>
              <a:custGeom>
                <a:rect b="b" l="l" r="r" t="t"/>
                <a:pathLst>
                  <a:path extrusionOk="0" h="16510" w="15240">
                    <a:moveTo>
                      <a:pt x="0" y="3809"/>
                    </a:moveTo>
                    <a:lnTo>
                      <a:pt x="0" y="12191"/>
                    </a:lnTo>
                    <a:lnTo>
                      <a:pt x="3048" y="16001"/>
                    </a:lnTo>
                    <a:lnTo>
                      <a:pt x="11430" y="16001"/>
                    </a:lnTo>
                    <a:lnTo>
                      <a:pt x="15240" y="12191"/>
                    </a:lnTo>
                    <a:lnTo>
                      <a:pt x="15240" y="7619"/>
                    </a:lnTo>
                    <a:lnTo>
                      <a:pt x="15240" y="3809"/>
                    </a:lnTo>
                    <a:lnTo>
                      <a:pt x="11430" y="0"/>
                    </a:lnTo>
                    <a:lnTo>
                      <a:pt x="3048" y="0"/>
                    </a:lnTo>
                    <a:lnTo>
                      <a:pt x="0" y="38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313" name="Google Shape;7313;p93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9296387" y="5516307"/>
                <a:ext cx="104788" cy="988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14" name="Google Shape;7314;p93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9428213" y="5427713"/>
                <a:ext cx="200181" cy="1831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315" name="Google Shape;7315;p93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851635" y="6073889"/>
              <a:ext cx="172237" cy="1684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316" name="Google Shape;7316;p93"/>
            <p:cNvGrpSpPr/>
            <p:nvPr/>
          </p:nvGrpSpPr>
          <p:grpSpPr>
            <a:xfrm>
              <a:off x="8290594" y="5991367"/>
              <a:ext cx="918950" cy="202943"/>
              <a:chOff x="8290594" y="5991367"/>
              <a:chExt cx="918950" cy="202943"/>
            </a:xfrm>
          </p:grpSpPr>
          <p:pic>
            <p:nvPicPr>
              <p:cNvPr id="7317" name="Google Shape;7317;p93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8290594" y="6054839"/>
                <a:ext cx="328590" cy="1394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18" name="Google Shape;7318;p93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8638340" y="6044171"/>
                <a:ext cx="172677" cy="1379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19" name="Google Shape;7319;p93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8830543" y="6034265"/>
                <a:ext cx="94013" cy="1394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20" name="Google Shape;7320;p93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8959571" y="5991367"/>
                <a:ext cx="249973" cy="1747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24" name="Shape 7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25" name="Google Shape;7325;p94"/>
          <p:cNvGrpSpPr/>
          <p:nvPr/>
        </p:nvGrpSpPr>
        <p:grpSpPr>
          <a:xfrm>
            <a:off x="1662657" y="1008553"/>
            <a:ext cx="5786703" cy="4408777"/>
            <a:chOff x="2912732" y="2023859"/>
            <a:chExt cx="4978666" cy="3963302"/>
          </a:xfrm>
        </p:grpSpPr>
        <p:grpSp>
          <p:nvGrpSpPr>
            <p:cNvPr id="7326" name="Google Shape;7326;p94"/>
            <p:cNvGrpSpPr/>
            <p:nvPr/>
          </p:nvGrpSpPr>
          <p:grpSpPr>
            <a:xfrm>
              <a:off x="4005059" y="2023859"/>
              <a:ext cx="1132726" cy="410729"/>
              <a:chOff x="4005059" y="2023859"/>
              <a:chExt cx="1132726" cy="410729"/>
            </a:xfrm>
          </p:grpSpPr>
          <p:sp>
            <p:nvSpPr>
              <p:cNvPr id="7327" name="Google Shape;7327;p94"/>
              <p:cNvSpPr/>
              <p:nvPr/>
            </p:nvSpPr>
            <p:spPr>
              <a:xfrm>
                <a:off x="4072890" y="2285999"/>
                <a:ext cx="1064895" cy="148589"/>
              </a:xfrm>
              <a:custGeom>
                <a:rect b="b" l="l" r="r" t="t"/>
                <a:pathLst>
                  <a:path extrusionOk="0" h="148589" w="1064895">
                    <a:moveTo>
                      <a:pt x="0" y="148589"/>
                    </a:moveTo>
                    <a:lnTo>
                      <a:pt x="39754" y="141731"/>
                    </a:lnTo>
                    <a:lnTo>
                      <a:pt x="81343" y="137326"/>
                    </a:lnTo>
                    <a:lnTo>
                      <a:pt x="109347" y="134302"/>
                    </a:lnTo>
                    <a:lnTo>
                      <a:pt x="137350" y="130992"/>
                    </a:lnTo>
                    <a:lnTo>
                      <a:pt x="165354" y="127253"/>
                    </a:lnTo>
                    <a:lnTo>
                      <a:pt x="208776" y="121991"/>
                    </a:lnTo>
                    <a:lnTo>
                      <a:pt x="252126" y="116585"/>
                    </a:lnTo>
                    <a:lnTo>
                      <a:pt x="295334" y="111180"/>
                    </a:lnTo>
                    <a:lnTo>
                      <a:pt x="338328" y="105917"/>
                    </a:lnTo>
                    <a:lnTo>
                      <a:pt x="388036" y="99333"/>
                    </a:lnTo>
                    <a:lnTo>
                      <a:pt x="437673" y="93249"/>
                    </a:lnTo>
                    <a:lnTo>
                      <a:pt x="487168" y="87594"/>
                    </a:lnTo>
                    <a:lnTo>
                      <a:pt x="536448" y="82295"/>
                    </a:lnTo>
                    <a:lnTo>
                      <a:pt x="586740" y="77259"/>
                    </a:lnTo>
                    <a:lnTo>
                      <a:pt x="637032" y="72294"/>
                    </a:lnTo>
                    <a:lnTo>
                      <a:pt x="687324" y="67186"/>
                    </a:lnTo>
                    <a:lnTo>
                      <a:pt x="737616" y="61721"/>
                    </a:lnTo>
                    <a:lnTo>
                      <a:pt x="782764" y="55840"/>
                    </a:lnTo>
                    <a:lnTo>
                      <a:pt x="827913" y="49529"/>
                    </a:lnTo>
                    <a:lnTo>
                      <a:pt x="873061" y="42648"/>
                    </a:lnTo>
                    <a:lnTo>
                      <a:pt x="918210" y="35051"/>
                    </a:lnTo>
                    <a:lnTo>
                      <a:pt x="987456" y="21621"/>
                    </a:lnTo>
                    <a:lnTo>
                      <a:pt x="1021830" y="14585"/>
                    </a:lnTo>
                    <a:lnTo>
                      <a:pt x="1056132" y="7619"/>
                    </a:lnTo>
                    <a:lnTo>
                      <a:pt x="1060704" y="6857"/>
                    </a:lnTo>
                    <a:lnTo>
                      <a:pt x="1061466" y="6857"/>
                    </a:lnTo>
                    <a:lnTo>
                      <a:pt x="1064514" y="6095"/>
                    </a:lnTo>
                    <a:lnTo>
                      <a:pt x="1059942" y="4571"/>
                    </a:lnTo>
                    <a:lnTo>
                      <a:pt x="1051560" y="1523"/>
                    </a:lnTo>
                    <a:lnTo>
                      <a:pt x="1046226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328" name="Google Shape;7328;p9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005059" y="2083223"/>
                <a:ext cx="141757" cy="2187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29" name="Google Shape;7329;p9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192511" y="2100821"/>
                <a:ext cx="134899" cy="1394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30" name="Google Shape;7330;p9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351007" y="2039861"/>
                <a:ext cx="407671" cy="1882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31" name="Google Shape;7331;p9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828781" y="2023859"/>
                <a:ext cx="203479" cy="2027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332" name="Google Shape;7332;p94"/>
            <p:cNvSpPr/>
            <p:nvPr/>
          </p:nvSpPr>
          <p:spPr>
            <a:xfrm>
              <a:off x="4927984" y="2553461"/>
              <a:ext cx="144779" cy="448310"/>
            </a:xfrm>
            <a:custGeom>
              <a:rect b="b" l="l" r="r" t="t"/>
              <a:pathLst>
                <a:path extrusionOk="0" h="448310" w="144779">
                  <a:moveTo>
                    <a:pt x="85213" y="53339"/>
                  </a:moveTo>
                  <a:lnTo>
                    <a:pt x="85665" y="41779"/>
                  </a:lnTo>
                  <a:lnTo>
                    <a:pt x="85975" y="28860"/>
                  </a:lnTo>
                  <a:lnTo>
                    <a:pt x="84570" y="16371"/>
                  </a:lnTo>
                  <a:lnTo>
                    <a:pt x="79879" y="6095"/>
                  </a:lnTo>
                  <a:lnTo>
                    <a:pt x="74545" y="0"/>
                  </a:lnTo>
                  <a:lnTo>
                    <a:pt x="66163" y="0"/>
                  </a:lnTo>
                  <a:lnTo>
                    <a:pt x="30253" y="12870"/>
                  </a:lnTo>
                  <a:lnTo>
                    <a:pt x="631" y="47243"/>
                  </a:lnTo>
                  <a:lnTo>
                    <a:pt x="0" y="56257"/>
                  </a:lnTo>
                  <a:lnTo>
                    <a:pt x="1297" y="65055"/>
                  </a:lnTo>
                  <a:lnTo>
                    <a:pt x="22633" y="104679"/>
                  </a:lnTo>
                  <a:lnTo>
                    <a:pt x="38731" y="126491"/>
                  </a:lnTo>
                  <a:lnTo>
                    <a:pt x="45481" y="137636"/>
                  </a:lnTo>
                  <a:lnTo>
                    <a:pt x="51589" y="149351"/>
                  </a:lnTo>
                  <a:lnTo>
                    <a:pt x="56411" y="161639"/>
                  </a:lnTo>
                  <a:lnTo>
                    <a:pt x="59305" y="174497"/>
                  </a:lnTo>
                  <a:lnTo>
                    <a:pt x="60269" y="187737"/>
                  </a:lnTo>
                  <a:lnTo>
                    <a:pt x="59590" y="200977"/>
                  </a:lnTo>
                  <a:lnTo>
                    <a:pt x="44088" y="241077"/>
                  </a:lnTo>
                  <a:lnTo>
                    <a:pt x="11299" y="279653"/>
                  </a:lnTo>
                  <a:lnTo>
                    <a:pt x="10537" y="280415"/>
                  </a:lnTo>
                  <a:lnTo>
                    <a:pt x="8251" y="282701"/>
                  </a:lnTo>
                  <a:lnTo>
                    <a:pt x="7489" y="283463"/>
                  </a:lnTo>
                  <a:lnTo>
                    <a:pt x="16502" y="283523"/>
                  </a:lnTo>
                  <a:lnTo>
                    <a:pt x="25300" y="283940"/>
                  </a:lnTo>
                  <a:lnTo>
                    <a:pt x="60114" y="300775"/>
                  </a:lnTo>
                  <a:lnTo>
                    <a:pt x="71592" y="344388"/>
                  </a:lnTo>
                  <a:lnTo>
                    <a:pt x="72259" y="356615"/>
                  </a:lnTo>
                  <a:lnTo>
                    <a:pt x="73056" y="370784"/>
                  </a:lnTo>
                  <a:lnTo>
                    <a:pt x="75307" y="413003"/>
                  </a:lnTo>
                  <a:lnTo>
                    <a:pt x="96750" y="446008"/>
                  </a:lnTo>
                  <a:lnTo>
                    <a:pt x="115919" y="448294"/>
                  </a:lnTo>
                  <a:lnTo>
                    <a:pt x="124075" y="447293"/>
                  </a:lnTo>
                  <a:lnTo>
                    <a:pt x="134743" y="443483"/>
                  </a:lnTo>
                  <a:lnTo>
                    <a:pt x="138553" y="441959"/>
                  </a:lnTo>
                  <a:lnTo>
                    <a:pt x="144649" y="436625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33" name="Google Shape;7333;p94"/>
            <p:cNvGrpSpPr/>
            <p:nvPr/>
          </p:nvGrpSpPr>
          <p:grpSpPr>
            <a:xfrm>
              <a:off x="5127485" y="2702801"/>
              <a:ext cx="173876" cy="158763"/>
              <a:chOff x="5127485" y="2702801"/>
              <a:chExt cx="173876" cy="158763"/>
            </a:xfrm>
          </p:grpSpPr>
          <p:pic>
            <p:nvPicPr>
              <p:cNvPr id="7334" name="Google Shape;7334;p9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127485" y="2702801"/>
                <a:ext cx="113563" cy="1524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335" name="Google Shape;7335;p94"/>
              <p:cNvSpPr/>
              <p:nvPr/>
            </p:nvSpPr>
            <p:spPr>
              <a:xfrm>
                <a:off x="5290566" y="2798064"/>
                <a:ext cx="10795" cy="63500"/>
              </a:xfrm>
              <a:custGeom>
                <a:rect b="b" l="l" r="r" t="t"/>
                <a:pathLst>
                  <a:path extrusionOk="0" h="63500" w="10795">
                    <a:moveTo>
                      <a:pt x="0" y="0"/>
                    </a:moveTo>
                    <a:lnTo>
                      <a:pt x="1166" y="9596"/>
                    </a:lnTo>
                    <a:lnTo>
                      <a:pt x="2476" y="19050"/>
                    </a:lnTo>
                    <a:lnTo>
                      <a:pt x="4071" y="28503"/>
                    </a:lnTo>
                    <a:lnTo>
                      <a:pt x="6096" y="38100"/>
                    </a:lnTo>
                    <a:lnTo>
                      <a:pt x="7239" y="44386"/>
                    </a:lnTo>
                    <a:lnTo>
                      <a:pt x="8382" y="50673"/>
                    </a:lnTo>
                    <a:lnTo>
                      <a:pt x="9525" y="56959"/>
                    </a:lnTo>
                    <a:lnTo>
                      <a:pt x="10668" y="63246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36" name="Google Shape;7336;p94"/>
            <p:cNvSpPr/>
            <p:nvPr/>
          </p:nvSpPr>
          <p:spPr>
            <a:xfrm>
              <a:off x="5401817" y="2813304"/>
              <a:ext cx="36829" cy="87630"/>
            </a:xfrm>
            <a:custGeom>
              <a:rect b="b" l="l" r="r" t="t"/>
              <a:pathLst>
                <a:path extrusionOk="0" h="87630" w="36829">
                  <a:moveTo>
                    <a:pt x="7620" y="0"/>
                  </a:moveTo>
                  <a:lnTo>
                    <a:pt x="36445" y="23455"/>
                  </a:lnTo>
                  <a:lnTo>
                    <a:pt x="35528" y="34099"/>
                  </a:lnTo>
                  <a:lnTo>
                    <a:pt x="17335" y="72294"/>
                  </a:lnTo>
                  <a:lnTo>
                    <a:pt x="3048" y="87630"/>
                  </a:lnTo>
                  <a:lnTo>
                    <a:pt x="1524" y="87630"/>
                  </a:lnTo>
                  <a:lnTo>
                    <a:pt x="762" y="87630"/>
                  </a:lnTo>
                  <a:lnTo>
                    <a:pt x="0" y="8763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337" name="Google Shape;7337;p9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523725" y="2676893"/>
              <a:ext cx="128041" cy="150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8" name="Google Shape;7338;p9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702795" y="2734043"/>
              <a:ext cx="176047" cy="14251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339" name="Google Shape;7339;p94"/>
            <p:cNvGrpSpPr/>
            <p:nvPr/>
          </p:nvGrpSpPr>
          <p:grpSpPr>
            <a:xfrm>
              <a:off x="6018263" y="2662415"/>
              <a:ext cx="319303" cy="200431"/>
              <a:chOff x="6018263" y="2662415"/>
              <a:chExt cx="319303" cy="200431"/>
            </a:xfrm>
          </p:grpSpPr>
          <p:pic>
            <p:nvPicPr>
              <p:cNvPr id="7340" name="Google Shape;7340;p9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018263" y="2662415"/>
                <a:ext cx="120421" cy="1707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41" name="Google Shape;7341;p9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175235" y="2729471"/>
                <a:ext cx="162331" cy="1333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42" name="Google Shape;7342;p94"/>
            <p:cNvGrpSpPr/>
            <p:nvPr/>
          </p:nvGrpSpPr>
          <p:grpSpPr>
            <a:xfrm>
              <a:off x="6401549" y="2631935"/>
              <a:ext cx="254532" cy="223291"/>
              <a:chOff x="6401549" y="2631935"/>
              <a:chExt cx="254532" cy="223291"/>
            </a:xfrm>
          </p:grpSpPr>
          <p:pic>
            <p:nvPicPr>
              <p:cNvPr id="7343" name="Google Shape;7343;p94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6401549" y="2631935"/>
                <a:ext cx="117373" cy="1417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44" name="Google Shape;7344;p94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6559604" y="2701277"/>
                <a:ext cx="96477" cy="1539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45" name="Google Shape;7345;p94"/>
            <p:cNvGrpSpPr/>
            <p:nvPr/>
          </p:nvGrpSpPr>
          <p:grpSpPr>
            <a:xfrm>
              <a:off x="6709409" y="2423922"/>
              <a:ext cx="479297" cy="422656"/>
              <a:chOff x="6709409" y="2423922"/>
              <a:chExt cx="479297" cy="422656"/>
            </a:xfrm>
          </p:grpSpPr>
          <p:sp>
            <p:nvSpPr>
              <p:cNvPr id="7346" name="Google Shape;7346;p94"/>
              <p:cNvSpPr/>
              <p:nvPr/>
            </p:nvSpPr>
            <p:spPr>
              <a:xfrm>
                <a:off x="6709409" y="2791968"/>
                <a:ext cx="41909" cy="54610"/>
              </a:xfrm>
              <a:custGeom>
                <a:rect b="b" l="l" r="r" t="t"/>
                <a:pathLst>
                  <a:path extrusionOk="0" h="54610" w="41909">
                    <a:moveTo>
                      <a:pt x="41909" y="0"/>
                    </a:moveTo>
                    <a:lnTo>
                      <a:pt x="18109" y="39528"/>
                    </a:lnTo>
                    <a:lnTo>
                      <a:pt x="6893" y="49911"/>
                    </a:lnTo>
                    <a:lnTo>
                      <a:pt x="0" y="5410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347" name="Google Shape;7347;p94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6768832" y="2620505"/>
                <a:ext cx="222529" cy="1684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348" name="Google Shape;7348;p94"/>
              <p:cNvSpPr/>
              <p:nvPr/>
            </p:nvSpPr>
            <p:spPr>
              <a:xfrm>
                <a:off x="6986777" y="2423922"/>
                <a:ext cx="201929" cy="415289"/>
              </a:xfrm>
              <a:custGeom>
                <a:rect b="b" l="l" r="r" t="t"/>
                <a:pathLst>
                  <a:path extrusionOk="0" h="415289" w="201929">
                    <a:moveTo>
                      <a:pt x="0" y="25146"/>
                    </a:moveTo>
                    <a:lnTo>
                      <a:pt x="8453" y="14466"/>
                    </a:lnTo>
                    <a:lnTo>
                      <a:pt x="16763" y="7143"/>
                    </a:lnTo>
                    <a:lnTo>
                      <a:pt x="26789" y="2536"/>
                    </a:lnTo>
                    <a:lnTo>
                      <a:pt x="40386" y="0"/>
                    </a:lnTo>
                    <a:lnTo>
                      <a:pt x="56840" y="547"/>
                    </a:lnTo>
                    <a:lnTo>
                      <a:pt x="99060" y="21336"/>
                    </a:lnTo>
                    <a:lnTo>
                      <a:pt x="122682" y="52197"/>
                    </a:lnTo>
                    <a:lnTo>
                      <a:pt x="134874" y="89916"/>
                    </a:lnTo>
                    <a:lnTo>
                      <a:pt x="136981" y="110847"/>
                    </a:lnTo>
                    <a:lnTo>
                      <a:pt x="136874" y="132207"/>
                    </a:lnTo>
                    <a:lnTo>
                      <a:pt x="135195" y="153566"/>
                    </a:lnTo>
                    <a:lnTo>
                      <a:pt x="132588" y="174498"/>
                    </a:lnTo>
                    <a:lnTo>
                      <a:pt x="130706" y="189035"/>
                    </a:lnTo>
                    <a:lnTo>
                      <a:pt x="128968" y="203930"/>
                    </a:lnTo>
                    <a:lnTo>
                      <a:pt x="128087" y="218967"/>
                    </a:lnTo>
                    <a:lnTo>
                      <a:pt x="128778" y="233934"/>
                    </a:lnTo>
                    <a:lnTo>
                      <a:pt x="131290" y="242637"/>
                    </a:lnTo>
                    <a:lnTo>
                      <a:pt x="136302" y="249269"/>
                    </a:lnTo>
                    <a:lnTo>
                      <a:pt x="143458" y="253757"/>
                    </a:lnTo>
                    <a:lnTo>
                      <a:pt x="152400" y="256032"/>
                    </a:lnTo>
                    <a:lnTo>
                      <a:pt x="161520" y="257032"/>
                    </a:lnTo>
                    <a:lnTo>
                      <a:pt x="170497" y="256603"/>
                    </a:lnTo>
                    <a:lnTo>
                      <a:pt x="201930" y="236220"/>
                    </a:lnTo>
                    <a:lnTo>
                      <a:pt x="201930" y="235458"/>
                    </a:lnTo>
                    <a:lnTo>
                      <a:pt x="201930" y="234696"/>
                    </a:lnTo>
                    <a:lnTo>
                      <a:pt x="194357" y="235291"/>
                    </a:lnTo>
                    <a:lnTo>
                      <a:pt x="165163" y="263461"/>
                    </a:lnTo>
                    <a:lnTo>
                      <a:pt x="161544" y="284988"/>
                    </a:lnTo>
                    <a:lnTo>
                      <a:pt x="161603" y="298656"/>
                    </a:lnTo>
                    <a:lnTo>
                      <a:pt x="163734" y="311467"/>
                    </a:lnTo>
                    <a:lnTo>
                      <a:pt x="167437" y="323992"/>
                    </a:lnTo>
                    <a:lnTo>
                      <a:pt x="172212" y="336804"/>
                    </a:lnTo>
                    <a:lnTo>
                      <a:pt x="175986" y="346983"/>
                    </a:lnTo>
                    <a:lnTo>
                      <a:pt x="189345" y="384464"/>
                    </a:lnTo>
                    <a:lnTo>
                      <a:pt x="190595" y="391763"/>
                    </a:lnTo>
                    <a:lnTo>
                      <a:pt x="189702" y="398633"/>
                    </a:lnTo>
                    <a:lnTo>
                      <a:pt x="146304" y="413766"/>
                    </a:lnTo>
                    <a:lnTo>
                      <a:pt x="121158" y="415004"/>
                    </a:lnTo>
                    <a:lnTo>
                      <a:pt x="108585" y="414944"/>
                    </a:lnTo>
                    <a:lnTo>
                      <a:pt x="64079" y="410991"/>
                    </a:lnTo>
                    <a:lnTo>
                      <a:pt x="31158" y="402550"/>
                    </a:lnTo>
                    <a:lnTo>
                      <a:pt x="23622" y="399288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49" name="Google Shape;7349;p94"/>
            <p:cNvSpPr/>
            <p:nvPr/>
          </p:nvSpPr>
          <p:spPr>
            <a:xfrm>
              <a:off x="3017520" y="3330702"/>
              <a:ext cx="838835" cy="83185"/>
            </a:xfrm>
            <a:custGeom>
              <a:rect b="b" l="l" r="r" t="t"/>
              <a:pathLst>
                <a:path extrusionOk="0" h="83185" w="838835">
                  <a:moveTo>
                    <a:pt x="0" y="80772"/>
                  </a:moveTo>
                  <a:lnTo>
                    <a:pt x="40005" y="80783"/>
                  </a:lnTo>
                  <a:lnTo>
                    <a:pt x="80010" y="80867"/>
                  </a:lnTo>
                  <a:lnTo>
                    <a:pt x="120015" y="81093"/>
                  </a:lnTo>
                  <a:lnTo>
                    <a:pt x="160020" y="81534"/>
                  </a:lnTo>
                  <a:lnTo>
                    <a:pt x="210323" y="82081"/>
                  </a:lnTo>
                  <a:lnTo>
                    <a:pt x="260699" y="82486"/>
                  </a:lnTo>
                  <a:lnTo>
                    <a:pt x="311217" y="82605"/>
                  </a:lnTo>
                  <a:lnTo>
                    <a:pt x="361950" y="82296"/>
                  </a:lnTo>
                  <a:lnTo>
                    <a:pt x="405264" y="80902"/>
                  </a:lnTo>
                  <a:lnTo>
                    <a:pt x="448437" y="78009"/>
                  </a:lnTo>
                  <a:lnTo>
                    <a:pt x="491609" y="73830"/>
                  </a:lnTo>
                  <a:lnTo>
                    <a:pt x="534924" y="68580"/>
                  </a:lnTo>
                  <a:lnTo>
                    <a:pt x="574798" y="62769"/>
                  </a:lnTo>
                  <a:lnTo>
                    <a:pt x="614457" y="55816"/>
                  </a:lnTo>
                  <a:lnTo>
                    <a:pt x="653974" y="48006"/>
                  </a:lnTo>
                  <a:lnTo>
                    <a:pt x="693420" y="39624"/>
                  </a:lnTo>
                  <a:lnTo>
                    <a:pt x="747141" y="28003"/>
                  </a:lnTo>
                  <a:lnTo>
                    <a:pt x="774001" y="22479"/>
                  </a:lnTo>
                  <a:lnTo>
                    <a:pt x="819150" y="14668"/>
                  </a:lnTo>
                  <a:lnTo>
                    <a:pt x="837438" y="12954"/>
                  </a:lnTo>
                  <a:lnTo>
                    <a:pt x="838509" y="11251"/>
                  </a:lnTo>
                  <a:lnTo>
                    <a:pt x="834580" y="7905"/>
                  </a:lnTo>
                  <a:lnTo>
                    <a:pt x="828651" y="3845"/>
                  </a:lnTo>
                  <a:lnTo>
                    <a:pt x="823722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50" name="Google Shape;7350;p94"/>
            <p:cNvGrpSpPr/>
            <p:nvPr/>
          </p:nvGrpSpPr>
          <p:grpSpPr>
            <a:xfrm>
              <a:off x="2912732" y="3050940"/>
              <a:ext cx="335800" cy="313417"/>
              <a:chOff x="2912732" y="3050940"/>
              <a:chExt cx="335800" cy="313417"/>
            </a:xfrm>
          </p:grpSpPr>
          <p:pic>
            <p:nvPicPr>
              <p:cNvPr id="7351" name="Google Shape;7351;p94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2912732" y="3050940"/>
                <a:ext cx="140161" cy="19745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352" name="Google Shape;7352;p94"/>
              <p:cNvSpPr/>
              <p:nvPr/>
            </p:nvSpPr>
            <p:spPr>
              <a:xfrm>
                <a:off x="3070097" y="3071622"/>
                <a:ext cx="178435" cy="292735"/>
              </a:xfrm>
              <a:custGeom>
                <a:rect b="b" l="l" r="r" t="t"/>
                <a:pathLst>
                  <a:path extrusionOk="0" h="292735" w="178435">
                    <a:moveTo>
                      <a:pt x="36575" y="65532"/>
                    </a:moveTo>
                    <a:lnTo>
                      <a:pt x="28193" y="28194"/>
                    </a:lnTo>
                    <a:lnTo>
                      <a:pt x="25907" y="24384"/>
                    </a:lnTo>
                    <a:lnTo>
                      <a:pt x="24383" y="19812"/>
                    </a:lnTo>
                    <a:lnTo>
                      <a:pt x="16763" y="22860"/>
                    </a:lnTo>
                    <a:lnTo>
                      <a:pt x="16763" y="25908"/>
                    </a:lnTo>
                    <a:lnTo>
                      <a:pt x="12953" y="36576"/>
                    </a:lnTo>
                    <a:lnTo>
                      <a:pt x="2452" y="76223"/>
                    </a:lnTo>
                    <a:lnTo>
                      <a:pt x="0" y="106775"/>
                    </a:lnTo>
                    <a:lnTo>
                      <a:pt x="1619" y="115312"/>
                    </a:lnTo>
                    <a:lnTo>
                      <a:pt x="6095" y="121920"/>
                    </a:lnTo>
                    <a:lnTo>
                      <a:pt x="11251" y="124884"/>
                    </a:lnTo>
                    <a:lnTo>
                      <a:pt x="17049" y="125063"/>
                    </a:lnTo>
                    <a:lnTo>
                      <a:pt x="22705" y="123098"/>
                    </a:lnTo>
                    <a:lnTo>
                      <a:pt x="41909" y="84582"/>
                    </a:lnTo>
                    <a:lnTo>
                      <a:pt x="42671" y="64865"/>
                    </a:lnTo>
                    <a:lnTo>
                      <a:pt x="42124" y="55114"/>
                    </a:lnTo>
                    <a:lnTo>
                      <a:pt x="41147" y="45720"/>
                    </a:lnTo>
                    <a:lnTo>
                      <a:pt x="40385" y="41148"/>
                    </a:lnTo>
                    <a:lnTo>
                      <a:pt x="39623" y="38862"/>
                    </a:lnTo>
                    <a:lnTo>
                      <a:pt x="38099" y="35052"/>
                    </a:lnTo>
                    <a:lnTo>
                      <a:pt x="38861" y="42672"/>
                    </a:lnTo>
                    <a:lnTo>
                      <a:pt x="40385" y="48768"/>
                    </a:lnTo>
                    <a:lnTo>
                      <a:pt x="42671" y="56388"/>
                    </a:lnTo>
                    <a:lnTo>
                      <a:pt x="45565" y="66770"/>
                    </a:lnTo>
                    <a:lnTo>
                      <a:pt x="60126" y="103691"/>
                    </a:lnTo>
                    <a:lnTo>
                      <a:pt x="85343" y="124968"/>
                    </a:lnTo>
                    <a:lnTo>
                      <a:pt x="89153" y="118110"/>
                    </a:lnTo>
                    <a:lnTo>
                      <a:pt x="92201" y="109728"/>
                    </a:lnTo>
                    <a:lnTo>
                      <a:pt x="93845" y="101036"/>
                    </a:lnTo>
                    <a:lnTo>
                      <a:pt x="94487" y="92202"/>
                    </a:lnTo>
                    <a:lnTo>
                      <a:pt x="94559" y="83367"/>
                    </a:lnTo>
                    <a:lnTo>
                      <a:pt x="94487" y="74676"/>
                    </a:lnTo>
                    <a:lnTo>
                      <a:pt x="94487" y="68580"/>
                    </a:lnTo>
                    <a:lnTo>
                      <a:pt x="93725" y="64008"/>
                    </a:lnTo>
                    <a:lnTo>
                      <a:pt x="92201" y="59436"/>
                    </a:lnTo>
                    <a:lnTo>
                      <a:pt x="92201" y="67818"/>
                    </a:lnTo>
                    <a:lnTo>
                      <a:pt x="91439" y="76200"/>
                    </a:lnTo>
                    <a:lnTo>
                      <a:pt x="96773" y="83820"/>
                    </a:lnTo>
                    <a:lnTo>
                      <a:pt x="102143" y="89880"/>
                    </a:lnTo>
                    <a:lnTo>
                      <a:pt x="108870" y="93440"/>
                    </a:lnTo>
                    <a:lnTo>
                      <a:pt x="116597" y="94857"/>
                    </a:lnTo>
                    <a:lnTo>
                      <a:pt x="124967" y="94488"/>
                    </a:lnTo>
                    <a:lnTo>
                      <a:pt x="157733" y="71628"/>
                    </a:lnTo>
                    <a:lnTo>
                      <a:pt x="168401" y="32004"/>
                    </a:lnTo>
                    <a:lnTo>
                      <a:pt x="168890" y="24467"/>
                    </a:lnTo>
                    <a:lnTo>
                      <a:pt x="163829" y="0"/>
                    </a:lnTo>
                    <a:lnTo>
                      <a:pt x="162305" y="762"/>
                    </a:lnTo>
                    <a:lnTo>
                      <a:pt x="163639" y="54483"/>
                    </a:lnTo>
                    <a:lnTo>
                      <a:pt x="168401" y="108204"/>
                    </a:lnTo>
                    <a:lnTo>
                      <a:pt x="171652" y="129349"/>
                    </a:lnTo>
                    <a:lnTo>
                      <a:pt x="174402" y="150495"/>
                    </a:lnTo>
                    <a:lnTo>
                      <a:pt x="176438" y="171640"/>
                    </a:lnTo>
                    <a:lnTo>
                      <a:pt x="177545" y="192786"/>
                    </a:lnTo>
                    <a:lnTo>
                      <a:pt x="178415" y="210823"/>
                    </a:lnTo>
                    <a:lnTo>
                      <a:pt x="178212" y="228504"/>
                    </a:lnTo>
                    <a:lnTo>
                      <a:pt x="166461" y="274820"/>
                    </a:lnTo>
                    <a:lnTo>
                      <a:pt x="140208" y="292608"/>
                    </a:lnTo>
                    <a:lnTo>
                      <a:pt x="126646" y="290191"/>
                    </a:lnTo>
                    <a:lnTo>
                      <a:pt x="95249" y="261366"/>
                    </a:lnTo>
                    <a:lnTo>
                      <a:pt x="72211" y="225682"/>
                    </a:lnTo>
                    <a:lnTo>
                      <a:pt x="65972" y="203584"/>
                    </a:lnTo>
                    <a:lnTo>
                      <a:pt x="68103" y="196500"/>
                    </a:lnTo>
                    <a:lnTo>
                      <a:pt x="110489" y="163544"/>
                    </a:lnTo>
                    <a:lnTo>
                      <a:pt x="125872" y="153650"/>
                    </a:lnTo>
                    <a:lnTo>
                      <a:pt x="140969" y="143256"/>
                    </a:lnTo>
                    <a:lnTo>
                      <a:pt x="152233" y="134921"/>
                    </a:lnTo>
                    <a:lnTo>
                      <a:pt x="160781" y="128587"/>
                    </a:lnTo>
                    <a:lnTo>
                      <a:pt x="168187" y="123110"/>
                    </a:lnTo>
                    <a:lnTo>
                      <a:pt x="176021" y="117348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53" name="Google Shape;7353;p94"/>
            <p:cNvGrpSpPr/>
            <p:nvPr/>
          </p:nvGrpSpPr>
          <p:grpSpPr>
            <a:xfrm>
              <a:off x="3518903" y="2996171"/>
              <a:ext cx="393979" cy="212623"/>
              <a:chOff x="3518903" y="2996171"/>
              <a:chExt cx="393979" cy="212623"/>
            </a:xfrm>
          </p:grpSpPr>
          <p:pic>
            <p:nvPicPr>
              <p:cNvPr id="7354" name="Google Shape;7354;p94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3518903" y="2997695"/>
                <a:ext cx="151663" cy="2110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55" name="Google Shape;7355;p94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3692639" y="2996171"/>
                <a:ext cx="220243" cy="1653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356" name="Google Shape;7356;p9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392411" y="3891616"/>
              <a:ext cx="355117" cy="174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7" name="Google Shape;7357;p9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984985" y="3834371"/>
              <a:ext cx="360713" cy="25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8" name="Google Shape;7358;p9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958321" y="3101327"/>
              <a:ext cx="2814853" cy="11599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59" name="Google Shape;7359;p94"/>
            <p:cNvSpPr/>
            <p:nvPr/>
          </p:nvSpPr>
          <p:spPr>
            <a:xfrm>
              <a:off x="5095494" y="4472856"/>
              <a:ext cx="582295" cy="429260"/>
            </a:xfrm>
            <a:custGeom>
              <a:rect b="b" l="l" r="r" t="t"/>
              <a:pathLst>
                <a:path extrusionOk="0" h="429260" w="582295">
                  <a:moveTo>
                    <a:pt x="0" y="136481"/>
                  </a:moveTo>
                  <a:lnTo>
                    <a:pt x="43148" y="113240"/>
                  </a:lnTo>
                  <a:lnTo>
                    <a:pt x="89153" y="94571"/>
                  </a:lnTo>
                  <a:lnTo>
                    <a:pt x="126694" y="80950"/>
                  </a:lnTo>
                  <a:lnTo>
                    <a:pt x="164877" y="68472"/>
                  </a:lnTo>
                  <a:lnTo>
                    <a:pt x="203489" y="56852"/>
                  </a:lnTo>
                  <a:lnTo>
                    <a:pt x="242315" y="45803"/>
                  </a:lnTo>
                  <a:lnTo>
                    <a:pt x="282594" y="35147"/>
                  </a:lnTo>
                  <a:lnTo>
                    <a:pt x="323373" y="25134"/>
                  </a:lnTo>
                  <a:lnTo>
                    <a:pt x="364581" y="16121"/>
                  </a:lnTo>
                  <a:lnTo>
                    <a:pt x="406145" y="8465"/>
                  </a:lnTo>
                  <a:lnTo>
                    <a:pt x="454628" y="1512"/>
                  </a:lnTo>
                  <a:lnTo>
                    <a:pt x="479333" y="0"/>
                  </a:lnTo>
                  <a:lnTo>
                    <a:pt x="503681" y="845"/>
                  </a:lnTo>
                  <a:lnTo>
                    <a:pt x="537055" y="36897"/>
                  </a:lnTo>
                  <a:lnTo>
                    <a:pt x="541020" y="79331"/>
                  </a:lnTo>
                  <a:lnTo>
                    <a:pt x="542258" y="125051"/>
                  </a:lnTo>
                  <a:lnTo>
                    <a:pt x="542841" y="147911"/>
                  </a:lnTo>
                  <a:lnTo>
                    <a:pt x="546794" y="194405"/>
                  </a:lnTo>
                  <a:lnTo>
                    <a:pt x="555105" y="240530"/>
                  </a:lnTo>
                  <a:lnTo>
                    <a:pt x="566273" y="281701"/>
                  </a:lnTo>
                  <a:lnTo>
                    <a:pt x="571785" y="300025"/>
                  </a:lnTo>
                  <a:lnTo>
                    <a:pt x="576583" y="318492"/>
                  </a:lnTo>
                  <a:lnTo>
                    <a:pt x="579882" y="336887"/>
                  </a:lnTo>
                  <a:lnTo>
                    <a:pt x="581441" y="349579"/>
                  </a:lnTo>
                  <a:lnTo>
                    <a:pt x="582072" y="362985"/>
                  </a:lnTo>
                  <a:lnTo>
                    <a:pt x="580846" y="376106"/>
                  </a:lnTo>
                  <a:lnTo>
                    <a:pt x="550152" y="404979"/>
                  </a:lnTo>
                  <a:lnTo>
                    <a:pt x="497967" y="409467"/>
                  </a:lnTo>
                  <a:lnTo>
                    <a:pt x="477131" y="409777"/>
                  </a:lnTo>
                  <a:lnTo>
                    <a:pt x="456438" y="410801"/>
                  </a:lnTo>
                  <a:lnTo>
                    <a:pt x="424886" y="412634"/>
                  </a:lnTo>
                  <a:lnTo>
                    <a:pt x="393192" y="414611"/>
                  </a:lnTo>
                  <a:lnTo>
                    <a:pt x="361497" y="416587"/>
                  </a:lnTo>
                  <a:lnTo>
                    <a:pt x="329946" y="418421"/>
                  </a:lnTo>
                  <a:lnTo>
                    <a:pt x="293929" y="420302"/>
                  </a:lnTo>
                  <a:lnTo>
                    <a:pt x="257841" y="421469"/>
                  </a:lnTo>
                  <a:lnTo>
                    <a:pt x="221611" y="422064"/>
                  </a:lnTo>
                  <a:lnTo>
                    <a:pt x="185166" y="422231"/>
                  </a:lnTo>
                  <a:lnTo>
                    <a:pt x="158305" y="422398"/>
                  </a:lnTo>
                  <a:lnTo>
                    <a:pt x="131445" y="422993"/>
                  </a:lnTo>
                  <a:lnTo>
                    <a:pt x="104584" y="424160"/>
                  </a:lnTo>
                  <a:lnTo>
                    <a:pt x="77724" y="426041"/>
                  </a:lnTo>
                  <a:lnTo>
                    <a:pt x="75438" y="426041"/>
                  </a:lnTo>
                  <a:lnTo>
                    <a:pt x="58674" y="428327"/>
                  </a:lnTo>
                  <a:lnTo>
                    <a:pt x="56388" y="429089"/>
                  </a:lnTo>
                  <a:lnTo>
                    <a:pt x="64008" y="427565"/>
                  </a:lnTo>
                  <a:lnTo>
                    <a:pt x="67056" y="426803"/>
                  </a:lnTo>
                  <a:lnTo>
                    <a:pt x="70104" y="422231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0" name="Google Shape;7360;p94"/>
            <p:cNvSpPr/>
            <p:nvPr/>
          </p:nvSpPr>
          <p:spPr>
            <a:xfrm>
              <a:off x="6208776" y="4392167"/>
              <a:ext cx="598804" cy="403860"/>
            </a:xfrm>
            <a:custGeom>
              <a:rect b="b" l="l" r="r" t="t"/>
              <a:pathLst>
                <a:path extrusionOk="0" h="403860" w="598804">
                  <a:moveTo>
                    <a:pt x="0" y="102108"/>
                  </a:moveTo>
                  <a:lnTo>
                    <a:pt x="16525" y="93523"/>
                  </a:lnTo>
                  <a:lnTo>
                    <a:pt x="33337" y="88296"/>
                  </a:lnTo>
                  <a:lnTo>
                    <a:pt x="51006" y="84641"/>
                  </a:lnTo>
                  <a:lnTo>
                    <a:pt x="70104" y="80772"/>
                  </a:lnTo>
                  <a:lnTo>
                    <a:pt x="119253" y="70520"/>
                  </a:lnTo>
                  <a:lnTo>
                    <a:pt x="168402" y="60483"/>
                  </a:lnTo>
                  <a:lnTo>
                    <a:pt x="217551" y="50875"/>
                  </a:lnTo>
                  <a:lnTo>
                    <a:pt x="266700" y="41910"/>
                  </a:lnTo>
                  <a:lnTo>
                    <a:pt x="309562" y="34623"/>
                  </a:lnTo>
                  <a:lnTo>
                    <a:pt x="352425" y="27622"/>
                  </a:lnTo>
                  <a:lnTo>
                    <a:pt x="395287" y="20907"/>
                  </a:lnTo>
                  <a:lnTo>
                    <a:pt x="438150" y="14478"/>
                  </a:lnTo>
                  <a:lnTo>
                    <a:pt x="460557" y="10965"/>
                  </a:lnTo>
                  <a:lnTo>
                    <a:pt x="483108" y="7524"/>
                  </a:lnTo>
                  <a:lnTo>
                    <a:pt x="505658" y="4512"/>
                  </a:lnTo>
                  <a:lnTo>
                    <a:pt x="528066" y="2286"/>
                  </a:lnTo>
                  <a:lnTo>
                    <a:pt x="534162" y="2286"/>
                  </a:lnTo>
                  <a:lnTo>
                    <a:pt x="543306" y="0"/>
                  </a:lnTo>
                  <a:lnTo>
                    <a:pt x="545592" y="6858"/>
                  </a:lnTo>
                  <a:lnTo>
                    <a:pt x="547377" y="14656"/>
                  </a:lnTo>
                  <a:lnTo>
                    <a:pt x="548449" y="22955"/>
                  </a:lnTo>
                  <a:lnTo>
                    <a:pt x="549235" y="31396"/>
                  </a:lnTo>
                  <a:lnTo>
                    <a:pt x="550164" y="39624"/>
                  </a:lnTo>
                  <a:lnTo>
                    <a:pt x="558843" y="92130"/>
                  </a:lnTo>
                  <a:lnTo>
                    <a:pt x="570273" y="143351"/>
                  </a:lnTo>
                  <a:lnTo>
                    <a:pt x="577691" y="176974"/>
                  </a:lnTo>
                  <a:lnTo>
                    <a:pt x="589026" y="245364"/>
                  </a:lnTo>
                  <a:lnTo>
                    <a:pt x="593693" y="289560"/>
                  </a:lnTo>
                  <a:lnTo>
                    <a:pt x="596646" y="333756"/>
                  </a:lnTo>
                  <a:lnTo>
                    <a:pt x="597348" y="343519"/>
                  </a:lnTo>
                  <a:lnTo>
                    <a:pt x="598265" y="359283"/>
                  </a:lnTo>
                  <a:lnTo>
                    <a:pt x="597610" y="374475"/>
                  </a:lnTo>
                  <a:lnTo>
                    <a:pt x="593598" y="382524"/>
                  </a:lnTo>
                  <a:lnTo>
                    <a:pt x="581572" y="383952"/>
                  </a:lnTo>
                  <a:lnTo>
                    <a:pt x="568261" y="382524"/>
                  </a:lnTo>
                  <a:lnTo>
                    <a:pt x="555236" y="379952"/>
                  </a:lnTo>
                  <a:lnTo>
                    <a:pt x="544068" y="377952"/>
                  </a:lnTo>
                  <a:lnTo>
                    <a:pt x="488061" y="370522"/>
                  </a:lnTo>
                  <a:lnTo>
                    <a:pt x="432054" y="366522"/>
                  </a:lnTo>
                  <a:lnTo>
                    <a:pt x="361569" y="364617"/>
                  </a:lnTo>
                  <a:lnTo>
                    <a:pt x="326183" y="365236"/>
                  </a:lnTo>
                  <a:lnTo>
                    <a:pt x="261937" y="370498"/>
                  </a:lnTo>
                  <a:lnTo>
                    <a:pt x="203644" y="381214"/>
                  </a:lnTo>
                  <a:lnTo>
                    <a:pt x="163996" y="391322"/>
                  </a:lnTo>
                  <a:lnTo>
                    <a:pt x="143637" y="397859"/>
                  </a:lnTo>
                  <a:lnTo>
                    <a:pt x="123277" y="403395"/>
                  </a:lnTo>
                  <a:lnTo>
                    <a:pt x="112776" y="403860"/>
                  </a:lnTo>
                  <a:lnTo>
                    <a:pt x="112776" y="397764"/>
                  </a:lnTo>
                  <a:lnTo>
                    <a:pt x="113538" y="395478"/>
                  </a:lnTo>
                  <a:lnTo>
                    <a:pt x="116586" y="391668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61" name="Google Shape;7361;p94"/>
            <p:cNvGrpSpPr/>
            <p:nvPr/>
          </p:nvGrpSpPr>
          <p:grpSpPr>
            <a:xfrm>
              <a:off x="3384042" y="4728972"/>
              <a:ext cx="648081" cy="221476"/>
              <a:chOff x="3384042" y="4728972"/>
              <a:chExt cx="648081" cy="221476"/>
            </a:xfrm>
          </p:grpSpPr>
          <p:sp>
            <p:nvSpPr>
              <p:cNvPr id="7362" name="Google Shape;7362;p94"/>
              <p:cNvSpPr/>
              <p:nvPr/>
            </p:nvSpPr>
            <p:spPr>
              <a:xfrm>
                <a:off x="3384042" y="4775823"/>
                <a:ext cx="157479" cy="174625"/>
              </a:xfrm>
              <a:custGeom>
                <a:rect b="b" l="l" r="r" t="t"/>
                <a:pathLst>
                  <a:path extrusionOk="0" h="174625" w="157479">
                    <a:moveTo>
                      <a:pt x="101346" y="70496"/>
                    </a:moveTo>
                    <a:lnTo>
                      <a:pt x="78259" y="38040"/>
                    </a:lnTo>
                    <a:lnTo>
                      <a:pt x="74771" y="27824"/>
                    </a:lnTo>
                    <a:lnTo>
                      <a:pt x="45577" y="0"/>
                    </a:lnTo>
                    <a:lnTo>
                      <a:pt x="38862" y="392"/>
                    </a:lnTo>
                    <a:lnTo>
                      <a:pt x="13465" y="32004"/>
                    </a:lnTo>
                    <a:lnTo>
                      <a:pt x="1428" y="83927"/>
                    </a:lnTo>
                    <a:lnTo>
                      <a:pt x="0" y="124598"/>
                    </a:lnTo>
                    <a:lnTo>
                      <a:pt x="416" y="138541"/>
                    </a:lnTo>
                    <a:lnTo>
                      <a:pt x="2762" y="152697"/>
                    </a:lnTo>
                    <a:lnTo>
                      <a:pt x="8679" y="164996"/>
                    </a:lnTo>
                    <a:lnTo>
                      <a:pt x="19812" y="173366"/>
                    </a:lnTo>
                    <a:lnTo>
                      <a:pt x="34254" y="174617"/>
                    </a:lnTo>
                    <a:lnTo>
                      <a:pt x="46767" y="169652"/>
                    </a:lnTo>
                    <a:lnTo>
                      <a:pt x="76819" y="134171"/>
                    </a:lnTo>
                    <a:lnTo>
                      <a:pt x="90725" y="97786"/>
                    </a:lnTo>
                    <a:lnTo>
                      <a:pt x="97250" y="59447"/>
                    </a:lnTo>
                    <a:lnTo>
                      <a:pt x="97536" y="40016"/>
                    </a:lnTo>
                    <a:lnTo>
                      <a:pt x="97536" y="39254"/>
                    </a:lnTo>
                    <a:lnTo>
                      <a:pt x="97536" y="38492"/>
                    </a:lnTo>
                    <a:lnTo>
                      <a:pt x="97536" y="37730"/>
                    </a:lnTo>
                    <a:lnTo>
                      <a:pt x="97940" y="44707"/>
                    </a:lnTo>
                    <a:lnTo>
                      <a:pt x="99060" y="51827"/>
                    </a:lnTo>
                    <a:lnTo>
                      <a:pt x="111156" y="89356"/>
                    </a:lnTo>
                    <a:lnTo>
                      <a:pt x="134302" y="122312"/>
                    </a:lnTo>
                    <a:lnTo>
                      <a:pt x="148590" y="126122"/>
                    </a:lnTo>
                    <a:lnTo>
                      <a:pt x="153924" y="123836"/>
                    </a:lnTo>
                    <a:lnTo>
                      <a:pt x="156210" y="122312"/>
                    </a:lnTo>
                    <a:lnTo>
                      <a:pt x="156972" y="11774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3" name="Google Shape;7363;p94"/>
              <p:cNvSpPr/>
              <p:nvPr/>
            </p:nvSpPr>
            <p:spPr>
              <a:xfrm>
                <a:off x="3542538" y="4805172"/>
                <a:ext cx="95250" cy="99060"/>
              </a:xfrm>
              <a:custGeom>
                <a:rect b="b" l="l" r="r" t="t"/>
                <a:pathLst>
                  <a:path extrusionOk="0" h="99060" w="95250">
                    <a:moveTo>
                      <a:pt x="0" y="24384"/>
                    </a:moveTo>
                    <a:lnTo>
                      <a:pt x="8465" y="63174"/>
                    </a:lnTo>
                    <a:lnTo>
                      <a:pt x="17526" y="91440"/>
                    </a:lnTo>
                    <a:lnTo>
                      <a:pt x="19812" y="98298"/>
                    </a:lnTo>
                    <a:lnTo>
                      <a:pt x="19812" y="99060"/>
                    </a:lnTo>
                    <a:lnTo>
                      <a:pt x="18871" y="91189"/>
                    </a:lnTo>
                    <a:lnTo>
                      <a:pt x="17430" y="83534"/>
                    </a:lnTo>
                    <a:lnTo>
                      <a:pt x="15847" y="76021"/>
                    </a:lnTo>
                    <a:lnTo>
                      <a:pt x="14478" y="68580"/>
                    </a:lnTo>
                    <a:lnTo>
                      <a:pt x="13025" y="56233"/>
                    </a:lnTo>
                    <a:lnTo>
                      <a:pt x="12573" y="43529"/>
                    </a:lnTo>
                    <a:lnTo>
                      <a:pt x="13835" y="30968"/>
                    </a:lnTo>
                    <a:lnTo>
                      <a:pt x="47243" y="0"/>
                    </a:lnTo>
                    <a:lnTo>
                      <a:pt x="56792" y="59"/>
                    </a:lnTo>
                    <a:lnTo>
                      <a:pt x="92392" y="28956"/>
                    </a:lnTo>
                    <a:lnTo>
                      <a:pt x="94785" y="60388"/>
                    </a:lnTo>
                    <a:lnTo>
                      <a:pt x="94583" y="71247"/>
                    </a:lnTo>
                    <a:lnTo>
                      <a:pt x="93952" y="82105"/>
                    </a:lnTo>
                    <a:lnTo>
                      <a:pt x="92964" y="92964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4" name="Google Shape;7364;p94"/>
              <p:cNvSpPr/>
              <p:nvPr/>
            </p:nvSpPr>
            <p:spPr>
              <a:xfrm>
                <a:off x="3668268" y="4784598"/>
                <a:ext cx="71754" cy="108585"/>
              </a:xfrm>
              <a:custGeom>
                <a:rect b="b" l="l" r="r" t="t"/>
                <a:pathLst>
                  <a:path extrusionOk="0" h="108585" w="71754">
                    <a:moveTo>
                      <a:pt x="0" y="25908"/>
                    </a:moveTo>
                    <a:lnTo>
                      <a:pt x="7822" y="63627"/>
                    </a:lnTo>
                    <a:lnTo>
                      <a:pt x="24181" y="101488"/>
                    </a:lnTo>
                    <a:lnTo>
                      <a:pt x="40255" y="108549"/>
                    </a:lnTo>
                    <a:lnTo>
                      <a:pt x="47720" y="106775"/>
                    </a:lnTo>
                    <a:lnTo>
                      <a:pt x="69818" y="73533"/>
                    </a:lnTo>
                    <a:lnTo>
                      <a:pt x="71628" y="48768"/>
                    </a:lnTo>
                    <a:lnTo>
                      <a:pt x="69973" y="37492"/>
                    </a:lnTo>
                    <a:lnTo>
                      <a:pt x="40564" y="10596"/>
                    </a:lnTo>
                    <a:lnTo>
                      <a:pt x="32480" y="9525"/>
                    </a:lnTo>
                    <a:lnTo>
                      <a:pt x="24538" y="8453"/>
                    </a:lnTo>
                    <a:lnTo>
                      <a:pt x="17525" y="6096"/>
                    </a:lnTo>
                    <a:lnTo>
                      <a:pt x="13715" y="4572"/>
                    </a:lnTo>
                    <a:lnTo>
                      <a:pt x="16763" y="3048"/>
                    </a:lnTo>
                    <a:lnTo>
                      <a:pt x="18287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5" name="Google Shape;7365;p94"/>
              <p:cNvSpPr/>
              <p:nvPr/>
            </p:nvSpPr>
            <p:spPr>
              <a:xfrm>
                <a:off x="3769614" y="4728972"/>
                <a:ext cx="16510" cy="149860"/>
              </a:xfrm>
              <a:custGeom>
                <a:rect b="b" l="l" r="r" t="t"/>
                <a:pathLst>
                  <a:path extrusionOk="0" h="149860" w="16510">
                    <a:moveTo>
                      <a:pt x="0" y="0"/>
                    </a:moveTo>
                    <a:lnTo>
                      <a:pt x="1821" y="12013"/>
                    </a:lnTo>
                    <a:lnTo>
                      <a:pt x="3714" y="24098"/>
                    </a:lnTo>
                    <a:lnTo>
                      <a:pt x="5464" y="36325"/>
                    </a:lnTo>
                    <a:lnTo>
                      <a:pt x="6858" y="48768"/>
                    </a:lnTo>
                    <a:lnTo>
                      <a:pt x="9441" y="68210"/>
                    </a:lnTo>
                    <a:lnTo>
                      <a:pt x="11525" y="87725"/>
                    </a:lnTo>
                    <a:lnTo>
                      <a:pt x="13180" y="107382"/>
                    </a:lnTo>
                    <a:lnTo>
                      <a:pt x="14478" y="127254"/>
                    </a:lnTo>
                    <a:lnTo>
                      <a:pt x="14478" y="138684"/>
                    </a:lnTo>
                    <a:lnTo>
                      <a:pt x="14478" y="141732"/>
                    </a:lnTo>
                    <a:lnTo>
                      <a:pt x="16002" y="14935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6" name="Google Shape;7366;p94"/>
              <p:cNvSpPr/>
              <p:nvPr/>
            </p:nvSpPr>
            <p:spPr>
              <a:xfrm>
                <a:off x="3762756" y="4753451"/>
                <a:ext cx="131445" cy="153670"/>
              </a:xfrm>
              <a:custGeom>
                <a:rect b="b" l="l" r="r" t="t"/>
                <a:pathLst>
                  <a:path extrusionOk="0" h="153670" w="131445">
                    <a:moveTo>
                      <a:pt x="0" y="28860"/>
                    </a:moveTo>
                    <a:lnTo>
                      <a:pt x="28515" y="3143"/>
                    </a:lnTo>
                    <a:lnTo>
                      <a:pt x="47255" y="0"/>
                    </a:lnTo>
                    <a:lnTo>
                      <a:pt x="55626" y="1428"/>
                    </a:lnTo>
                    <a:lnTo>
                      <a:pt x="75438" y="40290"/>
                    </a:lnTo>
                    <a:lnTo>
                      <a:pt x="78295" y="76866"/>
                    </a:lnTo>
                    <a:lnTo>
                      <a:pt x="78009" y="95154"/>
                    </a:lnTo>
                    <a:lnTo>
                      <a:pt x="77724" y="113442"/>
                    </a:lnTo>
                    <a:lnTo>
                      <a:pt x="77724" y="123598"/>
                    </a:lnTo>
                    <a:lnTo>
                      <a:pt x="77724" y="133540"/>
                    </a:lnTo>
                    <a:lnTo>
                      <a:pt x="77724" y="143339"/>
                    </a:lnTo>
                    <a:lnTo>
                      <a:pt x="77724" y="153066"/>
                    </a:lnTo>
                    <a:lnTo>
                      <a:pt x="77545" y="142220"/>
                    </a:lnTo>
                    <a:lnTo>
                      <a:pt x="77438" y="131444"/>
                    </a:lnTo>
                    <a:lnTo>
                      <a:pt x="78045" y="120812"/>
                    </a:lnTo>
                    <a:lnTo>
                      <a:pt x="89761" y="80176"/>
                    </a:lnTo>
                    <a:lnTo>
                      <a:pt x="95250" y="71532"/>
                    </a:lnTo>
                    <a:lnTo>
                      <a:pt x="98298" y="66198"/>
                    </a:lnTo>
                    <a:lnTo>
                      <a:pt x="106680" y="61626"/>
                    </a:lnTo>
                    <a:lnTo>
                      <a:pt x="113538" y="63912"/>
                    </a:lnTo>
                    <a:lnTo>
                      <a:pt x="118693" y="68258"/>
                    </a:lnTo>
                    <a:lnTo>
                      <a:pt x="130587" y="107441"/>
                    </a:lnTo>
                    <a:lnTo>
                      <a:pt x="130480" y="117336"/>
                    </a:lnTo>
                    <a:lnTo>
                      <a:pt x="130302" y="127158"/>
                    </a:lnTo>
                    <a:lnTo>
                      <a:pt x="130302" y="134778"/>
                    </a:lnTo>
                    <a:lnTo>
                      <a:pt x="131064" y="137064"/>
                    </a:lnTo>
                    <a:lnTo>
                      <a:pt x="128778" y="142398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7" name="Google Shape;7367;p94"/>
              <p:cNvSpPr/>
              <p:nvPr/>
            </p:nvSpPr>
            <p:spPr>
              <a:xfrm>
                <a:off x="3912977" y="4792218"/>
                <a:ext cx="52704" cy="109220"/>
              </a:xfrm>
              <a:custGeom>
                <a:rect b="b" l="l" r="r" t="t"/>
                <a:pathLst>
                  <a:path extrusionOk="0" h="109220" w="52704">
                    <a:moveTo>
                      <a:pt x="6750" y="0"/>
                    </a:moveTo>
                    <a:lnTo>
                      <a:pt x="2500" y="11739"/>
                    </a:lnTo>
                    <a:lnTo>
                      <a:pt x="178" y="21907"/>
                    </a:lnTo>
                    <a:lnTo>
                      <a:pt x="0" y="32361"/>
                    </a:lnTo>
                    <a:lnTo>
                      <a:pt x="2178" y="44957"/>
                    </a:lnTo>
                    <a:lnTo>
                      <a:pt x="14501" y="85034"/>
                    </a:lnTo>
                    <a:lnTo>
                      <a:pt x="36230" y="108894"/>
                    </a:lnTo>
                    <a:lnTo>
                      <a:pt x="42564" y="107441"/>
                    </a:lnTo>
                    <a:lnTo>
                      <a:pt x="48660" y="101345"/>
                    </a:lnTo>
                    <a:lnTo>
                      <a:pt x="50184" y="99059"/>
                    </a:lnTo>
                    <a:lnTo>
                      <a:pt x="52470" y="92963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8" name="Google Shape;7368;p94"/>
              <p:cNvSpPr/>
              <p:nvPr/>
            </p:nvSpPr>
            <p:spPr>
              <a:xfrm>
                <a:off x="3910584" y="4789170"/>
                <a:ext cx="36829" cy="50800"/>
              </a:xfrm>
              <a:custGeom>
                <a:rect b="b" l="l" r="r" t="t"/>
                <a:pathLst>
                  <a:path extrusionOk="0" h="50800" w="36829">
                    <a:moveTo>
                      <a:pt x="9905" y="34289"/>
                    </a:moveTo>
                    <a:lnTo>
                      <a:pt x="7619" y="43433"/>
                    </a:lnTo>
                    <a:lnTo>
                      <a:pt x="6857" y="44195"/>
                    </a:lnTo>
                    <a:lnTo>
                      <a:pt x="6857" y="48767"/>
                    </a:lnTo>
                    <a:lnTo>
                      <a:pt x="14477" y="49529"/>
                    </a:lnTo>
                    <a:lnTo>
                      <a:pt x="20573" y="50291"/>
                    </a:lnTo>
                    <a:lnTo>
                      <a:pt x="27431" y="44957"/>
                    </a:lnTo>
                    <a:lnTo>
                      <a:pt x="31968" y="40421"/>
                    </a:lnTo>
                    <a:lnTo>
                      <a:pt x="35147" y="34956"/>
                    </a:lnTo>
                    <a:lnTo>
                      <a:pt x="36754" y="28777"/>
                    </a:lnTo>
                    <a:lnTo>
                      <a:pt x="36575" y="22097"/>
                    </a:lnTo>
                    <a:lnTo>
                      <a:pt x="2285" y="0"/>
                    </a:lnTo>
                    <a:lnTo>
                      <a:pt x="0" y="5333"/>
                    </a:lnTo>
                    <a:lnTo>
                      <a:pt x="0" y="9143"/>
                    </a:lnTo>
                    <a:lnTo>
                      <a:pt x="0" y="9905"/>
                    </a:lnTo>
                    <a:lnTo>
                      <a:pt x="761" y="12953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9" name="Google Shape;7369;p94"/>
              <p:cNvSpPr/>
              <p:nvPr/>
            </p:nvSpPr>
            <p:spPr>
              <a:xfrm>
                <a:off x="3980688" y="4786884"/>
                <a:ext cx="51435" cy="93979"/>
              </a:xfrm>
              <a:custGeom>
                <a:rect b="b" l="l" r="r" t="t"/>
                <a:pathLst>
                  <a:path extrusionOk="0" h="93979" w="51435">
                    <a:moveTo>
                      <a:pt x="0" y="22860"/>
                    </a:moveTo>
                    <a:lnTo>
                      <a:pt x="37087" y="34016"/>
                    </a:lnTo>
                    <a:lnTo>
                      <a:pt x="50863" y="73342"/>
                    </a:lnTo>
                    <a:lnTo>
                      <a:pt x="50053" y="81057"/>
                    </a:lnTo>
                    <a:lnTo>
                      <a:pt x="47244" y="87630"/>
                    </a:lnTo>
                    <a:lnTo>
                      <a:pt x="42672" y="93726"/>
                    </a:lnTo>
                    <a:lnTo>
                      <a:pt x="35052" y="91440"/>
                    </a:lnTo>
                    <a:lnTo>
                      <a:pt x="28956" y="44196"/>
                    </a:lnTo>
                    <a:lnTo>
                      <a:pt x="38099" y="6096"/>
                    </a:lnTo>
                    <a:lnTo>
                      <a:pt x="38861" y="3810"/>
                    </a:lnTo>
                    <a:lnTo>
                      <a:pt x="39623" y="2286"/>
                    </a:lnTo>
                    <a:lnTo>
                      <a:pt x="39623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370" name="Google Shape;7370;p9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203179" y="4746592"/>
              <a:ext cx="337746" cy="2224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71" name="Google Shape;7371;p94"/>
            <p:cNvSpPr/>
            <p:nvPr/>
          </p:nvSpPr>
          <p:spPr>
            <a:xfrm>
              <a:off x="5090921" y="4621529"/>
              <a:ext cx="41275" cy="229870"/>
            </a:xfrm>
            <a:custGeom>
              <a:rect b="b" l="l" r="r" t="t"/>
              <a:pathLst>
                <a:path extrusionOk="0" h="229870" w="41275">
                  <a:moveTo>
                    <a:pt x="0" y="0"/>
                  </a:moveTo>
                  <a:lnTo>
                    <a:pt x="18669" y="35718"/>
                  </a:lnTo>
                  <a:lnTo>
                    <a:pt x="28194" y="75438"/>
                  </a:lnTo>
                  <a:lnTo>
                    <a:pt x="34004" y="121634"/>
                  </a:lnTo>
                  <a:lnTo>
                    <a:pt x="38100" y="168402"/>
                  </a:lnTo>
                  <a:lnTo>
                    <a:pt x="39219" y="182248"/>
                  </a:lnTo>
                  <a:lnTo>
                    <a:pt x="40195" y="196310"/>
                  </a:lnTo>
                  <a:lnTo>
                    <a:pt x="40886" y="210514"/>
                  </a:lnTo>
                  <a:lnTo>
                    <a:pt x="41148" y="224790"/>
                  </a:lnTo>
                  <a:lnTo>
                    <a:pt x="41148" y="226314"/>
                  </a:lnTo>
                  <a:lnTo>
                    <a:pt x="41148" y="227838"/>
                  </a:lnTo>
                  <a:lnTo>
                    <a:pt x="41148" y="229362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72" name="Google Shape;7372;p94"/>
            <p:cNvGrpSpPr/>
            <p:nvPr/>
          </p:nvGrpSpPr>
          <p:grpSpPr>
            <a:xfrm>
              <a:off x="5195303" y="4658093"/>
              <a:ext cx="424458" cy="179857"/>
              <a:chOff x="5195303" y="4658093"/>
              <a:chExt cx="424458" cy="179857"/>
            </a:xfrm>
          </p:grpSpPr>
          <p:pic>
            <p:nvPicPr>
              <p:cNvPr id="7373" name="Google Shape;7373;p94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5195303" y="4703051"/>
                <a:ext cx="89941" cy="12651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74" name="Google Shape;7374;p94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5306364" y="4658093"/>
                <a:ext cx="313397" cy="1798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375" name="Google Shape;7375;p94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183617" y="4523219"/>
              <a:ext cx="67843" cy="24691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376" name="Google Shape;7376;p94"/>
            <p:cNvGrpSpPr/>
            <p:nvPr/>
          </p:nvGrpSpPr>
          <p:grpSpPr>
            <a:xfrm>
              <a:off x="6322301" y="4567415"/>
              <a:ext cx="408457" cy="142519"/>
              <a:chOff x="6322301" y="4567415"/>
              <a:chExt cx="408457" cy="142519"/>
            </a:xfrm>
          </p:grpSpPr>
          <p:pic>
            <p:nvPicPr>
              <p:cNvPr id="7377" name="Google Shape;7377;p94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6322301" y="4591037"/>
                <a:ext cx="113563" cy="1188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78" name="Google Shape;7378;p94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6465557" y="4567415"/>
                <a:ext cx="114325" cy="1425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79" name="Google Shape;7379;p94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6613385" y="4580833"/>
                <a:ext cx="117373" cy="99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80" name="Google Shape;7380;p94"/>
            <p:cNvGrpSpPr/>
            <p:nvPr/>
          </p:nvGrpSpPr>
          <p:grpSpPr>
            <a:xfrm>
              <a:off x="7424452" y="4311395"/>
              <a:ext cx="466946" cy="368935"/>
              <a:chOff x="7424452" y="4311395"/>
              <a:chExt cx="466946" cy="368935"/>
            </a:xfrm>
          </p:grpSpPr>
          <p:sp>
            <p:nvSpPr>
              <p:cNvPr id="7381" name="Google Shape;7381;p94"/>
              <p:cNvSpPr/>
              <p:nvPr/>
            </p:nvSpPr>
            <p:spPr>
              <a:xfrm>
                <a:off x="7424452" y="4371593"/>
                <a:ext cx="34290" cy="268604"/>
              </a:xfrm>
              <a:custGeom>
                <a:rect b="b" l="l" r="r" t="t"/>
                <a:pathLst>
                  <a:path extrusionOk="0" h="268604" w="34290">
                    <a:moveTo>
                      <a:pt x="476" y="0"/>
                    </a:moveTo>
                    <a:lnTo>
                      <a:pt x="0" y="19538"/>
                    </a:lnTo>
                    <a:lnTo>
                      <a:pt x="2381" y="38576"/>
                    </a:lnTo>
                    <a:lnTo>
                      <a:pt x="6477" y="57757"/>
                    </a:lnTo>
                    <a:lnTo>
                      <a:pt x="11144" y="77724"/>
                    </a:lnTo>
                    <a:lnTo>
                      <a:pt x="16013" y="102881"/>
                    </a:lnTo>
                    <a:lnTo>
                      <a:pt x="24324" y="153483"/>
                    </a:lnTo>
                    <a:lnTo>
                      <a:pt x="29467" y="196226"/>
                    </a:lnTo>
                    <a:lnTo>
                      <a:pt x="31718" y="248411"/>
                    </a:lnTo>
                    <a:lnTo>
                      <a:pt x="31718" y="254508"/>
                    </a:lnTo>
                    <a:lnTo>
                      <a:pt x="34004" y="268224"/>
                    </a:lnTo>
                    <a:lnTo>
                      <a:pt x="30194" y="263652"/>
                    </a:lnTo>
                    <a:lnTo>
                      <a:pt x="29432" y="262128"/>
                    </a:lnTo>
                    <a:lnTo>
                      <a:pt x="27908" y="259842"/>
                    </a:lnTo>
                    <a:lnTo>
                      <a:pt x="27146" y="257556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2" name="Google Shape;7382;p94"/>
              <p:cNvSpPr/>
              <p:nvPr/>
            </p:nvSpPr>
            <p:spPr>
              <a:xfrm>
                <a:off x="7427214" y="4311395"/>
                <a:ext cx="464184" cy="368935"/>
              </a:xfrm>
              <a:custGeom>
                <a:rect b="b" l="l" r="r" t="t"/>
                <a:pathLst>
                  <a:path extrusionOk="0" h="368935" w="464184">
                    <a:moveTo>
                      <a:pt x="0" y="67818"/>
                    </a:moveTo>
                    <a:lnTo>
                      <a:pt x="41719" y="52578"/>
                    </a:lnTo>
                    <a:lnTo>
                      <a:pt x="84582" y="41910"/>
                    </a:lnTo>
                    <a:lnTo>
                      <a:pt x="150876" y="28003"/>
                    </a:lnTo>
                    <a:lnTo>
                      <a:pt x="217170" y="17526"/>
                    </a:lnTo>
                    <a:lnTo>
                      <a:pt x="260615" y="12025"/>
                    </a:lnTo>
                    <a:lnTo>
                      <a:pt x="304133" y="7810"/>
                    </a:lnTo>
                    <a:lnTo>
                      <a:pt x="347793" y="4452"/>
                    </a:lnTo>
                    <a:lnTo>
                      <a:pt x="391668" y="1524"/>
                    </a:lnTo>
                    <a:lnTo>
                      <a:pt x="441067" y="130"/>
                    </a:lnTo>
                    <a:lnTo>
                      <a:pt x="461009" y="0"/>
                    </a:lnTo>
                    <a:lnTo>
                      <a:pt x="461772" y="0"/>
                    </a:lnTo>
                    <a:lnTo>
                      <a:pt x="464058" y="0"/>
                    </a:lnTo>
                    <a:lnTo>
                      <a:pt x="463677" y="14608"/>
                    </a:lnTo>
                    <a:lnTo>
                      <a:pt x="462724" y="28860"/>
                    </a:lnTo>
                    <a:lnTo>
                      <a:pt x="461486" y="42969"/>
                    </a:lnTo>
                    <a:lnTo>
                      <a:pt x="460248" y="57150"/>
                    </a:lnTo>
                    <a:lnTo>
                      <a:pt x="456628" y="100965"/>
                    </a:lnTo>
                    <a:lnTo>
                      <a:pt x="454152" y="144780"/>
                    </a:lnTo>
                    <a:lnTo>
                      <a:pt x="452818" y="187071"/>
                    </a:lnTo>
                    <a:lnTo>
                      <a:pt x="452628" y="229362"/>
                    </a:lnTo>
                    <a:lnTo>
                      <a:pt x="452758" y="248221"/>
                    </a:lnTo>
                    <a:lnTo>
                      <a:pt x="453104" y="267081"/>
                    </a:lnTo>
                    <a:lnTo>
                      <a:pt x="453592" y="285940"/>
                    </a:lnTo>
                    <a:lnTo>
                      <a:pt x="454152" y="304800"/>
                    </a:lnTo>
                    <a:lnTo>
                      <a:pt x="454223" y="313408"/>
                    </a:lnTo>
                    <a:lnTo>
                      <a:pt x="424910" y="343662"/>
                    </a:lnTo>
                    <a:lnTo>
                      <a:pt x="367998" y="351877"/>
                    </a:lnTo>
                    <a:lnTo>
                      <a:pt x="297227" y="354020"/>
                    </a:lnTo>
                    <a:lnTo>
                      <a:pt x="262128" y="355092"/>
                    </a:lnTo>
                    <a:lnTo>
                      <a:pt x="198882" y="358997"/>
                    </a:lnTo>
                    <a:lnTo>
                      <a:pt x="135636" y="363474"/>
                    </a:lnTo>
                    <a:lnTo>
                      <a:pt x="113919" y="365271"/>
                    </a:lnTo>
                    <a:lnTo>
                      <a:pt x="92202" y="366998"/>
                    </a:lnTo>
                    <a:lnTo>
                      <a:pt x="70485" y="368296"/>
                    </a:lnTo>
                    <a:lnTo>
                      <a:pt x="48768" y="368808"/>
                    </a:lnTo>
                    <a:lnTo>
                      <a:pt x="44958" y="368808"/>
                    </a:lnTo>
                    <a:lnTo>
                      <a:pt x="42672" y="368808"/>
                    </a:lnTo>
                    <a:lnTo>
                      <a:pt x="47244" y="362712"/>
                    </a:lnTo>
                    <a:lnTo>
                      <a:pt x="51816" y="357378"/>
                    </a:lnTo>
                    <a:lnTo>
                      <a:pt x="57150" y="35128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383" name="Google Shape;7383;p94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7526261" y="4470641"/>
                <a:ext cx="214147" cy="1387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384" name="Google Shape;7384;p94"/>
            <p:cNvSpPr/>
            <p:nvPr/>
          </p:nvSpPr>
          <p:spPr>
            <a:xfrm>
              <a:off x="5026914" y="5884926"/>
              <a:ext cx="1904365" cy="102235"/>
            </a:xfrm>
            <a:custGeom>
              <a:rect b="b" l="l" r="r" t="t"/>
              <a:pathLst>
                <a:path extrusionOk="0" h="102235" w="1904365">
                  <a:moveTo>
                    <a:pt x="0" y="102107"/>
                  </a:moveTo>
                  <a:lnTo>
                    <a:pt x="52506" y="100607"/>
                  </a:lnTo>
                  <a:lnTo>
                    <a:pt x="97666" y="100560"/>
                  </a:lnTo>
                  <a:lnTo>
                    <a:pt x="125444" y="100393"/>
                  </a:lnTo>
                  <a:lnTo>
                    <a:pt x="153364" y="99941"/>
                  </a:lnTo>
                  <a:lnTo>
                    <a:pt x="181356" y="99059"/>
                  </a:lnTo>
                  <a:lnTo>
                    <a:pt x="221230" y="98083"/>
                  </a:lnTo>
                  <a:lnTo>
                    <a:pt x="260889" y="96392"/>
                  </a:lnTo>
                  <a:lnTo>
                    <a:pt x="300406" y="94130"/>
                  </a:lnTo>
                  <a:lnTo>
                    <a:pt x="339852" y="91439"/>
                  </a:lnTo>
                  <a:lnTo>
                    <a:pt x="389584" y="88332"/>
                  </a:lnTo>
                  <a:lnTo>
                    <a:pt x="439388" y="84867"/>
                  </a:lnTo>
                  <a:lnTo>
                    <a:pt x="489334" y="81260"/>
                  </a:lnTo>
                  <a:lnTo>
                    <a:pt x="539496" y="77723"/>
                  </a:lnTo>
                  <a:lnTo>
                    <a:pt x="594931" y="73842"/>
                  </a:lnTo>
                  <a:lnTo>
                    <a:pt x="650367" y="70103"/>
                  </a:lnTo>
                  <a:lnTo>
                    <a:pt x="705802" y="66365"/>
                  </a:lnTo>
                  <a:lnTo>
                    <a:pt x="761238" y="62483"/>
                  </a:lnTo>
                  <a:lnTo>
                    <a:pt x="817697" y="58935"/>
                  </a:lnTo>
                  <a:lnTo>
                    <a:pt x="874014" y="55244"/>
                  </a:lnTo>
                  <a:lnTo>
                    <a:pt x="930330" y="51554"/>
                  </a:lnTo>
                  <a:lnTo>
                    <a:pt x="986790" y="48005"/>
                  </a:lnTo>
                  <a:lnTo>
                    <a:pt x="1042344" y="44600"/>
                  </a:lnTo>
                  <a:lnTo>
                    <a:pt x="1098042" y="41338"/>
                  </a:lnTo>
                  <a:lnTo>
                    <a:pt x="1153739" y="38361"/>
                  </a:lnTo>
                  <a:lnTo>
                    <a:pt x="1209294" y="35813"/>
                  </a:lnTo>
                  <a:lnTo>
                    <a:pt x="1261872" y="33516"/>
                  </a:lnTo>
                  <a:lnTo>
                    <a:pt x="1314450" y="31146"/>
                  </a:lnTo>
                  <a:lnTo>
                    <a:pt x="1367028" y="28634"/>
                  </a:lnTo>
                  <a:lnTo>
                    <a:pt x="1419606" y="25907"/>
                  </a:lnTo>
                  <a:lnTo>
                    <a:pt x="1467492" y="23491"/>
                  </a:lnTo>
                  <a:lnTo>
                    <a:pt x="1515237" y="20859"/>
                  </a:lnTo>
                  <a:lnTo>
                    <a:pt x="1562981" y="18085"/>
                  </a:lnTo>
                  <a:lnTo>
                    <a:pt x="1610868" y="15239"/>
                  </a:lnTo>
                  <a:lnTo>
                    <a:pt x="1650301" y="12823"/>
                  </a:lnTo>
                  <a:lnTo>
                    <a:pt x="1689734" y="10191"/>
                  </a:lnTo>
                  <a:lnTo>
                    <a:pt x="1729168" y="7417"/>
                  </a:lnTo>
                  <a:lnTo>
                    <a:pt x="1768602" y="4571"/>
                  </a:lnTo>
                  <a:lnTo>
                    <a:pt x="1798308" y="2893"/>
                  </a:lnTo>
                  <a:lnTo>
                    <a:pt x="1827942" y="1428"/>
                  </a:lnTo>
                  <a:lnTo>
                    <a:pt x="1857434" y="392"/>
                  </a:lnTo>
                  <a:lnTo>
                    <a:pt x="1886712" y="0"/>
                  </a:lnTo>
                  <a:lnTo>
                    <a:pt x="1895094" y="0"/>
                  </a:lnTo>
                  <a:lnTo>
                    <a:pt x="1898904" y="761"/>
                  </a:lnTo>
                  <a:lnTo>
                    <a:pt x="1904238" y="2285"/>
                  </a:lnTo>
                  <a:lnTo>
                    <a:pt x="1892486" y="6977"/>
                  </a:lnTo>
                  <a:lnTo>
                    <a:pt x="1878806" y="8381"/>
                  </a:lnTo>
                  <a:lnTo>
                    <a:pt x="1864697" y="8072"/>
                  </a:lnTo>
                  <a:lnTo>
                    <a:pt x="1851660" y="7619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85" name="Google Shape;7385;p94"/>
            <p:cNvGrpSpPr/>
            <p:nvPr/>
          </p:nvGrpSpPr>
          <p:grpSpPr>
            <a:xfrm>
              <a:off x="5103101" y="5442191"/>
              <a:ext cx="173761" cy="351974"/>
              <a:chOff x="5103101" y="5442191"/>
              <a:chExt cx="173761" cy="351974"/>
            </a:xfrm>
          </p:grpSpPr>
          <p:pic>
            <p:nvPicPr>
              <p:cNvPr id="7386" name="Google Shape;7386;p94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5103101" y="5606783"/>
                <a:ext cx="136423" cy="1873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87" name="Google Shape;7387;p94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5170157" y="5442191"/>
                <a:ext cx="106705" cy="1288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88" name="Google Shape;7388;p94"/>
            <p:cNvGrpSpPr/>
            <p:nvPr/>
          </p:nvGrpSpPr>
          <p:grpSpPr>
            <a:xfrm>
              <a:off x="5616689" y="5525833"/>
              <a:ext cx="1059967" cy="352488"/>
              <a:chOff x="5616689" y="5525833"/>
              <a:chExt cx="1059967" cy="352488"/>
            </a:xfrm>
          </p:grpSpPr>
          <p:sp>
            <p:nvSpPr>
              <p:cNvPr id="7389" name="Google Shape;7389;p94"/>
              <p:cNvSpPr/>
              <p:nvPr/>
            </p:nvSpPr>
            <p:spPr>
              <a:xfrm>
                <a:off x="5618987" y="5624321"/>
                <a:ext cx="27304" cy="254000"/>
              </a:xfrm>
              <a:custGeom>
                <a:rect b="b" l="l" r="r" t="t"/>
                <a:pathLst>
                  <a:path extrusionOk="0" h="254000" w="27304">
                    <a:moveTo>
                      <a:pt x="0" y="0"/>
                    </a:moveTo>
                    <a:lnTo>
                      <a:pt x="11430" y="40100"/>
                    </a:lnTo>
                    <a:lnTo>
                      <a:pt x="20574" y="80771"/>
                    </a:lnTo>
                    <a:lnTo>
                      <a:pt x="25622" y="131159"/>
                    </a:lnTo>
                    <a:lnTo>
                      <a:pt x="26670" y="182117"/>
                    </a:lnTo>
                    <a:lnTo>
                      <a:pt x="26800" y="198000"/>
                    </a:lnTo>
                    <a:lnTo>
                      <a:pt x="26003" y="213740"/>
                    </a:lnTo>
                    <a:lnTo>
                      <a:pt x="24205" y="229481"/>
                    </a:lnTo>
                    <a:lnTo>
                      <a:pt x="21336" y="245363"/>
                    </a:lnTo>
                    <a:lnTo>
                      <a:pt x="19812" y="250697"/>
                    </a:lnTo>
                    <a:lnTo>
                      <a:pt x="19812" y="251459"/>
                    </a:lnTo>
                    <a:lnTo>
                      <a:pt x="17526" y="253745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390" name="Google Shape;7390;p94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5616689" y="5592305"/>
                <a:ext cx="452653" cy="190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391" name="Google Shape;7391;p94"/>
              <p:cNvSpPr/>
              <p:nvPr/>
            </p:nvSpPr>
            <p:spPr>
              <a:xfrm>
                <a:off x="6019799" y="5545835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047"/>
                    </a:moveTo>
                    <a:lnTo>
                      <a:pt x="0" y="11429"/>
                    </a:lnTo>
                    <a:lnTo>
                      <a:pt x="3809" y="15239"/>
                    </a:lnTo>
                    <a:lnTo>
                      <a:pt x="12191" y="15239"/>
                    </a:lnTo>
                    <a:lnTo>
                      <a:pt x="15239" y="11429"/>
                    </a:lnTo>
                    <a:lnTo>
                      <a:pt x="15239" y="7619"/>
                    </a:lnTo>
                    <a:lnTo>
                      <a:pt x="15239" y="3047"/>
                    </a:lnTo>
                    <a:lnTo>
                      <a:pt x="12191" y="0"/>
                    </a:lnTo>
                    <a:lnTo>
                      <a:pt x="3809" y="0"/>
                    </a:lnTo>
                    <a:lnTo>
                      <a:pt x="0" y="3047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392" name="Google Shape;7392;p94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6112751" y="5546597"/>
                <a:ext cx="127279" cy="1897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393" name="Google Shape;7393;p94"/>
              <p:cNvSpPr/>
              <p:nvPr/>
            </p:nvSpPr>
            <p:spPr>
              <a:xfrm>
                <a:off x="6273545" y="5565647"/>
                <a:ext cx="20320" cy="167639"/>
              </a:xfrm>
              <a:custGeom>
                <a:rect b="b" l="l" r="r" t="t"/>
                <a:pathLst>
                  <a:path extrusionOk="0" h="167639" w="20320">
                    <a:moveTo>
                      <a:pt x="0" y="0"/>
                    </a:moveTo>
                    <a:lnTo>
                      <a:pt x="1071" y="11191"/>
                    </a:lnTo>
                    <a:lnTo>
                      <a:pt x="2857" y="22098"/>
                    </a:lnTo>
                    <a:lnTo>
                      <a:pt x="4929" y="33004"/>
                    </a:lnTo>
                    <a:lnTo>
                      <a:pt x="6858" y="44196"/>
                    </a:lnTo>
                    <a:lnTo>
                      <a:pt x="10144" y="66043"/>
                    </a:lnTo>
                    <a:lnTo>
                      <a:pt x="11430" y="88106"/>
                    </a:lnTo>
                    <a:lnTo>
                      <a:pt x="11572" y="110311"/>
                    </a:lnTo>
                    <a:lnTo>
                      <a:pt x="11430" y="132588"/>
                    </a:lnTo>
                    <a:lnTo>
                      <a:pt x="11060" y="140529"/>
                    </a:lnTo>
                    <a:lnTo>
                      <a:pt x="10763" y="152685"/>
                    </a:lnTo>
                    <a:lnTo>
                      <a:pt x="11751" y="163556"/>
                    </a:lnTo>
                    <a:lnTo>
                      <a:pt x="15240" y="167640"/>
                    </a:lnTo>
                    <a:lnTo>
                      <a:pt x="16764" y="166878"/>
                    </a:lnTo>
                    <a:lnTo>
                      <a:pt x="18288" y="166116"/>
                    </a:lnTo>
                    <a:lnTo>
                      <a:pt x="19812" y="165354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4" name="Google Shape;7394;p94"/>
              <p:cNvSpPr/>
              <p:nvPr/>
            </p:nvSpPr>
            <p:spPr>
              <a:xfrm>
                <a:off x="6329100" y="5647181"/>
                <a:ext cx="8254" cy="76200"/>
              </a:xfrm>
              <a:custGeom>
                <a:rect b="b" l="l" r="r" t="t"/>
                <a:pathLst>
                  <a:path extrusionOk="0" h="76200" w="8254">
                    <a:moveTo>
                      <a:pt x="3881" y="0"/>
                    </a:moveTo>
                    <a:lnTo>
                      <a:pt x="71" y="40386"/>
                    </a:lnTo>
                    <a:lnTo>
                      <a:pt x="0" y="47922"/>
                    </a:lnTo>
                    <a:lnTo>
                      <a:pt x="71" y="55530"/>
                    </a:lnTo>
                    <a:lnTo>
                      <a:pt x="714" y="62995"/>
                    </a:lnTo>
                    <a:lnTo>
                      <a:pt x="2357" y="70104"/>
                    </a:lnTo>
                    <a:lnTo>
                      <a:pt x="3881" y="76200"/>
                    </a:lnTo>
                    <a:lnTo>
                      <a:pt x="3881" y="73152"/>
                    </a:lnTo>
                    <a:lnTo>
                      <a:pt x="7691" y="74676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5" name="Google Shape;7395;p94"/>
              <p:cNvSpPr/>
              <p:nvPr/>
            </p:nvSpPr>
            <p:spPr>
              <a:xfrm>
                <a:off x="6303323" y="5525833"/>
                <a:ext cx="28575" cy="15239"/>
              </a:xfrm>
              <a:custGeom>
                <a:rect b="b" l="l" r="r" t="t"/>
                <a:pathLst>
                  <a:path extrusionOk="0" h="15239" w="28575">
                    <a:moveTo>
                      <a:pt x="28134" y="14668"/>
                    </a:moveTo>
                    <a:lnTo>
                      <a:pt x="0" y="0"/>
                    </a:lnTo>
                    <a:lnTo>
                      <a:pt x="226" y="190"/>
                    </a:lnTo>
                    <a:lnTo>
                      <a:pt x="11739" y="6096"/>
                    </a:lnTo>
                    <a:lnTo>
                      <a:pt x="17466" y="857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396" name="Google Shape;7396;p94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6383261" y="5553443"/>
                <a:ext cx="90703" cy="1798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97" name="Google Shape;7397;p94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6497561" y="5569350"/>
                <a:ext cx="179095" cy="1514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401" name="Shape 7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02" name="Google Shape;7402;p95"/>
          <p:cNvGrpSpPr/>
          <p:nvPr/>
        </p:nvGrpSpPr>
        <p:grpSpPr>
          <a:xfrm>
            <a:off x="1463901" y="1344705"/>
            <a:ext cx="7127737" cy="4067991"/>
            <a:chOff x="3628739" y="2049124"/>
            <a:chExt cx="6050197" cy="3402184"/>
          </a:xfrm>
        </p:grpSpPr>
        <p:grpSp>
          <p:nvGrpSpPr>
            <p:cNvPr id="7403" name="Google Shape;7403;p95"/>
            <p:cNvGrpSpPr/>
            <p:nvPr/>
          </p:nvGrpSpPr>
          <p:grpSpPr>
            <a:xfrm>
              <a:off x="4029443" y="2169401"/>
              <a:ext cx="166446" cy="187590"/>
              <a:chOff x="4029443" y="2169401"/>
              <a:chExt cx="166446" cy="187590"/>
            </a:xfrm>
          </p:grpSpPr>
          <p:pic>
            <p:nvPicPr>
              <p:cNvPr id="7404" name="Google Shape;7404;p9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029443" y="2169401"/>
                <a:ext cx="122707" cy="1379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405" name="Google Shape;7405;p95"/>
              <p:cNvSpPr/>
              <p:nvPr/>
            </p:nvSpPr>
            <p:spPr>
              <a:xfrm>
                <a:off x="4194619" y="2289047"/>
                <a:ext cx="1270" cy="67944"/>
              </a:xfrm>
              <a:custGeom>
                <a:rect b="b" l="l" r="r" t="t"/>
                <a:pathLst>
                  <a:path extrusionOk="0" h="67944" w="1270">
                    <a:moveTo>
                      <a:pt x="190" y="0"/>
                    </a:moveTo>
                    <a:lnTo>
                      <a:pt x="95" y="16132"/>
                    </a:lnTo>
                    <a:lnTo>
                      <a:pt x="0" y="32480"/>
                    </a:lnTo>
                    <a:lnTo>
                      <a:pt x="190" y="48970"/>
                    </a:lnTo>
                    <a:lnTo>
                      <a:pt x="952" y="65532"/>
                    </a:lnTo>
                    <a:lnTo>
                      <a:pt x="952" y="66294"/>
                    </a:lnTo>
                    <a:lnTo>
                      <a:pt x="952" y="67056"/>
                    </a:lnTo>
                    <a:lnTo>
                      <a:pt x="952" y="67818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406" name="Google Shape;7406;p95"/>
            <p:cNvSpPr/>
            <p:nvPr/>
          </p:nvSpPr>
          <p:spPr>
            <a:xfrm>
              <a:off x="4295394" y="2286000"/>
              <a:ext cx="39370" cy="77469"/>
            </a:xfrm>
            <a:custGeom>
              <a:rect b="b" l="l" r="r" t="t"/>
              <a:pathLst>
                <a:path extrusionOk="0" h="77469" w="39370">
                  <a:moveTo>
                    <a:pt x="12191" y="0"/>
                  </a:moveTo>
                  <a:lnTo>
                    <a:pt x="39290" y="24669"/>
                  </a:lnTo>
                  <a:lnTo>
                    <a:pt x="38671" y="33337"/>
                  </a:lnTo>
                  <a:lnTo>
                    <a:pt x="18573" y="66389"/>
                  </a:lnTo>
                  <a:lnTo>
                    <a:pt x="10036" y="72354"/>
                  </a:lnTo>
                  <a:lnTo>
                    <a:pt x="0" y="76962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407" name="Google Shape;7407;p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24743" y="2154161"/>
              <a:ext cx="99847" cy="1387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8" name="Google Shape;7408;p9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71809" y="2242553"/>
              <a:ext cx="101371" cy="1044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09" name="Google Shape;7409;p95"/>
            <p:cNvSpPr/>
            <p:nvPr/>
          </p:nvSpPr>
          <p:spPr>
            <a:xfrm>
              <a:off x="4883658" y="2287523"/>
              <a:ext cx="43179" cy="79375"/>
            </a:xfrm>
            <a:custGeom>
              <a:rect b="b" l="l" r="r" t="t"/>
              <a:pathLst>
                <a:path extrusionOk="0" h="79375" w="43179">
                  <a:moveTo>
                    <a:pt x="19812" y="0"/>
                  </a:moveTo>
                  <a:lnTo>
                    <a:pt x="42624" y="30980"/>
                  </a:lnTo>
                  <a:lnTo>
                    <a:pt x="41338" y="39623"/>
                  </a:lnTo>
                  <a:lnTo>
                    <a:pt x="9620" y="74914"/>
                  </a:lnTo>
                  <a:lnTo>
                    <a:pt x="0" y="79248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0" name="Google Shape;7410;p95"/>
            <p:cNvSpPr/>
            <p:nvPr/>
          </p:nvSpPr>
          <p:spPr>
            <a:xfrm>
              <a:off x="5162550" y="2238755"/>
              <a:ext cx="17779" cy="2539"/>
            </a:xfrm>
            <a:custGeom>
              <a:rect b="b" l="l" r="r" t="t"/>
              <a:pathLst>
                <a:path extrusionOk="0" h="2539" w="17779">
                  <a:moveTo>
                    <a:pt x="0" y="0"/>
                  </a:moveTo>
                  <a:lnTo>
                    <a:pt x="10668" y="1523"/>
                  </a:lnTo>
                  <a:lnTo>
                    <a:pt x="11430" y="2285"/>
                  </a:lnTo>
                  <a:lnTo>
                    <a:pt x="17526" y="2285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1" name="Google Shape;7411;p95"/>
            <p:cNvSpPr/>
            <p:nvPr/>
          </p:nvSpPr>
          <p:spPr>
            <a:xfrm>
              <a:off x="5362955" y="2228850"/>
              <a:ext cx="16510" cy="15239"/>
            </a:xfrm>
            <a:custGeom>
              <a:rect b="b" l="l" r="r" t="t"/>
              <a:pathLst>
                <a:path extrusionOk="0" h="15239" w="16510">
                  <a:moveTo>
                    <a:pt x="0" y="3810"/>
                  </a:moveTo>
                  <a:lnTo>
                    <a:pt x="0" y="12192"/>
                  </a:lnTo>
                  <a:lnTo>
                    <a:pt x="3809" y="15240"/>
                  </a:lnTo>
                  <a:lnTo>
                    <a:pt x="12191" y="15240"/>
                  </a:lnTo>
                  <a:lnTo>
                    <a:pt x="16001" y="12192"/>
                  </a:lnTo>
                  <a:lnTo>
                    <a:pt x="16001" y="7620"/>
                  </a:lnTo>
                  <a:lnTo>
                    <a:pt x="16001" y="3810"/>
                  </a:lnTo>
                  <a:lnTo>
                    <a:pt x="12191" y="0"/>
                  </a:lnTo>
                  <a:lnTo>
                    <a:pt x="3809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2" name="Google Shape;7412;p95"/>
            <p:cNvSpPr/>
            <p:nvPr/>
          </p:nvSpPr>
          <p:spPr>
            <a:xfrm>
              <a:off x="5499353" y="2228850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810"/>
                  </a:moveTo>
                  <a:lnTo>
                    <a:pt x="0" y="12192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2192"/>
                  </a:lnTo>
                  <a:lnTo>
                    <a:pt x="15239" y="7620"/>
                  </a:lnTo>
                  <a:lnTo>
                    <a:pt x="15239" y="3810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3" name="Google Shape;7413;p95"/>
            <p:cNvSpPr/>
            <p:nvPr/>
          </p:nvSpPr>
          <p:spPr>
            <a:xfrm>
              <a:off x="6044184" y="2266950"/>
              <a:ext cx="33020" cy="55244"/>
            </a:xfrm>
            <a:custGeom>
              <a:rect b="b" l="l" r="r" t="t"/>
              <a:pathLst>
                <a:path extrusionOk="0" h="55244" w="33020">
                  <a:moveTo>
                    <a:pt x="16763" y="3048"/>
                  </a:moveTo>
                  <a:lnTo>
                    <a:pt x="20573" y="2286"/>
                  </a:lnTo>
                  <a:lnTo>
                    <a:pt x="24383" y="762"/>
                  </a:lnTo>
                  <a:lnTo>
                    <a:pt x="28193" y="0"/>
                  </a:lnTo>
                  <a:lnTo>
                    <a:pt x="31325" y="6179"/>
                  </a:lnTo>
                  <a:lnTo>
                    <a:pt x="32670" y="12287"/>
                  </a:lnTo>
                  <a:lnTo>
                    <a:pt x="32158" y="18538"/>
                  </a:lnTo>
                  <a:lnTo>
                    <a:pt x="29717" y="25146"/>
                  </a:lnTo>
                  <a:lnTo>
                    <a:pt x="23895" y="33861"/>
                  </a:lnTo>
                  <a:lnTo>
                    <a:pt x="16859" y="41719"/>
                  </a:lnTo>
                  <a:lnTo>
                    <a:pt x="8822" y="48720"/>
                  </a:lnTo>
                  <a:lnTo>
                    <a:pt x="0" y="54864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14" name="Google Shape;7414;p95"/>
            <p:cNvGrpSpPr/>
            <p:nvPr/>
          </p:nvGrpSpPr>
          <p:grpSpPr>
            <a:xfrm>
              <a:off x="6249911" y="2132825"/>
              <a:ext cx="280441" cy="200145"/>
              <a:chOff x="6249911" y="2132825"/>
              <a:chExt cx="280441" cy="200145"/>
            </a:xfrm>
          </p:grpSpPr>
          <p:pic>
            <p:nvPicPr>
              <p:cNvPr id="7415" name="Google Shape;7415;p9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249911" y="2132825"/>
                <a:ext cx="127279" cy="1379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16" name="Google Shape;7416;p9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400025" y="2227694"/>
                <a:ext cx="130327" cy="1052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17" name="Google Shape;7417;p95"/>
            <p:cNvGrpSpPr/>
            <p:nvPr/>
          </p:nvGrpSpPr>
          <p:grpSpPr>
            <a:xfrm>
              <a:off x="6940296" y="2133600"/>
              <a:ext cx="242696" cy="106680"/>
              <a:chOff x="6940296" y="2133600"/>
              <a:chExt cx="242696" cy="106680"/>
            </a:xfrm>
          </p:grpSpPr>
          <p:sp>
            <p:nvSpPr>
              <p:cNvPr id="7418" name="Google Shape;7418;p95"/>
              <p:cNvSpPr/>
              <p:nvPr/>
            </p:nvSpPr>
            <p:spPr>
              <a:xfrm>
                <a:off x="6960108" y="2167890"/>
                <a:ext cx="222884" cy="7619"/>
              </a:xfrm>
              <a:custGeom>
                <a:rect b="b" l="l" r="r" t="t"/>
                <a:pathLst>
                  <a:path extrusionOk="0" h="7619" w="222884">
                    <a:moveTo>
                      <a:pt x="0" y="4572"/>
                    </a:moveTo>
                    <a:lnTo>
                      <a:pt x="19883" y="6012"/>
                    </a:lnTo>
                    <a:lnTo>
                      <a:pt x="39624" y="6953"/>
                    </a:lnTo>
                    <a:lnTo>
                      <a:pt x="59364" y="7465"/>
                    </a:lnTo>
                    <a:lnTo>
                      <a:pt x="79248" y="7620"/>
                    </a:lnTo>
                    <a:lnTo>
                      <a:pt x="107251" y="6560"/>
                    </a:lnTo>
                    <a:lnTo>
                      <a:pt x="135255" y="4857"/>
                    </a:lnTo>
                    <a:lnTo>
                      <a:pt x="163258" y="3012"/>
                    </a:lnTo>
                    <a:lnTo>
                      <a:pt x="191262" y="1524"/>
                    </a:lnTo>
                    <a:lnTo>
                      <a:pt x="198929" y="1524"/>
                    </a:lnTo>
                    <a:lnTo>
                      <a:pt x="207454" y="1524"/>
                    </a:lnTo>
                    <a:lnTo>
                      <a:pt x="215693" y="1524"/>
                    </a:lnTo>
                    <a:lnTo>
                      <a:pt x="222504" y="1524"/>
                    </a:lnTo>
                    <a:lnTo>
                      <a:pt x="215205" y="1607"/>
                    </a:lnTo>
                    <a:lnTo>
                      <a:pt x="208121" y="1619"/>
                    </a:lnTo>
                    <a:lnTo>
                      <a:pt x="201179" y="1202"/>
                    </a:lnTo>
                    <a:lnTo>
                      <a:pt x="194310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9" name="Google Shape;7419;p95"/>
              <p:cNvSpPr/>
              <p:nvPr/>
            </p:nvSpPr>
            <p:spPr>
              <a:xfrm>
                <a:off x="6940296" y="2133600"/>
                <a:ext cx="118109" cy="106680"/>
              </a:xfrm>
              <a:custGeom>
                <a:rect b="b" l="l" r="r" t="t"/>
                <a:pathLst>
                  <a:path extrusionOk="0" h="106680" w="118109">
                    <a:moveTo>
                      <a:pt x="105155" y="0"/>
                    </a:moveTo>
                    <a:lnTo>
                      <a:pt x="93225" y="2095"/>
                    </a:lnTo>
                    <a:lnTo>
                      <a:pt x="82867" y="5905"/>
                    </a:lnTo>
                    <a:lnTo>
                      <a:pt x="72794" y="11144"/>
                    </a:lnTo>
                    <a:lnTo>
                      <a:pt x="61721" y="17526"/>
                    </a:lnTo>
                    <a:lnTo>
                      <a:pt x="47898" y="25419"/>
                    </a:lnTo>
                    <a:lnTo>
                      <a:pt x="34004" y="33242"/>
                    </a:lnTo>
                    <a:lnTo>
                      <a:pt x="20252" y="41207"/>
                    </a:lnTo>
                    <a:lnTo>
                      <a:pt x="6857" y="49530"/>
                    </a:lnTo>
                    <a:lnTo>
                      <a:pt x="4571" y="51054"/>
                    </a:lnTo>
                    <a:lnTo>
                      <a:pt x="2285" y="52578"/>
                    </a:lnTo>
                    <a:lnTo>
                      <a:pt x="0" y="54102"/>
                    </a:lnTo>
                    <a:lnTo>
                      <a:pt x="3047" y="57150"/>
                    </a:lnTo>
                    <a:lnTo>
                      <a:pt x="7619" y="58674"/>
                    </a:lnTo>
                    <a:lnTo>
                      <a:pt x="13715" y="60198"/>
                    </a:lnTo>
                    <a:lnTo>
                      <a:pt x="24705" y="64067"/>
                    </a:lnTo>
                    <a:lnTo>
                      <a:pt x="35909" y="67722"/>
                    </a:lnTo>
                    <a:lnTo>
                      <a:pt x="47255" y="71235"/>
                    </a:lnTo>
                    <a:lnTo>
                      <a:pt x="58673" y="74676"/>
                    </a:lnTo>
                    <a:lnTo>
                      <a:pt x="72104" y="79021"/>
                    </a:lnTo>
                    <a:lnTo>
                      <a:pt x="108965" y="99060"/>
                    </a:lnTo>
                    <a:lnTo>
                      <a:pt x="115061" y="104394"/>
                    </a:lnTo>
                    <a:lnTo>
                      <a:pt x="118109" y="10668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20" name="Google Shape;7420;p95"/>
            <p:cNvGrpSpPr/>
            <p:nvPr/>
          </p:nvGrpSpPr>
          <p:grpSpPr>
            <a:xfrm>
              <a:off x="7514831" y="2079771"/>
              <a:ext cx="551713" cy="236721"/>
              <a:chOff x="7514831" y="2079771"/>
              <a:chExt cx="551713" cy="236721"/>
            </a:xfrm>
          </p:grpSpPr>
          <p:pic>
            <p:nvPicPr>
              <p:cNvPr id="7421" name="Google Shape;7421;p9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514831" y="2079771"/>
                <a:ext cx="199669" cy="2367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22" name="Google Shape;7422;p95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745717" y="2128253"/>
                <a:ext cx="320827" cy="1501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23" name="Google Shape;7423;p95"/>
            <p:cNvGrpSpPr/>
            <p:nvPr/>
          </p:nvGrpSpPr>
          <p:grpSpPr>
            <a:xfrm>
              <a:off x="8271497" y="2049124"/>
              <a:ext cx="653059" cy="200311"/>
              <a:chOff x="8271497" y="2049124"/>
              <a:chExt cx="653059" cy="200311"/>
            </a:xfrm>
          </p:grpSpPr>
          <p:pic>
            <p:nvPicPr>
              <p:cNvPr id="7424" name="Google Shape;7424;p9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8271497" y="2086914"/>
                <a:ext cx="101109" cy="1625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25" name="Google Shape;7425;p95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408181" y="2138159"/>
                <a:ext cx="66307" cy="1013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426" name="Google Shape;7426;p95"/>
              <p:cNvSpPr/>
              <p:nvPr/>
            </p:nvSpPr>
            <p:spPr>
              <a:xfrm>
                <a:off x="8519160" y="2138171"/>
                <a:ext cx="6350" cy="83819"/>
              </a:xfrm>
              <a:custGeom>
                <a:rect b="b" l="l" r="r" t="t"/>
                <a:pathLst>
                  <a:path extrusionOk="0" h="83819" w="6350">
                    <a:moveTo>
                      <a:pt x="0" y="0"/>
                    </a:moveTo>
                    <a:lnTo>
                      <a:pt x="6096" y="48779"/>
                    </a:lnTo>
                    <a:lnTo>
                      <a:pt x="6096" y="71949"/>
                    </a:lnTo>
                    <a:lnTo>
                      <a:pt x="6096" y="8382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7" name="Google Shape;7427;p95"/>
              <p:cNvSpPr/>
              <p:nvPr/>
            </p:nvSpPr>
            <p:spPr>
              <a:xfrm>
                <a:off x="8582406" y="2138171"/>
                <a:ext cx="1904" cy="79375"/>
              </a:xfrm>
              <a:custGeom>
                <a:rect b="b" l="l" r="r" t="t"/>
                <a:pathLst>
                  <a:path extrusionOk="0" h="79375" w="1904">
                    <a:moveTo>
                      <a:pt x="0" y="0"/>
                    </a:moveTo>
                    <a:lnTo>
                      <a:pt x="1524" y="41148"/>
                    </a:lnTo>
                    <a:lnTo>
                      <a:pt x="1524" y="50851"/>
                    </a:lnTo>
                    <a:lnTo>
                      <a:pt x="1524" y="60483"/>
                    </a:lnTo>
                    <a:lnTo>
                      <a:pt x="1524" y="69973"/>
                    </a:lnTo>
                    <a:lnTo>
                      <a:pt x="1524" y="79248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8" name="Google Shape;7428;p95"/>
              <p:cNvSpPr/>
              <p:nvPr/>
            </p:nvSpPr>
            <p:spPr>
              <a:xfrm>
                <a:off x="8586978" y="2105405"/>
                <a:ext cx="72390" cy="104775"/>
              </a:xfrm>
              <a:custGeom>
                <a:rect b="b" l="l" r="r" t="t"/>
                <a:pathLst>
                  <a:path extrusionOk="0" h="104775" w="72390">
                    <a:moveTo>
                      <a:pt x="0" y="46482"/>
                    </a:moveTo>
                    <a:lnTo>
                      <a:pt x="38862" y="70104"/>
                    </a:lnTo>
                    <a:lnTo>
                      <a:pt x="65532" y="101346"/>
                    </a:lnTo>
                    <a:lnTo>
                      <a:pt x="67056" y="102108"/>
                    </a:lnTo>
                    <a:lnTo>
                      <a:pt x="70104" y="104394"/>
                    </a:lnTo>
                    <a:lnTo>
                      <a:pt x="72390" y="100584"/>
                    </a:lnTo>
                    <a:lnTo>
                      <a:pt x="71628" y="95250"/>
                    </a:lnTo>
                    <a:lnTo>
                      <a:pt x="71628" y="89916"/>
                    </a:lnTo>
                    <a:lnTo>
                      <a:pt x="68580" y="44958"/>
                    </a:lnTo>
                    <a:lnTo>
                      <a:pt x="64198" y="27051"/>
                    </a:lnTo>
                    <a:lnTo>
                      <a:pt x="62150" y="18168"/>
                    </a:lnTo>
                    <a:lnTo>
                      <a:pt x="60959" y="9144"/>
                    </a:lnTo>
                    <a:lnTo>
                      <a:pt x="60959" y="4572"/>
                    </a:lnTo>
                    <a:lnTo>
                      <a:pt x="60959" y="3048"/>
                    </a:lnTo>
                    <a:lnTo>
                      <a:pt x="60197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429" name="Google Shape;7429;p95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706599" y="2049124"/>
                <a:ext cx="217957" cy="1477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430" name="Google Shape;7430;p9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097261" y="2788145"/>
              <a:ext cx="169951" cy="1813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31" name="Google Shape;7431;p95"/>
            <p:cNvSpPr/>
            <p:nvPr/>
          </p:nvSpPr>
          <p:spPr>
            <a:xfrm>
              <a:off x="4325873" y="2924555"/>
              <a:ext cx="45085" cy="59689"/>
            </a:xfrm>
            <a:custGeom>
              <a:rect b="b" l="l" r="r" t="t"/>
              <a:pathLst>
                <a:path extrusionOk="0" h="59689" w="45085">
                  <a:moveTo>
                    <a:pt x="27432" y="0"/>
                  </a:moveTo>
                  <a:lnTo>
                    <a:pt x="35635" y="4060"/>
                  </a:lnTo>
                  <a:lnTo>
                    <a:pt x="41052" y="7334"/>
                  </a:lnTo>
                  <a:lnTo>
                    <a:pt x="44041" y="11894"/>
                  </a:lnTo>
                  <a:lnTo>
                    <a:pt x="44958" y="19811"/>
                  </a:lnTo>
                  <a:lnTo>
                    <a:pt x="43588" y="28408"/>
                  </a:lnTo>
                  <a:lnTo>
                    <a:pt x="13525" y="56102"/>
                  </a:lnTo>
                  <a:lnTo>
                    <a:pt x="7262" y="58090"/>
                  </a:lnTo>
                  <a:lnTo>
                    <a:pt x="0" y="59436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432" name="Google Shape;7432;p9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628375" y="2800337"/>
              <a:ext cx="128041" cy="1387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33" name="Google Shape;7433;p9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804397" y="2883204"/>
              <a:ext cx="171475" cy="1145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34" name="Google Shape;7434;p95"/>
            <p:cNvSpPr/>
            <p:nvPr/>
          </p:nvSpPr>
          <p:spPr>
            <a:xfrm>
              <a:off x="5464302" y="2909316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8"/>
                  </a:moveTo>
                  <a:lnTo>
                    <a:pt x="0" y="11430"/>
                  </a:lnTo>
                  <a:lnTo>
                    <a:pt x="3809" y="15240"/>
                  </a:lnTo>
                  <a:lnTo>
                    <a:pt x="12191" y="15240"/>
                  </a:lnTo>
                  <a:lnTo>
                    <a:pt x="15239" y="11430"/>
                  </a:lnTo>
                  <a:lnTo>
                    <a:pt x="15239" y="7620"/>
                  </a:lnTo>
                  <a:lnTo>
                    <a:pt x="15239" y="3048"/>
                  </a:lnTo>
                  <a:lnTo>
                    <a:pt x="12191" y="0"/>
                  </a:lnTo>
                  <a:lnTo>
                    <a:pt x="3809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5" name="Google Shape;7435;p95"/>
            <p:cNvSpPr/>
            <p:nvPr/>
          </p:nvSpPr>
          <p:spPr>
            <a:xfrm>
              <a:off x="5779770" y="2887979"/>
              <a:ext cx="14604" cy="5714"/>
            </a:xfrm>
            <a:custGeom>
              <a:rect b="b" l="l" r="r" t="t"/>
              <a:pathLst>
                <a:path extrusionOk="0" h="5714" w="14604">
                  <a:moveTo>
                    <a:pt x="0" y="5334"/>
                  </a:moveTo>
                  <a:lnTo>
                    <a:pt x="4571" y="3048"/>
                  </a:lnTo>
                  <a:lnTo>
                    <a:pt x="9906" y="1524"/>
                  </a:lnTo>
                  <a:lnTo>
                    <a:pt x="14478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6" name="Google Shape;7436;p95"/>
            <p:cNvSpPr/>
            <p:nvPr/>
          </p:nvSpPr>
          <p:spPr>
            <a:xfrm>
              <a:off x="5919215" y="2879598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8"/>
                  </a:moveTo>
                  <a:lnTo>
                    <a:pt x="0" y="11430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1430"/>
                  </a:lnTo>
                  <a:lnTo>
                    <a:pt x="15239" y="7620"/>
                  </a:lnTo>
                  <a:lnTo>
                    <a:pt x="15239" y="3048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7" name="Google Shape;7437;p95"/>
            <p:cNvSpPr/>
            <p:nvPr/>
          </p:nvSpPr>
          <p:spPr>
            <a:xfrm>
              <a:off x="6039611" y="2878835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810"/>
                  </a:moveTo>
                  <a:lnTo>
                    <a:pt x="0" y="12192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2192"/>
                  </a:lnTo>
                  <a:lnTo>
                    <a:pt x="15239" y="7620"/>
                  </a:lnTo>
                  <a:lnTo>
                    <a:pt x="15239" y="3810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438" name="Google Shape;7438;p9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281915" y="2866631"/>
              <a:ext cx="95620" cy="99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39" name="Google Shape;7439;p9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460223" y="2764166"/>
              <a:ext cx="294157" cy="17259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440" name="Google Shape;7440;p95"/>
            <p:cNvGrpSpPr/>
            <p:nvPr/>
          </p:nvGrpSpPr>
          <p:grpSpPr>
            <a:xfrm>
              <a:off x="7046975" y="2697479"/>
              <a:ext cx="221487" cy="109855"/>
              <a:chOff x="7046975" y="2697479"/>
              <a:chExt cx="221487" cy="109855"/>
            </a:xfrm>
          </p:grpSpPr>
          <p:sp>
            <p:nvSpPr>
              <p:cNvPr id="7441" name="Google Shape;7441;p95"/>
              <p:cNvSpPr/>
              <p:nvPr/>
            </p:nvSpPr>
            <p:spPr>
              <a:xfrm>
                <a:off x="7110983" y="2741675"/>
                <a:ext cx="157479" cy="5714"/>
              </a:xfrm>
              <a:custGeom>
                <a:rect b="b" l="l" r="r" t="t"/>
                <a:pathLst>
                  <a:path extrusionOk="0" h="5714" w="157479">
                    <a:moveTo>
                      <a:pt x="0" y="4572"/>
                    </a:moveTo>
                    <a:lnTo>
                      <a:pt x="12453" y="4691"/>
                    </a:lnTo>
                    <a:lnTo>
                      <a:pt x="24764" y="4953"/>
                    </a:lnTo>
                    <a:lnTo>
                      <a:pt x="37076" y="5214"/>
                    </a:lnTo>
                    <a:lnTo>
                      <a:pt x="49530" y="5334"/>
                    </a:lnTo>
                    <a:lnTo>
                      <a:pt x="66103" y="4774"/>
                    </a:lnTo>
                    <a:lnTo>
                      <a:pt x="82677" y="4286"/>
                    </a:lnTo>
                    <a:lnTo>
                      <a:pt x="99250" y="3940"/>
                    </a:lnTo>
                    <a:lnTo>
                      <a:pt x="115823" y="3810"/>
                    </a:lnTo>
                    <a:lnTo>
                      <a:pt x="124968" y="3929"/>
                    </a:lnTo>
                    <a:lnTo>
                      <a:pt x="134112" y="4191"/>
                    </a:lnTo>
                    <a:lnTo>
                      <a:pt x="143256" y="4452"/>
                    </a:lnTo>
                    <a:lnTo>
                      <a:pt x="152400" y="4572"/>
                    </a:lnTo>
                    <a:lnTo>
                      <a:pt x="155448" y="4572"/>
                    </a:lnTo>
                    <a:lnTo>
                      <a:pt x="156972" y="4572"/>
                    </a:lnTo>
                    <a:lnTo>
                      <a:pt x="149352" y="3810"/>
                    </a:lnTo>
                    <a:lnTo>
                      <a:pt x="141732" y="3048"/>
                    </a:lnTo>
                    <a:lnTo>
                      <a:pt x="133350" y="1524"/>
                    </a:lnTo>
                    <a:lnTo>
                      <a:pt x="130302" y="762"/>
                    </a:lnTo>
                    <a:lnTo>
                      <a:pt x="126492" y="0"/>
                    </a:lnTo>
                    <a:lnTo>
                      <a:pt x="123444" y="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2" name="Google Shape;7442;p95"/>
              <p:cNvSpPr/>
              <p:nvPr/>
            </p:nvSpPr>
            <p:spPr>
              <a:xfrm>
                <a:off x="7046975" y="2697479"/>
                <a:ext cx="121920" cy="109855"/>
              </a:xfrm>
              <a:custGeom>
                <a:rect b="b" l="l" r="r" t="t"/>
                <a:pathLst>
                  <a:path extrusionOk="0" h="109855" w="121920">
                    <a:moveTo>
                      <a:pt x="110490" y="0"/>
                    </a:moveTo>
                    <a:lnTo>
                      <a:pt x="69342" y="16764"/>
                    </a:lnTo>
                    <a:lnTo>
                      <a:pt x="57221" y="23050"/>
                    </a:lnTo>
                    <a:lnTo>
                      <a:pt x="44958" y="29337"/>
                    </a:lnTo>
                    <a:lnTo>
                      <a:pt x="32694" y="35623"/>
                    </a:lnTo>
                    <a:lnTo>
                      <a:pt x="20574" y="41910"/>
                    </a:lnTo>
                    <a:lnTo>
                      <a:pt x="16002" y="44196"/>
                    </a:lnTo>
                    <a:lnTo>
                      <a:pt x="4572" y="48006"/>
                    </a:lnTo>
                    <a:lnTo>
                      <a:pt x="2286" y="54102"/>
                    </a:lnTo>
                    <a:lnTo>
                      <a:pt x="0" y="60198"/>
                    </a:lnTo>
                    <a:lnTo>
                      <a:pt x="14478" y="64770"/>
                    </a:lnTo>
                    <a:lnTo>
                      <a:pt x="17526" y="66294"/>
                    </a:lnTo>
                    <a:lnTo>
                      <a:pt x="30360" y="71366"/>
                    </a:lnTo>
                    <a:lnTo>
                      <a:pt x="43624" y="75438"/>
                    </a:lnTo>
                    <a:lnTo>
                      <a:pt x="57173" y="78938"/>
                    </a:lnTo>
                    <a:lnTo>
                      <a:pt x="70866" y="82296"/>
                    </a:lnTo>
                    <a:lnTo>
                      <a:pt x="81367" y="85082"/>
                    </a:lnTo>
                    <a:lnTo>
                      <a:pt x="92011" y="88011"/>
                    </a:lnTo>
                    <a:lnTo>
                      <a:pt x="102369" y="91511"/>
                    </a:lnTo>
                    <a:lnTo>
                      <a:pt x="112014" y="96012"/>
                    </a:lnTo>
                    <a:lnTo>
                      <a:pt x="115824" y="97536"/>
                    </a:lnTo>
                    <a:lnTo>
                      <a:pt x="121920" y="102870"/>
                    </a:lnTo>
                    <a:lnTo>
                      <a:pt x="119634" y="108204"/>
                    </a:lnTo>
                    <a:lnTo>
                      <a:pt x="119634" y="108966"/>
                    </a:lnTo>
                    <a:lnTo>
                      <a:pt x="119634" y="109728"/>
                    </a:lnTo>
                    <a:lnTo>
                      <a:pt x="118110" y="108966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43" name="Google Shape;7443;p95"/>
            <p:cNvGrpSpPr/>
            <p:nvPr/>
          </p:nvGrpSpPr>
          <p:grpSpPr>
            <a:xfrm>
              <a:off x="7667993" y="2660129"/>
              <a:ext cx="827557" cy="177571"/>
              <a:chOff x="7667993" y="2660129"/>
              <a:chExt cx="827557" cy="177571"/>
            </a:xfrm>
          </p:grpSpPr>
          <p:pic>
            <p:nvPicPr>
              <p:cNvPr id="7444" name="Google Shape;7444;p95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667993" y="2681465"/>
                <a:ext cx="360070" cy="1562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45" name="Google Shape;7445;p95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8053565" y="2660129"/>
                <a:ext cx="441985" cy="1493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46" name="Google Shape;7446;p95"/>
            <p:cNvGrpSpPr/>
            <p:nvPr/>
          </p:nvGrpSpPr>
          <p:grpSpPr>
            <a:xfrm>
              <a:off x="8735568" y="2555449"/>
              <a:ext cx="943368" cy="231947"/>
              <a:chOff x="8735568" y="2555449"/>
              <a:chExt cx="943368" cy="231947"/>
            </a:xfrm>
          </p:grpSpPr>
          <p:sp>
            <p:nvSpPr>
              <p:cNvPr id="7447" name="Google Shape;7447;p95"/>
              <p:cNvSpPr/>
              <p:nvPr/>
            </p:nvSpPr>
            <p:spPr>
              <a:xfrm>
                <a:off x="8735568" y="2673096"/>
                <a:ext cx="6984" cy="114300"/>
              </a:xfrm>
              <a:custGeom>
                <a:rect b="b" l="l" r="r" t="t"/>
                <a:pathLst>
                  <a:path extrusionOk="0" h="114300" w="6984">
                    <a:moveTo>
                      <a:pt x="0" y="0"/>
                    </a:moveTo>
                    <a:lnTo>
                      <a:pt x="5786" y="39969"/>
                    </a:lnTo>
                    <a:lnTo>
                      <a:pt x="6203" y="66222"/>
                    </a:lnTo>
                    <a:lnTo>
                      <a:pt x="6381" y="78486"/>
                    </a:lnTo>
                    <a:lnTo>
                      <a:pt x="6417" y="90749"/>
                    </a:lnTo>
                    <a:lnTo>
                      <a:pt x="6096" y="102870"/>
                    </a:lnTo>
                    <a:lnTo>
                      <a:pt x="5334" y="108966"/>
                    </a:lnTo>
                    <a:lnTo>
                      <a:pt x="4572" y="110489"/>
                    </a:lnTo>
                    <a:lnTo>
                      <a:pt x="4572" y="11430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448" name="Google Shape;7448;p95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8790419" y="2626601"/>
                <a:ext cx="265177" cy="1409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449" name="Google Shape;7449;p95"/>
              <p:cNvSpPr/>
              <p:nvPr/>
            </p:nvSpPr>
            <p:spPr>
              <a:xfrm>
                <a:off x="9088183" y="2644902"/>
                <a:ext cx="3809" cy="87630"/>
              </a:xfrm>
              <a:custGeom>
                <a:rect b="b" l="l" r="r" t="t"/>
                <a:pathLst>
                  <a:path extrusionOk="0" h="87630" w="3809">
                    <a:moveTo>
                      <a:pt x="952" y="0"/>
                    </a:moveTo>
                    <a:lnTo>
                      <a:pt x="190" y="9596"/>
                    </a:lnTo>
                    <a:lnTo>
                      <a:pt x="0" y="19050"/>
                    </a:lnTo>
                    <a:lnTo>
                      <a:pt x="95" y="28503"/>
                    </a:lnTo>
                    <a:lnTo>
                      <a:pt x="190" y="38100"/>
                    </a:lnTo>
                    <a:lnTo>
                      <a:pt x="333" y="48946"/>
                    </a:lnTo>
                    <a:lnTo>
                      <a:pt x="762" y="59721"/>
                    </a:lnTo>
                    <a:lnTo>
                      <a:pt x="1476" y="70354"/>
                    </a:lnTo>
                    <a:lnTo>
                      <a:pt x="2476" y="80772"/>
                    </a:lnTo>
                    <a:lnTo>
                      <a:pt x="2476" y="83058"/>
                    </a:lnTo>
                    <a:lnTo>
                      <a:pt x="3238" y="85344"/>
                    </a:lnTo>
                    <a:lnTo>
                      <a:pt x="3238" y="8763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450" name="Google Shape;7450;p95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9119067" y="2603741"/>
                <a:ext cx="268785" cy="1366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51" name="Google Shape;7451;p95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9414497" y="2598193"/>
                <a:ext cx="96418" cy="1097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52" name="Google Shape;7452;p95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9530321" y="2555449"/>
                <a:ext cx="148615" cy="1336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453" name="Google Shape;7453;p95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5363705" y="3497567"/>
              <a:ext cx="216433" cy="2392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54" name="Google Shape;7454;p95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767565" y="3517617"/>
              <a:ext cx="113563" cy="149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55" name="Google Shape;7455;p95"/>
            <p:cNvSpPr/>
            <p:nvPr/>
          </p:nvSpPr>
          <p:spPr>
            <a:xfrm>
              <a:off x="5963780" y="3398960"/>
              <a:ext cx="86360" cy="405129"/>
            </a:xfrm>
            <a:custGeom>
              <a:rect b="b" l="l" r="r" t="t"/>
              <a:pathLst>
                <a:path extrusionOk="0" h="405129" w="86360">
                  <a:moveTo>
                    <a:pt x="76592" y="42993"/>
                  </a:moveTo>
                  <a:lnTo>
                    <a:pt x="50684" y="7179"/>
                  </a:lnTo>
                  <a:lnTo>
                    <a:pt x="29575" y="0"/>
                  </a:lnTo>
                  <a:lnTo>
                    <a:pt x="22490" y="1083"/>
                  </a:lnTo>
                  <a:lnTo>
                    <a:pt x="0" y="44827"/>
                  </a:lnTo>
                  <a:lnTo>
                    <a:pt x="1059" y="56328"/>
                  </a:lnTo>
                  <a:lnTo>
                    <a:pt x="17930" y="90713"/>
                  </a:lnTo>
                  <a:lnTo>
                    <a:pt x="37290" y="114907"/>
                  </a:lnTo>
                  <a:lnTo>
                    <a:pt x="46112" y="127575"/>
                  </a:lnTo>
                  <a:lnTo>
                    <a:pt x="52744" y="139410"/>
                  </a:lnTo>
                  <a:lnTo>
                    <a:pt x="57447" y="151959"/>
                  </a:lnTo>
                  <a:lnTo>
                    <a:pt x="59721" y="165080"/>
                  </a:lnTo>
                  <a:lnTo>
                    <a:pt x="59066" y="178629"/>
                  </a:lnTo>
                  <a:lnTo>
                    <a:pt x="33158" y="220539"/>
                  </a:lnTo>
                  <a:lnTo>
                    <a:pt x="9536" y="239589"/>
                  </a:lnTo>
                  <a:lnTo>
                    <a:pt x="17418" y="240125"/>
                  </a:lnTo>
                  <a:lnTo>
                    <a:pt x="25157" y="239875"/>
                  </a:lnTo>
                  <a:lnTo>
                    <a:pt x="32896" y="239482"/>
                  </a:lnTo>
                  <a:lnTo>
                    <a:pt x="40778" y="239589"/>
                  </a:lnTo>
                  <a:lnTo>
                    <a:pt x="66877" y="274355"/>
                  </a:lnTo>
                  <a:lnTo>
                    <a:pt x="67044" y="284416"/>
                  </a:lnTo>
                  <a:lnTo>
                    <a:pt x="65924" y="293691"/>
                  </a:lnTo>
                  <a:lnTo>
                    <a:pt x="62888" y="307276"/>
                  </a:lnTo>
                  <a:lnTo>
                    <a:pt x="58781" y="320647"/>
                  </a:lnTo>
                  <a:lnTo>
                    <a:pt x="54244" y="333875"/>
                  </a:lnTo>
                  <a:lnTo>
                    <a:pt x="49922" y="347031"/>
                  </a:lnTo>
                  <a:lnTo>
                    <a:pt x="46803" y="357663"/>
                  </a:lnTo>
                  <a:lnTo>
                    <a:pt x="44398" y="368081"/>
                  </a:lnTo>
                  <a:lnTo>
                    <a:pt x="42850" y="378642"/>
                  </a:lnTo>
                  <a:lnTo>
                    <a:pt x="42302" y="389703"/>
                  </a:lnTo>
                  <a:lnTo>
                    <a:pt x="42302" y="397323"/>
                  </a:lnTo>
                  <a:lnTo>
                    <a:pt x="44588" y="402657"/>
                  </a:lnTo>
                  <a:lnTo>
                    <a:pt x="52970" y="403419"/>
                  </a:lnTo>
                  <a:lnTo>
                    <a:pt x="62114" y="404943"/>
                  </a:lnTo>
                  <a:lnTo>
                    <a:pt x="70496" y="404181"/>
                  </a:lnTo>
                  <a:lnTo>
                    <a:pt x="76592" y="397323"/>
                  </a:lnTo>
                  <a:lnTo>
                    <a:pt x="81926" y="390465"/>
                  </a:lnTo>
                  <a:lnTo>
                    <a:pt x="84212" y="388179"/>
                  </a:lnTo>
                  <a:lnTo>
                    <a:pt x="85736" y="382083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56" name="Google Shape;7456;p95"/>
            <p:cNvGrpSpPr/>
            <p:nvPr/>
          </p:nvGrpSpPr>
          <p:grpSpPr>
            <a:xfrm>
              <a:off x="6205728" y="3520439"/>
              <a:ext cx="116776" cy="179083"/>
              <a:chOff x="6205728" y="3520439"/>
              <a:chExt cx="116776" cy="179083"/>
            </a:xfrm>
          </p:grpSpPr>
          <p:sp>
            <p:nvSpPr>
              <p:cNvPr id="7457" name="Google Shape;7457;p95"/>
              <p:cNvSpPr/>
              <p:nvPr/>
            </p:nvSpPr>
            <p:spPr>
              <a:xfrm>
                <a:off x="6205728" y="3520439"/>
                <a:ext cx="5079" cy="96520"/>
              </a:xfrm>
              <a:custGeom>
                <a:rect b="b" l="l" r="r" t="t"/>
                <a:pathLst>
                  <a:path extrusionOk="0" h="96520" w="5079">
                    <a:moveTo>
                      <a:pt x="0" y="0"/>
                    </a:moveTo>
                    <a:lnTo>
                      <a:pt x="690" y="10727"/>
                    </a:lnTo>
                    <a:lnTo>
                      <a:pt x="1524" y="21240"/>
                    </a:lnTo>
                    <a:lnTo>
                      <a:pt x="2357" y="31611"/>
                    </a:lnTo>
                    <a:lnTo>
                      <a:pt x="3048" y="41910"/>
                    </a:lnTo>
                    <a:lnTo>
                      <a:pt x="3048" y="51637"/>
                    </a:lnTo>
                    <a:lnTo>
                      <a:pt x="3048" y="61436"/>
                    </a:lnTo>
                    <a:lnTo>
                      <a:pt x="3048" y="71377"/>
                    </a:lnTo>
                    <a:lnTo>
                      <a:pt x="3048" y="81534"/>
                    </a:lnTo>
                    <a:lnTo>
                      <a:pt x="3048" y="86868"/>
                    </a:lnTo>
                    <a:lnTo>
                      <a:pt x="3048" y="90678"/>
                    </a:lnTo>
                    <a:lnTo>
                      <a:pt x="4572" y="96012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458" name="Google Shape;7458;p95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6257531" y="3604247"/>
                <a:ext cx="64973" cy="952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459" name="Google Shape;7459;p95"/>
            <p:cNvSpPr/>
            <p:nvPr/>
          </p:nvSpPr>
          <p:spPr>
            <a:xfrm>
              <a:off x="6430517" y="3588258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8"/>
                  </a:moveTo>
                  <a:lnTo>
                    <a:pt x="0" y="11430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1430"/>
                  </a:lnTo>
                  <a:lnTo>
                    <a:pt x="15239" y="7620"/>
                  </a:lnTo>
                  <a:lnTo>
                    <a:pt x="15239" y="3048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0" name="Google Shape;7460;p95"/>
            <p:cNvSpPr/>
            <p:nvPr/>
          </p:nvSpPr>
          <p:spPr>
            <a:xfrm>
              <a:off x="6585204" y="3579876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1" name="Google Shape;7461;p95"/>
            <p:cNvSpPr/>
            <p:nvPr/>
          </p:nvSpPr>
          <p:spPr>
            <a:xfrm>
              <a:off x="6690359" y="3567684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2" name="Google Shape;7462;p95"/>
            <p:cNvSpPr/>
            <p:nvPr/>
          </p:nvSpPr>
          <p:spPr>
            <a:xfrm>
              <a:off x="6858761" y="3590544"/>
              <a:ext cx="38734" cy="63500"/>
            </a:xfrm>
            <a:custGeom>
              <a:rect b="b" l="l" r="r" t="t"/>
              <a:pathLst>
                <a:path extrusionOk="0" h="63500" w="38734">
                  <a:moveTo>
                    <a:pt x="22859" y="0"/>
                  </a:moveTo>
                  <a:lnTo>
                    <a:pt x="30134" y="8167"/>
                  </a:lnTo>
                  <a:lnTo>
                    <a:pt x="35909" y="16192"/>
                  </a:lnTo>
                  <a:lnTo>
                    <a:pt x="38397" y="25074"/>
                  </a:lnTo>
                  <a:lnTo>
                    <a:pt x="35813" y="35814"/>
                  </a:lnTo>
                  <a:lnTo>
                    <a:pt x="5333" y="63246"/>
                  </a:lnTo>
                  <a:lnTo>
                    <a:pt x="3809" y="63246"/>
                  </a:lnTo>
                  <a:lnTo>
                    <a:pt x="0" y="63246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63" name="Google Shape;7463;p95"/>
            <p:cNvGrpSpPr/>
            <p:nvPr/>
          </p:nvGrpSpPr>
          <p:grpSpPr>
            <a:xfrm>
              <a:off x="6982955" y="3293756"/>
              <a:ext cx="345389" cy="386079"/>
              <a:chOff x="6982955" y="3293756"/>
              <a:chExt cx="345389" cy="386079"/>
            </a:xfrm>
          </p:grpSpPr>
          <p:pic>
            <p:nvPicPr>
              <p:cNvPr id="7464" name="Google Shape;7464;p95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6982955" y="3422129"/>
                <a:ext cx="115087" cy="1402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465" name="Google Shape;7465;p95"/>
              <p:cNvSpPr/>
              <p:nvPr/>
            </p:nvSpPr>
            <p:spPr>
              <a:xfrm>
                <a:off x="7141654" y="3293756"/>
                <a:ext cx="186690" cy="386079"/>
              </a:xfrm>
              <a:custGeom>
                <a:rect b="b" l="l" r="r" t="t"/>
                <a:pathLst>
                  <a:path extrusionOk="0" h="386079" w="186690">
                    <a:moveTo>
                      <a:pt x="3619" y="30849"/>
                    </a:moveTo>
                    <a:lnTo>
                      <a:pt x="1238" y="22609"/>
                    </a:lnTo>
                    <a:lnTo>
                      <a:pt x="0" y="15228"/>
                    </a:lnTo>
                    <a:lnTo>
                      <a:pt x="1904" y="8989"/>
                    </a:lnTo>
                    <a:lnTo>
                      <a:pt x="8953" y="4179"/>
                    </a:lnTo>
                    <a:lnTo>
                      <a:pt x="19300" y="1452"/>
                    </a:lnTo>
                    <a:lnTo>
                      <a:pt x="31146" y="83"/>
                    </a:lnTo>
                    <a:lnTo>
                      <a:pt x="43136" y="0"/>
                    </a:lnTo>
                    <a:lnTo>
                      <a:pt x="53911" y="1131"/>
                    </a:lnTo>
                    <a:lnTo>
                      <a:pt x="96238" y="23955"/>
                    </a:lnTo>
                    <a:lnTo>
                      <a:pt x="126015" y="62567"/>
                    </a:lnTo>
                    <a:lnTo>
                      <a:pt x="133159" y="95619"/>
                    </a:lnTo>
                    <a:lnTo>
                      <a:pt x="132707" y="115562"/>
                    </a:lnTo>
                    <a:lnTo>
                      <a:pt x="129539" y="134576"/>
                    </a:lnTo>
                    <a:lnTo>
                      <a:pt x="124372" y="153161"/>
                    </a:lnTo>
                    <a:lnTo>
                      <a:pt x="117919" y="171819"/>
                    </a:lnTo>
                    <a:lnTo>
                      <a:pt x="113561" y="185058"/>
                    </a:lnTo>
                    <a:lnTo>
                      <a:pt x="109918" y="197727"/>
                    </a:lnTo>
                    <a:lnTo>
                      <a:pt x="107418" y="210395"/>
                    </a:lnTo>
                    <a:lnTo>
                      <a:pt x="106489" y="223635"/>
                    </a:lnTo>
                    <a:lnTo>
                      <a:pt x="107989" y="231743"/>
                    </a:lnTo>
                    <a:lnTo>
                      <a:pt x="112204" y="237065"/>
                    </a:lnTo>
                    <a:lnTo>
                      <a:pt x="118705" y="240244"/>
                    </a:lnTo>
                    <a:lnTo>
                      <a:pt x="127063" y="241923"/>
                    </a:lnTo>
                    <a:lnTo>
                      <a:pt x="137017" y="242970"/>
                    </a:lnTo>
                    <a:lnTo>
                      <a:pt x="147256" y="242875"/>
                    </a:lnTo>
                    <a:lnTo>
                      <a:pt x="157495" y="241923"/>
                    </a:lnTo>
                    <a:lnTo>
                      <a:pt x="167449" y="240399"/>
                    </a:lnTo>
                    <a:lnTo>
                      <a:pt x="174307" y="238875"/>
                    </a:lnTo>
                    <a:lnTo>
                      <a:pt x="180403" y="236589"/>
                    </a:lnTo>
                    <a:lnTo>
                      <a:pt x="186499" y="234303"/>
                    </a:lnTo>
                    <a:lnTo>
                      <a:pt x="180034" y="235993"/>
                    </a:lnTo>
                    <a:lnTo>
                      <a:pt x="174212" y="238684"/>
                    </a:lnTo>
                    <a:lnTo>
                      <a:pt x="168818" y="242232"/>
                    </a:lnTo>
                    <a:lnTo>
                      <a:pt x="163639" y="246495"/>
                    </a:lnTo>
                    <a:lnTo>
                      <a:pt x="154828" y="253662"/>
                    </a:lnTo>
                    <a:lnTo>
                      <a:pt x="131945" y="289202"/>
                    </a:lnTo>
                    <a:lnTo>
                      <a:pt x="130182" y="309276"/>
                    </a:lnTo>
                    <a:lnTo>
                      <a:pt x="130873" y="318885"/>
                    </a:lnTo>
                    <a:lnTo>
                      <a:pt x="132516" y="327457"/>
                    </a:lnTo>
                    <a:lnTo>
                      <a:pt x="134873" y="336030"/>
                    </a:lnTo>
                    <a:lnTo>
                      <a:pt x="137517" y="344602"/>
                    </a:lnTo>
                    <a:lnTo>
                      <a:pt x="140017" y="353175"/>
                    </a:lnTo>
                    <a:lnTo>
                      <a:pt x="142303" y="360795"/>
                    </a:lnTo>
                    <a:lnTo>
                      <a:pt x="143065" y="368415"/>
                    </a:lnTo>
                    <a:lnTo>
                      <a:pt x="143065" y="376035"/>
                    </a:lnTo>
                    <a:lnTo>
                      <a:pt x="143827" y="382893"/>
                    </a:lnTo>
                    <a:lnTo>
                      <a:pt x="139255" y="384417"/>
                    </a:lnTo>
                    <a:lnTo>
                      <a:pt x="132397" y="385179"/>
                    </a:lnTo>
                    <a:lnTo>
                      <a:pt x="124717" y="385893"/>
                    </a:lnTo>
                    <a:lnTo>
                      <a:pt x="116681" y="385750"/>
                    </a:lnTo>
                    <a:lnTo>
                      <a:pt x="108501" y="384750"/>
                    </a:lnTo>
                    <a:lnTo>
                      <a:pt x="100393" y="382893"/>
                    </a:lnTo>
                    <a:lnTo>
                      <a:pt x="90666" y="379225"/>
                    </a:lnTo>
                    <a:lnTo>
                      <a:pt x="80867" y="375273"/>
                    </a:lnTo>
                    <a:lnTo>
                      <a:pt x="70925" y="371320"/>
                    </a:lnTo>
                    <a:lnTo>
                      <a:pt x="60769" y="367653"/>
                    </a:lnTo>
                    <a:lnTo>
                      <a:pt x="51506" y="365128"/>
                    </a:lnTo>
                    <a:lnTo>
                      <a:pt x="42100" y="362890"/>
                    </a:lnTo>
                    <a:lnTo>
                      <a:pt x="32694" y="360366"/>
                    </a:lnTo>
                    <a:lnTo>
                      <a:pt x="23431" y="356985"/>
                    </a:lnTo>
                    <a:lnTo>
                      <a:pt x="16573" y="353175"/>
                    </a:lnTo>
                    <a:lnTo>
                      <a:pt x="15049" y="351651"/>
                    </a:lnTo>
                    <a:lnTo>
                      <a:pt x="11239" y="347841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66" name="Google Shape;7466;p95"/>
            <p:cNvGrpSpPr/>
            <p:nvPr/>
          </p:nvGrpSpPr>
          <p:grpSpPr>
            <a:xfrm>
              <a:off x="7748003" y="3297935"/>
              <a:ext cx="195084" cy="162319"/>
              <a:chOff x="7748003" y="3297935"/>
              <a:chExt cx="195084" cy="162319"/>
            </a:xfrm>
          </p:grpSpPr>
          <p:pic>
            <p:nvPicPr>
              <p:cNvPr id="7467" name="Google Shape;7467;p95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7748003" y="3327641"/>
                <a:ext cx="124231" cy="1326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468" name="Google Shape;7468;p95"/>
              <p:cNvSpPr/>
              <p:nvPr/>
            </p:nvSpPr>
            <p:spPr>
              <a:xfrm>
                <a:off x="7921870" y="3365753"/>
                <a:ext cx="3175" cy="55879"/>
              </a:xfrm>
              <a:custGeom>
                <a:rect b="b" l="l" r="r" t="t"/>
                <a:pathLst>
                  <a:path extrusionOk="0" h="55879" w="3175">
                    <a:moveTo>
                      <a:pt x="642" y="0"/>
                    </a:moveTo>
                    <a:lnTo>
                      <a:pt x="428" y="10287"/>
                    </a:lnTo>
                    <a:lnTo>
                      <a:pt x="71" y="20574"/>
                    </a:lnTo>
                    <a:lnTo>
                      <a:pt x="0" y="30861"/>
                    </a:lnTo>
                    <a:lnTo>
                      <a:pt x="642" y="41148"/>
                    </a:lnTo>
                    <a:lnTo>
                      <a:pt x="1404" y="45720"/>
                    </a:lnTo>
                    <a:lnTo>
                      <a:pt x="2928" y="50292"/>
                    </a:lnTo>
                    <a:lnTo>
                      <a:pt x="2928" y="55626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9" name="Google Shape;7469;p95"/>
              <p:cNvSpPr/>
              <p:nvPr/>
            </p:nvSpPr>
            <p:spPr>
              <a:xfrm>
                <a:off x="7927847" y="3297935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810"/>
                    </a:moveTo>
                    <a:lnTo>
                      <a:pt x="0" y="12192"/>
                    </a:lnTo>
                    <a:lnTo>
                      <a:pt x="3048" y="15240"/>
                    </a:lnTo>
                    <a:lnTo>
                      <a:pt x="11430" y="15240"/>
                    </a:lnTo>
                    <a:lnTo>
                      <a:pt x="15240" y="12192"/>
                    </a:lnTo>
                    <a:lnTo>
                      <a:pt x="15240" y="7620"/>
                    </a:lnTo>
                    <a:lnTo>
                      <a:pt x="15240" y="3810"/>
                    </a:lnTo>
                    <a:lnTo>
                      <a:pt x="11430" y="0"/>
                    </a:lnTo>
                    <a:lnTo>
                      <a:pt x="3048" y="0"/>
                    </a:lnTo>
                    <a:lnTo>
                      <a:pt x="0" y="3810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70" name="Google Shape;7470;p95"/>
            <p:cNvGrpSpPr/>
            <p:nvPr/>
          </p:nvGrpSpPr>
          <p:grpSpPr>
            <a:xfrm>
              <a:off x="3628739" y="4623149"/>
              <a:ext cx="253015" cy="246379"/>
              <a:chOff x="3628739" y="4623149"/>
              <a:chExt cx="253015" cy="246379"/>
            </a:xfrm>
          </p:grpSpPr>
          <p:sp>
            <p:nvSpPr>
              <p:cNvPr id="7471" name="Google Shape;7471;p95"/>
              <p:cNvSpPr/>
              <p:nvPr/>
            </p:nvSpPr>
            <p:spPr>
              <a:xfrm>
                <a:off x="3628739" y="4623149"/>
                <a:ext cx="193675" cy="246379"/>
              </a:xfrm>
              <a:custGeom>
                <a:rect b="b" l="l" r="r" t="t"/>
                <a:pathLst>
                  <a:path extrusionOk="0" h="246379" w="193675">
                    <a:moveTo>
                      <a:pt x="63912" y="6000"/>
                    </a:moveTo>
                    <a:lnTo>
                      <a:pt x="53232" y="464"/>
                    </a:lnTo>
                    <a:lnTo>
                      <a:pt x="45910" y="0"/>
                    </a:lnTo>
                    <a:lnTo>
                      <a:pt x="39588" y="4822"/>
                    </a:lnTo>
                    <a:lnTo>
                      <a:pt x="14477" y="51720"/>
                    </a:lnTo>
                    <a:lnTo>
                      <a:pt x="4476" y="90582"/>
                    </a:lnTo>
                    <a:lnTo>
                      <a:pt x="0" y="135921"/>
                    </a:lnTo>
                    <a:lnTo>
                      <a:pt x="1154" y="158948"/>
                    </a:lnTo>
                    <a:lnTo>
                      <a:pt x="10870" y="197000"/>
                    </a:lnTo>
                    <a:lnTo>
                      <a:pt x="43338" y="235362"/>
                    </a:lnTo>
                    <a:lnTo>
                      <a:pt x="78914" y="245864"/>
                    </a:lnTo>
                    <a:lnTo>
                      <a:pt x="91344" y="245268"/>
                    </a:lnTo>
                    <a:lnTo>
                      <a:pt x="112097" y="212443"/>
                    </a:lnTo>
                    <a:lnTo>
                      <a:pt x="110489" y="204025"/>
                    </a:lnTo>
                    <a:lnTo>
                      <a:pt x="107311" y="196036"/>
                    </a:lnTo>
                    <a:lnTo>
                      <a:pt x="102774" y="188118"/>
                    </a:lnTo>
                    <a:lnTo>
                      <a:pt x="99726" y="182784"/>
                    </a:lnTo>
                    <a:lnTo>
                      <a:pt x="92106" y="176688"/>
                    </a:lnTo>
                    <a:lnTo>
                      <a:pt x="89820" y="171354"/>
                    </a:lnTo>
                    <a:lnTo>
                      <a:pt x="89820" y="170592"/>
                    </a:lnTo>
                    <a:lnTo>
                      <a:pt x="89820" y="169830"/>
                    </a:lnTo>
                    <a:lnTo>
                      <a:pt x="95654" y="167092"/>
                    </a:lnTo>
                    <a:lnTo>
                      <a:pt x="101631" y="164496"/>
                    </a:lnTo>
                    <a:lnTo>
                      <a:pt x="107608" y="161901"/>
                    </a:lnTo>
                    <a:lnTo>
                      <a:pt x="113442" y="159162"/>
                    </a:lnTo>
                    <a:lnTo>
                      <a:pt x="123134" y="154888"/>
                    </a:lnTo>
                    <a:lnTo>
                      <a:pt x="132683" y="150114"/>
                    </a:lnTo>
                    <a:lnTo>
                      <a:pt x="141946" y="144910"/>
                    </a:lnTo>
                    <a:lnTo>
                      <a:pt x="150780" y="139350"/>
                    </a:lnTo>
                    <a:lnTo>
                      <a:pt x="156876" y="135540"/>
                    </a:lnTo>
                    <a:lnTo>
                      <a:pt x="162210" y="130968"/>
                    </a:lnTo>
                    <a:lnTo>
                      <a:pt x="168306" y="127920"/>
                    </a:lnTo>
                    <a:lnTo>
                      <a:pt x="169068" y="127920"/>
                    </a:lnTo>
                    <a:lnTo>
                      <a:pt x="169664" y="134207"/>
                    </a:lnTo>
                    <a:lnTo>
                      <a:pt x="170402" y="140493"/>
                    </a:lnTo>
                    <a:lnTo>
                      <a:pt x="171426" y="146780"/>
                    </a:lnTo>
                    <a:lnTo>
                      <a:pt x="172878" y="153066"/>
                    </a:lnTo>
                    <a:lnTo>
                      <a:pt x="174736" y="162079"/>
                    </a:lnTo>
                    <a:lnTo>
                      <a:pt x="188880" y="201834"/>
                    </a:lnTo>
                    <a:lnTo>
                      <a:pt x="193452" y="20793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2" name="Google Shape;7472;p95"/>
              <p:cNvSpPr/>
              <p:nvPr/>
            </p:nvSpPr>
            <p:spPr>
              <a:xfrm>
                <a:off x="3859529" y="4747260"/>
                <a:ext cx="22225" cy="98425"/>
              </a:xfrm>
              <a:custGeom>
                <a:rect b="b" l="l" r="r" t="t"/>
                <a:pathLst>
                  <a:path extrusionOk="0" h="98425" w="22225">
                    <a:moveTo>
                      <a:pt x="0" y="0"/>
                    </a:moveTo>
                    <a:lnTo>
                      <a:pt x="4572" y="50292"/>
                    </a:lnTo>
                    <a:lnTo>
                      <a:pt x="16764" y="88392"/>
                    </a:lnTo>
                    <a:lnTo>
                      <a:pt x="19812" y="93726"/>
                    </a:lnTo>
                    <a:lnTo>
                      <a:pt x="19812" y="95250"/>
                    </a:lnTo>
                    <a:lnTo>
                      <a:pt x="22098" y="98298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3" name="Google Shape;7473;p95"/>
              <p:cNvSpPr/>
              <p:nvPr/>
            </p:nvSpPr>
            <p:spPr>
              <a:xfrm>
                <a:off x="3809142" y="4642675"/>
                <a:ext cx="12064" cy="4445"/>
              </a:xfrm>
              <a:custGeom>
                <a:rect b="b" l="l" r="r" t="t"/>
                <a:pathLst>
                  <a:path extrusionOk="0" h="4445" w="12064">
                    <a:moveTo>
                      <a:pt x="11525" y="4000"/>
                    </a:moveTo>
                    <a:lnTo>
                      <a:pt x="3726" y="1214"/>
                    </a:lnTo>
                    <a:lnTo>
                      <a:pt x="0" y="0"/>
                    </a:lnTo>
                    <a:lnTo>
                      <a:pt x="702" y="785"/>
                    </a:lnTo>
                    <a:lnTo>
                      <a:pt x="6191" y="400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474" name="Google Shape;7474;p95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3939527" y="4687811"/>
              <a:ext cx="406171" cy="1691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75" name="Google Shape;7475;p95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4830305" y="4656569"/>
              <a:ext cx="185191" cy="1530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476" name="Google Shape;7476;p95"/>
            <p:cNvGrpSpPr/>
            <p:nvPr/>
          </p:nvGrpSpPr>
          <p:grpSpPr>
            <a:xfrm>
              <a:off x="5498294" y="4547616"/>
              <a:ext cx="664635" cy="241935"/>
              <a:chOff x="5498294" y="4547616"/>
              <a:chExt cx="664635" cy="241935"/>
            </a:xfrm>
          </p:grpSpPr>
          <p:sp>
            <p:nvSpPr>
              <p:cNvPr id="7477" name="Google Shape;7477;p95"/>
              <p:cNvSpPr/>
              <p:nvPr/>
            </p:nvSpPr>
            <p:spPr>
              <a:xfrm>
                <a:off x="5498294" y="4604766"/>
                <a:ext cx="146050" cy="184785"/>
              </a:xfrm>
              <a:custGeom>
                <a:rect b="b" l="l" r="r" t="t"/>
                <a:pathLst>
                  <a:path extrusionOk="0" h="184785" w="146050">
                    <a:moveTo>
                      <a:pt x="77259" y="19050"/>
                    </a:moveTo>
                    <a:lnTo>
                      <a:pt x="71163" y="11787"/>
                    </a:lnTo>
                    <a:lnTo>
                      <a:pt x="65639" y="6096"/>
                    </a:lnTo>
                    <a:lnTo>
                      <a:pt x="59257" y="2119"/>
                    </a:lnTo>
                    <a:lnTo>
                      <a:pt x="50589" y="0"/>
                    </a:lnTo>
                    <a:lnTo>
                      <a:pt x="39540" y="642"/>
                    </a:lnTo>
                    <a:lnTo>
                      <a:pt x="6834" y="39290"/>
                    </a:lnTo>
                    <a:lnTo>
                      <a:pt x="0" y="80152"/>
                    </a:lnTo>
                    <a:lnTo>
                      <a:pt x="297" y="100584"/>
                    </a:lnTo>
                    <a:lnTo>
                      <a:pt x="7727" y="139160"/>
                    </a:lnTo>
                    <a:lnTo>
                      <a:pt x="30015" y="171450"/>
                    </a:lnTo>
                    <a:lnTo>
                      <a:pt x="67841" y="184630"/>
                    </a:lnTo>
                    <a:lnTo>
                      <a:pt x="81069" y="183642"/>
                    </a:lnTo>
                    <a:lnTo>
                      <a:pt x="103405" y="176295"/>
                    </a:lnTo>
                    <a:lnTo>
                      <a:pt x="121455" y="163163"/>
                    </a:lnTo>
                    <a:lnTo>
                      <a:pt x="135505" y="145601"/>
                    </a:lnTo>
                    <a:lnTo>
                      <a:pt x="145839" y="124968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8" name="Google Shape;7478;p95"/>
              <p:cNvSpPr/>
              <p:nvPr/>
            </p:nvSpPr>
            <p:spPr>
              <a:xfrm>
                <a:off x="5636609" y="4547616"/>
                <a:ext cx="46989" cy="207645"/>
              </a:xfrm>
              <a:custGeom>
                <a:rect b="b" l="l" r="r" t="t"/>
                <a:pathLst>
                  <a:path extrusionOk="0" h="207645" w="46989">
                    <a:moveTo>
                      <a:pt x="2190" y="0"/>
                    </a:moveTo>
                    <a:lnTo>
                      <a:pt x="488" y="13454"/>
                    </a:lnTo>
                    <a:lnTo>
                      <a:pt x="0" y="25908"/>
                    </a:lnTo>
                    <a:lnTo>
                      <a:pt x="797" y="38361"/>
                    </a:lnTo>
                    <a:lnTo>
                      <a:pt x="10763" y="86391"/>
                    </a:lnTo>
                    <a:lnTo>
                      <a:pt x="19716" y="120396"/>
                    </a:lnTo>
                    <a:lnTo>
                      <a:pt x="23610" y="135945"/>
                    </a:lnTo>
                    <a:lnTo>
                      <a:pt x="27432" y="151638"/>
                    </a:lnTo>
                    <a:lnTo>
                      <a:pt x="31396" y="167330"/>
                    </a:lnTo>
                    <a:lnTo>
                      <a:pt x="35718" y="182880"/>
                    </a:lnTo>
                    <a:lnTo>
                      <a:pt x="36957" y="189583"/>
                    </a:lnTo>
                    <a:lnTo>
                      <a:pt x="38766" y="196500"/>
                    </a:lnTo>
                    <a:lnTo>
                      <a:pt x="41719" y="202703"/>
                    </a:lnTo>
                    <a:lnTo>
                      <a:pt x="46386" y="207264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9" name="Google Shape;7479;p95"/>
              <p:cNvSpPr/>
              <p:nvPr/>
            </p:nvSpPr>
            <p:spPr>
              <a:xfrm>
                <a:off x="5716524" y="4655058"/>
                <a:ext cx="146050" cy="87629"/>
              </a:xfrm>
              <a:custGeom>
                <a:rect b="b" l="l" r="r" t="t"/>
                <a:pathLst>
                  <a:path extrusionOk="0" h="87629" w="146050">
                    <a:moveTo>
                      <a:pt x="0" y="0"/>
                    </a:moveTo>
                    <a:lnTo>
                      <a:pt x="2190" y="11560"/>
                    </a:lnTo>
                    <a:lnTo>
                      <a:pt x="4381" y="23336"/>
                    </a:lnTo>
                    <a:lnTo>
                      <a:pt x="6858" y="35254"/>
                    </a:lnTo>
                    <a:lnTo>
                      <a:pt x="21907" y="76283"/>
                    </a:lnTo>
                    <a:lnTo>
                      <a:pt x="42767" y="87629"/>
                    </a:lnTo>
                    <a:lnTo>
                      <a:pt x="49422" y="85105"/>
                    </a:lnTo>
                    <a:lnTo>
                      <a:pt x="68472" y="46577"/>
                    </a:lnTo>
                    <a:lnTo>
                      <a:pt x="70746" y="26360"/>
                    </a:lnTo>
                    <a:lnTo>
                      <a:pt x="70675" y="17525"/>
                    </a:lnTo>
                    <a:lnTo>
                      <a:pt x="70318" y="8691"/>
                    </a:lnTo>
                    <a:lnTo>
                      <a:pt x="70104" y="0"/>
                    </a:lnTo>
                    <a:lnTo>
                      <a:pt x="70104" y="5333"/>
                    </a:lnTo>
                    <a:lnTo>
                      <a:pt x="70866" y="6857"/>
                    </a:lnTo>
                    <a:lnTo>
                      <a:pt x="71628" y="12191"/>
                    </a:lnTo>
                    <a:lnTo>
                      <a:pt x="87630" y="48767"/>
                    </a:lnTo>
                    <a:lnTo>
                      <a:pt x="124968" y="66293"/>
                    </a:lnTo>
                    <a:lnTo>
                      <a:pt x="135636" y="66293"/>
                    </a:lnTo>
                    <a:lnTo>
                      <a:pt x="138684" y="66293"/>
                    </a:lnTo>
                    <a:lnTo>
                      <a:pt x="145542" y="62483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0" name="Google Shape;7480;p95"/>
              <p:cNvSpPr/>
              <p:nvPr/>
            </p:nvSpPr>
            <p:spPr>
              <a:xfrm>
                <a:off x="5845218" y="4603087"/>
                <a:ext cx="88900" cy="135254"/>
              </a:xfrm>
              <a:custGeom>
                <a:rect b="b" l="l" r="r" t="t"/>
                <a:pathLst>
                  <a:path extrusionOk="0" h="135254" w="88900">
                    <a:moveTo>
                      <a:pt x="54185" y="10822"/>
                    </a:moveTo>
                    <a:lnTo>
                      <a:pt x="46148" y="6167"/>
                    </a:lnTo>
                    <a:lnTo>
                      <a:pt x="37897" y="2155"/>
                    </a:lnTo>
                    <a:lnTo>
                      <a:pt x="29217" y="0"/>
                    </a:lnTo>
                    <a:lnTo>
                      <a:pt x="19895" y="916"/>
                    </a:lnTo>
                    <a:lnTo>
                      <a:pt x="0" y="37385"/>
                    </a:lnTo>
                    <a:lnTo>
                      <a:pt x="178" y="47113"/>
                    </a:lnTo>
                    <a:lnTo>
                      <a:pt x="26467" y="76259"/>
                    </a:lnTo>
                    <a:lnTo>
                      <a:pt x="56459" y="84010"/>
                    </a:lnTo>
                    <a:lnTo>
                      <a:pt x="66091" y="85784"/>
                    </a:lnTo>
                    <a:lnTo>
                      <a:pt x="75295" y="88558"/>
                    </a:lnTo>
                    <a:lnTo>
                      <a:pt x="83141" y="93118"/>
                    </a:lnTo>
                    <a:lnTo>
                      <a:pt x="88475" y="98452"/>
                    </a:lnTo>
                    <a:lnTo>
                      <a:pt x="83141" y="105310"/>
                    </a:lnTo>
                    <a:lnTo>
                      <a:pt x="45803" y="130456"/>
                    </a:lnTo>
                    <a:lnTo>
                      <a:pt x="31992" y="134647"/>
                    </a:lnTo>
                    <a:lnTo>
                      <a:pt x="25979" y="133457"/>
                    </a:lnTo>
                    <a:lnTo>
                      <a:pt x="19895" y="129694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1" name="Google Shape;7481;p95"/>
              <p:cNvSpPr/>
              <p:nvPr/>
            </p:nvSpPr>
            <p:spPr>
              <a:xfrm>
                <a:off x="5945124" y="4579620"/>
                <a:ext cx="15239" cy="163829"/>
              </a:xfrm>
              <a:custGeom>
                <a:rect b="b" l="l" r="r" t="t"/>
                <a:pathLst>
                  <a:path extrusionOk="0" h="163829" w="15239">
                    <a:moveTo>
                      <a:pt x="0" y="0"/>
                    </a:moveTo>
                    <a:lnTo>
                      <a:pt x="1333" y="11179"/>
                    </a:lnTo>
                    <a:lnTo>
                      <a:pt x="2095" y="22002"/>
                    </a:lnTo>
                    <a:lnTo>
                      <a:pt x="2571" y="32682"/>
                    </a:lnTo>
                    <a:lnTo>
                      <a:pt x="3048" y="43434"/>
                    </a:lnTo>
                    <a:lnTo>
                      <a:pt x="3952" y="59436"/>
                    </a:lnTo>
                    <a:lnTo>
                      <a:pt x="4572" y="75438"/>
                    </a:lnTo>
                    <a:lnTo>
                      <a:pt x="5191" y="91440"/>
                    </a:lnTo>
                    <a:lnTo>
                      <a:pt x="6096" y="107442"/>
                    </a:lnTo>
                    <a:lnTo>
                      <a:pt x="9096" y="147196"/>
                    </a:lnTo>
                    <a:lnTo>
                      <a:pt x="13716" y="160782"/>
                    </a:lnTo>
                    <a:lnTo>
                      <a:pt x="14478" y="162306"/>
                    </a:lnTo>
                    <a:lnTo>
                      <a:pt x="15240" y="16383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2" name="Google Shape;7482;p95"/>
              <p:cNvSpPr/>
              <p:nvPr/>
            </p:nvSpPr>
            <p:spPr>
              <a:xfrm>
                <a:off x="5935980" y="4654296"/>
                <a:ext cx="153670" cy="86360"/>
              </a:xfrm>
              <a:custGeom>
                <a:rect b="b" l="l" r="r" t="t"/>
                <a:pathLst>
                  <a:path extrusionOk="0" h="86360" w="153670">
                    <a:moveTo>
                      <a:pt x="0" y="26669"/>
                    </a:moveTo>
                    <a:lnTo>
                      <a:pt x="10417" y="19716"/>
                    </a:lnTo>
                    <a:lnTo>
                      <a:pt x="20478" y="14477"/>
                    </a:lnTo>
                    <a:lnTo>
                      <a:pt x="30968" y="10382"/>
                    </a:lnTo>
                    <a:lnTo>
                      <a:pt x="42671" y="6857"/>
                    </a:lnTo>
                    <a:lnTo>
                      <a:pt x="50089" y="4619"/>
                    </a:lnTo>
                    <a:lnTo>
                      <a:pt x="57435" y="2666"/>
                    </a:lnTo>
                    <a:lnTo>
                      <a:pt x="64639" y="1285"/>
                    </a:lnTo>
                    <a:lnTo>
                      <a:pt x="71628" y="761"/>
                    </a:lnTo>
                    <a:lnTo>
                      <a:pt x="77724" y="0"/>
                    </a:lnTo>
                    <a:lnTo>
                      <a:pt x="77724" y="1523"/>
                    </a:lnTo>
                    <a:lnTo>
                      <a:pt x="78486" y="6857"/>
                    </a:lnTo>
                    <a:lnTo>
                      <a:pt x="79248" y="14858"/>
                    </a:lnTo>
                    <a:lnTo>
                      <a:pt x="79438" y="22859"/>
                    </a:lnTo>
                    <a:lnTo>
                      <a:pt x="79343" y="30860"/>
                    </a:lnTo>
                    <a:lnTo>
                      <a:pt x="79248" y="38861"/>
                    </a:lnTo>
                    <a:lnTo>
                      <a:pt x="79771" y="47779"/>
                    </a:lnTo>
                    <a:lnTo>
                      <a:pt x="97536" y="86105"/>
                    </a:lnTo>
                    <a:lnTo>
                      <a:pt x="106680" y="85343"/>
                    </a:lnTo>
                    <a:lnTo>
                      <a:pt x="146304" y="64769"/>
                    </a:lnTo>
                    <a:lnTo>
                      <a:pt x="148590" y="61721"/>
                    </a:lnTo>
                    <a:lnTo>
                      <a:pt x="150876" y="58673"/>
                    </a:lnTo>
                    <a:lnTo>
                      <a:pt x="153162" y="55625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3" name="Google Shape;7483;p95"/>
              <p:cNvSpPr/>
              <p:nvPr/>
            </p:nvSpPr>
            <p:spPr>
              <a:xfrm>
                <a:off x="6016752" y="4631436"/>
                <a:ext cx="45085" cy="49529"/>
              </a:xfrm>
              <a:custGeom>
                <a:rect b="b" l="l" r="r" t="t"/>
                <a:pathLst>
                  <a:path extrusionOk="0" h="49529" w="45085">
                    <a:moveTo>
                      <a:pt x="9144" y="34290"/>
                    </a:moveTo>
                    <a:lnTo>
                      <a:pt x="6096" y="38862"/>
                    </a:lnTo>
                    <a:lnTo>
                      <a:pt x="3048" y="42672"/>
                    </a:lnTo>
                    <a:lnTo>
                      <a:pt x="0" y="47244"/>
                    </a:lnTo>
                    <a:lnTo>
                      <a:pt x="6858" y="49530"/>
                    </a:lnTo>
                    <a:lnTo>
                      <a:pt x="16764" y="49530"/>
                    </a:lnTo>
                    <a:lnTo>
                      <a:pt x="44958" y="31242"/>
                    </a:lnTo>
                    <a:lnTo>
                      <a:pt x="44648" y="24038"/>
                    </a:lnTo>
                    <a:lnTo>
                      <a:pt x="17526" y="762"/>
                    </a:lnTo>
                    <a:lnTo>
                      <a:pt x="8382" y="762"/>
                    </a:lnTo>
                    <a:lnTo>
                      <a:pt x="3810" y="0"/>
                    </a:lnTo>
                    <a:lnTo>
                      <a:pt x="6096" y="2286"/>
                    </a:lnTo>
                    <a:lnTo>
                      <a:pt x="4572" y="5334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4" name="Google Shape;7484;p95"/>
              <p:cNvSpPr/>
              <p:nvPr/>
            </p:nvSpPr>
            <p:spPr>
              <a:xfrm>
                <a:off x="6101334" y="4637532"/>
                <a:ext cx="61595" cy="102235"/>
              </a:xfrm>
              <a:custGeom>
                <a:rect b="b" l="l" r="r" t="t"/>
                <a:pathLst>
                  <a:path extrusionOk="0" h="102235" w="61595">
                    <a:moveTo>
                      <a:pt x="0" y="30480"/>
                    </a:moveTo>
                    <a:lnTo>
                      <a:pt x="10298" y="28420"/>
                    </a:lnTo>
                    <a:lnTo>
                      <a:pt x="18383" y="28289"/>
                    </a:lnTo>
                    <a:lnTo>
                      <a:pt x="26038" y="30587"/>
                    </a:lnTo>
                    <a:lnTo>
                      <a:pt x="54018" y="56495"/>
                    </a:lnTo>
                    <a:lnTo>
                      <a:pt x="61448" y="92428"/>
                    </a:lnTo>
                    <a:lnTo>
                      <a:pt x="59436" y="100584"/>
                    </a:lnTo>
                    <a:lnTo>
                      <a:pt x="58674" y="100584"/>
                    </a:lnTo>
                    <a:lnTo>
                      <a:pt x="57912" y="101346"/>
                    </a:lnTo>
                    <a:lnTo>
                      <a:pt x="57150" y="102108"/>
                    </a:lnTo>
                    <a:lnTo>
                      <a:pt x="50292" y="99060"/>
                    </a:lnTo>
                    <a:lnTo>
                      <a:pt x="48768" y="88392"/>
                    </a:lnTo>
                    <a:lnTo>
                      <a:pt x="47244" y="81534"/>
                    </a:lnTo>
                    <a:lnTo>
                      <a:pt x="46374" y="69175"/>
                    </a:lnTo>
                    <a:lnTo>
                      <a:pt x="46005" y="56388"/>
                    </a:lnTo>
                    <a:lnTo>
                      <a:pt x="46065" y="43600"/>
                    </a:lnTo>
                    <a:lnTo>
                      <a:pt x="46482" y="31242"/>
                    </a:lnTo>
                    <a:lnTo>
                      <a:pt x="47410" y="24955"/>
                    </a:lnTo>
                    <a:lnTo>
                      <a:pt x="48768" y="18669"/>
                    </a:lnTo>
                    <a:lnTo>
                      <a:pt x="50125" y="12382"/>
                    </a:lnTo>
                    <a:lnTo>
                      <a:pt x="51053" y="6096"/>
                    </a:lnTo>
                    <a:lnTo>
                      <a:pt x="51053" y="3048"/>
                    </a:lnTo>
                    <a:lnTo>
                      <a:pt x="51053" y="2286"/>
                    </a:lnTo>
                    <a:lnTo>
                      <a:pt x="51053" y="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85" name="Google Shape;7485;p95"/>
            <p:cNvGrpSpPr/>
            <p:nvPr/>
          </p:nvGrpSpPr>
          <p:grpSpPr>
            <a:xfrm>
              <a:off x="6627386" y="4553711"/>
              <a:ext cx="806424" cy="260962"/>
              <a:chOff x="6627386" y="4553711"/>
              <a:chExt cx="806424" cy="260962"/>
            </a:xfrm>
          </p:grpSpPr>
          <p:pic>
            <p:nvPicPr>
              <p:cNvPr id="7486" name="Google Shape;7486;p95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627386" y="4553711"/>
                <a:ext cx="431793" cy="2086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87" name="Google Shape;7487;p95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7095350" y="4577321"/>
                <a:ext cx="213766" cy="2373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88" name="Google Shape;7488;p95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7344905" y="4578845"/>
                <a:ext cx="88905" cy="937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89" name="Google Shape;7489;p95"/>
            <p:cNvGrpSpPr/>
            <p:nvPr/>
          </p:nvGrpSpPr>
          <p:grpSpPr>
            <a:xfrm>
              <a:off x="7480541" y="4518647"/>
              <a:ext cx="586752" cy="176543"/>
              <a:chOff x="7480541" y="4518647"/>
              <a:chExt cx="586752" cy="176543"/>
            </a:xfrm>
          </p:grpSpPr>
          <p:pic>
            <p:nvPicPr>
              <p:cNvPr id="7490" name="Google Shape;7490;p95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7480541" y="4554699"/>
                <a:ext cx="279679" cy="1186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91" name="Google Shape;7491;p95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7797533" y="4518647"/>
                <a:ext cx="178333" cy="14404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492" name="Google Shape;7492;p95"/>
              <p:cNvSpPr/>
              <p:nvPr/>
            </p:nvSpPr>
            <p:spPr>
              <a:xfrm>
                <a:off x="8021573" y="4640580"/>
                <a:ext cx="45720" cy="54610"/>
              </a:xfrm>
              <a:custGeom>
                <a:rect b="b" l="l" r="r" t="t"/>
                <a:pathLst>
                  <a:path extrusionOk="0" h="54610" w="45720">
                    <a:moveTo>
                      <a:pt x="45720" y="0"/>
                    </a:moveTo>
                    <a:lnTo>
                      <a:pt x="20574" y="37492"/>
                    </a:lnTo>
                    <a:lnTo>
                      <a:pt x="7810" y="49232"/>
                    </a:lnTo>
                    <a:lnTo>
                      <a:pt x="0" y="54102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93" name="Google Shape;7493;p95"/>
            <p:cNvGrpSpPr/>
            <p:nvPr/>
          </p:nvGrpSpPr>
          <p:grpSpPr>
            <a:xfrm>
              <a:off x="8352269" y="4400537"/>
              <a:ext cx="432079" cy="225577"/>
              <a:chOff x="8352269" y="4400537"/>
              <a:chExt cx="432079" cy="225577"/>
            </a:xfrm>
          </p:grpSpPr>
          <p:pic>
            <p:nvPicPr>
              <p:cNvPr id="7494" name="Google Shape;7494;p95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8352269" y="4400537"/>
                <a:ext cx="252354" cy="2255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95" name="Google Shape;7495;p95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8635733" y="4418825"/>
                <a:ext cx="148615" cy="1585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96" name="Google Shape;7496;p95"/>
            <p:cNvGrpSpPr/>
            <p:nvPr/>
          </p:nvGrpSpPr>
          <p:grpSpPr>
            <a:xfrm>
              <a:off x="5046725" y="5157965"/>
              <a:ext cx="410730" cy="293343"/>
              <a:chOff x="5046725" y="5157965"/>
              <a:chExt cx="410730" cy="293343"/>
            </a:xfrm>
          </p:grpSpPr>
          <p:sp>
            <p:nvSpPr>
              <p:cNvPr id="7497" name="Google Shape;7497;p95"/>
              <p:cNvSpPr/>
              <p:nvPr/>
            </p:nvSpPr>
            <p:spPr>
              <a:xfrm>
                <a:off x="5046725" y="5183338"/>
                <a:ext cx="102235" cy="267970"/>
              </a:xfrm>
              <a:custGeom>
                <a:rect b="b" l="l" r="r" t="t"/>
                <a:pathLst>
                  <a:path extrusionOk="0" h="267970" w="102235">
                    <a:moveTo>
                      <a:pt x="95250" y="92749"/>
                    </a:moveTo>
                    <a:lnTo>
                      <a:pt x="85177" y="48386"/>
                    </a:lnTo>
                    <a:lnTo>
                      <a:pt x="60388" y="7072"/>
                    </a:lnTo>
                    <a:lnTo>
                      <a:pt x="39933" y="0"/>
                    </a:lnTo>
                    <a:lnTo>
                      <a:pt x="31241" y="3976"/>
                    </a:lnTo>
                    <a:lnTo>
                      <a:pt x="10072" y="37457"/>
                    </a:lnTo>
                    <a:lnTo>
                      <a:pt x="0" y="92749"/>
                    </a:lnTo>
                    <a:lnTo>
                      <a:pt x="988" y="108120"/>
                    </a:lnTo>
                    <a:lnTo>
                      <a:pt x="28956" y="136945"/>
                    </a:lnTo>
                    <a:lnTo>
                      <a:pt x="70961" y="125694"/>
                    </a:lnTo>
                    <a:lnTo>
                      <a:pt x="96774" y="96654"/>
                    </a:lnTo>
                    <a:lnTo>
                      <a:pt x="102107" y="73699"/>
                    </a:lnTo>
                    <a:lnTo>
                      <a:pt x="101655" y="65555"/>
                    </a:lnTo>
                    <a:lnTo>
                      <a:pt x="80117" y="116312"/>
                    </a:lnTo>
                    <a:lnTo>
                      <a:pt x="83760" y="159531"/>
                    </a:lnTo>
                    <a:lnTo>
                      <a:pt x="90189" y="197155"/>
                    </a:lnTo>
                    <a:lnTo>
                      <a:pt x="94011" y="213240"/>
                    </a:lnTo>
                    <a:lnTo>
                      <a:pt x="97690" y="229469"/>
                    </a:lnTo>
                    <a:lnTo>
                      <a:pt x="100584" y="245911"/>
                    </a:lnTo>
                    <a:lnTo>
                      <a:pt x="101203" y="252460"/>
                    </a:lnTo>
                    <a:lnTo>
                      <a:pt x="100965" y="258865"/>
                    </a:lnTo>
                    <a:lnTo>
                      <a:pt x="98440" y="264128"/>
                    </a:lnTo>
                    <a:lnTo>
                      <a:pt x="92202" y="267247"/>
                    </a:lnTo>
                    <a:lnTo>
                      <a:pt x="80807" y="267747"/>
                    </a:lnTo>
                    <a:lnTo>
                      <a:pt x="69627" y="266104"/>
                    </a:lnTo>
                    <a:lnTo>
                      <a:pt x="27051" y="242958"/>
                    </a:lnTo>
                    <a:lnTo>
                      <a:pt x="10477" y="210550"/>
                    </a:lnTo>
                    <a:lnTo>
                      <a:pt x="13335" y="201144"/>
                    </a:lnTo>
                    <a:lnTo>
                      <a:pt x="19050" y="192595"/>
                    </a:lnTo>
                    <a:lnTo>
                      <a:pt x="25908" y="184189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498" name="Google Shape;7498;p95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5179086" y="5157965"/>
                <a:ext cx="278369" cy="19376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499" name="Google Shape;7499;p95"/>
            <p:cNvSpPr/>
            <p:nvPr/>
          </p:nvSpPr>
          <p:spPr>
            <a:xfrm>
              <a:off x="5792723" y="5196840"/>
              <a:ext cx="13335" cy="77470"/>
            </a:xfrm>
            <a:custGeom>
              <a:rect b="b" l="l" r="r" t="t"/>
              <a:pathLst>
                <a:path extrusionOk="0" h="77470" w="13335">
                  <a:moveTo>
                    <a:pt x="0" y="0"/>
                  </a:moveTo>
                  <a:lnTo>
                    <a:pt x="1393" y="11310"/>
                  </a:lnTo>
                  <a:lnTo>
                    <a:pt x="3143" y="22478"/>
                  </a:lnTo>
                  <a:lnTo>
                    <a:pt x="5036" y="33647"/>
                  </a:lnTo>
                  <a:lnTo>
                    <a:pt x="6858" y="44958"/>
                  </a:lnTo>
                  <a:lnTo>
                    <a:pt x="8012" y="52518"/>
                  </a:lnTo>
                  <a:lnTo>
                    <a:pt x="9239" y="60293"/>
                  </a:lnTo>
                  <a:lnTo>
                    <a:pt x="10608" y="68210"/>
                  </a:lnTo>
                  <a:lnTo>
                    <a:pt x="12192" y="76200"/>
                  </a:lnTo>
                  <a:lnTo>
                    <a:pt x="12954" y="7696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00" name="Google Shape;7500;p95"/>
            <p:cNvGrpSpPr/>
            <p:nvPr/>
          </p:nvGrpSpPr>
          <p:grpSpPr>
            <a:xfrm>
              <a:off x="5771388" y="5119115"/>
              <a:ext cx="157173" cy="168656"/>
              <a:chOff x="5771388" y="5119115"/>
              <a:chExt cx="157173" cy="168656"/>
            </a:xfrm>
          </p:grpSpPr>
          <p:sp>
            <p:nvSpPr>
              <p:cNvPr id="7501" name="Google Shape;7501;p95"/>
              <p:cNvSpPr/>
              <p:nvPr/>
            </p:nvSpPr>
            <p:spPr>
              <a:xfrm>
                <a:off x="5771388" y="5119115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809"/>
                    </a:moveTo>
                    <a:lnTo>
                      <a:pt x="0" y="12191"/>
                    </a:lnTo>
                    <a:lnTo>
                      <a:pt x="3809" y="15239"/>
                    </a:lnTo>
                    <a:lnTo>
                      <a:pt x="12191" y="15239"/>
                    </a:lnTo>
                    <a:lnTo>
                      <a:pt x="15239" y="12191"/>
                    </a:lnTo>
                    <a:lnTo>
                      <a:pt x="15239" y="7619"/>
                    </a:lnTo>
                    <a:lnTo>
                      <a:pt x="15239" y="3809"/>
                    </a:lnTo>
                    <a:lnTo>
                      <a:pt x="12191" y="0"/>
                    </a:lnTo>
                    <a:lnTo>
                      <a:pt x="3809" y="0"/>
                    </a:lnTo>
                    <a:lnTo>
                      <a:pt x="0" y="3809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2" name="Google Shape;7502;p95"/>
              <p:cNvSpPr/>
              <p:nvPr/>
            </p:nvSpPr>
            <p:spPr>
              <a:xfrm>
                <a:off x="5831407" y="5178551"/>
                <a:ext cx="97154" cy="109220"/>
              </a:xfrm>
              <a:custGeom>
                <a:rect b="b" l="l" r="r" t="t"/>
                <a:pathLst>
                  <a:path extrusionOk="0" h="109220" w="97154">
                    <a:moveTo>
                      <a:pt x="49708" y="18288"/>
                    </a:moveTo>
                    <a:lnTo>
                      <a:pt x="42695" y="11894"/>
                    </a:lnTo>
                    <a:lnTo>
                      <a:pt x="35897" y="6000"/>
                    </a:lnTo>
                    <a:lnTo>
                      <a:pt x="28384" y="1678"/>
                    </a:lnTo>
                    <a:lnTo>
                      <a:pt x="19228" y="0"/>
                    </a:lnTo>
                    <a:lnTo>
                      <a:pt x="11989" y="2405"/>
                    </a:lnTo>
                    <a:lnTo>
                      <a:pt x="7036" y="8382"/>
                    </a:lnTo>
                    <a:lnTo>
                      <a:pt x="3798" y="16073"/>
                    </a:lnTo>
                    <a:lnTo>
                      <a:pt x="1702" y="23622"/>
                    </a:lnTo>
                    <a:lnTo>
                      <a:pt x="0" y="33313"/>
                    </a:lnTo>
                    <a:lnTo>
                      <a:pt x="83" y="43434"/>
                    </a:lnTo>
                    <a:lnTo>
                      <a:pt x="30944" y="69056"/>
                    </a:lnTo>
                    <a:lnTo>
                      <a:pt x="71806" y="71151"/>
                    </a:lnTo>
                    <a:lnTo>
                      <a:pt x="80641" y="71616"/>
                    </a:lnTo>
                    <a:lnTo>
                      <a:pt x="89332" y="73152"/>
                    </a:lnTo>
                    <a:lnTo>
                      <a:pt x="94666" y="74676"/>
                    </a:lnTo>
                    <a:lnTo>
                      <a:pt x="96952" y="80010"/>
                    </a:lnTo>
                    <a:lnTo>
                      <a:pt x="92380" y="84582"/>
                    </a:lnTo>
                    <a:lnTo>
                      <a:pt x="55042" y="102870"/>
                    </a:lnTo>
                    <a:lnTo>
                      <a:pt x="23002" y="108763"/>
                    </a:lnTo>
                    <a:lnTo>
                      <a:pt x="13132" y="107442"/>
                    </a:lnTo>
                    <a:lnTo>
                      <a:pt x="3226" y="104394"/>
                    </a:lnTo>
                    <a:lnTo>
                      <a:pt x="4750" y="96012"/>
                    </a:lnTo>
                    <a:lnTo>
                      <a:pt x="3988" y="88392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03" name="Google Shape;7503;p95"/>
            <p:cNvGrpSpPr/>
            <p:nvPr/>
          </p:nvGrpSpPr>
          <p:grpSpPr>
            <a:xfrm>
              <a:off x="6230112" y="5138166"/>
              <a:ext cx="183134" cy="141986"/>
              <a:chOff x="6230112" y="5138166"/>
              <a:chExt cx="183134" cy="141986"/>
            </a:xfrm>
          </p:grpSpPr>
          <p:sp>
            <p:nvSpPr>
              <p:cNvPr id="7504" name="Google Shape;7504;p95"/>
              <p:cNvSpPr/>
              <p:nvPr/>
            </p:nvSpPr>
            <p:spPr>
              <a:xfrm>
                <a:off x="6240780" y="5189982"/>
                <a:ext cx="51435" cy="90170"/>
              </a:xfrm>
              <a:custGeom>
                <a:rect b="b" l="l" r="r" t="t"/>
                <a:pathLst>
                  <a:path extrusionOk="0" h="90170" w="51435">
                    <a:moveTo>
                      <a:pt x="0" y="0"/>
                    </a:moveTo>
                    <a:lnTo>
                      <a:pt x="1381" y="11560"/>
                    </a:lnTo>
                    <a:lnTo>
                      <a:pt x="3048" y="23336"/>
                    </a:lnTo>
                    <a:lnTo>
                      <a:pt x="4714" y="35254"/>
                    </a:lnTo>
                    <a:lnTo>
                      <a:pt x="6096" y="47244"/>
                    </a:lnTo>
                    <a:lnTo>
                      <a:pt x="6488" y="55816"/>
                    </a:lnTo>
                    <a:lnTo>
                      <a:pt x="6953" y="64388"/>
                    </a:lnTo>
                    <a:lnTo>
                      <a:pt x="8131" y="72961"/>
                    </a:lnTo>
                    <a:lnTo>
                      <a:pt x="10668" y="81534"/>
                    </a:lnTo>
                    <a:lnTo>
                      <a:pt x="12954" y="87630"/>
                    </a:lnTo>
                    <a:lnTo>
                      <a:pt x="20574" y="89916"/>
                    </a:lnTo>
                    <a:lnTo>
                      <a:pt x="27432" y="87630"/>
                    </a:lnTo>
                    <a:lnTo>
                      <a:pt x="35837" y="83224"/>
                    </a:lnTo>
                    <a:lnTo>
                      <a:pt x="42100" y="76390"/>
                    </a:lnTo>
                    <a:lnTo>
                      <a:pt x="46934" y="68127"/>
                    </a:lnTo>
                    <a:lnTo>
                      <a:pt x="51054" y="59435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5" name="Google Shape;7505;p95"/>
              <p:cNvSpPr/>
              <p:nvPr/>
            </p:nvSpPr>
            <p:spPr>
              <a:xfrm>
                <a:off x="6230112" y="5138166"/>
                <a:ext cx="13970" cy="6985"/>
              </a:xfrm>
              <a:custGeom>
                <a:rect b="b" l="l" r="r" t="t"/>
                <a:pathLst>
                  <a:path extrusionOk="0" h="6985" w="13970">
                    <a:moveTo>
                      <a:pt x="0" y="0"/>
                    </a:moveTo>
                    <a:lnTo>
                      <a:pt x="4572" y="2285"/>
                    </a:lnTo>
                    <a:lnTo>
                      <a:pt x="9144" y="4571"/>
                    </a:lnTo>
                    <a:lnTo>
                      <a:pt x="13716" y="6857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6" name="Google Shape;7506;p95"/>
              <p:cNvSpPr/>
              <p:nvPr/>
            </p:nvSpPr>
            <p:spPr>
              <a:xfrm>
                <a:off x="6326564" y="5142738"/>
                <a:ext cx="57785" cy="137160"/>
              </a:xfrm>
              <a:custGeom>
                <a:rect b="b" l="l" r="r" t="t"/>
                <a:pathLst>
                  <a:path extrusionOk="0" h="137160" w="57785">
                    <a:moveTo>
                      <a:pt x="10989" y="0"/>
                    </a:moveTo>
                    <a:lnTo>
                      <a:pt x="321" y="45720"/>
                    </a:lnTo>
                    <a:lnTo>
                      <a:pt x="0" y="57852"/>
                    </a:lnTo>
                    <a:lnTo>
                      <a:pt x="35" y="70199"/>
                    </a:lnTo>
                    <a:lnTo>
                      <a:pt x="214" y="82688"/>
                    </a:lnTo>
                    <a:lnTo>
                      <a:pt x="321" y="95250"/>
                    </a:lnTo>
                    <a:lnTo>
                      <a:pt x="13799" y="132218"/>
                    </a:lnTo>
                    <a:lnTo>
                      <a:pt x="26181" y="137005"/>
                    </a:lnTo>
                    <a:lnTo>
                      <a:pt x="33087" y="136398"/>
                    </a:lnTo>
                    <a:lnTo>
                      <a:pt x="56709" y="113538"/>
                    </a:lnTo>
                    <a:lnTo>
                      <a:pt x="56709" y="111252"/>
                    </a:lnTo>
                    <a:lnTo>
                      <a:pt x="57471" y="108966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7" name="Google Shape;7507;p95"/>
              <p:cNvSpPr/>
              <p:nvPr/>
            </p:nvSpPr>
            <p:spPr>
              <a:xfrm>
                <a:off x="6292596" y="5202174"/>
                <a:ext cx="120650" cy="28575"/>
              </a:xfrm>
              <a:custGeom>
                <a:rect b="b" l="l" r="r" t="t"/>
                <a:pathLst>
                  <a:path extrusionOk="0" h="28575" w="120650">
                    <a:moveTo>
                      <a:pt x="11429" y="22859"/>
                    </a:moveTo>
                    <a:lnTo>
                      <a:pt x="7619" y="24383"/>
                    </a:lnTo>
                    <a:lnTo>
                      <a:pt x="3809" y="25907"/>
                    </a:lnTo>
                    <a:lnTo>
                      <a:pt x="0" y="27431"/>
                    </a:lnTo>
                    <a:lnTo>
                      <a:pt x="9691" y="28146"/>
                    </a:lnTo>
                    <a:lnTo>
                      <a:pt x="18668" y="28003"/>
                    </a:lnTo>
                    <a:lnTo>
                      <a:pt x="27646" y="27003"/>
                    </a:lnTo>
                    <a:lnTo>
                      <a:pt x="71151" y="17621"/>
                    </a:lnTo>
                    <a:lnTo>
                      <a:pt x="113537" y="4571"/>
                    </a:lnTo>
                    <a:lnTo>
                      <a:pt x="115823" y="4571"/>
                    </a:lnTo>
                    <a:lnTo>
                      <a:pt x="120395" y="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511" name="Shape 7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12" name="Google Shape;7512;p96"/>
          <p:cNvGrpSpPr/>
          <p:nvPr/>
        </p:nvGrpSpPr>
        <p:grpSpPr>
          <a:xfrm>
            <a:off x="1652932" y="969602"/>
            <a:ext cx="5586725" cy="1017562"/>
            <a:chOff x="2844533" y="2085581"/>
            <a:chExt cx="4940070" cy="701815"/>
          </a:xfrm>
        </p:grpSpPr>
        <p:sp>
          <p:nvSpPr>
            <p:cNvPr id="7513" name="Google Shape;7513;p96"/>
            <p:cNvSpPr/>
            <p:nvPr/>
          </p:nvSpPr>
          <p:spPr>
            <a:xfrm>
              <a:off x="4599432" y="2094738"/>
              <a:ext cx="165735" cy="427989"/>
            </a:xfrm>
            <a:custGeom>
              <a:rect b="b" l="l" r="r" t="t"/>
              <a:pathLst>
                <a:path extrusionOk="0" h="427989" w="165735">
                  <a:moveTo>
                    <a:pt x="0" y="0"/>
                  </a:moveTo>
                  <a:lnTo>
                    <a:pt x="12823" y="11191"/>
                  </a:lnTo>
                  <a:lnTo>
                    <a:pt x="26003" y="22097"/>
                  </a:lnTo>
                  <a:lnTo>
                    <a:pt x="39326" y="33004"/>
                  </a:lnTo>
                  <a:lnTo>
                    <a:pt x="52578" y="44195"/>
                  </a:lnTo>
                  <a:lnTo>
                    <a:pt x="88487" y="79057"/>
                  </a:lnTo>
                  <a:lnTo>
                    <a:pt x="120396" y="117347"/>
                  </a:lnTo>
                  <a:lnTo>
                    <a:pt x="145637" y="159162"/>
                  </a:lnTo>
                  <a:lnTo>
                    <a:pt x="162306" y="204977"/>
                  </a:lnTo>
                  <a:lnTo>
                    <a:pt x="165223" y="225206"/>
                  </a:lnTo>
                  <a:lnTo>
                    <a:pt x="165068" y="245649"/>
                  </a:lnTo>
                  <a:lnTo>
                    <a:pt x="156972" y="285749"/>
                  </a:lnTo>
                  <a:lnTo>
                    <a:pt x="140398" y="326993"/>
                  </a:lnTo>
                  <a:lnTo>
                    <a:pt x="120396" y="366522"/>
                  </a:lnTo>
                  <a:lnTo>
                    <a:pt x="98857" y="405634"/>
                  </a:lnTo>
                  <a:lnTo>
                    <a:pt x="86868" y="424434"/>
                  </a:lnTo>
                  <a:lnTo>
                    <a:pt x="86868" y="427481"/>
                  </a:lnTo>
                  <a:lnTo>
                    <a:pt x="83820" y="422909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514" name="Google Shape;7514;p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44533" y="2259269"/>
              <a:ext cx="169951" cy="24848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15" name="Google Shape;7515;p96"/>
            <p:cNvGrpSpPr/>
            <p:nvPr/>
          </p:nvGrpSpPr>
          <p:grpSpPr>
            <a:xfrm>
              <a:off x="3109864" y="2141398"/>
              <a:ext cx="309482" cy="496569"/>
              <a:chOff x="3109864" y="2141398"/>
              <a:chExt cx="309482" cy="496569"/>
            </a:xfrm>
          </p:grpSpPr>
          <p:sp>
            <p:nvSpPr>
              <p:cNvPr id="7516" name="Google Shape;7516;p96"/>
              <p:cNvSpPr/>
              <p:nvPr/>
            </p:nvSpPr>
            <p:spPr>
              <a:xfrm>
                <a:off x="3109864" y="2141398"/>
                <a:ext cx="168275" cy="496569"/>
              </a:xfrm>
              <a:custGeom>
                <a:rect b="b" l="l" r="r" t="t"/>
                <a:pathLst>
                  <a:path extrusionOk="0" h="496569" w="168275">
                    <a:moveTo>
                      <a:pt x="108823" y="583"/>
                    </a:moveTo>
                    <a:lnTo>
                      <a:pt x="61400" y="34897"/>
                    </a:lnTo>
                    <a:lnTo>
                      <a:pt x="38754" y="71901"/>
                    </a:lnTo>
                    <a:lnTo>
                      <a:pt x="18633" y="120693"/>
                    </a:lnTo>
                    <a:lnTo>
                      <a:pt x="5036" y="181272"/>
                    </a:lnTo>
                    <a:lnTo>
                      <a:pt x="0" y="245887"/>
                    </a:lnTo>
                    <a:lnTo>
                      <a:pt x="619" y="278999"/>
                    </a:lnTo>
                    <a:lnTo>
                      <a:pt x="9001" y="345007"/>
                    </a:lnTo>
                    <a:lnTo>
                      <a:pt x="27098" y="401490"/>
                    </a:lnTo>
                    <a:lnTo>
                      <a:pt x="55483" y="453973"/>
                    </a:lnTo>
                    <a:lnTo>
                      <a:pt x="85594" y="486120"/>
                    </a:lnTo>
                    <a:lnTo>
                      <a:pt x="125110" y="495978"/>
                    </a:lnTo>
                    <a:lnTo>
                      <a:pt x="138672" y="494442"/>
                    </a:lnTo>
                    <a:lnTo>
                      <a:pt x="150733" y="490549"/>
                    </a:lnTo>
                    <a:lnTo>
                      <a:pt x="161401" y="482929"/>
                    </a:lnTo>
                    <a:lnTo>
                      <a:pt x="164449" y="480643"/>
                    </a:lnTo>
                    <a:lnTo>
                      <a:pt x="168259" y="473785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517" name="Google Shape;7517;p9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243821" y="2295131"/>
                <a:ext cx="131089" cy="14404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18" name="Google Shape;7518;p96"/>
              <p:cNvSpPr/>
              <p:nvPr/>
            </p:nvSpPr>
            <p:spPr>
              <a:xfrm>
                <a:off x="3416807" y="2414777"/>
                <a:ext cx="2539" cy="69850"/>
              </a:xfrm>
              <a:custGeom>
                <a:rect b="b" l="l" r="r" t="t"/>
                <a:pathLst>
                  <a:path extrusionOk="0" h="69850" w="2539">
                    <a:moveTo>
                      <a:pt x="0" y="0"/>
                    </a:moveTo>
                    <a:lnTo>
                      <a:pt x="678" y="10156"/>
                    </a:lnTo>
                    <a:lnTo>
                      <a:pt x="1428" y="20097"/>
                    </a:lnTo>
                    <a:lnTo>
                      <a:pt x="2035" y="29896"/>
                    </a:lnTo>
                    <a:lnTo>
                      <a:pt x="2286" y="39624"/>
                    </a:lnTo>
                    <a:lnTo>
                      <a:pt x="2286" y="47053"/>
                    </a:lnTo>
                    <a:lnTo>
                      <a:pt x="2286" y="54483"/>
                    </a:lnTo>
                    <a:lnTo>
                      <a:pt x="2286" y="61912"/>
                    </a:lnTo>
                    <a:lnTo>
                      <a:pt x="2286" y="6934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519" name="Google Shape;7519;p96"/>
            <p:cNvSpPr/>
            <p:nvPr/>
          </p:nvSpPr>
          <p:spPr>
            <a:xfrm>
              <a:off x="3511296" y="2419064"/>
              <a:ext cx="41275" cy="71755"/>
            </a:xfrm>
            <a:custGeom>
              <a:rect b="b" l="l" r="r" t="t"/>
              <a:pathLst>
                <a:path extrusionOk="0" h="71755" w="41275">
                  <a:moveTo>
                    <a:pt x="0" y="1809"/>
                  </a:moveTo>
                  <a:lnTo>
                    <a:pt x="9108" y="797"/>
                  </a:lnTo>
                  <a:lnTo>
                    <a:pt x="18002" y="0"/>
                  </a:lnTo>
                  <a:lnTo>
                    <a:pt x="26467" y="1059"/>
                  </a:lnTo>
                  <a:lnTo>
                    <a:pt x="34290" y="5619"/>
                  </a:lnTo>
                  <a:lnTo>
                    <a:pt x="38338" y="11287"/>
                  </a:lnTo>
                  <a:lnTo>
                    <a:pt x="40386" y="18383"/>
                  </a:lnTo>
                  <a:lnTo>
                    <a:pt x="40719" y="25765"/>
                  </a:lnTo>
                  <a:lnTo>
                    <a:pt x="39624" y="32289"/>
                  </a:lnTo>
                  <a:lnTo>
                    <a:pt x="12954" y="65817"/>
                  </a:lnTo>
                  <a:lnTo>
                    <a:pt x="6096" y="71151"/>
                  </a:lnTo>
                  <a:lnTo>
                    <a:pt x="7620" y="68103"/>
                  </a:lnTo>
                  <a:lnTo>
                    <a:pt x="3048" y="68103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20" name="Google Shape;7520;p96"/>
            <p:cNvGrpSpPr/>
            <p:nvPr/>
          </p:nvGrpSpPr>
          <p:grpSpPr>
            <a:xfrm>
              <a:off x="3966209" y="2355341"/>
              <a:ext cx="79629" cy="15239"/>
              <a:chOff x="3966209" y="2355341"/>
              <a:chExt cx="79629" cy="15239"/>
            </a:xfrm>
          </p:grpSpPr>
          <p:sp>
            <p:nvSpPr>
              <p:cNvPr id="7521" name="Google Shape;7521;p96"/>
              <p:cNvSpPr/>
              <p:nvPr/>
            </p:nvSpPr>
            <p:spPr>
              <a:xfrm>
                <a:off x="3966209" y="2355341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048"/>
                    </a:moveTo>
                    <a:lnTo>
                      <a:pt x="0" y="11430"/>
                    </a:lnTo>
                    <a:lnTo>
                      <a:pt x="3047" y="15240"/>
                    </a:lnTo>
                    <a:lnTo>
                      <a:pt x="11429" y="15240"/>
                    </a:lnTo>
                    <a:lnTo>
                      <a:pt x="15239" y="11430"/>
                    </a:lnTo>
                    <a:lnTo>
                      <a:pt x="15239" y="7620"/>
                    </a:lnTo>
                    <a:lnTo>
                      <a:pt x="15239" y="3048"/>
                    </a:lnTo>
                    <a:lnTo>
                      <a:pt x="11429" y="0"/>
                    </a:lnTo>
                    <a:lnTo>
                      <a:pt x="3047" y="0"/>
                    </a:lnTo>
                    <a:lnTo>
                      <a:pt x="0" y="3048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2" name="Google Shape;7522;p96"/>
              <p:cNvSpPr/>
              <p:nvPr/>
            </p:nvSpPr>
            <p:spPr>
              <a:xfrm>
                <a:off x="4032503" y="2358389"/>
                <a:ext cx="13335" cy="1269"/>
              </a:xfrm>
              <a:custGeom>
                <a:rect b="b" l="l" r="r" t="t"/>
                <a:pathLst>
                  <a:path extrusionOk="0" h="1269" w="13335">
                    <a:moveTo>
                      <a:pt x="12953" y="762"/>
                    </a:moveTo>
                    <a:lnTo>
                      <a:pt x="8381" y="762"/>
                    </a:lnTo>
                    <a:lnTo>
                      <a:pt x="4571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523" name="Google Shape;7523;p96"/>
            <p:cNvSpPr/>
            <p:nvPr/>
          </p:nvSpPr>
          <p:spPr>
            <a:xfrm>
              <a:off x="4246626" y="2392679"/>
              <a:ext cx="41275" cy="62864"/>
            </a:xfrm>
            <a:custGeom>
              <a:rect b="b" l="l" r="r" t="t"/>
              <a:pathLst>
                <a:path extrusionOk="0" h="62864" w="41275">
                  <a:moveTo>
                    <a:pt x="25146" y="0"/>
                  </a:moveTo>
                  <a:lnTo>
                    <a:pt x="32777" y="2559"/>
                  </a:lnTo>
                  <a:lnTo>
                    <a:pt x="38195" y="5619"/>
                  </a:lnTo>
                  <a:lnTo>
                    <a:pt x="40897" y="10822"/>
                  </a:lnTo>
                  <a:lnTo>
                    <a:pt x="40386" y="19811"/>
                  </a:lnTo>
                  <a:lnTo>
                    <a:pt x="16002" y="54864"/>
                  </a:lnTo>
                  <a:lnTo>
                    <a:pt x="6858" y="61722"/>
                  </a:lnTo>
                  <a:lnTo>
                    <a:pt x="0" y="6248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24" name="Google Shape;7524;p96"/>
            <p:cNvGrpSpPr/>
            <p:nvPr/>
          </p:nvGrpSpPr>
          <p:grpSpPr>
            <a:xfrm>
              <a:off x="4351007" y="2247708"/>
              <a:ext cx="237007" cy="189942"/>
              <a:chOff x="4351007" y="2247708"/>
              <a:chExt cx="237007" cy="189942"/>
            </a:xfrm>
          </p:grpSpPr>
          <p:pic>
            <p:nvPicPr>
              <p:cNvPr id="7525" name="Google Shape;7525;p9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351007" y="2247708"/>
                <a:ext cx="128041" cy="1491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26" name="Google Shape;7526;p9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499716" y="2353043"/>
                <a:ext cx="88298" cy="846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527" name="Google Shape;7527;p96"/>
            <p:cNvGrpSpPr/>
            <p:nvPr/>
          </p:nvGrpSpPr>
          <p:grpSpPr>
            <a:xfrm>
              <a:off x="5475731" y="2362961"/>
              <a:ext cx="77343" cy="67564"/>
              <a:chOff x="5475731" y="2362961"/>
              <a:chExt cx="77343" cy="67564"/>
            </a:xfrm>
          </p:grpSpPr>
          <p:sp>
            <p:nvSpPr>
              <p:cNvPr id="7528" name="Google Shape;7528;p96"/>
              <p:cNvSpPr/>
              <p:nvPr/>
            </p:nvSpPr>
            <p:spPr>
              <a:xfrm>
                <a:off x="5475731" y="2362961"/>
                <a:ext cx="75564" cy="4444"/>
              </a:xfrm>
              <a:custGeom>
                <a:rect b="b" l="l" r="r" t="t"/>
                <a:pathLst>
                  <a:path extrusionOk="0" h="4444" w="75564">
                    <a:moveTo>
                      <a:pt x="0" y="1524"/>
                    </a:moveTo>
                    <a:lnTo>
                      <a:pt x="10870" y="2631"/>
                    </a:lnTo>
                    <a:lnTo>
                      <a:pt x="21812" y="3524"/>
                    </a:lnTo>
                    <a:lnTo>
                      <a:pt x="32896" y="3988"/>
                    </a:lnTo>
                    <a:lnTo>
                      <a:pt x="44196" y="3810"/>
                    </a:lnTo>
                    <a:lnTo>
                      <a:pt x="52077" y="3000"/>
                    </a:lnTo>
                    <a:lnTo>
                      <a:pt x="59817" y="1905"/>
                    </a:lnTo>
                    <a:lnTo>
                      <a:pt x="67556" y="809"/>
                    </a:lnTo>
                    <a:lnTo>
                      <a:pt x="75438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9" name="Google Shape;7529;p96"/>
              <p:cNvSpPr/>
              <p:nvPr/>
            </p:nvSpPr>
            <p:spPr>
              <a:xfrm>
                <a:off x="5497829" y="2425445"/>
                <a:ext cx="55245" cy="5080"/>
              </a:xfrm>
              <a:custGeom>
                <a:rect b="b" l="l" r="r" t="t"/>
                <a:pathLst>
                  <a:path extrusionOk="0" h="5080" w="55245">
                    <a:moveTo>
                      <a:pt x="0" y="0"/>
                    </a:moveTo>
                    <a:lnTo>
                      <a:pt x="9691" y="2321"/>
                    </a:lnTo>
                    <a:lnTo>
                      <a:pt x="18669" y="3714"/>
                    </a:lnTo>
                    <a:lnTo>
                      <a:pt x="27646" y="4393"/>
                    </a:lnTo>
                    <a:lnTo>
                      <a:pt x="37338" y="4571"/>
                    </a:lnTo>
                    <a:lnTo>
                      <a:pt x="43434" y="4571"/>
                    </a:lnTo>
                    <a:lnTo>
                      <a:pt x="48768" y="3809"/>
                    </a:lnTo>
                    <a:lnTo>
                      <a:pt x="54864" y="3047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530" name="Google Shape;7530;p96"/>
            <p:cNvSpPr/>
            <p:nvPr/>
          </p:nvSpPr>
          <p:spPr>
            <a:xfrm>
              <a:off x="6028944" y="2232660"/>
              <a:ext cx="407035" cy="292735"/>
            </a:xfrm>
            <a:custGeom>
              <a:rect b="b" l="l" r="r" t="t"/>
              <a:pathLst>
                <a:path extrusionOk="0" h="292735" w="407035">
                  <a:moveTo>
                    <a:pt x="329946" y="0"/>
                  </a:moveTo>
                  <a:lnTo>
                    <a:pt x="328422" y="0"/>
                  </a:lnTo>
                  <a:lnTo>
                    <a:pt x="324612" y="762"/>
                  </a:lnTo>
                  <a:lnTo>
                    <a:pt x="322326" y="762"/>
                  </a:lnTo>
                  <a:lnTo>
                    <a:pt x="313634" y="1154"/>
                  </a:lnTo>
                  <a:lnTo>
                    <a:pt x="304800" y="2190"/>
                  </a:lnTo>
                  <a:lnTo>
                    <a:pt x="295965" y="3655"/>
                  </a:lnTo>
                  <a:lnTo>
                    <a:pt x="287274" y="5334"/>
                  </a:lnTo>
                  <a:lnTo>
                    <a:pt x="269438" y="8774"/>
                  </a:lnTo>
                  <a:lnTo>
                    <a:pt x="251460" y="12287"/>
                  </a:lnTo>
                  <a:lnTo>
                    <a:pt x="233481" y="15942"/>
                  </a:lnTo>
                  <a:lnTo>
                    <a:pt x="215646" y="19812"/>
                  </a:lnTo>
                  <a:lnTo>
                    <a:pt x="196667" y="24253"/>
                  </a:lnTo>
                  <a:lnTo>
                    <a:pt x="177546" y="28479"/>
                  </a:lnTo>
                  <a:lnTo>
                    <a:pt x="158424" y="32563"/>
                  </a:lnTo>
                  <a:lnTo>
                    <a:pt x="139446" y="36576"/>
                  </a:lnTo>
                  <a:lnTo>
                    <a:pt x="129730" y="38862"/>
                  </a:lnTo>
                  <a:lnTo>
                    <a:pt x="120015" y="41148"/>
                  </a:lnTo>
                  <a:lnTo>
                    <a:pt x="110299" y="43434"/>
                  </a:lnTo>
                  <a:lnTo>
                    <a:pt x="100584" y="45720"/>
                  </a:lnTo>
                  <a:lnTo>
                    <a:pt x="98298" y="45720"/>
                  </a:lnTo>
                  <a:lnTo>
                    <a:pt x="96012" y="46482"/>
                  </a:lnTo>
                  <a:lnTo>
                    <a:pt x="93726" y="47244"/>
                  </a:lnTo>
                  <a:lnTo>
                    <a:pt x="96012" y="48768"/>
                  </a:lnTo>
                  <a:lnTo>
                    <a:pt x="95250" y="48768"/>
                  </a:lnTo>
                  <a:lnTo>
                    <a:pt x="99822" y="50292"/>
                  </a:lnTo>
                  <a:lnTo>
                    <a:pt x="107942" y="53113"/>
                  </a:lnTo>
                  <a:lnTo>
                    <a:pt x="116205" y="55721"/>
                  </a:lnTo>
                  <a:lnTo>
                    <a:pt x="124467" y="57900"/>
                  </a:lnTo>
                  <a:lnTo>
                    <a:pt x="132588" y="59436"/>
                  </a:lnTo>
                  <a:lnTo>
                    <a:pt x="147566" y="62269"/>
                  </a:lnTo>
                  <a:lnTo>
                    <a:pt x="162687" y="64960"/>
                  </a:lnTo>
                  <a:lnTo>
                    <a:pt x="177807" y="67365"/>
                  </a:lnTo>
                  <a:lnTo>
                    <a:pt x="192786" y="69342"/>
                  </a:lnTo>
                  <a:lnTo>
                    <a:pt x="213360" y="72092"/>
                  </a:lnTo>
                  <a:lnTo>
                    <a:pt x="254508" y="77593"/>
                  </a:lnTo>
                  <a:lnTo>
                    <a:pt x="295560" y="85629"/>
                  </a:lnTo>
                  <a:lnTo>
                    <a:pt x="325374" y="105155"/>
                  </a:lnTo>
                  <a:lnTo>
                    <a:pt x="325374" y="112776"/>
                  </a:lnTo>
                  <a:lnTo>
                    <a:pt x="320802" y="117348"/>
                  </a:lnTo>
                  <a:lnTo>
                    <a:pt x="315468" y="122682"/>
                  </a:lnTo>
                  <a:lnTo>
                    <a:pt x="307086" y="129159"/>
                  </a:lnTo>
                  <a:lnTo>
                    <a:pt x="298132" y="135064"/>
                  </a:lnTo>
                  <a:lnTo>
                    <a:pt x="288893" y="140684"/>
                  </a:lnTo>
                  <a:lnTo>
                    <a:pt x="279654" y="146304"/>
                  </a:lnTo>
                  <a:lnTo>
                    <a:pt x="242697" y="167068"/>
                  </a:lnTo>
                  <a:lnTo>
                    <a:pt x="205740" y="186690"/>
                  </a:lnTo>
                  <a:lnTo>
                    <a:pt x="142398" y="218884"/>
                  </a:lnTo>
                  <a:lnTo>
                    <a:pt x="78486" y="249936"/>
                  </a:lnTo>
                  <a:lnTo>
                    <a:pt x="60662" y="257972"/>
                  </a:lnTo>
                  <a:lnTo>
                    <a:pt x="42767" y="266223"/>
                  </a:lnTo>
                  <a:lnTo>
                    <a:pt x="25015" y="274903"/>
                  </a:lnTo>
                  <a:lnTo>
                    <a:pt x="7620" y="284226"/>
                  </a:lnTo>
                  <a:lnTo>
                    <a:pt x="5334" y="285750"/>
                  </a:lnTo>
                  <a:lnTo>
                    <a:pt x="2286" y="288036"/>
                  </a:lnTo>
                  <a:lnTo>
                    <a:pt x="0" y="289560"/>
                  </a:lnTo>
                  <a:lnTo>
                    <a:pt x="3810" y="291084"/>
                  </a:lnTo>
                  <a:lnTo>
                    <a:pt x="9906" y="291084"/>
                  </a:lnTo>
                  <a:lnTo>
                    <a:pt x="15240" y="291084"/>
                  </a:lnTo>
                  <a:lnTo>
                    <a:pt x="37980" y="291631"/>
                  </a:lnTo>
                  <a:lnTo>
                    <a:pt x="60579" y="292036"/>
                  </a:lnTo>
                  <a:lnTo>
                    <a:pt x="83177" y="292155"/>
                  </a:lnTo>
                  <a:lnTo>
                    <a:pt x="105918" y="291846"/>
                  </a:lnTo>
                  <a:lnTo>
                    <a:pt x="133338" y="290643"/>
                  </a:lnTo>
                  <a:lnTo>
                    <a:pt x="160686" y="288512"/>
                  </a:lnTo>
                  <a:lnTo>
                    <a:pt x="187892" y="285952"/>
                  </a:lnTo>
                  <a:lnTo>
                    <a:pt x="214884" y="283464"/>
                  </a:lnTo>
                  <a:lnTo>
                    <a:pt x="240482" y="280749"/>
                  </a:lnTo>
                  <a:lnTo>
                    <a:pt x="265938" y="278320"/>
                  </a:lnTo>
                  <a:lnTo>
                    <a:pt x="291393" y="276177"/>
                  </a:lnTo>
                  <a:lnTo>
                    <a:pt x="316992" y="274320"/>
                  </a:lnTo>
                  <a:lnTo>
                    <a:pt x="336994" y="272629"/>
                  </a:lnTo>
                  <a:lnTo>
                    <a:pt x="356997" y="271081"/>
                  </a:lnTo>
                  <a:lnTo>
                    <a:pt x="376999" y="269819"/>
                  </a:lnTo>
                  <a:lnTo>
                    <a:pt x="397002" y="268986"/>
                  </a:lnTo>
                  <a:lnTo>
                    <a:pt x="400050" y="268986"/>
                  </a:lnTo>
                  <a:lnTo>
                    <a:pt x="403860" y="268986"/>
                  </a:lnTo>
                  <a:lnTo>
                    <a:pt x="406908" y="268986"/>
                  </a:lnTo>
                  <a:lnTo>
                    <a:pt x="400050" y="270510"/>
                  </a:lnTo>
                  <a:lnTo>
                    <a:pt x="392430" y="273558"/>
                  </a:lnTo>
                  <a:lnTo>
                    <a:pt x="384810" y="275082"/>
                  </a:lnTo>
                  <a:lnTo>
                    <a:pt x="375666" y="275844"/>
                  </a:lnTo>
                  <a:lnTo>
                    <a:pt x="371856" y="276606"/>
                  </a:lnTo>
                  <a:lnTo>
                    <a:pt x="365760" y="27584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31" name="Google Shape;7531;p96"/>
            <p:cNvGrpSpPr/>
            <p:nvPr/>
          </p:nvGrpSpPr>
          <p:grpSpPr>
            <a:xfrm>
              <a:off x="6076188" y="2605277"/>
              <a:ext cx="161670" cy="149352"/>
              <a:chOff x="6076188" y="2605277"/>
              <a:chExt cx="161670" cy="149352"/>
            </a:xfrm>
          </p:grpSpPr>
          <p:sp>
            <p:nvSpPr>
              <p:cNvPr id="7532" name="Google Shape;7532;p96"/>
              <p:cNvSpPr/>
              <p:nvPr/>
            </p:nvSpPr>
            <p:spPr>
              <a:xfrm>
                <a:off x="6088380" y="2655569"/>
                <a:ext cx="40639" cy="99060"/>
              </a:xfrm>
              <a:custGeom>
                <a:rect b="b" l="l" r="r" t="t"/>
                <a:pathLst>
                  <a:path extrusionOk="0" h="99060" w="40639">
                    <a:moveTo>
                      <a:pt x="11429" y="0"/>
                    </a:moveTo>
                    <a:lnTo>
                      <a:pt x="9167" y="10287"/>
                    </a:lnTo>
                    <a:lnTo>
                      <a:pt x="7048" y="20574"/>
                    </a:lnTo>
                    <a:lnTo>
                      <a:pt x="5214" y="30861"/>
                    </a:lnTo>
                    <a:lnTo>
                      <a:pt x="3809" y="41148"/>
                    </a:lnTo>
                    <a:lnTo>
                      <a:pt x="2250" y="50863"/>
                    </a:lnTo>
                    <a:lnTo>
                      <a:pt x="1047" y="60578"/>
                    </a:lnTo>
                    <a:lnTo>
                      <a:pt x="273" y="70294"/>
                    </a:lnTo>
                    <a:lnTo>
                      <a:pt x="0" y="80010"/>
                    </a:lnTo>
                    <a:lnTo>
                      <a:pt x="0" y="86868"/>
                    </a:lnTo>
                    <a:lnTo>
                      <a:pt x="27122" y="99012"/>
                    </a:lnTo>
                    <a:lnTo>
                      <a:pt x="32765" y="98298"/>
                    </a:lnTo>
                    <a:lnTo>
                      <a:pt x="38861" y="96774"/>
                    </a:lnTo>
                    <a:lnTo>
                      <a:pt x="39623" y="91440"/>
                    </a:lnTo>
                    <a:lnTo>
                      <a:pt x="40385" y="86106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3" name="Google Shape;7533;p96"/>
              <p:cNvSpPr/>
              <p:nvPr/>
            </p:nvSpPr>
            <p:spPr>
              <a:xfrm>
                <a:off x="6076188" y="2605277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810"/>
                    </a:moveTo>
                    <a:lnTo>
                      <a:pt x="0" y="12192"/>
                    </a:lnTo>
                    <a:lnTo>
                      <a:pt x="3809" y="15240"/>
                    </a:lnTo>
                    <a:lnTo>
                      <a:pt x="12191" y="15240"/>
                    </a:lnTo>
                    <a:lnTo>
                      <a:pt x="15239" y="12192"/>
                    </a:lnTo>
                    <a:lnTo>
                      <a:pt x="15239" y="7620"/>
                    </a:lnTo>
                    <a:lnTo>
                      <a:pt x="15239" y="3810"/>
                    </a:lnTo>
                    <a:lnTo>
                      <a:pt x="12191" y="0"/>
                    </a:lnTo>
                    <a:lnTo>
                      <a:pt x="3809" y="0"/>
                    </a:lnTo>
                    <a:lnTo>
                      <a:pt x="0" y="3810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4" name="Google Shape;7534;p96"/>
              <p:cNvSpPr/>
              <p:nvPr/>
            </p:nvSpPr>
            <p:spPr>
              <a:xfrm>
                <a:off x="6168390" y="2679953"/>
                <a:ext cx="58420" cy="5714"/>
              </a:xfrm>
              <a:custGeom>
                <a:rect b="b" l="l" r="r" t="t"/>
                <a:pathLst>
                  <a:path extrusionOk="0" h="5714" w="58420">
                    <a:moveTo>
                      <a:pt x="0" y="5334"/>
                    </a:moveTo>
                    <a:lnTo>
                      <a:pt x="9596" y="5072"/>
                    </a:lnTo>
                    <a:lnTo>
                      <a:pt x="19050" y="4381"/>
                    </a:lnTo>
                    <a:lnTo>
                      <a:pt x="28503" y="3405"/>
                    </a:lnTo>
                    <a:lnTo>
                      <a:pt x="38100" y="2286"/>
                    </a:lnTo>
                    <a:lnTo>
                      <a:pt x="44958" y="1524"/>
                    </a:lnTo>
                    <a:lnTo>
                      <a:pt x="51053" y="1524"/>
                    </a:lnTo>
                    <a:lnTo>
                      <a:pt x="57912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5" name="Google Shape;7535;p96"/>
              <p:cNvSpPr/>
              <p:nvPr/>
            </p:nvSpPr>
            <p:spPr>
              <a:xfrm>
                <a:off x="6185154" y="2724911"/>
                <a:ext cx="52704" cy="10794"/>
              </a:xfrm>
              <a:custGeom>
                <a:rect b="b" l="l" r="r" t="t"/>
                <a:pathLst>
                  <a:path extrusionOk="0" h="10794" w="52704">
                    <a:moveTo>
                      <a:pt x="0" y="10667"/>
                    </a:moveTo>
                    <a:lnTo>
                      <a:pt x="9929" y="9715"/>
                    </a:lnTo>
                    <a:lnTo>
                      <a:pt x="19430" y="8191"/>
                    </a:lnTo>
                    <a:lnTo>
                      <a:pt x="28932" y="6381"/>
                    </a:lnTo>
                    <a:lnTo>
                      <a:pt x="38862" y="4571"/>
                    </a:lnTo>
                    <a:lnTo>
                      <a:pt x="44196" y="3047"/>
                    </a:lnTo>
                    <a:lnTo>
                      <a:pt x="48006" y="3047"/>
                    </a:lnTo>
                    <a:lnTo>
                      <a:pt x="52577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536" name="Google Shape;7536;p96"/>
            <p:cNvSpPr/>
            <p:nvPr/>
          </p:nvSpPr>
          <p:spPr>
            <a:xfrm>
              <a:off x="6320147" y="2626614"/>
              <a:ext cx="3175" cy="82550"/>
            </a:xfrm>
            <a:custGeom>
              <a:rect b="b" l="l" r="r" t="t"/>
              <a:pathLst>
                <a:path extrusionOk="0" h="82550" w="3175">
                  <a:moveTo>
                    <a:pt x="2928" y="0"/>
                  </a:moveTo>
                  <a:lnTo>
                    <a:pt x="1928" y="10167"/>
                  </a:lnTo>
                  <a:lnTo>
                    <a:pt x="1214" y="20193"/>
                  </a:lnTo>
                  <a:lnTo>
                    <a:pt x="785" y="30218"/>
                  </a:lnTo>
                  <a:lnTo>
                    <a:pt x="642" y="40386"/>
                  </a:lnTo>
                  <a:lnTo>
                    <a:pt x="428" y="50661"/>
                  </a:lnTo>
                  <a:lnTo>
                    <a:pt x="71" y="60864"/>
                  </a:lnTo>
                  <a:lnTo>
                    <a:pt x="0" y="70925"/>
                  </a:lnTo>
                  <a:lnTo>
                    <a:pt x="642" y="80772"/>
                  </a:lnTo>
                  <a:lnTo>
                    <a:pt x="642" y="81534"/>
                  </a:lnTo>
                  <a:lnTo>
                    <a:pt x="1404" y="8229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537" name="Google Shape;7537;p9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165043" y="2085581"/>
              <a:ext cx="136709" cy="10899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38" name="Google Shape;7538;p96"/>
            <p:cNvGrpSpPr/>
            <p:nvPr/>
          </p:nvGrpSpPr>
          <p:grpSpPr>
            <a:xfrm>
              <a:off x="6566356" y="2264663"/>
              <a:ext cx="46025" cy="234315"/>
              <a:chOff x="6566356" y="2264663"/>
              <a:chExt cx="46025" cy="234315"/>
            </a:xfrm>
          </p:grpSpPr>
          <p:sp>
            <p:nvSpPr>
              <p:cNvPr id="7539" name="Google Shape;7539;p96"/>
              <p:cNvSpPr/>
              <p:nvPr/>
            </p:nvSpPr>
            <p:spPr>
              <a:xfrm>
                <a:off x="6566356" y="2264663"/>
                <a:ext cx="9525" cy="227330"/>
              </a:xfrm>
              <a:custGeom>
                <a:rect b="b" l="l" r="r" t="t"/>
                <a:pathLst>
                  <a:path extrusionOk="0" h="227330" w="9525">
                    <a:moveTo>
                      <a:pt x="5893" y="0"/>
                    </a:moveTo>
                    <a:lnTo>
                      <a:pt x="2595" y="14287"/>
                    </a:lnTo>
                    <a:lnTo>
                      <a:pt x="654" y="28003"/>
                    </a:lnTo>
                    <a:lnTo>
                      <a:pt x="0" y="42005"/>
                    </a:lnTo>
                    <a:lnTo>
                      <a:pt x="559" y="57150"/>
                    </a:lnTo>
                    <a:lnTo>
                      <a:pt x="2250" y="76021"/>
                    </a:lnTo>
                    <a:lnTo>
                      <a:pt x="3798" y="94964"/>
                    </a:lnTo>
                    <a:lnTo>
                      <a:pt x="5893" y="133350"/>
                    </a:lnTo>
                    <a:lnTo>
                      <a:pt x="7286" y="181356"/>
                    </a:lnTo>
                    <a:lnTo>
                      <a:pt x="7417" y="197358"/>
                    </a:lnTo>
                    <a:lnTo>
                      <a:pt x="7548" y="204656"/>
                    </a:lnTo>
                    <a:lnTo>
                      <a:pt x="7893" y="211740"/>
                    </a:lnTo>
                    <a:lnTo>
                      <a:pt x="8381" y="218682"/>
                    </a:lnTo>
                    <a:lnTo>
                      <a:pt x="8941" y="225552"/>
                    </a:lnTo>
                    <a:lnTo>
                      <a:pt x="8941" y="226314"/>
                    </a:lnTo>
                    <a:lnTo>
                      <a:pt x="8941" y="227076"/>
                    </a:lnTo>
                    <a:lnTo>
                      <a:pt x="8941" y="226314"/>
                    </a:lnTo>
                    <a:lnTo>
                      <a:pt x="8941" y="212597"/>
                    </a:lnTo>
                    <a:lnTo>
                      <a:pt x="8941" y="20955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0" name="Google Shape;7540;p96"/>
              <p:cNvSpPr/>
              <p:nvPr/>
            </p:nvSpPr>
            <p:spPr>
              <a:xfrm>
                <a:off x="6599681" y="2268473"/>
                <a:ext cx="12700" cy="230505"/>
              </a:xfrm>
              <a:custGeom>
                <a:rect b="b" l="l" r="r" t="t"/>
                <a:pathLst>
                  <a:path extrusionOk="0" h="230505" w="12700">
                    <a:moveTo>
                      <a:pt x="12192" y="0"/>
                    </a:moveTo>
                    <a:lnTo>
                      <a:pt x="11751" y="15299"/>
                    </a:lnTo>
                    <a:lnTo>
                      <a:pt x="11525" y="30384"/>
                    </a:lnTo>
                    <a:lnTo>
                      <a:pt x="11441" y="45327"/>
                    </a:lnTo>
                    <a:lnTo>
                      <a:pt x="11430" y="60198"/>
                    </a:lnTo>
                    <a:lnTo>
                      <a:pt x="11287" y="80772"/>
                    </a:lnTo>
                    <a:lnTo>
                      <a:pt x="10144" y="121920"/>
                    </a:lnTo>
                    <a:lnTo>
                      <a:pt x="6858" y="174498"/>
                    </a:lnTo>
                    <a:lnTo>
                      <a:pt x="5715" y="190500"/>
                    </a:lnTo>
                    <a:lnTo>
                      <a:pt x="4572" y="206502"/>
                    </a:lnTo>
                    <a:lnTo>
                      <a:pt x="4572" y="213360"/>
                    </a:lnTo>
                    <a:lnTo>
                      <a:pt x="3810" y="220218"/>
                    </a:lnTo>
                    <a:lnTo>
                      <a:pt x="3048" y="226314"/>
                    </a:lnTo>
                    <a:lnTo>
                      <a:pt x="3048" y="230124"/>
                    </a:lnTo>
                    <a:lnTo>
                      <a:pt x="1524" y="220218"/>
                    </a:lnTo>
                    <a:lnTo>
                      <a:pt x="0" y="216408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541" name="Google Shape;7541;p9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665963" y="2305811"/>
              <a:ext cx="190525" cy="1577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42" name="Google Shape;7542;p96"/>
            <p:cNvSpPr/>
            <p:nvPr/>
          </p:nvSpPr>
          <p:spPr>
            <a:xfrm>
              <a:off x="6987540" y="2340864"/>
              <a:ext cx="97154" cy="12064"/>
            </a:xfrm>
            <a:custGeom>
              <a:rect b="b" l="l" r="r" t="t"/>
              <a:pathLst>
                <a:path extrusionOk="0" h="12064" w="97154">
                  <a:moveTo>
                    <a:pt x="0" y="11429"/>
                  </a:moveTo>
                  <a:lnTo>
                    <a:pt x="12084" y="11727"/>
                  </a:lnTo>
                  <a:lnTo>
                    <a:pt x="23526" y="11525"/>
                  </a:lnTo>
                  <a:lnTo>
                    <a:pt x="34825" y="10894"/>
                  </a:lnTo>
                  <a:lnTo>
                    <a:pt x="46482" y="9905"/>
                  </a:lnTo>
                  <a:lnTo>
                    <a:pt x="56769" y="8310"/>
                  </a:lnTo>
                  <a:lnTo>
                    <a:pt x="67056" y="6857"/>
                  </a:lnTo>
                  <a:lnTo>
                    <a:pt x="77343" y="5405"/>
                  </a:lnTo>
                  <a:lnTo>
                    <a:pt x="87630" y="3809"/>
                  </a:lnTo>
                  <a:lnTo>
                    <a:pt x="89154" y="3047"/>
                  </a:lnTo>
                  <a:lnTo>
                    <a:pt x="92964" y="3047"/>
                  </a:lnTo>
                  <a:lnTo>
                    <a:pt x="94488" y="2285"/>
                  </a:lnTo>
                  <a:lnTo>
                    <a:pt x="96012" y="2285"/>
                  </a:lnTo>
                  <a:lnTo>
                    <a:pt x="96774" y="1523"/>
                  </a:lnTo>
                  <a:lnTo>
                    <a:pt x="96774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43" name="Google Shape;7543;p96"/>
            <p:cNvGrpSpPr/>
            <p:nvPr/>
          </p:nvGrpSpPr>
          <p:grpSpPr>
            <a:xfrm>
              <a:off x="7205459" y="2246363"/>
              <a:ext cx="317017" cy="319303"/>
              <a:chOff x="7205459" y="2246363"/>
              <a:chExt cx="317017" cy="319303"/>
            </a:xfrm>
          </p:grpSpPr>
          <p:pic>
            <p:nvPicPr>
              <p:cNvPr id="7544" name="Google Shape;7544;p9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205459" y="2246363"/>
                <a:ext cx="137792" cy="1721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45" name="Google Shape;7545;p96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368527" y="2407145"/>
                <a:ext cx="69367" cy="907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46" name="Google Shape;7546;p96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457681" y="2488679"/>
                <a:ext cx="64795" cy="769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47" name="Google Shape;7547;p96"/>
              <p:cNvSpPr/>
              <p:nvPr/>
            </p:nvSpPr>
            <p:spPr>
              <a:xfrm>
                <a:off x="7468362" y="2430779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048"/>
                    </a:moveTo>
                    <a:lnTo>
                      <a:pt x="0" y="12192"/>
                    </a:lnTo>
                    <a:lnTo>
                      <a:pt x="3048" y="15240"/>
                    </a:lnTo>
                    <a:lnTo>
                      <a:pt x="11430" y="15240"/>
                    </a:lnTo>
                    <a:lnTo>
                      <a:pt x="15240" y="12192"/>
                    </a:lnTo>
                    <a:lnTo>
                      <a:pt x="15240" y="7620"/>
                    </a:lnTo>
                    <a:lnTo>
                      <a:pt x="15240" y="3048"/>
                    </a:lnTo>
                    <a:lnTo>
                      <a:pt x="11430" y="0"/>
                    </a:lnTo>
                    <a:lnTo>
                      <a:pt x="3048" y="0"/>
                    </a:lnTo>
                    <a:lnTo>
                      <a:pt x="0" y="3048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48" name="Google Shape;7548;p96"/>
            <p:cNvGrpSpPr/>
            <p:nvPr/>
          </p:nvGrpSpPr>
          <p:grpSpPr>
            <a:xfrm>
              <a:off x="7585709" y="2126729"/>
              <a:ext cx="198894" cy="294524"/>
              <a:chOff x="7585709" y="2126729"/>
              <a:chExt cx="198894" cy="294524"/>
            </a:xfrm>
          </p:grpSpPr>
          <p:sp>
            <p:nvSpPr>
              <p:cNvPr id="7549" name="Google Shape;7549;p96"/>
              <p:cNvSpPr/>
              <p:nvPr/>
            </p:nvSpPr>
            <p:spPr>
              <a:xfrm>
                <a:off x="7585709" y="2225039"/>
                <a:ext cx="13970" cy="196214"/>
              </a:xfrm>
              <a:custGeom>
                <a:rect b="b" l="l" r="r" t="t"/>
                <a:pathLst>
                  <a:path extrusionOk="0" h="196214" w="13970">
                    <a:moveTo>
                      <a:pt x="0" y="0"/>
                    </a:moveTo>
                    <a:lnTo>
                      <a:pt x="631" y="16347"/>
                    </a:lnTo>
                    <a:lnTo>
                      <a:pt x="2190" y="32480"/>
                    </a:lnTo>
                    <a:lnTo>
                      <a:pt x="4179" y="48756"/>
                    </a:lnTo>
                    <a:lnTo>
                      <a:pt x="6096" y="65532"/>
                    </a:lnTo>
                    <a:lnTo>
                      <a:pt x="7691" y="87379"/>
                    </a:lnTo>
                    <a:lnTo>
                      <a:pt x="9144" y="109442"/>
                    </a:lnTo>
                    <a:lnTo>
                      <a:pt x="10596" y="131647"/>
                    </a:lnTo>
                    <a:lnTo>
                      <a:pt x="12192" y="153924"/>
                    </a:lnTo>
                    <a:lnTo>
                      <a:pt x="12644" y="163079"/>
                    </a:lnTo>
                    <a:lnTo>
                      <a:pt x="12954" y="172307"/>
                    </a:lnTo>
                    <a:lnTo>
                      <a:pt x="13263" y="181677"/>
                    </a:lnTo>
                    <a:lnTo>
                      <a:pt x="13716" y="191262"/>
                    </a:lnTo>
                    <a:lnTo>
                      <a:pt x="13716" y="193548"/>
                    </a:lnTo>
                    <a:lnTo>
                      <a:pt x="13716" y="194310"/>
                    </a:lnTo>
                    <a:lnTo>
                      <a:pt x="13716" y="195834"/>
                    </a:lnTo>
                    <a:lnTo>
                      <a:pt x="13716" y="195072"/>
                    </a:lnTo>
                    <a:lnTo>
                      <a:pt x="13716" y="179832"/>
                    </a:lnTo>
                    <a:lnTo>
                      <a:pt x="13716" y="17602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0" name="Google Shape;7550;p96"/>
              <p:cNvSpPr/>
              <p:nvPr/>
            </p:nvSpPr>
            <p:spPr>
              <a:xfrm>
                <a:off x="7615427" y="2216657"/>
                <a:ext cx="12700" cy="198119"/>
              </a:xfrm>
              <a:custGeom>
                <a:rect b="b" l="l" r="r" t="t"/>
                <a:pathLst>
                  <a:path extrusionOk="0" h="198119" w="12700">
                    <a:moveTo>
                      <a:pt x="0" y="0"/>
                    </a:moveTo>
                    <a:lnTo>
                      <a:pt x="1952" y="15882"/>
                    </a:lnTo>
                    <a:lnTo>
                      <a:pt x="4191" y="31623"/>
                    </a:lnTo>
                    <a:lnTo>
                      <a:pt x="6429" y="47363"/>
                    </a:lnTo>
                    <a:lnTo>
                      <a:pt x="8382" y="63246"/>
                    </a:lnTo>
                    <a:lnTo>
                      <a:pt x="9906" y="91368"/>
                    </a:lnTo>
                    <a:lnTo>
                      <a:pt x="10287" y="119634"/>
                    </a:lnTo>
                    <a:lnTo>
                      <a:pt x="10096" y="147899"/>
                    </a:lnTo>
                    <a:lnTo>
                      <a:pt x="9906" y="176022"/>
                    </a:lnTo>
                    <a:lnTo>
                      <a:pt x="9906" y="182118"/>
                    </a:lnTo>
                    <a:lnTo>
                      <a:pt x="9144" y="189738"/>
                    </a:lnTo>
                    <a:lnTo>
                      <a:pt x="11430" y="195072"/>
                    </a:lnTo>
                    <a:lnTo>
                      <a:pt x="12192" y="198120"/>
                    </a:lnTo>
                    <a:lnTo>
                      <a:pt x="11430" y="192024"/>
                    </a:lnTo>
                    <a:lnTo>
                      <a:pt x="11430" y="188976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551" name="Google Shape;7551;p96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661896" y="2126729"/>
                <a:ext cx="122707" cy="934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552" name="Google Shape;7552;p96"/>
            <p:cNvSpPr/>
            <p:nvPr/>
          </p:nvSpPr>
          <p:spPr>
            <a:xfrm>
              <a:off x="3339846" y="2718816"/>
              <a:ext cx="1205864" cy="68580"/>
            </a:xfrm>
            <a:custGeom>
              <a:rect b="b" l="l" r="r" t="t"/>
              <a:pathLst>
                <a:path extrusionOk="0" h="68580" w="1205864">
                  <a:moveTo>
                    <a:pt x="0" y="67056"/>
                  </a:moveTo>
                  <a:lnTo>
                    <a:pt x="13144" y="67496"/>
                  </a:lnTo>
                  <a:lnTo>
                    <a:pt x="26288" y="67722"/>
                  </a:lnTo>
                  <a:lnTo>
                    <a:pt x="39433" y="67806"/>
                  </a:lnTo>
                  <a:lnTo>
                    <a:pt x="52577" y="67818"/>
                  </a:lnTo>
                  <a:lnTo>
                    <a:pt x="94988" y="68103"/>
                  </a:lnTo>
                  <a:lnTo>
                    <a:pt x="137540" y="68389"/>
                  </a:lnTo>
                  <a:lnTo>
                    <a:pt x="180093" y="67818"/>
                  </a:lnTo>
                  <a:lnTo>
                    <a:pt x="222504" y="65532"/>
                  </a:lnTo>
                  <a:lnTo>
                    <a:pt x="293751" y="59245"/>
                  </a:lnTo>
                  <a:lnTo>
                    <a:pt x="329445" y="55459"/>
                  </a:lnTo>
                  <a:lnTo>
                    <a:pt x="364998" y="51816"/>
                  </a:lnTo>
                  <a:lnTo>
                    <a:pt x="439292" y="44386"/>
                  </a:lnTo>
                  <a:lnTo>
                    <a:pt x="513588" y="38100"/>
                  </a:lnTo>
                  <a:lnTo>
                    <a:pt x="583787" y="34099"/>
                  </a:lnTo>
                  <a:lnTo>
                    <a:pt x="654558" y="31242"/>
                  </a:lnTo>
                  <a:lnTo>
                    <a:pt x="689419" y="29956"/>
                  </a:lnTo>
                  <a:lnTo>
                    <a:pt x="724281" y="28384"/>
                  </a:lnTo>
                  <a:lnTo>
                    <a:pt x="759142" y="26527"/>
                  </a:lnTo>
                  <a:lnTo>
                    <a:pt x="794004" y="24384"/>
                  </a:lnTo>
                  <a:lnTo>
                    <a:pt x="842712" y="20955"/>
                  </a:lnTo>
                  <a:lnTo>
                    <a:pt x="891635" y="17526"/>
                  </a:lnTo>
                  <a:lnTo>
                    <a:pt x="940700" y="14097"/>
                  </a:lnTo>
                  <a:lnTo>
                    <a:pt x="989838" y="10668"/>
                  </a:lnTo>
                  <a:lnTo>
                    <a:pt x="1039748" y="7715"/>
                  </a:lnTo>
                  <a:lnTo>
                    <a:pt x="1089660" y="5334"/>
                  </a:lnTo>
                  <a:lnTo>
                    <a:pt x="1113651" y="4071"/>
                  </a:lnTo>
                  <a:lnTo>
                    <a:pt x="1137570" y="2667"/>
                  </a:lnTo>
                  <a:lnTo>
                    <a:pt x="1161347" y="1262"/>
                  </a:lnTo>
                  <a:lnTo>
                    <a:pt x="1184910" y="0"/>
                  </a:lnTo>
                  <a:lnTo>
                    <a:pt x="1191768" y="0"/>
                  </a:lnTo>
                  <a:lnTo>
                    <a:pt x="1198626" y="0"/>
                  </a:lnTo>
                  <a:lnTo>
                    <a:pt x="1205484" y="0"/>
                  </a:lnTo>
                  <a:lnTo>
                    <a:pt x="1197864" y="0"/>
                  </a:lnTo>
                  <a:lnTo>
                    <a:pt x="1189482" y="762"/>
                  </a:lnTo>
                  <a:lnTo>
                    <a:pt x="1181862" y="762"/>
                  </a:lnTo>
                  <a:lnTo>
                    <a:pt x="1178814" y="0"/>
                  </a:lnTo>
                  <a:lnTo>
                    <a:pt x="1175766" y="0"/>
                  </a:lnTo>
                  <a:lnTo>
                    <a:pt x="1172718" y="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53" name="Google Shape;7553;p96"/>
          <p:cNvGrpSpPr/>
          <p:nvPr/>
        </p:nvGrpSpPr>
        <p:grpSpPr>
          <a:xfrm>
            <a:off x="1351770" y="2190702"/>
            <a:ext cx="7035394" cy="2044667"/>
            <a:chOff x="3513569" y="2801099"/>
            <a:chExt cx="6505219" cy="1856257"/>
          </a:xfrm>
        </p:grpSpPr>
        <p:sp>
          <p:nvSpPr>
            <p:cNvPr id="7554" name="Google Shape;7554;p96"/>
            <p:cNvSpPr/>
            <p:nvPr/>
          </p:nvSpPr>
          <p:spPr>
            <a:xfrm>
              <a:off x="5591555" y="3842003"/>
              <a:ext cx="2098675" cy="171450"/>
            </a:xfrm>
            <a:custGeom>
              <a:rect b="b" l="l" r="r" t="t"/>
              <a:pathLst>
                <a:path extrusionOk="0" h="171450" w="2098675">
                  <a:moveTo>
                    <a:pt x="0" y="150876"/>
                  </a:moveTo>
                  <a:lnTo>
                    <a:pt x="36385" y="162782"/>
                  </a:lnTo>
                  <a:lnTo>
                    <a:pt x="99631" y="170152"/>
                  </a:lnTo>
                  <a:lnTo>
                    <a:pt x="151066" y="171080"/>
                  </a:lnTo>
                  <a:lnTo>
                    <a:pt x="176784" y="170688"/>
                  </a:lnTo>
                  <a:lnTo>
                    <a:pt x="214622" y="168771"/>
                  </a:lnTo>
                  <a:lnTo>
                    <a:pt x="252603" y="165639"/>
                  </a:lnTo>
                  <a:lnTo>
                    <a:pt x="290583" y="161794"/>
                  </a:lnTo>
                  <a:lnTo>
                    <a:pt x="328422" y="157734"/>
                  </a:lnTo>
                  <a:lnTo>
                    <a:pt x="375725" y="153173"/>
                  </a:lnTo>
                  <a:lnTo>
                    <a:pt x="422814" y="148685"/>
                  </a:lnTo>
                  <a:lnTo>
                    <a:pt x="469761" y="144339"/>
                  </a:lnTo>
                  <a:lnTo>
                    <a:pt x="516636" y="140208"/>
                  </a:lnTo>
                  <a:lnTo>
                    <a:pt x="568523" y="135064"/>
                  </a:lnTo>
                  <a:lnTo>
                    <a:pt x="620268" y="129921"/>
                  </a:lnTo>
                  <a:lnTo>
                    <a:pt x="672012" y="124777"/>
                  </a:lnTo>
                  <a:lnTo>
                    <a:pt x="723900" y="119634"/>
                  </a:lnTo>
                  <a:lnTo>
                    <a:pt x="779347" y="114931"/>
                  </a:lnTo>
                  <a:lnTo>
                    <a:pt x="834866" y="110013"/>
                  </a:lnTo>
                  <a:lnTo>
                    <a:pt x="890527" y="104953"/>
                  </a:lnTo>
                  <a:lnTo>
                    <a:pt x="946404" y="99822"/>
                  </a:lnTo>
                  <a:lnTo>
                    <a:pt x="1001851" y="94690"/>
                  </a:lnTo>
                  <a:lnTo>
                    <a:pt x="1057370" y="89630"/>
                  </a:lnTo>
                  <a:lnTo>
                    <a:pt x="1113031" y="84712"/>
                  </a:lnTo>
                  <a:lnTo>
                    <a:pt x="1168908" y="80010"/>
                  </a:lnTo>
                  <a:lnTo>
                    <a:pt x="1222759" y="75414"/>
                  </a:lnTo>
                  <a:lnTo>
                    <a:pt x="1276826" y="70675"/>
                  </a:lnTo>
                  <a:lnTo>
                    <a:pt x="1331035" y="65651"/>
                  </a:lnTo>
                  <a:lnTo>
                    <a:pt x="1385316" y="60198"/>
                  </a:lnTo>
                  <a:lnTo>
                    <a:pt x="1440299" y="54911"/>
                  </a:lnTo>
                  <a:lnTo>
                    <a:pt x="1495425" y="49339"/>
                  </a:lnTo>
                  <a:lnTo>
                    <a:pt x="1550550" y="43481"/>
                  </a:lnTo>
                  <a:lnTo>
                    <a:pt x="1605534" y="37338"/>
                  </a:lnTo>
                  <a:lnTo>
                    <a:pt x="1659255" y="31646"/>
                  </a:lnTo>
                  <a:lnTo>
                    <a:pt x="1712976" y="26098"/>
                  </a:lnTo>
                  <a:lnTo>
                    <a:pt x="1766697" y="20835"/>
                  </a:lnTo>
                  <a:lnTo>
                    <a:pt x="1820418" y="16002"/>
                  </a:lnTo>
                  <a:lnTo>
                    <a:pt x="1865125" y="12275"/>
                  </a:lnTo>
                  <a:lnTo>
                    <a:pt x="1910048" y="9048"/>
                  </a:lnTo>
                  <a:lnTo>
                    <a:pt x="1955113" y="6250"/>
                  </a:lnTo>
                  <a:lnTo>
                    <a:pt x="2000250" y="3810"/>
                  </a:lnTo>
                  <a:lnTo>
                    <a:pt x="2046446" y="2095"/>
                  </a:lnTo>
                  <a:lnTo>
                    <a:pt x="2093214" y="1524"/>
                  </a:lnTo>
                  <a:lnTo>
                    <a:pt x="2094738" y="1524"/>
                  </a:lnTo>
                  <a:lnTo>
                    <a:pt x="2097024" y="1524"/>
                  </a:lnTo>
                  <a:lnTo>
                    <a:pt x="2098548" y="1524"/>
                  </a:lnTo>
                  <a:lnTo>
                    <a:pt x="2083808" y="2571"/>
                  </a:lnTo>
                  <a:lnTo>
                    <a:pt x="2069211" y="2476"/>
                  </a:lnTo>
                  <a:lnTo>
                    <a:pt x="2054613" y="1524"/>
                  </a:lnTo>
                  <a:lnTo>
                    <a:pt x="2039874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555" name="Google Shape;7555;p9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265913" y="4161269"/>
              <a:ext cx="118897" cy="1867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56" name="Google Shape;7556;p96"/>
            <p:cNvGrpSpPr/>
            <p:nvPr/>
          </p:nvGrpSpPr>
          <p:grpSpPr>
            <a:xfrm>
              <a:off x="6442911" y="4141457"/>
              <a:ext cx="273356" cy="238531"/>
              <a:chOff x="6442911" y="4141457"/>
              <a:chExt cx="273356" cy="238531"/>
            </a:xfrm>
          </p:grpSpPr>
          <p:pic>
            <p:nvPicPr>
              <p:cNvPr id="7557" name="Google Shape;7557;p96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6442911" y="4141457"/>
                <a:ext cx="84393" cy="23853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58" name="Google Shape;7558;p96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6556997" y="4156697"/>
                <a:ext cx="80797" cy="1128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59" name="Google Shape;7559;p96"/>
              <p:cNvSpPr/>
              <p:nvPr/>
            </p:nvSpPr>
            <p:spPr>
              <a:xfrm>
                <a:off x="6668262" y="4238243"/>
                <a:ext cx="39370" cy="67945"/>
              </a:xfrm>
              <a:custGeom>
                <a:rect b="b" l="l" r="r" t="t"/>
                <a:pathLst>
                  <a:path extrusionOk="0" h="67945" w="39370">
                    <a:moveTo>
                      <a:pt x="4572" y="0"/>
                    </a:moveTo>
                    <a:lnTo>
                      <a:pt x="2250" y="7870"/>
                    </a:lnTo>
                    <a:lnTo>
                      <a:pt x="857" y="14954"/>
                    </a:lnTo>
                    <a:lnTo>
                      <a:pt x="178" y="22181"/>
                    </a:lnTo>
                    <a:lnTo>
                      <a:pt x="0" y="30480"/>
                    </a:lnTo>
                    <a:lnTo>
                      <a:pt x="297" y="37099"/>
                    </a:lnTo>
                    <a:lnTo>
                      <a:pt x="25146" y="67818"/>
                    </a:lnTo>
                    <a:lnTo>
                      <a:pt x="29718" y="62484"/>
                    </a:lnTo>
                    <a:lnTo>
                      <a:pt x="34290" y="55626"/>
                    </a:lnTo>
                    <a:lnTo>
                      <a:pt x="35814" y="52577"/>
                    </a:lnTo>
                    <a:lnTo>
                      <a:pt x="37338" y="49529"/>
                    </a:lnTo>
                    <a:lnTo>
                      <a:pt x="38862" y="47243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0" name="Google Shape;7560;p96"/>
              <p:cNvSpPr/>
              <p:nvPr/>
            </p:nvSpPr>
            <p:spPr>
              <a:xfrm>
                <a:off x="6704838" y="4164329"/>
                <a:ext cx="11429" cy="9525"/>
              </a:xfrm>
              <a:custGeom>
                <a:rect b="b" l="l" r="r" t="t"/>
                <a:pathLst>
                  <a:path extrusionOk="0" h="9525" w="11429">
                    <a:moveTo>
                      <a:pt x="0" y="9144"/>
                    </a:moveTo>
                    <a:lnTo>
                      <a:pt x="3809" y="6096"/>
                    </a:lnTo>
                    <a:lnTo>
                      <a:pt x="7619" y="3048"/>
                    </a:lnTo>
                    <a:lnTo>
                      <a:pt x="11429" y="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61" name="Google Shape;7561;p96"/>
            <p:cNvGrpSpPr/>
            <p:nvPr/>
          </p:nvGrpSpPr>
          <p:grpSpPr>
            <a:xfrm>
              <a:off x="6803897" y="4164330"/>
              <a:ext cx="61213" cy="50164"/>
              <a:chOff x="6803897" y="4164330"/>
              <a:chExt cx="61213" cy="50164"/>
            </a:xfrm>
          </p:grpSpPr>
          <p:sp>
            <p:nvSpPr>
              <p:cNvPr id="7562" name="Google Shape;7562;p96"/>
              <p:cNvSpPr/>
              <p:nvPr/>
            </p:nvSpPr>
            <p:spPr>
              <a:xfrm>
                <a:off x="6803897" y="4164330"/>
                <a:ext cx="56515" cy="5079"/>
              </a:xfrm>
              <a:custGeom>
                <a:rect b="b" l="l" r="r" t="t"/>
                <a:pathLst>
                  <a:path extrusionOk="0" h="5079" w="56515">
                    <a:moveTo>
                      <a:pt x="0" y="4572"/>
                    </a:moveTo>
                    <a:lnTo>
                      <a:pt x="43434" y="0"/>
                    </a:lnTo>
                    <a:lnTo>
                      <a:pt x="49530" y="0"/>
                    </a:lnTo>
                    <a:lnTo>
                      <a:pt x="56388" y="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3" name="Google Shape;7563;p96"/>
              <p:cNvSpPr/>
              <p:nvPr/>
            </p:nvSpPr>
            <p:spPr>
              <a:xfrm>
                <a:off x="6816851" y="4206240"/>
                <a:ext cx="48259" cy="8254"/>
              </a:xfrm>
              <a:custGeom>
                <a:rect b="b" l="l" r="r" t="t"/>
                <a:pathLst>
                  <a:path extrusionOk="0" h="8254" w="48259">
                    <a:moveTo>
                      <a:pt x="0" y="6096"/>
                    </a:moveTo>
                    <a:lnTo>
                      <a:pt x="13930" y="8036"/>
                    </a:lnTo>
                    <a:lnTo>
                      <a:pt x="24574" y="7905"/>
                    </a:lnTo>
                    <a:lnTo>
                      <a:pt x="34932" y="5345"/>
                    </a:lnTo>
                    <a:lnTo>
                      <a:pt x="48006" y="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64" name="Google Shape;7564;p96"/>
            <p:cNvGrpSpPr/>
            <p:nvPr/>
          </p:nvGrpSpPr>
          <p:grpSpPr>
            <a:xfrm>
              <a:off x="6949426" y="4022598"/>
              <a:ext cx="238900" cy="321945"/>
              <a:chOff x="6949426" y="4022598"/>
              <a:chExt cx="238900" cy="321945"/>
            </a:xfrm>
          </p:grpSpPr>
          <p:pic>
            <p:nvPicPr>
              <p:cNvPr id="7565" name="Google Shape;7565;p96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6949426" y="4092689"/>
                <a:ext cx="106705" cy="1684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66" name="Google Shape;7566;p96"/>
              <p:cNvSpPr/>
              <p:nvPr/>
            </p:nvSpPr>
            <p:spPr>
              <a:xfrm>
                <a:off x="7075931" y="4022598"/>
                <a:ext cx="112395" cy="321945"/>
              </a:xfrm>
              <a:custGeom>
                <a:rect b="b" l="l" r="r" t="t"/>
                <a:pathLst>
                  <a:path extrusionOk="0" h="321945" w="112395">
                    <a:moveTo>
                      <a:pt x="9905" y="0"/>
                    </a:moveTo>
                    <a:lnTo>
                      <a:pt x="47410" y="24860"/>
                    </a:lnTo>
                    <a:lnTo>
                      <a:pt x="86867" y="68103"/>
                    </a:lnTo>
                    <a:lnTo>
                      <a:pt x="105917" y="106679"/>
                    </a:lnTo>
                    <a:lnTo>
                      <a:pt x="111823" y="144017"/>
                    </a:lnTo>
                    <a:lnTo>
                      <a:pt x="111061" y="163044"/>
                    </a:lnTo>
                    <a:lnTo>
                      <a:pt x="96023" y="211038"/>
                    </a:lnTo>
                    <a:lnTo>
                      <a:pt x="61471" y="266116"/>
                    </a:lnTo>
                    <a:lnTo>
                      <a:pt x="34718" y="300132"/>
                    </a:lnTo>
                    <a:lnTo>
                      <a:pt x="6857" y="321564"/>
                    </a:lnTo>
                    <a:lnTo>
                      <a:pt x="4571" y="321564"/>
                    </a:lnTo>
                    <a:lnTo>
                      <a:pt x="2285" y="321564"/>
                    </a:lnTo>
                    <a:lnTo>
                      <a:pt x="0" y="321564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567" name="Google Shape;7567;p96"/>
            <p:cNvSpPr/>
            <p:nvPr/>
          </p:nvSpPr>
          <p:spPr>
            <a:xfrm>
              <a:off x="6663690" y="2868668"/>
              <a:ext cx="1163320" cy="347980"/>
            </a:xfrm>
            <a:custGeom>
              <a:rect b="b" l="l" r="r" t="t"/>
              <a:pathLst>
                <a:path extrusionOk="0" h="347980" w="1163320">
                  <a:moveTo>
                    <a:pt x="0" y="347733"/>
                  </a:moveTo>
                  <a:lnTo>
                    <a:pt x="7619" y="305061"/>
                  </a:lnTo>
                  <a:lnTo>
                    <a:pt x="19835" y="259091"/>
                  </a:lnTo>
                  <a:lnTo>
                    <a:pt x="43243" y="215050"/>
                  </a:lnTo>
                  <a:lnTo>
                    <a:pt x="83415" y="174807"/>
                  </a:lnTo>
                  <a:lnTo>
                    <a:pt x="120515" y="148423"/>
                  </a:lnTo>
                  <a:lnTo>
                    <a:pt x="165318" y="123324"/>
                  </a:lnTo>
                  <a:lnTo>
                    <a:pt x="218110" y="101512"/>
                  </a:lnTo>
                  <a:lnTo>
                    <a:pt x="280939" y="82391"/>
                  </a:lnTo>
                  <a:lnTo>
                    <a:pt x="352948" y="65674"/>
                  </a:lnTo>
                  <a:lnTo>
                    <a:pt x="433506" y="49863"/>
                  </a:lnTo>
                  <a:lnTo>
                    <a:pt x="477773" y="41981"/>
                  </a:lnTo>
                  <a:lnTo>
                    <a:pt x="522041" y="34385"/>
                  </a:lnTo>
                  <a:lnTo>
                    <a:pt x="566165" y="26931"/>
                  </a:lnTo>
                  <a:lnTo>
                    <a:pt x="614291" y="19395"/>
                  </a:lnTo>
                  <a:lnTo>
                    <a:pt x="662558" y="12930"/>
                  </a:lnTo>
                  <a:lnTo>
                    <a:pt x="710826" y="7750"/>
                  </a:lnTo>
                  <a:lnTo>
                    <a:pt x="758951" y="4071"/>
                  </a:lnTo>
                  <a:lnTo>
                    <a:pt x="802171" y="1571"/>
                  </a:lnTo>
                  <a:lnTo>
                    <a:pt x="845819" y="71"/>
                  </a:lnTo>
                  <a:lnTo>
                    <a:pt x="889468" y="0"/>
                  </a:lnTo>
                  <a:lnTo>
                    <a:pt x="932688" y="1785"/>
                  </a:lnTo>
                  <a:lnTo>
                    <a:pt x="967537" y="4810"/>
                  </a:lnTo>
                  <a:lnTo>
                    <a:pt x="1002315" y="9977"/>
                  </a:lnTo>
                  <a:lnTo>
                    <a:pt x="1036951" y="16573"/>
                  </a:lnTo>
                  <a:lnTo>
                    <a:pt x="1071372" y="23883"/>
                  </a:lnTo>
                  <a:lnTo>
                    <a:pt x="1093303" y="28515"/>
                  </a:lnTo>
                  <a:lnTo>
                    <a:pt x="1115377" y="33504"/>
                  </a:lnTo>
                  <a:lnTo>
                    <a:pt x="1137165" y="39207"/>
                  </a:lnTo>
                  <a:lnTo>
                    <a:pt x="1158240" y="45981"/>
                  </a:lnTo>
                  <a:lnTo>
                    <a:pt x="1159764" y="46743"/>
                  </a:lnTo>
                  <a:lnTo>
                    <a:pt x="1161288" y="46743"/>
                  </a:lnTo>
                  <a:lnTo>
                    <a:pt x="1162812" y="47505"/>
                  </a:lnTo>
                  <a:lnTo>
                    <a:pt x="1157716" y="45600"/>
                  </a:lnTo>
                  <a:lnTo>
                    <a:pt x="1148334" y="41981"/>
                  </a:lnTo>
                  <a:lnTo>
                    <a:pt x="1138380" y="38076"/>
                  </a:lnTo>
                  <a:lnTo>
                    <a:pt x="1131570" y="35313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68" name="Google Shape;7568;p96"/>
            <p:cNvGrpSpPr/>
            <p:nvPr/>
          </p:nvGrpSpPr>
          <p:grpSpPr>
            <a:xfrm>
              <a:off x="8128241" y="2801099"/>
              <a:ext cx="950239" cy="228625"/>
              <a:chOff x="8128241" y="2801099"/>
              <a:chExt cx="950239" cy="228625"/>
            </a:xfrm>
          </p:grpSpPr>
          <p:pic>
            <p:nvPicPr>
              <p:cNvPr id="7569" name="Google Shape;7569;p96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128241" y="2841485"/>
                <a:ext cx="291109" cy="1882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70" name="Google Shape;7570;p96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8440661" y="2847581"/>
                <a:ext cx="137185" cy="1280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71" name="Google Shape;7571;p96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8617064" y="2843009"/>
                <a:ext cx="161188" cy="106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72" name="Google Shape;7572;p96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8804135" y="2823959"/>
                <a:ext cx="70129" cy="111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73" name="Google Shape;7573;p96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8894265" y="2801099"/>
                <a:ext cx="184215" cy="1305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574" name="Google Shape;7574;p96"/>
            <p:cNvGrpSpPr/>
            <p:nvPr/>
          </p:nvGrpSpPr>
          <p:grpSpPr>
            <a:xfrm>
              <a:off x="8570963" y="3188969"/>
              <a:ext cx="408318" cy="243400"/>
              <a:chOff x="8570963" y="3188969"/>
              <a:chExt cx="408318" cy="243400"/>
            </a:xfrm>
          </p:grpSpPr>
          <p:pic>
            <p:nvPicPr>
              <p:cNvPr id="7575" name="Google Shape;7575;p96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8570963" y="3198101"/>
                <a:ext cx="136423" cy="1859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76" name="Google Shape;7576;p96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8740163" y="3192005"/>
                <a:ext cx="164581" cy="2403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77" name="Google Shape;7577;p96"/>
              <p:cNvSpPr/>
              <p:nvPr/>
            </p:nvSpPr>
            <p:spPr>
              <a:xfrm>
                <a:off x="8936736" y="3188969"/>
                <a:ext cx="42545" cy="175260"/>
              </a:xfrm>
              <a:custGeom>
                <a:rect b="b" l="l" r="r" t="t"/>
                <a:pathLst>
                  <a:path extrusionOk="0" h="175260" w="42545">
                    <a:moveTo>
                      <a:pt x="0" y="0"/>
                    </a:moveTo>
                    <a:lnTo>
                      <a:pt x="30861" y="32896"/>
                    </a:lnTo>
                    <a:lnTo>
                      <a:pt x="42195" y="91249"/>
                    </a:lnTo>
                    <a:lnTo>
                      <a:pt x="39683" y="112728"/>
                    </a:lnTo>
                    <a:lnTo>
                      <a:pt x="23431" y="154305"/>
                    </a:lnTo>
                    <a:lnTo>
                      <a:pt x="8382" y="174498"/>
                    </a:lnTo>
                    <a:lnTo>
                      <a:pt x="8382" y="175260"/>
                    </a:lnTo>
                    <a:lnTo>
                      <a:pt x="7620" y="17526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78" name="Google Shape;7578;p96"/>
            <p:cNvGrpSpPr/>
            <p:nvPr/>
          </p:nvGrpSpPr>
          <p:grpSpPr>
            <a:xfrm>
              <a:off x="9066275" y="3244595"/>
              <a:ext cx="59055" cy="59690"/>
              <a:chOff x="9066275" y="3244595"/>
              <a:chExt cx="59055" cy="59690"/>
            </a:xfrm>
          </p:grpSpPr>
          <p:sp>
            <p:nvSpPr>
              <p:cNvPr id="7579" name="Google Shape;7579;p96"/>
              <p:cNvSpPr/>
              <p:nvPr/>
            </p:nvSpPr>
            <p:spPr>
              <a:xfrm>
                <a:off x="9066275" y="3244595"/>
                <a:ext cx="48895" cy="6350"/>
              </a:xfrm>
              <a:custGeom>
                <a:rect b="b" l="l" r="r" t="t"/>
                <a:pathLst>
                  <a:path extrusionOk="0" h="6350" w="48895">
                    <a:moveTo>
                      <a:pt x="0" y="0"/>
                    </a:moveTo>
                    <a:lnTo>
                      <a:pt x="10906" y="916"/>
                    </a:lnTo>
                    <a:lnTo>
                      <a:pt x="23241" y="1047"/>
                    </a:lnTo>
                    <a:lnTo>
                      <a:pt x="35575" y="1607"/>
                    </a:lnTo>
                    <a:lnTo>
                      <a:pt x="46482" y="3809"/>
                    </a:lnTo>
                    <a:lnTo>
                      <a:pt x="48006" y="4571"/>
                    </a:lnTo>
                    <a:lnTo>
                      <a:pt x="48768" y="4571"/>
                    </a:lnTo>
                    <a:lnTo>
                      <a:pt x="48768" y="6095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0" name="Google Shape;7580;p96"/>
              <p:cNvSpPr/>
              <p:nvPr/>
            </p:nvSpPr>
            <p:spPr>
              <a:xfrm>
                <a:off x="9070085" y="3297935"/>
                <a:ext cx="55245" cy="6350"/>
              </a:xfrm>
              <a:custGeom>
                <a:rect b="b" l="l" r="r" t="t"/>
                <a:pathLst>
                  <a:path extrusionOk="0" h="6350" w="55245">
                    <a:moveTo>
                      <a:pt x="0" y="4572"/>
                    </a:moveTo>
                    <a:lnTo>
                      <a:pt x="11310" y="5548"/>
                    </a:lnTo>
                    <a:lnTo>
                      <a:pt x="22478" y="6096"/>
                    </a:lnTo>
                    <a:lnTo>
                      <a:pt x="33647" y="6072"/>
                    </a:lnTo>
                    <a:lnTo>
                      <a:pt x="44958" y="5334"/>
                    </a:lnTo>
                    <a:lnTo>
                      <a:pt x="54102" y="4572"/>
                    </a:lnTo>
                    <a:lnTo>
                      <a:pt x="50292" y="3810"/>
                    </a:lnTo>
                    <a:lnTo>
                      <a:pt x="54864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581" name="Google Shape;7581;p96"/>
            <p:cNvSpPr/>
            <p:nvPr/>
          </p:nvSpPr>
          <p:spPr>
            <a:xfrm>
              <a:off x="9259823" y="3188207"/>
              <a:ext cx="6350" cy="121285"/>
            </a:xfrm>
            <a:custGeom>
              <a:rect b="b" l="l" r="r" t="t"/>
              <a:pathLst>
                <a:path extrusionOk="0" h="121285" w="6350">
                  <a:moveTo>
                    <a:pt x="6096" y="0"/>
                  </a:moveTo>
                  <a:lnTo>
                    <a:pt x="2893" y="12894"/>
                  </a:lnTo>
                  <a:lnTo>
                    <a:pt x="1047" y="24860"/>
                  </a:lnTo>
                  <a:lnTo>
                    <a:pt x="202" y="36968"/>
                  </a:lnTo>
                  <a:lnTo>
                    <a:pt x="0" y="50292"/>
                  </a:lnTo>
                  <a:lnTo>
                    <a:pt x="964" y="73866"/>
                  </a:lnTo>
                  <a:lnTo>
                    <a:pt x="2000" y="101727"/>
                  </a:lnTo>
                  <a:lnTo>
                    <a:pt x="2035" y="121015"/>
                  </a:lnTo>
                  <a:lnTo>
                    <a:pt x="0" y="118872"/>
                  </a:lnTo>
                  <a:lnTo>
                    <a:pt x="0" y="117348"/>
                  </a:lnTo>
                  <a:lnTo>
                    <a:pt x="0" y="115062"/>
                  </a:lnTo>
                  <a:lnTo>
                    <a:pt x="0" y="113538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2" name="Google Shape;7582;p96"/>
            <p:cNvSpPr/>
            <p:nvPr/>
          </p:nvSpPr>
          <p:spPr>
            <a:xfrm>
              <a:off x="9469647" y="3203448"/>
              <a:ext cx="6984" cy="52070"/>
            </a:xfrm>
            <a:custGeom>
              <a:rect b="b" l="l" r="r" t="t"/>
              <a:pathLst>
                <a:path extrusionOk="0" h="52070" w="6984">
                  <a:moveTo>
                    <a:pt x="3536" y="0"/>
                  </a:moveTo>
                  <a:lnTo>
                    <a:pt x="1881" y="8334"/>
                  </a:lnTo>
                  <a:lnTo>
                    <a:pt x="583" y="16383"/>
                  </a:lnTo>
                  <a:lnTo>
                    <a:pt x="0" y="24431"/>
                  </a:lnTo>
                  <a:lnTo>
                    <a:pt x="488" y="32766"/>
                  </a:lnTo>
                  <a:lnTo>
                    <a:pt x="488" y="37338"/>
                  </a:lnTo>
                  <a:lnTo>
                    <a:pt x="2012" y="48768"/>
                  </a:lnTo>
                  <a:lnTo>
                    <a:pt x="5060" y="51816"/>
                  </a:lnTo>
                  <a:lnTo>
                    <a:pt x="5822" y="51816"/>
                  </a:lnTo>
                  <a:lnTo>
                    <a:pt x="6584" y="51816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3" name="Google Shape;7583;p96"/>
            <p:cNvSpPr/>
            <p:nvPr/>
          </p:nvSpPr>
          <p:spPr>
            <a:xfrm>
              <a:off x="9464778" y="3128200"/>
              <a:ext cx="19684" cy="13969"/>
            </a:xfrm>
            <a:custGeom>
              <a:rect b="b" l="l" r="r" t="t"/>
              <a:pathLst>
                <a:path extrusionOk="0" h="13969" w="19684">
                  <a:moveTo>
                    <a:pt x="4595" y="13525"/>
                  </a:moveTo>
                  <a:lnTo>
                    <a:pt x="0" y="2905"/>
                  </a:lnTo>
                  <a:lnTo>
                    <a:pt x="2119" y="0"/>
                  </a:lnTo>
                  <a:lnTo>
                    <a:pt x="9096" y="1952"/>
                  </a:lnTo>
                  <a:lnTo>
                    <a:pt x="19073" y="5905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584" name="Google Shape;7584;p96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9545561" y="3137903"/>
              <a:ext cx="72415" cy="1059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85" name="Google Shape;7585;p96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9397733" y="3417533"/>
              <a:ext cx="76987" cy="157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86" name="Google Shape;7586;p96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9560038" y="3380981"/>
              <a:ext cx="122707" cy="1242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87" name="Google Shape;7587;p96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9768826" y="3385553"/>
              <a:ext cx="238531" cy="1234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88" name="Google Shape;7588;p96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9041879" y="3811511"/>
              <a:ext cx="139471" cy="79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89" name="Google Shape;7589;p96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9227807" y="3798557"/>
              <a:ext cx="82452" cy="94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90" name="Google Shape;7590;p96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9492507" y="3736097"/>
              <a:ext cx="92953" cy="1478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91" name="Google Shape;7591;p96"/>
            <p:cNvGrpSpPr/>
            <p:nvPr/>
          </p:nvGrpSpPr>
          <p:grpSpPr>
            <a:xfrm>
              <a:off x="9641585" y="3699497"/>
              <a:ext cx="377203" cy="155080"/>
              <a:chOff x="9641585" y="3699497"/>
              <a:chExt cx="377203" cy="155080"/>
            </a:xfrm>
          </p:grpSpPr>
          <p:sp>
            <p:nvSpPr>
              <p:cNvPr id="7592" name="Google Shape;7592;p96"/>
              <p:cNvSpPr/>
              <p:nvPr/>
            </p:nvSpPr>
            <p:spPr>
              <a:xfrm>
                <a:off x="9641585" y="3784092"/>
                <a:ext cx="1904" cy="70485"/>
              </a:xfrm>
              <a:custGeom>
                <a:rect b="b" l="l" r="r" t="t"/>
                <a:pathLst>
                  <a:path extrusionOk="0" h="70485" w="1904">
                    <a:moveTo>
                      <a:pt x="0" y="0"/>
                    </a:moveTo>
                    <a:lnTo>
                      <a:pt x="881" y="8453"/>
                    </a:lnTo>
                    <a:lnTo>
                      <a:pt x="1333" y="16764"/>
                    </a:lnTo>
                    <a:lnTo>
                      <a:pt x="1500" y="25074"/>
                    </a:lnTo>
                    <a:lnTo>
                      <a:pt x="1524" y="33528"/>
                    </a:lnTo>
                    <a:lnTo>
                      <a:pt x="1714" y="42207"/>
                    </a:lnTo>
                    <a:lnTo>
                      <a:pt x="1905" y="50958"/>
                    </a:lnTo>
                    <a:lnTo>
                      <a:pt x="1524" y="59566"/>
                    </a:lnTo>
                    <a:lnTo>
                      <a:pt x="0" y="67818"/>
                    </a:lnTo>
                    <a:lnTo>
                      <a:pt x="0" y="68580"/>
                    </a:lnTo>
                    <a:lnTo>
                      <a:pt x="0" y="69342"/>
                    </a:lnTo>
                    <a:lnTo>
                      <a:pt x="0" y="70104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3" name="Google Shape;7593;p96"/>
              <p:cNvSpPr/>
              <p:nvPr/>
            </p:nvSpPr>
            <p:spPr>
              <a:xfrm>
                <a:off x="9652253" y="3738372"/>
                <a:ext cx="1904" cy="13335"/>
              </a:xfrm>
              <a:custGeom>
                <a:rect b="b" l="l" r="r" t="t"/>
                <a:pathLst>
                  <a:path extrusionOk="0" h="13335" w="1904">
                    <a:moveTo>
                      <a:pt x="1524" y="0"/>
                    </a:moveTo>
                    <a:lnTo>
                      <a:pt x="762" y="4572"/>
                    </a:lnTo>
                    <a:lnTo>
                      <a:pt x="762" y="8382"/>
                    </a:lnTo>
                    <a:lnTo>
                      <a:pt x="0" y="12954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4" name="Google Shape;7594;p96"/>
              <p:cNvSpPr/>
              <p:nvPr/>
            </p:nvSpPr>
            <p:spPr>
              <a:xfrm>
                <a:off x="9692639" y="3757422"/>
                <a:ext cx="45720" cy="94614"/>
              </a:xfrm>
              <a:custGeom>
                <a:rect b="b" l="l" r="r" t="t"/>
                <a:pathLst>
                  <a:path extrusionOk="0" h="94614" w="45720">
                    <a:moveTo>
                      <a:pt x="22859" y="15239"/>
                    </a:moveTo>
                    <a:lnTo>
                      <a:pt x="19442" y="5679"/>
                    </a:lnTo>
                    <a:lnTo>
                      <a:pt x="18383" y="2762"/>
                    </a:lnTo>
                    <a:lnTo>
                      <a:pt x="18037" y="2274"/>
                    </a:lnTo>
                    <a:lnTo>
                      <a:pt x="16763" y="0"/>
                    </a:lnTo>
                    <a:lnTo>
                      <a:pt x="7000" y="40088"/>
                    </a:lnTo>
                    <a:lnTo>
                      <a:pt x="8381" y="48005"/>
                    </a:lnTo>
                    <a:lnTo>
                      <a:pt x="40385" y="69341"/>
                    </a:lnTo>
                    <a:lnTo>
                      <a:pt x="45719" y="70865"/>
                    </a:lnTo>
                    <a:lnTo>
                      <a:pt x="44195" y="77723"/>
                    </a:lnTo>
                    <a:lnTo>
                      <a:pt x="42671" y="78485"/>
                    </a:lnTo>
                    <a:lnTo>
                      <a:pt x="34289" y="82295"/>
                    </a:lnTo>
                    <a:lnTo>
                      <a:pt x="26848" y="85915"/>
                    </a:lnTo>
                    <a:lnTo>
                      <a:pt x="19335" y="89534"/>
                    </a:lnTo>
                    <a:lnTo>
                      <a:pt x="11680" y="92582"/>
                    </a:lnTo>
                    <a:lnTo>
                      <a:pt x="3809" y="94487"/>
                    </a:lnTo>
                    <a:lnTo>
                      <a:pt x="1523" y="94487"/>
                    </a:lnTo>
                    <a:lnTo>
                      <a:pt x="0" y="94487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595" name="Google Shape;7595;p96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9768065" y="3699497"/>
                <a:ext cx="250723" cy="15166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596" name="Google Shape;7596;p96"/>
            <p:cNvGrpSpPr/>
            <p:nvPr/>
          </p:nvGrpSpPr>
          <p:grpSpPr>
            <a:xfrm>
              <a:off x="8429244" y="3002279"/>
              <a:ext cx="809497" cy="1150365"/>
              <a:chOff x="8429244" y="3002279"/>
              <a:chExt cx="809497" cy="1150365"/>
            </a:xfrm>
          </p:grpSpPr>
          <p:sp>
            <p:nvSpPr>
              <p:cNvPr id="7597" name="Google Shape;7597;p96"/>
              <p:cNvSpPr/>
              <p:nvPr/>
            </p:nvSpPr>
            <p:spPr>
              <a:xfrm>
                <a:off x="8429244" y="3111245"/>
                <a:ext cx="66675" cy="1039495"/>
              </a:xfrm>
              <a:custGeom>
                <a:rect b="b" l="l" r="r" t="t"/>
                <a:pathLst>
                  <a:path extrusionOk="0" h="1039495" w="66675">
                    <a:moveTo>
                      <a:pt x="0" y="0"/>
                    </a:moveTo>
                    <a:lnTo>
                      <a:pt x="5595" y="38421"/>
                    </a:lnTo>
                    <a:lnTo>
                      <a:pt x="9906" y="77057"/>
                    </a:lnTo>
                    <a:lnTo>
                      <a:pt x="13073" y="115835"/>
                    </a:lnTo>
                    <a:lnTo>
                      <a:pt x="15240" y="154686"/>
                    </a:lnTo>
                    <a:lnTo>
                      <a:pt x="17764" y="207954"/>
                    </a:lnTo>
                    <a:lnTo>
                      <a:pt x="20002" y="261365"/>
                    </a:lnTo>
                    <a:lnTo>
                      <a:pt x="22526" y="314777"/>
                    </a:lnTo>
                    <a:lnTo>
                      <a:pt x="25908" y="368046"/>
                    </a:lnTo>
                    <a:lnTo>
                      <a:pt x="28896" y="414349"/>
                    </a:lnTo>
                    <a:lnTo>
                      <a:pt x="32099" y="460724"/>
                    </a:lnTo>
                    <a:lnTo>
                      <a:pt x="35444" y="507241"/>
                    </a:lnTo>
                    <a:lnTo>
                      <a:pt x="38862" y="553974"/>
                    </a:lnTo>
                    <a:lnTo>
                      <a:pt x="42029" y="601860"/>
                    </a:lnTo>
                    <a:lnTo>
                      <a:pt x="44767" y="649605"/>
                    </a:lnTo>
                    <a:lnTo>
                      <a:pt x="47220" y="697349"/>
                    </a:lnTo>
                    <a:lnTo>
                      <a:pt x="49530" y="745236"/>
                    </a:lnTo>
                    <a:lnTo>
                      <a:pt x="51101" y="787086"/>
                    </a:lnTo>
                    <a:lnTo>
                      <a:pt x="52387" y="829151"/>
                    </a:lnTo>
                    <a:lnTo>
                      <a:pt x="53387" y="871358"/>
                    </a:lnTo>
                    <a:lnTo>
                      <a:pt x="54102" y="913638"/>
                    </a:lnTo>
                    <a:lnTo>
                      <a:pt x="54387" y="941058"/>
                    </a:lnTo>
                    <a:lnTo>
                      <a:pt x="54673" y="968406"/>
                    </a:lnTo>
                    <a:lnTo>
                      <a:pt x="55816" y="995612"/>
                    </a:lnTo>
                    <a:lnTo>
                      <a:pt x="58674" y="1022604"/>
                    </a:lnTo>
                    <a:lnTo>
                      <a:pt x="60960" y="1031747"/>
                    </a:lnTo>
                    <a:lnTo>
                      <a:pt x="60960" y="1034034"/>
                    </a:lnTo>
                    <a:lnTo>
                      <a:pt x="63246" y="1039368"/>
                    </a:lnTo>
                    <a:lnTo>
                      <a:pt x="64043" y="1034891"/>
                    </a:lnTo>
                    <a:lnTo>
                      <a:pt x="65055" y="1027557"/>
                    </a:lnTo>
                    <a:lnTo>
                      <a:pt x="65924" y="1019651"/>
                    </a:lnTo>
                    <a:lnTo>
                      <a:pt x="66294" y="101346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8" name="Google Shape;7598;p96"/>
              <p:cNvSpPr/>
              <p:nvPr/>
            </p:nvSpPr>
            <p:spPr>
              <a:xfrm>
                <a:off x="8485632" y="3002279"/>
                <a:ext cx="753109" cy="116839"/>
              </a:xfrm>
              <a:custGeom>
                <a:rect b="b" l="l" r="r" t="t"/>
                <a:pathLst>
                  <a:path extrusionOk="0" h="116839" w="753109">
                    <a:moveTo>
                      <a:pt x="1524" y="116586"/>
                    </a:moveTo>
                    <a:lnTo>
                      <a:pt x="2286" y="104394"/>
                    </a:lnTo>
                    <a:lnTo>
                      <a:pt x="0" y="100584"/>
                    </a:lnTo>
                    <a:lnTo>
                      <a:pt x="10668" y="96012"/>
                    </a:lnTo>
                    <a:lnTo>
                      <a:pt x="17442" y="94047"/>
                    </a:lnTo>
                    <a:lnTo>
                      <a:pt x="24860" y="93440"/>
                    </a:lnTo>
                    <a:lnTo>
                      <a:pt x="32420" y="93547"/>
                    </a:lnTo>
                    <a:lnTo>
                      <a:pt x="39624" y="93726"/>
                    </a:lnTo>
                    <a:lnTo>
                      <a:pt x="60662" y="93428"/>
                    </a:lnTo>
                    <a:lnTo>
                      <a:pt x="102739" y="90832"/>
                    </a:lnTo>
                    <a:lnTo>
                      <a:pt x="166616" y="82165"/>
                    </a:lnTo>
                    <a:lnTo>
                      <a:pt x="209169" y="75152"/>
                    </a:lnTo>
                    <a:lnTo>
                      <a:pt x="251721" y="67710"/>
                    </a:lnTo>
                    <a:lnTo>
                      <a:pt x="294132" y="60198"/>
                    </a:lnTo>
                    <a:lnTo>
                      <a:pt x="340315" y="52157"/>
                    </a:lnTo>
                    <a:lnTo>
                      <a:pt x="386535" y="44519"/>
                    </a:lnTo>
                    <a:lnTo>
                      <a:pt x="432828" y="37319"/>
                    </a:lnTo>
                    <a:lnTo>
                      <a:pt x="479230" y="30595"/>
                    </a:lnTo>
                    <a:lnTo>
                      <a:pt x="525780" y="24383"/>
                    </a:lnTo>
                    <a:lnTo>
                      <a:pt x="573333" y="19514"/>
                    </a:lnTo>
                    <a:lnTo>
                      <a:pt x="621030" y="15716"/>
                    </a:lnTo>
                    <a:lnTo>
                      <a:pt x="668726" y="12061"/>
                    </a:lnTo>
                    <a:lnTo>
                      <a:pt x="716280" y="7619"/>
                    </a:lnTo>
                    <a:lnTo>
                      <a:pt x="728960" y="5786"/>
                    </a:lnTo>
                    <a:lnTo>
                      <a:pt x="737711" y="4381"/>
                    </a:lnTo>
                    <a:lnTo>
                      <a:pt x="744890" y="2690"/>
                    </a:lnTo>
                    <a:lnTo>
                      <a:pt x="752856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9" name="Google Shape;7599;p96"/>
              <p:cNvSpPr/>
              <p:nvPr/>
            </p:nvSpPr>
            <p:spPr>
              <a:xfrm>
                <a:off x="8510778" y="4128515"/>
                <a:ext cx="237490" cy="24129"/>
              </a:xfrm>
              <a:custGeom>
                <a:rect b="b" l="l" r="r" t="t"/>
                <a:pathLst>
                  <a:path extrusionOk="0" h="24129" w="237490">
                    <a:moveTo>
                      <a:pt x="0" y="0"/>
                    </a:moveTo>
                    <a:lnTo>
                      <a:pt x="40767" y="14096"/>
                    </a:lnTo>
                    <a:lnTo>
                      <a:pt x="83820" y="21335"/>
                    </a:lnTo>
                    <a:lnTo>
                      <a:pt x="141731" y="23526"/>
                    </a:lnTo>
                    <a:lnTo>
                      <a:pt x="170830" y="23371"/>
                    </a:lnTo>
                    <a:lnTo>
                      <a:pt x="199644" y="22859"/>
                    </a:lnTo>
                    <a:lnTo>
                      <a:pt x="210085" y="22324"/>
                    </a:lnTo>
                    <a:lnTo>
                      <a:pt x="219170" y="21431"/>
                    </a:lnTo>
                    <a:lnTo>
                      <a:pt x="227826" y="19538"/>
                    </a:lnTo>
                    <a:lnTo>
                      <a:pt x="236982" y="16001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00" name="Google Shape;7600;p96"/>
            <p:cNvGrpSpPr/>
            <p:nvPr/>
          </p:nvGrpSpPr>
          <p:grpSpPr>
            <a:xfrm>
              <a:off x="4541507" y="3300971"/>
              <a:ext cx="336067" cy="390931"/>
              <a:chOff x="4541507" y="3300971"/>
              <a:chExt cx="336067" cy="390931"/>
            </a:xfrm>
          </p:grpSpPr>
          <p:pic>
            <p:nvPicPr>
              <p:cNvPr id="7601" name="Google Shape;7601;p96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4541507" y="3300971"/>
                <a:ext cx="179857" cy="2552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02" name="Google Shape;7602;p96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4750295" y="3518427"/>
                <a:ext cx="127279" cy="1734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603" name="Google Shape;7603;p96"/>
            <p:cNvGrpSpPr/>
            <p:nvPr/>
          </p:nvGrpSpPr>
          <p:grpSpPr>
            <a:xfrm>
              <a:off x="6213240" y="3348215"/>
              <a:ext cx="192144" cy="230517"/>
              <a:chOff x="6213240" y="3348215"/>
              <a:chExt cx="192144" cy="230517"/>
            </a:xfrm>
          </p:grpSpPr>
          <p:pic>
            <p:nvPicPr>
              <p:cNvPr id="7604" name="Google Shape;7604;p96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6213240" y="3348215"/>
                <a:ext cx="192144" cy="15928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05" name="Google Shape;7605;p96"/>
              <p:cNvSpPr/>
              <p:nvPr/>
            </p:nvSpPr>
            <p:spPr>
              <a:xfrm>
                <a:off x="6268212" y="3557778"/>
                <a:ext cx="112395" cy="20954"/>
              </a:xfrm>
              <a:custGeom>
                <a:rect b="b" l="l" r="r" t="t"/>
                <a:pathLst>
                  <a:path extrusionOk="0" h="20954" w="112395">
                    <a:moveTo>
                      <a:pt x="0" y="14477"/>
                    </a:moveTo>
                    <a:lnTo>
                      <a:pt x="11763" y="13525"/>
                    </a:lnTo>
                    <a:lnTo>
                      <a:pt x="23241" y="12001"/>
                    </a:lnTo>
                    <a:lnTo>
                      <a:pt x="34718" y="10191"/>
                    </a:lnTo>
                    <a:lnTo>
                      <a:pt x="46482" y="8381"/>
                    </a:lnTo>
                    <a:lnTo>
                      <a:pt x="59185" y="6560"/>
                    </a:lnTo>
                    <a:lnTo>
                      <a:pt x="72104" y="4667"/>
                    </a:lnTo>
                    <a:lnTo>
                      <a:pt x="85165" y="2917"/>
                    </a:lnTo>
                    <a:lnTo>
                      <a:pt x="98298" y="1523"/>
                    </a:lnTo>
                    <a:lnTo>
                      <a:pt x="102107" y="1523"/>
                    </a:lnTo>
                    <a:lnTo>
                      <a:pt x="105918" y="761"/>
                    </a:lnTo>
                    <a:lnTo>
                      <a:pt x="109728" y="0"/>
                    </a:lnTo>
                    <a:lnTo>
                      <a:pt x="99679" y="511"/>
                    </a:lnTo>
                    <a:lnTo>
                      <a:pt x="89916" y="1809"/>
                    </a:lnTo>
                    <a:lnTo>
                      <a:pt x="80152" y="3536"/>
                    </a:lnTo>
                    <a:lnTo>
                      <a:pt x="70104" y="5333"/>
                    </a:lnTo>
                    <a:lnTo>
                      <a:pt x="58221" y="8179"/>
                    </a:lnTo>
                    <a:lnTo>
                      <a:pt x="46481" y="10953"/>
                    </a:lnTo>
                    <a:lnTo>
                      <a:pt x="34742" y="13585"/>
                    </a:lnTo>
                    <a:lnTo>
                      <a:pt x="22860" y="16001"/>
                    </a:lnTo>
                    <a:lnTo>
                      <a:pt x="17526" y="17525"/>
                    </a:lnTo>
                    <a:lnTo>
                      <a:pt x="12192" y="18287"/>
                    </a:lnTo>
                    <a:lnTo>
                      <a:pt x="6858" y="19049"/>
                    </a:lnTo>
                    <a:lnTo>
                      <a:pt x="13596" y="18919"/>
                    </a:lnTo>
                    <a:lnTo>
                      <a:pt x="20193" y="18573"/>
                    </a:lnTo>
                    <a:lnTo>
                      <a:pt x="26789" y="18085"/>
                    </a:lnTo>
                    <a:lnTo>
                      <a:pt x="33528" y="17525"/>
                    </a:lnTo>
                    <a:lnTo>
                      <a:pt x="46220" y="15811"/>
                    </a:lnTo>
                    <a:lnTo>
                      <a:pt x="59055" y="14096"/>
                    </a:lnTo>
                    <a:lnTo>
                      <a:pt x="71889" y="12382"/>
                    </a:lnTo>
                    <a:lnTo>
                      <a:pt x="84582" y="10667"/>
                    </a:lnTo>
                    <a:lnTo>
                      <a:pt x="91309" y="10072"/>
                    </a:lnTo>
                    <a:lnTo>
                      <a:pt x="97821" y="9334"/>
                    </a:lnTo>
                    <a:lnTo>
                      <a:pt x="104191" y="8310"/>
                    </a:lnTo>
                    <a:lnTo>
                      <a:pt x="110489" y="6857"/>
                    </a:lnTo>
                    <a:lnTo>
                      <a:pt x="111252" y="6857"/>
                    </a:lnTo>
                    <a:lnTo>
                      <a:pt x="112014" y="6857"/>
                    </a:lnTo>
                    <a:lnTo>
                      <a:pt x="97274" y="7274"/>
                    </a:lnTo>
                    <a:lnTo>
                      <a:pt x="82677" y="8477"/>
                    </a:lnTo>
                    <a:lnTo>
                      <a:pt x="43636" y="14680"/>
                    </a:lnTo>
                    <a:lnTo>
                      <a:pt x="15240" y="20573"/>
                    </a:lnTo>
                    <a:lnTo>
                      <a:pt x="14478" y="20573"/>
                    </a:lnTo>
                    <a:lnTo>
                      <a:pt x="13716" y="20573"/>
                    </a:lnTo>
                    <a:lnTo>
                      <a:pt x="12192" y="20573"/>
                    </a:lnTo>
                    <a:lnTo>
                      <a:pt x="21336" y="20573"/>
                    </a:lnTo>
                    <a:lnTo>
                      <a:pt x="28956" y="19049"/>
                    </a:lnTo>
                    <a:lnTo>
                      <a:pt x="37338" y="17525"/>
                    </a:lnTo>
                    <a:lnTo>
                      <a:pt x="48077" y="15347"/>
                    </a:lnTo>
                    <a:lnTo>
                      <a:pt x="58674" y="13239"/>
                    </a:lnTo>
                    <a:lnTo>
                      <a:pt x="69270" y="10989"/>
                    </a:lnTo>
                    <a:lnTo>
                      <a:pt x="80010" y="8381"/>
                    </a:lnTo>
                    <a:lnTo>
                      <a:pt x="83820" y="6857"/>
                    </a:lnTo>
                    <a:lnTo>
                      <a:pt x="85344" y="6857"/>
                    </a:lnTo>
                    <a:lnTo>
                      <a:pt x="87630" y="6095"/>
                    </a:lnTo>
                    <a:lnTo>
                      <a:pt x="83058" y="6857"/>
                    </a:lnTo>
                    <a:lnTo>
                      <a:pt x="78486" y="6857"/>
                    </a:lnTo>
                    <a:lnTo>
                      <a:pt x="73152" y="6857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606" name="Google Shape;7606;p96"/>
            <p:cNvSpPr/>
            <p:nvPr/>
          </p:nvSpPr>
          <p:spPr>
            <a:xfrm>
              <a:off x="6652259" y="3518153"/>
              <a:ext cx="837565" cy="140335"/>
            </a:xfrm>
            <a:custGeom>
              <a:rect b="b" l="l" r="r" t="t"/>
              <a:pathLst>
                <a:path extrusionOk="0" h="140335" w="837565">
                  <a:moveTo>
                    <a:pt x="0" y="64770"/>
                  </a:moveTo>
                  <a:lnTo>
                    <a:pt x="31623" y="88963"/>
                  </a:lnTo>
                  <a:lnTo>
                    <a:pt x="70104" y="100584"/>
                  </a:lnTo>
                  <a:lnTo>
                    <a:pt x="90880" y="100786"/>
                  </a:lnTo>
                  <a:lnTo>
                    <a:pt x="111156" y="99345"/>
                  </a:lnTo>
                  <a:lnTo>
                    <a:pt x="131290" y="96619"/>
                  </a:lnTo>
                  <a:lnTo>
                    <a:pt x="151638" y="92964"/>
                  </a:lnTo>
                  <a:lnTo>
                    <a:pt x="175081" y="87737"/>
                  </a:lnTo>
                  <a:lnTo>
                    <a:pt x="198596" y="82581"/>
                  </a:lnTo>
                  <a:lnTo>
                    <a:pt x="246126" y="73914"/>
                  </a:lnTo>
                  <a:lnTo>
                    <a:pt x="302704" y="70270"/>
                  </a:lnTo>
                  <a:lnTo>
                    <a:pt x="321564" y="70104"/>
                  </a:lnTo>
                  <a:lnTo>
                    <a:pt x="339709" y="70949"/>
                  </a:lnTo>
                  <a:lnTo>
                    <a:pt x="392430" y="83058"/>
                  </a:lnTo>
                  <a:lnTo>
                    <a:pt x="433363" y="102667"/>
                  </a:lnTo>
                  <a:lnTo>
                    <a:pt x="461009" y="132588"/>
                  </a:lnTo>
                  <a:lnTo>
                    <a:pt x="461772" y="134874"/>
                  </a:lnTo>
                  <a:lnTo>
                    <a:pt x="461009" y="137922"/>
                  </a:lnTo>
                  <a:lnTo>
                    <a:pt x="461009" y="140208"/>
                  </a:lnTo>
                  <a:lnTo>
                    <a:pt x="465605" y="134874"/>
                  </a:lnTo>
                  <a:lnTo>
                    <a:pt x="470344" y="130111"/>
                  </a:lnTo>
                  <a:lnTo>
                    <a:pt x="507015" y="104965"/>
                  </a:lnTo>
                  <a:lnTo>
                    <a:pt x="550628" y="85772"/>
                  </a:lnTo>
                  <a:lnTo>
                    <a:pt x="600456" y="71628"/>
                  </a:lnTo>
                  <a:lnTo>
                    <a:pt x="651140" y="65198"/>
                  </a:lnTo>
                  <a:lnTo>
                    <a:pt x="699611" y="62007"/>
                  </a:lnTo>
                  <a:lnTo>
                    <a:pt x="715529" y="60900"/>
                  </a:lnTo>
                  <a:lnTo>
                    <a:pt x="757332" y="56102"/>
                  </a:lnTo>
                  <a:lnTo>
                    <a:pt x="799242" y="45720"/>
                  </a:lnTo>
                  <a:lnTo>
                    <a:pt x="832866" y="23622"/>
                  </a:lnTo>
                  <a:lnTo>
                    <a:pt x="837438" y="17526"/>
                  </a:lnTo>
                  <a:lnTo>
                    <a:pt x="834390" y="15240"/>
                  </a:lnTo>
                  <a:lnTo>
                    <a:pt x="829818" y="12192"/>
                  </a:lnTo>
                  <a:lnTo>
                    <a:pt x="822197" y="6858"/>
                  </a:lnTo>
                  <a:lnTo>
                    <a:pt x="819150" y="5334"/>
                  </a:lnTo>
                  <a:lnTo>
                    <a:pt x="815340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07" name="Google Shape;7607;p96"/>
            <p:cNvGrpSpPr/>
            <p:nvPr/>
          </p:nvGrpSpPr>
          <p:grpSpPr>
            <a:xfrm>
              <a:off x="5752838" y="3700272"/>
              <a:ext cx="152153" cy="148082"/>
              <a:chOff x="5752838" y="3700272"/>
              <a:chExt cx="152153" cy="148082"/>
            </a:xfrm>
          </p:grpSpPr>
          <p:sp>
            <p:nvSpPr>
              <p:cNvPr id="7608" name="Google Shape;7608;p96"/>
              <p:cNvSpPr/>
              <p:nvPr/>
            </p:nvSpPr>
            <p:spPr>
              <a:xfrm>
                <a:off x="5752838" y="3758184"/>
                <a:ext cx="48895" cy="90170"/>
              </a:xfrm>
              <a:custGeom>
                <a:rect b="b" l="l" r="r" t="t"/>
                <a:pathLst>
                  <a:path extrusionOk="0" h="90170" w="48895">
                    <a:moveTo>
                      <a:pt x="4071" y="0"/>
                    </a:moveTo>
                    <a:lnTo>
                      <a:pt x="1571" y="10715"/>
                    </a:lnTo>
                    <a:lnTo>
                      <a:pt x="71" y="20573"/>
                    </a:lnTo>
                    <a:lnTo>
                      <a:pt x="0" y="30432"/>
                    </a:lnTo>
                    <a:lnTo>
                      <a:pt x="1785" y="41148"/>
                    </a:lnTo>
                    <a:lnTo>
                      <a:pt x="17025" y="79248"/>
                    </a:lnTo>
                    <a:lnTo>
                      <a:pt x="30741" y="89154"/>
                    </a:lnTo>
                    <a:lnTo>
                      <a:pt x="35313" y="89915"/>
                    </a:lnTo>
                    <a:lnTo>
                      <a:pt x="39885" y="89153"/>
                    </a:lnTo>
                    <a:lnTo>
                      <a:pt x="42933" y="85343"/>
                    </a:lnTo>
                    <a:lnTo>
                      <a:pt x="47505" y="78485"/>
                    </a:lnTo>
                    <a:lnTo>
                      <a:pt x="47505" y="71627"/>
                    </a:lnTo>
                    <a:lnTo>
                      <a:pt x="48267" y="64007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9" name="Google Shape;7609;p96"/>
              <p:cNvSpPr/>
              <p:nvPr/>
            </p:nvSpPr>
            <p:spPr>
              <a:xfrm>
                <a:off x="5769864" y="3700272"/>
                <a:ext cx="6985" cy="2539"/>
              </a:xfrm>
              <a:custGeom>
                <a:rect b="b" l="l" r="r" t="t"/>
                <a:pathLst>
                  <a:path extrusionOk="0" h="2539" w="6985">
                    <a:moveTo>
                      <a:pt x="0" y="2286"/>
                    </a:moveTo>
                    <a:lnTo>
                      <a:pt x="3810" y="762"/>
                    </a:lnTo>
                    <a:lnTo>
                      <a:pt x="4571" y="0"/>
                    </a:lnTo>
                    <a:lnTo>
                      <a:pt x="6858" y="762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0" name="Google Shape;7610;p96"/>
              <p:cNvSpPr/>
              <p:nvPr/>
            </p:nvSpPr>
            <p:spPr>
              <a:xfrm>
                <a:off x="5828538" y="3748563"/>
                <a:ext cx="43179" cy="6985"/>
              </a:xfrm>
              <a:custGeom>
                <a:rect b="b" l="l" r="r" t="t"/>
                <a:pathLst>
                  <a:path extrusionOk="0" h="6985" w="43179">
                    <a:moveTo>
                      <a:pt x="0" y="476"/>
                    </a:moveTo>
                    <a:lnTo>
                      <a:pt x="8274" y="202"/>
                    </a:lnTo>
                    <a:lnTo>
                      <a:pt x="22193" y="0"/>
                    </a:lnTo>
                    <a:lnTo>
                      <a:pt x="35683" y="797"/>
                    </a:lnTo>
                    <a:lnTo>
                      <a:pt x="42672" y="3524"/>
                    </a:lnTo>
                    <a:lnTo>
                      <a:pt x="42672" y="4286"/>
                    </a:lnTo>
                    <a:lnTo>
                      <a:pt x="42672" y="5048"/>
                    </a:lnTo>
                    <a:lnTo>
                      <a:pt x="42672" y="6572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1" name="Google Shape;7611;p96"/>
              <p:cNvSpPr/>
              <p:nvPr/>
            </p:nvSpPr>
            <p:spPr>
              <a:xfrm>
                <a:off x="5845302" y="3785616"/>
                <a:ext cx="59689" cy="20954"/>
              </a:xfrm>
              <a:custGeom>
                <a:rect b="b" l="l" r="r" t="t"/>
                <a:pathLst>
                  <a:path extrusionOk="0" h="20954" w="59689">
                    <a:moveTo>
                      <a:pt x="0" y="20574"/>
                    </a:moveTo>
                    <a:lnTo>
                      <a:pt x="10608" y="18680"/>
                    </a:lnTo>
                    <a:lnTo>
                      <a:pt x="20859" y="16287"/>
                    </a:lnTo>
                    <a:lnTo>
                      <a:pt x="30968" y="13180"/>
                    </a:lnTo>
                    <a:lnTo>
                      <a:pt x="41148" y="9144"/>
                    </a:lnTo>
                    <a:lnTo>
                      <a:pt x="47244" y="6858"/>
                    </a:lnTo>
                    <a:lnTo>
                      <a:pt x="53340" y="3810"/>
                    </a:lnTo>
                    <a:lnTo>
                      <a:pt x="59436" y="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612" name="Google Shape;7612;p96"/>
            <p:cNvSpPr/>
            <p:nvPr/>
          </p:nvSpPr>
          <p:spPr>
            <a:xfrm>
              <a:off x="5973317" y="3722370"/>
              <a:ext cx="11429" cy="92710"/>
            </a:xfrm>
            <a:custGeom>
              <a:rect b="b" l="l" r="r" t="t"/>
              <a:pathLst>
                <a:path extrusionOk="0" h="92710" w="11429">
                  <a:moveTo>
                    <a:pt x="3048" y="0"/>
                  </a:moveTo>
                  <a:lnTo>
                    <a:pt x="381" y="10548"/>
                  </a:lnTo>
                  <a:lnTo>
                    <a:pt x="0" y="18668"/>
                  </a:lnTo>
                  <a:lnTo>
                    <a:pt x="1333" y="26789"/>
                  </a:lnTo>
                  <a:lnTo>
                    <a:pt x="3810" y="37338"/>
                  </a:lnTo>
                  <a:lnTo>
                    <a:pt x="5965" y="48315"/>
                  </a:lnTo>
                  <a:lnTo>
                    <a:pt x="7905" y="59436"/>
                  </a:lnTo>
                  <a:lnTo>
                    <a:pt x="9703" y="70556"/>
                  </a:lnTo>
                  <a:lnTo>
                    <a:pt x="11430" y="81534"/>
                  </a:lnTo>
                  <a:lnTo>
                    <a:pt x="11430" y="87630"/>
                  </a:lnTo>
                  <a:lnTo>
                    <a:pt x="11430" y="89154"/>
                  </a:lnTo>
                  <a:lnTo>
                    <a:pt x="11430" y="9220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613" name="Google Shape;7613;p96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3513569" y="3483851"/>
              <a:ext cx="128041" cy="189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14" name="Google Shape;7614;p96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3762743" y="3415235"/>
              <a:ext cx="126517" cy="23323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615" name="Google Shape;7615;p96"/>
            <p:cNvGrpSpPr/>
            <p:nvPr/>
          </p:nvGrpSpPr>
          <p:grpSpPr>
            <a:xfrm>
              <a:off x="3562349" y="3811511"/>
              <a:ext cx="232790" cy="174128"/>
              <a:chOff x="3562349" y="3811511"/>
              <a:chExt cx="232790" cy="174128"/>
            </a:xfrm>
          </p:grpSpPr>
          <p:sp>
            <p:nvSpPr>
              <p:cNvPr id="7616" name="Google Shape;7616;p96"/>
              <p:cNvSpPr/>
              <p:nvPr/>
            </p:nvSpPr>
            <p:spPr>
              <a:xfrm>
                <a:off x="3562349" y="3857243"/>
                <a:ext cx="62229" cy="6350"/>
              </a:xfrm>
              <a:custGeom>
                <a:rect b="b" l="l" r="r" t="t"/>
                <a:pathLst>
                  <a:path extrusionOk="0" h="6350" w="62229">
                    <a:moveTo>
                      <a:pt x="0" y="6096"/>
                    </a:moveTo>
                    <a:lnTo>
                      <a:pt x="9834" y="5179"/>
                    </a:lnTo>
                    <a:lnTo>
                      <a:pt x="19812" y="3905"/>
                    </a:lnTo>
                    <a:lnTo>
                      <a:pt x="29789" y="2774"/>
                    </a:lnTo>
                    <a:lnTo>
                      <a:pt x="39624" y="2286"/>
                    </a:lnTo>
                    <a:lnTo>
                      <a:pt x="47244" y="1524"/>
                    </a:lnTo>
                    <a:lnTo>
                      <a:pt x="56388" y="0"/>
                    </a:lnTo>
                    <a:lnTo>
                      <a:pt x="61722" y="5334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617" name="Google Shape;7617;p96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3595865" y="3811511"/>
                <a:ext cx="127279" cy="1303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18" name="Google Shape;7618;p96"/>
              <p:cNvSpPr/>
              <p:nvPr/>
            </p:nvSpPr>
            <p:spPr>
              <a:xfrm>
                <a:off x="3770375" y="3903725"/>
                <a:ext cx="24764" cy="81914"/>
              </a:xfrm>
              <a:custGeom>
                <a:rect b="b" l="l" r="r" t="t"/>
                <a:pathLst>
                  <a:path extrusionOk="0" h="81914" w="24764">
                    <a:moveTo>
                      <a:pt x="0" y="0"/>
                    </a:moveTo>
                    <a:lnTo>
                      <a:pt x="22860" y="31241"/>
                    </a:lnTo>
                    <a:lnTo>
                      <a:pt x="24193" y="47815"/>
                    </a:lnTo>
                    <a:lnTo>
                      <a:pt x="22860" y="55887"/>
                    </a:lnTo>
                    <a:lnTo>
                      <a:pt x="1524" y="81534"/>
                    </a:lnTo>
                    <a:lnTo>
                      <a:pt x="762" y="81534"/>
                    </a:lnTo>
                    <a:lnTo>
                      <a:pt x="0" y="81534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619" name="Google Shape;7619;p96"/>
            <p:cNvSpPr/>
            <p:nvPr/>
          </p:nvSpPr>
          <p:spPr>
            <a:xfrm>
              <a:off x="3937254" y="3878579"/>
              <a:ext cx="68579" cy="26670"/>
            </a:xfrm>
            <a:custGeom>
              <a:rect b="b" l="l" r="r" t="t"/>
              <a:pathLst>
                <a:path extrusionOk="0" h="26670" w="68579">
                  <a:moveTo>
                    <a:pt x="15240" y="3048"/>
                  </a:moveTo>
                  <a:lnTo>
                    <a:pt x="12192" y="0"/>
                  </a:lnTo>
                  <a:lnTo>
                    <a:pt x="3810" y="0"/>
                  </a:lnTo>
                  <a:lnTo>
                    <a:pt x="0" y="3048"/>
                  </a:lnTo>
                  <a:lnTo>
                    <a:pt x="0" y="11430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1430"/>
                  </a:lnTo>
                  <a:lnTo>
                    <a:pt x="15240" y="7620"/>
                  </a:lnTo>
                  <a:lnTo>
                    <a:pt x="15240" y="3048"/>
                  </a:lnTo>
                  <a:close/>
                </a:path>
                <a:path extrusionOk="0" h="26670" w="68579">
                  <a:moveTo>
                    <a:pt x="68580" y="15240"/>
                  </a:moveTo>
                  <a:lnTo>
                    <a:pt x="65532" y="11430"/>
                  </a:lnTo>
                  <a:lnTo>
                    <a:pt x="57150" y="11430"/>
                  </a:lnTo>
                  <a:lnTo>
                    <a:pt x="53340" y="15240"/>
                  </a:lnTo>
                  <a:lnTo>
                    <a:pt x="53340" y="23622"/>
                  </a:lnTo>
                  <a:lnTo>
                    <a:pt x="57150" y="26670"/>
                  </a:lnTo>
                  <a:lnTo>
                    <a:pt x="65532" y="26670"/>
                  </a:lnTo>
                  <a:lnTo>
                    <a:pt x="68580" y="23622"/>
                  </a:lnTo>
                  <a:lnTo>
                    <a:pt x="68580" y="19050"/>
                  </a:lnTo>
                  <a:lnTo>
                    <a:pt x="68580" y="15240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620" name="Google Shape;7620;p96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4098023" y="3768077"/>
              <a:ext cx="109753" cy="171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21" name="Google Shape;7621;p96"/>
            <p:cNvSpPr/>
            <p:nvPr/>
          </p:nvSpPr>
          <p:spPr>
            <a:xfrm>
              <a:off x="5837682" y="4141470"/>
              <a:ext cx="332739" cy="337185"/>
            </a:xfrm>
            <a:custGeom>
              <a:rect b="b" l="l" r="r" t="t"/>
              <a:pathLst>
                <a:path extrusionOk="0" h="337185" w="332739">
                  <a:moveTo>
                    <a:pt x="321563" y="0"/>
                  </a:moveTo>
                  <a:lnTo>
                    <a:pt x="309431" y="6012"/>
                  </a:lnTo>
                  <a:lnTo>
                    <a:pt x="297084" y="11525"/>
                  </a:lnTo>
                  <a:lnTo>
                    <a:pt x="284595" y="16609"/>
                  </a:lnTo>
                  <a:lnTo>
                    <a:pt x="272033" y="21336"/>
                  </a:lnTo>
                  <a:lnTo>
                    <a:pt x="248590" y="30777"/>
                  </a:lnTo>
                  <a:lnTo>
                    <a:pt x="225075" y="39719"/>
                  </a:lnTo>
                  <a:lnTo>
                    <a:pt x="201418" y="48232"/>
                  </a:lnTo>
                  <a:lnTo>
                    <a:pt x="177545" y="56388"/>
                  </a:lnTo>
                  <a:lnTo>
                    <a:pt x="143267" y="68127"/>
                  </a:lnTo>
                  <a:lnTo>
                    <a:pt x="109061" y="79438"/>
                  </a:lnTo>
                  <a:lnTo>
                    <a:pt x="74997" y="90463"/>
                  </a:lnTo>
                  <a:lnTo>
                    <a:pt x="41147" y="101346"/>
                  </a:lnTo>
                  <a:lnTo>
                    <a:pt x="33527" y="103632"/>
                  </a:lnTo>
                  <a:lnTo>
                    <a:pt x="32765" y="103632"/>
                  </a:lnTo>
                  <a:lnTo>
                    <a:pt x="28955" y="105918"/>
                  </a:lnTo>
                  <a:lnTo>
                    <a:pt x="68579" y="109728"/>
                  </a:lnTo>
                  <a:lnTo>
                    <a:pt x="122300" y="110109"/>
                  </a:lnTo>
                  <a:lnTo>
                    <a:pt x="149161" y="110156"/>
                  </a:lnTo>
                  <a:lnTo>
                    <a:pt x="176021" y="110490"/>
                  </a:lnTo>
                  <a:lnTo>
                    <a:pt x="202870" y="111228"/>
                  </a:lnTo>
                  <a:lnTo>
                    <a:pt x="229647" y="112395"/>
                  </a:lnTo>
                  <a:lnTo>
                    <a:pt x="256282" y="114133"/>
                  </a:lnTo>
                  <a:lnTo>
                    <a:pt x="282701" y="116586"/>
                  </a:lnTo>
                  <a:lnTo>
                    <a:pt x="294703" y="117371"/>
                  </a:lnTo>
                  <a:lnTo>
                    <a:pt x="308990" y="119443"/>
                  </a:lnTo>
                  <a:lnTo>
                    <a:pt x="322135" y="124086"/>
                  </a:lnTo>
                  <a:lnTo>
                    <a:pt x="330707" y="132588"/>
                  </a:lnTo>
                  <a:lnTo>
                    <a:pt x="331529" y="142827"/>
                  </a:lnTo>
                  <a:lnTo>
                    <a:pt x="325278" y="151638"/>
                  </a:lnTo>
                  <a:lnTo>
                    <a:pt x="316027" y="158734"/>
                  </a:lnTo>
                  <a:lnTo>
                    <a:pt x="307847" y="163830"/>
                  </a:lnTo>
                  <a:lnTo>
                    <a:pt x="287785" y="176772"/>
                  </a:lnTo>
                  <a:lnTo>
                    <a:pt x="266795" y="188499"/>
                  </a:lnTo>
                  <a:lnTo>
                    <a:pt x="245375" y="199513"/>
                  </a:lnTo>
                  <a:lnTo>
                    <a:pt x="224027" y="210311"/>
                  </a:lnTo>
                  <a:lnTo>
                    <a:pt x="194881" y="225290"/>
                  </a:lnTo>
                  <a:lnTo>
                    <a:pt x="165734" y="240411"/>
                  </a:lnTo>
                  <a:lnTo>
                    <a:pt x="136588" y="255531"/>
                  </a:lnTo>
                  <a:lnTo>
                    <a:pt x="107441" y="270510"/>
                  </a:lnTo>
                  <a:lnTo>
                    <a:pt x="84593" y="282428"/>
                  </a:lnTo>
                  <a:lnTo>
                    <a:pt x="61817" y="294417"/>
                  </a:lnTo>
                  <a:lnTo>
                    <a:pt x="39183" y="306835"/>
                  </a:lnTo>
                  <a:lnTo>
                    <a:pt x="16763" y="320040"/>
                  </a:lnTo>
                  <a:lnTo>
                    <a:pt x="8381" y="324612"/>
                  </a:lnTo>
                  <a:lnTo>
                    <a:pt x="3809" y="326898"/>
                  </a:lnTo>
                  <a:lnTo>
                    <a:pt x="0" y="333756"/>
                  </a:lnTo>
                  <a:lnTo>
                    <a:pt x="10679" y="336137"/>
                  </a:lnTo>
                  <a:lnTo>
                    <a:pt x="22574" y="336804"/>
                  </a:lnTo>
                  <a:lnTo>
                    <a:pt x="34611" y="336327"/>
                  </a:lnTo>
                  <a:lnTo>
                    <a:pt x="82403" y="330457"/>
                  </a:lnTo>
                  <a:lnTo>
                    <a:pt x="155769" y="315670"/>
                  </a:lnTo>
                  <a:lnTo>
                    <a:pt x="192024" y="307848"/>
                  </a:lnTo>
                  <a:lnTo>
                    <a:pt x="216717" y="303276"/>
                  </a:lnTo>
                  <a:lnTo>
                    <a:pt x="241553" y="298704"/>
                  </a:lnTo>
                  <a:lnTo>
                    <a:pt x="266390" y="294132"/>
                  </a:lnTo>
                  <a:lnTo>
                    <a:pt x="291084" y="289560"/>
                  </a:lnTo>
                  <a:lnTo>
                    <a:pt x="301370" y="287535"/>
                  </a:lnTo>
                  <a:lnTo>
                    <a:pt x="311657" y="285940"/>
                  </a:lnTo>
                  <a:lnTo>
                    <a:pt x="321945" y="284630"/>
                  </a:lnTo>
                  <a:lnTo>
                    <a:pt x="332231" y="283464"/>
                  </a:lnTo>
                  <a:lnTo>
                    <a:pt x="324350" y="285035"/>
                  </a:lnTo>
                  <a:lnTo>
                    <a:pt x="316610" y="286321"/>
                  </a:lnTo>
                  <a:lnTo>
                    <a:pt x="308871" y="287321"/>
                  </a:lnTo>
                  <a:lnTo>
                    <a:pt x="300989" y="288036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22" name="Google Shape;7622;p96"/>
            <p:cNvGrpSpPr/>
            <p:nvPr/>
          </p:nvGrpSpPr>
          <p:grpSpPr>
            <a:xfrm>
              <a:off x="5907011" y="4532363"/>
              <a:ext cx="208419" cy="124993"/>
              <a:chOff x="5907011" y="4532363"/>
              <a:chExt cx="208419" cy="124993"/>
            </a:xfrm>
          </p:grpSpPr>
          <p:pic>
            <p:nvPicPr>
              <p:cNvPr id="7623" name="Google Shape;7623;p96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5907011" y="4532363"/>
                <a:ext cx="160807" cy="12499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24" name="Google Shape;7624;p96"/>
              <p:cNvSpPr/>
              <p:nvPr/>
            </p:nvSpPr>
            <p:spPr>
              <a:xfrm>
                <a:off x="6111620" y="4536186"/>
                <a:ext cx="3810" cy="64770"/>
              </a:xfrm>
              <a:custGeom>
                <a:rect b="b" l="l" r="r" t="t"/>
                <a:pathLst>
                  <a:path extrusionOk="0" h="64770" w="3810">
                    <a:moveTo>
                      <a:pt x="2666" y="0"/>
                    </a:moveTo>
                    <a:lnTo>
                      <a:pt x="833" y="10691"/>
                    </a:lnTo>
                    <a:lnTo>
                      <a:pt x="0" y="19812"/>
                    </a:lnTo>
                    <a:lnTo>
                      <a:pt x="309" y="28932"/>
                    </a:lnTo>
                    <a:lnTo>
                      <a:pt x="1904" y="39624"/>
                    </a:lnTo>
                    <a:lnTo>
                      <a:pt x="2666" y="48006"/>
                    </a:lnTo>
                    <a:lnTo>
                      <a:pt x="3428" y="56388"/>
                    </a:lnTo>
                    <a:lnTo>
                      <a:pt x="3428" y="64769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625" name="Google Shape;7625;p96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5935824" y="4087271"/>
              <a:ext cx="73320" cy="709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626" name="Google Shape;7626;p96"/>
            <p:cNvGrpSpPr/>
            <p:nvPr/>
          </p:nvGrpSpPr>
          <p:grpSpPr>
            <a:xfrm>
              <a:off x="5165598" y="3407663"/>
              <a:ext cx="103123" cy="72136"/>
              <a:chOff x="5165598" y="3407663"/>
              <a:chExt cx="103123" cy="72136"/>
            </a:xfrm>
          </p:grpSpPr>
          <p:sp>
            <p:nvSpPr>
              <p:cNvPr id="7627" name="Google Shape;7627;p96"/>
              <p:cNvSpPr/>
              <p:nvPr/>
            </p:nvSpPr>
            <p:spPr>
              <a:xfrm>
                <a:off x="5165598" y="3407663"/>
                <a:ext cx="79375" cy="13335"/>
              </a:xfrm>
              <a:custGeom>
                <a:rect b="b" l="l" r="r" t="t"/>
                <a:pathLst>
                  <a:path extrusionOk="0" h="13335" w="79375">
                    <a:moveTo>
                      <a:pt x="0" y="12953"/>
                    </a:moveTo>
                    <a:lnTo>
                      <a:pt x="10620" y="11227"/>
                    </a:lnTo>
                    <a:lnTo>
                      <a:pt x="20955" y="9429"/>
                    </a:lnTo>
                    <a:lnTo>
                      <a:pt x="31289" y="7489"/>
                    </a:lnTo>
                    <a:lnTo>
                      <a:pt x="41910" y="5333"/>
                    </a:lnTo>
                    <a:lnTo>
                      <a:pt x="49351" y="4083"/>
                    </a:lnTo>
                    <a:lnTo>
                      <a:pt x="56864" y="2762"/>
                    </a:lnTo>
                    <a:lnTo>
                      <a:pt x="64519" y="1583"/>
                    </a:lnTo>
                    <a:lnTo>
                      <a:pt x="72390" y="761"/>
                    </a:lnTo>
                    <a:lnTo>
                      <a:pt x="79248" y="0"/>
                    </a:lnTo>
                    <a:lnTo>
                      <a:pt x="72390" y="2285"/>
                    </a:lnTo>
                    <a:lnTo>
                      <a:pt x="70104" y="3809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8" name="Google Shape;7628;p96"/>
              <p:cNvSpPr/>
              <p:nvPr/>
            </p:nvSpPr>
            <p:spPr>
              <a:xfrm>
                <a:off x="5170932" y="3467099"/>
                <a:ext cx="97789" cy="12700"/>
              </a:xfrm>
              <a:custGeom>
                <a:rect b="b" l="l" r="r" t="t"/>
                <a:pathLst>
                  <a:path extrusionOk="0" h="12700" w="97789">
                    <a:moveTo>
                      <a:pt x="0" y="10667"/>
                    </a:moveTo>
                    <a:lnTo>
                      <a:pt x="11739" y="12144"/>
                    </a:lnTo>
                    <a:lnTo>
                      <a:pt x="22479" y="12191"/>
                    </a:lnTo>
                    <a:lnTo>
                      <a:pt x="33218" y="11096"/>
                    </a:lnTo>
                    <a:lnTo>
                      <a:pt x="44958" y="9143"/>
                    </a:lnTo>
                    <a:lnTo>
                      <a:pt x="54221" y="6762"/>
                    </a:lnTo>
                    <a:lnTo>
                      <a:pt x="63627" y="4381"/>
                    </a:lnTo>
                    <a:lnTo>
                      <a:pt x="73032" y="2285"/>
                    </a:lnTo>
                    <a:lnTo>
                      <a:pt x="82296" y="761"/>
                    </a:lnTo>
                    <a:lnTo>
                      <a:pt x="83058" y="761"/>
                    </a:lnTo>
                    <a:lnTo>
                      <a:pt x="97536" y="0"/>
                    </a:lnTo>
                    <a:lnTo>
                      <a:pt x="88392" y="0"/>
                    </a:lnTo>
                    <a:lnTo>
                      <a:pt x="86868" y="0"/>
                    </a:lnTo>
                    <a:lnTo>
                      <a:pt x="85344" y="0"/>
                    </a:lnTo>
                    <a:lnTo>
                      <a:pt x="83820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29" name="Google Shape;7629;p96"/>
            <p:cNvGrpSpPr/>
            <p:nvPr/>
          </p:nvGrpSpPr>
          <p:grpSpPr>
            <a:xfrm>
              <a:off x="5713475" y="3173717"/>
              <a:ext cx="410210" cy="432701"/>
              <a:chOff x="5713475" y="3173717"/>
              <a:chExt cx="410210" cy="432701"/>
            </a:xfrm>
          </p:grpSpPr>
          <p:sp>
            <p:nvSpPr>
              <p:cNvPr id="7630" name="Google Shape;7630;p96"/>
              <p:cNvSpPr/>
              <p:nvPr/>
            </p:nvSpPr>
            <p:spPr>
              <a:xfrm>
                <a:off x="5713475" y="3274314"/>
                <a:ext cx="410210" cy="332104"/>
              </a:xfrm>
              <a:custGeom>
                <a:rect b="b" l="l" r="r" t="t"/>
                <a:pathLst>
                  <a:path extrusionOk="0" h="332104" w="410210">
                    <a:moveTo>
                      <a:pt x="284988" y="0"/>
                    </a:moveTo>
                    <a:lnTo>
                      <a:pt x="272415" y="4905"/>
                    </a:lnTo>
                    <a:lnTo>
                      <a:pt x="259841" y="9525"/>
                    </a:lnTo>
                    <a:lnTo>
                      <a:pt x="247269" y="14144"/>
                    </a:lnTo>
                    <a:lnTo>
                      <a:pt x="234695" y="19050"/>
                    </a:lnTo>
                    <a:lnTo>
                      <a:pt x="214241" y="27420"/>
                    </a:lnTo>
                    <a:lnTo>
                      <a:pt x="193929" y="36290"/>
                    </a:lnTo>
                    <a:lnTo>
                      <a:pt x="173616" y="45303"/>
                    </a:lnTo>
                    <a:lnTo>
                      <a:pt x="153161" y="54102"/>
                    </a:lnTo>
                    <a:lnTo>
                      <a:pt x="133290" y="62353"/>
                    </a:lnTo>
                    <a:lnTo>
                      <a:pt x="113633" y="70961"/>
                    </a:lnTo>
                    <a:lnTo>
                      <a:pt x="94118" y="79712"/>
                    </a:lnTo>
                    <a:lnTo>
                      <a:pt x="74675" y="88392"/>
                    </a:lnTo>
                    <a:lnTo>
                      <a:pt x="67008" y="91737"/>
                    </a:lnTo>
                    <a:lnTo>
                      <a:pt x="58483" y="95154"/>
                    </a:lnTo>
                    <a:lnTo>
                      <a:pt x="50244" y="99000"/>
                    </a:lnTo>
                    <a:lnTo>
                      <a:pt x="43433" y="103632"/>
                    </a:lnTo>
                    <a:lnTo>
                      <a:pt x="40385" y="105918"/>
                    </a:lnTo>
                    <a:lnTo>
                      <a:pt x="43433" y="105156"/>
                    </a:lnTo>
                    <a:lnTo>
                      <a:pt x="41909" y="106680"/>
                    </a:lnTo>
                    <a:lnTo>
                      <a:pt x="50934" y="108489"/>
                    </a:lnTo>
                    <a:lnTo>
                      <a:pt x="59816" y="110299"/>
                    </a:lnTo>
                    <a:lnTo>
                      <a:pt x="68699" y="111823"/>
                    </a:lnTo>
                    <a:lnTo>
                      <a:pt x="77723" y="112776"/>
                    </a:lnTo>
                    <a:lnTo>
                      <a:pt x="95309" y="114371"/>
                    </a:lnTo>
                    <a:lnTo>
                      <a:pt x="112680" y="115824"/>
                    </a:lnTo>
                    <a:lnTo>
                      <a:pt x="129909" y="117276"/>
                    </a:lnTo>
                    <a:lnTo>
                      <a:pt x="147066" y="118872"/>
                    </a:lnTo>
                    <a:lnTo>
                      <a:pt x="168211" y="120788"/>
                    </a:lnTo>
                    <a:lnTo>
                      <a:pt x="189357" y="122205"/>
                    </a:lnTo>
                    <a:lnTo>
                      <a:pt x="210502" y="123479"/>
                    </a:lnTo>
                    <a:lnTo>
                      <a:pt x="231647" y="124968"/>
                    </a:lnTo>
                    <a:lnTo>
                      <a:pt x="248209" y="126563"/>
                    </a:lnTo>
                    <a:lnTo>
                      <a:pt x="264699" y="128016"/>
                    </a:lnTo>
                    <a:lnTo>
                      <a:pt x="281047" y="129468"/>
                    </a:lnTo>
                    <a:lnTo>
                      <a:pt x="297180" y="131064"/>
                    </a:lnTo>
                    <a:lnTo>
                      <a:pt x="303276" y="131826"/>
                    </a:lnTo>
                    <a:lnTo>
                      <a:pt x="316992" y="131064"/>
                    </a:lnTo>
                    <a:lnTo>
                      <a:pt x="320040" y="137160"/>
                    </a:lnTo>
                    <a:lnTo>
                      <a:pt x="323088" y="142494"/>
                    </a:lnTo>
                    <a:lnTo>
                      <a:pt x="319278" y="145542"/>
                    </a:lnTo>
                    <a:lnTo>
                      <a:pt x="285785" y="170890"/>
                    </a:lnTo>
                    <a:lnTo>
                      <a:pt x="275844" y="176784"/>
                    </a:lnTo>
                    <a:lnTo>
                      <a:pt x="248400" y="193095"/>
                    </a:lnTo>
                    <a:lnTo>
                      <a:pt x="193226" y="224575"/>
                    </a:lnTo>
                    <a:lnTo>
                      <a:pt x="140208" y="253746"/>
                    </a:lnTo>
                    <a:lnTo>
                      <a:pt x="89916" y="281178"/>
                    </a:lnTo>
                    <a:lnTo>
                      <a:pt x="64770" y="294894"/>
                    </a:lnTo>
                    <a:lnTo>
                      <a:pt x="50934" y="302335"/>
                    </a:lnTo>
                    <a:lnTo>
                      <a:pt x="36957" y="309848"/>
                    </a:lnTo>
                    <a:lnTo>
                      <a:pt x="22979" y="317503"/>
                    </a:lnTo>
                    <a:lnTo>
                      <a:pt x="9144" y="325374"/>
                    </a:lnTo>
                    <a:lnTo>
                      <a:pt x="6096" y="327660"/>
                    </a:lnTo>
                    <a:lnTo>
                      <a:pt x="3048" y="329184"/>
                    </a:lnTo>
                    <a:lnTo>
                      <a:pt x="0" y="331470"/>
                    </a:lnTo>
                    <a:lnTo>
                      <a:pt x="6203" y="331577"/>
                    </a:lnTo>
                    <a:lnTo>
                      <a:pt x="13049" y="331755"/>
                    </a:lnTo>
                    <a:lnTo>
                      <a:pt x="74295" y="325850"/>
                    </a:lnTo>
                    <a:lnTo>
                      <a:pt x="98036" y="322147"/>
                    </a:lnTo>
                    <a:lnTo>
                      <a:pt x="121920" y="318516"/>
                    </a:lnTo>
                    <a:lnTo>
                      <a:pt x="187166" y="309276"/>
                    </a:lnTo>
                    <a:lnTo>
                      <a:pt x="252984" y="299466"/>
                    </a:lnTo>
                    <a:lnTo>
                      <a:pt x="303657" y="290607"/>
                    </a:lnTo>
                    <a:lnTo>
                      <a:pt x="329064" y="285857"/>
                    </a:lnTo>
                    <a:lnTo>
                      <a:pt x="354330" y="281178"/>
                    </a:lnTo>
                    <a:lnTo>
                      <a:pt x="367926" y="278677"/>
                    </a:lnTo>
                    <a:lnTo>
                      <a:pt x="381381" y="276034"/>
                    </a:lnTo>
                    <a:lnTo>
                      <a:pt x="394835" y="273677"/>
                    </a:lnTo>
                    <a:lnTo>
                      <a:pt x="408432" y="272034"/>
                    </a:lnTo>
                    <a:lnTo>
                      <a:pt x="409956" y="272034"/>
                    </a:lnTo>
                    <a:lnTo>
                      <a:pt x="408432" y="272034"/>
                    </a:lnTo>
                    <a:lnTo>
                      <a:pt x="409956" y="272034"/>
                    </a:lnTo>
                    <a:lnTo>
                      <a:pt x="401574" y="272034"/>
                    </a:lnTo>
                    <a:lnTo>
                      <a:pt x="393954" y="275844"/>
                    </a:lnTo>
                    <a:lnTo>
                      <a:pt x="385572" y="276606"/>
                    </a:lnTo>
                    <a:lnTo>
                      <a:pt x="382524" y="276606"/>
                    </a:lnTo>
                    <a:lnTo>
                      <a:pt x="379476" y="276606"/>
                    </a:lnTo>
                    <a:lnTo>
                      <a:pt x="377190" y="276606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631" name="Google Shape;7631;p96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5752932" y="3173717"/>
                <a:ext cx="72867" cy="861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632" name="Google Shape;7632;p96"/>
            <p:cNvGrpSpPr/>
            <p:nvPr/>
          </p:nvGrpSpPr>
          <p:grpSpPr>
            <a:xfrm>
              <a:off x="6589000" y="3189732"/>
              <a:ext cx="524395" cy="338454"/>
              <a:chOff x="6589000" y="3189732"/>
              <a:chExt cx="524395" cy="338454"/>
            </a:xfrm>
          </p:grpSpPr>
          <p:pic>
            <p:nvPicPr>
              <p:cNvPr id="7633" name="Google Shape;7633;p96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6589000" y="3243059"/>
                <a:ext cx="187477" cy="2187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34" name="Google Shape;7634;p96"/>
              <p:cNvSpPr/>
              <p:nvPr/>
            </p:nvSpPr>
            <p:spPr>
              <a:xfrm>
                <a:off x="6810184" y="3189732"/>
                <a:ext cx="137159" cy="338454"/>
              </a:xfrm>
              <a:custGeom>
                <a:rect b="b" l="l" r="r" t="t"/>
                <a:pathLst>
                  <a:path extrusionOk="0" h="338454" w="137159">
                    <a:moveTo>
                      <a:pt x="73723" y="0"/>
                    </a:moveTo>
                    <a:lnTo>
                      <a:pt x="33861" y="33670"/>
                    </a:lnTo>
                    <a:lnTo>
                      <a:pt x="17668" y="75771"/>
                    </a:lnTo>
                    <a:lnTo>
                      <a:pt x="5714" y="126253"/>
                    </a:lnTo>
                    <a:lnTo>
                      <a:pt x="0" y="184546"/>
                    </a:lnTo>
                    <a:lnTo>
                      <a:pt x="571" y="214122"/>
                    </a:lnTo>
                    <a:lnTo>
                      <a:pt x="14608" y="267592"/>
                    </a:lnTo>
                    <a:lnTo>
                      <a:pt x="43814" y="308895"/>
                    </a:lnTo>
                    <a:lnTo>
                      <a:pt x="79462" y="333077"/>
                    </a:lnTo>
                    <a:lnTo>
                      <a:pt x="111823" y="338328"/>
                    </a:lnTo>
                    <a:lnTo>
                      <a:pt x="119800" y="337792"/>
                    </a:lnTo>
                    <a:lnTo>
                      <a:pt x="126491" y="335756"/>
                    </a:lnTo>
                    <a:lnTo>
                      <a:pt x="131754" y="331577"/>
                    </a:lnTo>
                    <a:lnTo>
                      <a:pt x="135445" y="324612"/>
                    </a:lnTo>
                    <a:lnTo>
                      <a:pt x="136207" y="321564"/>
                    </a:lnTo>
                    <a:lnTo>
                      <a:pt x="136207" y="318516"/>
                    </a:lnTo>
                    <a:lnTo>
                      <a:pt x="136969" y="315468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635" name="Google Shape;7635;p96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6941044" y="3289541"/>
                <a:ext cx="91465" cy="1089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36" name="Google Shape;7636;p96"/>
              <p:cNvSpPr/>
              <p:nvPr/>
            </p:nvSpPr>
            <p:spPr>
              <a:xfrm>
                <a:off x="7068311" y="3355086"/>
                <a:ext cx="45084" cy="76200"/>
              </a:xfrm>
              <a:custGeom>
                <a:rect b="b" l="l" r="r" t="t"/>
                <a:pathLst>
                  <a:path extrusionOk="0" h="76200" w="45084">
                    <a:moveTo>
                      <a:pt x="9905" y="0"/>
                    </a:moveTo>
                    <a:lnTo>
                      <a:pt x="964" y="38992"/>
                    </a:lnTo>
                    <a:lnTo>
                      <a:pt x="0" y="60960"/>
                    </a:lnTo>
                    <a:lnTo>
                      <a:pt x="0" y="67818"/>
                    </a:lnTo>
                    <a:lnTo>
                      <a:pt x="761" y="72390"/>
                    </a:lnTo>
                    <a:lnTo>
                      <a:pt x="8381" y="74676"/>
                    </a:lnTo>
                    <a:lnTo>
                      <a:pt x="14477" y="76200"/>
                    </a:lnTo>
                    <a:lnTo>
                      <a:pt x="23621" y="75438"/>
                    </a:lnTo>
                    <a:lnTo>
                      <a:pt x="29717" y="73152"/>
                    </a:lnTo>
                    <a:lnTo>
                      <a:pt x="38099" y="68580"/>
                    </a:lnTo>
                    <a:lnTo>
                      <a:pt x="41909" y="63245"/>
                    </a:lnTo>
                    <a:lnTo>
                      <a:pt x="44957" y="54863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7" name="Google Shape;7637;p96"/>
              <p:cNvSpPr/>
              <p:nvPr/>
            </p:nvSpPr>
            <p:spPr>
              <a:xfrm>
                <a:off x="7087361" y="3295650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810"/>
                    </a:moveTo>
                    <a:lnTo>
                      <a:pt x="0" y="12192"/>
                    </a:lnTo>
                    <a:lnTo>
                      <a:pt x="3048" y="15240"/>
                    </a:lnTo>
                    <a:lnTo>
                      <a:pt x="11430" y="15240"/>
                    </a:lnTo>
                    <a:lnTo>
                      <a:pt x="15240" y="12192"/>
                    </a:lnTo>
                    <a:lnTo>
                      <a:pt x="15240" y="7620"/>
                    </a:lnTo>
                    <a:lnTo>
                      <a:pt x="15240" y="3810"/>
                    </a:lnTo>
                    <a:lnTo>
                      <a:pt x="11430" y="0"/>
                    </a:lnTo>
                    <a:lnTo>
                      <a:pt x="3048" y="0"/>
                    </a:lnTo>
                    <a:lnTo>
                      <a:pt x="0" y="3810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38" name="Google Shape;7638;p96"/>
            <p:cNvGrpSpPr/>
            <p:nvPr/>
          </p:nvGrpSpPr>
          <p:grpSpPr>
            <a:xfrm>
              <a:off x="7197851" y="3298698"/>
              <a:ext cx="67182" cy="57277"/>
              <a:chOff x="7197851" y="3298698"/>
              <a:chExt cx="67182" cy="57277"/>
            </a:xfrm>
          </p:grpSpPr>
          <p:sp>
            <p:nvSpPr>
              <p:cNvPr id="7639" name="Google Shape;7639;p96"/>
              <p:cNvSpPr/>
              <p:nvPr/>
            </p:nvSpPr>
            <p:spPr>
              <a:xfrm>
                <a:off x="7197851" y="3298698"/>
                <a:ext cx="54609" cy="9525"/>
              </a:xfrm>
              <a:custGeom>
                <a:rect b="b" l="l" r="r" t="t"/>
                <a:pathLst>
                  <a:path extrusionOk="0" h="9525" w="54609">
                    <a:moveTo>
                      <a:pt x="0" y="9144"/>
                    </a:moveTo>
                    <a:lnTo>
                      <a:pt x="8012" y="7310"/>
                    </a:lnTo>
                    <a:lnTo>
                      <a:pt x="16097" y="5334"/>
                    </a:lnTo>
                    <a:lnTo>
                      <a:pt x="24324" y="3357"/>
                    </a:lnTo>
                    <a:lnTo>
                      <a:pt x="32766" y="1524"/>
                    </a:lnTo>
                    <a:lnTo>
                      <a:pt x="38862" y="0"/>
                    </a:lnTo>
                    <a:lnTo>
                      <a:pt x="45720" y="0"/>
                    </a:lnTo>
                    <a:lnTo>
                      <a:pt x="51816" y="0"/>
                    </a:lnTo>
                    <a:lnTo>
                      <a:pt x="52577" y="0"/>
                    </a:lnTo>
                    <a:lnTo>
                      <a:pt x="53340" y="0"/>
                    </a:lnTo>
                    <a:lnTo>
                      <a:pt x="54102" y="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0" name="Google Shape;7640;p96"/>
              <p:cNvSpPr/>
              <p:nvPr/>
            </p:nvSpPr>
            <p:spPr>
              <a:xfrm>
                <a:off x="7219949" y="3348990"/>
                <a:ext cx="45084" cy="6985"/>
              </a:xfrm>
              <a:custGeom>
                <a:rect b="b" l="l" r="r" t="t"/>
                <a:pathLst>
                  <a:path extrusionOk="0" h="6985" w="45084">
                    <a:moveTo>
                      <a:pt x="0" y="6858"/>
                    </a:moveTo>
                    <a:lnTo>
                      <a:pt x="38862" y="762"/>
                    </a:lnTo>
                    <a:lnTo>
                      <a:pt x="41910" y="0"/>
                    </a:lnTo>
                    <a:lnTo>
                      <a:pt x="44958" y="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41" name="Google Shape;7641;p96"/>
            <p:cNvGrpSpPr/>
            <p:nvPr/>
          </p:nvGrpSpPr>
          <p:grpSpPr>
            <a:xfrm>
              <a:off x="7364312" y="3099816"/>
              <a:ext cx="271563" cy="295910"/>
              <a:chOff x="7364312" y="3099816"/>
              <a:chExt cx="271563" cy="295910"/>
            </a:xfrm>
          </p:grpSpPr>
          <p:pic>
            <p:nvPicPr>
              <p:cNvPr id="7642" name="Google Shape;7642;p96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7364312" y="3215151"/>
                <a:ext cx="104824" cy="1551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43" name="Google Shape;7643;p96"/>
              <p:cNvSpPr/>
              <p:nvPr/>
            </p:nvSpPr>
            <p:spPr>
              <a:xfrm>
                <a:off x="7509510" y="3099816"/>
                <a:ext cx="126365" cy="295910"/>
              </a:xfrm>
              <a:custGeom>
                <a:rect b="b" l="l" r="r" t="t"/>
                <a:pathLst>
                  <a:path extrusionOk="0" h="295910" w="126365">
                    <a:moveTo>
                      <a:pt x="0" y="0"/>
                    </a:moveTo>
                    <a:lnTo>
                      <a:pt x="39540" y="7929"/>
                    </a:lnTo>
                    <a:lnTo>
                      <a:pt x="79914" y="43814"/>
                    </a:lnTo>
                    <a:lnTo>
                      <a:pt x="102108" y="75437"/>
                    </a:lnTo>
                    <a:lnTo>
                      <a:pt x="117919" y="111728"/>
                    </a:lnTo>
                    <a:lnTo>
                      <a:pt x="125730" y="150876"/>
                    </a:lnTo>
                    <a:lnTo>
                      <a:pt x="125908" y="170568"/>
                    </a:lnTo>
                    <a:lnTo>
                      <a:pt x="123158" y="188975"/>
                    </a:lnTo>
                    <a:lnTo>
                      <a:pt x="109728" y="224790"/>
                    </a:lnTo>
                    <a:lnTo>
                      <a:pt x="83260" y="266795"/>
                    </a:lnTo>
                    <a:lnTo>
                      <a:pt x="73152" y="279654"/>
                    </a:lnTo>
                    <a:lnTo>
                      <a:pt x="68580" y="285750"/>
                    </a:lnTo>
                    <a:lnTo>
                      <a:pt x="64770" y="291084"/>
                    </a:lnTo>
                    <a:lnTo>
                      <a:pt x="57912" y="294132"/>
                    </a:lnTo>
                    <a:lnTo>
                      <a:pt x="54864" y="295656"/>
                    </a:lnTo>
                    <a:lnTo>
                      <a:pt x="56388" y="287274"/>
                    </a:lnTo>
                    <a:lnTo>
                      <a:pt x="56388" y="283464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644" name="Google Shape;7644;p96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6620088" y="3147809"/>
              <a:ext cx="124386" cy="801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45" name="Google Shape;7645;p96"/>
          <p:cNvGrpSpPr/>
          <p:nvPr/>
        </p:nvGrpSpPr>
        <p:grpSpPr>
          <a:xfrm>
            <a:off x="1119422" y="4977784"/>
            <a:ext cx="7704167" cy="1649688"/>
            <a:chOff x="1276337" y="4790776"/>
            <a:chExt cx="7960495" cy="1558220"/>
          </a:xfrm>
        </p:grpSpPr>
        <p:grpSp>
          <p:nvGrpSpPr>
            <p:cNvPr id="7646" name="Google Shape;7646;p96"/>
            <p:cNvGrpSpPr/>
            <p:nvPr/>
          </p:nvGrpSpPr>
          <p:grpSpPr>
            <a:xfrm>
              <a:off x="8695944" y="5219699"/>
              <a:ext cx="411492" cy="170814"/>
              <a:chOff x="8695944" y="5219699"/>
              <a:chExt cx="411492" cy="170814"/>
            </a:xfrm>
          </p:grpSpPr>
          <p:sp>
            <p:nvSpPr>
              <p:cNvPr id="7647" name="Google Shape;7647;p96"/>
              <p:cNvSpPr/>
              <p:nvPr/>
            </p:nvSpPr>
            <p:spPr>
              <a:xfrm>
                <a:off x="8695944" y="5219699"/>
                <a:ext cx="6350" cy="170814"/>
              </a:xfrm>
              <a:custGeom>
                <a:rect b="b" l="l" r="r" t="t"/>
                <a:pathLst>
                  <a:path extrusionOk="0" h="170814" w="6350">
                    <a:moveTo>
                      <a:pt x="0" y="0"/>
                    </a:moveTo>
                    <a:lnTo>
                      <a:pt x="1023" y="22276"/>
                    </a:lnTo>
                    <a:lnTo>
                      <a:pt x="1905" y="44481"/>
                    </a:lnTo>
                    <a:lnTo>
                      <a:pt x="2786" y="66544"/>
                    </a:lnTo>
                    <a:lnTo>
                      <a:pt x="3810" y="88392"/>
                    </a:lnTo>
                    <a:lnTo>
                      <a:pt x="4488" y="104382"/>
                    </a:lnTo>
                    <a:lnTo>
                      <a:pt x="5238" y="120300"/>
                    </a:lnTo>
                    <a:lnTo>
                      <a:pt x="5845" y="136076"/>
                    </a:lnTo>
                    <a:lnTo>
                      <a:pt x="6096" y="151638"/>
                    </a:lnTo>
                    <a:lnTo>
                      <a:pt x="6096" y="157734"/>
                    </a:lnTo>
                    <a:lnTo>
                      <a:pt x="6096" y="164592"/>
                    </a:lnTo>
                    <a:lnTo>
                      <a:pt x="6096" y="170688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8" name="Google Shape;7648;p96"/>
              <p:cNvSpPr/>
              <p:nvPr/>
            </p:nvSpPr>
            <p:spPr>
              <a:xfrm>
                <a:off x="8720328" y="5259323"/>
                <a:ext cx="98425" cy="82550"/>
              </a:xfrm>
              <a:custGeom>
                <a:rect b="b" l="l" r="r" t="t"/>
                <a:pathLst>
                  <a:path extrusionOk="0" h="82550" w="98425">
                    <a:moveTo>
                      <a:pt x="54864" y="0"/>
                    </a:moveTo>
                    <a:lnTo>
                      <a:pt x="21336" y="38100"/>
                    </a:lnTo>
                    <a:lnTo>
                      <a:pt x="16085" y="44529"/>
                    </a:lnTo>
                    <a:lnTo>
                      <a:pt x="10191" y="51244"/>
                    </a:lnTo>
                    <a:lnTo>
                      <a:pt x="4726" y="58245"/>
                    </a:lnTo>
                    <a:lnTo>
                      <a:pt x="762" y="65532"/>
                    </a:lnTo>
                    <a:lnTo>
                      <a:pt x="0" y="67056"/>
                    </a:lnTo>
                    <a:lnTo>
                      <a:pt x="762" y="67818"/>
                    </a:lnTo>
                    <a:lnTo>
                      <a:pt x="0" y="68580"/>
                    </a:lnTo>
                    <a:lnTo>
                      <a:pt x="39719" y="78962"/>
                    </a:lnTo>
                    <a:lnTo>
                      <a:pt x="85915" y="82165"/>
                    </a:lnTo>
                    <a:lnTo>
                      <a:pt x="94488" y="82296"/>
                    </a:lnTo>
                    <a:lnTo>
                      <a:pt x="96012" y="82296"/>
                    </a:lnTo>
                    <a:lnTo>
                      <a:pt x="96774" y="82296"/>
                    </a:lnTo>
                    <a:lnTo>
                      <a:pt x="98298" y="82296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9" name="Google Shape;7649;p96"/>
              <p:cNvSpPr/>
              <p:nvPr/>
            </p:nvSpPr>
            <p:spPr>
              <a:xfrm>
                <a:off x="8878062" y="5279135"/>
                <a:ext cx="63500" cy="5079"/>
              </a:xfrm>
              <a:custGeom>
                <a:rect b="b" l="l" r="r" t="t"/>
                <a:pathLst>
                  <a:path extrusionOk="0" h="5079" w="63500">
                    <a:moveTo>
                      <a:pt x="0" y="3810"/>
                    </a:moveTo>
                    <a:lnTo>
                      <a:pt x="49530" y="0"/>
                    </a:lnTo>
                    <a:lnTo>
                      <a:pt x="57150" y="0"/>
                    </a:lnTo>
                    <a:lnTo>
                      <a:pt x="58674" y="0"/>
                    </a:lnTo>
                    <a:lnTo>
                      <a:pt x="63246" y="4572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650" name="Google Shape;7650;p96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8887193" y="5225783"/>
                <a:ext cx="220243" cy="1432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651" name="Google Shape;7651;p96"/>
            <p:cNvGrpSpPr/>
            <p:nvPr/>
          </p:nvGrpSpPr>
          <p:grpSpPr>
            <a:xfrm>
              <a:off x="2491727" y="5821680"/>
              <a:ext cx="375171" cy="176796"/>
              <a:chOff x="2491727" y="5821680"/>
              <a:chExt cx="375171" cy="176796"/>
            </a:xfrm>
          </p:grpSpPr>
          <p:pic>
            <p:nvPicPr>
              <p:cNvPr id="7652" name="Google Shape;7652;p96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2491727" y="5876531"/>
                <a:ext cx="314718" cy="12194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53" name="Google Shape;7653;p96"/>
              <p:cNvSpPr/>
              <p:nvPr/>
            </p:nvSpPr>
            <p:spPr>
              <a:xfrm>
                <a:off x="2849118" y="5821680"/>
                <a:ext cx="17780" cy="80010"/>
              </a:xfrm>
              <a:custGeom>
                <a:rect b="b" l="l" r="r" t="t"/>
                <a:pathLst>
                  <a:path extrusionOk="0" h="80010" w="17780">
                    <a:moveTo>
                      <a:pt x="0" y="0"/>
                    </a:moveTo>
                    <a:lnTo>
                      <a:pt x="12192" y="48006"/>
                    </a:lnTo>
                    <a:lnTo>
                      <a:pt x="12858" y="63245"/>
                    </a:lnTo>
                    <a:lnTo>
                      <a:pt x="13585" y="71151"/>
                    </a:lnTo>
                    <a:lnTo>
                      <a:pt x="15240" y="78486"/>
                    </a:lnTo>
                    <a:lnTo>
                      <a:pt x="16002" y="78486"/>
                    </a:lnTo>
                    <a:lnTo>
                      <a:pt x="16764" y="79248"/>
                    </a:lnTo>
                    <a:lnTo>
                      <a:pt x="17526" y="8001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654" name="Google Shape;7654;p96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2935973" y="5810999"/>
              <a:ext cx="88417" cy="1082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655" name="Google Shape;7655;p96"/>
            <p:cNvGrpSpPr/>
            <p:nvPr/>
          </p:nvGrpSpPr>
          <p:grpSpPr>
            <a:xfrm>
              <a:off x="3094469" y="5760707"/>
              <a:ext cx="293359" cy="153187"/>
              <a:chOff x="3094469" y="5760707"/>
              <a:chExt cx="293359" cy="153187"/>
            </a:xfrm>
          </p:grpSpPr>
          <p:pic>
            <p:nvPicPr>
              <p:cNvPr id="7656" name="Google Shape;7656;p96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3094469" y="5778233"/>
                <a:ext cx="141757" cy="1356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57" name="Google Shape;7657;p96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3262109" y="5760707"/>
                <a:ext cx="125719" cy="820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658" name="Google Shape;7658;p96"/>
            <p:cNvSpPr/>
            <p:nvPr/>
          </p:nvSpPr>
          <p:spPr>
            <a:xfrm>
              <a:off x="1883664" y="6085332"/>
              <a:ext cx="1571625" cy="57785"/>
            </a:xfrm>
            <a:custGeom>
              <a:rect b="b" l="l" r="r" t="t"/>
              <a:pathLst>
                <a:path extrusionOk="0" h="57785" w="1571625">
                  <a:moveTo>
                    <a:pt x="0" y="24384"/>
                  </a:moveTo>
                  <a:lnTo>
                    <a:pt x="51863" y="39600"/>
                  </a:lnTo>
                  <a:lnTo>
                    <a:pt x="102119" y="46827"/>
                  </a:lnTo>
                  <a:lnTo>
                    <a:pt x="166437" y="52851"/>
                  </a:lnTo>
                  <a:lnTo>
                    <a:pt x="237744" y="56185"/>
                  </a:lnTo>
                  <a:lnTo>
                    <a:pt x="276606" y="56864"/>
                  </a:lnTo>
                  <a:lnTo>
                    <a:pt x="315468" y="57114"/>
                  </a:lnTo>
                  <a:lnTo>
                    <a:pt x="354330" y="57150"/>
                  </a:lnTo>
                  <a:lnTo>
                    <a:pt x="405821" y="57354"/>
                  </a:lnTo>
                  <a:lnTo>
                    <a:pt x="457397" y="57262"/>
                  </a:lnTo>
                  <a:lnTo>
                    <a:pt x="509016" y="56959"/>
                  </a:lnTo>
                  <a:lnTo>
                    <a:pt x="560634" y="56529"/>
                  </a:lnTo>
                  <a:lnTo>
                    <a:pt x="612210" y="56056"/>
                  </a:lnTo>
                  <a:lnTo>
                    <a:pt x="663702" y="55626"/>
                  </a:lnTo>
                  <a:lnTo>
                    <a:pt x="717651" y="55138"/>
                  </a:lnTo>
                  <a:lnTo>
                    <a:pt x="771601" y="54467"/>
                  </a:lnTo>
                  <a:lnTo>
                    <a:pt x="825550" y="53431"/>
                  </a:lnTo>
                  <a:lnTo>
                    <a:pt x="879500" y="51846"/>
                  </a:lnTo>
                  <a:lnTo>
                    <a:pt x="933450" y="49530"/>
                  </a:lnTo>
                  <a:lnTo>
                    <a:pt x="987862" y="46280"/>
                  </a:lnTo>
                  <a:lnTo>
                    <a:pt x="1042312" y="42190"/>
                  </a:lnTo>
                  <a:lnTo>
                    <a:pt x="1096834" y="37514"/>
                  </a:lnTo>
                  <a:lnTo>
                    <a:pt x="1151467" y="32509"/>
                  </a:lnTo>
                  <a:lnTo>
                    <a:pt x="1206246" y="27432"/>
                  </a:lnTo>
                  <a:lnTo>
                    <a:pt x="1249680" y="23574"/>
                  </a:lnTo>
                  <a:lnTo>
                    <a:pt x="1293114" y="20002"/>
                  </a:lnTo>
                  <a:lnTo>
                    <a:pt x="1336548" y="16716"/>
                  </a:lnTo>
                  <a:lnTo>
                    <a:pt x="1379982" y="13716"/>
                  </a:lnTo>
                  <a:lnTo>
                    <a:pt x="1414272" y="10977"/>
                  </a:lnTo>
                  <a:lnTo>
                    <a:pt x="1448562" y="8382"/>
                  </a:lnTo>
                  <a:lnTo>
                    <a:pt x="1482852" y="5786"/>
                  </a:lnTo>
                  <a:lnTo>
                    <a:pt x="1517142" y="3048"/>
                  </a:lnTo>
                  <a:lnTo>
                    <a:pt x="1528702" y="2357"/>
                  </a:lnTo>
                  <a:lnTo>
                    <a:pt x="1540478" y="1524"/>
                  </a:lnTo>
                  <a:lnTo>
                    <a:pt x="1552396" y="690"/>
                  </a:lnTo>
                  <a:lnTo>
                    <a:pt x="1564386" y="0"/>
                  </a:lnTo>
                  <a:lnTo>
                    <a:pt x="1568196" y="0"/>
                  </a:lnTo>
                  <a:lnTo>
                    <a:pt x="1568958" y="0"/>
                  </a:lnTo>
                  <a:lnTo>
                    <a:pt x="1571244" y="0"/>
                  </a:lnTo>
                  <a:lnTo>
                    <a:pt x="1561861" y="2905"/>
                  </a:lnTo>
                  <a:lnTo>
                    <a:pt x="1552765" y="4953"/>
                  </a:lnTo>
                  <a:lnTo>
                    <a:pt x="1543383" y="6429"/>
                  </a:lnTo>
                  <a:lnTo>
                    <a:pt x="1533144" y="762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59" name="Google Shape;7659;p96"/>
            <p:cNvGrpSpPr/>
            <p:nvPr/>
          </p:nvGrpSpPr>
          <p:grpSpPr>
            <a:xfrm>
              <a:off x="1276337" y="5404091"/>
              <a:ext cx="219655" cy="276364"/>
              <a:chOff x="1276337" y="5404091"/>
              <a:chExt cx="219655" cy="276364"/>
            </a:xfrm>
          </p:grpSpPr>
          <p:pic>
            <p:nvPicPr>
              <p:cNvPr id="7660" name="Google Shape;7660;p96"/>
              <p:cNvPicPr preferRelativeResize="0"/>
              <p:nvPr/>
            </p:nvPicPr>
            <p:blipFill rotWithShape="1">
              <a:blip r:embed="rId51">
                <a:alphaModFix/>
              </a:blip>
              <a:srcRect b="0" l="0" r="0" t="0"/>
              <a:stretch/>
            </p:blipFill>
            <p:spPr>
              <a:xfrm>
                <a:off x="1276337" y="5404091"/>
                <a:ext cx="169189" cy="2302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61" name="Google Shape;7661;p96"/>
              <p:cNvSpPr/>
              <p:nvPr/>
            </p:nvSpPr>
            <p:spPr>
              <a:xfrm>
                <a:off x="1487102" y="5576316"/>
                <a:ext cx="8890" cy="104139"/>
              </a:xfrm>
              <a:custGeom>
                <a:rect b="b" l="l" r="r" t="t"/>
                <a:pathLst>
                  <a:path extrusionOk="0" h="104139" w="8890">
                    <a:moveTo>
                      <a:pt x="8703" y="0"/>
                    </a:moveTo>
                    <a:lnTo>
                      <a:pt x="321" y="48006"/>
                    </a:lnTo>
                    <a:lnTo>
                      <a:pt x="0" y="67056"/>
                    </a:lnTo>
                    <a:lnTo>
                      <a:pt x="35" y="88963"/>
                    </a:lnTo>
                    <a:lnTo>
                      <a:pt x="214" y="103727"/>
                    </a:lnTo>
                    <a:lnTo>
                      <a:pt x="321" y="101346"/>
                    </a:lnTo>
                    <a:lnTo>
                      <a:pt x="321" y="99060"/>
                    </a:lnTo>
                    <a:lnTo>
                      <a:pt x="321" y="96774"/>
                    </a:lnTo>
                    <a:lnTo>
                      <a:pt x="321" y="9525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662" name="Google Shape;7662;p96"/>
            <p:cNvSpPr/>
            <p:nvPr/>
          </p:nvSpPr>
          <p:spPr>
            <a:xfrm>
              <a:off x="1589532" y="5465064"/>
              <a:ext cx="49530" cy="3175"/>
            </a:xfrm>
            <a:custGeom>
              <a:rect b="b" l="l" r="r" t="t"/>
              <a:pathLst>
                <a:path extrusionOk="0" h="3175" w="49530">
                  <a:moveTo>
                    <a:pt x="0" y="0"/>
                  </a:moveTo>
                  <a:lnTo>
                    <a:pt x="10382" y="1428"/>
                  </a:lnTo>
                  <a:lnTo>
                    <a:pt x="20193" y="2285"/>
                  </a:lnTo>
                  <a:lnTo>
                    <a:pt x="30003" y="2571"/>
                  </a:lnTo>
                  <a:lnTo>
                    <a:pt x="40386" y="2285"/>
                  </a:lnTo>
                  <a:lnTo>
                    <a:pt x="43434" y="2285"/>
                  </a:lnTo>
                  <a:lnTo>
                    <a:pt x="46482" y="2285"/>
                  </a:lnTo>
                  <a:lnTo>
                    <a:pt x="49530" y="2285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3" name="Google Shape;7663;p96"/>
            <p:cNvSpPr/>
            <p:nvPr/>
          </p:nvSpPr>
          <p:spPr>
            <a:xfrm>
              <a:off x="1605533" y="5532120"/>
              <a:ext cx="63500" cy="11429"/>
            </a:xfrm>
            <a:custGeom>
              <a:rect b="b" l="l" r="r" t="t"/>
              <a:pathLst>
                <a:path extrusionOk="0" h="11429" w="63500">
                  <a:moveTo>
                    <a:pt x="0" y="9143"/>
                  </a:moveTo>
                  <a:lnTo>
                    <a:pt x="12906" y="11013"/>
                  </a:lnTo>
                  <a:lnTo>
                    <a:pt x="22669" y="10953"/>
                  </a:lnTo>
                  <a:lnTo>
                    <a:pt x="32146" y="9036"/>
                  </a:lnTo>
                  <a:lnTo>
                    <a:pt x="44196" y="5333"/>
                  </a:lnTo>
                  <a:lnTo>
                    <a:pt x="50292" y="3047"/>
                  </a:lnTo>
                  <a:lnTo>
                    <a:pt x="56388" y="1523"/>
                  </a:lnTo>
                  <a:lnTo>
                    <a:pt x="63246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664" name="Google Shape;7664;p96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3132569" y="4790776"/>
              <a:ext cx="6104263" cy="12526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65" name="Google Shape;7665;p96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1832597" y="5417045"/>
              <a:ext cx="112039" cy="140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66" name="Google Shape;7666;p96"/>
            <p:cNvSpPr/>
            <p:nvPr/>
          </p:nvSpPr>
          <p:spPr>
            <a:xfrm>
              <a:off x="1976627" y="5497067"/>
              <a:ext cx="2539" cy="78739"/>
            </a:xfrm>
            <a:custGeom>
              <a:rect b="b" l="l" r="r" t="t"/>
              <a:pathLst>
                <a:path extrusionOk="0" h="78739" w="2539">
                  <a:moveTo>
                    <a:pt x="0" y="0"/>
                  </a:moveTo>
                  <a:lnTo>
                    <a:pt x="23" y="10036"/>
                  </a:lnTo>
                  <a:lnTo>
                    <a:pt x="190" y="19716"/>
                  </a:lnTo>
                  <a:lnTo>
                    <a:pt x="642" y="29253"/>
                  </a:lnTo>
                  <a:lnTo>
                    <a:pt x="1524" y="38862"/>
                  </a:lnTo>
                  <a:lnTo>
                    <a:pt x="1964" y="46863"/>
                  </a:lnTo>
                  <a:lnTo>
                    <a:pt x="2190" y="54863"/>
                  </a:lnTo>
                  <a:lnTo>
                    <a:pt x="2274" y="62864"/>
                  </a:lnTo>
                  <a:lnTo>
                    <a:pt x="2286" y="70866"/>
                  </a:lnTo>
                  <a:lnTo>
                    <a:pt x="2286" y="75438"/>
                  </a:lnTo>
                  <a:lnTo>
                    <a:pt x="2286" y="76200"/>
                  </a:lnTo>
                  <a:lnTo>
                    <a:pt x="2286" y="78486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7" name="Google Shape;7667;p96"/>
            <p:cNvSpPr/>
            <p:nvPr/>
          </p:nvSpPr>
          <p:spPr>
            <a:xfrm>
              <a:off x="2052827" y="5467350"/>
              <a:ext cx="13969" cy="12700"/>
            </a:xfrm>
            <a:custGeom>
              <a:rect b="b" l="l" r="r" t="t"/>
              <a:pathLst>
                <a:path extrusionOk="0" h="12700" w="13969">
                  <a:moveTo>
                    <a:pt x="3810" y="761"/>
                  </a:moveTo>
                  <a:lnTo>
                    <a:pt x="6858" y="761"/>
                  </a:lnTo>
                  <a:lnTo>
                    <a:pt x="9906" y="0"/>
                  </a:lnTo>
                  <a:lnTo>
                    <a:pt x="13716" y="0"/>
                  </a:lnTo>
                  <a:lnTo>
                    <a:pt x="12192" y="4571"/>
                  </a:lnTo>
                  <a:lnTo>
                    <a:pt x="9906" y="9905"/>
                  </a:lnTo>
                  <a:lnTo>
                    <a:pt x="5334" y="10667"/>
                  </a:lnTo>
                  <a:lnTo>
                    <a:pt x="0" y="12191"/>
                  </a:lnTo>
                  <a:lnTo>
                    <a:pt x="1524" y="9143"/>
                  </a:lnTo>
                  <a:lnTo>
                    <a:pt x="762" y="6095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668" name="Google Shape;7668;p96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2126729" y="5378945"/>
              <a:ext cx="89941" cy="1493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69" name="Google Shape;7669;p96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2298941" y="5407139"/>
              <a:ext cx="73177" cy="922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670" name="Google Shape;7670;p96"/>
            <p:cNvGrpSpPr/>
            <p:nvPr/>
          </p:nvGrpSpPr>
          <p:grpSpPr>
            <a:xfrm>
              <a:off x="2061769" y="5307139"/>
              <a:ext cx="256044" cy="547580"/>
              <a:chOff x="2061769" y="5307139"/>
              <a:chExt cx="256044" cy="547580"/>
            </a:xfrm>
          </p:grpSpPr>
          <p:pic>
            <p:nvPicPr>
              <p:cNvPr id="7671" name="Google Shape;7671;p96"/>
              <p:cNvPicPr preferRelativeResize="0"/>
              <p:nvPr/>
            </p:nvPicPr>
            <p:blipFill rotWithShape="1">
              <a:blip r:embed="rId56">
                <a:alphaModFix/>
              </a:blip>
              <a:srcRect b="0" l="0" r="0" t="0"/>
              <a:stretch/>
            </p:blipFill>
            <p:spPr>
              <a:xfrm>
                <a:off x="2174473" y="5609128"/>
                <a:ext cx="143340" cy="2455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72" name="Google Shape;7672;p96"/>
              <p:cNvSpPr/>
              <p:nvPr/>
            </p:nvSpPr>
            <p:spPr>
              <a:xfrm>
                <a:off x="2061769" y="5307139"/>
                <a:ext cx="167639" cy="291464"/>
              </a:xfrm>
              <a:custGeom>
                <a:rect b="b" l="l" r="r" t="t"/>
                <a:pathLst>
                  <a:path extrusionOk="0" h="291464" w="167639">
                    <a:moveTo>
                      <a:pt x="116026" y="14668"/>
                    </a:moveTo>
                    <a:lnTo>
                      <a:pt x="108406" y="13906"/>
                    </a:lnTo>
                    <a:lnTo>
                      <a:pt x="100024" y="12382"/>
                    </a:lnTo>
                    <a:lnTo>
                      <a:pt x="91642" y="13144"/>
                    </a:lnTo>
                    <a:lnTo>
                      <a:pt x="46684" y="35242"/>
                    </a:lnTo>
                    <a:lnTo>
                      <a:pt x="16359" y="74568"/>
                    </a:lnTo>
                    <a:lnTo>
                      <a:pt x="2012" y="128682"/>
                    </a:lnTo>
                    <a:lnTo>
                      <a:pt x="202" y="167830"/>
                    </a:lnTo>
                    <a:lnTo>
                      <a:pt x="0" y="187702"/>
                    </a:lnTo>
                    <a:lnTo>
                      <a:pt x="869" y="207359"/>
                    </a:lnTo>
                    <a:lnTo>
                      <a:pt x="7822" y="246316"/>
                    </a:lnTo>
                    <a:lnTo>
                      <a:pt x="27860" y="280177"/>
                    </a:lnTo>
                    <a:lnTo>
                      <a:pt x="63353" y="290893"/>
                    </a:lnTo>
                    <a:lnTo>
                      <a:pt x="75819" y="288107"/>
                    </a:lnTo>
                    <a:lnTo>
                      <a:pt x="115073" y="258317"/>
                    </a:lnTo>
                    <a:lnTo>
                      <a:pt x="149185" y="206894"/>
                    </a:lnTo>
                    <a:lnTo>
                      <a:pt x="164258" y="161484"/>
                    </a:lnTo>
                    <a:lnTo>
                      <a:pt x="167080" y="137350"/>
                    </a:lnTo>
                    <a:lnTo>
                      <a:pt x="166961" y="116359"/>
                    </a:lnTo>
                    <a:lnTo>
                      <a:pt x="159579" y="75521"/>
                    </a:lnTo>
                    <a:lnTo>
                      <a:pt x="136314" y="25812"/>
                    </a:lnTo>
                    <a:lnTo>
                      <a:pt x="100524" y="0"/>
                    </a:lnTo>
                    <a:lnTo>
                      <a:pt x="89737" y="190"/>
                    </a:lnTo>
                    <a:lnTo>
                      <a:pt x="57161" y="20954"/>
                    </a:lnTo>
                    <a:lnTo>
                      <a:pt x="45160" y="3448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673" name="Google Shape;7673;p96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2282939" y="6210942"/>
              <a:ext cx="115849" cy="1380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74" name="Google Shape;7674;p96"/>
            <p:cNvSpPr/>
            <p:nvPr/>
          </p:nvSpPr>
          <p:spPr>
            <a:xfrm>
              <a:off x="7090409" y="5566409"/>
              <a:ext cx="19050" cy="151764"/>
            </a:xfrm>
            <a:custGeom>
              <a:rect b="b" l="l" r="r" t="t"/>
              <a:pathLst>
                <a:path extrusionOk="0" h="151764" w="19050">
                  <a:moveTo>
                    <a:pt x="0" y="0"/>
                  </a:moveTo>
                  <a:lnTo>
                    <a:pt x="11037" y="38469"/>
                  </a:lnTo>
                  <a:lnTo>
                    <a:pt x="15525" y="83343"/>
                  </a:lnTo>
                  <a:lnTo>
                    <a:pt x="16490" y="98857"/>
                  </a:lnTo>
                  <a:lnTo>
                    <a:pt x="17526" y="114300"/>
                  </a:lnTo>
                  <a:lnTo>
                    <a:pt x="18085" y="121717"/>
                  </a:lnTo>
                  <a:lnTo>
                    <a:pt x="18573" y="129063"/>
                  </a:lnTo>
                  <a:lnTo>
                    <a:pt x="18919" y="136267"/>
                  </a:lnTo>
                  <a:lnTo>
                    <a:pt x="19050" y="143256"/>
                  </a:lnTo>
                  <a:lnTo>
                    <a:pt x="19050" y="144780"/>
                  </a:lnTo>
                  <a:lnTo>
                    <a:pt x="19050" y="151638"/>
                  </a:lnTo>
                  <a:lnTo>
                    <a:pt x="19050" y="143256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675" name="Google Shape;7675;p96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7389100" y="5520701"/>
              <a:ext cx="210337" cy="1996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676" name="Google Shape;7676;p96"/>
            <p:cNvGrpSpPr/>
            <p:nvPr/>
          </p:nvGrpSpPr>
          <p:grpSpPr>
            <a:xfrm>
              <a:off x="4982051" y="5856279"/>
              <a:ext cx="269875" cy="315595"/>
              <a:chOff x="4982051" y="5856279"/>
              <a:chExt cx="269875" cy="315595"/>
            </a:xfrm>
          </p:grpSpPr>
          <p:pic>
            <p:nvPicPr>
              <p:cNvPr id="7677" name="Google Shape;7677;p96"/>
              <p:cNvPicPr preferRelativeResize="0"/>
              <p:nvPr/>
            </p:nvPicPr>
            <p:blipFill rotWithShape="1">
              <a:blip r:embed="rId59">
                <a:alphaModFix/>
              </a:blip>
              <a:srcRect b="0" l="0" r="0" t="0"/>
              <a:stretch/>
            </p:blipFill>
            <p:spPr>
              <a:xfrm>
                <a:off x="5021567" y="5942063"/>
                <a:ext cx="163093" cy="1493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78" name="Google Shape;7678;p96"/>
              <p:cNvSpPr/>
              <p:nvPr/>
            </p:nvSpPr>
            <p:spPr>
              <a:xfrm>
                <a:off x="4982051" y="5856279"/>
                <a:ext cx="269875" cy="315595"/>
              </a:xfrm>
              <a:custGeom>
                <a:rect b="b" l="l" r="r" t="t"/>
                <a:pathLst>
                  <a:path extrusionOk="0" h="315595" w="269875">
                    <a:moveTo>
                      <a:pt x="66198" y="295346"/>
                    </a:moveTo>
                    <a:lnTo>
                      <a:pt x="81748" y="294405"/>
                    </a:lnTo>
                    <a:lnTo>
                      <a:pt x="97440" y="293536"/>
                    </a:lnTo>
                    <a:lnTo>
                      <a:pt x="113133" y="292238"/>
                    </a:lnTo>
                    <a:lnTo>
                      <a:pt x="166211" y="282868"/>
                    </a:lnTo>
                    <a:lnTo>
                      <a:pt x="218455" y="269378"/>
                    </a:lnTo>
                    <a:lnTo>
                      <a:pt x="264318" y="245054"/>
                    </a:lnTo>
                    <a:lnTo>
                      <a:pt x="269652" y="226671"/>
                    </a:lnTo>
                    <a:lnTo>
                      <a:pt x="269462" y="216443"/>
                    </a:lnTo>
                    <a:lnTo>
                      <a:pt x="268128" y="207716"/>
                    </a:lnTo>
                    <a:lnTo>
                      <a:pt x="263318" y="187606"/>
                    </a:lnTo>
                    <a:lnTo>
                      <a:pt x="256508" y="167425"/>
                    </a:lnTo>
                    <a:lnTo>
                      <a:pt x="248840" y="147387"/>
                    </a:lnTo>
                    <a:lnTo>
                      <a:pt x="241458" y="127706"/>
                    </a:lnTo>
                    <a:lnTo>
                      <a:pt x="236077" y="113407"/>
                    </a:lnTo>
                    <a:lnTo>
                      <a:pt x="230409" y="99036"/>
                    </a:lnTo>
                    <a:lnTo>
                      <a:pt x="224742" y="84522"/>
                    </a:lnTo>
                    <a:lnTo>
                      <a:pt x="219360" y="69794"/>
                    </a:lnTo>
                    <a:lnTo>
                      <a:pt x="215491" y="60650"/>
                    </a:lnTo>
                    <a:lnTo>
                      <a:pt x="211835" y="51506"/>
                    </a:lnTo>
                    <a:lnTo>
                      <a:pt x="208323" y="42362"/>
                    </a:lnTo>
                    <a:lnTo>
                      <a:pt x="204882" y="33218"/>
                    </a:lnTo>
                    <a:lnTo>
                      <a:pt x="202430" y="27408"/>
                    </a:lnTo>
                    <a:lnTo>
                      <a:pt x="170926" y="1369"/>
                    </a:lnTo>
                    <a:lnTo>
                      <a:pt x="146077" y="0"/>
                    </a:lnTo>
                    <a:lnTo>
                      <a:pt x="129539" y="833"/>
                    </a:lnTo>
                    <a:lnTo>
                      <a:pt x="78295" y="10096"/>
                    </a:lnTo>
                    <a:lnTo>
                      <a:pt x="24288" y="27884"/>
                    </a:lnTo>
                    <a:lnTo>
                      <a:pt x="0" y="63698"/>
                    </a:lnTo>
                    <a:lnTo>
                      <a:pt x="464" y="71818"/>
                    </a:lnTo>
                    <a:lnTo>
                      <a:pt x="1428" y="78938"/>
                    </a:lnTo>
                    <a:lnTo>
                      <a:pt x="3512" y="94368"/>
                    </a:lnTo>
                    <a:lnTo>
                      <a:pt x="6095" y="109799"/>
                    </a:lnTo>
                    <a:lnTo>
                      <a:pt x="8822" y="125229"/>
                    </a:lnTo>
                    <a:lnTo>
                      <a:pt x="11334" y="140660"/>
                    </a:lnTo>
                    <a:lnTo>
                      <a:pt x="14061" y="160543"/>
                    </a:lnTo>
                    <a:lnTo>
                      <a:pt x="16573" y="180284"/>
                    </a:lnTo>
                    <a:lnTo>
                      <a:pt x="18942" y="200024"/>
                    </a:lnTo>
                    <a:lnTo>
                      <a:pt x="21240" y="219908"/>
                    </a:lnTo>
                    <a:lnTo>
                      <a:pt x="23431" y="234886"/>
                    </a:lnTo>
                    <a:lnTo>
                      <a:pt x="31146" y="280106"/>
                    </a:lnTo>
                    <a:lnTo>
                      <a:pt x="41052" y="309824"/>
                    </a:lnTo>
                    <a:lnTo>
                      <a:pt x="43338" y="315158"/>
                    </a:lnTo>
                    <a:lnTo>
                      <a:pt x="44100" y="312872"/>
                    </a:lnTo>
                    <a:lnTo>
                      <a:pt x="47910" y="310586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679" name="Google Shape;7679;p96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3286016" y="5656694"/>
              <a:ext cx="156747" cy="2399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680" name="Google Shape;7680;p96"/>
            <p:cNvGrpSpPr/>
            <p:nvPr/>
          </p:nvGrpSpPr>
          <p:grpSpPr>
            <a:xfrm>
              <a:off x="3624821" y="5203685"/>
              <a:ext cx="272554" cy="328435"/>
              <a:chOff x="3624821" y="5203685"/>
              <a:chExt cx="272554" cy="328435"/>
            </a:xfrm>
          </p:grpSpPr>
          <p:sp>
            <p:nvSpPr>
              <p:cNvPr id="7681" name="Google Shape;7681;p96"/>
              <p:cNvSpPr/>
              <p:nvPr/>
            </p:nvSpPr>
            <p:spPr>
              <a:xfrm>
                <a:off x="3644646" y="5471160"/>
                <a:ext cx="252729" cy="60960"/>
              </a:xfrm>
              <a:custGeom>
                <a:rect b="b" l="l" r="r" t="t"/>
                <a:pathLst>
                  <a:path extrusionOk="0" h="60960" w="252729">
                    <a:moveTo>
                      <a:pt x="0" y="56387"/>
                    </a:moveTo>
                    <a:lnTo>
                      <a:pt x="22705" y="60495"/>
                    </a:lnTo>
                    <a:lnTo>
                      <a:pt x="43910" y="60102"/>
                    </a:lnTo>
                    <a:lnTo>
                      <a:pt x="65258" y="56709"/>
                    </a:lnTo>
                    <a:lnTo>
                      <a:pt x="120955" y="43862"/>
                    </a:lnTo>
                    <a:lnTo>
                      <a:pt x="185797" y="25669"/>
                    </a:lnTo>
                    <a:lnTo>
                      <a:pt x="226063" y="13168"/>
                    </a:lnTo>
                    <a:lnTo>
                      <a:pt x="234410" y="10477"/>
                    </a:lnTo>
                    <a:lnTo>
                      <a:pt x="242899" y="8072"/>
                    </a:lnTo>
                    <a:lnTo>
                      <a:pt x="251460" y="6095"/>
                    </a:lnTo>
                    <a:lnTo>
                      <a:pt x="252222" y="6095"/>
                    </a:lnTo>
                    <a:lnTo>
                      <a:pt x="248411" y="4571"/>
                    </a:lnTo>
                    <a:lnTo>
                      <a:pt x="243840" y="2285"/>
                    </a:lnTo>
                    <a:lnTo>
                      <a:pt x="240029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682" name="Google Shape;7682;p96"/>
              <p:cNvPicPr preferRelativeResize="0"/>
              <p:nvPr/>
            </p:nvPicPr>
            <p:blipFill rotWithShape="1">
              <a:blip r:embed="rId61">
                <a:alphaModFix/>
              </a:blip>
              <a:srcRect b="0" l="0" r="0" t="0"/>
              <a:stretch/>
            </p:blipFill>
            <p:spPr>
              <a:xfrm>
                <a:off x="3624821" y="5203685"/>
                <a:ext cx="227577" cy="2872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683" name="Google Shape;7683;p96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5372849" y="5279885"/>
              <a:ext cx="66759" cy="8460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684" name="Google Shape;7684;p96"/>
            <p:cNvGrpSpPr/>
            <p:nvPr/>
          </p:nvGrpSpPr>
          <p:grpSpPr>
            <a:xfrm>
              <a:off x="5663171" y="5176253"/>
              <a:ext cx="234721" cy="188239"/>
              <a:chOff x="5663171" y="5176253"/>
              <a:chExt cx="234721" cy="188239"/>
            </a:xfrm>
          </p:grpSpPr>
          <p:pic>
            <p:nvPicPr>
              <p:cNvPr id="7685" name="Google Shape;7685;p96"/>
              <p:cNvPicPr preferRelativeResize="0"/>
              <p:nvPr/>
            </p:nvPicPr>
            <p:blipFill rotWithShape="1">
              <a:blip r:embed="rId63">
                <a:alphaModFix/>
              </a:blip>
              <a:srcRect b="0" l="0" r="0" t="0"/>
              <a:stretch/>
            </p:blipFill>
            <p:spPr>
              <a:xfrm>
                <a:off x="5663171" y="5176253"/>
                <a:ext cx="115849" cy="1531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86" name="Google Shape;7686;p96"/>
              <p:cNvPicPr preferRelativeResize="0"/>
              <p:nvPr/>
            </p:nvPicPr>
            <p:blipFill rotWithShape="1">
              <a:blip r:embed="rId64">
                <a:alphaModFix/>
              </a:blip>
              <a:srcRect b="0" l="0" r="0" t="0"/>
              <a:stretch/>
            </p:blipFill>
            <p:spPr>
              <a:xfrm>
                <a:off x="5805665" y="5252120"/>
                <a:ext cx="92227" cy="1123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687" name="Google Shape;7687;p96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6002261" y="5301983"/>
              <a:ext cx="67081" cy="891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688" name="Google Shape;7688;p96"/>
            <p:cNvGrpSpPr/>
            <p:nvPr/>
          </p:nvGrpSpPr>
          <p:grpSpPr>
            <a:xfrm>
              <a:off x="5641086" y="5907024"/>
              <a:ext cx="233299" cy="136461"/>
              <a:chOff x="5641086" y="5907024"/>
              <a:chExt cx="233299" cy="136461"/>
            </a:xfrm>
          </p:grpSpPr>
          <p:sp>
            <p:nvSpPr>
              <p:cNvPr id="7689" name="Google Shape;7689;p96"/>
              <p:cNvSpPr/>
              <p:nvPr/>
            </p:nvSpPr>
            <p:spPr>
              <a:xfrm>
                <a:off x="5641086" y="5907024"/>
                <a:ext cx="120014" cy="106045"/>
              </a:xfrm>
              <a:custGeom>
                <a:rect b="b" l="l" r="r" t="t"/>
                <a:pathLst>
                  <a:path extrusionOk="0" h="106045" w="120014">
                    <a:moveTo>
                      <a:pt x="0" y="25146"/>
                    </a:moveTo>
                    <a:lnTo>
                      <a:pt x="43291" y="9072"/>
                    </a:lnTo>
                    <a:lnTo>
                      <a:pt x="89963" y="1047"/>
                    </a:lnTo>
                    <a:lnTo>
                      <a:pt x="100584" y="762"/>
                    </a:lnTo>
                    <a:lnTo>
                      <a:pt x="104394" y="762"/>
                    </a:lnTo>
                    <a:lnTo>
                      <a:pt x="105155" y="0"/>
                    </a:lnTo>
                    <a:lnTo>
                      <a:pt x="86106" y="32004"/>
                    </a:lnTo>
                    <a:lnTo>
                      <a:pt x="75580" y="43195"/>
                    </a:lnTo>
                    <a:lnTo>
                      <a:pt x="64769" y="54102"/>
                    </a:lnTo>
                    <a:lnTo>
                      <a:pt x="53959" y="65008"/>
                    </a:lnTo>
                    <a:lnTo>
                      <a:pt x="43434" y="76200"/>
                    </a:lnTo>
                    <a:lnTo>
                      <a:pt x="28194" y="105156"/>
                    </a:lnTo>
                    <a:lnTo>
                      <a:pt x="42672" y="105156"/>
                    </a:lnTo>
                    <a:lnTo>
                      <a:pt x="47244" y="105156"/>
                    </a:lnTo>
                    <a:lnTo>
                      <a:pt x="57197" y="105560"/>
                    </a:lnTo>
                    <a:lnTo>
                      <a:pt x="67437" y="105537"/>
                    </a:lnTo>
                    <a:lnTo>
                      <a:pt x="77676" y="104941"/>
                    </a:lnTo>
                    <a:lnTo>
                      <a:pt x="87630" y="103632"/>
                    </a:lnTo>
                    <a:lnTo>
                      <a:pt x="96381" y="102060"/>
                    </a:lnTo>
                    <a:lnTo>
                      <a:pt x="104489" y="99631"/>
                    </a:lnTo>
                    <a:lnTo>
                      <a:pt x="112168" y="96345"/>
                    </a:lnTo>
                    <a:lnTo>
                      <a:pt x="119634" y="92202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0" name="Google Shape;7690;p96"/>
              <p:cNvSpPr/>
              <p:nvPr/>
            </p:nvSpPr>
            <p:spPr>
              <a:xfrm>
                <a:off x="5795010" y="5960935"/>
                <a:ext cx="79375" cy="82550"/>
              </a:xfrm>
              <a:custGeom>
                <a:rect b="b" l="l" r="r" t="t"/>
                <a:pathLst>
                  <a:path extrusionOk="0" h="82550" w="79375">
                    <a:moveTo>
                      <a:pt x="6096" y="8572"/>
                    </a:moveTo>
                    <a:lnTo>
                      <a:pt x="12680" y="5143"/>
                    </a:lnTo>
                    <a:lnTo>
                      <a:pt x="20478" y="1714"/>
                    </a:lnTo>
                    <a:lnTo>
                      <a:pt x="28705" y="0"/>
                    </a:lnTo>
                    <a:lnTo>
                      <a:pt x="36576" y="1714"/>
                    </a:lnTo>
                    <a:lnTo>
                      <a:pt x="40588" y="6274"/>
                    </a:lnTo>
                    <a:lnTo>
                      <a:pt x="41814" y="13049"/>
                    </a:lnTo>
                    <a:lnTo>
                      <a:pt x="41183" y="20252"/>
                    </a:lnTo>
                    <a:lnTo>
                      <a:pt x="17014" y="57066"/>
                    </a:lnTo>
                    <a:lnTo>
                      <a:pt x="4572" y="67246"/>
                    </a:lnTo>
                    <a:lnTo>
                      <a:pt x="3048" y="67246"/>
                    </a:lnTo>
                    <a:lnTo>
                      <a:pt x="0" y="68770"/>
                    </a:lnTo>
                    <a:lnTo>
                      <a:pt x="3810" y="64960"/>
                    </a:lnTo>
                    <a:lnTo>
                      <a:pt x="7620" y="61912"/>
                    </a:lnTo>
                    <a:lnTo>
                      <a:pt x="13716" y="61150"/>
                    </a:lnTo>
                    <a:lnTo>
                      <a:pt x="20645" y="60698"/>
                    </a:lnTo>
                    <a:lnTo>
                      <a:pt x="26860" y="61531"/>
                    </a:lnTo>
                    <a:lnTo>
                      <a:pt x="32789" y="63507"/>
                    </a:lnTo>
                    <a:lnTo>
                      <a:pt x="38862" y="66484"/>
                    </a:lnTo>
                    <a:lnTo>
                      <a:pt x="44457" y="70127"/>
                    </a:lnTo>
                    <a:lnTo>
                      <a:pt x="49911" y="73914"/>
                    </a:lnTo>
                    <a:lnTo>
                      <a:pt x="55364" y="77414"/>
                    </a:lnTo>
                    <a:lnTo>
                      <a:pt x="60960" y="80200"/>
                    </a:lnTo>
                    <a:lnTo>
                      <a:pt x="67056" y="82486"/>
                    </a:lnTo>
                    <a:lnTo>
                      <a:pt x="73152" y="82486"/>
                    </a:lnTo>
                    <a:lnTo>
                      <a:pt x="79248" y="8172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91" name="Google Shape;7691;p96"/>
            <p:cNvGrpSpPr/>
            <p:nvPr/>
          </p:nvGrpSpPr>
          <p:grpSpPr>
            <a:xfrm>
              <a:off x="2644878" y="5551455"/>
              <a:ext cx="278261" cy="422887"/>
              <a:chOff x="2644878" y="5551455"/>
              <a:chExt cx="278261" cy="422887"/>
            </a:xfrm>
          </p:grpSpPr>
          <p:sp>
            <p:nvSpPr>
              <p:cNvPr id="7692" name="Google Shape;7692;p96"/>
              <p:cNvSpPr/>
              <p:nvPr/>
            </p:nvSpPr>
            <p:spPr>
              <a:xfrm>
                <a:off x="2644878" y="5551455"/>
                <a:ext cx="120014" cy="215900"/>
              </a:xfrm>
              <a:custGeom>
                <a:rect b="b" l="l" r="r" t="t"/>
                <a:pathLst>
                  <a:path extrusionOk="0" h="215900" w="120014">
                    <a:moveTo>
                      <a:pt x="66317" y="2000"/>
                    </a:moveTo>
                    <a:lnTo>
                      <a:pt x="57340" y="464"/>
                    </a:lnTo>
                    <a:lnTo>
                      <a:pt x="49363" y="0"/>
                    </a:lnTo>
                    <a:lnTo>
                      <a:pt x="41671" y="1678"/>
                    </a:lnTo>
                    <a:lnTo>
                      <a:pt x="9655" y="42683"/>
                    </a:lnTo>
                    <a:lnTo>
                      <a:pt x="23" y="97345"/>
                    </a:lnTo>
                    <a:lnTo>
                      <a:pt x="0" y="118788"/>
                    </a:lnTo>
                    <a:lnTo>
                      <a:pt x="1547" y="139160"/>
                    </a:lnTo>
                    <a:lnTo>
                      <a:pt x="17728" y="191023"/>
                    </a:lnTo>
                    <a:lnTo>
                      <a:pt x="44791" y="215455"/>
                    </a:lnTo>
                    <a:lnTo>
                      <a:pt x="54244" y="214776"/>
                    </a:lnTo>
                    <a:lnTo>
                      <a:pt x="85844" y="185261"/>
                    </a:lnTo>
                    <a:lnTo>
                      <a:pt x="109370" y="139529"/>
                    </a:lnTo>
                    <a:lnTo>
                      <a:pt x="119657" y="87344"/>
                    </a:lnTo>
                    <a:lnTo>
                      <a:pt x="119264" y="70961"/>
                    </a:lnTo>
                    <a:lnTo>
                      <a:pt x="101369" y="26384"/>
                    </a:lnTo>
                    <a:lnTo>
                      <a:pt x="57173" y="9620"/>
                    </a:lnTo>
                    <a:lnTo>
                      <a:pt x="30503" y="35528"/>
                    </a:lnTo>
                    <a:lnTo>
                      <a:pt x="30503" y="37052"/>
                    </a:lnTo>
                    <a:lnTo>
                      <a:pt x="30503" y="38576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693" name="Google Shape;7693;p96"/>
              <p:cNvPicPr preferRelativeResize="0"/>
              <p:nvPr/>
            </p:nvPicPr>
            <p:blipFill rotWithShape="1">
              <a:blip r:embed="rId66">
                <a:alphaModFix/>
              </a:blip>
              <a:srcRect b="0" l="0" r="0" t="0"/>
              <a:stretch/>
            </p:blipFill>
            <p:spPr>
              <a:xfrm>
                <a:off x="2797622" y="5753563"/>
                <a:ext cx="125517" cy="2207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694" name="Google Shape;7694;p96"/>
            <p:cNvGrpSpPr/>
            <p:nvPr/>
          </p:nvGrpSpPr>
          <p:grpSpPr>
            <a:xfrm>
              <a:off x="1964423" y="5691794"/>
              <a:ext cx="315029" cy="155806"/>
              <a:chOff x="1964423" y="5691794"/>
              <a:chExt cx="315029" cy="155806"/>
            </a:xfrm>
          </p:grpSpPr>
          <p:pic>
            <p:nvPicPr>
              <p:cNvPr id="7695" name="Google Shape;7695;p96"/>
              <p:cNvPicPr preferRelativeResize="0"/>
              <p:nvPr/>
            </p:nvPicPr>
            <p:blipFill rotWithShape="1">
              <a:blip r:embed="rId67">
                <a:alphaModFix/>
              </a:blip>
              <a:srcRect b="0" l="0" r="0" t="0"/>
              <a:stretch/>
            </p:blipFill>
            <p:spPr>
              <a:xfrm>
                <a:off x="1964423" y="5697461"/>
                <a:ext cx="204228" cy="1501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96" name="Google Shape;7696;p96"/>
              <p:cNvPicPr preferRelativeResize="0"/>
              <p:nvPr/>
            </p:nvPicPr>
            <p:blipFill rotWithShape="1">
              <a:blip r:embed="rId68">
                <a:alphaModFix/>
              </a:blip>
              <a:srcRect b="0" l="0" r="0" t="0"/>
              <a:stretch/>
            </p:blipFill>
            <p:spPr>
              <a:xfrm>
                <a:off x="2194547" y="5691794"/>
                <a:ext cx="84905" cy="910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697" name="Google Shape;7697;p96"/>
            <p:cNvGrpSpPr/>
            <p:nvPr/>
          </p:nvGrpSpPr>
          <p:grpSpPr>
            <a:xfrm>
              <a:off x="2372867" y="5636513"/>
              <a:ext cx="325882" cy="155702"/>
              <a:chOff x="2372867" y="5636513"/>
              <a:chExt cx="325882" cy="155702"/>
            </a:xfrm>
          </p:grpSpPr>
          <p:sp>
            <p:nvSpPr>
              <p:cNvPr id="7698" name="Google Shape;7698;p96"/>
              <p:cNvSpPr/>
              <p:nvPr/>
            </p:nvSpPr>
            <p:spPr>
              <a:xfrm>
                <a:off x="2372867" y="5715761"/>
                <a:ext cx="60960" cy="3175"/>
              </a:xfrm>
              <a:custGeom>
                <a:rect b="b" l="l" r="r" t="t"/>
                <a:pathLst>
                  <a:path extrusionOk="0" h="3175" w="60960">
                    <a:moveTo>
                      <a:pt x="0" y="0"/>
                    </a:moveTo>
                    <a:lnTo>
                      <a:pt x="8917" y="1440"/>
                    </a:lnTo>
                    <a:lnTo>
                      <a:pt x="17621" y="2381"/>
                    </a:lnTo>
                    <a:lnTo>
                      <a:pt x="26467" y="2893"/>
                    </a:lnTo>
                    <a:lnTo>
                      <a:pt x="35814" y="3048"/>
                    </a:lnTo>
                    <a:lnTo>
                      <a:pt x="44196" y="3048"/>
                    </a:lnTo>
                    <a:lnTo>
                      <a:pt x="52577" y="3048"/>
                    </a:lnTo>
                    <a:lnTo>
                      <a:pt x="60960" y="3048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9" name="Google Shape;7699;p96"/>
              <p:cNvSpPr/>
              <p:nvPr/>
            </p:nvSpPr>
            <p:spPr>
              <a:xfrm>
                <a:off x="2408681" y="5675375"/>
                <a:ext cx="12700" cy="91439"/>
              </a:xfrm>
              <a:custGeom>
                <a:rect b="b" l="l" r="r" t="t"/>
                <a:pathLst>
                  <a:path extrusionOk="0" h="91439" w="12700">
                    <a:moveTo>
                      <a:pt x="0" y="0"/>
                    </a:moveTo>
                    <a:lnTo>
                      <a:pt x="1262" y="11310"/>
                    </a:lnTo>
                    <a:lnTo>
                      <a:pt x="2667" y="22478"/>
                    </a:lnTo>
                    <a:lnTo>
                      <a:pt x="4071" y="33647"/>
                    </a:lnTo>
                    <a:lnTo>
                      <a:pt x="5334" y="44957"/>
                    </a:lnTo>
                    <a:lnTo>
                      <a:pt x="6250" y="54673"/>
                    </a:lnTo>
                    <a:lnTo>
                      <a:pt x="6953" y="64388"/>
                    </a:lnTo>
                    <a:lnTo>
                      <a:pt x="7798" y="74104"/>
                    </a:lnTo>
                    <a:lnTo>
                      <a:pt x="9144" y="83819"/>
                    </a:lnTo>
                    <a:lnTo>
                      <a:pt x="9906" y="88391"/>
                    </a:lnTo>
                    <a:lnTo>
                      <a:pt x="9906" y="89915"/>
                    </a:lnTo>
                    <a:lnTo>
                      <a:pt x="12192" y="91439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0" name="Google Shape;7700;p96"/>
              <p:cNvSpPr/>
              <p:nvPr/>
            </p:nvSpPr>
            <p:spPr>
              <a:xfrm>
                <a:off x="2452115" y="5671565"/>
                <a:ext cx="79375" cy="52704"/>
              </a:xfrm>
              <a:custGeom>
                <a:rect b="b" l="l" r="r" t="t"/>
                <a:pathLst>
                  <a:path extrusionOk="0" h="52704" w="79375">
                    <a:moveTo>
                      <a:pt x="0" y="0"/>
                    </a:moveTo>
                    <a:lnTo>
                      <a:pt x="36576" y="22098"/>
                    </a:lnTo>
                    <a:lnTo>
                      <a:pt x="58221" y="37528"/>
                    </a:lnTo>
                    <a:lnTo>
                      <a:pt x="65532" y="42672"/>
                    </a:lnTo>
                    <a:lnTo>
                      <a:pt x="70104" y="45720"/>
                    </a:lnTo>
                    <a:lnTo>
                      <a:pt x="74676" y="49530"/>
                    </a:lnTo>
                    <a:lnTo>
                      <a:pt x="79248" y="52578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1" name="Google Shape;7701;p96"/>
              <p:cNvSpPr/>
              <p:nvPr/>
            </p:nvSpPr>
            <p:spPr>
              <a:xfrm>
                <a:off x="2486084" y="5676137"/>
                <a:ext cx="26035" cy="67945"/>
              </a:xfrm>
              <a:custGeom>
                <a:rect b="b" l="l" r="r" t="t"/>
                <a:pathLst>
                  <a:path extrusionOk="0" h="67945" w="26035">
                    <a:moveTo>
                      <a:pt x="25467" y="0"/>
                    </a:moveTo>
                    <a:lnTo>
                      <a:pt x="4405" y="38326"/>
                    </a:lnTo>
                    <a:lnTo>
                      <a:pt x="0" y="58019"/>
                    </a:lnTo>
                    <a:lnTo>
                      <a:pt x="1083" y="66294"/>
                    </a:lnTo>
                    <a:lnTo>
                      <a:pt x="2607" y="66294"/>
                    </a:lnTo>
                    <a:lnTo>
                      <a:pt x="3369" y="67056"/>
                    </a:lnTo>
                    <a:lnTo>
                      <a:pt x="4131" y="67818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2" name="Google Shape;7702;p96"/>
              <p:cNvSpPr/>
              <p:nvPr/>
            </p:nvSpPr>
            <p:spPr>
              <a:xfrm>
                <a:off x="2542793" y="5705855"/>
                <a:ext cx="70485" cy="86360"/>
              </a:xfrm>
              <a:custGeom>
                <a:rect b="b" l="l" r="r" t="t"/>
                <a:pathLst>
                  <a:path extrusionOk="0" h="86360" w="70485">
                    <a:moveTo>
                      <a:pt x="3048" y="8381"/>
                    </a:moveTo>
                    <a:lnTo>
                      <a:pt x="46482" y="0"/>
                    </a:lnTo>
                    <a:lnTo>
                      <a:pt x="48006" y="1523"/>
                    </a:lnTo>
                    <a:lnTo>
                      <a:pt x="48006" y="11429"/>
                    </a:lnTo>
                    <a:lnTo>
                      <a:pt x="47327" y="18478"/>
                    </a:lnTo>
                    <a:lnTo>
                      <a:pt x="33528" y="43433"/>
                    </a:lnTo>
                    <a:lnTo>
                      <a:pt x="32004" y="45719"/>
                    </a:lnTo>
                    <a:lnTo>
                      <a:pt x="38100" y="45719"/>
                    </a:lnTo>
                    <a:lnTo>
                      <a:pt x="44196" y="44957"/>
                    </a:lnTo>
                    <a:lnTo>
                      <a:pt x="50292" y="45719"/>
                    </a:lnTo>
                    <a:lnTo>
                      <a:pt x="55626" y="45719"/>
                    </a:lnTo>
                    <a:lnTo>
                      <a:pt x="61722" y="44957"/>
                    </a:lnTo>
                    <a:lnTo>
                      <a:pt x="65532" y="50291"/>
                    </a:lnTo>
                    <a:lnTo>
                      <a:pt x="70104" y="55625"/>
                    </a:lnTo>
                    <a:lnTo>
                      <a:pt x="68580" y="60197"/>
                    </a:lnTo>
                    <a:lnTo>
                      <a:pt x="64008" y="64007"/>
                    </a:lnTo>
                    <a:lnTo>
                      <a:pt x="20574" y="83819"/>
                    </a:lnTo>
                    <a:lnTo>
                      <a:pt x="7620" y="86105"/>
                    </a:lnTo>
                    <a:lnTo>
                      <a:pt x="3810" y="86105"/>
                    </a:lnTo>
                    <a:lnTo>
                      <a:pt x="0" y="73913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3" name="Google Shape;7703;p96"/>
              <p:cNvSpPr/>
              <p:nvPr/>
            </p:nvSpPr>
            <p:spPr>
              <a:xfrm>
                <a:off x="2624327" y="5679947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047"/>
                    </a:moveTo>
                    <a:lnTo>
                      <a:pt x="0" y="11429"/>
                    </a:lnTo>
                    <a:lnTo>
                      <a:pt x="3809" y="15239"/>
                    </a:lnTo>
                    <a:lnTo>
                      <a:pt x="12191" y="15239"/>
                    </a:lnTo>
                    <a:lnTo>
                      <a:pt x="15239" y="11429"/>
                    </a:lnTo>
                    <a:lnTo>
                      <a:pt x="15239" y="7619"/>
                    </a:lnTo>
                    <a:lnTo>
                      <a:pt x="15239" y="3047"/>
                    </a:lnTo>
                    <a:lnTo>
                      <a:pt x="12191" y="0"/>
                    </a:lnTo>
                    <a:lnTo>
                      <a:pt x="3809" y="0"/>
                    </a:lnTo>
                    <a:lnTo>
                      <a:pt x="0" y="3047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4" name="Google Shape;7704;p96"/>
              <p:cNvSpPr/>
              <p:nvPr/>
            </p:nvSpPr>
            <p:spPr>
              <a:xfrm>
                <a:off x="2686049" y="5636513"/>
                <a:ext cx="12700" cy="86360"/>
              </a:xfrm>
              <a:custGeom>
                <a:rect b="b" l="l" r="r" t="t"/>
                <a:pathLst>
                  <a:path extrusionOk="0" h="86360" w="12700">
                    <a:moveTo>
                      <a:pt x="0" y="0"/>
                    </a:moveTo>
                    <a:lnTo>
                      <a:pt x="1964" y="8691"/>
                    </a:lnTo>
                    <a:lnTo>
                      <a:pt x="4286" y="17526"/>
                    </a:lnTo>
                    <a:lnTo>
                      <a:pt x="6750" y="26360"/>
                    </a:lnTo>
                    <a:lnTo>
                      <a:pt x="9144" y="35052"/>
                    </a:lnTo>
                    <a:lnTo>
                      <a:pt x="11001" y="45577"/>
                    </a:lnTo>
                    <a:lnTo>
                      <a:pt x="12001" y="56388"/>
                    </a:lnTo>
                    <a:lnTo>
                      <a:pt x="12144" y="67198"/>
                    </a:lnTo>
                    <a:lnTo>
                      <a:pt x="11430" y="77724"/>
                    </a:lnTo>
                    <a:lnTo>
                      <a:pt x="10668" y="80772"/>
                    </a:lnTo>
                    <a:lnTo>
                      <a:pt x="10668" y="83058"/>
                    </a:lnTo>
                    <a:lnTo>
                      <a:pt x="9906" y="86106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708" name="Shape 7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09" name="Google Shape;7709;p97"/>
          <p:cNvGrpSpPr/>
          <p:nvPr/>
        </p:nvGrpSpPr>
        <p:grpSpPr>
          <a:xfrm>
            <a:off x="1464625" y="1360012"/>
            <a:ext cx="5676702" cy="1235974"/>
            <a:chOff x="3479351" y="2061197"/>
            <a:chExt cx="4376119" cy="881265"/>
          </a:xfrm>
        </p:grpSpPr>
        <p:grpSp>
          <p:nvGrpSpPr>
            <p:cNvPr id="7710" name="Google Shape;7710;p97"/>
            <p:cNvGrpSpPr/>
            <p:nvPr/>
          </p:nvGrpSpPr>
          <p:grpSpPr>
            <a:xfrm>
              <a:off x="3479351" y="2176081"/>
              <a:ext cx="477727" cy="358712"/>
              <a:chOff x="3479351" y="2176081"/>
              <a:chExt cx="477727" cy="358712"/>
            </a:xfrm>
          </p:grpSpPr>
          <p:sp>
            <p:nvSpPr>
              <p:cNvPr id="7711" name="Google Shape;7711;p97"/>
              <p:cNvSpPr/>
              <p:nvPr/>
            </p:nvSpPr>
            <p:spPr>
              <a:xfrm>
                <a:off x="3479351" y="2176081"/>
                <a:ext cx="176529" cy="290830"/>
              </a:xfrm>
              <a:custGeom>
                <a:rect b="b" l="l" r="r" t="t"/>
                <a:pathLst>
                  <a:path extrusionOk="0" h="290830" w="176529">
                    <a:moveTo>
                      <a:pt x="96714" y="5524"/>
                    </a:moveTo>
                    <a:lnTo>
                      <a:pt x="88213" y="1976"/>
                    </a:lnTo>
                    <a:lnTo>
                      <a:pt x="81283" y="0"/>
                    </a:lnTo>
                    <a:lnTo>
                      <a:pt x="74640" y="595"/>
                    </a:lnTo>
                    <a:lnTo>
                      <a:pt x="45088" y="27622"/>
                    </a:lnTo>
                    <a:lnTo>
                      <a:pt x="18609" y="78688"/>
                    </a:lnTo>
                    <a:lnTo>
                      <a:pt x="4893" y="129099"/>
                    </a:lnTo>
                    <a:lnTo>
                      <a:pt x="0" y="177938"/>
                    </a:lnTo>
                    <a:lnTo>
                      <a:pt x="607" y="201072"/>
                    </a:lnTo>
                    <a:lnTo>
                      <a:pt x="10608" y="245554"/>
                    </a:lnTo>
                    <a:lnTo>
                      <a:pt x="34397" y="278772"/>
                    </a:lnTo>
                    <a:lnTo>
                      <a:pt x="61757" y="290226"/>
                    </a:lnTo>
                    <a:lnTo>
                      <a:pt x="70627" y="290119"/>
                    </a:lnTo>
                    <a:lnTo>
                      <a:pt x="94428" y="258508"/>
                    </a:lnTo>
                    <a:lnTo>
                      <a:pt x="87570" y="211264"/>
                    </a:lnTo>
                    <a:lnTo>
                      <a:pt x="73092" y="186118"/>
                    </a:lnTo>
                    <a:lnTo>
                      <a:pt x="79950" y="185356"/>
                    </a:lnTo>
                    <a:lnTo>
                      <a:pt x="86046" y="183832"/>
                    </a:lnTo>
                    <a:lnTo>
                      <a:pt x="92142" y="182308"/>
                    </a:lnTo>
                    <a:lnTo>
                      <a:pt x="102298" y="179736"/>
                    </a:lnTo>
                    <a:lnTo>
                      <a:pt x="137481" y="164925"/>
                    </a:lnTo>
                    <a:lnTo>
                      <a:pt x="143196" y="160972"/>
                    </a:lnTo>
                    <a:lnTo>
                      <a:pt x="148911" y="157019"/>
                    </a:lnTo>
                    <a:lnTo>
                      <a:pt x="154626" y="153352"/>
                    </a:lnTo>
                    <a:lnTo>
                      <a:pt x="156912" y="152590"/>
                    </a:lnTo>
                    <a:lnTo>
                      <a:pt x="157674" y="151828"/>
                    </a:lnTo>
                    <a:lnTo>
                      <a:pt x="158245" y="158686"/>
                    </a:lnTo>
                    <a:lnTo>
                      <a:pt x="158817" y="165544"/>
                    </a:lnTo>
                    <a:lnTo>
                      <a:pt x="159388" y="172402"/>
                    </a:lnTo>
                    <a:lnTo>
                      <a:pt x="166818" y="218884"/>
                    </a:lnTo>
                    <a:lnTo>
                      <a:pt x="168342" y="224218"/>
                    </a:lnTo>
                    <a:lnTo>
                      <a:pt x="170628" y="233362"/>
                    </a:lnTo>
                    <a:lnTo>
                      <a:pt x="173676" y="237934"/>
                    </a:lnTo>
                    <a:lnTo>
                      <a:pt x="175962" y="241744"/>
                    </a:lnTo>
                    <a:lnTo>
                      <a:pt x="175200" y="238696"/>
                    </a:lnTo>
                    <a:lnTo>
                      <a:pt x="175962" y="23641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712" name="Google Shape;7712;p9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680447" y="2206739"/>
                <a:ext cx="276631" cy="2225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13" name="Google Shape;7713;p97"/>
              <p:cNvSpPr/>
              <p:nvPr/>
            </p:nvSpPr>
            <p:spPr>
              <a:xfrm>
                <a:off x="3594353" y="2464308"/>
                <a:ext cx="351789" cy="70485"/>
              </a:xfrm>
              <a:custGeom>
                <a:rect b="b" l="l" r="r" t="t"/>
                <a:pathLst>
                  <a:path extrusionOk="0" h="70485" w="351789">
                    <a:moveTo>
                      <a:pt x="9144" y="57150"/>
                    </a:moveTo>
                    <a:lnTo>
                      <a:pt x="6096" y="60960"/>
                    </a:lnTo>
                    <a:lnTo>
                      <a:pt x="3048" y="64008"/>
                    </a:lnTo>
                    <a:lnTo>
                      <a:pt x="0" y="67818"/>
                    </a:lnTo>
                    <a:lnTo>
                      <a:pt x="16002" y="69532"/>
                    </a:lnTo>
                    <a:lnTo>
                      <a:pt x="32004" y="70104"/>
                    </a:lnTo>
                    <a:lnTo>
                      <a:pt x="48006" y="69532"/>
                    </a:lnTo>
                    <a:lnTo>
                      <a:pt x="64008" y="67817"/>
                    </a:lnTo>
                    <a:lnTo>
                      <a:pt x="94297" y="62245"/>
                    </a:lnTo>
                    <a:lnTo>
                      <a:pt x="124587" y="55244"/>
                    </a:lnTo>
                    <a:lnTo>
                      <a:pt x="154876" y="47672"/>
                    </a:lnTo>
                    <a:lnTo>
                      <a:pt x="185166" y="40385"/>
                    </a:lnTo>
                    <a:lnTo>
                      <a:pt x="237839" y="28670"/>
                    </a:lnTo>
                    <a:lnTo>
                      <a:pt x="291084" y="19811"/>
                    </a:lnTo>
                    <a:lnTo>
                      <a:pt x="330517" y="17668"/>
                    </a:lnTo>
                    <a:lnTo>
                      <a:pt x="343662" y="17525"/>
                    </a:lnTo>
                    <a:lnTo>
                      <a:pt x="347472" y="17525"/>
                    </a:lnTo>
                    <a:lnTo>
                      <a:pt x="348234" y="17525"/>
                    </a:lnTo>
                    <a:lnTo>
                      <a:pt x="351282" y="17525"/>
                    </a:lnTo>
                    <a:lnTo>
                      <a:pt x="346710" y="17525"/>
                    </a:lnTo>
                    <a:lnTo>
                      <a:pt x="345186" y="19049"/>
                    </a:lnTo>
                    <a:lnTo>
                      <a:pt x="341376" y="17525"/>
                    </a:lnTo>
                    <a:lnTo>
                      <a:pt x="333756" y="14477"/>
                    </a:lnTo>
                    <a:lnTo>
                      <a:pt x="333756" y="6857"/>
                    </a:lnTo>
                    <a:lnTo>
                      <a:pt x="332994" y="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714" name="Google Shape;7714;p97"/>
            <p:cNvSpPr/>
            <p:nvPr/>
          </p:nvSpPr>
          <p:spPr>
            <a:xfrm>
              <a:off x="4058852" y="2255520"/>
              <a:ext cx="635" cy="28575"/>
            </a:xfrm>
            <a:custGeom>
              <a:rect b="b" l="l" r="r" t="t"/>
              <a:pathLst>
                <a:path extrusionOk="0" h="28575" w="635">
                  <a:moveTo>
                    <a:pt x="321" y="0"/>
                  </a:moveTo>
                  <a:lnTo>
                    <a:pt x="0" y="7191"/>
                  </a:lnTo>
                  <a:lnTo>
                    <a:pt x="35" y="14097"/>
                  </a:lnTo>
                  <a:lnTo>
                    <a:pt x="214" y="21002"/>
                  </a:lnTo>
                  <a:lnTo>
                    <a:pt x="321" y="28194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5" name="Google Shape;7715;p97"/>
            <p:cNvSpPr/>
            <p:nvPr/>
          </p:nvSpPr>
          <p:spPr>
            <a:xfrm>
              <a:off x="4085844" y="2412492"/>
              <a:ext cx="6350" cy="5080"/>
            </a:xfrm>
            <a:custGeom>
              <a:rect b="b" l="l" r="r" t="t"/>
              <a:pathLst>
                <a:path extrusionOk="0" h="5080" w="6350">
                  <a:moveTo>
                    <a:pt x="6096" y="0"/>
                  </a:moveTo>
                  <a:lnTo>
                    <a:pt x="4572" y="4572"/>
                  </a:lnTo>
                  <a:lnTo>
                    <a:pt x="5334" y="3048"/>
                  </a:lnTo>
                  <a:lnTo>
                    <a:pt x="0" y="3048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16" name="Google Shape;7716;p9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59433" y="2061197"/>
              <a:ext cx="96037" cy="8689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717" name="Google Shape;7717;p97"/>
            <p:cNvGrpSpPr/>
            <p:nvPr/>
          </p:nvGrpSpPr>
          <p:grpSpPr>
            <a:xfrm>
              <a:off x="7661909" y="2163317"/>
              <a:ext cx="56134" cy="231775"/>
              <a:chOff x="7661909" y="2163317"/>
              <a:chExt cx="56134" cy="231775"/>
            </a:xfrm>
          </p:grpSpPr>
          <p:sp>
            <p:nvSpPr>
              <p:cNvPr id="7718" name="Google Shape;7718;p97"/>
              <p:cNvSpPr/>
              <p:nvPr/>
            </p:nvSpPr>
            <p:spPr>
              <a:xfrm>
                <a:off x="7661909" y="2163317"/>
                <a:ext cx="17145" cy="231775"/>
              </a:xfrm>
              <a:custGeom>
                <a:rect b="b" l="l" r="r" t="t"/>
                <a:pathLst>
                  <a:path extrusionOk="0" h="231775" w="17145">
                    <a:moveTo>
                      <a:pt x="0" y="0"/>
                    </a:moveTo>
                    <a:lnTo>
                      <a:pt x="1512" y="16466"/>
                    </a:lnTo>
                    <a:lnTo>
                      <a:pt x="3524" y="32861"/>
                    </a:lnTo>
                    <a:lnTo>
                      <a:pt x="5679" y="49399"/>
                    </a:lnTo>
                    <a:lnTo>
                      <a:pt x="7620" y="66294"/>
                    </a:lnTo>
                    <a:lnTo>
                      <a:pt x="10953" y="109727"/>
                    </a:lnTo>
                    <a:lnTo>
                      <a:pt x="13716" y="153162"/>
                    </a:lnTo>
                    <a:lnTo>
                      <a:pt x="14299" y="168592"/>
                    </a:lnTo>
                    <a:lnTo>
                      <a:pt x="14954" y="184023"/>
                    </a:lnTo>
                    <a:lnTo>
                      <a:pt x="15751" y="199453"/>
                    </a:lnTo>
                    <a:lnTo>
                      <a:pt x="16764" y="214884"/>
                    </a:lnTo>
                    <a:lnTo>
                      <a:pt x="16764" y="220979"/>
                    </a:lnTo>
                    <a:lnTo>
                      <a:pt x="16764" y="226314"/>
                    </a:lnTo>
                    <a:lnTo>
                      <a:pt x="16764" y="231647"/>
                    </a:lnTo>
                    <a:lnTo>
                      <a:pt x="16764" y="224790"/>
                    </a:lnTo>
                    <a:lnTo>
                      <a:pt x="16764" y="220979"/>
                    </a:lnTo>
                    <a:lnTo>
                      <a:pt x="16764" y="213360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9" name="Google Shape;7719;p97"/>
              <p:cNvSpPr/>
              <p:nvPr/>
            </p:nvSpPr>
            <p:spPr>
              <a:xfrm>
                <a:off x="7705343" y="2174747"/>
                <a:ext cx="12700" cy="201930"/>
              </a:xfrm>
              <a:custGeom>
                <a:rect b="b" l="l" r="r" t="t"/>
                <a:pathLst>
                  <a:path extrusionOk="0" h="201930" w="12700">
                    <a:moveTo>
                      <a:pt x="9144" y="0"/>
                    </a:moveTo>
                    <a:lnTo>
                      <a:pt x="8822" y="17597"/>
                    </a:lnTo>
                    <a:lnTo>
                      <a:pt x="8858" y="35052"/>
                    </a:lnTo>
                    <a:lnTo>
                      <a:pt x="9036" y="52506"/>
                    </a:lnTo>
                    <a:lnTo>
                      <a:pt x="9144" y="70104"/>
                    </a:lnTo>
                    <a:lnTo>
                      <a:pt x="9155" y="92380"/>
                    </a:lnTo>
                    <a:lnTo>
                      <a:pt x="9239" y="114585"/>
                    </a:lnTo>
                    <a:lnTo>
                      <a:pt x="9465" y="136648"/>
                    </a:lnTo>
                    <a:lnTo>
                      <a:pt x="9906" y="158496"/>
                    </a:lnTo>
                    <a:lnTo>
                      <a:pt x="9810" y="167628"/>
                    </a:lnTo>
                    <a:lnTo>
                      <a:pt x="9715" y="176688"/>
                    </a:lnTo>
                    <a:lnTo>
                      <a:pt x="9906" y="185606"/>
                    </a:lnTo>
                    <a:lnTo>
                      <a:pt x="10668" y="194310"/>
                    </a:lnTo>
                    <a:lnTo>
                      <a:pt x="11430" y="196596"/>
                    </a:lnTo>
                    <a:lnTo>
                      <a:pt x="12192" y="199644"/>
                    </a:lnTo>
                    <a:lnTo>
                      <a:pt x="12192" y="201930"/>
                    </a:lnTo>
                    <a:lnTo>
                      <a:pt x="5334" y="198120"/>
                    </a:lnTo>
                    <a:lnTo>
                      <a:pt x="4572" y="195834"/>
                    </a:lnTo>
                    <a:lnTo>
                      <a:pt x="0" y="188214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720" name="Google Shape;7720;p9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471397" y="2394191"/>
              <a:ext cx="87655" cy="8536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721" name="Google Shape;7721;p97"/>
            <p:cNvGrpSpPr/>
            <p:nvPr/>
          </p:nvGrpSpPr>
          <p:grpSpPr>
            <a:xfrm>
              <a:off x="7591508" y="2403348"/>
              <a:ext cx="37465" cy="118236"/>
              <a:chOff x="7591508" y="2403348"/>
              <a:chExt cx="37465" cy="118236"/>
            </a:xfrm>
          </p:grpSpPr>
          <p:sp>
            <p:nvSpPr>
              <p:cNvPr id="7722" name="Google Shape;7722;p97"/>
              <p:cNvSpPr/>
              <p:nvPr/>
            </p:nvSpPr>
            <p:spPr>
              <a:xfrm>
                <a:off x="7605522" y="2403348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810"/>
                    </a:moveTo>
                    <a:lnTo>
                      <a:pt x="0" y="12192"/>
                    </a:lnTo>
                    <a:lnTo>
                      <a:pt x="3048" y="15240"/>
                    </a:lnTo>
                    <a:lnTo>
                      <a:pt x="11430" y="15240"/>
                    </a:lnTo>
                    <a:lnTo>
                      <a:pt x="15240" y="12192"/>
                    </a:lnTo>
                    <a:lnTo>
                      <a:pt x="15240" y="7620"/>
                    </a:lnTo>
                    <a:lnTo>
                      <a:pt x="15240" y="3810"/>
                    </a:lnTo>
                    <a:lnTo>
                      <a:pt x="11430" y="0"/>
                    </a:lnTo>
                    <a:lnTo>
                      <a:pt x="3048" y="0"/>
                    </a:lnTo>
                    <a:lnTo>
                      <a:pt x="0" y="3810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3" name="Google Shape;7723;p97"/>
              <p:cNvSpPr/>
              <p:nvPr/>
            </p:nvSpPr>
            <p:spPr>
              <a:xfrm>
                <a:off x="7591508" y="2446020"/>
                <a:ext cx="37465" cy="75564"/>
              </a:xfrm>
              <a:custGeom>
                <a:rect b="b" l="l" r="r" t="t"/>
                <a:pathLst>
                  <a:path extrusionOk="0" h="75564" w="37465">
                    <a:moveTo>
                      <a:pt x="7155" y="0"/>
                    </a:moveTo>
                    <a:lnTo>
                      <a:pt x="5893" y="9024"/>
                    </a:lnTo>
                    <a:lnTo>
                      <a:pt x="4488" y="17907"/>
                    </a:lnTo>
                    <a:lnTo>
                      <a:pt x="3083" y="26789"/>
                    </a:lnTo>
                    <a:lnTo>
                      <a:pt x="1821" y="35814"/>
                    </a:lnTo>
                    <a:lnTo>
                      <a:pt x="833" y="43695"/>
                    </a:lnTo>
                    <a:lnTo>
                      <a:pt x="202" y="51435"/>
                    </a:lnTo>
                    <a:lnTo>
                      <a:pt x="0" y="59174"/>
                    </a:lnTo>
                    <a:lnTo>
                      <a:pt x="297" y="67056"/>
                    </a:lnTo>
                    <a:lnTo>
                      <a:pt x="297" y="72390"/>
                    </a:lnTo>
                    <a:lnTo>
                      <a:pt x="3345" y="74676"/>
                    </a:lnTo>
                    <a:lnTo>
                      <a:pt x="7917" y="74676"/>
                    </a:lnTo>
                    <a:lnTo>
                      <a:pt x="15537" y="75438"/>
                    </a:lnTo>
                    <a:lnTo>
                      <a:pt x="34218" y="48386"/>
                    </a:lnTo>
                    <a:lnTo>
                      <a:pt x="36873" y="41909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724" name="Google Shape;7724;p97"/>
            <p:cNvSpPr/>
            <p:nvPr/>
          </p:nvSpPr>
          <p:spPr>
            <a:xfrm>
              <a:off x="5017008" y="2902457"/>
              <a:ext cx="573404" cy="40005"/>
            </a:xfrm>
            <a:custGeom>
              <a:rect b="b" l="l" r="r" t="t"/>
              <a:pathLst>
                <a:path extrusionOk="0" h="40005" w="573404">
                  <a:moveTo>
                    <a:pt x="0" y="39624"/>
                  </a:moveTo>
                  <a:lnTo>
                    <a:pt x="45005" y="36730"/>
                  </a:lnTo>
                  <a:lnTo>
                    <a:pt x="98619" y="30765"/>
                  </a:lnTo>
                  <a:lnTo>
                    <a:pt x="137255" y="27051"/>
                  </a:lnTo>
                  <a:lnTo>
                    <a:pt x="176033" y="23907"/>
                  </a:lnTo>
                  <a:lnTo>
                    <a:pt x="214884" y="21336"/>
                  </a:lnTo>
                  <a:lnTo>
                    <a:pt x="267919" y="18873"/>
                  </a:lnTo>
                  <a:lnTo>
                    <a:pt x="320954" y="17544"/>
                  </a:lnTo>
                  <a:lnTo>
                    <a:pt x="373989" y="16837"/>
                  </a:lnTo>
                  <a:lnTo>
                    <a:pt x="427024" y="16239"/>
                  </a:lnTo>
                  <a:lnTo>
                    <a:pt x="480059" y="15239"/>
                  </a:lnTo>
                  <a:lnTo>
                    <a:pt x="530744" y="11918"/>
                  </a:lnTo>
                  <a:lnTo>
                    <a:pt x="573024" y="3809"/>
                  </a:lnTo>
                  <a:lnTo>
                    <a:pt x="573024" y="3047"/>
                  </a:lnTo>
                  <a:lnTo>
                    <a:pt x="567690" y="2285"/>
                  </a:lnTo>
                  <a:lnTo>
                    <a:pt x="563118" y="2285"/>
                  </a:lnTo>
                  <a:lnTo>
                    <a:pt x="557784" y="2285"/>
                  </a:lnTo>
                  <a:lnTo>
                    <a:pt x="550926" y="1523"/>
                  </a:lnTo>
                  <a:lnTo>
                    <a:pt x="548640" y="1523"/>
                  </a:lnTo>
                  <a:lnTo>
                    <a:pt x="544068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25" name="Google Shape;7725;p9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26139" y="2302001"/>
              <a:ext cx="369595" cy="1265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726" name="Google Shape;7726;p97"/>
            <p:cNvGrpSpPr/>
            <p:nvPr/>
          </p:nvGrpSpPr>
          <p:grpSpPr>
            <a:xfrm>
              <a:off x="4808624" y="2560319"/>
              <a:ext cx="336400" cy="318135"/>
              <a:chOff x="4808624" y="2560319"/>
              <a:chExt cx="336400" cy="318135"/>
            </a:xfrm>
          </p:grpSpPr>
          <p:sp>
            <p:nvSpPr>
              <p:cNvPr id="7727" name="Google Shape;7727;p97"/>
              <p:cNvSpPr/>
              <p:nvPr/>
            </p:nvSpPr>
            <p:spPr>
              <a:xfrm>
                <a:off x="4808624" y="2560319"/>
                <a:ext cx="88264" cy="318135"/>
              </a:xfrm>
              <a:custGeom>
                <a:rect b="b" l="l" r="r" t="t"/>
                <a:pathLst>
                  <a:path extrusionOk="0" h="318135" w="88264">
                    <a:moveTo>
                      <a:pt x="85701" y="15239"/>
                    </a:moveTo>
                    <a:lnTo>
                      <a:pt x="77581" y="7822"/>
                    </a:lnTo>
                    <a:lnTo>
                      <a:pt x="71032" y="3333"/>
                    </a:lnTo>
                    <a:lnTo>
                      <a:pt x="63627" y="988"/>
                    </a:lnTo>
                    <a:lnTo>
                      <a:pt x="52935" y="0"/>
                    </a:lnTo>
                    <a:lnTo>
                      <a:pt x="42838" y="857"/>
                    </a:lnTo>
                    <a:lnTo>
                      <a:pt x="5881" y="26574"/>
                    </a:lnTo>
                    <a:lnTo>
                      <a:pt x="0" y="51470"/>
                    </a:lnTo>
                    <a:lnTo>
                      <a:pt x="2071" y="58578"/>
                    </a:lnTo>
                    <a:lnTo>
                      <a:pt x="32170" y="86391"/>
                    </a:lnTo>
                    <a:lnTo>
                      <a:pt x="43076" y="93475"/>
                    </a:lnTo>
                    <a:lnTo>
                      <a:pt x="53697" y="101345"/>
                    </a:lnTo>
                    <a:lnTo>
                      <a:pt x="69091" y="138683"/>
                    </a:lnTo>
                    <a:lnTo>
                      <a:pt x="67317" y="148208"/>
                    </a:lnTo>
                    <a:lnTo>
                      <a:pt x="39123" y="188404"/>
                    </a:lnTo>
                    <a:lnTo>
                      <a:pt x="11787" y="209549"/>
                    </a:lnTo>
                    <a:lnTo>
                      <a:pt x="9501" y="211835"/>
                    </a:lnTo>
                    <a:lnTo>
                      <a:pt x="17299" y="211324"/>
                    </a:lnTo>
                    <a:lnTo>
                      <a:pt x="26741" y="210597"/>
                    </a:lnTo>
                    <a:lnTo>
                      <a:pt x="35754" y="210871"/>
                    </a:lnTo>
                    <a:lnTo>
                      <a:pt x="42267" y="213359"/>
                    </a:lnTo>
                    <a:lnTo>
                      <a:pt x="47601" y="218693"/>
                    </a:lnTo>
                    <a:lnTo>
                      <a:pt x="48363" y="227837"/>
                    </a:lnTo>
                    <a:lnTo>
                      <a:pt x="49125" y="234695"/>
                    </a:lnTo>
                    <a:lnTo>
                      <a:pt x="43064" y="279594"/>
                    </a:lnTo>
                    <a:lnTo>
                      <a:pt x="41028" y="287369"/>
                    </a:lnTo>
                    <a:lnTo>
                      <a:pt x="39421" y="295286"/>
                    </a:lnTo>
                    <a:lnTo>
                      <a:pt x="38457" y="303275"/>
                    </a:lnTo>
                    <a:lnTo>
                      <a:pt x="37695" y="307847"/>
                    </a:lnTo>
                    <a:lnTo>
                      <a:pt x="70461" y="317753"/>
                    </a:lnTo>
                    <a:lnTo>
                      <a:pt x="79605" y="316991"/>
                    </a:lnTo>
                    <a:lnTo>
                      <a:pt x="82653" y="316229"/>
                    </a:lnTo>
                    <a:lnTo>
                      <a:pt x="87987" y="312419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728" name="Google Shape;7728;p9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948415" y="2640317"/>
                <a:ext cx="86893" cy="1028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29" name="Google Shape;7729;p97"/>
              <p:cNvSpPr/>
              <p:nvPr/>
            </p:nvSpPr>
            <p:spPr>
              <a:xfrm>
                <a:off x="5065621" y="2711195"/>
                <a:ext cx="5714" cy="59689"/>
              </a:xfrm>
              <a:custGeom>
                <a:rect b="b" l="l" r="r" t="t"/>
                <a:pathLst>
                  <a:path extrusionOk="0" h="59689" w="5714">
                    <a:moveTo>
                      <a:pt x="3964" y="0"/>
                    </a:moveTo>
                    <a:lnTo>
                      <a:pt x="1976" y="8096"/>
                    </a:lnTo>
                    <a:lnTo>
                      <a:pt x="631" y="15621"/>
                    </a:lnTo>
                    <a:lnTo>
                      <a:pt x="0" y="23145"/>
                    </a:lnTo>
                    <a:lnTo>
                      <a:pt x="154" y="31242"/>
                    </a:lnTo>
                    <a:lnTo>
                      <a:pt x="154" y="39624"/>
                    </a:lnTo>
                    <a:lnTo>
                      <a:pt x="2440" y="47244"/>
                    </a:lnTo>
                    <a:lnTo>
                      <a:pt x="3964" y="55626"/>
                    </a:lnTo>
                    <a:lnTo>
                      <a:pt x="4726" y="57912"/>
                    </a:lnTo>
                    <a:lnTo>
                      <a:pt x="3964" y="58674"/>
                    </a:lnTo>
                    <a:lnTo>
                      <a:pt x="5488" y="59436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0" name="Google Shape;7730;p97"/>
              <p:cNvSpPr/>
              <p:nvPr/>
            </p:nvSpPr>
            <p:spPr>
              <a:xfrm>
                <a:off x="5125974" y="2706623"/>
                <a:ext cx="19050" cy="59689"/>
              </a:xfrm>
              <a:custGeom>
                <a:rect b="b" l="l" r="r" t="t"/>
                <a:pathLst>
                  <a:path extrusionOk="0" h="59689" w="19050">
                    <a:moveTo>
                      <a:pt x="3048" y="0"/>
                    </a:moveTo>
                    <a:lnTo>
                      <a:pt x="11656" y="3321"/>
                    </a:lnTo>
                    <a:lnTo>
                      <a:pt x="16478" y="6572"/>
                    </a:lnTo>
                    <a:lnTo>
                      <a:pt x="18585" y="11680"/>
                    </a:lnTo>
                    <a:lnTo>
                      <a:pt x="19050" y="20574"/>
                    </a:lnTo>
                    <a:lnTo>
                      <a:pt x="18252" y="28646"/>
                    </a:lnTo>
                    <a:lnTo>
                      <a:pt x="3048" y="56388"/>
                    </a:lnTo>
                    <a:lnTo>
                      <a:pt x="0" y="59436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731" name="Google Shape;7731;p97"/>
            <p:cNvSpPr/>
            <p:nvPr/>
          </p:nvSpPr>
          <p:spPr>
            <a:xfrm>
              <a:off x="5212079" y="2696717"/>
              <a:ext cx="15239" cy="5714"/>
            </a:xfrm>
            <a:custGeom>
              <a:rect b="b" l="l" r="r" t="t"/>
              <a:pathLst>
                <a:path extrusionOk="0" h="5714" w="15239">
                  <a:moveTo>
                    <a:pt x="0" y="0"/>
                  </a:moveTo>
                  <a:lnTo>
                    <a:pt x="5334" y="2285"/>
                  </a:lnTo>
                  <a:lnTo>
                    <a:pt x="10668" y="3809"/>
                  </a:lnTo>
                  <a:lnTo>
                    <a:pt x="15240" y="5333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32" name="Google Shape;7732;p97"/>
            <p:cNvGrpSpPr/>
            <p:nvPr/>
          </p:nvGrpSpPr>
          <p:grpSpPr>
            <a:xfrm>
              <a:off x="5306568" y="2551926"/>
              <a:ext cx="448183" cy="276225"/>
              <a:chOff x="5306568" y="2551926"/>
              <a:chExt cx="448183" cy="276225"/>
            </a:xfrm>
          </p:grpSpPr>
          <p:sp>
            <p:nvSpPr>
              <p:cNvPr id="7733" name="Google Shape;7733;p97"/>
              <p:cNvSpPr/>
              <p:nvPr/>
            </p:nvSpPr>
            <p:spPr>
              <a:xfrm>
                <a:off x="5306568" y="2685287"/>
                <a:ext cx="11429" cy="2539"/>
              </a:xfrm>
              <a:custGeom>
                <a:rect b="b" l="l" r="r" t="t"/>
                <a:pathLst>
                  <a:path extrusionOk="0" h="2539" w="11429">
                    <a:moveTo>
                      <a:pt x="0" y="0"/>
                    </a:moveTo>
                    <a:lnTo>
                      <a:pt x="3810" y="761"/>
                    </a:lnTo>
                    <a:lnTo>
                      <a:pt x="7620" y="1523"/>
                    </a:lnTo>
                    <a:lnTo>
                      <a:pt x="11430" y="2285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4" name="Google Shape;7734;p97"/>
              <p:cNvSpPr/>
              <p:nvPr/>
            </p:nvSpPr>
            <p:spPr>
              <a:xfrm>
                <a:off x="5342382" y="2683001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048"/>
                    </a:moveTo>
                    <a:lnTo>
                      <a:pt x="0" y="11430"/>
                    </a:lnTo>
                    <a:lnTo>
                      <a:pt x="3047" y="15240"/>
                    </a:lnTo>
                    <a:lnTo>
                      <a:pt x="11429" y="15240"/>
                    </a:lnTo>
                    <a:lnTo>
                      <a:pt x="15239" y="11430"/>
                    </a:lnTo>
                    <a:lnTo>
                      <a:pt x="15239" y="7620"/>
                    </a:lnTo>
                    <a:lnTo>
                      <a:pt x="15239" y="3048"/>
                    </a:lnTo>
                    <a:lnTo>
                      <a:pt x="11429" y="0"/>
                    </a:lnTo>
                    <a:lnTo>
                      <a:pt x="3047" y="0"/>
                    </a:lnTo>
                    <a:lnTo>
                      <a:pt x="0" y="3048"/>
                    </a:lnTo>
                    <a:close/>
                  </a:path>
                </a:pathLst>
              </a:custGeom>
              <a:solidFill>
                <a:srgbClr val="80008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735" name="Google Shape;7735;p9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395709" y="2691371"/>
                <a:ext cx="64438" cy="800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36" name="Google Shape;7736;p97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495531" y="2635745"/>
                <a:ext cx="148710" cy="1394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37" name="Google Shape;7737;p97"/>
              <p:cNvSpPr/>
              <p:nvPr/>
            </p:nvSpPr>
            <p:spPr>
              <a:xfrm>
                <a:off x="5599176" y="2551926"/>
                <a:ext cx="155575" cy="276225"/>
              </a:xfrm>
              <a:custGeom>
                <a:rect b="b" l="l" r="r" t="t"/>
                <a:pathLst>
                  <a:path extrusionOk="0" h="276225" w="155575">
                    <a:moveTo>
                      <a:pt x="50291" y="12965"/>
                    </a:moveTo>
                    <a:lnTo>
                      <a:pt x="55864" y="5500"/>
                    </a:lnTo>
                    <a:lnTo>
                      <a:pt x="61150" y="1250"/>
                    </a:lnTo>
                    <a:lnTo>
                      <a:pt x="67865" y="0"/>
                    </a:lnTo>
                    <a:lnTo>
                      <a:pt x="77723" y="1535"/>
                    </a:lnTo>
                    <a:lnTo>
                      <a:pt x="109727" y="25157"/>
                    </a:lnTo>
                    <a:lnTo>
                      <a:pt x="117014" y="62662"/>
                    </a:lnTo>
                    <a:lnTo>
                      <a:pt x="115823" y="74687"/>
                    </a:lnTo>
                    <a:lnTo>
                      <a:pt x="112740" y="89737"/>
                    </a:lnTo>
                    <a:lnTo>
                      <a:pt x="107727" y="104215"/>
                    </a:lnTo>
                    <a:lnTo>
                      <a:pt x="102000" y="118407"/>
                    </a:lnTo>
                    <a:lnTo>
                      <a:pt x="96773" y="132599"/>
                    </a:lnTo>
                    <a:lnTo>
                      <a:pt x="94035" y="141255"/>
                    </a:lnTo>
                    <a:lnTo>
                      <a:pt x="91439" y="152126"/>
                    </a:lnTo>
                    <a:lnTo>
                      <a:pt x="90558" y="163139"/>
                    </a:lnTo>
                    <a:lnTo>
                      <a:pt x="92963" y="172223"/>
                    </a:lnTo>
                    <a:lnTo>
                      <a:pt x="98345" y="176819"/>
                    </a:lnTo>
                    <a:lnTo>
                      <a:pt x="106298" y="178700"/>
                    </a:lnTo>
                    <a:lnTo>
                      <a:pt x="114823" y="178867"/>
                    </a:lnTo>
                    <a:lnTo>
                      <a:pt x="121919" y="178319"/>
                    </a:lnTo>
                    <a:lnTo>
                      <a:pt x="153923" y="161555"/>
                    </a:lnTo>
                    <a:lnTo>
                      <a:pt x="124872" y="204608"/>
                    </a:lnTo>
                    <a:lnTo>
                      <a:pt x="116347" y="242625"/>
                    </a:lnTo>
                    <a:lnTo>
                      <a:pt x="115061" y="251948"/>
                    </a:lnTo>
                    <a:lnTo>
                      <a:pt x="85379" y="275844"/>
                    </a:lnTo>
                    <a:lnTo>
                      <a:pt x="77723" y="275855"/>
                    </a:lnTo>
                    <a:lnTo>
                      <a:pt x="62102" y="276153"/>
                    </a:lnTo>
                    <a:lnTo>
                      <a:pt x="47053" y="275379"/>
                    </a:lnTo>
                    <a:lnTo>
                      <a:pt x="32289" y="272748"/>
                    </a:lnTo>
                    <a:lnTo>
                      <a:pt x="17525" y="267473"/>
                    </a:lnTo>
                    <a:lnTo>
                      <a:pt x="12191" y="263663"/>
                    </a:lnTo>
                    <a:lnTo>
                      <a:pt x="6095" y="260615"/>
                    </a:lnTo>
                    <a:lnTo>
                      <a:pt x="0" y="256805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738" name="Google Shape;7738;p97"/>
            <p:cNvSpPr/>
            <p:nvPr/>
          </p:nvSpPr>
          <p:spPr>
            <a:xfrm>
              <a:off x="6236970" y="2264104"/>
              <a:ext cx="307975" cy="259080"/>
            </a:xfrm>
            <a:custGeom>
              <a:rect b="b" l="l" r="r" t="t"/>
              <a:pathLst>
                <a:path extrusionOk="0" h="259080" w="307975">
                  <a:moveTo>
                    <a:pt x="242315" y="559"/>
                  </a:moveTo>
                  <a:lnTo>
                    <a:pt x="232088" y="0"/>
                  </a:lnTo>
                  <a:lnTo>
                    <a:pt x="223361" y="654"/>
                  </a:lnTo>
                  <a:lnTo>
                    <a:pt x="214776" y="2595"/>
                  </a:lnTo>
                  <a:lnTo>
                    <a:pt x="204977" y="5893"/>
                  </a:lnTo>
                  <a:lnTo>
                    <a:pt x="187952" y="11358"/>
                  </a:lnTo>
                  <a:lnTo>
                    <a:pt x="171068" y="16466"/>
                  </a:lnTo>
                  <a:lnTo>
                    <a:pt x="154185" y="21431"/>
                  </a:lnTo>
                  <a:lnTo>
                    <a:pt x="137159" y="26467"/>
                  </a:lnTo>
                  <a:lnTo>
                    <a:pt x="119884" y="32075"/>
                  </a:lnTo>
                  <a:lnTo>
                    <a:pt x="102393" y="37611"/>
                  </a:lnTo>
                  <a:lnTo>
                    <a:pt x="84760" y="43291"/>
                  </a:lnTo>
                  <a:lnTo>
                    <a:pt x="67055" y="49327"/>
                  </a:lnTo>
                  <a:lnTo>
                    <a:pt x="59435" y="51613"/>
                  </a:lnTo>
                  <a:lnTo>
                    <a:pt x="52577" y="53899"/>
                  </a:lnTo>
                  <a:lnTo>
                    <a:pt x="44957" y="57709"/>
                  </a:lnTo>
                  <a:lnTo>
                    <a:pt x="50291" y="61519"/>
                  </a:lnTo>
                  <a:lnTo>
                    <a:pt x="57911" y="62281"/>
                  </a:lnTo>
                  <a:lnTo>
                    <a:pt x="66293" y="63043"/>
                  </a:lnTo>
                  <a:lnTo>
                    <a:pt x="103215" y="68032"/>
                  </a:lnTo>
                  <a:lnTo>
                    <a:pt x="177629" y="78581"/>
                  </a:lnTo>
                  <a:lnTo>
                    <a:pt x="220217" y="88951"/>
                  </a:lnTo>
                  <a:lnTo>
                    <a:pt x="230885" y="92761"/>
                  </a:lnTo>
                  <a:lnTo>
                    <a:pt x="228599" y="101905"/>
                  </a:lnTo>
                  <a:lnTo>
                    <a:pt x="223718" y="110275"/>
                  </a:lnTo>
                  <a:lnTo>
                    <a:pt x="215264" y="118002"/>
                  </a:lnTo>
                  <a:lnTo>
                    <a:pt x="205668" y="124729"/>
                  </a:lnTo>
                  <a:lnTo>
                    <a:pt x="197357" y="130099"/>
                  </a:lnTo>
                  <a:lnTo>
                    <a:pt x="178688" y="142410"/>
                  </a:lnTo>
                  <a:lnTo>
                    <a:pt x="159448" y="154293"/>
                  </a:lnTo>
                  <a:lnTo>
                    <a:pt x="139922" y="165889"/>
                  </a:lnTo>
                  <a:lnTo>
                    <a:pt x="120395" y="177343"/>
                  </a:lnTo>
                  <a:lnTo>
                    <a:pt x="99262" y="190166"/>
                  </a:lnTo>
                  <a:lnTo>
                    <a:pt x="78200" y="203346"/>
                  </a:lnTo>
                  <a:lnTo>
                    <a:pt x="57280" y="216669"/>
                  </a:lnTo>
                  <a:lnTo>
                    <a:pt x="36575" y="229921"/>
                  </a:lnTo>
                  <a:lnTo>
                    <a:pt x="27872" y="234707"/>
                  </a:lnTo>
                  <a:lnTo>
                    <a:pt x="17240" y="240780"/>
                  </a:lnTo>
                  <a:lnTo>
                    <a:pt x="7322" y="247709"/>
                  </a:lnTo>
                  <a:lnTo>
                    <a:pt x="761" y="255067"/>
                  </a:lnTo>
                  <a:lnTo>
                    <a:pt x="761" y="257353"/>
                  </a:lnTo>
                  <a:lnTo>
                    <a:pt x="0" y="257353"/>
                  </a:lnTo>
                  <a:lnTo>
                    <a:pt x="761" y="258877"/>
                  </a:lnTo>
                  <a:lnTo>
                    <a:pt x="14680" y="258460"/>
                  </a:lnTo>
                  <a:lnTo>
                    <a:pt x="28098" y="257258"/>
                  </a:lnTo>
                  <a:lnTo>
                    <a:pt x="81712" y="246256"/>
                  </a:lnTo>
                  <a:lnTo>
                    <a:pt x="135124" y="232636"/>
                  </a:lnTo>
                  <a:lnTo>
                    <a:pt x="161543" y="226111"/>
                  </a:lnTo>
                  <a:lnTo>
                    <a:pt x="211931" y="215253"/>
                  </a:lnTo>
                  <a:lnTo>
                    <a:pt x="262889" y="205537"/>
                  </a:lnTo>
                  <a:lnTo>
                    <a:pt x="273307" y="203715"/>
                  </a:lnTo>
                  <a:lnTo>
                    <a:pt x="283940" y="201822"/>
                  </a:lnTo>
                  <a:lnTo>
                    <a:pt x="294715" y="200072"/>
                  </a:lnTo>
                  <a:lnTo>
                    <a:pt x="305561" y="198679"/>
                  </a:lnTo>
                  <a:lnTo>
                    <a:pt x="306323" y="198679"/>
                  </a:lnTo>
                  <a:lnTo>
                    <a:pt x="307085" y="198679"/>
                  </a:lnTo>
                  <a:lnTo>
                    <a:pt x="307847" y="198679"/>
                  </a:lnTo>
                  <a:lnTo>
                    <a:pt x="302513" y="199441"/>
                  </a:lnTo>
                  <a:lnTo>
                    <a:pt x="297941" y="200203"/>
                  </a:lnTo>
                  <a:lnTo>
                    <a:pt x="292607" y="200965"/>
                  </a:lnTo>
                  <a:lnTo>
                    <a:pt x="287273" y="202489"/>
                  </a:lnTo>
                  <a:lnTo>
                    <a:pt x="281177" y="202489"/>
                  </a:lnTo>
                  <a:lnTo>
                    <a:pt x="275081" y="203251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39" name="Google Shape;7739;p97"/>
            <p:cNvGrpSpPr/>
            <p:nvPr/>
          </p:nvGrpSpPr>
          <p:grpSpPr>
            <a:xfrm>
              <a:off x="6281166" y="2610611"/>
              <a:ext cx="219562" cy="136524"/>
              <a:chOff x="6281166" y="2610611"/>
              <a:chExt cx="219562" cy="136524"/>
            </a:xfrm>
          </p:grpSpPr>
          <p:sp>
            <p:nvSpPr>
              <p:cNvPr id="7740" name="Google Shape;7740;p97"/>
              <p:cNvSpPr/>
              <p:nvPr/>
            </p:nvSpPr>
            <p:spPr>
              <a:xfrm>
                <a:off x="6297072" y="2660141"/>
                <a:ext cx="39370" cy="86994"/>
              </a:xfrm>
              <a:custGeom>
                <a:rect b="b" l="l" r="r" t="t"/>
                <a:pathLst>
                  <a:path extrusionOk="0" h="86994" w="39370">
                    <a:moveTo>
                      <a:pt x="4667" y="0"/>
                    </a:moveTo>
                    <a:lnTo>
                      <a:pt x="857" y="42672"/>
                    </a:lnTo>
                    <a:lnTo>
                      <a:pt x="464" y="51732"/>
                    </a:lnTo>
                    <a:lnTo>
                      <a:pt x="0" y="62007"/>
                    </a:lnTo>
                    <a:lnTo>
                      <a:pt x="535" y="72139"/>
                    </a:lnTo>
                    <a:lnTo>
                      <a:pt x="3143" y="80772"/>
                    </a:lnTo>
                    <a:lnTo>
                      <a:pt x="6191" y="86106"/>
                    </a:lnTo>
                    <a:lnTo>
                      <a:pt x="13811" y="86868"/>
                    </a:lnTo>
                    <a:lnTo>
                      <a:pt x="19145" y="86106"/>
                    </a:lnTo>
                    <a:lnTo>
                      <a:pt x="38195" y="59435"/>
                    </a:lnTo>
                    <a:lnTo>
                      <a:pt x="38957" y="56387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1" name="Google Shape;7741;p97"/>
              <p:cNvSpPr/>
              <p:nvPr/>
            </p:nvSpPr>
            <p:spPr>
              <a:xfrm>
                <a:off x="6281166" y="2610611"/>
                <a:ext cx="30479" cy="5714"/>
              </a:xfrm>
              <a:custGeom>
                <a:rect b="b" l="l" r="r" t="t"/>
                <a:pathLst>
                  <a:path extrusionOk="0" h="5714" w="30479">
                    <a:moveTo>
                      <a:pt x="11429" y="762"/>
                    </a:moveTo>
                    <a:lnTo>
                      <a:pt x="3809" y="3048"/>
                    </a:lnTo>
                    <a:lnTo>
                      <a:pt x="0" y="0"/>
                    </a:lnTo>
                    <a:lnTo>
                      <a:pt x="0" y="4572"/>
                    </a:lnTo>
                    <a:lnTo>
                      <a:pt x="7441" y="5012"/>
                    </a:lnTo>
                    <a:lnTo>
                      <a:pt x="14954" y="5238"/>
                    </a:lnTo>
                    <a:lnTo>
                      <a:pt x="22609" y="5322"/>
                    </a:lnTo>
                    <a:lnTo>
                      <a:pt x="30479" y="5334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742" name="Google Shape;7742;p97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378689" y="2639745"/>
                <a:ext cx="86893" cy="70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43" name="Google Shape;7743;p97"/>
              <p:cNvSpPr/>
              <p:nvPr/>
            </p:nvSpPr>
            <p:spPr>
              <a:xfrm>
                <a:off x="6495014" y="2627375"/>
                <a:ext cx="5714" cy="89535"/>
              </a:xfrm>
              <a:custGeom>
                <a:rect b="b" l="l" r="r" t="t"/>
                <a:pathLst>
                  <a:path extrusionOk="0" h="89535" w="5714">
                    <a:moveTo>
                      <a:pt x="3321" y="0"/>
                    </a:moveTo>
                    <a:lnTo>
                      <a:pt x="1452" y="10620"/>
                    </a:lnTo>
                    <a:lnTo>
                      <a:pt x="369" y="20955"/>
                    </a:lnTo>
                    <a:lnTo>
                      <a:pt x="0" y="31289"/>
                    </a:lnTo>
                    <a:lnTo>
                      <a:pt x="273" y="41910"/>
                    </a:lnTo>
                    <a:lnTo>
                      <a:pt x="785" y="53340"/>
                    </a:lnTo>
                    <a:lnTo>
                      <a:pt x="2083" y="64770"/>
                    </a:lnTo>
                    <a:lnTo>
                      <a:pt x="3810" y="76200"/>
                    </a:lnTo>
                    <a:lnTo>
                      <a:pt x="5607" y="87630"/>
                    </a:lnTo>
                    <a:lnTo>
                      <a:pt x="5607" y="88392"/>
                    </a:lnTo>
                    <a:lnTo>
                      <a:pt x="5607" y="89154"/>
                    </a:lnTo>
                  </a:path>
                </a:pathLst>
              </a:custGeom>
              <a:noFill/>
              <a:ln cap="flat" cmpd="sng" w="1525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744" name="Google Shape;7744;p9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261972" y="2125967"/>
              <a:ext cx="119028" cy="108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45" name="Google Shape;7745;p9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611099" y="2229599"/>
              <a:ext cx="73939" cy="256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46" name="Google Shape;7746;p9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737591" y="2291321"/>
              <a:ext cx="191287" cy="1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47" name="Google Shape;7747;p97"/>
            <p:cNvSpPr/>
            <p:nvPr/>
          </p:nvSpPr>
          <p:spPr>
            <a:xfrm>
              <a:off x="7028688" y="2347722"/>
              <a:ext cx="70484" cy="9525"/>
            </a:xfrm>
            <a:custGeom>
              <a:rect b="b" l="l" r="r" t="t"/>
              <a:pathLst>
                <a:path extrusionOk="0" h="9525" w="70484">
                  <a:moveTo>
                    <a:pt x="0" y="9144"/>
                  </a:moveTo>
                  <a:lnTo>
                    <a:pt x="43434" y="6096"/>
                  </a:lnTo>
                  <a:lnTo>
                    <a:pt x="48768" y="5334"/>
                  </a:lnTo>
                  <a:lnTo>
                    <a:pt x="62484" y="7620"/>
                  </a:lnTo>
                  <a:lnTo>
                    <a:pt x="67818" y="4572"/>
                  </a:lnTo>
                  <a:lnTo>
                    <a:pt x="70104" y="3048"/>
                  </a:lnTo>
                  <a:lnTo>
                    <a:pt x="67818" y="3048"/>
                  </a:lnTo>
                  <a:lnTo>
                    <a:pt x="64008" y="0"/>
                  </a:lnTo>
                </a:path>
              </a:pathLst>
            </a:custGeom>
            <a:noFill/>
            <a:ln cap="flat" cmpd="sng" w="1525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48" name="Google Shape;7748;p9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7280135" y="2250935"/>
              <a:ext cx="123469" cy="1669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49" name="Google Shape;7749;p97"/>
          <p:cNvGrpSpPr/>
          <p:nvPr/>
        </p:nvGrpSpPr>
        <p:grpSpPr>
          <a:xfrm>
            <a:off x="4489926" y="3524077"/>
            <a:ext cx="195177" cy="150374"/>
            <a:chOff x="7620749" y="3468492"/>
            <a:chExt cx="294919" cy="227220"/>
          </a:xfrm>
        </p:grpSpPr>
        <p:pic>
          <p:nvPicPr>
            <p:cNvPr id="7750" name="Google Shape;7750;p9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620749" y="3512807"/>
              <a:ext cx="156235" cy="182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1" name="Google Shape;7751;p9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797581" y="3468492"/>
              <a:ext cx="118087" cy="2119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52" name="Google Shape;7752;p97"/>
          <p:cNvSpPr/>
          <p:nvPr/>
        </p:nvSpPr>
        <p:spPr>
          <a:xfrm>
            <a:off x="4832569" y="3626227"/>
            <a:ext cx="70498" cy="21854"/>
          </a:xfrm>
          <a:custGeom>
            <a:rect b="b" l="l" r="r" t="t"/>
            <a:pathLst>
              <a:path extrusionOk="0" h="24764" w="77470">
                <a:moveTo>
                  <a:pt x="0" y="24384"/>
                </a:moveTo>
                <a:lnTo>
                  <a:pt x="14156" y="20371"/>
                </a:lnTo>
                <a:lnTo>
                  <a:pt x="28098" y="16287"/>
                </a:lnTo>
                <a:lnTo>
                  <a:pt x="41898" y="12061"/>
                </a:lnTo>
                <a:lnTo>
                  <a:pt x="55626" y="7620"/>
                </a:lnTo>
                <a:lnTo>
                  <a:pt x="63246" y="6096"/>
                </a:lnTo>
                <a:lnTo>
                  <a:pt x="70104" y="3048"/>
                </a:lnTo>
                <a:lnTo>
                  <a:pt x="76962" y="0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53" name="Google Shape;7753;p97"/>
          <p:cNvGrpSpPr/>
          <p:nvPr/>
        </p:nvGrpSpPr>
        <p:grpSpPr>
          <a:xfrm>
            <a:off x="4322009" y="3319114"/>
            <a:ext cx="1348522" cy="561445"/>
            <a:chOff x="7436262" y="3236213"/>
            <a:chExt cx="1483359" cy="636270"/>
          </a:xfrm>
        </p:grpSpPr>
        <p:sp>
          <p:nvSpPr>
            <p:cNvPr id="7754" name="Google Shape;7754;p97"/>
            <p:cNvSpPr/>
            <p:nvPr/>
          </p:nvSpPr>
          <p:spPr>
            <a:xfrm>
              <a:off x="8155686" y="3521201"/>
              <a:ext cx="26034" cy="169545"/>
            </a:xfrm>
            <a:custGeom>
              <a:rect b="b" l="l" r="r" t="t"/>
              <a:pathLst>
                <a:path extrusionOk="0" h="169545" w="26034">
                  <a:moveTo>
                    <a:pt x="0" y="0"/>
                  </a:moveTo>
                  <a:lnTo>
                    <a:pt x="1464" y="14823"/>
                  </a:lnTo>
                  <a:lnTo>
                    <a:pt x="4286" y="28860"/>
                  </a:lnTo>
                  <a:lnTo>
                    <a:pt x="7822" y="42755"/>
                  </a:lnTo>
                  <a:lnTo>
                    <a:pt x="11430" y="57150"/>
                  </a:lnTo>
                  <a:lnTo>
                    <a:pt x="22252" y="109870"/>
                  </a:lnTo>
                  <a:lnTo>
                    <a:pt x="25717" y="148590"/>
                  </a:lnTo>
                  <a:lnTo>
                    <a:pt x="25884" y="158877"/>
                  </a:lnTo>
                  <a:lnTo>
                    <a:pt x="25908" y="169164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5" name="Google Shape;7755;p97"/>
            <p:cNvSpPr/>
            <p:nvPr/>
          </p:nvSpPr>
          <p:spPr>
            <a:xfrm>
              <a:off x="8177784" y="3585971"/>
              <a:ext cx="116840" cy="32385"/>
            </a:xfrm>
            <a:custGeom>
              <a:rect b="b" l="l" r="r" t="t"/>
              <a:pathLst>
                <a:path extrusionOk="0" h="32385" w="116840">
                  <a:moveTo>
                    <a:pt x="0" y="32003"/>
                  </a:moveTo>
                  <a:lnTo>
                    <a:pt x="15906" y="26050"/>
                  </a:lnTo>
                  <a:lnTo>
                    <a:pt x="31813" y="21526"/>
                  </a:lnTo>
                  <a:lnTo>
                    <a:pt x="48006" y="17859"/>
                  </a:lnTo>
                  <a:lnTo>
                    <a:pt x="64769" y="14477"/>
                  </a:lnTo>
                  <a:lnTo>
                    <a:pt x="77795" y="11037"/>
                  </a:lnTo>
                  <a:lnTo>
                    <a:pt x="90678" y="7524"/>
                  </a:lnTo>
                  <a:lnTo>
                    <a:pt x="103560" y="3869"/>
                  </a:lnTo>
                  <a:lnTo>
                    <a:pt x="116586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6" name="Google Shape;7756;p97"/>
            <p:cNvSpPr/>
            <p:nvPr/>
          </p:nvSpPr>
          <p:spPr>
            <a:xfrm>
              <a:off x="8233410" y="3504437"/>
              <a:ext cx="29209" cy="178435"/>
            </a:xfrm>
            <a:custGeom>
              <a:rect b="b" l="l" r="r" t="t"/>
              <a:pathLst>
                <a:path extrusionOk="0" h="178435" w="29209">
                  <a:moveTo>
                    <a:pt x="0" y="0"/>
                  </a:moveTo>
                  <a:lnTo>
                    <a:pt x="13394" y="43934"/>
                  </a:lnTo>
                  <a:lnTo>
                    <a:pt x="24288" y="93345"/>
                  </a:lnTo>
                  <a:lnTo>
                    <a:pt x="28717" y="140696"/>
                  </a:lnTo>
                  <a:lnTo>
                    <a:pt x="28956" y="153447"/>
                  </a:lnTo>
                  <a:lnTo>
                    <a:pt x="28622" y="166056"/>
                  </a:lnTo>
                  <a:lnTo>
                    <a:pt x="27432" y="178308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7" name="Google Shape;7757;p97"/>
            <p:cNvSpPr/>
            <p:nvPr/>
          </p:nvSpPr>
          <p:spPr>
            <a:xfrm>
              <a:off x="8317230" y="3513581"/>
              <a:ext cx="52070" cy="152400"/>
            </a:xfrm>
            <a:custGeom>
              <a:rect b="b" l="l" r="r" t="t"/>
              <a:pathLst>
                <a:path extrusionOk="0" h="152400" w="52070">
                  <a:moveTo>
                    <a:pt x="51816" y="0"/>
                  </a:moveTo>
                  <a:lnTo>
                    <a:pt x="28956" y="35814"/>
                  </a:lnTo>
                  <a:lnTo>
                    <a:pt x="17597" y="80391"/>
                  </a:lnTo>
                  <a:lnTo>
                    <a:pt x="13716" y="95250"/>
                  </a:lnTo>
                  <a:lnTo>
                    <a:pt x="4071" y="132969"/>
                  </a:lnTo>
                  <a:lnTo>
                    <a:pt x="762" y="149352"/>
                  </a:lnTo>
                  <a:lnTo>
                    <a:pt x="0" y="150114"/>
                  </a:lnTo>
                  <a:lnTo>
                    <a:pt x="0" y="15240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8" name="Google Shape;7758;p97"/>
            <p:cNvSpPr/>
            <p:nvPr/>
          </p:nvSpPr>
          <p:spPr>
            <a:xfrm>
              <a:off x="8341614" y="3606545"/>
              <a:ext cx="76200" cy="43179"/>
            </a:xfrm>
            <a:custGeom>
              <a:rect b="b" l="l" r="r" t="t"/>
              <a:pathLst>
                <a:path extrusionOk="0" h="43179" w="76200">
                  <a:moveTo>
                    <a:pt x="0" y="42672"/>
                  </a:moveTo>
                  <a:lnTo>
                    <a:pt x="7238" y="32944"/>
                  </a:lnTo>
                  <a:lnTo>
                    <a:pt x="15620" y="26574"/>
                  </a:lnTo>
                  <a:lnTo>
                    <a:pt x="25717" y="21776"/>
                  </a:lnTo>
                  <a:lnTo>
                    <a:pt x="38099" y="16764"/>
                  </a:lnTo>
                  <a:lnTo>
                    <a:pt x="47696" y="12751"/>
                  </a:lnTo>
                  <a:lnTo>
                    <a:pt x="57149" y="8667"/>
                  </a:lnTo>
                  <a:lnTo>
                    <a:pt x="66603" y="4441"/>
                  </a:lnTo>
                  <a:lnTo>
                    <a:pt x="76199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9" name="Google Shape;7759;p97"/>
            <p:cNvSpPr/>
            <p:nvPr/>
          </p:nvSpPr>
          <p:spPr>
            <a:xfrm>
              <a:off x="8355330" y="3535679"/>
              <a:ext cx="64134" cy="139064"/>
            </a:xfrm>
            <a:custGeom>
              <a:rect b="b" l="l" r="r" t="t"/>
              <a:pathLst>
                <a:path extrusionOk="0" h="139064" w="64134">
                  <a:moveTo>
                    <a:pt x="0" y="0"/>
                  </a:moveTo>
                  <a:lnTo>
                    <a:pt x="15966" y="36433"/>
                  </a:lnTo>
                  <a:lnTo>
                    <a:pt x="36576" y="72771"/>
                  </a:lnTo>
                  <a:lnTo>
                    <a:pt x="43957" y="85082"/>
                  </a:lnTo>
                  <a:lnTo>
                    <a:pt x="62519" y="121538"/>
                  </a:lnTo>
                  <a:lnTo>
                    <a:pt x="64008" y="130301"/>
                  </a:lnTo>
                  <a:lnTo>
                    <a:pt x="64008" y="135635"/>
                  </a:lnTo>
                  <a:lnTo>
                    <a:pt x="64008" y="137921"/>
                  </a:lnTo>
                  <a:lnTo>
                    <a:pt x="59436" y="138684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0" name="Google Shape;7760;p97"/>
            <p:cNvSpPr/>
            <p:nvPr/>
          </p:nvSpPr>
          <p:spPr>
            <a:xfrm>
              <a:off x="8419921" y="3515391"/>
              <a:ext cx="129540" cy="137795"/>
            </a:xfrm>
            <a:custGeom>
              <a:rect b="b" l="l" r="r" t="t"/>
              <a:pathLst>
                <a:path extrusionOk="0" h="137795" w="129540">
                  <a:moveTo>
                    <a:pt x="9322" y="40100"/>
                  </a:moveTo>
                  <a:lnTo>
                    <a:pt x="4881" y="32015"/>
                  </a:lnTo>
                  <a:lnTo>
                    <a:pt x="654" y="23431"/>
                  </a:lnTo>
                  <a:lnTo>
                    <a:pt x="0" y="15561"/>
                  </a:lnTo>
                  <a:lnTo>
                    <a:pt x="6274" y="9620"/>
                  </a:lnTo>
                  <a:lnTo>
                    <a:pt x="18657" y="4976"/>
                  </a:lnTo>
                  <a:lnTo>
                    <a:pt x="31611" y="2190"/>
                  </a:lnTo>
                  <a:lnTo>
                    <a:pt x="44850" y="833"/>
                  </a:lnTo>
                  <a:lnTo>
                    <a:pt x="58090" y="476"/>
                  </a:lnTo>
                  <a:lnTo>
                    <a:pt x="68806" y="0"/>
                  </a:lnTo>
                  <a:lnTo>
                    <a:pt x="80379" y="666"/>
                  </a:lnTo>
                  <a:lnTo>
                    <a:pt x="91094" y="3905"/>
                  </a:lnTo>
                  <a:lnTo>
                    <a:pt x="99238" y="11144"/>
                  </a:lnTo>
                  <a:lnTo>
                    <a:pt x="102131" y="20907"/>
                  </a:lnTo>
                  <a:lnTo>
                    <a:pt x="98952" y="30384"/>
                  </a:lnTo>
                  <a:lnTo>
                    <a:pt x="59043" y="66008"/>
                  </a:lnTo>
                  <a:lnTo>
                    <a:pt x="45231" y="74699"/>
                  </a:lnTo>
                  <a:lnTo>
                    <a:pt x="31420" y="83534"/>
                  </a:lnTo>
                  <a:lnTo>
                    <a:pt x="25324" y="87344"/>
                  </a:lnTo>
                  <a:lnTo>
                    <a:pt x="28372" y="86582"/>
                  </a:lnTo>
                  <a:lnTo>
                    <a:pt x="26086" y="91154"/>
                  </a:lnTo>
                  <a:lnTo>
                    <a:pt x="62269" y="106799"/>
                  </a:lnTo>
                  <a:lnTo>
                    <a:pt x="72473" y="110394"/>
                  </a:lnTo>
                  <a:lnTo>
                    <a:pt x="82534" y="114276"/>
                  </a:lnTo>
                  <a:lnTo>
                    <a:pt x="92380" y="118586"/>
                  </a:lnTo>
                  <a:lnTo>
                    <a:pt x="100262" y="122932"/>
                  </a:lnTo>
                  <a:lnTo>
                    <a:pt x="108001" y="127635"/>
                  </a:lnTo>
                  <a:lnTo>
                    <a:pt x="115740" y="132195"/>
                  </a:lnTo>
                  <a:lnTo>
                    <a:pt x="123622" y="136112"/>
                  </a:lnTo>
                  <a:lnTo>
                    <a:pt x="125146" y="136874"/>
                  </a:lnTo>
                  <a:lnTo>
                    <a:pt x="127432" y="136874"/>
                  </a:lnTo>
                  <a:lnTo>
                    <a:pt x="128956" y="137636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1" name="Google Shape;7761;p97"/>
            <p:cNvSpPr/>
            <p:nvPr/>
          </p:nvSpPr>
          <p:spPr>
            <a:xfrm>
              <a:off x="8436840" y="3550919"/>
              <a:ext cx="6350" cy="116839"/>
            </a:xfrm>
            <a:custGeom>
              <a:rect b="b" l="l" r="r" t="t"/>
              <a:pathLst>
                <a:path extrusionOk="0" h="116839" w="6350">
                  <a:moveTo>
                    <a:pt x="5357" y="0"/>
                  </a:moveTo>
                  <a:lnTo>
                    <a:pt x="1857" y="10370"/>
                  </a:lnTo>
                  <a:lnTo>
                    <a:pt x="214" y="19526"/>
                  </a:lnTo>
                  <a:lnTo>
                    <a:pt x="0" y="28825"/>
                  </a:lnTo>
                  <a:lnTo>
                    <a:pt x="785" y="39624"/>
                  </a:lnTo>
                  <a:lnTo>
                    <a:pt x="1809" y="52077"/>
                  </a:lnTo>
                  <a:lnTo>
                    <a:pt x="2690" y="64389"/>
                  </a:lnTo>
                  <a:lnTo>
                    <a:pt x="3571" y="76700"/>
                  </a:lnTo>
                  <a:lnTo>
                    <a:pt x="4595" y="89154"/>
                  </a:lnTo>
                  <a:lnTo>
                    <a:pt x="5155" y="96012"/>
                  </a:lnTo>
                  <a:lnTo>
                    <a:pt x="5643" y="102870"/>
                  </a:lnTo>
                  <a:lnTo>
                    <a:pt x="5988" y="109728"/>
                  </a:lnTo>
                  <a:lnTo>
                    <a:pt x="6119" y="116586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2" name="Google Shape;7762;p97"/>
            <p:cNvSpPr/>
            <p:nvPr/>
          </p:nvSpPr>
          <p:spPr>
            <a:xfrm>
              <a:off x="8549640" y="3500699"/>
              <a:ext cx="151765" cy="155575"/>
            </a:xfrm>
            <a:custGeom>
              <a:rect b="b" l="l" r="r" t="t"/>
              <a:pathLst>
                <a:path extrusionOk="0" h="155575" w="151765">
                  <a:moveTo>
                    <a:pt x="16764" y="2214"/>
                  </a:moveTo>
                  <a:lnTo>
                    <a:pt x="32123" y="0"/>
                  </a:lnTo>
                  <a:lnTo>
                    <a:pt x="45339" y="1071"/>
                  </a:lnTo>
                  <a:lnTo>
                    <a:pt x="58554" y="5000"/>
                  </a:lnTo>
                  <a:lnTo>
                    <a:pt x="94809" y="21038"/>
                  </a:lnTo>
                  <a:lnTo>
                    <a:pt x="136600" y="48970"/>
                  </a:lnTo>
                  <a:lnTo>
                    <a:pt x="151233" y="81855"/>
                  </a:lnTo>
                  <a:lnTo>
                    <a:pt x="148399" y="93559"/>
                  </a:lnTo>
                  <a:lnTo>
                    <a:pt x="113133" y="127253"/>
                  </a:lnTo>
                  <a:lnTo>
                    <a:pt x="69365" y="146256"/>
                  </a:lnTo>
                  <a:lnTo>
                    <a:pt x="22955" y="155376"/>
                  </a:lnTo>
                  <a:lnTo>
                    <a:pt x="11656" y="154471"/>
                  </a:lnTo>
                  <a:lnTo>
                    <a:pt x="0" y="151566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3" name="Google Shape;7763;p97"/>
            <p:cNvSpPr/>
            <p:nvPr/>
          </p:nvSpPr>
          <p:spPr>
            <a:xfrm>
              <a:off x="8570214" y="3508247"/>
              <a:ext cx="13970" cy="131445"/>
            </a:xfrm>
            <a:custGeom>
              <a:rect b="b" l="l" r="r" t="t"/>
              <a:pathLst>
                <a:path extrusionOk="0" h="131445" w="13970">
                  <a:moveTo>
                    <a:pt x="0" y="0"/>
                  </a:moveTo>
                  <a:lnTo>
                    <a:pt x="2952" y="15311"/>
                  </a:lnTo>
                  <a:lnTo>
                    <a:pt x="5905" y="30480"/>
                  </a:lnTo>
                  <a:lnTo>
                    <a:pt x="8572" y="45648"/>
                  </a:lnTo>
                  <a:lnTo>
                    <a:pt x="10668" y="60960"/>
                  </a:lnTo>
                  <a:lnTo>
                    <a:pt x="11572" y="74687"/>
                  </a:lnTo>
                  <a:lnTo>
                    <a:pt x="12192" y="88487"/>
                  </a:lnTo>
                  <a:lnTo>
                    <a:pt x="12811" y="102429"/>
                  </a:lnTo>
                  <a:lnTo>
                    <a:pt x="13716" y="116586"/>
                  </a:lnTo>
                  <a:lnTo>
                    <a:pt x="13716" y="124205"/>
                  </a:lnTo>
                  <a:lnTo>
                    <a:pt x="13716" y="125730"/>
                  </a:lnTo>
                  <a:lnTo>
                    <a:pt x="13716" y="131064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4" name="Google Shape;7764;p97"/>
            <p:cNvSpPr/>
            <p:nvPr/>
          </p:nvSpPr>
          <p:spPr>
            <a:xfrm>
              <a:off x="7436262" y="3236213"/>
              <a:ext cx="1483359" cy="636270"/>
            </a:xfrm>
            <a:custGeom>
              <a:rect b="b" l="l" r="r" t="t"/>
              <a:pathLst>
                <a:path extrusionOk="0" h="636270" w="1483359">
                  <a:moveTo>
                    <a:pt x="93059" y="596646"/>
                  </a:moveTo>
                  <a:lnTo>
                    <a:pt x="88665" y="581453"/>
                  </a:lnTo>
                  <a:lnTo>
                    <a:pt x="83629" y="566547"/>
                  </a:lnTo>
                  <a:lnTo>
                    <a:pt x="78164" y="551640"/>
                  </a:lnTo>
                  <a:lnTo>
                    <a:pt x="72485" y="536448"/>
                  </a:lnTo>
                  <a:lnTo>
                    <a:pt x="62614" y="510028"/>
                  </a:lnTo>
                  <a:lnTo>
                    <a:pt x="45160" y="456616"/>
                  </a:lnTo>
                  <a:lnTo>
                    <a:pt x="26193" y="383083"/>
                  </a:lnTo>
                  <a:lnTo>
                    <a:pt x="16668" y="335756"/>
                  </a:lnTo>
                  <a:lnTo>
                    <a:pt x="9143" y="288000"/>
                  </a:lnTo>
                  <a:lnTo>
                    <a:pt x="3905" y="240030"/>
                  </a:lnTo>
                  <a:lnTo>
                    <a:pt x="0" y="186309"/>
                  </a:lnTo>
                  <a:lnTo>
                    <a:pt x="154" y="159019"/>
                  </a:lnTo>
                  <a:lnTo>
                    <a:pt x="4417" y="120134"/>
                  </a:lnTo>
                  <a:lnTo>
                    <a:pt x="30575" y="84677"/>
                  </a:lnTo>
                  <a:lnTo>
                    <a:pt x="75283" y="74044"/>
                  </a:lnTo>
                  <a:lnTo>
                    <a:pt x="128111" y="68580"/>
                  </a:lnTo>
                  <a:lnTo>
                    <a:pt x="174288" y="63575"/>
                  </a:lnTo>
                  <a:lnTo>
                    <a:pt x="220465" y="58716"/>
                  </a:lnTo>
                  <a:lnTo>
                    <a:pt x="266642" y="54150"/>
                  </a:lnTo>
                  <a:lnTo>
                    <a:pt x="312820" y="50023"/>
                  </a:lnTo>
                  <a:lnTo>
                    <a:pt x="358997" y="46482"/>
                  </a:lnTo>
                  <a:lnTo>
                    <a:pt x="402550" y="43886"/>
                  </a:lnTo>
                  <a:lnTo>
                    <a:pt x="446246" y="41719"/>
                  </a:lnTo>
                  <a:lnTo>
                    <a:pt x="489942" y="39838"/>
                  </a:lnTo>
                  <a:lnTo>
                    <a:pt x="533495" y="38100"/>
                  </a:lnTo>
                  <a:lnTo>
                    <a:pt x="581620" y="36492"/>
                  </a:lnTo>
                  <a:lnTo>
                    <a:pt x="629888" y="34956"/>
                  </a:lnTo>
                  <a:lnTo>
                    <a:pt x="678156" y="33277"/>
                  </a:lnTo>
                  <a:lnTo>
                    <a:pt x="726281" y="31242"/>
                  </a:lnTo>
                  <a:lnTo>
                    <a:pt x="779694" y="28254"/>
                  </a:lnTo>
                  <a:lnTo>
                    <a:pt x="832997" y="24902"/>
                  </a:lnTo>
                  <a:lnTo>
                    <a:pt x="886264" y="21366"/>
                  </a:lnTo>
                  <a:lnTo>
                    <a:pt x="939568" y="17830"/>
                  </a:lnTo>
                  <a:lnTo>
                    <a:pt x="992981" y="14478"/>
                  </a:lnTo>
                  <a:lnTo>
                    <a:pt x="1043844" y="11203"/>
                  </a:lnTo>
                  <a:lnTo>
                    <a:pt x="1094708" y="8286"/>
                  </a:lnTo>
                  <a:lnTo>
                    <a:pt x="1145571" y="5798"/>
                  </a:lnTo>
                  <a:lnTo>
                    <a:pt x="1196435" y="3810"/>
                  </a:lnTo>
                  <a:lnTo>
                    <a:pt x="1230713" y="2357"/>
                  </a:lnTo>
                  <a:lnTo>
                    <a:pt x="1264919" y="1333"/>
                  </a:lnTo>
                  <a:lnTo>
                    <a:pt x="1298983" y="595"/>
                  </a:lnTo>
                  <a:lnTo>
                    <a:pt x="1332833" y="0"/>
                  </a:lnTo>
                  <a:lnTo>
                    <a:pt x="1350418" y="11"/>
                  </a:lnTo>
                  <a:lnTo>
                    <a:pt x="1402175" y="761"/>
                  </a:lnTo>
                  <a:lnTo>
                    <a:pt x="1433226" y="30194"/>
                  </a:lnTo>
                  <a:lnTo>
                    <a:pt x="1435703" y="49529"/>
                  </a:lnTo>
                  <a:lnTo>
                    <a:pt x="1438679" y="68972"/>
                  </a:lnTo>
                  <a:lnTo>
                    <a:pt x="1441799" y="88487"/>
                  </a:lnTo>
                  <a:lnTo>
                    <a:pt x="1444918" y="108144"/>
                  </a:lnTo>
                  <a:lnTo>
                    <a:pt x="1447895" y="128015"/>
                  </a:lnTo>
                  <a:lnTo>
                    <a:pt x="1452848" y="158436"/>
                  </a:lnTo>
                  <a:lnTo>
                    <a:pt x="1460754" y="219848"/>
                  </a:lnTo>
                  <a:lnTo>
                    <a:pt x="1466076" y="294822"/>
                  </a:lnTo>
                  <a:lnTo>
                    <a:pt x="1468373" y="339089"/>
                  </a:lnTo>
                  <a:lnTo>
                    <a:pt x="1470529" y="383357"/>
                  </a:lnTo>
                  <a:lnTo>
                    <a:pt x="1473041" y="427481"/>
                  </a:lnTo>
                  <a:lnTo>
                    <a:pt x="1474874" y="450342"/>
                  </a:lnTo>
                  <a:lnTo>
                    <a:pt x="1476851" y="473202"/>
                  </a:lnTo>
                  <a:lnTo>
                    <a:pt x="1478827" y="496062"/>
                  </a:lnTo>
                  <a:lnTo>
                    <a:pt x="1480661" y="518922"/>
                  </a:lnTo>
                  <a:lnTo>
                    <a:pt x="1481661" y="530471"/>
                  </a:lnTo>
                  <a:lnTo>
                    <a:pt x="1482375" y="542163"/>
                  </a:lnTo>
                  <a:lnTo>
                    <a:pt x="1482804" y="553854"/>
                  </a:lnTo>
                  <a:lnTo>
                    <a:pt x="1482947" y="565404"/>
                  </a:lnTo>
                  <a:lnTo>
                    <a:pt x="1482185" y="576072"/>
                  </a:lnTo>
                  <a:lnTo>
                    <a:pt x="1431512" y="583215"/>
                  </a:lnTo>
                  <a:lnTo>
                    <a:pt x="1398365" y="583692"/>
                  </a:lnTo>
                  <a:lnTo>
                    <a:pt x="1371064" y="584025"/>
                  </a:lnTo>
                  <a:lnTo>
                    <a:pt x="1343977" y="584073"/>
                  </a:lnTo>
                  <a:lnTo>
                    <a:pt x="1317033" y="584120"/>
                  </a:lnTo>
                  <a:lnTo>
                    <a:pt x="1290161" y="584454"/>
                  </a:lnTo>
                  <a:lnTo>
                    <a:pt x="1255430" y="584454"/>
                  </a:lnTo>
                  <a:lnTo>
                    <a:pt x="1220914" y="584454"/>
                  </a:lnTo>
                  <a:lnTo>
                    <a:pt x="1186541" y="584454"/>
                  </a:lnTo>
                  <a:lnTo>
                    <a:pt x="1152239" y="584454"/>
                  </a:lnTo>
                  <a:lnTo>
                    <a:pt x="1110519" y="585049"/>
                  </a:lnTo>
                  <a:lnTo>
                    <a:pt x="1068800" y="585787"/>
                  </a:lnTo>
                  <a:lnTo>
                    <a:pt x="1027080" y="586811"/>
                  </a:lnTo>
                  <a:lnTo>
                    <a:pt x="985361" y="588264"/>
                  </a:lnTo>
                  <a:lnTo>
                    <a:pt x="937733" y="590336"/>
                  </a:lnTo>
                  <a:lnTo>
                    <a:pt x="889995" y="592775"/>
                  </a:lnTo>
                  <a:lnTo>
                    <a:pt x="842221" y="595396"/>
                  </a:lnTo>
                  <a:lnTo>
                    <a:pt x="794483" y="598017"/>
                  </a:lnTo>
                  <a:lnTo>
                    <a:pt x="746855" y="600456"/>
                  </a:lnTo>
                  <a:lnTo>
                    <a:pt x="695648" y="602473"/>
                  </a:lnTo>
                  <a:lnTo>
                    <a:pt x="644442" y="603979"/>
                  </a:lnTo>
                  <a:lnTo>
                    <a:pt x="593236" y="605009"/>
                  </a:lnTo>
                  <a:lnTo>
                    <a:pt x="542029" y="605601"/>
                  </a:lnTo>
                  <a:lnTo>
                    <a:pt x="490823" y="605790"/>
                  </a:lnTo>
                  <a:lnTo>
                    <a:pt x="459950" y="605575"/>
                  </a:lnTo>
                  <a:lnTo>
                    <a:pt x="429005" y="605218"/>
                  </a:lnTo>
                  <a:lnTo>
                    <a:pt x="397918" y="605147"/>
                  </a:lnTo>
                  <a:lnTo>
                    <a:pt x="341923" y="606956"/>
                  </a:lnTo>
                  <a:lnTo>
                    <a:pt x="292250" y="609861"/>
                  </a:lnTo>
                  <a:lnTo>
                    <a:pt x="247685" y="614314"/>
                  </a:lnTo>
                  <a:lnTo>
                    <a:pt x="208514" y="620029"/>
                  </a:lnTo>
                  <a:lnTo>
                    <a:pt x="157448" y="629888"/>
                  </a:lnTo>
                  <a:lnTo>
                    <a:pt x="141708" y="632852"/>
                  </a:lnTo>
                  <a:lnTo>
                    <a:pt x="125825" y="634746"/>
                  </a:lnTo>
                  <a:lnTo>
                    <a:pt x="121253" y="634746"/>
                  </a:lnTo>
                  <a:lnTo>
                    <a:pt x="114395" y="636270"/>
                  </a:lnTo>
                  <a:lnTo>
                    <a:pt x="110585" y="635508"/>
                  </a:lnTo>
                  <a:lnTo>
                    <a:pt x="106775" y="633984"/>
                  </a:lnTo>
                  <a:lnTo>
                    <a:pt x="99917" y="618744"/>
                  </a:lnTo>
                  <a:lnTo>
                    <a:pt x="98393" y="61722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768" name="Shape 7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69" name="Google Shape;7769;p98"/>
          <p:cNvGrpSpPr/>
          <p:nvPr/>
        </p:nvGrpSpPr>
        <p:grpSpPr>
          <a:xfrm>
            <a:off x="692745" y="672238"/>
            <a:ext cx="8197750" cy="4396308"/>
            <a:chOff x="2972418" y="1988807"/>
            <a:chExt cx="6807066" cy="3755923"/>
          </a:xfrm>
        </p:grpSpPr>
        <p:pic>
          <p:nvPicPr>
            <p:cNvPr id="7770" name="Google Shape;7770;p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50067" y="2077961"/>
              <a:ext cx="134137" cy="22938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771" name="Google Shape;7771;p98"/>
            <p:cNvGrpSpPr/>
            <p:nvPr/>
          </p:nvGrpSpPr>
          <p:grpSpPr>
            <a:xfrm>
              <a:off x="4629899" y="2096249"/>
              <a:ext cx="317493" cy="250723"/>
              <a:chOff x="4629899" y="2096249"/>
              <a:chExt cx="317493" cy="250723"/>
            </a:xfrm>
          </p:grpSpPr>
          <p:pic>
            <p:nvPicPr>
              <p:cNvPr id="7772" name="Google Shape;7772;p9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629899" y="2096249"/>
                <a:ext cx="198907" cy="2507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73" name="Google Shape;7773;p9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853165" y="2142552"/>
                <a:ext cx="94227" cy="1300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774" name="Google Shape;7774;p98"/>
            <p:cNvGrpSpPr/>
            <p:nvPr/>
          </p:nvGrpSpPr>
          <p:grpSpPr>
            <a:xfrm>
              <a:off x="4996421" y="1988807"/>
              <a:ext cx="255366" cy="281965"/>
              <a:chOff x="4996421" y="1988807"/>
              <a:chExt cx="255366" cy="281965"/>
            </a:xfrm>
          </p:grpSpPr>
          <p:pic>
            <p:nvPicPr>
              <p:cNvPr id="7775" name="Google Shape;7775;p9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996421" y="2101583"/>
                <a:ext cx="131053" cy="1691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76" name="Google Shape;7776;p9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150345" y="1988807"/>
                <a:ext cx="101442" cy="2370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777" name="Google Shape;7777;p98"/>
            <p:cNvGrpSpPr/>
            <p:nvPr/>
          </p:nvGrpSpPr>
          <p:grpSpPr>
            <a:xfrm>
              <a:off x="5660885" y="2039861"/>
              <a:ext cx="551118" cy="239293"/>
              <a:chOff x="5660885" y="2039861"/>
              <a:chExt cx="551118" cy="239293"/>
            </a:xfrm>
          </p:grpSpPr>
          <p:pic>
            <p:nvPicPr>
              <p:cNvPr id="7778" name="Google Shape;7778;p9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660885" y="2039861"/>
                <a:ext cx="143281" cy="2392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79" name="Google Shape;7779;p9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839193" y="2070341"/>
                <a:ext cx="94513" cy="191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80" name="Google Shape;7780;p98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967971" y="2053934"/>
                <a:ext cx="244032" cy="174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781" name="Google Shape;7781;p98"/>
            <p:cNvGrpSpPr/>
            <p:nvPr/>
          </p:nvGrpSpPr>
          <p:grpSpPr>
            <a:xfrm>
              <a:off x="6269723" y="2038337"/>
              <a:ext cx="518852" cy="189763"/>
              <a:chOff x="6269723" y="2038337"/>
              <a:chExt cx="518852" cy="189763"/>
            </a:xfrm>
          </p:grpSpPr>
          <p:pic>
            <p:nvPicPr>
              <p:cNvPr id="7782" name="Google Shape;7782;p98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269723" y="2050529"/>
                <a:ext cx="251485" cy="1775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83" name="Google Shape;7783;p98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6549377" y="2038337"/>
                <a:ext cx="239198" cy="1577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784" name="Google Shape;7784;p98"/>
            <p:cNvSpPr/>
            <p:nvPr/>
          </p:nvSpPr>
          <p:spPr>
            <a:xfrm>
              <a:off x="4350258" y="2393442"/>
              <a:ext cx="2308859" cy="151764"/>
            </a:xfrm>
            <a:custGeom>
              <a:rect b="b" l="l" r="r" t="t"/>
              <a:pathLst>
                <a:path extrusionOk="0" h="151764" w="2308859">
                  <a:moveTo>
                    <a:pt x="0" y="147066"/>
                  </a:moveTo>
                  <a:lnTo>
                    <a:pt x="18383" y="145244"/>
                  </a:lnTo>
                  <a:lnTo>
                    <a:pt x="36195" y="145065"/>
                  </a:lnTo>
                  <a:lnTo>
                    <a:pt x="54006" y="145887"/>
                  </a:lnTo>
                  <a:lnTo>
                    <a:pt x="72390" y="147066"/>
                  </a:lnTo>
                  <a:lnTo>
                    <a:pt x="128516" y="150102"/>
                  </a:lnTo>
                  <a:lnTo>
                    <a:pt x="184785" y="151352"/>
                  </a:lnTo>
                  <a:lnTo>
                    <a:pt x="241053" y="151030"/>
                  </a:lnTo>
                  <a:lnTo>
                    <a:pt x="297180" y="149352"/>
                  </a:lnTo>
                  <a:lnTo>
                    <a:pt x="341756" y="147375"/>
                  </a:lnTo>
                  <a:lnTo>
                    <a:pt x="386333" y="144970"/>
                  </a:lnTo>
                  <a:lnTo>
                    <a:pt x="430910" y="142279"/>
                  </a:lnTo>
                  <a:lnTo>
                    <a:pt x="475488" y="139446"/>
                  </a:lnTo>
                  <a:lnTo>
                    <a:pt x="525208" y="135886"/>
                  </a:lnTo>
                  <a:lnTo>
                    <a:pt x="574929" y="132111"/>
                  </a:lnTo>
                  <a:lnTo>
                    <a:pt x="624649" y="128194"/>
                  </a:lnTo>
                  <a:lnTo>
                    <a:pt x="674370" y="124206"/>
                  </a:lnTo>
                  <a:lnTo>
                    <a:pt x="728853" y="119852"/>
                  </a:lnTo>
                  <a:lnTo>
                    <a:pt x="783336" y="115287"/>
                  </a:lnTo>
                  <a:lnTo>
                    <a:pt x="837819" y="110680"/>
                  </a:lnTo>
                  <a:lnTo>
                    <a:pt x="892302" y="106200"/>
                  </a:lnTo>
                  <a:lnTo>
                    <a:pt x="946785" y="102016"/>
                  </a:lnTo>
                  <a:lnTo>
                    <a:pt x="1001268" y="98298"/>
                  </a:lnTo>
                  <a:lnTo>
                    <a:pt x="1055691" y="94761"/>
                  </a:lnTo>
                  <a:lnTo>
                    <a:pt x="1110329" y="91154"/>
                  </a:lnTo>
                  <a:lnTo>
                    <a:pt x="1165109" y="87689"/>
                  </a:lnTo>
                  <a:lnTo>
                    <a:pt x="1219962" y="84582"/>
                  </a:lnTo>
                  <a:lnTo>
                    <a:pt x="1275969" y="81153"/>
                  </a:lnTo>
                  <a:lnTo>
                    <a:pt x="1331976" y="77724"/>
                  </a:lnTo>
                  <a:lnTo>
                    <a:pt x="1387983" y="74295"/>
                  </a:lnTo>
                  <a:lnTo>
                    <a:pt x="1443990" y="70866"/>
                  </a:lnTo>
                  <a:lnTo>
                    <a:pt x="1499997" y="67746"/>
                  </a:lnTo>
                  <a:lnTo>
                    <a:pt x="1556004" y="64198"/>
                  </a:lnTo>
                  <a:lnTo>
                    <a:pt x="1612011" y="60364"/>
                  </a:lnTo>
                  <a:lnTo>
                    <a:pt x="1668018" y="56388"/>
                  </a:lnTo>
                  <a:lnTo>
                    <a:pt x="1722751" y="52828"/>
                  </a:lnTo>
                  <a:lnTo>
                    <a:pt x="1777269" y="49053"/>
                  </a:lnTo>
                  <a:lnTo>
                    <a:pt x="1831645" y="45136"/>
                  </a:lnTo>
                  <a:lnTo>
                    <a:pt x="1885950" y="41148"/>
                  </a:lnTo>
                  <a:lnTo>
                    <a:pt x="1938524" y="36889"/>
                  </a:lnTo>
                  <a:lnTo>
                    <a:pt x="1991077" y="32483"/>
                  </a:lnTo>
                  <a:lnTo>
                    <a:pt x="2043588" y="27908"/>
                  </a:lnTo>
                  <a:lnTo>
                    <a:pt x="2096036" y="23142"/>
                  </a:lnTo>
                  <a:lnTo>
                    <a:pt x="2148399" y="18164"/>
                  </a:lnTo>
                  <a:lnTo>
                    <a:pt x="2200656" y="12954"/>
                  </a:lnTo>
                  <a:lnTo>
                    <a:pt x="2245995" y="8001"/>
                  </a:lnTo>
                  <a:lnTo>
                    <a:pt x="2268593" y="5453"/>
                  </a:lnTo>
                  <a:lnTo>
                    <a:pt x="2291334" y="3048"/>
                  </a:lnTo>
                  <a:lnTo>
                    <a:pt x="2297430" y="2286"/>
                  </a:lnTo>
                  <a:lnTo>
                    <a:pt x="2302764" y="1524"/>
                  </a:lnTo>
                  <a:lnTo>
                    <a:pt x="2308860" y="0"/>
                  </a:lnTo>
                  <a:lnTo>
                    <a:pt x="2297560" y="559"/>
                  </a:lnTo>
                  <a:lnTo>
                    <a:pt x="2286476" y="1047"/>
                  </a:lnTo>
                  <a:lnTo>
                    <a:pt x="2275534" y="1393"/>
                  </a:lnTo>
                  <a:lnTo>
                    <a:pt x="2264664" y="1524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5" name="Google Shape;7785;p98"/>
            <p:cNvSpPr/>
            <p:nvPr/>
          </p:nvSpPr>
          <p:spPr>
            <a:xfrm>
              <a:off x="3447288" y="3230879"/>
              <a:ext cx="1190625" cy="43179"/>
            </a:xfrm>
            <a:custGeom>
              <a:rect b="b" l="l" r="r" t="t"/>
              <a:pathLst>
                <a:path extrusionOk="0" h="43179" w="1190625">
                  <a:moveTo>
                    <a:pt x="0" y="39624"/>
                  </a:moveTo>
                  <a:lnTo>
                    <a:pt x="14847" y="39195"/>
                  </a:lnTo>
                  <a:lnTo>
                    <a:pt x="29622" y="39052"/>
                  </a:lnTo>
                  <a:lnTo>
                    <a:pt x="44255" y="39195"/>
                  </a:lnTo>
                  <a:lnTo>
                    <a:pt x="58674" y="39624"/>
                  </a:lnTo>
                  <a:lnTo>
                    <a:pt x="92380" y="40314"/>
                  </a:lnTo>
                  <a:lnTo>
                    <a:pt x="126015" y="41148"/>
                  </a:lnTo>
                  <a:lnTo>
                    <a:pt x="159508" y="41981"/>
                  </a:lnTo>
                  <a:lnTo>
                    <a:pt x="192786" y="42672"/>
                  </a:lnTo>
                  <a:lnTo>
                    <a:pt x="246376" y="42505"/>
                  </a:lnTo>
                  <a:lnTo>
                    <a:pt x="299751" y="41910"/>
                  </a:lnTo>
                  <a:lnTo>
                    <a:pt x="352984" y="40743"/>
                  </a:lnTo>
                  <a:lnTo>
                    <a:pt x="406146" y="38861"/>
                  </a:lnTo>
                  <a:lnTo>
                    <a:pt x="457352" y="36777"/>
                  </a:lnTo>
                  <a:lnTo>
                    <a:pt x="508558" y="34253"/>
                  </a:lnTo>
                  <a:lnTo>
                    <a:pt x="559765" y="31400"/>
                  </a:lnTo>
                  <a:lnTo>
                    <a:pt x="610971" y="28328"/>
                  </a:lnTo>
                  <a:lnTo>
                    <a:pt x="662178" y="25145"/>
                  </a:lnTo>
                  <a:lnTo>
                    <a:pt x="711640" y="22030"/>
                  </a:lnTo>
                  <a:lnTo>
                    <a:pt x="761250" y="19062"/>
                  </a:lnTo>
                  <a:lnTo>
                    <a:pt x="810969" y="16203"/>
                  </a:lnTo>
                  <a:lnTo>
                    <a:pt x="860761" y="13417"/>
                  </a:lnTo>
                  <a:lnTo>
                    <a:pt x="910590" y="10667"/>
                  </a:lnTo>
                  <a:lnTo>
                    <a:pt x="957583" y="8501"/>
                  </a:lnTo>
                  <a:lnTo>
                    <a:pt x="1004792" y="6476"/>
                  </a:lnTo>
                  <a:lnTo>
                    <a:pt x="1052143" y="4452"/>
                  </a:lnTo>
                  <a:lnTo>
                    <a:pt x="1099566" y="2285"/>
                  </a:lnTo>
                  <a:lnTo>
                    <a:pt x="1121413" y="1285"/>
                  </a:lnTo>
                  <a:lnTo>
                    <a:pt x="1143476" y="571"/>
                  </a:lnTo>
                  <a:lnTo>
                    <a:pt x="1165681" y="142"/>
                  </a:lnTo>
                  <a:lnTo>
                    <a:pt x="1187958" y="0"/>
                  </a:lnTo>
                  <a:lnTo>
                    <a:pt x="1190589" y="476"/>
                  </a:lnTo>
                  <a:lnTo>
                    <a:pt x="1186719" y="1523"/>
                  </a:lnTo>
                  <a:lnTo>
                    <a:pt x="1179278" y="2571"/>
                  </a:lnTo>
                  <a:lnTo>
                    <a:pt x="1171194" y="3047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86" name="Google Shape;7786;p9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368783" y="3691591"/>
              <a:ext cx="64033" cy="90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87" name="Google Shape;7787;p9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573761" y="3525761"/>
              <a:ext cx="251521" cy="215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88" name="Google Shape;7788;p98"/>
            <p:cNvSpPr/>
            <p:nvPr/>
          </p:nvSpPr>
          <p:spPr>
            <a:xfrm>
              <a:off x="8277606" y="3528821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8"/>
                  </a:moveTo>
                  <a:lnTo>
                    <a:pt x="0" y="11430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1430"/>
                  </a:lnTo>
                  <a:lnTo>
                    <a:pt x="15240" y="7620"/>
                  </a:lnTo>
                  <a:lnTo>
                    <a:pt x="15240" y="3048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9" name="Google Shape;7789;p98"/>
            <p:cNvSpPr/>
            <p:nvPr/>
          </p:nvSpPr>
          <p:spPr>
            <a:xfrm>
              <a:off x="8388857" y="3521202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90" name="Google Shape;7790;p9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725291" y="3402757"/>
              <a:ext cx="71986" cy="795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91" name="Google Shape;7791;p98"/>
            <p:cNvSpPr/>
            <p:nvPr/>
          </p:nvSpPr>
          <p:spPr>
            <a:xfrm>
              <a:off x="5792723" y="3643884"/>
              <a:ext cx="11429" cy="7620"/>
            </a:xfrm>
            <a:custGeom>
              <a:rect b="b" l="l" r="r" t="t"/>
              <a:pathLst>
                <a:path extrusionOk="0" h="7620" w="11429">
                  <a:moveTo>
                    <a:pt x="0" y="7620"/>
                  </a:moveTo>
                  <a:lnTo>
                    <a:pt x="3809" y="5334"/>
                  </a:lnTo>
                  <a:lnTo>
                    <a:pt x="7619" y="2286"/>
                  </a:lnTo>
                  <a:lnTo>
                    <a:pt x="11429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2" name="Google Shape;7792;p98"/>
            <p:cNvSpPr/>
            <p:nvPr/>
          </p:nvSpPr>
          <p:spPr>
            <a:xfrm>
              <a:off x="5945123" y="3626358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810"/>
                  </a:moveTo>
                  <a:lnTo>
                    <a:pt x="0" y="12192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2192"/>
                  </a:lnTo>
                  <a:lnTo>
                    <a:pt x="15239" y="7620"/>
                  </a:lnTo>
                  <a:lnTo>
                    <a:pt x="15239" y="3810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93" name="Google Shape;7793;p98"/>
            <p:cNvGrpSpPr/>
            <p:nvPr/>
          </p:nvGrpSpPr>
          <p:grpSpPr>
            <a:xfrm>
              <a:off x="4709147" y="3566909"/>
              <a:ext cx="262522" cy="203848"/>
              <a:chOff x="4709147" y="3566909"/>
              <a:chExt cx="262522" cy="203848"/>
            </a:xfrm>
          </p:grpSpPr>
          <p:pic>
            <p:nvPicPr>
              <p:cNvPr id="7794" name="Google Shape;7794;p98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4709147" y="3566909"/>
                <a:ext cx="212623" cy="1669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95" name="Google Shape;7795;p98"/>
              <p:cNvSpPr/>
              <p:nvPr/>
            </p:nvSpPr>
            <p:spPr>
              <a:xfrm>
                <a:off x="4962144" y="3704082"/>
                <a:ext cx="9525" cy="66675"/>
              </a:xfrm>
              <a:custGeom>
                <a:rect b="b" l="l" r="r" t="t"/>
                <a:pathLst>
                  <a:path extrusionOk="0" h="66675" w="9525">
                    <a:moveTo>
                      <a:pt x="0" y="0"/>
                    </a:moveTo>
                    <a:lnTo>
                      <a:pt x="8382" y="43434"/>
                    </a:lnTo>
                    <a:lnTo>
                      <a:pt x="8382" y="51053"/>
                    </a:lnTo>
                    <a:lnTo>
                      <a:pt x="9144" y="58674"/>
                    </a:lnTo>
                    <a:lnTo>
                      <a:pt x="7620" y="66294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796" name="Google Shape;7796;p98"/>
            <p:cNvSpPr/>
            <p:nvPr/>
          </p:nvSpPr>
          <p:spPr>
            <a:xfrm>
              <a:off x="5122164" y="3720465"/>
              <a:ext cx="32385" cy="64770"/>
            </a:xfrm>
            <a:custGeom>
              <a:rect b="b" l="l" r="r" t="t"/>
              <a:pathLst>
                <a:path extrusionOk="0" h="64770" w="32385">
                  <a:moveTo>
                    <a:pt x="0" y="4190"/>
                  </a:moveTo>
                  <a:lnTo>
                    <a:pt x="8024" y="1452"/>
                  </a:lnTo>
                  <a:lnTo>
                    <a:pt x="15049" y="0"/>
                  </a:lnTo>
                  <a:lnTo>
                    <a:pt x="21216" y="1404"/>
                  </a:lnTo>
                  <a:lnTo>
                    <a:pt x="26670" y="7238"/>
                  </a:lnTo>
                  <a:lnTo>
                    <a:pt x="29956" y="13108"/>
                  </a:lnTo>
                  <a:lnTo>
                    <a:pt x="31813" y="19907"/>
                  </a:lnTo>
                  <a:lnTo>
                    <a:pt x="32242" y="26848"/>
                  </a:lnTo>
                  <a:lnTo>
                    <a:pt x="31242" y="33146"/>
                  </a:lnTo>
                  <a:lnTo>
                    <a:pt x="6858" y="62864"/>
                  </a:lnTo>
                  <a:lnTo>
                    <a:pt x="6096" y="64388"/>
                  </a:lnTo>
                  <a:lnTo>
                    <a:pt x="2286" y="6362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7" name="Google Shape;7797;p98"/>
            <p:cNvSpPr/>
            <p:nvPr/>
          </p:nvSpPr>
          <p:spPr>
            <a:xfrm>
              <a:off x="5600700" y="3654552"/>
              <a:ext cx="16510" cy="15239"/>
            </a:xfrm>
            <a:custGeom>
              <a:rect b="b" l="l" r="r" t="t"/>
              <a:pathLst>
                <a:path extrusionOk="0" h="15239" w="16510">
                  <a:moveTo>
                    <a:pt x="0" y="3810"/>
                  </a:moveTo>
                  <a:lnTo>
                    <a:pt x="0" y="12192"/>
                  </a:lnTo>
                  <a:lnTo>
                    <a:pt x="3809" y="15240"/>
                  </a:lnTo>
                  <a:lnTo>
                    <a:pt x="12191" y="15240"/>
                  </a:lnTo>
                  <a:lnTo>
                    <a:pt x="16001" y="12192"/>
                  </a:lnTo>
                  <a:lnTo>
                    <a:pt x="16001" y="7620"/>
                  </a:lnTo>
                  <a:lnTo>
                    <a:pt x="16001" y="3810"/>
                  </a:lnTo>
                  <a:lnTo>
                    <a:pt x="12191" y="0"/>
                  </a:lnTo>
                  <a:lnTo>
                    <a:pt x="3809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98" name="Google Shape;7798;p9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911077" y="3393173"/>
              <a:ext cx="76582" cy="10156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799" name="Google Shape;7799;p98"/>
            <p:cNvGrpSpPr/>
            <p:nvPr/>
          </p:nvGrpSpPr>
          <p:grpSpPr>
            <a:xfrm>
              <a:off x="5294363" y="3591293"/>
              <a:ext cx="240817" cy="158521"/>
              <a:chOff x="5294363" y="3591293"/>
              <a:chExt cx="240817" cy="158521"/>
            </a:xfrm>
          </p:grpSpPr>
          <p:pic>
            <p:nvPicPr>
              <p:cNvPr id="7800" name="Google Shape;7800;p98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5294363" y="3591293"/>
                <a:ext cx="131089" cy="1356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01" name="Google Shape;7801;p98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5448287" y="3683852"/>
                <a:ext cx="86893" cy="659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802" name="Google Shape;7802;p9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5384279" y="3393173"/>
              <a:ext cx="67569" cy="86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03" name="Google Shape;7803;p9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052303" y="4285488"/>
              <a:ext cx="408457" cy="262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04" name="Google Shape;7804;p98"/>
            <p:cNvSpPr/>
            <p:nvPr/>
          </p:nvSpPr>
          <p:spPr>
            <a:xfrm>
              <a:off x="4517135" y="4289297"/>
              <a:ext cx="30479" cy="208914"/>
            </a:xfrm>
            <a:custGeom>
              <a:rect b="b" l="l" r="r" t="t"/>
              <a:pathLst>
                <a:path extrusionOk="0" h="208914" w="30479">
                  <a:moveTo>
                    <a:pt x="762" y="0"/>
                  </a:moveTo>
                  <a:lnTo>
                    <a:pt x="238" y="12453"/>
                  </a:lnTo>
                  <a:lnTo>
                    <a:pt x="0" y="24764"/>
                  </a:lnTo>
                  <a:lnTo>
                    <a:pt x="333" y="37076"/>
                  </a:lnTo>
                  <a:lnTo>
                    <a:pt x="1524" y="49530"/>
                  </a:lnTo>
                  <a:lnTo>
                    <a:pt x="5060" y="67365"/>
                  </a:lnTo>
                  <a:lnTo>
                    <a:pt x="8667" y="85344"/>
                  </a:lnTo>
                  <a:lnTo>
                    <a:pt x="12132" y="103322"/>
                  </a:lnTo>
                  <a:lnTo>
                    <a:pt x="15240" y="121157"/>
                  </a:lnTo>
                  <a:lnTo>
                    <a:pt x="18418" y="137731"/>
                  </a:lnTo>
                  <a:lnTo>
                    <a:pt x="21240" y="154304"/>
                  </a:lnTo>
                  <a:lnTo>
                    <a:pt x="23919" y="170878"/>
                  </a:lnTo>
                  <a:lnTo>
                    <a:pt x="26670" y="187452"/>
                  </a:lnTo>
                  <a:lnTo>
                    <a:pt x="27479" y="194524"/>
                  </a:lnTo>
                  <a:lnTo>
                    <a:pt x="28575" y="202882"/>
                  </a:lnTo>
                  <a:lnTo>
                    <a:pt x="29670" y="208668"/>
                  </a:lnTo>
                  <a:lnTo>
                    <a:pt x="30480" y="208026"/>
                  </a:lnTo>
                  <a:lnTo>
                    <a:pt x="30480" y="204978"/>
                  </a:lnTo>
                  <a:lnTo>
                    <a:pt x="30480" y="202692"/>
                  </a:lnTo>
                  <a:lnTo>
                    <a:pt x="29718" y="199644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05" name="Google Shape;7805;p98"/>
            <p:cNvGrpSpPr/>
            <p:nvPr/>
          </p:nvGrpSpPr>
          <p:grpSpPr>
            <a:xfrm>
              <a:off x="4904135" y="4294060"/>
              <a:ext cx="1147032" cy="270447"/>
              <a:chOff x="4904135" y="4294060"/>
              <a:chExt cx="1147032" cy="270447"/>
            </a:xfrm>
          </p:grpSpPr>
          <p:pic>
            <p:nvPicPr>
              <p:cNvPr id="7806" name="Google Shape;7806;p98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4904135" y="4311383"/>
                <a:ext cx="180893" cy="1782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07" name="Google Shape;7807;p98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5107768" y="4329671"/>
                <a:ext cx="183572" cy="147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08" name="Google Shape;7808;p98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5319509" y="4323575"/>
                <a:ext cx="175285" cy="1406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09" name="Google Shape;7809;p98"/>
              <p:cNvSpPr/>
              <p:nvPr/>
            </p:nvSpPr>
            <p:spPr>
              <a:xfrm>
                <a:off x="5516879" y="4313682"/>
                <a:ext cx="285114" cy="250825"/>
              </a:xfrm>
              <a:custGeom>
                <a:rect b="b" l="l" r="r" t="t"/>
                <a:pathLst>
                  <a:path extrusionOk="0" h="250825" w="285114">
                    <a:moveTo>
                      <a:pt x="57912" y="63246"/>
                    </a:moveTo>
                    <a:lnTo>
                      <a:pt x="57590" y="55042"/>
                    </a:lnTo>
                    <a:lnTo>
                      <a:pt x="57626" y="47339"/>
                    </a:lnTo>
                    <a:lnTo>
                      <a:pt x="57804" y="39778"/>
                    </a:lnTo>
                    <a:lnTo>
                      <a:pt x="57912" y="32004"/>
                    </a:lnTo>
                    <a:lnTo>
                      <a:pt x="57912" y="23622"/>
                    </a:lnTo>
                    <a:lnTo>
                      <a:pt x="57150" y="20574"/>
                    </a:lnTo>
                    <a:lnTo>
                      <a:pt x="48006" y="19812"/>
                    </a:lnTo>
                    <a:lnTo>
                      <a:pt x="38838" y="20490"/>
                    </a:lnTo>
                    <a:lnTo>
                      <a:pt x="5334" y="51816"/>
                    </a:lnTo>
                    <a:lnTo>
                      <a:pt x="0" y="80772"/>
                    </a:lnTo>
                    <a:lnTo>
                      <a:pt x="7620" y="86106"/>
                    </a:lnTo>
                    <a:lnTo>
                      <a:pt x="17526" y="87630"/>
                    </a:lnTo>
                    <a:lnTo>
                      <a:pt x="24574" y="88189"/>
                    </a:lnTo>
                    <a:lnTo>
                      <a:pt x="31051" y="87534"/>
                    </a:lnTo>
                    <a:lnTo>
                      <a:pt x="37242" y="85594"/>
                    </a:lnTo>
                    <a:lnTo>
                      <a:pt x="43434" y="82296"/>
                    </a:lnTo>
                    <a:lnTo>
                      <a:pt x="47244" y="80010"/>
                    </a:lnTo>
                    <a:lnTo>
                      <a:pt x="51054" y="75438"/>
                    </a:lnTo>
                    <a:lnTo>
                      <a:pt x="55626" y="73914"/>
                    </a:lnTo>
                    <a:lnTo>
                      <a:pt x="56388" y="73914"/>
                    </a:lnTo>
                    <a:lnTo>
                      <a:pt x="57150" y="73914"/>
                    </a:lnTo>
                    <a:lnTo>
                      <a:pt x="58674" y="73914"/>
                    </a:lnTo>
                    <a:lnTo>
                      <a:pt x="61257" y="82165"/>
                    </a:lnTo>
                    <a:lnTo>
                      <a:pt x="68627" y="124325"/>
                    </a:lnTo>
                    <a:lnTo>
                      <a:pt x="71628" y="172974"/>
                    </a:lnTo>
                    <a:lnTo>
                      <a:pt x="70663" y="217551"/>
                    </a:lnTo>
                    <a:lnTo>
                      <a:pt x="45720" y="250698"/>
                    </a:lnTo>
                    <a:lnTo>
                      <a:pt x="35647" y="246328"/>
                    </a:lnTo>
                    <a:lnTo>
                      <a:pt x="13918" y="203704"/>
                    </a:lnTo>
                    <a:lnTo>
                      <a:pt x="10894" y="172390"/>
                    </a:lnTo>
                    <a:lnTo>
                      <a:pt x="12954" y="157734"/>
                    </a:lnTo>
                    <a:lnTo>
                      <a:pt x="36742" y="125372"/>
                    </a:lnTo>
                    <a:lnTo>
                      <a:pt x="75628" y="101346"/>
                    </a:lnTo>
                    <a:lnTo>
                      <a:pt x="104394" y="87630"/>
                    </a:lnTo>
                    <a:lnTo>
                      <a:pt x="117598" y="81272"/>
                    </a:lnTo>
                    <a:lnTo>
                      <a:pt x="153924" y="57912"/>
                    </a:lnTo>
                    <a:lnTo>
                      <a:pt x="167306" y="15751"/>
                    </a:lnTo>
                    <a:lnTo>
                      <a:pt x="153162" y="0"/>
                    </a:lnTo>
                    <a:lnTo>
                      <a:pt x="143625" y="1726"/>
                    </a:lnTo>
                    <a:lnTo>
                      <a:pt x="122003" y="40624"/>
                    </a:lnTo>
                    <a:lnTo>
                      <a:pt x="120396" y="83058"/>
                    </a:lnTo>
                    <a:lnTo>
                      <a:pt x="150876" y="108204"/>
                    </a:lnTo>
                    <a:lnTo>
                      <a:pt x="160341" y="108846"/>
                    </a:lnTo>
                    <a:lnTo>
                      <a:pt x="170021" y="108204"/>
                    </a:lnTo>
                    <a:lnTo>
                      <a:pt x="199644" y="83439"/>
                    </a:lnTo>
                    <a:lnTo>
                      <a:pt x="202692" y="60960"/>
                    </a:lnTo>
                    <a:lnTo>
                      <a:pt x="202692" y="53971"/>
                    </a:lnTo>
                    <a:lnTo>
                      <a:pt x="202692" y="46767"/>
                    </a:lnTo>
                    <a:lnTo>
                      <a:pt x="202692" y="39421"/>
                    </a:lnTo>
                    <a:lnTo>
                      <a:pt x="202692" y="32004"/>
                    </a:lnTo>
                    <a:lnTo>
                      <a:pt x="202692" y="41719"/>
                    </a:lnTo>
                    <a:lnTo>
                      <a:pt x="202692" y="51435"/>
                    </a:lnTo>
                    <a:lnTo>
                      <a:pt x="202692" y="61150"/>
                    </a:lnTo>
                    <a:lnTo>
                      <a:pt x="202692" y="70866"/>
                    </a:lnTo>
                    <a:lnTo>
                      <a:pt x="203334" y="79569"/>
                    </a:lnTo>
                    <a:lnTo>
                      <a:pt x="204406" y="89058"/>
                    </a:lnTo>
                    <a:lnTo>
                      <a:pt x="206335" y="98405"/>
                    </a:lnTo>
                    <a:lnTo>
                      <a:pt x="209550" y="106680"/>
                    </a:lnTo>
                    <a:lnTo>
                      <a:pt x="210312" y="106680"/>
                    </a:lnTo>
                    <a:lnTo>
                      <a:pt x="211836" y="102108"/>
                    </a:lnTo>
                    <a:lnTo>
                      <a:pt x="211836" y="96012"/>
                    </a:lnTo>
                    <a:lnTo>
                      <a:pt x="211836" y="89916"/>
                    </a:lnTo>
                    <a:lnTo>
                      <a:pt x="216408" y="47244"/>
                    </a:lnTo>
                    <a:lnTo>
                      <a:pt x="241970" y="19109"/>
                    </a:lnTo>
                    <a:lnTo>
                      <a:pt x="248697" y="19145"/>
                    </a:lnTo>
                    <a:lnTo>
                      <a:pt x="281940" y="45720"/>
                    </a:lnTo>
                    <a:lnTo>
                      <a:pt x="284607" y="60674"/>
                    </a:lnTo>
                    <a:lnTo>
                      <a:pt x="284297" y="68972"/>
                    </a:lnTo>
                    <a:lnTo>
                      <a:pt x="282702" y="76200"/>
                    </a:lnTo>
                    <a:lnTo>
                      <a:pt x="278808" y="83510"/>
                    </a:lnTo>
                    <a:lnTo>
                      <a:pt x="274415" y="90678"/>
                    </a:lnTo>
                    <a:lnTo>
                      <a:pt x="270164" y="97845"/>
                    </a:lnTo>
                    <a:lnTo>
                      <a:pt x="266700" y="105156"/>
                    </a:lnTo>
                    <a:lnTo>
                      <a:pt x="266700" y="106680"/>
                    </a:lnTo>
                    <a:lnTo>
                      <a:pt x="266700" y="107442"/>
                    </a:lnTo>
                    <a:lnTo>
                      <a:pt x="266700" y="10820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0" name="Google Shape;7810;p98"/>
              <p:cNvSpPr/>
              <p:nvPr/>
            </p:nvSpPr>
            <p:spPr>
              <a:xfrm>
                <a:off x="5815024" y="4294060"/>
                <a:ext cx="203835" cy="125729"/>
              </a:xfrm>
              <a:custGeom>
                <a:rect b="b" l="l" r="r" t="t"/>
                <a:pathLst>
                  <a:path extrusionOk="0" h="125729" w="203835">
                    <a:moveTo>
                      <a:pt x="52375" y="3619"/>
                    </a:moveTo>
                    <a:lnTo>
                      <a:pt x="45577" y="666"/>
                    </a:lnTo>
                    <a:lnTo>
                      <a:pt x="39707" y="0"/>
                    </a:lnTo>
                    <a:lnTo>
                      <a:pt x="34266" y="1905"/>
                    </a:lnTo>
                    <a:lnTo>
                      <a:pt x="9894" y="38600"/>
                    </a:lnTo>
                    <a:lnTo>
                      <a:pt x="83" y="75723"/>
                    </a:lnTo>
                    <a:lnTo>
                      <a:pt x="0" y="89427"/>
                    </a:lnTo>
                    <a:lnTo>
                      <a:pt x="2845" y="101917"/>
                    </a:lnTo>
                    <a:lnTo>
                      <a:pt x="38659" y="124777"/>
                    </a:lnTo>
                    <a:lnTo>
                      <a:pt x="51863" y="125170"/>
                    </a:lnTo>
                    <a:lnTo>
                      <a:pt x="64281" y="123920"/>
                    </a:lnTo>
                    <a:lnTo>
                      <a:pt x="108858" y="102679"/>
                    </a:lnTo>
                    <a:lnTo>
                      <a:pt x="137243" y="63817"/>
                    </a:lnTo>
                    <a:lnTo>
                      <a:pt x="144958" y="24860"/>
                    </a:lnTo>
                    <a:lnTo>
                      <a:pt x="106751" y="30122"/>
                    </a:lnTo>
                    <a:lnTo>
                      <a:pt x="96488" y="70746"/>
                    </a:lnTo>
                    <a:lnTo>
                      <a:pt x="113668" y="105239"/>
                    </a:lnTo>
                    <a:lnTo>
                      <a:pt x="157972" y="115216"/>
                    </a:lnTo>
                    <a:lnTo>
                      <a:pt x="185725" y="109537"/>
                    </a:lnTo>
                    <a:lnTo>
                      <a:pt x="191821" y="108013"/>
                    </a:lnTo>
                    <a:lnTo>
                      <a:pt x="197155" y="105727"/>
                    </a:lnTo>
                    <a:lnTo>
                      <a:pt x="203251" y="102679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1" name="Google Shape;7811;p98"/>
              <p:cNvSpPr/>
              <p:nvPr/>
            </p:nvSpPr>
            <p:spPr>
              <a:xfrm>
                <a:off x="6036563" y="4389882"/>
                <a:ext cx="14604" cy="1270"/>
              </a:xfrm>
              <a:custGeom>
                <a:rect b="b" l="l" r="r" t="t"/>
                <a:pathLst>
                  <a:path extrusionOk="0" h="1270" w="14604">
                    <a:moveTo>
                      <a:pt x="14477" y="762"/>
                    </a:moveTo>
                    <a:lnTo>
                      <a:pt x="9905" y="762"/>
                    </a:lnTo>
                    <a:lnTo>
                      <a:pt x="5333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812" name="Google Shape;7812;p98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4417301" y="4906505"/>
              <a:ext cx="119659" cy="172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13" name="Google Shape;7813;p9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4585703" y="4878192"/>
              <a:ext cx="162331" cy="21731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14" name="Google Shape;7814;p98"/>
            <p:cNvGrpSpPr/>
            <p:nvPr/>
          </p:nvGrpSpPr>
          <p:grpSpPr>
            <a:xfrm>
              <a:off x="5272265" y="4834115"/>
              <a:ext cx="453427" cy="177571"/>
              <a:chOff x="5272265" y="4834115"/>
              <a:chExt cx="453427" cy="177571"/>
            </a:xfrm>
          </p:grpSpPr>
          <p:pic>
            <p:nvPicPr>
              <p:cNvPr id="7815" name="Google Shape;7815;p98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5272265" y="4834115"/>
                <a:ext cx="154711" cy="1775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16" name="Google Shape;7816;p98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5449478" y="4860023"/>
                <a:ext cx="276214" cy="1235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817" name="Google Shape;7817;p98"/>
            <p:cNvSpPr/>
            <p:nvPr/>
          </p:nvSpPr>
          <p:spPr>
            <a:xfrm>
              <a:off x="5872662" y="4799076"/>
              <a:ext cx="146685" cy="254000"/>
            </a:xfrm>
            <a:custGeom>
              <a:rect b="b" l="l" r="r" t="t"/>
              <a:pathLst>
                <a:path extrusionOk="0" h="254000" w="146685">
                  <a:moveTo>
                    <a:pt x="15311" y="66294"/>
                  </a:moveTo>
                  <a:lnTo>
                    <a:pt x="71" y="111252"/>
                  </a:lnTo>
                  <a:lnTo>
                    <a:pt x="0" y="121610"/>
                  </a:lnTo>
                  <a:lnTo>
                    <a:pt x="642" y="131826"/>
                  </a:lnTo>
                  <a:lnTo>
                    <a:pt x="33325" y="158043"/>
                  </a:lnTo>
                  <a:lnTo>
                    <a:pt x="41219" y="156210"/>
                  </a:lnTo>
                  <a:lnTo>
                    <a:pt x="68651" y="124206"/>
                  </a:lnTo>
                  <a:lnTo>
                    <a:pt x="64079" y="80010"/>
                  </a:lnTo>
                  <a:lnTo>
                    <a:pt x="29027" y="59436"/>
                  </a:lnTo>
                  <a:lnTo>
                    <a:pt x="63126" y="81534"/>
                  </a:lnTo>
                  <a:lnTo>
                    <a:pt x="102107" y="68091"/>
                  </a:lnTo>
                  <a:lnTo>
                    <a:pt x="131897" y="44196"/>
                  </a:lnTo>
                  <a:lnTo>
                    <a:pt x="135612" y="28384"/>
                  </a:lnTo>
                  <a:lnTo>
                    <a:pt x="133719" y="20407"/>
                  </a:lnTo>
                  <a:lnTo>
                    <a:pt x="100655" y="0"/>
                  </a:lnTo>
                  <a:lnTo>
                    <a:pt x="93309" y="1833"/>
                  </a:lnTo>
                  <a:lnTo>
                    <a:pt x="80748" y="50768"/>
                  </a:lnTo>
                  <a:lnTo>
                    <a:pt x="84129" y="100774"/>
                  </a:lnTo>
                  <a:lnTo>
                    <a:pt x="89654" y="140779"/>
                  </a:lnTo>
                  <a:lnTo>
                    <a:pt x="92273" y="160782"/>
                  </a:lnTo>
                  <a:lnTo>
                    <a:pt x="93678" y="180439"/>
                  </a:lnTo>
                  <a:lnTo>
                    <a:pt x="94940" y="200310"/>
                  </a:lnTo>
                  <a:lnTo>
                    <a:pt x="96774" y="220039"/>
                  </a:lnTo>
                  <a:lnTo>
                    <a:pt x="99893" y="239268"/>
                  </a:lnTo>
                  <a:lnTo>
                    <a:pt x="100655" y="245364"/>
                  </a:lnTo>
                  <a:lnTo>
                    <a:pt x="105227" y="253746"/>
                  </a:lnTo>
                  <a:lnTo>
                    <a:pt x="132766" y="219372"/>
                  </a:lnTo>
                  <a:lnTo>
                    <a:pt x="144660" y="182403"/>
                  </a:lnTo>
                  <a:lnTo>
                    <a:pt x="146375" y="155448"/>
                  </a:lnTo>
                  <a:lnTo>
                    <a:pt x="144518" y="145018"/>
                  </a:lnTo>
                  <a:lnTo>
                    <a:pt x="109180" y="122515"/>
                  </a:lnTo>
                  <a:lnTo>
                    <a:pt x="93416" y="121729"/>
                  </a:lnTo>
                  <a:lnTo>
                    <a:pt x="77652" y="122943"/>
                  </a:lnTo>
                  <a:lnTo>
                    <a:pt x="63317" y="125730"/>
                  </a:lnTo>
                  <a:lnTo>
                    <a:pt x="56018" y="127825"/>
                  </a:lnTo>
                  <a:lnTo>
                    <a:pt x="48934" y="130492"/>
                  </a:lnTo>
                  <a:lnTo>
                    <a:pt x="41993" y="133445"/>
                  </a:lnTo>
                  <a:lnTo>
                    <a:pt x="35123" y="136398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18" name="Google Shape;7818;p98"/>
            <p:cNvGrpSpPr/>
            <p:nvPr/>
          </p:nvGrpSpPr>
          <p:grpSpPr>
            <a:xfrm>
              <a:off x="6165246" y="4751831"/>
              <a:ext cx="598012" cy="177765"/>
              <a:chOff x="6165246" y="4751831"/>
              <a:chExt cx="598012" cy="177765"/>
            </a:xfrm>
          </p:grpSpPr>
          <p:sp>
            <p:nvSpPr>
              <p:cNvPr id="7819" name="Google Shape;7819;p98"/>
              <p:cNvSpPr/>
              <p:nvPr/>
            </p:nvSpPr>
            <p:spPr>
              <a:xfrm>
                <a:off x="6165246" y="4805136"/>
                <a:ext cx="126364" cy="124460"/>
              </a:xfrm>
              <a:custGeom>
                <a:rect b="b" l="l" r="r" t="t"/>
                <a:pathLst>
                  <a:path extrusionOk="0" h="124460" w="126364">
                    <a:moveTo>
                      <a:pt x="69437" y="11465"/>
                    </a:moveTo>
                    <a:lnTo>
                      <a:pt x="61079" y="5929"/>
                    </a:lnTo>
                    <a:lnTo>
                      <a:pt x="53435" y="2035"/>
                    </a:lnTo>
                    <a:lnTo>
                      <a:pt x="45219" y="0"/>
                    </a:lnTo>
                    <a:lnTo>
                      <a:pt x="35147" y="35"/>
                    </a:lnTo>
                    <a:lnTo>
                      <a:pt x="4667" y="25943"/>
                    </a:lnTo>
                    <a:lnTo>
                      <a:pt x="0" y="54518"/>
                    </a:lnTo>
                    <a:lnTo>
                      <a:pt x="916" y="69449"/>
                    </a:lnTo>
                    <a:lnTo>
                      <a:pt x="18192" y="106429"/>
                    </a:lnTo>
                    <a:lnTo>
                      <a:pt x="53637" y="124134"/>
                    </a:lnTo>
                    <a:lnTo>
                      <a:pt x="67436" y="124146"/>
                    </a:lnTo>
                    <a:lnTo>
                      <a:pt x="81093" y="121729"/>
                    </a:lnTo>
                    <a:lnTo>
                      <a:pt x="93821" y="117383"/>
                    </a:lnTo>
                    <a:lnTo>
                      <a:pt x="103215" y="112275"/>
                    </a:lnTo>
                    <a:lnTo>
                      <a:pt x="111251" y="106239"/>
                    </a:lnTo>
                    <a:lnTo>
                      <a:pt x="118574" y="99488"/>
                    </a:lnTo>
                    <a:lnTo>
                      <a:pt x="125825" y="92237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0" name="Google Shape;7820;p98"/>
              <p:cNvSpPr/>
              <p:nvPr/>
            </p:nvSpPr>
            <p:spPr>
              <a:xfrm>
                <a:off x="6290310" y="4780787"/>
                <a:ext cx="37464" cy="136525"/>
              </a:xfrm>
              <a:custGeom>
                <a:rect b="b" l="l" r="r" t="t"/>
                <a:pathLst>
                  <a:path extrusionOk="0" h="136525" w="37464">
                    <a:moveTo>
                      <a:pt x="0" y="0"/>
                    </a:moveTo>
                    <a:lnTo>
                      <a:pt x="3667" y="11310"/>
                    </a:lnTo>
                    <a:lnTo>
                      <a:pt x="7620" y="22478"/>
                    </a:lnTo>
                    <a:lnTo>
                      <a:pt x="11572" y="33647"/>
                    </a:lnTo>
                    <a:lnTo>
                      <a:pt x="22574" y="70580"/>
                    </a:lnTo>
                    <a:lnTo>
                      <a:pt x="31146" y="115061"/>
                    </a:lnTo>
                    <a:lnTo>
                      <a:pt x="33016" y="124420"/>
                    </a:lnTo>
                    <a:lnTo>
                      <a:pt x="35814" y="133349"/>
                    </a:lnTo>
                    <a:lnTo>
                      <a:pt x="36576" y="134111"/>
                    </a:lnTo>
                    <a:lnTo>
                      <a:pt x="36576" y="135635"/>
                    </a:lnTo>
                    <a:lnTo>
                      <a:pt x="37338" y="136397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1" name="Google Shape;7821;p98"/>
              <p:cNvSpPr/>
              <p:nvPr/>
            </p:nvSpPr>
            <p:spPr>
              <a:xfrm>
                <a:off x="6357366" y="4812029"/>
                <a:ext cx="96520" cy="83185"/>
              </a:xfrm>
              <a:custGeom>
                <a:rect b="b" l="l" r="r" t="t"/>
                <a:pathLst>
                  <a:path extrusionOk="0" h="83185" w="96520">
                    <a:moveTo>
                      <a:pt x="0" y="19050"/>
                    </a:moveTo>
                    <a:lnTo>
                      <a:pt x="23645" y="53887"/>
                    </a:lnTo>
                    <a:lnTo>
                      <a:pt x="26098" y="60959"/>
                    </a:lnTo>
                    <a:lnTo>
                      <a:pt x="28836" y="68032"/>
                    </a:lnTo>
                    <a:lnTo>
                      <a:pt x="32004" y="74675"/>
                    </a:lnTo>
                    <a:lnTo>
                      <a:pt x="34290" y="78485"/>
                    </a:lnTo>
                    <a:lnTo>
                      <a:pt x="39624" y="83057"/>
                    </a:lnTo>
                    <a:lnTo>
                      <a:pt x="42672" y="77723"/>
                    </a:lnTo>
                    <a:lnTo>
                      <a:pt x="46220" y="69806"/>
                    </a:lnTo>
                    <a:lnTo>
                      <a:pt x="48196" y="61245"/>
                    </a:lnTo>
                    <a:lnTo>
                      <a:pt x="49315" y="52542"/>
                    </a:lnTo>
                    <a:lnTo>
                      <a:pt x="50292" y="44195"/>
                    </a:lnTo>
                    <a:lnTo>
                      <a:pt x="51756" y="35492"/>
                    </a:lnTo>
                    <a:lnTo>
                      <a:pt x="52863" y="26574"/>
                    </a:lnTo>
                    <a:lnTo>
                      <a:pt x="53828" y="17514"/>
                    </a:lnTo>
                    <a:lnTo>
                      <a:pt x="54864" y="8381"/>
                    </a:lnTo>
                    <a:lnTo>
                      <a:pt x="56388" y="0"/>
                    </a:lnTo>
                    <a:lnTo>
                      <a:pt x="57150" y="4571"/>
                    </a:lnTo>
                    <a:lnTo>
                      <a:pt x="59436" y="2285"/>
                    </a:lnTo>
                    <a:lnTo>
                      <a:pt x="61138" y="9132"/>
                    </a:lnTo>
                    <a:lnTo>
                      <a:pt x="62769" y="15906"/>
                    </a:lnTo>
                    <a:lnTo>
                      <a:pt x="64258" y="22538"/>
                    </a:lnTo>
                    <a:lnTo>
                      <a:pt x="65532" y="28955"/>
                    </a:lnTo>
                    <a:lnTo>
                      <a:pt x="67746" y="37385"/>
                    </a:lnTo>
                    <a:lnTo>
                      <a:pt x="70104" y="45529"/>
                    </a:lnTo>
                    <a:lnTo>
                      <a:pt x="73032" y="53387"/>
                    </a:lnTo>
                    <a:lnTo>
                      <a:pt x="76962" y="60959"/>
                    </a:lnTo>
                    <a:lnTo>
                      <a:pt x="82296" y="68579"/>
                    </a:lnTo>
                    <a:lnTo>
                      <a:pt x="86868" y="68579"/>
                    </a:lnTo>
                    <a:lnTo>
                      <a:pt x="96012" y="68579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2" name="Google Shape;7822;p98"/>
              <p:cNvSpPr/>
              <p:nvPr/>
            </p:nvSpPr>
            <p:spPr>
              <a:xfrm>
                <a:off x="6453139" y="4783359"/>
                <a:ext cx="72390" cy="98425"/>
              </a:xfrm>
              <a:custGeom>
                <a:rect b="b" l="l" r="r" t="t"/>
                <a:pathLst>
                  <a:path extrusionOk="0" h="98425" w="72390">
                    <a:moveTo>
                      <a:pt x="29194" y="8858"/>
                    </a:moveTo>
                    <a:lnTo>
                      <a:pt x="22181" y="3464"/>
                    </a:lnTo>
                    <a:lnTo>
                      <a:pt x="16525" y="0"/>
                    </a:lnTo>
                    <a:lnTo>
                      <a:pt x="11299" y="392"/>
                    </a:lnTo>
                    <a:lnTo>
                      <a:pt x="5572" y="6572"/>
                    </a:lnTo>
                    <a:lnTo>
                      <a:pt x="2381" y="13358"/>
                    </a:lnTo>
                    <a:lnTo>
                      <a:pt x="619" y="20859"/>
                    </a:lnTo>
                    <a:lnTo>
                      <a:pt x="0" y="28646"/>
                    </a:lnTo>
                    <a:lnTo>
                      <a:pt x="238" y="36290"/>
                    </a:lnTo>
                    <a:lnTo>
                      <a:pt x="31480" y="58971"/>
                    </a:lnTo>
                    <a:lnTo>
                      <a:pt x="49768" y="60614"/>
                    </a:lnTo>
                    <a:lnTo>
                      <a:pt x="58912" y="61436"/>
                    </a:lnTo>
                    <a:lnTo>
                      <a:pt x="65008" y="62198"/>
                    </a:lnTo>
                    <a:lnTo>
                      <a:pt x="69580" y="62960"/>
                    </a:lnTo>
                    <a:lnTo>
                      <a:pt x="71866" y="67532"/>
                    </a:lnTo>
                    <a:lnTo>
                      <a:pt x="71866" y="72925"/>
                    </a:lnTo>
                    <a:lnTo>
                      <a:pt x="67865" y="77533"/>
                    </a:lnTo>
                    <a:lnTo>
                      <a:pt x="62436" y="81141"/>
                    </a:lnTo>
                    <a:lnTo>
                      <a:pt x="58150" y="83534"/>
                    </a:lnTo>
                    <a:lnTo>
                      <a:pt x="50113" y="88034"/>
                    </a:lnTo>
                    <a:lnTo>
                      <a:pt x="41862" y="92106"/>
                    </a:lnTo>
                    <a:lnTo>
                      <a:pt x="33182" y="95321"/>
                    </a:lnTo>
                    <a:lnTo>
                      <a:pt x="23860" y="97250"/>
                    </a:lnTo>
                    <a:lnTo>
                      <a:pt x="14716" y="98012"/>
                    </a:lnTo>
                    <a:lnTo>
                      <a:pt x="15478" y="95726"/>
                    </a:lnTo>
                    <a:lnTo>
                      <a:pt x="13192" y="8810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3" name="Google Shape;7823;p98"/>
              <p:cNvSpPr/>
              <p:nvPr/>
            </p:nvSpPr>
            <p:spPr>
              <a:xfrm>
                <a:off x="6545580" y="4751831"/>
                <a:ext cx="11429" cy="123189"/>
              </a:xfrm>
              <a:custGeom>
                <a:rect b="b" l="l" r="r" t="t"/>
                <a:pathLst>
                  <a:path extrusionOk="0" h="123189" w="11429">
                    <a:moveTo>
                      <a:pt x="0" y="0"/>
                    </a:moveTo>
                    <a:lnTo>
                      <a:pt x="7620" y="38100"/>
                    </a:lnTo>
                    <a:lnTo>
                      <a:pt x="10668" y="79248"/>
                    </a:lnTo>
                    <a:lnTo>
                      <a:pt x="10679" y="88963"/>
                    </a:lnTo>
                    <a:lnTo>
                      <a:pt x="10763" y="98679"/>
                    </a:lnTo>
                    <a:lnTo>
                      <a:pt x="10989" y="108394"/>
                    </a:lnTo>
                    <a:lnTo>
                      <a:pt x="11430" y="118110"/>
                    </a:lnTo>
                    <a:lnTo>
                      <a:pt x="11430" y="119634"/>
                    </a:lnTo>
                    <a:lnTo>
                      <a:pt x="11430" y="121157"/>
                    </a:lnTo>
                    <a:lnTo>
                      <a:pt x="11430" y="122682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4" name="Google Shape;7824;p98"/>
              <p:cNvSpPr/>
              <p:nvPr/>
            </p:nvSpPr>
            <p:spPr>
              <a:xfrm>
                <a:off x="6550914" y="4811267"/>
                <a:ext cx="121920" cy="63500"/>
              </a:xfrm>
              <a:custGeom>
                <a:rect b="b" l="l" r="r" t="t"/>
                <a:pathLst>
                  <a:path extrusionOk="0" h="63500" w="121920">
                    <a:moveTo>
                      <a:pt x="0" y="8381"/>
                    </a:moveTo>
                    <a:lnTo>
                      <a:pt x="10179" y="6024"/>
                    </a:lnTo>
                    <a:lnTo>
                      <a:pt x="20288" y="4381"/>
                    </a:lnTo>
                    <a:lnTo>
                      <a:pt x="30539" y="3024"/>
                    </a:lnTo>
                    <a:lnTo>
                      <a:pt x="41148" y="1523"/>
                    </a:lnTo>
                    <a:lnTo>
                      <a:pt x="76200" y="0"/>
                    </a:lnTo>
                    <a:lnTo>
                      <a:pt x="75438" y="3809"/>
                    </a:lnTo>
                    <a:lnTo>
                      <a:pt x="75438" y="8381"/>
                    </a:lnTo>
                    <a:lnTo>
                      <a:pt x="74926" y="14989"/>
                    </a:lnTo>
                    <a:lnTo>
                      <a:pt x="73628" y="21240"/>
                    </a:lnTo>
                    <a:lnTo>
                      <a:pt x="71901" y="27348"/>
                    </a:lnTo>
                    <a:lnTo>
                      <a:pt x="70104" y="33527"/>
                    </a:lnTo>
                    <a:lnTo>
                      <a:pt x="69342" y="38861"/>
                    </a:lnTo>
                    <a:lnTo>
                      <a:pt x="66294" y="52577"/>
                    </a:lnTo>
                    <a:lnTo>
                      <a:pt x="68580" y="57149"/>
                    </a:lnTo>
                    <a:lnTo>
                      <a:pt x="73699" y="60983"/>
                    </a:lnTo>
                    <a:lnTo>
                      <a:pt x="80962" y="62674"/>
                    </a:lnTo>
                    <a:lnTo>
                      <a:pt x="88511" y="62936"/>
                    </a:lnTo>
                    <a:lnTo>
                      <a:pt x="94488" y="62483"/>
                    </a:lnTo>
                    <a:lnTo>
                      <a:pt x="102310" y="60114"/>
                    </a:lnTo>
                    <a:lnTo>
                      <a:pt x="109061" y="56673"/>
                    </a:lnTo>
                    <a:lnTo>
                      <a:pt x="115383" y="52518"/>
                    </a:lnTo>
                    <a:lnTo>
                      <a:pt x="121920" y="48005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5" name="Google Shape;7825;p98"/>
              <p:cNvSpPr/>
              <p:nvPr/>
            </p:nvSpPr>
            <p:spPr>
              <a:xfrm>
                <a:off x="6617208" y="4784562"/>
                <a:ext cx="60959" cy="40004"/>
              </a:xfrm>
              <a:custGeom>
                <a:rect b="b" l="l" r="r" t="t"/>
                <a:pathLst>
                  <a:path extrusionOk="0" h="40004" w="60959">
                    <a:moveTo>
                      <a:pt x="12953" y="28229"/>
                    </a:moveTo>
                    <a:lnTo>
                      <a:pt x="17561" y="36087"/>
                    </a:lnTo>
                    <a:lnTo>
                      <a:pt x="22955" y="39659"/>
                    </a:lnTo>
                    <a:lnTo>
                      <a:pt x="30206" y="39802"/>
                    </a:lnTo>
                    <a:lnTo>
                      <a:pt x="40385" y="37373"/>
                    </a:lnTo>
                    <a:lnTo>
                      <a:pt x="47136" y="34861"/>
                    </a:lnTo>
                    <a:lnTo>
                      <a:pt x="53244" y="31563"/>
                    </a:lnTo>
                    <a:lnTo>
                      <a:pt x="58066" y="26979"/>
                    </a:lnTo>
                    <a:lnTo>
                      <a:pt x="60959" y="20609"/>
                    </a:lnTo>
                    <a:lnTo>
                      <a:pt x="60043" y="14573"/>
                    </a:lnTo>
                    <a:lnTo>
                      <a:pt x="16644" y="0"/>
                    </a:lnTo>
                    <a:lnTo>
                      <a:pt x="8381" y="797"/>
                    </a:lnTo>
                    <a:lnTo>
                      <a:pt x="0" y="3083"/>
                    </a:lnTo>
                    <a:lnTo>
                      <a:pt x="3809" y="11465"/>
                    </a:lnTo>
                    <a:lnTo>
                      <a:pt x="6857" y="16037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6" name="Google Shape;7826;p98"/>
              <p:cNvSpPr/>
              <p:nvPr/>
            </p:nvSpPr>
            <p:spPr>
              <a:xfrm>
                <a:off x="6693408" y="4767071"/>
                <a:ext cx="69850" cy="98425"/>
              </a:xfrm>
              <a:custGeom>
                <a:rect b="b" l="l" r="r" t="t"/>
                <a:pathLst>
                  <a:path extrusionOk="0" h="98425" w="69850">
                    <a:moveTo>
                      <a:pt x="0" y="46482"/>
                    </a:moveTo>
                    <a:lnTo>
                      <a:pt x="10394" y="41398"/>
                    </a:lnTo>
                    <a:lnTo>
                      <a:pt x="19716" y="37814"/>
                    </a:lnTo>
                    <a:lnTo>
                      <a:pt x="29467" y="36087"/>
                    </a:lnTo>
                    <a:lnTo>
                      <a:pt x="41148" y="36576"/>
                    </a:lnTo>
                    <a:lnTo>
                      <a:pt x="66389" y="66675"/>
                    </a:lnTo>
                    <a:lnTo>
                      <a:pt x="66567" y="73914"/>
                    </a:lnTo>
                    <a:lnTo>
                      <a:pt x="65532" y="80010"/>
                    </a:lnTo>
                    <a:lnTo>
                      <a:pt x="64770" y="85344"/>
                    </a:lnTo>
                    <a:lnTo>
                      <a:pt x="59436" y="96012"/>
                    </a:lnTo>
                    <a:lnTo>
                      <a:pt x="53340" y="98298"/>
                    </a:lnTo>
                    <a:lnTo>
                      <a:pt x="51054" y="98298"/>
                    </a:lnTo>
                    <a:lnTo>
                      <a:pt x="49530" y="98298"/>
                    </a:lnTo>
                    <a:lnTo>
                      <a:pt x="48565" y="89618"/>
                    </a:lnTo>
                    <a:lnTo>
                      <a:pt x="48101" y="80867"/>
                    </a:lnTo>
                    <a:lnTo>
                      <a:pt x="48351" y="72259"/>
                    </a:lnTo>
                    <a:lnTo>
                      <a:pt x="49530" y="64008"/>
                    </a:lnTo>
                    <a:lnTo>
                      <a:pt x="51875" y="52708"/>
                    </a:lnTo>
                    <a:lnTo>
                      <a:pt x="55149" y="41624"/>
                    </a:lnTo>
                    <a:lnTo>
                      <a:pt x="58852" y="30682"/>
                    </a:lnTo>
                    <a:lnTo>
                      <a:pt x="62484" y="19812"/>
                    </a:lnTo>
                    <a:lnTo>
                      <a:pt x="64007" y="12954"/>
                    </a:lnTo>
                    <a:lnTo>
                      <a:pt x="65531" y="6096"/>
                    </a:lnTo>
                    <a:lnTo>
                      <a:pt x="69341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827" name="Google Shape;7827;p98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6909041" y="4723625"/>
              <a:ext cx="98323" cy="140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28" name="Google Shape;7828;p98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5558336" y="5186921"/>
              <a:ext cx="215349" cy="1475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29" name="Google Shape;7829;p98"/>
            <p:cNvSpPr/>
            <p:nvPr/>
          </p:nvSpPr>
          <p:spPr>
            <a:xfrm>
              <a:off x="5931408" y="5254752"/>
              <a:ext cx="17145" cy="86995"/>
            </a:xfrm>
            <a:custGeom>
              <a:rect b="b" l="l" r="r" t="t"/>
              <a:pathLst>
                <a:path extrusionOk="0" h="86995" w="17145">
                  <a:moveTo>
                    <a:pt x="0" y="0"/>
                  </a:moveTo>
                  <a:lnTo>
                    <a:pt x="7655" y="13120"/>
                  </a:lnTo>
                  <a:lnTo>
                    <a:pt x="12668" y="24384"/>
                  </a:lnTo>
                  <a:lnTo>
                    <a:pt x="15537" y="36218"/>
                  </a:lnTo>
                  <a:lnTo>
                    <a:pt x="16764" y="51053"/>
                  </a:lnTo>
                  <a:lnTo>
                    <a:pt x="16656" y="60829"/>
                  </a:lnTo>
                  <a:lnTo>
                    <a:pt x="15906" y="69818"/>
                  </a:lnTo>
                  <a:lnTo>
                    <a:pt x="13870" y="78378"/>
                  </a:lnTo>
                  <a:lnTo>
                    <a:pt x="9906" y="86868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0" name="Google Shape;7830;p98"/>
            <p:cNvSpPr/>
            <p:nvPr/>
          </p:nvSpPr>
          <p:spPr>
            <a:xfrm>
              <a:off x="5910071" y="5186171"/>
              <a:ext cx="11429" cy="1904"/>
            </a:xfrm>
            <a:custGeom>
              <a:rect b="b" l="l" r="r" t="t"/>
              <a:pathLst>
                <a:path extrusionOk="0" h="1904" w="11429">
                  <a:moveTo>
                    <a:pt x="0" y="1524"/>
                  </a:moveTo>
                  <a:lnTo>
                    <a:pt x="3810" y="762"/>
                  </a:lnTo>
                  <a:lnTo>
                    <a:pt x="7620" y="762"/>
                  </a:lnTo>
                  <a:lnTo>
                    <a:pt x="11430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31" name="Google Shape;7831;p98"/>
            <p:cNvGrpSpPr/>
            <p:nvPr/>
          </p:nvGrpSpPr>
          <p:grpSpPr>
            <a:xfrm>
              <a:off x="5980163" y="5172443"/>
              <a:ext cx="650011" cy="174523"/>
              <a:chOff x="5980163" y="5172443"/>
              <a:chExt cx="650011" cy="174523"/>
            </a:xfrm>
          </p:grpSpPr>
          <p:pic>
            <p:nvPicPr>
              <p:cNvPr id="7832" name="Google Shape;7832;p98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5980163" y="5208257"/>
                <a:ext cx="221767" cy="1387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33" name="Google Shape;7833;p98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6221812" y="5172443"/>
                <a:ext cx="185858" cy="1582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34" name="Google Shape;7834;p98"/>
              <p:cNvSpPr/>
              <p:nvPr/>
            </p:nvSpPr>
            <p:spPr>
              <a:xfrm>
                <a:off x="6451091" y="5243321"/>
                <a:ext cx="47625" cy="61595"/>
              </a:xfrm>
              <a:custGeom>
                <a:rect b="b" l="l" r="r" t="t"/>
                <a:pathLst>
                  <a:path extrusionOk="0" h="61595" w="47625">
                    <a:moveTo>
                      <a:pt x="10667" y="12954"/>
                    </a:moveTo>
                    <a:lnTo>
                      <a:pt x="7310" y="20038"/>
                    </a:lnTo>
                    <a:lnTo>
                      <a:pt x="4381" y="26765"/>
                    </a:lnTo>
                    <a:lnTo>
                      <a:pt x="2309" y="33635"/>
                    </a:lnTo>
                    <a:lnTo>
                      <a:pt x="1523" y="41148"/>
                    </a:lnTo>
                    <a:lnTo>
                      <a:pt x="761" y="47244"/>
                    </a:lnTo>
                    <a:lnTo>
                      <a:pt x="0" y="55626"/>
                    </a:lnTo>
                    <a:lnTo>
                      <a:pt x="6095" y="59436"/>
                    </a:lnTo>
                    <a:lnTo>
                      <a:pt x="12263" y="60983"/>
                    </a:lnTo>
                    <a:lnTo>
                      <a:pt x="18859" y="60388"/>
                    </a:lnTo>
                    <a:lnTo>
                      <a:pt x="47243" y="31242"/>
                    </a:lnTo>
                    <a:lnTo>
                      <a:pt x="46839" y="23895"/>
                    </a:lnTo>
                    <a:lnTo>
                      <a:pt x="25907" y="1524"/>
                    </a:lnTo>
                    <a:lnTo>
                      <a:pt x="19811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835" name="Google Shape;7835;p98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6537471" y="5207709"/>
                <a:ext cx="92703" cy="942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836" name="Google Shape;7836;p98"/>
            <p:cNvGrpSpPr/>
            <p:nvPr/>
          </p:nvGrpSpPr>
          <p:grpSpPr>
            <a:xfrm>
              <a:off x="6770370" y="5139689"/>
              <a:ext cx="94615" cy="120014"/>
              <a:chOff x="6770370" y="5139689"/>
              <a:chExt cx="94615" cy="120014"/>
            </a:xfrm>
          </p:grpSpPr>
          <p:sp>
            <p:nvSpPr>
              <p:cNvPr id="7837" name="Google Shape;7837;p98"/>
              <p:cNvSpPr/>
              <p:nvPr/>
            </p:nvSpPr>
            <p:spPr>
              <a:xfrm>
                <a:off x="6793992" y="5139689"/>
                <a:ext cx="66675" cy="120014"/>
              </a:xfrm>
              <a:custGeom>
                <a:rect b="b" l="l" r="r" t="t"/>
                <a:pathLst>
                  <a:path extrusionOk="0" h="120014" w="66675">
                    <a:moveTo>
                      <a:pt x="0" y="0"/>
                    </a:moveTo>
                    <a:lnTo>
                      <a:pt x="0" y="3809"/>
                    </a:lnTo>
                    <a:lnTo>
                      <a:pt x="0" y="6095"/>
                    </a:lnTo>
                    <a:lnTo>
                      <a:pt x="0" y="9905"/>
                    </a:lnTo>
                    <a:lnTo>
                      <a:pt x="690" y="20073"/>
                    </a:lnTo>
                    <a:lnTo>
                      <a:pt x="1524" y="30098"/>
                    </a:lnTo>
                    <a:lnTo>
                      <a:pt x="2357" y="40124"/>
                    </a:lnTo>
                    <a:lnTo>
                      <a:pt x="3048" y="50291"/>
                    </a:lnTo>
                    <a:lnTo>
                      <a:pt x="2833" y="63436"/>
                    </a:lnTo>
                    <a:lnTo>
                      <a:pt x="2476" y="76580"/>
                    </a:lnTo>
                    <a:lnTo>
                      <a:pt x="2405" y="89725"/>
                    </a:lnTo>
                    <a:lnTo>
                      <a:pt x="3048" y="102869"/>
                    </a:lnTo>
                    <a:lnTo>
                      <a:pt x="4572" y="111251"/>
                    </a:lnTo>
                    <a:lnTo>
                      <a:pt x="4572" y="114299"/>
                    </a:lnTo>
                    <a:lnTo>
                      <a:pt x="12954" y="116585"/>
                    </a:lnTo>
                    <a:lnTo>
                      <a:pt x="20574" y="119633"/>
                    </a:lnTo>
                    <a:lnTo>
                      <a:pt x="28956" y="118871"/>
                    </a:lnTo>
                    <a:lnTo>
                      <a:pt x="64008" y="96773"/>
                    </a:lnTo>
                    <a:lnTo>
                      <a:pt x="64770" y="96011"/>
                    </a:lnTo>
                    <a:lnTo>
                      <a:pt x="66294" y="92201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8" name="Google Shape;7838;p98"/>
              <p:cNvSpPr/>
              <p:nvPr/>
            </p:nvSpPr>
            <p:spPr>
              <a:xfrm>
                <a:off x="6770370" y="5190743"/>
                <a:ext cx="94615" cy="7620"/>
              </a:xfrm>
              <a:custGeom>
                <a:rect b="b" l="l" r="r" t="t"/>
                <a:pathLst>
                  <a:path extrusionOk="0" h="7620" w="94615">
                    <a:moveTo>
                      <a:pt x="9905" y="6857"/>
                    </a:moveTo>
                    <a:lnTo>
                      <a:pt x="8381" y="6857"/>
                    </a:lnTo>
                    <a:lnTo>
                      <a:pt x="6857" y="6857"/>
                    </a:lnTo>
                    <a:lnTo>
                      <a:pt x="5333" y="6857"/>
                    </a:lnTo>
                    <a:lnTo>
                      <a:pt x="3809" y="6857"/>
                    </a:lnTo>
                    <a:lnTo>
                      <a:pt x="0" y="6857"/>
                    </a:lnTo>
                    <a:lnTo>
                      <a:pt x="4571" y="6857"/>
                    </a:lnTo>
                    <a:lnTo>
                      <a:pt x="18168" y="6977"/>
                    </a:lnTo>
                    <a:lnTo>
                      <a:pt x="31622" y="7238"/>
                    </a:lnTo>
                    <a:lnTo>
                      <a:pt x="45077" y="7500"/>
                    </a:lnTo>
                    <a:lnTo>
                      <a:pt x="58673" y="7619"/>
                    </a:lnTo>
                    <a:lnTo>
                      <a:pt x="68984" y="7608"/>
                    </a:lnTo>
                    <a:lnTo>
                      <a:pt x="77723" y="6953"/>
                    </a:lnTo>
                    <a:lnTo>
                      <a:pt x="85891" y="4726"/>
                    </a:lnTo>
                    <a:lnTo>
                      <a:pt x="94487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39" name="Google Shape;7839;p98"/>
            <p:cNvGrpSpPr/>
            <p:nvPr/>
          </p:nvGrpSpPr>
          <p:grpSpPr>
            <a:xfrm>
              <a:off x="7858506" y="3464051"/>
              <a:ext cx="113284" cy="164083"/>
              <a:chOff x="7858506" y="3464051"/>
              <a:chExt cx="113284" cy="164083"/>
            </a:xfrm>
          </p:grpSpPr>
          <p:sp>
            <p:nvSpPr>
              <p:cNvPr id="7840" name="Google Shape;7840;p98"/>
              <p:cNvSpPr/>
              <p:nvPr/>
            </p:nvSpPr>
            <p:spPr>
              <a:xfrm>
                <a:off x="7858506" y="3464051"/>
                <a:ext cx="6984" cy="88900"/>
              </a:xfrm>
              <a:custGeom>
                <a:rect b="b" l="l" r="r" t="t"/>
                <a:pathLst>
                  <a:path extrusionOk="0" h="88900" w="6984">
                    <a:moveTo>
                      <a:pt x="0" y="0"/>
                    </a:moveTo>
                    <a:lnTo>
                      <a:pt x="762" y="39624"/>
                    </a:lnTo>
                    <a:lnTo>
                      <a:pt x="4572" y="76200"/>
                    </a:lnTo>
                    <a:lnTo>
                      <a:pt x="4572" y="83058"/>
                    </a:lnTo>
                    <a:lnTo>
                      <a:pt x="4572" y="84582"/>
                    </a:lnTo>
                    <a:lnTo>
                      <a:pt x="6858" y="8839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1" name="Google Shape;7841;p98"/>
              <p:cNvSpPr/>
              <p:nvPr/>
            </p:nvSpPr>
            <p:spPr>
              <a:xfrm>
                <a:off x="7924800" y="3549395"/>
                <a:ext cx="46990" cy="78739"/>
              </a:xfrm>
              <a:custGeom>
                <a:rect b="b" l="l" r="r" t="t"/>
                <a:pathLst>
                  <a:path extrusionOk="0" h="78739" w="46990">
                    <a:moveTo>
                      <a:pt x="18288" y="0"/>
                    </a:moveTo>
                    <a:lnTo>
                      <a:pt x="46708" y="30968"/>
                    </a:lnTo>
                    <a:lnTo>
                      <a:pt x="44291" y="39528"/>
                    </a:lnTo>
                    <a:lnTo>
                      <a:pt x="17907" y="68103"/>
                    </a:lnTo>
                    <a:lnTo>
                      <a:pt x="9310" y="73616"/>
                    </a:lnTo>
                    <a:lnTo>
                      <a:pt x="0" y="78486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42" name="Google Shape;7842;p98"/>
            <p:cNvSpPr/>
            <p:nvPr/>
          </p:nvSpPr>
          <p:spPr>
            <a:xfrm>
              <a:off x="8100821" y="3547109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8"/>
                  </a:moveTo>
                  <a:lnTo>
                    <a:pt x="0" y="11430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1430"/>
                  </a:lnTo>
                  <a:lnTo>
                    <a:pt x="15240" y="7620"/>
                  </a:lnTo>
                  <a:lnTo>
                    <a:pt x="15240" y="3048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3" name="Google Shape;7843;p98"/>
            <p:cNvSpPr/>
            <p:nvPr/>
          </p:nvSpPr>
          <p:spPr>
            <a:xfrm>
              <a:off x="7672578" y="3386328"/>
              <a:ext cx="92709" cy="315595"/>
            </a:xfrm>
            <a:custGeom>
              <a:rect b="b" l="l" r="r" t="t"/>
              <a:pathLst>
                <a:path extrusionOk="0" h="315595" w="92709">
                  <a:moveTo>
                    <a:pt x="67818" y="31241"/>
                  </a:moveTo>
                  <a:lnTo>
                    <a:pt x="35814" y="4571"/>
                  </a:lnTo>
                  <a:lnTo>
                    <a:pt x="22098" y="0"/>
                  </a:lnTo>
                  <a:lnTo>
                    <a:pt x="16764" y="5333"/>
                  </a:lnTo>
                  <a:lnTo>
                    <a:pt x="11799" y="13394"/>
                  </a:lnTo>
                  <a:lnTo>
                    <a:pt x="9048" y="22383"/>
                  </a:lnTo>
                  <a:lnTo>
                    <a:pt x="7870" y="31801"/>
                  </a:lnTo>
                  <a:lnTo>
                    <a:pt x="7620" y="41147"/>
                  </a:lnTo>
                  <a:lnTo>
                    <a:pt x="7655" y="53328"/>
                  </a:lnTo>
                  <a:lnTo>
                    <a:pt x="22645" y="97345"/>
                  </a:lnTo>
                  <a:lnTo>
                    <a:pt x="36695" y="116871"/>
                  </a:lnTo>
                  <a:lnTo>
                    <a:pt x="43434" y="126491"/>
                  </a:lnTo>
                  <a:lnTo>
                    <a:pt x="46732" y="132254"/>
                  </a:lnTo>
                  <a:lnTo>
                    <a:pt x="49244" y="138874"/>
                  </a:lnTo>
                  <a:lnTo>
                    <a:pt x="50184" y="145780"/>
                  </a:lnTo>
                  <a:lnTo>
                    <a:pt x="48768" y="152399"/>
                  </a:lnTo>
                  <a:lnTo>
                    <a:pt x="20574" y="182117"/>
                  </a:lnTo>
                  <a:lnTo>
                    <a:pt x="10001" y="189833"/>
                  </a:lnTo>
                  <a:lnTo>
                    <a:pt x="4607" y="193798"/>
                  </a:lnTo>
                  <a:lnTo>
                    <a:pt x="0" y="198119"/>
                  </a:lnTo>
                  <a:lnTo>
                    <a:pt x="0" y="198881"/>
                  </a:lnTo>
                  <a:lnTo>
                    <a:pt x="3048" y="200405"/>
                  </a:lnTo>
                  <a:lnTo>
                    <a:pt x="7620" y="201929"/>
                  </a:lnTo>
                  <a:lnTo>
                    <a:pt x="12954" y="202691"/>
                  </a:lnTo>
                  <a:lnTo>
                    <a:pt x="20026" y="203870"/>
                  </a:lnTo>
                  <a:lnTo>
                    <a:pt x="27241" y="205263"/>
                  </a:lnTo>
                  <a:lnTo>
                    <a:pt x="34170" y="207085"/>
                  </a:lnTo>
                  <a:lnTo>
                    <a:pt x="40386" y="209549"/>
                  </a:lnTo>
                  <a:lnTo>
                    <a:pt x="48768" y="214121"/>
                  </a:lnTo>
                  <a:lnTo>
                    <a:pt x="48006" y="220979"/>
                  </a:lnTo>
                  <a:lnTo>
                    <a:pt x="48006" y="228599"/>
                  </a:lnTo>
                  <a:lnTo>
                    <a:pt x="46982" y="238517"/>
                  </a:lnTo>
                  <a:lnTo>
                    <a:pt x="44386" y="247935"/>
                  </a:lnTo>
                  <a:lnTo>
                    <a:pt x="40933" y="257210"/>
                  </a:lnTo>
                  <a:lnTo>
                    <a:pt x="37338" y="266699"/>
                  </a:lnTo>
                  <a:lnTo>
                    <a:pt x="34337" y="276058"/>
                  </a:lnTo>
                  <a:lnTo>
                    <a:pt x="32194" y="284987"/>
                  </a:lnTo>
                  <a:lnTo>
                    <a:pt x="30908" y="293917"/>
                  </a:lnTo>
                  <a:lnTo>
                    <a:pt x="30480" y="303275"/>
                  </a:lnTo>
                  <a:lnTo>
                    <a:pt x="30480" y="313181"/>
                  </a:lnTo>
                  <a:lnTo>
                    <a:pt x="37338" y="314705"/>
                  </a:lnTo>
                  <a:lnTo>
                    <a:pt x="46482" y="315467"/>
                  </a:lnTo>
                  <a:lnTo>
                    <a:pt x="56376" y="315289"/>
                  </a:lnTo>
                  <a:lnTo>
                    <a:pt x="89154" y="298703"/>
                  </a:lnTo>
                  <a:lnTo>
                    <a:pt x="92202" y="295655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844" name="Google Shape;7844;p98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7428689" y="3465348"/>
              <a:ext cx="104455" cy="168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45" name="Google Shape;7845;p98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8293666" y="4538459"/>
              <a:ext cx="72343" cy="914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46" name="Google Shape;7846;p98"/>
            <p:cNvSpPr/>
            <p:nvPr/>
          </p:nvSpPr>
          <p:spPr>
            <a:xfrm>
              <a:off x="8246364" y="4698110"/>
              <a:ext cx="250190" cy="228600"/>
            </a:xfrm>
            <a:custGeom>
              <a:rect b="b" l="l" r="r" t="t"/>
              <a:pathLst>
                <a:path extrusionOk="0" h="228600" w="250190">
                  <a:moveTo>
                    <a:pt x="219455" y="6476"/>
                  </a:moveTo>
                  <a:lnTo>
                    <a:pt x="201894" y="1238"/>
                  </a:lnTo>
                  <a:lnTo>
                    <a:pt x="186404" y="0"/>
                  </a:lnTo>
                  <a:lnTo>
                    <a:pt x="170485" y="2190"/>
                  </a:lnTo>
                  <a:lnTo>
                    <a:pt x="117252" y="19907"/>
                  </a:lnTo>
                  <a:lnTo>
                    <a:pt x="84581" y="35432"/>
                  </a:lnTo>
                  <a:lnTo>
                    <a:pt x="76199" y="39242"/>
                  </a:lnTo>
                  <a:lnTo>
                    <a:pt x="73151" y="41528"/>
                  </a:lnTo>
                  <a:lnTo>
                    <a:pt x="69341" y="48386"/>
                  </a:lnTo>
                  <a:lnTo>
                    <a:pt x="76557" y="53959"/>
                  </a:lnTo>
                  <a:lnTo>
                    <a:pt x="125027" y="66163"/>
                  </a:lnTo>
                  <a:lnTo>
                    <a:pt x="164103" y="72282"/>
                  </a:lnTo>
                  <a:lnTo>
                    <a:pt x="183641" y="75056"/>
                  </a:lnTo>
                  <a:lnTo>
                    <a:pt x="198036" y="77259"/>
                  </a:lnTo>
                  <a:lnTo>
                    <a:pt x="212502" y="79533"/>
                  </a:lnTo>
                  <a:lnTo>
                    <a:pt x="226825" y="82236"/>
                  </a:lnTo>
                  <a:lnTo>
                    <a:pt x="240791" y="85724"/>
                  </a:lnTo>
                  <a:lnTo>
                    <a:pt x="244601" y="87248"/>
                  </a:lnTo>
                  <a:lnTo>
                    <a:pt x="246125" y="87248"/>
                  </a:lnTo>
                  <a:lnTo>
                    <a:pt x="246125" y="90296"/>
                  </a:lnTo>
                  <a:lnTo>
                    <a:pt x="238339" y="97833"/>
                  </a:lnTo>
                  <a:lnTo>
                    <a:pt x="228409" y="103727"/>
                  </a:lnTo>
                  <a:lnTo>
                    <a:pt x="217622" y="108620"/>
                  </a:lnTo>
                  <a:lnTo>
                    <a:pt x="207263" y="113156"/>
                  </a:lnTo>
                  <a:lnTo>
                    <a:pt x="183713" y="125027"/>
                  </a:lnTo>
                  <a:lnTo>
                    <a:pt x="160019" y="136683"/>
                  </a:lnTo>
                  <a:lnTo>
                    <a:pt x="136326" y="148197"/>
                  </a:lnTo>
                  <a:lnTo>
                    <a:pt x="112775" y="159638"/>
                  </a:lnTo>
                  <a:lnTo>
                    <a:pt x="85724" y="172176"/>
                  </a:lnTo>
                  <a:lnTo>
                    <a:pt x="58673" y="185070"/>
                  </a:lnTo>
                  <a:lnTo>
                    <a:pt x="32194" y="198965"/>
                  </a:lnTo>
                  <a:lnTo>
                    <a:pt x="6857" y="214502"/>
                  </a:lnTo>
                  <a:lnTo>
                    <a:pt x="2285" y="218312"/>
                  </a:lnTo>
                  <a:lnTo>
                    <a:pt x="761" y="218312"/>
                  </a:lnTo>
                  <a:lnTo>
                    <a:pt x="0" y="222122"/>
                  </a:lnTo>
                  <a:lnTo>
                    <a:pt x="8489" y="226611"/>
                  </a:lnTo>
                  <a:lnTo>
                    <a:pt x="19907" y="228314"/>
                  </a:lnTo>
                  <a:lnTo>
                    <a:pt x="32039" y="228445"/>
                  </a:lnTo>
                  <a:lnTo>
                    <a:pt x="42671" y="228218"/>
                  </a:lnTo>
                  <a:lnTo>
                    <a:pt x="69984" y="227659"/>
                  </a:lnTo>
                  <a:lnTo>
                    <a:pt x="97154" y="226028"/>
                  </a:lnTo>
                  <a:lnTo>
                    <a:pt x="124325" y="223396"/>
                  </a:lnTo>
                  <a:lnTo>
                    <a:pt x="151637" y="219836"/>
                  </a:lnTo>
                  <a:lnTo>
                    <a:pt x="174378" y="216419"/>
                  </a:lnTo>
                  <a:lnTo>
                    <a:pt x="196976" y="213074"/>
                  </a:lnTo>
                  <a:lnTo>
                    <a:pt x="219575" y="209871"/>
                  </a:lnTo>
                  <a:lnTo>
                    <a:pt x="242315" y="206882"/>
                  </a:lnTo>
                  <a:lnTo>
                    <a:pt x="246887" y="206882"/>
                  </a:lnTo>
                  <a:lnTo>
                    <a:pt x="247649" y="206882"/>
                  </a:lnTo>
                  <a:lnTo>
                    <a:pt x="249935" y="206882"/>
                  </a:lnTo>
                  <a:lnTo>
                    <a:pt x="245363" y="208406"/>
                  </a:lnTo>
                  <a:lnTo>
                    <a:pt x="240791" y="210692"/>
                  </a:lnTo>
                  <a:lnTo>
                    <a:pt x="236219" y="212978"/>
                  </a:lnTo>
                  <a:lnTo>
                    <a:pt x="229361" y="215264"/>
                  </a:lnTo>
                  <a:lnTo>
                    <a:pt x="227075" y="216026"/>
                  </a:lnTo>
                  <a:lnTo>
                    <a:pt x="222503" y="21755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47" name="Google Shape;7847;p98"/>
            <p:cNvGrpSpPr/>
            <p:nvPr/>
          </p:nvGrpSpPr>
          <p:grpSpPr>
            <a:xfrm>
              <a:off x="8263128" y="5015484"/>
              <a:ext cx="227088" cy="105537"/>
              <a:chOff x="8263128" y="5015484"/>
              <a:chExt cx="227088" cy="105537"/>
            </a:xfrm>
          </p:grpSpPr>
          <p:sp>
            <p:nvSpPr>
              <p:cNvPr id="7848" name="Google Shape;7848;p98"/>
              <p:cNvSpPr/>
              <p:nvPr/>
            </p:nvSpPr>
            <p:spPr>
              <a:xfrm>
                <a:off x="8263128" y="5054346"/>
                <a:ext cx="45720" cy="66675"/>
              </a:xfrm>
              <a:custGeom>
                <a:rect b="b" l="l" r="r" t="t"/>
                <a:pathLst>
                  <a:path extrusionOk="0" h="66675" w="45720">
                    <a:moveTo>
                      <a:pt x="4572" y="0"/>
                    </a:moveTo>
                    <a:lnTo>
                      <a:pt x="2250" y="9001"/>
                    </a:lnTo>
                    <a:lnTo>
                      <a:pt x="857" y="17144"/>
                    </a:lnTo>
                    <a:lnTo>
                      <a:pt x="178" y="25288"/>
                    </a:lnTo>
                    <a:lnTo>
                      <a:pt x="0" y="34289"/>
                    </a:lnTo>
                    <a:lnTo>
                      <a:pt x="309" y="41005"/>
                    </a:lnTo>
                    <a:lnTo>
                      <a:pt x="16002" y="66293"/>
                    </a:lnTo>
                    <a:lnTo>
                      <a:pt x="22860" y="66293"/>
                    </a:lnTo>
                    <a:lnTo>
                      <a:pt x="32004" y="65531"/>
                    </a:lnTo>
                    <a:lnTo>
                      <a:pt x="38100" y="57911"/>
                    </a:lnTo>
                    <a:lnTo>
                      <a:pt x="42672" y="51053"/>
                    </a:lnTo>
                    <a:lnTo>
                      <a:pt x="43434" y="48767"/>
                    </a:lnTo>
                    <a:lnTo>
                      <a:pt x="44958" y="46481"/>
                    </a:lnTo>
                    <a:lnTo>
                      <a:pt x="45720" y="43433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849" name="Google Shape;7849;p98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8353793" y="5018519"/>
                <a:ext cx="136423" cy="8841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50" name="Google Shape;7850;p98"/>
              <p:cNvSpPr/>
              <p:nvPr/>
            </p:nvSpPr>
            <p:spPr>
              <a:xfrm>
                <a:off x="8267700" y="5015484"/>
                <a:ext cx="20954" cy="1904"/>
              </a:xfrm>
              <a:custGeom>
                <a:rect b="b" l="l" r="r" t="t"/>
                <a:pathLst>
                  <a:path extrusionOk="0" h="1904" w="20954">
                    <a:moveTo>
                      <a:pt x="0" y="1524"/>
                    </a:moveTo>
                    <a:lnTo>
                      <a:pt x="10668" y="0"/>
                    </a:lnTo>
                    <a:lnTo>
                      <a:pt x="13716" y="0"/>
                    </a:lnTo>
                    <a:lnTo>
                      <a:pt x="20574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51" name="Google Shape;7851;p98"/>
            <p:cNvSpPr/>
            <p:nvPr/>
          </p:nvSpPr>
          <p:spPr>
            <a:xfrm>
              <a:off x="8440673" y="5353454"/>
              <a:ext cx="266065" cy="204470"/>
            </a:xfrm>
            <a:custGeom>
              <a:rect b="b" l="l" r="r" t="t"/>
              <a:pathLst>
                <a:path extrusionOk="0" h="204470" w="266065">
                  <a:moveTo>
                    <a:pt x="265938" y="357"/>
                  </a:moveTo>
                  <a:lnTo>
                    <a:pt x="224885" y="2071"/>
                  </a:lnTo>
                  <a:lnTo>
                    <a:pt x="184404" y="11787"/>
                  </a:lnTo>
                  <a:lnTo>
                    <a:pt x="130397" y="28074"/>
                  </a:lnTo>
                  <a:lnTo>
                    <a:pt x="76962" y="48363"/>
                  </a:lnTo>
                  <a:lnTo>
                    <a:pt x="70104" y="51411"/>
                  </a:lnTo>
                  <a:lnTo>
                    <a:pt x="64008" y="53697"/>
                  </a:lnTo>
                  <a:lnTo>
                    <a:pt x="117228" y="70711"/>
                  </a:lnTo>
                  <a:lnTo>
                    <a:pt x="157853" y="72259"/>
                  </a:lnTo>
                  <a:lnTo>
                    <a:pt x="178308" y="72747"/>
                  </a:lnTo>
                  <a:lnTo>
                    <a:pt x="193167" y="73461"/>
                  </a:lnTo>
                  <a:lnTo>
                    <a:pt x="208026" y="74461"/>
                  </a:lnTo>
                  <a:lnTo>
                    <a:pt x="222885" y="75747"/>
                  </a:lnTo>
                  <a:lnTo>
                    <a:pt x="237744" y="77319"/>
                  </a:lnTo>
                  <a:lnTo>
                    <a:pt x="242316" y="78081"/>
                  </a:lnTo>
                  <a:lnTo>
                    <a:pt x="243840" y="78081"/>
                  </a:lnTo>
                  <a:lnTo>
                    <a:pt x="211836" y="102465"/>
                  </a:lnTo>
                  <a:lnTo>
                    <a:pt x="191000" y="113502"/>
                  </a:lnTo>
                  <a:lnTo>
                    <a:pt x="148185" y="133861"/>
                  </a:lnTo>
                  <a:lnTo>
                    <a:pt x="97345" y="156650"/>
                  </a:lnTo>
                  <a:lnTo>
                    <a:pt x="68199" y="169616"/>
                  </a:lnTo>
                  <a:lnTo>
                    <a:pt x="39052" y="182725"/>
                  </a:lnTo>
                  <a:lnTo>
                    <a:pt x="9906" y="196191"/>
                  </a:lnTo>
                  <a:lnTo>
                    <a:pt x="3810" y="199239"/>
                  </a:lnTo>
                  <a:lnTo>
                    <a:pt x="2286" y="199239"/>
                  </a:lnTo>
                  <a:lnTo>
                    <a:pt x="0" y="203049"/>
                  </a:lnTo>
                  <a:lnTo>
                    <a:pt x="8084" y="203596"/>
                  </a:lnTo>
                  <a:lnTo>
                    <a:pt x="17811" y="204001"/>
                  </a:lnTo>
                  <a:lnTo>
                    <a:pt x="27967" y="204120"/>
                  </a:lnTo>
                  <a:lnTo>
                    <a:pt x="37338" y="203811"/>
                  </a:lnTo>
                  <a:lnTo>
                    <a:pt x="63496" y="200751"/>
                  </a:lnTo>
                  <a:lnTo>
                    <a:pt x="89439" y="196476"/>
                  </a:lnTo>
                  <a:lnTo>
                    <a:pt x="115240" y="191488"/>
                  </a:lnTo>
                  <a:lnTo>
                    <a:pt x="140970" y="186285"/>
                  </a:lnTo>
                  <a:lnTo>
                    <a:pt x="160972" y="182760"/>
                  </a:lnTo>
                  <a:lnTo>
                    <a:pt x="180975" y="179236"/>
                  </a:lnTo>
                  <a:lnTo>
                    <a:pt x="200977" y="175998"/>
                  </a:lnTo>
                  <a:lnTo>
                    <a:pt x="220980" y="173331"/>
                  </a:lnTo>
                  <a:lnTo>
                    <a:pt x="226314" y="172569"/>
                  </a:lnTo>
                  <a:lnTo>
                    <a:pt x="231648" y="172569"/>
                  </a:lnTo>
                  <a:lnTo>
                    <a:pt x="236220" y="171807"/>
                  </a:lnTo>
                  <a:lnTo>
                    <a:pt x="227838" y="171807"/>
                  </a:lnTo>
                  <a:lnTo>
                    <a:pt x="220218" y="174855"/>
                  </a:lnTo>
                  <a:lnTo>
                    <a:pt x="211836" y="177141"/>
                  </a:lnTo>
                  <a:lnTo>
                    <a:pt x="208026" y="177903"/>
                  </a:lnTo>
                  <a:lnTo>
                    <a:pt x="204978" y="178665"/>
                  </a:lnTo>
                  <a:lnTo>
                    <a:pt x="201168" y="179427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852" name="Google Shape;7852;p98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8484095" y="5612117"/>
              <a:ext cx="182905" cy="1326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53" name="Google Shape;7853;p98"/>
            <p:cNvSpPr/>
            <p:nvPr/>
          </p:nvSpPr>
          <p:spPr>
            <a:xfrm>
              <a:off x="8546401" y="5288077"/>
              <a:ext cx="55245" cy="46354"/>
            </a:xfrm>
            <a:custGeom>
              <a:rect b="b" l="l" r="r" t="t"/>
              <a:pathLst>
                <a:path extrusionOk="0" h="46354" w="55245">
                  <a:moveTo>
                    <a:pt x="1714" y="3250"/>
                  </a:moveTo>
                  <a:lnTo>
                    <a:pt x="857" y="12680"/>
                  </a:lnTo>
                  <a:lnTo>
                    <a:pt x="0" y="23824"/>
                  </a:lnTo>
                  <a:lnTo>
                    <a:pt x="0" y="34968"/>
                  </a:lnTo>
                  <a:lnTo>
                    <a:pt x="1714" y="44398"/>
                  </a:lnTo>
                  <a:lnTo>
                    <a:pt x="2476" y="45160"/>
                  </a:lnTo>
                  <a:lnTo>
                    <a:pt x="2476" y="45922"/>
                  </a:lnTo>
                  <a:lnTo>
                    <a:pt x="2297" y="37254"/>
                  </a:lnTo>
                  <a:lnTo>
                    <a:pt x="2190" y="28586"/>
                  </a:lnTo>
                  <a:lnTo>
                    <a:pt x="2797" y="20204"/>
                  </a:lnTo>
                  <a:lnTo>
                    <a:pt x="30956" y="0"/>
                  </a:lnTo>
                  <a:lnTo>
                    <a:pt x="37528" y="869"/>
                  </a:lnTo>
                  <a:lnTo>
                    <a:pt x="43529" y="3309"/>
                  </a:lnTo>
                  <a:lnTo>
                    <a:pt x="48958" y="7822"/>
                  </a:lnTo>
                  <a:lnTo>
                    <a:pt x="55054" y="13918"/>
                  </a:lnTo>
                  <a:lnTo>
                    <a:pt x="54292" y="23824"/>
                  </a:lnTo>
                  <a:lnTo>
                    <a:pt x="54292" y="32206"/>
                  </a:lnTo>
                  <a:lnTo>
                    <a:pt x="54292" y="36778"/>
                  </a:lnTo>
                  <a:lnTo>
                    <a:pt x="54292" y="37540"/>
                  </a:lnTo>
                  <a:lnTo>
                    <a:pt x="54292" y="40588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854" name="Google Shape;7854;p98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8785847" y="5351513"/>
              <a:ext cx="97561" cy="1463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55" name="Google Shape;7855;p98"/>
            <p:cNvGrpSpPr/>
            <p:nvPr/>
          </p:nvGrpSpPr>
          <p:grpSpPr>
            <a:xfrm>
              <a:off x="8950404" y="5262359"/>
              <a:ext cx="294192" cy="311416"/>
              <a:chOff x="8950404" y="5262359"/>
              <a:chExt cx="294192" cy="311416"/>
            </a:xfrm>
          </p:grpSpPr>
          <p:sp>
            <p:nvSpPr>
              <p:cNvPr id="7856" name="Google Shape;7856;p98"/>
              <p:cNvSpPr/>
              <p:nvPr/>
            </p:nvSpPr>
            <p:spPr>
              <a:xfrm>
                <a:off x="8950404" y="5317236"/>
                <a:ext cx="74295" cy="256539"/>
              </a:xfrm>
              <a:custGeom>
                <a:rect b="b" l="l" r="r" t="t"/>
                <a:pathLst>
                  <a:path extrusionOk="0" h="256539" w="74295">
                    <a:moveTo>
                      <a:pt x="35861" y="0"/>
                    </a:moveTo>
                    <a:lnTo>
                      <a:pt x="26110" y="10179"/>
                    </a:lnTo>
                    <a:lnTo>
                      <a:pt x="20716" y="20859"/>
                    </a:lnTo>
                    <a:lnTo>
                      <a:pt x="17752" y="33111"/>
                    </a:lnTo>
                    <a:lnTo>
                      <a:pt x="15287" y="48006"/>
                    </a:lnTo>
                    <a:lnTo>
                      <a:pt x="11572" y="70294"/>
                    </a:lnTo>
                    <a:lnTo>
                      <a:pt x="8429" y="92583"/>
                    </a:lnTo>
                    <a:lnTo>
                      <a:pt x="5857" y="114871"/>
                    </a:lnTo>
                    <a:lnTo>
                      <a:pt x="3857" y="137160"/>
                    </a:lnTo>
                    <a:lnTo>
                      <a:pt x="2000" y="156495"/>
                    </a:lnTo>
                    <a:lnTo>
                      <a:pt x="428" y="176403"/>
                    </a:lnTo>
                    <a:lnTo>
                      <a:pt x="0" y="196310"/>
                    </a:lnTo>
                    <a:lnTo>
                      <a:pt x="1571" y="215646"/>
                    </a:lnTo>
                    <a:lnTo>
                      <a:pt x="25955" y="252984"/>
                    </a:lnTo>
                    <a:lnTo>
                      <a:pt x="39993" y="256151"/>
                    </a:lnTo>
                    <a:lnTo>
                      <a:pt x="52530" y="253174"/>
                    </a:lnTo>
                    <a:lnTo>
                      <a:pt x="63781" y="245911"/>
                    </a:lnTo>
                    <a:lnTo>
                      <a:pt x="73961" y="23622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857" name="Google Shape;7857;p98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9046451" y="5377421"/>
                <a:ext cx="160045" cy="147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58" name="Google Shape;7858;p98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9168371" y="5262359"/>
                <a:ext cx="76225" cy="952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859" name="Google Shape;7859;p98"/>
            <p:cNvGrpSpPr/>
            <p:nvPr/>
          </p:nvGrpSpPr>
          <p:grpSpPr>
            <a:xfrm>
              <a:off x="9298685" y="5378957"/>
              <a:ext cx="84836" cy="55880"/>
              <a:chOff x="9298685" y="5378957"/>
              <a:chExt cx="84836" cy="55880"/>
            </a:xfrm>
          </p:grpSpPr>
          <p:sp>
            <p:nvSpPr>
              <p:cNvPr id="7860" name="Google Shape;7860;p98"/>
              <p:cNvSpPr/>
              <p:nvPr/>
            </p:nvSpPr>
            <p:spPr>
              <a:xfrm>
                <a:off x="9298685" y="5378957"/>
                <a:ext cx="68579" cy="1904"/>
              </a:xfrm>
              <a:custGeom>
                <a:rect b="b" l="l" r="r" t="t"/>
                <a:pathLst>
                  <a:path extrusionOk="0" h="1904" w="68579">
                    <a:moveTo>
                      <a:pt x="0" y="0"/>
                    </a:moveTo>
                    <a:lnTo>
                      <a:pt x="12573" y="559"/>
                    </a:lnTo>
                    <a:lnTo>
                      <a:pt x="25146" y="1047"/>
                    </a:lnTo>
                    <a:lnTo>
                      <a:pt x="37719" y="1393"/>
                    </a:lnTo>
                    <a:lnTo>
                      <a:pt x="50292" y="1523"/>
                    </a:lnTo>
                    <a:lnTo>
                      <a:pt x="56388" y="1523"/>
                    </a:lnTo>
                    <a:lnTo>
                      <a:pt x="62484" y="1523"/>
                    </a:lnTo>
                    <a:lnTo>
                      <a:pt x="68580" y="1523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1" name="Google Shape;7861;p98"/>
              <p:cNvSpPr/>
              <p:nvPr/>
            </p:nvSpPr>
            <p:spPr>
              <a:xfrm>
                <a:off x="9300971" y="5424677"/>
                <a:ext cx="82550" cy="10160"/>
              </a:xfrm>
              <a:custGeom>
                <a:rect b="b" l="l" r="r" t="t"/>
                <a:pathLst>
                  <a:path extrusionOk="0" h="10160" w="82550">
                    <a:moveTo>
                      <a:pt x="0" y="9143"/>
                    </a:moveTo>
                    <a:lnTo>
                      <a:pt x="14620" y="9751"/>
                    </a:lnTo>
                    <a:lnTo>
                      <a:pt x="28955" y="9429"/>
                    </a:lnTo>
                    <a:lnTo>
                      <a:pt x="43291" y="8393"/>
                    </a:lnTo>
                    <a:lnTo>
                      <a:pt x="57912" y="6857"/>
                    </a:lnTo>
                    <a:lnTo>
                      <a:pt x="67056" y="5333"/>
                    </a:lnTo>
                    <a:lnTo>
                      <a:pt x="73914" y="3809"/>
                    </a:lnTo>
                    <a:lnTo>
                      <a:pt x="82296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62" name="Google Shape;7862;p98"/>
            <p:cNvGrpSpPr/>
            <p:nvPr/>
          </p:nvGrpSpPr>
          <p:grpSpPr>
            <a:xfrm>
              <a:off x="8154161" y="5127498"/>
              <a:ext cx="1537208" cy="341503"/>
              <a:chOff x="8154161" y="5127498"/>
              <a:chExt cx="1537208" cy="341503"/>
            </a:xfrm>
          </p:grpSpPr>
          <p:pic>
            <p:nvPicPr>
              <p:cNvPr id="7863" name="Google Shape;7863;p98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9450311" y="5301209"/>
                <a:ext cx="131851" cy="14024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64" name="Google Shape;7864;p98"/>
              <p:cNvSpPr/>
              <p:nvPr/>
            </p:nvSpPr>
            <p:spPr>
              <a:xfrm>
                <a:off x="9563099" y="5229606"/>
                <a:ext cx="128270" cy="239395"/>
              </a:xfrm>
              <a:custGeom>
                <a:rect b="b" l="l" r="r" t="t"/>
                <a:pathLst>
                  <a:path extrusionOk="0" h="239395" w="128270">
                    <a:moveTo>
                      <a:pt x="26670" y="0"/>
                    </a:moveTo>
                    <a:lnTo>
                      <a:pt x="69853" y="34182"/>
                    </a:lnTo>
                    <a:lnTo>
                      <a:pt x="104584" y="79343"/>
                    </a:lnTo>
                    <a:lnTo>
                      <a:pt x="125896" y="128539"/>
                    </a:lnTo>
                    <a:lnTo>
                      <a:pt x="128206" y="144398"/>
                    </a:lnTo>
                    <a:lnTo>
                      <a:pt x="127373" y="160258"/>
                    </a:lnTo>
                    <a:lnTo>
                      <a:pt x="99726" y="202882"/>
                    </a:lnTo>
                    <a:lnTo>
                      <a:pt x="52185" y="230159"/>
                    </a:lnTo>
                    <a:lnTo>
                      <a:pt x="18442" y="238041"/>
                    </a:lnTo>
                    <a:lnTo>
                      <a:pt x="0" y="239267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5" name="Google Shape;7865;p98"/>
              <p:cNvSpPr/>
              <p:nvPr/>
            </p:nvSpPr>
            <p:spPr>
              <a:xfrm>
                <a:off x="8154161" y="5127498"/>
                <a:ext cx="1512570" cy="144145"/>
              </a:xfrm>
              <a:custGeom>
                <a:rect b="b" l="l" r="r" t="t"/>
                <a:pathLst>
                  <a:path extrusionOk="0" h="144145" w="1512570">
                    <a:moveTo>
                      <a:pt x="0" y="144018"/>
                    </a:moveTo>
                    <a:lnTo>
                      <a:pt x="50292" y="140970"/>
                    </a:lnTo>
                    <a:lnTo>
                      <a:pt x="69723" y="138826"/>
                    </a:lnTo>
                    <a:lnTo>
                      <a:pt x="89154" y="136969"/>
                    </a:lnTo>
                    <a:lnTo>
                      <a:pt x="108585" y="135397"/>
                    </a:lnTo>
                    <a:lnTo>
                      <a:pt x="128016" y="134112"/>
                    </a:lnTo>
                    <a:lnTo>
                      <a:pt x="158186" y="132373"/>
                    </a:lnTo>
                    <a:lnTo>
                      <a:pt x="188214" y="130492"/>
                    </a:lnTo>
                    <a:lnTo>
                      <a:pt x="218241" y="128325"/>
                    </a:lnTo>
                    <a:lnTo>
                      <a:pt x="248411" y="125730"/>
                    </a:lnTo>
                    <a:lnTo>
                      <a:pt x="290143" y="122170"/>
                    </a:lnTo>
                    <a:lnTo>
                      <a:pt x="331946" y="118395"/>
                    </a:lnTo>
                    <a:lnTo>
                      <a:pt x="373891" y="114478"/>
                    </a:lnTo>
                    <a:lnTo>
                      <a:pt x="416052" y="110490"/>
                    </a:lnTo>
                    <a:lnTo>
                      <a:pt x="463498" y="106751"/>
                    </a:lnTo>
                    <a:lnTo>
                      <a:pt x="511016" y="103441"/>
                    </a:lnTo>
                    <a:lnTo>
                      <a:pt x="558676" y="100417"/>
                    </a:lnTo>
                    <a:lnTo>
                      <a:pt x="606552" y="97536"/>
                    </a:lnTo>
                    <a:lnTo>
                      <a:pt x="650998" y="94904"/>
                    </a:lnTo>
                    <a:lnTo>
                      <a:pt x="695229" y="92487"/>
                    </a:lnTo>
                    <a:lnTo>
                      <a:pt x="739318" y="89927"/>
                    </a:lnTo>
                    <a:lnTo>
                      <a:pt x="783336" y="86868"/>
                    </a:lnTo>
                    <a:lnTo>
                      <a:pt x="822757" y="83867"/>
                    </a:lnTo>
                    <a:lnTo>
                      <a:pt x="862107" y="80581"/>
                    </a:lnTo>
                    <a:lnTo>
                      <a:pt x="901315" y="77009"/>
                    </a:lnTo>
                    <a:lnTo>
                      <a:pt x="940308" y="73152"/>
                    </a:lnTo>
                    <a:lnTo>
                      <a:pt x="980884" y="68603"/>
                    </a:lnTo>
                    <a:lnTo>
                      <a:pt x="1021460" y="64198"/>
                    </a:lnTo>
                    <a:lnTo>
                      <a:pt x="1062037" y="60078"/>
                    </a:lnTo>
                    <a:lnTo>
                      <a:pt x="1102614" y="56388"/>
                    </a:lnTo>
                    <a:lnTo>
                      <a:pt x="1138177" y="53066"/>
                    </a:lnTo>
                    <a:lnTo>
                      <a:pt x="1209877" y="46422"/>
                    </a:lnTo>
                    <a:lnTo>
                      <a:pt x="1288744" y="37647"/>
                    </a:lnTo>
                    <a:lnTo>
                      <a:pt x="1331690" y="32194"/>
                    </a:lnTo>
                    <a:lnTo>
                      <a:pt x="1374778" y="27027"/>
                    </a:lnTo>
                    <a:lnTo>
                      <a:pt x="1418082" y="22860"/>
                    </a:lnTo>
                    <a:lnTo>
                      <a:pt x="1457325" y="21050"/>
                    </a:lnTo>
                    <a:lnTo>
                      <a:pt x="1496568" y="19812"/>
                    </a:lnTo>
                    <a:lnTo>
                      <a:pt x="1502664" y="19050"/>
                    </a:lnTo>
                    <a:lnTo>
                      <a:pt x="1507998" y="18288"/>
                    </a:lnTo>
                    <a:lnTo>
                      <a:pt x="1512570" y="17526"/>
                    </a:lnTo>
                    <a:lnTo>
                      <a:pt x="1505295" y="14442"/>
                    </a:lnTo>
                    <a:lnTo>
                      <a:pt x="1496663" y="11144"/>
                    </a:lnTo>
                    <a:lnTo>
                      <a:pt x="1487602" y="7989"/>
                    </a:lnTo>
                    <a:lnTo>
                      <a:pt x="1479042" y="5334"/>
                    </a:lnTo>
                    <a:lnTo>
                      <a:pt x="1472946" y="3048"/>
                    </a:lnTo>
                    <a:lnTo>
                      <a:pt x="1467612" y="1524"/>
                    </a:lnTo>
                    <a:lnTo>
                      <a:pt x="1461516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66" name="Google Shape;7866;p98"/>
            <p:cNvSpPr/>
            <p:nvPr/>
          </p:nvSpPr>
          <p:spPr>
            <a:xfrm>
              <a:off x="8600693" y="3566159"/>
              <a:ext cx="36195" cy="83185"/>
            </a:xfrm>
            <a:custGeom>
              <a:rect b="b" l="l" r="r" t="t"/>
              <a:pathLst>
                <a:path extrusionOk="0" h="83185" w="36195">
                  <a:moveTo>
                    <a:pt x="19811" y="0"/>
                  </a:moveTo>
                  <a:lnTo>
                    <a:pt x="25419" y="8810"/>
                  </a:lnTo>
                  <a:lnTo>
                    <a:pt x="30384" y="17335"/>
                  </a:lnTo>
                  <a:lnTo>
                    <a:pt x="34063" y="26146"/>
                  </a:lnTo>
                  <a:lnTo>
                    <a:pt x="35813" y="35813"/>
                  </a:lnTo>
                  <a:lnTo>
                    <a:pt x="35218" y="46458"/>
                  </a:lnTo>
                  <a:lnTo>
                    <a:pt x="31622" y="55816"/>
                  </a:lnTo>
                  <a:lnTo>
                    <a:pt x="25741" y="64317"/>
                  </a:lnTo>
                  <a:lnTo>
                    <a:pt x="18287" y="72390"/>
                  </a:lnTo>
                  <a:lnTo>
                    <a:pt x="9905" y="78486"/>
                  </a:lnTo>
                  <a:lnTo>
                    <a:pt x="6857" y="80772"/>
                  </a:lnTo>
                  <a:lnTo>
                    <a:pt x="0" y="8305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67" name="Google Shape;7867;p98"/>
            <p:cNvGrpSpPr/>
            <p:nvPr/>
          </p:nvGrpSpPr>
          <p:grpSpPr>
            <a:xfrm>
              <a:off x="8722600" y="3299460"/>
              <a:ext cx="260109" cy="346075"/>
              <a:chOff x="8722600" y="3299460"/>
              <a:chExt cx="260109" cy="346075"/>
            </a:xfrm>
          </p:grpSpPr>
          <p:pic>
            <p:nvPicPr>
              <p:cNvPr id="7868" name="Google Shape;7868;p98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8722600" y="3409937"/>
                <a:ext cx="119659" cy="1371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69" name="Google Shape;7869;p98"/>
              <p:cNvSpPr/>
              <p:nvPr/>
            </p:nvSpPr>
            <p:spPr>
              <a:xfrm>
                <a:off x="8827769" y="3299460"/>
                <a:ext cx="154940" cy="346075"/>
              </a:xfrm>
              <a:custGeom>
                <a:rect b="b" l="l" r="r" t="t"/>
                <a:pathLst>
                  <a:path extrusionOk="0" h="346075" w="154940">
                    <a:moveTo>
                      <a:pt x="32003" y="18287"/>
                    </a:moveTo>
                    <a:lnTo>
                      <a:pt x="38719" y="8786"/>
                    </a:lnTo>
                    <a:lnTo>
                      <a:pt x="44576" y="3428"/>
                    </a:lnTo>
                    <a:lnTo>
                      <a:pt x="52149" y="928"/>
                    </a:lnTo>
                    <a:lnTo>
                      <a:pt x="64007" y="0"/>
                    </a:lnTo>
                    <a:lnTo>
                      <a:pt x="74437" y="547"/>
                    </a:lnTo>
                    <a:lnTo>
                      <a:pt x="107299" y="27027"/>
                    </a:lnTo>
                    <a:lnTo>
                      <a:pt x="112156" y="55840"/>
                    </a:lnTo>
                    <a:lnTo>
                      <a:pt x="112013" y="70103"/>
                    </a:lnTo>
                    <a:lnTo>
                      <a:pt x="108084" y="91570"/>
                    </a:lnTo>
                    <a:lnTo>
                      <a:pt x="101726" y="112680"/>
                    </a:lnTo>
                    <a:lnTo>
                      <a:pt x="94226" y="133647"/>
                    </a:lnTo>
                    <a:lnTo>
                      <a:pt x="86867" y="154685"/>
                    </a:lnTo>
                    <a:lnTo>
                      <a:pt x="82307" y="169604"/>
                    </a:lnTo>
                    <a:lnTo>
                      <a:pt x="78390" y="185451"/>
                    </a:lnTo>
                    <a:lnTo>
                      <a:pt x="76045" y="201727"/>
                    </a:lnTo>
                    <a:lnTo>
                      <a:pt x="76199" y="217931"/>
                    </a:lnTo>
                    <a:lnTo>
                      <a:pt x="113907" y="237541"/>
                    </a:lnTo>
                    <a:lnTo>
                      <a:pt x="152399" y="227837"/>
                    </a:lnTo>
                    <a:lnTo>
                      <a:pt x="154685" y="224027"/>
                    </a:lnTo>
                    <a:lnTo>
                      <a:pt x="147065" y="224790"/>
                    </a:lnTo>
                    <a:lnTo>
                      <a:pt x="122586" y="255758"/>
                    </a:lnTo>
                    <a:lnTo>
                      <a:pt x="124801" y="305145"/>
                    </a:lnTo>
                    <a:lnTo>
                      <a:pt x="126491" y="318516"/>
                    </a:lnTo>
                    <a:lnTo>
                      <a:pt x="127253" y="326898"/>
                    </a:lnTo>
                    <a:lnTo>
                      <a:pt x="126491" y="332231"/>
                    </a:lnTo>
                    <a:lnTo>
                      <a:pt x="118109" y="337566"/>
                    </a:lnTo>
                    <a:lnTo>
                      <a:pt x="105489" y="342733"/>
                    </a:lnTo>
                    <a:lnTo>
                      <a:pt x="92011" y="345185"/>
                    </a:lnTo>
                    <a:lnTo>
                      <a:pt x="78247" y="345924"/>
                    </a:lnTo>
                    <a:lnTo>
                      <a:pt x="64769" y="345948"/>
                    </a:lnTo>
                    <a:lnTo>
                      <a:pt x="51458" y="345555"/>
                    </a:lnTo>
                    <a:lnTo>
                      <a:pt x="6095" y="327659"/>
                    </a:lnTo>
                    <a:lnTo>
                      <a:pt x="3809" y="325373"/>
                    </a:lnTo>
                    <a:lnTo>
                      <a:pt x="0" y="318516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70" name="Google Shape;7870;p98"/>
            <p:cNvGrpSpPr/>
            <p:nvPr/>
          </p:nvGrpSpPr>
          <p:grpSpPr>
            <a:xfrm>
              <a:off x="2972418" y="2975240"/>
              <a:ext cx="192097" cy="232779"/>
              <a:chOff x="2972418" y="2975240"/>
              <a:chExt cx="192097" cy="232779"/>
            </a:xfrm>
          </p:grpSpPr>
          <p:pic>
            <p:nvPicPr>
              <p:cNvPr id="7871" name="Google Shape;7871;p98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3080920" y="2975240"/>
                <a:ext cx="83595" cy="1649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72" name="Google Shape;7872;p98"/>
              <p:cNvSpPr/>
              <p:nvPr/>
            </p:nvSpPr>
            <p:spPr>
              <a:xfrm>
                <a:off x="3134868" y="3176015"/>
                <a:ext cx="20955" cy="22860"/>
              </a:xfrm>
              <a:custGeom>
                <a:rect b="b" l="l" r="r" t="t"/>
                <a:pathLst>
                  <a:path extrusionOk="0" h="22860" w="20955">
                    <a:moveTo>
                      <a:pt x="762" y="15239"/>
                    </a:moveTo>
                    <a:lnTo>
                      <a:pt x="5334" y="7619"/>
                    </a:lnTo>
                    <a:lnTo>
                      <a:pt x="5334" y="1523"/>
                    </a:lnTo>
                    <a:lnTo>
                      <a:pt x="14478" y="0"/>
                    </a:lnTo>
                    <a:lnTo>
                      <a:pt x="15240" y="0"/>
                    </a:lnTo>
                    <a:lnTo>
                      <a:pt x="16002" y="0"/>
                    </a:lnTo>
                    <a:lnTo>
                      <a:pt x="16764" y="2285"/>
                    </a:lnTo>
                    <a:lnTo>
                      <a:pt x="4572" y="22859"/>
                    </a:lnTo>
                    <a:lnTo>
                      <a:pt x="3048" y="22859"/>
                    </a:lnTo>
                    <a:lnTo>
                      <a:pt x="2286" y="22859"/>
                    </a:lnTo>
                    <a:lnTo>
                      <a:pt x="1524" y="22859"/>
                    </a:lnTo>
                    <a:lnTo>
                      <a:pt x="1524" y="18287"/>
                    </a:lnTo>
                    <a:lnTo>
                      <a:pt x="0" y="15239"/>
                    </a:lnTo>
                    <a:lnTo>
                      <a:pt x="3048" y="10667"/>
                    </a:lnTo>
                    <a:lnTo>
                      <a:pt x="6858" y="5333"/>
                    </a:lnTo>
                    <a:lnTo>
                      <a:pt x="13716" y="4571"/>
                    </a:lnTo>
                    <a:lnTo>
                      <a:pt x="19050" y="3809"/>
                    </a:lnTo>
                    <a:lnTo>
                      <a:pt x="19050" y="7619"/>
                    </a:lnTo>
                    <a:lnTo>
                      <a:pt x="20574" y="11429"/>
                    </a:lnTo>
                    <a:lnTo>
                      <a:pt x="19050" y="14477"/>
                    </a:lnTo>
                    <a:lnTo>
                      <a:pt x="16764" y="16001"/>
                    </a:lnTo>
                    <a:lnTo>
                      <a:pt x="16002" y="16763"/>
                    </a:lnTo>
                    <a:lnTo>
                      <a:pt x="14478" y="16001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873" name="Google Shape;7873;p98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2972418" y="2983729"/>
                <a:ext cx="79975" cy="1686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74" name="Google Shape;7874;p98"/>
              <p:cNvSpPr/>
              <p:nvPr/>
            </p:nvSpPr>
            <p:spPr>
              <a:xfrm>
                <a:off x="3028188" y="3188969"/>
                <a:ext cx="22225" cy="19050"/>
              </a:xfrm>
              <a:custGeom>
                <a:rect b="b" l="l" r="r" t="t"/>
                <a:pathLst>
                  <a:path extrusionOk="0" h="19050" w="22225">
                    <a:moveTo>
                      <a:pt x="3810" y="18287"/>
                    </a:moveTo>
                    <a:lnTo>
                      <a:pt x="6096" y="10667"/>
                    </a:lnTo>
                    <a:lnTo>
                      <a:pt x="6096" y="1523"/>
                    </a:lnTo>
                    <a:lnTo>
                      <a:pt x="14478" y="0"/>
                    </a:lnTo>
                    <a:lnTo>
                      <a:pt x="16002" y="0"/>
                    </a:lnTo>
                    <a:lnTo>
                      <a:pt x="16764" y="0"/>
                    </a:lnTo>
                    <a:lnTo>
                      <a:pt x="16764" y="4571"/>
                    </a:lnTo>
                    <a:lnTo>
                      <a:pt x="3810" y="19049"/>
                    </a:lnTo>
                    <a:lnTo>
                      <a:pt x="3048" y="19049"/>
                    </a:lnTo>
                    <a:lnTo>
                      <a:pt x="2286" y="19049"/>
                    </a:lnTo>
                    <a:lnTo>
                      <a:pt x="2286" y="16763"/>
                    </a:lnTo>
                    <a:lnTo>
                      <a:pt x="0" y="12953"/>
                    </a:lnTo>
                    <a:lnTo>
                      <a:pt x="2286" y="9905"/>
                    </a:lnTo>
                    <a:lnTo>
                      <a:pt x="3810" y="6095"/>
                    </a:lnTo>
                    <a:lnTo>
                      <a:pt x="9906" y="6857"/>
                    </a:lnTo>
                    <a:lnTo>
                      <a:pt x="13716" y="6095"/>
                    </a:lnTo>
                    <a:lnTo>
                      <a:pt x="17526" y="6095"/>
                    </a:lnTo>
                    <a:lnTo>
                      <a:pt x="19050" y="8381"/>
                    </a:lnTo>
                    <a:lnTo>
                      <a:pt x="22098" y="9905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75" name="Google Shape;7875;p98"/>
            <p:cNvGrpSpPr/>
            <p:nvPr/>
          </p:nvGrpSpPr>
          <p:grpSpPr>
            <a:xfrm>
              <a:off x="3309366" y="2950464"/>
              <a:ext cx="322580" cy="187451"/>
              <a:chOff x="3309366" y="2950464"/>
              <a:chExt cx="322580" cy="187451"/>
            </a:xfrm>
          </p:grpSpPr>
          <p:sp>
            <p:nvSpPr>
              <p:cNvPr id="7876" name="Google Shape;7876;p98"/>
              <p:cNvSpPr/>
              <p:nvPr/>
            </p:nvSpPr>
            <p:spPr>
              <a:xfrm>
                <a:off x="3309366" y="2964180"/>
                <a:ext cx="136525" cy="22860"/>
              </a:xfrm>
              <a:custGeom>
                <a:rect b="b" l="l" r="r" t="t"/>
                <a:pathLst>
                  <a:path extrusionOk="0" h="22860" w="136525">
                    <a:moveTo>
                      <a:pt x="0" y="22860"/>
                    </a:moveTo>
                    <a:lnTo>
                      <a:pt x="13037" y="18919"/>
                    </a:lnTo>
                    <a:lnTo>
                      <a:pt x="26003" y="15906"/>
                    </a:lnTo>
                    <a:lnTo>
                      <a:pt x="39112" y="13323"/>
                    </a:lnTo>
                    <a:lnTo>
                      <a:pt x="52577" y="10668"/>
                    </a:lnTo>
                    <a:lnTo>
                      <a:pt x="67437" y="8072"/>
                    </a:lnTo>
                    <a:lnTo>
                      <a:pt x="82296" y="5905"/>
                    </a:lnTo>
                    <a:lnTo>
                      <a:pt x="97155" y="4024"/>
                    </a:lnTo>
                    <a:lnTo>
                      <a:pt x="112014" y="2286"/>
                    </a:lnTo>
                    <a:lnTo>
                      <a:pt x="119634" y="762"/>
                    </a:lnTo>
                    <a:lnTo>
                      <a:pt x="128016" y="0"/>
                    </a:lnTo>
                    <a:lnTo>
                      <a:pt x="136398" y="0"/>
                    </a:lnTo>
                    <a:lnTo>
                      <a:pt x="132588" y="3048"/>
                    </a:lnTo>
                    <a:lnTo>
                      <a:pt x="128016" y="6096"/>
                    </a:lnTo>
                    <a:lnTo>
                      <a:pt x="122682" y="9144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7" name="Google Shape;7877;p98"/>
              <p:cNvSpPr/>
              <p:nvPr/>
            </p:nvSpPr>
            <p:spPr>
              <a:xfrm>
                <a:off x="3379565" y="2991612"/>
                <a:ext cx="18414" cy="143510"/>
              </a:xfrm>
              <a:custGeom>
                <a:rect b="b" l="l" r="r" t="t"/>
                <a:pathLst>
                  <a:path extrusionOk="0" h="143510" w="18414">
                    <a:moveTo>
                      <a:pt x="3714" y="0"/>
                    </a:moveTo>
                    <a:lnTo>
                      <a:pt x="535" y="10846"/>
                    </a:lnTo>
                    <a:lnTo>
                      <a:pt x="0" y="18192"/>
                    </a:lnTo>
                    <a:lnTo>
                      <a:pt x="1893" y="25396"/>
                    </a:lnTo>
                    <a:lnTo>
                      <a:pt x="6000" y="35814"/>
                    </a:lnTo>
                    <a:lnTo>
                      <a:pt x="10025" y="45553"/>
                    </a:lnTo>
                    <a:lnTo>
                      <a:pt x="13049" y="55435"/>
                    </a:lnTo>
                    <a:lnTo>
                      <a:pt x="15216" y="65603"/>
                    </a:lnTo>
                    <a:lnTo>
                      <a:pt x="16668" y="76200"/>
                    </a:lnTo>
                    <a:lnTo>
                      <a:pt x="17621" y="88118"/>
                    </a:lnTo>
                    <a:lnTo>
                      <a:pt x="18002" y="100679"/>
                    </a:lnTo>
                    <a:lnTo>
                      <a:pt x="17526" y="113383"/>
                    </a:lnTo>
                    <a:lnTo>
                      <a:pt x="15906" y="125730"/>
                    </a:lnTo>
                    <a:lnTo>
                      <a:pt x="12858" y="134874"/>
                    </a:lnTo>
                    <a:lnTo>
                      <a:pt x="12096" y="137922"/>
                    </a:lnTo>
                    <a:lnTo>
                      <a:pt x="8286" y="143256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8" name="Google Shape;7878;p98"/>
              <p:cNvSpPr/>
              <p:nvPr/>
            </p:nvSpPr>
            <p:spPr>
              <a:xfrm>
                <a:off x="3327654" y="3088386"/>
                <a:ext cx="157479" cy="45719"/>
              </a:xfrm>
              <a:custGeom>
                <a:rect b="b" l="l" r="r" t="t"/>
                <a:pathLst>
                  <a:path extrusionOk="0" h="45719" w="157479">
                    <a:moveTo>
                      <a:pt x="0" y="45720"/>
                    </a:moveTo>
                    <a:lnTo>
                      <a:pt x="45648" y="37683"/>
                    </a:lnTo>
                    <a:lnTo>
                      <a:pt x="95631" y="23336"/>
                    </a:lnTo>
                    <a:lnTo>
                      <a:pt x="138969" y="7608"/>
                    </a:lnTo>
                    <a:lnTo>
                      <a:pt x="145351" y="4857"/>
                    </a:lnTo>
                    <a:lnTo>
                      <a:pt x="150876" y="2536"/>
                    </a:lnTo>
                    <a:lnTo>
                      <a:pt x="156972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9" name="Google Shape;7879;p98"/>
              <p:cNvSpPr/>
              <p:nvPr/>
            </p:nvSpPr>
            <p:spPr>
              <a:xfrm>
                <a:off x="3501009" y="3046476"/>
                <a:ext cx="73660" cy="91439"/>
              </a:xfrm>
              <a:custGeom>
                <a:rect b="b" l="l" r="r" t="t"/>
                <a:pathLst>
                  <a:path extrusionOk="0" h="91439" w="73660">
                    <a:moveTo>
                      <a:pt x="2666" y="9144"/>
                    </a:moveTo>
                    <a:lnTo>
                      <a:pt x="2000" y="20121"/>
                    </a:lnTo>
                    <a:lnTo>
                      <a:pt x="1333" y="31242"/>
                    </a:lnTo>
                    <a:lnTo>
                      <a:pt x="952" y="42362"/>
                    </a:lnTo>
                    <a:lnTo>
                      <a:pt x="1142" y="53340"/>
                    </a:lnTo>
                    <a:lnTo>
                      <a:pt x="9524" y="88392"/>
                    </a:lnTo>
                    <a:lnTo>
                      <a:pt x="10286" y="91440"/>
                    </a:lnTo>
                    <a:lnTo>
                      <a:pt x="142" y="47351"/>
                    </a:lnTo>
                    <a:lnTo>
                      <a:pt x="0" y="35528"/>
                    </a:lnTo>
                    <a:lnTo>
                      <a:pt x="1571" y="23848"/>
                    </a:lnTo>
                    <a:lnTo>
                      <a:pt x="31622" y="0"/>
                    </a:lnTo>
                    <a:lnTo>
                      <a:pt x="39445" y="35"/>
                    </a:lnTo>
                    <a:lnTo>
                      <a:pt x="70842" y="26074"/>
                    </a:lnTo>
                    <a:lnTo>
                      <a:pt x="72008" y="33528"/>
                    </a:lnTo>
                    <a:lnTo>
                      <a:pt x="73532" y="41910"/>
                    </a:lnTo>
                    <a:lnTo>
                      <a:pt x="73532" y="50292"/>
                    </a:lnTo>
                    <a:lnTo>
                      <a:pt x="73532" y="58674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0" name="Google Shape;7880;p98"/>
              <p:cNvSpPr/>
              <p:nvPr/>
            </p:nvSpPr>
            <p:spPr>
              <a:xfrm>
                <a:off x="3621786" y="3028188"/>
                <a:ext cx="10160" cy="75564"/>
              </a:xfrm>
              <a:custGeom>
                <a:rect b="b" l="l" r="r" t="t"/>
                <a:pathLst>
                  <a:path extrusionOk="0" h="75564" w="10160">
                    <a:moveTo>
                      <a:pt x="0" y="0"/>
                    </a:moveTo>
                    <a:lnTo>
                      <a:pt x="7620" y="41148"/>
                    </a:lnTo>
                    <a:lnTo>
                      <a:pt x="8298" y="49720"/>
                    </a:lnTo>
                    <a:lnTo>
                      <a:pt x="9048" y="58293"/>
                    </a:lnTo>
                    <a:lnTo>
                      <a:pt x="9655" y="66865"/>
                    </a:lnTo>
                    <a:lnTo>
                      <a:pt x="9906" y="75438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1" name="Google Shape;7881;p98"/>
              <p:cNvSpPr/>
              <p:nvPr/>
            </p:nvSpPr>
            <p:spPr>
              <a:xfrm>
                <a:off x="3591306" y="2950464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048"/>
                    </a:moveTo>
                    <a:lnTo>
                      <a:pt x="0" y="12192"/>
                    </a:lnTo>
                    <a:lnTo>
                      <a:pt x="3809" y="15240"/>
                    </a:lnTo>
                    <a:lnTo>
                      <a:pt x="12191" y="15240"/>
                    </a:lnTo>
                    <a:lnTo>
                      <a:pt x="15239" y="12192"/>
                    </a:lnTo>
                    <a:lnTo>
                      <a:pt x="15239" y="7620"/>
                    </a:lnTo>
                    <a:lnTo>
                      <a:pt x="15239" y="3048"/>
                    </a:lnTo>
                    <a:lnTo>
                      <a:pt x="12191" y="0"/>
                    </a:lnTo>
                    <a:lnTo>
                      <a:pt x="3809" y="0"/>
                    </a:lnTo>
                    <a:lnTo>
                      <a:pt x="0" y="3048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82" name="Google Shape;7882;p98"/>
            <p:cNvGrpSpPr/>
            <p:nvPr/>
          </p:nvGrpSpPr>
          <p:grpSpPr>
            <a:xfrm>
              <a:off x="3665219" y="2932176"/>
              <a:ext cx="367792" cy="195580"/>
              <a:chOff x="3665219" y="2932176"/>
              <a:chExt cx="367792" cy="195580"/>
            </a:xfrm>
          </p:grpSpPr>
          <p:sp>
            <p:nvSpPr>
              <p:cNvPr id="7883" name="Google Shape;7883;p98"/>
              <p:cNvSpPr/>
              <p:nvPr/>
            </p:nvSpPr>
            <p:spPr>
              <a:xfrm>
                <a:off x="3701033" y="2973324"/>
                <a:ext cx="3175" cy="138430"/>
              </a:xfrm>
              <a:custGeom>
                <a:rect b="b" l="l" r="r" t="t"/>
                <a:pathLst>
                  <a:path extrusionOk="0" h="138430" w="3175">
                    <a:moveTo>
                      <a:pt x="1524" y="0"/>
                    </a:moveTo>
                    <a:lnTo>
                      <a:pt x="2047" y="32492"/>
                    </a:lnTo>
                    <a:lnTo>
                      <a:pt x="2857" y="65627"/>
                    </a:lnTo>
                    <a:lnTo>
                      <a:pt x="2809" y="98905"/>
                    </a:lnTo>
                    <a:lnTo>
                      <a:pt x="762" y="131826"/>
                    </a:lnTo>
                    <a:lnTo>
                      <a:pt x="762" y="133350"/>
                    </a:lnTo>
                    <a:lnTo>
                      <a:pt x="0" y="135636"/>
                    </a:lnTo>
                    <a:lnTo>
                      <a:pt x="0" y="13792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4" name="Google Shape;7884;p98"/>
              <p:cNvSpPr/>
              <p:nvPr/>
            </p:nvSpPr>
            <p:spPr>
              <a:xfrm>
                <a:off x="3665219" y="3034284"/>
                <a:ext cx="109854" cy="85089"/>
              </a:xfrm>
              <a:custGeom>
                <a:rect b="b" l="l" r="r" t="t"/>
                <a:pathLst>
                  <a:path extrusionOk="0" h="85089" w="109854">
                    <a:moveTo>
                      <a:pt x="0" y="21336"/>
                    </a:moveTo>
                    <a:lnTo>
                      <a:pt x="12001" y="18609"/>
                    </a:lnTo>
                    <a:lnTo>
                      <a:pt x="24003" y="16097"/>
                    </a:lnTo>
                    <a:lnTo>
                      <a:pt x="36004" y="13727"/>
                    </a:lnTo>
                    <a:lnTo>
                      <a:pt x="48006" y="11430"/>
                    </a:lnTo>
                    <a:lnTo>
                      <a:pt x="58733" y="9024"/>
                    </a:lnTo>
                    <a:lnTo>
                      <a:pt x="69246" y="6477"/>
                    </a:lnTo>
                    <a:lnTo>
                      <a:pt x="79617" y="3929"/>
                    </a:lnTo>
                    <a:lnTo>
                      <a:pt x="89916" y="1524"/>
                    </a:lnTo>
                    <a:lnTo>
                      <a:pt x="92964" y="762"/>
                    </a:lnTo>
                    <a:lnTo>
                      <a:pt x="96012" y="0"/>
                    </a:lnTo>
                    <a:lnTo>
                      <a:pt x="97536" y="3048"/>
                    </a:lnTo>
                    <a:lnTo>
                      <a:pt x="101346" y="9906"/>
                    </a:lnTo>
                    <a:lnTo>
                      <a:pt x="101346" y="19812"/>
                    </a:lnTo>
                    <a:lnTo>
                      <a:pt x="102107" y="27432"/>
                    </a:lnTo>
                    <a:lnTo>
                      <a:pt x="104120" y="37040"/>
                    </a:lnTo>
                    <a:lnTo>
                      <a:pt x="105632" y="46577"/>
                    </a:lnTo>
                    <a:lnTo>
                      <a:pt x="106715" y="56257"/>
                    </a:lnTo>
                    <a:lnTo>
                      <a:pt x="107442" y="66294"/>
                    </a:lnTo>
                    <a:lnTo>
                      <a:pt x="108204" y="71628"/>
                    </a:lnTo>
                    <a:lnTo>
                      <a:pt x="108966" y="80010"/>
                    </a:lnTo>
                    <a:lnTo>
                      <a:pt x="109728" y="8458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5" name="Google Shape;7885;p98"/>
              <p:cNvSpPr/>
              <p:nvPr/>
            </p:nvSpPr>
            <p:spPr>
              <a:xfrm>
                <a:off x="3732275" y="2962656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810"/>
                    </a:moveTo>
                    <a:lnTo>
                      <a:pt x="0" y="12192"/>
                    </a:lnTo>
                    <a:lnTo>
                      <a:pt x="3047" y="15240"/>
                    </a:lnTo>
                    <a:lnTo>
                      <a:pt x="11429" y="15240"/>
                    </a:lnTo>
                    <a:lnTo>
                      <a:pt x="15239" y="12192"/>
                    </a:lnTo>
                    <a:lnTo>
                      <a:pt x="15239" y="7620"/>
                    </a:lnTo>
                    <a:lnTo>
                      <a:pt x="15239" y="3810"/>
                    </a:lnTo>
                    <a:lnTo>
                      <a:pt x="11429" y="0"/>
                    </a:lnTo>
                    <a:lnTo>
                      <a:pt x="3047" y="0"/>
                    </a:lnTo>
                    <a:lnTo>
                      <a:pt x="0" y="3810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6" name="Google Shape;7886;p98"/>
              <p:cNvSpPr/>
              <p:nvPr/>
            </p:nvSpPr>
            <p:spPr>
              <a:xfrm>
                <a:off x="3822799" y="3026664"/>
                <a:ext cx="126364" cy="98425"/>
              </a:xfrm>
              <a:custGeom>
                <a:rect b="b" l="l" r="r" t="t"/>
                <a:pathLst>
                  <a:path extrusionOk="0" h="98425" w="126364">
                    <a:moveTo>
                      <a:pt x="62638" y="57150"/>
                    </a:moveTo>
                    <a:lnTo>
                      <a:pt x="59709" y="49494"/>
                    </a:lnTo>
                    <a:lnTo>
                      <a:pt x="57495" y="42195"/>
                    </a:lnTo>
                    <a:lnTo>
                      <a:pt x="55566" y="34754"/>
                    </a:lnTo>
                    <a:lnTo>
                      <a:pt x="53494" y="26670"/>
                    </a:lnTo>
                    <a:lnTo>
                      <a:pt x="51208" y="19812"/>
                    </a:lnTo>
                    <a:lnTo>
                      <a:pt x="48160" y="12192"/>
                    </a:lnTo>
                    <a:lnTo>
                      <a:pt x="42826" y="6096"/>
                    </a:lnTo>
                    <a:lnTo>
                      <a:pt x="39016" y="1524"/>
                    </a:lnTo>
                    <a:lnTo>
                      <a:pt x="7072" y="29432"/>
                    </a:lnTo>
                    <a:lnTo>
                      <a:pt x="0" y="72401"/>
                    </a:lnTo>
                    <a:lnTo>
                      <a:pt x="916" y="83058"/>
                    </a:lnTo>
                    <a:lnTo>
                      <a:pt x="3202" y="93726"/>
                    </a:lnTo>
                    <a:lnTo>
                      <a:pt x="10060" y="98298"/>
                    </a:lnTo>
                    <a:lnTo>
                      <a:pt x="19966" y="98298"/>
                    </a:lnTo>
                    <a:lnTo>
                      <a:pt x="48696" y="67437"/>
                    </a:lnTo>
                    <a:lnTo>
                      <a:pt x="55018" y="36576"/>
                    </a:lnTo>
                    <a:lnTo>
                      <a:pt x="55780" y="32004"/>
                    </a:lnTo>
                    <a:lnTo>
                      <a:pt x="55018" y="26670"/>
                    </a:lnTo>
                    <a:lnTo>
                      <a:pt x="56542" y="22098"/>
                    </a:lnTo>
                    <a:lnTo>
                      <a:pt x="58828" y="28193"/>
                    </a:lnTo>
                    <a:lnTo>
                      <a:pt x="61876" y="33528"/>
                    </a:lnTo>
                    <a:lnTo>
                      <a:pt x="86260" y="64008"/>
                    </a:lnTo>
                    <a:lnTo>
                      <a:pt x="101977" y="69437"/>
                    </a:lnTo>
                    <a:lnTo>
                      <a:pt x="110585" y="69258"/>
                    </a:lnTo>
                    <a:lnTo>
                      <a:pt x="118264" y="66293"/>
                    </a:lnTo>
                    <a:lnTo>
                      <a:pt x="120550" y="64007"/>
                    </a:lnTo>
                    <a:lnTo>
                      <a:pt x="122836" y="61721"/>
                    </a:lnTo>
                    <a:lnTo>
                      <a:pt x="125884" y="59435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7" name="Google Shape;7887;p98"/>
              <p:cNvSpPr/>
              <p:nvPr/>
            </p:nvSpPr>
            <p:spPr>
              <a:xfrm>
                <a:off x="3956768" y="2932176"/>
                <a:ext cx="22225" cy="195580"/>
              </a:xfrm>
              <a:custGeom>
                <a:rect b="b" l="l" r="r" t="t"/>
                <a:pathLst>
                  <a:path extrusionOk="0" h="195580" w="22225">
                    <a:moveTo>
                      <a:pt x="1821" y="0"/>
                    </a:moveTo>
                    <a:lnTo>
                      <a:pt x="833" y="15882"/>
                    </a:lnTo>
                    <a:lnTo>
                      <a:pt x="202" y="31623"/>
                    </a:lnTo>
                    <a:lnTo>
                      <a:pt x="0" y="47363"/>
                    </a:lnTo>
                    <a:lnTo>
                      <a:pt x="297" y="63246"/>
                    </a:lnTo>
                    <a:lnTo>
                      <a:pt x="1500" y="82224"/>
                    </a:lnTo>
                    <a:lnTo>
                      <a:pt x="3631" y="101346"/>
                    </a:lnTo>
                    <a:lnTo>
                      <a:pt x="6191" y="120467"/>
                    </a:lnTo>
                    <a:lnTo>
                      <a:pt x="8679" y="139446"/>
                    </a:lnTo>
                    <a:lnTo>
                      <a:pt x="14013" y="186690"/>
                    </a:lnTo>
                    <a:lnTo>
                      <a:pt x="15537" y="194310"/>
                    </a:lnTo>
                    <a:lnTo>
                      <a:pt x="21633" y="19507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8" name="Google Shape;7888;p98"/>
              <p:cNvSpPr/>
              <p:nvPr/>
            </p:nvSpPr>
            <p:spPr>
              <a:xfrm>
                <a:off x="4031741" y="3031998"/>
                <a:ext cx="1270" cy="74930"/>
              </a:xfrm>
              <a:custGeom>
                <a:rect b="b" l="l" r="r" t="t"/>
                <a:pathLst>
                  <a:path extrusionOk="0" h="74930" w="1270">
                    <a:moveTo>
                      <a:pt x="0" y="0"/>
                    </a:moveTo>
                    <a:lnTo>
                      <a:pt x="119" y="10858"/>
                    </a:lnTo>
                    <a:lnTo>
                      <a:pt x="381" y="21717"/>
                    </a:lnTo>
                    <a:lnTo>
                      <a:pt x="642" y="32575"/>
                    </a:lnTo>
                    <a:lnTo>
                      <a:pt x="762" y="43434"/>
                    </a:lnTo>
                    <a:lnTo>
                      <a:pt x="762" y="51315"/>
                    </a:lnTo>
                    <a:lnTo>
                      <a:pt x="762" y="59054"/>
                    </a:lnTo>
                    <a:lnTo>
                      <a:pt x="762" y="66794"/>
                    </a:lnTo>
                    <a:lnTo>
                      <a:pt x="762" y="74676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9" name="Google Shape;7889;p98"/>
              <p:cNvSpPr/>
              <p:nvPr/>
            </p:nvSpPr>
            <p:spPr>
              <a:xfrm>
                <a:off x="3998975" y="2947416"/>
                <a:ext cx="17145" cy="5714"/>
              </a:xfrm>
              <a:custGeom>
                <a:rect b="b" l="l" r="r" t="t"/>
                <a:pathLst>
                  <a:path extrusionOk="0" h="5714" w="17145">
                    <a:moveTo>
                      <a:pt x="16763" y="5334"/>
                    </a:moveTo>
                    <a:lnTo>
                      <a:pt x="3809" y="3048"/>
                    </a:lnTo>
                    <a:lnTo>
                      <a:pt x="6857" y="3048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90" name="Google Shape;7890;p98"/>
            <p:cNvGrpSpPr/>
            <p:nvPr/>
          </p:nvGrpSpPr>
          <p:grpSpPr>
            <a:xfrm>
              <a:off x="4100309" y="2920923"/>
              <a:ext cx="571442" cy="204979"/>
              <a:chOff x="4100309" y="2920923"/>
              <a:chExt cx="571442" cy="204979"/>
            </a:xfrm>
          </p:grpSpPr>
          <p:pic>
            <p:nvPicPr>
              <p:cNvPr id="7891" name="Google Shape;7891;p98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4100309" y="2920923"/>
                <a:ext cx="330733" cy="2049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92" name="Google Shape;7892;p98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4473320" y="2990075"/>
                <a:ext cx="68212" cy="928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93" name="Google Shape;7893;p98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4565129" y="2958142"/>
                <a:ext cx="106622" cy="1096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894" name="Google Shape;7894;p98"/>
            <p:cNvSpPr/>
            <p:nvPr/>
          </p:nvSpPr>
          <p:spPr>
            <a:xfrm>
              <a:off x="4950714" y="4546091"/>
              <a:ext cx="1068070" cy="90170"/>
            </a:xfrm>
            <a:custGeom>
              <a:rect b="b" l="l" r="r" t="t"/>
              <a:pathLst>
                <a:path extrusionOk="0" h="90170" w="1068070">
                  <a:moveTo>
                    <a:pt x="0" y="89916"/>
                  </a:moveTo>
                  <a:lnTo>
                    <a:pt x="44898" y="86701"/>
                  </a:lnTo>
                  <a:lnTo>
                    <a:pt x="92892" y="85522"/>
                  </a:lnTo>
                  <a:lnTo>
                    <a:pt x="125730" y="84867"/>
                  </a:lnTo>
                  <a:lnTo>
                    <a:pt x="191262" y="83058"/>
                  </a:lnTo>
                  <a:lnTo>
                    <a:pt x="262890" y="80295"/>
                  </a:lnTo>
                  <a:lnTo>
                    <a:pt x="334518" y="76962"/>
                  </a:lnTo>
                  <a:lnTo>
                    <a:pt x="374523" y="74223"/>
                  </a:lnTo>
                  <a:lnTo>
                    <a:pt x="414528" y="71628"/>
                  </a:lnTo>
                  <a:lnTo>
                    <a:pt x="454533" y="69032"/>
                  </a:lnTo>
                  <a:lnTo>
                    <a:pt x="494538" y="66294"/>
                  </a:lnTo>
                  <a:lnTo>
                    <a:pt x="535686" y="63412"/>
                  </a:lnTo>
                  <a:lnTo>
                    <a:pt x="576834" y="60388"/>
                  </a:lnTo>
                  <a:lnTo>
                    <a:pt x="617982" y="57078"/>
                  </a:lnTo>
                  <a:lnTo>
                    <a:pt x="659130" y="53340"/>
                  </a:lnTo>
                  <a:lnTo>
                    <a:pt x="709874" y="48160"/>
                  </a:lnTo>
                  <a:lnTo>
                    <a:pt x="760476" y="42767"/>
                  </a:lnTo>
                  <a:lnTo>
                    <a:pt x="811077" y="36945"/>
                  </a:lnTo>
                  <a:lnTo>
                    <a:pt x="861822" y="30480"/>
                  </a:lnTo>
                  <a:lnTo>
                    <a:pt x="924782" y="22383"/>
                  </a:lnTo>
                  <a:lnTo>
                    <a:pt x="988313" y="13715"/>
                  </a:lnTo>
                  <a:lnTo>
                    <a:pt x="1006613" y="11346"/>
                  </a:lnTo>
                  <a:lnTo>
                    <a:pt x="1024985" y="9048"/>
                  </a:lnTo>
                  <a:lnTo>
                    <a:pt x="1043499" y="7179"/>
                  </a:lnTo>
                  <a:lnTo>
                    <a:pt x="1062228" y="6095"/>
                  </a:lnTo>
                  <a:lnTo>
                    <a:pt x="1065276" y="6095"/>
                  </a:lnTo>
                  <a:lnTo>
                    <a:pt x="1066038" y="6095"/>
                  </a:lnTo>
                  <a:lnTo>
                    <a:pt x="1067562" y="6095"/>
                  </a:lnTo>
                  <a:lnTo>
                    <a:pt x="1058418" y="5333"/>
                  </a:lnTo>
                  <a:lnTo>
                    <a:pt x="1053084" y="2285"/>
                  </a:lnTo>
                  <a:lnTo>
                    <a:pt x="1043940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95" name="Google Shape;7895;p98"/>
            <p:cNvGrpSpPr/>
            <p:nvPr/>
          </p:nvGrpSpPr>
          <p:grpSpPr>
            <a:xfrm>
              <a:off x="7959851" y="4812792"/>
              <a:ext cx="77215" cy="54609"/>
              <a:chOff x="7959851" y="4812792"/>
              <a:chExt cx="77215" cy="54609"/>
            </a:xfrm>
          </p:grpSpPr>
          <p:sp>
            <p:nvSpPr>
              <p:cNvPr id="7896" name="Google Shape;7896;p98"/>
              <p:cNvSpPr/>
              <p:nvPr/>
            </p:nvSpPr>
            <p:spPr>
              <a:xfrm>
                <a:off x="7959851" y="4812792"/>
                <a:ext cx="59054" cy="3810"/>
              </a:xfrm>
              <a:custGeom>
                <a:rect b="b" l="l" r="r" t="t"/>
                <a:pathLst>
                  <a:path extrusionOk="0" h="3810" w="59054">
                    <a:moveTo>
                      <a:pt x="0" y="0"/>
                    </a:moveTo>
                    <a:lnTo>
                      <a:pt x="10048" y="1762"/>
                    </a:lnTo>
                    <a:lnTo>
                      <a:pt x="19812" y="2666"/>
                    </a:lnTo>
                    <a:lnTo>
                      <a:pt x="29575" y="3000"/>
                    </a:lnTo>
                    <a:lnTo>
                      <a:pt x="39624" y="3047"/>
                    </a:lnTo>
                    <a:lnTo>
                      <a:pt x="46482" y="3809"/>
                    </a:lnTo>
                    <a:lnTo>
                      <a:pt x="52577" y="3809"/>
                    </a:lnTo>
                    <a:lnTo>
                      <a:pt x="58674" y="3809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7" name="Google Shape;7897;p98"/>
              <p:cNvSpPr/>
              <p:nvPr/>
            </p:nvSpPr>
            <p:spPr>
              <a:xfrm>
                <a:off x="7962137" y="4862322"/>
                <a:ext cx="74929" cy="5079"/>
              </a:xfrm>
              <a:custGeom>
                <a:rect b="b" l="l" r="r" t="t"/>
                <a:pathLst>
                  <a:path extrusionOk="0" h="5079" w="74929">
                    <a:moveTo>
                      <a:pt x="0" y="4571"/>
                    </a:moveTo>
                    <a:lnTo>
                      <a:pt x="12453" y="4202"/>
                    </a:lnTo>
                    <a:lnTo>
                      <a:pt x="24764" y="3333"/>
                    </a:lnTo>
                    <a:lnTo>
                      <a:pt x="37076" y="2321"/>
                    </a:lnTo>
                    <a:lnTo>
                      <a:pt x="49530" y="1523"/>
                    </a:lnTo>
                    <a:lnTo>
                      <a:pt x="57912" y="761"/>
                    </a:lnTo>
                    <a:lnTo>
                      <a:pt x="67056" y="0"/>
                    </a:lnTo>
                    <a:lnTo>
                      <a:pt x="74676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898" name="Google Shape;7898;p98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7708379" y="4638281"/>
              <a:ext cx="81559" cy="139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99" name="Google Shape;7899;p98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7552169" y="4832591"/>
              <a:ext cx="249199" cy="291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00" name="Google Shape;7900;p98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8583155" y="4725911"/>
              <a:ext cx="181381" cy="1463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01" name="Google Shape;7901;p98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8841473" y="4661903"/>
              <a:ext cx="111277" cy="16233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02" name="Google Shape;7902;p98"/>
            <p:cNvGrpSpPr/>
            <p:nvPr/>
          </p:nvGrpSpPr>
          <p:grpSpPr>
            <a:xfrm>
              <a:off x="9022984" y="4540757"/>
              <a:ext cx="432164" cy="319786"/>
              <a:chOff x="9022984" y="4540757"/>
              <a:chExt cx="432164" cy="319786"/>
            </a:xfrm>
          </p:grpSpPr>
          <p:sp>
            <p:nvSpPr>
              <p:cNvPr id="7903" name="Google Shape;7903;p98"/>
              <p:cNvSpPr/>
              <p:nvPr/>
            </p:nvSpPr>
            <p:spPr>
              <a:xfrm>
                <a:off x="9022984" y="4596383"/>
                <a:ext cx="85725" cy="264160"/>
              </a:xfrm>
              <a:custGeom>
                <a:rect b="b" l="l" r="r" t="t"/>
                <a:pathLst>
                  <a:path extrusionOk="0" h="264160" w="85725">
                    <a:moveTo>
                      <a:pt x="34147" y="0"/>
                    </a:moveTo>
                    <a:lnTo>
                      <a:pt x="21359" y="7798"/>
                    </a:lnTo>
                    <a:lnTo>
                      <a:pt x="15287" y="17240"/>
                    </a:lnTo>
                    <a:lnTo>
                      <a:pt x="12930" y="29682"/>
                    </a:lnTo>
                    <a:lnTo>
                      <a:pt x="11287" y="46482"/>
                    </a:lnTo>
                    <a:lnTo>
                      <a:pt x="8572" y="72199"/>
                    </a:lnTo>
                    <a:lnTo>
                      <a:pt x="4000" y="123634"/>
                    </a:lnTo>
                    <a:lnTo>
                      <a:pt x="952" y="169949"/>
                    </a:lnTo>
                    <a:lnTo>
                      <a:pt x="0" y="212574"/>
                    </a:lnTo>
                    <a:lnTo>
                      <a:pt x="1381" y="233172"/>
                    </a:lnTo>
                    <a:lnTo>
                      <a:pt x="36135" y="263794"/>
                    </a:lnTo>
                    <a:lnTo>
                      <a:pt x="48720" y="262127"/>
                    </a:lnTo>
                    <a:lnTo>
                      <a:pt x="60876" y="258175"/>
                    </a:lnTo>
                    <a:lnTo>
                      <a:pt x="72247" y="252222"/>
                    </a:lnTo>
                    <a:lnTo>
                      <a:pt x="76057" y="249174"/>
                    </a:lnTo>
                    <a:lnTo>
                      <a:pt x="80629" y="246126"/>
                    </a:lnTo>
                    <a:lnTo>
                      <a:pt x="85201" y="242315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904" name="Google Shape;7904;p98"/>
              <p:cNvPicPr preferRelativeResize="0"/>
              <p:nvPr/>
            </p:nvPicPr>
            <p:blipFill rotWithShape="1">
              <a:blip r:embed="rId52">
                <a:alphaModFix/>
              </a:blip>
              <a:srcRect b="0" l="0" r="0" t="0"/>
              <a:stretch/>
            </p:blipFill>
            <p:spPr>
              <a:xfrm>
                <a:off x="9120365" y="4645901"/>
                <a:ext cx="167665" cy="1486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05" name="Google Shape;7905;p98"/>
              <p:cNvSpPr/>
              <p:nvPr/>
            </p:nvSpPr>
            <p:spPr>
              <a:xfrm>
                <a:off x="9254680" y="4540757"/>
                <a:ext cx="55245" cy="76835"/>
              </a:xfrm>
              <a:custGeom>
                <a:rect b="b" l="l" r="r" t="t"/>
                <a:pathLst>
                  <a:path extrusionOk="0" h="76835" w="55245">
                    <a:moveTo>
                      <a:pt x="5905" y="3810"/>
                    </a:moveTo>
                    <a:lnTo>
                      <a:pt x="5905" y="762"/>
                    </a:lnTo>
                    <a:lnTo>
                      <a:pt x="6667" y="0"/>
                    </a:lnTo>
                    <a:lnTo>
                      <a:pt x="5143" y="4572"/>
                    </a:lnTo>
                    <a:lnTo>
                      <a:pt x="3893" y="12561"/>
                    </a:lnTo>
                    <a:lnTo>
                      <a:pt x="0" y="52768"/>
                    </a:lnTo>
                    <a:lnTo>
                      <a:pt x="571" y="61531"/>
                    </a:lnTo>
                    <a:lnTo>
                      <a:pt x="2857" y="68580"/>
                    </a:lnTo>
                    <a:lnTo>
                      <a:pt x="5905" y="73914"/>
                    </a:lnTo>
                    <a:lnTo>
                      <a:pt x="11239" y="74676"/>
                    </a:lnTo>
                    <a:lnTo>
                      <a:pt x="15811" y="75438"/>
                    </a:lnTo>
                    <a:lnTo>
                      <a:pt x="22002" y="76069"/>
                    </a:lnTo>
                    <a:lnTo>
                      <a:pt x="28765" y="76485"/>
                    </a:lnTo>
                    <a:lnTo>
                      <a:pt x="35528" y="76188"/>
                    </a:lnTo>
                    <a:lnTo>
                      <a:pt x="41719" y="74676"/>
                    </a:lnTo>
                    <a:lnTo>
                      <a:pt x="50101" y="71628"/>
                    </a:lnTo>
                    <a:lnTo>
                      <a:pt x="53149" y="67056"/>
                    </a:lnTo>
                    <a:lnTo>
                      <a:pt x="54673" y="58674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6" name="Google Shape;7906;p98"/>
              <p:cNvSpPr/>
              <p:nvPr/>
            </p:nvSpPr>
            <p:spPr>
              <a:xfrm>
                <a:off x="9256013" y="4564379"/>
                <a:ext cx="74929" cy="3810"/>
              </a:xfrm>
              <a:custGeom>
                <a:rect b="b" l="l" r="r" t="t"/>
                <a:pathLst>
                  <a:path extrusionOk="0" h="3810" w="74929">
                    <a:moveTo>
                      <a:pt x="0" y="3048"/>
                    </a:moveTo>
                    <a:lnTo>
                      <a:pt x="13585" y="3476"/>
                    </a:lnTo>
                    <a:lnTo>
                      <a:pt x="26955" y="3619"/>
                    </a:lnTo>
                    <a:lnTo>
                      <a:pt x="40183" y="3476"/>
                    </a:lnTo>
                    <a:lnTo>
                      <a:pt x="53340" y="3048"/>
                    </a:lnTo>
                    <a:lnTo>
                      <a:pt x="64008" y="1524"/>
                    </a:lnTo>
                    <a:lnTo>
                      <a:pt x="67818" y="1524"/>
                    </a:lnTo>
                    <a:lnTo>
                      <a:pt x="74676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7" name="Google Shape;7907;p98"/>
              <p:cNvSpPr/>
              <p:nvPr/>
            </p:nvSpPr>
            <p:spPr>
              <a:xfrm>
                <a:off x="9388601" y="4636674"/>
                <a:ext cx="46990" cy="2539"/>
              </a:xfrm>
              <a:custGeom>
                <a:rect b="b" l="l" r="r" t="t"/>
                <a:pathLst>
                  <a:path extrusionOk="0" h="2539" w="46990">
                    <a:moveTo>
                      <a:pt x="0" y="95"/>
                    </a:moveTo>
                    <a:lnTo>
                      <a:pt x="10727" y="11"/>
                    </a:lnTo>
                    <a:lnTo>
                      <a:pt x="21240" y="0"/>
                    </a:lnTo>
                    <a:lnTo>
                      <a:pt x="31611" y="416"/>
                    </a:lnTo>
                    <a:lnTo>
                      <a:pt x="41910" y="1619"/>
                    </a:lnTo>
                    <a:lnTo>
                      <a:pt x="44958" y="1619"/>
                    </a:lnTo>
                    <a:lnTo>
                      <a:pt x="46482" y="2381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8" name="Google Shape;7908;p98"/>
              <p:cNvSpPr/>
              <p:nvPr/>
            </p:nvSpPr>
            <p:spPr>
              <a:xfrm>
                <a:off x="9387839" y="4679441"/>
                <a:ext cx="67309" cy="10160"/>
              </a:xfrm>
              <a:custGeom>
                <a:rect b="b" l="l" r="r" t="t"/>
                <a:pathLst>
                  <a:path extrusionOk="0" h="10160" w="67309">
                    <a:moveTo>
                      <a:pt x="0" y="9143"/>
                    </a:moveTo>
                    <a:lnTo>
                      <a:pt x="11310" y="9536"/>
                    </a:lnTo>
                    <a:lnTo>
                      <a:pt x="22478" y="9429"/>
                    </a:lnTo>
                    <a:lnTo>
                      <a:pt x="33647" y="8608"/>
                    </a:lnTo>
                    <a:lnTo>
                      <a:pt x="44958" y="6857"/>
                    </a:lnTo>
                    <a:lnTo>
                      <a:pt x="55626" y="4571"/>
                    </a:lnTo>
                    <a:lnTo>
                      <a:pt x="59436" y="3047"/>
                    </a:lnTo>
                    <a:lnTo>
                      <a:pt x="67056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09" name="Google Shape;7909;p98"/>
            <p:cNvGrpSpPr/>
            <p:nvPr/>
          </p:nvGrpSpPr>
          <p:grpSpPr>
            <a:xfrm>
              <a:off x="9524225" y="4501883"/>
              <a:ext cx="255259" cy="224815"/>
              <a:chOff x="9524225" y="4501883"/>
              <a:chExt cx="255259" cy="224815"/>
            </a:xfrm>
          </p:grpSpPr>
          <p:pic>
            <p:nvPicPr>
              <p:cNvPr id="7910" name="Google Shape;7910;p98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9524225" y="4570463"/>
                <a:ext cx="114325" cy="1539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11" name="Google Shape;7911;p98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9661385" y="4501883"/>
                <a:ext cx="118099" cy="22481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915" name="Shape 7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16" name="Google Shape;7916;p99"/>
          <p:cNvGrpSpPr/>
          <p:nvPr/>
        </p:nvGrpSpPr>
        <p:grpSpPr>
          <a:xfrm>
            <a:off x="1731539" y="1075755"/>
            <a:ext cx="6666209" cy="2087393"/>
            <a:chOff x="4665713" y="2068055"/>
            <a:chExt cx="4572787" cy="1521091"/>
          </a:xfrm>
        </p:grpSpPr>
        <p:grpSp>
          <p:nvGrpSpPr>
            <p:cNvPr id="7917" name="Google Shape;7917;p99"/>
            <p:cNvGrpSpPr/>
            <p:nvPr/>
          </p:nvGrpSpPr>
          <p:grpSpPr>
            <a:xfrm>
              <a:off x="4665713" y="2110727"/>
              <a:ext cx="1058443" cy="276631"/>
              <a:chOff x="4665713" y="2110727"/>
              <a:chExt cx="1058443" cy="276631"/>
            </a:xfrm>
          </p:grpSpPr>
          <p:pic>
            <p:nvPicPr>
              <p:cNvPr id="7918" name="Google Shape;7918;p9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665713" y="2150268"/>
                <a:ext cx="278917" cy="2370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19" name="Google Shape;7919;p9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984765" y="2161781"/>
                <a:ext cx="125981" cy="1667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20" name="Google Shape;7920;p9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131295" y="2120633"/>
                <a:ext cx="224053" cy="1669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21" name="Google Shape;7921;p99"/>
              <p:cNvSpPr/>
              <p:nvPr/>
            </p:nvSpPr>
            <p:spPr>
              <a:xfrm>
                <a:off x="5394959" y="2141982"/>
                <a:ext cx="29210" cy="123189"/>
              </a:xfrm>
              <a:custGeom>
                <a:rect b="b" l="l" r="r" t="t"/>
                <a:pathLst>
                  <a:path extrusionOk="0" h="123189" w="29210">
                    <a:moveTo>
                      <a:pt x="0" y="0"/>
                    </a:moveTo>
                    <a:lnTo>
                      <a:pt x="15001" y="38469"/>
                    </a:lnTo>
                    <a:lnTo>
                      <a:pt x="22669" y="78105"/>
                    </a:lnTo>
                    <a:lnTo>
                      <a:pt x="24288" y="91249"/>
                    </a:lnTo>
                    <a:lnTo>
                      <a:pt x="25908" y="104394"/>
                    </a:lnTo>
                    <a:lnTo>
                      <a:pt x="25908" y="111252"/>
                    </a:lnTo>
                    <a:lnTo>
                      <a:pt x="26670" y="116586"/>
                    </a:lnTo>
                    <a:lnTo>
                      <a:pt x="28956" y="122682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922" name="Google Shape;7922;p9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455621" y="2137397"/>
                <a:ext cx="130613" cy="1390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23" name="Google Shape;7923;p9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609069" y="2110727"/>
                <a:ext cx="115087" cy="1539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924" name="Google Shape;7924;p99"/>
            <p:cNvGrpSpPr/>
            <p:nvPr/>
          </p:nvGrpSpPr>
          <p:grpSpPr>
            <a:xfrm>
              <a:off x="5772137" y="2068055"/>
              <a:ext cx="474751" cy="192049"/>
              <a:chOff x="5772137" y="2068055"/>
              <a:chExt cx="474751" cy="192049"/>
            </a:xfrm>
          </p:grpSpPr>
          <p:pic>
            <p:nvPicPr>
              <p:cNvPr id="7925" name="Google Shape;7925;p9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772137" y="2114537"/>
                <a:ext cx="135661" cy="1417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26" name="Google Shape;7926;p99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929871" y="2068055"/>
                <a:ext cx="317017" cy="1920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927" name="Google Shape;7927;p99"/>
            <p:cNvGrpSpPr/>
            <p:nvPr/>
          </p:nvGrpSpPr>
          <p:grpSpPr>
            <a:xfrm>
              <a:off x="5376468" y="2385773"/>
              <a:ext cx="459738" cy="186334"/>
              <a:chOff x="5376468" y="2385773"/>
              <a:chExt cx="459738" cy="186334"/>
            </a:xfrm>
          </p:grpSpPr>
          <p:pic>
            <p:nvPicPr>
              <p:cNvPr id="7928" name="Google Shape;7928;p99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376468" y="2398001"/>
                <a:ext cx="104609" cy="1741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29" name="Google Shape;7929;p99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5503913" y="2385773"/>
                <a:ext cx="332293" cy="1577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930" name="Google Shape;7930;p99"/>
            <p:cNvGrpSpPr/>
            <p:nvPr/>
          </p:nvGrpSpPr>
          <p:grpSpPr>
            <a:xfrm>
              <a:off x="6140183" y="2856725"/>
              <a:ext cx="196736" cy="215022"/>
              <a:chOff x="6140183" y="2856725"/>
              <a:chExt cx="196736" cy="215022"/>
            </a:xfrm>
          </p:grpSpPr>
          <p:sp>
            <p:nvSpPr>
              <p:cNvPr id="7931" name="Google Shape;7931;p99"/>
              <p:cNvSpPr/>
              <p:nvPr/>
            </p:nvSpPr>
            <p:spPr>
              <a:xfrm>
                <a:off x="6297549" y="3003803"/>
                <a:ext cx="39370" cy="67944"/>
              </a:xfrm>
              <a:custGeom>
                <a:rect b="b" l="l" r="r" t="t"/>
                <a:pathLst>
                  <a:path extrusionOk="0" h="67944" w="39370">
                    <a:moveTo>
                      <a:pt x="3428" y="0"/>
                    </a:moveTo>
                    <a:lnTo>
                      <a:pt x="2428" y="9358"/>
                    </a:lnTo>
                    <a:lnTo>
                      <a:pt x="1714" y="18288"/>
                    </a:lnTo>
                    <a:lnTo>
                      <a:pt x="1285" y="27217"/>
                    </a:lnTo>
                    <a:lnTo>
                      <a:pt x="1142" y="36576"/>
                    </a:lnTo>
                    <a:lnTo>
                      <a:pt x="642" y="43243"/>
                    </a:lnTo>
                    <a:lnTo>
                      <a:pt x="0" y="52196"/>
                    </a:lnTo>
                    <a:lnTo>
                      <a:pt x="500" y="60578"/>
                    </a:lnTo>
                    <a:lnTo>
                      <a:pt x="3428" y="65532"/>
                    </a:lnTo>
                    <a:lnTo>
                      <a:pt x="7238" y="67818"/>
                    </a:lnTo>
                    <a:lnTo>
                      <a:pt x="14096" y="67818"/>
                    </a:lnTo>
                    <a:lnTo>
                      <a:pt x="17906" y="67056"/>
                    </a:lnTo>
                    <a:lnTo>
                      <a:pt x="25526" y="66294"/>
                    </a:lnTo>
                    <a:lnTo>
                      <a:pt x="30860" y="58674"/>
                    </a:lnTo>
                    <a:lnTo>
                      <a:pt x="34670" y="52577"/>
                    </a:lnTo>
                    <a:lnTo>
                      <a:pt x="37718" y="46481"/>
                    </a:lnTo>
                    <a:lnTo>
                      <a:pt x="38480" y="44195"/>
                    </a:lnTo>
                    <a:lnTo>
                      <a:pt x="39242" y="39623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2" name="Google Shape;7932;p99"/>
              <p:cNvSpPr/>
              <p:nvPr/>
            </p:nvSpPr>
            <p:spPr>
              <a:xfrm>
                <a:off x="6304788" y="2961131"/>
                <a:ext cx="12700" cy="1269"/>
              </a:xfrm>
              <a:custGeom>
                <a:rect b="b" l="l" r="r" t="t"/>
                <a:pathLst>
                  <a:path extrusionOk="0" h="1269" w="12700">
                    <a:moveTo>
                      <a:pt x="12191" y="0"/>
                    </a:moveTo>
                    <a:lnTo>
                      <a:pt x="8381" y="0"/>
                    </a:lnTo>
                    <a:lnTo>
                      <a:pt x="3809" y="762"/>
                    </a:lnTo>
                    <a:lnTo>
                      <a:pt x="0" y="76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933" name="Google Shape;7933;p99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6140183" y="2856725"/>
                <a:ext cx="130327" cy="1394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934" name="Google Shape;7934;p9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262103" y="2677655"/>
              <a:ext cx="183369" cy="1234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35" name="Google Shape;7935;p99"/>
            <p:cNvSpPr/>
            <p:nvPr/>
          </p:nvSpPr>
          <p:spPr>
            <a:xfrm>
              <a:off x="6665214" y="2865882"/>
              <a:ext cx="72390" cy="8889"/>
            </a:xfrm>
            <a:custGeom>
              <a:rect b="b" l="l" r="r" t="t"/>
              <a:pathLst>
                <a:path extrusionOk="0" h="8889" w="72390">
                  <a:moveTo>
                    <a:pt x="0" y="7620"/>
                  </a:moveTo>
                  <a:lnTo>
                    <a:pt x="3048" y="8382"/>
                  </a:lnTo>
                  <a:lnTo>
                    <a:pt x="7620" y="8382"/>
                  </a:lnTo>
                  <a:lnTo>
                    <a:pt x="11430" y="8382"/>
                  </a:lnTo>
                  <a:lnTo>
                    <a:pt x="52577" y="3810"/>
                  </a:lnTo>
                  <a:lnTo>
                    <a:pt x="60198" y="1524"/>
                  </a:lnTo>
                  <a:lnTo>
                    <a:pt x="67818" y="762"/>
                  </a:lnTo>
                  <a:lnTo>
                    <a:pt x="72390" y="0"/>
                  </a:lnTo>
                  <a:lnTo>
                    <a:pt x="63246" y="4572"/>
                  </a:lnTo>
                  <a:lnTo>
                    <a:pt x="59436" y="6858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6" name="Google Shape;7936;p99"/>
            <p:cNvSpPr/>
            <p:nvPr/>
          </p:nvSpPr>
          <p:spPr>
            <a:xfrm>
              <a:off x="6691883" y="2934461"/>
              <a:ext cx="74929" cy="3810"/>
            </a:xfrm>
            <a:custGeom>
              <a:rect b="b" l="l" r="r" t="t"/>
              <a:pathLst>
                <a:path extrusionOk="0" h="3810" w="74929">
                  <a:moveTo>
                    <a:pt x="0" y="1524"/>
                  </a:moveTo>
                  <a:lnTo>
                    <a:pt x="10858" y="2190"/>
                  </a:lnTo>
                  <a:lnTo>
                    <a:pt x="21717" y="2857"/>
                  </a:lnTo>
                  <a:lnTo>
                    <a:pt x="32575" y="3238"/>
                  </a:lnTo>
                  <a:lnTo>
                    <a:pt x="43434" y="3048"/>
                  </a:lnTo>
                  <a:lnTo>
                    <a:pt x="50315" y="2571"/>
                  </a:lnTo>
                  <a:lnTo>
                    <a:pt x="57912" y="2095"/>
                  </a:lnTo>
                  <a:lnTo>
                    <a:pt x="65508" y="1333"/>
                  </a:lnTo>
                  <a:lnTo>
                    <a:pt x="72390" y="0"/>
                  </a:lnTo>
                  <a:lnTo>
                    <a:pt x="74676" y="0"/>
                  </a:lnTo>
                  <a:lnTo>
                    <a:pt x="69342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37" name="Google Shape;7937;p99"/>
            <p:cNvGrpSpPr/>
            <p:nvPr/>
          </p:nvGrpSpPr>
          <p:grpSpPr>
            <a:xfrm>
              <a:off x="5730346" y="3307842"/>
              <a:ext cx="354795" cy="281304"/>
              <a:chOff x="5730346" y="3307842"/>
              <a:chExt cx="354795" cy="281304"/>
            </a:xfrm>
          </p:grpSpPr>
          <p:pic>
            <p:nvPicPr>
              <p:cNvPr id="7938" name="Google Shape;7938;p99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5730346" y="3379314"/>
                <a:ext cx="104300" cy="14503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39" name="Google Shape;7939;p99"/>
              <p:cNvSpPr/>
              <p:nvPr/>
            </p:nvSpPr>
            <p:spPr>
              <a:xfrm>
                <a:off x="5864351" y="3307842"/>
                <a:ext cx="108585" cy="281304"/>
              </a:xfrm>
              <a:custGeom>
                <a:rect b="b" l="l" r="r" t="t"/>
                <a:pathLst>
                  <a:path extrusionOk="0" h="281304" w="108585">
                    <a:moveTo>
                      <a:pt x="55625" y="39624"/>
                    </a:moveTo>
                    <a:lnTo>
                      <a:pt x="51351" y="30849"/>
                    </a:lnTo>
                    <a:lnTo>
                      <a:pt x="47148" y="22002"/>
                    </a:lnTo>
                    <a:lnTo>
                      <a:pt x="42231" y="13585"/>
                    </a:lnTo>
                    <a:lnTo>
                      <a:pt x="35813" y="6096"/>
                    </a:lnTo>
                    <a:lnTo>
                      <a:pt x="31241" y="1524"/>
                    </a:lnTo>
                    <a:lnTo>
                      <a:pt x="22859" y="0"/>
                    </a:lnTo>
                    <a:lnTo>
                      <a:pt x="16763" y="3810"/>
                    </a:lnTo>
                    <a:lnTo>
                      <a:pt x="9108" y="12418"/>
                    </a:lnTo>
                    <a:lnTo>
                      <a:pt x="4095" y="23526"/>
                    </a:lnTo>
                    <a:lnTo>
                      <a:pt x="1226" y="35635"/>
                    </a:lnTo>
                    <a:lnTo>
                      <a:pt x="0" y="47244"/>
                    </a:lnTo>
                    <a:lnTo>
                      <a:pt x="178" y="56518"/>
                    </a:lnTo>
                    <a:lnTo>
                      <a:pt x="32861" y="94678"/>
                    </a:lnTo>
                    <a:lnTo>
                      <a:pt x="43684" y="102489"/>
                    </a:lnTo>
                    <a:lnTo>
                      <a:pt x="52577" y="112014"/>
                    </a:lnTo>
                    <a:lnTo>
                      <a:pt x="55542" y="118240"/>
                    </a:lnTo>
                    <a:lnTo>
                      <a:pt x="57435" y="125825"/>
                    </a:lnTo>
                    <a:lnTo>
                      <a:pt x="58042" y="133552"/>
                    </a:lnTo>
                    <a:lnTo>
                      <a:pt x="57149" y="140208"/>
                    </a:lnTo>
                    <a:lnTo>
                      <a:pt x="29717" y="177546"/>
                    </a:lnTo>
                    <a:lnTo>
                      <a:pt x="27431" y="179832"/>
                    </a:lnTo>
                    <a:lnTo>
                      <a:pt x="25145" y="182880"/>
                    </a:lnTo>
                    <a:lnTo>
                      <a:pt x="22859" y="185166"/>
                    </a:lnTo>
                    <a:lnTo>
                      <a:pt x="25907" y="185928"/>
                    </a:lnTo>
                    <a:lnTo>
                      <a:pt x="29717" y="185928"/>
                    </a:lnTo>
                    <a:lnTo>
                      <a:pt x="32765" y="187452"/>
                    </a:lnTo>
                    <a:lnTo>
                      <a:pt x="38099" y="188976"/>
                    </a:lnTo>
                    <a:lnTo>
                      <a:pt x="44195" y="192786"/>
                    </a:lnTo>
                    <a:lnTo>
                      <a:pt x="47243" y="197358"/>
                    </a:lnTo>
                    <a:lnTo>
                      <a:pt x="51815" y="203454"/>
                    </a:lnTo>
                    <a:lnTo>
                      <a:pt x="54863" y="211836"/>
                    </a:lnTo>
                    <a:lnTo>
                      <a:pt x="55625" y="220218"/>
                    </a:lnTo>
                    <a:lnTo>
                      <a:pt x="55947" y="231767"/>
                    </a:lnTo>
                    <a:lnTo>
                      <a:pt x="55911" y="243459"/>
                    </a:lnTo>
                    <a:lnTo>
                      <a:pt x="55733" y="255150"/>
                    </a:lnTo>
                    <a:lnTo>
                      <a:pt x="55625" y="266700"/>
                    </a:lnTo>
                    <a:lnTo>
                      <a:pt x="56387" y="272034"/>
                    </a:lnTo>
                    <a:lnTo>
                      <a:pt x="56387" y="278130"/>
                    </a:lnTo>
                    <a:lnTo>
                      <a:pt x="62483" y="279654"/>
                    </a:lnTo>
                    <a:lnTo>
                      <a:pt x="70270" y="280785"/>
                    </a:lnTo>
                    <a:lnTo>
                      <a:pt x="79057" y="280701"/>
                    </a:lnTo>
                    <a:lnTo>
                      <a:pt x="87558" y="279332"/>
                    </a:lnTo>
                    <a:lnTo>
                      <a:pt x="94488" y="276606"/>
                    </a:lnTo>
                    <a:lnTo>
                      <a:pt x="102107" y="272034"/>
                    </a:lnTo>
                    <a:lnTo>
                      <a:pt x="104393" y="270510"/>
                    </a:lnTo>
                    <a:lnTo>
                      <a:pt x="108204" y="265938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940" name="Google Shape;7940;p99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5985497" y="3386315"/>
                <a:ext cx="99644" cy="1547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941" name="Google Shape;7941;p99"/>
            <p:cNvSpPr/>
            <p:nvPr/>
          </p:nvSpPr>
          <p:spPr>
            <a:xfrm>
              <a:off x="6140958" y="3452621"/>
              <a:ext cx="12700" cy="1904"/>
            </a:xfrm>
            <a:custGeom>
              <a:rect b="b" l="l" r="r" t="t"/>
              <a:pathLst>
                <a:path extrusionOk="0" h="1904" w="12700">
                  <a:moveTo>
                    <a:pt x="0" y="1524"/>
                  </a:moveTo>
                  <a:lnTo>
                    <a:pt x="3810" y="1524"/>
                  </a:lnTo>
                  <a:lnTo>
                    <a:pt x="7620" y="762"/>
                  </a:lnTo>
                  <a:lnTo>
                    <a:pt x="12192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42" name="Google Shape;7942;p99"/>
            <p:cNvGrpSpPr/>
            <p:nvPr/>
          </p:nvGrpSpPr>
          <p:grpSpPr>
            <a:xfrm>
              <a:off x="6222492" y="3219450"/>
              <a:ext cx="406399" cy="300354"/>
              <a:chOff x="6222492" y="3219450"/>
              <a:chExt cx="406399" cy="300354"/>
            </a:xfrm>
          </p:grpSpPr>
          <p:sp>
            <p:nvSpPr>
              <p:cNvPr id="7943" name="Google Shape;7943;p99"/>
              <p:cNvSpPr/>
              <p:nvPr/>
            </p:nvSpPr>
            <p:spPr>
              <a:xfrm>
                <a:off x="6222492" y="3429761"/>
                <a:ext cx="70485" cy="18414"/>
              </a:xfrm>
              <a:custGeom>
                <a:rect b="b" l="l" r="r" t="t"/>
                <a:pathLst>
                  <a:path extrusionOk="0" h="18414" w="70485">
                    <a:moveTo>
                      <a:pt x="15240" y="3048"/>
                    </a:moveTo>
                    <a:lnTo>
                      <a:pt x="11430" y="0"/>
                    </a:lnTo>
                    <a:lnTo>
                      <a:pt x="3048" y="0"/>
                    </a:lnTo>
                    <a:lnTo>
                      <a:pt x="0" y="3048"/>
                    </a:lnTo>
                    <a:lnTo>
                      <a:pt x="0" y="11430"/>
                    </a:lnTo>
                    <a:lnTo>
                      <a:pt x="3048" y="15240"/>
                    </a:lnTo>
                    <a:lnTo>
                      <a:pt x="11430" y="15240"/>
                    </a:lnTo>
                    <a:lnTo>
                      <a:pt x="15240" y="11430"/>
                    </a:lnTo>
                    <a:lnTo>
                      <a:pt x="15240" y="7620"/>
                    </a:lnTo>
                    <a:lnTo>
                      <a:pt x="15240" y="3048"/>
                    </a:lnTo>
                    <a:close/>
                  </a:path>
                  <a:path extrusionOk="0" h="18414" w="70485">
                    <a:moveTo>
                      <a:pt x="70104" y="6858"/>
                    </a:moveTo>
                    <a:lnTo>
                      <a:pt x="67056" y="3048"/>
                    </a:lnTo>
                    <a:lnTo>
                      <a:pt x="57912" y="3048"/>
                    </a:lnTo>
                    <a:lnTo>
                      <a:pt x="54864" y="6858"/>
                    </a:lnTo>
                    <a:lnTo>
                      <a:pt x="54864" y="15240"/>
                    </a:lnTo>
                    <a:lnTo>
                      <a:pt x="57912" y="18288"/>
                    </a:lnTo>
                    <a:lnTo>
                      <a:pt x="67056" y="18288"/>
                    </a:lnTo>
                    <a:lnTo>
                      <a:pt x="70104" y="15240"/>
                    </a:lnTo>
                    <a:lnTo>
                      <a:pt x="70104" y="10668"/>
                    </a:lnTo>
                    <a:lnTo>
                      <a:pt x="70104" y="6858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4" name="Google Shape;7944;p99"/>
              <p:cNvSpPr/>
              <p:nvPr/>
            </p:nvSpPr>
            <p:spPr>
              <a:xfrm>
                <a:off x="6344411" y="3444240"/>
                <a:ext cx="27939" cy="53339"/>
              </a:xfrm>
              <a:custGeom>
                <a:rect b="b" l="l" r="r" t="t"/>
                <a:pathLst>
                  <a:path extrusionOk="0" h="53339" w="27939">
                    <a:moveTo>
                      <a:pt x="22098" y="0"/>
                    </a:moveTo>
                    <a:lnTo>
                      <a:pt x="25657" y="8429"/>
                    </a:lnTo>
                    <a:lnTo>
                      <a:pt x="27717" y="16001"/>
                    </a:lnTo>
                    <a:lnTo>
                      <a:pt x="27348" y="23574"/>
                    </a:lnTo>
                    <a:lnTo>
                      <a:pt x="3048" y="53340"/>
                    </a:lnTo>
                    <a:lnTo>
                      <a:pt x="2286" y="53340"/>
                    </a:lnTo>
                    <a:lnTo>
                      <a:pt x="762" y="53340"/>
                    </a:lnTo>
                    <a:lnTo>
                      <a:pt x="0" y="5334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945" name="Google Shape;7945;p99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6410693" y="3320783"/>
                <a:ext cx="88417" cy="1105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46" name="Google Shape;7946;p99"/>
              <p:cNvSpPr/>
              <p:nvPr/>
            </p:nvSpPr>
            <p:spPr>
              <a:xfrm>
                <a:off x="6500621" y="3219450"/>
                <a:ext cx="128270" cy="300354"/>
              </a:xfrm>
              <a:custGeom>
                <a:rect b="b" l="l" r="r" t="t"/>
                <a:pathLst>
                  <a:path extrusionOk="0" h="300354" w="128270">
                    <a:moveTo>
                      <a:pt x="0" y="13715"/>
                    </a:moveTo>
                    <a:lnTo>
                      <a:pt x="8358" y="4952"/>
                    </a:lnTo>
                    <a:lnTo>
                      <a:pt x="17145" y="761"/>
                    </a:lnTo>
                    <a:lnTo>
                      <a:pt x="27646" y="0"/>
                    </a:lnTo>
                    <a:lnTo>
                      <a:pt x="41148" y="1523"/>
                    </a:lnTo>
                    <a:lnTo>
                      <a:pt x="79938" y="16311"/>
                    </a:lnTo>
                    <a:lnTo>
                      <a:pt x="101536" y="50768"/>
                    </a:lnTo>
                    <a:lnTo>
                      <a:pt x="102989" y="65115"/>
                    </a:lnTo>
                    <a:lnTo>
                      <a:pt x="102870" y="79247"/>
                    </a:lnTo>
                    <a:lnTo>
                      <a:pt x="100107" y="97738"/>
                    </a:lnTo>
                    <a:lnTo>
                      <a:pt x="95059" y="115728"/>
                    </a:lnTo>
                    <a:lnTo>
                      <a:pt x="89154" y="133576"/>
                    </a:lnTo>
                    <a:lnTo>
                      <a:pt x="83820" y="151637"/>
                    </a:lnTo>
                    <a:lnTo>
                      <a:pt x="82962" y="156948"/>
                    </a:lnTo>
                    <a:lnTo>
                      <a:pt x="82105" y="163829"/>
                    </a:lnTo>
                    <a:lnTo>
                      <a:pt x="82105" y="170711"/>
                    </a:lnTo>
                    <a:lnTo>
                      <a:pt x="83820" y="176021"/>
                    </a:lnTo>
                    <a:lnTo>
                      <a:pt x="89535" y="180736"/>
                    </a:lnTo>
                    <a:lnTo>
                      <a:pt x="97536" y="182879"/>
                    </a:lnTo>
                    <a:lnTo>
                      <a:pt x="106108" y="183308"/>
                    </a:lnTo>
                    <a:lnTo>
                      <a:pt x="113538" y="182879"/>
                    </a:lnTo>
                    <a:lnTo>
                      <a:pt x="118872" y="182879"/>
                    </a:lnTo>
                    <a:lnTo>
                      <a:pt x="122682" y="181355"/>
                    </a:lnTo>
                    <a:lnTo>
                      <a:pt x="128016" y="178307"/>
                    </a:lnTo>
                    <a:lnTo>
                      <a:pt x="126492" y="183641"/>
                    </a:lnTo>
                    <a:lnTo>
                      <a:pt x="123444" y="188975"/>
                    </a:lnTo>
                    <a:lnTo>
                      <a:pt x="121920" y="194309"/>
                    </a:lnTo>
                    <a:lnTo>
                      <a:pt x="118276" y="206537"/>
                    </a:lnTo>
                    <a:lnTo>
                      <a:pt x="116205" y="218408"/>
                    </a:lnTo>
                    <a:lnTo>
                      <a:pt x="115276" y="230421"/>
                    </a:lnTo>
                    <a:lnTo>
                      <a:pt x="115062" y="243077"/>
                    </a:lnTo>
                    <a:lnTo>
                      <a:pt x="115192" y="252674"/>
                    </a:lnTo>
                    <a:lnTo>
                      <a:pt x="115538" y="262127"/>
                    </a:lnTo>
                    <a:lnTo>
                      <a:pt x="116026" y="271581"/>
                    </a:lnTo>
                    <a:lnTo>
                      <a:pt x="116586" y="281177"/>
                    </a:lnTo>
                    <a:lnTo>
                      <a:pt x="116586" y="287273"/>
                    </a:lnTo>
                    <a:lnTo>
                      <a:pt x="116586" y="293369"/>
                    </a:lnTo>
                    <a:lnTo>
                      <a:pt x="116586" y="299465"/>
                    </a:lnTo>
                    <a:lnTo>
                      <a:pt x="109728" y="300227"/>
                    </a:lnTo>
                    <a:lnTo>
                      <a:pt x="102108" y="300227"/>
                    </a:lnTo>
                    <a:lnTo>
                      <a:pt x="94488" y="300227"/>
                    </a:lnTo>
                    <a:lnTo>
                      <a:pt x="84081" y="299263"/>
                    </a:lnTo>
                    <a:lnTo>
                      <a:pt x="73533" y="297656"/>
                    </a:lnTo>
                    <a:lnTo>
                      <a:pt x="62984" y="295620"/>
                    </a:lnTo>
                    <a:lnTo>
                      <a:pt x="52578" y="293369"/>
                    </a:lnTo>
                    <a:lnTo>
                      <a:pt x="43493" y="291703"/>
                    </a:lnTo>
                    <a:lnTo>
                      <a:pt x="35337" y="289750"/>
                    </a:lnTo>
                    <a:lnTo>
                      <a:pt x="27610" y="286940"/>
                    </a:lnTo>
                    <a:lnTo>
                      <a:pt x="19812" y="282701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47" name="Google Shape;7947;p99"/>
            <p:cNvGrpSpPr/>
            <p:nvPr/>
          </p:nvGrpSpPr>
          <p:grpSpPr>
            <a:xfrm>
              <a:off x="7686294" y="2858261"/>
              <a:ext cx="270522" cy="144018"/>
              <a:chOff x="7686294" y="2858261"/>
              <a:chExt cx="270522" cy="144018"/>
            </a:xfrm>
          </p:grpSpPr>
          <p:sp>
            <p:nvSpPr>
              <p:cNvPr id="7948" name="Google Shape;7948;p99"/>
              <p:cNvSpPr/>
              <p:nvPr/>
            </p:nvSpPr>
            <p:spPr>
              <a:xfrm>
                <a:off x="7686294" y="2914649"/>
                <a:ext cx="132079" cy="87630"/>
              </a:xfrm>
              <a:custGeom>
                <a:rect b="b" l="l" r="r" t="t"/>
                <a:pathLst>
                  <a:path extrusionOk="0" h="87630" w="132079">
                    <a:moveTo>
                      <a:pt x="0" y="28956"/>
                    </a:moveTo>
                    <a:lnTo>
                      <a:pt x="333" y="41790"/>
                    </a:lnTo>
                    <a:lnTo>
                      <a:pt x="1524" y="52768"/>
                    </a:lnTo>
                    <a:lnTo>
                      <a:pt x="3857" y="63460"/>
                    </a:lnTo>
                    <a:lnTo>
                      <a:pt x="7620" y="75438"/>
                    </a:lnTo>
                    <a:lnTo>
                      <a:pt x="9144" y="80772"/>
                    </a:lnTo>
                    <a:lnTo>
                      <a:pt x="10668" y="84582"/>
                    </a:lnTo>
                    <a:lnTo>
                      <a:pt x="14478" y="87630"/>
                    </a:lnTo>
                    <a:lnTo>
                      <a:pt x="14347" y="80200"/>
                    </a:lnTo>
                    <a:lnTo>
                      <a:pt x="14001" y="72771"/>
                    </a:lnTo>
                    <a:lnTo>
                      <a:pt x="13513" y="65341"/>
                    </a:lnTo>
                    <a:lnTo>
                      <a:pt x="12954" y="57912"/>
                    </a:lnTo>
                    <a:lnTo>
                      <a:pt x="11858" y="48529"/>
                    </a:lnTo>
                    <a:lnTo>
                      <a:pt x="11049" y="38862"/>
                    </a:lnTo>
                    <a:lnTo>
                      <a:pt x="28193" y="3048"/>
                    </a:lnTo>
                    <a:lnTo>
                      <a:pt x="36171" y="3178"/>
                    </a:lnTo>
                    <a:lnTo>
                      <a:pt x="73342" y="26193"/>
                    </a:lnTo>
                    <a:lnTo>
                      <a:pt x="80772" y="53340"/>
                    </a:lnTo>
                    <a:lnTo>
                      <a:pt x="79248" y="60198"/>
                    </a:lnTo>
                    <a:lnTo>
                      <a:pt x="73914" y="66294"/>
                    </a:lnTo>
                    <a:lnTo>
                      <a:pt x="70866" y="68580"/>
                    </a:lnTo>
                    <a:lnTo>
                      <a:pt x="70104" y="69342"/>
                    </a:lnTo>
                    <a:lnTo>
                      <a:pt x="67818" y="69342"/>
                    </a:lnTo>
                    <a:lnTo>
                      <a:pt x="63246" y="64008"/>
                    </a:lnTo>
                    <a:lnTo>
                      <a:pt x="63246" y="61722"/>
                    </a:lnTo>
                    <a:lnTo>
                      <a:pt x="63246" y="53340"/>
                    </a:lnTo>
                    <a:lnTo>
                      <a:pt x="78486" y="9144"/>
                    </a:lnTo>
                    <a:lnTo>
                      <a:pt x="113538" y="0"/>
                    </a:lnTo>
                    <a:lnTo>
                      <a:pt x="118872" y="4572"/>
                    </a:lnTo>
                    <a:lnTo>
                      <a:pt x="131826" y="37338"/>
                    </a:lnTo>
                    <a:lnTo>
                      <a:pt x="131647" y="44184"/>
                    </a:lnTo>
                    <a:lnTo>
                      <a:pt x="130968" y="50958"/>
                    </a:lnTo>
                    <a:lnTo>
                      <a:pt x="129575" y="57590"/>
                    </a:lnTo>
                    <a:lnTo>
                      <a:pt x="127254" y="64008"/>
                    </a:lnTo>
                    <a:lnTo>
                      <a:pt x="124205" y="70866"/>
                    </a:lnTo>
                    <a:lnTo>
                      <a:pt x="125730" y="66294"/>
                    </a:lnTo>
                    <a:lnTo>
                      <a:pt x="124968" y="71628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9" name="Google Shape;7949;p99"/>
              <p:cNvSpPr/>
              <p:nvPr/>
            </p:nvSpPr>
            <p:spPr>
              <a:xfrm>
                <a:off x="7830312" y="2858261"/>
                <a:ext cx="12700" cy="5080"/>
              </a:xfrm>
              <a:custGeom>
                <a:rect b="b" l="l" r="r" t="t"/>
                <a:pathLst>
                  <a:path extrusionOk="0" h="5080" w="12700">
                    <a:moveTo>
                      <a:pt x="0" y="0"/>
                    </a:moveTo>
                    <a:lnTo>
                      <a:pt x="3810" y="1523"/>
                    </a:lnTo>
                    <a:lnTo>
                      <a:pt x="8382" y="3047"/>
                    </a:lnTo>
                    <a:lnTo>
                      <a:pt x="12192" y="4571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0" name="Google Shape;7950;p99"/>
              <p:cNvSpPr/>
              <p:nvPr/>
            </p:nvSpPr>
            <p:spPr>
              <a:xfrm>
                <a:off x="7846314" y="2923793"/>
                <a:ext cx="10795" cy="53339"/>
              </a:xfrm>
              <a:custGeom>
                <a:rect b="b" l="l" r="r" t="t"/>
                <a:pathLst>
                  <a:path extrusionOk="0" h="53339" w="10795">
                    <a:moveTo>
                      <a:pt x="0" y="0"/>
                    </a:moveTo>
                    <a:lnTo>
                      <a:pt x="2297" y="8453"/>
                    </a:lnTo>
                    <a:lnTo>
                      <a:pt x="5238" y="16764"/>
                    </a:lnTo>
                    <a:lnTo>
                      <a:pt x="8036" y="25074"/>
                    </a:lnTo>
                    <a:lnTo>
                      <a:pt x="9906" y="33528"/>
                    </a:lnTo>
                    <a:lnTo>
                      <a:pt x="10668" y="39624"/>
                    </a:lnTo>
                    <a:lnTo>
                      <a:pt x="10668" y="46482"/>
                    </a:lnTo>
                    <a:lnTo>
                      <a:pt x="10668" y="5334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951" name="Google Shape;7951;p99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888163" y="2883395"/>
                <a:ext cx="68653" cy="815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952" name="Google Shape;7952;p99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8021561" y="2790431"/>
              <a:ext cx="98323" cy="2431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53" name="Google Shape;7953;p99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166341" y="2793479"/>
              <a:ext cx="186715" cy="166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54" name="Google Shape;7954;p99"/>
            <p:cNvSpPr/>
            <p:nvPr/>
          </p:nvSpPr>
          <p:spPr>
            <a:xfrm>
              <a:off x="8497061" y="2808732"/>
              <a:ext cx="85090" cy="9525"/>
            </a:xfrm>
            <a:custGeom>
              <a:rect b="b" l="l" r="r" t="t"/>
              <a:pathLst>
                <a:path extrusionOk="0" h="9525" w="85090">
                  <a:moveTo>
                    <a:pt x="0" y="9144"/>
                  </a:moveTo>
                  <a:lnTo>
                    <a:pt x="12001" y="8453"/>
                  </a:lnTo>
                  <a:lnTo>
                    <a:pt x="24003" y="7620"/>
                  </a:lnTo>
                  <a:lnTo>
                    <a:pt x="36004" y="6786"/>
                  </a:lnTo>
                  <a:lnTo>
                    <a:pt x="48006" y="6096"/>
                  </a:lnTo>
                  <a:lnTo>
                    <a:pt x="55435" y="5536"/>
                  </a:lnTo>
                  <a:lnTo>
                    <a:pt x="62865" y="5048"/>
                  </a:lnTo>
                  <a:lnTo>
                    <a:pt x="70294" y="4702"/>
                  </a:lnTo>
                  <a:lnTo>
                    <a:pt x="77724" y="4572"/>
                  </a:lnTo>
                  <a:lnTo>
                    <a:pt x="84582" y="3810"/>
                  </a:lnTo>
                  <a:lnTo>
                    <a:pt x="80010" y="5334"/>
                  </a:lnTo>
                  <a:lnTo>
                    <a:pt x="78486" y="3810"/>
                  </a:lnTo>
                  <a:lnTo>
                    <a:pt x="77724" y="3048"/>
                  </a:lnTo>
                  <a:lnTo>
                    <a:pt x="76962" y="1524"/>
                  </a:lnTo>
                  <a:lnTo>
                    <a:pt x="76200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955" name="Google Shape;7955;p99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712695" y="2623553"/>
              <a:ext cx="230911" cy="35664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56" name="Google Shape;7956;p99"/>
            <p:cNvGrpSpPr/>
            <p:nvPr/>
          </p:nvGrpSpPr>
          <p:grpSpPr>
            <a:xfrm>
              <a:off x="9036545" y="2594490"/>
              <a:ext cx="201955" cy="321696"/>
              <a:chOff x="9036545" y="2594490"/>
              <a:chExt cx="201955" cy="321696"/>
            </a:xfrm>
          </p:grpSpPr>
          <p:pic>
            <p:nvPicPr>
              <p:cNvPr id="7957" name="Google Shape;7957;p99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9036545" y="2689085"/>
                <a:ext cx="70177" cy="2271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58" name="Google Shape;7958;p99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9138653" y="2594490"/>
                <a:ext cx="99847" cy="991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959" name="Google Shape;7959;p99"/>
            <p:cNvGrpSpPr/>
            <p:nvPr/>
          </p:nvGrpSpPr>
          <p:grpSpPr>
            <a:xfrm>
              <a:off x="7200327" y="2955785"/>
              <a:ext cx="497409" cy="429031"/>
              <a:chOff x="7200327" y="2955785"/>
              <a:chExt cx="497409" cy="429031"/>
            </a:xfrm>
          </p:grpSpPr>
          <p:pic>
            <p:nvPicPr>
              <p:cNvPr id="7960" name="Google Shape;7960;p99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7200327" y="2955785"/>
                <a:ext cx="359486" cy="2347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61" name="Google Shape;7961;p99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7565123" y="3229807"/>
                <a:ext cx="132613" cy="1550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962" name="Google Shape;7962;p99"/>
          <p:cNvGrpSpPr/>
          <p:nvPr/>
        </p:nvGrpSpPr>
        <p:grpSpPr>
          <a:xfrm>
            <a:off x="1463685" y="4161839"/>
            <a:ext cx="5852225" cy="635705"/>
            <a:chOff x="1610038" y="4716499"/>
            <a:chExt cx="6437383" cy="720428"/>
          </a:xfrm>
        </p:grpSpPr>
        <p:grpSp>
          <p:nvGrpSpPr>
            <p:cNvPr id="7963" name="Google Shape;7963;p99"/>
            <p:cNvGrpSpPr/>
            <p:nvPr/>
          </p:nvGrpSpPr>
          <p:grpSpPr>
            <a:xfrm>
              <a:off x="1610038" y="4884640"/>
              <a:ext cx="184679" cy="363220"/>
              <a:chOff x="3278124" y="4494275"/>
              <a:chExt cx="144145" cy="258317"/>
            </a:xfrm>
          </p:grpSpPr>
          <p:sp>
            <p:nvSpPr>
              <p:cNvPr id="7964" name="Google Shape;7964;p99"/>
              <p:cNvSpPr/>
              <p:nvPr/>
            </p:nvSpPr>
            <p:spPr>
              <a:xfrm>
                <a:off x="3292602" y="4512563"/>
                <a:ext cx="15239" cy="240029"/>
              </a:xfrm>
              <a:custGeom>
                <a:rect b="b" l="l" r="r" t="t"/>
                <a:pathLst>
                  <a:path extrusionOk="0" h="240029" w="15239">
                    <a:moveTo>
                      <a:pt x="0" y="0"/>
                    </a:moveTo>
                    <a:lnTo>
                      <a:pt x="762" y="41528"/>
                    </a:lnTo>
                    <a:lnTo>
                      <a:pt x="3810" y="83058"/>
                    </a:lnTo>
                    <a:lnTo>
                      <a:pt x="6084" y="108204"/>
                    </a:lnTo>
                    <a:lnTo>
                      <a:pt x="8286" y="133350"/>
                    </a:lnTo>
                    <a:lnTo>
                      <a:pt x="10346" y="158496"/>
                    </a:lnTo>
                    <a:lnTo>
                      <a:pt x="12192" y="183642"/>
                    </a:lnTo>
                    <a:lnTo>
                      <a:pt x="12775" y="196786"/>
                    </a:lnTo>
                    <a:lnTo>
                      <a:pt x="13430" y="209931"/>
                    </a:lnTo>
                    <a:lnTo>
                      <a:pt x="14227" y="223075"/>
                    </a:lnTo>
                    <a:lnTo>
                      <a:pt x="15240" y="236220"/>
                    </a:lnTo>
                    <a:lnTo>
                      <a:pt x="15240" y="236982"/>
                    </a:lnTo>
                    <a:lnTo>
                      <a:pt x="15240" y="238506"/>
                    </a:lnTo>
                    <a:lnTo>
                      <a:pt x="15240" y="240029"/>
                    </a:lnTo>
                    <a:lnTo>
                      <a:pt x="13716" y="232410"/>
                    </a:lnTo>
                    <a:lnTo>
                      <a:pt x="12192" y="228600"/>
                    </a:lnTo>
                    <a:lnTo>
                      <a:pt x="10668" y="220979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5" name="Google Shape;7965;p99"/>
              <p:cNvSpPr/>
              <p:nvPr/>
            </p:nvSpPr>
            <p:spPr>
              <a:xfrm>
                <a:off x="3278124" y="4494275"/>
                <a:ext cx="144145" cy="28575"/>
              </a:xfrm>
              <a:custGeom>
                <a:rect b="b" l="l" r="r" t="t"/>
                <a:pathLst>
                  <a:path extrusionOk="0" h="28575" w="144145">
                    <a:moveTo>
                      <a:pt x="0" y="0"/>
                    </a:moveTo>
                    <a:lnTo>
                      <a:pt x="45434" y="13394"/>
                    </a:lnTo>
                    <a:lnTo>
                      <a:pt x="77152" y="15561"/>
                    </a:lnTo>
                    <a:lnTo>
                      <a:pt x="92582" y="15525"/>
                    </a:lnTo>
                    <a:lnTo>
                      <a:pt x="108013" y="15347"/>
                    </a:lnTo>
                    <a:lnTo>
                      <a:pt x="123444" y="15239"/>
                    </a:lnTo>
                    <a:lnTo>
                      <a:pt x="128480" y="15144"/>
                    </a:lnTo>
                    <a:lnTo>
                      <a:pt x="136302" y="15620"/>
                    </a:lnTo>
                    <a:lnTo>
                      <a:pt x="142839" y="17811"/>
                    </a:lnTo>
                    <a:lnTo>
                      <a:pt x="144018" y="22859"/>
                    </a:lnTo>
                    <a:lnTo>
                      <a:pt x="142494" y="24383"/>
                    </a:lnTo>
                    <a:lnTo>
                      <a:pt x="141732" y="26669"/>
                    </a:lnTo>
                    <a:lnTo>
                      <a:pt x="140208" y="28193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6" name="Google Shape;7966;p99"/>
              <p:cNvSpPr/>
              <p:nvPr/>
            </p:nvSpPr>
            <p:spPr>
              <a:xfrm>
                <a:off x="3310128" y="4622291"/>
                <a:ext cx="106679" cy="16510"/>
              </a:xfrm>
              <a:custGeom>
                <a:rect b="b" l="l" r="r" t="t"/>
                <a:pathLst>
                  <a:path extrusionOk="0" h="16510" w="106679">
                    <a:moveTo>
                      <a:pt x="1524" y="3810"/>
                    </a:moveTo>
                    <a:lnTo>
                      <a:pt x="762" y="7620"/>
                    </a:lnTo>
                    <a:lnTo>
                      <a:pt x="762" y="11430"/>
                    </a:lnTo>
                    <a:lnTo>
                      <a:pt x="0" y="16002"/>
                    </a:lnTo>
                    <a:lnTo>
                      <a:pt x="10739" y="16418"/>
                    </a:lnTo>
                    <a:lnTo>
                      <a:pt x="21336" y="16478"/>
                    </a:lnTo>
                    <a:lnTo>
                      <a:pt x="31932" y="16109"/>
                    </a:lnTo>
                    <a:lnTo>
                      <a:pt x="70389" y="9906"/>
                    </a:lnTo>
                    <a:lnTo>
                      <a:pt x="97536" y="2286"/>
                    </a:lnTo>
                    <a:lnTo>
                      <a:pt x="100584" y="1524"/>
                    </a:lnTo>
                    <a:lnTo>
                      <a:pt x="103632" y="762"/>
                    </a:lnTo>
                    <a:lnTo>
                      <a:pt x="106680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967" name="Google Shape;7967;p99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1866719" y="4920060"/>
              <a:ext cx="148424" cy="296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68" name="Google Shape;7968;p99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2099191" y="4934575"/>
              <a:ext cx="230308" cy="2512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69" name="Google Shape;7969;p99"/>
            <p:cNvSpPr/>
            <p:nvPr/>
          </p:nvSpPr>
          <p:spPr>
            <a:xfrm>
              <a:off x="1712487" y="5273660"/>
              <a:ext cx="671373" cy="163267"/>
            </a:xfrm>
            <a:custGeom>
              <a:rect b="b" l="l" r="r" t="t"/>
              <a:pathLst>
                <a:path extrusionOk="0" h="116204" w="524510">
                  <a:moveTo>
                    <a:pt x="11429" y="113537"/>
                  </a:moveTo>
                  <a:lnTo>
                    <a:pt x="7619" y="114299"/>
                  </a:lnTo>
                  <a:lnTo>
                    <a:pt x="3809" y="115061"/>
                  </a:lnTo>
                  <a:lnTo>
                    <a:pt x="0" y="115823"/>
                  </a:lnTo>
                  <a:lnTo>
                    <a:pt x="50149" y="109608"/>
                  </a:lnTo>
                  <a:lnTo>
                    <a:pt x="103060" y="99833"/>
                  </a:lnTo>
                  <a:lnTo>
                    <a:pt x="139064" y="93059"/>
                  </a:lnTo>
                  <a:lnTo>
                    <a:pt x="175069" y="86427"/>
                  </a:lnTo>
                  <a:lnTo>
                    <a:pt x="211073" y="80009"/>
                  </a:lnTo>
                  <a:lnTo>
                    <a:pt x="261485" y="72223"/>
                  </a:lnTo>
                  <a:lnTo>
                    <a:pt x="312038" y="64579"/>
                  </a:lnTo>
                  <a:lnTo>
                    <a:pt x="362592" y="56649"/>
                  </a:lnTo>
                  <a:lnTo>
                    <a:pt x="413003" y="48005"/>
                  </a:lnTo>
                  <a:lnTo>
                    <a:pt x="458628" y="38957"/>
                  </a:lnTo>
                  <a:lnTo>
                    <a:pt x="503681" y="28193"/>
                  </a:lnTo>
                  <a:lnTo>
                    <a:pt x="511301" y="26669"/>
                  </a:lnTo>
                  <a:lnTo>
                    <a:pt x="518921" y="24383"/>
                  </a:lnTo>
                  <a:lnTo>
                    <a:pt x="524255" y="20573"/>
                  </a:lnTo>
                  <a:lnTo>
                    <a:pt x="521969" y="19811"/>
                  </a:lnTo>
                  <a:lnTo>
                    <a:pt x="515111" y="19049"/>
                  </a:lnTo>
                  <a:lnTo>
                    <a:pt x="512063" y="16763"/>
                  </a:lnTo>
                  <a:lnTo>
                    <a:pt x="505967" y="12953"/>
                  </a:lnTo>
                  <a:lnTo>
                    <a:pt x="507491" y="6095"/>
                  </a:lnTo>
                  <a:lnTo>
                    <a:pt x="506729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0" name="Google Shape;7970;p99"/>
            <p:cNvSpPr/>
            <p:nvPr/>
          </p:nvSpPr>
          <p:spPr>
            <a:xfrm>
              <a:off x="2497400" y="5050794"/>
              <a:ext cx="1626" cy="17843"/>
            </a:xfrm>
            <a:custGeom>
              <a:rect b="b" l="l" r="r" t="t"/>
              <a:pathLst>
                <a:path extrusionOk="0" h="12700" w="1270">
                  <a:moveTo>
                    <a:pt x="0" y="0"/>
                  </a:moveTo>
                  <a:lnTo>
                    <a:pt x="0" y="3809"/>
                  </a:lnTo>
                  <a:lnTo>
                    <a:pt x="0" y="7619"/>
                  </a:lnTo>
                  <a:lnTo>
                    <a:pt x="762" y="12191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71" name="Google Shape;7971;p99"/>
            <p:cNvGrpSpPr/>
            <p:nvPr/>
          </p:nvGrpSpPr>
          <p:grpSpPr>
            <a:xfrm>
              <a:off x="3159618" y="4888918"/>
              <a:ext cx="820835" cy="420176"/>
              <a:chOff x="4487595" y="4497311"/>
              <a:chExt cx="640677" cy="298824"/>
            </a:xfrm>
          </p:grpSpPr>
          <p:pic>
            <p:nvPicPr>
              <p:cNvPr id="7972" name="Google Shape;7972;p99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4487595" y="4504931"/>
                <a:ext cx="379025" cy="2912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73" name="Google Shape;7973;p99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4901540" y="4594847"/>
                <a:ext cx="86309" cy="1086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74" name="Google Shape;7974;p99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5021567" y="4497311"/>
                <a:ext cx="106705" cy="1953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975" name="Google Shape;7975;p99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4042803" y="4747554"/>
              <a:ext cx="129234" cy="41254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76" name="Google Shape;7976;p99"/>
            <p:cNvGrpSpPr/>
            <p:nvPr/>
          </p:nvGrpSpPr>
          <p:grpSpPr>
            <a:xfrm>
              <a:off x="4805715" y="4854628"/>
              <a:ext cx="1298736" cy="437186"/>
              <a:chOff x="5772411" y="4472927"/>
              <a:chExt cx="1013687" cy="310921"/>
            </a:xfrm>
          </p:grpSpPr>
          <p:pic>
            <p:nvPicPr>
              <p:cNvPr id="7977" name="Google Shape;7977;p99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5772411" y="4472927"/>
                <a:ext cx="309123" cy="310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78" name="Google Shape;7978;p99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6120752" y="4566605"/>
                <a:ext cx="84988" cy="1219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79" name="Google Shape;7979;p99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6233147" y="4568939"/>
                <a:ext cx="86131" cy="1028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80" name="Google Shape;7980;p99"/>
              <p:cNvSpPr/>
              <p:nvPr/>
            </p:nvSpPr>
            <p:spPr>
              <a:xfrm>
                <a:off x="6358128" y="4556760"/>
                <a:ext cx="11429" cy="87629"/>
              </a:xfrm>
              <a:custGeom>
                <a:rect b="b" l="l" r="r" t="t"/>
                <a:pathLst>
                  <a:path extrusionOk="0" h="87629" w="11429">
                    <a:moveTo>
                      <a:pt x="0" y="0"/>
                    </a:moveTo>
                    <a:lnTo>
                      <a:pt x="440" y="9584"/>
                    </a:lnTo>
                    <a:lnTo>
                      <a:pt x="666" y="18954"/>
                    </a:lnTo>
                    <a:lnTo>
                      <a:pt x="750" y="28182"/>
                    </a:lnTo>
                    <a:lnTo>
                      <a:pt x="762" y="37337"/>
                    </a:lnTo>
                    <a:lnTo>
                      <a:pt x="1119" y="47053"/>
                    </a:lnTo>
                    <a:lnTo>
                      <a:pt x="5334" y="84581"/>
                    </a:lnTo>
                    <a:lnTo>
                      <a:pt x="11430" y="87629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1" name="Google Shape;7981;p99"/>
              <p:cNvSpPr/>
              <p:nvPr/>
            </p:nvSpPr>
            <p:spPr>
              <a:xfrm>
                <a:off x="6324600" y="4495038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048"/>
                    </a:moveTo>
                    <a:lnTo>
                      <a:pt x="0" y="11430"/>
                    </a:lnTo>
                    <a:lnTo>
                      <a:pt x="3809" y="15240"/>
                    </a:lnTo>
                    <a:lnTo>
                      <a:pt x="12191" y="15240"/>
                    </a:lnTo>
                    <a:lnTo>
                      <a:pt x="15239" y="11430"/>
                    </a:lnTo>
                    <a:lnTo>
                      <a:pt x="15239" y="7620"/>
                    </a:lnTo>
                    <a:lnTo>
                      <a:pt x="15239" y="3048"/>
                    </a:lnTo>
                    <a:lnTo>
                      <a:pt x="12191" y="0"/>
                    </a:lnTo>
                    <a:lnTo>
                      <a:pt x="3809" y="0"/>
                    </a:lnTo>
                    <a:lnTo>
                      <a:pt x="0" y="3048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982" name="Google Shape;7982;p99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6412979" y="4482833"/>
                <a:ext cx="202717" cy="1783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83" name="Google Shape;7983;p99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6638793" y="4529362"/>
                <a:ext cx="147305" cy="1264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984" name="Google Shape;7984;p99"/>
            <p:cNvGrpSpPr/>
            <p:nvPr/>
          </p:nvGrpSpPr>
          <p:grpSpPr>
            <a:xfrm>
              <a:off x="6673853" y="4806414"/>
              <a:ext cx="1251722" cy="376821"/>
              <a:chOff x="7230522" y="4438637"/>
              <a:chExt cx="976992" cy="267990"/>
            </a:xfrm>
          </p:grpSpPr>
          <p:pic>
            <p:nvPicPr>
              <p:cNvPr id="7985" name="Google Shape;7985;p99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7230522" y="4453877"/>
                <a:ext cx="385680" cy="1867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86" name="Google Shape;7986;p99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7642085" y="4453115"/>
                <a:ext cx="95382" cy="1429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87" name="Google Shape;7987;p99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7767053" y="4438637"/>
                <a:ext cx="97561" cy="13732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88" name="Google Shape;7988;p99"/>
              <p:cNvSpPr/>
              <p:nvPr/>
            </p:nvSpPr>
            <p:spPr>
              <a:xfrm>
                <a:off x="7883176" y="4458342"/>
                <a:ext cx="85090" cy="248285"/>
              </a:xfrm>
              <a:custGeom>
                <a:rect b="b" l="l" r="r" t="t"/>
                <a:pathLst>
                  <a:path extrusionOk="0" h="248285" w="85090">
                    <a:moveTo>
                      <a:pt x="61436" y="74033"/>
                    </a:moveTo>
                    <a:lnTo>
                      <a:pt x="61745" y="62638"/>
                    </a:lnTo>
                    <a:lnTo>
                      <a:pt x="62769" y="52030"/>
                    </a:lnTo>
                    <a:lnTo>
                      <a:pt x="64650" y="41564"/>
                    </a:lnTo>
                    <a:lnTo>
                      <a:pt x="67532" y="30599"/>
                    </a:lnTo>
                    <a:lnTo>
                      <a:pt x="69532" y="22836"/>
                    </a:lnTo>
                    <a:lnTo>
                      <a:pt x="70961" y="15359"/>
                    </a:lnTo>
                    <a:lnTo>
                      <a:pt x="71818" y="7881"/>
                    </a:lnTo>
                    <a:lnTo>
                      <a:pt x="72104" y="119"/>
                    </a:lnTo>
                    <a:lnTo>
                      <a:pt x="63376" y="0"/>
                    </a:lnTo>
                    <a:lnTo>
                      <a:pt x="30301" y="22669"/>
                    </a:lnTo>
                    <a:lnTo>
                      <a:pt x="2762" y="58031"/>
                    </a:lnTo>
                    <a:lnTo>
                      <a:pt x="0" y="73556"/>
                    </a:lnTo>
                    <a:lnTo>
                      <a:pt x="2226" y="80855"/>
                    </a:lnTo>
                    <a:lnTo>
                      <a:pt x="8096" y="86225"/>
                    </a:lnTo>
                    <a:lnTo>
                      <a:pt x="16549" y="88427"/>
                    </a:lnTo>
                    <a:lnTo>
                      <a:pt x="25431" y="88415"/>
                    </a:lnTo>
                    <a:lnTo>
                      <a:pt x="61340" y="65281"/>
                    </a:lnTo>
                    <a:lnTo>
                      <a:pt x="67532" y="58793"/>
                    </a:lnTo>
                    <a:lnTo>
                      <a:pt x="72104" y="53459"/>
                    </a:lnTo>
                    <a:lnTo>
                      <a:pt x="71342" y="54983"/>
                    </a:lnTo>
                    <a:lnTo>
                      <a:pt x="76676" y="53459"/>
                    </a:lnTo>
                    <a:lnTo>
                      <a:pt x="79450" y="63757"/>
                    </a:lnTo>
                    <a:lnTo>
                      <a:pt x="81152" y="74128"/>
                    </a:lnTo>
                    <a:lnTo>
                      <a:pt x="82141" y="84641"/>
                    </a:lnTo>
                    <a:lnTo>
                      <a:pt x="82772" y="95369"/>
                    </a:lnTo>
                    <a:lnTo>
                      <a:pt x="84081" y="114931"/>
                    </a:lnTo>
                    <a:lnTo>
                      <a:pt x="84677" y="134707"/>
                    </a:lnTo>
                    <a:lnTo>
                      <a:pt x="84701" y="154626"/>
                    </a:lnTo>
                    <a:lnTo>
                      <a:pt x="84296" y="174617"/>
                    </a:lnTo>
                    <a:lnTo>
                      <a:pt x="78188" y="222837"/>
                    </a:lnTo>
                    <a:lnTo>
                      <a:pt x="58578" y="247769"/>
                    </a:lnTo>
                    <a:lnTo>
                      <a:pt x="50030" y="247507"/>
                    </a:lnTo>
                    <a:lnTo>
                      <a:pt x="20859" y="220718"/>
                    </a:lnTo>
                    <a:lnTo>
                      <a:pt x="9405" y="175212"/>
                    </a:lnTo>
                    <a:lnTo>
                      <a:pt x="10572" y="160520"/>
                    </a:lnTo>
                    <a:lnTo>
                      <a:pt x="13168" y="145827"/>
                    </a:lnTo>
                    <a:lnTo>
                      <a:pt x="16478" y="130421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989" name="Google Shape;7989;p99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7984985" y="4438637"/>
                <a:ext cx="222529" cy="1524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990" name="Google Shape;7990;p99"/>
            <p:cNvSpPr/>
            <p:nvPr/>
          </p:nvSpPr>
          <p:spPr>
            <a:xfrm>
              <a:off x="8027913" y="4716499"/>
              <a:ext cx="19507" cy="264976"/>
            </a:xfrm>
            <a:custGeom>
              <a:rect b="b" l="l" r="r" t="t"/>
              <a:pathLst>
                <a:path extrusionOk="0" h="188595" w="15240">
                  <a:moveTo>
                    <a:pt x="7620" y="0"/>
                  </a:moveTo>
                  <a:lnTo>
                    <a:pt x="10179" y="10739"/>
                  </a:lnTo>
                  <a:lnTo>
                    <a:pt x="12096" y="21336"/>
                  </a:lnTo>
                  <a:lnTo>
                    <a:pt x="13299" y="31932"/>
                  </a:lnTo>
                  <a:lnTo>
                    <a:pt x="13716" y="42672"/>
                  </a:lnTo>
                  <a:lnTo>
                    <a:pt x="14692" y="57781"/>
                  </a:lnTo>
                  <a:lnTo>
                    <a:pt x="15240" y="73247"/>
                  </a:lnTo>
                  <a:lnTo>
                    <a:pt x="15216" y="88856"/>
                  </a:lnTo>
                  <a:lnTo>
                    <a:pt x="14478" y="104394"/>
                  </a:lnTo>
                  <a:lnTo>
                    <a:pt x="12465" y="121086"/>
                  </a:lnTo>
                  <a:lnTo>
                    <a:pt x="9239" y="137922"/>
                  </a:lnTo>
                  <a:lnTo>
                    <a:pt x="5584" y="154757"/>
                  </a:lnTo>
                  <a:lnTo>
                    <a:pt x="2286" y="171450"/>
                  </a:lnTo>
                  <a:lnTo>
                    <a:pt x="1524" y="177546"/>
                  </a:lnTo>
                  <a:lnTo>
                    <a:pt x="762" y="182880"/>
                  </a:lnTo>
                  <a:lnTo>
                    <a:pt x="0" y="188214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1" name="Google Shape;7991;p99"/>
            <p:cNvSpPr/>
            <p:nvPr/>
          </p:nvSpPr>
          <p:spPr>
            <a:xfrm>
              <a:off x="8021081" y="5086154"/>
              <a:ext cx="6514" cy="18736"/>
            </a:xfrm>
            <a:custGeom>
              <a:rect b="b" l="l" r="r" t="t"/>
              <a:pathLst>
                <a:path extrusionOk="0" h="13335" w="5079">
                  <a:moveTo>
                    <a:pt x="4572" y="12954"/>
                  </a:moveTo>
                  <a:lnTo>
                    <a:pt x="3048" y="8382"/>
                  </a:lnTo>
                  <a:lnTo>
                    <a:pt x="1524" y="3810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7995" name="Shape 7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6" name="Google Shape;7996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909" y="336176"/>
            <a:ext cx="5695039" cy="4500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000" name="Shape 8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1" name="Google Shape;8001;p101"/>
          <p:cNvGrpSpPr/>
          <p:nvPr/>
        </p:nvGrpSpPr>
        <p:grpSpPr>
          <a:xfrm>
            <a:off x="1039230" y="1075821"/>
            <a:ext cx="8006040" cy="3618690"/>
            <a:chOff x="3157727" y="2108524"/>
            <a:chExt cx="6793992" cy="3211760"/>
          </a:xfrm>
        </p:grpSpPr>
        <p:grpSp>
          <p:nvGrpSpPr>
            <p:cNvPr id="8002" name="Google Shape;8002;p101"/>
            <p:cNvGrpSpPr/>
            <p:nvPr/>
          </p:nvGrpSpPr>
          <p:grpSpPr>
            <a:xfrm>
              <a:off x="4647413" y="2108524"/>
              <a:ext cx="1315998" cy="429443"/>
              <a:chOff x="4647413" y="2108524"/>
              <a:chExt cx="1315998" cy="429443"/>
            </a:xfrm>
          </p:grpSpPr>
          <p:sp>
            <p:nvSpPr>
              <p:cNvPr id="8003" name="Google Shape;8003;p101"/>
              <p:cNvSpPr/>
              <p:nvPr/>
            </p:nvSpPr>
            <p:spPr>
              <a:xfrm>
                <a:off x="4744211" y="2407157"/>
                <a:ext cx="1219200" cy="130810"/>
              </a:xfrm>
              <a:custGeom>
                <a:rect b="b" l="l" r="r" t="t"/>
                <a:pathLst>
                  <a:path extrusionOk="0" h="130810" w="1219200">
                    <a:moveTo>
                      <a:pt x="0" y="130301"/>
                    </a:moveTo>
                    <a:lnTo>
                      <a:pt x="33266" y="127563"/>
                    </a:lnTo>
                    <a:lnTo>
                      <a:pt x="66675" y="124967"/>
                    </a:lnTo>
                    <a:lnTo>
                      <a:pt x="100083" y="122372"/>
                    </a:lnTo>
                    <a:lnTo>
                      <a:pt x="133350" y="119633"/>
                    </a:lnTo>
                    <a:lnTo>
                      <a:pt x="181356" y="115433"/>
                    </a:lnTo>
                    <a:lnTo>
                      <a:pt x="229362" y="111087"/>
                    </a:lnTo>
                    <a:lnTo>
                      <a:pt x="277368" y="106631"/>
                    </a:lnTo>
                    <a:lnTo>
                      <a:pt x="325374" y="102101"/>
                    </a:lnTo>
                    <a:lnTo>
                      <a:pt x="373380" y="97535"/>
                    </a:lnTo>
                    <a:lnTo>
                      <a:pt x="423287" y="92568"/>
                    </a:lnTo>
                    <a:lnTo>
                      <a:pt x="473173" y="87517"/>
                    </a:lnTo>
                    <a:lnTo>
                      <a:pt x="523017" y="82295"/>
                    </a:lnTo>
                    <a:lnTo>
                      <a:pt x="572798" y="76820"/>
                    </a:lnTo>
                    <a:lnTo>
                      <a:pt x="622494" y="71007"/>
                    </a:lnTo>
                    <a:lnTo>
                      <a:pt x="672084" y="64769"/>
                    </a:lnTo>
                    <a:lnTo>
                      <a:pt x="719709" y="58504"/>
                    </a:lnTo>
                    <a:lnTo>
                      <a:pt x="767334" y="51985"/>
                    </a:lnTo>
                    <a:lnTo>
                      <a:pt x="814959" y="45338"/>
                    </a:lnTo>
                    <a:lnTo>
                      <a:pt x="862584" y="38692"/>
                    </a:lnTo>
                    <a:lnTo>
                      <a:pt x="910209" y="32173"/>
                    </a:lnTo>
                    <a:lnTo>
                      <a:pt x="957834" y="25907"/>
                    </a:lnTo>
                    <a:lnTo>
                      <a:pt x="1006542" y="19240"/>
                    </a:lnTo>
                    <a:lnTo>
                      <a:pt x="1055465" y="13144"/>
                    </a:lnTo>
                    <a:lnTo>
                      <a:pt x="1104530" y="7905"/>
                    </a:lnTo>
                    <a:lnTo>
                      <a:pt x="1153668" y="3809"/>
                    </a:lnTo>
                    <a:lnTo>
                      <a:pt x="1203067" y="1666"/>
                    </a:lnTo>
                    <a:lnTo>
                      <a:pt x="1219200" y="1523"/>
                    </a:lnTo>
                    <a:lnTo>
                      <a:pt x="1208293" y="3000"/>
                    </a:lnTo>
                    <a:lnTo>
                      <a:pt x="1197102" y="3047"/>
                    </a:lnTo>
                    <a:lnTo>
                      <a:pt x="1185338" y="1952"/>
                    </a:lnTo>
                    <a:lnTo>
                      <a:pt x="1172718" y="0"/>
                    </a:lnTo>
                  </a:path>
                </a:pathLst>
              </a:custGeom>
              <a:noFill/>
              <a:ln cap="flat" cmpd="sng" w="1525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004" name="Google Shape;8004;p10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647413" y="2124764"/>
                <a:ext cx="285787" cy="2839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05" name="Google Shape;8005;p10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956797" y="2207501"/>
                <a:ext cx="94513" cy="1577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06" name="Google Shape;8006;p10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077466" y="2159019"/>
                <a:ext cx="184917" cy="1930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07" name="Google Shape;8007;p10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293601" y="2108524"/>
                <a:ext cx="450367" cy="2064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008" name="Google Shape;8008;p101"/>
            <p:cNvSpPr/>
            <p:nvPr/>
          </p:nvSpPr>
          <p:spPr>
            <a:xfrm>
              <a:off x="5036820" y="2850356"/>
              <a:ext cx="46989" cy="55244"/>
            </a:xfrm>
            <a:custGeom>
              <a:rect b="b" l="l" r="r" t="t"/>
              <a:pathLst>
                <a:path extrusionOk="0" h="55244" w="46989">
                  <a:moveTo>
                    <a:pt x="9144" y="27717"/>
                  </a:moveTo>
                  <a:lnTo>
                    <a:pt x="5334" y="19335"/>
                  </a:lnTo>
                  <a:lnTo>
                    <a:pt x="1524" y="17811"/>
                  </a:lnTo>
                  <a:lnTo>
                    <a:pt x="6096" y="14001"/>
                  </a:lnTo>
                  <a:lnTo>
                    <a:pt x="39624" y="33051"/>
                  </a:lnTo>
                  <a:lnTo>
                    <a:pt x="3857" y="50673"/>
                  </a:lnTo>
                  <a:lnTo>
                    <a:pt x="0" y="29241"/>
                  </a:lnTo>
                  <a:lnTo>
                    <a:pt x="702" y="20252"/>
                  </a:lnTo>
                  <a:lnTo>
                    <a:pt x="30765" y="0"/>
                  </a:lnTo>
                  <a:lnTo>
                    <a:pt x="37778" y="1178"/>
                  </a:lnTo>
                  <a:lnTo>
                    <a:pt x="43434" y="4857"/>
                  </a:lnTo>
                  <a:lnTo>
                    <a:pt x="46231" y="10870"/>
                  </a:lnTo>
                  <a:lnTo>
                    <a:pt x="46958" y="18669"/>
                  </a:lnTo>
                  <a:lnTo>
                    <a:pt x="46112" y="26610"/>
                  </a:lnTo>
                  <a:lnTo>
                    <a:pt x="23622" y="55149"/>
                  </a:lnTo>
                  <a:lnTo>
                    <a:pt x="22860" y="55149"/>
                  </a:lnTo>
                  <a:lnTo>
                    <a:pt x="21336" y="55149"/>
                  </a:lnTo>
                  <a:lnTo>
                    <a:pt x="20574" y="55149"/>
                  </a:lnTo>
                  <a:lnTo>
                    <a:pt x="19050" y="49053"/>
                  </a:lnTo>
                  <a:lnTo>
                    <a:pt x="16002" y="41433"/>
                  </a:lnTo>
                  <a:lnTo>
                    <a:pt x="34290" y="14001"/>
                  </a:lnTo>
                  <a:lnTo>
                    <a:pt x="37338" y="11715"/>
                  </a:lnTo>
                  <a:lnTo>
                    <a:pt x="37338" y="12477"/>
                  </a:lnTo>
                  <a:lnTo>
                    <a:pt x="40386" y="12477"/>
                  </a:lnTo>
                  <a:lnTo>
                    <a:pt x="39624" y="14763"/>
                  </a:lnTo>
                  <a:lnTo>
                    <a:pt x="39624" y="18573"/>
                  </a:lnTo>
                  <a:lnTo>
                    <a:pt x="37338" y="20097"/>
                  </a:lnTo>
                  <a:lnTo>
                    <a:pt x="32766" y="23907"/>
                  </a:lnTo>
                  <a:lnTo>
                    <a:pt x="34290" y="21621"/>
                  </a:lnTo>
                  <a:lnTo>
                    <a:pt x="32766" y="19335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009" name="Google Shape;8009;p10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330999" y="2802527"/>
              <a:ext cx="327256" cy="2034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10" name="Google Shape;8010;p101"/>
            <p:cNvGrpSpPr/>
            <p:nvPr/>
          </p:nvGrpSpPr>
          <p:grpSpPr>
            <a:xfrm>
              <a:off x="5703557" y="2823006"/>
              <a:ext cx="349783" cy="140423"/>
              <a:chOff x="5703557" y="2823006"/>
              <a:chExt cx="349783" cy="140423"/>
            </a:xfrm>
          </p:grpSpPr>
          <p:pic>
            <p:nvPicPr>
              <p:cNvPr id="8011" name="Google Shape;8011;p10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703557" y="2841485"/>
                <a:ext cx="72415" cy="1181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12" name="Google Shape;8012;p101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814809" y="2828531"/>
                <a:ext cx="83083" cy="1303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13" name="Google Shape;8013;p101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926823" y="2823006"/>
                <a:ext cx="126517" cy="1404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014" name="Google Shape;8014;p101"/>
            <p:cNvGrpSpPr/>
            <p:nvPr/>
          </p:nvGrpSpPr>
          <p:grpSpPr>
            <a:xfrm>
              <a:off x="6105893" y="2752343"/>
              <a:ext cx="257581" cy="193847"/>
              <a:chOff x="6105893" y="2752343"/>
              <a:chExt cx="257581" cy="193847"/>
            </a:xfrm>
          </p:grpSpPr>
          <p:pic>
            <p:nvPicPr>
              <p:cNvPr id="8015" name="Google Shape;8015;p101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105893" y="2752343"/>
                <a:ext cx="137185" cy="1938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16" name="Google Shape;8016;p101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6278105" y="2814053"/>
                <a:ext cx="85369" cy="1265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017" name="Google Shape;8017;p101"/>
            <p:cNvGrpSpPr/>
            <p:nvPr/>
          </p:nvGrpSpPr>
          <p:grpSpPr>
            <a:xfrm>
              <a:off x="6408407" y="2772905"/>
              <a:ext cx="350545" cy="160045"/>
              <a:chOff x="6408407" y="2772905"/>
              <a:chExt cx="350545" cy="160045"/>
            </a:xfrm>
          </p:grpSpPr>
          <p:pic>
            <p:nvPicPr>
              <p:cNvPr id="8018" name="Google Shape;8018;p101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6408407" y="2813291"/>
                <a:ext cx="111753" cy="1196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19" name="Google Shape;8019;p101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6547853" y="2772905"/>
                <a:ext cx="211099" cy="1364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020" name="Google Shape;8020;p101"/>
            <p:cNvGrpSpPr/>
            <p:nvPr/>
          </p:nvGrpSpPr>
          <p:grpSpPr>
            <a:xfrm>
              <a:off x="6868655" y="2752640"/>
              <a:ext cx="80344" cy="188807"/>
              <a:chOff x="6868655" y="2752640"/>
              <a:chExt cx="80344" cy="188807"/>
            </a:xfrm>
          </p:grpSpPr>
          <p:pic>
            <p:nvPicPr>
              <p:cNvPr id="8021" name="Google Shape;8021;p101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6868655" y="2752640"/>
                <a:ext cx="80344" cy="13306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22" name="Google Shape;8022;p101"/>
              <p:cNvSpPr/>
              <p:nvPr/>
            </p:nvSpPr>
            <p:spPr>
              <a:xfrm>
                <a:off x="6919721" y="2919222"/>
                <a:ext cx="19050" cy="22225"/>
              </a:xfrm>
              <a:custGeom>
                <a:rect b="b" l="l" r="r" t="t"/>
                <a:pathLst>
                  <a:path extrusionOk="0" h="22225" w="19050">
                    <a:moveTo>
                      <a:pt x="3048" y="22098"/>
                    </a:moveTo>
                    <a:lnTo>
                      <a:pt x="10668" y="19050"/>
                    </a:lnTo>
                    <a:lnTo>
                      <a:pt x="12954" y="17526"/>
                    </a:lnTo>
                    <a:lnTo>
                      <a:pt x="19050" y="15240"/>
                    </a:lnTo>
                    <a:lnTo>
                      <a:pt x="15240" y="15240"/>
                    </a:lnTo>
                    <a:lnTo>
                      <a:pt x="9906" y="16764"/>
                    </a:lnTo>
                    <a:lnTo>
                      <a:pt x="8382" y="13716"/>
                    </a:lnTo>
                    <a:lnTo>
                      <a:pt x="5334" y="10668"/>
                    </a:lnTo>
                    <a:lnTo>
                      <a:pt x="3048" y="4572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023" name="Google Shape;8023;p10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017304" y="3337547"/>
              <a:ext cx="74677" cy="838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24" name="Google Shape;8024;p101"/>
            <p:cNvGrpSpPr/>
            <p:nvPr/>
          </p:nvGrpSpPr>
          <p:grpSpPr>
            <a:xfrm>
              <a:off x="5583174" y="3357359"/>
              <a:ext cx="176034" cy="165379"/>
              <a:chOff x="5583174" y="3357359"/>
              <a:chExt cx="176034" cy="165379"/>
            </a:xfrm>
          </p:grpSpPr>
          <p:sp>
            <p:nvSpPr>
              <p:cNvPr id="8025" name="Google Shape;8025;p101"/>
              <p:cNvSpPr/>
              <p:nvPr/>
            </p:nvSpPr>
            <p:spPr>
              <a:xfrm>
                <a:off x="5583174" y="3390138"/>
                <a:ext cx="13970" cy="113664"/>
              </a:xfrm>
              <a:custGeom>
                <a:rect b="b" l="l" r="r" t="t"/>
                <a:pathLst>
                  <a:path extrusionOk="0" h="113664" w="13970">
                    <a:moveTo>
                      <a:pt x="0" y="0"/>
                    </a:moveTo>
                    <a:lnTo>
                      <a:pt x="2405" y="15549"/>
                    </a:lnTo>
                    <a:lnTo>
                      <a:pt x="4953" y="31242"/>
                    </a:lnTo>
                    <a:lnTo>
                      <a:pt x="7500" y="46934"/>
                    </a:lnTo>
                    <a:lnTo>
                      <a:pt x="9906" y="62484"/>
                    </a:lnTo>
                    <a:lnTo>
                      <a:pt x="11037" y="73342"/>
                    </a:lnTo>
                    <a:lnTo>
                      <a:pt x="12096" y="84201"/>
                    </a:lnTo>
                    <a:lnTo>
                      <a:pt x="13013" y="95059"/>
                    </a:lnTo>
                    <a:lnTo>
                      <a:pt x="13716" y="105918"/>
                    </a:lnTo>
                    <a:lnTo>
                      <a:pt x="13716" y="109728"/>
                    </a:lnTo>
                    <a:lnTo>
                      <a:pt x="13716" y="110489"/>
                    </a:lnTo>
                    <a:lnTo>
                      <a:pt x="13716" y="113538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026" name="Google Shape;8026;p101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5634977" y="3357359"/>
                <a:ext cx="124231" cy="1653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027" name="Google Shape;8027;p101"/>
            <p:cNvGrpSpPr/>
            <p:nvPr/>
          </p:nvGrpSpPr>
          <p:grpSpPr>
            <a:xfrm>
              <a:off x="5807189" y="3348977"/>
              <a:ext cx="339877" cy="142519"/>
              <a:chOff x="5807189" y="3348977"/>
              <a:chExt cx="339877" cy="142519"/>
            </a:xfrm>
          </p:grpSpPr>
          <p:pic>
            <p:nvPicPr>
              <p:cNvPr id="8028" name="Google Shape;8028;p101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5807189" y="3368027"/>
                <a:ext cx="141757" cy="1234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29" name="Google Shape;8029;p101"/>
              <p:cNvSpPr/>
              <p:nvPr/>
            </p:nvSpPr>
            <p:spPr>
              <a:xfrm>
                <a:off x="5983224" y="3387852"/>
                <a:ext cx="12700" cy="86995"/>
              </a:xfrm>
              <a:custGeom>
                <a:rect b="b" l="l" r="r" t="t"/>
                <a:pathLst>
                  <a:path extrusionOk="0" h="86995" w="12700">
                    <a:moveTo>
                      <a:pt x="0" y="0"/>
                    </a:moveTo>
                    <a:lnTo>
                      <a:pt x="1083" y="10382"/>
                    </a:lnTo>
                    <a:lnTo>
                      <a:pt x="2952" y="20193"/>
                    </a:lnTo>
                    <a:lnTo>
                      <a:pt x="5250" y="30003"/>
                    </a:lnTo>
                    <a:lnTo>
                      <a:pt x="7620" y="40386"/>
                    </a:lnTo>
                    <a:lnTo>
                      <a:pt x="9072" y="50553"/>
                    </a:lnTo>
                    <a:lnTo>
                      <a:pt x="10096" y="60578"/>
                    </a:lnTo>
                    <a:lnTo>
                      <a:pt x="10834" y="70604"/>
                    </a:lnTo>
                    <a:lnTo>
                      <a:pt x="11430" y="80772"/>
                    </a:lnTo>
                    <a:lnTo>
                      <a:pt x="11430" y="83058"/>
                    </a:lnTo>
                    <a:lnTo>
                      <a:pt x="11430" y="85344"/>
                    </a:lnTo>
                    <a:lnTo>
                      <a:pt x="12192" y="86868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030" name="Google Shape;8030;p101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6031217" y="3348977"/>
                <a:ext cx="115849" cy="1409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031" name="Google Shape;8031;p10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6199619" y="3340595"/>
              <a:ext cx="132613" cy="1649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32" name="Google Shape;8032;p101"/>
            <p:cNvGrpSpPr/>
            <p:nvPr/>
          </p:nvGrpSpPr>
          <p:grpSpPr>
            <a:xfrm>
              <a:off x="6385547" y="3295637"/>
              <a:ext cx="654773" cy="183667"/>
              <a:chOff x="6385547" y="3295637"/>
              <a:chExt cx="654773" cy="183667"/>
            </a:xfrm>
          </p:grpSpPr>
          <p:pic>
            <p:nvPicPr>
              <p:cNvPr id="8033" name="Google Shape;8033;p101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6385547" y="3355263"/>
                <a:ext cx="113563" cy="1187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34" name="Google Shape;8034;p101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6519659" y="3333737"/>
                <a:ext cx="169189" cy="14556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35" name="Google Shape;8035;p101"/>
              <p:cNvSpPr/>
              <p:nvPr/>
            </p:nvSpPr>
            <p:spPr>
              <a:xfrm>
                <a:off x="6727698" y="3355847"/>
                <a:ext cx="5715" cy="88900"/>
              </a:xfrm>
              <a:custGeom>
                <a:rect b="b" l="l" r="r" t="t"/>
                <a:pathLst>
                  <a:path extrusionOk="0" h="88900" w="5715">
                    <a:moveTo>
                      <a:pt x="1524" y="0"/>
                    </a:moveTo>
                    <a:lnTo>
                      <a:pt x="547" y="9239"/>
                    </a:lnTo>
                    <a:lnTo>
                      <a:pt x="0" y="17906"/>
                    </a:lnTo>
                    <a:lnTo>
                      <a:pt x="23" y="26574"/>
                    </a:lnTo>
                    <a:lnTo>
                      <a:pt x="762" y="35814"/>
                    </a:lnTo>
                    <a:lnTo>
                      <a:pt x="1571" y="45529"/>
                    </a:lnTo>
                    <a:lnTo>
                      <a:pt x="2667" y="55245"/>
                    </a:lnTo>
                    <a:lnTo>
                      <a:pt x="3762" y="64960"/>
                    </a:lnTo>
                    <a:lnTo>
                      <a:pt x="4572" y="74676"/>
                    </a:lnTo>
                    <a:lnTo>
                      <a:pt x="5334" y="81534"/>
                    </a:lnTo>
                    <a:lnTo>
                      <a:pt x="5334" y="83820"/>
                    </a:lnTo>
                    <a:lnTo>
                      <a:pt x="5334" y="8839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036" name="Google Shape;8036;p101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6762058" y="3354656"/>
                <a:ext cx="113480" cy="990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37" name="Google Shape;8037;p101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6906755" y="3295637"/>
                <a:ext cx="133565" cy="1722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038" name="Google Shape;8038;p101"/>
            <p:cNvSpPr/>
            <p:nvPr/>
          </p:nvSpPr>
          <p:spPr>
            <a:xfrm>
              <a:off x="7516070" y="3121914"/>
              <a:ext cx="120015" cy="412750"/>
            </a:xfrm>
            <a:custGeom>
              <a:rect b="b" l="l" r="r" t="t"/>
              <a:pathLst>
                <a:path extrusionOk="0" h="412750" w="120015">
                  <a:moveTo>
                    <a:pt x="119931" y="6096"/>
                  </a:moveTo>
                  <a:lnTo>
                    <a:pt x="107727" y="2893"/>
                  </a:lnTo>
                  <a:lnTo>
                    <a:pt x="96595" y="1047"/>
                  </a:lnTo>
                  <a:lnTo>
                    <a:pt x="85320" y="202"/>
                  </a:lnTo>
                  <a:lnTo>
                    <a:pt x="72687" y="0"/>
                  </a:lnTo>
                  <a:lnTo>
                    <a:pt x="59674" y="1131"/>
                  </a:lnTo>
                  <a:lnTo>
                    <a:pt x="21633" y="10668"/>
                  </a:lnTo>
                  <a:lnTo>
                    <a:pt x="0" y="40386"/>
                  </a:lnTo>
                  <a:lnTo>
                    <a:pt x="1916" y="52006"/>
                  </a:lnTo>
                  <a:lnTo>
                    <a:pt x="5119" y="63341"/>
                  </a:lnTo>
                  <a:lnTo>
                    <a:pt x="8679" y="74676"/>
                  </a:lnTo>
                  <a:lnTo>
                    <a:pt x="15216" y="99833"/>
                  </a:lnTo>
                  <a:lnTo>
                    <a:pt x="25717" y="150435"/>
                  </a:lnTo>
                  <a:lnTo>
                    <a:pt x="32456" y="205751"/>
                  </a:lnTo>
                  <a:lnTo>
                    <a:pt x="35147" y="265497"/>
                  </a:lnTo>
                  <a:lnTo>
                    <a:pt x="35349" y="295656"/>
                  </a:lnTo>
                  <a:lnTo>
                    <a:pt x="35349" y="316801"/>
                  </a:lnTo>
                  <a:lnTo>
                    <a:pt x="35349" y="337947"/>
                  </a:lnTo>
                  <a:lnTo>
                    <a:pt x="35349" y="359092"/>
                  </a:lnTo>
                  <a:lnTo>
                    <a:pt x="35349" y="380238"/>
                  </a:lnTo>
                  <a:lnTo>
                    <a:pt x="35671" y="386655"/>
                  </a:lnTo>
                  <a:lnTo>
                    <a:pt x="35635" y="393287"/>
                  </a:lnTo>
                  <a:lnTo>
                    <a:pt x="35456" y="400061"/>
                  </a:lnTo>
                  <a:lnTo>
                    <a:pt x="35349" y="406908"/>
                  </a:lnTo>
                  <a:lnTo>
                    <a:pt x="40683" y="407670"/>
                  </a:lnTo>
                  <a:lnTo>
                    <a:pt x="45255" y="407670"/>
                  </a:lnTo>
                  <a:lnTo>
                    <a:pt x="49827" y="407670"/>
                  </a:lnTo>
                  <a:lnTo>
                    <a:pt x="59412" y="407812"/>
                  </a:lnTo>
                  <a:lnTo>
                    <a:pt x="68782" y="408241"/>
                  </a:lnTo>
                  <a:lnTo>
                    <a:pt x="78009" y="408955"/>
                  </a:lnTo>
                  <a:lnTo>
                    <a:pt x="87165" y="409956"/>
                  </a:lnTo>
                  <a:lnTo>
                    <a:pt x="95047" y="410527"/>
                  </a:lnTo>
                  <a:lnTo>
                    <a:pt x="102786" y="411099"/>
                  </a:lnTo>
                  <a:lnTo>
                    <a:pt x="110525" y="411670"/>
                  </a:lnTo>
                  <a:lnTo>
                    <a:pt x="118407" y="412242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039" name="Google Shape;8039;p101"/>
            <p:cNvGrpSpPr/>
            <p:nvPr/>
          </p:nvGrpSpPr>
          <p:grpSpPr>
            <a:xfrm>
              <a:off x="7726405" y="3194304"/>
              <a:ext cx="796577" cy="233041"/>
              <a:chOff x="7726405" y="3194304"/>
              <a:chExt cx="796577" cy="233041"/>
            </a:xfrm>
          </p:grpSpPr>
          <p:pic>
            <p:nvPicPr>
              <p:cNvPr id="8040" name="Google Shape;8040;p101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726405" y="3242297"/>
                <a:ext cx="207551" cy="1850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41" name="Google Shape;8041;p101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7967459" y="3283445"/>
                <a:ext cx="99085" cy="1097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42" name="Google Shape;8042;p101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8098570" y="3237915"/>
                <a:ext cx="124945" cy="1430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43" name="Google Shape;8043;p101"/>
              <p:cNvSpPr/>
              <p:nvPr/>
            </p:nvSpPr>
            <p:spPr>
              <a:xfrm>
                <a:off x="8205215" y="3194304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048"/>
                    </a:moveTo>
                    <a:lnTo>
                      <a:pt x="0" y="11430"/>
                    </a:lnTo>
                    <a:lnTo>
                      <a:pt x="3810" y="15240"/>
                    </a:lnTo>
                    <a:lnTo>
                      <a:pt x="12192" y="15240"/>
                    </a:lnTo>
                    <a:lnTo>
                      <a:pt x="15240" y="11430"/>
                    </a:lnTo>
                    <a:lnTo>
                      <a:pt x="15240" y="7620"/>
                    </a:lnTo>
                    <a:lnTo>
                      <a:pt x="15240" y="3048"/>
                    </a:lnTo>
                    <a:lnTo>
                      <a:pt x="12192" y="0"/>
                    </a:lnTo>
                    <a:lnTo>
                      <a:pt x="3810" y="0"/>
                    </a:lnTo>
                    <a:lnTo>
                      <a:pt x="0" y="3048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044" name="Google Shape;8044;p101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248637" y="3198876"/>
                <a:ext cx="93751" cy="1592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45" name="Google Shape;8045;p101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8372081" y="3258299"/>
                <a:ext cx="150901" cy="929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046" name="Google Shape;8046;p101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8657069" y="3208769"/>
              <a:ext cx="140400" cy="120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47" name="Google Shape;8047;p101"/>
            <p:cNvSpPr/>
            <p:nvPr/>
          </p:nvSpPr>
          <p:spPr>
            <a:xfrm>
              <a:off x="8974835" y="3255264"/>
              <a:ext cx="1904" cy="56514"/>
            </a:xfrm>
            <a:custGeom>
              <a:rect b="b" l="l" r="r" t="t"/>
              <a:pathLst>
                <a:path extrusionOk="0" h="56514" w="1904">
                  <a:moveTo>
                    <a:pt x="1524" y="0"/>
                  </a:moveTo>
                  <a:lnTo>
                    <a:pt x="642" y="9715"/>
                  </a:lnTo>
                  <a:lnTo>
                    <a:pt x="190" y="19431"/>
                  </a:lnTo>
                  <a:lnTo>
                    <a:pt x="23" y="29146"/>
                  </a:lnTo>
                  <a:lnTo>
                    <a:pt x="0" y="38862"/>
                  </a:lnTo>
                  <a:lnTo>
                    <a:pt x="0" y="44958"/>
                  </a:lnTo>
                  <a:lnTo>
                    <a:pt x="762" y="50292"/>
                  </a:lnTo>
                  <a:lnTo>
                    <a:pt x="1524" y="56388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048" name="Google Shape;8048;p101"/>
            <p:cNvGrpSpPr/>
            <p:nvPr/>
          </p:nvGrpSpPr>
          <p:grpSpPr>
            <a:xfrm>
              <a:off x="9016733" y="3236939"/>
              <a:ext cx="131204" cy="87679"/>
              <a:chOff x="9016733" y="3236939"/>
              <a:chExt cx="131204" cy="87679"/>
            </a:xfrm>
          </p:grpSpPr>
          <p:pic>
            <p:nvPicPr>
              <p:cNvPr id="8049" name="Google Shape;8049;p101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9016733" y="3236939"/>
                <a:ext cx="77749" cy="876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50" name="Google Shape;8050;p101"/>
              <p:cNvSpPr/>
              <p:nvPr/>
            </p:nvSpPr>
            <p:spPr>
              <a:xfrm>
                <a:off x="9129522" y="3236976"/>
                <a:ext cx="18415" cy="68579"/>
              </a:xfrm>
              <a:custGeom>
                <a:rect b="b" l="l" r="r" t="t"/>
                <a:pathLst>
                  <a:path extrusionOk="0" h="68579" w="18415">
                    <a:moveTo>
                      <a:pt x="0" y="0"/>
                    </a:moveTo>
                    <a:lnTo>
                      <a:pt x="2166" y="9703"/>
                    </a:lnTo>
                    <a:lnTo>
                      <a:pt x="4191" y="19335"/>
                    </a:lnTo>
                    <a:lnTo>
                      <a:pt x="6215" y="28825"/>
                    </a:lnTo>
                    <a:lnTo>
                      <a:pt x="8382" y="38100"/>
                    </a:lnTo>
                    <a:lnTo>
                      <a:pt x="10013" y="45184"/>
                    </a:lnTo>
                    <a:lnTo>
                      <a:pt x="11715" y="52482"/>
                    </a:lnTo>
                    <a:lnTo>
                      <a:pt x="13846" y="59638"/>
                    </a:lnTo>
                    <a:lnTo>
                      <a:pt x="16764" y="66294"/>
                    </a:lnTo>
                    <a:lnTo>
                      <a:pt x="17526" y="67056"/>
                    </a:lnTo>
                    <a:lnTo>
                      <a:pt x="17526" y="67818"/>
                    </a:lnTo>
                    <a:lnTo>
                      <a:pt x="18288" y="6858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51" name="Google Shape;8051;p101"/>
            <p:cNvGrpSpPr/>
            <p:nvPr/>
          </p:nvGrpSpPr>
          <p:grpSpPr>
            <a:xfrm>
              <a:off x="9192755" y="3102673"/>
              <a:ext cx="758964" cy="245110"/>
              <a:chOff x="9192755" y="3102673"/>
              <a:chExt cx="758964" cy="245110"/>
            </a:xfrm>
          </p:grpSpPr>
          <p:pic>
            <p:nvPicPr>
              <p:cNvPr id="8052" name="Google Shape;8052;p101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9192755" y="3153143"/>
                <a:ext cx="82321" cy="1592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53" name="Google Shape;8053;p101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9301542" y="3208733"/>
                <a:ext cx="97739" cy="1036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54" name="Google Shape;8054;p101"/>
              <p:cNvSpPr/>
              <p:nvPr/>
            </p:nvSpPr>
            <p:spPr>
              <a:xfrm>
                <a:off x="9437369" y="3172205"/>
                <a:ext cx="3809" cy="125729"/>
              </a:xfrm>
              <a:custGeom>
                <a:rect b="b" l="l" r="r" t="t"/>
                <a:pathLst>
                  <a:path extrusionOk="0" h="125729" w="3809">
                    <a:moveTo>
                      <a:pt x="0" y="0"/>
                    </a:moveTo>
                    <a:lnTo>
                      <a:pt x="23" y="14168"/>
                    </a:lnTo>
                    <a:lnTo>
                      <a:pt x="190" y="28194"/>
                    </a:lnTo>
                    <a:lnTo>
                      <a:pt x="642" y="42219"/>
                    </a:lnTo>
                    <a:lnTo>
                      <a:pt x="1524" y="56388"/>
                    </a:lnTo>
                    <a:lnTo>
                      <a:pt x="1857" y="68389"/>
                    </a:lnTo>
                    <a:lnTo>
                      <a:pt x="1905" y="80391"/>
                    </a:lnTo>
                    <a:lnTo>
                      <a:pt x="1952" y="92392"/>
                    </a:lnTo>
                    <a:lnTo>
                      <a:pt x="2286" y="104394"/>
                    </a:lnTo>
                    <a:lnTo>
                      <a:pt x="2286" y="110489"/>
                    </a:lnTo>
                    <a:lnTo>
                      <a:pt x="1524" y="119634"/>
                    </a:lnTo>
                    <a:lnTo>
                      <a:pt x="3048" y="125730"/>
                    </a:lnTo>
                    <a:lnTo>
                      <a:pt x="3810" y="12573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5" name="Google Shape;8055;p101"/>
              <p:cNvSpPr/>
              <p:nvPr/>
            </p:nvSpPr>
            <p:spPr>
              <a:xfrm>
                <a:off x="9479279" y="3224021"/>
                <a:ext cx="15240" cy="49529"/>
              </a:xfrm>
              <a:custGeom>
                <a:rect b="b" l="l" r="r" t="t"/>
                <a:pathLst>
                  <a:path extrusionOk="0" h="49529" w="15240">
                    <a:moveTo>
                      <a:pt x="0" y="0"/>
                    </a:moveTo>
                    <a:lnTo>
                      <a:pt x="2952" y="7893"/>
                    </a:lnTo>
                    <a:lnTo>
                      <a:pt x="5905" y="15716"/>
                    </a:lnTo>
                    <a:lnTo>
                      <a:pt x="8572" y="23681"/>
                    </a:lnTo>
                    <a:lnTo>
                      <a:pt x="10668" y="32004"/>
                    </a:lnTo>
                    <a:lnTo>
                      <a:pt x="12192" y="38100"/>
                    </a:lnTo>
                    <a:lnTo>
                      <a:pt x="13716" y="43434"/>
                    </a:lnTo>
                    <a:lnTo>
                      <a:pt x="15240" y="4953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6" name="Google Shape;8056;p101"/>
              <p:cNvSpPr/>
              <p:nvPr/>
            </p:nvSpPr>
            <p:spPr>
              <a:xfrm>
                <a:off x="9481696" y="3147821"/>
                <a:ext cx="8254" cy="19050"/>
              </a:xfrm>
              <a:custGeom>
                <a:rect b="b" l="l" r="r" t="t"/>
                <a:pathLst>
                  <a:path extrusionOk="0" h="19050" w="8254">
                    <a:moveTo>
                      <a:pt x="8251" y="19050"/>
                    </a:moveTo>
                    <a:lnTo>
                      <a:pt x="3786" y="10929"/>
                    </a:lnTo>
                    <a:lnTo>
                      <a:pt x="535" y="5524"/>
                    </a:lnTo>
                    <a:lnTo>
                      <a:pt x="0" y="2119"/>
                    </a:lnTo>
                    <a:lnTo>
                      <a:pt x="3679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057" name="Google Shape;8057;p101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9524225" y="3146118"/>
                <a:ext cx="233959" cy="1373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58" name="Google Shape;8058;p101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9780257" y="3188957"/>
                <a:ext cx="116611" cy="7546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59" name="Google Shape;8059;p101"/>
              <p:cNvSpPr/>
              <p:nvPr/>
            </p:nvSpPr>
            <p:spPr>
              <a:xfrm>
                <a:off x="9848849" y="3102673"/>
                <a:ext cx="102870" cy="245110"/>
              </a:xfrm>
              <a:custGeom>
                <a:rect b="b" l="l" r="r" t="t"/>
                <a:pathLst>
                  <a:path extrusionOk="0" h="245110" w="102870">
                    <a:moveTo>
                      <a:pt x="35051" y="19240"/>
                    </a:moveTo>
                    <a:lnTo>
                      <a:pt x="74294" y="0"/>
                    </a:lnTo>
                    <a:lnTo>
                      <a:pt x="84653" y="0"/>
                    </a:lnTo>
                    <a:lnTo>
                      <a:pt x="93725" y="1714"/>
                    </a:lnTo>
                    <a:lnTo>
                      <a:pt x="102869" y="4762"/>
                    </a:lnTo>
                    <a:lnTo>
                      <a:pt x="99821" y="15430"/>
                    </a:lnTo>
                    <a:lnTo>
                      <a:pt x="99821" y="22288"/>
                    </a:lnTo>
                    <a:lnTo>
                      <a:pt x="97535" y="71056"/>
                    </a:lnTo>
                    <a:lnTo>
                      <a:pt x="96333" y="85474"/>
                    </a:lnTo>
                    <a:lnTo>
                      <a:pt x="95916" y="100107"/>
                    </a:lnTo>
                    <a:lnTo>
                      <a:pt x="95928" y="114883"/>
                    </a:lnTo>
                    <a:lnTo>
                      <a:pt x="96011" y="129730"/>
                    </a:lnTo>
                    <a:lnTo>
                      <a:pt x="97369" y="152149"/>
                    </a:lnTo>
                    <a:lnTo>
                      <a:pt x="99440" y="179355"/>
                    </a:lnTo>
                    <a:lnTo>
                      <a:pt x="99226" y="206132"/>
                    </a:lnTo>
                    <a:lnTo>
                      <a:pt x="70151" y="238410"/>
                    </a:lnTo>
                    <a:lnTo>
                      <a:pt x="61721" y="239458"/>
                    </a:lnTo>
                    <a:lnTo>
                      <a:pt x="50399" y="241577"/>
                    </a:lnTo>
                    <a:lnTo>
                      <a:pt x="39147" y="243268"/>
                    </a:lnTo>
                    <a:lnTo>
                      <a:pt x="27753" y="244387"/>
                    </a:lnTo>
                    <a:lnTo>
                      <a:pt x="16001" y="244792"/>
                    </a:lnTo>
                    <a:lnTo>
                      <a:pt x="7619" y="244792"/>
                    </a:lnTo>
                    <a:lnTo>
                      <a:pt x="5333" y="244792"/>
                    </a:lnTo>
                    <a:lnTo>
                      <a:pt x="0" y="24174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060" name="Google Shape;8060;p101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5106911" y="3977627"/>
              <a:ext cx="64033" cy="8079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61" name="Google Shape;8061;p101"/>
            <p:cNvGrpSpPr/>
            <p:nvPr/>
          </p:nvGrpSpPr>
          <p:grpSpPr>
            <a:xfrm>
              <a:off x="5633250" y="3983723"/>
              <a:ext cx="631164" cy="187263"/>
              <a:chOff x="5633250" y="3983723"/>
              <a:chExt cx="631164" cy="187263"/>
            </a:xfrm>
          </p:grpSpPr>
          <p:pic>
            <p:nvPicPr>
              <p:cNvPr id="8062" name="Google Shape;8062;p101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5633250" y="3983723"/>
                <a:ext cx="363177" cy="18726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63" name="Google Shape;8063;p101"/>
              <p:cNvSpPr/>
              <p:nvPr/>
            </p:nvSpPr>
            <p:spPr>
              <a:xfrm>
                <a:off x="6036563" y="4004309"/>
                <a:ext cx="11429" cy="123825"/>
              </a:xfrm>
              <a:custGeom>
                <a:rect b="b" l="l" r="r" t="t"/>
                <a:pathLst>
                  <a:path extrusionOk="0" h="123825" w="11429">
                    <a:moveTo>
                      <a:pt x="0" y="0"/>
                    </a:moveTo>
                    <a:lnTo>
                      <a:pt x="1119" y="15430"/>
                    </a:lnTo>
                    <a:lnTo>
                      <a:pt x="2095" y="30861"/>
                    </a:lnTo>
                    <a:lnTo>
                      <a:pt x="2786" y="46291"/>
                    </a:lnTo>
                    <a:lnTo>
                      <a:pt x="3048" y="61722"/>
                    </a:lnTo>
                    <a:lnTo>
                      <a:pt x="3512" y="72580"/>
                    </a:lnTo>
                    <a:lnTo>
                      <a:pt x="6096" y="113538"/>
                    </a:lnTo>
                    <a:lnTo>
                      <a:pt x="6858" y="116586"/>
                    </a:lnTo>
                    <a:lnTo>
                      <a:pt x="11430" y="123444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064" name="Google Shape;8064;p101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6080080" y="3998963"/>
                <a:ext cx="184334" cy="1288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065" name="Google Shape;8065;p101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6482321" y="3978389"/>
              <a:ext cx="195859" cy="1356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66" name="Google Shape;8066;p101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6944093" y="3941813"/>
              <a:ext cx="107467" cy="1371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67" name="Google Shape;8067;p101"/>
            <p:cNvSpPr/>
            <p:nvPr/>
          </p:nvSpPr>
          <p:spPr>
            <a:xfrm>
              <a:off x="7104126" y="4050791"/>
              <a:ext cx="10795" cy="2539"/>
            </a:xfrm>
            <a:custGeom>
              <a:rect b="b" l="l" r="r" t="t"/>
              <a:pathLst>
                <a:path extrusionOk="0" h="2539" w="10795">
                  <a:moveTo>
                    <a:pt x="10668" y="2286"/>
                  </a:moveTo>
                  <a:lnTo>
                    <a:pt x="6858" y="1524"/>
                  </a:lnTo>
                  <a:lnTo>
                    <a:pt x="3810" y="762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8" name="Google Shape;8068;p101"/>
            <p:cNvSpPr/>
            <p:nvPr/>
          </p:nvSpPr>
          <p:spPr>
            <a:xfrm>
              <a:off x="5289803" y="4641341"/>
              <a:ext cx="31750" cy="35560"/>
            </a:xfrm>
            <a:custGeom>
              <a:rect b="b" l="l" r="r" t="t"/>
              <a:pathLst>
                <a:path extrusionOk="0" h="35560" w="31750">
                  <a:moveTo>
                    <a:pt x="6858" y="35051"/>
                  </a:moveTo>
                  <a:lnTo>
                    <a:pt x="6096" y="29717"/>
                  </a:lnTo>
                  <a:lnTo>
                    <a:pt x="0" y="18287"/>
                  </a:lnTo>
                  <a:lnTo>
                    <a:pt x="6858" y="14477"/>
                  </a:lnTo>
                  <a:lnTo>
                    <a:pt x="9144" y="12953"/>
                  </a:lnTo>
                  <a:lnTo>
                    <a:pt x="14478" y="12953"/>
                  </a:lnTo>
                  <a:lnTo>
                    <a:pt x="16764" y="13715"/>
                  </a:lnTo>
                  <a:lnTo>
                    <a:pt x="20574" y="15239"/>
                  </a:lnTo>
                  <a:lnTo>
                    <a:pt x="20574" y="16763"/>
                  </a:lnTo>
                  <a:lnTo>
                    <a:pt x="20574" y="21335"/>
                  </a:lnTo>
                  <a:lnTo>
                    <a:pt x="20574" y="25907"/>
                  </a:lnTo>
                  <a:lnTo>
                    <a:pt x="16002" y="26669"/>
                  </a:lnTo>
                  <a:lnTo>
                    <a:pt x="11430" y="27431"/>
                  </a:lnTo>
                  <a:lnTo>
                    <a:pt x="6096" y="26669"/>
                  </a:lnTo>
                  <a:lnTo>
                    <a:pt x="3810" y="22097"/>
                  </a:lnTo>
                  <a:lnTo>
                    <a:pt x="1524" y="16763"/>
                  </a:lnTo>
                  <a:lnTo>
                    <a:pt x="1524" y="6095"/>
                  </a:lnTo>
                  <a:lnTo>
                    <a:pt x="6858" y="3047"/>
                  </a:lnTo>
                  <a:lnTo>
                    <a:pt x="10668" y="0"/>
                  </a:lnTo>
                  <a:lnTo>
                    <a:pt x="17526" y="0"/>
                  </a:lnTo>
                  <a:lnTo>
                    <a:pt x="22098" y="0"/>
                  </a:lnTo>
                  <a:lnTo>
                    <a:pt x="28194" y="761"/>
                  </a:lnTo>
                  <a:lnTo>
                    <a:pt x="29718" y="3809"/>
                  </a:lnTo>
                  <a:lnTo>
                    <a:pt x="30480" y="9143"/>
                  </a:lnTo>
                  <a:lnTo>
                    <a:pt x="31242" y="16001"/>
                  </a:lnTo>
                  <a:lnTo>
                    <a:pt x="27432" y="19811"/>
                  </a:lnTo>
                  <a:lnTo>
                    <a:pt x="22098" y="22859"/>
                  </a:lnTo>
                  <a:lnTo>
                    <a:pt x="18288" y="24383"/>
                  </a:lnTo>
                  <a:lnTo>
                    <a:pt x="12192" y="25907"/>
                  </a:lnTo>
                  <a:lnTo>
                    <a:pt x="10668" y="21335"/>
                  </a:lnTo>
                  <a:lnTo>
                    <a:pt x="9906" y="19049"/>
                  </a:lnTo>
                  <a:lnTo>
                    <a:pt x="9906" y="10667"/>
                  </a:lnTo>
                  <a:lnTo>
                    <a:pt x="11430" y="8381"/>
                  </a:lnTo>
                  <a:lnTo>
                    <a:pt x="12954" y="6857"/>
                  </a:lnTo>
                  <a:lnTo>
                    <a:pt x="13716" y="6095"/>
                  </a:lnTo>
                  <a:lnTo>
                    <a:pt x="15240" y="6857"/>
                  </a:lnTo>
                  <a:lnTo>
                    <a:pt x="19050" y="9905"/>
                  </a:lnTo>
                  <a:lnTo>
                    <a:pt x="19050" y="10667"/>
                  </a:lnTo>
                  <a:lnTo>
                    <a:pt x="19812" y="16763"/>
                  </a:lnTo>
                  <a:lnTo>
                    <a:pt x="19812" y="19811"/>
                  </a:lnTo>
                  <a:lnTo>
                    <a:pt x="19812" y="20573"/>
                  </a:lnTo>
                  <a:lnTo>
                    <a:pt x="19812" y="22859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069" name="Google Shape;8069;p101"/>
            <p:cNvGrpSpPr/>
            <p:nvPr/>
          </p:nvGrpSpPr>
          <p:grpSpPr>
            <a:xfrm>
              <a:off x="5793473" y="4633709"/>
              <a:ext cx="722401" cy="197383"/>
              <a:chOff x="5793473" y="4633709"/>
              <a:chExt cx="722401" cy="197383"/>
            </a:xfrm>
          </p:grpSpPr>
          <p:pic>
            <p:nvPicPr>
              <p:cNvPr id="8070" name="Google Shape;8070;p101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5793473" y="4633709"/>
                <a:ext cx="127279" cy="1973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71" name="Google Shape;8071;p101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5947397" y="4635995"/>
                <a:ext cx="301967" cy="1669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72" name="Google Shape;8072;p101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6291059" y="4652604"/>
                <a:ext cx="120421" cy="1548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73" name="Google Shape;8073;p101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6431267" y="4638281"/>
                <a:ext cx="84607" cy="1310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074" name="Google Shape;8074;p101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6680155" y="4600645"/>
              <a:ext cx="161855" cy="13900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75" name="Google Shape;8075;p101"/>
            <p:cNvGrpSpPr/>
            <p:nvPr/>
          </p:nvGrpSpPr>
          <p:grpSpPr>
            <a:xfrm>
              <a:off x="7016292" y="4527804"/>
              <a:ext cx="816305" cy="183654"/>
              <a:chOff x="7016292" y="4527804"/>
              <a:chExt cx="816305" cy="183654"/>
            </a:xfrm>
          </p:grpSpPr>
          <p:pic>
            <p:nvPicPr>
              <p:cNvPr id="8076" name="Google Shape;8076;p101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7016292" y="4574273"/>
                <a:ext cx="270344" cy="1371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77" name="Google Shape;8077;p101"/>
              <p:cNvSpPr/>
              <p:nvPr/>
            </p:nvSpPr>
            <p:spPr>
              <a:xfrm>
                <a:off x="7319009" y="4552950"/>
                <a:ext cx="67309" cy="109854"/>
              </a:xfrm>
              <a:custGeom>
                <a:rect b="b" l="l" r="r" t="t"/>
                <a:pathLst>
                  <a:path extrusionOk="0" h="109854" w="67309">
                    <a:moveTo>
                      <a:pt x="32766" y="32766"/>
                    </a:moveTo>
                    <a:lnTo>
                      <a:pt x="25908" y="0"/>
                    </a:lnTo>
                    <a:lnTo>
                      <a:pt x="17526" y="3810"/>
                    </a:lnTo>
                    <a:lnTo>
                      <a:pt x="0" y="40386"/>
                    </a:lnTo>
                    <a:lnTo>
                      <a:pt x="1059" y="49589"/>
                    </a:lnTo>
                    <a:lnTo>
                      <a:pt x="37433" y="72199"/>
                    </a:lnTo>
                    <a:lnTo>
                      <a:pt x="46493" y="73914"/>
                    </a:lnTo>
                    <a:lnTo>
                      <a:pt x="55626" y="76200"/>
                    </a:lnTo>
                    <a:lnTo>
                      <a:pt x="61722" y="77724"/>
                    </a:lnTo>
                    <a:lnTo>
                      <a:pt x="64008" y="78486"/>
                    </a:lnTo>
                    <a:lnTo>
                      <a:pt x="67056" y="82296"/>
                    </a:lnTo>
                    <a:lnTo>
                      <a:pt x="63734" y="88249"/>
                    </a:lnTo>
                    <a:lnTo>
                      <a:pt x="29908" y="107061"/>
                    </a:lnTo>
                    <a:lnTo>
                      <a:pt x="12192" y="109728"/>
                    </a:lnTo>
                    <a:lnTo>
                      <a:pt x="8382" y="108966"/>
                    </a:lnTo>
                    <a:lnTo>
                      <a:pt x="7620" y="108204"/>
                    </a:lnTo>
                    <a:lnTo>
                      <a:pt x="9144" y="103632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8" name="Google Shape;8078;p101"/>
              <p:cNvSpPr/>
              <p:nvPr/>
            </p:nvSpPr>
            <p:spPr>
              <a:xfrm>
                <a:off x="7398257" y="4547616"/>
                <a:ext cx="77470" cy="99060"/>
              </a:xfrm>
              <a:custGeom>
                <a:rect b="b" l="l" r="r" t="t"/>
                <a:pathLst>
                  <a:path extrusionOk="0" h="99060" w="77470">
                    <a:moveTo>
                      <a:pt x="0" y="16763"/>
                    </a:moveTo>
                    <a:lnTo>
                      <a:pt x="38862" y="5333"/>
                    </a:lnTo>
                    <a:lnTo>
                      <a:pt x="76962" y="0"/>
                    </a:lnTo>
                    <a:lnTo>
                      <a:pt x="73914" y="3809"/>
                    </a:lnTo>
                    <a:lnTo>
                      <a:pt x="68580" y="7619"/>
                    </a:lnTo>
                    <a:lnTo>
                      <a:pt x="64769" y="12191"/>
                    </a:lnTo>
                    <a:lnTo>
                      <a:pt x="48672" y="56387"/>
                    </a:lnTo>
                    <a:lnTo>
                      <a:pt x="48708" y="66365"/>
                    </a:lnTo>
                    <a:lnTo>
                      <a:pt x="49530" y="76199"/>
                    </a:lnTo>
                    <a:lnTo>
                      <a:pt x="49530" y="84581"/>
                    </a:lnTo>
                    <a:lnTo>
                      <a:pt x="51816" y="92201"/>
                    </a:lnTo>
                    <a:lnTo>
                      <a:pt x="57150" y="99059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9" name="Google Shape;8079;p101"/>
              <p:cNvSpPr/>
              <p:nvPr/>
            </p:nvSpPr>
            <p:spPr>
              <a:xfrm>
                <a:off x="7509509" y="4556760"/>
                <a:ext cx="74295" cy="100964"/>
              </a:xfrm>
              <a:custGeom>
                <a:rect b="b" l="l" r="r" t="t"/>
                <a:pathLst>
                  <a:path extrusionOk="0" h="100964" w="74295">
                    <a:moveTo>
                      <a:pt x="0" y="0"/>
                    </a:moveTo>
                    <a:lnTo>
                      <a:pt x="1143" y="9144"/>
                    </a:lnTo>
                    <a:lnTo>
                      <a:pt x="2286" y="18288"/>
                    </a:lnTo>
                    <a:lnTo>
                      <a:pt x="3429" y="27432"/>
                    </a:lnTo>
                    <a:lnTo>
                      <a:pt x="4572" y="36576"/>
                    </a:lnTo>
                    <a:lnTo>
                      <a:pt x="5334" y="46172"/>
                    </a:lnTo>
                    <a:lnTo>
                      <a:pt x="5524" y="55626"/>
                    </a:lnTo>
                    <a:lnTo>
                      <a:pt x="5429" y="65079"/>
                    </a:lnTo>
                    <a:lnTo>
                      <a:pt x="5334" y="74676"/>
                    </a:lnTo>
                    <a:lnTo>
                      <a:pt x="5334" y="80010"/>
                    </a:lnTo>
                    <a:lnTo>
                      <a:pt x="3810" y="91440"/>
                    </a:lnTo>
                    <a:lnTo>
                      <a:pt x="6096" y="96012"/>
                    </a:lnTo>
                    <a:lnTo>
                      <a:pt x="8382" y="100584"/>
                    </a:lnTo>
                    <a:lnTo>
                      <a:pt x="19812" y="99060"/>
                    </a:lnTo>
                    <a:lnTo>
                      <a:pt x="22860" y="98298"/>
                    </a:lnTo>
                    <a:lnTo>
                      <a:pt x="31980" y="97071"/>
                    </a:lnTo>
                    <a:lnTo>
                      <a:pt x="40957" y="94773"/>
                    </a:lnTo>
                    <a:lnTo>
                      <a:pt x="49649" y="91761"/>
                    </a:lnTo>
                    <a:lnTo>
                      <a:pt x="57912" y="88391"/>
                    </a:lnTo>
                    <a:lnTo>
                      <a:pt x="65532" y="85343"/>
                    </a:lnTo>
                    <a:lnTo>
                      <a:pt x="71628" y="83057"/>
                    </a:lnTo>
                    <a:lnTo>
                      <a:pt x="73914" y="75437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0" name="Google Shape;8080;p101"/>
              <p:cNvSpPr/>
              <p:nvPr/>
            </p:nvSpPr>
            <p:spPr>
              <a:xfrm>
                <a:off x="7519415" y="4596384"/>
                <a:ext cx="47625" cy="26035"/>
              </a:xfrm>
              <a:custGeom>
                <a:rect b="b" l="l" r="r" t="t"/>
                <a:pathLst>
                  <a:path extrusionOk="0" h="26035" w="47625">
                    <a:moveTo>
                      <a:pt x="0" y="25907"/>
                    </a:moveTo>
                    <a:lnTo>
                      <a:pt x="9596" y="20681"/>
                    </a:lnTo>
                    <a:lnTo>
                      <a:pt x="19049" y="16097"/>
                    </a:lnTo>
                    <a:lnTo>
                      <a:pt x="28503" y="11656"/>
                    </a:lnTo>
                    <a:lnTo>
                      <a:pt x="38099" y="6857"/>
                    </a:lnTo>
                    <a:lnTo>
                      <a:pt x="42671" y="3809"/>
                    </a:lnTo>
                    <a:lnTo>
                      <a:pt x="44195" y="3047"/>
                    </a:lnTo>
                    <a:lnTo>
                      <a:pt x="47243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1" name="Google Shape;8081;p101"/>
              <p:cNvSpPr/>
              <p:nvPr/>
            </p:nvSpPr>
            <p:spPr>
              <a:xfrm>
                <a:off x="7516367" y="4539996"/>
                <a:ext cx="67309" cy="33654"/>
              </a:xfrm>
              <a:custGeom>
                <a:rect b="b" l="l" r="r" t="t"/>
                <a:pathLst>
                  <a:path extrusionOk="0" h="33654" w="67309">
                    <a:moveTo>
                      <a:pt x="0" y="33527"/>
                    </a:moveTo>
                    <a:lnTo>
                      <a:pt x="30479" y="9143"/>
                    </a:lnTo>
                    <a:lnTo>
                      <a:pt x="39623" y="6857"/>
                    </a:lnTo>
                    <a:lnTo>
                      <a:pt x="48767" y="4571"/>
                    </a:lnTo>
                    <a:lnTo>
                      <a:pt x="57911" y="2285"/>
                    </a:lnTo>
                    <a:lnTo>
                      <a:pt x="67055" y="0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2" name="Google Shape;8082;p101"/>
              <p:cNvSpPr/>
              <p:nvPr/>
            </p:nvSpPr>
            <p:spPr>
              <a:xfrm>
                <a:off x="7635049" y="4552188"/>
                <a:ext cx="11429" cy="93979"/>
              </a:xfrm>
              <a:custGeom>
                <a:rect b="b" l="l" r="r" t="t"/>
                <a:pathLst>
                  <a:path extrusionOk="0" h="93979" w="11429">
                    <a:moveTo>
                      <a:pt x="10858" y="0"/>
                    </a:moveTo>
                    <a:lnTo>
                      <a:pt x="952" y="42672"/>
                    </a:lnTo>
                    <a:lnTo>
                      <a:pt x="0" y="57530"/>
                    </a:lnTo>
                    <a:lnTo>
                      <a:pt x="95" y="64960"/>
                    </a:lnTo>
                    <a:lnTo>
                      <a:pt x="190" y="72390"/>
                    </a:lnTo>
                    <a:lnTo>
                      <a:pt x="190" y="80010"/>
                    </a:lnTo>
                    <a:lnTo>
                      <a:pt x="190" y="86868"/>
                    </a:lnTo>
                    <a:lnTo>
                      <a:pt x="190" y="93726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3" name="Google Shape;8083;p101"/>
              <p:cNvSpPr/>
              <p:nvPr/>
            </p:nvSpPr>
            <p:spPr>
              <a:xfrm>
                <a:off x="7612367" y="4530756"/>
                <a:ext cx="107315" cy="98425"/>
              </a:xfrm>
              <a:custGeom>
                <a:rect b="b" l="l" r="r" t="t"/>
                <a:pathLst>
                  <a:path extrusionOk="0" h="98425" w="107315">
                    <a:moveTo>
                      <a:pt x="773" y="45815"/>
                    </a:moveTo>
                    <a:lnTo>
                      <a:pt x="0" y="33754"/>
                    </a:lnTo>
                    <a:lnTo>
                      <a:pt x="297" y="23621"/>
                    </a:lnTo>
                    <a:lnTo>
                      <a:pt x="3881" y="15061"/>
                    </a:lnTo>
                    <a:lnTo>
                      <a:pt x="12965" y="7715"/>
                    </a:lnTo>
                    <a:lnTo>
                      <a:pt x="26610" y="2666"/>
                    </a:lnTo>
                    <a:lnTo>
                      <a:pt x="40969" y="476"/>
                    </a:lnTo>
                    <a:lnTo>
                      <a:pt x="55614" y="0"/>
                    </a:lnTo>
                    <a:lnTo>
                      <a:pt x="70115" y="95"/>
                    </a:lnTo>
                    <a:lnTo>
                      <a:pt x="78164" y="166"/>
                    </a:lnTo>
                    <a:lnTo>
                      <a:pt x="86498" y="1238"/>
                    </a:lnTo>
                    <a:lnTo>
                      <a:pt x="93690" y="4595"/>
                    </a:lnTo>
                    <a:lnTo>
                      <a:pt x="98309" y="11525"/>
                    </a:lnTo>
                    <a:lnTo>
                      <a:pt x="97416" y="20454"/>
                    </a:lnTo>
                    <a:lnTo>
                      <a:pt x="66174" y="47613"/>
                    </a:lnTo>
                    <a:lnTo>
                      <a:pt x="47053" y="58924"/>
                    </a:lnTo>
                    <a:lnTo>
                      <a:pt x="37349" y="64865"/>
                    </a:lnTo>
                    <a:lnTo>
                      <a:pt x="35825" y="66389"/>
                    </a:lnTo>
                    <a:lnTo>
                      <a:pt x="29729" y="71723"/>
                    </a:lnTo>
                    <a:lnTo>
                      <a:pt x="32777" y="75533"/>
                    </a:lnTo>
                    <a:lnTo>
                      <a:pt x="37766" y="79009"/>
                    </a:lnTo>
                    <a:lnTo>
                      <a:pt x="44112" y="81629"/>
                    </a:lnTo>
                    <a:lnTo>
                      <a:pt x="50887" y="83677"/>
                    </a:lnTo>
                    <a:lnTo>
                      <a:pt x="57161" y="85439"/>
                    </a:lnTo>
                    <a:lnTo>
                      <a:pt x="64591" y="87844"/>
                    </a:lnTo>
                    <a:lnTo>
                      <a:pt x="72020" y="90392"/>
                    </a:lnTo>
                    <a:lnTo>
                      <a:pt x="79450" y="92940"/>
                    </a:lnTo>
                    <a:lnTo>
                      <a:pt x="86879" y="95345"/>
                    </a:lnTo>
                    <a:lnTo>
                      <a:pt x="93737" y="97631"/>
                    </a:lnTo>
                    <a:lnTo>
                      <a:pt x="99833" y="97631"/>
                    </a:lnTo>
                    <a:lnTo>
                      <a:pt x="106691" y="98393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4" name="Google Shape;8084;p101"/>
              <p:cNvSpPr/>
              <p:nvPr/>
            </p:nvSpPr>
            <p:spPr>
              <a:xfrm>
                <a:off x="7737347" y="4527804"/>
                <a:ext cx="95250" cy="106045"/>
              </a:xfrm>
              <a:custGeom>
                <a:rect b="b" l="l" r="r" t="t"/>
                <a:pathLst>
                  <a:path extrusionOk="0" h="106045" w="95250">
                    <a:moveTo>
                      <a:pt x="65531" y="16763"/>
                    </a:moveTo>
                    <a:lnTo>
                      <a:pt x="61721" y="6857"/>
                    </a:lnTo>
                    <a:lnTo>
                      <a:pt x="62483" y="0"/>
                    </a:lnTo>
                    <a:lnTo>
                      <a:pt x="51815" y="0"/>
                    </a:lnTo>
                    <a:lnTo>
                      <a:pt x="27336" y="29146"/>
                    </a:lnTo>
                    <a:lnTo>
                      <a:pt x="28872" y="36647"/>
                    </a:lnTo>
                    <a:lnTo>
                      <a:pt x="66293" y="66293"/>
                    </a:lnTo>
                    <a:lnTo>
                      <a:pt x="72675" y="69877"/>
                    </a:lnTo>
                    <a:lnTo>
                      <a:pt x="95249" y="92201"/>
                    </a:lnTo>
                    <a:lnTo>
                      <a:pt x="90677" y="95249"/>
                    </a:lnTo>
                    <a:lnTo>
                      <a:pt x="78736" y="100548"/>
                    </a:lnTo>
                    <a:lnTo>
                      <a:pt x="65436" y="103346"/>
                    </a:lnTo>
                    <a:lnTo>
                      <a:pt x="51994" y="104572"/>
                    </a:lnTo>
                    <a:lnTo>
                      <a:pt x="39623" y="105155"/>
                    </a:lnTo>
                    <a:lnTo>
                      <a:pt x="28825" y="105727"/>
                    </a:lnTo>
                    <a:lnTo>
                      <a:pt x="18954" y="105727"/>
                    </a:lnTo>
                    <a:lnTo>
                      <a:pt x="9513" y="104298"/>
                    </a:lnTo>
                    <a:lnTo>
                      <a:pt x="0" y="100583"/>
                    </a:lnTo>
                  </a:path>
                </a:pathLst>
              </a:custGeom>
              <a:noFill/>
              <a:ln cap="flat" cmpd="sng" w="1525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85" name="Google Shape;8085;p101"/>
            <p:cNvGrpSpPr/>
            <p:nvPr/>
          </p:nvGrpSpPr>
          <p:grpSpPr>
            <a:xfrm>
              <a:off x="4034028" y="2881871"/>
              <a:ext cx="697242" cy="198907"/>
              <a:chOff x="4034028" y="2881871"/>
              <a:chExt cx="697242" cy="198907"/>
            </a:xfrm>
          </p:grpSpPr>
          <p:sp>
            <p:nvSpPr>
              <p:cNvPr id="8086" name="Google Shape;8086;p101"/>
              <p:cNvSpPr/>
              <p:nvPr/>
            </p:nvSpPr>
            <p:spPr>
              <a:xfrm>
                <a:off x="4034028" y="2970276"/>
                <a:ext cx="617220" cy="36830"/>
              </a:xfrm>
              <a:custGeom>
                <a:rect b="b" l="l" r="r" t="t"/>
                <a:pathLst>
                  <a:path extrusionOk="0" h="36830" w="617220">
                    <a:moveTo>
                      <a:pt x="0" y="32003"/>
                    </a:moveTo>
                    <a:lnTo>
                      <a:pt x="6858" y="31241"/>
                    </a:lnTo>
                    <a:lnTo>
                      <a:pt x="13716" y="30479"/>
                    </a:lnTo>
                    <a:lnTo>
                      <a:pt x="20574" y="31241"/>
                    </a:lnTo>
                    <a:lnTo>
                      <a:pt x="30170" y="32051"/>
                    </a:lnTo>
                    <a:lnTo>
                      <a:pt x="39624" y="33146"/>
                    </a:lnTo>
                    <a:lnTo>
                      <a:pt x="49077" y="34242"/>
                    </a:lnTo>
                    <a:lnTo>
                      <a:pt x="94869" y="36385"/>
                    </a:lnTo>
                    <a:lnTo>
                      <a:pt x="131064" y="36575"/>
                    </a:lnTo>
                    <a:lnTo>
                      <a:pt x="155638" y="36183"/>
                    </a:lnTo>
                    <a:lnTo>
                      <a:pt x="180213" y="35147"/>
                    </a:lnTo>
                    <a:lnTo>
                      <a:pt x="204787" y="33682"/>
                    </a:lnTo>
                    <a:lnTo>
                      <a:pt x="229361" y="32003"/>
                    </a:lnTo>
                    <a:lnTo>
                      <a:pt x="257246" y="30277"/>
                    </a:lnTo>
                    <a:lnTo>
                      <a:pt x="284988" y="28479"/>
                    </a:lnTo>
                    <a:lnTo>
                      <a:pt x="312729" y="26539"/>
                    </a:lnTo>
                    <a:lnTo>
                      <a:pt x="340614" y="24383"/>
                    </a:lnTo>
                    <a:lnTo>
                      <a:pt x="369189" y="22681"/>
                    </a:lnTo>
                    <a:lnTo>
                      <a:pt x="426339" y="19561"/>
                    </a:lnTo>
                    <a:lnTo>
                      <a:pt x="478333" y="17728"/>
                    </a:lnTo>
                    <a:lnTo>
                      <a:pt x="524887" y="16894"/>
                    </a:lnTo>
                    <a:lnTo>
                      <a:pt x="561474" y="16752"/>
                    </a:lnTo>
                    <a:lnTo>
                      <a:pt x="574929" y="16668"/>
                    </a:lnTo>
                    <a:lnTo>
                      <a:pt x="588383" y="16442"/>
                    </a:lnTo>
                    <a:lnTo>
                      <a:pt x="601980" y="16001"/>
                    </a:lnTo>
                    <a:lnTo>
                      <a:pt x="607314" y="16001"/>
                    </a:lnTo>
                    <a:lnTo>
                      <a:pt x="611886" y="16001"/>
                    </a:lnTo>
                    <a:lnTo>
                      <a:pt x="617220" y="16001"/>
                    </a:lnTo>
                    <a:lnTo>
                      <a:pt x="614934" y="14477"/>
                    </a:lnTo>
                    <a:lnTo>
                      <a:pt x="609600" y="13715"/>
                    </a:lnTo>
                    <a:lnTo>
                      <a:pt x="605790" y="12191"/>
                    </a:lnTo>
                    <a:lnTo>
                      <a:pt x="598932" y="9905"/>
                    </a:lnTo>
                    <a:lnTo>
                      <a:pt x="598170" y="6095"/>
                    </a:lnTo>
                    <a:lnTo>
                      <a:pt x="595122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087" name="Google Shape;8087;p101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4546079" y="2881871"/>
                <a:ext cx="185191" cy="1989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088" name="Google Shape;8088;p101"/>
            <p:cNvSpPr/>
            <p:nvPr/>
          </p:nvSpPr>
          <p:spPr>
            <a:xfrm>
              <a:off x="3157727" y="5274564"/>
              <a:ext cx="6013450" cy="45720"/>
            </a:xfrm>
            <a:custGeom>
              <a:rect b="b" l="l" r="r" t="t"/>
              <a:pathLst>
                <a:path extrusionOk="0" h="45720" w="6013450">
                  <a:moveTo>
                    <a:pt x="0" y="0"/>
                  </a:moveTo>
                  <a:lnTo>
                    <a:pt x="19109" y="1333"/>
                  </a:lnTo>
                  <a:lnTo>
                    <a:pt x="38576" y="2095"/>
                  </a:lnTo>
                  <a:lnTo>
                    <a:pt x="58185" y="2571"/>
                  </a:lnTo>
                  <a:lnTo>
                    <a:pt x="77724" y="3048"/>
                  </a:lnTo>
                  <a:lnTo>
                    <a:pt x="114990" y="3524"/>
                  </a:lnTo>
                  <a:lnTo>
                    <a:pt x="152400" y="4000"/>
                  </a:lnTo>
                  <a:lnTo>
                    <a:pt x="189809" y="4762"/>
                  </a:lnTo>
                  <a:lnTo>
                    <a:pt x="227076" y="6096"/>
                  </a:lnTo>
                  <a:lnTo>
                    <a:pt x="276825" y="7699"/>
                  </a:lnTo>
                  <a:lnTo>
                    <a:pt x="326428" y="9595"/>
                  </a:lnTo>
                  <a:lnTo>
                    <a:pt x="375922" y="11527"/>
                  </a:lnTo>
                  <a:lnTo>
                    <a:pt x="425342" y="13240"/>
                  </a:lnTo>
                  <a:lnTo>
                    <a:pt x="474726" y="14478"/>
                  </a:lnTo>
                  <a:lnTo>
                    <a:pt x="526260" y="15411"/>
                  </a:lnTo>
                  <a:lnTo>
                    <a:pt x="577745" y="16188"/>
                  </a:lnTo>
                  <a:lnTo>
                    <a:pt x="629186" y="16820"/>
                  </a:lnTo>
                  <a:lnTo>
                    <a:pt x="680589" y="17321"/>
                  </a:lnTo>
                  <a:lnTo>
                    <a:pt x="731961" y="17702"/>
                  </a:lnTo>
                  <a:lnTo>
                    <a:pt x="783307" y="17977"/>
                  </a:lnTo>
                  <a:lnTo>
                    <a:pt x="834635" y="18158"/>
                  </a:lnTo>
                  <a:lnTo>
                    <a:pt x="885950" y="18257"/>
                  </a:lnTo>
                  <a:lnTo>
                    <a:pt x="937260" y="18288"/>
                  </a:lnTo>
                  <a:lnTo>
                    <a:pt x="989457" y="18665"/>
                  </a:lnTo>
                  <a:lnTo>
                    <a:pt x="1041654" y="19021"/>
                  </a:lnTo>
                  <a:lnTo>
                    <a:pt x="1093851" y="19335"/>
                  </a:lnTo>
                  <a:lnTo>
                    <a:pt x="1146048" y="19586"/>
                  </a:lnTo>
                  <a:lnTo>
                    <a:pt x="1198245" y="19752"/>
                  </a:lnTo>
                  <a:lnTo>
                    <a:pt x="1250442" y="19812"/>
                  </a:lnTo>
                  <a:lnTo>
                    <a:pt x="1299101" y="19812"/>
                  </a:lnTo>
                  <a:lnTo>
                    <a:pt x="1347760" y="19812"/>
                  </a:lnTo>
                  <a:lnTo>
                    <a:pt x="1396419" y="19812"/>
                  </a:lnTo>
                  <a:lnTo>
                    <a:pt x="1445078" y="19812"/>
                  </a:lnTo>
                  <a:lnTo>
                    <a:pt x="1493737" y="19812"/>
                  </a:lnTo>
                  <a:lnTo>
                    <a:pt x="1542396" y="19812"/>
                  </a:lnTo>
                  <a:lnTo>
                    <a:pt x="1591056" y="19812"/>
                  </a:lnTo>
                  <a:lnTo>
                    <a:pt x="1642656" y="20222"/>
                  </a:lnTo>
                  <a:lnTo>
                    <a:pt x="1694270" y="20767"/>
                  </a:lnTo>
                  <a:lnTo>
                    <a:pt x="1745910" y="21391"/>
                  </a:lnTo>
                  <a:lnTo>
                    <a:pt x="1797591" y="22042"/>
                  </a:lnTo>
                  <a:lnTo>
                    <a:pt x="1849325" y="22666"/>
                  </a:lnTo>
                  <a:lnTo>
                    <a:pt x="1901125" y="23211"/>
                  </a:lnTo>
                  <a:lnTo>
                    <a:pt x="1953006" y="23622"/>
                  </a:lnTo>
                  <a:lnTo>
                    <a:pt x="2006521" y="23946"/>
                  </a:lnTo>
                  <a:lnTo>
                    <a:pt x="2059970" y="24257"/>
                  </a:lnTo>
                  <a:lnTo>
                    <a:pt x="2113379" y="24541"/>
                  </a:lnTo>
                  <a:lnTo>
                    <a:pt x="2166774" y="24786"/>
                  </a:lnTo>
                  <a:lnTo>
                    <a:pt x="2220183" y="24977"/>
                  </a:lnTo>
                  <a:lnTo>
                    <a:pt x="2273632" y="25101"/>
                  </a:lnTo>
                  <a:lnTo>
                    <a:pt x="2327148" y="25145"/>
                  </a:lnTo>
                  <a:lnTo>
                    <a:pt x="2381358" y="25148"/>
                  </a:lnTo>
                  <a:lnTo>
                    <a:pt x="2435569" y="25163"/>
                  </a:lnTo>
                  <a:lnTo>
                    <a:pt x="2489780" y="25205"/>
                  </a:lnTo>
                  <a:lnTo>
                    <a:pt x="2543991" y="25288"/>
                  </a:lnTo>
                  <a:lnTo>
                    <a:pt x="2598202" y="25423"/>
                  </a:lnTo>
                  <a:lnTo>
                    <a:pt x="2652413" y="25625"/>
                  </a:lnTo>
                  <a:lnTo>
                    <a:pt x="2706624" y="25907"/>
                  </a:lnTo>
                  <a:lnTo>
                    <a:pt x="2759857" y="25914"/>
                  </a:lnTo>
                  <a:lnTo>
                    <a:pt x="2813104" y="25961"/>
                  </a:lnTo>
                  <a:lnTo>
                    <a:pt x="2866377" y="26087"/>
                  </a:lnTo>
                  <a:lnTo>
                    <a:pt x="2919690" y="26334"/>
                  </a:lnTo>
                  <a:lnTo>
                    <a:pt x="2973057" y="26741"/>
                  </a:lnTo>
                  <a:lnTo>
                    <a:pt x="3026490" y="27347"/>
                  </a:lnTo>
                  <a:lnTo>
                    <a:pt x="3080004" y="28193"/>
                  </a:lnTo>
                  <a:lnTo>
                    <a:pt x="3133561" y="29538"/>
                  </a:lnTo>
                  <a:lnTo>
                    <a:pt x="3187119" y="30922"/>
                  </a:lnTo>
                  <a:lnTo>
                    <a:pt x="3240677" y="32292"/>
                  </a:lnTo>
                  <a:lnTo>
                    <a:pt x="3294234" y="33596"/>
                  </a:lnTo>
                  <a:lnTo>
                    <a:pt x="3347792" y="34780"/>
                  </a:lnTo>
                  <a:lnTo>
                    <a:pt x="3401350" y="35791"/>
                  </a:lnTo>
                  <a:lnTo>
                    <a:pt x="3454908" y="36575"/>
                  </a:lnTo>
                  <a:lnTo>
                    <a:pt x="3503738" y="37330"/>
                  </a:lnTo>
                  <a:lnTo>
                    <a:pt x="3552515" y="37897"/>
                  </a:lnTo>
                  <a:lnTo>
                    <a:pt x="3601256" y="38303"/>
                  </a:lnTo>
                  <a:lnTo>
                    <a:pt x="3649980" y="38576"/>
                  </a:lnTo>
                  <a:lnTo>
                    <a:pt x="3698703" y="38741"/>
                  </a:lnTo>
                  <a:lnTo>
                    <a:pt x="3747444" y="38826"/>
                  </a:lnTo>
                  <a:lnTo>
                    <a:pt x="3796221" y="38857"/>
                  </a:lnTo>
                  <a:lnTo>
                    <a:pt x="3845052" y="38861"/>
                  </a:lnTo>
                  <a:lnTo>
                    <a:pt x="3894202" y="39113"/>
                  </a:lnTo>
                  <a:lnTo>
                    <a:pt x="3943361" y="39302"/>
                  </a:lnTo>
                  <a:lnTo>
                    <a:pt x="3992539" y="39437"/>
                  </a:lnTo>
                  <a:lnTo>
                    <a:pt x="4041743" y="39528"/>
                  </a:lnTo>
                  <a:lnTo>
                    <a:pt x="4090983" y="39583"/>
                  </a:lnTo>
                  <a:lnTo>
                    <a:pt x="4140267" y="39612"/>
                  </a:lnTo>
                  <a:lnTo>
                    <a:pt x="4189605" y="39622"/>
                  </a:lnTo>
                  <a:lnTo>
                    <a:pt x="4239006" y="39623"/>
                  </a:lnTo>
                  <a:lnTo>
                    <a:pt x="4292319" y="39851"/>
                  </a:lnTo>
                  <a:lnTo>
                    <a:pt x="4345589" y="40035"/>
                  </a:lnTo>
                  <a:lnTo>
                    <a:pt x="4398828" y="40188"/>
                  </a:lnTo>
                  <a:lnTo>
                    <a:pt x="4452048" y="40322"/>
                  </a:lnTo>
                  <a:lnTo>
                    <a:pt x="4505261" y="40449"/>
                  </a:lnTo>
                  <a:lnTo>
                    <a:pt x="4558481" y="40583"/>
                  </a:lnTo>
                  <a:lnTo>
                    <a:pt x="4611720" y="40736"/>
                  </a:lnTo>
                  <a:lnTo>
                    <a:pt x="4664990" y="40920"/>
                  </a:lnTo>
                  <a:lnTo>
                    <a:pt x="4718304" y="41147"/>
                  </a:lnTo>
                  <a:lnTo>
                    <a:pt x="4772186" y="41185"/>
                  </a:lnTo>
                  <a:lnTo>
                    <a:pt x="4826054" y="41263"/>
                  </a:lnTo>
                  <a:lnTo>
                    <a:pt x="4879896" y="41327"/>
                  </a:lnTo>
                  <a:lnTo>
                    <a:pt x="4933698" y="41325"/>
                  </a:lnTo>
                  <a:lnTo>
                    <a:pt x="4987447" y="41203"/>
                  </a:lnTo>
                  <a:lnTo>
                    <a:pt x="5041129" y="40908"/>
                  </a:lnTo>
                  <a:lnTo>
                    <a:pt x="5094732" y="40385"/>
                  </a:lnTo>
                  <a:lnTo>
                    <a:pt x="5145959" y="40101"/>
                  </a:lnTo>
                  <a:lnTo>
                    <a:pt x="5197106" y="39883"/>
                  </a:lnTo>
                  <a:lnTo>
                    <a:pt x="5248187" y="39706"/>
                  </a:lnTo>
                  <a:lnTo>
                    <a:pt x="5299214" y="39541"/>
                  </a:lnTo>
                  <a:lnTo>
                    <a:pt x="5350201" y="39364"/>
                  </a:lnTo>
                  <a:lnTo>
                    <a:pt x="5401162" y="39146"/>
                  </a:lnTo>
                  <a:lnTo>
                    <a:pt x="5452110" y="38861"/>
                  </a:lnTo>
                  <a:lnTo>
                    <a:pt x="5502728" y="38819"/>
                  </a:lnTo>
                  <a:lnTo>
                    <a:pt x="5553347" y="38710"/>
                  </a:lnTo>
                  <a:lnTo>
                    <a:pt x="5603965" y="38562"/>
                  </a:lnTo>
                  <a:lnTo>
                    <a:pt x="5654584" y="38399"/>
                  </a:lnTo>
                  <a:lnTo>
                    <a:pt x="5705202" y="38251"/>
                  </a:lnTo>
                  <a:lnTo>
                    <a:pt x="5755821" y="38142"/>
                  </a:lnTo>
                  <a:lnTo>
                    <a:pt x="5806440" y="38099"/>
                  </a:lnTo>
                  <a:lnTo>
                    <a:pt x="5845421" y="38469"/>
                  </a:lnTo>
                  <a:lnTo>
                    <a:pt x="5884545" y="38766"/>
                  </a:lnTo>
                  <a:lnTo>
                    <a:pt x="5923668" y="39493"/>
                  </a:lnTo>
                  <a:lnTo>
                    <a:pt x="5962650" y="41147"/>
                  </a:lnTo>
                  <a:lnTo>
                    <a:pt x="6000476" y="44791"/>
                  </a:lnTo>
                  <a:lnTo>
                    <a:pt x="6012942" y="45719"/>
                  </a:lnTo>
                  <a:lnTo>
                    <a:pt x="6007381" y="40636"/>
                  </a:lnTo>
                  <a:lnTo>
                    <a:pt x="6002750" y="36480"/>
                  </a:lnTo>
                  <a:lnTo>
                    <a:pt x="5998261" y="32754"/>
                  </a:lnTo>
                  <a:lnTo>
                    <a:pt x="5993130" y="28955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092" name="Shape 8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3" name="Google Shape;8093;p102"/>
          <p:cNvGrpSpPr/>
          <p:nvPr/>
        </p:nvGrpSpPr>
        <p:grpSpPr>
          <a:xfrm>
            <a:off x="1882499" y="841238"/>
            <a:ext cx="689322" cy="410781"/>
            <a:chOff x="3616439" y="2142731"/>
            <a:chExt cx="624103" cy="337591"/>
          </a:xfrm>
        </p:grpSpPr>
        <p:pic>
          <p:nvPicPr>
            <p:cNvPr id="8094" name="Google Shape;8094;p1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16439" y="2257031"/>
              <a:ext cx="105181" cy="197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95" name="Google Shape;8095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43693" y="2274557"/>
              <a:ext cx="167665" cy="205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96" name="Google Shape;8096;p1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32669" y="2316467"/>
              <a:ext cx="68795" cy="95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97" name="Google Shape;8097;p10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030967" y="2265425"/>
              <a:ext cx="114325" cy="1417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98" name="Google Shape;8098;p10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161269" y="2142731"/>
              <a:ext cx="79273" cy="2323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99" name="Google Shape;8099;p102"/>
          <p:cNvGrpSpPr/>
          <p:nvPr/>
        </p:nvGrpSpPr>
        <p:grpSpPr>
          <a:xfrm>
            <a:off x="3037213" y="911699"/>
            <a:ext cx="1043648" cy="232758"/>
            <a:chOff x="4661903" y="2200643"/>
            <a:chExt cx="944905" cy="191287"/>
          </a:xfrm>
        </p:grpSpPr>
        <p:pic>
          <p:nvPicPr>
            <p:cNvPr id="8100" name="Google Shape;8100;p10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661903" y="2238743"/>
              <a:ext cx="410743" cy="1531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1" name="Google Shape;8101;p10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098529" y="2212168"/>
              <a:ext cx="153187" cy="134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2" name="Google Shape;8102;p10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278361" y="2200643"/>
              <a:ext cx="65557" cy="122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3" name="Google Shape;8103;p10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383517" y="2200643"/>
              <a:ext cx="92227" cy="122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4" name="Google Shape;8104;p10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503151" y="2204453"/>
              <a:ext cx="103657" cy="1173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05" name="Google Shape;8105;p102"/>
          <p:cNvGrpSpPr/>
          <p:nvPr/>
        </p:nvGrpSpPr>
        <p:grpSpPr>
          <a:xfrm>
            <a:off x="4480212" y="806931"/>
            <a:ext cx="1082757" cy="238176"/>
            <a:chOff x="5968376" y="2114537"/>
            <a:chExt cx="980314" cy="195740"/>
          </a:xfrm>
        </p:grpSpPr>
        <p:pic>
          <p:nvPicPr>
            <p:cNvPr id="8106" name="Google Shape;8106;p10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968376" y="2181998"/>
              <a:ext cx="148972" cy="128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7" name="Google Shape;8107;p10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142278" y="2157971"/>
              <a:ext cx="106133" cy="1455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8" name="Google Shape;8108;p10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281915" y="2167877"/>
              <a:ext cx="70891" cy="125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9" name="Google Shape;8109;p10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376403" y="2129777"/>
              <a:ext cx="420649" cy="1661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0" name="Google Shape;8110;p10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825221" y="2114537"/>
              <a:ext cx="123469" cy="1368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11" name="Google Shape;8111;p102"/>
          <p:cNvSpPr/>
          <p:nvPr/>
        </p:nvSpPr>
        <p:spPr>
          <a:xfrm>
            <a:off x="1799238" y="1179558"/>
            <a:ext cx="3706247" cy="235799"/>
          </a:xfrm>
          <a:custGeom>
            <a:rect b="b" l="l" r="r" t="t"/>
            <a:pathLst>
              <a:path extrusionOk="0" h="193675" w="3354070">
                <a:moveTo>
                  <a:pt x="0" y="169926"/>
                </a:moveTo>
                <a:lnTo>
                  <a:pt x="45720" y="182880"/>
                </a:lnTo>
                <a:lnTo>
                  <a:pt x="94797" y="188452"/>
                </a:lnTo>
                <a:lnTo>
                  <a:pt x="137410" y="191178"/>
                </a:lnTo>
                <a:lnTo>
                  <a:pt x="189154" y="192631"/>
                </a:lnTo>
                <a:lnTo>
                  <a:pt x="264044" y="192797"/>
                </a:lnTo>
                <a:lnTo>
                  <a:pt x="313277" y="192881"/>
                </a:lnTo>
                <a:lnTo>
                  <a:pt x="362652" y="193107"/>
                </a:lnTo>
                <a:lnTo>
                  <a:pt x="412242" y="193548"/>
                </a:lnTo>
                <a:lnTo>
                  <a:pt x="461828" y="193311"/>
                </a:lnTo>
                <a:lnTo>
                  <a:pt x="511499" y="192673"/>
                </a:lnTo>
                <a:lnTo>
                  <a:pt x="561213" y="191738"/>
                </a:lnTo>
                <a:lnTo>
                  <a:pt x="610926" y="190612"/>
                </a:lnTo>
                <a:lnTo>
                  <a:pt x="660597" y="189402"/>
                </a:lnTo>
                <a:lnTo>
                  <a:pt x="710184" y="188214"/>
                </a:lnTo>
                <a:lnTo>
                  <a:pt x="763333" y="186963"/>
                </a:lnTo>
                <a:lnTo>
                  <a:pt x="816483" y="185642"/>
                </a:lnTo>
                <a:lnTo>
                  <a:pt x="869632" y="184463"/>
                </a:lnTo>
                <a:lnTo>
                  <a:pt x="922782" y="183642"/>
                </a:lnTo>
                <a:lnTo>
                  <a:pt x="978336" y="183046"/>
                </a:lnTo>
                <a:lnTo>
                  <a:pt x="1034034" y="182308"/>
                </a:lnTo>
                <a:lnTo>
                  <a:pt x="1089731" y="181284"/>
                </a:lnTo>
                <a:lnTo>
                  <a:pt x="1145286" y="179832"/>
                </a:lnTo>
                <a:lnTo>
                  <a:pt x="1191377" y="178277"/>
                </a:lnTo>
                <a:lnTo>
                  <a:pt x="1237323" y="176357"/>
                </a:lnTo>
                <a:lnTo>
                  <a:pt x="1283159" y="174071"/>
                </a:lnTo>
                <a:lnTo>
                  <a:pt x="1328921" y="171419"/>
                </a:lnTo>
                <a:lnTo>
                  <a:pt x="1374648" y="168402"/>
                </a:lnTo>
                <a:lnTo>
                  <a:pt x="1431107" y="164282"/>
                </a:lnTo>
                <a:lnTo>
                  <a:pt x="1487424" y="160020"/>
                </a:lnTo>
                <a:lnTo>
                  <a:pt x="1543740" y="155757"/>
                </a:lnTo>
                <a:lnTo>
                  <a:pt x="1600200" y="151638"/>
                </a:lnTo>
                <a:lnTo>
                  <a:pt x="1653920" y="148197"/>
                </a:lnTo>
                <a:lnTo>
                  <a:pt x="1707641" y="144684"/>
                </a:lnTo>
                <a:lnTo>
                  <a:pt x="1761362" y="141029"/>
                </a:lnTo>
                <a:lnTo>
                  <a:pt x="1815083" y="137160"/>
                </a:lnTo>
                <a:lnTo>
                  <a:pt x="1868805" y="133028"/>
                </a:lnTo>
                <a:lnTo>
                  <a:pt x="1922526" y="128682"/>
                </a:lnTo>
                <a:lnTo>
                  <a:pt x="1976246" y="124194"/>
                </a:lnTo>
                <a:lnTo>
                  <a:pt x="2029968" y="119634"/>
                </a:lnTo>
                <a:lnTo>
                  <a:pt x="2082108" y="114949"/>
                </a:lnTo>
                <a:lnTo>
                  <a:pt x="2134164" y="110094"/>
                </a:lnTo>
                <a:lnTo>
                  <a:pt x="2186178" y="105156"/>
                </a:lnTo>
                <a:lnTo>
                  <a:pt x="2238191" y="100217"/>
                </a:lnTo>
                <a:lnTo>
                  <a:pt x="2290247" y="95362"/>
                </a:lnTo>
                <a:lnTo>
                  <a:pt x="2342388" y="90678"/>
                </a:lnTo>
                <a:lnTo>
                  <a:pt x="2389251" y="86475"/>
                </a:lnTo>
                <a:lnTo>
                  <a:pt x="2436114" y="82772"/>
                </a:lnTo>
                <a:lnTo>
                  <a:pt x="2482977" y="79212"/>
                </a:lnTo>
                <a:lnTo>
                  <a:pt x="2529840" y="75438"/>
                </a:lnTo>
                <a:lnTo>
                  <a:pt x="2576762" y="71896"/>
                </a:lnTo>
                <a:lnTo>
                  <a:pt x="2623791" y="68184"/>
                </a:lnTo>
                <a:lnTo>
                  <a:pt x="2670905" y="64389"/>
                </a:lnTo>
                <a:lnTo>
                  <a:pt x="2718082" y="60593"/>
                </a:lnTo>
                <a:lnTo>
                  <a:pt x="2765301" y="56881"/>
                </a:lnTo>
                <a:lnTo>
                  <a:pt x="2812542" y="53340"/>
                </a:lnTo>
                <a:lnTo>
                  <a:pt x="2857119" y="49911"/>
                </a:lnTo>
                <a:lnTo>
                  <a:pt x="2901696" y="46482"/>
                </a:lnTo>
                <a:lnTo>
                  <a:pt x="2946272" y="43053"/>
                </a:lnTo>
                <a:lnTo>
                  <a:pt x="2990850" y="39624"/>
                </a:lnTo>
                <a:lnTo>
                  <a:pt x="3033712" y="36742"/>
                </a:lnTo>
                <a:lnTo>
                  <a:pt x="3076575" y="33718"/>
                </a:lnTo>
                <a:lnTo>
                  <a:pt x="3119437" y="30408"/>
                </a:lnTo>
                <a:lnTo>
                  <a:pt x="3162300" y="26670"/>
                </a:lnTo>
                <a:lnTo>
                  <a:pt x="3186303" y="24717"/>
                </a:lnTo>
                <a:lnTo>
                  <a:pt x="3210306" y="22479"/>
                </a:lnTo>
                <a:lnTo>
                  <a:pt x="3234309" y="20240"/>
                </a:lnTo>
                <a:lnTo>
                  <a:pt x="3258312" y="18288"/>
                </a:lnTo>
                <a:lnTo>
                  <a:pt x="3274314" y="17597"/>
                </a:lnTo>
                <a:lnTo>
                  <a:pt x="3290316" y="16764"/>
                </a:lnTo>
                <a:lnTo>
                  <a:pt x="3306317" y="15930"/>
                </a:lnTo>
                <a:lnTo>
                  <a:pt x="3322320" y="15240"/>
                </a:lnTo>
                <a:lnTo>
                  <a:pt x="3329737" y="14680"/>
                </a:lnTo>
                <a:lnTo>
                  <a:pt x="3337083" y="14192"/>
                </a:lnTo>
                <a:lnTo>
                  <a:pt x="3344287" y="13846"/>
                </a:lnTo>
                <a:lnTo>
                  <a:pt x="3351276" y="13716"/>
                </a:lnTo>
                <a:lnTo>
                  <a:pt x="3352038" y="13716"/>
                </a:lnTo>
                <a:lnTo>
                  <a:pt x="3352800" y="13716"/>
                </a:lnTo>
                <a:lnTo>
                  <a:pt x="3353562" y="13716"/>
                </a:lnTo>
                <a:lnTo>
                  <a:pt x="3341929" y="11037"/>
                </a:lnTo>
                <a:lnTo>
                  <a:pt x="3330797" y="7715"/>
                </a:lnTo>
                <a:lnTo>
                  <a:pt x="3319807" y="3964"/>
                </a:lnTo>
                <a:lnTo>
                  <a:pt x="3308604" y="0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12" name="Google Shape;8112;p102"/>
          <p:cNvGrpSpPr/>
          <p:nvPr/>
        </p:nvGrpSpPr>
        <p:grpSpPr>
          <a:xfrm>
            <a:off x="623422" y="2003942"/>
            <a:ext cx="782743" cy="369197"/>
            <a:chOff x="2476487" y="3098279"/>
            <a:chExt cx="708685" cy="303416"/>
          </a:xfrm>
        </p:grpSpPr>
        <p:pic>
          <p:nvPicPr>
            <p:cNvPr id="8113" name="Google Shape;8113;p10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476487" y="3098279"/>
              <a:ext cx="112039" cy="203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4" name="Google Shape;8114;p10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618981" y="3143999"/>
              <a:ext cx="101371" cy="1501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15" name="Google Shape;8115;p102"/>
            <p:cNvSpPr/>
            <p:nvPr/>
          </p:nvSpPr>
          <p:spPr>
            <a:xfrm>
              <a:off x="2657093" y="3314700"/>
              <a:ext cx="514350" cy="86995"/>
            </a:xfrm>
            <a:custGeom>
              <a:rect b="b" l="l" r="r" t="t"/>
              <a:pathLst>
                <a:path extrusionOk="0" h="86995" w="514350">
                  <a:moveTo>
                    <a:pt x="0" y="86868"/>
                  </a:moveTo>
                  <a:lnTo>
                    <a:pt x="41148" y="82010"/>
                  </a:lnTo>
                  <a:lnTo>
                    <a:pt x="82296" y="75438"/>
                  </a:lnTo>
                  <a:lnTo>
                    <a:pt x="156114" y="60960"/>
                  </a:lnTo>
                  <a:lnTo>
                    <a:pt x="192774" y="53578"/>
                  </a:lnTo>
                  <a:lnTo>
                    <a:pt x="229361" y="46482"/>
                  </a:lnTo>
                  <a:lnTo>
                    <a:pt x="276355" y="37326"/>
                  </a:lnTo>
                  <a:lnTo>
                    <a:pt x="323564" y="29241"/>
                  </a:lnTo>
                  <a:lnTo>
                    <a:pt x="370915" y="22157"/>
                  </a:lnTo>
                  <a:lnTo>
                    <a:pt x="418338" y="16002"/>
                  </a:lnTo>
                  <a:lnTo>
                    <a:pt x="457581" y="11525"/>
                  </a:lnTo>
                  <a:lnTo>
                    <a:pt x="496823" y="7620"/>
                  </a:lnTo>
                  <a:lnTo>
                    <a:pt x="502920" y="6858"/>
                  </a:lnTo>
                  <a:lnTo>
                    <a:pt x="509016" y="6096"/>
                  </a:lnTo>
                  <a:lnTo>
                    <a:pt x="514350" y="5334"/>
                  </a:lnTo>
                  <a:lnTo>
                    <a:pt x="508254" y="5334"/>
                  </a:lnTo>
                  <a:lnTo>
                    <a:pt x="502158" y="6096"/>
                  </a:lnTo>
                  <a:lnTo>
                    <a:pt x="496062" y="6858"/>
                  </a:lnTo>
                  <a:lnTo>
                    <a:pt x="486156" y="7620"/>
                  </a:lnTo>
                  <a:lnTo>
                    <a:pt x="487680" y="8382"/>
                  </a:lnTo>
                  <a:lnTo>
                    <a:pt x="483108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116" name="Google Shape;8116;p10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735567" y="3126473"/>
              <a:ext cx="150901" cy="1547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17" name="Google Shape;8117;p102"/>
            <p:cNvSpPr/>
            <p:nvPr/>
          </p:nvSpPr>
          <p:spPr>
            <a:xfrm>
              <a:off x="2994659" y="3176777"/>
              <a:ext cx="43180" cy="11430"/>
            </a:xfrm>
            <a:custGeom>
              <a:rect b="b" l="l" r="r" t="t"/>
              <a:pathLst>
                <a:path extrusionOk="0" h="11430" w="43180">
                  <a:moveTo>
                    <a:pt x="0" y="11429"/>
                  </a:moveTo>
                  <a:lnTo>
                    <a:pt x="8322" y="10251"/>
                  </a:lnTo>
                  <a:lnTo>
                    <a:pt x="16287" y="8858"/>
                  </a:lnTo>
                  <a:lnTo>
                    <a:pt x="24110" y="7036"/>
                  </a:lnTo>
                  <a:lnTo>
                    <a:pt x="32004" y="4571"/>
                  </a:lnTo>
                  <a:lnTo>
                    <a:pt x="37338" y="3047"/>
                  </a:lnTo>
                  <a:lnTo>
                    <a:pt x="39624" y="2285"/>
                  </a:lnTo>
                  <a:lnTo>
                    <a:pt x="42672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118" name="Google Shape;8118;p10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081515" y="3106661"/>
              <a:ext cx="103657" cy="1493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19" name="Google Shape;8119;p102"/>
          <p:cNvSpPr/>
          <p:nvPr/>
        </p:nvSpPr>
        <p:spPr>
          <a:xfrm>
            <a:off x="1503824" y="2051092"/>
            <a:ext cx="10525" cy="27832"/>
          </a:xfrm>
          <a:custGeom>
            <a:rect b="b" l="l" r="r" t="t"/>
            <a:pathLst>
              <a:path extrusionOk="0" h="22860" w="9525">
                <a:moveTo>
                  <a:pt x="9144" y="0"/>
                </a:moveTo>
                <a:lnTo>
                  <a:pt x="4572" y="9144"/>
                </a:lnTo>
                <a:lnTo>
                  <a:pt x="3048" y="14478"/>
                </a:lnTo>
                <a:lnTo>
                  <a:pt x="0" y="22860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20" name="Google Shape;8120;p10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509567" y="2059421"/>
            <a:ext cx="290393" cy="2299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21" name="Google Shape;8121;p102"/>
          <p:cNvGrpSpPr/>
          <p:nvPr/>
        </p:nvGrpSpPr>
        <p:grpSpPr>
          <a:xfrm>
            <a:off x="3217321" y="2056807"/>
            <a:ext cx="251241" cy="231544"/>
            <a:chOff x="4824971" y="3141713"/>
            <a:chExt cx="227470" cy="190289"/>
          </a:xfrm>
        </p:grpSpPr>
        <p:pic>
          <p:nvPicPr>
            <p:cNvPr id="8122" name="Google Shape;8122;p102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824971" y="3141713"/>
              <a:ext cx="100609" cy="1371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23" name="Google Shape;8123;p102"/>
            <p:cNvSpPr/>
            <p:nvPr/>
          </p:nvSpPr>
          <p:spPr>
            <a:xfrm>
              <a:off x="4960620" y="3240023"/>
              <a:ext cx="7620" cy="78104"/>
            </a:xfrm>
            <a:custGeom>
              <a:rect b="b" l="l" r="r" t="t"/>
              <a:pathLst>
                <a:path extrusionOk="0" h="78104" w="7620">
                  <a:moveTo>
                    <a:pt x="7620" y="0"/>
                  </a:moveTo>
                  <a:lnTo>
                    <a:pt x="3536" y="11168"/>
                  </a:lnTo>
                  <a:lnTo>
                    <a:pt x="1238" y="20764"/>
                  </a:lnTo>
                  <a:lnTo>
                    <a:pt x="226" y="30646"/>
                  </a:lnTo>
                  <a:lnTo>
                    <a:pt x="0" y="42672"/>
                  </a:lnTo>
                  <a:lnTo>
                    <a:pt x="285" y="50673"/>
                  </a:lnTo>
                  <a:lnTo>
                    <a:pt x="1143" y="58674"/>
                  </a:lnTo>
                  <a:lnTo>
                    <a:pt x="2571" y="66675"/>
                  </a:lnTo>
                  <a:lnTo>
                    <a:pt x="4572" y="74676"/>
                  </a:lnTo>
                  <a:lnTo>
                    <a:pt x="5334" y="75438"/>
                  </a:lnTo>
                  <a:lnTo>
                    <a:pt x="5334" y="76962"/>
                  </a:lnTo>
                  <a:lnTo>
                    <a:pt x="6096" y="77724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4" name="Google Shape;8124;p102"/>
            <p:cNvSpPr/>
            <p:nvPr/>
          </p:nvSpPr>
          <p:spPr>
            <a:xfrm>
              <a:off x="5023866" y="3262788"/>
              <a:ext cx="28575" cy="69214"/>
            </a:xfrm>
            <a:custGeom>
              <a:rect b="b" l="l" r="r" t="t"/>
              <a:pathLst>
                <a:path extrusionOk="0" h="69214" w="28575">
                  <a:moveTo>
                    <a:pt x="0" y="2381"/>
                  </a:moveTo>
                  <a:lnTo>
                    <a:pt x="8548" y="369"/>
                  </a:lnTo>
                  <a:lnTo>
                    <a:pt x="15811" y="0"/>
                  </a:lnTo>
                  <a:lnTo>
                    <a:pt x="21645" y="2917"/>
                  </a:lnTo>
                  <a:lnTo>
                    <a:pt x="25908" y="10763"/>
                  </a:lnTo>
                  <a:lnTo>
                    <a:pt x="28003" y="20121"/>
                  </a:lnTo>
                  <a:lnTo>
                    <a:pt x="27813" y="29622"/>
                  </a:lnTo>
                  <a:lnTo>
                    <a:pt x="10322" y="64055"/>
                  </a:lnTo>
                  <a:lnTo>
                    <a:pt x="4572" y="68675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25" name="Google Shape;8125;p102"/>
          <p:cNvSpPr/>
          <p:nvPr/>
        </p:nvSpPr>
        <p:spPr>
          <a:xfrm>
            <a:off x="3868827" y="2136390"/>
            <a:ext cx="14033" cy="3091"/>
          </a:xfrm>
          <a:custGeom>
            <a:rect b="b" l="l" r="r" t="t"/>
            <a:pathLst>
              <a:path extrusionOk="0" h="2539" w="12700">
                <a:moveTo>
                  <a:pt x="12191" y="0"/>
                </a:moveTo>
                <a:lnTo>
                  <a:pt x="7619" y="762"/>
                </a:lnTo>
                <a:lnTo>
                  <a:pt x="3809" y="1524"/>
                </a:lnTo>
                <a:lnTo>
                  <a:pt x="0" y="2286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6" name="Google Shape;8126;p102"/>
          <p:cNvSpPr/>
          <p:nvPr/>
        </p:nvSpPr>
        <p:spPr>
          <a:xfrm>
            <a:off x="4063247" y="2148445"/>
            <a:ext cx="33679" cy="91226"/>
          </a:xfrm>
          <a:custGeom>
            <a:rect b="b" l="l" r="r" t="t"/>
            <a:pathLst>
              <a:path extrusionOk="0" h="74929" w="30479">
                <a:moveTo>
                  <a:pt x="12191" y="8382"/>
                </a:moveTo>
                <a:lnTo>
                  <a:pt x="17525" y="5334"/>
                </a:lnTo>
                <a:lnTo>
                  <a:pt x="22859" y="3048"/>
                </a:lnTo>
                <a:lnTo>
                  <a:pt x="27431" y="0"/>
                </a:lnTo>
                <a:lnTo>
                  <a:pt x="29360" y="8012"/>
                </a:lnTo>
                <a:lnTo>
                  <a:pt x="30289" y="16097"/>
                </a:lnTo>
                <a:lnTo>
                  <a:pt x="29789" y="24324"/>
                </a:lnTo>
                <a:lnTo>
                  <a:pt x="12322" y="62876"/>
                </a:lnTo>
                <a:lnTo>
                  <a:pt x="3047" y="73914"/>
                </a:lnTo>
                <a:lnTo>
                  <a:pt x="2285" y="74676"/>
                </a:lnTo>
                <a:lnTo>
                  <a:pt x="0" y="74676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27" name="Google Shape;8127;p10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157496" y="1981540"/>
            <a:ext cx="103549" cy="16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8" name="Google Shape;8128;p10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499990" y="1924055"/>
            <a:ext cx="113702" cy="157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9" name="Google Shape;8129;p10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4726445" y="1728424"/>
            <a:ext cx="232320" cy="344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30" name="Google Shape;8130;p102"/>
          <p:cNvGrpSpPr/>
          <p:nvPr/>
        </p:nvGrpSpPr>
        <p:grpSpPr>
          <a:xfrm>
            <a:off x="2844487" y="2886645"/>
            <a:ext cx="192761" cy="294880"/>
            <a:chOff x="4487405" y="3823703"/>
            <a:chExt cx="174523" cy="242341"/>
          </a:xfrm>
        </p:grpSpPr>
        <p:pic>
          <p:nvPicPr>
            <p:cNvPr id="8131" name="Google Shape;8131;p102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4487405" y="3922001"/>
              <a:ext cx="139471" cy="144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32" name="Google Shape;8132;p102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587227" y="3823703"/>
              <a:ext cx="74701" cy="747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33" name="Google Shape;8133;p102"/>
          <p:cNvGrpSpPr/>
          <p:nvPr/>
        </p:nvGrpSpPr>
        <p:grpSpPr>
          <a:xfrm>
            <a:off x="3165192" y="3063730"/>
            <a:ext cx="70275" cy="80976"/>
            <a:chOff x="4777739" y="3969257"/>
            <a:chExt cx="63626" cy="66548"/>
          </a:xfrm>
        </p:grpSpPr>
        <p:sp>
          <p:nvSpPr>
            <p:cNvPr id="8134" name="Google Shape;8134;p102"/>
            <p:cNvSpPr/>
            <p:nvPr/>
          </p:nvSpPr>
          <p:spPr>
            <a:xfrm>
              <a:off x="4777739" y="3969257"/>
              <a:ext cx="50800" cy="3810"/>
            </a:xfrm>
            <a:custGeom>
              <a:rect b="b" l="l" r="r" t="t"/>
              <a:pathLst>
                <a:path extrusionOk="0" h="3810" w="50800">
                  <a:moveTo>
                    <a:pt x="0" y="0"/>
                  </a:moveTo>
                  <a:lnTo>
                    <a:pt x="9929" y="1869"/>
                  </a:lnTo>
                  <a:lnTo>
                    <a:pt x="19430" y="2952"/>
                  </a:lnTo>
                  <a:lnTo>
                    <a:pt x="28932" y="3321"/>
                  </a:lnTo>
                  <a:lnTo>
                    <a:pt x="38862" y="3047"/>
                  </a:lnTo>
                  <a:lnTo>
                    <a:pt x="44958" y="3047"/>
                  </a:lnTo>
                  <a:lnTo>
                    <a:pt x="46482" y="3047"/>
                  </a:lnTo>
                  <a:lnTo>
                    <a:pt x="50292" y="3047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5" name="Google Shape;8135;p102"/>
            <p:cNvSpPr/>
            <p:nvPr/>
          </p:nvSpPr>
          <p:spPr>
            <a:xfrm>
              <a:off x="4782311" y="4025645"/>
              <a:ext cx="59054" cy="10160"/>
            </a:xfrm>
            <a:custGeom>
              <a:rect b="b" l="l" r="r" t="t"/>
              <a:pathLst>
                <a:path extrusionOk="0" h="10160" w="59054">
                  <a:moveTo>
                    <a:pt x="0" y="5334"/>
                  </a:moveTo>
                  <a:lnTo>
                    <a:pt x="12954" y="8655"/>
                  </a:lnTo>
                  <a:lnTo>
                    <a:pt x="23622" y="9620"/>
                  </a:lnTo>
                  <a:lnTo>
                    <a:pt x="34290" y="8441"/>
                  </a:lnTo>
                  <a:lnTo>
                    <a:pt x="47244" y="5334"/>
                  </a:lnTo>
                  <a:lnTo>
                    <a:pt x="54102" y="3048"/>
                  </a:lnTo>
                  <a:lnTo>
                    <a:pt x="55626" y="3048"/>
                  </a:lnTo>
                  <a:lnTo>
                    <a:pt x="58674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136" name="Google Shape;8136;p102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3556460" y="2675202"/>
            <a:ext cx="1144762" cy="792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7" name="Google Shape;8137;p102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272801" y="2063130"/>
            <a:ext cx="98499" cy="158576"/>
          </a:xfrm>
          <a:prstGeom prst="rect">
            <a:avLst/>
          </a:prstGeom>
          <a:noFill/>
          <a:ln>
            <a:noFill/>
          </a:ln>
        </p:spPr>
      </p:pic>
      <p:sp>
        <p:nvSpPr>
          <p:cNvPr id="8138" name="Google Shape;8138;p102"/>
          <p:cNvSpPr/>
          <p:nvPr/>
        </p:nvSpPr>
        <p:spPr>
          <a:xfrm>
            <a:off x="3287255" y="2342220"/>
            <a:ext cx="1038479" cy="68806"/>
          </a:xfrm>
          <a:custGeom>
            <a:rect b="b" l="l" r="r" t="t"/>
            <a:pathLst>
              <a:path extrusionOk="0" h="56514" w="939800">
                <a:moveTo>
                  <a:pt x="0" y="55625"/>
                </a:moveTo>
                <a:lnTo>
                  <a:pt x="14739" y="56066"/>
                </a:lnTo>
                <a:lnTo>
                  <a:pt x="29337" y="56292"/>
                </a:lnTo>
                <a:lnTo>
                  <a:pt x="43934" y="56376"/>
                </a:lnTo>
                <a:lnTo>
                  <a:pt x="58674" y="56387"/>
                </a:lnTo>
                <a:lnTo>
                  <a:pt x="96964" y="54256"/>
                </a:lnTo>
                <a:lnTo>
                  <a:pt x="135255" y="50768"/>
                </a:lnTo>
                <a:lnTo>
                  <a:pt x="173545" y="46851"/>
                </a:lnTo>
                <a:lnTo>
                  <a:pt x="211836" y="43433"/>
                </a:lnTo>
                <a:lnTo>
                  <a:pt x="229552" y="42302"/>
                </a:lnTo>
                <a:lnTo>
                  <a:pt x="247269" y="41243"/>
                </a:lnTo>
                <a:lnTo>
                  <a:pt x="264985" y="40326"/>
                </a:lnTo>
                <a:lnTo>
                  <a:pt x="282702" y="39623"/>
                </a:lnTo>
                <a:lnTo>
                  <a:pt x="299977" y="38373"/>
                </a:lnTo>
                <a:lnTo>
                  <a:pt x="317468" y="37052"/>
                </a:lnTo>
                <a:lnTo>
                  <a:pt x="335101" y="35873"/>
                </a:lnTo>
                <a:lnTo>
                  <a:pt x="352806" y="35051"/>
                </a:lnTo>
                <a:lnTo>
                  <a:pt x="371224" y="34170"/>
                </a:lnTo>
                <a:lnTo>
                  <a:pt x="389858" y="33718"/>
                </a:lnTo>
                <a:lnTo>
                  <a:pt x="408634" y="33551"/>
                </a:lnTo>
                <a:lnTo>
                  <a:pt x="427481" y="33527"/>
                </a:lnTo>
                <a:lnTo>
                  <a:pt x="444174" y="33647"/>
                </a:lnTo>
                <a:lnTo>
                  <a:pt x="461009" y="33908"/>
                </a:lnTo>
                <a:lnTo>
                  <a:pt x="477845" y="34170"/>
                </a:lnTo>
                <a:lnTo>
                  <a:pt x="494538" y="34289"/>
                </a:lnTo>
                <a:lnTo>
                  <a:pt x="520946" y="34385"/>
                </a:lnTo>
                <a:lnTo>
                  <a:pt x="547497" y="34480"/>
                </a:lnTo>
                <a:lnTo>
                  <a:pt x="574047" y="34289"/>
                </a:lnTo>
                <a:lnTo>
                  <a:pt x="619887" y="32575"/>
                </a:lnTo>
                <a:lnTo>
                  <a:pt x="658749" y="29241"/>
                </a:lnTo>
                <a:lnTo>
                  <a:pt x="697051" y="25598"/>
                </a:lnTo>
                <a:lnTo>
                  <a:pt x="715994" y="23621"/>
                </a:lnTo>
                <a:lnTo>
                  <a:pt x="735079" y="21645"/>
                </a:lnTo>
                <a:lnTo>
                  <a:pt x="791051" y="17525"/>
                </a:lnTo>
                <a:lnTo>
                  <a:pt x="828294" y="15239"/>
                </a:lnTo>
                <a:lnTo>
                  <a:pt x="848427" y="13644"/>
                </a:lnTo>
                <a:lnTo>
                  <a:pt x="868775" y="12191"/>
                </a:lnTo>
                <a:lnTo>
                  <a:pt x="889265" y="10739"/>
                </a:lnTo>
                <a:lnTo>
                  <a:pt x="909828" y="9143"/>
                </a:lnTo>
                <a:lnTo>
                  <a:pt x="916686" y="8381"/>
                </a:lnTo>
                <a:lnTo>
                  <a:pt x="923544" y="7619"/>
                </a:lnTo>
                <a:lnTo>
                  <a:pt x="931163" y="7619"/>
                </a:lnTo>
                <a:lnTo>
                  <a:pt x="933450" y="7619"/>
                </a:lnTo>
                <a:lnTo>
                  <a:pt x="939546" y="9143"/>
                </a:lnTo>
                <a:lnTo>
                  <a:pt x="932688" y="7619"/>
                </a:lnTo>
                <a:lnTo>
                  <a:pt x="926091" y="6536"/>
                </a:lnTo>
                <a:lnTo>
                  <a:pt x="919924" y="4667"/>
                </a:lnTo>
                <a:lnTo>
                  <a:pt x="914042" y="2369"/>
                </a:lnTo>
                <a:lnTo>
                  <a:pt x="908304" y="0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9" name="Google Shape;8139;p102"/>
          <p:cNvSpPr/>
          <p:nvPr/>
        </p:nvSpPr>
        <p:spPr>
          <a:xfrm>
            <a:off x="2858019" y="3304617"/>
            <a:ext cx="155070" cy="11597"/>
          </a:xfrm>
          <a:custGeom>
            <a:rect b="b" l="l" r="r" t="t"/>
            <a:pathLst>
              <a:path extrusionOk="0" h="9525" w="140335">
                <a:moveTo>
                  <a:pt x="0" y="6858"/>
                </a:moveTo>
                <a:lnTo>
                  <a:pt x="13144" y="7274"/>
                </a:lnTo>
                <a:lnTo>
                  <a:pt x="26288" y="7334"/>
                </a:lnTo>
                <a:lnTo>
                  <a:pt x="39433" y="6965"/>
                </a:lnTo>
                <a:lnTo>
                  <a:pt x="82200" y="3810"/>
                </a:lnTo>
                <a:lnTo>
                  <a:pt x="128016" y="0"/>
                </a:lnTo>
                <a:lnTo>
                  <a:pt x="135636" y="0"/>
                </a:lnTo>
                <a:lnTo>
                  <a:pt x="127754" y="392"/>
                </a:lnTo>
                <a:lnTo>
                  <a:pt x="120014" y="1428"/>
                </a:lnTo>
                <a:lnTo>
                  <a:pt x="112275" y="2893"/>
                </a:lnTo>
                <a:lnTo>
                  <a:pt x="104394" y="4572"/>
                </a:lnTo>
                <a:lnTo>
                  <a:pt x="91249" y="6143"/>
                </a:lnTo>
                <a:lnTo>
                  <a:pt x="78105" y="7429"/>
                </a:lnTo>
                <a:lnTo>
                  <a:pt x="64960" y="8429"/>
                </a:lnTo>
                <a:lnTo>
                  <a:pt x="51816" y="9144"/>
                </a:lnTo>
                <a:lnTo>
                  <a:pt x="45517" y="9024"/>
                </a:lnTo>
                <a:lnTo>
                  <a:pt x="39147" y="8763"/>
                </a:lnTo>
                <a:lnTo>
                  <a:pt x="32635" y="8501"/>
                </a:lnTo>
                <a:lnTo>
                  <a:pt x="25908" y="8382"/>
                </a:lnTo>
                <a:lnTo>
                  <a:pt x="25146" y="8382"/>
                </a:lnTo>
                <a:lnTo>
                  <a:pt x="34278" y="8501"/>
                </a:lnTo>
                <a:lnTo>
                  <a:pt x="43338" y="8763"/>
                </a:lnTo>
                <a:lnTo>
                  <a:pt x="52256" y="9024"/>
                </a:lnTo>
                <a:lnTo>
                  <a:pt x="60960" y="9144"/>
                </a:lnTo>
                <a:lnTo>
                  <a:pt x="77521" y="8322"/>
                </a:lnTo>
                <a:lnTo>
                  <a:pt x="94011" y="7143"/>
                </a:lnTo>
                <a:lnTo>
                  <a:pt x="110359" y="5822"/>
                </a:lnTo>
                <a:lnTo>
                  <a:pt x="126492" y="4572"/>
                </a:lnTo>
                <a:lnTo>
                  <a:pt x="131064" y="3810"/>
                </a:lnTo>
                <a:lnTo>
                  <a:pt x="135636" y="3810"/>
                </a:lnTo>
                <a:lnTo>
                  <a:pt x="140208" y="3048"/>
                </a:lnTo>
                <a:lnTo>
                  <a:pt x="137922" y="4572"/>
                </a:lnTo>
                <a:lnTo>
                  <a:pt x="132588" y="9144"/>
                </a:lnTo>
                <a:lnTo>
                  <a:pt x="129539" y="6858"/>
                </a:lnTo>
                <a:lnTo>
                  <a:pt x="128778" y="6096"/>
                </a:lnTo>
                <a:lnTo>
                  <a:pt x="128016" y="5334"/>
                </a:lnTo>
                <a:lnTo>
                  <a:pt x="128016" y="4572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0" name="Google Shape;8140;p102"/>
          <p:cNvSpPr/>
          <p:nvPr/>
        </p:nvSpPr>
        <p:spPr>
          <a:xfrm>
            <a:off x="4810623" y="2859577"/>
            <a:ext cx="73676" cy="23193"/>
          </a:xfrm>
          <a:custGeom>
            <a:rect b="b" l="l" r="r" t="t"/>
            <a:pathLst>
              <a:path extrusionOk="0" h="19050" w="66675">
                <a:moveTo>
                  <a:pt x="0" y="19050"/>
                </a:moveTo>
                <a:lnTo>
                  <a:pt x="11989" y="14894"/>
                </a:lnTo>
                <a:lnTo>
                  <a:pt x="23336" y="11525"/>
                </a:lnTo>
                <a:lnTo>
                  <a:pt x="34825" y="8870"/>
                </a:lnTo>
                <a:lnTo>
                  <a:pt x="47244" y="6857"/>
                </a:lnTo>
                <a:lnTo>
                  <a:pt x="54864" y="5333"/>
                </a:lnTo>
                <a:lnTo>
                  <a:pt x="59436" y="3809"/>
                </a:lnTo>
                <a:lnTo>
                  <a:pt x="66294" y="0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41" name="Google Shape;8141;p102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4961353" y="2756648"/>
            <a:ext cx="127024" cy="1511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42" name="Google Shape;8142;p102"/>
          <p:cNvGrpSpPr/>
          <p:nvPr/>
        </p:nvGrpSpPr>
        <p:grpSpPr>
          <a:xfrm>
            <a:off x="5144097" y="2564903"/>
            <a:ext cx="193314" cy="355453"/>
            <a:chOff x="6569450" y="3559289"/>
            <a:chExt cx="175024" cy="292121"/>
          </a:xfrm>
        </p:grpSpPr>
        <p:pic>
          <p:nvPicPr>
            <p:cNvPr id="8143" name="Google Shape;8143;p102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6569450" y="3650729"/>
              <a:ext cx="68986" cy="200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44" name="Google Shape;8144;p102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6662153" y="3559289"/>
              <a:ext cx="82321" cy="846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45" name="Google Shape;8145;p102"/>
          <p:cNvSpPr/>
          <p:nvPr/>
        </p:nvSpPr>
        <p:spPr>
          <a:xfrm>
            <a:off x="5002515" y="3011632"/>
            <a:ext cx="77184" cy="9277"/>
          </a:xfrm>
          <a:custGeom>
            <a:rect b="b" l="l" r="r" t="t"/>
            <a:pathLst>
              <a:path extrusionOk="0" h="7620" w="69850">
                <a:moveTo>
                  <a:pt x="6096" y="6096"/>
                </a:moveTo>
                <a:lnTo>
                  <a:pt x="8382" y="6858"/>
                </a:lnTo>
                <a:lnTo>
                  <a:pt x="0" y="6858"/>
                </a:lnTo>
                <a:lnTo>
                  <a:pt x="9144" y="7620"/>
                </a:lnTo>
                <a:lnTo>
                  <a:pt x="51816" y="3810"/>
                </a:lnTo>
                <a:lnTo>
                  <a:pt x="57912" y="2286"/>
                </a:lnTo>
                <a:lnTo>
                  <a:pt x="64008" y="1524"/>
                </a:lnTo>
                <a:lnTo>
                  <a:pt x="64770" y="1524"/>
                </a:lnTo>
                <a:lnTo>
                  <a:pt x="54721" y="1547"/>
                </a:lnTo>
                <a:lnTo>
                  <a:pt x="9906" y="5334"/>
                </a:lnTo>
                <a:lnTo>
                  <a:pt x="2286" y="6096"/>
                </a:lnTo>
                <a:lnTo>
                  <a:pt x="1524" y="6096"/>
                </a:lnTo>
                <a:lnTo>
                  <a:pt x="762" y="6096"/>
                </a:lnTo>
                <a:lnTo>
                  <a:pt x="5334" y="6858"/>
                </a:lnTo>
                <a:lnTo>
                  <a:pt x="12192" y="6858"/>
                </a:lnTo>
                <a:lnTo>
                  <a:pt x="17526" y="6858"/>
                </a:lnTo>
                <a:lnTo>
                  <a:pt x="26670" y="6953"/>
                </a:lnTo>
                <a:lnTo>
                  <a:pt x="64008" y="4572"/>
                </a:lnTo>
                <a:lnTo>
                  <a:pt x="69342" y="3810"/>
                </a:lnTo>
                <a:lnTo>
                  <a:pt x="67056" y="3810"/>
                </a:lnTo>
                <a:lnTo>
                  <a:pt x="64008" y="4572"/>
                </a:lnTo>
                <a:lnTo>
                  <a:pt x="63246" y="3048"/>
                </a:lnTo>
                <a:lnTo>
                  <a:pt x="63246" y="2286"/>
                </a:lnTo>
                <a:lnTo>
                  <a:pt x="63246" y="1524"/>
                </a:lnTo>
                <a:lnTo>
                  <a:pt x="63246" y="0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46" name="Google Shape;8146;p102"/>
          <p:cNvGrpSpPr/>
          <p:nvPr/>
        </p:nvGrpSpPr>
        <p:grpSpPr>
          <a:xfrm>
            <a:off x="6480485" y="2276498"/>
            <a:ext cx="2456072" cy="2292989"/>
            <a:chOff x="7128462" y="2579894"/>
            <a:chExt cx="2701653" cy="2598583"/>
          </a:xfrm>
        </p:grpSpPr>
        <p:grpSp>
          <p:nvGrpSpPr>
            <p:cNvPr id="8147" name="Google Shape;8147;p102"/>
            <p:cNvGrpSpPr/>
            <p:nvPr/>
          </p:nvGrpSpPr>
          <p:grpSpPr>
            <a:xfrm>
              <a:off x="7434668" y="3043359"/>
              <a:ext cx="54777" cy="178809"/>
              <a:chOff x="8031087" y="3658362"/>
              <a:chExt cx="45084" cy="129666"/>
            </a:xfrm>
          </p:grpSpPr>
          <p:sp>
            <p:nvSpPr>
              <p:cNvPr id="8148" name="Google Shape;8148;p102"/>
              <p:cNvSpPr/>
              <p:nvPr/>
            </p:nvSpPr>
            <p:spPr>
              <a:xfrm>
                <a:off x="8045196" y="3658362"/>
                <a:ext cx="20954" cy="123189"/>
              </a:xfrm>
              <a:custGeom>
                <a:rect b="b" l="l" r="r" t="t"/>
                <a:pathLst>
                  <a:path extrusionOk="0" h="123189" w="20954">
                    <a:moveTo>
                      <a:pt x="20574" y="0"/>
                    </a:moveTo>
                    <a:lnTo>
                      <a:pt x="3048" y="42672"/>
                    </a:lnTo>
                    <a:lnTo>
                      <a:pt x="154" y="82426"/>
                    </a:lnTo>
                    <a:lnTo>
                      <a:pt x="0" y="96012"/>
                    </a:lnTo>
                    <a:lnTo>
                      <a:pt x="297" y="102215"/>
                    </a:lnTo>
                    <a:lnTo>
                      <a:pt x="666" y="109632"/>
                    </a:lnTo>
                    <a:lnTo>
                      <a:pt x="2035" y="116907"/>
                    </a:lnTo>
                    <a:lnTo>
                      <a:pt x="5334" y="122682"/>
                    </a:lnTo>
                    <a:lnTo>
                      <a:pt x="6858" y="122682"/>
                    </a:lnTo>
                    <a:lnTo>
                      <a:pt x="7620" y="12268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9" name="Google Shape;8149;p102"/>
              <p:cNvSpPr/>
              <p:nvPr/>
            </p:nvSpPr>
            <p:spPr>
              <a:xfrm>
                <a:off x="8031087" y="3750564"/>
                <a:ext cx="45084" cy="37464"/>
              </a:xfrm>
              <a:custGeom>
                <a:rect b="b" l="l" r="r" t="t"/>
                <a:pathLst>
                  <a:path extrusionOk="0" h="37464" w="45084">
                    <a:moveTo>
                      <a:pt x="392" y="0"/>
                    </a:moveTo>
                    <a:lnTo>
                      <a:pt x="13346" y="28956"/>
                    </a:lnTo>
                    <a:lnTo>
                      <a:pt x="18680" y="35051"/>
                    </a:lnTo>
                    <a:lnTo>
                      <a:pt x="23252" y="36575"/>
                    </a:lnTo>
                    <a:lnTo>
                      <a:pt x="25538" y="37337"/>
                    </a:lnTo>
                    <a:lnTo>
                      <a:pt x="26300" y="35813"/>
                    </a:lnTo>
                    <a:lnTo>
                      <a:pt x="42302" y="7619"/>
                    </a:lnTo>
                    <a:lnTo>
                      <a:pt x="43826" y="4571"/>
                    </a:lnTo>
                    <a:lnTo>
                      <a:pt x="44588" y="1523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150" name="Google Shape;8150;p102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7427076" y="2579894"/>
              <a:ext cx="150430" cy="33208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151" name="Google Shape;8151;p102"/>
            <p:cNvGrpSpPr/>
            <p:nvPr/>
          </p:nvGrpSpPr>
          <p:grpSpPr>
            <a:xfrm>
              <a:off x="7138931" y="3181031"/>
              <a:ext cx="536534" cy="408936"/>
              <a:chOff x="7787626" y="3758184"/>
              <a:chExt cx="441592" cy="296545"/>
            </a:xfrm>
          </p:grpSpPr>
          <p:pic>
            <p:nvPicPr>
              <p:cNvPr id="8152" name="Google Shape;8152;p102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7787626" y="3831692"/>
                <a:ext cx="108229" cy="2168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153" name="Google Shape;8153;p102"/>
              <p:cNvSpPr/>
              <p:nvPr/>
            </p:nvSpPr>
            <p:spPr>
              <a:xfrm>
                <a:off x="7938372" y="3815334"/>
                <a:ext cx="54609" cy="239395"/>
              </a:xfrm>
              <a:custGeom>
                <a:rect b="b" l="l" r="r" t="t"/>
                <a:pathLst>
                  <a:path extrusionOk="0" h="239395" w="54609">
                    <a:moveTo>
                      <a:pt x="19192" y="0"/>
                    </a:moveTo>
                    <a:lnTo>
                      <a:pt x="464" y="47363"/>
                    </a:lnTo>
                    <a:lnTo>
                      <a:pt x="47" y="68198"/>
                    </a:lnTo>
                    <a:lnTo>
                      <a:pt x="59" y="89034"/>
                    </a:lnTo>
                    <a:lnTo>
                      <a:pt x="142" y="109728"/>
                    </a:lnTo>
                    <a:lnTo>
                      <a:pt x="0" y="133028"/>
                    </a:lnTo>
                    <a:lnTo>
                      <a:pt x="1428" y="179058"/>
                    </a:lnTo>
                    <a:lnTo>
                      <a:pt x="10810" y="221741"/>
                    </a:lnTo>
                    <a:lnTo>
                      <a:pt x="30051" y="239184"/>
                    </a:lnTo>
                    <a:lnTo>
                      <a:pt x="36909" y="239172"/>
                    </a:lnTo>
                    <a:lnTo>
                      <a:pt x="43481" y="237303"/>
                    </a:lnTo>
                    <a:lnTo>
                      <a:pt x="48910" y="233934"/>
                    </a:lnTo>
                    <a:lnTo>
                      <a:pt x="50434" y="231647"/>
                    </a:lnTo>
                    <a:lnTo>
                      <a:pt x="52720" y="228600"/>
                    </a:lnTo>
                    <a:lnTo>
                      <a:pt x="54244" y="226314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154" name="Google Shape;8154;p102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7997010" y="3850373"/>
                <a:ext cx="125160" cy="12956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155" name="Google Shape;8155;p102"/>
              <p:cNvSpPr/>
              <p:nvPr/>
            </p:nvSpPr>
            <p:spPr>
              <a:xfrm>
                <a:off x="8135873" y="3758184"/>
                <a:ext cx="93345" cy="274320"/>
              </a:xfrm>
              <a:custGeom>
                <a:rect b="b" l="l" r="r" t="t"/>
                <a:pathLst>
                  <a:path extrusionOk="0" h="274320" w="93345">
                    <a:moveTo>
                      <a:pt x="0" y="0"/>
                    </a:moveTo>
                    <a:lnTo>
                      <a:pt x="11680" y="11144"/>
                    </a:lnTo>
                    <a:lnTo>
                      <a:pt x="23717" y="21145"/>
                    </a:lnTo>
                    <a:lnTo>
                      <a:pt x="35897" y="30860"/>
                    </a:lnTo>
                    <a:lnTo>
                      <a:pt x="48006" y="41147"/>
                    </a:lnTo>
                    <a:lnTo>
                      <a:pt x="81224" y="83903"/>
                    </a:lnTo>
                    <a:lnTo>
                      <a:pt x="91809" y="120681"/>
                    </a:lnTo>
                    <a:lnTo>
                      <a:pt x="93059" y="140588"/>
                    </a:lnTo>
                    <a:lnTo>
                      <a:pt x="91594" y="160496"/>
                    </a:lnTo>
                    <a:lnTo>
                      <a:pt x="74676" y="211740"/>
                    </a:lnTo>
                    <a:lnTo>
                      <a:pt x="51851" y="248185"/>
                    </a:lnTo>
                    <a:lnTo>
                      <a:pt x="33528" y="268224"/>
                    </a:lnTo>
                    <a:lnTo>
                      <a:pt x="32004" y="270510"/>
                    </a:lnTo>
                    <a:lnTo>
                      <a:pt x="28194" y="274320"/>
                    </a:lnTo>
                    <a:lnTo>
                      <a:pt x="25146" y="273558"/>
                    </a:lnTo>
                    <a:lnTo>
                      <a:pt x="22098" y="271272"/>
                    </a:lnTo>
                    <a:lnTo>
                      <a:pt x="21336" y="269748"/>
                    </a:lnTo>
                    <a:lnTo>
                      <a:pt x="21336" y="26670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56" name="Google Shape;8156;p102"/>
            <p:cNvGrpSpPr/>
            <p:nvPr/>
          </p:nvGrpSpPr>
          <p:grpSpPr>
            <a:xfrm>
              <a:off x="7825008" y="3322883"/>
              <a:ext cx="79313" cy="74957"/>
              <a:chOff x="8352282" y="3861054"/>
              <a:chExt cx="65278" cy="54356"/>
            </a:xfrm>
          </p:grpSpPr>
          <p:sp>
            <p:nvSpPr>
              <p:cNvPr id="8157" name="Google Shape;8157;p102"/>
              <p:cNvSpPr/>
              <p:nvPr/>
            </p:nvSpPr>
            <p:spPr>
              <a:xfrm>
                <a:off x="8352282" y="3861054"/>
                <a:ext cx="45084" cy="7620"/>
              </a:xfrm>
              <a:custGeom>
                <a:rect b="b" l="l" r="r" t="t"/>
                <a:pathLst>
                  <a:path extrusionOk="0" h="7620" w="45084">
                    <a:moveTo>
                      <a:pt x="0" y="0"/>
                    </a:moveTo>
                    <a:lnTo>
                      <a:pt x="9144" y="1583"/>
                    </a:lnTo>
                    <a:lnTo>
                      <a:pt x="18288" y="2952"/>
                    </a:lnTo>
                    <a:lnTo>
                      <a:pt x="27432" y="4179"/>
                    </a:lnTo>
                    <a:lnTo>
                      <a:pt x="36576" y="5333"/>
                    </a:lnTo>
                    <a:lnTo>
                      <a:pt x="41148" y="6095"/>
                    </a:lnTo>
                    <a:lnTo>
                      <a:pt x="44958" y="7619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8" name="Google Shape;8158;p102"/>
              <p:cNvSpPr/>
              <p:nvPr/>
            </p:nvSpPr>
            <p:spPr>
              <a:xfrm>
                <a:off x="8359140" y="3905250"/>
                <a:ext cx="58420" cy="10160"/>
              </a:xfrm>
              <a:custGeom>
                <a:rect b="b" l="l" r="r" t="t"/>
                <a:pathLst>
                  <a:path extrusionOk="0" h="10160" w="58420">
                    <a:moveTo>
                      <a:pt x="0" y="9905"/>
                    </a:moveTo>
                    <a:lnTo>
                      <a:pt x="41910" y="5333"/>
                    </a:lnTo>
                    <a:lnTo>
                      <a:pt x="48006" y="3809"/>
                    </a:lnTo>
                    <a:lnTo>
                      <a:pt x="52577" y="3047"/>
                    </a:lnTo>
                    <a:lnTo>
                      <a:pt x="57912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159" name="Google Shape;8159;p102"/>
            <p:cNvSpPr/>
            <p:nvPr/>
          </p:nvSpPr>
          <p:spPr>
            <a:xfrm>
              <a:off x="8175560" y="3632799"/>
              <a:ext cx="48605" cy="106909"/>
            </a:xfrm>
            <a:custGeom>
              <a:rect b="b" l="l" r="r" t="t"/>
              <a:pathLst>
                <a:path extrusionOk="0" h="77470" w="40004">
                  <a:moveTo>
                    <a:pt x="0" y="0"/>
                  </a:moveTo>
                  <a:lnTo>
                    <a:pt x="559" y="11763"/>
                  </a:lnTo>
                  <a:lnTo>
                    <a:pt x="1047" y="23241"/>
                  </a:lnTo>
                  <a:lnTo>
                    <a:pt x="1393" y="34718"/>
                  </a:lnTo>
                  <a:lnTo>
                    <a:pt x="1524" y="46482"/>
                  </a:lnTo>
                  <a:lnTo>
                    <a:pt x="1476" y="52875"/>
                  </a:lnTo>
                  <a:lnTo>
                    <a:pt x="1714" y="59340"/>
                  </a:lnTo>
                  <a:lnTo>
                    <a:pt x="2809" y="65662"/>
                  </a:lnTo>
                  <a:lnTo>
                    <a:pt x="5334" y="71628"/>
                  </a:lnTo>
                  <a:lnTo>
                    <a:pt x="9144" y="76962"/>
                  </a:lnTo>
                  <a:lnTo>
                    <a:pt x="17526" y="76962"/>
                  </a:lnTo>
                  <a:lnTo>
                    <a:pt x="22860" y="75438"/>
                  </a:lnTo>
                  <a:lnTo>
                    <a:pt x="32004" y="73913"/>
                  </a:lnTo>
                  <a:lnTo>
                    <a:pt x="35814" y="64769"/>
                  </a:lnTo>
                  <a:lnTo>
                    <a:pt x="39624" y="57149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160" name="Google Shape;8160;p102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8209799" y="3185508"/>
              <a:ext cx="248146" cy="2571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161" name="Google Shape;8161;p102"/>
            <p:cNvGrpSpPr/>
            <p:nvPr/>
          </p:nvGrpSpPr>
          <p:grpSpPr>
            <a:xfrm>
              <a:off x="8180491" y="3576092"/>
              <a:ext cx="228305" cy="106306"/>
              <a:chOff x="8644889" y="4044695"/>
              <a:chExt cx="187905" cy="77089"/>
            </a:xfrm>
          </p:grpSpPr>
          <p:sp>
            <p:nvSpPr>
              <p:cNvPr id="8162" name="Google Shape;8162;p102"/>
              <p:cNvSpPr/>
              <p:nvPr/>
            </p:nvSpPr>
            <p:spPr>
              <a:xfrm>
                <a:off x="8644889" y="4044695"/>
                <a:ext cx="29209" cy="3175"/>
              </a:xfrm>
              <a:custGeom>
                <a:rect b="b" l="l" r="r" t="t"/>
                <a:pathLst>
                  <a:path extrusionOk="0" h="3175" w="29209">
                    <a:moveTo>
                      <a:pt x="0" y="3048"/>
                    </a:moveTo>
                    <a:lnTo>
                      <a:pt x="7524" y="1928"/>
                    </a:lnTo>
                    <a:lnTo>
                      <a:pt x="14478" y="952"/>
                    </a:lnTo>
                    <a:lnTo>
                      <a:pt x="21431" y="261"/>
                    </a:lnTo>
                    <a:lnTo>
                      <a:pt x="28956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3" name="Google Shape;8163;p102"/>
              <p:cNvSpPr/>
              <p:nvPr/>
            </p:nvSpPr>
            <p:spPr>
              <a:xfrm>
                <a:off x="8712707" y="4076699"/>
                <a:ext cx="31750" cy="7620"/>
              </a:xfrm>
              <a:custGeom>
                <a:rect b="b" l="l" r="r" t="t"/>
                <a:pathLst>
                  <a:path extrusionOk="0" h="7620" w="31750">
                    <a:moveTo>
                      <a:pt x="0" y="0"/>
                    </a:moveTo>
                    <a:lnTo>
                      <a:pt x="6858" y="1476"/>
                    </a:lnTo>
                    <a:lnTo>
                      <a:pt x="13716" y="2666"/>
                    </a:lnTo>
                    <a:lnTo>
                      <a:pt x="20574" y="3857"/>
                    </a:lnTo>
                    <a:lnTo>
                      <a:pt x="27432" y="5333"/>
                    </a:lnTo>
                    <a:lnTo>
                      <a:pt x="29718" y="6095"/>
                    </a:lnTo>
                    <a:lnTo>
                      <a:pt x="30480" y="6095"/>
                    </a:lnTo>
                    <a:lnTo>
                      <a:pt x="31242" y="7619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4" name="Google Shape;8164;p102"/>
              <p:cNvSpPr/>
              <p:nvPr/>
            </p:nvSpPr>
            <p:spPr>
              <a:xfrm>
                <a:off x="8724137" y="4114799"/>
                <a:ext cx="49529" cy="6985"/>
              </a:xfrm>
              <a:custGeom>
                <a:rect b="b" l="l" r="r" t="t"/>
                <a:pathLst>
                  <a:path extrusionOk="0" h="6985" w="49529">
                    <a:moveTo>
                      <a:pt x="0" y="6858"/>
                    </a:moveTo>
                    <a:lnTo>
                      <a:pt x="9144" y="6036"/>
                    </a:lnTo>
                    <a:lnTo>
                      <a:pt x="18288" y="4857"/>
                    </a:lnTo>
                    <a:lnTo>
                      <a:pt x="27432" y="3536"/>
                    </a:lnTo>
                    <a:lnTo>
                      <a:pt x="36576" y="2286"/>
                    </a:lnTo>
                    <a:lnTo>
                      <a:pt x="43434" y="1524"/>
                    </a:lnTo>
                    <a:lnTo>
                      <a:pt x="45720" y="1524"/>
                    </a:lnTo>
                    <a:lnTo>
                      <a:pt x="49530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5" name="Google Shape;8165;p102"/>
              <p:cNvSpPr/>
              <p:nvPr/>
            </p:nvSpPr>
            <p:spPr>
              <a:xfrm>
                <a:off x="8823269" y="4046981"/>
                <a:ext cx="9525" cy="64770"/>
              </a:xfrm>
              <a:custGeom>
                <a:rect b="b" l="l" r="r" t="t"/>
                <a:pathLst>
                  <a:path extrusionOk="0" h="64770" w="9525">
                    <a:moveTo>
                      <a:pt x="1452" y="0"/>
                    </a:moveTo>
                    <a:lnTo>
                      <a:pt x="0" y="11703"/>
                    </a:lnTo>
                    <a:lnTo>
                      <a:pt x="119" y="21621"/>
                    </a:lnTo>
                    <a:lnTo>
                      <a:pt x="1666" y="31396"/>
                    </a:lnTo>
                    <a:lnTo>
                      <a:pt x="4500" y="42672"/>
                    </a:lnTo>
                    <a:lnTo>
                      <a:pt x="6024" y="50292"/>
                    </a:lnTo>
                    <a:lnTo>
                      <a:pt x="7548" y="57150"/>
                    </a:lnTo>
                    <a:lnTo>
                      <a:pt x="9072" y="64769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166" name="Google Shape;8166;p102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8305157" y="2901434"/>
              <a:ext cx="88907" cy="1481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167" name="Google Shape;8167;p102"/>
            <p:cNvGrpSpPr/>
            <p:nvPr/>
          </p:nvGrpSpPr>
          <p:grpSpPr>
            <a:xfrm>
              <a:off x="8543127" y="3170511"/>
              <a:ext cx="292882" cy="246062"/>
              <a:chOff x="8943343" y="3750563"/>
              <a:chExt cx="241055" cy="178435"/>
            </a:xfrm>
          </p:grpSpPr>
          <p:sp>
            <p:nvSpPr>
              <p:cNvPr id="8168" name="Google Shape;8168;p102"/>
              <p:cNvSpPr/>
              <p:nvPr/>
            </p:nvSpPr>
            <p:spPr>
              <a:xfrm>
                <a:off x="8943343" y="3761993"/>
                <a:ext cx="11429" cy="155575"/>
              </a:xfrm>
              <a:custGeom>
                <a:rect b="b" l="l" r="r" t="t"/>
                <a:pathLst>
                  <a:path extrusionOk="0" h="155575" w="11429">
                    <a:moveTo>
                      <a:pt x="250" y="0"/>
                    </a:moveTo>
                    <a:lnTo>
                      <a:pt x="0" y="14382"/>
                    </a:lnTo>
                    <a:lnTo>
                      <a:pt x="1107" y="28194"/>
                    </a:lnTo>
                    <a:lnTo>
                      <a:pt x="2928" y="42005"/>
                    </a:lnTo>
                    <a:lnTo>
                      <a:pt x="4822" y="56388"/>
                    </a:lnTo>
                    <a:lnTo>
                      <a:pt x="6143" y="73402"/>
                    </a:lnTo>
                    <a:lnTo>
                      <a:pt x="6822" y="90201"/>
                    </a:lnTo>
                    <a:lnTo>
                      <a:pt x="7072" y="106858"/>
                    </a:lnTo>
                    <a:lnTo>
                      <a:pt x="7108" y="123444"/>
                    </a:lnTo>
                    <a:lnTo>
                      <a:pt x="7239" y="130159"/>
                    </a:lnTo>
                    <a:lnTo>
                      <a:pt x="7584" y="141160"/>
                    </a:lnTo>
                    <a:lnTo>
                      <a:pt x="8072" y="151304"/>
                    </a:lnTo>
                    <a:lnTo>
                      <a:pt x="8632" y="155448"/>
                    </a:lnTo>
                    <a:lnTo>
                      <a:pt x="9394" y="153162"/>
                    </a:lnTo>
                    <a:lnTo>
                      <a:pt x="10156" y="150114"/>
                    </a:lnTo>
                    <a:lnTo>
                      <a:pt x="10918" y="147828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9" name="Google Shape;8169;p102"/>
              <p:cNvSpPr/>
              <p:nvPr/>
            </p:nvSpPr>
            <p:spPr>
              <a:xfrm>
                <a:off x="8974454" y="3750563"/>
                <a:ext cx="3809" cy="178435"/>
              </a:xfrm>
              <a:custGeom>
                <a:rect b="b" l="l" r="r" t="t"/>
                <a:pathLst>
                  <a:path extrusionOk="0" h="178435" w="3809">
                    <a:moveTo>
                      <a:pt x="3428" y="0"/>
                    </a:moveTo>
                    <a:lnTo>
                      <a:pt x="928" y="13239"/>
                    </a:lnTo>
                    <a:lnTo>
                      <a:pt x="0" y="25908"/>
                    </a:lnTo>
                    <a:lnTo>
                      <a:pt x="214" y="38576"/>
                    </a:lnTo>
                    <a:lnTo>
                      <a:pt x="1142" y="51816"/>
                    </a:lnTo>
                    <a:lnTo>
                      <a:pt x="2143" y="73866"/>
                    </a:lnTo>
                    <a:lnTo>
                      <a:pt x="2857" y="95631"/>
                    </a:lnTo>
                    <a:lnTo>
                      <a:pt x="3286" y="117395"/>
                    </a:lnTo>
                    <a:lnTo>
                      <a:pt x="3428" y="139446"/>
                    </a:lnTo>
                    <a:lnTo>
                      <a:pt x="3071" y="148720"/>
                    </a:lnTo>
                    <a:lnTo>
                      <a:pt x="2285" y="158210"/>
                    </a:lnTo>
                    <a:lnTo>
                      <a:pt x="1500" y="167842"/>
                    </a:lnTo>
                    <a:lnTo>
                      <a:pt x="1142" y="177546"/>
                    </a:lnTo>
                    <a:lnTo>
                      <a:pt x="1142" y="178308"/>
                    </a:lnTo>
                    <a:lnTo>
                      <a:pt x="1904" y="177546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170" name="Google Shape;8170;p102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9015971" y="3757409"/>
                <a:ext cx="168427" cy="1440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171" name="Google Shape;8171;p102"/>
            <p:cNvSpPr/>
            <p:nvPr/>
          </p:nvSpPr>
          <p:spPr>
            <a:xfrm>
              <a:off x="8899538" y="3248211"/>
              <a:ext cx="87181" cy="8763"/>
            </a:xfrm>
            <a:custGeom>
              <a:rect b="b" l="l" r="r" t="t"/>
              <a:pathLst>
                <a:path extrusionOk="0" h="6350" w="71754">
                  <a:moveTo>
                    <a:pt x="0" y="6096"/>
                  </a:moveTo>
                  <a:lnTo>
                    <a:pt x="12334" y="5715"/>
                  </a:lnTo>
                  <a:lnTo>
                    <a:pt x="24384" y="4762"/>
                  </a:lnTo>
                  <a:lnTo>
                    <a:pt x="36433" y="3524"/>
                  </a:lnTo>
                  <a:lnTo>
                    <a:pt x="48768" y="2286"/>
                  </a:lnTo>
                  <a:lnTo>
                    <a:pt x="49530" y="2286"/>
                  </a:lnTo>
                  <a:lnTo>
                    <a:pt x="68580" y="0"/>
                  </a:lnTo>
                  <a:lnTo>
                    <a:pt x="70104" y="1524"/>
                  </a:lnTo>
                  <a:lnTo>
                    <a:pt x="71628" y="3810"/>
                  </a:lnTo>
                  <a:lnTo>
                    <a:pt x="64769" y="3048"/>
                  </a:lnTo>
                  <a:lnTo>
                    <a:pt x="61722" y="3048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172" name="Google Shape;8172;p102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9113383" y="3134709"/>
              <a:ext cx="145381" cy="145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173" name="Google Shape;8173;p102"/>
            <p:cNvGrpSpPr/>
            <p:nvPr/>
          </p:nvGrpSpPr>
          <p:grpSpPr>
            <a:xfrm>
              <a:off x="9330389" y="2922507"/>
              <a:ext cx="180845" cy="455762"/>
              <a:chOff x="9591294" y="3570719"/>
              <a:chExt cx="148844" cy="330502"/>
            </a:xfrm>
          </p:grpSpPr>
          <p:sp>
            <p:nvSpPr>
              <p:cNvPr id="8174" name="Google Shape;8174;p102"/>
              <p:cNvSpPr/>
              <p:nvPr/>
            </p:nvSpPr>
            <p:spPr>
              <a:xfrm>
                <a:off x="9591294" y="3679697"/>
                <a:ext cx="10795" cy="165735"/>
              </a:xfrm>
              <a:custGeom>
                <a:rect b="b" l="l" r="r" t="t"/>
                <a:pathLst>
                  <a:path extrusionOk="0" h="165735" w="10795">
                    <a:moveTo>
                      <a:pt x="0" y="0"/>
                    </a:moveTo>
                    <a:lnTo>
                      <a:pt x="4774" y="19788"/>
                    </a:lnTo>
                    <a:lnTo>
                      <a:pt x="7905" y="39433"/>
                    </a:lnTo>
                    <a:lnTo>
                      <a:pt x="9751" y="59364"/>
                    </a:lnTo>
                    <a:lnTo>
                      <a:pt x="10668" y="80010"/>
                    </a:lnTo>
                    <a:lnTo>
                      <a:pt x="10644" y="95440"/>
                    </a:lnTo>
                    <a:lnTo>
                      <a:pt x="10477" y="110871"/>
                    </a:lnTo>
                    <a:lnTo>
                      <a:pt x="10025" y="126301"/>
                    </a:lnTo>
                    <a:lnTo>
                      <a:pt x="9144" y="141732"/>
                    </a:lnTo>
                    <a:lnTo>
                      <a:pt x="8382" y="148590"/>
                    </a:lnTo>
                    <a:lnTo>
                      <a:pt x="8382" y="154686"/>
                    </a:lnTo>
                    <a:lnTo>
                      <a:pt x="7620" y="160782"/>
                    </a:lnTo>
                    <a:lnTo>
                      <a:pt x="6858" y="165354"/>
                    </a:lnTo>
                    <a:lnTo>
                      <a:pt x="9144" y="152400"/>
                    </a:lnTo>
                    <a:lnTo>
                      <a:pt x="10668" y="147828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5" name="Google Shape;8175;p102"/>
              <p:cNvSpPr/>
              <p:nvPr/>
            </p:nvSpPr>
            <p:spPr>
              <a:xfrm>
                <a:off x="9635490" y="3682745"/>
                <a:ext cx="5079" cy="159385"/>
              </a:xfrm>
              <a:custGeom>
                <a:rect b="b" l="l" r="r" t="t"/>
                <a:pathLst>
                  <a:path extrusionOk="0" h="159385" w="5079">
                    <a:moveTo>
                      <a:pt x="0" y="0"/>
                    </a:moveTo>
                    <a:lnTo>
                      <a:pt x="3214" y="47255"/>
                    </a:lnTo>
                    <a:lnTo>
                      <a:pt x="4476" y="98297"/>
                    </a:lnTo>
                    <a:lnTo>
                      <a:pt x="4572" y="133350"/>
                    </a:lnTo>
                    <a:lnTo>
                      <a:pt x="4667" y="140184"/>
                    </a:lnTo>
                    <a:lnTo>
                      <a:pt x="4762" y="149733"/>
                    </a:lnTo>
                    <a:lnTo>
                      <a:pt x="4572" y="157567"/>
                    </a:lnTo>
                    <a:lnTo>
                      <a:pt x="3810" y="159258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176" name="Google Shape;8176;p102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9670529" y="3570719"/>
                <a:ext cx="67081" cy="701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177" name="Google Shape;8177;p102"/>
              <p:cNvSpPr/>
              <p:nvPr/>
            </p:nvSpPr>
            <p:spPr>
              <a:xfrm>
                <a:off x="9695688" y="3850421"/>
                <a:ext cx="44450" cy="50800"/>
              </a:xfrm>
              <a:custGeom>
                <a:rect b="b" l="l" r="r" t="t"/>
                <a:pathLst>
                  <a:path extrusionOk="0" h="50800" w="44450">
                    <a:moveTo>
                      <a:pt x="0" y="9108"/>
                    </a:moveTo>
                    <a:lnTo>
                      <a:pt x="4429" y="5881"/>
                    </a:lnTo>
                    <a:lnTo>
                      <a:pt x="10287" y="2155"/>
                    </a:lnTo>
                    <a:lnTo>
                      <a:pt x="16716" y="0"/>
                    </a:lnTo>
                    <a:lnTo>
                      <a:pt x="22860" y="1488"/>
                    </a:lnTo>
                    <a:lnTo>
                      <a:pt x="26824" y="6607"/>
                    </a:lnTo>
                    <a:lnTo>
                      <a:pt x="27146" y="13870"/>
                    </a:lnTo>
                    <a:lnTo>
                      <a:pt x="25324" y="21419"/>
                    </a:lnTo>
                    <a:lnTo>
                      <a:pt x="22860" y="27396"/>
                    </a:lnTo>
                    <a:lnTo>
                      <a:pt x="18288" y="33492"/>
                    </a:lnTo>
                    <a:lnTo>
                      <a:pt x="12192" y="40350"/>
                    </a:lnTo>
                    <a:lnTo>
                      <a:pt x="6858" y="45684"/>
                    </a:lnTo>
                    <a:lnTo>
                      <a:pt x="5334" y="47208"/>
                    </a:lnTo>
                    <a:lnTo>
                      <a:pt x="3048" y="48732"/>
                    </a:lnTo>
                    <a:lnTo>
                      <a:pt x="1524" y="50256"/>
                    </a:lnTo>
                    <a:lnTo>
                      <a:pt x="12370" y="50339"/>
                    </a:lnTo>
                    <a:lnTo>
                      <a:pt x="23717" y="50351"/>
                    </a:lnTo>
                    <a:lnTo>
                      <a:pt x="34635" y="49934"/>
                    </a:lnTo>
                    <a:lnTo>
                      <a:pt x="44196" y="4873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178" name="Google Shape;8178;p102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7128462" y="4521745"/>
              <a:ext cx="135198" cy="22595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179" name="Google Shape;8179;p102"/>
            <p:cNvGrpSpPr/>
            <p:nvPr/>
          </p:nvGrpSpPr>
          <p:grpSpPr>
            <a:xfrm>
              <a:off x="7318531" y="4423055"/>
              <a:ext cx="429615" cy="341280"/>
              <a:chOff x="7935455" y="4658855"/>
              <a:chExt cx="353593" cy="247484"/>
            </a:xfrm>
          </p:grpSpPr>
          <p:pic>
            <p:nvPicPr>
              <p:cNvPr id="8180" name="Google Shape;8180;p102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7935455" y="4701527"/>
                <a:ext cx="75463" cy="1722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81" name="Google Shape;8181;p102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8034348" y="4658855"/>
                <a:ext cx="254700" cy="2474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182" name="Google Shape;8182;p102"/>
            <p:cNvGrpSpPr/>
            <p:nvPr/>
          </p:nvGrpSpPr>
          <p:grpSpPr>
            <a:xfrm>
              <a:off x="7977772" y="4530265"/>
              <a:ext cx="60178" cy="80561"/>
              <a:chOff x="8478011" y="4736592"/>
              <a:chExt cx="49529" cy="58420"/>
            </a:xfrm>
          </p:grpSpPr>
          <p:sp>
            <p:nvSpPr>
              <p:cNvPr id="8183" name="Google Shape;8183;p102"/>
              <p:cNvSpPr/>
              <p:nvPr/>
            </p:nvSpPr>
            <p:spPr>
              <a:xfrm>
                <a:off x="8478011" y="4736592"/>
                <a:ext cx="49529" cy="5079"/>
              </a:xfrm>
              <a:custGeom>
                <a:rect b="b" l="l" r="r" t="t"/>
                <a:pathLst>
                  <a:path extrusionOk="0" h="5079" w="49529">
                    <a:moveTo>
                      <a:pt x="0" y="4571"/>
                    </a:moveTo>
                    <a:lnTo>
                      <a:pt x="10608" y="3750"/>
                    </a:lnTo>
                    <a:lnTo>
                      <a:pt x="20859" y="2571"/>
                    </a:lnTo>
                    <a:lnTo>
                      <a:pt x="30968" y="1250"/>
                    </a:lnTo>
                    <a:lnTo>
                      <a:pt x="41148" y="0"/>
                    </a:lnTo>
                    <a:lnTo>
                      <a:pt x="44196" y="0"/>
                    </a:lnTo>
                    <a:lnTo>
                      <a:pt x="47244" y="0"/>
                    </a:lnTo>
                    <a:lnTo>
                      <a:pt x="49530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4" name="Google Shape;8184;p102"/>
              <p:cNvSpPr/>
              <p:nvPr/>
            </p:nvSpPr>
            <p:spPr>
              <a:xfrm>
                <a:off x="8481059" y="4782312"/>
                <a:ext cx="44450" cy="12700"/>
              </a:xfrm>
              <a:custGeom>
                <a:rect b="b" l="l" r="r" t="t"/>
                <a:pathLst>
                  <a:path extrusionOk="0" h="12700" w="44450">
                    <a:moveTo>
                      <a:pt x="0" y="12192"/>
                    </a:moveTo>
                    <a:lnTo>
                      <a:pt x="37338" y="4572"/>
                    </a:lnTo>
                    <a:lnTo>
                      <a:pt x="41148" y="2286"/>
                    </a:lnTo>
                    <a:lnTo>
                      <a:pt x="42672" y="2286"/>
                    </a:lnTo>
                    <a:lnTo>
                      <a:pt x="44196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185" name="Google Shape;8185;p102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8243128" y="4429571"/>
              <a:ext cx="108349" cy="17311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186" name="Google Shape;8186;p102"/>
            <p:cNvGrpSpPr/>
            <p:nvPr/>
          </p:nvGrpSpPr>
          <p:grpSpPr>
            <a:xfrm>
              <a:off x="8528614" y="4192350"/>
              <a:ext cx="1301501" cy="986127"/>
              <a:chOff x="8931401" y="4491560"/>
              <a:chExt cx="1071194" cy="715103"/>
            </a:xfrm>
          </p:grpSpPr>
          <p:sp>
            <p:nvSpPr>
              <p:cNvPr id="8187" name="Google Shape;8187;p102"/>
              <p:cNvSpPr/>
              <p:nvPr/>
            </p:nvSpPr>
            <p:spPr>
              <a:xfrm>
                <a:off x="8931401" y="4612386"/>
                <a:ext cx="193040" cy="179070"/>
              </a:xfrm>
              <a:custGeom>
                <a:rect b="b" l="l" r="r" t="t"/>
                <a:pathLst>
                  <a:path extrusionOk="0" h="179070" w="193040">
                    <a:moveTo>
                      <a:pt x="172211" y="0"/>
                    </a:moveTo>
                    <a:lnTo>
                      <a:pt x="123348" y="11358"/>
                    </a:lnTo>
                    <a:lnTo>
                      <a:pt x="72199" y="29622"/>
                    </a:lnTo>
                    <a:lnTo>
                      <a:pt x="30479" y="48006"/>
                    </a:lnTo>
                    <a:lnTo>
                      <a:pt x="34289" y="47244"/>
                    </a:lnTo>
                    <a:lnTo>
                      <a:pt x="31241" y="50292"/>
                    </a:lnTo>
                    <a:lnTo>
                      <a:pt x="38350" y="51613"/>
                    </a:lnTo>
                    <a:lnTo>
                      <a:pt x="45815" y="52292"/>
                    </a:lnTo>
                    <a:lnTo>
                      <a:pt x="53423" y="52542"/>
                    </a:lnTo>
                    <a:lnTo>
                      <a:pt x="60959" y="52578"/>
                    </a:lnTo>
                    <a:lnTo>
                      <a:pt x="86344" y="52375"/>
                    </a:lnTo>
                    <a:lnTo>
                      <a:pt x="112013" y="51530"/>
                    </a:lnTo>
                    <a:lnTo>
                      <a:pt x="137683" y="51399"/>
                    </a:lnTo>
                    <a:lnTo>
                      <a:pt x="179248" y="60198"/>
                    </a:lnTo>
                    <a:lnTo>
                      <a:pt x="179831" y="65532"/>
                    </a:lnTo>
                    <a:lnTo>
                      <a:pt x="175200" y="73759"/>
                    </a:lnTo>
                    <a:lnTo>
                      <a:pt x="167354" y="81057"/>
                    </a:lnTo>
                    <a:lnTo>
                      <a:pt x="158507" y="87070"/>
                    </a:lnTo>
                    <a:lnTo>
                      <a:pt x="150875" y="91440"/>
                    </a:lnTo>
                    <a:lnTo>
                      <a:pt x="133480" y="101453"/>
                    </a:lnTo>
                    <a:lnTo>
                      <a:pt x="115728" y="110966"/>
                    </a:lnTo>
                    <a:lnTo>
                      <a:pt x="97833" y="120050"/>
                    </a:lnTo>
                    <a:lnTo>
                      <a:pt x="80009" y="128778"/>
                    </a:lnTo>
                    <a:lnTo>
                      <a:pt x="63769" y="137243"/>
                    </a:lnTo>
                    <a:lnTo>
                      <a:pt x="47243" y="145637"/>
                    </a:lnTo>
                    <a:lnTo>
                      <a:pt x="30718" y="154174"/>
                    </a:lnTo>
                    <a:lnTo>
                      <a:pt x="14477" y="163068"/>
                    </a:lnTo>
                    <a:lnTo>
                      <a:pt x="8381" y="166116"/>
                    </a:lnTo>
                    <a:lnTo>
                      <a:pt x="4571" y="169164"/>
                    </a:lnTo>
                    <a:lnTo>
                      <a:pt x="0" y="174498"/>
                    </a:lnTo>
                    <a:lnTo>
                      <a:pt x="4702" y="177665"/>
                    </a:lnTo>
                    <a:lnTo>
                      <a:pt x="11906" y="178689"/>
                    </a:lnTo>
                    <a:lnTo>
                      <a:pt x="19823" y="178569"/>
                    </a:lnTo>
                    <a:lnTo>
                      <a:pt x="26669" y="178308"/>
                    </a:lnTo>
                    <a:lnTo>
                      <a:pt x="46541" y="178010"/>
                    </a:lnTo>
                    <a:lnTo>
                      <a:pt x="66198" y="177069"/>
                    </a:lnTo>
                    <a:lnTo>
                      <a:pt x="85713" y="175414"/>
                    </a:lnTo>
                    <a:lnTo>
                      <a:pt x="105155" y="172974"/>
                    </a:lnTo>
                    <a:lnTo>
                      <a:pt x="122884" y="170938"/>
                    </a:lnTo>
                    <a:lnTo>
                      <a:pt x="140684" y="169259"/>
                    </a:lnTo>
                    <a:lnTo>
                      <a:pt x="158626" y="167723"/>
                    </a:lnTo>
                    <a:lnTo>
                      <a:pt x="176783" y="166116"/>
                    </a:lnTo>
                    <a:lnTo>
                      <a:pt x="181355" y="165354"/>
                    </a:lnTo>
                    <a:lnTo>
                      <a:pt x="192785" y="163830"/>
                    </a:lnTo>
                    <a:lnTo>
                      <a:pt x="192023" y="165354"/>
                    </a:lnTo>
                    <a:lnTo>
                      <a:pt x="189737" y="169164"/>
                    </a:lnTo>
                    <a:lnTo>
                      <a:pt x="182879" y="164592"/>
                    </a:lnTo>
                    <a:lnTo>
                      <a:pt x="181355" y="16383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8" name="Google Shape;8188;p102"/>
              <p:cNvSpPr/>
              <p:nvPr/>
            </p:nvSpPr>
            <p:spPr>
              <a:xfrm>
                <a:off x="8939021" y="4844796"/>
                <a:ext cx="11429" cy="0"/>
              </a:xfrm>
              <a:custGeom>
                <a:rect b="b" l="l" r="r" t="t"/>
                <a:pathLst>
                  <a:path extrusionOk="0" h="120000" w="11429">
                    <a:moveTo>
                      <a:pt x="0" y="0"/>
                    </a:moveTo>
                    <a:lnTo>
                      <a:pt x="3810" y="0"/>
                    </a:lnTo>
                    <a:lnTo>
                      <a:pt x="7620" y="0"/>
                    </a:lnTo>
                    <a:lnTo>
                      <a:pt x="11430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189" name="Google Shape;8189;p102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8935961" y="4876787"/>
                <a:ext cx="125755" cy="8155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190" name="Google Shape;8190;p102"/>
              <p:cNvSpPr/>
              <p:nvPr/>
            </p:nvSpPr>
            <p:spPr>
              <a:xfrm>
                <a:off x="9105899" y="4860798"/>
                <a:ext cx="2540" cy="60960"/>
              </a:xfrm>
              <a:custGeom>
                <a:rect b="b" l="l" r="r" t="t"/>
                <a:pathLst>
                  <a:path extrusionOk="0" h="60960" w="2540">
                    <a:moveTo>
                      <a:pt x="0" y="0"/>
                    </a:moveTo>
                    <a:lnTo>
                      <a:pt x="1524" y="38100"/>
                    </a:lnTo>
                    <a:lnTo>
                      <a:pt x="2286" y="45720"/>
                    </a:lnTo>
                    <a:lnTo>
                      <a:pt x="2286" y="53340"/>
                    </a:lnTo>
                    <a:lnTo>
                      <a:pt x="2286" y="6096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191" name="Google Shape;8191;p102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8983872" y="4491560"/>
                <a:ext cx="73272" cy="83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192" name="Google Shape;8192;p102"/>
              <p:cNvSpPr/>
              <p:nvPr/>
            </p:nvSpPr>
            <p:spPr>
              <a:xfrm>
                <a:off x="9183623" y="4639818"/>
                <a:ext cx="49529" cy="74295"/>
              </a:xfrm>
              <a:custGeom>
                <a:rect b="b" l="l" r="r" t="t"/>
                <a:pathLst>
                  <a:path extrusionOk="0" h="74295" w="49529">
                    <a:moveTo>
                      <a:pt x="0" y="18287"/>
                    </a:moveTo>
                    <a:lnTo>
                      <a:pt x="4321" y="9751"/>
                    </a:lnTo>
                    <a:lnTo>
                      <a:pt x="8286" y="4286"/>
                    </a:lnTo>
                    <a:lnTo>
                      <a:pt x="13823" y="1250"/>
                    </a:lnTo>
                    <a:lnTo>
                      <a:pt x="22859" y="0"/>
                    </a:lnTo>
                    <a:lnTo>
                      <a:pt x="30098" y="35"/>
                    </a:lnTo>
                    <a:lnTo>
                      <a:pt x="49053" y="25431"/>
                    </a:lnTo>
                    <a:lnTo>
                      <a:pt x="47779" y="33897"/>
                    </a:lnTo>
                    <a:lnTo>
                      <a:pt x="24384" y="67817"/>
                    </a:lnTo>
                    <a:lnTo>
                      <a:pt x="21336" y="70865"/>
                    </a:lnTo>
                    <a:lnTo>
                      <a:pt x="17526" y="72389"/>
                    </a:lnTo>
                    <a:lnTo>
                      <a:pt x="13716" y="73913"/>
                    </a:lnTo>
                    <a:lnTo>
                      <a:pt x="15240" y="67817"/>
                    </a:lnTo>
                    <a:lnTo>
                      <a:pt x="16002" y="65531"/>
                    </a:lnTo>
                    <a:lnTo>
                      <a:pt x="19050" y="58673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3" name="Google Shape;8193;p102"/>
              <p:cNvSpPr/>
              <p:nvPr/>
            </p:nvSpPr>
            <p:spPr>
              <a:xfrm>
                <a:off x="9234296" y="4623054"/>
                <a:ext cx="41275" cy="91439"/>
              </a:xfrm>
              <a:custGeom>
                <a:rect b="b" l="l" r="r" t="t"/>
                <a:pathLst>
                  <a:path extrusionOk="0" h="91439" w="41275">
                    <a:moveTo>
                      <a:pt x="16382" y="0"/>
                    </a:moveTo>
                    <a:lnTo>
                      <a:pt x="1904" y="41148"/>
                    </a:lnTo>
                    <a:lnTo>
                      <a:pt x="0" y="59436"/>
                    </a:lnTo>
                    <a:lnTo>
                      <a:pt x="404" y="69008"/>
                    </a:lnTo>
                    <a:lnTo>
                      <a:pt x="2666" y="77724"/>
                    </a:lnTo>
                    <a:lnTo>
                      <a:pt x="5714" y="86106"/>
                    </a:lnTo>
                    <a:lnTo>
                      <a:pt x="11810" y="89916"/>
                    </a:lnTo>
                    <a:lnTo>
                      <a:pt x="20192" y="90678"/>
                    </a:lnTo>
                    <a:lnTo>
                      <a:pt x="28574" y="91440"/>
                    </a:lnTo>
                    <a:lnTo>
                      <a:pt x="33908" y="90678"/>
                    </a:lnTo>
                    <a:lnTo>
                      <a:pt x="40766" y="86106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4" name="Google Shape;8194;p102"/>
              <p:cNvSpPr/>
              <p:nvPr/>
            </p:nvSpPr>
            <p:spPr>
              <a:xfrm>
                <a:off x="9295602" y="4687062"/>
                <a:ext cx="43179" cy="67310"/>
              </a:xfrm>
              <a:custGeom>
                <a:rect b="b" l="l" r="r" t="t"/>
                <a:pathLst>
                  <a:path extrusionOk="0" h="67310" w="43179">
                    <a:moveTo>
                      <a:pt x="4607" y="0"/>
                    </a:moveTo>
                    <a:lnTo>
                      <a:pt x="2500" y="7977"/>
                    </a:lnTo>
                    <a:lnTo>
                      <a:pt x="892" y="15240"/>
                    </a:lnTo>
                    <a:lnTo>
                      <a:pt x="0" y="22502"/>
                    </a:lnTo>
                    <a:lnTo>
                      <a:pt x="35" y="30480"/>
                    </a:lnTo>
                    <a:lnTo>
                      <a:pt x="178" y="37230"/>
                    </a:lnTo>
                    <a:lnTo>
                      <a:pt x="35" y="44481"/>
                    </a:lnTo>
                    <a:lnTo>
                      <a:pt x="464" y="51589"/>
                    </a:lnTo>
                    <a:lnTo>
                      <a:pt x="2321" y="57912"/>
                    </a:lnTo>
                    <a:lnTo>
                      <a:pt x="6131" y="64769"/>
                    </a:lnTo>
                    <a:lnTo>
                      <a:pt x="16037" y="67056"/>
                    </a:lnTo>
                    <a:lnTo>
                      <a:pt x="22895" y="64769"/>
                    </a:lnTo>
                    <a:lnTo>
                      <a:pt x="29420" y="61329"/>
                    </a:lnTo>
                    <a:lnTo>
                      <a:pt x="34516" y="56102"/>
                    </a:lnTo>
                    <a:lnTo>
                      <a:pt x="38754" y="49875"/>
                    </a:lnTo>
                    <a:lnTo>
                      <a:pt x="42707" y="43433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5" name="Google Shape;8195;p102"/>
              <p:cNvSpPr/>
              <p:nvPr/>
            </p:nvSpPr>
            <p:spPr>
              <a:xfrm>
                <a:off x="9313163" y="4619244"/>
                <a:ext cx="22225" cy="3810"/>
              </a:xfrm>
              <a:custGeom>
                <a:rect b="b" l="l" r="r" t="t"/>
                <a:pathLst>
                  <a:path extrusionOk="0" h="3810" w="22225">
                    <a:moveTo>
                      <a:pt x="0" y="3809"/>
                    </a:moveTo>
                    <a:lnTo>
                      <a:pt x="12192" y="1523"/>
                    </a:lnTo>
                    <a:lnTo>
                      <a:pt x="14478" y="0"/>
                    </a:lnTo>
                    <a:lnTo>
                      <a:pt x="22098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6" name="Google Shape;8196;p102"/>
              <p:cNvSpPr/>
              <p:nvPr/>
            </p:nvSpPr>
            <p:spPr>
              <a:xfrm>
                <a:off x="9393173" y="4644390"/>
                <a:ext cx="55879" cy="9525"/>
              </a:xfrm>
              <a:custGeom>
                <a:rect b="b" l="l" r="r" t="t"/>
                <a:pathLst>
                  <a:path extrusionOk="0" h="9525" w="55879">
                    <a:moveTo>
                      <a:pt x="0" y="9143"/>
                    </a:moveTo>
                    <a:lnTo>
                      <a:pt x="10727" y="7762"/>
                    </a:lnTo>
                    <a:lnTo>
                      <a:pt x="21240" y="6095"/>
                    </a:lnTo>
                    <a:lnTo>
                      <a:pt x="31611" y="4429"/>
                    </a:lnTo>
                    <a:lnTo>
                      <a:pt x="41910" y="3047"/>
                    </a:lnTo>
                    <a:lnTo>
                      <a:pt x="48768" y="3047"/>
                    </a:lnTo>
                    <a:lnTo>
                      <a:pt x="51053" y="3047"/>
                    </a:lnTo>
                    <a:lnTo>
                      <a:pt x="55626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197" name="Google Shape;8197;p102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9495269" y="4498073"/>
                <a:ext cx="209575" cy="19814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198" name="Google Shape;8198;p102"/>
              <p:cNvSpPr/>
              <p:nvPr/>
            </p:nvSpPr>
            <p:spPr>
              <a:xfrm>
                <a:off x="9138094" y="4561332"/>
                <a:ext cx="116204" cy="215900"/>
              </a:xfrm>
              <a:custGeom>
                <a:rect b="b" l="l" r="r" t="t"/>
                <a:pathLst>
                  <a:path extrusionOk="0" h="215900" w="116204">
                    <a:moveTo>
                      <a:pt x="56959" y="0"/>
                    </a:moveTo>
                    <a:lnTo>
                      <a:pt x="24955" y="33528"/>
                    </a:lnTo>
                    <a:lnTo>
                      <a:pt x="5774" y="80355"/>
                    </a:lnTo>
                    <a:lnTo>
                      <a:pt x="0" y="132111"/>
                    </a:lnTo>
                    <a:lnTo>
                      <a:pt x="1666" y="150030"/>
                    </a:lnTo>
                    <a:lnTo>
                      <a:pt x="22098" y="190690"/>
                    </a:lnTo>
                    <a:lnTo>
                      <a:pt x="59400" y="211133"/>
                    </a:lnTo>
                    <a:lnTo>
                      <a:pt x="89046" y="215824"/>
                    </a:lnTo>
                    <a:lnTo>
                      <a:pt x="103441" y="214884"/>
                    </a:lnTo>
                    <a:lnTo>
                      <a:pt x="107251" y="214122"/>
                    </a:lnTo>
                    <a:lnTo>
                      <a:pt x="111061" y="212597"/>
                    </a:lnTo>
                    <a:lnTo>
                      <a:pt x="115633" y="211074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199" name="Google Shape;8199;p102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9400590" y="4999469"/>
                <a:ext cx="337019" cy="2071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00" name="Google Shape;8200;p102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9758921" y="4966608"/>
                <a:ext cx="243674" cy="202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201" name="Google Shape;8201;p102"/>
          <p:cNvGrpSpPr/>
          <p:nvPr/>
        </p:nvGrpSpPr>
        <p:grpSpPr>
          <a:xfrm>
            <a:off x="3156983" y="3682168"/>
            <a:ext cx="2876228" cy="1092597"/>
            <a:chOff x="3472647" y="4172901"/>
            <a:chExt cx="3163819" cy="1238211"/>
          </a:xfrm>
        </p:grpSpPr>
        <p:grpSp>
          <p:nvGrpSpPr>
            <p:cNvPr id="8202" name="Google Shape;8202;p102"/>
            <p:cNvGrpSpPr/>
            <p:nvPr/>
          </p:nvGrpSpPr>
          <p:grpSpPr>
            <a:xfrm>
              <a:off x="3472647" y="4757224"/>
              <a:ext cx="877841" cy="385641"/>
              <a:chOff x="4770119" y="4901184"/>
              <a:chExt cx="722503" cy="279653"/>
            </a:xfrm>
          </p:grpSpPr>
          <p:sp>
            <p:nvSpPr>
              <p:cNvPr id="8203" name="Google Shape;8203;p102"/>
              <p:cNvSpPr/>
              <p:nvPr/>
            </p:nvSpPr>
            <p:spPr>
              <a:xfrm>
                <a:off x="4904993" y="5093208"/>
                <a:ext cx="490854" cy="87629"/>
              </a:xfrm>
              <a:custGeom>
                <a:rect b="b" l="l" r="r" t="t"/>
                <a:pathLst>
                  <a:path extrusionOk="0" h="87629" w="490854">
                    <a:moveTo>
                      <a:pt x="0" y="87630"/>
                    </a:moveTo>
                    <a:lnTo>
                      <a:pt x="51816" y="86201"/>
                    </a:lnTo>
                    <a:lnTo>
                      <a:pt x="103632" y="83058"/>
                    </a:lnTo>
                    <a:lnTo>
                      <a:pt x="152467" y="79345"/>
                    </a:lnTo>
                    <a:lnTo>
                      <a:pt x="201155" y="74755"/>
                    </a:lnTo>
                    <a:lnTo>
                      <a:pt x="249734" y="69506"/>
                    </a:lnTo>
                    <a:lnTo>
                      <a:pt x="298240" y="63819"/>
                    </a:lnTo>
                    <a:lnTo>
                      <a:pt x="346710" y="57912"/>
                    </a:lnTo>
                    <a:lnTo>
                      <a:pt x="411480" y="48863"/>
                    </a:lnTo>
                    <a:lnTo>
                      <a:pt x="476250" y="38099"/>
                    </a:lnTo>
                    <a:lnTo>
                      <a:pt x="481584" y="37337"/>
                    </a:lnTo>
                    <a:lnTo>
                      <a:pt x="485394" y="35813"/>
                    </a:lnTo>
                    <a:lnTo>
                      <a:pt x="490728" y="34289"/>
                    </a:lnTo>
                    <a:lnTo>
                      <a:pt x="489204" y="30479"/>
                    </a:lnTo>
                    <a:lnTo>
                      <a:pt x="488442" y="28955"/>
                    </a:lnTo>
                    <a:lnTo>
                      <a:pt x="486156" y="25907"/>
                    </a:lnTo>
                    <a:lnTo>
                      <a:pt x="482977" y="20252"/>
                    </a:lnTo>
                    <a:lnTo>
                      <a:pt x="481869" y="13811"/>
                    </a:lnTo>
                    <a:lnTo>
                      <a:pt x="481762" y="6941"/>
                    </a:lnTo>
                    <a:lnTo>
                      <a:pt x="481584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4" name="Google Shape;8204;p102"/>
              <p:cNvSpPr/>
              <p:nvPr/>
            </p:nvSpPr>
            <p:spPr>
              <a:xfrm>
                <a:off x="4770119" y="4930461"/>
                <a:ext cx="83820" cy="147954"/>
              </a:xfrm>
              <a:custGeom>
                <a:rect b="b" l="l" r="r" t="t"/>
                <a:pathLst>
                  <a:path extrusionOk="0" h="147954" w="83820">
                    <a:moveTo>
                      <a:pt x="83820" y="22538"/>
                    </a:moveTo>
                    <a:lnTo>
                      <a:pt x="46791" y="0"/>
                    </a:lnTo>
                    <a:lnTo>
                      <a:pt x="38862" y="154"/>
                    </a:lnTo>
                    <a:lnTo>
                      <a:pt x="11644" y="34932"/>
                    </a:lnTo>
                    <a:lnTo>
                      <a:pt x="10668" y="45398"/>
                    </a:lnTo>
                    <a:lnTo>
                      <a:pt x="11632" y="57030"/>
                    </a:lnTo>
                    <a:lnTo>
                      <a:pt x="40767" y="88939"/>
                    </a:lnTo>
                    <a:lnTo>
                      <a:pt x="51435" y="92737"/>
                    </a:lnTo>
                    <a:lnTo>
                      <a:pt x="62103" y="96678"/>
                    </a:lnTo>
                    <a:lnTo>
                      <a:pt x="71628" y="102548"/>
                    </a:lnTo>
                    <a:lnTo>
                      <a:pt x="74449" y="107561"/>
                    </a:lnTo>
                    <a:lnTo>
                      <a:pt x="73628" y="112930"/>
                    </a:lnTo>
                    <a:lnTo>
                      <a:pt x="38552" y="140029"/>
                    </a:lnTo>
                    <a:lnTo>
                      <a:pt x="7298" y="147780"/>
                    </a:lnTo>
                    <a:lnTo>
                      <a:pt x="0" y="147506"/>
                    </a:lnTo>
                    <a:lnTo>
                      <a:pt x="0" y="138362"/>
                    </a:lnTo>
                    <a:lnTo>
                      <a:pt x="762" y="139124"/>
                    </a:lnTo>
                    <a:lnTo>
                      <a:pt x="6096" y="130742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5" name="Google Shape;8205;p102"/>
              <p:cNvSpPr/>
              <p:nvPr/>
            </p:nvSpPr>
            <p:spPr>
              <a:xfrm>
                <a:off x="4866453" y="4988052"/>
                <a:ext cx="49529" cy="84454"/>
              </a:xfrm>
              <a:custGeom>
                <a:rect b="b" l="l" r="r" t="t"/>
                <a:pathLst>
                  <a:path extrusionOk="0" h="84454" w="49529">
                    <a:moveTo>
                      <a:pt x="440" y="5333"/>
                    </a:moveTo>
                    <a:lnTo>
                      <a:pt x="0" y="18299"/>
                    </a:lnTo>
                    <a:lnTo>
                      <a:pt x="916" y="29622"/>
                    </a:lnTo>
                    <a:lnTo>
                      <a:pt x="3119" y="40802"/>
                    </a:lnTo>
                    <a:lnTo>
                      <a:pt x="6536" y="53339"/>
                    </a:lnTo>
                    <a:lnTo>
                      <a:pt x="8239" y="61186"/>
                    </a:lnTo>
                    <a:lnTo>
                      <a:pt x="10441" y="69246"/>
                    </a:lnTo>
                    <a:lnTo>
                      <a:pt x="13930" y="76592"/>
                    </a:lnTo>
                    <a:lnTo>
                      <a:pt x="19490" y="82295"/>
                    </a:lnTo>
                    <a:lnTo>
                      <a:pt x="25919" y="84081"/>
                    </a:lnTo>
                    <a:lnTo>
                      <a:pt x="31492" y="82295"/>
                    </a:lnTo>
                    <a:lnTo>
                      <a:pt x="48851" y="42719"/>
                    </a:lnTo>
                    <a:lnTo>
                      <a:pt x="49208" y="32003"/>
                    </a:lnTo>
                    <a:lnTo>
                      <a:pt x="48065" y="22681"/>
                    </a:lnTo>
                    <a:lnTo>
                      <a:pt x="11846" y="71"/>
                    </a:lnTo>
                    <a:lnTo>
                      <a:pt x="5012" y="0"/>
                    </a:lnTo>
                    <a:lnTo>
                      <a:pt x="3488" y="0"/>
                    </a:lnTo>
                    <a:lnTo>
                      <a:pt x="2726" y="0"/>
                    </a:lnTo>
                    <a:lnTo>
                      <a:pt x="1964" y="1523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6" name="Google Shape;8206;p102"/>
              <p:cNvSpPr/>
              <p:nvPr/>
            </p:nvSpPr>
            <p:spPr>
              <a:xfrm>
                <a:off x="4936616" y="4919472"/>
                <a:ext cx="28575" cy="143510"/>
              </a:xfrm>
              <a:custGeom>
                <a:rect b="b" l="l" r="r" t="t"/>
                <a:pathLst>
                  <a:path extrusionOk="0" h="143510" w="28575">
                    <a:moveTo>
                      <a:pt x="2666" y="0"/>
                    </a:moveTo>
                    <a:lnTo>
                      <a:pt x="547" y="11370"/>
                    </a:lnTo>
                    <a:lnTo>
                      <a:pt x="0" y="21240"/>
                    </a:lnTo>
                    <a:lnTo>
                      <a:pt x="1166" y="30968"/>
                    </a:lnTo>
                    <a:lnTo>
                      <a:pt x="4190" y="41909"/>
                    </a:lnTo>
                    <a:lnTo>
                      <a:pt x="7977" y="54816"/>
                    </a:lnTo>
                    <a:lnTo>
                      <a:pt x="12191" y="67436"/>
                    </a:lnTo>
                    <a:lnTo>
                      <a:pt x="16406" y="80057"/>
                    </a:lnTo>
                    <a:lnTo>
                      <a:pt x="25526" y="117347"/>
                    </a:lnTo>
                    <a:lnTo>
                      <a:pt x="28574" y="141731"/>
                    </a:lnTo>
                    <a:lnTo>
                      <a:pt x="28574" y="142493"/>
                    </a:lnTo>
                    <a:lnTo>
                      <a:pt x="28574" y="143255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7" name="Google Shape;8207;p102"/>
              <p:cNvSpPr/>
              <p:nvPr/>
            </p:nvSpPr>
            <p:spPr>
              <a:xfrm>
                <a:off x="4991099" y="4977384"/>
                <a:ext cx="67945" cy="60960"/>
              </a:xfrm>
              <a:custGeom>
                <a:rect b="b" l="l" r="r" t="t"/>
                <a:pathLst>
                  <a:path extrusionOk="0" h="60960" w="67945">
                    <a:moveTo>
                      <a:pt x="0" y="762"/>
                    </a:moveTo>
                    <a:lnTo>
                      <a:pt x="6858" y="44196"/>
                    </a:lnTo>
                    <a:lnTo>
                      <a:pt x="9906" y="55626"/>
                    </a:lnTo>
                    <a:lnTo>
                      <a:pt x="18288" y="57912"/>
                    </a:lnTo>
                    <a:lnTo>
                      <a:pt x="26670" y="60960"/>
                    </a:lnTo>
                    <a:lnTo>
                      <a:pt x="31242" y="54102"/>
                    </a:lnTo>
                    <a:lnTo>
                      <a:pt x="33528" y="47244"/>
                    </a:lnTo>
                    <a:lnTo>
                      <a:pt x="36290" y="39683"/>
                    </a:lnTo>
                    <a:lnTo>
                      <a:pt x="37909" y="31908"/>
                    </a:lnTo>
                    <a:lnTo>
                      <a:pt x="38671" y="23991"/>
                    </a:lnTo>
                    <a:lnTo>
                      <a:pt x="38862" y="16002"/>
                    </a:lnTo>
                    <a:lnTo>
                      <a:pt x="38862" y="10668"/>
                    </a:lnTo>
                    <a:lnTo>
                      <a:pt x="38862" y="7620"/>
                    </a:lnTo>
                    <a:lnTo>
                      <a:pt x="36576" y="3048"/>
                    </a:lnTo>
                    <a:lnTo>
                      <a:pt x="35052" y="5334"/>
                    </a:lnTo>
                    <a:lnTo>
                      <a:pt x="34290" y="0"/>
                    </a:lnTo>
                    <a:lnTo>
                      <a:pt x="34290" y="9144"/>
                    </a:lnTo>
                    <a:lnTo>
                      <a:pt x="34837" y="17133"/>
                    </a:lnTo>
                    <a:lnTo>
                      <a:pt x="50292" y="56388"/>
                    </a:lnTo>
                    <a:lnTo>
                      <a:pt x="59436" y="57912"/>
                    </a:lnTo>
                    <a:lnTo>
                      <a:pt x="64008" y="57912"/>
                    </a:lnTo>
                    <a:lnTo>
                      <a:pt x="66294" y="57912"/>
                    </a:lnTo>
                    <a:lnTo>
                      <a:pt x="67818" y="5486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8" name="Google Shape;8208;p102"/>
              <p:cNvSpPr/>
              <p:nvPr/>
            </p:nvSpPr>
            <p:spPr>
              <a:xfrm>
                <a:off x="5078158" y="4918710"/>
                <a:ext cx="21589" cy="124460"/>
              </a:xfrm>
              <a:custGeom>
                <a:rect b="b" l="l" r="r" t="t"/>
                <a:pathLst>
                  <a:path extrusionOk="0" h="124460" w="21589">
                    <a:moveTo>
                      <a:pt x="2095" y="0"/>
                    </a:moveTo>
                    <a:lnTo>
                      <a:pt x="404" y="13573"/>
                    </a:lnTo>
                    <a:lnTo>
                      <a:pt x="0" y="26289"/>
                    </a:lnTo>
                    <a:lnTo>
                      <a:pt x="1023" y="39004"/>
                    </a:lnTo>
                    <a:lnTo>
                      <a:pt x="9810" y="80772"/>
                    </a:lnTo>
                    <a:lnTo>
                      <a:pt x="19621" y="119634"/>
                    </a:lnTo>
                    <a:lnTo>
                      <a:pt x="21145" y="12420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9" name="Google Shape;8209;p102"/>
              <p:cNvSpPr/>
              <p:nvPr/>
            </p:nvSpPr>
            <p:spPr>
              <a:xfrm>
                <a:off x="5097017" y="4970526"/>
                <a:ext cx="53339" cy="62864"/>
              </a:xfrm>
              <a:custGeom>
                <a:rect b="b" l="l" r="r" t="t"/>
                <a:pathLst>
                  <a:path extrusionOk="0" h="62864" w="53339">
                    <a:moveTo>
                      <a:pt x="0" y="19050"/>
                    </a:moveTo>
                    <a:lnTo>
                      <a:pt x="8560" y="12668"/>
                    </a:lnTo>
                    <a:lnTo>
                      <a:pt x="15906" y="8000"/>
                    </a:lnTo>
                    <a:lnTo>
                      <a:pt x="23681" y="4476"/>
                    </a:lnTo>
                    <a:lnTo>
                      <a:pt x="33527" y="1523"/>
                    </a:lnTo>
                    <a:lnTo>
                      <a:pt x="37337" y="0"/>
                    </a:lnTo>
                    <a:lnTo>
                      <a:pt x="40386" y="0"/>
                    </a:lnTo>
                    <a:lnTo>
                      <a:pt x="44195" y="0"/>
                    </a:lnTo>
                    <a:lnTo>
                      <a:pt x="44958" y="7619"/>
                    </a:lnTo>
                    <a:lnTo>
                      <a:pt x="46482" y="14477"/>
                    </a:lnTo>
                    <a:lnTo>
                      <a:pt x="47244" y="22097"/>
                    </a:lnTo>
                    <a:lnTo>
                      <a:pt x="48506" y="29408"/>
                    </a:lnTo>
                    <a:lnTo>
                      <a:pt x="49911" y="36575"/>
                    </a:lnTo>
                    <a:lnTo>
                      <a:pt x="51315" y="43743"/>
                    </a:lnTo>
                    <a:lnTo>
                      <a:pt x="52578" y="51053"/>
                    </a:lnTo>
                    <a:lnTo>
                      <a:pt x="53340" y="54863"/>
                    </a:lnTo>
                    <a:lnTo>
                      <a:pt x="53340" y="58673"/>
                    </a:lnTo>
                    <a:lnTo>
                      <a:pt x="53340" y="62483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0" name="Google Shape;8210;p102"/>
              <p:cNvSpPr/>
              <p:nvPr/>
            </p:nvSpPr>
            <p:spPr>
              <a:xfrm>
                <a:off x="5116067" y="4901184"/>
                <a:ext cx="15239" cy="16510"/>
              </a:xfrm>
              <a:custGeom>
                <a:rect b="b" l="l" r="r" t="t"/>
                <a:pathLst>
                  <a:path extrusionOk="0" h="16510" w="15239">
                    <a:moveTo>
                      <a:pt x="0" y="3809"/>
                    </a:moveTo>
                    <a:lnTo>
                      <a:pt x="0" y="12191"/>
                    </a:lnTo>
                    <a:lnTo>
                      <a:pt x="3047" y="16001"/>
                    </a:lnTo>
                    <a:lnTo>
                      <a:pt x="11429" y="16001"/>
                    </a:lnTo>
                    <a:lnTo>
                      <a:pt x="15239" y="12191"/>
                    </a:lnTo>
                    <a:lnTo>
                      <a:pt x="15239" y="7619"/>
                    </a:lnTo>
                    <a:lnTo>
                      <a:pt x="15239" y="3809"/>
                    </a:lnTo>
                    <a:lnTo>
                      <a:pt x="11429" y="0"/>
                    </a:lnTo>
                    <a:lnTo>
                      <a:pt x="3047" y="0"/>
                    </a:lnTo>
                    <a:lnTo>
                      <a:pt x="0" y="380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1" name="Google Shape;8211;p102"/>
              <p:cNvSpPr/>
              <p:nvPr/>
            </p:nvSpPr>
            <p:spPr>
              <a:xfrm>
                <a:off x="5178087" y="4975860"/>
                <a:ext cx="72389" cy="85725"/>
              </a:xfrm>
              <a:custGeom>
                <a:rect b="b" l="l" r="r" t="t"/>
                <a:pathLst>
                  <a:path extrusionOk="0" h="85725" w="72389">
                    <a:moveTo>
                      <a:pt x="11894" y="0"/>
                    </a:moveTo>
                    <a:lnTo>
                      <a:pt x="5072" y="9251"/>
                    </a:lnTo>
                    <a:lnTo>
                      <a:pt x="1321" y="16859"/>
                    </a:lnTo>
                    <a:lnTo>
                      <a:pt x="0" y="25181"/>
                    </a:lnTo>
                    <a:lnTo>
                      <a:pt x="464" y="36575"/>
                    </a:lnTo>
                    <a:lnTo>
                      <a:pt x="21800" y="80771"/>
                    </a:lnTo>
                    <a:lnTo>
                      <a:pt x="37707" y="85724"/>
                    </a:lnTo>
                    <a:lnTo>
                      <a:pt x="45696" y="83772"/>
                    </a:lnTo>
                    <a:lnTo>
                      <a:pt x="70187" y="48065"/>
                    </a:lnTo>
                    <a:lnTo>
                      <a:pt x="72282" y="26336"/>
                    </a:lnTo>
                    <a:lnTo>
                      <a:pt x="70187" y="17525"/>
                    </a:lnTo>
                    <a:lnTo>
                      <a:pt x="33599" y="1369"/>
                    </a:lnTo>
                    <a:lnTo>
                      <a:pt x="25610" y="3047"/>
                    </a:lnTo>
                    <a:lnTo>
                      <a:pt x="24848" y="3809"/>
                    </a:lnTo>
                    <a:lnTo>
                      <a:pt x="23324" y="3809"/>
                    </a:lnTo>
                    <a:lnTo>
                      <a:pt x="24848" y="9905"/>
                    </a:lnTo>
                    <a:lnTo>
                      <a:pt x="24848" y="9143"/>
                    </a:lnTo>
                    <a:lnTo>
                      <a:pt x="32468" y="9143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2" name="Google Shape;8212;p102"/>
              <p:cNvSpPr/>
              <p:nvPr/>
            </p:nvSpPr>
            <p:spPr>
              <a:xfrm>
                <a:off x="5281802" y="4936998"/>
                <a:ext cx="75564" cy="105410"/>
              </a:xfrm>
              <a:custGeom>
                <a:rect b="b" l="l" r="r" t="t"/>
                <a:pathLst>
                  <a:path extrusionOk="0" h="105410" w="75564">
                    <a:moveTo>
                      <a:pt x="380" y="32004"/>
                    </a:moveTo>
                    <a:lnTo>
                      <a:pt x="190" y="45839"/>
                    </a:lnTo>
                    <a:lnTo>
                      <a:pt x="0" y="59817"/>
                    </a:lnTo>
                    <a:lnTo>
                      <a:pt x="380" y="73794"/>
                    </a:lnTo>
                    <a:lnTo>
                      <a:pt x="1904" y="87630"/>
                    </a:lnTo>
                    <a:lnTo>
                      <a:pt x="2666" y="93726"/>
                    </a:lnTo>
                    <a:lnTo>
                      <a:pt x="5714" y="98298"/>
                    </a:lnTo>
                    <a:lnTo>
                      <a:pt x="8762" y="102108"/>
                    </a:lnTo>
                    <a:lnTo>
                      <a:pt x="9524" y="97536"/>
                    </a:lnTo>
                    <a:lnTo>
                      <a:pt x="10286" y="88392"/>
                    </a:lnTo>
                    <a:lnTo>
                      <a:pt x="9524" y="82296"/>
                    </a:lnTo>
                    <a:lnTo>
                      <a:pt x="7977" y="70985"/>
                    </a:lnTo>
                    <a:lnTo>
                      <a:pt x="6857" y="59817"/>
                    </a:lnTo>
                    <a:lnTo>
                      <a:pt x="6310" y="48648"/>
                    </a:lnTo>
                    <a:lnTo>
                      <a:pt x="6476" y="37338"/>
                    </a:lnTo>
                    <a:lnTo>
                      <a:pt x="8917" y="23038"/>
                    </a:lnTo>
                    <a:lnTo>
                      <a:pt x="15144" y="11525"/>
                    </a:lnTo>
                    <a:lnTo>
                      <a:pt x="25229" y="3583"/>
                    </a:lnTo>
                    <a:lnTo>
                      <a:pt x="39242" y="0"/>
                    </a:lnTo>
                    <a:lnTo>
                      <a:pt x="48017" y="1357"/>
                    </a:lnTo>
                    <a:lnTo>
                      <a:pt x="71627" y="31694"/>
                    </a:lnTo>
                    <a:lnTo>
                      <a:pt x="75342" y="59650"/>
                    </a:lnTo>
                    <a:lnTo>
                      <a:pt x="75056" y="73914"/>
                    </a:lnTo>
                    <a:lnTo>
                      <a:pt x="67436" y="105156"/>
                    </a:lnTo>
                    <a:lnTo>
                      <a:pt x="66674" y="10515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3" name="Google Shape;8213;p102"/>
              <p:cNvSpPr/>
              <p:nvPr/>
            </p:nvSpPr>
            <p:spPr>
              <a:xfrm>
                <a:off x="5451347" y="4949190"/>
                <a:ext cx="6350" cy="28575"/>
              </a:xfrm>
              <a:custGeom>
                <a:rect b="b" l="l" r="r" t="t"/>
                <a:pathLst>
                  <a:path extrusionOk="0" h="28575" w="6350">
                    <a:moveTo>
                      <a:pt x="6096" y="0"/>
                    </a:moveTo>
                    <a:lnTo>
                      <a:pt x="3000" y="7834"/>
                    </a:lnTo>
                    <a:lnTo>
                      <a:pt x="1333" y="14096"/>
                    </a:lnTo>
                    <a:lnTo>
                      <a:pt x="523" y="20359"/>
                    </a:lnTo>
                    <a:lnTo>
                      <a:pt x="0" y="2819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4" name="Google Shape;8214;p102"/>
              <p:cNvSpPr/>
              <p:nvPr/>
            </p:nvSpPr>
            <p:spPr>
              <a:xfrm>
                <a:off x="5481827" y="5064252"/>
                <a:ext cx="10795" cy="1270"/>
              </a:xfrm>
              <a:custGeom>
                <a:rect b="b" l="l" r="r" t="t"/>
                <a:pathLst>
                  <a:path extrusionOk="0" h="1270" w="10795">
                    <a:moveTo>
                      <a:pt x="10667" y="0"/>
                    </a:moveTo>
                    <a:lnTo>
                      <a:pt x="6857" y="0"/>
                    </a:lnTo>
                    <a:lnTo>
                      <a:pt x="3809" y="762"/>
                    </a:lnTo>
                    <a:lnTo>
                      <a:pt x="0" y="762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215" name="Google Shape;8215;p102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4976303" y="4749765"/>
              <a:ext cx="161713" cy="1965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16" name="Google Shape;8216;p102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5125950" y="4613163"/>
              <a:ext cx="106498" cy="1114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217" name="Google Shape;8217;p102"/>
            <p:cNvGrpSpPr/>
            <p:nvPr/>
          </p:nvGrpSpPr>
          <p:grpSpPr>
            <a:xfrm>
              <a:off x="5336347" y="4788886"/>
              <a:ext cx="72523" cy="82180"/>
              <a:chOff x="6304025" y="4924139"/>
              <a:chExt cx="59690" cy="59594"/>
            </a:xfrm>
          </p:grpSpPr>
          <p:sp>
            <p:nvSpPr>
              <p:cNvPr id="8218" name="Google Shape;8218;p102"/>
              <p:cNvSpPr/>
              <p:nvPr/>
            </p:nvSpPr>
            <p:spPr>
              <a:xfrm>
                <a:off x="6304025" y="4924139"/>
                <a:ext cx="52704" cy="2539"/>
              </a:xfrm>
              <a:custGeom>
                <a:rect b="b" l="l" r="r" t="t"/>
                <a:pathLst>
                  <a:path extrusionOk="0" h="2539" w="52704">
                    <a:moveTo>
                      <a:pt x="0" y="666"/>
                    </a:moveTo>
                    <a:lnTo>
                      <a:pt x="12930" y="369"/>
                    </a:lnTo>
                    <a:lnTo>
                      <a:pt x="26288" y="0"/>
                    </a:lnTo>
                    <a:lnTo>
                      <a:pt x="39647" y="345"/>
                    </a:lnTo>
                    <a:lnTo>
                      <a:pt x="52577" y="219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9" name="Google Shape;8219;p102"/>
              <p:cNvSpPr/>
              <p:nvPr/>
            </p:nvSpPr>
            <p:spPr>
              <a:xfrm>
                <a:off x="6311645" y="4977383"/>
                <a:ext cx="52070" cy="6350"/>
              </a:xfrm>
              <a:custGeom>
                <a:rect b="b" l="l" r="r" t="t"/>
                <a:pathLst>
                  <a:path extrusionOk="0" h="6350" w="52070">
                    <a:moveTo>
                      <a:pt x="0" y="5333"/>
                    </a:moveTo>
                    <a:lnTo>
                      <a:pt x="11406" y="6143"/>
                    </a:lnTo>
                    <a:lnTo>
                      <a:pt x="22098" y="6095"/>
                    </a:lnTo>
                    <a:lnTo>
                      <a:pt x="32789" y="4905"/>
                    </a:lnTo>
                    <a:lnTo>
                      <a:pt x="44196" y="2285"/>
                    </a:lnTo>
                    <a:lnTo>
                      <a:pt x="46482" y="1523"/>
                    </a:lnTo>
                    <a:lnTo>
                      <a:pt x="48768" y="761"/>
                    </a:lnTo>
                    <a:lnTo>
                      <a:pt x="51816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20" name="Google Shape;8220;p102"/>
            <p:cNvGrpSpPr/>
            <p:nvPr/>
          </p:nvGrpSpPr>
          <p:grpSpPr>
            <a:xfrm>
              <a:off x="5613183" y="4722543"/>
              <a:ext cx="152778" cy="405626"/>
              <a:chOff x="6531863" y="4876037"/>
              <a:chExt cx="125743" cy="294145"/>
            </a:xfrm>
          </p:grpSpPr>
          <p:sp>
            <p:nvSpPr>
              <p:cNvPr id="8221" name="Google Shape;8221;p102"/>
              <p:cNvSpPr/>
              <p:nvPr/>
            </p:nvSpPr>
            <p:spPr>
              <a:xfrm>
                <a:off x="6579869" y="4876037"/>
                <a:ext cx="6350" cy="99060"/>
              </a:xfrm>
              <a:custGeom>
                <a:rect b="b" l="l" r="r" t="t"/>
                <a:pathLst>
                  <a:path extrusionOk="0" h="99060" w="6350">
                    <a:moveTo>
                      <a:pt x="6096" y="0"/>
                    </a:moveTo>
                    <a:lnTo>
                      <a:pt x="5083" y="12120"/>
                    </a:lnTo>
                    <a:lnTo>
                      <a:pt x="4286" y="24383"/>
                    </a:lnTo>
                    <a:lnTo>
                      <a:pt x="3631" y="36647"/>
                    </a:lnTo>
                    <a:lnTo>
                      <a:pt x="3048" y="48767"/>
                    </a:lnTo>
                    <a:lnTo>
                      <a:pt x="2369" y="60328"/>
                    </a:lnTo>
                    <a:lnTo>
                      <a:pt x="1619" y="72104"/>
                    </a:lnTo>
                    <a:lnTo>
                      <a:pt x="1012" y="84022"/>
                    </a:lnTo>
                    <a:lnTo>
                      <a:pt x="762" y="96011"/>
                    </a:lnTo>
                    <a:lnTo>
                      <a:pt x="762" y="98297"/>
                    </a:lnTo>
                    <a:lnTo>
                      <a:pt x="0" y="99059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2" name="Google Shape;8222;p102"/>
              <p:cNvSpPr/>
              <p:nvPr/>
            </p:nvSpPr>
            <p:spPr>
              <a:xfrm>
                <a:off x="6531863" y="4987289"/>
                <a:ext cx="112395" cy="8889"/>
              </a:xfrm>
              <a:custGeom>
                <a:rect b="b" l="l" r="r" t="t"/>
                <a:pathLst>
                  <a:path extrusionOk="0" h="8889" w="112395">
                    <a:moveTo>
                      <a:pt x="0" y="6857"/>
                    </a:moveTo>
                    <a:lnTo>
                      <a:pt x="14263" y="8251"/>
                    </a:lnTo>
                    <a:lnTo>
                      <a:pt x="27812" y="8858"/>
                    </a:lnTo>
                    <a:lnTo>
                      <a:pt x="41362" y="8465"/>
                    </a:lnTo>
                    <a:lnTo>
                      <a:pt x="55626" y="6857"/>
                    </a:lnTo>
                    <a:lnTo>
                      <a:pt x="69794" y="4500"/>
                    </a:lnTo>
                    <a:lnTo>
                      <a:pt x="83820" y="2285"/>
                    </a:lnTo>
                    <a:lnTo>
                      <a:pt x="97845" y="642"/>
                    </a:lnTo>
                    <a:lnTo>
                      <a:pt x="112014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223" name="Google Shape;8223;p102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6591287" y="5046713"/>
                <a:ext cx="66319" cy="1234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224" name="Google Shape;8224;p102"/>
            <p:cNvGrpSpPr/>
            <p:nvPr/>
          </p:nvGrpSpPr>
          <p:grpSpPr>
            <a:xfrm>
              <a:off x="5855737" y="4439881"/>
              <a:ext cx="247211" cy="663070"/>
              <a:chOff x="6731508" y="4671060"/>
              <a:chExt cx="203466" cy="480834"/>
            </a:xfrm>
          </p:grpSpPr>
          <p:sp>
            <p:nvSpPr>
              <p:cNvPr id="8225" name="Google Shape;8225;p102"/>
              <p:cNvSpPr/>
              <p:nvPr/>
            </p:nvSpPr>
            <p:spPr>
              <a:xfrm>
                <a:off x="6739890" y="4871275"/>
                <a:ext cx="11429" cy="8254"/>
              </a:xfrm>
              <a:custGeom>
                <a:rect b="b" l="l" r="r" t="t"/>
                <a:pathLst>
                  <a:path extrusionOk="0" h="8254" w="11429">
                    <a:moveTo>
                      <a:pt x="11429" y="7810"/>
                    </a:moveTo>
                    <a:lnTo>
                      <a:pt x="3667" y="1190"/>
                    </a:lnTo>
                    <a:lnTo>
                      <a:pt x="3047" y="0"/>
                    </a:lnTo>
                    <a:lnTo>
                      <a:pt x="4143" y="1381"/>
                    </a:lnTo>
                    <a:lnTo>
                      <a:pt x="1523" y="2476"/>
                    </a:lnTo>
                    <a:lnTo>
                      <a:pt x="761" y="2476"/>
                    </a:lnTo>
                    <a:lnTo>
                      <a:pt x="761" y="3238"/>
                    </a:lnTo>
                    <a:lnTo>
                      <a:pt x="0" y="3238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6" name="Google Shape;8226;p102"/>
              <p:cNvSpPr/>
              <p:nvPr/>
            </p:nvSpPr>
            <p:spPr>
              <a:xfrm>
                <a:off x="6731508" y="4800600"/>
                <a:ext cx="188595" cy="195579"/>
              </a:xfrm>
              <a:custGeom>
                <a:rect b="b" l="l" r="r" t="t"/>
                <a:pathLst>
                  <a:path extrusionOk="0" h="195579" w="188595">
                    <a:moveTo>
                      <a:pt x="188214" y="0"/>
                    </a:moveTo>
                    <a:lnTo>
                      <a:pt x="144018" y="12192"/>
                    </a:lnTo>
                    <a:lnTo>
                      <a:pt x="94190" y="33623"/>
                    </a:lnTo>
                    <a:lnTo>
                      <a:pt x="77724" y="41148"/>
                    </a:lnTo>
                    <a:lnTo>
                      <a:pt x="62174" y="48577"/>
                    </a:lnTo>
                    <a:lnTo>
                      <a:pt x="46482" y="56007"/>
                    </a:lnTo>
                    <a:lnTo>
                      <a:pt x="30789" y="63436"/>
                    </a:lnTo>
                    <a:lnTo>
                      <a:pt x="15240" y="70866"/>
                    </a:lnTo>
                    <a:lnTo>
                      <a:pt x="9144" y="73914"/>
                    </a:lnTo>
                    <a:lnTo>
                      <a:pt x="4572" y="76962"/>
                    </a:lnTo>
                    <a:lnTo>
                      <a:pt x="0" y="81534"/>
                    </a:lnTo>
                    <a:lnTo>
                      <a:pt x="9144" y="81986"/>
                    </a:lnTo>
                    <a:lnTo>
                      <a:pt x="18288" y="82296"/>
                    </a:lnTo>
                    <a:lnTo>
                      <a:pt x="27432" y="82605"/>
                    </a:lnTo>
                    <a:lnTo>
                      <a:pt x="36576" y="83058"/>
                    </a:lnTo>
                    <a:lnTo>
                      <a:pt x="51435" y="83962"/>
                    </a:lnTo>
                    <a:lnTo>
                      <a:pt x="66294" y="84582"/>
                    </a:lnTo>
                    <a:lnTo>
                      <a:pt x="112204" y="87915"/>
                    </a:lnTo>
                    <a:lnTo>
                      <a:pt x="132588" y="97536"/>
                    </a:lnTo>
                    <a:lnTo>
                      <a:pt x="130302" y="103632"/>
                    </a:lnTo>
                    <a:lnTo>
                      <a:pt x="100036" y="127587"/>
                    </a:lnTo>
                    <a:lnTo>
                      <a:pt x="90678" y="133350"/>
                    </a:lnTo>
                    <a:lnTo>
                      <a:pt x="78557" y="141243"/>
                    </a:lnTo>
                    <a:lnTo>
                      <a:pt x="66294" y="149066"/>
                    </a:lnTo>
                    <a:lnTo>
                      <a:pt x="54030" y="157031"/>
                    </a:lnTo>
                    <a:lnTo>
                      <a:pt x="41910" y="165354"/>
                    </a:lnTo>
                    <a:lnTo>
                      <a:pt x="34932" y="169771"/>
                    </a:lnTo>
                    <a:lnTo>
                      <a:pt x="26670" y="174974"/>
                    </a:lnTo>
                    <a:lnTo>
                      <a:pt x="18978" y="180891"/>
                    </a:lnTo>
                    <a:lnTo>
                      <a:pt x="13716" y="187452"/>
                    </a:lnTo>
                    <a:lnTo>
                      <a:pt x="13716" y="188976"/>
                    </a:lnTo>
                    <a:lnTo>
                      <a:pt x="13716" y="189738"/>
                    </a:lnTo>
                    <a:lnTo>
                      <a:pt x="13716" y="191262"/>
                    </a:lnTo>
                    <a:lnTo>
                      <a:pt x="20276" y="192714"/>
                    </a:lnTo>
                    <a:lnTo>
                      <a:pt x="27336" y="193738"/>
                    </a:lnTo>
                    <a:lnTo>
                      <a:pt x="34825" y="194476"/>
                    </a:lnTo>
                    <a:lnTo>
                      <a:pt x="42672" y="195072"/>
                    </a:lnTo>
                    <a:lnTo>
                      <a:pt x="58554" y="194310"/>
                    </a:lnTo>
                    <a:lnTo>
                      <a:pt x="74295" y="192405"/>
                    </a:lnTo>
                    <a:lnTo>
                      <a:pt x="90035" y="189928"/>
                    </a:lnTo>
                    <a:lnTo>
                      <a:pt x="105918" y="187452"/>
                    </a:lnTo>
                    <a:lnTo>
                      <a:pt x="117348" y="185201"/>
                    </a:lnTo>
                    <a:lnTo>
                      <a:pt x="128778" y="183165"/>
                    </a:lnTo>
                    <a:lnTo>
                      <a:pt x="140208" y="181558"/>
                    </a:lnTo>
                    <a:lnTo>
                      <a:pt x="151638" y="180594"/>
                    </a:lnTo>
                    <a:lnTo>
                      <a:pt x="156210" y="180594"/>
                    </a:lnTo>
                    <a:lnTo>
                      <a:pt x="156972" y="180594"/>
                    </a:lnTo>
                    <a:lnTo>
                      <a:pt x="159258" y="180594"/>
                    </a:lnTo>
                    <a:lnTo>
                      <a:pt x="155448" y="181356"/>
                    </a:lnTo>
                    <a:lnTo>
                      <a:pt x="152400" y="182118"/>
                    </a:lnTo>
                    <a:lnTo>
                      <a:pt x="148590" y="182880"/>
                    </a:lnTo>
                    <a:lnTo>
                      <a:pt x="144780" y="182880"/>
                    </a:lnTo>
                    <a:lnTo>
                      <a:pt x="142494" y="182880"/>
                    </a:lnTo>
                    <a:lnTo>
                      <a:pt x="139446" y="18288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227" name="Google Shape;8227;p102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6758737" y="5026139"/>
                <a:ext cx="176237" cy="12575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228" name="Google Shape;8228;p102"/>
              <p:cNvSpPr/>
              <p:nvPr/>
            </p:nvSpPr>
            <p:spPr>
              <a:xfrm>
                <a:off x="6779502" y="4671060"/>
                <a:ext cx="48259" cy="113664"/>
              </a:xfrm>
              <a:custGeom>
                <a:rect b="b" l="l" r="r" t="t"/>
                <a:pathLst>
                  <a:path extrusionOk="0" h="113664" w="48259">
                    <a:moveTo>
                      <a:pt x="3821" y="113537"/>
                    </a:moveTo>
                    <a:lnTo>
                      <a:pt x="6072" y="100464"/>
                    </a:lnTo>
                    <a:lnTo>
                      <a:pt x="9251" y="88963"/>
                    </a:lnTo>
                    <a:lnTo>
                      <a:pt x="13144" y="77747"/>
                    </a:lnTo>
                    <a:lnTo>
                      <a:pt x="17537" y="65531"/>
                    </a:lnTo>
                    <a:lnTo>
                      <a:pt x="21419" y="54078"/>
                    </a:lnTo>
                    <a:lnTo>
                      <a:pt x="24014" y="42481"/>
                    </a:lnTo>
                    <a:lnTo>
                      <a:pt x="25467" y="30599"/>
                    </a:lnTo>
                    <a:lnTo>
                      <a:pt x="25919" y="18287"/>
                    </a:lnTo>
                    <a:lnTo>
                      <a:pt x="25919" y="11429"/>
                    </a:lnTo>
                    <a:lnTo>
                      <a:pt x="26681" y="0"/>
                    </a:lnTo>
                    <a:lnTo>
                      <a:pt x="773" y="32003"/>
                    </a:lnTo>
                    <a:lnTo>
                      <a:pt x="0" y="44338"/>
                    </a:lnTo>
                    <a:lnTo>
                      <a:pt x="297" y="56959"/>
                    </a:lnTo>
                    <a:lnTo>
                      <a:pt x="14585" y="94011"/>
                    </a:lnTo>
                    <a:lnTo>
                      <a:pt x="38111" y="110489"/>
                    </a:lnTo>
                    <a:lnTo>
                      <a:pt x="44207" y="109727"/>
                    </a:lnTo>
                    <a:lnTo>
                      <a:pt x="45731" y="108965"/>
                    </a:lnTo>
                    <a:lnTo>
                      <a:pt x="46493" y="108203"/>
                    </a:lnTo>
                    <a:lnTo>
                      <a:pt x="48017" y="108203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229" name="Google Shape;8229;p102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6164701" y="4624738"/>
              <a:ext cx="204633" cy="257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30" name="Google Shape;8230;p102"/>
            <p:cNvSpPr/>
            <p:nvPr/>
          </p:nvSpPr>
          <p:spPr>
            <a:xfrm>
              <a:off x="4782493" y="4172901"/>
              <a:ext cx="1853973" cy="1238211"/>
            </a:xfrm>
            <a:custGeom>
              <a:rect b="b" l="l" r="r" t="t"/>
              <a:pathLst>
                <a:path extrusionOk="0" h="897254" w="1525904">
                  <a:moveTo>
                    <a:pt x="125730" y="829818"/>
                  </a:moveTo>
                  <a:lnTo>
                    <a:pt x="121920" y="829818"/>
                  </a:lnTo>
                  <a:lnTo>
                    <a:pt x="119634" y="830580"/>
                  </a:lnTo>
                  <a:lnTo>
                    <a:pt x="116586" y="827532"/>
                  </a:lnTo>
                  <a:lnTo>
                    <a:pt x="98881" y="782621"/>
                  </a:lnTo>
                  <a:lnTo>
                    <a:pt x="87630" y="730758"/>
                  </a:lnTo>
                  <a:lnTo>
                    <a:pt x="78105" y="675322"/>
                  </a:lnTo>
                  <a:lnTo>
                    <a:pt x="70866" y="618744"/>
                  </a:lnTo>
                  <a:lnTo>
                    <a:pt x="67317" y="586156"/>
                  </a:lnTo>
                  <a:lnTo>
                    <a:pt x="63627" y="553497"/>
                  </a:lnTo>
                  <a:lnTo>
                    <a:pt x="59936" y="520696"/>
                  </a:lnTo>
                  <a:lnTo>
                    <a:pt x="56388" y="487680"/>
                  </a:lnTo>
                  <a:lnTo>
                    <a:pt x="52851" y="458652"/>
                  </a:lnTo>
                  <a:lnTo>
                    <a:pt x="49244" y="429768"/>
                  </a:lnTo>
                  <a:lnTo>
                    <a:pt x="45779" y="400883"/>
                  </a:lnTo>
                  <a:lnTo>
                    <a:pt x="42672" y="371856"/>
                  </a:lnTo>
                  <a:lnTo>
                    <a:pt x="39778" y="347983"/>
                  </a:lnTo>
                  <a:lnTo>
                    <a:pt x="33135" y="300811"/>
                  </a:lnTo>
                  <a:lnTo>
                    <a:pt x="25241" y="260925"/>
                  </a:lnTo>
                  <a:lnTo>
                    <a:pt x="10668" y="212598"/>
                  </a:lnTo>
                  <a:lnTo>
                    <a:pt x="5143" y="197262"/>
                  </a:lnTo>
                  <a:lnTo>
                    <a:pt x="2524" y="189345"/>
                  </a:lnTo>
                  <a:lnTo>
                    <a:pt x="762" y="181356"/>
                  </a:lnTo>
                  <a:lnTo>
                    <a:pt x="0" y="175260"/>
                  </a:lnTo>
                  <a:lnTo>
                    <a:pt x="2286" y="173736"/>
                  </a:lnTo>
                  <a:lnTo>
                    <a:pt x="50375" y="164270"/>
                  </a:lnTo>
                  <a:lnTo>
                    <a:pt x="64770" y="163068"/>
                  </a:lnTo>
                  <a:lnTo>
                    <a:pt x="83629" y="161210"/>
                  </a:lnTo>
                  <a:lnTo>
                    <a:pt x="102489" y="159067"/>
                  </a:lnTo>
                  <a:lnTo>
                    <a:pt x="121348" y="156638"/>
                  </a:lnTo>
                  <a:lnTo>
                    <a:pt x="140208" y="153924"/>
                  </a:lnTo>
                  <a:lnTo>
                    <a:pt x="168783" y="149363"/>
                  </a:lnTo>
                  <a:lnTo>
                    <a:pt x="197358" y="144875"/>
                  </a:lnTo>
                  <a:lnTo>
                    <a:pt x="225933" y="140529"/>
                  </a:lnTo>
                  <a:lnTo>
                    <a:pt x="254508" y="136398"/>
                  </a:lnTo>
                  <a:lnTo>
                    <a:pt x="299776" y="129411"/>
                  </a:lnTo>
                  <a:lnTo>
                    <a:pt x="345082" y="122938"/>
                  </a:lnTo>
                  <a:lnTo>
                    <a:pt x="390460" y="116756"/>
                  </a:lnTo>
                  <a:lnTo>
                    <a:pt x="435949" y="110648"/>
                  </a:lnTo>
                  <a:lnTo>
                    <a:pt x="481584" y="104394"/>
                  </a:lnTo>
                  <a:lnTo>
                    <a:pt x="534733" y="96821"/>
                  </a:lnTo>
                  <a:lnTo>
                    <a:pt x="587883" y="88963"/>
                  </a:lnTo>
                  <a:lnTo>
                    <a:pt x="641032" y="80819"/>
                  </a:lnTo>
                  <a:lnTo>
                    <a:pt x="694182" y="72390"/>
                  </a:lnTo>
                  <a:lnTo>
                    <a:pt x="741045" y="64853"/>
                  </a:lnTo>
                  <a:lnTo>
                    <a:pt x="787908" y="57245"/>
                  </a:lnTo>
                  <a:lnTo>
                    <a:pt x="834771" y="49780"/>
                  </a:lnTo>
                  <a:lnTo>
                    <a:pt x="881634" y="42672"/>
                  </a:lnTo>
                  <a:lnTo>
                    <a:pt x="928937" y="36671"/>
                  </a:lnTo>
                  <a:lnTo>
                    <a:pt x="976026" y="31242"/>
                  </a:lnTo>
                  <a:lnTo>
                    <a:pt x="1022973" y="26384"/>
                  </a:lnTo>
                  <a:lnTo>
                    <a:pt x="1069848" y="22098"/>
                  </a:lnTo>
                  <a:lnTo>
                    <a:pt x="1121842" y="17799"/>
                  </a:lnTo>
                  <a:lnTo>
                    <a:pt x="1173765" y="14001"/>
                  </a:lnTo>
                  <a:lnTo>
                    <a:pt x="1225546" y="10632"/>
                  </a:lnTo>
                  <a:lnTo>
                    <a:pt x="1277112" y="7620"/>
                  </a:lnTo>
                  <a:lnTo>
                    <a:pt x="1312545" y="5810"/>
                  </a:lnTo>
                  <a:lnTo>
                    <a:pt x="1347978" y="4000"/>
                  </a:lnTo>
                  <a:lnTo>
                    <a:pt x="1383411" y="2476"/>
                  </a:lnTo>
                  <a:lnTo>
                    <a:pt x="1418844" y="1524"/>
                  </a:lnTo>
                  <a:lnTo>
                    <a:pt x="1428238" y="904"/>
                  </a:lnTo>
                  <a:lnTo>
                    <a:pt x="1441989" y="0"/>
                  </a:lnTo>
                  <a:lnTo>
                    <a:pt x="1455598" y="238"/>
                  </a:lnTo>
                  <a:lnTo>
                    <a:pt x="1464564" y="3048"/>
                  </a:lnTo>
                  <a:lnTo>
                    <a:pt x="1466850" y="3810"/>
                  </a:lnTo>
                  <a:lnTo>
                    <a:pt x="1465326" y="12192"/>
                  </a:lnTo>
                  <a:lnTo>
                    <a:pt x="1465326" y="14478"/>
                  </a:lnTo>
                  <a:lnTo>
                    <a:pt x="1465064" y="25217"/>
                  </a:lnTo>
                  <a:lnTo>
                    <a:pt x="1464373" y="35814"/>
                  </a:lnTo>
                  <a:lnTo>
                    <a:pt x="1463397" y="46410"/>
                  </a:lnTo>
                  <a:lnTo>
                    <a:pt x="1462278" y="57150"/>
                  </a:lnTo>
                  <a:lnTo>
                    <a:pt x="1460587" y="76342"/>
                  </a:lnTo>
                  <a:lnTo>
                    <a:pt x="1459039" y="95250"/>
                  </a:lnTo>
                  <a:lnTo>
                    <a:pt x="1457777" y="114157"/>
                  </a:lnTo>
                  <a:lnTo>
                    <a:pt x="1456944" y="133350"/>
                  </a:lnTo>
                  <a:lnTo>
                    <a:pt x="1457920" y="160853"/>
                  </a:lnTo>
                  <a:lnTo>
                    <a:pt x="1465302" y="214145"/>
                  </a:lnTo>
                  <a:lnTo>
                    <a:pt x="1481089" y="277594"/>
                  </a:lnTo>
                  <a:lnTo>
                    <a:pt x="1491043" y="314039"/>
                  </a:lnTo>
                  <a:lnTo>
                    <a:pt x="1500139" y="350627"/>
                  </a:lnTo>
                  <a:lnTo>
                    <a:pt x="1511450" y="418278"/>
                  </a:lnTo>
                  <a:lnTo>
                    <a:pt x="1515594" y="479690"/>
                  </a:lnTo>
                  <a:lnTo>
                    <a:pt x="1516844" y="539115"/>
                  </a:lnTo>
                  <a:lnTo>
                    <a:pt x="1517237" y="567690"/>
                  </a:lnTo>
                  <a:lnTo>
                    <a:pt x="1517773" y="596265"/>
                  </a:lnTo>
                  <a:lnTo>
                    <a:pt x="1518666" y="624840"/>
                  </a:lnTo>
                  <a:lnTo>
                    <a:pt x="1519606" y="642556"/>
                  </a:lnTo>
                  <a:lnTo>
                    <a:pt x="1521047" y="660273"/>
                  </a:lnTo>
                  <a:lnTo>
                    <a:pt x="1522630" y="677989"/>
                  </a:lnTo>
                  <a:lnTo>
                    <a:pt x="1524000" y="695706"/>
                  </a:lnTo>
                  <a:lnTo>
                    <a:pt x="1524119" y="702683"/>
                  </a:lnTo>
                  <a:lnTo>
                    <a:pt x="1524381" y="709803"/>
                  </a:lnTo>
                  <a:lnTo>
                    <a:pt x="1524642" y="716922"/>
                  </a:lnTo>
                  <a:lnTo>
                    <a:pt x="1524762" y="723900"/>
                  </a:lnTo>
                  <a:lnTo>
                    <a:pt x="1524762" y="726948"/>
                  </a:lnTo>
                  <a:lnTo>
                    <a:pt x="1525524" y="729234"/>
                  </a:lnTo>
                  <a:lnTo>
                    <a:pt x="1524000" y="731520"/>
                  </a:lnTo>
                  <a:lnTo>
                    <a:pt x="1516332" y="736306"/>
                  </a:lnTo>
                  <a:lnTo>
                    <a:pt x="1505521" y="739521"/>
                  </a:lnTo>
                  <a:lnTo>
                    <a:pt x="1494424" y="741592"/>
                  </a:lnTo>
                  <a:lnTo>
                    <a:pt x="1485900" y="742950"/>
                  </a:lnTo>
                  <a:lnTo>
                    <a:pt x="1468743" y="746224"/>
                  </a:lnTo>
                  <a:lnTo>
                    <a:pt x="1451514" y="749141"/>
                  </a:lnTo>
                  <a:lnTo>
                    <a:pt x="1434143" y="751629"/>
                  </a:lnTo>
                  <a:lnTo>
                    <a:pt x="1416558" y="753618"/>
                  </a:lnTo>
                  <a:lnTo>
                    <a:pt x="1386137" y="757368"/>
                  </a:lnTo>
                  <a:lnTo>
                    <a:pt x="1355502" y="760761"/>
                  </a:lnTo>
                  <a:lnTo>
                    <a:pt x="1324725" y="764012"/>
                  </a:lnTo>
                  <a:lnTo>
                    <a:pt x="1293876" y="767334"/>
                  </a:lnTo>
                  <a:lnTo>
                    <a:pt x="1263003" y="770643"/>
                  </a:lnTo>
                  <a:lnTo>
                    <a:pt x="1232058" y="773811"/>
                  </a:lnTo>
                  <a:lnTo>
                    <a:pt x="1200971" y="776978"/>
                  </a:lnTo>
                  <a:lnTo>
                    <a:pt x="1169670" y="780288"/>
                  </a:lnTo>
                  <a:lnTo>
                    <a:pt x="1099947" y="787622"/>
                  </a:lnTo>
                  <a:lnTo>
                    <a:pt x="1030224" y="795528"/>
                  </a:lnTo>
                  <a:lnTo>
                    <a:pt x="957834" y="804100"/>
                  </a:lnTo>
                  <a:lnTo>
                    <a:pt x="885444" y="813816"/>
                  </a:lnTo>
                  <a:lnTo>
                    <a:pt x="832985" y="821340"/>
                  </a:lnTo>
                  <a:lnTo>
                    <a:pt x="780669" y="828865"/>
                  </a:lnTo>
                  <a:lnTo>
                    <a:pt x="728352" y="836104"/>
                  </a:lnTo>
                  <a:lnTo>
                    <a:pt x="675894" y="842772"/>
                  </a:lnTo>
                  <a:lnTo>
                    <a:pt x="613029" y="850201"/>
                  </a:lnTo>
                  <a:lnTo>
                    <a:pt x="550164" y="856488"/>
                  </a:lnTo>
                  <a:lnTo>
                    <a:pt x="474249" y="862107"/>
                  </a:lnTo>
                  <a:lnTo>
                    <a:pt x="436042" y="863667"/>
                  </a:lnTo>
                  <a:lnTo>
                    <a:pt x="397764" y="864870"/>
                  </a:lnTo>
                  <a:lnTo>
                    <a:pt x="346971" y="865620"/>
                  </a:lnTo>
                  <a:lnTo>
                    <a:pt x="329946" y="865632"/>
                  </a:lnTo>
                  <a:lnTo>
                    <a:pt x="318075" y="865667"/>
                  </a:lnTo>
                  <a:lnTo>
                    <a:pt x="272284" y="869906"/>
                  </a:lnTo>
                  <a:lnTo>
                    <a:pt x="232279" y="881574"/>
                  </a:lnTo>
                  <a:lnTo>
                    <a:pt x="210312" y="891540"/>
                  </a:lnTo>
                  <a:lnTo>
                    <a:pt x="205740" y="893064"/>
                  </a:lnTo>
                  <a:lnTo>
                    <a:pt x="201930" y="894588"/>
                  </a:lnTo>
                  <a:lnTo>
                    <a:pt x="197358" y="896874"/>
                  </a:lnTo>
                  <a:lnTo>
                    <a:pt x="198120" y="891540"/>
                  </a:lnTo>
                  <a:lnTo>
                    <a:pt x="198882" y="890778"/>
                  </a:lnTo>
                  <a:lnTo>
                    <a:pt x="198882" y="886206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3" name="Google Shape;923;p40"/>
          <p:cNvGrpSpPr/>
          <p:nvPr/>
        </p:nvGrpSpPr>
        <p:grpSpPr>
          <a:xfrm>
            <a:off x="4581039" y="1898826"/>
            <a:ext cx="336106" cy="233728"/>
            <a:chOff x="5039093" y="2151888"/>
            <a:chExt cx="369713" cy="264878"/>
          </a:xfrm>
        </p:grpSpPr>
        <p:pic>
          <p:nvPicPr>
            <p:cNvPr id="924" name="Google Shape;924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39093" y="2253983"/>
              <a:ext cx="91465" cy="160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5" name="Google Shape;925;p40"/>
            <p:cNvSpPr/>
            <p:nvPr/>
          </p:nvSpPr>
          <p:spPr>
            <a:xfrm>
              <a:off x="5113781" y="2151888"/>
              <a:ext cx="22860" cy="62864"/>
            </a:xfrm>
            <a:custGeom>
              <a:rect b="b" l="l" r="r" t="t"/>
              <a:pathLst>
                <a:path extrusionOk="0" h="62864" w="22860">
                  <a:moveTo>
                    <a:pt x="0" y="0"/>
                  </a:moveTo>
                  <a:lnTo>
                    <a:pt x="11430" y="38862"/>
                  </a:lnTo>
                  <a:lnTo>
                    <a:pt x="19573" y="56757"/>
                  </a:lnTo>
                  <a:lnTo>
                    <a:pt x="22860" y="6248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6" name="Google Shape;926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76431" y="2193785"/>
              <a:ext cx="232375" cy="2229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7" name="Google Shape;927;p40"/>
          <p:cNvGrpSpPr/>
          <p:nvPr/>
        </p:nvGrpSpPr>
        <p:grpSpPr>
          <a:xfrm>
            <a:off x="5031328" y="2009098"/>
            <a:ext cx="54263" cy="34739"/>
            <a:chOff x="5534405" y="2276856"/>
            <a:chExt cx="59689" cy="39369"/>
          </a:xfrm>
        </p:grpSpPr>
        <p:sp>
          <p:nvSpPr>
            <p:cNvPr id="928" name="Google Shape;928;p40"/>
            <p:cNvSpPr/>
            <p:nvPr/>
          </p:nvSpPr>
          <p:spPr>
            <a:xfrm>
              <a:off x="5538977" y="2276856"/>
              <a:ext cx="43814" cy="1905"/>
            </a:xfrm>
            <a:custGeom>
              <a:rect b="b" l="l" r="r" t="t"/>
              <a:pathLst>
                <a:path extrusionOk="0" h="1905" w="43814">
                  <a:moveTo>
                    <a:pt x="0" y="0"/>
                  </a:moveTo>
                  <a:lnTo>
                    <a:pt x="8001" y="559"/>
                  </a:lnTo>
                  <a:lnTo>
                    <a:pt x="16002" y="1047"/>
                  </a:lnTo>
                  <a:lnTo>
                    <a:pt x="24003" y="1393"/>
                  </a:lnTo>
                  <a:lnTo>
                    <a:pt x="32004" y="1523"/>
                  </a:lnTo>
                  <a:lnTo>
                    <a:pt x="35814" y="1523"/>
                  </a:lnTo>
                  <a:lnTo>
                    <a:pt x="39624" y="1523"/>
                  </a:lnTo>
                  <a:lnTo>
                    <a:pt x="43434" y="1523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40"/>
            <p:cNvSpPr/>
            <p:nvPr/>
          </p:nvSpPr>
          <p:spPr>
            <a:xfrm>
              <a:off x="5534405" y="2307336"/>
              <a:ext cx="59689" cy="8889"/>
            </a:xfrm>
            <a:custGeom>
              <a:rect b="b" l="l" r="r" t="t"/>
              <a:pathLst>
                <a:path extrusionOk="0" h="8889" w="59689">
                  <a:moveTo>
                    <a:pt x="0" y="8382"/>
                  </a:moveTo>
                  <a:lnTo>
                    <a:pt x="39624" y="4572"/>
                  </a:lnTo>
                  <a:lnTo>
                    <a:pt x="46482" y="3048"/>
                  </a:lnTo>
                  <a:lnTo>
                    <a:pt x="53340" y="3810"/>
                  </a:lnTo>
                  <a:lnTo>
                    <a:pt x="59436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0" name="Google Shape;930;p40"/>
          <p:cNvGrpSpPr/>
          <p:nvPr/>
        </p:nvGrpSpPr>
        <p:grpSpPr>
          <a:xfrm>
            <a:off x="5544793" y="1964036"/>
            <a:ext cx="146261" cy="84738"/>
            <a:chOff x="6099035" y="2225789"/>
            <a:chExt cx="221005" cy="128041"/>
          </a:xfrm>
        </p:grpSpPr>
        <p:pic>
          <p:nvPicPr>
            <p:cNvPr id="931" name="Google Shape;931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99035" y="2241791"/>
              <a:ext cx="88417" cy="1120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2" name="Google Shape;932;p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6158" y="2225789"/>
              <a:ext cx="93882" cy="1105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3" name="Google Shape;933;p40"/>
          <p:cNvGrpSpPr/>
          <p:nvPr/>
        </p:nvGrpSpPr>
        <p:grpSpPr>
          <a:xfrm>
            <a:off x="5834196" y="1845948"/>
            <a:ext cx="202994" cy="226802"/>
            <a:chOff x="6417551" y="2091963"/>
            <a:chExt cx="223291" cy="257028"/>
          </a:xfrm>
        </p:grpSpPr>
        <p:pic>
          <p:nvPicPr>
            <p:cNvPr id="934" name="Google Shape;934;p4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417551" y="2218931"/>
              <a:ext cx="106705" cy="975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5" name="Google Shape;935;p40"/>
            <p:cNvSpPr/>
            <p:nvPr/>
          </p:nvSpPr>
          <p:spPr>
            <a:xfrm>
              <a:off x="6562344" y="2279141"/>
              <a:ext cx="6984" cy="69850"/>
            </a:xfrm>
            <a:custGeom>
              <a:rect b="b" l="l" r="r" t="t"/>
              <a:pathLst>
                <a:path extrusionOk="0" h="69850" w="6984">
                  <a:moveTo>
                    <a:pt x="0" y="0"/>
                  </a:moveTo>
                  <a:lnTo>
                    <a:pt x="1262" y="8453"/>
                  </a:lnTo>
                  <a:lnTo>
                    <a:pt x="2667" y="16764"/>
                  </a:lnTo>
                  <a:lnTo>
                    <a:pt x="4071" y="25074"/>
                  </a:lnTo>
                  <a:lnTo>
                    <a:pt x="5334" y="33528"/>
                  </a:lnTo>
                  <a:lnTo>
                    <a:pt x="5334" y="42207"/>
                  </a:lnTo>
                  <a:lnTo>
                    <a:pt x="4762" y="50958"/>
                  </a:lnTo>
                  <a:lnTo>
                    <a:pt x="4476" y="59566"/>
                  </a:lnTo>
                  <a:lnTo>
                    <a:pt x="5334" y="67818"/>
                  </a:lnTo>
                  <a:lnTo>
                    <a:pt x="5334" y="69342"/>
                  </a:lnTo>
                  <a:lnTo>
                    <a:pt x="6858" y="6934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6" name="Google Shape;936;p4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547853" y="2091963"/>
              <a:ext cx="92989" cy="1094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7" name="Google Shape;937;p40"/>
          <p:cNvSpPr/>
          <p:nvPr/>
        </p:nvSpPr>
        <p:spPr>
          <a:xfrm>
            <a:off x="6193675" y="2006974"/>
            <a:ext cx="71075" cy="7845"/>
          </a:xfrm>
          <a:custGeom>
            <a:rect b="b" l="l" r="r" t="t"/>
            <a:pathLst>
              <a:path extrusionOk="0" h="8889" w="78104">
                <a:moveTo>
                  <a:pt x="0" y="8382"/>
                </a:moveTo>
                <a:lnTo>
                  <a:pt x="10060" y="8001"/>
                </a:lnTo>
                <a:lnTo>
                  <a:pt x="19907" y="7048"/>
                </a:lnTo>
                <a:lnTo>
                  <a:pt x="29896" y="5810"/>
                </a:lnTo>
                <a:lnTo>
                  <a:pt x="40386" y="4572"/>
                </a:lnTo>
                <a:lnTo>
                  <a:pt x="48506" y="3440"/>
                </a:lnTo>
                <a:lnTo>
                  <a:pt x="56769" y="2381"/>
                </a:lnTo>
                <a:lnTo>
                  <a:pt x="65031" y="1464"/>
                </a:lnTo>
                <a:lnTo>
                  <a:pt x="73152" y="762"/>
                </a:lnTo>
                <a:lnTo>
                  <a:pt x="75438" y="762"/>
                </a:lnTo>
                <a:lnTo>
                  <a:pt x="76962" y="4572"/>
                </a:lnTo>
                <a:lnTo>
                  <a:pt x="77724" y="2286"/>
                </a:lnTo>
                <a:lnTo>
                  <a:pt x="76200" y="2286"/>
                </a:lnTo>
                <a:lnTo>
                  <a:pt x="76962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8" name="Google Shape;938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86933" y="1924263"/>
            <a:ext cx="87999" cy="106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9" name="Google Shape;939;p40"/>
          <p:cNvGrpSpPr/>
          <p:nvPr/>
        </p:nvGrpSpPr>
        <p:grpSpPr>
          <a:xfrm>
            <a:off x="6536628" y="1900832"/>
            <a:ext cx="312202" cy="140551"/>
            <a:chOff x="7190219" y="2154161"/>
            <a:chExt cx="343419" cy="159283"/>
          </a:xfrm>
        </p:grpSpPr>
        <p:pic>
          <p:nvPicPr>
            <p:cNvPr id="940" name="Google Shape;940;p4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190219" y="2175497"/>
              <a:ext cx="152425" cy="137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1" name="Google Shape;941;p4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378433" y="2154161"/>
              <a:ext cx="103847" cy="975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2" name="Google Shape;942;p40"/>
            <p:cNvSpPr/>
            <p:nvPr/>
          </p:nvSpPr>
          <p:spPr>
            <a:xfrm>
              <a:off x="7528559" y="2235708"/>
              <a:ext cx="5079" cy="69850"/>
            </a:xfrm>
            <a:custGeom>
              <a:rect b="b" l="l" r="r" t="t"/>
              <a:pathLst>
                <a:path extrusionOk="0" h="69850" w="5079">
                  <a:moveTo>
                    <a:pt x="1524" y="0"/>
                  </a:moveTo>
                  <a:lnTo>
                    <a:pt x="3286" y="9798"/>
                  </a:lnTo>
                  <a:lnTo>
                    <a:pt x="4191" y="18954"/>
                  </a:lnTo>
                  <a:lnTo>
                    <a:pt x="4524" y="27967"/>
                  </a:lnTo>
                  <a:lnTo>
                    <a:pt x="4572" y="37338"/>
                  </a:lnTo>
                  <a:lnTo>
                    <a:pt x="4179" y="44648"/>
                  </a:lnTo>
                  <a:lnTo>
                    <a:pt x="3143" y="51816"/>
                  </a:lnTo>
                  <a:lnTo>
                    <a:pt x="1678" y="58983"/>
                  </a:lnTo>
                  <a:lnTo>
                    <a:pt x="0" y="66294"/>
                  </a:lnTo>
                  <a:lnTo>
                    <a:pt x="0" y="67056"/>
                  </a:lnTo>
                  <a:lnTo>
                    <a:pt x="0" y="68580"/>
                  </a:lnTo>
                  <a:lnTo>
                    <a:pt x="0" y="6934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43" name="Google Shape;943;p4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957741" y="1900730"/>
            <a:ext cx="61537" cy="670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4" name="Google Shape;944;p40"/>
          <p:cNvGrpSpPr/>
          <p:nvPr/>
        </p:nvGrpSpPr>
        <p:grpSpPr>
          <a:xfrm>
            <a:off x="7169094" y="1875281"/>
            <a:ext cx="184290" cy="106932"/>
            <a:chOff x="7885925" y="2125205"/>
            <a:chExt cx="202717" cy="121183"/>
          </a:xfrm>
        </p:grpSpPr>
        <p:pic>
          <p:nvPicPr>
            <p:cNvPr id="945" name="Google Shape;945;p4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005762" y="2129015"/>
              <a:ext cx="82880" cy="990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6" name="Google Shape;946;p4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7885925" y="2125205"/>
              <a:ext cx="75463" cy="1211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7" name="Google Shape;947;p4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399701" y="1768277"/>
            <a:ext cx="152304" cy="171719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40"/>
          <p:cNvSpPr/>
          <p:nvPr/>
        </p:nvSpPr>
        <p:spPr>
          <a:xfrm>
            <a:off x="7712132" y="1899397"/>
            <a:ext cx="53162" cy="8966"/>
          </a:xfrm>
          <a:custGeom>
            <a:rect b="b" l="l" r="r" t="t"/>
            <a:pathLst>
              <a:path extrusionOk="0" h="10160" w="58420">
                <a:moveTo>
                  <a:pt x="0" y="3048"/>
                </a:moveTo>
                <a:lnTo>
                  <a:pt x="9584" y="4822"/>
                </a:lnTo>
                <a:lnTo>
                  <a:pt x="18383" y="5810"/>
                </a:lnTo>
                <a:lnTo>
                  <a:pt x="27324" y="6369"/>
                </a:lnTo>
                <a:lnTo>
                  <a:pt x="37338" y="6858"/>
                </a:lnTo>
                <a:lnTo>
                  <a:pt x="41910" y="6858"/>
                </a:lnTo>
                <a:lnTo>
                  <a:pt x="57912" y="9906"/>
                </a:lnTo>
                <a:lnTo>
                  <a:pt x="55626" y="4572"/>
                </a:lnTo>
                <a:lnTo>
                  <a:pt x="54864" y="3048"/>
                </a:lnTo>
                <a:lnTo>
                  <a:pt x="54102" y="1524"/>
                </a:lnTo>
                <a:lnTo>
                  <a:pt x="52577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9" name="Google Shape;949;p4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885303" y="1844253"/>
            <a:ext cx="86614" cy="988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0" name="Google Shape;950;p40"/>
          <p:cNvGrpSpPr/>
          <p:nvPr/>
        </p:nvGrpSpPr>
        <p:grpSpPr>
          <a:xfrm>
            <a:off x="8032472" y="1819473"/>
            <a:ext cx="282924" cy="101883"/>
            <a:chOff x="8835376" y="2061959"/>
            <a:chExt cx="427507" cy="153949"/>
          </a:xfrm>
        </p:grpSpPr>
        <p:pic>
          <p:nvPicPr>
            <p:cNvPr id="951" name="Google Shape;951;p40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8835376" y="2101583"/>
              <a:ext cx="209575" cy="114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2" name="Google Shape;952;p40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9078454" y="2061959"/>
              <a:ext cx="184429" cy="1455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3" name="Google Shape;953;p40"/>
          <p:cNvSpPr/>
          <p:nvPr/>
        </p:nvSpPr>
        <p:spPr>
          <a:xfrm>
            <a:off x="6705599" y="2425849"/>
            <a:ext cx="80899" cy="3362"/>
          </a:xfrm>
          <a:custGeom>
            <a:rect b="b" l="l" r="r" t="t"/>
            <a:pathLst>
              <a:path extrusionOk="0" h="3810" w="88900">
                <a:moveTo>
                  <a:pt x="0" y="2286"/>
                </a:moveTo>
                <a:lnTo>
                  <a:pt x="11882" y="3167"/>
                </a:lnTo>
                <a:lnTo>
                  <a:pt x="23622" y="3619"/>
                </a:lnTo>
                <a:lnTo>
                  <a:pt x="35361" y="3786"/>
                </a:lnTo>
                <a:lnTo>
                  <a:pt x="47244" y="3810"/>
                </a:lnTo>
                <a:lnTo>
                  <a:pt x="56387" y="3774"/>
                </a:lnTo>
                <a:lnTo>
                  <a:pt x="65531" y="3524"/>
                </a:lnTo>
                <a:lnTo>
                  <a:pt x="74675" y="2845"/>
                </a:lnTo>
                <a:lnTo>
                  <a:pt x="83820" y="1524"/>
                </a:lnTo>
                <a:lnTo>
                  <a:pt x="85344" y="762"/>
                </a:lnTo>
                <a:lnTo>
                  <a:pt x="86868" y="762"/>
                </a:lnTo>
                <a:lnTo>
                  <a:pt x="88392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40"/>
          <p:cNvSpPr/>
          <p:nvPr/>
        </p:nvSpPr>
        <p:spPr>
          <a:xfrm>
            <a:off x="6715991" y="2484343"/>
            <a:ext cx="89567" cy="15130"/>
          </a:xfrm>
          <a:custGeom>
            <a:rect b="b" l="l" r="r" t="t"/>
            <a:pathLst>
              <a:path extrusionOk="0" h="17144" w="98425">
                <a:moveTo>
                  <a:pt x="0" y="12953"/>
                </a:moveTo>
                <a:lnTo>
                  <a:pt x="13668" y="15656"/>
                </a:lnTo>
                <a:lnTo>
                  <a:pt x="25908" y="16859"/>
                </a:lnTo>
                <a:lnTo>
                  <a:pt x="38147" y="16490"/>
                </a:lnTo>
                <a:lnTo>
                  <a:pt x="51816" y="14477"/>
                </a:lnTo>
                <a:lnTo>
                  <a:pt x="63686" y="11572"/>
                </a:lnTo>
                <a:lnTo>
                  <a:pt x="75342" y="8381"/>
                </a:lnTo>
                <a:lnTo>
                  <a:pt x="86856" y="4619"/>
                </a:lnTo>
                <a:lnTo>
                  <a:pt x="98298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5" name="Google Shape;955;p4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865251" y="2417675"/>
            <a:ext cx="91127" cy="94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711919" y="2858833"/>
            <a:ext cx="109946" cy="84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207912" y="2767781"/>
            <a:ext cx="1803709" cy="690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8" name="Google Shape;958;p40"/>
          <p:cNvGrpSpPr/>
          <p:nvPr/>
        </p:nvGrpSpPr>
        <p:grpSpPr>
          <a:xfrm>
            <a:off x="7937348" y="3175681"/>
            <a:ext cx="154491" cy="116345"/>
            <a:chOff x="8730996" y="3598913"/>
            <a:chExt cx="169938" cy="131851"/>
          </a:xfrm>
        </p:grpSpPr>
        <p:sp>
          <p:nvSpPr>
            <p:cNvPr id="959" name="Google Shape;959;p40"/>
            <p:cNvSpPr/>
            <p:nvPr/>
          </p:nvSpPr>
          <p:spPr>
            <a:xfrm>
              <a:off x="8730996" y="3632453"/>
              <a:ext cx="13334" cy="95250"/>
            </a:xfrm>
            <a:custGeom>
              <a:rect b="b" l="l" r="r" t="t"/>
              <a:pathLst>
                <a:path extrusionOk="0" h="95250" w="13334">
                  <a:moveTo>
                    <a:pt x="0" y="0"/>
                  </a:moveTo>
                  <a:lnTo>
                    <a:pt x="8786" y="39862"/>
                  </a:lnTo>
                  <a:lnTo>
                    <a:pt x="11430" y="71532"/>
                  </a:lnTo>
                  <a:lnTo>
                    <a:pt x="11739" y="80450"/>
                  </a:lnTo>
                  <a:lnTo>
                    <a:pt x="12192" y="89154"/>
                  </a:lnTo>
                  <a:lnTo>
                    <a:pt x="12192" y="92964"/>
                  </a:lnTo>
                  <a:lnTo>
                    <a:pt x="12192" y="93726"/>
                  </a:lnTo>
                  <a:lnTo>
                    <a:pt x="12954" y="9525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60" name="Google Shape;960;p4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8774417" y="3598913"/>
              <a:ext cx="126517" cy="131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1" name="Google Shape;961;p40"/>
          <p:cNvGrpSpPr/>
          <p:nvPr/>
        </p:nvGrpSpPr>
        <p:grpSpPr>
          <a:xfrm>
            <a:off x="8133348" y="3141378"/>
            <a:ext cx="356814" cy="139217"/>
            <a:chOff x="8946593" y="3560039"/>
            <a:chExt cx="392491" cy="157771"/>
          </a:xfrm>
        </p:grpSpPr>
        <p:pic>
          <p:nvPicPr>
            <p:cNvPr id="962" name="Google Shape;962;p4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8946593" y="3584435"/>
              <a:ext cx="110551" cy="133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3" name="Google Shape;963;p4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9090599" y="3569195"/>
              <a:ext cx="95323" cy="1486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4" name="Google Shape;964;p4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9219008" y="3560039"/>
              <a:ext cx="120076" cy="1425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5" name="Google Shape;965;p40"/>
          <p:cNvGrpSpPr/>
          <p:nvPr/>
        </p:nvGrpSpPr>
        <p:grpSpPr>
          <a:xfrm>
            <a:off x="8133630" y="3318227"/>
            <a:ext cx="667568" cy="188391"/>
            <a:chOff x="8946904" y="3760457"/>
            <a:chExt cx="734318" cy="213498"/>
          </a:xfrm>
        </p:grpSpPr>
        <p:sp>
          <p:nvSpPr>
            <p:cNvPr id="966" name="Google Shape;966;p40"/>
            <p:cNvSpPr/>
            <p:nvPr/>
          </p:nvSpPr>
          <p:spPr>
            <a:xfrm>
              <a:off x="8970264" y="3864101"/>
              <a:ext cx="5079" cy="109854"/>
            </a:xfrm>
            <a:custGeom>
              <a:rect b="b" l="l" r="r" t="t"/>
              <a:pathLst>
                <a:path extrusionOk="0" h="109854" w="5079">
                  <a:moveTo>
                    <a:pt x="3048" y="0"/>
                  </a:moveTo>
                  <a:lnTo>
                    <a:pt x="3500" y="12573"/>
                  </a:lnTo>
                  <a:lnTo>
                    <a:pt x="3810" y="25146"/>
                  </a:lnTo>
                  <a:lnTo>
                    <a:pt x="4119" y="37719"/>
                  </a:lnTo>
                  <a:lnTo>
                    <a:pt x="4572" y="50292"/>
                  </a:lnTo>
                  <a:lnTo>
                    <a:pt x="4655" y="61710"/>
                  </a:lnTo>
                  <a:lnTo>
                    <a:pt x="4667" y="73056"/>
                  </a:lnTo>
                  <a:lnTo>
                    <a:pt x="4250" y="84260"/>
                  </a:lnTo>
                  <a:lnTo>
                    <a:pt x="3048" y="95250"/>
                  </a:lnTo>
                  <a:lnTo>
                    <a:pt x="762" y="102870"/>
                  </a:lnTo>
                  <a:lnTo>
                    <a:pt x="0" y="104394"/>
                  </a:lnTo>
                  <a:lnTo>
                    <a:pt x="0" y="10972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40"/>
            <p:cNvSpPr/>
            <p:nvPr/>
          </p:nvSpPr>
          <p:spPr>
            <a:xfrm>
              <a:off x="8946904" y="3810142"/>
              <a:ext cx="84454" cy="98425"/>
            </a:xfrm>
            <a:custGeom>
              <a:rect b="b" l="l" r="r" t="t"/>
              <a:pathLst>
                <a:path extrusionOk="0" h="98425" w="84454">
                  <a:moveTo>
                    <a:pt x="2024" y="37957"/>
                  </a:moveTo>
                  <a:lnTo>
                    <a:pt x="0" y="26146"/>
                  </a:lnTo>
                  <a:lnTo>
                    <a:pt x="690" y="18907"/>
                  </a:lnTo>
                  <a:lnTo>
                    <a:pt x="5667" y="13954"/>
                  </a:lnTo>
                  <a:lnTo>
                    <a:pt x="16502" y="9001"/>
                  </a:lnTo>
                  <a:lnTo>
                    <a:pt x="29825" y="4190"/>
                  </a:lnTo>
                  <a:lnTo>
                    <a:pt x="44791" y="809"/>
                  </a:lnTo>
                  <a:lnTo>
                    <a:pt x="59900" y="0"/>
                  </a:lnTo>
                  <a:lnTo>
                    <a:pt x="73652" y="2905"/>
                  </a:lnTo>
                  <a:lnTo>
                    <a:pt x="81141" y="9346"/>
                  </a:lnTo>
                  <a:lnTo>
                    <a:pt x="83843" y="18430"/>
                  </a:lnTo>
                  <a:lnTo>
                    <a:pt x="82974" y="28515"/>
                  </a:lnTo>
                  <a:lnTo>
                    <a:pt x="60793" y="62912"/>
                  </a:lnTo>
                  <a:lnTo>
                    <a:pt x="31742" y="89011"/>
                  </a:lnTo>
                  <a:lnTo>
                    <a:pt x="28694" y="92821"/>
                  </a:lnTo>
                  <a:lnTo>
                    <a:pt x="23360" y="98155"/>
                  </a:lnTo>
                  <a:lnTo>
                    <a:pt x="30218" y="97393"/>
                  </a:lnTo>
                  <a:lnTo>
                    <a:pt x="33266" y="95869"/>
                  </a:lnTo>
                  <a:lnTo>
                    <a:pt x="37076" y="92059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68" name="Google Shape;968;p40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9070073" y="3809987"/>
              <a:ext cx="106705" cy="150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40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9196565" y="3794747"/>
              <a:ext cx="198050" cy="134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40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9430475" y="3773411"/>
              <a:ext cx="67474" cy="1265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40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9524225" y="3760457"/>
              <a:ext cx="156997" cy="1277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2" name="Google Shape;972;p40"/>
          <p:cNvSpPr/>
          <p:nvPr/>
        </p:nvSpPr>
        <p:spPr>
          <a:xfrm>
            <a:off x="8855825" y="3242086"/>
            <a:ext cx="93612" cy="256657"/>
          </a:xfrm>
          <a:custGeom>
            <a:rect b="b" l="l" r="r" t="t"/>
            <a:pathLst>
              <a:path extrusionOk="0" h="290829" w="102870">
                <a:moveTo>
                  <a:pt x="102870" y="0"/>
                </a:moveTo>
                <a:lnTo>
                  <a:pt x="73402" y="31396"/>
                </a:lnTo>
                <a:lnTo>
                  <a:pt x="56161" y="77104"/>
                </a:lnTo>
                <a:lnTo>
                  <a:pt x="36945" y="137683"/>
                </a:lnTo>
                <a:lnTo>
                  <a:pt x="21645" y="194464"/>
                </a:lnTo>
                <a:lnTo>
                  <a:pt x="10834" y="246304"/>
                </a:lnTo>
                <a:lnTo>
                  <a:pt x="6858" y="272796"/>
                </a:lnTo>
                <a:lnTo>
                  <a:pt x="5334" y="282702"/>
                </a:lnTo>
                <a:lnTo>
                  <a:pt x="6858" y="286512"/>
                </a:lnTo>
                <a:lnTo>
                  <a:pt x="0" y="290322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3" name="Google Shape;973;p40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8221275" y="3663640"/>
            <a:ext cx="174996" cy="111459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40"/>
          <p:cNvSpPr/>
          <p:nvPr/>
        </p:nvSpPr>
        <p:spPr>
          <a:xfrm>
            <a:off x="8527472" y="3709370"/>
            <a:ext cx="35827" cy="2241"/>
          </a:xfrm>
          <a:custGeom>
            <a:rect b="b" l="l" r="r" t="t"/>
            <a:pathLst>
              <a:path extrusionOk="0" h="2539" w="39370">
                <a:moveTo>
                  <a:pt x="0" y="1524"/>
                </a:moveTo>
                <a:lnTo>
                  <a:pt x="9286" y="1821"/>
                </a:lnTo>
                <a:lnTo>
                  <a:pt x="19431" y="2190"/>
                </a:lnTo>
                <a:lnTo>
                  <a:pt x="29575" y="1845"/>
                </a:lnTo>
                <a:lnTo>
                  <a:pt x="38862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5" name="Google Shape;975;p40"/>
          <p:cNvGrpSpPr/>
          <p:nvPr/>
        </p:nvGrpSpPr>
        <p:grpSpPr>
          <a:xfrm>
            <a:off x="8623847" y="3628198"/>
            <a:ext cx="491840" cy="138748"/>
            <a:chOff x="9486137" y="4111739"/>
            <a:chExt cx="541019" cy="157239"/>
          </a:xfrm>
        </p:grpSpPr>
        <p:sp>
          <p:nvSpPr>
            <p:cNvPr id="976" name="Google Shape;976;p40"/>
            <p:cNvSpPr/>
            <p:nvPr/>
          </p:nvSpPr>
          <p:spPr>
            <a:xfrm>
              <a:off x="9498329" y="4178808"/>
              <a:ext cx="1270" cy="90170"/>
            </a:xfrm>
            <a:custGeom>
              <a:rect b="b" l="l" r="r" t="t"/>
              <a:pathLst>
                <a:path extrusionOk="0" h="90170" w="1270">
                  <a:moveTo>
                    <a:pt x="0" y="0"/>
                  </a:moveTo>
                  <a:lnTo>
                    <a:pt x="119" y="12013"/>
                  </a:lnTo>
                  <a:lnTo>
                    <a:pt x="381" y="24098"/>
                  </a:lnTo>
                  <a:lnTo>
                    <a:pt x="642" y="36325"/>
                  </a:lnTo>
                  <a:lnTo>
                    <a:pt x="762" y="48768"/>
                  </a:lnTo>
                  <a:lnTo>
                    <a:pt x="1083" y="59055"/>
                  </a:lnTo>
                  <a:lnTo>
                    <a:pt x="1047" y="69342"/>
                  </a:lnTo>
                  <a:lnTo>
                    <a:pt x="869" y="79629"/>
                  </a:lnTo>
                  <a:lnTo>
                    <a:pt x="762" y="8991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40"/>
            <p:cNvSpPr/>
            <p:nvPr/>
          </p:nvSpPr>
          <p:spPr>
            <a:xfrm>
              <a:off x="9486137" y="4135838"/>
              <a:ext cx="66675" cy="83820"/>
            </a:xfrm>
            <a:custGeom>
              <a:rect b="b" l="l" r="r" t="t"/>
              <a:pathLst>
                <a:path extrusionOk="0" h="83820" w="66675">
                  <a:moveTo>
                    <a:pt x="0" y="21633"/>
                  </a:moveTo>
                  <a:lnTo>
                    <a:pt x="30813" y="0"/>
                  </a:lnTo>
                  <a:lnTo>
                    <a:pt x="40766" y="773"/>
                  </a:lnTo>
                  <a:lnTo>
                    <a:pt x="50149" y="3405"/>
                  </a:lnTo>
                  <a:lnTo>
                    <a:pt x="58674" y="8679"/>
                  </a:lnTo>
                  <a:lnTo>
                    <a:pt x="64186" y="15704"/>
                  </a:lnTo>
                  <a:lnTo>
                    <a:pt x="66198" y="23729"/>
                  </a:lnTo>
                  <a:lnTo>
                    <a:pt x="65210" y="32039"/>
                  </a:lnTo>
                  <a:lnTo>
                    <a:pt x="35040" y="67032"/>
                  </a:lnTo>
                  <a:lnTo>
                    <a:pt x="25146" y="74973"/>
                  </a:lnTo>
                  <a:lnTo>
                    <a:pt x="22098" y="78021"/>
                  </a:lnTo>
                  <a:lnTo>
                    <a:pt x="20574" y="79545"/>
                  </a:lnTo>
                  <a:lnTo>
                    <a:pt x="17526" y="83355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8" name="Google Shape;978;p40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9579089" y="4111739"/>
              <a:ext cx="411505" cy="149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9" name="Google Shape;979;p40"/>
            <p:cNvSpPr/>
            <p:nvPr/>
          </p:nvSpPr>
          <p:spPr>
            <a:xfrm>
              <a:off x="10011916" y="4175760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0" name="Google Shape;980;p40"/>
          <p:cNvGrpSpPr/>
          <p:nvPr/>
        </p:nvGrpSpPr>
        <p:grpSpPr>
          <a:xfrm>
            <a:off x="5142155" y="4215205"/>
            <a:ext cx="482730" cy="506421"/>
            <a:chOff x="5656314" y="4776978"/>
            <a:chExt cx="530998" cy="573913"/>
          </a:xfrm>
        </p:grpSpPr>
        <p:pic>
          <p:nvPicPr>
            <p:cNvPr id="981" name="Google Shape;981;p40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834621" y="4844783"/>
              <a:ext cx="157759" cy="128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2" name="Google Shape;982;p40"/>
            <p:cNvSpPr/>
            <p:nvPr/>
          </p:nvSpPr>
          <p:spPr>
            <a:xfrm>
              <a:off x="5656314" y="4814316"/>
              <a:ext cx="184150" cy="536575"/>
            </a:xfrm>
            <a:custGeom>
              <a:rect b="b" l="l" r="r" t="t"/>
              <a:pathLst>
                <a:path extrusionOk="0" h="536575" w="184150">
                  <a:moveTo>
                    <a:pt x="72401" y="0"/>
                  </a:moveTo>
                  <a:lnTo>
                    <a:pt x="34301" y="30479"/>
                  </a:lnTo>
                  <a:lnTo>
                    <a:pt x="15347" y="72485"/>
                  </a:lnTo>
                  <a:lnTo>
                    <a:pt x="6107" y="117347"/>
                  </a:lnTo>
                  <a:lnTo>
                    <a:pt x="297" y="187451"/>
                  </a:lnTo>
                  <a:lnTo>
                    <a:pt x="0" y="222575"/>
                  </a:lnTo>
                  <a:lnTo>
                    <a:pt x="773" y="257555"/>
                  </a:lnTo>
                  <a:lnTo>
                    <a:pt x="3000" y="296620"/>
                  </a:lnTo>
                  <a:lnTo>
                    <a:pt x="7727" y="335756"/>
                  </a:lnTo>
                  <a:lnTo>
                    <a:pt x="15454" y="374463"/>
                  </a:lnTo>
                  <a:lnTo>
                    <a:pt x="26681" y="412241"/>
                  </a:lnTo>
                  <a:lnTo>
                    <a:pt x="54971" y="468820"/>
                  </a:lnTo>
                  <a:lnTo>
                    <a:pt x="99833" y="512825"/>
                  </a:lnTo>
                  <a:lnTo>
                    <a:pt x="140315" y="529780"/>
                  </a:lnTo>
                  <a:lnTo>
                    <a:pt x="161234" y="533614"/>
                  </a:lnTo>
                  <a:lnTo>
                    <a:pt x="183653" y="536447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40"/>
            <p:cNvSpPr/>
            <p:nvPr/>
          </p:nvSpPr>
          <p:spPr>
            <a:xfrm>
              <a:off x="5728716" y="4840224"/>
              <a:ext cx="135889" cy="434339"/>
            </a:xfrm>
            <a:custGeom>
              <a:rect b="b" l="l" r="r" t="t"/>
              <a:pathLst>
                <a:path extrusionOk="0" h="434339" w="135889">
                  <a:moveTo>
                    <a:pt x="95250" y="1524"/>
                  </a:moveTo>
                  <a:lnTo>
                    <a:pt x="86225" y="964"/>
                  </a:lnTo>
                  <a:lnTo>
                    <a:pt x="77343" y="476"/>
                  </a:lnTo>
                  <a:lnTo>
                    <a:pt x="68460" y="130"/>
                  </a:lnTo>
                  <a:lnTo>
                    <a:pt x="59436" y="0"/>
                  </a:lnTo>
                  <a:lnTo>
                    <a:pt x="49149" y="416"/>
                  </a:lnTo>
                  <a:lnTo>
                    <a:pt x="10822" y="9096"/>
                  </a:lnTo>
                  <a:lnTo>
                    <a:pt x="0" y="26670"/>
                  </a:lnTo>
                  <a:lnTo>
                    <a:pt x="523" y="40695"/>
                  </a:lnTo>
                  <a:lnTo>
                    <a:pt x="3619" y="54292"/>
                  </a:lnTo>
                  <a:lnTo>
                    <a:pt x="8143" y="67603"/>
                  </a:lnTo>
                  <a:lnTo>
                    <a:pt x="12954" y="80772"/>
                  </a:lnTo>
                  <a:lnTo>
                    <a:pt x="20657" y="104215"/>
                  </a:lnTo>
                  <a:lnTo>
                    <a:pt x="34063" y="151387"/>
                  </a:lnTo>
                  <a:lnTo>
                    <a:pt x="44660" y="199977"/>
                  </a:lnTo>
                  <a:lnTo>
                    <a:pt x="51304" y="250269"/>
                  </a:lnTo>
                  <a:lnTo>
                    <a:pt x="54542" y="296989"/>
                  </a:lnTo>
                  <a:lnTo>
                    <a:pt x="54959" y="318135"/>
                  </a:lnTo>
                  <a:lnTo>
                    <a:pt x="54947" y="339280"/>
                  </a:lnTo>
                  <a:lnTo>
                    <a:pt x="54864" y="360426"/>
                  </a:lnTo>
                  <a:lnTo>
                    <a:pt x="54983" y="371867"/>
                  </a:lnTo>
                  <a:lnTo>
                    <a:pt x="55245" y="383381"/>
                  </a:lnTo>
                  <a:lnTo>
                    <a:pt x="55506" y="395037"/>
                  </a:lnTo>
                  <a:lnTo>
                    <a:pt x="55626" y="406908"/>
                  </a:lnTo>
                  <a:lnTo>
                    <a:pt x="55626" y="412242"/>
                  </a:lnTo>
                  <a:lnTo>
                    <a:pt x="54864" y="414528"/>
                  </a:lnTo>
                  <a:lnTo>
                    <a:pt x="59436" y="418338"/>
                  </a:lnTo>
                  <a:lnTo>
                    <a:pt x="97976" y="434042"/>
                  </a:lnTo>
                  <a:lnTo>
                    <a:pt x="105156" y="434340"/>
                  </a:lnTo>
                  <a:lnTo>
                    <a:pt x="114847" y="433673"/>
                  </a:lnTo>
                  <a:lnTo>
                    <a:pt x="122110" y="430720"/>
                  </a:lnTo>
                  <a:lnTo>
                    <a:pt x="128516" y="425767"/>
                  </a:lnTo>
                  <a:lnTo>
                    <a:pt x="135636" y="41910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4" name="Google Shape;984;p40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5861291" y="5150345"/>
              <a:ext cx="190525" cy="1051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5" name="Google Shape;985;p40"/>
            <p:cNvSpPr/>
            <p:nvPr/>
          </p:nvSpPr>
          <p:spPr>
            <a:xfrm>
              <a:off x="6022848" y="4776978"/>
              <a:ext cx="164464" cy="478789"/>
            </a:xfrm>
            <a:custGeom>
              <a:rect b="b" l="l" r="r" t="t"/>
              <a:pathLst>
                <a:path extrusionOk="0" h="478789" w="164464">
                  <a:moveTo>
                    <a:pt x="0" y="37337"/>
                  </a:moveTo>
                  <a:lnTo>
                    <a:pt x="33325" y="17406"/>
                  </a:lnTo>
                  <a:lnTo>
                    <a:pt x="71056" y="3809"/>
                  </a:lnTo>
                  <a:lnTo>
                    <a:pt x="97535" y="0"/>
                  </a:lnTo>
                  <a:lnTo>
                    <a:pt x="108632" y="1833"/>
                  </a:lnTo>
                  <a:lnTo>
                    <a:pt x="125348" y="50161"/>
                  </a:lnTo>
                  <a:lnTo>
                    <a:pt x="127920" y="94952"/>
                  </a:lnTo>
                  <a:lnTo>
                    <a:pt x="128778" y="117347"/>
                  </a:lnTo>
                  <a:lnTo>
                    <a:pt x="134302" y="175259"/>
                  </a:lnTo>
                  <a:lnTo>
                    <a:pt x="140970" y="233171"/>
                  </a:lnTo>
                  <a:lnTo>
                    <a:pt x="147066" y="281654"/>
                  </a:lnTo>
                  <a:lnTo>
                    <a:pt x="150185" y="306145"/>
                  </a:lnTo>
                  <a:lnTo>
                    <a:pt x="155995" y="357818"/>
                  </a:lnTo>
                  <a:lnTo>
                    <a:pt x="161091" y="412896"/>
                  </a:lnTo>
                  <a:lnTo>
                    <a:pt x="164306" y="458152"/>
                  </a:lnTo>
                  <a:lnTo>
                    <a:pt x="164032" y="468296"/>
                  </a:lnTo>
                  <a:lnTo>
                    <a:pt x="161544" y="474725"/>
                  </a:lnTo>
                  <a:lnTo>
                    <a:pt x="156972" y="478536"/>
                  </a:lnTo>
                  <a:lnTo>
                    <a:pt x="142494" y="476250"/>
                  </a:lnTo>
                  <a:lnTo>
                    <a:pt x="137922" y="476250"/>
                  </a:lnTo>
                  <a:lnTo>
                    <a:pt x="127408" y="476440"/>
                  </a:lnTo>
                  <a:lnTo>
                    <a:pt x="116681" y="476631"/>
                  </a:lnTo>
                  <a:lnTo>
                    <a:pt x="106096" y="476250"/>
                  </a:lnTo>
                  <a:lnTo>
                    <a:pt x="96012" y="474725"/>
                  </a:lnTo>
                  <a:lnTo>
                    <a:pt x="92964" y="473964"/>
                  </a:lnTo>
                  <a:lnTo>
                    <a:pt x="90678" y="473202"/>
                  </a:lnTo>
                  <a:lnTo>
                    <a:pt x="87630" y="47167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6" name="Google Shape;986;p40"/>
          <p:cNvSpPr/>
          <p:nvPr/>
        </p:nvSpPr>
        <p:spPr>
          <a:xfrm>
            <a:off x="5773882" y="4545106"/>
            <a:ext cx="17913" cy="82377"/>
          </a:xfrm>
          <a:custGeom>
            <a:rect b="b" l="l" r="r" t="t"/>
            <a:pathLst>
              <a:path extrusionOk="0" h="93345" w="19685">
                <a:moveTo>
                  <a:pt x="13715" y="0"/>
                </a:moveTo>
                <a:lnTo>
                  <a:pt x="16883" y="12561"/>
                </a:lnTo>
                <a:lnTo>
                  <a:pt x="19049" y="24479"/>
                </a:lnTo>
                <a:lnTo>
                  <a:pt x="19502" y="36540"/>
                </a:lnTo>
                <a:lnTo>
                  <a:pt x="17525" y="49530"/>
                </a:lnTo>
                <a:lnTo>
                  <a:pt x="14144" y="60495"/>
                </a:lnTo>
                <a:lnTo>
                  <a:pt x="9905" y="71532"/>
                </a:lnTo>
                <a:lnTo>
                  <a:pt x="5095" y="82426"/>
                </a:lnTo>
                <a:lnTo>
                  <a:pt x="0" y="92964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7" name="Google Shape;987;p40"/>
          <p:cNvGrpSpPr/>
          <p:nvPr/>
        </p:nvGrpSpPr>
        <p:grpSpPr>
          <a:xfrm>
            <a:off x="5852218" y="4160910"/>
            <a:ext cx="403633" cy="409655"/>
            <a:chOff x="6437375" y="4715446"/>
            <a:chExt cx="443992" cy="464251"/>
          </a:xfrm>
        </p:grpSpPr>
        <p:sp>
          <p:nvSpPr>
            <p:cNvPr id="988" name="Google Shape;988;p40"/>
            <p:cNvSpPr/>
            <p:nvPr/>
          </p:nvSpPr>
          <p:spPr>
            <a:xfrm>
              <a:off x="6437375" y="4777108"/>
              <a:ext cx="128904" cy="402589"/>
            </a:xfrm>
            <a:custGeom>
              <a:rect b="b" l="l" r="r" t="t"/>
              <a:pathLst>
                <a:path extrusionOk="0" h="402589" w="128904">
                  <a:moveTo>
                    <a:pt x="76200" y="1393"/>
                  </a:moveTo>
                  <a:lnTo>
                    <a:pt x="60412" y="738"/>
                  </a:lnTo>
                  <a:lnTo>
                    <a:pt x="44196" y="154"/>
                  </a:lnTo>
                  <a:lnTo>
                    <a:pt x="27979" y="0"/>
                  </a:lnTo>
                  <a:lnTo>
                    <a:pt x="12192" y="631"/>
                  </a:lnTo>
                  <a:lnTo>
                    <a:pt x="0" y="2155"/>
                  </a:lnTo>
                  <a:lnTo>
                    <a:pt x="1524" y="11299"/>
                  </a:lnTo>
                  <a:lnTo>
                    <a:pt x="1524" y="20443"/>
                  </a:lnTo>
                  <a:lnTo>
                    <a:pt x="2262" y="39385"/>
                  </a:lnTo>
                  <a:lnTo>
                    <a:pt x="5143" y="57685"/>
                  </a:lnTo>
                  <a:lnTo>
                    <a:pt x="9453" y="75842"/>
                  </a:lnTo>
                  <a:lnTo>
                    <a:pt x="14478" y="94357"/>
                  </a:lnTo>
                  <a:lnTo>
                    <a:pt x="21062" y="119514"/>
                  </a:lnTo>
                  <a:lnTo>
                    <a:pt x="32801" y="170116"/>
                  </a:lnTo>
                  <a:lnTo>
                    <a:pt x="42255" y="218443"/>
                  </a:lnTo>
                  <a:lnTo>
                    <a:pt x="48279" y="263640"/>
                  </a:lnTo>
                  <a:lnTo>
                    <a:pt x="51732" y="304085"/>
                  </a:lnTo>
                  <a:lnTo>
                    <a:pt x="53340" y="356485"/>
                  </a:lnTo>
                  <a:lnTo>
                    <a:pt x="52828" y="364366"/>
                  </a:lnTo>
                  <a:lnTo>
                    <a:pt x="52101" y="376106"/>
                  </a:lnTo>
                  <a:lnTo>
                    <a:pt x="52375" y="387560"/>
                  </a:lnTo>
                  <a:lnTo>
                    <a:pt x="54864" y="394585"/>
                  </a:lnTo>
                  <a:lnTo>
                    <a:pt x="57912" y="396871"/>
                  </a:lnTo>
                  <a:lnTo>
                    <a:pt x="66294" y="396109"/>
                  </a:lnTo>
                  <a:lnTo>
                    <a:pt x="70104" y="397633"/>
                  </a:lnTo>
                  <a:lnTo>
                    <a:pt x="76283" y="399311"/>
                  </a:lnTo>
                  <a:lnTo>
                    <a:pt x="82391" y="400776"/>
                  </a:lnTo>
                  <a:lnTo>
                    <a:pt x="88642" y="401812"/>
                  </a:lnTo>
                  <a:lnTo>
                    <a:pt x="95250" y="402205"/>
                  </a:lnTo>
                  <a:lnTo>
                    <a:pt x="106275" y="400931"/>
                  </a:lnTo>
                  <a:lnTo>
                    <a:pt x="114300" y="397156"/>
                  </a:lnTo>
                  <a:lnTo>
                    <a:pt x="121181" y="390953"/>
                  </a:lnTo>
                  <a:lnTo>
                    <a:pt x="128778" y="382393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9" name="Google Shape;989;p40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6550901" y="4782299"/>
              <a:ext cx="107574" cy="876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0" name="Google Shape;990;p40"/>
            <p:cNvSpPr/>
            <p:nvPr/>
          </p:nvSpPr>
          <p:spPr>
            <a:xfrm>
              <a:off x="6691121" y="4812792"/>
              <a:ext cx="6984" cy="55879"/>
            </a:xfrm>
            <a:custGeom>
              <a:rect b="b" l="l" r="r" t="t"/>
              <a:pathLst>
                <a:path extrusionOk="0" h="55879" w="6984">
                  <a:moveTo>
                    <a:pt x="0" y="0"/>
                  </a:moveTo>
                  <a:lnTo>
                    <a:pt x="821" y="8453"/>
                  </a:lnTo>
                  <a:lnTo>
                    <a:pt x="2000" y="16764"/>
                  </a:lnTo>
                  <a:lnTo>
                    <a:pt x="3321" y="25074"/>
                  </a:lnTo>
                  <a:lnTo>
                    <a:pt x="4572" y="33528"/>
                  </a:lnTo>
                  <a:lnTo>
                    <a:pt x="5334" y="41148"/>
                  </a:lnTo>
                  <a:lnTo>
                    <a:pt x="6096" y="48006"/>
                  </a:lnTo>
                  <a:lnTo>
                    <a:pt x="6858" y="5562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40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6610337" y="5047475"/>
              <a:ext cx="176047" cy="830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40"/>
            <p:cNvSpPr/>
            <p:nvPr/>
          </p:nvSpPr>
          <p:spPr>
            <a:xfrm>
              <a:off x="6746747" y="4715446"/>
              <a:ext cx="134620" cy="415925"/>
            </a:xfrm>
            <a:custGeom>
              <a:rect b="b" l="l" r="r" t="t"/>
              <a:pathLst>
                <a:path extrusionOk="0" h="415925" w="134620">
                  <a:moveTo>
                    <a:pt x="0" y="31051"/>
                  </a:moveTo>
                  <a:lnTo>
                    <a:pt x="32003" y="5143"/>
                  </a:lnTo>
                  <a:lnTo>
                    <a:pt x="68972" y="0"/>
                  </a:lnTo>
                  <a:lnTo>
                    <a:pt x="80772" y="2095"/>
                  </a:lnTo>
                  <a:lnTo>
                    <a:pt x="114204" y="31884"/>
                  </a:lnTo>
                  <a:lnTo>
                    <a:pt x="130302" y="89916"/>
                  </a:lnTo>
                  <a:lnTo>
                    <a:pt x="133350" y="135445"/>
                  </a:lnTo>
                  <a:lnTo>
                    <a:pt x="133671" y="161603"/>
                  </a:lnTo>
                  <a:lnTo>
                    <a:pt x="133635" y="187547"/>
                  </a:lnTo>
                  <a:lnTo>
                    <a:pt x="133457" y="213348"/>
                  </a:lnTo>
                  <a:lnTo>
                    <a:pt x="133350" y="239077"/>
                  </a:lnTo>
                  <a:lnTo>
                    <a:pt x="133576" y="260234"/>
                  </a:lnTo>
                  <a:lnTo>
                    <a:pt x="134016" y="281463"/>
                  </a:lnTo>
                  <a:lnTo>
                    <a:pt x="134314" y="302835"/>
                  </a:lnTo>
                  <a:lnTo>
                    <a:pt x="132873" y="354139"/>
                  </a:lnTo>
                  <a:lnTo>
                    <a:pt x="123729" y="399764"/>
                  </a:lnTo>
                  <a:lnTo>
                    <a:pt x="95250" y="415671"/>
                  </a:lnTo>
                  <a:lnTo>
                    <a:pt x="85677" y="414313"/>
                  </a:lnTo>
                  <a:lnTo>
                    <a:pt x="76962" y="412813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3" name="Google Shape;993;p40"/>
          <p:cNvSpPr/>
          <p:nvPr/>
        </p:nvSpPr>
        <p:spPr>
          <a:xfrm>
            <a:off x="6316287" y="4087905"/>
            <a:ext cx="105746" cy="419169"/>
          </a:xfrm>
          <a:custGeom>
            <a:rect b="b" l="l" r="r" t="t"/>
            <a:pathLst>
              <a:path extrusionOk="0" h="474979" w="116204">
                <a:moveTo>
                  <a:pt x="0" y="0"/>
                </a:moveTo>
                <a:lnTo>
                  <a:pt x="34290" y="35468"/>
                </a:lnTo>
                <a:lnTo>
                  <a:pt x="57840" y="72925"/>
                </a:lnTo>
                <a:lnTo>
                  <a:pt x="79128" y="122289"/>
                </a:lnTo>
                <a:lnTo>
                  <a:pt x="96607" y="178712"/>
                </a:lnTo>
                <a:lnTo>
                  <a:pt x="109704" y="241053"/>
                </a:lnTo>
                <a:lnTo>
                  <a:pt x="115716" y="302037"/>
                </a:lnTo>
                <a:lnTo>
                  <a:pt x="116109" y="331279"/>
                </a:lnTo>
                <a:lnTo>
                  <a:pt x="114073" y="360235"/>
                </a:lnTo>
                <a:lnTo>
                  <a:pt x="102358" y="409336"/>
                </a:lnTo>
                <a:lnTo>
                  <a:pt x="83141" y="449056"/>
                </a:lnTo>
                <a:lnTo>
                  <a:pt x="67056" y="468630"/>
                </a:lnTo>
                <a:lnTo>
                  <a:pt x="64008" y="471678"/>
                </a:lnTo>
                <a:lnTo>
                  <a:pt x="60960" y="474726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4" name="Google Shape;994;p40"/>
          <p:cNvGrpSpPr/>
          <p:nvPr/>
        </p:nvGrpSpPr>
        <p:grpSpPr>
          <a:xfrm>
            <a:off x="6585130" y="4337580"/>
            <a:ext cx="57497" cy="61859"/>
            <a:chOff x="7243571" y="4915662"/>
            <a:chExt cx="63246" cy="70103"/>
          </a:xfrm>
        </p:grpSpPr>
        <p:sp>
          <p:nvSpPr>
            <p:cNvPr id="995" name="Google Shape;995;p40"/>
            <p:cNvSpPr/>
            <p:nvPr/>
          </p:nvSpPr>
          <p:spPr>
            <a:xfrm>
              <a:off x="7243571" y="4915662"/>
              <a:ext cx="49529" cy="6985"/>
            </a:xfrm>
            <a:custGeom>
              <a:rect b="b" l="l" r="r" t="t"/>
              <a:pathLst>
                <a:path extrusionOk="0" h="6985" w="49529">
                  <a:moveTo>
                    <a:pt x="0" y="5333"/>
                  </a:moveTo>
                  <a:lnTo>
                    <a:pt x="12477" y="6774"/>
                  </a:lnTo>
                  <a:lnTo>
                    <a:pt x="22669" y="6572"/>
                  </a:lnTo>
                  <a:lnTo>
                    <a:pt x="32575" y="4798"/>
                  </a:lnTo>
                  <a:lnTo>
                    <a:pt x="44196" y="1523"/>
                  </a:lnTo>
                  <a:lnTo>
                    <a:pt x="46482" y="761"/>
                  </a:lnTo>
                  <a:lnTo>
                    <a:pt x="48006" y="0"/>
                  </a:lnTo>
                  <a:lnTo>
                    <a:pt x="49530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40"/>
            <p:cNvSpPr/>
            <p:nvPr/>
          </p:nvSpPr>
          <p:spPr>
            <a:xfrm>
              <a:off x="7253477" y="4970526"/>
              <a:ext cx="53340" cy="15239"/>
            </a:xfrm>
            <a:custGeom>
              <a:rect b="b" l="l" r="r" t="t"/>
              <a:pathLst>
                <a:path extrusionOk="0" h="15239" w="53340">
                  <a:moveTo>
                    <a:pt x="3809" y="0"/>
                  </a:moveTo>
                  <a:lnTo>
                    <a:pt x="1523" y="7620"/>
                  </a:lnTo>
                  <a:lnTo>
                    <a:pt x="0" y="8382"/>
                  </a:lnTo>
                  <a:lnTo>
                    <a:pt x="1523" y="12954"/>
                  </a:lnTo>
                  <a:lnTo>
                    <a:pt x="11144" y="14370"/>
                  </a:lnTo>
                  <a:lnTo>
                    <a:pt x="21335" y="15144"/>
                  </a:lnTo>
                  <a:lnTo>
                    <a:pt x="31527" y="15204"/>
                  </a:lnTo>
                  <a:lnTo>
                    <a:pt x="41147" y="14477"/>
                  </a:lnTo>
                  <a:lnTo>
                    <a:pt x="44957" y="12953"/>
                  </a:lnTo>
                  <a:lnTo>
                    <a:pt x="48767" y="11429"/>
                  </a:lnTo>
                  <a:lnTo>
                    <a:pt x="53339" y="10667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7" name="Google Shape;997;p40"/>
          <p:cNvGrpSpPr/>
          <p:nvPr/>
        </p:nvGrpSpPr>
        <p:grpSpPr>
          <a:xfrm>
            <a:off x="6966329" y="4273692"/>
            <a:ext cx="303454" cy="134500"/>
            <a:chOff x="7662885" y="4843259"/>
            <a:chExt cx="333796" cy="152425"/>
          </a:xfrm>
        </p:grpSpPr>
        <p:pic>
          <p:nvPicPr>
            <p:cNvPr id="998" name="Google Shape;998;p40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7662885" y="4876787"/>
              <a:ext cx="156771" cy="118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9" name="Google Shape;999;p40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7856969" y="4843259"/>
              <a:ext cx="92227" cy="84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0" name="Google Shape;1000;p40"/>
            <p:cNvSpPr/>
            <p:nvPr/>
          </p:nvSpPr>
          <p:spPr>
            <a:xfrm>
              <a:off x="7986522" y="4896612"/>
              <a:ext cx="10159" cy="63500"/>
            </a:xfrm>
            <a:custGeom>
              <a:rect b="b" l="l" r="r" t="t"/>
              <a:pathLst>
                <a:path extrusionOk="0" h="63500" w="10159">
                  <a:moveTo>
                    <a:pt x="0" y="0"/>
                  </a:moveTo>
                  <a:lnTo>
                    <a:pt x="9155" y="37849"/>
                  </a:lnTo>
                  <a:lnTo>
                    <a:pt x="9560" y="54685"/>
                  </a:lnTo>
                  <a:lnTo>
                    <a:pt x="9906" y="6324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01" name="Google Shape;1001;p40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7344975" y="4262034"/>
            <a:ext cx="55990" cy="61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40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7486292" y="4206901"/>
            <a:ext cx="287952" cy="11398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40"/>
          <p:cNvSpPr/>
          <p:nvPr/>
        </p:nvSpPr>
        <p:spPr>
          <a:xfrm>
            <a:off x="6938356" y="5199305"/>
            <a:ext cx="1017593" cy="95266"/>
          </a:xfrm>
          <a:custGeom>
            <a:rect b="b" l="l" r="r" t="t"/>
            <a:pathLst>
              <a:path extrusionOk="0" h="107950" w="1118234">
                <a:moveTo>
                  <a:pt x="0" y="102869"/>
                </a:moveTo>
                <a:lnTo>
                  <a:pt x="15537" y="105513"/>
                </a:lnTo>
                <a:lnTo>
                  <a:pt x="30575" y="106870"/>
                </a:lnTo>
                <a:lnTo>
                  <a:pt x="45755" y="107370"/>
                </a:lnTo>
                <a:lnTo>
                  <a:pt x="61722" y="107441"/>
                </a:lnTo>
                <a:lnTo>
                  <a:pt x="80450" y="106941"/>
                </a:lnTo>
                <a:lnTo>
                  <a:pt x="98964" y="105727"/>
                </a:lnTo>
                <a:lnTo>
                  <a:pt x="117336" y="104227"/>
                </a:lnTo>
                <a:lnTo>
                  <a:pt x="135636" y="102869"/>
                </a:lnTo>
                <a:lnTo>
                  <a:pt x="158496" y="101607"/>
                </a:lnTo>
                <a:lnTo>
                  <a:pt x="181356" y="100202"/>
                </a:lnTo>
                <a:lnTo>
                  <a:pt x="204216" y="98798"/>
                </a:lnTo>
                <a:lnTo>
                  <a:pt x="227076" y="97535"/>
                </a:lnTo>
                <a:lnTo>
                  <a:pt x="251079" y="96273"/>
                </a:lnTo>
                <a:lnTo>
                  <a:pt x="275082" y="94868"/>
                </a:lnTo>
                <a:lnTo>
                  <a:pt x="299085" y="93464"/>
                </a:lnTo>
                <a:lnTo>
                  <a:pt x="323088" y="92201"/>
                </a:lnTo>
                <a:lnTo>
                  <a:pt x="352794" y="90916"/>
                </a:lnTo>
                <a:lnTo>
                  <a:pt x="382428" y="89344"/>
                </a:lnTo>
                <a:lnTo>
                  <a:pt x="411920" y="87487"/>
                </a:lnTo>
                <a:lnTo>
                  <a:pt x="441198" y="85343"/>
                </a:lnTo>
                <a:lnTo>
                  <a:pt x="464510" y="83188"/>
                </a:lnTo>
                <a:lnTo>
                  <a:pt x="487680" y="81248"/>
                </a:lnTo>
                <a:lnTo>
                  <a:pt x="510849" y="79450"/>
                </a:lnTo>
                <a:lnTo>
                  <a:pt x="534162" y="77723"/>
                </a:lnTo>
                <a:lnTo>
                  <a:pt x="557593" y="75568"/>
                </a:lnTo>
                <a:lnTo>
                  <a:pt x="581025" y="73628"/>
                </a:lnTo>
                <a:lnTo>
                  <a:pt x="604456" y="71830"/>
                </a:lnTo>
                <a:lnTo>
                  <a:pt x="627888" y="70103"/>
                </a:lnTo>
                <a:lnTo>
                  <a:pt x="651319" y="67925"/>
                </a:lnTo>
                <a:lnTo>
                  <a:pt x="698182" y="63567"/>
                </a:lnTo>
                <a:lnTo>
                  <a:pt x="745617" y="57971"/>
                </a:lnTo>
                <a:lnTo>
                  <a:pt x="793622" y="51423"/>
                </a:lnTo>
                <a:lnTo>
                  <a:pt x="817626" y="48005"/>
                </a:lnTo>
                <a:lnTo>
                  <a:pt x="839462" y="44910"/>
                </a:lnTo>
                <a:lnTo>
                  <a:pt x="861441" y="41528"/>
                </a:lnTo>
                <a:lnTo>
                  <a:pt x="883419" y="38147"/>
                </a:lnTo>
                <a:lnTo>
                  <a:pt x="905256" y="35051"/>
                </a:lnTo>
                <a:lnTo>
                  <a:pt x="923984" y="32765"/>
                </a:lnTo>
                <a:lnTo>
                  <a:pt x="942498" y="30479"/>
                </a:lnTo>
                <a:lnTo>
                  <a:pt x="960870" y="28193"/>
                </a:lnTo>
                <a:lnTo>
                  <a:pt x="979169" y="25907"/>
                </a:lnTo>
                <a:lnTo>
                  <a:pt x="993588" y="23633"/>
                </a:lnTo>
                <a:lnTo>
                  <a:pt x="1008221" y="21431"/>
                </a:lnTo>
                <a:lnTo>
                  <a:pt x="1046868" y="16513"/>
                </a:lnTo>
                <a:lnTo>
                  <a:pt x="1073658" y="14477"/>
                </a:lnTo>
                <a:lnTo>
                  <a:pt x="1081087" y="13799"/>
                </a:lnTo>
                <a:lnTo>
                  <a:pt x="1088517" y="13049"/>
                </a:lnTo>
                <a:lnTo>
                  <a:pt x="1095946" y="12442"/>
                </a:lnTo>
                <a:lnTo>
                  <a:pt x="1103376" y="12191"/>
                </a:lnTo>
                <a:lnTo>
                  <a:pt x="1107948" y="12191"/>
                </a:lnTo>
                <a:lnTo>
                  <a:pt x="1117092" y="14477"/>
                </a:lnTo>
                <a:lnTo>
                  <a:pt x="1117854" y="7619"/>
                </a:lnTo>
                <a:lnTo>
                  <a:pt x="1117854" y="5333"/>
                </a:lnTo>
                <a:lnTo>
                  <a:pt x="1117854" y="3047"/>
                </a:lnTo>
                <a:lnTo>
                  <a:pt x="1117854" y="0"/>
                </a:lnTo>
              </a:path>
            </a:pathLst>
          </a:custGeom>
          <a:noFill/>
          <a:ln cap="flat" cmpd="sng" w="152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4" name="Google Shape;1004;p40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5397719" y="5044653"/>
            <a:ext cx="103706" cy="842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5" name="Google Shape;1005;p40"/>
          <p:cNvGrpSpPr/>
          <p:nvPr/>
        </p:nvGrpSpPr>
        <p:grpSpPr>
          <a:xfrm>
            <a:off x="5452510" y="5454417"/>
            <a:ext cx="92199" cy="76316"/>
            <a:chOff x="5997701" y="6181343"/>
            <a:chExt cx="101418" cy="86487"/>
          </a:xfrm>
        </p:grpSpPr>
        <p:sp>
          <p:nvSpPr>
            <p:cNvPr id="1006" name="Google Shape;1006;p40"/>
            <p:cNvSpPr/>
            <p:nvPr/>
          </p:nvSpPr>
          <p:spPr>
            <a:xfrm>
              <a:off x="5997701" y="6182105"/>
              <a:ext cx="31750" cy="85725"/>
            </a:xfrm>
            <a:custGeom>
              <a:rect b="b" l="l" r="r" t="t"/>
              <a:pathLst>
                <a:path extrusionOk="0" h="85725" w="31750">
                  <a:moveTo>
                    <a:pt x="0" y="18288"/>
                  </a:moveTo>
                  <a:lnTo>
                    <a:pt x="3988" y="10501"/>
                  </a:lnTo>
                  <a:lnTo>
                    <a:pt x="7905" y="4572"/>
                  </a:lnTo>
                  <a:lnTo>
                    <a:pt x="13394" y="928"/>
                  </a:lnTo>
                  <a:lnTo>
                    <a:pt x="22097" y="0"/>
                  </a:lnTo>
                  <a:lnTo>
                    <a:pt x="31241" y="762"/>
                  </a:lnTo>
                  <a:lnTo>
                    <a:pt x="30480" y="16002"/>
                  </a:lnTo>
                  <a:lnTo>
                    <a:pt x="31242" y="22860"/>
                  </a:lnTo>
                  <a:lnTo>
                    <a:pt x="31384" y="33587"/>
                  </a:lnTo>
                  <a:lnTo>
                    <a:pt x="30670" y="44100"/>
                  </a:lnTo>
                  <a:lnTo>
                    <a:pt x="29098" y="54471"/>
                  </a:lnTo>
                  <a:lnTo>
                    <a:pt x="26670" y="64770"/>
                  </a:lnTo>
                  <a:lnTo>
                    <a:pt x="25146" y="71628"/>
                  </a:lnTo>
                  <a:lnTo>
                    <a:pt x="23622" y="78486"/>
                  </a:lnTo>
                  <a:lnTo>
                    <a:pt x="21336" y="85344"/>
                  </a:lnTo>
                  <a:lnTo>
                    <a:pt x="21336" y="8458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40"/>
            <p:cNvSpPr/>
            <p:nvPr/>
          </p:nvSpPr>
          <p:spPr>
            <a:xfrm>
              <a:off x="6043874" y="6181343"/>
              <a:ext cx="55245" cy="69850"/>
            </a:xfrm>
            <a:custGeom>
              <a:rect b="b" l="l" r="r" t="t"/>
              <a:pathLst>
                <a:path extrusionOk="0" h="69850" w="55245">
                  <a:moveTo>
                    <a:pt x="17073" y="0"/>
                  </a:moveTo>
                  <a:lnTo>
                    <a:pt x="0" y="38659"/>
                  </a:lnTo>
                  <a:lnTo>
                    <a:pt x="690" y="46196"/>
                  </a:lnTo>
                  <a:lnTo>
                    <a:pt x="30003" y="69413"/>
                  </a:lnTo>
                  <a:lnTo>
                    <a:pt x="38409" y="69342"/>
                  </a:lnTo>
                  <a:lnTo>
                    <a:pt x="46791" y="67818"/>
                  </a:lnTo>
                  <a:lnTo>
                    <a:pt x="49839" y="67818"/>
                  </a:lnTo>
                  <a:lnTo>
                    <a:pt x="55173" y="6400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8" name="Google Shape;1008;p40"/>
          <p:cNvSpPr/>
          <p:nvPr/>
        </p:nvSpPr>
        <p:spPr>
          <a:xfrm>
            <a:off x="5476701" y="5249732"/>
            <a:ext cx="13867" cy="13448"/>
          </a:xfrm>
          <a:custGeom>
            <a:rect b="b" l="l" r="r" t="t"/>
            <a:pathLst>
              <a:path extrusionOk="0" h="15239" w="15239">
                <a:moveTo>
                  <a:pt x="0" y="3810"/>
                </a:moveTo>
                <a:lnTo>
                  <a:pt x="0" y="12192"/>
                </a:lnTo>
                <a:lnTo>
                  <a:pt x="3809" y="15240"/>
                </a:lnTo>
                <a:lnTo>
                  <a:pt x="12191" y="15240"/>
                </a:lnTo>
                <a:lnTo>
                  <a:pt x="15239" y="12192"/>
                </a:lnTo>
                <a:lnTo>
                  <a:pt x="15239" y="7620"/>
                </a:lnTo>
                <a:lnTo>
                  <a:pt x="15239" y="3810"/>
                </a:lnTo>
                <a:lnTo>
                  <a:pt x="12191" y="0"/>
                </a:lnTo>
                <a:lnTo>
                  <a:pt x="3809" y="0"/>
                </a:lnTo>
                <a:lnTo>
                  <a:pt x="0" y="3810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40"/>
          <p:cNvSpPr/>
          <p:nvPr/>
        </p:nvSpPr>
        <p:spPr>
          <a:xfrm>
            <a:off x="5489171" y="5332430"/>
            <a:ext cx="13867" cy="13448"/>
          </a:xfrm>
          <a:custGeom>
            <a:rect b="b" l="l" r="r" t="t"/>
            <a:pathLst>
              <a:path extrusionOk="0" h="15239" w="15239">
                <a:moveTo>
                  <a:pt x="0" y="3048"/>
                </a:moveTo>
                <a:lnTo>
                  <a:pt x="0" y="11430"/>
                </a:lnTo>
                <a:lnTo>
                  <a:pt x="3809" y="15240"/>
                </a:lnTo>
                <a:lnTo>
                  <a:pt x="12191" y="15240"/>
                </a:lnTo>
                <a:lnTo>
                  <a:pt x="15239" y="11430"/>
                </a:lnTo>
                <a:lnTo>
                  <a:pt x="15239" y="7620"/>
                </a:lnTo>
                <a:lnTo>
                  <a:pt x="15239" y="3048"/>
                </a:lnTo>
                <a:lnTo>
                  <a:pt x="12191" y="0"/>
                </a:lnTo>
                <a:lnTo>
                  <a:pt x="3809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40"/>
          <p:cNvSpPr/>
          <p:nvPr/>
        </p:nvSpPr>
        <p:spPr>
          <a:xfrm>
            <a:off x="5817524" y="5243008"/>
            <a:ext cx="26003" cy="61643"/>
          </a:xfrm>
          <a:custGeom>
            <a:rect b="b" l="l" r="r" t="t"/>
            <a:pathLst>
              <a:path extrusionOk="0" h="69850" w="28575">
                <a:moveTo>
                  <a:pt x="0" y="0"/>
                </a:moveTo>
                <a:lnTo>
                  <a:pt x="28527" y="31706"/>
                </a:lnTo>
                <a:lnTo>
                  <a:pt x="28194" y="41814"/>
                </a:lnTo>
                <a:lnTo>
                  <a:pt x="26146" y="51780"/>
                </a:lnTo>
                <a:lnTo>
                  <a:pt x="22098" y="60960"/>
                </a:lnTo>
                <a:lnTo>
                  <a:pt x="17526" y="66294"/>
                </a:lnTo>
                <a:lnTo>
                  <a:pt x="16764" y="67818"/>
                </a:lnTo>
                <a:lnTo>
                  <a:pt x="12192" y="69342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1" name="Google Shape;1011;p40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5993291" y="5029861"/>
            <a:ext cx="147054" cy="8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40"/>
          <p:cNvSpPr/>
          <p:nvPr/>
        </p:nvSpPr>
        <p:spPr>
          <a:xfrm>
            <a:off x="5566064" y="5491106"/>
            <a:ext cx="44494" cy="106474"/>
          </a:xfrm>
          <a:custGeom>
            <a:rect b="b" l="l" r="r" t="t"/>
            <a:pathLst>
              <a:path extrusionOk="0" h="120650" w="48895">
                <a:moveTo>
                  <a:pt x="4572" y="0"/>
                </a:moveTo>
                <a:lnTo>
                  <a:pt x="13716" y="44196"/>
                </a:lnTo>
                <a:lnTo>
                  <a:pt x="21336" y="90678"/>
                </a:lnTo>
                <a:lnTo>
                  <a:pt x="22860" y="96012"/>
                </a:lnTo>
                <a:lnTo>
                  <a:pt x="22860" y="108204"/>
                </a:lnTo>
                <a:lnTo>
                  <a:pt x="28194" y="112014"/>
                </a:lnTo>
                <a:lnTo>
                  <a:pt x="28956" y="112014"/>
                </a:lnTo>
                <a:lnTo>
                  <a:pt x="29718" y="112014"/>
                </a:lnTo>
                <a:lnTo>
                  <a:pt x="32004" y="107442"/>
                </a:lnTo>
                <a:lnTo>
                  <a:pt x="32004" y="102870"/>
                </a:lnTo>
                <a:lnTo>
                  <a:pt x="32004" y="96774"/>
                </a:lnTo>
                <a:lnTo>
                  <a:pt x="32004" y="89916"/>
                </a:lnTo>
                <a:lnTo>
                  <a:pt x="31242" y="85344"/>
                </a:lnTo>
                <a:lnTo>
                  <a:pt x="23622" y="82296"/>
                </a:lnTo>
                <a:lnTo>
                  <a:pt x="19812" y="80772"/>
                </a:lnTo>
                <a:lnTo>
                  <a:pt x="12192" y="80010"/>
                </a:lnTo>
                <a:lnTo>
                  <a:pt x="8382" y="81534"/>
                </a:lnTo>
                <a:lnTo>
                  <a:pt x="3048" y="83058"/>
                </a:lnTo>
                <a:lnTo>
                  <a:pt x="762" y="89154"/>
                </a:lnTo>
                <a:lnTo>
                  <a:pt x="0" y="94488"/>
                </a:lnTo>
                <a:lnTo>
                  <a:pt x="0" y="101346"/>
                </a:lnTo>
                <a:lnTo>
                  <a:pt x="24193" y="120181"/>
                </a:lnTo>
                <a:lnTo>
                  <a:pt x="30480" y="119634"/>
                </a:lnTo>
                <a:lnTo>
                  <a:pt x="40386" y="115823"/>
                </a:lnTo>
                <a:lnTo>
                  <a:pt x="43434" y="114300"/>
                </a:lnTo>
                <a:lnTo>
                  <a:pt x="48768" y="108966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40"/>
          <p:cNvSpPr/>
          <p:nvPr/>
        </p:nvSpPr>
        <p:spPr>
          <a:xfrm>
            <a:off x="6078682" y="5240319"/>
            <a:ext cx="13868" cy="13448"/>
          </a:xfrm>
          <a:custGeom>
            <a:rect b="b" l="l" r="r" t="t"/>
            <a:pathLst>
              <a:path extrusionOk="0" h="15239" w="15240">
                <a:moveTo>
                  <a:pt x="0" y="3047"/>
                </a:moveTo>
                <a:lnTo>
                  <a:pt x="0" y="11429"/>
                </a:lnTo>
                <a:lnTo>
                  <a:pt x="3048" y="15239"/>
                </a:lnTo>
                <a:lnTo>
                  <a:pt x="11430" y="15239"/>
                </a:lnTo>
                <a:lnTo>
                  <a:pt x="15240" y="11429"/>
                </a:lnTo>
                <a:lnTo>
                  <a:pt x="15240" y="7619"/>
                </a:lnTo>
                <a:lnTo>
                  <a:pt x="15240" y="3047"/>
                </a:lnTo>
                <a:lnTo>
                  <a:pt x="11430" y="0"/>
                </a:lnTo>
                <a:lnTo>
                  <a:pt x="3048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40"/>
          <p:cNvSpPr/>
          <p:nvPr/>
        </p:nvSpPr>
        <p:spPr>
          <a:xfrm>
            <a:off x="6093922" y="5327052"/>
            <a:ext cx="13868" cy="13448"/>
          </a:xfrm>
          <a:custGeom>
            <a:rect b="b" l="l" r="r" t="t"/>
            <a:pathLst>
              <a:path extrusionOk="0" h="15239" w="15240">
                <a:moveTo>
                  <a:pt x="0" y="3048"/>
                </a:moveTo>
                <a:lnTo>
                  <a:pt x="0" y="11430"/>
                </a:lnTo>
                <a:lnTo>
                  <a:pt x="3048" y="15240"/>
                </a:lnTo>
                <a:lnTo>
                  <a:pt x="11430" y="15240"/>
                </a:lnTo>
                <a:lnTo>
                  <a:pt x="15240" y="11430"/>
                </a:lnTo>
                <a:lnTo>
                  <a:pt x="15240" y="7620"/>
                </a:lnTo>
                <a:lnTo>
                  <a:pt x="15240" y="3048"/>
                </a:lnTo>
                <a:lnTo>
                  <a:pt x="11430" y="0"/>
                </a:lnTo>
                <a:lnTo>
                  <a:pt x="3048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5" name="Google Shape;1015;p40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6084905" y="5437307"/>
            <a:ext cx="112468" cy="96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40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6600294" y="5150600"/>
            <a:ext cx="71118" cy="562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7" name="Google Shape;1017;p40"/>
          <p:cNvGrpSpPr/>
          <p:nvPr/>
        </p:nvGrpSpPr>
        <p:grpSpPr>
          <a:xfrm>
            <a:off x="6898928" y="5073162"/>
            <a:ext cx="374792" cy="121052"/>
            <a:chOff x="7588745" y="5749277"/>
            <a:chExt cx="412267" cy="137185"/>
          </a:xfrm>
        </p:grpSpPr>
        <p:pic>
          <p:nvPicPr>
            <p:cNvPr id="1018" name="Google Shape;1018;p40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7588745" y="5749277"/>
              <a:ext cx="250723" cy="1371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9" name="Google Shape;1019;p40"/>
            <p:cNvSpPr/>
            <p:nvPr/>
          </p:nvSpPr>
          <p:spPr>
            <a:xfrm>
              <a:off x="7876032" y="5801106"/>
              <a:ext cx="14604" cy="74929"/>
            </a:xfrm>
            <a:custGeom>
              <a:rect b="b" l="l" r="r" t="t"/>
              <a:pathLst>
                <a:path extrusionOk="0" h="74929" w="14604">
                  <a:moveTo>
                    <a:pt x="0" y="0"/>
                  </a:moveTo>
                  <a:lnTo>
                    <a:pt x="833" y="9024"/>
                  </a:lnTo>
                  <a:lnTo>
                    <a:pt x="2095" y="17907"/>
                  </a:lnTo>
                  <a:lnTo>
                    <a:pt x="3643" y="26789"/>
                  </a:lnTo>
                  <a:lnTo>
                    <a:pt x="5334" y="35814"/>
                  </a:lnTo>
                  <a:lnTo>
                    <a:pt x="6727" y="44255"/>
                  </a:lnTo>
                  <a:lnTo>
                    <a:pt x="8477" y="52482"/>
                  </a:lnTo>
                  <a:lnTo>
                    <a:pt x="10370" y="60567"/>
                  </a:lnTo>
                  <a:lnTo>
                    <a:pt x="12192" y="68580"/>
                  </a:lnTo>
                  <a:lnTo>
                    <a:pt x="12954" y="72390"/>
                  </a:lnTo>
                  <a:lnTo>
                    <a:pt x="12954" y="73152"/>
                  </a:lnTo>
                  <a:lnTo>
                    <a:pt x="14478" y="7467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0" name="Google Shape;1020;p40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7935455" y="5753087"/>
              <a:ext cx="65557" cy="800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1" name="Google Shape;1021;p40"/>
          <p:cNvSpPr/>
          <p:nvPr/>
        </p:nvSpPr>
        <p:spPr>
          <a:xfrm>
            <a:off x="7335289" y="5088366"/>
            <a:ext cx="13868" cy="13448"/>
          </a:xfrm>
          <a:custGeom>
            <a:rect b="b" l="l" r="r" t="t"/>
            <a:pathLst>
              <a:path extrusionOk="0" h="15239" w="15240">
                <a:moveTo>
                  <a:pt x="0" y="3809"/>
                </a:moveTo>
                <a:lnTo>
                  <a:pt x="0" y="12191"/>
                </a:lnTo>
                <a:lnTo>
                  <a:pt x="3048" y="15239"/>
                </a:lnTo>
                <a:lnTo>
                  <a:pt x="11430" y="15239"/>
                </a:lnTo>
                <a:lnTo>
                  <a:pt x="15240" y="12191"/>
                </a:lnTo>
                <a:lnTo>
                  <a:pt x="15240" y="7619"/>
                </a:lnTo>
                <a:lnTo>
                  <a:pt x="15240" y="3809"/>
                </a:lnTo>
                <a:lnTo>
                  <a:pt x="11430" y="0"/>
                </a:lnTo>
                <a:lnTo>
                  <a:pt x="3048" y="0"/>
                </a:lnTo>
                <a:lnTo>
                  <a:pt x="0" y="3809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2" name="Google Shape;1022;p40"/>
          <p:cNvGrpSpPr/>
          <p:nvPr/>
        </p:nvGrpSpPr>
        <p:grpSpPr>
          <a:xfrm>
            <a:off x="7404636" y="5075863"/>
            <a:ext cx="58882" cy="14232"/>
            <a:chOff x="8145018" y="5752338"/>
            <a:chExt cx="64770" cy="16129"/>
          </a:xfrm>
        </p:grpSpPr>
        <p:sp>
          <p:nvSpPr>
            <p:cNvPr id="1023" name="Google Shape;1023;p40"/>
            <p:cNvSpPr/>
            <p:nvPr/>
          </p:nvSpPr>
          <p:spPr>
            <a:xfrm>
              <a:off x="8145018" y="5765292"/>
              <a:ext cx="10795" cy="3175"/>
            </a:xfrm>
            <a:custGeom>
              <a:rect b="b" l="l" r="r" t="t"/>
              <a:pathLst>
                <a:path extrusionOk="0" h="3175" w="10795">
                  <a:moveTo>
                    <a:pt x="0" y="3048"/>
                  </a:moveTo>
                  <a:lnTo>
                    <a:pt x="3810" y="2286"/>
                  </a:lnTo>
                  <a:lnTo>
                    <a:pt x="7620" y="762"/>
                  </a:lnTo>
                  <a:lnTo>
                    <a:pt x="10668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8194548" y="5752338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7"/>
                  </a:moveTo>
                  <a:lnTo>
                    <a:pt x="0" y="11429"/>
                  </a:lnTo>
                  <a:lnTo>
                    <a:pt x="3048" y="15239"/>
                  </a:lnTo>
                  <a:lnTo>
                    <a:pt x="11430" y="15239"/>
                  </a:lnTo>
                  <a:lnTo>
                    <a:pt x="15240" y="11429"/>
                  </a:lnTo>
                  <a:lnTo>
                    <a:pt x="15240" y="7619"/>
                  </a:lnTo>
                  <a:lnTo>
                    <a:pt x="15240" y="3047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40"/>
          <p:cNvGrpSpPr/>
          <p:nvPr/>
        </p:nvGrpSpPr>
        <p:grpSpPr>
          <a:xfrm>
            <a:off x="7552869" y="4961545"/>
            <a:ext cx="453764" cy="172154"/>
            <a:chOff x="8308073" y="5622785"/>
            <a:chExt cx="499135" cy="195097"/>
          </a:xfrm>
        </p:grpSpPr>
        <p:pic>
          <p:nvPicPr>
            <p:cNvPr id="1026" name="Google Shape;1026;p40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8308073" y="5666981"/>
              <a:ext cx="100609" cy="106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7" name="Google Shape;1027;p40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8433803" y="5651741"/>
              <a:ext cx="153187" cy="1661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8" name="Google Shape;1028;p40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8607539" y="5622785"/>
              <a:ext cx="199669" cy="1676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9" name="Google Shape;1029;p40"/>
          <p:cNvGrpSpPr/>
          <p:nvPr/>
        </p:nvGrpSpPr>
        <p:grpSpPr>
          <a:xfrm>
            <a:off x="8098756" y="4965590"/>
            <a:ext cx="59691" cy="55360"/>
            <a:chOff x="8908542" y="5627369"/>
            <a:chExt cx="65659" cy="62738"/>
          </a:xfrm>
        </p:grpSpPr>
        <p:sp>
          <p:nvSpPr>
            <p:cNvPr id="1030" name="Google Shape;1030;p40"/>
            <p:cNvSpPr/>
            <p:nvPr/>
          </p:nvSpPr>
          <p:spPr>
            <a:xfrm>
              <a:off x="8908542" y="5627369"/>
              <a:ext cx="37465" cy="10795"/>
            </a:xfrm>
            <a:custGeom>
              <a:rect b="b" l="l" r="r" t="t"/>
              <a:pathLst>
                <a:path extrusionOk="0" h="10795" w="37465">
                  <a:moveTo>
                    <a:pt x="0" y="10668"/>
                  </a:moveTo>
                  <a:lnTo>
                    <a:pt x="7298" y="6536"/>
                  </a:lnTo>
                  <a:lnTo>
                    <a:pt x="13811" y="3333"/>
                  </a:lnTo>
                  <a:lnTo>
                    <a:pt x="20466" y="1131"/>
                  </a:lnTo>
                  <a:lnTo>
                    <a:pt x="28194" y="0"/>
                  </a:lnTo>
                  <a:lnTo>
                    <a:pt x="31242" y="0"/>
                  </a:lnTo>
                  <a:lnTo>
                    <a:pt x="34290" y="0"/>
                  </a:lnTo>
                  <a:lnTo>
                    <a:pt x="37338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8925306" y="5676137"/>
              <a:ext cx="48895" cy="13970"/>
            </a:xfrm>
            <a:custGeom>
              <a:rect b="b" l="l" r="r" t="t"/>
              <a:pathLst>
                <a:path extrusionOk="0" h="13970" w="48895">
                  <a:moveTo>
                    <a:pt x="0" y="13716"/>
                  </a:moveTo>
                  <a:lnTo>
                    <a:pt x="43434" y="5334"/>
                  </a:lnTo>
                  <a:lnTo>
                    <a:pt x="45720" y="4572"/>
                  </a:lnTo>
                  <a:lnTo>
                    <a:pt x="48768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32" name="Google Shape;1032;p40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8388093" y="4689986"/>
            <a:ext cx="265417" cy="245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234" name="Shape 8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35" name="Google Shape;8235;p103"/>
          <p:cNvGrpSpPr/>
          <p:nvPr/>
        </p:nvGrpSpPr>
        <p:grpSpPr>
          <a:xfrm>
            <a:off x="1402755" y="704739"/>
            <a:ext cx="7084817" cy="892828"/>
            <a:chOff x="2624327" y="2037588"/>
            <a:chExt cx="5855221" cy="562482"/>
          </a:xfrm>
        </p:grpSpPr>
        <p:sp>
          <p:nvSpPr>
            <p:cNvPr id="8236" name="Google Shape;8236;p103"/>
            <p:cNvSpPr/>
            <p:nvPr/>
          </p:nvSpPr>
          <p:spPr>
            <a:xfrm>
              <a:off x="2624327" y="2360676"/>
              <a:ext cx="132714" cy="17144"/>
            </a:xfrm>
            <a:custGeom>
              <a:rect b="b" l="l" r="r" t="t"/>
              <a:pathLst>
                <a:path extrusionOk="0" h="17144" w="132714">
                  <a:moveTo>
                    <a:pt x="0" y="16001"/>
                  </a:moveTo>
                  <a:lnTo>
                    <a:pt x="13561" y="17025"/>
                  </a:lnTo>
                  <a:lnTo>
                    <a:pt x="26193" y="16763"/>
                  </a:lnTo>
                  <a:lnTo>
                    <a:pt x="38683" y="15359"/>
                  </a:lnTo>
                  <a:lnTo>
                    <a:pt x="51816" y="12953"/>
                  </a:lnTo>
                  <a:lnTo>
                    <a:pt x="65532" y="10560"/>
                  </a:lnTo>
                  <a:lnTo>
                    <a:pt x="79248" y="8096"/>
                  </a:lnTo>
                  <a:lnTo>
                    <a:pt x="92964" y="5774"/>
                  </a:lnTo>
                  <a:lnTo>
                    <a:pt x="106680" y="3809"/>
                  </a:lnTo>
                  <a:lnTo>
                    <a:pt x="114300" y="2285"/>
                  </a:lnTo>
                  <a:lnTo>
                    <a:pt x="122682" y="761"/>
                  </a:lnTo>
                  <a:lnTo>
                    <a:pt x="130302" y="0"/>
                  </a:lnTo>
                  <a:lnTo>
                    <a:pt x="131826" y="0"/>
                  </a:lnTo>
                  <a:lnTo>
                    <a:pt x="132588" y="0"/>
                  </a:lnTo>
                  <a:lnTo>
                    <a:pt x="128778" y="2285"/>
                  </a:lnTo>
                  <a:lnTo>
                    <a:pt x="126492" y="3047"/>
                  </a:lnTo>
                  <a:lnTo>
                    <a:pt x="121920" y="3809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237" name="Google Shape;8237;p103"/>
            <p:cNvGrpSpPr/>
            <p:nvPr/>
          </p:nvGrpSpPr>
          <p:grpSpPr>
            <a:xfrm>
              <a:off x="3076181" y="2257031"/>
              <a:ext cx="338085" cy="343039"/>
              <a:chOff x="3076181" y="2257031"/>
              <a:chExt cx="338085" cy="343039"/>
            </a:xfrm>
          </p:grpSpPr>
          <p:pic>
            <p:nvPicPr>
              <p:cNvPr id="8238" name="Google Shape;8238;p10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076181" y="2257031"/>
                <a:ext cx="165379" cy="22486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239" name="Google Shape;8239;p103"/>
              <p:cNvSpPr/>
              <p:nvPr/>
            </p:nvSpPr>
            <p:spPr>
              <a:xfrm>
                <a:off x="3233927" y="2337815"/>
                <a:ext cx="180339" cy="262255"/>
              </a:xfrm>
              <a:custGeom>
                <a:rect b="b" l="l" r="r" t="t"/>
                <a:pathLst>
                  <a:path extrusionOk="0" h="262255" w="180339">
                    <a:moveTo>
                      <a:pt x="59436" y="40386"/>
                    </a:moveTo>
                    <a:lnTo>
                      <a:pt x="54268" y="32527"/>
                    </a:lnTo>
                    <a:lnTo>
                      <a:pt x="48958" y="24955"/>
                    </a:lnTo>
                    <a:lnTo>
                      <a:pt x="43362" y="17668"/>
                    </a:lnTo>
                    <a:lnTo>
                      <a:pt x="37338" y="10668"/>
                    </a:lnTo>
                    <a:lnTo>
                      <a:pt x="32766" y="5334"/>
                    </a:lnTo>
                    <a:lnTo>
                      <a:pt x="28956" y="2286"/>
                    </a:lnTo>
                    <a:lnTo>
                      <a:pt x="21336" y="2286"/>
                    </a:lnTo>
                    <a:lnTo>
                      <a:pt x="1643" y="37064"/>
                    </a:lnTo>
                    <a:lnTo>
                      <a:pt x="0" y="52292"/>
                    </a:lnTo>
                    <a:lnTo>
                      <a:pt x="71" y="67663"/>
                    </a:lnTo>
                    <a:lnTo>
                      <a:pt x="22860" y="105918"/>
                    </a:lnTo>
                    <a:lnTo>
                      <a:pt x="29456" y="106644"/>
                    </a:lnTo>
                    <a:lnTo>
                      <a:pt x="36195" y="105441"/>
                    </a:lnTo>
                    <a:lnTo>
                      <a:pt x="55495" y="71282"/>
                    </a:lnTo>
                    <a:lnTo>
                      <a:pt x="55626" y="61722"/>
                    </a:lnTo>
                    <a:lnTo>
                      <a:pt x="55554" y="53637"/>
                    </a:lnTo>
                    <a:lnTo>
                      <a:pt x="49530" y="29718"/>
                    </a:lnTo>
                    <a:lnTo>
                      <a:pt x="48006" y="27432"/>
                    </a:lnTo>
                    <a:lnTo>
                      <a:pt x="52208" y="66377"/>
                    </a:lnTo>
                    <a:lnTo>
                      <a:pt x="73533" y="99441"/>
                    </a:lnTo>
                    <a:lnTo>
                      <a:pt x="80176" y="100988"/>
                    </a:lnTo>
                    <a:lnTo>
                      <a:pt x="86106" y="99822"/>
                    </a:lnTo>
                    <a:lnTo>
                      <a:pt x="103429" y="57221"/>
                    </a:lnTo>
                    <a:lnTo>
                      <a:pt x="104394" y="27432"/>
                    </a:lnTo>
                    <a:lnTo>
                      <a:pt x="104394" y="25146"/>
                    </a:lnTo>
                    <a:lnTo>
                      <a:pt x="104394" y="23622"/>
                    </a:lnTo>
                    <a:lnTo>
                      <a:pt x="104394" y="22098"/>
                    </a:lnTo>
                    <a:lnTo>
                      <a:pt x="104394" y="29718"/>
                    </a:lnTo>
                    <a:lnTo>
                      <a:pt x="103632" y="33528"/>
                    </a:lnTo>
                    <a:lnTo>
                      <a:pt x="113287" y="72235"/>
                    </a:lnTo>
                    <a:lnTo>
                      <a:pt x="137636" y="83915"/>
                    </a:lnTo>
                    <a:lnTo>
                      <a:pt x="146006" y="81403"/>
                    </a:lnTo>
                    <a:lnTo>
                      <a:pt x="171164" y="52637"/>
                    </a:lnTo>
                    <a:lnTo>
                      <a:pt x="175831" y="25527"/>
                    </a:lnTo>
                    <a:lnTo>
                      <a:pt x="175664" y="16525"/>
                    </a:lnTo>
                    <a:lnTo>
                      <a:pt x="174498" y="8382"/>
                    </a:lnTo>
                    <a:lnTo>
                      <a:pt x="172974" y="762"/>
                    </a:lnTo>
                    <a:lnTo>
                      <a:pt x="172212" y="3810"/>
                    </a:lnTo>
                    <a:lnTo>
                      <a:pt x="169164" y="0"/>
                    </a:lnTo>
                    <a:lnTo>
                      <a:pt x="167961" y="10739"/>
                    </a:lnTo>
                    <a:lnTo>
                      <a:pt x="167544" y="21336"/>
                    </a:lnTo>
                    <a:lnTo>
                      <a:pt x="167556" y="31932"/>
                    </a:lnTo>
                    <a:lnTo>
                      <a:pt x="167640" y="42672"/>
                    </a:lnTo>
                    <a:lnTo>
                      <a:pt x="168402" y="62424"/>
                    </a:lnTo>
                    <a:lnTo>
                      <a:pt x="170307" y="81819"/>
                    </a:lnTo>
                    <a:lnTo>
                      <a:pt x="172783" y="101072"/>
                    </a:lnTo>
                    <a:lnTo>
                      <a:pt x="175260" y="120396"/>
                    </a:lnTo>
                    <a:lnTo>
                      <a:pt x="177367" y="140839"/>
                    </a:lnTo>
                    <a:lnTo>
                      <a:pt x="178974" y="161067"/>
                    </a:lnTo>
                    <a:lnTo>
                      <a:pt x="179867" y="181153"/>
                    </a:lnTo>
                    <a:lnTo>
                      <a:pt x="179832" y="201168"/>
                    </a:lnTo>
                    <a:lnTo>
                      <a:pt x="172759" y="245852"/>
                    </a:lnTo>
                    <a:lnTo>
                      <a:pt x="153959" y="261735"/>
                    </a:lnTo>
                    <a:lnTo>
                      <a:pt x="144303" y="258984"/>
                    </a:lnTo>
                    <a:lnTo>
                      <a:pt x="114681" y="214788"/>
                    </a:lnTo>
                    <a:lnTo>
                      <a:pt x="107180" y="172688"/>
                    </a:lnTo>
                    <a:lnTo>
                      <a:pt x="108204" y="163639"/>
                    </a:lnTo>
                    <a:lnTo>
                      <a:pt x="142220" y="134540"/>
                    </a:lnTo>
                    <a:lnTo>
                      <a:pt x="150114" y="130302"/>
                    </a:lnTo>
                    <a:lnTo>
                      <a:pt x="158496" y="124968"/>
                    </a:lnTo>
                    <a:lnTo>
                      <a:pt x="161544" y="122682"/>
                    </a:lnTo>
                    <a:lnTo>
                      <a:pt x="165354" y="117348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240" name="Google Shape;8240;p1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51897" y="2292845"/>
              <a:ext cx="248437" cy="1653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241" name="Google Shape;8241;p103"/>
            <p:cNvGrpSpPr/>
            <p:nvPr/>
          </p:nvGrpSpPr>
          <p:grpSpPr>
            <a:xfrm>
              <a:off x="4366628" y="2284653"/>
              <a:ext cx="292252" cy="142079"/>
              <a:chOff x="4366628" y="2284653"/>
              <a:chExt cx="292252" cy="142079"/>
            </a:xfrm>
          </p:grpSpPr>
          <p:pic>
            <p:nvPicPr>
              <p:cNvPr id="8242" name="Google Shape;8242;p10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366628" y="2307859"/>
                <a:ext cx="193192" cy="1188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43" name="Google Shape;8243;p10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584941" y="2284653"/>
                <a:ext cx="73939" cy="127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244" name="Google Shape;8244;p10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78348" y="2250173"/>
              <a:ext cx="167272" cy="1478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45" name="Google Shape;8245;p103"/>
            <p:cNvSpPr/>
            <p:nvPr/>
          </p:nvSpPr>
          <p:spPr>
            <a:xfrm>
              <a:off x="5645658" y="2250948"/>
              <a:ext cx="27939" cy="100330"/>
            </a:xfrm>
            <a:custGeom>
              <a:rect b="b" l="l" r="r" t="t"/>
              <a:pathLst>
                <a:path extrusionOk="0" h="100330" w="27939">
                  <a:moveTo>
                    <a:pt x="0" y="0"/>
                  </a:moveTo>
                  <a:lnTo>
                    <a:pt x="19931" y="40933"/>
                  </a:lnTo>
                  <a:lnTo>
                    <a:pt x="27479" y="86927"/>
                  </a:lnTo>
                  <a:lnTo>
                    <a:pt x="26670" y="96774"/>
                  </a:lnTo>
                  <a:lnTo>
                    <a:pt x="25908" y="97536"/>
                  </a:lnTo>
                  <a:lnTo>
                    <a:pt x="25146" y="98298"/>
                  </a:lnTo>
                  <a:lnTo>
                    <a:pt x="24384" y="99822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6" name="Google Shape;8246;p103"/>
            <p:cNvSpPr/>
            <p:nvPr/>
          </p:nvSpPr>
          <p:spPr>
            <a:xfrm>
              <a:off x="5628894" y="2166366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8"/>
                  </a:moveTo>
                  <a:lnTo>
                    <a:pt x="0" y="11430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1430"/>
                  </a:lnTo>
                  <a:lnTo>
                    <a:pt x="15239" y="7620"/>
                  </a:lnTo>
                  <a:lnTo>
                    <a:pt x="15239" y="3048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247" name="Google Shape;8247;p103"/>
            <p:cNvGrpSpPr/>
            <p:nvPr/>
          </p:nvGrpSpPr>
          <p:grpSpPr>
            <a:xfrm>
              <a:off x="5714987" y="2175497"/>
              <a:ext cx="716971" cy="167665"/>
              <a:chOff x="5714987" y="2175497"/>
              <a:chExt cx="716971" cy="167665"/>
            </a:xfrm>
          </p:grpSpPr>
          <p:pic>
            <p:nvPicPr>
              <p:cNvPr id="8248" name="Google Shape;8248;p10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714987" y="2175497"/>
                <a:ext cx="164545" cy="1661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49" name="Google Shape;8249;p10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916155" y="2218931"/>
                <a:ext cx="66319" cy="1166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50" name="Google Shape;8250;p103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024263" y="2177783"/>
                <a:ext cx="407695" cy="1653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251" name="Google Shape;8251;p10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813029" y="2145779"/>
              <a:ext cx="127279" cy="169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52" name="Google Shape;8252;p10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360716" y="2141207"/>
              <a:ext cx="164807" cy="23395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253" name="Google Shape;8253;p103"/>
            <p:cNvGrpSpPr/>
            <p:nvPr/>
          </p:nvGrpSpPr>
          <p:grpSpPr>
            <a:xfrm>
              <a:off x="7895069" y="2037588"/>
              <a:ext cx="584479" cy="300240"/>
              <a:chOff x="7895069" y="2037588"/>
              <a:chExt cx="584479" cy="300240"/>
            </a:xfrm>
          </p:grpSpPr>
          <p:pic>
            <p:nvPicPr>
              <p:cNvPr id="8254" name="Google Shape;8254;p103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895069" y="2120633"/>
                <a:ext cx="278917" cy="2171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55" name="Google Shape;8255;p103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199107" y="2161019"/>
                <a:ext cx="72129" cy="1074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56" name="Google Shape;8256;p103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8304549" y="2099297"/>
                <a:ext cx="80511" cy="1653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57" name="Google Shape;8257;p103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409419" y="2143588"/>
                <a:ext cx="70129" cy="1058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258" name="Google Shape;8258;p103"/>
              <p:cNvSpPr/>
              <p:nvPr/>
            </p:nvSpPr>
            <p:spPr>
              <a:xfrm>
                <a:off x="8438387" y="2037588"/>
                <a:ext cx="34925" cy="66675"/>
              </a:xfrm>
              <a:custGeom>
                <a:rect b="b" l="l" r="r" t="t"/>
                <a:pathLst>
                  <a:path extrusionOk="0" h="66675" w="34925">
                    <a:moveTo>
                      <a:pt x="24383" y="0"/>
                    </a:moveTo>
                    <a:lnTo>
                      <a:pt x="29968" y="7786"/>
                    </a:lnTo>
                    <a:lnTo>
                      <a:pt x="33623" y="14858"/>
                    </a:lnTo>
                    <a:lnTo>
                      <a:pt x="34563" y="22502"/>
                    </a:lnTo>
                    <a:lnTo>
                      <a:pt x="32003" y="32004"/>
                    </a:lnTo>
                    <a:lnTo>
                      <a:pt x="6857" y="63246"/>
                    </a:lnTo>
                    <a:lnTo>
                      <a:pt x="4571" y="64008"/>
                    </a:lnTo>
                    <a:lnTo>
                      <a:pt x="2285" y="64769"/>
                    </a:lnTo>
                    <a:lnTo>
                      <a:pt x="0" y="6629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259" name="Google Shape;8259;p103"/>
          <p:cNvGrpSpPr/>
          <p:nvPr/>
        </p:nvGrpSpPr>
        <p:grpSpPr>
          <a:xfrm>
            <a:off x="1563365" y="2099268"/>
            <a:ext cx="6559515" cy="1247585"/>
            <a:chOff x="2903220" y="2810255"/>
            <a:chExt cx="6031738" cy="986155"/>
          </a:xfrm>
        </p:grpSpPr>
        <p:sp>
          <p:nvSpPr>
            <p:cNvPr id="8260" name="Google Shape;8260;p103"/>
            <p:cNvSpPr/>
            <p:nvPr/>
          </p:nvSpPr>
          <p:spPr>
            <a:xfrm>
              <a:off x="2903220" y="3025901"/>
              <a:ext cx="132080" cy="16510"/>
            </a:xfrm>
            <a:custGeom>
              <a:rect b="b" l="l" r="r" t="t"/>
              <a:pathLst>
                <a:path extrusionOk="0" h="16510" w="132080">
                  <a:moveTo>
                    <a:pt x="0" y="14477"/>
                  </a:moveTo>
                  <a:lnTo>
                    <a:pt x="12787" y="15763"/>
                  </a:lnTo>
                  <a:lnTo>
                    <a:pt x="25146" y="16192"/>
                  </a:lnTo>
                  <a:lnTo>
                    <a:pt x="37504" y="15763"/>
                  </a:lnTo>
                  <a:lnTo>
                    <a:pt x="50292" y="14477"/>
                  </a:lnTo>
                  <a:lnTo>
                    <a:pt x="64008" y="12513"/>
                  </a:lnTo>
                  <a:lnTo>
                    <a:pt x="77724" y="10191"/>
                  </a:lnTo>
                  <a:lnTo>
                    <a:pt x="91440" y="7727"/>
                  </a:lnTo>
                  <a:lnTo>
                    <a:pt x="105155" y="5333"/>
                  </a:lnTo>
                  <a:lnTo>
                    <a:pt x="108966" y="4571"/>
                  </a:lnTo>
                  <a:lnTo>
                    <a:pt x="124205" y="0"/>
                  </a:lnTo>
                  <a:lnTo>
                    <a:pt x="128778" y="3047"/>
                  </a:lnTo>
                  <a:lnTo>
                    <a:pt x="131826" y="5333"/>
                  </a:lnTo>
                  <a:lnTo>
                    <a:pt x="124205" y="6095"/>
                  </a:lnTo>
                  <a:lnTo>
                    <a:pt x="120396" y="6095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261" name="Google Shape;8261;p103"/>
            <p:cNvGrpSpPr/>
            <p:nvPr/>
          </p:nvGrpSpPr>
          <p:grpSpPr>
            <a:xfrm>
              <a:off x="4210799" y="3043415"/>
              <a:ext cx="252741" cy="320814"/>
              <a:chOff x="4210799" y="3043415"/>
              <a:chExt cx="252741" cy="320814"/>
            </a:xfrm>
          </p:grpSpPr>
          <p:pic>
            <p:nvPicPr>
              <p:cNvPr id="8262" name="Google Shape;8262;p103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4210799" y="3174479"/>
                <a:ext cx="172999" cy="1493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63" name="Google Shape;8263;p103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4338053" y="3043415"/>
                <a:ext cx="90703" cy="10975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264" name="Google Shape;8264;p103"/>
              <p:cNvSpPr/>
              <p:nvPr/>
            </p:nvSpPr>
            <p:spPr>
              <a:xfrm>
                <a:off x="4454651" y="3291840"/>
                <a:ext cx="8889" cy="72389"/>
              </a:xfrm>
              <a:custGeom>
                <a:rect b="b" l="l" r="r" t="t"/>
                <a:pathLst>
                  <a:path extrusionOk="0" h="72389" w="8889">
                    <a:moveTo>
                      <a:pt x="0" y="0"/>
                    </a:moveTo>
                    <a:lnTo>
                      <a:pt x="1273" y="12453"/>
                    </a:lnTo>
                    <a:lnTo>
                      <a:pt x="2762" y="24764"/>
                    </a:lnTo>
                    <a:lnTo>
                      <a:pt x="4393" y="37076"/>
                    </a:lnTo>
                    <a:lnTo>
                      <a:pt x="6096" y="49530"/>
                    </a:lnTo>
                    <a:lnTo>
                      <a:pt x="6858" y="56388"/>
                    </a:lnTo>
                    <a:lnTo>
                      <a:pt x="8382" y="64769"/>
                    </a:lnTo>
                    <a:lnTo>
                      <a:pt x="6858" y="71628"/>
                    </a:lnTo>
                    <a:lnTo>
                      <a:pt x="6858" y="72390"/>
                    </a:lnTo>
                    <a:lnTo>
                      <a:pt x="6096" y="7239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65" name="Google Shape;8265;p103"/>
            <p:cNvSpPr/>
            <p:nvPr/>
          </p:nvSpPr>
          <p:spPr>
            <a:xfrm>
              <a:off x="4587240" y="3329940"/>
              <a:ext cx="40004" cy="62229"/>
            </a:xfrm>
            <a:custGeom>
              <a:rect b="b" l="l" r="r" t="t"/>
              <a:pathLst>
                <a:path extrusionOk="0" h="62229" w="40004">
                  <a:moveTo>
                    <a:pt x="14477" y="0"/>
                  </a:moveTo>
                  <a:lnTo>
                    <a:pt x="39516" y="20931"/>
                  </a:lnTo>
                  <a:lnTo>
                    <a:pt x="39147" y="28765"/>
                  </a:lnTo>
                  <a:lnTo>
                    <a:pt x="13585" y="59507"/>
                  </a:lnTo>
                  <a:lnTo>
                    <a:pt x="5333" y="61722"/>
                  </a:lnTo>
                  <a:lnTo>
                    <a:pt x="3809" y="61722"/>
                  </a:lnTo>
                  <a:lnTo>
                    <a:pt x="1523" y="61722"/>
                  </a:lnTo>
                  <a:lnTo>
                    <a:pt x="0" y="61722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266" name="Google Shape;8266;p10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859261" y="2997695"/>
              <a:ext cx="269773" cy="3177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67" name="Google Shape;8267;p103"/>
            <p:cNvSpPr/>
            <p:nvPr/>
          </p:nvSpPr>
          <p:spPr>
            <a:xfrm>
              <a:off x="5212841" y="3266694"/>
              <a:ext cx="28575" cy="60960"/>
            </a:xfrm>
            <a:custGeom>
              <a:rect b="b" l="l" r="r" t="t"/>
              <a:pathLst>
                <a:path extrusionOk="0" h="60960" w="28575">
                  <a:moveTo>
                    <a:pt x="14477" y="0"/>
                  </a:moveTo>
                  <a:lnTo>
                    <a:pt x="21216" y="6917"/>
                  </a:lnTo>
                  <a:lnTo>
                    <a:pt x="26098" y="13620"/>
                  </a:lnTo>
                  <a:lnTo>
                    <a:pt x="28408" y="21324"/>
                  </a:lnTo>
                  <a:lnTo>
                    <a:pt x="27431" y="31242"/>
                  </a:lnTo>
                  <a:lnTo>
                    <a:pt x="2285" y="60960"/>
                  </a:lnTo>
                  <a:lnTo>
                    <a:pt x="3809" y="58674"/>
                  </a:lnTo>
                  <a:lnTo>
                    <a:pt x="0" y="58674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8" name="Google Shape;8268;p103"/>
            <p:cNvSpPr/>
            <p:nvPr/>
          </p:nvSpPr>
          <p:spPr>
            <a:xfrm>
              <a:off x="5513070" y="3193542"/>
              <a:ext cx="20954" cy="6350"/>
            </a:xfrm>
            <a:custGeom>
              <a:rect b="b" l="l" r="r" t="t"/>
              <a:pathLst>
                <a:path extrusionOk="0" h="6350" w="20954">
                  <a:moveTo>
                    <a:pt x="0" y="6096"/>
                  </a:moveTo>
                  <a:lnTo>
                    <a:pt x="11430" y="3048"/>
                  </a:lnTo>
                  <a:lnTo>
                    <a:pt x="13716" y="3810"/>
                  </a:lnTo>
                  <a:lnTo>
                    <a:pt x="20574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9" name="Google Shape;8269;p103"/>
            <p:cNvSpPr/>
            <p:nvPr/>
          </p:nvSpPr>
          <p:spPr>
            <a:xfrm>
              <a:off x="5690615" y="3176777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8"/>
                  </a:moveTo>
                  <a:lnTo>
                    <a:pt x="0" y="11430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1430"/>
                  </a:lnTo>
                  <a:lnTo>
                    <a:pt x="15239" y="7620"/>
                  </a:lnTo>
                  <a:lnTo>
                    <a:pt x="15239" y="3048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0" name="Google Shape;8270;p103"/>
            <p:cNvSpPr/>
            <p:nvPr/>
          </p:nvSpPr>
          <p:spPr>
            <a:xfrm>
              <a:off x="5865114" y="3165348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810"/>
                  </a:moveTo>
                  <a:lnTo>
                    <a:pt x="0" y="12192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2192"/>
                  </a:lnTo>
                  <a:lnTo>
                    <a:pt x="15239" y="7620"/>
                  </a:lnTo>
                  <a:lnTo>
                    <a:pt x="15239" y="3810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1" name="Google Shape;8271;p103"/>
            <p:cNvSpPr/>
            <p:nvPr/>
          </p:nvSpPr>
          <p:spPr>
            <a:xfrm>
              <a:off x="6225540" y="3215639"/>
              <a:ext cx="30479" cy="48895"/>
            </a:xfrm>
            <a:custGeom>
              <a:rect b="b" l="l" r="r" t="t"/>
              <a:pathLst>
                <a:path extrusionOk="0" h="48895" w="30479">
                  <a:moveTo>
                    <a:pt x="11429" y="0"/>
                  </a:moveTo>
                  <a:lnTo>
                    <a:pt x="20252" y="4286"/>
                  </a:lnTo>
                  <a:lnTo>
                    <a:pt x="27146" y="9715"/>
                  </a:lnTo>
                  <a:lnTo>
                    <a:pt x="30182" y="17145"/>
                  </a:lnTo>
                  <a:lnTo>
                    <a:pt x="27431" y="27431"/>
                  </a:lnTo>
                  <a:lnTo>
                    <a:pt x="23645" y="33980"/>
                  </a:lnTo>
                  <a:lnTo>
                    <a:pt x="18287" y="40386"/>
                  </a:lnTo>
                  <a:lnTo>
                    <a:pt x="11787" y="45648"/>
                  </a:lnTo>
                  <a:lnTo>
                    <a:pt x="4571" y="48768"/>
                  </a:lnTo>
                  <a:lnTo>
                    <a:pt x="3047" y="48768"/>
                  </a:lnTo>
                  <a:lnTo>
                    <a:pt x="1523" y="48768"/>
                  </a:lnTo>
                  <a:lnTo>
                    <a:pt x="0" y="48768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272" name="Google Shape;8272;p103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6448031" y="2922257"/>
              <a:ext cx="283489" cy="344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73" name="Google Shape;8273;p103"/>
            <p:cNvSpPr/>
            <p:nvPr/>
          </p:nvSpPr>
          <p:spPr>
            <a:xfrm>
              <a:off x="7520178" y="2873406"/>
              <a:ext cx="76200" cy="340360"/>
            </a:xfrm>
            <a:custGeom>
              <a:rect b="b" l="l" r="r" t="t"/>
              <a:pathLst>
                <a:path extrusionOk="0" h="340360" w="76200">
                  <a:moveTo>
                    <a:pt x="76200" y="32099"/>
                  </a:moveTo>
                  <a:lnTo>
                    <a:pt x="54756" y="178"/>
                  </a:lnTo>
                  <a:lnTo>
                    <a:pt x="47339" y="0"/>
                  </a:lnTo>
                  <a:lnTo>
                    <a:pt x="40064" y="1964"/>
                  </a:lnTo>
                  <a:lnTo>
                    <a:pt x="16001" y="38195"/>
                  </a:lnTo>
                  <a:lnTo>
                    <a:pt x="13144" y="58388"/>
                  </a:lnTo>
                  <a:lnTo>
                    <a:pt x="13644" y="68841"/>
                  </a:lnTo>
                  <a:lnTo>
                    <a:pt x="33468" y="104084"/>
                  </a:lnTo>
                  <a:lnTo>
                    <a:pt x="52959" y="123062"/>
                  </a:lnTo>
                  <a:lnTo>
                    <a:pt x="58602" y="129242"/>
                  </a:lnTo>
                  <a:lnTo>
                    <a:pt x="63246" y="136493"/>
                  </a:lnTo>
                  <a:lnTo>
                    <a:pt x="65555" y="143208"/>
                  </a:lnTo>
                  <a:lnTo>
                    <a:pt x="65722" y="149637"/>
                  </a:lnTo>
                  <a:lnTo>
                    <a:pt x="63888" y="155781"/>
                  </a:lnTo>
                  <a:lnTo>
                    <a:pt x="34480" y="182534"/>
                  </a:lnTo>
                  <a:lnTo>
                    <a:pt x="25146" y="188309"/>
                  </a:lnTo>
                  <a:lnTo>
                    <a:pt x="19216" y="192083"/>
                  </a:lnTo>
                  <a:lnTo>
                    <a:pt x="13144" y="195643"/>
                  </a:lnTo>
                  <a:lnTo>
                    <a:pt x="7358" y="199346"/>
                  </a:lnTo>
                  <a:lnTo>
                    <a:pt x="2286" y="203549"/>
                  </a:lnTo>
                  <a:lnTo>
                    <a:pt x="762" y="204311"/>
                  </a:lnTo>
                  <a:lnTo>
                    <a:pt x="0" y="204311"/>
                  </a:lnTo>
                  <a:lnTo>
                    <a:pt x="762" y="205073"/>
                  </a:lnTo>
                  <a:lnTo>
                    <a:pt x="6096" y="206597"/>
                  </a:lnTo>
                  <a:lnTo>
                    <a:pt x="11430" y="207359"/>
                  </a:lnTo>
                  <a:lnTo>
                    <a:pt x="16764" y="208883"/>
                  </a:lnTo>
                  <a:lnTo>
                    <a:pt x="24384" y="211169"/>
                  </a:lnTo>
                  <a:lnTo>
                    <a:pt x="32004" y="212693"/>
                  </a:lnTo>
                  <a:lnTo>
                    <a:pt x="38100" y="218027"/>
                  </a:lnTo>
                  <a:lnTo>
                    <a:pt x="43434" y="224123"/>
                  </a:lnTo>
                  <a:lnTo>
                    <a:pt x="44196" y="231743"/>
                  </a:lnTo>
                  <a:lnTo>
                    <a:pt x="44196" y="239363"/>
                  </a:lnTo>
                  <a:lnTo>
                    <a:pt x="25062" y="280785"/>
                  </a:lnTo>
                  <a:lnTo>
                    <a:pt x="20478" y="288607"/>
                  </a:lnTo>
                  <a:lnTo>
                    <a:pt x="16323" y="296572"/>
                  </a:lnTo>
                  <a:lnTo>
                    <a:pt x="12954" y="304895"/>
                  </a:lnTo>
                  <a:lnTo>
                    <a:pt x="11430" y="311753"/>
                  </a:lnTo>
                  <a:lnTo>
                    <a:pt x="8382" y="320897"/>
                  </a:lnTo>
                  <a:lnTo>
                    <a:pt x="36552" y="340102"/>
                  </a:lnTo>
                  <a:lnTo>
                    <a:pt x="43243" y="340042"/>
                  </a:lnTo>
                  <a:lnTo>
                    <a:pt x="49649" y="338982"/>
                  </a:lnTo>
                  <a:lnTo>
                    <a:pt x="55626" y="336137"/>
                  </a:lnTo>
                  <a:lnTo>
                    <a:pt x="60960" y="331565"/>
                  </a:lnTo>
                  <a:lnTo>
                    <a:pt x="62484" y="330041"/>
                  </a:lnTo>
                  <a:lnTo>
                    <a:pt x="63246" y="324707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274" name="Google Shape;8274;p103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291565" y="2967024"/>
              <a:ext cx="102133" cy="1373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275" name="Google Shape;8275;p103"/>
            <p:cNvGrpSpPr/>
            <p:nvPr/>
          </p:nvGrpSpPr>
          <p:grpSpPr>
            <a:xfrm>
              <a:off x="7732775" y="2990088"/>
              <a:ext cx="89154" cy="158877"/>
              <a:chOff x="7732775" y="2990088"/>
              <a:chExt cx="89154" cy="158877"/>
            </a:xfrm>
          </p:grpSpPr>
          <p:sp>
            <p:nvSpPr>
              <p:cNvPr id="8276" name="Google Shape;8276;p103"/>
              <p:cNvSpPr/>
              <p:nvPr/>
            </p:nvSpPr>
            <p:spPr>
              <a:xfrm>
                <a:off x="7732775" y="2990088"/>
                <a:ext cx="21590" cy="92710"/>
              </a:xfrm>
              <a:custGeom>
                <a:rect b="b" l="l" r="r" t="t"/>
                <a:pathLst>
                  <a:path extrusionOk="0" h="92710" w="21590">
                    <a:moveTo>
                      <a:pt x="0" y="0"/>
                    </a:moveTo>
                    <a:lnTo>
                      <a:pt x="2226" y="12906"/>
                    </a:lnTo>
                    <a:lnTo>
                      <a:pt x="5238" y="25526"/>
                    </a:lnTo>
                    <a:lnTo>
                      <a:pt x="8679" y="38147"/>
                    </a:lnTo>
                    <a:lnTo>
                      <a:pt x="12192" y="51053"/>
                    </a:lnTo>
                    <a:lnTo>
                      <a:pt x="14347" y="60078"/>
                    </a:lnTo>
                    <a:lnTo>
                      <a:pt x="16287" y="68961"/>
                    </a:lnTo>
                    <a:lnTo>
                      <a:pt x="18085" y="77843"/>
                    </a:lnTo>
                    <a:lnTo>
                      <a:pt x="19812" y="86868"/>
                    </a:lnTo>
                    <a:lnTo>
                      <a:pt x="21336" y="92202"/>
                    </a:lnTo>
                    <a:lnTo>
                      <a:pt x="20574" y="92202"/>
                    </a:lnTo>
                    <a:lnTo>
                      <a:pt x="21336" y="8839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7" name="Google Shape;8277;p103"/>
              <p:cNvSpPr/>
              <p:nvPr/>
            </p:nvSpPr>
            <p:spPr>
              <a:xfrm>
                <a:off x="7795259" y="3097530"/>
                <a:ext cx="26670" cy="51435"/>
              </a:xfrm>
              <a:custGeom>
                <a:rect b="b" l="l" r="r" t="t"/>
                <a:pathLst>
                  <a:path extrusionOk="0" h="51435" w="26670">
                    <a:moveTo>
                      <a:pt x="18288" y="0"/>
                    </a:moveTo>
                    <a:lnTo>
                      <a:pt x="23360" y="9310"/>
                    </a:lnTo>
                    <a:lnTo>
                      <a:pt x="26289" y="16763"/>
                    </a:lnTo>
                    <a:lnTo>
                      <a:pt x="25788" y="24217"/>
                    </a:lnTo>
                    <a:lnTo>
                      <a:pt x="20574" y="33528"/>
                    </a:lnTo>
                    <a:lnTo>
                      <a:pt x="16394" y="39266"/>
                    </a:lnTo>
                    <a:lnTo>
                      <a:pt x="11715" y="44005"/>
                    </a:lnTo>
                    <a:lnTo>
                      <a:pt x="6322" y="47886"/>
                    </a:lnTo>
                    <a:lnTo>
                      <a:pt x="0" y="51053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78" name="Google Shape;8278;p103"/>
            <p:cNvSpPr/>
            <p:nvPr/>
          </p:nvSpPr>
          <p:spPr>
            <a:xfrm>
              <a:off x="8781288" y="2810255"/>
              <a:ext cx="153670" cy="314960"/>
            </a:xfrm>
            <a:custGeom>
              <a:rect b="b" l="l" r="r" t="t"/>
              <a:pathLst>
                <a:path extrusionOk="0" h="314960" w="153670">
                  <a:moveTo>
                    <a:pt x="66294" y="13715"/>
                  </a:moveTo>
                  <a:lnTo>
                    <a:pt x="71806" y="6536"/>
                  </a:lnTo>
                  <a:lnTo>
                    <a:pt x="76104" y="2571"/>
                  </a:lnTo>
                  <a:lnTo>
                    <a:pt x="81403" y="750"/>
                  </a:lnTo>
                  <a:lnTo>
                    <a:pt x="89916" y="0"/>
                  </a:lnTo>
                  <a:lnTo>
                    <a:pt x="98524" y="857"/>
                  </a:lnTo>
                  <a:lnTo>
                    <a:pt x="129635" y="31241"/>
                  </a:lnTo>
                  <a:lnTo>
                    <a:pt x="133790" y="63257"/>
                  </a:lnTo>
                  <a:lnTo>
                    <a:pt x="132873" y="74961"/>
                  </a:lnTo>
                  <a:lnTo>
                    <a:pt x="130671" y="86522"/>
                  </a:lnTo>
                  <a:lnTo>
                    <a:pt x="127254" y="98297"/>
                  </a:lnTo>
                  <a:lnTo>
                    <a:pt x="122515" y="110442"/>
                  </a:lnTo>
                  <a:lnTo>
                    <a:pt x="117919" y="122872"/>
                  </a:lnTo>
                  <a:lnTo>
                    <a:pt x="114180" y="135588"/>
                  </a:lnTo>
                  <a:lnTo>
                    <a:pt x="112014" y="148589"/>
                  </a:lnTo>
                  <a:lnTo>
                    <a:pt x="111252" y="159257"/>
                  </a:lnTo>
                  <a:lnTo>
                    <a:pt x="112014" y="163829"/>
                  </a:lnTo>
                  <a:lnTo>
                    <a:pt x="140208" y="185927"/>
                  </a:lnTo>
                  <a:lnTo>
                    <a:pt x="144780" y="185165"/>
                  </a:lnTo>
                  <a:lnTo>
                    <a:pt x="150114" y="185165"/>
                  </a:lnTo>
                  <a:lnTo>
                    <a:pt x="151638" y="185165"/>
                  </a:lnTo>
                  <a:lnTo>
                    <a:pt x="152400" y="185165"/>
                  </a:lnTo>
                  <a:lnTo>
                    <a:pt x="153162" y="185165"/>
                  </a:lnTo>
                  <a:lnTo>
                    <a:pt x="147828" y="186689"/>
                  </a:lnTo>
                  <a:lnTo>
                    <a:pt x="118110" y="217931"/>
                  </a:lnTo>
                  <a:lnTo>
                    <a:pt x="112776" y="252221"/>
                  </a:lnTo>
                  <a:lnTo>
                    <a:pt x="112871" y="265033"/>
                  </a:lnTo>
                  <a:lnTo>
                    <a:pt x="113538" y="278129"/>
                  </a:lnTo>
                  <a:lnTo>
                    <a:pt x="113633" y="291226"/>
                  </a:lnTo>
                  <a:lnTo>
                    <a:pt x="112014" y="304037"/>
                  </a:lnTo>
                  <a:lnTo>
                    <a:pt x="112014" y="306323"/>
                  </a:lnTo>
                  <a:lnTo>
                    <a:pt x="111252" y="307847"/>
                  </a:lnTo>
                  <a:lnTo>
                    <a:pt x="108966" y="309371"/>
                  </a:lnTo>
                  <a:lnTo>
                    <a:pt x="103632" y="312419"/>
                  </a:lnTo>
                  <a:lnTo>
                    <a:pt x="96774" y="313181"/>
                  </a:lnTo>
                  <a:lnTo>
                    <a:pt x="91440" y="313181"/>
                  </a:lnTo>
                  <a:lnTo>
                    <a:pt x="72544" y="314253"/>
                  </a:lnTo>
                  <a:lnTo>
                    <a:pt x="52863" y="314896"/>
                  </a:lnTo>
                  <a:lnTo>
                    <a:pt x="33039" y="314682"/>
                  </a:lnTo>
                  <a:lnTo>
                    <a:pt x="13716" y="313181"/>
                  </a:lnTo>
                  <a:lnTo>
                    <a:pt x="6096" y="311657"/>
                  </a:lnTo>
                  <a:lnTo>
                    <a:pt x="4572" y="308609"/>
                  </a:lnTo>
                  <a:lnTo>
                    <a:pt x="0" y="302513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9" name="Google Shape;8279;p103"/>
            <p:cNvSpPr/>
            <p:nvPr/>
          </p:nvSpPr>
          <p:spPr>
            <a:xfrm>
              <a:off x="7990331" y="3048761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8"/>
                  </a:moveTo>
                  <a:lnTo>
                    <a:pt x="0" y="11430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1430"/>
                  </a:lnTo>
                  <a:lnTo>
                    <a:pt x="15240" y="7620"/>
                  </a:lnTo>
                  <a:lnTo>
                    <a:pt x="15240" y="3048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0" name="Google Shape;8280;p103"/>
            <p:cNvSpPr/>
            <p:nvPr/>
          </p:nvSpPr>
          <p:spPr>
            <a:xfrm>
              <a:off x="8151876" y="3043427"/>
              <a:ext cx="12700" cy="5080"/>
            </a:xfrm>
            <a:custGeom>
              <a:rect b="b" l="l" r="r" t="t"/>
              <a:pathLst>
                <a:path extrusionOk="0" h="5080" w="12700">
                  <a:moveTo>
                    <a:pt x="0" y="4572"/>
                  </a:moveTo>
                  <a:lnTo>
                    <a:pt x="3810" y="3048"/>
                  </a:lnTo>
                  <a:lnTo>
                    <a:pt x="8382" y="1524"/>
                  </a:lnTo>
                  <a:lnTo>
                    <a:pt x="12191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1" name="Google Shape;8281;p103"/>
            <p:cNvSpPr/>
            <p:nvPr/>
          </p:nvSpPr>
          <p:spPr>
            <a:xfrm>
              <a:off x="8231885" y="3032760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2" name="Google Shape;8282;p103"/>
            <p:cNvSpPr/>
            <p:nvPr/>
          </p:nvSpPr>
          <p:spPr>
            <a:xfrm>
              <a:off x="8351519" y="3052572"/>
              <a:ext cx="34290" cy="52705"/>
            </a:xfrm>
            <a:custGeom>
              <a:rect b="b" l="l" r="r" t="t"/>
              <a:pathLst>
                <a:path extrusionOk="0" h="52705" w="34290">
                  <a:moveTo>
                    <a:pt x="17525" y="0"/>
                  </a:moveTo>
                  <a:lnTo>
                    <a:pt x="25824" y="3964"/>
                  </a:lnTo>
                  <a:lnTo>
                    <a:pt x="30765" y="7143"/>
                  </a:lnTo>
                  <a:lnTo>
                    <a:pt x="33277" y="11894"/>
                  </a:lnTo>
                  <a:lnTo>
                    <a:pt x="34289" y="20574"/>
                  </a:lnTo>
                  <a:lnTo>
                    <a:pt x="32825" y="29027"/>
                  </a:lnTo>
                  <a:lnTo>
                    <a:pt x="28860" y="36195"/>
                  </a:lnTo>
                  <a:lnTo>
                    <a:pt x="23038" y="42219"/>
                  </a:lnTo>
                  <a:lnTo>
                    <a:pt x="16001" y="47244"/>
                  </a:lnTo>
                  <a:lnTo>
                    <a:pt x="10667" y="51053"/>
                  </a:lnTo>
                  <a:lnTo>
                    <a:pt x="6095" y="51816"/>
                  </a:lnTo>
                  <a:lnTo>
                    <a:pt x="0" y="52577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283" name="Google Shape;8283;p103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8506955" y="2893301"/>
              <a:ext cx="105181" cy="15013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284" name="Google Shape;8284;p103"/>
            <p:cNvGrpSpPr/>
            <p:nvPr/>
          </p:nvGrpSpPr>
          <p:grpSpPr>
            <a:xfrm>
              <a:off x="4950713" y="3641598"/>
              <a:ext cx="627634" cy="154812"/>
              <a:chOff x="4950713" y="3641598"/>
              <a:chExt cx="627634" cy="154812"/>
            </a:xfrm>
          </p:grpSpPr>
          <p:sp>
            <p:nvSpPr>
              <p:cNvPr id="8285" name="Google Shape;8285;p103"/>
              <p:cNvSpPr/>
              <p:nvPr/>
            </p:nvSpPr>
            <p:spPr>
              <a:xfrm>
                <a:off x="4950713" y="3686556"/>
                <a:ext cx="93345" cy="109854"/>
              </a:xfrm>
              <a:custGeom>
                <a:rect b="b" l="l" r="r" t="t"/>
                <a:pathLst>
                  <a:path extrusionOk="0" h="109854" w="93345">
                    <a:moveTo>
                      <a:pt x="55625" y="14477"/>
                    </a:moveTo>
                    <a:lnTo>
                      <a:pt x="50994" y="8465"/>
                    </a:lnTo>
                    <a:lnTo>
                      <a:pt x="46577" y="3524"/>
                    </a:lnTo>
                    <a:lnTo>
                      <a:pt x="41159" y="440"/>
                    </a:lnTo>
                    <a:lnTo>
                      <a:pt x="33527" y="0"/>
                    </a:lnTo>
                    <a:lnTo>
                      <a:pt x="25657" y="3167"/>
                    </a:lnTo>
                    <a:lnTo>
                      <a:pt x="5143" y="36861"/>
                    </a:lnTo>
                    <a:lnTo>
                      <a:pt x="0" y="75437"/>
                    </a:lnTo>
                    <a:lnTo>
                      <a:pt x="1726" y="88070"/>
                    </a:lnTo>
                    <a:lnTo>
                      <a:pt x="6953" y="98202"/>
                    </a:lnTo>
                    <a:lnTo>
                      <a:pt x="15751" y="105334"/>
                    </a:lnTo>
                    <a:lnTo>
                      <a:pt x="28193" y="108965"/>
                    </a:lnTo>
                    <a:lnTo>
                      <a:pt x="39814" y="109585"/>
                    </a:lnTo>
                    <a:lnTo>
                      <a:pt x="50863" y="108203"/>
                    </a:lnTo>
                    <a:lnTo>
                      <a:pt x="88463" y="88368"/>
                    </a:lnTo>
                    <a:lnTo>
                      <a:pt x="92963" y="83057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6" name="Google Shape;8286;p103"/>
              <p:cNvSpPr/>
              <p:nvPr/>
            </p:nvSpPr>
            <p:spPr>
              <a:xfrm>
                <a:off x="5039105" y="3691128"/>
                <a:ext cx="56514" cy="87629"/>
              </a:xfrm>
              <a:custGeom>
                <a:rect b="b" l="l" r="r" t="t"/>
                <a:pathLst>
                  <a:path extrusionOk="0" h="87629" w="56514">
                    <a:moveTo>
                      <a:pt x="0" y="24384"/>
                    </a:moveTo>
                    <a:lnTo>
                      <a:pt x="12858" y="63519"/>
                    </a:lnTo>
                    <a:lnTo>
                      <a:pt x="41148" y="87630"/>
                    </a:lnTo>
                    <a:lnTo>
                      <a:pt x="45720" y="85344"/>
                    </a:lnTo>
                    <a:lnTo>
                      <a:pt x="56388" y="43338"/>
                    </a:lnTo>
                    <a:lnTo>
                      <a:pt x="55840" y="34278"/>
                    </a:lnTo>
                    <a:lnTo>
                      <a:pt x="54864" y="25146"/>
                    </a:lnTo>
                    <a:lnTo>
                      <a:pt x="54102" y="20574"/>
                    </a:lnTo>
                    <a:lnTo>
                      <a:pt x="54102" y="5334"/>
                    </a:lnTo>
                    <a:lnTo>
                      <a:pt x="50291" y="1524"/>
                    </a:lnTo>
                    <a:lnTo>
                      <a:pt x="49529" y="762"/>
                    </a:lnTo>
                    <a:lnTo>
                      <a:pt x="48767" y="0"/>
                    </a:lnTo>
                    <a:lnTo>
                      <a:pt x="49529" y="2286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7" name="Google Shape;8287;p103"/>
              <p:cNvSpPr/>
              <p:nvPr/>
            </p:nvSpPr>
            <p:spPr>
              <a:xfrm>
                <a:off x="5136641" y="3701034"/>
                <a:ext cx="8889" cy="71754"/>
              </a:xfrm>
              <a:custGeom>
                <a:rect b="b" l="l" r="r" t="t"/>
                <a:pathLst>
                  <a:path extrusionOk="0" h="71754" w="8889">
                    <a:moveTo>
                      <a:pt x="0" y="0"/>
                    </a:moveTo>
                    <a:lnTo>
                      <a:pt x="7739" y="43874"/>
                    </a:lnTo>
                    <a:lnTo>
                      <a:pt x="8358" y="62472"/>
                    </a:lnTo>
                    <a:lnTo>
                      <a:pt x="8382" y="71628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8" name="Google Shape;8288;p103"/>
              <p:cNvSpPr/>
              <p:nvPr/>
            </p:nvSpPr>
            <p:spPr>
              <a:xfrm>
                <a:off x="5125973" y="3681984"/>
                <a:ext cx="86995" cy="78104"/>
              </a:xfrm>
              <a:custGeom>
                <a:rect b="b" l="l" r="r" t="t"/>
                <a:pathLst>
                  <a:path extrusionOk="0" h="78104" w="86995">
                    <a:moveTo>
                      <a:pt x="0" y="24384"/>
                    </a:moveTo>
                    <a:lnTo>
                      <a:pt x="32206" y="1000"/>
                    </a:lnTo>
                    <a:lnTo>
                      <a:pt x="41814" y="0"/>
                    </a:lnTo>
                    <a:lnTo>
                      <a:pt x="51280" y="142"/>
                    </a:lnTo>
                    <a:lnTo>
                      <a:pt x="58674" y="2286"/>
                    </a:lnTo>
                    <a:lnTo>
                      <a:pt x="62829" y="7024"/>
                    </a:lnTo>
                    <a:lnTo>
                      <a:pt x="62769" y="13335"/>
                    </a:lnTo>
                    <a:lnTo>
                      <a:pt x="33528" y="45720"/>
                    </a:lnTo>
                    <a:lnTo>
                      <a:pt x="29718" y="48006"/>
                    </a:lnTo>
                    <a:lnTo>
                      <a:pt x="29718" y="47244"/>
                    </a:lnTo>
                    <a:lnTo>
                      <a:pt x="29718" y="51816"/>
                    </a:lnTo>
                    <a:lnTo>
                      <a:pt x="29718" y="56388"/>
                    </a:lnTo>
                    <a:lnTo>
                      <a:pt x="41910" y="64008"/>
                    </a:lnTo>
                    <a:lnTo>
                      <a:pt x="44958" y="65532"/>
                    </a:lnTo>
                    <a:lnTo>
                      <a:pt x="53351" y="70223"/>
                    </a:lnTo>
                    <a:lnTo>
                      <a:pt x="62388" y="73914"/>
                    </a:lnTo>
                    <a:lnTo>
                      <a:pt x="71854" y="76461"/>
                    </a:lnTo>
                    <a:lnTo>
                      <a:pt x="81534" y="77724"/>
                    </a:lnTo>
                    <a:lnTo>
                      <a:pt x="83058" y="77724"/>
                    </a:lnTo>
                    <a:lnTo>
                      <a:pt x="85344" y="77724"/>
                    </a:lnTo>
                    <a:lnTo>
                      <a:pt x="86868" y="77724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9" name="Google Shape;8289;p103"/>
              <p:cNvSpPr/>
              <p:nvPr/>
            </p:nvSpPr>
            <p:spPr>
              <a:xfrm>
                <a:off x="5253989" y="3687318"/>
                <a:ext cx="3810" cy="82550"/>
              </a:xfrm>
              <a:custGeom>
                <a:rect b="b" l="l" r="r" t="t"/>
                <a:pathLst>
                  <a:path extrusionOk="0" h="82550" w="3810">
                    <a:moveTo>
                      <a:pt x="3810" y="0"/>
                    </a:moveTo>
                    <a:lnTo>
                      <a:pt x="3464" y="10298"/>
                    </a:lnTo>
                    <a:lnTo>
                      <a:pt x="3333" y="20669"/>
                    </a:lnTo>
                    <a:lnTo>
                      <a:pt x="3059" y="31182"/>
                    </a:lnTo>
                    <a:lnTo>
                      <a:pt x="2286" y="41910"/>
                    </a:lnTo>
                    <a:lnTo>
                      <a:pt x="1833" y="50041"/>
                    </a:lnTo>
                    <a:lnTo>
                      <a:pt x="1524" y="58388"/>
                    </a:lnTo>
                    <a:lnTo>
                      <a:pt x="1214" y="66877"/>
                    </a:lnTo>
                    <a:lnTo>
                      <a:pt x="762" y="75438"/>
                    </a:lnTo>
                    <a:lnTo>
                      <a:pt x="762" y="79248"/>
                    </a:lnTo>
                    <a:lnTo>
                      <a:pt x="762" y="80010"/>
                    </a:lnTo>
                    <a:lnTo>
                      <a:pt x="0" y="82296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0" name="Google Shape;8290;p103"/>
              <p:cNvSpPr/>
              <p:nvPr/>
            </p:nvSpPr>
            <p:spPr>
              <a:xfrm>
                <a:off x="5237225" y="3668458"/>
                <a:ext cx="86360" cy="82550"/>
              </a:xfrm>
              <a:custGeom>
                <a:rect b="b" l="l" r="r" t="t"/>
                <a:pathLst>
                  <a:path extrusionOk="0" h="82550" w="86360">
                    <a:moveTo>
                      <a:pt x="0" y="21907"/>
                    </a:moveTo>
                    <a:lnTo>
                      <a:pt x="38409" y="0"/>
                    </a:lnTo>
                    <a:lnTo>
                      <a:pt x="47815" y="0"/>
                    </a:lnTo>
                    <a:lnTo>
                      <a:pt x="56935" y="1428"/>
                    </a:lnTo>
                    <a:lnTo>
                      <a:pt x="64769" y="5143"/>
                    </a:lnTo>
                    <a:lnTo>
                      <a:pt x="68472" y="11441"/>
                    </a:lnTo>
                    <a:lnTo>
                      <a:pt x="68103" y="18383"/>
                    </a:lnTo>
                    <a:lnTo>
                      <a:pt x="65305" y="25181"/>
                    </a:lnTo>
                    <a:lnTo>
                      <a:pt x="61722" y="31051"/>
                    </a:lnTo>
                    <a:lnTo>
                      <a:pt x="54494" y="37766"/>
                    </a:lnTo>
                    <a:lnTo>
                      <a:pt x="46196" y="43624"/>
                    </a:lnTo>
                    <a:lnTo>
                      <a:pt x="38040" y="49482"/>
                    </a:lnTo>
                    <a:lnTo>
                      <a:pt x="31242" y="56197"/>
                    </a:lnTo>
                    <a:lnTo>
                      <a:pt x="30480" y="56959"/>
                    </a:lnTo>
                    <a:lnTo>
                      <a:pt x="30480" y="57721"/>
                    </a:lnTo>
                    <a:lnTo>
                      <a:pt x="30480" y="59245"/>
                    </a:lnTo>
                    <a:lnTo>
                      <a:pt x="35814" y="61531"/>
                    </a:lnTo>
                    <a:lnTo>
                      <a:pt x="41148" y="64579"/>
                    </a:lnTo>
                    <a:lnTo>
                      <a:pt x="47244" y="66103"/>
                    </a:lnTo>
                    <a:lnTo>
                      <a:pt x="81534" y="80581"/>
                    </a:lnTo>
                    <a:lnTo>
                      <a:pt x="86106" y="82105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1" name="Google Shape;8291;p103"/>
              <p:cNvSpPr/>
              <p:nvPr/>
            </p:nvSpPr>
            <p:spPr>
              <a:xfrm>
                <a:off x="5351525" y="3671316"/>
                <a:ext cx="52070" cy="94614"/>
              </a:xfrm>
              <a:custGeom>
                <a:rect b="b" l="l" r="r" t="t"/>
                <a:pathLst>
                  <a:path extrusionOk="0" h="94614" w="52070">
                    <a:moveTo>
                      <a:pt x="0" y="0"/>
                    </a:moveTo>
                    <a:lnTo>
                      <a:pt x="8346" y="49518"/>
                    </a:lnTo>
                    <a:lnTo>
                      <a:pt x="8286" y="64103"/>
                    </a:lnTo>
                    <a:lnTo>
                      <a:pt x="9227" y="78259"/>
                    </a:lnTo>
                    <a:lnTo>
                      <a:pt x="12954" y="89916"/>
                    </a:lnTo>
                    <a:lnTo>
                      <a:pt x="15240" y="94488"/>
                    </a:lnTo>
                    <a:lnTo>
                      <a:pt x="23622" y="92964"/>
                    </a:lnTo>
                    <a:lnTo>
                      <a:pt x="27432" y="92964"/>
                    </a:lnTo>
                    <a:lnTo>
                      <a:pt x="33528" y="92201"/>
                    </a:lnTo>
                    <a:lnTo>
                      <a:pt x="41910" y="90677"/>
                    </a:lnTo>
                    <a:lnTo>
                      <a:pt x="47244" y="87630"/>
                    </a:lnTo>
                    <a:lnTo>
                      <a:pt x="50292" y="86105"/>
                    </a:lnTo>
                    <a:lnTo>
                      <a:pt x="50292" y="84581"/>
                    </a:lnTo>
                    <a:lnTo>
                      <a:pt x="51816" y="82296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2" name="Google Shape;8292;p103"/>
              <p:cNvSpPr/>
              <p:nvPr/>
            </p:nvSpPr>
            <p:spPr>
              <a:xfrm>
                <a:off x="5359907" y="3695700"/>
                <a:ext cx="38100" cy="27939"/>
              </a:xfrm>
              <a:custGeom>
                <a:rect b="b" l="l" r="r" t="t"/>
                <a:pathLst>
                  <a:path extrusionOk="0" h="27939" w="38100">
                    <a:moveTo>
                      <a:pt x="0" y="27432"/>
                    </a:moveTo>
                    <a:lnTo>
                      <a:pt x="7560" y="20871"/>
                    </a:lnTo>
                    <a:lnTo>
                      <a:pt x="14763" y="15525"/>
                    </a:lnTo>
                    <a:lnTo>
                      <a:pt x="22395" y="10608"/>
                    </a:lnTo>
                    <a:lnTo>
                      <a:pt x="31241" y="5334"/>
                    </a:lnTo>
                    <a:lnTo>
                      <a:pt x="35051" y="3048"/>
                    </a:lnTo>
                    <a:lnTo>
                      <a:pt x="36575" y="3048"/>
                    </a:lnTo>
                    <a:lnTo>
                      <a:pt x="38099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3" name="Google Shape;8293;p103"/>
              <p:cNvSpPr/>
              <p:nvPr/>
            </p:nvSpPr>
            <p:spPr>
              <a:xfrm>
                <a:off x="5351525" y="3655314"/>
                <a:ext cx="40004" cy="30479"/>
              </a:xfrm>
              <a:custGeom>
                <a:rect b="b" l="l" r="r" t="t"/>
                <a:pathLst>
                  <a:path extrusionOk="0" h="30479" w="40004">
                    <a:moveTo>
                      <a:pt x="0" y="30479"/>
                    </a:moveTo>
                    <a:lnTo>
                      <a:pt x="1083" y="19919"/>
                    </a:lnTo>
                    <a:lnTo>
                      <a:pt x="4095" y="14001"/>
                    </a:lnTo>
                    <a:lnTo>
                      <a:pt x="10394" y="10227"/>
                    </a:lnTo>
                    <a:lnTo>
                      <a:pt x="21335" y="6095"/>
                    </a:lnTo>
                    <a:lnTo>
                      <a:pt x="30479" y="2285"/>
                    </a:lnTo>
                    <a:lnTo>
                      <a:pt x="33527" y="1523"/>
                    </a:lnTo>
                    <a:lnTo>
                      <a:pt x="39623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4" name="Google Shape;8294;p103"/>
              <p:cNvSpPr/>
              <p:nvPr/>
            </p:nvSpPr>
            <p:spPr>
              <a:xfrm>
                <a:off x="5440679" y="3692652"/>
                <a:ext cx="1904" cy="67310"/>
              </a:xfrm>
              <a:custGeom>
                <a:rect b="b" l="l" r="r" t="t"/>
                <a:pathLst>
                  <a:path extrusionOk="0" h="67310" w="1904">
                    <a:moveTo>
                      <a:pt x="1524" y="0"/>
                    </a:moveTo>
                    <a:lnTo>
                      <a:pt x="642" y="9715"/>
                    </a:lnTo>
                    <a:lnTo>
                      <a:pt x="190" y="19431"/>
                    </a:lnTo>
                    <a:lnTo>
                      <a:pt x="23" y="29146"/>
                    </a:lnTo>
                    <a:lnTo>
                      <a:pt x="0" y="38862"/>
                    </a:lnTo>
                    <a:lnTo>
                      <a:pt x="0" y="45839"/>
                    </a:lnTo>
                    <a:lnTo>
                      <a:pt x="0" y="52959"/>
                    </a:lnTo>
                    <a:lnTo>
                      <a:pt x="0" y="60078"/>
                    </a:lnTo>
                    <a:lnTo>
                      <a:pt x="0" y="67056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5" name="Google Shape;8295;p103"/>
              <p:cNvSpPr/>
              <p:nvPr/>
            </p:nvSpPr>
            <p:spPr>
              <a:xfrm>
                <a:off x="5430011" y="3653028"/>
                <a:ext cx="76200" cy="94614"/>
              </a:xfrm>
              <a:custGeom>
                <a:rect b="b" l="l" r="r" t="t"/>
                <a:pathLst>
                  <a:path extrusionOk="0" h="94614" w="76200">
                    <a:moveTo>
                      <a:pt x="0" y="51053"/>
                    </a:moveTo>
                    <a:lnTo>
                      <a:pt x="42672" y="66293"/>
                    </a:lnTo>
                    <a:lnTo>
                      <a:pt x="70104" y="88391"/>
                    </a:lnTo>
                    <a:lnTo>
                      <a:pt x="72390" y="89915"/>
                    </a:lnTo>
                    <a:lnTo>
                      <a:pt x="74676" y="92201"/>
                    </a:lnTo>
                    <a:lnTo>
                      <a:pt x="76200" y="94487"/>
                    </a:lnTo>
                    <a:lnTo>
                      <a:pt x="75438" y="87629"/>
                    </a:lnTo>
                    <a:lnTo>
                      <a:pt x="72390" y="80009"/>
                    </a:lnTo>
                    <a:lnTo>
                      <a:pt x="70866" y="73151"/>
                    </a:lnTo>
                    <a:lnTo>
                      <a:pt x="68580" y="62412"/>
                    </a:lnTo>
                    <a:lnTo>
                      <a:pt x="66294" y="51815"/>
                    </a:lnTo>
                    <a:lnTo>
                      <a:pt x="64008" y="41219"/>
                    </a:lnTo>
                    <a:lnTo>
                      <a:pt x="61722" y="30479"/>
                    </a:lnTo>
                    <a:lnTo>
                      <a:pt x="60352" y="23621"/>
                    </a:lnTo>
                    <a:lnTo>
                      <a:pt x="58769" y="16763"/>
                    </a:lnTo>
                    <a:lnTo>
                      <a:pt x="57328" y="9905"/>
                    </a:lnTo>
                    <a:lnTo>
                      <a:pt x="56387" y="3047"/>
                    </a:lnTo>
                    <a:lnTo>
                      <a:pt x="56387" y="2285"/>
                    </a:lnTo>
                    <a:lnTo>
                      <a:pt x="56387" y="761"/>
                    </a:lnTo>
                    <a:lnTo>
                      <a:pt x="56387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6" name="Google Shape;8296;p103"/>
              <p:cNvSpPr/>
              <p:nvPr/>
            </p:nvSpPr>
            <p:spPr>
              <a:xfrm>
                <a:off x="5527547" y="3641598"/>
                <a:ext cx="50800" cy="106045"/>
              </a:xfrm>
              <a:custGeom>
                <a:rect b="b" l="l" r="r" t="t"/>
                <a:pathLst>
                  <a:path extrusionOk="0" h="106045" w="50800">
                    <a:moveTo>
                      <a:pt x="0" y="10667"/>
                    </a:moveTo>
                    <a:lnTo>
                      <a:pt x="10167" y="8822"/>
                    </a:lnTo>
                    <a:lnTo>
                      <a:pt x="20193" y="6762"/>
                    </a:lnTo>
                    <a:lnTo>
                      <a:pt x="30218" y="4560"/>
                    </a:lnTo>
                    <a:lnTo>
                      <a:pt x="40386" y="2285"/>
                    </a:lnTo>
                    <a:lnTo>
                      <a:pt x="44196" y="1523"/>
                    </a:lnTo>
                    <a:lnTo>
                      <a:pt x="46482" y="761"/>
                    </a:lnTo>
                    <a:lnTo>
                      <a:pt x="50292" y="0"/>
                    </a:lnTo>
                    <a:lnTo>
                      <a:pt x="42672" y="761"/>
                    </a:lnTo>
                    <a:lnTo>
                      <a:pt x="37338" y="3809"/>
                    </a:lnTo>
                    <a:lnTo>
                      <a:pt x="31242" y="8381"/>
                    </a:lnTo>
                    <a:lnTo>
                      <a:pt x="23622" y="15239"/>
                    </a:lnTo>
                    <a:lnTo>
                      <a:pt x="23622" y="22859"/>
                    </a:lnTo>
                    <a:lnTo>
                      <a:pt x="23622" y="32003"/>
                    </a:lnTo>
                    <a:lnTo>
                      <a:pt x="23586" y="40778"/>
                    </a:lnTo>
                    <a:lnTo>
                      <a:pt x="24479" y="49053"/>
                    </a:lnTo>
                    <a:lnTo>
                      <a:pt x="26086" y="57185"/>
                    </a:lnTo>
                    <a:lnTo>
                      <a:pt x="28194" y="65531"/>
                    </a:lnTo>
                    <a:lnTo>
                      <a:pt x="29515" y="73985"/>
                    </a:lnTo>
                    <a:lnTo>
                      <a:pt x="30194" y="82295"/>
                    </a:lnTo>
                    <a:lnTo>
                      <a:pt x="30444" y="90606"/>
                    </a:lnTo>
                    <a:lnTo>
                      <a:pt x="30480" y="99059"/>
                    </a:lnTo>
                    <a:lnTo>
                      <a:pt x="30480" y="102869"/>
                    </a:lnTo>
                    <a:lnTo>
                      <a:pt x="31242" y="103631"/>
                    </a:lnTo>
                    <a:lnTo>
                      <a:pt x="29718" y="105917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97" name="Google Shape;8297;p103"/>
            <p:cNvGrpSpPr/>
            <p:nvPr/>
          </p:nvGrpSpPr>
          <p:grpSpPr>
            <a:xfrm>
              <a:off x="5823953" y="3599972"/>
              <a:ext cx="332244" cy="143745"/>
              <a:chOff x="5823953" y="3599972"/>
              <a:chExt cx="332244" cy="143745"/>
            </a:xfrm>
          </p:grpSpPr>
          <p:pic>
            <p:nvPicPr>
              <p:cNvPr id="8298" name="Google Shape;8298;p103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5823953" y="3599972"/>
                <a:ext cx="288061" cy="14374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299" name="Google Shape;8299;p103"/>
              <p:cNvSpPr/>
              <p:nvPr/>
            </p:nvSpPr>
            <p:spPr>
              <a:xfrm>
                <a:off x="6144768" y="3636263"/>
                <a:ext cx="11429" cy="67945"/>
              </a:xfrm>
              <a:custGeom>
                <a:rect b="b" l="l" r="r" t="t"/>
                <a:pathLst>
                  <a:path extrusionOk="0" h="67945" w="11429">
                    <a:moveTo>
                      <a:pt x="0" y="0"/>
                    </a:moveTo>
                    <a:lnTo>
                      <a:pt x="5334" y="41910"/>
                    </a:lnTo>
                    <a:lnTo>
                      <a:pt x="5715" y="55149"/>
                    </a:lnTo>
                    <a:lnTo>
                      <a:pt x="6405" y="62591"/>
                    </a:lnTo>
                    <a:lnTo>
                      <a:pt x="8382" y="67818"/>
                    </a:lnTo>
                    <a:lnTo>
                      <a:pt x="9906" y="67818"/>
                    </a:lnTo>
                    <a:lnTo>
                      <a:pt x="10668" y="67818"/>
                    </a:lnTo>
                    <a:lnTo>
                      <a:pt x="11430" y="67818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300" name="Google Shape;8300;p103"/>
            <p:cNvSpPr/>
            <p:nvPr/>
          </p:nvSpPr>
          <p:spPr>
            <a:xfrm>
              <a:off x="6511290" y="3581400"/>
              <a:ext cx="1904" cy="74295"/>
            </a:xfrm>
            <a:custGeom>
              <a:rect b="b" l="l" r="r" t="t"/>
              <a:pathLst>
                <a:path extrusionOk="0" h="74295" w="1904">
                  <a:moveTo>
                    <a:pt x="0" y="0"/>
                  </a:moveTo>
                  <a:lnTo>
                    <a:pt x="762" y="43434"/>
                  </a:lnTo>
                  <a:lnTo>
                    <a:pt x="1524" y="50292"/>
                  </a:lnTo>
                  <a:lnTo>
                    <a:pt x="1714" y="57150"/>
                  </a:lnTo>
                  <a:lnTo>
                    <a:pt x="1619" y="64008"/>
                  </a:lnTo>
                  <a:lnTo>
                    <a:pt x="1524" y="70866"/>
                  </a:lnTo>
                  <a:lnTo>
                    <a:pt x="1524" y="73152"/>
                  </a:lnTo>
                  <a:lnTo>
                    <a:pt x="1524" y="73914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01" name="Google Shape;8301;p103"/>
            <p:cNvGrpSpPr/>
            <p:nvPr/>
          </p:nvGrpSpPr>
          <p:grpSpPr>
            <a:xfrm>
              <a:off x="6223241" y="3527285"/>
              <a:ext cx="771168" cy="177773"/>
              <a:chOff x="6223241" y="3527285"/>
              <a:chExt cx="771168" cy="177773"/>
            </a:xfrm>
          </p:grpSpPr>
          <p:pic>
            <p:nvPicPr>
              <p:cNvPr id="8302" name="Google Shape;8302;p103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6223241" y="3589638"/>
                <a:ext cx="120421" cy="1154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303" name="Google Shape;8303;p103"/>
              <p:cNvSpPr/>
              <p:nvPr/>
            </p:nvSpPr>
            <p:spPr>
              <a:xfrm>
                <a:off x="6387084" y="3585972"/>
                <a:ext cx="101600" cy="106679"/>
              </a:xfrm>
              <a:custGeom>
                <a:rect b="b" l="l" r="r" t="t"/>
                <a:pathLst>
                  <a:path extrusionOk="0" h="106679" w="101600">
                    <a:moveTo>
                      <a:pt x="7620" y="31241"/>
                    </a:moveTo>
                    <a:lnTo>
                      <a:pt x="10263" y="42660"/>
                    </a:lnTo>
                    <a:lnTo>
                      <a:pt x="11620" y="53435"/>
                    </a:lnTo>
                    <a:lnTo>
                      <a:pt x="12120" y="64353"/>
                    </a:lnTo>
                    <a:lnTo>
                      <a:pt x="12192" y="76199"/>
                    </a:lnTo>
                    <a:lnTo>
                      <a:pt x="12311" y="83510"/>
                    </a:lnTo>
                    <a:lnTo>
                      <a:pt x="12573" y="90677"/>
                    </a:lnTo>
                    <a:lnTo>
                      <a:pt x="12834" y="97845"/>
                    </a:lnTo>
                    <a:lnTo>
                      <a:pt x="12954" y="105155"/>
                    </a:lnTo>
                    <a:lnTo>
                      <a:pt x="12954" y="105917"/>
                    </a:lnTo>
                    <a:lnTo>
                      <a:pt x="12954" y="106679"/>
                    </a:lnTo>
                    <a:lnTo>
                      <a:pt x="12954" y="103631"/>
                    </a:lnTo>
                    <a:lnTo>
                      <a:pt x="12954" y="97535"/>
                    </a:lnTo>
                    <a:lnTo>
                      <a:pt x="12954" y="93725"/>
                    </a:lnTo>
                    <a:lnTo>
                      <a:pt x="12061" y="82224"/>
                    </a:lnTo>
                    <a:lnTo>
                      <a:pt x="9810" y="71437"/>
                    </a:lnTo>
                    <a:lnTo>
                      <a:pt x="6846" y="60936"/>
                    </a:lnTo>
                    <a:lnTo>
                      <a:pt x="3810" y="50291"/>
                    </a:lnTo>
                    <a:lnTo>
                      <a:pt x="3048" y="46481"/>
                    </a:lnTo>
                    <a:lnTo>
                      <a:pt x="0" y="31241"/>
                    </a:lnTo>
                    <a:lnTo>
                      <a:pt x="3810" y="28193"/>
                    </a:lnTo>
                    <a:lnTo>
                      <a:pt x="9120" y="25979"/>
                    </a:lnTo>
                    <a:lnTo>
                      <a:pt x="16002" y="26479"/>
                    </a:lnTo>
                    <a:lnTo>
                      <a:pt x="51339" y="45434"/>
                    </a:lnTo>
                    <a:lnTo>
                      <a:pt x="84010" y="76390"/>
                    </a:lnTo>
                    <a:lnTo>
                      <a:pt x="95250" y="90677"/>
                    </a:lnTo>
                    <a:lnTo>
                      <a:pt x="97536" y="93725"/>
                    </a:lnTo>
                    <a:lnTo>
                      <a:pt x="99822" y="97535"/>
                    </a:lnTo>
                    <a:lnTo>
                      <a:pt x="101346" y="99821"/>
                    </a:lnTo>
                    <a:lnTo>
                      <a:pt x="101334" y="91249"/>
                    </a:lnTo>
                    <a:lnTo>
                      <a:pt x="97917" y="45815"/>
                    </a:lnTo>
                    <a:lnTo>
                      <a:pt x="92964" y="26669"/>
                    </a:lnTo>
                    <a:lnTo>
                      <a:pt x="91951" y="19931"/>
                    </a:lnTo>
                    <a:lnTo>
                      <a:pt x="91154" y="13334"/>
                    </a:lnTo>
                    <a:lnTo>
                      <a:pt x="90499" y="6738"/>
                    </a:lnTo>
                    <a:lnTo>
                      <a:pt x="89916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4" name="Google Shape;8304;p103"/>
              <p:cNvSpPr/>
              <p:nvPr/>
            </p:nvSpPr>
            <p:spPr>
              <a:xfrm>
                <a:off x="6512052" y="3576828"/>
                <a:ext cx="67945" cy="92710"/>
              </a:xfrm>
              <a:custGeom>
                <a:rect b="b" l="l" r="r" t="t"/>
                <a:pathLst>
                  <a:path extrusionOk="0" h="92710" w="67945">
                    <a:moveTo>
                      <a:pt x="0" y="32765"/>
                    </a:moveTo>
                    <a:lnTo>
                      <a:pt x="7524" y="33385"/>
                    </a:lnTo>
                    <a:lnTo>
                      <a:pt x="14478" y="34289"/>
                    </a:lnTo>
                    <a:lnTo>
                      <a:pt x="21431" y="35766"/>
                    </a:lnTo>
                    <a:lnTo>
                      <a:pt x="28956" y="38099"/>
                    </a:lnTo>
                    <a:lnTo>
                      <a:pt x="32004" y="38861"/>
                    </a:lnTo>
                    <a:lnTo>
                      <a:pt x="35052" y="40385"/>
                    </a:lnTo>
                    <a:lnTo>
                      <a:pt x="38862" y="40385"/>
                    </a:lnTo>
                    <a:lnTo>
                      <a:pt x="39624" y="40385"/>
                    </a:lnTo>
                    <a:lnTo>
                      <a:pt x="41148" y="35051"/>
                    </a:lnTo>
                    <a:lnTo>
                      <a:pt x="41910" y="29717"/>
                    </a:lnTo>
                    <a:lnTo>
                      <a:pt x="43434" y="24383"/>
                    </a:lnTo>
                    <a:lnTo>
                      <a:pt x="44195" y="16763"/>
                    </a:lnTo>
                    <a:lnTo>
                      <a:pt x="44957" y="9905"/>
                    </a:lnTo>
                    <a:lnTo>
                      <a:pt x="46481" y="3047"/>
                    </a:lnTo>
                    <a:lnTo>
                      <a:pt x="46481" y="2285"/>
                    </a:lnTo>
                    <a:lnTo>
                      <a:pt x="47243" y="1523"/>
                    </a:lnTo>
                    <a:lnTo>
                      <a:pt x="47243" y="0"/>
                    </a:lnTo>
                    <a:lnTo>
                      <a:pt x="50291" y="3047"/>
                    </a:lnTo>
                    <a:lnTo>
                      <a:pt x="61722" y="40385"/>
                    </a:lnTo>
                    <a:lnTo>
                      <a:pt x="62388" y="59721"/>
                    </a:lnTo>
                    <a:lnTo>
                      <a:pt x="62257" y="69211"/>
                    </a:lnTo>
                    <a:lnTo>
                      <a:pt x="62484" y="78485"/>
                    </a:lnTo>
                    <a:lnTo>
                      <a:pt x="62484" y="81533"/>
                    </a:lnTo>
                    <a:lnTo>
                      <a:pt x="60960" y="92201"/>
                    </a:lnTo>
                    <a:lnTo>
                      <a:pt x="65532" y="92201"/>
                    </a:lnTo>
                    <a:lnTo>
                      <a:pt x="66294" y="91439"/>
                    </a:lnTo>
                    <a:lnTo>
                      <a:pt x="67056" y="90677"/>
                    </a:lnTo>
                    <a:lnTo>
                      <a:pt x="67818" y="89915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5" name="Google Shape;8305;p103"/>
              <p:cNvSpPr/>
              <p:nvPr/>
            </p:nvSpPr>
            <p:spPr>
              <a:xfrm>
                <a:off x="6611112" y="3591306"/>
                <a:ext cx="58420" cy="92710"/>
              </a:xfrm>
              <a:custGeom>
                <a:rect b="b" l="l" r="r" t="t"/>
                <a:pathLst>
                  <a:path extrusionOk="0" h="92710" w="58420">
                    <a:moveTo>
                      <a:pt x="0" y="0"/>
                    </a:moveTo>
                    <a:lnTo>
                      <a:pt x="7750" y="44195"/>
                    </a:lnTo>
                    <a:lnTo>
                      <a:pt x="8679" y="62483"/>
                    </a:lnTo>
                    <a:lnTo>
                      <a:pt x="9144" y="71628"/>
                    </a:lnTo>
                    <a:lnTo>
                      <a:pt x="9906" y="77724"/>
                    </a:lnTo>
                    <a:lnTo>
                      <a:pt x="9906" y="88392"/>
                    </a:lnTo>
                    <a:lnTo>
                      <a:pt x="17526" y="89916"/>
                    </a:lnTo>
                    <a:lnTo>
                      <a:pt x="54864" y="75437"/>
                    </a:lnTo>
                    <a:lnTo>
                      <a:pt x="57912" y="67055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6" name="Google Shape;8306;p103"/>
              <p:cNvSpPr/>
              <p:nvPr/>
            </p:nvSpPr>
            <p:spPr>
              <a:xfrm>
                <a:off x="6630924" y="3611118"/>
                <a:ext cx="36195" cy="20320"/>
              </a:xfrm>
              <a:custGeom>
                <a:rect b="b" l="l" r="r" t="t"/>
                <a:pathLst>
                  <a:path extrusionOk="0" h="20320" w="36195">
                    <a:moveTo>
                      <a:pt x="0" y="19812"/>
                    </a:moveTo>
                    <a:lnTo>
                      <a:pt x="7774" y="15287"/>
                    </a:lnTo>
                    <a:lnTo>
                      <a:pt x="15335" y="11620"/>
                    </a:lnTo>
                    <a:lnTo>
                      <a:pt x="23038" y="8239"/>
                    </a:lnTo>
                    <a:lnTo>
                      <a:pt x="31242" y="4572"/>
                    </a:lnTo>
                    <a:lnTo>
                      <a:pt x="34290" y="2286"/>
                    </a:lnTo>
                    <a:lnTo>
                      <a:pt x="35051" y="2286"/>
                    </a:lnTo>
                    <a:lnTo>
                      <a:pt x="35813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7" name="Google Shape;8307;p103"/>
              <p:cNvSpPr/>
              <p:nvPr/>
            </p:nvSpPr>
            <p:spPr>
              <a:xfrm>
                <a:off x="6612636" y="3584448"/>
                <a:ext cx="41909" cy="14604"/>
              </a:xfrm>
              <a:custGeom>
                <a:rect b="b" l="l" r="r" t="t"/>
                <a:pathLst>
                  <a:path extrusionOk="0" h="14604" w="41909">
                    <a:moveTo>
                      <a:pt x="0" y="14477"/>
                    </a:moveTo>
                    <a:lnTo>
                      <a:pt x="11049" y="9858"/>
                    </a:lnTo>
                    <a:lnTo>
                      <a:pt x="20955" y="6095"/>
                    </a:lnTo>
                    <a:lnTo>
                      <a:pt x="30861" y="2905"/>
                    </a:lnTo>
                    <a:lnTo>
                      <a:pt x="41910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308" name="Google Shape;8308;p103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6707682" y="3527285"/>
                <a:ext cx="286727" cy="1470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309" name="Google Shape;8309;p103"/>
          <p:cNvGrpSpPr/>
          <p:nvPr/>
        </p:nvGrpSpPr>
        <p:grpSpPr>
          <a:xfrm>
            <a:off x="1707017" y="3328833"/>
            <a:ext cx="6434129" cy="912303"/>
            <a:chOff x="3056382" y="4101845"/>
            <a:chExt cx="5900164" cy="704862"/>
          </a:xfrm>
        </p:grpSpPr>
        <p:sp>
          <p:nvSpPr>
            <p:cNvPr id="8310" name="Google Shape;8310;p103"/>
            <p:cNvSpPr/>
            <p:nvPr/>
          </p:nvSpPr>
          <p:spPr>
            <a:xfrm>
              <a:off x="3056382" y="4650485"/>
              <a:ext cx="127000" cy="12700"/>
            </a:xfrm>
            <a:custGeom>
              <a:rect b="b" l="l" r="r" t="t"/>
              <a:pathLst>
                <a:path extrusionOk="0" h="12700" w="127000">
                  <a:moveTo>
                    <a:pt x="0" y="7620"/>
                  </a:moveTo>
                  <a:lnTo>
                    <a:pt x="13489" y="10156"/>
                  </a:lnTo>
                  <a:lnTo>
                    <a:pt x="26765" y="11906"/>
                  </a:lnTo>
                  <a:lnTo>
                    <a:pt x="40183" y="12656"/>
                  </a:lnTo>
                  <a:lnTo>
                    <a:pt x="54102" y="12192"/>
                  </a:lnTo>
                  <a:lnTo>
                    <a:pt x="68377" y="10310"/>
                  </a:lnTo>
                  <a:lnTo>
                    <a:pt x="82581" y="7429"/>
                  </a:lnTo>
                  <a:lnTo>
                    <a:pt x="96643" y="4262"/>
                  </a:lnTo>
                  <a:lnTo>
                    <a:pt x="110489" y="1524"/>
                  </a:lnTo>
                  <a:lnTo>
                    <a:pt x="114300" y="762"/>
                  </a:lnTo>
                  <a:lnTo>
                    <a:pt x="126492" y="762"/>
                  </a:lnTo>
                  <a:lnTo>
                    <a:pt x="122682" y="0"/>
                  </a:lnTo>
                  <a:lnTo>
                    <a:pt x="118110" y="0"/>
                  </a:lnTo>
                  <a:lnTo>
                    <a:pt x="116586" y="0"/>
                  </a:lnTo>
                  <a:lnTo>
                    <a:pt x="114300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311" name="Google Shape;8311;p103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4162031" y="4579607"/>
              <a:ext cx="172999" cy="152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2" name="Google Shape;8312;p103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4265663" y="4389869"/>
              <a:ext cx="210051" cy="140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3" name="Google Shape;8313;p103"/>
            <p:cNvSpPr/>
            <p:nvPr/>
          </p:nvSpPr>
          <p:spPr>
            <a:xfrm>
              <a:off x="4379214" y="4725161"/>
              <a:ext cx="11429" cy="63500"/>
            </a:xfrm>
            <a:custGeom>
              <a:rect b="b" l="l" r="r" t="t"/>
              <a:pathLst>
                <a:path extrusionOk="0" h="63500" w="11429">
                  <a:moveTo>
                    <a:pt x="0" y="0"/>
                  </a:moveTo>
                  <a:lnTo>
                    <a:pt x="3059" y="9846"/>
                  </a:lnTo>
                  <a:lnTo>
                    <a:pt x="6191" y="19907"/>
                  </a:lnTo>
                  <a:lnTo>
                    <a:pt x="8893" y="30110"/>
                  </a:lnTo>
                  <a:lnTo>
                    <a:pt x="10668" y="40386"/>
                  </a:lnTo>
                  <a:lnTo>
                    <a:pt x="11430" y="47244"/>
                  </a:lnTo>
                  <a:lnTo>
                    <a:pt x="10668" y="57150"/>
                  </a:lnTo>
                  <a:lnTo>
                    <a:pt x="9144" y="63246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314" name="Google Shape;8314;p103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627613" y="4711111"/>
              <a:ext cx="67271" cy="955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315" name="Google Shape;8315;p103"/>
            <p:cNvGrpSpPr/>
            <p:nvPr/>
          </p:nvGrpSpPr>
          <p:grpSpPr>
            <a:xfrm>
              <a:off x="5001755" y="4377677"/>
              <a:ext cx="323113" cy="378739"/>
              <a:chOff x="5001755" y="4377677"/>
              <a:chExt cx="323113" cy="378739"/>
            </a:xfrm>
          </p:grpSpPr>
          <p:pic>
            <p:nvPicPr>
              <p:cNvPr id="8316" name="Google Shape;8316;p103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5001755" y="4509003"/>
                <a:ext cx="107467" cy="1224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17" name="Google Shape;8317;p103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5090909" y="4377677"/>
                <a:ext cx="176809" cy="1021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18" name="Google Shape;8318;p103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5227307" y="4662665"/>
                <a:ext cx="97561" cy="937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319" name="Google Shape;8319;p103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461241" y="4664189"/>
              <a:ext cx="67843" cy="7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20" name="Google Shape;8320;p103"/>
            <p:cNvSpPr/>
            <p:nvPr/>
          </p:nvSpPr>
          <p:spPr>
            <a:xfrm>
              <a:off x="6021323" y="4609338"/>
              <a:ext cx="15239" cy="5079"/>
            </a:xfrm>
            <a:custGeom>
              <a:rect b="b" l="l" r="r" t="t"/>
              <a:pathLst>
                <a:path extrusionOk="0" h="5079" w="15239">
                  <a:moveTo>
                    <a:pt x="0" y="4572"/>
                  </a:moveTo>
                  <a:lnTo>
                    <a:pt x="8358" y="3667"/>
                  </a:lnTo>
                  <a:lnTo>
                    <a:pt x="10858" y="3619"/>
                  </a:lnTo>
                  <a:lnTo>
                    <a:pt x="11358" y="3286"/>
                  </a:lnTo>
                  <a:lnTo>
                    <a:pt x="13716" y="1524"/>
                  </a:lnTo>
                  <a:lnTo>
                    <a:pt x="14478" y="1524"/>
                  </a:lnTo>
                  <a:lnTo>
                    <a:pt x="14478" y="762"/>
                  </a:lnTo>
                  <a:lnTo>
                    <a:pt x="15240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1" name="Google Shape;8321;p103"/>
            <p:cNvSpPr/>
            <p:nvPr/>
          </p:nvSpPr>
          <p:spPr>
            <a:xfrm>
              <a:off x="6214871" y="4589526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810"/>
                  </a:moveTo>
                  <a:lnTo>
                    <a:pt x="0" y="12192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2192"/>
                  </a:lnTo>
                  <a:lnTo>
                    <a:pt x="15239" y="7620"/>
                  </a:lnTo>
                  <a:lnTo>
                    <a:pt x="15239" y="3810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2" name="Google Shape;8322;p103"/>
            <p:cNvSpPr/>
            <p:nvPr/>
          </p:nvSpPr>
          <p:spPr>
            <a:xfrm>
              <a:off x="6376415" y="4588002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7"/>
                  </a:moveTo>
                  <a:lnTo>
                    <a:pt x="0" y="11429"/>
                  </a:lnTo>
                  <a:lnTo>
                    <a:pt x="3047" y="15239"/>
                  </a:lnTo>
                  <a:lnTo>
                    <a:pt x="11429" y="15239"/>
                  </a:lnTo>
                  <a:lnTo>
                    <a:pt x="15239" y="11429"/>
                  </a:lnTo>
                  <a:lnTo>
                    <a:pt x="15239" y="7619"/>
                  </a:lnTo>
                  <a:lnTo>
                    <a:pt x="15239" y="3047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3" name="Google Shape;8323;p103"/>
            <p:cNvSpPr/>
            <p:nvPr/>
          </p:nvSpPr>
          <p:spPr>
            <a:xfrm>
              <a:off x="6634733" y="4616196"/>
              <a:ext cx="43815" cy="66039"/>
            </a:xfrm>
            <a:custGeom>
              <a:rect b="b" l="l" r="r" t="t"/>
              <a:pathLst>
                <a:path extrusionOk="0" h="66039" w="43815">
                  <a:moveTo>
                    <a:pt x="30479" y="0"/>
                  </a:moveTo>
                  <a:lnTo>
                    <a:pt x="36968" y="9382"/>
                  </a:lnTo>
                  <a:lnTo>
                    <a:pt x="41814" y="17907"/>
                  </a:lnTo>
                  <a:lnTo>
                    <a:pt x="43660" y="27003"/>
                  </a:lnTo>
                  <a:lnTo>
                    <a:pt x="41147" y="38100"/>
                  </a:lnTo>
                  <a:lnTo>
                    <a:pt x="36671" y="46231"/>
                  </a:lnTo>
                  <a:lnTo>
                    <a:pt x="30479" y="54006"/>
                  </a:lnTo>
                  <a:lnTo>
                    <a:pt x="23145" y="60495"/>
                  </a:lnTo>
                  <a:lnTo>
                    <a:pt x="15239" y="64769"/>
                  </a:lnTo>
                  <a:lnTo>
                    <a:pt x="7619" y="64769"/>
                  </a:lnTo>
                  <a:lnTo>
                    <a:pt x="5333" y="65532"/>
                  </a:lnTo>
                  <a:lnTo>
                    <a:pt x="0" y="64769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24" name="Google Shape;8324;p103"/>
            <p:cNvGrpSpPr/>
            <p:nvPr/>
          </p:nvGrpSpPr>
          <p:grpSpPr>
            <a:xfrm>
              <a:off x="6825983" y="4287761"/>
              <a:ext cx="278655" cy="344449"/>
              <a:chOff x="6825983" y="4287761"/>
              <a:chExt cx="278655" cy="344449"/>
            </a:xfrm>
          </p:grpSpPr>
          <p:pic>
            <p:nvPicPr>
              <p:cNvPr id="8325" name="Google Shape;8325;p103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6825983" y="4438065"/>
                <a:ext cx="118897" cy="1164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26" name="Google Shape;8326;p103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6919709" y="4287761"/>
                <a:ext cx="184929" cy="1089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27" name="Google Shape;8327;p103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6991337" y="4537697"/>
                <a:ext cx="81559" cy="945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328" name="Google Shape;8328;p103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7413152" y="4365485"/>
              <a:ext cx="94084" cy="137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29" name="Google Shape;8329;p103"/>
            <p:cNvSpPr/>
            <p:nvPr/>
          </p:nvSpPr>
          <p:spPr>
            <a:xfrm>
              <a:off x="7696200" y="4244328"/>
              <a:ext cx="96520" cy="353695"/>
            </a:xfrm>
            <a:custGeom>
              <a:rect b="b" l="l" r="r" t="t"/>
              <a:pathLst>
                <a:path extrusionOk="0" h="353695" w="96520">
                  <a:moveTo>
                    <a:pt x="83820" y="38111"/>
                  </a:moveTo>
                  <a:lnTo>
                    <a:pt x="58674" y="6107"/>
                  </a:lnTo>
                  <a:lnTo>
                    <a:pt x="39171" y="0"/>
                  </a:lnTo>
                  <a:lnTo>
                    <a:pt x="32766" y="1535"/>
                  </a:lnTo>
                  <a:lnTo>
                    <a:pt x="12132" y="43469"/>
                  </a:lnTo>
                  <a:lnTo>
                    <a:pt x="11906" y="55637"/>
                  </a:lnTo>
                  <a:lnTo>
                    <a:pt x="12965" y="67806"/>
                  </a:lnTo>
                  <a:lnTo>
                    <a:pt x="32277" y="110228"/>
                  </a:lnTo>
                  <a:lnTo>
                    <a:pt x="44958" y="125408"/>
                  </a:lnTo>
                  <a:lnTo>
                    <a:pt x="50292" y="131456"/>
                  </a:lnTo>
                  <a:lnTo>
                    <a:pt x="55054" y="138076"/>
                  </a:lnTo>
                  <a:lnTo>
                    <a:pt x="58674" y="145553"/>
                  </a:lnTo>
                  <a:lnTo>
                    <a:pt x="59983" y="152019"/>
                  </a:lnTo>
                  <a:lnTo>
                    <a:pt x="59436" y="157841"/>
                  </a:lnTo>
                  <a:lnTo>
                    <a:pt x="28586" y="190273"/>
                  </a:lnTo>
                  <a:lnTo>
                    <a:pt x="14680" y="200191"/>
                  </a:lnTo>
                  <a:lnTo>
                    <a:pt x="9048" y="204132"/>
                  </a:lnTo>
                  <a:lnTo>
                    <a:pt x="3845" y="208502"/>
                  </a:lnTo>
                  <a:lnTo>
                    <a:pt x="0" y="213371"/>
                  </a:lnTo>
                  <a:lnTo>
                    <a:pt x="0" y="214133"/>
                  </a:lnTo>
                  <a:lnTo>
                    <a:pt x="0" y="214895"/>
                  </a:lnTo>
                  <a:lnTo>
                    <a:pt x="3810" y="217181"/>
                  </a:lnTo>
                  <a:lnTo>
                    <a:pt x="11430" y="220229"/>
                  </a:lnTo>
                  <a:lnTo>
                    <a:pt x="17526" y="221753"/>
                  </a:lnTo>
                  <a:lnTo>
                    <a:pt x="24598" y="223861"/>
                  </a:lnTo>
                  <a:lnTo>
                    <a:pt x="52458" y="250864"/>
                  </a:lnTo>
                  <a:lnTo>
                    <a:pt x="52578" y="257567"/>
                  </a:lnTo>
                  <a:lnTo>
                    <a:pt x="51673" y="267033"/>
                  </a:lnTo>
                  <a:lnTo>
                    <a:pt x="49339" y="276141"/>
                  </a:lnTo>
                  <a:lnTo>
                    <a:pt x="46148" y="285107"/>
                  </a:lnTo>
                  <a:lnTo>
                    <a:pt x="42672" y="294143"/>
                  </a:lnTo>
                  <a:lnTo>
                    <a:pt x="40112" y="303180"/>
                  </a:lnTo>
                  <a:lnTo>
                    <a:pt x="38195" y="312146"/>
                  </a:lnTo>
                  <a:lnTo>
                    <a:pt x="36992" y="321254"/>
                  </a:lnTo>
                  <a:lnTo>
                    <a:pt x="36576" y="330719"/>
                  </a:lnTo>
                  <a:lnTo>
                    <a:pt x="35814" y="339863"/>
                  </a:lnTo>
                  <a:lnTo>
                    <a:pt x="39624" y="345959"/>
                  </a:lnTo>
                  <a:lnTo>
                    <a:pt x="48006" y="350531"/>
                  </a:lnTo>
                  <a:lnTo>
                    <a:pt x="54673" y="352710"/>
                  </a:lnTo>
                  <a:lnTo>
                    <a:pt x="62484" y="353675"/>
                  </a:lnTo>
                  <a:lnTo>
                    <a:pt x="70294" y="353639"/>
                  </a:lnTo>
                  <a:lnTo>
                    <a:pt x="76962" y="352817"/>
                  </a:lnTo>
                  <a:lnTo>
                    <a:pt x="86868" y="350531"/>
                  </a:lnTo>
                  <a:lnTo>
                    <a:pt x="90678" y="345197"/>
                  </a:lnTo>
                  <a:lnTo>
                    <a:pt x="96012" y="338339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0" name="Google Shape;8330;p103"/>
            <p:cNvSpPr/>
            <p:nvPr/>
          </p:nvSpPr>
          <p:spPr>
            <a:xfrm>
              <a:off x="7911845" y="4306823"/>
              <a:ext cx="14604" cy="87629"/>
            </a:xfrm>
            <a:custGeom>
              <a:rect b="b" l="l" r="r" t="t"/>
              <a:pathLst>
                <a:path extrusionOk="0" h="87629" w="14604">
                  <a:moveTo>
                    <a:pt x="0" y="0"/>
                  </a:moveTo>
                  <a:lnTo>
                    <a:pt x="7620" y="49530"/>
                  </a:lnTo>
                  <a:lnTo>
                    <a:pt x="9870" y="57661"/>
                  </a:lnTo>
                  <a:lnTo>
                    <a:pt x="11906" y="66008"/>
                  </a:lnTo>
                  <a:lnTo>
                    <a:pt x="13513" y="74497"/>
                  </a:lnTo>
                  <a:lnTo>
                    <a:pt x="14478" y="83058"/>
                  </a:lnTo>
                  <a:lnTo>
                    <a:pt x="14478" y="84582"/>
                  </a:lnTo>
                  <a:lnTo>
                    <a:pt x="14478" y="86106"/>
                  </a:lnTo>
                  <a:lnTo>
                    <a:pt x="14478" y="8763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1" name="Google Shape;8331;p103"/>
            <p:cNvSpPr/>
            <p:nvPr/>
          </p:nvSpPr>
          <p:spPr>
            <a:xfrm>
              <a:off x="7988045" y="4397502"/>
              <a:ext cx="42545" cy="55245"/>
            </a:xfrm>
            <a:custGeom>
              <a:rect b="b" l="l" r="r" t="t"/>
              <a:pathLst>
                <a:path extrusionOk="0" h="55245" w="42545">
                  <a:moveTo>
                    <a:pt x="20574" y="0"/>
                  </a:moveTo>
                  <a:lnTo>
                    <a:pt x="28956" y="2285"/>
                  </a:lnTo>
                  <a:lnTo>
                    <a:pt x="39624" y="2285"/>
                  </a:lnTo>
                  <a:lnTo>
                    <a:pt x="41910" y="12953"/>
                  </a:lnTo>
                  <a:lnTo>
                    <a:pt x="18669" y="48863"/>
                  </a:lnTo>
                  <a:lnTo>
                    <a:pt x="3810" y="54864"/>
                  </a:lnTo>
                  <a:lnTo>
                    <a:pt x="762" y="54864"/>
                  </a:lnTo>
                  <a:lnTo>
                    <a:pt x="0" y="54864"/>
                  </a:lnTo>
                  <a:lnTo>
                    <a:pt x="762" y="51816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2" name="Google Shape;8332;p103"/>
            <p:cNvSpPr/>
            <p:nvPr/>
          </p:nvSpPr>
          <p:spPr>
            <a:xfrm>
              <a:off x="8202930" y="4358640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8"/>
                  </a:moveTo>
                  <a:lnTo>
                    <a:pt x="0" y="12192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048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3" name="Google Shape;8333;p103"/>
            <p:cNvSpPr/>
            <p:nvPr/>
          </p:nvSpPr>
          <p:spPr>
            <a:xfrm>
              <a:off x="8352281" y="4342638"/>
              <a:ext cx="6984" cy="6350"/>
            </a:xfrm>
            <a:custGeom>
              <a:rect b="b" l="l" r="r" t="t"/>
              <a:pathLst>
                <a:path extrusionOk="0" h="6350" w="6984">
                  <a:moveTo>
                    <a:pt x="0" y="6096"/>
                  </a:moveTo>
                  <a:lnTo>
                    <a:pt x="2285" y="3810"/>
                  </a:lnTo>
                  <a:lnTo>
                    <a:pt x="4571" y="2286"/>
                  </a:lnTo>
                  <a:lnTo>
                    <a:pt x="6857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4" name="Google Shape;8334;p103"/>
            <p:cNvSpPr/>
            <p:nvPr/>
          </p:nvSpPr>
          <p:spPr>
            <a:xfrm>
              <a:off x="8434578" y="4338828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5" name="Google Shape;8335;p103"/>
            <p:cNvSpPr/>
            <p:nvPr/>
          </p:nvSpPr>
          <p:spPr>
            <a:xfrm>
              <a:off x="8586978" y="4343209"/>
              <a:ext cx="40640" cy="44450"/>
            </a:xfrm>
            <a:custGeom>
              <a:rect b="b" l="l" r="r" t="t"/>
              <a:pathLst>
                <a:path extrusionOk="0" h="44450" w="40640">
                  <a:moveTo>
                    <a:pt x="12953" y="190"/>
                  </a:moveTo>
                  <a:lnTo>
                    <a:pt x="40135" y="15144"/>
                  </a:lnTo>
                  <a:lnTo>
                    <a:pt x="38766" y="21145"/>
                  </a:lnTo>
                  <a:lnTo>
                    <a:pt x="8739" y="42898"/>
                  </a:lnTo>
                  <a:lnTo>
                    <a:pt x="0" y="44386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36" name="Google Shape;8336;p103"/>
            <p:cNvGrpSpPr/>
            <p:nvPr/>
          </p:nvGrpSpPr>
          <p:grpSpPr>
            <a:xfrm>
              <a:off x="8694407" y="4101845"/>
              <a:ext cx="262139" cy="329564"/>
              <a:chOff x="8694407" y="4101845"/>
              <a:chExt cx="262139" cy="329564"/>
            </a:xfrm>
          </p:grpSpPr>
          <p:pic>
            <p:nvPicPr>
              <p:cNvPr id="8337" name="Google Shape;8337;p103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8694407" y="4200893"/>
                <a:ext cx="99847" cy="1227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338" name="Google Shape;8338;p103"/>
              <p:cNvSpPr/>
              <p:nvPr/>
            </p:nvSpPr>
            <p:spPr>
              <a:xfrm>
                <a:off x="8819387" y="4101845"/>
                <a:ext cx="137159" cy="329564"/>
              </a:xfrm>
              <a:custGeom>
                <a:rect b="b" l="l" r="r" t="t"/>
                <a:pathLst>
                  <a:path extrusionOk="0" h="329564" w="137159">
                    <a:moveTo>
                      <a:pt x="34290" y="15239"/>
                    </a:moveTo>
                    <a:lnTo>
                      <a:pt x="38159" y="7286"/>
                    </a:lnTo>
                    <a:lnTo>
                      <a:pt x="41814" y="2476"/>
                    </a:lnTo>
                    <a:lnTo>
                      <a:pt x="47041" y="238"/>
                    </a:lnTo>
                    <a:lnTo>
                      <a:pt x="55626" y="0"/>
                    </a:lnTo>
                    <a:lnTo>
                      <a:pt x="65901" y="2393"/>
                    </a:lnTo>
                    <a:lnTo>
                      <a:pt x="96750" y="34813"/>
                    </a:lnTo>
                    <a:lnTo>
                      <a:pt x="108966" y="74675"/>
                    </a:lnTo>
                    <a:lnTo>
                      <a:pt x="109966" y="89404"/>
                    </a:lnTo>
                    <a:lnTo>
                      <a:pt x="109537" y="103917"/>
                    </a:lnTo>
                    <a:lnTo>
                      <a:pt x="107680" y="118288"/>
                    </a:lnTo>
                    <a:lnTo>
                      <a:pt x="104394" y="132587"/>
                    </a:lnTo>
                    <a:lnTo>
                      <a:pt x="100536" y="144732"/>
                    </a:lnTo>
                    <a:lnTo>
                      <a:pt x="96393" y="157162"/>
                    </a:lnTo>
                    <a:lnTo>
                      <a:pt x="92821" y="169878"/>
                    </a:lnTo>
                    <a:lnTo>
                      <a:pt x="90678" y="182879"/>
                    </a:lnTo>
                    <a:lnTo>
                      <a:pt x="90797" y="189809"/>
                    </a:lnTo>
                    <a:lnTo>
                      <a:pt x="91630" y="196595"/>
                    </a:lnTo>
                    <a:lnTo>
                      <a:pt x="93892" y="202811"/>
                    </a:lnTo>
                    <a:lnTo>
                      <a:pt x="98298" y="208025"/>
                    </a:lnTo>
                    <a:lnTo>
                      <a:pt x="105156" y="213359"/>
                    </a:lnTo>
                    <a:lnTo>
                      <a:pt x="114300" y="213359"/>
                    </a:lnTo>
                    <a:lnTo>
                      <a:pt x="121920" y="213359"/>
                    </a:lnTo>
                    <a:lnTo>
                      <a:pt x="124968" y="213359"/>
                    </a:lnTo>
                    <a:lnTo>
                      <a:pt x="135636" y="214883"/>
                    </a:lnTo>
                    <a:lnTo>
                      <a:pt x="137160" y="211073"/>
                    </a:lnTo>
                    <a:lnTo>
                      <a:pt x="136398" y="211073"/>
                    </a:lnTo>
                    <a:lnTo>
                      <a:pt x="135636" y="211073"/>
                    </a:lnTo>
                    <a:lnTo>
                      <a:pt x="127254" y="213359"/>
                    </a:lnTo>
                    <a:lnTo>
                      <a:pt x="121920" y="217169"/>
                    </a:lnTo>
                    <a:lnTo>
                      <a:pt x="117348" y="224789"/>
                    </a:lnTo>
                    <a:lnTo>
                      <a:pt x="113502" y="233386"/>
                    </a:lnTo>
                    <a:lnTo>
                      <a:pt x="111728" y="242125"/>
                    </a:lnTo>
                    <a:lnTo>
                      <a:pt x="111240" y="251150"/>
                    </a:lnTo>
                    <a:lnTo>
                      <a:pt x="111252" y="260603"/>
                    </a:lnTo>
                    <a:lnTo>
                      <a:pt x="111633" y="271105"/>
                    </a:lnTo>
                    <a:lnTo>
                      <a:pt x="112585" y="281177"/>
                    </a:lnTo>
                    <a:lnTo>
                      <a:pt x="113823" y="291250"/>
                    </a:lnTo>
                    <a:lnTo>
                      <a:pt x="115062" y="301751"/>
                    </a:lnTo>
                    <a:lnTo>
                      <a:pt x="115824" y="305561"/>
                    </a:lnTo>
                    <a:lnTo>
                      <a:pt x="118110" y="317753"/>
                    </a:lnTo>
                    <a:lnTo>
                      <a:pt x="114300" y="321563"/>
                    </a:lnTo>
                    <a:lnTo>
                      <a:pt x="70282" y="327671"/>
                    </a:lnTo>
                    <a:lnTo>
                      <a:pt x="55911" y="327755"/>
                    </a:lnTo>
                    <a:lnTo>
                      <a:pt x="41398" y="327981"/>
                    </a:lnTo>
                    <a:lnTo>
                      <a:pt x="26670" y="328421"/>
                    </a:lnTo>
                    <a:lnTo>
                      <a:pt x="18002" y="328969"/>
                    </a:lnTo>
                    <a:lnTo>
                      <a:pt x="11620" y="329374"/>
                    </a:lnTo>
                    <a:lnTo>
                      <a:pt x="6096" y="329493"/>
                    </a:lnTo>
                    <a:lnTo>
                      <a:pt x="0" y="329183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339" name="Google Shape;8339;p103"/>
          <p:cNvGrpSpPr/>
          <p:nvPr/>
        </p:nvGrpSpPr>
        <p:grpSpPr>
          <a:xfrm>
            <a:off x="2614824" y="4958421"/>
            <a:ext cx="5113290" cy="717282"/>
            <a:chOff x="4376915" y="5308199"/>
            <a:chExt cx="4298327" cy="496217"/>
          </a:xfrm>
        </p:grpSpPr>
        <p:grpSp>
          <p:nvGrpSpPr>
            <p:cNvPr id="8340" name="Google Shape;8340;p103"/>
            <p:cNvGrpSpPr/>
            <p:nvPr/>
          </p:nvGrpSpPr>
          <p:grpSpPr>
            <a:xfrm>
              <a:off x="4376915" y="5576303"/>
              <a:ext cx="507517" cy="219481"/>
              <a:chOff x="4376915" y="5576303"/>
              <a:chExt cx="507517" cy="219481"/>
            </a:xfrm>
          </p:grpSpPr>
          <p:pic>
            <p:nvPicPr>
              <p:cNvPr id="8341" name="Google Shape;8341;p103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4376915" y="5580113"/>
                <a:ext cx="301777" cy="2156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42" name="Google Shape;8342;p103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4699729" y="5576303"/>
                <a:ext cx="184703" cy="1666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343" name="Google Shape;8343;p103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5190647" y="5582399"/>
              <a:ext cx="262331" cy="1612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44" name="Google Shape;8344;p103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5754611" y="5582053"/>
              <a:ext cx="215671" cy="1306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45" name="Google Shape;8345;p103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6246101" y="5535155"/>
              <a:ext cx="284299" cy="26926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346" name="Google Shape;8346;p103"/>
            <p:cNvGrpSpPr/>
            <p:nvPr/>
          </p:nvGrpSpPr>
          <p:grpSpPr>
            <a:xfrm>
              <a:off x="6807564" y="5439143"/>
              <a:ext cx="519840" cy="221767"/>
              <a:chOff x="6807564" y="5439143"/>
              <a:chExt cx="519840" cy="221767"/>
            </a:xfrm>
          </p:grpSpPr>
          <p:pic>
            <p:nvPicPr>
              <p:cNvPr id="8347" name="Google Shape;8347;p103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6807564" y="5465813"/>
                <a:ext cx="290478" cy="1950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48" name="Google Shape;8348;p103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7123163" y="5439143"/>
                <a:ext cx="204241" cy="1554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349" name="Google Shape;8349;p103"/>
            <p:cNvGrpSpPr/>
            <p:nvPr/>
          </p:nvGrpSpPr>
          <p:grpSpPr>
            <a:xfrm>
              <a:off x="7525416" y="5413248"/>
              <a:ext cx="253365" cy="106045"/>
              <a:chOff x="7525416" y="5413248"/>
              <a:chExt cx="253365" cy="106045"/>
            </a:xfrm>
          </p:grpSpPr>
          <p:sp>
            <p:nvSpPr>
              <p:cNvPr id="8350" name="Google Shape;8350;p103"/>
              <p:cNvSpPr/>
              <p:nvPr/>
            </p:nvSpPr>
            <p:spPr>
              <a:xfrm>
                <a:off x="7562087" y="5420868"/>
                <a:ext cx="6984" cy="96520"/>
              </a:xfrm>
              <a:custGeom>
                <a:rect b="b" l="l" r="r" t="t"/>
                <a:pathLst>
                  <a:path extrusionOk="0" h="96520" w="6984">
                    <a:moveTo>
                      <a:pt x="6857" y="0"/>
                    </a:moveTo>
                    <a:lnTo>
                      <a:pt x="4298" y="13489"/>
                    </a:lnTo>
                    <a:lnTo>
                      <a:pt x="2381" y="26765"/>
                    </a:lnTo>
                    <a:lnTo>
                      <a:pt x="1178" y="40183"/>
                    </a:lnTo>
                    <a:lnTo>
                      <a:pt x="761" y="54102"/>
                    </a:lnTo>
                    <a:lnTo>
                      <a:pt x="321" y="64508"/>
                    </a:lnTo>
                    <a:lnTo>
                      <a:pt x="95" y="75057"/>
                    </a:lnTo>
                    <a:lnTo>
                      <a:pt x="11" y="85605"/>
                    </a:lnTo>
                    <a:lnTo>
                      <a:pt x="0" y="9601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1" name="Google Shape;8351;p103"/>
              <p:cNvSpPr/>
              <p:nvPr/>
            </p:nvSpPr>
            <p:spPr>
              <a:xfrm>
                <a:off x="7525416" y="5413248"/>
                <a:ext cx="253365" cy="106045"/>
              </a:xfrm>
              <a:custGeom>
                <a:rect b="b" l="l" r="r" t="t"/>
                <a:pathLst>
                  <a:path extrusionOk="0" h="106045" w="253365">
                    <a:moveTo>
                      <a:pt x="4667" y="57150"/>
                    </a:moveTo>
                    <a:lnTo>
                      <a:pt x="1226" y="47744"/>
                    </a:lnTo>
                    <a:lnTo>
                      <a:pt x="0" y="41338"/>
                    </a:lnTo>
                    <a:lnTo>
                      <a:pt x="2631" y="36361"/>
                    </a:lnTo>
                    <a:lnTo>
                      <a:pt x="36956" y="19145"/>
                    </a:lnTo>
                    <a:lnTo>
                      <a:pt x="64865" y="9906"/>
                    </a:lnTo>
                    <a:lnTo>
                      <a:pt x="73449" y="6965"/>
                    </a:lnTo>
                    <a:lnTo>
                      <a:pt x="82105" y="4095"/>
                    </a:lnTo>
                    <a:lnTo>
                      <a:pt x="90904" y="1654"/>
                    </a:lnTo>
                    <a:lnTo>
                      <a:pt x="99917" y="0"/>
                    </a:lnTo>
                    <a:lnTo>
                      <a:pt x="102203" y="0"/>
                    </a:lnTo>
                    <a:lnTo>
                      <a:pt x="103727" y="0"/>
                    </a:lnTo>
                    <a:lnTo>
                      <a:pt x="103584" y="7310"/>
                    </a:lnTo>
                    <a:lnTo>
                      <a:pt x="103155" y="14478"/>
                    </a:lnTo>
                    <a:lnTo>
                      <a:pt x="102441" y="21645"/>
                    </a:lnTo>
                    <a:lnTo>
                      <a:pt x="101441" y="28956"/>
                    </a:lnTo>
                    <a:lnTo>
                      <a:pt x="99083" y="41981"/>
                    </a:lnTo>
                    <a:lnTo>
                      <a:pt x="96869" y="54864"/>
                    </a:lnTo>
                    <a:lnTo>
                      <a:pt x="95226" y="67746"/>
                    </a:lnTo>
                    <a:lnTo>
                      <a:pt x="94583" y="80772"/>
                    </a:lnTo>
                    <a:lnTo>
                      <a:pt x="94583" y="86106"/>
                    </a:lnTo>
                    <a:lnTo>
                      <a:pt x="93821" y="89916"/>
                    </a:lnTo>
                    <a:lnTo>
                      <a:pt x="93059" y="92964"/>
                    </a:lnTo>
                    <a:lnTo>
                      <a:pt x="88487" y="89916"/>
                    </a:lnTo>
                    <a:lnTo>
                      <a:pt x="86201" y="88392"/>
                    </a:lnTo>
                    <a:lnTo>
                      <a:pt x="84677" y="82296"/>
                    </a:lnTo>
                    <a:lnTo>
                      <a:pt x="82855" y="76330"/>
                    </a:lnTo>
                    <a:lnTo>
                      <a:pt x="82105" y="69437"/>
                    </a:lnTo>
                    <a:lnTo>
                      <a:pt x="110585" y="38862"/>
                    </a:lnTo>
                    <a:lnTo>
                      <a:pt x="128587" y="36766"/>
                    </a:lnTo>
                    <a:lnTo>
                      <a:pt x="138338" y="36933"/>
                    </a:lnTo>
                    <a:lnTo>
                      <a:pt x="147161" y="38100"/>
                    </a:lnTo>
                    <a:lnTo>
                      <a:pt x="157067" y="40386"/>
                    </a:lnTo>
                    <a:lnTo>
                      <a:pt x="160877" y="47244"/>
                    </a:lnTo>
                    <a:lnTo>
                      <a:pt x="161639" y="56388"/>
                    </a:lnTo>
                    <a:lnTo>
                      <a:pt x="160912" y="64900"/>
                    </a:lnTo>
                    <a:lnTo>
                      <a:pt x="158114" y="72485"/>
                    </a:lnTo>
                    <a:lnTo>
                      <a:pt x="154031" y="79640"/>
                    </a:lnTo>
                    <a:lnTo>
                      <a:pt x="149447" y="86868"/>
                    </a:lnTo>
                    <a:lnTo>
                      <a:pt x="145637" y="93726"/>
                    </a:lnTo>
                    <a:lnTo>
                      <a:pt x="144113" y="98298"/>
                    </a:lnTo>
                    <a:lnTo>
                      <a:pt x="144113" y="105918"/>
                    </a:lnTo>
                    <a:lnTo>
                      <a:pt x="152983" y="106025"/>
                    </a:lnTo>
                    <a:lnTo>
                      <a:pt x="160781" y="105060"/>
                    </a:lnTo>
                    <a:lnTo>
                      <a:pt x="197262" y="86487"/>
                    </a:lnTo>
                    <a:lnTo>
                      <a:pt x="221551" y="53149"/>
                    </a:lnTo>
                    <a:lnTo>
                      <a:pt x="211931" y="22098"/>
                    </a:lnTo>
                    <a:lnTo>
                      <a:pt x="202787" y="23622"/>
                    </a:lnTo>
                    <a:lnTo>
                      <a:pt x="181903" y="57173"/>
                    </a:lnTo>
                    <a:lnTo>
                      <a:pt x="204596" y="88582"/>
                    </a:lnTo>
                    <a:lnTo>
                      <a:pt x="245614" y="88558"/>
                    </a:lnTo>
                    <a:lnTo>
                      <a:pt x="253079" y="8382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52" name="Google Shape;8352;p103"/>
            <p:cNvGrpSpPr/>
            <p:nvPr/>
          </p:nvGrpSpPr>
          <p:grpSpPr>
            <a:xfrm>
              <a:off x="8025383" y="5308199"/>
              <a:ext cx="649859" cy="304183"/>
              <a:chOff x="8025383" y="5308199"/>
              <a:chExt cx="649859" cy="304183"/>
            </a:xfrm>
          </p:grpSpPr>
          <p:sp>
            <p:nvSpPr>
              <p:cNvPr id="8353" name="Google Shape;8353;p103"/>
              <p:cNvSpPr/>
              <p:nvPr/>
            </p:nvSpPr>
            <p:spPr>
              <a:xfrm>
                <a:off x="8025383" y="5346953"/>
                <a:ext cx="224154" cy="265429"/>
              </a:xfrm>
              <a:custGeom>
                <a:rect b="b" l="l" r="r" t="t"/>
                <a:pathLst>
                  <a:path extrusionOk="0" h="265429" w="224154">
                    <a:moveTo>
                      <a:pt x="0" y="56387"/>
                    </a:moveTo>
                    <a:lnTo>
                      <a:pt x="154" y="69413"/>
                    </a:lnTo>
                    <a:lnTo>
                      <a:pt x="666" y="82295"/>
                    </a:lnTo>
                    <a:lnTo>
                      <a:pt x="1607" y="95178"/>
                    </a:lnTo>
                    <a:lnTo>
                      <a:pt x="3048" y="108203"/>
                    </a:lnTo>
                    <a:lnTo>
                      <a:pt x="3655" y="117681"/>
                    </a:lnTo>
                    <a:lnTo>
                      <a:pt x="5048" y="128015"/>
                    </a:lnTo>
                    <a:lnTo>
                      <a:pt x="8298" y="137779"/>
                    </a:lnTo>
                    <a:lnTo>
                      <a:pt x="14478" y="145541"/>
                    </a:lnTo>
                    <a:lnTo>
                      <a:pt x="21336" y="147839"/>
                    </a:lnTo>
                    <a:lnTo>
                      <a:pt x="28765" y="147351"/>
                    </a:lnTo>
                    <a:lnTo>
                      <a:pt x="56268" y="117086"/>
                    </a:lnTo>
                    <a:lnTo>
                      <a:pt x="100965" y="130016"/>
                    </a:lnTo>
                    <a:lnTo>
                      <a:pt x="136683" y="101345"/>
                    </a:lnTo>
                    <a:lnTo>
                      <a:pt x="142327" y="63900"/>
                    </a:lnTo>
                    <a:lnTo>
                      <a:pt x="141922" y="50006"/>
                    </a:lnTo>
                    <a:lnTo>
                      <a:pt x="135636" y="7619"/>
                    </a:lnTo>
                    <a:lnTo>
                      <a:pt x="133350" y="0"/>
                    </a:lnTo>
                    <a:lnTo>
                      <a:pt x="134183" y="13715"/>
                    </a:lnTo>
                    <a:lnTo>
                      <a:pt x="135445" y="27431"/>
                    </a:lnTo>
                    <a:lnTo>
                      <a:pt x="136993" y="41147"/>
                    </a:lnTo>
                    <a:lnTo>
                      <a:pt x="138684" y="54863"/>
                    </a:lnTo>
                    <a:lnTo>
                      <a:pt x="141362" y="79569"/>
                    </a:lnTo>
                    <a:lnTo>
                      <a:pt x="143541" y="104489"/>
                    </a:lnTo>
                    <a:lnTo>
                      <a:pt x="145006" y="129551"/>
                    </a:lnTo>
                    <a:lnTo>
                      <a:pt x="145542" y="154685"/>
                    </a:lnTo>
                    <a:lnTo>
                      <a:pt x="146018" y="178688"/>
                    </a:lnTo>
                    <a:lnTo>
                      <a:pt x="145923" y="202691"/>
                    </a:lnTo>
                    <a:lnTo>
                      <a:pt x="144684" y="226694"/>
                    </a:lnTo>
                    <a:lnTo>
                      <a:pt x="141732" y="250697"/>
                    </a:lnTo>
                    <a:lnTo>
                      <a:pt x="140208" y="259079"/>
                    </a:lnTo>
                    <a:lnTo>
                      <a:pt x="140208" y="260603"/>
                    </a:lnTo>
                    <a:lnTo>
                      <a:pt x="137160" y="234695"/>
                    </a:lnTo>
                    <a:lnTo>
                      <a:pt x="137398" y="214110"/>
                    </a:lnTo>
                    <a:lnTo>
                      <a:pt x="137922" y="193452"/>
                    </a:lnTo>
                    <a:lnTo>
                      <a:pt x="138445" y="172652"/>
                    </a:lnTo>
                    <a:lnTo>
                      <a:pt x="138684" y="151637"/>
                    </a:lnTo>
                    <a:lnTo>
                      <a:pt x="138564" y="137350"/>
                    </a:lnTo>
                    <a:lnTo>
                      <a:pt x="138303" y="123062"/>
                    </a:lnTo>
                    <a:lnTo>
                      <a:pt x="138041" y="108775"/>
                    </a:lnTo>
                    <a:lnTo>
                      <a:pt x="137922" y="94487"/>
                    </a:lnTo>
                    <a:lnTo>
                      <a:pt x="137922" y="83057"/>
                    </a:lnTo>
                    <a:lnTo>
                      <a:pt x="142494" y="80771"/>
                    </a:lnTo>
                    <a:lnTo>
                      <a:pt x="153162" y="79247"/>
                    </a:lnTo>
                    <a:lnTo>
                      <a:pt x="167640" y="78771"/>
                    </a:lnTo>
                    <a:lnTo>
                      <a:pt x="182118" y="80009"/>
                    </a:lnTo>
                    <a:lnTo>
                      <a:pt x="220503" y="102869"/>
                    </a:lnTo>
                    <a:lnTo>
                      <a:pt x="223682" y="111561"/>
                    </a:lnTo>
                    <a:lnTo>
                      <a:pt x="222504" y="120395"/>
                    </a:lnTo>
                    <a:lnTo>
                      <a:pt x="188964" y="146006"/>
                    </a:lnTo>
                    <a:lnTo>
                      <a:pt x="146887" y="157412"/>
                    </a:lnTo>
                    <a:lnTo>
                      <a:pt x="136398" y="156209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354" name="Google Shape;8354;p103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8255494" y="5311127"/>
                <a:ext cx="333781" cy="1669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355" name="Google Shape;8355;p103"/>
              <p:cNvSpPr/>
              <p:nvPr/>
            </p:nvSpPr>
            <p:spPr>
              <a:xfrm>
                <a:off x="8640317" y="5308199"/>
                <a:ext cx="34925" cy="109854"/>
              </a:xfrm>
              <a:custGeom>
                <a:rect b="b" l="l" r="r" t="t"/>
                <a:pathLst>
                  <a:path extrusionOk="0" h="109854" w="34925">
                    <a:moveTo>
                      <a:pt x="0" y="13608"/>
                    </a:moveTo>
                    <a:lnTo>
                      <a:pt x="3309" y="6119"/>
                    </a:lnTo>
                    <a:lnTo>
                      <a:pt x="6476" y="1702"/>
                    </a:lnTo>
                    <a:lnTo>
                      <a:pt x="11358" y="0"/>
                    </a:lnTo>
                    <a:lnTo>
                      <a:pt x="19811" y="654"/>
                    </a:lnTo>
                    <a:lnTo>
                      <a:pt x="28194" y="2178"/>
                    </a:lnTo>
                    <a:lnTo>
                      <a:pt x="33528" y="10560"/>
                    </a:lnTo>
                    <a:lnTo>
                      <a:pt x="34290" y="18942"/>
                    </a:lnTo>
                    <a:lnTo>
                      <a:pt x="34861" y="27622"/>
                    </a:lnTo>
                    <a:lnTo>
                      <a:pt x="34290" y="36373"/>
                    </a:lnTo>
                    <a:lnTo>
                      <a:pt x="18954" y="72663"/>
                    </a:lnTo>
                    <a:lnTo>
                      <a:pt x="13108" y="82165"/>
                    </a:lnTo>
                    <a:lnTo>
                      <a:pt x="7620" y="92094"/>
                    </a:lnTo>
                    <a:lnTo>
                      <a:pt x="3810" y="100476"/>
                    </a:lnTo>
                    <a:lnTo>
                      <a:pt x="2286" y="103524"/>
                    </a:lnTo>
                    <a:lnTo>
                      <a:pt x="0" y="10962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6" name="Google Shape;8356;p103"/>
              <p:cNvSpPr/>
              <p:nvPr/>
            </p:nvSpPr>
            <p:spPr>
              <a:xfrm>
                <a:off x="8659367" y="5449823"/>
                <a:ext cx="1904" cy="6350"/>
              </a:xfrm>
              <a:custGeom>
                <a:rect b="b" l="l" r="r" t="t"/>
                <a:pathLst>
                  <a:path extrusionOk="0" h="6350" w="1904">
                    <a:moveTo>
                      <a:pt x="1524" y="6095"/>
                    </a:moveTo>
                    <a:lnTo>
                      <a:pt x="762" y="3809"/>
                    </a:lnTo>
                    <a:lnTo>
                      <a:pt x="762" y="2285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360" name="Shape 8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1" name="Google Shape;8361;p104"/>
          <p:cNvSpPr/>
          <p:nvPr/>
        </p:nvSpPr>
        <p:spPr>
          <a:xfrm>
            <a:off x="3325091" y="1748118"/>
            <a:ext cx="346500" cy="4035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2" name="Google Shape;8362;p104"/>
          <p:cNvSpPr/>
          <p:nvPr/>
        </p:nvSpPr>
        <p:spPr>
          <a:xfrm>
            <a:off x="5403273" y="1344706"/>
            <a:ext cx="346500" cy="4035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3" name="Google Shape;8363;p104"/>
          <p:cNvSpPr/>
          <p:nvPr/>
        </p:nvSpPr>
        <p:spPr>
          <a:xfrm>
            <a:off x="6096000" y="2353235"/>
            <a:ext cx="346500" cy="4035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4" name="Google Shape;8364;p104"/>
          <p:cNvSpPr/>
          <p:nvPr/>
        </p:nvSpPr>
        <p:spPr>
          <a:xfrm>
            <a:off x="4156364" y="4034118"/>
            <a:ext cx="346500" cy="4035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5" name="Google Shape;8365;p104"/>
          <p:cNvCxnSpPr>
            <a:stCxn id="8366" idx="0"/>
            <a:endCxn id="8362" idx="3"/>
          </p:cNvCxnSpPr>
          <p:nvPr/>
        </p:nvCxnSpPr>
        <p:spPr>
          <a:xfrm flipH="1" rot="10800000">
            <a:off x="5318189" y="1689005"/>
            <a:ext cx="135900" cy="1093500"/>
          </a:xfrm>
          <a:prstGeom prst="straightConnector1">
            <a:avLst/>
          </a:prstGeom>
          <a:noFill/>
          <a:ln cap="flat" cmpd="sng" w="57150">
            <a:solidFill>
              <a:srgbClr val="0C0C0C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8367" name="Google Shape;8367;p104"/>
          <p:cNvSpPr txBox="1"/>
          <p:nvPr/>
        </p:nvSpPr>
        <p:spPr>
          <a:xfrm>
            <a:off x="3325091" y="1392697"/>
            <a:ext cx="3894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x1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8" name="Google Shape;8368;p104"/>
          <p:cNvSpPr txBox="1"/>
          <p:nvPr/>
        </p:nvSpPr>
        <p:spPr>
          <a:xfrm>
            <a:off x="5381763" y="1013282"/>
            <a:ext cx="505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x12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9" name="Google Shape;8369;p104"/>
          <p:cNvSpPr txBox="1"/>
          <p:nvPr/>
        </p:nvSpPr>
        <p:spPr>
          <a:xfrm>
            <a:off x="6246421" y="2869986"/>
            <a:ext cx="505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x31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0" name="Google Shape;8370;p104"/>
          <p:cNvSpPr txBox="1"/>
          <p:nvPr/>
        </p:nvSpPr>
        <p:spPr>
          <a:xfrm>
            <a:off x="4310743" y="4575842"/>
            <a:ext cx="505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x25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1" name="Google Shape;8371;p104"/>
          <p:cNvSpPr/>
          <p:nvPr/>
        </p:nvSpPr>
        <p:spPr>
          <a:xfrm>
            <a:off x="3117273" y="1546412"/>
            <a:ext cx="762000" cy="806700"/>
          </a:xfrm>
          <a:prstGeom prst="ellipse">
            <a:avLst/>
          </a:prstGeom>
          <a:noFill/>
          <a:ln cap="flat" cmpd="sng" w="381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2" name="Google Shape;8372;p104"/>
          <p:cNvSpPr/>
          <p:nvPr/>
        </p:nvSpPr>
        <p:spPr>
          <a:xfrm>
            <a:off x="5184569" y="1095928"/>
            <a:ext cx="762000" cy="806700"/>
          </a:xfrm>
          <a:prstGeom prst="ellipse">
            <a:avLst/>
          </a:prstGeom>
          <a:noFill/>
          <a:ln cap="flat" cmpd="sng" w="381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3" name="Google Shape;8373;p104"/>
          <p:cNvSpPr/>
          <p:nvPr/>
        </p:nvSpPr>
        <p:spPr>
          <a:xfrm>
            <a:off x="5888550" y="2116698"/>
            <a:ext cx="762000" cy="806700"/>
          </a:xfrm>
          <a:prstGeom prst="ellipse">
            <a:avLst/>
          </a:prstGeom>
          <a:noFill/>
          <a:ln cap="flat" cmpd="sng" w="381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4" name="Google Shape;8374;p104"/>
          <p:cNvSpPr/>
          <p:nvPr/>
        </p:nvSpPr>
        <p:spPr>
          <a:xfrm>
            <a:off x="3936349" y="3849328"/>
            <a:ext cx="762000" cy="806700"/>
          </a:xfrm>
          <a:prstGeom prst="ellipse">
            <a:avLst/>
          </a:prstGeom>
          <a:noFill/>
          <a:ln cap="flat" cmpd="sng" w="381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5" name="Google Shape;8375;p104"/>
          <p:cNvSpPr txBox="1"/>
          <p:nvPr/>
        </p:nvSpPr>
        <p:spPr>
          <a:xfrm>
            <a:off x="8645236" y="760720"/>
            <a:ext cx="405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μ2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6" name="Google Shape;8376;p104"/>
          <p:cNvSpPr txBox="1"/>
          <p:nvPr/>
        </p:nvSpPr>
        <p:spPr>
          <a:xfrm>
            <a:off x="1021278" y="391886"/>
            <a:ext cx="405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μ1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7" name="Google Shape;8377;p104"/>
          <p:cNvSpPr txBox="1"/>
          <p:nvPr/>
        </p:nvSpPr>
        <p:spPr>
          <a:xfrm>
            <a:off x="1056904" y="5739973"/>
            <a:ext cx="405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μ3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6" name="Google Shape;8366;p104"/>
          <p:cNvSpPr/>
          <p:nvPr/>
        </p:nvSpPr>
        <p:spPr>
          <a:xfrm>
            <a:off x="5144939" y="2782505"/>
            <a:ext cx="346500" cy="4035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8" name="Google Shape;8378;p104"/>
          <p:cNvSpPr/>
          <p:nvPr/>
        </p:nvSpPr>
        <p:spPr>
          <a:xfrm>
            <a:off x="1108364" y="5983941"/>
            <a:ext cx="346500" cy="4035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9" name="Google Shape;8379;p104"/>
          <p:cNvSpPr/>
          <p:nvPr/>
        </p:nvSpPr>
        <p:spPr>
          <a:xfrm>
            <a:off x="623455" y="470647"/>
            <a:ext cx="346500" cy="403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0" name="Google Shape;8380;p104"/>
          <p:cNvSpPr/>
          <p:nvPr/>
        </p:nvSpPr>
        <p:spPr>
          <a:xfrm>
            <a:off x="8520545" y="268941"/>
            <a:ext cx="346500" cy="403500"/>
          </a:xfrm>
          <a:prstGeom prst="ellipse">
            <a:avLst/>
          </a:prstGeom>
          <a:solidFill>
            <a:srgbClr val="E36C09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1" name="Google Shape;8381;p104"/>
          <p:cNvCxnSpPr>
            <a:stCxn id="8379" idx="6"/>
            <a:endCxn id="8361" idx="1"/>
          </p:cNvCxnSpPr>
          <p:nvPr/>
        </p:nvCxnSpPr>
        <p:spPr>
          <a:xfrm>
            <a:off x="969955" y="672397"/>
            <a:ext cx="2406000" cy="1134900"/>
          </a:xfrm>
          <a:prstGeom prst="straightConnector1">
            <a:avLst/>
          </a:prstGeom>
          <a:noFill/>
          <a:ln cap="flat" cmpd="sng" w="57150">
            <a:solidFill>
              <a:srgbClr val="0C0C0C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8382" name="Google Shape;8382;p104"/>
          <p:cNvCxnSpPr>
            <a:stCxn id="8378" idx="7"/>
            <a:endCxn id="8382" idx="1"/>
          </p:cNvCxnSpPr>
          <p:nvPr/>
        </p:nvCxnSpPr>
        <p:spPr>
          <a:xfrm flipH="1" rot="10800000">
            <a:off x="1404120" y="4357032"/>
            <a:ext cx="2730600" cy="1686000"/>
          </a:xfrm>
          <a:prstGeom prst="straightConnector1">
            <a:avLst/>
          </a:prstGeom>
          <a:noFill/>
          <a:ln cap="flat" cmpd="sng" w="57150">
            <a:solidFill>
              <a:srgbClr val="0C0C0C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8383" name="Google Shape;8383;p104"/>
          <p:cNvCxnSpPr>
            <a:endCxn id="8380" idx="3"/>
          </p:cNvCxnSpPr>
          <p:nvPr/>
        </p:nvCxnSpPr>
        <p:spPr>
          <a:xfrm flipH="1" rot="10800000">
            <a:off x="6439189" y="613350"/>
            <a:ext cx="2132100" cy="1740000"/>
          </a:xfrm>
          <a:prstGeom prst="straightConnector1">
            <a:avLst/>
          </a:prstGeom>
          <a:noFill/>
          <a:ln cap="flat" cmpd="sng" w="57150">
            <a:solidFill>
              <a:srgbClr val="0C0C0C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8384" name="Google Shape;8384;p104"/>
          <p:cNvSpPr txBox="1"/>
          <p:nvPr/>
        </p:nvSpPr>
        <p:spPr>
          <a:xfrm>
            <a:off x="5237872" y="3108814"/>
            <a:ext cx="405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μ4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5" name="Google Shape;8385;p104"/>
          <p:cNvSpPr/>
          <p:nvPr/>
        </p:nvSpPr>
        <p:spPr>
          <a:xfrm>
            <a:off x="4566073" y="2721815"/>
            <a:ext cx="346500" cy="403500"/>
          </a:xfrm>
          <a:prstGeom prst="ellipse">
            <a:avLst/>
          </a:prstGeom>
          <a:solidFill>
            <a:srgbClr val="FFFF00"/>
          </a:solidFill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6" name="Google Shape;8386;p104"/>
          <p:cNvCxnSpPr>
            <a:stCxn id="8363" idx="2"/>
            <a:endCxn id="8366" idx="7"/>
          </p:cNvCxnSpPr>
          <p:nvPr/>
        </p:nvCxnSpPr>
        <p:spPr>
          <a:xfrm flipH="1">
            <a:off x="5440800" y="2554985"/>
            <a:ext cx="655200" cy="286500"/>
          </a:xfrm>
          <a:prstGeom prst="straightConnector1">
            <a:avLst/>
          </a:prstGeom>
          <a:noFill/>
          <a:ln cap="flat" cmpd="sng" w="5715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87" name="Google Shape;8387;p104"/>
          <p:cNvCxnSpPr>
            <a:stCxn id="8361" idx="5"/>
            <a:endCxn id="8385" idx="2"/>
          </p:cNvCxnSpPr>
          <p:nvPr/>
        </p:nvCxnSpPr>
        <p:spPr>
          <a:xfrm>
            <a:off x="3620847" y="2092526"/>
            <a:ext cx="945300" cy="83100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88" name="Google Shape;8388;p104"/>
          <p:cNvCxnSpPr>
            <a:stCxn id="8362" idx="3"/>
            <a:endCxn id="8385" idx="7"/>
          </p:cNvCxnSpPr>
          <p:nvPr/>
        </p:nvCxnSpPr>
        <p:spPr>
          <a:xfrm flipH="1">
            <a:off x="4861816" y="1689115"/>
            <a:ext cx="592200" cy="109170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89" name="Google Shape;8389;p104"/>
          <p:cNvCxnSpPr>
            <a:stCxn id="8364" idx="7"/>
            <a:endCxn id="8385" idx="3"/>
          </p:cNvCxnSpPr>
          <p:nvPr/>
        </p:nvCxnSpPr>
        <p:spPr>
          <a:xfrm flipH="1" rot="10800000">
            <a:off x="4452120" y="3066309"/>
            <a:ext cx="164700" cy="102690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90" name="Google Shape;8390;p104"/>
          <p:cNvCxnSpPr/>
          <p:nvPr/>
        </p:nvCxnSpPr>
        <p:spPr>
          <a:xfrm flipH="1" rot="10800000">
            <a:off x="5318110" y="1753660"/>
            <a:ext cx="135900" cy="1093500"/>
          </a:xfrm>
          <a:prstGeom prst="straightConnector1">
            <a:avLst/>
          </a:prstGeom>
          <a:noFill/>
          <a:ln cap="flat" cmpd="sng" w="5715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91" name="Google Shape;8391;p104"/>
          <p:cNvCxnSpPr>
            <a:stCxn id="8366" idx="1"/>
            <a:endCxn id="8361" idx="5"/>
          </p:cNvCxnSpPr>
          <p:nvPr/>
        </p:nvCxnSpPr>
        <p:spPr>
          <a:xfrm rot="10800000">
            <a:off x="3620983" y="2092497"/>
            <a:ext cx="1574700" cy="749100"/>
          </a:xfrm>
          <a:prstGeom prst="straightConnector1">
            <a:avLst/>
          </a:prstGeom>
          <a:noFill/>
          <a:ln cap="flat" cmpd="sng" w="5715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92" name="Google Shape;8392;p104"/>
          <p:cNvCxnSpPr>
            <a:stCxn id="8366" idx="3"/>
            <a:endCxn id="8364" idx="7"/>
          </p:cNvCxnSpPr>
          <p:nvPr/>
        </p:nvCxnSpPr>
        <p:spPr>
          <a:xfrm flipH="1">
            <a:off x="4451983" y="3126914"/>
            <a:ext cx="743700" cy="966300"/>
          </a:xfrm>
          <a:prstGeom prst="straightConnector1">
            <a:avLst/>
          </a:prstGeom>
          <a:noFill/>
          <a:ln cap="flat" cmpd="sng" w="5715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93" name="Google Shape;8393;p104"/>
          <p:cNvCxnSpPr>
            <a:stCxn id="8385" idx="6"/>
            <a:endCxn id="8363" idx="3"/>
          </p:cNvCxnSpPr>
          <p:nvPr/>
        </p:nvCxnSpPr>
        <p:spPr>
          <a:xfrm flipH="1" rot="10800000">
            <a:off x="4912573" y="2697665"/>
            <a:ext cx="1234200" cy="22590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94" name="Google Shape;8394;p104"/>
          <p:cNvSpPr txBox="1"/>
          <p:nvPr/>
        </p:nvSpPr>
        <p:spPr>
          <a:xfrm>
            <a:off x="4730205" y="5403971"/>
            <a:ext cx="40578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75575" lIns="75575" spcFirstLastPara="1" rIns="75575" wrap="square" tIns="75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95" name="Google Shape;8395;p104"/>
          <p:cNvGrpSpPr/>
          <p:nvPr/>
        </p:nvGrpSpPr>
        <p:grpSpPr>
          <a:xfrm>
            <a:off x="5453989" y="5334902"/>
            <a:ext cx="3603828" cy="853700"/>
            <a:chOff x="5999328" y="6045900"/>
            <a:chExt cx="3964171" cy="967475"/>
          </a:xfrm>
        </p:grpSpPr>
        <p:sp>
          <p:nvSpPr>
            <p:cNvPr id="8396" name="Google Shape;8396;p104"/>
            <p:cNvSpPr txBox="1"/>
            <p:nvPr/>
          </p:nvSpPr>
          <p:spPr>
            <a:xfrm>
              <a:off x="6476500" y="6045900"/>
              <a:ext cx="3376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5575" lIns="75575" spcFirstLastPara="1" rIns="75575" wrap="square" tIns="75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Calibri"/>
                  <a:ea typeface="Calibri"/>
                  <a:cs typeface="Calibri"/>
                  <a:sym typeface="Calibri"/>
                </a:rPr>
                <a:t>After reassignment</a:t>
              </a:r>
              <a:endParaRPr b="1"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397" name="Google Shape;8397;p10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99328" y="6415200"/>
              <a:ext cx="3964171" cy="598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398" name="Google Shape;8398;p104"/>
          <p:cNvGrpSpPr/>
          <p:nvPr/>
        </p:nvGrpSpPr>
        <p:grpSpPr>
          <a:xfrm>
            <a:off x="5513217" y="3839620"/>
            <a:ext cx="3485364" cy="1460791"/>
            <a:chOff x="6064478" y="4351338"/>
            <a:chExt cx="3833862" cy="1655475"/>
          </a:xfrm>
        </p:grpSpPr>
        <p:pic>
          <p:nvPicPr>
            <p:cNvPr id="8399" name="Google Shape;8399;p1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64478" y="4672812"/>
              <a:ext cx="3833862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00" name="Google Shape;8400;p104"/>
            <p:cNvSpPr txBox="1"/>
            <p:nvPr/>
          </p:nvSpPr>
          <p:spPr>
            <a:xfrm>
              <a:off x="6319413" y="4351338"/>
              <a:ext cx="3376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5575" lIns="75575" spcFirstLastPara="1" rIns="75575" wrap="square" tIns="75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Calibri"/>
                  <a:ea typeface="Calibri"/>
                  <a:cs typeface="Calibri"/>
                  <a:sym typeface="Calibri"/>
                </a:rPr>
                <a:t>Before reassignment</a:t>
              </a:r>
              <a:endParaRPr b="1"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401" name="Google Shape;8401;p10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62100" y="5276975"/>
              <a:ext cx="915875" cy="7298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02" name="Google Shape;8402;p104"/>
            <p:cNvSpPr/>
            <p:nvPr/>
          </p:nvSpPr>
          <p:spPr>
            <a:xfrm>
              <a:off x="8212550" y="5432100"/>
              <a:ext cx="279000" cy="324900"/>
            </a:xfrm>
            <a:prstGeom prst="ellipse">
              <a:avLst/>
            </a:prstGeom>
            <a:solidFill>
              <a:srgbClr val="7030A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5575" lIns="75575" spcFirstLastPara="1" rIns="75575" wrap="square" tIns="75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03" name="Google Shape;8403;p104"/>
          <p:cNvGrpSpPr/>
          <p:nvPr/>
        </p:nvGrpSpPr>
        <p:grpSpPr>
          <a:xfrm>
            <a:off x="6636555" y="6223071"/>
            <a:ext cx="1142591" cy="561305"/>
            <a:chOff x="7300137" y="7052438"/>
            <a:chExt cx="1256838" cy="636112"/>
          </a:xfrm>
        </p:grpSpPr>
        <p:pic>
          <p:nvPicPr>
            <p:cNvPr id="8404" name="Google Shape;8404;p10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300137" y="7052438"/>
              <a:ext cx="1039800" cy="6361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05" name="Google Shape;8405;p104"/>
            <p:cNvSpPr/>
            <p:nvPr/>
          </p:nvSpPr>
          <p:spPr>
            <a:xfrm>
              <a:off x="8277975" y="7160475"/>
              <a:ext cx="279000" cy="3249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5575" lIns="75575" spcFirstLastPara="1" rIns="75575" wrap="square" tIns="75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409" name="Shape 8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10" name="Google Shape;8410;p105"/>
          <p:cNvGrpSpPr/>
          <p:nvPr/>
        </p:nvGrpSpPr>
        <p:grpSpPr>
          <a:xfrm>
            <a:off x="6520869" y="2406509"/>
            <a:ext cx="999637" cy="1295830"/>
            <a:chOff x="8032991" y="2974073"/>
            <a:chExt cx="1099590" cy="1468529"/>
          </a:xfrm>
        </p:grpSpPr>
        <p:pic>
          <p:nvPicPr>
            <p:cNvPr id="8411" name="Google Shape;8411;p10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032991" y="3012173"/>
              <a:ext cx="417696" cy="161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12" name="Google Shape;8412;p10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10015" y="2974073"/>
              <a:ext cx="154520" cy="16785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413" name="Google Shape;8413;p105"/>
            <p:cNvGrpSpPr/>
            <p:nvPr/>
          </p:nvGrpSpPr>
          <p:grpSpPr>
            <a:xfrm>
              <a:off x="8186832" y="3323081"/>
              <a:ext cx="583025" cy="166878"/>
              <a:chOff x="8186832" y="3323081"/>
              <a:chExt cx="583025" cy="166878"/>
            </a:xfrm>
          </p:grpSpPr>
          <p:sp>
            <p:nvSpPr>
              <p:cNvPr id="8414" name="Google Shape;8414;p105"/>
              <p:cNvSpPr/>
              <p:nvPr/>
            </p:nvSpPr>
            <p:spPr>
              <a:xfrm>
                <a:off x="8186832" y="3348989"/>
                <a:ext cx="180975" cy="140970"/>
              </a:xfrm>
              <a:custGeom>
                <a:rect b="b" l="l" r="r" t="t"/>
                <a:pathLst>
                  <a:path extrusionOk="0" h="140970" w="180975">
                    <a:moveTo>
                      <a:pt x="33623" y="10667"/>
                    </a:moveTo>
                    <a:lnTo>
                      <a:pt x="29051" y="7619"/>
                    </a:lnTo>
                    <a:lnTo>
                      <a:pt x="24479" y="3809"/>
                    </a:lnTo>
                    <a:lnTo>
                      <a:pt x="19907" y="0"/>
                    </a:lnTo>
                    <a:lnTo>
                      <a:pt x="14430" y="7262"/>
                    </a:lnTo>
                    <a:lnTo>
                      <a:pt x="1964" y="51673"/>
                    </a:lnTo>
                    <a:lnTo>
                      <a:pt x="0" y="72008"/>
                    </a:lnTo>
                    <a:lnTo>
                      <a:pt x="178" y="92344"/>
                    </a:lnTo>
                    <a:lnTo>
                      <a:pt x="13430" y="130016"/>
                    </a:lnTo>
                    <a:lnTo>
                      <a:pt x="32861" y="137921"/>
                    </a:lnTo>
                    <a:lnTo>
                      <a:pt x="45219" y="137290"/>
                    </a:lnTo>
                    <a:lnTo>
                      <a:pt x="83260" y="107322"/>
                    </a:lnTo>
                    <a:lnTo>
                      <a:pt x="90011" y="72389"/>
                    </a:lnTo>
                    <a:lnTo>
                      <a:pt x="89904" y="63972"/>
                    </a:lnTo>
                    <a:lnTo>
                      <a:pt x="89154" y="55911"/>
                    </a:lnTo>
                    <a:lnTo>
                      <a:pt x="87118" y="48279"/>
                    </a:lnTo>
                    <a:lnTo>
                      <a:pt x="83153" y="41147"/>
                    </a:lnTo>
                    <a:lnTo>
                      <a:pt x="82391" y="39623"/>
                    </a:lnTo>
                    <a:lnTo>
                      <a:pt x="82391" y="38861"/>
                    </a:lnTo>
                    <a:lnTo>
                      <a:pt x="80867" y="39623"/>
                    </a:lnTo>
                    <a:lnTo>
                      <a:pt x="81272" y="49089"/>
                    </a:lnTo>
                    <a:lnTo>
                      <a:pt x="89808" y="88868"/>
                    </a:lnTo>
                    <a:lnTo>
                      <a:pt x="104489" y="125729"/>
                    </a:lnTo>
                    <a:lnTo>
                      <a:pt x="125063" y="140969"/>
                    </a:lnTo>
                    <a:lnTo>
                      <a:pt x="129242" y="135897"/>
                    </a:lnTo>
                    <a:lnTo>
                      <a:pt x="131064" y="127253"/>
                    </a:lnTo>
                    <a:lnTo>
                      <a:pt x="131599" y="118038"/>
                    </a:lnTo>
                    <a:lnTo>
                      <a:pt x="131921" y="111251"/>
                    </a:lnTo>
                    <a:lnTo>
                      <a:pt x="131921" y="100964"/>
                    </a:lnTo>
                    <a:lnTo>
                      <a:pt x="131921" y="90677"/>
                    </a:lnTo>
                    <a:lnTo>
                      <a:pt x="131921" y="80390"/>
                    </a:lnTo>
                    <a:lnTo>
                      <a:pt x="131921" y="70103"/>
                    </a:lnTo>
                    <a:lnTo>
                      <a:pt x="131159" y="66293"/>
                    </a:lnTo>
                    <a:lnTo>
                      <a:pt x="131921" y="58673"/>
                    </a:lnTo>
                    <a:lnTo>
                      <a:pt x="131921" y="63245"/>
                    </a:lnTo>
                    <a:lnTo>
                      <a:pt x="132087" y="71116"/>
                    </a:lnTo>
                    <a:lnTo>
                      <a:pt x="146018" y="113764"/>
                    </a:lnTo>
                    <a:lnTo>
                      <a:pt x="159472" y="120217"/>
                    </a:lnTo>
                    <a:lnTo>
                      <a:pt x="166592" y="120110"/>
                    </a:lnTo>
                    <a:lnTo>
                      <a:pt x="173712" y="118431"/>
                    </a:lnTo>
                    <a:lnTo>
                      <a:pt x="180689" y="115823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5" name="Google Shape;8415;p105"/>
              <p:cNvSpPr/>
              <p:nvPr/>
            </p:nvSpPr>
            <p:spPr>
              <a:xfrm>
                <a:off x="8361425" y="3387851"/>
                <a:ext cx="219709" cy="97789"/>
              </a:xfrm>
              <a:custGeom>
                <a:rect b="b" l="l" r="r" t="t"/>
                <a:pathLst>
                  <a:path extrusionOk="0" h="97789" w="219709">
                    <a:moveTo>
                      <a:pt x="6857" y="32003"/>
                    </a:moveTo>
                    <a:lnTo>
                      <a:pt x="4571" y="28193"/>
                    </a:lnTo>
                    <a:lnTo>
                      <a:pt x="2285" y="24383"/>
                    </a:lnTo>
                    <a:lnTo>
                      <a:pt x="0" y="20573"/>
                    </a:lnTo>
                    <a:lnTo>
                      <a:pt x="9143" y="20573"/>
                    </a:lnTo>
                    <a:lnTo>
                      <a:pt x="15239" y="22097"/>
                    </a:lnTo>
                    <a:lnTo>
                      <a:pt x="23621" y="26669"/>
                    </a:lnTo>
                    <a:lnTo>
                      <a:pt x="32682" y="31575"/>
                    </a:lnTo>
                    <a:lnTo>
                      <a:pt x="57697" y="60852"/>
                    </a:lnTo>
                    <a:lnTo>
                      <a:pt x="59364" y="79688"/>
                    </a:lnTo>
                    <a:lnTo>
                      <a:pt x="57911" y="88391"/>
                    </a:lnTo>
                    <a:lnTo>
                      <a:pt x="55625" y="94487"/>
                    </a:lnTo>
                    <a:lnTo>
                      <a:pt x="51053" y="96773"/>
                    </a:lnTo>
                    <a:lnTo>
                      <a:pt x="44957" y="97535"/>
                    </a:lnTo>
                    <a:lnTo>
                      <a:pt x="44255" y="88189"/>
                    </a:lnTo>
                    <a:lnTo>
                      <a:pt x="56292" y="41909"/>
                    </a:lnTo>
                    <a:lnTo>
                      <a:pt x="60543" y="32146"/>
                    </a:lnTo>
                    <a:lnTo>
                      <a:pt x="64007" y="22097"/>
                    </a:lnTo>
                    <a:lnTo>
                      <a:pt x="64769" y="20573"/>
                    </a:lnTo>
                    <a:lnTo>
                      <a:pt x="65531" y="15239"/>
                    </a:lnTo>
                    <a:lnTo>
                      <a:pt x="67055" y="14477"/>
                    </a:lnTo>
                    <a:lnTo>
                      <a:pt x="68579" y="12191"/>
                    </a:lnTo>
                    <a:lnTo>
                      <a:pt x="69341" y="12191"/>
                    </a:lnTo>
                    <a:lnTo>
                      <a:pt x="73151" y="12191"/>
                    </a:lnTo>
                    <a:lnTo>
                      <a:pt x="81926" y="12084"/>
                    </a:lnTo>
                    <a:lnTo>
                      <a:pt x="90201" y="13049"/>
                    </a:lnTo>
                    <a:lnTo>
                      <a:pt x="126289" y="37909"/>
                    </a:lnTo>
                    <a:lnTo>
                      <a:pt x="132683" y="62864"/>
                    </a:lnTo>
                    <a:lnTo>
                      <a:pt x="132552" y="71556"/>
                    </a:lnTo>
                    <a:lnTo>
                      <a:pt x="131063" y="79247"/>
                    </a:lnTo>
                    <a:lnTo>
                      <a:pt x="128015" y="83057"/>
                    </a:lnTo>
                    <a:lnTo>
                      <a:pt x="128015" y="84581"/>
                    </a:lnTo>
                    <a:lnTo>
                      <a:pt x="125729" y="86867"/>
                    </a:lnTo>
                    <a:lnTo>
                      <a:pt x="118871" y="83057"/>
                    </a:lnTo>
                    <a:lnTo>
                      <a:pt x="118109" y="73151"/>
                    </a:lnTo>
                    <a:lnTo>
                      <a:pt x="118121" y="62222"/>
                    </a:lnTo>
                    <a:lnTo>
                      <a:pt x="119348" y="52006"/>
                    </a:lnTo>
                    <a:lnTo>
                      <a:pt x="133159" y="16478"/>
                    </a:lnTo>
                    <a:lnTo>
                      <a:pt x="149351" y="0"/>
                    </a:lnTo>
                    <a:lnTo>
                      <a:pt x="156209" y="761"/>
                    </a:lnTo>
                    <a:lnTo>
                      <a:pt x="159257" y="5333"/>
                    </a:lnTo>
                    <a:lnTo>
                      <a:pt x="163544" y="12370"/>
                    </a:lnTo>
                    <a:lnTo>
                      <a:pt x="165544" y="20478"/>
                    </a:lnTo>
                    <a:lnTo>
                      <a:pt x="166115" y="29015"/>
                    </a:lnTo>
                    <a:lnTo>
                      <a:pt x="166115" y="37337"/>
                    </a:lnTo>
                    <a:lnTo>
                      <a:pt x="165699" y="48910"/>
                    </a:lnTo>
                    <a:lnTo>
                      <a:pt x="165068" y="61340"/>
                    </a:lnTo>
                    <a:lnTo>
                      <a:pt x="165151" y="73771"/>
                    </a:lnTo>
                    <a:lnTo>
                      <a:pt x="166877" y="85343"/>
                    </a:lnTo>
                    <a:lnTo>
                      <a:pt x="169163" y="92963"/>
                    </a:lnTo>
                    <a:lnTo>
                      <a:pt x="178307" y="93725"/>
                    </a:lnTo>
                    <a:lnTo>
                      <a:pt x="185165" y="92201"/>
                    </a:lnTo>
                    <a:lnTo>
                      <a:pt x="216407" y="67817"/>
                    </a:lnTo>
                    <a:lnTo>
                      <a:pt x="217931" y="64769"/>
                    </a:lnTo>
                    <a:lnTo>
                      <a:pt x="219455" y="62483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6" name="Google Shape;8416;p105"/>
              <p:cNvSpPr/>
              <p:nvPr/>
            </p:nvSpPr>
            <p:spPr>
              <a:xfrm>
                <a:off x="8525255" y="3384041"/>
                <a:ext cx="54609" cy="36195"/>
              </a:xfrm>
              <a:custGeom>
                <a:rect b="b" l="l" r="r" t="t"/>
                <a:pathLst>
                  <a:path extrusionOk="0" h="36195" w="54609">
                    <a:moveTo>
                      <a:pt x="0" y="35051"/>
                    </a:moveTo>
                    <a:lnTo>
                      <a:pt x="12811" y="36004"/>
                    </a:lnTo>
                    <a:lnTo>
                      <a:pt x="23622" y="35813"/>
                    </a:lnTo>
                    <a:lnTo>
                      <a:pt x="33861" y="33337"/>
                    </a:lnTo>
                    <a:lnTo>
                      <a:pt x="44958" y="27431"/>
                    </a:lnTo>
                    <a:lnTo>
                      <a:pt x="48827" y="23693"/>
                    </a:lnTo>
                    <a:lnTo>
                      <a:pt x="52482" y="18668"/>
                    </a:lnTo>
                    <a:lnTo>
                      <a:pt x="54280" y="13073"/>
                    </a:lnTo>
                    <a:lnTo>
                      <a:pt x="52577" y="7619"/>
                    </a:lnTo>
                    <a:lnTo>
                      <a:pt x="46458" y="3655"/>
                    </a:lnTo>
                    <a:lnTo>
                      <a:pt x="39052" y="1619"/>
                    </a:lnTo>
                    <a:lnTo>
                      <a:pt x="31361" y="869"/>
                    </a:lnTo>
                    <a:lnTo>
                      <a:pt x="24383" y="761"/>
                    </a:lnTo>
                    <a:lnTo>
                      <a:pt x="19049" y="761"/>
                    </a:lnTo>
                    <a:lnTo>
                      <a:pt x="7619" y="0"/>
                    </a:lnTo>
                    <a:lnTo>
                      <a:pt x="8381" y="8381"/>
                    </a:lnTo>
                    <a:lnTo>
                      <a:pt x="9143" y="9143"/>
                    </a:lnTo>
                    <a:lnTo>
                      <a:pt x="9143" y="9905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7" name="Google Shape;8417;p105"/>
              <p:cNvSpPr/>
              <p:nvPr/>
            </p:nvSpPr>
            <p:spPr>
              <a:xfrm>
                <a:off x="8611278" y="3380993"/>
                <a:ext cx="79375" cy="70485"/>
              </a:xfrm>
              <a:custGeom>
                <a:rect b="b" l="l" r="r" t="t"/>
                <a:pathLst>
                  <a:path extrusionOk="0" h="70485" w="79375">
                    <a:moveTo>
                      <a:pt x="3893" y="32765"/>
                    </a:moveTo>
                    <a:lnTo>
                      <a:pt x="5203" y="42338"/>
                    </a:lnTo>
                    <a:lnTo>
                      <a:pt x="6941" y="48767"/>
                    </a:lnTo>
                    <a:lnTo>
                      <a:pt x="9251" y="54625"/>
                    </a:lnTo>
                    <a:lnTo>
                      <a:pt x="12275" y="62483"/>
                    </a:lnTo>
                    <a:lnTo>
                      <a:pt x="13037" y="64769"/>
                    </a:lnTo>
                    <a:lnTo>
                      <a:pt x="13799" y="67817"/>
                    </a:lnTo>
                    <a:lnTo>
                      <a:pt x="13799" y="70103"/>
                    </a:lnTo>
                    <a:lnTo>
                      <a:pt x="6179" y="69341"/>
                    </a:lnTo>
                    <a:lnTo>
                      <a:pt x="3893" y="65531"/>
                    </a:lnTo>
                    <a:lnTo>
                      <a:pt x="1607" y="57911"/>
                    </a:lnTo>
                    <a:lnTo>
                      <a:pt x="0" y="47660"/>
                    </a:lnTo>
                    <a:lnTo>
                      <a:pt x="750" y="37623"/>
                    </a:lnTo>
                    <a:lnTo>
                      <a:pt x="22181" y="5238"/>
                    </a:lnTo>
                    <a:lnTo>
                      <a:pt x="40469" y="0"/>
                    </a:lnTo>
                    <a:lnTo>
                      <a:pt x="49625" y="345"/>
                    </a:lnTo>
                    <a:lnTo>
                      <a:pt x="77426" y="30289"/>
                    </a:lnTo>
                    <a:lnTo>
                      <a:pt x="79331" y="46481"/>
                    </a:lnTo>
                    <a:lnTo>
                      <a:pt x="79105" y="50577"/>
                    </a:lnTo>
                    <a:lnTo>
                      <a:pt x="78664" y="56387"/>
                    </a:lnTo>
                    <a:lnTo>
                      <a:pt x="78366" y="59340"/>
                    </a:lnTo>
                    <a:lnTo>
                      <a:pt x="78569" y="54863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8" name="Google Shape;8418;p105"/>
              <p:cNvSpPr/>
              <p:nvPr/>
            </p:nvSpPr>
            <p:spPr>
              <a:xfrm>
                <a:off x="8725661" y="3323081"/>
                <a:ext cx="10795" cy="123189"/>
              </a:xfrm>
              <a:custGeom>
                <a:rect b="b" l="l" r="r" t="t"/>
                <a:pathLst>
                  <a:path extrusionOk="0" h="123189" w="10795">
                    <a:moveTo>
                      <a:pt x="0" y="0"/>
                    </a:moveTo>
                    <a:lnTo>
                      <a:pt x="1524" y="18859"/>
                    </a:lnTo>
                    <a:lnTo>
                      <a:pt x="3619" y="37719"/>
                    </a:lnTo>
                    <a:lnTo>
                      <a:pt x="6000" y="56578"/>
                    </a:lnTo>
                    <a:lnTo>
                      <a:pt x="8382" y="75438"/>
                    </a:lnTo>
                    <a:lnTo>
                      <a:pt x="9263" y="85605"/>
                    </a:lnTo>
                    <a:lnTo>
                      <a:pt x="9715" y="95630"/>
                    </a:lnTo>
                    <a:lnTo>
                      <a:pt x="9882" y="105656"/>
                    </a:lnTo>
                    <a:lnTo>
                      <a:pt x="9906" y="115823"/>
                    </a:lnTo>
                    <a:lnTo>
                      <a:pt x="9906" y="119634"/>
                    </a:lnTo>
                    <a:lnTo>
                      <a:pt x="10668" y="121157"/>
                    </a:lnTo>
                    <a:lnTo>
                      <a:pt x="8382" y="122682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9" name="Google Shape;8419;p105"/>
              <p:cNvSpPr/>
              <p:nvPr/>
            </p:nvSpPr>
            <p:spPr>
              <a:xfrm>
                <a:off x="8705087" y="3370325"/>
                <a:ext cx="64770" cy="6350"/>
              </a:xfrm>
              <a:custGeom>
                <a:rect b="b" l="l" r="r" t="t"/>
                <a:pathLst>
                  <a:path extrusionOk="0" h="6350" w="64770">
                    <a:moveTo>
                      <a:pt x="0" y="6096"/>
                    </a:moveTo>
                    <a:lnTo>
                      <a:pt x="12001" y="5619"/>
                    </a:lnTo>
                    <a:lnTo>
                      <a:pt x="24003" y="5143"/>
                    </a:lnTo>
                    <a:lnTo>
                      <a:pt x="36004" y="4381"/>
                    </a:lnTo>
                    <a:lnTo>
                      <a:pt x="48006" y="3048"/>
                    </a:lnTo>
                    <a:lnTo>
                      <a:pt x="57150" y="1524"/>
                    </a:lnTo>
                    <a:lnTo>
                      <a:pt x="59436" y="762"/>
                    </a:lnTo>
                    <a:lnTo>
                      <a:pt x="64769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20" name="Google Shape;8420;p105"/>
            <p:cNvGrpSpPr/>
            <p:nvPr/>
          </p:nvGrpSpPr>
          <p:grpSpPr>
            <a:xfrm>
              <a:off x="8316896" y="3641598"/>
              <a:ext cx="558499" cy="161099"/>
              <a:chOff x="8316896" y="3641598"/>
              <a:chExt cx="558499" cy="161099"/>
            </a:xfrm>
          </p:grpSpPr>
          <p:sp>
            <p:nvSpPr>
              <p:cNvPr id="8421" name="Google Shape;8421;p105"/>
              <p:cNvSpPr/>
              <p:nvPr/>
            </p:nvSpPr>
            <p:spPr>
              <a:xfrm>
                <a:off x="8316896" y="3675697"/>
                <a:ext cx="100965" cy="127000"/>
              </a:xfrm>
              <a:custGeom>
                <a:rect b="b" l="l" r="r" t="t"/>
                <a:pathLst>
                  <a:path extrusionOk="0" h="127000" w="100965">
                    <a:moveTo>
                      <a:pt x="53673" y="8572"/>
                    </a:moveTo>
                    <a:lnTo>
                      <a:pt x="46101" y="4000"/>
                    </a:lnTo>
                    <a:lnTo>
                      <a:pt x="38242" y="571"/>
                    </a:lnTo>
                    <a:lnTo>
                      <a:pt x="30099" y="0"/>
                    </a:lnTo>
                    <a:lnTo>
                      <a:pt x="21669" y="4000"/>
                    </a:lnTo>
                    <a:lnTo>
                      <a:pt x="2917" y="40219"/>
                    </a:lnTo>
                    <a:lnTo>
                      <a:pt x="0" y="69353"/>
                    </a:lnTo>
                    <a:lnTo>
                      <a:pt x="904" y="84677"/>
                    </a:lnTo>
                    <a:lnTo>
                      <a:pt x="22907" y="120872"/>
                    </a:lnTo>
                    <a:lnTo>
                      <a:pt x="47577" y="126682"/>
                    </a:lnTo>
                    <a:lnTo>
                      <a:pt x="59769" y="125158"/>
                    </a:lnTo>
                    <a:lnTo>
                      <a:pt x="71127" y="121158"/>
                    </a:lnTo>
                    <a:lnTo>
                      <a:pt x="81486" y="115443"/>
                    </a:lnTo>
                    <a:lnTo>
                      <a:pt x="91273" y="108870"/>
                    </a:lnTo>
                    <a:lnTo>
                      <a:pt x="100917" y="102298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2" name="Google Shape;8422;p105"/>
              <p:cNvSpPr/>
              <p:nvPr/>
            </p:nvSpPr>
            <p:spPr>
              <a:xfrm>
                <a:off x="8430006" y="3660648"/>
                <a:ext cx="19050" cy="121920"/>
              </a:xfrm>
              <a:custGeom>
                <a:rect b="b" l="l" r="r" t="t"/>
                <a:pathLst>
                  <a:path extrusionOk="0" h="121920" w="19050">
                    <a:moveTo>
                      <a:pt x="7620" y="12191"/>
                    </a:moveTo>
                    <a:lnTo>
                      <a:pt x="3048" y="3809"/>
                    </a:lnTo>
                    <a:lnTo>
                      <a:pt x="5334" y="0"/>
                    </a:lnTo>
                    <a:lnTo>
                      <a:pt x="0" y="761"/>
                    </a:lnTo>
                    <a:lnTo>
                      <a:pt x="5536" y="44886"/>
                    </a:lnTo>
                    <a:lnTo>
                      <a:pt x="7524" y="59435"/>
                    </a:lnTo>
                    <a:lnTo>
                      <a:pt x="9370" y="73985"/>
                    </a:lnTo>
                    <a:lnTo>
                      <a:pt x="11430" y="88391"/>
                    </a:lnTo>
                    <a:lnTo>
                      <a:pt x="12406" y="97274"/>
                    </a:lnTo>
                    <a:lnTo>
                      <a:pt x="13525" y="105727"/>
                    </a:lnTo>
                    <a:lnTo>
                      <a:pt x="15501" y="113895"/>
                    </a:lnTo>
                    <a:lnTo>
                      <a:pt x="19050" y="121919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3" name="Google Shape;8423;p105"/>
              <p:cNvSpPr/>
              <p:nvPr/>
            </p:nvSpPr>
            <p:spPr>
              <a:xfrm>
                <a:off x="8469630" y="3696462"/>
                <a:ext cx="89534" cy="78739"/>
              </a:xfrm>
              <a:custGeom>
                <a:rect b="b" l="l" r="r" t="t"/>
                <a:pathLst>
                  <a:path extrusionOk="0" h="78739" w="89534">
                    <a:moveTo>
                      <a:pt x="0" y="27432"/>
                    </a:moveTo>
                    <a:lnTo>
                      <a:pt x="357" y="19716"/>
                    </a:lnTo>
                    <a:lnTo>
                      <a:pt x="571" y="13144"/>
                    </a:lnTo>
                    <a:lnTo>
                      <a:pt x="1071" y="6858"/>
                    </a:lnTo>
                    <a:lnTo>
                      <a:pt x="2285" y="0"/>
                    </a:lnTo>
                    <a:lnTo>
                      <a:pt x="6095" y="4572"/>
                    </a:lnTo>
                    <a:lnTo>
                      <a:pt x="7619" y="9906"/>
                    </a:lnTo>
                    <a:lnTo>
                      <a:pt x="9143" y="16764"/>
                    </a:lnTo>
                    <a:lnTo>
                      <a:pt x="10882" y="27039"/>
                    </a:lnTo>
                    <a:lnTo>
                      <a:pt x="12763" y="37242"/>
                    </a:lnTo>
                    <a:lnTo>
                      <a:pt x="14930" y="47303"/>
                    </a:lnTo>
                    <a:lnTo>
                      <a:pt x="17526" y="57150"/>
                    </a:lnTo>
                    <a:lnTo>
                      <a:pt x="19050" y="64008"/>
                    </a:lnTo>
                    <a:lnTo>
                      <a:pt x="22098" y="73914"/>
                    </a:lnTo>
                    <a:lnTo>
                      <a:pt x="29718" y="76200"/>
                    </a:lnTo>
                    <a:lnTo>
                      <a:pt x="38100" y="78486"/>
                    </a:lnTo>
                    <a:lnTo>
                      <a:pt x="41148" y="67818"/>
                    </a:lnTo>
                    <a:lnTo>
                      <a:pt x="44958" y="25908"/>
                    </a:lnTo>
                    <a:lnTo>
                      <a:pt x="44958" y="22098"/>
                    </a:lnTo>
                    <a:lnTo>
                      <a:pt x="44958" y="18288"/>
                    </a:lnTo>
                    <a:lnTo>
                      <a:pt x="44958" y="13716"/>
                    </a:lnTo>
                    <a:lnTo>
                      <a:pt x="44958" y="22860"/>
                    </a:lnTo>
                    <a:lnTo>
                      <a:pt x="46482" y="28956"/>
                    </a:lnTo>
                    <a:lnTo>
                      <a:pt x="67818" y="66294"/>
                    </a:lnTo>
                    <a:lnTo>
                      <a:pt x="75438" y="70866"/>
                    </a:lnTo>
                    <a:lnTo>
                      <a:pt x="80772" y="70866"/>
                    </a:lnTo>
                    <a:lnTo>
                      <a:pt x="89154" y="7086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4" name="Google Shape;8424;p105"/>
              <p:cNvSpPr/>
              <p:nvPr/>
            </p:nvSpPr>
            <p:spPr>
              <a:xfrm>
                <a:off x="8560248" y="3665910"/>
                <a:ext cx="64134" cy="114935"/>
              </a:xfrm>
              <a:custGeom>
                <a:rect b="b" l="l" r="r" t="t"/>
                <a:pathLst>
                  <a:path extrusionOk="0" h="114935" w="64134">
                    <a:moveTo>
                      <a:pt x="38921" y="9215"/>
                    </a:moveTo>
                    <a:lnTo>
                      <a:pt x="31611" y="4429"/>
                    </a:lnTo>
                    <a:lnTo>
                      <a:pt x="24443" y="642"/>
                    </a:lnTo>
                    <a:lnTo>
                      <a:pt x="17275" y="0"/>
                    </a:lnTo>
                    <a:lnTo>
                      <a:pt x="9965" y="4643"/>
                    </a:lnTo>
                    <a:lnTo>
                      <a:pt x="4452" y="12251"/>
                    </a:lnTo>
                    <a:lnTo>
                      <a:pt x="1297" y="20931"/>
                    </a:lnTo>
                    <a:lnTo>
                      <a:pt x="0" y="30039"/>
                    </a:lnTo>
                    <a:lnTo>
                      <a:pt x="59" y="38933"/>
                    </a:lnTo>
                    <a:lnTo>
                      <a:pt x="30920" y="72151"/>
                    </a:lnTo>
                    <a:lnTo>
                      <a:pt x="46827" y="77438"/>
                    </a:lnTo>
                    <a:lnTo>
                      <a:pt x="54923" y="80081"/>
                    </a:lnTo>
                    <a:lnTo>
                      <a:pt x="60257" y="82367"/>
                    </a:lnTo>
                    <a:lnTo>
                      <a:pt x="63305" y="83891"/>
                    </a:lnTo>
                    <a:lnTo>
                      <a:pt x="63305" y="89225"/>
                    </a:lnTo>
                    <a:lnTo>
                      <a:pt x="64067" y="98369"/>
                    </a:lnTo>
                    <a:lnTo>
                      <a:pt x="51875" y="102179"/>
                    </a:lnTo>
                    <a:lnTo>
                      <a:pt x="45779" y="105989"/>
                    </a:lnTo>
                    <a:lnTo>
                      <a:pt x="38207" y="109549"/>
                    </a:lnTo>
                    <a:lnTo>
                      <a:pt x="30349" y="112180"/>
                    </a:lnTo>
                    <a:lnTo>
                      <a:pt x="22205" y="113811"/>
                    </a:lnTo>
                    <a:lnTo>
                      <a:pt x="13775" y="114371"/>
                    </a:lnTo>
                    <a:lnTo>
                      <a:pt x="8810" y="110954"/>
                    </a:lnTo>
                    <a:lnTo>
                      <a:pt x="8346" y="103036"/>
                    </a:lnTo>
                    <a:lnTo>
                      <a:pt x="10025" y="94118"/>
                    </a:lnTo>
                    <a:lnTo>
                      <a:pt x="11489" y="87701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5" name="Google Shape;8425;p105"/>
              <p:cNvSpPr/>
              <p:nvPr/>
            </p:nvSpPr>
            <p:spPr>
              <a:xfrm>
                <a:off x="8653272" y="3641598"/>
                <a:ext cx="17145" cy="124460"/>
              </a:xfrm>
              <a:custGeom>
                <a:rect b="b" l="l" r="r" t="t"/>
                <a:pathLst>
                  <a:path extrusionOk="0" h="124460" w="17145">
                    <a:moveTo>
                      <a:pt x="0" y="0"/>
                    </a:moveTo>
                    <a:lnTo>
                      <a:pt x="702" y="10977"/>
                    </a:lnTo>
                    <a:lnTo>
                      <a:pt x="1619" y="22097"/>
                    </a:lnTo>
                    <a:lnTo>
                      <a:pt x="2678" y="33218"/>
                    </a:lnTo>
                    <a:lnTo>
                      <a:pt x="3810" y="44196"/>
                    </a:lnTo>
                    <a:lnTo>
                      <a:pt x="4512" y="61948"/>
                    </a:lnTo>
                    <a:lnTo>
                      <a:pt x="4857" y="86201"/>
                    </a:lnTo>
                    <a:lnTo>
                      <a:pt x="7346" y="109454"/>
                    </a:lnTo>
                    <a:lnTo>
                      <a:pt x="14478" y="124205"/>
                    </a:lnTo>
                    <a:lnTo>
                      <a:pt x="15240" y="124205"/>
                    </a:lnTo>
                    <a:lnTo>
                      <a:pt x="16002" y="124205"/>
                    </a:lnTo>
                    <a:lnTo>
                      <a:pt x="16764" y="124205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6" name="Google Shape;8426;p105"/>
              <p:cNvSpPr/>
              <p:nvPr/>
            </p:nvSpPr>
            <p:spPr>
              <a:xfrm>
                <a:off x="8649462" y="3696462"/>
                <a:ext cx="100965" cy="74295"/>
              </a:xfrm>
              <a:custGeom>
                <a:rect b="b" l="l" r="r" t="t"/>
                <a:pathLst>
                  <a:path extrusionOk="0" h="74295" w="100965">
                    <a:moveTo>
                      <a:pt x="0" y="12953"/>
                    </a:moveTo>
                    <a:lnTo>
                      <a:pt x="44255" y="5774"/>
                    </a:lnTo>
                    <a:lnTo>
                      <a:pt x="63246" y="1523"/>
                    </a:lnTo>
                    <a:lnTo>
                      <a:pt x="67818" y="761"/>
                    </a:lnTo>
                    <a:lnTo>
                      <a:pt x="72390" y="0"/>
                    </a:lnTo>
                    <a:lnTo>
                      <a:pt x="72390" y="8381"/>
                    </a:lnTo>
                    <a:lnTo>
                      <a:pt x="70866" y="16001"/>
                    </a:lnTo>
                    <a:lnTo>
                      <a:pt x="69342" y="24383"/>
                    </a:lnTo>
                    <a:lnTo>
                      <a:pt x="67901" y="32849"/>
                    </a:lnTo>
                    <a:lnTo>
                      <a:pt x="66960" y="41243"/>
                    </a:lnTo>
                    <a:lnTo>
                      <a:pt x="66448" y="49780"/>
                    </a:lnTo>
                    <a:lnTo>
                      <a:pt x="66294" y="58673"/>
                    </a:lnTo>
                    <a:lnTo>
                      <a:pt x="66294" y="70103"/>
                    </a:lnTo>
                    <a:lnTo>
                      <a:pt x="73152" y="73913"/>
                    </a:lnTo>
                    <a:lnTo>
                      <a:pt x="83820" y="73151"/>
                    </a:lnTo>
                    <a:lnTo>
                      <a:pt x="93726" y="72389"/>
                    </a:lnTo>
                    <a:lnTo>
                      <a:pt x="96774" y="64769"/>
                    </a:lnTo>
                    <a:lnTo>
                      <a:pt x="100584" y="57149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7" name="Google Shape;8427;p105"/>
              <p:cNvSpPr/>
              <p:nvPr/>
            </p:nvSpPr>
            <p:spPr>
              <a:xfrm>
                <a:off x="8712708" y="3675888"/>
                <a:ext cx="50800" cy="40639"/>
              </a:xfrm>
              <a:custGeom>
                <a:rect b="b" l="l" r="r" t="t"/>
                <a:pathLst>
                  <a:path extrusionOk="0" h="40639" w="50800">
                    <a:moveTo>
                      <a:pt x="0" y="39624"/>
                    </a:moveTo>
                    <a:lnTo>
                      <a:pt x="10668" y="40362"/>
                    </a:lnTo>
                    <a:lnTo>
                      <a:pt x="19621" y="39814"/>
                    </a:lnTo>
                    <a:lnTo>
                      <a:pt x="28289" y="37266"/>
                    </a:lnTo>
                    <a:lnTo>
                      <a:pt x="38100" y="32004"/>
                    </a:lnTo>
                    <a:lnTo>
                      <a:pt x="41910" y="29718"/>
                    </a:lnTo>
                    <a:lnTo>
                      <a:pt x="50291" y="21336"/>
                    </a:lnTo>
                    <a:lnTo>
                      <a:pt x="47243" y="16002"/>
                    </a:lnTo>
                    <a:lnTo>
                      <a:pt x="42100" y="11096"/>
                    </a:lnTo>
                    <a:lnTo>
                      <a:pt x="34670" y="7620"/>
                    </a:lnTo>
                    <a:lnTo>
                      <a:pt x="26669" y="5286"/>
                    </a:lnTo>
                    <a:lnTo>
                      <a:pt x="19811" y="3810"/>
                    </a:lnTo>
                    <a:lnTo>
                      <a:pt x="17525" y="3048"/>
                    </a:lnTo>
                    <a:lnTo>
                      <a:pt x="3809" y="2286"/>
                    </a:lnTo>
                    <a:lnTo>
                      <a:pt x="8381" y="762"/>
                    </a:lnTo>
                    <a:lnTo>
                      <a:pt x="10667" y="762"/>
                    </a:lnTo>
                    <a:lnTo>
                      <a:pt x="12191" y="0"/>
                    </a:lnTo>
                    <a:lnTo>
                      <a:pt x="14477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8" name="Google Shape;8428;p105"/>
              <p:cNvSpPr/>
              <p:nvPr/>
            </p:nvSpPr>
            <p:spPr>
              <a:xfrm>
                <a:off x="8793480" y="3643122"/>
                <a:ext cx="81915" cy="101600"/>
              </a:xfrm>
              <a:custGeom>
                <a:rect b="b" l="l" r="r" t="t"/>
                <a:pathLst>
                  <a:path extrusionOk="0" h="101600" w="81915">
                    <a:moveTo>
                      <a:pt x="0" y="51815"/>
                    </a:moveTo>
                    <a:lnTo>
                      <a:pt x="1714" y="42576"/>
                    </a:lnTo>
                    <a:lnTo>
                      <a:pt x="4571" y="37909"/>
                    </a:lnTo>
                    <a:lnTo>
                      <a:pt x="10286" y="36385"/>
                    </a:lnTo>
                    <a:lnTo>
                      <a:pt x="20574" y="36575"/>
                    </a:lnTo>
                    <a:lnTo>
                      <a:pt x="44862" y="67817"/>
                    </a:lnTo>
                    <a:lnTo>
                      <a:pt x="45017" y="75509"/>
                    </a:lnTo>
                    <a:lnTo>
                      <a:pt x="44958" y="83057"/>
                    </a:lnTo>
                    <a:lnTo>
                      <a:pt x="44958" y="89915"/>
                    </a:lnTo>
                    <a:lnTo>
                      <a:pt x="44196" y="98297"/>
                    </a:lnTo>
                    <a:lnTo>
                      <a:pt x="38100" y="101345"/>
                    </a:lnTo>
                    <a:lnTo>
                      <a:pt x="37338" y="101345"/>
                    </a:lnTo>
                    <a:lnTo>
                      <a:pt x="36576" y="101345"/>
                    </a:lnTo>
                    <a:lnTo>
                      <a:pt x="35814" y="101345"/>
                    </a:lnTo>
                    <a:lnTo>
                      <a:pt x="33920" y="94023"/>
                    </a:lnTo>
                    <a:lnTo>
                      <a:pt x="32670" y="86772"/>
                    </a:lnTo>
                    <a:lnTo>
                      <a:pt x="31849" y="79378"/>
                    </a:lnTo>
                    <a:lnTo>
                      <a:pt x="31242" y="71627"/>
                    </a:lnTo>
                    <a:lnTo>
                      <a:pt x="31277" y="60328"/>
                    </a:lnTo>
                    <a:lnTo>
                      <a:pt x="44481" y="20859"/>
                    </a:lnTo>
                    <a:lnTo>
                      <a:pt x="68580" y="761"/>
                    </a:lnTo>
                    <a:lnTo>
                      <a:pt x="75437" y="761"/>
                    </a:lnTo>
                    <a:lnTo>
                      <a:pt x="81533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429" name="Google Shape;8429;p10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306549" y="3974579"/>
              <a:ext cx="138709" cy="1440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30" name="Google Shape;8430;p105"/>
            <p:cNvSpPr/>
            <p:nvPr/>
          </p:nvSpPr>
          <p:spPr>
            <a:xfrm>
              <a:off x="8634983" y="4027932"/>
              <a:ext cx="13970" cy="71754"/>
            </a:xfrm>
            <a:custGeom>
              <a:rect b="b" l="l" r="r" t="t"/>
              <a:pathLst>
                <a:path extrusionOk="0" h="71754" w="13970">
                  <a:moveTo>
                    <a:pt x="0" y="0"/>
                  </a:moveTo>
                  <a:lnTo>
                    <a:pt x="2964" y="12465"/>
                  </a:lnTo>
                  <a:lnTo>
                    <a:pt x="6000" y="24860"/>
                  </a:lnTo>
                  <a:lnTo>
                    <a:pt x="8893" y="37397"/>
                  </a:lnTo>
                  <a:lnTo>
                    <a:pt x="11430" y="50292"/>
                  </a:lnTo>
                  <a:lnTo>
                    <a:pt x="12192" y="57150"/>
                  </a:lnTo>
                  <a:lnTo>
                    <a:pt x="12954" y="64769"/>
                  </a:lnTo>
                  <a:lnTo>
                    <a:pt x="13716" y="71628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31" name="Google Shape;8431;p105"/>
            <p:cNvGrpSpPr/>
            <p:nvPr/>
          </p:nvGrpSpPr>
          <p:grpSpPr>
            <a:xfrm>
              <a:off x="8628888" y="3947159"/>
              <a:ext cx="132600" cy="150127"/>
              <a:chOff x="8628888" y="3947159"/>
              <a:chExt cx="132600" cy="150127"/>
            </a:xfrm>
          </p:grpSpPr>
          <p:sp>
            <p:nvSpPr>
              <p:cNvPr id="8432" name="Google Shape;8432;p105"/>
              <p:cNvSpPr/>
              <p:nvPr/>
            </p:nvSpPr>
            <p:spPr>
              <a:xfrm>
                <a:off x="8628888" y="3947159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810"/>
                    </a:moveTo>
                    <a:lnTo>
                      <a:pt x="0" y="12192"/>
                    </a:lnTo>
                    <a:lnTo>
                      <a:pt x="3810" y="15240"/>
                    </a:lnTo>
                    <a:lnTo>
                      <a:pt x="12192" y="15240"/>
                    </a:lnTo>
                    <a:lnTo>
                      <a:pt x="15240" y="12192"/>
                    </a:lnTo>
                    <a:lnTo>
                      <a:pt x="15240" y="7620"/>
                    </a:lnTo>
                    <a:lnTo>
                      <a:pt x="15240" y="3810"/>
                    </a:lnTo>
                    <a:lnTo>
                      <a:pt x="12192" y="0"/>
                    </a:lnTo>
                    <a:lnTo>
                      <a:pt x="3810" y="0"/>
                    </a:lnTo>
                    <a:lnTo>
                      <a:pt x="0" y="381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433" name="Google Shape;8433;p10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676881" y="3986009"/>
                <a:ext cx="84607" cy="1112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434" name="Google Shape;8434;p105"/>
            <p:cNvGrpSpPr/>
            <p:nvPr/>
          </p:nvGrpSpPr>
          <p:grpSpPr>
            <a:xfrm>
              <a:off x="8315217" y="4200893"/>
              <a:ext cx="626103" cy="241709"/>
              <a:chOff x="8315217" y="4200893"/>
              <a:chExt cx="626103" cy="241709"/>
            </a:xfrm>
          </p:grpSpPr>
          <p:pic>
            <p:nvPicPr>
              <p:cNvPr id="8435" name="Google Shape;8435;p10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315217" y="4233671"/>
                <a:ext cx="351974" cy="20893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36" name="Google Shape;8436;p10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694407" y="4200893"/>
                <a:ext cx="246913" cy="1630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437" name="Google Shape;8437;p10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988538" y="4196321"/>
              <a:ext cx="144043" cy="1379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38" name="Google Shape;8438;p105"/>
          <p:cNvGrpSpPr/>
          <p:nvPr/>
        </p:nvGrpSpPr>
        <p:grpSpPr>
          <a:xfrm>
            <a:off x="2216705" y="4772320"/>
            <a:ext cx="6550664" cy="1386801"/>
            <a:chOff x="4123182" y="5002993"/>
            <a:chExt cx="5675502" cy="1153457"/>
          </a:xfrm>
        </p:grpSpPr>
        <p:grpSp>
          <p:nvGrpSpPr>
            <p:cNvPr id="8439" name="Google Shape;8439;p105"/>
            <p:cNvGrpSpPr/>
            <p:nvPr/>
          </p:nvGrpSpPr>
          <p:grpSpPr>
            <a:xfrm>
              <a:off x="7425689" y="5146535"/>
              <a:ext cx="292100" cy="393287"/>
              <a:chOff x="7425689" y="5146535"/>
              <a:chExt cx="292100" cy="393287"/>
            </a:xfrm>
          </p:grpSpPr>
          <p:pic>
            <p:nvPicPr>
              <p:cNvPr id="8440" name="Google Shape;8440;p10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514640" y="5146535"/>
                <a:ext cx="73367" cy="747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441" name="Google Shape;8441;p105"/>
              <p:cNvSpPr/>
              <p:nvPr/>
            </p:nvSpPr>
            <p:spPr>
              <a:xfrm>
                <a:off x="7425689" y="5271218"/>
                <a:ext cx="292100" cy="268604"/>
              </a:xfrm>
              <a:custGeom>
                <a:rect b="b" l="l" r="r" t="t"/>
                <a:pathLst>
                  <a:path extrusionOk="0" h="268604" w="292100">
                    <a:moveTo>
                      <a:pt x="291846" y="1059"/>
                    </a:moveTo>
                    <a:lnTo>
                      <a:pt x="280165" y="0"/>
                    </a:lnTo>
                    <a:lnTo>
                      <a:pt x="268128" y="1726"/>
                    </a:lnTo>
                    <a:lnTo>
                      <a:pt x="255948" y="5024"/>
                    </a:lnTo>
                    <a:lnTo>
                      <a:pt x="243840" y="8679"/>
                    </a:lnTo>
                    <a:lnTo>
                      <a:pt x="222134" y="14525"/>
                    </a:lnTo>
                    <a:lnTo>
                      <a:pt x="179010" y="26789"/>
                    </a:lnTo>
                    <a:lnTo>
                      <a:pt x="140719" y="38338"/>
                    </a:lnTo>
                    <a:lnTo>
                      <a:pt x="90678" y="55161"/>
                    </a:lnTo>
                    <a:lnTo>
                      <a:pt x="83820" y="58209"/>
                    </a:lnTo>
                    <a:lnTo>
                      <a:pt x="79248" y="59733"/>
                    </a:lnTo>
                    <a:lnTo>
                      <a:pt x="122301" y="71282"/>
                    </a:lnTo>
                    <a:lnTo>
                      <a:pt x="161163" y="71997"/>
                    </a:lnTo>
                    <a:lnTo>
                      <a:pt x="180594" y="71925"/>
                    </a:lnTo>
                    <a:lnTo>
                      <a:pt x="203715" y="71354"/>
                    </a:lnTo>
                    <a:lnTo>
                      <a:pt x="227838" y="70782"/>
                    </a:lnTo>
                    <a:lnTo>
                      <a:pt x="251960" y="71925"/>
                    </a:lnTo>
                    <a:lnTo>
                      <a:pt x="275082" y="76497"/>
                    </a:lnTo>
                    <a:lnTo>
                      <a:pt x="281178" y="78021"/>
                    </a:lnTo>
                    <a:lnTo>
                      <a:pt x="283464" y="83355"/>
                    </a:lnTo>
                    <a:lnTo>
                      <a:pt x="279654" y="89451"/>
                    </a:lnTo>
                    <a:lnTo>
                      <a:pt x="272248" y="97035"/>
                    </a:lnTo>
                    <a:lnTo>
                      <a:pt x="263271" y="103834"/>
                    </a:lnTo>
                    <a:lnTo>
                      <a:pt x="253722" y="109918"/>
                    </a:lnTo>
                    <a:lnTo>
                      <a:pt x="244602" y="115359"/>
                    </a:lnTo>
                    <a:lnTo>
                      <a:pt x="227206" y="125837"/>
                    </a:lnTo>
                    <a:lnTo>
                      <a:pt x="209454" y="135743"/>
                    </a:lnTo>
                    <a:lnTo>
                      <a:pt x="191559" y="145363"/>
                    </a:lnTo>
                    <a:lnTo>
                      <a:pt x="173736" y="154983"/>
                    </a:lnTo>
                    <a:lnTo>
                      <a:pt x="122872" y="184034"/>
                    </a:lnTo>
                    <a:lnTo>
                      <a:pt x="73152" y="213657"/>
                    </a:lnTo>
                    <a:lnTo>
                      <a:pt x="40576" y="234707"/>
                    </a:lnTo>
                    <a:lnTo>
                      <a:pt x="9144" y="256329"/>
                    </a:lnTo>
                    <a:lnTo>
                      <a:pt x="3810" y="260139"/>
                    </a:lnTo>
                    <a:lnTo>
                      <a:pt x="1524" y="260901"/>
                    </a:lnTo>
                    <a:lnTo>
                      <a:pt x="44958" y="268521"/>
                    </a:lnTo>
                    <a:lnTo>
                      <a:pt x="68151" y="268069"/>
                    </a:lnTo>
                    <a:lnTo>
                      <a:pt x="91059" y="266045"/>
                    </a:lnTo>
                    <a:lnTo>
                      <a:pt x="113966" y="263163"/>
                    </a:lnTo>
                    <a:lnTo>
                      <a:pt x="137160" y="260139"/>
                    </a:lnTo>
                    <a:lnTo>
                      <a:pt x="158305" y="257401"/>
                    </a:lnTo>
                    <a:lnTo>
                      <a:pt x="179451" y="254805"/>
                    </a:lnTo>
                    <a:lnTo>
                      <a:pt x="200596" y="252210"/>
                    </a:lnTo>
                    <a:lnTo>
                      <a:pt x="221742" y="249471"/>
                    </a:lnTo>
                    <a:lnTo>
                      <a:pt x="233326" y="248173"/>
                    </a:lnTo>
                    <a:lnTo>
                      <a:pt x="246411" y="247090"/>
                    </a:lnTo>
                    <a:lnTo>
                      <a:pt x="259353" y="245292"/>
                    </a:lnTo>
                    <a:lnTo>
                      <a:pt x="270510" y="241851"/>
                    </a:lnTo>
                    <a:lnTo>
                      <a:pt x="272034" y="241089"/>
                    </a:lnTo>
                    <a:lnTo>
                      <a:pt x="271272" y="240327"/>
                    </a:lnTo>
                    <a:lnTo>
                      <a:pt x="270510" y="238041"/>
                    </a:lnTo>
                    <a:lnTo>
                      <a:pt x="270510" y="236517"/>
                    </a:lnTo>
                    <a:lnTo>
                      <a:pt x="269748" y="234993"/>
                    </a:lnTo>
                    <a:lnTo>
                      <a:pt x="268986" y="233469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42" name="Google Shape;8442;p105"/>
            <p:cNvGrpSpPr/>
            <p:nvPr/>
          </p:nvGrpSpPr>
          <p:grpSpPr>
            <a:xfrm>
              <a:off x="7417141" y="5638799"/>
              <a:ext cx="201807" cy="116966"/>
              <a:chOff x="7417141" y="5638799"/>
              <a:chExt cx="201807" cy="116966"/>
            </a:xfrm>
          </p:grpSpPr>
          <p:sp>
            <p:nvSpPr>
              <p:cNvPr id="8443" name="Google Shape;8443;p105"/>
              <p:cNvSpPr/>
              <p:nvPr/>
            </p:nvSpPr>
            <p:spPr>
              <a:xfrm>
                <a:off x="7417141" y="5692901"/>
                <a:ext cx="32384" cy="62864"/>
              </a:xfrm>
              <a:custGeom>
                <a:rect b="b" l="l" r="r" t="t"/>
                <a:pathLst>
                  <a:path extrusionOk="0" h="62864" w="32384">
                    <a:moveTo>
                      <a:pt x="166" y="0"/>
                    </a:moveTo>
                    <a:lnTo>
                      <a:pt x="4738" y="41910"/>
                    </a:lnTo>
                    <a:lnTo>
                      <a:pt x="14644" y="62484"/>
                    </a:lnTo>
                    <a:lnTo>
                      <a:pt x="19978" y="61722"/>
                    </a:lnTo>
                    <a:lnTo>
                      <a:pt x="27598" y="60198"/>
                    </a:lnTo>
                    <a:lnTo>
                      <a:pt x="29122" y="51053"/>
                    </a:lnTo>
                    <a:lnTo>
                      <a:pt x="32170" y="44957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4" name="Google Shape;8444;p105"/>
              <p:cNvSpPr/>
              <p:nvPr/>
            </p:nvSpPr>
            <p:spPr>
              <a:xfrm>
                <a:off x="7430262" y="5638799"/>
                <a:ext cx="21590" cy="2539"/>
              </a:xfrm>
              <a:custGeom>
                <a:rect b="b" l="l" r="r" t="t"/>
                <a:pathLst>
                  <a:path extrusionOk="0" h="2539" w="21590">
                    <a:moveTo>
                      <a:pt x="0" y="2285"/>
                    </a:moveTo>
                    <a:lnTo>
                      <a:pt x="12192" y="761"/>
                    </a:lnTo>
                    <a:lnTo>
                      <a:pt x="14478" y="761"/>
                    </a:lnTo>
                    <a:lnTo>
                      <a:pt x="21336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5" name="Google Shape;8445;p105"/>
              <p:cNvSpPr/>
              <p:nvPr/>
            </p:nvSpPr>
            <p:spPr>
              <a:xfrm>
                <a:off x="7487412" y="5670041"/>
                <a:ext cx="40640" cy="1270"/>
              </a:xfrm>
              <a:custGeom>
                <a:rect b="b" l="l" r="r" t="t"/>
                <a:pathLst>
                  <a:path extrusionOk="0" h="1270" w="40640">
                    <a:moveTo>
                      <a:pt x="0" y="0"/>
                    </a:moveTo>
                    <a:lnTo>
                      <a:pt x="9846" y="11"/>
                    </a:lnTo>
                    <a:lnTo>
                      <a:pt x="19907" y="95"/>
                    </a:lnTo>
                    <a:lnTo>
                      <a:pt x="30110" y="321"/>
                    </a:lnTo>
                    <a:lnTo>
                      <a:pt x="40386" y="761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6" name="Google Shape;8446;p105"/>
              <p:cNvSpPr/>
              <p:nvPr/>
            </p:nvSpPr>
            <p:spPr>
              <a:xfrm>
                <a:off x="7501128" y="5714237"/>
                <a:ext cx="55879" cy="8889"/>
              </a:xfrm>
              <a:custGeom>
                <a:rect b="b" l="l" r="r" t="t"/>
                <a:pathLst>
                  <a:path extrusionOk="0" h="8889" w="55879">
                    <a:moveTo>
                      <a:pt x="0" y="8382"/>
                    </a:moveTo>
                    <a:lnTo>
                      <a:pt x="41148" y="3048"/>
                    </a:lnTo>
                    <a:lnTo>
                      <a:pt x="51053" y="762"/>
                    </a:lnTo>
                    <a:lnTo>
                      <a:pt x="55626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7" name="Google Shape;8447;p105"/>
              <p:cNvSpPr/>
              <p:nvPr/>
            </p:nvSpPr>
            <p:spPr>
              <a:xfrm>
                <a:off x="7610058" y="5659373"/>
                <a:ext cx="8890" cy="66039"/>
              </a:xfrm>
              <a:custGeom>
                <a:rect b="b" l="l" r="r" t="t"/>
                <a:pathLst>
                  <a:path extrusionOk="0" h="66039" w="8890">
                    <a:moveTo>
                      <a:pt x="35" y="0"/>
                    </a:moveTo>
                    <a:lnTo>
                      <a:pt x="4607" y="41147"/>
                    </a:lnTo>
                    <a:lnTo>
                      <a:pt x="6893" y="49529"/>
                    </a:lnTo>
                    <a:lnTo>
                      <a:pt x="7655" y="57149"/>
                    </a:lnTo>
                    <a:lnTo>
                      <a:pt x="8417" y="65531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448" name="Google Shape;8448;p10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826488" y="5349989"/>
              <a:ext cx="180619" cy="1684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49" name="Google Shape;8449;p105"/>
            <p:cNvSpPr/>
            <p:nvPr/>
          </p:nvSpPr>
          <p:spPr>
            <a:xfrm>
              <a:off x="8110728" y="5367528"/>
              <a:ext cx="68579" cy="13970"/>
            </a:xfrm>
            <a:custGeom>
              <a:rect b="b" l="l" r="r" t="t"/>
              <a:pathLst>
                <a:path extrusionOk="0" h="13970" w="68579">
                  <a:moveTo>
                    <a:pt x="0" y="13716"/>
                  </a:moveTo>
                  <a:lnTo>
                    <a:pt x="11310" y="12775"/>
                  </a:lnTo>
                  <a:lnTo>
                    <a:pt x="22478" y="11334"/>
                  </a:lnTo>
                  <a:lnTo>
                    <a:pt x="33647" y="9751"/>
                  </a:lnTo>
                  <a:lnTo>
                    <a:pt x="44958" y="8382"/>
                  </a:lnTo>
                  <a:lnTo>
                    <a:pt x="49530" y="7620"/>
                  </a:lnTo>
                  <a:lnTo>
                    <a:pt x="64008" y="8382"/>
                  </a:lnTo>
                  <a:lnTo>
                    <a:pt x="67818" y="6096"/>
                  </a:lnTo>
                  <a:lnTo>
                    <a:pt x="68580" y="5334"/>
                  </a:lnTo>
                  <a:lnTo>
                    <a:pt x="67818" y="762"/>
                  </a:lnTo>
                  <a:lnTo>
                    <a:pt x="67818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50" name="Google Shape;8450;p105"/>
            <p:cNvGrpSpPr/>
            <p:nvPr/>
          </p:nvGrpSpPr>
          <p:grpSpPr>
            <a:xfrm>
              <a:off x="8370557" y="5099291"/>
              <a:ext cx="223291" cy="316100"/>
              <a:chOff x="8370557" y="5099291"/>
              <a:chExt cx="223291" cy="316100"/>
            </a:xfrm>
          </p:grpSpPr>
          <p:pic>
            <p:nvPicPr>
              <p:cNvPr id="8451" name="Google Shape;8451;p105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370557" y="5244071"/>
                <a:ext cx="124231" cy="1713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52" name="Google Shape;8452;p105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8514575" y="5099291"/>
                <a:ext cx="79273" cy="1219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453" name="Google Shape;8453;p105"/>
            <p:cNvGrpSpPr/>
            <p:nvPr/>
          </p:nvGrpSpPr>
          <p:grpSpPr>
            <a:xfrm>
              <a:off x="7751825" y="5321807"/>
              <a:ext cx="63500" cy="265429"/>
              <a:chOff x="7751825" y="5321807"/>
              <a:chExt cx="63500" cy="265429"/>
            </a:xfrm>
          </p:grpSpPr>
          <p:sp>
            <p:nvSpPr>
              <p:cNvPr id="8454" name="Google Shape;8454;p105"/>
              <p:cNvSpPr/>
              <p:nvPr/>
            </p:nvSpPr>
            <p:spPr>
              <a:xfrm>
                <a:off x="7751825" y="5330951"/>
                <a:ext cx="24129" cy="234314"/>
              </a:xfrm>
              <a:custGeom>
                <a:rect b="b" l="l" r="r" t="t"/>
                <a:pathLst>
                  <a:path extrusionOk="0" h="234314" w="24129">
                    <a:moveTo>
                      <a:pt x="0" y="0"/>
                    </a:moveTo>
                    <a:lnTo>
                      <a:pt x="2512" y="14728"/>
                    </a:lnTo>
                    <a:lnTo>
                      <a:pt x="5238" y="29241"/>
                    </a:lnTo>
                    <a:lnTo>
                      <a:pt x="7822" y="43612"/>
                    </a:lnTo>
                    <a:lnTo>
                      <a:pt x="14382" y="98393"/>
                    </a:lnTo>
                    <a:lnTo>
                      <a:pt x="16002" y="139446"/>
                    </a:lnTo>
                    <a:lnTo>
                      <a:pt x="16228" y="162425"/>
                    </a:lnTo>
                    <a:lnTo>
                      <a:pt x="16097" y="185547"/>
                    </a:lnTo>
                    <a:lnTo>
                      <a:pt x="16109" y="208668"/>
                    </a:lnTo>
                    <a:lnTo>
                      <a:pt x="16764" y="231647"/>
                    </a:lnTo>
                    <a:lnTo>
                      <a:pt x="16764" y="233172"/>
                    </a:lnTo>
                    <a:lnTo>
                      <a:pt x="16764" y="233934"/>
                    </a:lnTo>
                    <a:lnTo>
                      <a:pt x="16764" y="233172"/>
                    </a:lnTo>
                    <a:lnTo>
                      <a:pt x="18454" y="225171"/>
                    </a:lnTo>
                    <a:lnTo>
                      <a:pt x="20002" y="217170"/>
                    </a:lnTo>
                    <a:lnTo>
                      <a:pt x="21264" y="209169"/>
                    </a:lnTo>
                    <a:lnTo>
                      <a:pt x="22098" y="201168"/>
                    </a:lnTo>
                    <a:lnTo>
                      <a:pt x="22860" y="196596"/>
                    </a:lnTo>
                    <a:lnTo>
                      <a:pt x="23622" y="192024"/>
                    </a:lnTo>
                    <a:lnTo>
                      <a:pt x="23622" y="18745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5" name="Google Shape;8455;p105"/>
              <p:cNvSpPr/>
              <p:nvPr/>
            </p:nvSpPr>
            <p:spPr>
              <a:xfrm>
                <a:off x="7789925" y="5321807"/>
                <a:ext cx="25400" cy="265429"/>
              </a:xfrm>
              <a:custGeom>
                <a:rect b="b" l="l" r="r" t="t"/>
                <a:pathLst>
                  <a:path extrusionOk="0" h="265429" w="25400">
                    <a:moveTo>
                      <a:pt x="0" y="0"/>
                    </a:moveTo>
                    <a:lnTo>
                      <a:pt x="1631" y="17478"/>
                    </a:lnTo>
                    <a:lnTo>
                      <a:pt x="3905" y="34671"/>
                    </a:lnTo>
                    <a:lnTo>
                      <a:pt x="6322" y="51863"/>
                    </a:lnTo>
                    <a:lnTo>
                      <a:pt x="8382" y="69342"/>
                    </a:lnTo>
                    <a:lnTo>
                      <a:pt x="10608" y="92321"/>
                    </a:lnTo>
                    <a:lnTo>
                      <a:pt x="11906" y="115443"/>
                    </a:lnTo>
                    <a:lnTo>
                      <a:pt x="12775" y="138564"/>
                    </a:lnTo>
                    <a:lnTo>
                      <a:pt x="13716" y="161544"/>
                    </a:lnTo>
                    <a:lnTo>
                      <a:pt x="17787" y="216408"/>
                    </a:lnTo>
                    <a:lnTo>
                      <a:pt x="23133" y="255270"/>
                    </a:lnTo>
                    <a:lnTo>
                      <a:pt x="24384" y="262128"/>
                    </a:lnTo>
                    <a:lnTo>
                      <a:pt x="25146" y="263652"/>
                    </a:lnTo>
                    <a:lnTo>
                      <a:pt x="25146" y="264414"/>
                    </a:lnTo>
                    <a:lnTo>
                      <a:pt x="25146" y="265176"/>
                    </a:lnTo>
                    <a:lnTo>
                      <a:pt x="23622" y="259842"/>
                    </a:lnTo>
                    <a:lnTo>
                      <a:pt x="21336" y="254508"/>
                    </a:lnTo>
                    <a:lnTo>
                      <a:pt x="19812" y="249174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56" name="Google Shape;8456;p105"/>
            <p:cNvGrpSpPr/>
            <p:nvPr/>
          </p:nvGrpSpPr>
          <p:grpSpPr>
            <a:xfrm>
              <a:off x="8810244" y="5153405"/>
              <a:ext cx="55109" cy="269239"/>
              <a:chOff x="8810244" y="5153405"/>
              <a:chExt cx="55109" cy="269239"/>
            </a:xfrm>
          </p:grpSpPr>
          <p:sp>
            <p:nvSpPr>
              <p:cNvPr id="8457" name="Google Shape;8457;p105"/>
              <p:cNvSpPr/>
              <p:nvPr/>
            </p:nvSpPr>
            <p:spPr>
              <a:xfrm>
                <a:off x="8810244" y="5153405"/>
                <a:ext cx="16509" cy="269239"/>
              </a:xfrm>
              <a:custGeom>
                <a:rect b="b" l="l" r="r" t="t"/>
                <a:pathLst>
                  <a:path extrusionOk="0" h="269239" w="16509">
                    <a:moveTo>
                      <a:pt x="0" y="0"/>
                    </a:moveTo>
                    <a:lnTo>
                      <a:pt x="1619" y="20574"/>
                    </a:lnTo>
                    <a:lnTo>
                      <a:pt x="3810" y="41148"/>
                    </a:lnTo>
                    <a:lnTo>
                      <a:pt x="6000" y="61722"/>
                    </a:lnTo>
                    <a:lnTo>
                      <a:pt x="8620" y="105727"/>
                    </a:lnTo>
                    <a:lnTo>
                      <a:pt x="9763" y="152590"/>
                    </a:lnTo>
                    <a:lnTo>
                      <a:pt x="9906" y="176022"/>
                    </a:lnTo>
                    <a:lnTo>
                      <a:pt x="10156" y="194190"/>
                    </a:lnTo>
                    <a:lnTo>
                      <a:pt x="10763" y="212216"/>
                    </a:lnTo>
                    <a:lnTo>
                      <a:pt x="11513" y="230243"/>
                    </a:lnTo>
                    <a:lnTo>
                      <a:pt x="12192" y="248411"/>
                    </a:lnTo>
                    <a:lnTo>
                      <a:pt x="12192" y="256032"/>
                    </a:lnTo>
                    <a:lnTo>
                      <a:pt x="12954" y="262128"/>
                    </a:lnTo>
                    <a:lnTo>
                      <a:pt x="14478" y="268986"/>
                    </a:lnTo>
                    <a:lnTo>
                      <a:pt x="16002" y="265938"/>
                    </a:lnTo>
                    <a:lnTo>
                      <a:pt x="16002" y="260604"/>
                    </a:lnTo>
                    <a:lnTo>
                      <a:pt x="16002" y="255270"/>
                    </a:lnTo>
                    <a:lnTo>
                      <a:pt x="16002" y="246137"/>
                    </a:lnTo>
                    <a:lnTo>
                      <a:pt x="16002" y="237077"/>
                    </a:lnTo>
                    <a:lnTo>
                      <a:pt x="16002" y="228159"/>
                    </a:lnTo>
                    <a:lnTo>
                      <a:pt x="16002" y="219456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8" name="Google Shape;8458;p105"/>
              <p:cNvSpPr/>
              <p:nvPr/>
            </p:nvSpPr>
            <p:spPr>
              <a:xfrm>
                <a:off x="8850749" y="5161025"/>
                <a:ext cx="14604" cy="231139"/>
              </a:xfrm>
              <a:custGeom>
                <a:rect b="b" l="l" r="r" t="t"/>
                <a:pathLst>
                  <a:path extrusionOk="0" h="231139" w="14604">
                    <a:moveTo>
                      <a:pt x="642" y="0"/>
                    </a:moveTo>
                    <a:lnTo>
                      <a:pt x="0" y="16001"/>
                    </a:lnTo>
                    <a:lnTo>
                      <a:pt x="71" y="32003"/>
                    </a:lnTo>
                    <a:lnTo>
                      <a:pt x="428" y="48005"/>
                    </a:lnTo>
                    <a:lnTo>
                      <a:pt x="642" y="64007"/>
                    </a:lnTo>
                    <a:lnTo>
                      <a:pt x="785" y="85153"/>
                    </a:lnTo>
                    <a:lnTo>
                      <a:pt x="1214" y="106298"/>
                    </a:lnTo>
                    <a:lnTo>
                      <a:pt x="1928" y="127444"/>
                    </a:lnTo>
                    <a:lnTo>
                      <a:pt x="2928" y="148589"/>
                    </a:lnTo>
                    <a:lnTo>
                      <a:pt x="3559" y="163568"/>
                    </a:lnTo>
                    <a:lnTo>
                      <a:pt x="4548" y="178688"/>
                    </a:lnTo>
                    <a:lnTo>
                      <a:pt x="6250" y="193809"/>
                    </a:lnTo>
                    <a:lnTo>
                      <a:pt x="9024" y="208787"/>
                    </a:lnTo>
                    <a:lnTo>
                      <a:pt x="9786" y="214883"/>
                    </a:lnTo>
                    <a:lnTo>
                      <a:pt x="12072" y="220979"/>
                    </a:lnTo>
                    <a:lnTo>
                      <a:pt x="13596" y="227075"/>
                    </a:lnTo>
                    <a:lnTo>
                      <a:pt x="14358" y="230885"/>
                    </a:lnTo>
                    <a:lnTo>
                      <a:pt x="12834" y="220217"/>
                    </a:lnTo>
                    <a:lnTo>
                      <a:pt x="12072" y="216407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59" name="Google Shape;8459;p105"/>
            <p:cNvGrpSpPr/>
            <p:nvPr/>
          </p:nvGrpSpPr>
          <p:grpSpPr>
            <a:xfrm>
              <a:off x="8516873" y="5383530"/>
              <a:ext cx="208280" cy="237108"/>
              <a:chOff x="8516873" y="5383530"/>
              <a:chExt cx="208280" cy="237108"/>
            </a:xfrm>
          </p:grpSpPr>
          <p:sp>
            <p:nvSpPr>
              <p:cNvPr id="8460" name="Google Shape;8460;p105"/>
              <p:cNvSpPr/>
              <p:nvPr/>
            </p:nvSpPr>
            <p:spPr>
              <a:xfrm>
                <a:off x="8516873" y="5484876"/>
                <a:ext cx="60325" cy="74929"/>
              </a:xfrm>
              <a:custGeom>
                <a:rect b="b" l="l" r="r" t="t"/>
                <a:pathLst>
                  <a:path extrusionOk="0" h="74929" w="60325">
                    <a:moveTo>
                      <a:pt x="6857" y="1523"/>
                    </a:moveTo>
                    <a:lnTo>
                      <a:pt x="43433" y="0"/>
                    </a:lnTo>
                    <a:lnTo>
                      <a:pt x="48005" y="0"/>
                    </a:lnTo>
                    <a:lnTo>
                      <a:pt x="51815" y="0"/>
                    </a:lnTo>
                    <a:lnTo>
                      <a:pt x="48005" y="3047"/>
                    </a:lnTo>
                    <a:lnTo>
                      <a:pt x="43433" y="6095"/>
                    </a:lnTo>
                    <a:lnTo>
                      <a:pt x="40385" y="10667"/>
                    </a:lnTo>
                    <a:lnTo>
                      <a:pt x="34349" y="17204"/>
                    </a:lnTo>
                    <a:lnTo>
                      <a:pt x="28670" y="24098"/>
                    </a:lnTo>
                    <a:lnTo>
                      <a:pt x="23133" y="31134"/>
                    </a:lnTo>
                    <a:lnTo>
                      <a:pt x="17525" y="38099"/>
                    </a:lnTo>
                    <a:lnTo>
                      <a:pt x="0" y="68579"/>
                    </a:lnTo>
                    <a:lnTo>
                      <a:pt x="0" y="70103"/>
                    </a:lnTo>
                    <a:lnTo>
                      <a:pt x="0" y="73151"/>
                    </a:lnTo>
                    <a:lnTo>
                      <a:pt x="4571" y="73913"/>
                    </a:lnTo>
                    <a:lnTo>
                      <a:pt x="7619" y="74675"/>
                    </a:lnTo>
                    <a:lnTo>
                      <a:pt x="12953" y="74675"/>
                    </a:lnTo>
                    <a:lnTo>
                      <a:pt x="22228" y="74771"/>
                    </a:lnTo>
                    <a:lnTo>
                      <a:pt x="31718" y="74866"/>
                    </a:lnTo>
                    <a:lnTo>
                      <a:pt x="41350" y="74675"/>
                    </a:lnTo>
                    <a:lnTo>
                      <a:pt x="51053" y="73913"/>
                    </a:lnTo>
                    <a:lnTo>
                      <a:pt x="56387" y="73151"/>
                    </a:lnTo>
                    <a:lnTo>
                      <a:pt x="57149" y="73151"/>
                    </a:lnTo>
                    <a:lnTo>
                      <a:pt x="60197" y="69341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1" name="Google Shape;8461;p105"/>
              <p:cNvSpPr/>
              <p:nvPr/>
            </p:nvSpPr>
            <p:spPr>
              <a:xfrm>
                <a:off x="8584691" y="5393436"/>
                <a:ext cx="38100" cy="76200"/>
              </a:xfrm>
              <a:custGeom>
                <a:rect b="b" l="l" r="r" t="t"/>
                <a:pathLst>
                  <a:path extrusionOk="0" h="76200" w="38100">
                    <a:moveTo>
                      <a:pt x="0" y="0"/>
                    </a:moveTo>
                    <a:lnTo>
                      <a:pt x="238" y="8905"/>
                    </a:lnTo>
                    <a:lnTo>
                      <a:pt x="762" y="17526"/>
                    </a:lnTo>
                    <a:lnTo>
                      <a:pt x="1285" y="26146"/>
                    </a:lnTo>
                    <a:lnTo>
                      <a:pt x="1524" y="35052"/>
                    </a:lnTo>
                    <a:lnTo>
                      <a:pt x="1012" y="42826"/>
                    </a:lnTo>
                    <a:lnTo>
                      <a:pt x="285" y="54959"/>
                    </a:lnTo>
                    <a:lnTo>
                      <a:pt x="559" y="66663"/>
                    </a:lnTo>
                    <a:lnTo>
                      <a:pt x="3048" y="73152"/>
                    </a:lnTo>
                    <a:lnTo>
                      <a:pt x="7620" y="76200"/>
                    </a:lnTo>
                    <a:lnTo>
                      <a:pt x="18288" y="73914"/>
                    </a:lnTo>
                    <a:lnTo>
                      <a:pt x="22860" y="71628"/>
                    </a:lnTo>
                    <a:lnTo>
                      <a:pt x="29098" y="67758"/>
                    </a:lnTo>
                    <a:lnTo>
                      <a:pt x="33337" y="62960"/>
                    </a:lnTo>
                    <a:lnTo>
                      <a:pt x="36147" y="57161"/>
                    </a:lnTo>
                    <a:lnTo>
                      <a:pt x="38100" y="5029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2" name="Google Shape;8462;p105"/>
              <p:cNvSpPr/>
              <p:nvPr/>
            </p:nvSpPr>
            <p:spPr>
              <a:xfrm>
                <a:off x="8577071" y="5416296"/>
                <a:ext cx="36195" cy="3175"/>
              </a:xfrm>
              <a:custGeom>
                <a:rect b="b" l="l" r="r" t="t"/>
                <a:pathLst>
                  <a:path extrusionOk="0" h="3175" w="36195">
                    <a:moveTo>
                      <a:pt x="0" y="3048"/>
                    </a:moveTo>
                    <a:lnTo>
                      <a:pt x="7560" y="3131"/>
                    </a:lnTo>
                    <a:lnTo>
                      <a:pt x="15335" y="3143"/>
                    </a:lnTo>
                    <a:lnTo>
                      <a:pt x="23252" y="2726"/>
                    </a:lnTo>
                    <a:lnTo>
                      <a:pt x="31242" y="1524"/>
                    </a:lnTo>
                    <a:lnTo>
                      <a:pt x="32766" y="762"/>
                    </a:lnTo>
                    <a:lnTo>
                      <a:pt x="34290" y="762"/>
                    </a:lnTo>
                    <a:lnTo>
                      <a:pt x="35814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3" name="Google Shape;8463;p105"/>
              <p:cNvSpPr/>
              <p:nvPr/>
            </p:nvSpPr>
            <p:spPr>
              <a:xfrm>
                <a:off x="8651747" y="5423154"/>
                <a:ext cx="34290" cy="3175"/>
              </a:xfrm>
              <a:custGeom>
                <a:rect b="b" l="l" r="r" t="t"/>
                <a:pathLst>
                  <a:path extrusionOk="0" h="3175" w="34290">
                    <a:moveTo>
                      <a:pt x="0" y="2285"/>
                    </a:moveTo>
                    <a:lnTo>
                      <a:pt x="7310" y="2393"/>
                    </a:lnTo>
                    <a:lnTo>
                      <a:pt x="14477" y="2571"/>
                    </a:lnTo>
                    <a:lnTo>
                      <a:pt x="21645" y="2607"/>
                    </a:lnTo>
                    <a:lnTo>
                      <a:pt x="28956" y="2285"/>
                    </a:lnTo>
                    <a:lnTo>
                      <a:pt x="31242" y="2285"/>
                    </a:lnTo>
                    <a:lnTo>
                      <a:pt x="32766" y="2285"/>
                    </a:lnTo>
                    <a:lnTo>
                      <a:pt x="34290" y="1523"/>
                    </a:lnTo>
                    <a:lnTo>
                      <a:pt x="34290" y="761"/>
                    </a:lnTo>
                    <a:lnTo>
                      <a:pt x="34290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4" name="Google Shape;8464;p105"/>
              <p:cNvSpPr/>
              <p:nvPr/>
            </p:nvSpPr>
            <p:spPr>
              <a:xfrm>
                <a:off x="8665963" y="5403342"/>
                <a:ext cx="15875" cy="47625"/>
              </a:xfrm>
              <a:custGeom>
                <a:rect b="b" l="l" r="r" t="t"/>
                <a:pathLst>
                  <a:path extrusionOk="0" h="47625" w="15875">
                    <a:moveTo>
                      <a:pt x="261" y="0"/>
                    </a:moveTo>
                    <a:lnTo>
                      <a:pt x="5595" y="34290"/>
                    </a:lnTo>
                    <a:lnTo>
                      <a:pt x="7881" y="44958"/>
                    </a:lnTo>
                    <a:lnTo>
                      <a:pt x="12453" y="47244"/>
                    </a:lnTo>
                    <a:lnTo>
                      <a:pt x="13977" y="47244"/>
                    </a:lnTo>
                    <a:lnTo>
                      <a:pt x="14739" y="47244"/>
                    </a:lnTo>
                    <a:lnTo>
                      <a:pt x="15501" y="47244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5" name="Google Shape;8465;p105"/>
              <p:cNvSpPr/>
              <p:nvPr/>
            </p:nvSpPr>
            <p:spPr>
              <a:xfrm>
                <a:off x="8722613" y="5383530"/>
                <a:ext cx="2540" cy="48895"/>
              </a:xfrm>
              <a:custGeom>
                <a:rect b="b" l="l" r="r" t="t"/>
                <a:pathLst>
                  <a:path extrusionOk="0" h="48895" w="2540">
                    <a:moveTo>
                      <a:pt x="2285" y="0"/>
                    </a:moveTo>
                    <a:lnTo>
                      <a:pt x="2059" y="9965"/>
                    </a:lnTo>
                    <a:lnTo>
                      <a:pt x="2190" y="20288"/>
                    </a:lnTo>
                    <a:lnTo>
                      <a:pt x="2178" y="30753"/>
                    </a:lnTo>
                    <a:lnTo>
                      <a:pt x="1523" y="41147"/>
                    </a:lnTo>
                    <a:lnTo>
                      <a:pt x="761" y="43433"/>
                    </a:lnTo>
                    <a:lnTo>
                      <a:pt x="761" y="46481"/>
                    </a:lnTo>
                    <a:lnTo>
                      <a:pt x="0" y="48767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6" name="Google Shape;8466;p105"/>
              <p:cNvSpPr/>
              <p:nvPr/>
            </p:nvSpPr>
            <p:spPr>
              <a:xfrm>
                <a:off x="8636507" y="5519166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047"/>
                    </a:moveTo>
                    <a:lnTo>
                      <a:pt x="0" y="11429"/>
                    </a:lnTo>
                    <a:lnTo>
                      <a:pt x="3048" y="15239"/>
                    </a:lnTo>
                    <a:lnTo>
                      <a:pt x="11430" y="15239"/>
                    </a:lnTo>
                    <a:lnTo>
                      <a:pt x="15240" y="11429"/>
                    </a:lnTo>
                    <a:lnTo>
                      <a:pt x="15240" y="7619"/>
                    </a:lnTo>
                    <a:lnTo>
                      <a:pt x="15240" y="3047"/>
                    </a:lnTo>
                    <a:lnTo>
                      <a:pt x="11430" y="0"/>
                    </a:lnTo>
                    <a:lnTo>
                      <a:pt x="3048" y="0"/>
                    </a:lnTo>
                    <a:lnTo>
                      <a:pt x="0" y="3047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7" name="Google Shape;8467;p105"/>
              <p:cNvSpPr/>
              <p:nvPr/>
            </p:nvSpPr>
            <p:spPr>
              <a:xfrm>
                <a:off x="8620505" y="5567934"/>
                <a:ext cx="48895" cy="52704"/>
              </a:xfrm>
              <a:custGeom>
                <a:rect b="b" l="l" r="r" t="t"/>
                <a:pathLst>
                  <a:path extrusionOk="0" h="52704" w="48895">
                    <a:moveTo>
                      <a:pt x="6096" y="0"/>
                    </a:moveTo>
                    <a:lnTo>
                      <a:pt x="3774" y="8310"/>
                    </a:lnTo>
                    <a:lnTo>
                      <a:pt x="2381" y="15621"/>
                    </a:lnTo>
                    <a:lnTo>
                      <a:pt x="1702" y="22931"/>
                    </a:lnTo>
                    <a:lnTo>
                      <a:pt x="1524" y="31242"/>
                    </a:lnTo>
                    <a:lnTo>
                      <a:pt x="1524" y="38100"/>
                    </a:lnTo>
                    <a:lnTo>
                      <a:pt x="0" y="44196"/>
                    </a:lnTo>
                    <a:lnTo>
                      <a:pt x="6858" y="48768"/>
                    </a:lnTo>
                    <a:lnTo>
                      <a:pt x="12954" y="52578"/>
                    </a:lnTo>
                    <a:lnTo>
                      <a:pt x="24384" y="51054"/>
                    </a:lnTo>
                    <a:lnTo>
                      <a:pt x="30480" y="48006"/>
                    </a:lnTo>
                    <a:lnTo>
                      <a:pt x="36980" y="43100"/>
                    </a:lnTo>
                    <a:lnTo>
                      <a:pt x="41910" y="36766"/>
                    </a:lnTo>
                    <a:lnTo>
                      <a:pt x="45696" y="29575"/>
                    </a:lnTo>
                    <a:lnTo>
                      <a:pt x="48768" y="22098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468" name="Google Shape;8468;p10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8902433" y="5002993"/>
              <a:ext cx="90703" cy="10260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469" name="Google Shape;8469;p105"/>
            <p:cNvGrpSpPr/>
            <p:nvPr/>
          </p:nvGrpSpPr>
          <p:grpSpPr>
            <a:xfrm>
              <a:off x="6518147" y="5400293"/>
              <a:ext cx="150495" cy="170179"/>
              <a:chOff x="6518147" y="5400293"/>
              <a:chExt cx="150495" cy="170179"/>
            </a:xfrm>
          </p:grpSpPr>
          <p:sp>
            <p:nvSpPr>
              <p:cNvPr id="8470" name="Google Shape;8470;p105"/>
              <p:cNvSpPr/>
              <p:nvPr/>
            </p:nvSpPr>
            <p:spPr>
              <a:xfrm>
                <a:off x="6610349" y="5546597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048"/>
                    </a:moveTo>
                    <a:lnTo>
                      <a:pt x="0" y="11430"/>
                    </a:lnTo>
                    <a:lnTo>
                      <a:pt x="3810" y="15240"/>
                    </a:lnTo>
                    <a:lnTo>
                      <a:pt x="12192" y="15240"/>
                    </a:lnTo>
                    <a:lnTo>
                      <a:pt x="15240" y="11430"/>
                    </a:lnTo>
                    <a:lnTo>
                      <a:pt x="15240" y="7620"/>
                    </a:lnTo>
                    <a:lnTo>
                      <a:pt x="15240" y="3048"/>
                    </a:lnTo>
                    <a:lnTo>
                      <a:pt x="12192" y="0"/>
                    </a:lnTo>
                    <a:lnTo>
                      <a:pt x="3810" y="0"/>
                    </a:lnTo>
                    <a:lnTo>
                      <a:pt x="0" y="3048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1" name="Google Shape;8471;p105"/>
              <p:cNvSpPr/>
              <p:nvPr/>
            </p:nvSpPr>
            <p:spPr>
              <a:xfrm>
                <a:off x="6518147" y="5400293"/>
                <a:ext cx="150495" cy="170179"/>
              </a:xfrm>
              <a:custGeom>
                <a:rect b="b" l="l" r="r" t="t"/>
                <a:pathLst>
                  <a:path extrusionOk="0" h="170179" w="150495">
                    <a:moveTo>
                      <a:pt x="149351" y="0"/>
                    </a:moveTo>
                    <a:lnTo>
                      <a:pt x="137350" y="9382"/>
                    </a:lnTo>
                    <a:lnTo>
                      <a:pt x="125348" y="19050"/>
                    </a:lnTo>
                    <a:lnTo>
                      <a:pt x="113347" y="28717"/>
                    </a:lnTo>
                    <a:lnTo>
                      <a:pt x="101345" y="38100"/>
                    </a:lnTo>
                    <a:lnTo>
                      <a:pt x="86058" y="49994"/>
                    </a:lnTo>
                    <a:lnTo>
                      <a:pt x="71056" y="61817"/>
                    </a:lnTo>
                    <a:lnTo>
                      <a:pt x="56340" y="73783"/>
                    </a:lnTo>
                    <a:lnTo>
                      <a:pt x="41909" y="86106"/>
                    </a:lnTo>
                    <a:lnTo>
                      <a:pt x="32670" y="93440"/>
                    </a:lnTo>
                    <a:lnTo>
                      <a:pt x="23431" y="100774"/>
                    </a:lnTo>
                    <a:lnTo>
                      <a:pt x="14477" y="108394"/>
                    </a:lnTo>
                    <a:lnTo>
                      <a:pt x="6095" y="116586"/>
                    </a:lnTo>
                    <a:lnTo>
                      <a:pt x="4571" y="118110"/>
                    </a:lnTo>
                    <a:lnTo>
                      <a:pt x="761" y="121920"/>
                    </a:lnTo>
                    <a:lnTo>
                      <a:pt x="0" y="123444"/>
                    </a:lnTo>
                    <a:lnTo>
                      <a:pt x="0" y="124206"/>
                    </a:lnTo>
                    <a:lnTo>
                      <a:pt x="6857" y="126492"/>
                    </a:lnTo>
                    <a:lnTo>
                      <a:pt x="12953" y="129540"/>
                    </a:lnTo>
                    <a:lnTo>
                      <a:pt x="53720" y="140303"/>
                    </a:lnTo>
                    <a:lnTo>
                      <a:pt x="102036" y="154459"/>
                    </a:lnTo>
                    <a:lnTo>
                      <a:pt x="116585" y="159162"/>
                    </a:lnTo>
                    <a:lnTo>
                      <a:pt x="131135" y="163722"/>
                    </a:lnTo>
                    <a:lnTo>
                      <a:pt x="145541" y="167640"/>
                    </a:lnTo>
                    <a:lnTo>
                      <a:pt x="147827" y="168402"/>
                    </a:lnTo>
                    <a:lnTo>
                      <a:pt x="150113" y="169926"/>
                    </a:lnTo>
                    <a:lnTo>
                      <a:pt x="149351" y="166878"/>
                    </a:lnTo>
                    <a:lnTo>
                      <a:pt x="148589" y="165354"/>
                    </a:lnTo>
                    <a:lnTo>
                      <a:pt x="147827" y="163830"/>
                    </a:lnTo>
                    <a:lnTo>
                      <a:pt x="147065" y="16230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472" name="Google Shape;8472;p105"/>
            <p:cNvSpPr/>
            <p:nvPr/>
          </p:nvSpPr>
          <p:spPr>
            <a:xfrm>
              <a:off x="8833008" y="5827776"/>
              <a:ext cx="126365" cy="258445"/>
            </a:xfrm>
            <a:custGeom>
              <a:rect b="b" l="l" r="r" t="t"/>
              <a:pathLst>
                <a:path extrusionOk="0" h="258445" w="126365">
                  <a:moveTo>
                    <a:pt x="87725" y="0"/>
                  </a:moveTo>
                  <a:lnTo>
                    <a:pt x="45291" y="24324"/>
                  </a:lnTo>
                  <a:lnTo>
                    <a:pt x="21109" y="61198"/>
                  </a:lnTo>
                  <a:lnTo>
                    <a:pt x="4369" y="106822"/>
                  </a:lnTo>
                  <a:lnTo>
                    <a:pt x="0" y="154852"/>
                  </a:lnTo>
                  <a:lnTo>
                    <a:pt x="2571" y="177927"/>
                  </a:lnTo>
                  <a:lnTo>
                    <a:pt x="21431" y="220218"/>
                  </a:lnTo>
                  <a:lnTo>
                    <a:pt x="64936" y="252150"/>
                  </a:lnTo>
                  <a:lnTo>
                    <a:pt x="95500" y="257877"/>
                  </a:lnTo>
                  <a:lnTo>
                    <a:pt x="106108" y="256317"/>
                  </a:lnTo>
                  <a:lnTo>
                    <a:pt x="115716" y="251757"/>
                  </a:lnTo>
                  <a:lnTo>
                    <a:pt x="125825" y="24384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73" name="Google Shape;8473;p105"/>
            <p:cNvGrpSpPr/>
            <p:nvPr/>
          </p:nvGrpSpPr>
          <p:grpSpPr>
            <a:xfrm>
              <a:off x="9018257" y="5846051"/>
              <a:ext cx="397789" cy="172237"/>
              <a:chOff x="9018257" y="5846051"/>
              <a:chExt cx="397789" cy="172237"/>
            </a:xfrm>
          </p:grpSpPr>
          <p:pic>
            <p:nvPicPr>
              <p:cNvPr id="8474" name="Google Shape;8474;p105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9018257" y="5846051"/>
                <a:ext cx="104419" cy="1691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75" name="Google Shape;8475;p105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9150047" y="5860529"/>
                <a:ext cx="265999" cy="1577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476" name="Google Shape;8476;p105"/>
            <p:cNvGrpSpPr/>
            <p:nvPr/>
          </p:nvGrpSpPr>
          <p:grpSpPr>
            <a:xfrm>
              <a:off x="9560800" y="5776150"/>
              <a:ext cx="237884" cy="264160"/>
              <a:chOff x="9560800" y="5776150"/>
              <a:chExt cx="237884" cy="264160"/>
            </a:xfrm>
          </p:grpSpPr>
          <p:pic>
            <p:nvPicPr>
              <p:cNvPr id="8477" name="Google Shape;8477;p105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9560800" y="5838431"/>
                <a:ext cx="112801" cy="15166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478" name="Google Shape;8478;p105"/>
              <p:cNvSpPr/>
              <p:nvPr/>
            </p:nvSpPr>
            <p:spPr>
              <a:xfrm>
                <a:off x="9673589" y="5776150"/>
                <a:ext cx="125095" cy="264160"/>
              </a:xfrm>
              <a:custGeom>
                <a:rect b="b" l="l" r="r" t="t"/>
                <a:pathLst>
                  <a:path extrusionOk="0" h="264160" w="125095">
                    <a:moveTo>
                      <a:pt x="23622" y="2857"/>
                    </a:moveTo>
                    <a:lnTo>
                      <a:pt x="37873" y="0"/>
                    </a:lnTo>
                    <a:lnTo>
                      <a:pt x="49053" y="1714"/>
                    </a:lnTo>
                    <a:lnTo>
                      <a:pt x="59519" y="8000"/>
                    </a:lnTo>
                    <a:lnTo>
                      <a:pt x="86808" y="35254"/>
                    </a:lnTo>
                    <a:lnTo>
                      <a:pt x="109454" y="73187"/>
                    </a:lnTo>
                    <a:lnTo>
                      <a:pt x="122420" y="115264"/>
                    </a:lnTo>
                    <a:lnTo>
                      <a:pt x="124777" y="137445"/>
                    </a:lnTo>
                    <a:lnTo>
                      <a:pt x="123991" y="159769"/>
                    </a:lnTo>
                    <a:lnTo>
                      <a:pt x="110251" y="201834"/>
                    </a:lnTo>
                    <a:lnTo>
                      <a:pt x="79771" y="236029"/>
                    </a:lnTo>
                    <a:lnTo>
                      <a:pt x="36671" y="260413"/>
                    </a:lnTo>
                    <a:lnTo>
                      <a:pt x="22705" y="263771"/>
                    </a:lnTo>
                    <a:lnTo>
                      <a:pt x="10668" y="262699"/>
                    </a:lnTo>
                    <a:lnTo>
                      <a:pt x="3048" y="255841"/>
                    </a:lnTo>
                    <a:lnTo>
                      <a:pt x="762" y="253555"/>
                    </a:lnTo>
                    <a:lnTo>
                      <a:pt x="0" y="245935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479" name="Google Shape;8479;p105"/>
            <p:cNvSpPr/>
            <p:nvPr/>
          </p:nvSpPr>
          <p:spPr>
            <a:xfrm>
              <a:off x="4286250" y="6077711"/>
              <a:ext cx="1436370" cy="78739"/>
            </a:xfrm>
            <a:custGeom>
              <a:rect b="b" l="l" r="r" t="t"/>
              <a:pathLst>
                <a:path extrusionOk="0" h="78739" w="1436370">
                  <a:moveTo>
                    <a:pt x="0" y="78486"/>
                  </a:moveTo>
                  <a:lnTo>
                    <a:pt x="38576" y="66913"/>
                  </a:lnTo>
                  <a:lnTo>
                    <a:pt x="88392" y="63246"/>
                  </a:lnTo>
                  <a:lnTo>
                    <a:pt x="106370" y="62960"/>
                  </a:lnTo>
                  <a:lnTo>
                    <a:pt x="124205" y="63246"/>
                  </a:lnTo>
                  <a:lnTo>
                    <a:pt x="145923" y="63246"/>
                  </a:lnTo>
                  <a:lnTo>
                    <a:pt x="167640" y="63246"/>
                  </a:lnTo>
                  <a:lnTo>
                    <a:pt x="189357" y="63246"/>
                  </a:lnTo>
                  <a:lnTo>
                    <a:pt x="211074" y="63246"/>
                  </a:lnTo>
                  <a:lnTo>
                    <a:pt x="238506" y="63484"/>
                  </a:lnTo>
                  <a:lnTo>
                    <a:pt x="265938" y="64008"/>
                  </a:lnTo>
                  <a:lnTo>
                    <a:pt x="293370" y="64531"/>
                  </a:lnTo>
                  <a:lnTo>
                    <a:pt x="320802" y="64770"/>
                  </a:lnTo>
                  <a:lnTo>
                    <a:pt x="362640" y="64936"/>
                  </a:lnTo>
                  <a:lnTo>
                    <a:pt x="404622" y="64389"/>
                  </a:lnTo>
                  <a:lnTo>
                    <a:pt x="446603" y="63269"/>
                  </a:lnTo>
                  <a:lnTo>
                    <a:pt x="488442" y="61722"/>
                  </a:lnTo>
                  <a:lnTo>
                    <a:pt x="530280" y="59840"/>
                  </a:lnTo>
                  <a:lnTo>
                    <a:pt x="572262" y="58674"/>
                  </a:lnTo>
                  <a:lnTo>
                    <a:pt x="614243" y="58078"/>
                  </a:lnTo>
                  <a:lnTo>
                    <a:pt x="656082" y="57912"/>
                  </a:lnTo>
                  <a:lnTo>
                    <a:pt x="712208" y="58221"/>
                  </a:lnTo>
                  <a:lnTo>
                    <a:pt x="768477" y="58674"/>
                  </a:lnTo>
                  <a:lnTo>
                    <a:pt x="824745" y="58554"/>
                  </a:lnTo>
                  <a:lnTo>
                    <a:pt x="880872" y="57150"/>
                  </a:lnTo>
                  <a:lnTo>
                    <a:pt x="933438" y="54054"/>
                  </a:lnTo>
                  <a:lnTo>
                    <a:pt x="985932" y="49530"/>
                  </a:lnTo>
                  <a:lnTo>
                    <a:pt x="1038284" y="43862"/>
                  </a:lnTo>
                  <a:lnTo>
                    <a:pt x="1090422" y="37338"/>
                  </a:lnTo>
                  <a:lnTo>
                    <a:pt x="1124140" y="33206"/>
                  </a:lnTo>
                  <a:lnTo>
                    <a:pt x="1157859" y="28860"/>
                  </a:lnTo>
                  <a:lnTo>
                    <a:pt x="1191577" y="24372"/>
                  </a:lnTo>
                  <a:lnTo>
                    <a:pt x="1225296" y="19812"/>
                  </a:lnTo>
                  <a:lnTo>
                    <a:pt x="1254454" y="16418"/>
                  </a:lnTo>
                  <a:lnTo>
                    <a:pt x="1313056" y="10489"/>
                  </a:lnTo>
                  <a:lnTo>
                    <a:pt x="1360812" y="7381"/>
                  </a:lnTo>
                  <a:lnTo>
                    <a:pt x="1415034" y="6096"/>
                  </a:lnTo>
                  <a:lnTo>
                    <a:pt x="1421892" y="6096"/>
                  </a:lnTo>
                  <a:lnTo>
                    <a:pt x="1428750" y="6096"/>
                  </a:lnTo>
                  <a:lnTo>
                    <a:pt x="1435608" y="6096"/>
                  </a:lnTo>
                  <a:lnTo>
                    <a:pt x="1436370" y="6096"/>
                  </a:lnTo>
                  <a:lnTo>
                    <a:pt x="1429964" y="5655"/>
                  </a:lnTo>
                  <a:lnTo>
                    <a:pt x="1423416" y="5429"/>
                  </a:lnTo>
                  <a:lnTo>
                    <a:pt x="1416867" y="5345"/>
                  </a:lnTo>
                  <a:lnTo>
                    <a:pt x="1410462" y="5334"/>
                  </a:lnTo>
                  <a:lnTo>
                    <a:pt x="1395829" y="4929"/>
                  </a:lnTo>
                  <a:lnTo>
                    <a:pt x="1381410" y="3810"/>
                  </a:lnTo>
                  <a:lnTo>
                    <a:pt x="1366849" y="2119"/>
                  </a:lnTo>
                  <a:lnTo>
                    <a:pt x="1351788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0" name="Google Shape;8480;p105"/>
            <p:cNvSpPr/>
            <p:nvPr/>
          </p:nvSpPr>
          <p:spPr>
            <a:xfrm>
              <a:off x="7386066" y="5927597"/>
              <a:ext cx="1047115" cy="50800"/>
            </a:xfrm>
            <a:custGeom>
              <a:rect b="b" l="l" r="r" t="t"/>
              <a:pathLst>
                <a:path extrusionOk="0" h="50800" w="1047115">
                  <a:moveTo>
                    <a:pt x="0" y="50292"/>
                  </a:moveTo>
                  <a:lnTo>
                    <a:pt x="13156" y="49470"/>
                  </a:lnTo>
                  <a:lnTo>
                    <a:pt x="26384" y="48291"/>
                  </a:lnTo>
                  <a:lnTo>
                    <a:pt x="39754" y="46970"/>
                  </a:lnTo>
                  <a:lnTo>
                    <a:pt x="53340" y="45720"/>
                  </a:lnTo>
                  <a:lnTo>
                    <a:pt x="73902" y="43564"/>
                  </a:lnTo>
                  <a:lnTo>
                    <a:pt x="94392" y="41624"/>
                  </a:lnTo>
                  <a:lnTo>
                    <a:pt x="114740" y="39826"/>
                  </a:lnTo>
                  <a:lnTo>
                    <a:pt x="134874" y="38100"/>
                  </a:lnTo>
                  <a:lnTo>
                    <a:pt x="163449" y="35373"/>
                  </a:lnTo>
                  <a:lnTo>
                    <a:pt x="220599" y="30491"/>
                  </a:lnTo>
                  <a:lnTo>
                    <a:pt x="296344" y="25578"/>
                  </a:lnTo>
                  <a:lnTo>
                    <a:pt x="343625" y="23914"/>
                  </a:lnTo>
                  <a:lnTo>
                    <a:pt x="390942" y="22872"/>
                  </a:lnTo>
                  <a:lnTo>
                    <a:pt x="438223" y="22122"/>
                  </a:lnTo>
                  <a:lnTo>
                    <a:pt x="485394" y="21336"/>
                  </a:lnTo>
                  <a:lnTo>
                    <a:pt x="519124" y="20514"/>
                  </a:lnTo>
                  <a:lnTo>
                    <a:pt x="552926" y="19335"/>
                  </a:lnTo>
                  <a:lnTo>
                    <a:pt x="586870" y="18014"/>
                  </a:lnTo>
                  <a:lnTo>
                    <a:pt x="621030" y="16764"/>
                  </a:lnTo>
                  <a:lnTo>
                    <a:pt x="653045" y="15751"/>
                  </a:lnTo>
                  <a:lnTo>
                    <a:pt x="685133" y="14954"/>
                  </a:lnTo>
                  <a:lnTo>
                    <a:pt x="717363" y="14299"/>
                  </a:lnTo>
                  <a:lnTo>
                    <a:pt x="749808" y="13716"/>
                  </a:lnTo>
                  <a:lnTo>
                    <a:pt x="778394" y="13156"/>
                  </a:lnTo>
                  <a:lnTo>
                    <a:pt x="807053" y="12668"/>
                  </a:lnTo>
                  <a:lnTo>
                    <a:pt x="835854" y="12322"/>
                  </a:lnTo>
                  <a:lnTo>
                    <a:pt x="864869" y="12192"/>
                  </a:lnTo>
                  <a:lnTo>
                    <a:pt x="893004" y="12299"/>
                  </a:lnTo>
                  <a:lnTo>
                    <a:pt x="921353" y="12477"/>
                  </a:lnTo>
                  <a:lnTo>
                    <a:pt x="949844" y="12513"/>
                  </a:lnTo>
                  <a:lnTo>
                    <a:pt x="978408" y="12192"/>
                  </a:lnTo>
                  <a:lnTo>
                    <a:pt x="991564" y="11632"/>
                  </a:lnTo>
                  <a:lnTo>
                    <a:pt x="1004792" y="11144"/>
                  </a:lnTo>
                  <a:lnTo>
                    <a:pt x="1018162" y="10798"/>
                  </a:lnTo>
                  <a:lnTo>
                    <a:pt x="1031747" y="10668"/>
                  </a:lnTo>
                  <a:lnTo>
                    <a:pt x="1035558" y="10668"/>
                  </a:lnTo>
                  <a:lnTo>
                    <a:pt x="1037082" y="9906"/>
                  </a:lnTo>
                  <a:lnTo>
                    <a:pt x="1039368" y="9144"/>
                  </a:lnTo>
                  <a:lnTo>
                    <a:pt x="1037082" y="8382"/>
                  </a:lnTo>
                  <a:lnTo>
                    <a:pt x="1046988" y="8382"/>
                  </a:lnTo>
                  <a:lnTo>
                    <a:pt x="1036319" y="7620"/>
                  </a:lnTo>
                  <a:lnTo>
                    <a:pt x="1026628" y="6965"/>
                  </a:lnTo>
                  <a:lnTo>
                    <a:pt x="1017651" y="5238"/>
                  </a:lnTo>
                  <a:lnTo>
                    <a:pt x="1008673" y="2797"/>
                  </a:lnTo>
                  <a:lnTo>
                    <a:pt x="998982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1" name="Google Shape;8481;p105"/>
            <p:cNvSpPr/>
            <p:nvPr/>
          </p:nvSpPr>
          <p:spPr>
            <a:xfrm>
              <a:off x="4123182" y="5406390"/>
              <a:ext cx="356870" cy="293370"/>
            </a:xfrm>
            <a:custGeom>
              <a:rect b="b" l="l" r="r" t="t"/>
              <a:pathLst>
                <a:path extrusionOk="0" h="293370" w="356870">
                  <a:moveTo>
                    <a:pt x="300227" y="0"/>
                  </a:moveTo>
                  <a:lnTo>
                    <a:pt x="301751" y="0"/>
                  </a:lnTo>
                  <a:lnTo>
                    <a:pt x="304037" y="0"/>
                  </a:lnTo>
                  <a:lnTo>
                    <a:pt x="305561" y="0"/>
                  </a:lnTo>
                  <a:lnTo>
                    <a:pt x="295024" y="4333"/>
                  </a:lnTo>
                  <a:lnTo>
                    <a:pt x="284130" y="8382"/>
                  </a:lnTo>
                  <a:lnTo>
                    <a:pt x="273093" y="12430"/>
                  </a:lnTo>
                  <a:lnTo>
                    <a:pt x="262127" y="16764"/>
                  </a:lnTo>
                  <a:lnTo>
                    <a:pt x="241553" y="24443"/>
                  </a:lnTo>
                  <a:lnTo>
                    <a:pt x="220979" y="32480"/>
                  </a:lnTo>
                  <a:lnTo>
                    <a:pt x="200405" y="40659"/>
                  </a:lnTo>
                  <a:lnTo>
                    <a:pt x="179831" y="48768"/>
                  </a:lnTo>
                  <a:lnTo>
                    <a:pt x="164842" y="55042"/>
                  </a:lnTo>
                  <a:lnTo>
                    <a:pt x="149637" y="61245"/>
                  </a:lnTo>
                  <a:lnTo>
                    <a:pt x="134290" y="67306"/>
                  </a:lnTo>
                  <a:lnTo>
                    <a:pt x="118871" y="73152"/>
                  </a:lnTo>
                  <a:lnTo>
                    <a:pt x="113537" y="75438"/>
                  </a:lnTo>
                  <a:lnTo>
                    <a:pt x="109727" y="77724"/>
                  </a:lnTo>
                  <a:lnTo>
                    <a:pt x="106679" y="80010"/>
                  </a:lnTo>
                  <a:lnTo>
                    <a:pt x="114299" y="80772"/>
                  </a:lnTo>
                  <a:lnTo>
                    <a:pt x="121919" y="80772"/>
                  </a:lnTo>
                  <a:lnTo>
                    <a:pt x="128777" y="81534"/>
                  </a:lnTo>
                  <a:lnTo>
                    <a:pt x="174105" y="84963"/>
                  </a:lnTo>
                  <a:lnTo>
                    <a:pt x="226313" y="89725"/>
                  </a:lnTo>
                  <a:lnTo>
                    <a:pt x="276439" y="96285"/>
                  </a:lnTo>
                  <a:lnTo>
                    <a:pt x="313943" y="106680"/>
                  </a:lnTo>
                  <a:lnTo>
                    <a:pt x="324611" y="115824"/>
                  </a:lnTo>
                  <a:lnTo>
                    <a:pt x="322325" y="124206"/>
                  </a:lnTo>
                  <a:lnTo>
                    <a:pt x="280796" y="158293"/>
                  </a:lnTo>
                  <a:lnTo>
                    <a:pt x="242030" y="177605"/>
                  </a:lnTo>
                  <a:lnTo>
                    <a:pt x="197929" y="198108"/>
                  </a:lnTo>
                  <a:lnTo>
                    <a:pt x="148780" y="220658"/>
                  </a:lnTo>
                  <a:lnTo>
                    <a:pt x="124205" y="231648"/>
                  </a:lnTo>
                  <a:lnTo>
                    <a:pt x="101679" y="241935"/>
                  </a:lnTo>
                  <a:lnTo>
                    <a:pt x="78866" y="252222"/>
                  </a:lnTo>
                  <a:lnTo>
                    <a:pt x="56054" y="262509"/>
                  </a:lnTo>
                  <a:lnTo>
                    <a:pt x="33527" y="272796"/>
                  </a:lnTo>
                  <a:lnTo>
                    <a:pt x="25503" y="276510"/>
                  </a:lnTo>
                  <a:lnTo>
                    <a:pt x="16192" y="280797"/>
                  </a:lnTo>
                  <a:lnTo>
                    <a:pt x="7167" y="285654"/>
                  </a:lnTo>
                  <a:lnTo>
                    <a:pt x="0" y="291084"/>
                  </a:lnTo>
                  <a:lnTo>
                    <a:pt x="0" y="291846"/>
                  </a:lnTo>
                  <a:lnTo>
                    <a:pt x="8941" y="292929"/>
                  </a:lnTo>
                  <a:lnTo>
                    <a:pt x="18383" y="293084"/>
                  </a:lnTo>
                  <a:lnTo>
                    <a:pt x="27967" y="292810"/>
                  </a:lnTo>
                  <a:lnTo>
                    <a:pt x="37337" y="292608"/>
                  </a:lnTo>
                  <a:lnTo>
                    <a:pt x="59959" y="291738"/>
                  </a:lnTo>
                  <a:lnTo>
                    <a:pt x="82295" y="289655"/>
                  </a:lnTo>
                  <a:lnTo>
                    <a:pt x="104632" y="287143"/>
                  </a:lnTo>
                  <a:lnTo>
                    <a:pt x="127253" y="284988"/>
                  </a:lnTo>
                  <a:lnTo>
                    <a:pt x="153662" y="282261"/>
                  </a:lnTo>
                  <a:lnTo>
                    <a:pt x="180212" y="279749"/>
                  </a:lnTo>
                  <a:lnTo>
                    <a:pt x="206763" y="277379"/>
                  </a:lnTo>
                  <a:lnTo>
                    <a:pt x="233171" y="275082"/>
                  </a:lnTo>
                  <a:lnTo>
                    <a:pt x="254900" y="272938"/>
                  </a:lnTo>
                  <a:lnTo>
                    <a:pt x="298644" y="269509"/>
                  </a:lnTo>
                  <a:lnTo>
                    <a:pt x="338423" y="267557"/>
                  </a:lnTo>
                  <a:lnTo>
                    <a:pt x="356615" y="267462"/>
                  </a:lnTo>
                  <a:lnTo>
                    <a:pt x="350198" y="268676"/>
                  </a:lnTo>
                  <a:lnTo>
                    <a:pt x="343566" y="269748"/>
                  </a:lnTo>
                  <a:lnTo>
                    <a:pt x="336792" y="270248"/>
                  </a:lnTo>
                  <a:lnTo>
                    <a:pt x="329945" y="269748"/>
                  </a:lnTo>
                  <a:lnTo>
                    <a:pt x="326135" y="268986"/>
                  </a:lnTo>
                  <a:lnTo>
                    <a:pt x="322325" y="268224"/>
                  </a:lnTo>
                  <a:lnTo>
                    <a:pt x="317753" y="26670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82" name="Google Shape;8482;p105"/>
            <p:cNvGrpSpPr/>
            <p:nvPr/>
          </p:nvGrpSpPr>
          <p:grpSpPr>
            <a:xfrm>
              <a:off x="4155185" y="5814059"/>
              <a:ext cx="213487" cy="132080"/>
              <a:chOff x="4155185" y="5814059"/>
              <a:chExt cx="213487" cy="132080"/>
            </a:xfrm>
          </p:grpSpPr>
          <p:sp>
            <p:nvSpPr>
              <p:cNvPr id="8483" name="Google Shape;8483;p105"/>
              <p:cNvSpPr/>
              <p:nvPr/>
            </p:nvSpPr>
            <p:spPr>
              <a:xfrm>
                <a:off x="4162924" y="5853683"/>
                <a:ext cx="38100" cy="90804"/>
              </a:xfrm>
              <a:custGeom>
                <a:rect b="b" l="l" r="r" t="t"/>
                <a:pathLst>
                  <a:path extrusionOk="0" h="90804" w="38100">
                    <a:moveTo>
                      <a:pt x="2928" y="0"/>
                    </a:moveTo>
                    <a:lnTo>
                      <a:pt x="2166" y="1524"/>
                    </a:lnTo>
                    <a:lnTo>
                      <a:pt x="2166" y="762"/>
                    </a:lnTo>
                    <a:lnTo>
                      <a:pt x="2166" y="1524"/>
                    </a:lnTo>
                    <a:lnTo>
                      <a:pt x="1071" y="8048"/>
                    </a:lnTo>
                    <a:lnTo>
                      <a:pt x="833" y="14859"/>
                    </a:lnTo>
                    <a:lnTo>
                      <a:pt x="881" y="21669"/>
                    </a:lnTo>
                    <a:lnTo>
                      <a:pt x="642" y="28194"/>
                    </a:lnTo>
                    <a:lnTo>
                      <a:pt x="428" y="39171"/>
                    </a:lnTo>
                    <a:lnTo>
                      <a:pt x="71" y="50292"/>
                    </a:lnTo>
                    <a:lnTo>
                      <a:pt x="0" y="61412"/>
                    </a:lnTo>
                    <a:lnTo>
                      <a:pt x="642" y="72390"/>
                    </a:lnTo>
                    <a:lnTo>
                      <a:pt x="642" y="77724"/>
                    </a:lnTo>
                    <a:lnTo>
                      <a:pt x="3690" y="84582"/>
                    </a:lnTo>
                    <a:lnTo>
                      <a:pt x="9024" y="87630"/>
                    </a:lnTo>
                    <a:lnTo>
                      <a:pt x="15120" y="90678"/>
                    </a:lnTo>
                    <a:lnTo>
                      <a:pt x="21216" y="88392"/>
                    </a:lnTo>
                    <a:lnTo>
                      <a:pt x="25788" y="84582"/>
                    </a:lnTo>
                    <a:lnTo>
                      <a:pt x="31884" y="80010"/>
                    </a:lnTo>
                    <a:lnTo>
                      <a:pt x="34170" y="73913"/>
                    </a:lnTo>
                    <a:lnTo>
                      <a:pt x="37980" y="67055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4" name="Google Shape;8484;p105"/>
              <p:cNvSpPr/>
              <p:nvPr/>
            </p:nvSpPr>
            <p:spPr>
              <a:xfrm>
                <a:off x="4155185" y="5814059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047"/>
                    </a:moveTo>
                    <a:lnTo>
                      <a:pt x="0" y="11429"/>
                    </a:lnTo>
                    <a:lnTo>
                      <a:pt x="3809" y="15239"/>
                    </a:lnTo>
                    <a:lnTo>
                      <a:pt x="12191" y="15239"/>
                    </a:lnTo>
                    <a:lnTo>
                      <a:pt x="15239" y="11429"/>
                    </a:lnTo>
                    <a:lnTo>
                      <a:pt x="15239" y="7619"/>
                    </a:lnTo>
                    <a:lnTo>
                      <a:pt x="15239" y="3047"/>
                    </a:lnTo>
                    <a:lnTo>
                      <a:pt x="12191" y="0"/>
                    </a:lnTo>
                    <a:lnTo>
                      <a:pt x="3809" y="0"/>
                    </a:lnTo>
                    <a:lnTo>
                      <a:pt x="0" y="3047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5" name="Google Shape;8485;p105"/>
              <p:cNvSpPr/>
              <p:nvPr/>
            </p:nvSpPr>
            <p:spPr>
              <a:xfrm>
                <a:off x="4253483" y="5855207"/>
                <a:ext cx="36195" cy="3175"/>
              </a:xfrm>
              <a:custGeom>
                <a:rect b="b" l="l" r="r" t="t"/>
                <a:pathLst>
                  <a:path extrusionOk="0" h="3175" w="36195">
                    <a:moveTo>
                      <a:pt x="0" y="0"/>
                    </a:moveTo>
                    <a:lnTo>
                      <a:pt x="7655" y="1440"/>
                    </a:lnTo>
                    <a:lnTo>
                      <a:pt x="14954" y="2381"/>
                    </a:lnTo>
                    <a:lnTo>
                      <a:pt x="22395" y="2893"/>
                    </a:lnTo>
                    <a:lnTo>
                      <a:pt x="30480" y="3047"/>
                    </a:lnTo>
                    <a:lnTo>
                      <a:pt x="33528" y="3047"/>
                    </a:lnTo>
                    <a:lnTo>
                      <a:pt x="34290" y="3047"/>
                    </a:lnTo>
                    <a:lnTo>
                      <a:pt x="35814" y="3047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6" name="Google Shape;8486;p105"/>
              <p:cNvSpPr/>
              <p:nvPr/>
            </p:nvSpPr>
            <p:spPr>
              <a:xfrm>
                <a:off x="4265675" y="5897117"/>
                <a:ext cx="51435" cy="10795"/>
              </a:xfrm>
              <a:custGeom>
                <a:rect b="b" l="l" r="r" t="t"/>
                <a:pathLst>
                  <a:path extrusionOk="0" h="10795" w="51435">
                    <a:moveTo>
                      <a:pt x="0" y="9144"/>
                    </a:moveTo>
                    <a:lnTo>
                      <a:pt x="9572" y="10287"/>
                    </a:lnTo>
                    <a:lnTo>
                      <a:pt x="18288" y="10287"/>
                    </a:lnTo>
                    <a:lnTo>
                      <a:pt x="27003" y="9144"/>
                    </a:lnTo>
                    <a:lnTo>
                      <a:pt x="36576" y="6858"/>
                    </a:lnTo>
                    <a:lnTo>
                      <a:pt x="44196" y="3810"/>
                    </a:lnTo>
                    <a:lnTo>
                      <a:pt x="46482" y="3048"/>
                    </a:lnTo>
                    <a:lnTo>
                      <a:pt x="51053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7" name="Google Shape;8487;p105"/>
              <p:cNvSpPr/>
              <p:nvPr/>
            </p:nvSpPr>
            <p:spPr>
              <a:xfrm>
                <a:off x="4361687" y="5855969"/>
                <a:ext cx="6985" cy="90170"/>
              </a:xfrm>
              <a:custGeom>
                <a:rect b="b" l="l" r="r" t="t"/>
                <a:pathLst>
                  <a:path extrusionOk="0" h="90170" w="6985">
                    <a:moveTo>
                      <a:pt x="0" y="0"/>
                    </a:moveTo>
                    <a:lnTo>
                      <a:pt x="702" y="9477"/>
                    </a:lnTo>
                    <a:lnTo>
                      <a:pt x="1619" y="18669"/>
                    </a:lnTo>
                    <a:lnTo>
                      <a:pt x="2678" y="27860"/>
                    </a:lnTo>
                    <a:lnTo>
                      <a:pt x="3810" y="37338"/>
                    </a:lnTo>
                    <a:lnTo>
                      <a:pt x="4262" y="46934"/>
                    </a:lnTo>
                    <a:lnTo>
                      <a:pt x="4572" y="56388"/>
                    </a:lnTo>
                    <a:lnTo>
                      <a:pt x="4881" y="65841"/>
                    </a:lnTo>
                    <a:lnTo>
                      <a:pt x="5334" y="75438"/>
                    </a:lnTo>
                    <a:lnTo>
                      <a:pt x="6096" y="80772"/>
                    </a:lnTo>
                    <a:lnTo>
                      <a:pt x="6858" y="85344"/>
                    </a:lnTo>
                    <a:lnTo>
                      <a:pt x="6858" y="89916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488" name="Google Shape;8488;p10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199321" y="5265597"/>
              <a:ext cx="80749" cy="1004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489" name="Google Shape;8489;p105"/>
            <p:cNvGrpSpPr/>
            <p:nvPr/>
          </p:nvGrpSpPr>
          <p:grpSpPr>
            <a:xfrm>
              <a:off x="4624006" y="5396484"/>
              <a:ext cx="55566" cy="246379"/>
              <a:chOff x="4624006" y="5396484"/>
              <a:chExt cx="55566" cy="246379"/>
            </a:xfrm>
          </p:grpSpPr>
          <p:sp>
            <p:nvSpPr>
              <p:cNvPr id="8490" name="Google Shape;8490;p105"/>
              <p:cNvSpPr/>
              <p:nvPr/>
            </p:nvSpPr>
            <p:spPr>
              <a:xfrm>
                <a:off x="4624006" y="5416296"/>
                <a:ext cx="15239" cy="223520"/>
              </a:xfrm>
              <a:custGeom>
                <a:rect b="b" l="l" r="r" t="t"/>
                <a:pathLst>
                  <a:path extrusionOk="0" h="223520" w="15239">
                    <a:moveTo>
                      <a:pt x="571" y="0"/>
                    </a:moveTo>
                    <a:lnTo>
                      <a:pt x="0" y="18264"/>
                    </a:lnTo>
                    <a:lnTo>
                      <a:pt x="1143" y="35814"/>
                    </a:lnTo>
                    <a:lnTo>
                      <a:pt x="3143" y="53363"/>
                    </a:lnTo>
                    <a:lnTo>
                      <a:pt x="5143" y="71628"/>
                    </a:lnTo>
                    <a:lnTo>
                      <a:pt x="6488" y="92202"/>
                    </a:lnTo>
                    <a:lnTo>
                      <a:pt x="7334" y="112776"/>
                    </a:lnTo>
                    <a:lnTo>
                      <a:pt x="8036" y="133350"/>
                    </a:lnTo>
                    <a:lnTo>
                      <a:pt x="8953" y="153924"/>
                    </a:lnTo>
                    <a:lnTo>
                      <a:pt x="9429" y="170497"/>
                    </a:lnTo>
                    <a:lnTo>
                      <a:pt x="9906" y="187071"/>
                    </a:lnTo>
                    <a:lnTo>
                      <a:pt x="10668" y="203644"/>
                    </a:lnTo>
                    <a:lnTo>
                      <a:pt x="12001" y="220218"/>
                    </a:lnTo>
                    <a:lnTo>
                      <a:pt x="12763" y="221742"/>
                    </a:lnTo>
                    <a:lnTo>
                      <a:pt x="12763" y="222504"/>
                    </a:lnTo>
                    <a:lnTo>
                      <a:pt x="12763" y="223266"/>
                    </a:lnTo>
                    <a:lnTo>
                      <a:pt x="13013" y="216288"/>
                    </a:lnTo>
                    <a:lnTo>
                      <a:pt x="13620" y="209169"/>
                    </a:lnTo>
                    <a:lnTo>
                      <a:pt x="14370" y="202049"/>
                    </a:lnTo>
                    <a:lnTo>
                      <a:pt x="15049" y="19507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1" name="Google Shape;8491;p105"/>
              <p:cNvSpPr/>
              <p:nvPr/>
            </p:nvSpPr>
            <p:spPr>
              <a:xfrm>
                <a:off x="4666237" y="5396484"/>
                <a:ext cx="13335" cy="246379"/>
              </a:xfrm>
              <a:custGeom>
                <a:rect b="b" l="l" r="r" t="t"/>
                <a:pathLst>
                  <a:path extrusionOk="0" h="246379" w="13335">
                    <a:moveTo>
                      <a:pt x="250" y="0"/>
                    </a:moveTo>
                    <a:lnTo>
                      <a:pt x="0" y="16787"/>
                    </a:lnTo>
                    <a:lnTo>
                      <a:pt x="1107" y="33146"/>
                    </a:lnTo>
                    <a:lnTo>
                      <a:pt x="2928" y="49506"/>
                    </a:lnTo>
                    <a:lnTo>
                      <a:pt x="4822" y="66293"/>
                    </a:lnTo>
                    <a:lnTo>
                      <a:pt x="6500" y="92011"/>
                    </a:lnTo>
                    <a:lnTo>
                      <a:pt x="7393" y="117728"/>
                    </a:lnTo>
                    <a:lnTo>
                      <a:pt x="8143" y="143446"/>
                    </a:lnTo>
                    <a:lnTo>
                      <a:pt x="9394" y="169163"/>
                    </a:lnTo>
                    <a:lnTo>
                      <a:pt x="10072" y="185046"/>
                    </a:lnTo>
                    <a:lnTo>
                      <a:pt x="10822" y="200786"/>
                    </a:lnTo>
                    <a:lnTo>
                      <a:pt x="11429" y="216527"/>
                    </a:lnTo>
                    <a:lnTo>
                      <a:pt x="11680" y="232409"/>
                    </a:lnTo>
                    <a:lnTo>
                      <a:pt x="11680" y="236219"/>
                    </a:lnTo>
                    <a:lnTo>
                      <a:pt x="11680" y="240791"/>
                    </a:lnTo>
                    <a:lnTo>
                      <a:pt x="12442" y="245363"/>
                    </a:lnTo>
                    <a:lnTo>
                      <a:pt x="12442" y="246125"/>
                    </a:lnTo>
                    <a:lnTo>
                      <a:pt x="12442" y="242315"/>
                    </a:lnTo>
                    <a:lnTo>
                      <a:pt x="13204" y="236981"/>
                    </a:lnTo>
                    <a:lnTo>
                      <a:pt x="13204" y="232409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492" name="Google Shape;8492;p10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784585" y="5478791"/>
              <a:ext cx="156235" cy="1592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93" name="Google Shape;8493;p105"/>
            <p:cNvSpPr/>
            <p:nvPr/>
          </p:nvSpPr>
          <p:spPr>
            <a:xfrm>
              <a:off x="5015484" y="5522214"/>
              <a:ext cx="75564" cy="1270"/>
            </a:xfrm>
            <a:custGeom>
              <a:rect b="b" l="l" r="r" t="t"/>
              <a:pathLst>
                <a:path extrusionOk="0" h="1270" w="75564">
                  <a:moveTo>
                    <a:pt x="0" y="0"/>
                  </a:moveTo>
                  <a:lnTo>
                    <a:pt x="12001" y="119"/>
                  </a:lnTo>
                  <a:lnTo>
                    <a:pt x="24003" y="380"/>
                  </a:lnTo>
                  <a:lnTo>
                    <a:pt x="36004" y="642"/>
                  </a:lnTo>
                  <a:lnTo>
                    <a:pt x="48006" y="761"/>
                  </a:lnTo>
                  <a:lnTo>
                    <a:pt x="54435" y="761"/>
                  </a:lnTo>
                  <a:lnTo>
                    <a:pt x="63436" y="761"/>
                  </a:lnTo>
                  <a:lnTo>
                    <a:pt x="71580" y="761"/>
                  </a:lnTo>
                  <a:lnTo>
                    <a:pt x="75438" y="761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94" name="Google Shape;8494;p105"/>
            <p:cNvGrpSpPr/>
            <p:nvPr/>
          </p:nvGrpSpPr>
          <p:grpSpPr>
            <a:xfrm>
              <a:off x="5234165" y="5295899"/>
              <a:ext cx="166954" cy="280429"/>
              <a:chOff x="5234165" y="5295899"/>
              <a:chExt cx="166954" cy="280429"/>
            </a:xfrm>
          </p:grpSpPr>
          <p:pic>
            <p:nvPicPr>
              <p:cNvPr id="8495" name="Google Shape;8495;p105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5234165" y="5423141"/>
                <a:ext cx="118135" cy="1531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496" name="Google Shape;8496;p105"/>
              <p:cNvSpPr/>
              <p:nvPr/>
            </p:nvSpPr>
            <p:spPr>
              <a:xfrm>
                <a:off x="5358574" y="5295899"/>
                <a:ext cx="42545" cy="79375"/>
              </a:xfrm>
              <a:custGeom>
                <a:rect b="b" l="l" r="r" t="t"/>
                <a:pathLst>
                  <a:path extrusionOk="0" h="79375" w="42545">
                    <a:moveTo>
                      <a:pt x="1333" y="0"/>
                    </a:moveTo>
                    <a:lnTo>
                      <a:pt x="166" y="9453"/>
                    </a:lnTo>
                    <a:lnTo>
                      <a:pt x="0" y="17907"/>
                    </a:lnTo>
                    <a:lnTo>
                      <a:pt x="690" y="26360"/>
                    </a:lnTo>
                    <a:lnTo>
                      <a:pt x="2095" y="35814"/>
                    </a:lnTo>
                    <a:lnTo>
                      <a:pt x="3131" y="43815"/>
                    </a:lnTo>
                    <a:lnTo>
                      <a:pt x="25717" y="79248"/>
                    </a:lnTo>
                    <a:lnTo>
                      <a:pt x="30289" y="76200"/>
                    </a:lnTo>
                    <a:lnTo>
                      <a:pt x="35623" y="70866"/>
                    </a:lnTo>
                    <a:lnTo>
                      <a:pt x="39433" y="65532"/>
                    </a:lnTo>
                    <a:lnTo>
                      <a:pt x="40957" y="64008"/>
                    </a:lnTo>
                    <a:lnTo>
                      <a:pt x="42481" y="59436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7" name="Google Shape;8497;p105"/>
              <p:cNvSpPr/>
              <p:nvPr/>
            </p:nvSpPr>
            <p:spPr>
              <a:xfrm>
                <a:off x="5360670" y="5321807"/>
                <a:ext cx="27939" cy="3175"/>
              </a:xfrm>
              <a:custGeom>
                <a:rect b="b" l="l" r="r" t="t"/>
                <a:pathLst>
                  <a:path extrusionOk="0" h="3175" w="27939">
                    <a:moveTo>
                      <a:pt x="0" y="1524"/>
                    </a:moveTo>
                    <a:lnTo>
                      <a:pt x="7822" y="2464"/>
                    </a:lnTo>
                    <a:lnTo>
                      <a:pt x="14001" y="2762"/>
                    </a:lnTo>
                    <a:lnTo>
                      <a:pt x="20038" y="2059"/>
                    </a:lnTo>
                    <a:lnTo>
                      <a:pt x="27432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498" name="Google Shape;8498;p105"/>
            <p:cNvSpPr/>
            <p:nvPr/>
          </p:nvSpPr>
          <p:spPr>
            <a:xfrm>
              <a:off x="5360670" y="5657850"/>
              <a:ext cx="56514" cy="81914"/>
            </a:xfrm>
            <a:custGeom>
              <a:rect b="b" l="l" r="r" t="t"/>
              <a:pathLst>
                <a:path extrusionOk="0" h="81914" w="56514">
                  <a:moveTo>
                    <a:pt x="0" y="7620"/>
                  </a:moveTo>
                  <a:lnTo>
                    <a:pt x="9715" y="5917"/>
                  </a:lnTo>
                  <a:lnTo>
                    <a:pt x="19431" y="4286"/>
                  </a:lnTo>
                  <a:lnTo>
                    <a:pt x="29146" y="2797"/>
                  </a:lnTo>
                  <a:lnTo>
                    <a:pt x="38862" y="1524"/>
                  </a:lnTo>
                  <a:lnTo>
                    <a:pt x="44196" y="762"/>
                  </a:lnTo>
                  <a:lnTo>
                    <a:pt x="48768" y="0"/>
                  </a:lnTo>
                  <a:lnTo>
                    <a:pt x="54102" y="0"/>
                  </a:lnTo>
                  <a:lnTo>
                    <a:pt x="50292" y="5334"/>
                  </a:lnTo>
                  <a:lnTo>
                    <a:pt x="44958" y="9906"/>
                  </a:lnTo>
                  <a:lnTo>
                    <a:pt x="40386" y="15240"/>
                  </a:lnTo>
                  <a:lnTo>
                    <a:pt x="15240" y="47244"/>
                  </a:lnTo>
                  <a:lnTo>
                    <a:pt x="762" y="76200"/>
                  </a:lnTo>
                  <a:lnTo>
                    <a:pt x="762" y="77724"/>
                  </a:lnTo>
                  <a:lnTo>
                    <a:pt x="0" y="80010"/>
                  </a:lnTo>
                  <a:lnTo>
                    <a:pt x="4572" y="80772"/>
                  </a:lnTo>
                  <a:lnTo>
                    <a:pt x="8382" y="81534"/>
                  </a:lnTo>
                  <a:lnTo>
                    <a:pt x="12192" y="81534"/>
                  </a:lnTo>
                  <a:lnTo>
                    <a:pt x="51816" y="79248"/>
                  </a:lnTo>
                  <a:lnTo>
                    <a:pt x="56388" y="78486"/>
                  </a:lnTo>
                  <a:lnTo>
                    <a:pt x="54102" y="78486"/>
                  </a:lnTo>
                  <a:lnTo>
                    <a:pt x="56388" y="7620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9" name="Google Shape;8499;p105"/>
            <p:cNvSpPr/>
            <p:nvPr/>
          </p:nvSpPr>
          <p:spPr>
            <a:xfrm>
              <a:off x="5427726" y="5318759"/>
              <a:ext cx="40639" cy="10795"/>
            </a:xfrm>
            <a:custGeom>
              <a:rect b="b" l="l" r="r" t="t"/>
              <a:pathLst>
                <a:path extrusionOk="0" h="10795" w="40639">
                  <a:moveTo>
                    <a:pt x="0" y="10668"/>
                  </a:moveTo>
                  <a:lnTo>
                    <a:pt x="35052" y="3048"/>
                  </a:lnTo>
                  <a:lnTo>
                    <a:pt x="37338" y="2286"/>
                  </a:lnTo>
                  <a:lnTo>
                    <a:pt x="40386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0" name="Google Shape;8500;p105"/>
            <p:cNvSpPr/>
            <p:nvPr/>
          </p:nvSpPr>
          <p:spPr>
            <a:xfrm>
              <a:off x="5410200" y="5593079"/>
              <a:ext cx="27939" cy="59689"/>
            </a:xfrm>
            <a:custGeom>
              <a:rect b="b" l="l" r="r" t="t"/>
              <a:pathLst>
                <a:path extrusionOk="0" h="59689" w="27939">
                  <a:moveTo>
                    <a:pt x="1524" y="0"/>
                  </a:moveTo>
                  <a:lnTo>
                    <a:pt x="547" y="8334"/>
                  </a:lnTo>
                  <a:lnTo>
                    <a:pt x="0" y="16383"/>
                  </a:lnTo>
                  <a:lnTo>
                    <a:pt x="23" y="24431"/>
                  </a:lnTo>
                  <a:lnTo>
                    <a:pt x="762" y="32766"/>
                  </a:lnTo>
                  <a:lnTo>
                    <a:pt x="1524" y="40386"/>
                  </a:lnTo>
                  <a:lnTo>
                    <a:pt x="2286" y="49530"/>
                  </a:lnTo>
                  <a:lnTo>
                    <a:pt x="6096" y="55626"/>
                  </a:lnTo>
                  <a:lnTo>
                    <a:pt x="8382" y="59436"/>
                  </a:lnTo>
                  <a:lnTo>
                    <a:pt x="12192" y="59436"/>
                  </a:lnTo>
                  <a:lnTo>
                    <a:pt x="16002" y="59436"/>
                  </a:lnTo>
                  <a:lnTo>
                    <a:pt x="22098" y="59436"/>
                  </a:lnTo>
                  <a:lnTo>
                    <a:pt x="24384" y="54102"/>
                  </a:lnTo>
                  <a:lnTo>
                    <a:pt x="27432" y="4953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1" name="Google Shape;8501;p105"/>
            <p:cNvSpPr/>
            <p:nvPr/>
          </p:nvSpPr>
          <p:spPr>
            <a:xfrm>
              <a:off x="5444775" y="5301996"/>
              <a:ext cx="15239" cy="52070"/>
            </a:xfrm>
            <a:custGeom>
              <a:rect b="b" l="l" r="r" t="t"/>
              <a:pathLst>
                <a:path extrusionOk="0" h="52070" w="15239">
                  <a:moveTo>
                    <a:pt x="476" y="0"/>
                  </a:moveTo>
                  <a:lnTo>
                    <a:pt x="0" y="8632"/>
                  </a:lnTo>
                  <a:lnTo>
                    <a:pt x="666" y="15906"/>
                  </a:lnTo>
                  <a:lnTo>
                    <a:pt x="2190" y="23038"/>
                  </a:lnTo>
                  <a:lnTo>
                    <a:pt x="4286" y="31242"/>
                  </a:lnTo>
                  <a:lnTo>
                    <a:pt x="5048" y="35052"/>
                  </a:lnTo>
                  <a:lnTo>
                    <a:pt x="7334" y="48768"/>
                  </a:lnTo>
                  <a:lnTo>
                    <a:pt x="11144" y="51053"/>
                  </a:lnTo>
                  <a:lnTo>
                    <a:pt x="12668" y="51816"/>
                  </a:lnTo>
                  <a:lnTo>
                    <a:pt x="13430" y="51816"/>
                  </a:lnTo>
                  <a:lnTo>
                    <a:pt x="14954" y="51816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502" name="Google Shape;8502;p105"/>
            <p:cNvGrpSpPr/>
            <p:nvPr/>
          </p:nvGrpSpPr>
          <p:grpSpPr>
            <a:xfrm>
              <a:off x="5410962" y="5614416"/>
              <a:ext cx="80136" cy="5714"/>
              <a:chOff x="5410962" y="5614416"/>
              <a:chExt cx="80136" cy="5714"/>
            </a:xfrm>
          </p:grpSpPr>
          <p:sp>
            <p:nvSpPr>
              <p:cNvPr id="8503" name="Google Shape;8503;p105"/>
              <p:cNvSpPr/>
              <p:nvPr/>
            </p:nvSpPr>
            <p:spPr>
              <a:xfrm>
                <a:off x="5410962" y="5614416"/>
                <a:ext cx="31750" cy="3810"/>
              </a:xfrm>
              <a:custGeom>
                <a:rect b="b" l="l" r="r" t="t"/>
                <a:pathLst>
                  <a:path extrusionOk="0" h="3810" w="31750">
                    <a:moveTo>
                      <a:pt x="0" y="761"/>
                    </a:moveTo>
                    <a:lnTo>
                      <a:pt x="9167" y="2357"/>
                    </a:lnTo>
                    <a:lnTo>
                      <a:pt x="16192" y="3238"/>
                    </a:lnTo>
                    <a:lnTo>
                      <a:pt x="22931" y="2690"/>
                    </a:lnTo>
                    <a:lnTo>
                      <a:pt x="31242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4" name="Google Shape;8504;p105"/>
              <p:cNvSpPr/>
              <p:nvPr/>
            </p:nvSpPr>
            <p:spPr>
              <a:xfrm>
                <a:off x="5457444" y="5614416"/>
                <a:ext cx="33654" cy="5714"/>
              </a:xfrm>
              <a:custGeom>
                <a:rect b="b" l="l" r="r" t="t"/>
                <a:pathLst>
                  <a:path extrusionOk="0" h="5714" w="33654">
                    <a:moveTo>
                      <a:pt x="0" y="5333"/>
                    </a:moveTo>
                    <a:lnTo>
                      <a:pt x="7548" y="4190"/>
                    </a:lnTo>
                    <a:lnTo>
                      <a:pt x="15240" y="3047"/>
                    </a:lnTo>
                    <a:lnTo>
                      <a:pt x="22931" y="1904"/>
                    </a:lnTo>
                    <a:lnTo>
                      <a:pt x="30480" y="761"/>
                    </a:lnTo>
                    <a:lnTo>
                      <a:pt x="32766" y="0"/>
                    </a:lnTo>
                    <a:lnTo>
                      <a:pt x="33528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505" name="Google Shape;8505;p105"/>
            <p:cNvSpPr/>
            <p:nvPr/>
          </p:nvSpPr>
          <p:spPr>
            <a:xfrm>
              <a:off x="5500592" y="5282946"/>
              <a:ext cx="4445" cy="60960"/>
            </a:xfrm>
            <a:custGeom>
              <a:rect b="b" l="l" r="r" t="t"/>
              <a:pathLst>
                <a:path extrusionOk="0" h="60960" w="4445">
                  <a:moveTo>
                    <a:pt x="4095" y="0"/>
                  </a:moveTo>
                  <a:lnTo>
                    <a:pt x="1154" y="9191"/>
                  </a:lnTo>
                  <a:lnTo>
                    <a:pt x="0" y="16382"/>
                  </a:lnTo>
                  <a:lnTo>
                    <a:pt x="130" y="23574"/>
                  </a:lnTo>
                  <a:lnTo>
                    <a:pt x="1047" y="32765"/>
                  </a:lnTo>
                  <a:lnTo>
                    <a:pt x="2024" y="40064"/>
                  </a:lnTo>
                  <a:lnTo>
                    <a:pt x="2571" y="47148"/>
                  </a:lnTo>
                  <a:lnTo>
                    <a:pt x="2547" y="54090"/>
                  </a:lnTo>
                  <a:lnTo>
                    <a:pt x="1809" y="60959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506" name="Google Shape;8506;p105"/>
            <p:cNvGrpSpPr/>
            <p:nvPr/>
          </p:nvGrpSpPr>
          <p:grpSpPr>
            <a:xfrm>
              <a:off x="5474398" y="5593080"/>
              <a:ext cx="49720" cy="60325"/>
              <a:chOff x="5474398" y="5593080"/>
              <a:chExt cx="49720" cy="60325"/>
            </a:xfrm>
          </p:grpSpPr>
          <p:sp>
            <p:nvSpPr>
              <p:cNvPr id="8507" name="Google Shape;8507;p105"/>
              <p:cNvSpPr/>
              <p:nvPr/>
            </p:nvSpPr>
            <p:spPr>
              <a:xfrm>
                <a:off x="5474398" y="5593080"/>
                <a:ext cx="6985" cy="54610"/>
              </a:xfrm>
              <a:custGeom>
                <a:rect b="b" l="l" r="r" t="t"/>
                <a:pathLst>
                  <a:path extrusionOk="0" h="54610" w="6985">
                    <a:moveTo>
                      <a:pt x="1333" y="0"/>
                    </a:moveTo>
                    <a:lnTo>
                      <a:pt x="166" y="7750"/>
                    </a:lnTo>
                    <a:lnTo>
                      <a:pt x="0" y="14573"/>
                    </a:lnTo>
                    <a:lnTo>
                      <a:pt x="690" y="21538"/>
                    </a:lnTo>
                    <a:lnTo>
                      <a:pt x="2095" y="29718"/>
                    </a:lnTo>
                    <a:lnTo>
                      <a:pt x="3619" y="36576"/>
                    </a:lnTo>
                    <a:lnTo>
                      <a:pt x="3619" y="43434"/>
                    </a:lnTo>
                    <a:lnTo>
                      <a:pt x="4381" y="51053"/>
                    </a:lnTo>
                    <a:lnTo>
                      <a:pt x="5143" y="54102"/>
                    </a:lnTo>
                    <a:lnTo>
                      <a:pt x="5905" y="53340"/>
                    </a:lnTo>
                    <a:lnTo>
                      <a:pt x="6667" y="5410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8" name="Google Shape;8508;p105"/>
              <p:cNvSpPr/>
              <p:nvPr/>
            </p:nvSpPr>
            <p:spPr>
              <a:xfrm>
                <a:off x="5518404" y="5593080"/>
                <a:ext cx="5714" cy="60325"/>
              </a:xfrm>
              <a:custGeom>
                <a:rect b="b" l="l" r="r" t="t"/>
                <a:pathLst>
                  <a:path extrusionOk="0" h="60325" w="5714">
                    <a:moveTo>
                      <a:pt x="5334" y="0"/>
                    </a:moveTo>
                    <a:lnTo>
                      <a:pt x="4893" y="9477"/>
                    </a:lnTo>
                    <a:lnTo>
                      <a:pt x="4667" y="18668"/>
                    </a:lnTo>
                    <a:lnTo>
                      <a:pt x="4583" y="27860"/>
                    </a:lnTo>
                    <a:lnTo>
                      <a:pt x="4572" y="37338"/>
                    </a:lnTo>
                    <a:lnTo>
                      <a:pt x="4572" y="45720"/>
                    </a:lnTo>
                    <a:lnTo>
                      <a:pt x="3048" y="51816"/>
                    </a:lnTo>
                    <a:lnTo>
                      <a:pt x="0" y="60198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09" name="Google Shape;8509;p105"/>
            <p:cNvGrpSpPr/>
            <p:nvPr/>
          </p:nvGrpSpPr>
          <p:grpSpPr>
            <a:xfrm>
              <a:off x="5474207" y="5718809"/>
              <a:ext cx="33654" cy="103124"/>
              <a:chOff x="5474207" y="5718809"/>
              <a:chExt cx="33654" cy="103124"/>
            </a:xfrm>
          </p:grpSpPr>
          <p:sp>
            <p:nvSpPr>
              <p:cNvPr id="8510" name="Google Shape;8510;p105"/>
              <p:cNvSpPr/>
              <p:nvPr/>
            </p:nvSpPr>
            <p:spPr>
              <a:xfrm>
                <a:off x="5474207" y="5769863"/>
                <a:ext cx="33654" cy="52070"/>
              </a:xfrm>
              <a:custGeom>
                <a:rect b="b" l="l" r="r" t="t"/>
                <a:pathLst>
                  <a:path extrusionOk="0" h="52070" w="33654">
                    <a:moveTo>
                      <a:pt x="3810" y="0"/>
                    </a:moveTo>
                    <a:lnTo>
                      <a:pt x="2809" y="8905"/>
                    </a:lnTo>
                    <a:lnTo>
                      <a:pt x="2095" y="17526"/>
                    </a:lnTo>
                    <a:lnTo>
                      <a:pt x="1666" y="26146"/>
                    </a:lnTo>
                    <a:lnTo>
                      <a:pt x="1524" y="35052"/>
                    </a:lnTo>
                    <a:lnTo>
                      <a:pt x="1524" y="40386"/>
                    </a:lnTo>
                    <a:lnTo>
                      <a:pt x="0" y="45720"/>
                    </a:lnTo>
                    <a:lnTo>
                      <a:pt x="6096" y="48768"/>
                    </a:lnTo>
                    <a:lnTo>
                      <a:pt x="11430" y="51816"/>
                    </a:lnTo>
                    <a:lnTo>
                      <a:pt x="17526" y="49530"/>
                    </a:lnTo>
                    <a:lnTo>
                      <a:pt x="22098" y="46482"/>
                    </a:lnTo>
                    <a:lnTo>
                      <a:pt x="27432" y="42672"/>
                    </a:lnTo>
                    <a:lnTo>
                      <a:pt x="29718" y="38862"/>
                    </a:lnTo>
                    <a:lnTo>
                      <a:pt x="33528" y="33528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1" name="Google Shape;8511;p105"/>
              <p:cNvSpPr/>
              <p:nvPr/>
            </p:nvSpPr>
            <p:spPr>
              <a:xfrm>
                <a:off x="5481827" y="5718809"/>
                <a:ext cx="16510" cy="15239"/>
              </a:xfrm>
              <a:custGeom>
                <a:rect b="b" l="l" r="r" t="t"/>
                <a:pathLst>
                  <a:path extrusionOk="0" h="15239" w="16510">
                    <a:moveTo>
                      <a:pt x="0" y="3047"/>
                    </a:moveTo>
                    <a:lnTo>
                      <a:pt x="0" y="11429"/>
                    </a:lnTo>
                    <a:lnTo>
                      <a:pt x="3809" y="15239"/>
                    </a:lnTo>
                    <a:lnTo>
                      <a:pt x="12191" y="15239"/>
                    </a:lnTo>
                    <a:lnTo>
                      <a:pt x="16001" y="11429"/>
                    </a:lnTo>
                    <a:lnTo>
                      <a:pt x="16001" y="7619"/>
                    </a:lnTo>
                    <a:lnTo>
                      <a:pt x="16001" y="3047"/>
                    </a:lnTo>
                    <a:lnTo>
                      <a:pt x="12191" y="0"/>
                    </a:lnTo>
                    <a:lnTo>
                      <a:pt x="3809" y="0"/>
                    </a:lnTo>
                    <a:lnTo>
                      <a:pt x="0" y="3047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12" name="Google Shape;8512;p105"/>
            <p:cNvGrpSpPr/>
            <p:nvPr/>
          </p:nvGrpSpPr>
          <p:grpSpPr>
            <a:xfrm>
              <a:off x="5686603" y="5331713"/>
              <a:ext cx="70052" cy="235076"/>
              <a:chOff x="5686603" y="5331713"/>
              <a:chExt cx="70052" cy="235076"/>
            </a:xfrm>
          </p:grpSpPr>
          <p:sp>
            <p:nvSpPr>
              <p:cNvPr id="8513" name="Google Shape;8513;p105"/>
              <p:cNvSpPr/>
              <p:nvPr/>
            </p:nvSpPr>
            <p:spPr>
              <a:xfrm>
                <a:off x="5686603" y="5332475"/>
                <a:ext cx="16510" cy="234314"/>
              </a:xfrm>
              <a:custGeom>
                <a:rect b="b" l="l" r="r" t="t"/>
                <a:pathLst>
                  <a:path extrusionOk="0" h="234314" w="16510">
                    <a:moveTo>
                      <a:pt x="7822" y="0"/>
                    </a:moveTo>
                    <a:lnTo>
                      <a:pt x="3309" y="15073"/>
                    </a:lnTo>
                    <a:lnTo>
                      <a:pt x="869" y="29146"/>
                    </a:lnTo>
                    <a:lnTo>
                      <a:pt x="0" y="43505"/>
                    </a:lnTo>
                    <a:lnTo>
                      <a:pt x="202" y="59436"/>
                    </a:lnTo>
                    <a:lnTo>
                      <a:pt x="1166" y="78986"/>
                    </a:lnTo>
                    <a:lnTo>
                      <a:pt x="2774" y="98679"/>
                    </a:lnTo>
                    <a:lnTo>
                      <a:pt x="4810" y="118371"/>
                    </a:lnTo>
                    <a:lnTo>
                      <a:pt x="7060" y="137922"/>
                    </a:lnTo>
                    <a:lnTo>
                      <a:pt x="8322" y="153352"/>
                    </a:lnTo>
                    <a:lnTo>
                      <a:pt x="9727" y="168783"/>
                    </a:lnTo>
                    <a:lnTo>
                      <a:pt x="11132" y="184213"/>
                    </a:lnTo>
                    <a:lnTo>
                      <a:pt x="12394" y="199644"/>
                    </a:lnTo>
                    <a:lnTo>
                      <a:pt x="12965" y="206049"/>
                    </a:lnTo>
                    <a:lnTo>
                      <a:pt x="13537" y="212598"/>
                    </a:lnTo>
                    <a:lnTo>
                      <a:pt x="14108" y="219146"/>
                    </a:lnTo>
                    <a:lnTo>
                      <a:pt x="14680" y="225552"/>
                    </a:lnTo>
                    <a:lnTo>
                      <a:pt x="14680" y="228600"/>
                    </a:lnTo>
                    <a:lnTo>
                      <a:pt x="14680" y="231648"/>
                    </a:lnTo>
                    <a:lnTo>
                      <a:pt x="14680" y="233934"/>
                    </a:lnTo>
                    <a:lnTo>
                      <a:pt x="14680" y="226314"/>
                    </a:lnTo>
                    <a:lnTo>
                      <a:pt x="15442" y="219456"/>
                    </a:lnTo>
                    <a:lnTo>
                      <a:pt x="16204" y="211836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4" name="Google Shape;8514;p105"/>
              <p:cNvSpPr/>
              <p:nvPr/>
            </p:nvSpPr>
            <p:spPr>
              <a:xfrm>
                <a:off x="5743955" y="5331713"/>
                <a:ext cx="12700" cy="224789"/>
              </a:xfrm>
              <a:custGeom>
                <a:rect b="b" l="l" r="r" t="t"/>
                <a:pathLst>
                  <a:path extrusionOk="0" h="224789" w="12700">
                    <a:moveTo>
                      <a:pt x="0" y="0"/>
                    </a:moveTo>
                    <a:lnTo>
                      <a:pt x="1488" y="15894"/>
                    </a:lnTo>
                    <a:lnTo>
                      <a:pt x="3333" y="31718"/>
                    </a:lnTo>
                    <a:lnTo>
                      <a:pt x="5036" y="47684"/>
                    </a:lnTo>
                    <a:lnTo>
                      <a:pt x="6096" y="64007"/>
                    </a:lnTo>
                    <a:lnTo>
                      <a:pt x="6417" y="85272"/>
                    </a:lnTo>
                    <a:lnTo>
                      <a:pt x="6381" y="106679"/>
                    </a:lnTo>
                    <a:lnTo>
                      <a:pt x="6203" y="128087"/>
                    </a:lnTo>
                    <a:lnTo>
                      <a:pt x="6096" y="149351"/>
                    </a:lnTo>
                    <a:lnTo>
                      <a:pt x="7703" y="192321"/>
                    </a:lnTo>
                    <a:lnTo>
                      <a:pt x="11430" y="217169"/>
                    </a:lnTo>
                    <a:lnTo>
                      <a:pt x="12192" y="223265"/>
                    </a:lnTo>
                    <a:lnTo>
                      <a:pt x="12192" y="224027"/>
                    </a:lnTo>
                    <a:lnTo>
                      <a:pt x="12192" y="224789"/>
                    </a:lnTo>
                    <a:lnTo>
                      <a:pt x="12192" y="221741"/>
                    </a:lnTo>
                    <a:lnTo>
                      <a:pt x="12192" y="217931"/>
                    </a:lnTo>
                    <a:lnTo>
                      <a:pt x="12192" y="214121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515" name="Google Shape;8515;p105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5816333" y="5231117"/>
              <a:ext cx="82321" cy="785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516" name="Google Shape;8516;p105"/>
            <p:cNvGrpSpPr/>
            <p:nvPr/>
          </p:nvGrpSpPr>
          <p:grpSpPr>
            <a:xfrm>
              <a:off x="9245333" y="5561825"/>
              <a:ext cx="342163" cy="200883"/>
              <a:chOff x="9245333" y="5561825"/>
              <a:chExt cx="342163" cy="200883"/>
            </a:xfrm>
          </p:grpSpPr>
          <p:pic>
            <p:nvPicPr>
              <p:cNvPr id="8517" name="Google Shape;8517;p105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9245333" y="5561825"/>
                <a:ext cx="173761" cy="1592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18" name="Google Shape;8518;p105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9451835" y="5579351"/>
                <a:ext cx="135661" cy="1833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519" name="Google Shape;8519;p105"/>
          <p:cNvGrpSpPr/>
          <p:nvPr/>
        </p:nvGrpSpPr>
        <p:grpSpPr>
          <a:xfrm>
            <a:off x="3099340" y="2682721"/>
            <a:ext cx="1098006" cy="1151152"/>
            <a:chOff x="3460619" y="3355437"/>
            <a:chExt cx="1207795" cy="1304569"/>
          </a:xfrm>
        </p:grpSpPr>
        <p:grpSp>
          <p:nvGrpSpPr>
            <p:cNvPr id="8520" name="Google Shape;8520;p105"/>
            <p:cNvGrpSpPr/>
            <p:nvPr/>
          </p:nvGrpSpPr>
          <p:grpSpPr>
            <a:xfrm>
              <a:off x="3460619" y="3417159"/>
              <a:ext cx="451986" cy="172237"/>
              <a:chOff x="4700003" y="3377171"/>
              <a:chExt cx="451986" cy="172237"/>
            </a:xfrm>
          </p:grpSpPr>
          <p:pic>
            <p:nvPicPr>
              <p:cNvPr id="8521" name="Google Shape;8521;p105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4700003" y="3384029"/>
                <a:ext cx="130327" cy="1653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22" name="Google Shape;8522;p105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4861928" y="3396221"/>
                <a:ext cx="170332" cy="1364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23" name="Google Shape;8523;p105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5054333" y="3377171"/>
                <a:ext cx="97656" cy="1265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524" name="Google Shape;8524;p105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4119297" y="3355437"/>
              <a:ext cx="160497" cy="15625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525" name="Google Shape;8525;p105"/>
            <p:cNvGrpSpPr/>
            <p:nvPr/>
          </p:nvGrpSpPr>
          <p:grpSpPr>
            <a:xfrm>
              <a:off x="3472669" y="3727306"/>
              <a:ext cx="565685" cy="174402"/>
              <a:chOff x="4712053" y="3687318"/>
              <a:chExt cx="565685" cy="174402"/>
            </a:xfrm>
          </p:grpSpPr>
          <p:sp>
            <p:nvSpPr>
              <p:cNvPr id="8526" name="Google Shape;8526;p105"/>
              <p:cNvSpPr/>
              <p:nvPr/>
            </p:nvSpPr>
            <p:spPr>
              <a:xfrm>
                <a:off x="4712053" y="3728370"/>
                <a:ext cx="114300" cy="133350"/>
              </a:xfrm>
              <a:custGeom>
                <a:rect b="b" l="l" r="r" t="t"/>
                <a:pathLst>
                  <a:path extrusionOk="0" h="133350" w="114300">
                    <a:moveTo>
                      <a:pt x="45874" y="6953"/>
                    </a:moveTo>
                    <a:lnTo>
                      <a:pt x="35040" y="2012"/>
                    </a:lnTo>
                    <a:lnTo>
                      <a:pt x="26062" y="0"/>
                    </a:lnTo>
                    <a:lnTo>
                      <a:pt x="18228" y="2988"/>
                    </a:lnTo>
                    <a:lnTo>
                      <a:pt x="10822" y="13049"/>
                    </a:lnTo>
                    <a:lnTo>
                      <a:pt x="4452" y="27991"/>
                    </a:lnTo>
                    <a:lnTo>
                      <a:pt x="1012" y="44577"/>
                    </a:lnTo>
                    <a:lnTo>
                      <a:pt x="0" y="61591"/>
                    </a:lnTo>
                    <a:lnTo>
                      <a:pt x="916" y="77819"/>
                    </a:lnTo>
                    <a:lnTo>
                      <a:pt x="19240" y="120145"/>
                    </a:lnTo>
                    <a:lnTo>
                      <a:pt x="43850" y="133076"/>
                    </a:lnTo>
                    <a:lnTo>
                      <a:pt x="56733" y="132588"/>
                    </a:lnTo>
                    <a:lnTo>
                      <a:pt x="98738" y="109347"/>
                    </a:lnTo>
                    <a:lnTo>
                      <a:pt x="106108" y="101143"/>
                    </a:lnTo>
                    <a:lnTo>
                      <a:pt x="113692" y="92297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7" name="Google Shape;8527;p105"/>
              <p:cNvSpPr/>
              <p:nvPr/>
            </p:nvSpPr>
            <p:spPr>
              <a:xfrm>
                <a:off x="4823555" y="3713226"/>
                <a:ext cx="167004" cy="129539"/>
              </a:xfrm>
              <a:custGeom>
                <a:rect b="b" l="l" r="r" t="t"/>
                <a:pathLst>
                  <a:path extrusionOk="0" h="129539" w="167004">
                    <a:moveTo>
                      <a:pt x="2190" y="0"/>
                    </a:moveTo>
                    <a:lnTo>
                      <a:pt x="416" y="15835"/>
                    </a:lnTo>
                    <a:lnTo>
                      <a:pt x="0" y="30099"/>
                    </a:lnTo>
                    <a:lnTo>
                      <a:pt x="1440" y="44362"/>
                    </a:lnTo>
                    <a:lnTo>
                      <a:pt x="16192" y="90011"/>
                    </a:lnTo>
                    <a:lnTo>
                      <a:pt x="39147" y="126396"/>
                    </a:lnTo>
                    <a:lnTo>
                      <a:pt x="44648" y="128932"/>
                    </a:lnTo>
                    <a:lnTo>
                      <a:pt x="49434" y="127254"/>
                    </a:lnTo>
                    <a:lnTo>
                      <a:pt x="54280" y="119717"/>
                    </a:lnTo>
                    <a:lnTo>
                      <a:pt x="56769" y="109823"/>
                    </a:lnTo>
                    <a:lnTo>
                      <a:pt x="57685" y="99500"/>
                    </a:lnTo>
                    <a:lnTo>
                      <a:pt x="57816" y="90677"/>
                    </a:lnTo>
                    <a:lnTo>
                      <a:pt x="58019" y="79831"/>
                    </a:lnTo>
                    <a:lnTo>
                      <a:pt x="57721" y="69056"/>
                    </a:lnTo>
                    <a:lnTo>
                      <a:pt x="57280" y="58423"/>
                    </a:lnTo>
                    <a:lnTo>
                      <a:pt x="57054" y="48005"/>
                    </a:lnTo>
                    <a:lnTo>
                      <a:pt x="57054" y="44195"/>
                    </a:lnTo>
                    <a:lnTo>
                      <a:pt x="57054" y="43433"/>
                    </a:lnTo>
                    <a:lnTo>
                      <a:pt x="57054" y="41147"/>
                    </a:lnTo>
                    <a:lnTo>
                      <a:pt x="59459" y="48577"/>
                    </a:lnTo>
                    <a:lnTo>
                      <a:pt x="62007" y="56006"/>
                    </a:lnTo>
                    <a:lnTo>
                      <a:pt x="64555" y="63436"/>
                    </a:lnTo>
                    <a:lnTo>
                      <a:pt x="66960" y="70865"/>
                    </a:lnTo>
                    <a:lnTo>
                      <a:pt x="87534" y="112013"/>
                    </a:lnTo>
                    <a:lnTo>
                      <a:pt x="93833" y="114347"/>
                    </a:lnTo>
                    <a:lnTo>
                      <a:pt x="99060" y="112966"/>
                    </a:lnTo>
                    <a:lnTo>
                      <a:pt x="114192" y="72342"/>
                    </a:lnTo>
                    <a:lnTo>
                      <a:pt x="114966" y="61721"/>
                    </a:lnTo>
                    <a:lnTo>
                      <a:pt x="114966" y="53339"/>
                    </a:lnTo>
                    <a:lnTo>
                      <a:pt x="114966" y="45719"/>
                    </a:lnTo>
                    <a:lnTo>
                      <a:pt x="114966" y="38099"/>
                    </a:lnTo>
                    <a:lnTo>
                      <a:pt x="114978" y="37849"/>
                    </a:lnTo>
                    <a:lnTo>
                      <a:pt x="115062" y="44100"/>
                    </a:lnTo>
                    <a:lnTo>
                      <a:pt x="115288" y="51923"/>
                    </a:lnTo>
                    <a:lnTo>
                      <a:pt x="125265" y="93464"/>
                    </a:lnTo>
                    <a:lnTo>
                      <a:pt x="150018" y="107156"/>
                    </a:lnTo>
                    <a:lnTo>
                      <a:pt x="158543" y="105548"/>
                    </a:lnTo>
                    <a:lnTo>
                      <a:pt x="166782" y="102869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8" name="Google Shape;8528;p105"/>
              <p:cNvSpPr/>
              <p:nvPr/>
            </p:nvSpPr>
            <p:spPr>
              <a:xfrm>
                <a:off x="4995672" y="3704082"/>
                <a:ext cx="68579" cy="107314"/>
              </a:xfrm>
              <a:custGeom>
                <a:rect b="b" l="l" r="r" t="t"/>
                <a:pathLst>
                  <a:path extrusionOk="0" h="107314" w="68579">
                    <a:moveTo>
                      <a:pt x="23622" y="6096"/>
                    </a:moveTo>
                    <a:lnTo>
                      <a:pt x="16002" y="3810"/>
                    </a:lnTo>
                    <a:lnTo>
                      <a:pt x="9144" y="1524"/>
                    </a:lnTo>
                    <a:lnTo>
                      <a:pt x="1524" y="0"/>
                    </a:lnTo>
                    <a:lnTo>
                      <a:pt x="0" y="7620"/>
                    </a:lnTo>
                    <a:lnTo>
                      <a:pt x="0" y="13716"/>
                    </a:lnTo>
                    <a:lnTo>
                      <a:pt x="3536" y="52530"/>
                    </a:lnTo>
                    <a:lnTo>
                      <a:pt x="40862" y="77259"/>
                    </a:lnTo>
                    <a:lnTo>
                      <a:pt x="60198" y="80010"/>
                    </a:lnTo>
                    <a:lnTo>
                      <a:pt x="63246" y="80010"/>
                    </a:lnTo>
                    <a:lnTo>
                      <a:pt x="68580" y="84582"/>
                    </a:lnTo>
                    <a:lnTo>
                      <a:pt x="29337" y="105441"/>
                    </a:lnTo>
                    <a:lnTo>
                      <a:pt x="19907" y="107001"/>
                    </a:lnTo>
                    <a:lnTo>
                      <a:pt x="12192" y="105918"/>
                    </a:lnTo>
                    <a:lnTo>
                      <a:pt x="5334" y="102870"/>
                    </a:lnTo>
                    <a:lnTo>
                      <a:pt x="7620" y="89154"/>
                    </a:lnTo>
                    <a:lnTo>
                      <a:pt x="7620" y="8382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9" name="Google Shape;8529;p105"/>
              <p:cNvSpPr/>
              <p:nvPr/>
            </p:nvSpPr>
            <p:spPr>
              <a:xfrm>
                <a:off x="5083302" y="3687318"/>
                <a:ext cx="20954" cy="132079"/>
              </a:xfrm>
              <a:custGeom>
                <a:rect b="b" l="l" r="r" t="t"/>
                <a:pathLst>
                  <a:path extrusionOk="0" h="132079" w="20954">
                    <a:moveTo>
                      <a:pt x="0" y="0"/>
                    </a:moveTo>
                    <a:lnTo>
                      <a:pt x="8572" y="38040"/>
                    </a:lnTo>
                    <a:lnTo>
                      <a:pt x="14287" y="77343"/>
                    </a:lnTo>
                    <a:lnTo>
                      <a:pt x="16764" y="103632"/>
                    </a:lnTo>
                    <a:lnTo>
                      <a:pt x="17466" y="110930"/>
                    </a:lnTo>
                    <a:lnTo>
                      <a:pt x="18383" y="118014"/>
                    </a:lnTo>
                    <a:lnTo>
                      <a:pt x="19442" y="124956"/>
                    </a:lnTo>
                    <a:lnTo>
                      <a:pt x="20574" y="13182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0" name="Google Shape;8530;p105"/>
              <p:cNvSpPr/>
              <p:nvPr/>
            </p:nvSpPr>
            <p:spPr>
              <a:xfrm>
                <a:off x="5084064" y="3736848"/>
                <a:ext cx="114300" cy="79375"/>
              </a:xfrm>
              <a:custGeom>
                <a:rect b="b" l="l" r="r" t="t"/>
                <a:pathLst>
                  <a:path extrusionOk="0" h="79375" w="114300">
                    <a:moveTo>
                      <a:pt x="0" y="16763"/>
                    </a:moveTo>
                    <a:lnTo>
                      <a:pt x="11763" y="11275"/>
                    </a:lnTo>
                    <a:lnTo>
                      <a:pt x="22669" y="7143"/>
                    </a:lnTo>
                    <a:lnTo>
                      <a:pt x="33861" y="4012"/>
                    </a:lnTo>
                    <a:lnTo>
                      <a:pt x="46482" y="1523"/>
                    </a:lnTo>
                    <a:lnTo>
                      <a:pt x="54102" y="0"/>
                    </a:lnTo>
                    <a:lnTo>
                      <a:pt x="60960" y="0"/>
                    </a:lnTo>
                    <a:lnTo>
                      <a:pt x="67818" y="0"/>
                    </a:lnTo>
                    <a:lnTo>
                      <a:pt x="68675" y="6619"/>
                    </a:lnTo>
                    <a:lnTo>
                      <a:pt x="68961" y="12953"/>
                    </a:lnTo>
                    <a:lnTo>
                      <a:pt x="68675" y="19288"/>
                    </a:lnTo>
                    <a:lnTo>
                      <a:pt x="67818" y="25907"/>
                    </a:lnTo>
                    <a:lnTo>
                      <a:pt x="66032" y="35063"/>
                    </a:lnTo>
                    <a:lnTo>
                      <a:pt x="64389" y="44291"/>
                    </a:lnTo>
                    <a:lnTo>
                      <a:pt x="63317" y="53661"/>
                    </a:lnTo>
                    <a:lnTo>
                      <a:pt x="63246" y="63245"/>
                    </a:lnTo>
                    <a:lnTo>
                      <a:pt x="64008" y="73913"/>
                    </a:lnTo>
                    <a:lnTo>
                      <a:pt x="69342" y="78485"/>
                    </a:lnTo>
                    <a:lnTo>
                      <a:pt x="79248" y="79247"/>
                    </a:lnTo>
                    <a:lnTo>
                      <a:pt x="86713" y="78736"/>
                    </a:lnTo>
                    <a:lnTo>
                      <a:pt x="112776" y="49625"/>
                    </a:lnTo>
                    <a:lnTo>
                      <a:pt x="114038" y="40374"/>
                    </a:lnTo>
                    <a:lnTo>
                      <a:pt x="114300" y="30479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1" name="Google Shape;8531;p105"/>
              <p:cNvSpPr/>
              <p:nvPr/>
            </p:nvSpPr>
            <p:spPr>
              <a:xfrm>
                <a:off x="5153406" y="3725418"/>
                <a:ext cx="45720" cy="27304"/>
              </a:xfrm>
              <a:custGeom>
                <a:rect b="b" l="l" r="r" t="t"/>
                <a:pathLst>
                  <a:path extrusionOk="0" h="27304" w="45720">
                    <a:moveTo>
                      <a:pt x="0" y="26670"/>
                    </a:moveTo>
                    <a:lnTo>
                      <a:pt x="40386" y="17526"/>
                    </a:lnTo>
                    <a:lnTo>
                      <a:pt x="45720" y="13716"/>
                    </a:lnTo>
                    <a:lnTo>
                      <a:pt x="45719" y="8382"/>
                    </a:lnTo>
                    <a:lnTo>
                      <a:pt x="13715" y="1524"/>
                    </a:lnTo>
                    <a:lnTo>
                      <a:pt x="8381" y="1524"/>
                    </a:lnTo>
                    <a:lnTo>
                      <a:pt x="2285" y="0"/>
                    </a:lnTo>
                    <a:lnTo>
                      <a:pt x="761" y="6096"/>
                    </a:lnTo>
                    <a:lnTo>
                      <a:pt x="761" y="7620"/>
                    </a:lnTo>
                    <a:lnTo>
                      <a:pt x="761" y="8382"/>
                    </a:lnTo>
                    <a:lnTo>
                      <a:pt x="2285" y="8382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2" name="Google Shape;8532;p105"/>
              <p:cNvSpPr/>
              <p:nvPr/>
            </p:nvSpPr>
            <p:spPr>
              <a:xfrm>
                <a:off x="5221224" y="3702558"/>
                <a:ext cx="56514" cy="106679"/>
              </a:xfrm>
              <a:custGeom>
                <a:rect b="b" l="l" r="r" t="t"/>
                <a:pathLst>
                  <a:path extrusionOk="0" h="106679" w="56514">
                    <a:moveTo>
                      <a:pt x="0" y="55625"/>
                    </a:moveTo>
                    <a:lnTo>
                      <a:pt x="10239" y="53959"/>
                    </a:lnTo>
                    <a:lnTo>
                      <a:pt x="19621" y="53149"/>
                    </a:lnTo>
                    <a:lnTo>
                      <a:pt x="28717" y="54340"/>
                    </a:lnTo>
                    <a:lnTo>
                      <a:pt x="50292" y="87629"/>
                    </a:lnTo>
                    <a:lnTo>
                      <a:pt x="50292" y="93725"/>
                    </a:lnTo>
                    <a:lnTo>
                      <a:pt x="51054" y="103631"/>
                    </a:lnTo>
                    <a:lnTo>
                      <a:pt x="44196" y="106679"/>
                    </a:lnTo>
                    <a:lnTo>
                      <a:pt x="43434" y="106679"/>
                    </a:lnTo>
                    <a:lnTo>
                      <a:pt x="42672" y="106679"/>
                    </a:lnTo>
                    <a:lnTo>
                      <a:pt x="41910" y="106679"/>
                    </a:lnTo>
                    <a:lnTo>
                      <a:pt x="40933" y="97178"/>
                    </a:lnTo>
                    <a:lnTo>
                      <a:pt x="40386" y="87248"/>
                    </a:lnTo>
                    <a:lnTo>
                      <a:pt x="40409" y="77319"/>
                    </a:lnTo>
                    <a:lnTo>
                      <a:pt x="49077" y="31813"/>
                    </a:lnTo>
                    <a:lnTo>
                      <a:pt x="54863" y="12953"/>
                    </a:lnTo>
                    <a:lnTo>
                      <a:pt x="55625" y="7619"/>
                    </a:lnTo>
                    <a:lnTo>
                      <a:pt x="56387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533" name="Google Shape;8533;p105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3642737" y="3997803"/>
              <a:ext cx="450581" cy="1547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34" name="Google Shape;8534;p105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3755418" y="4283566"/>
              <a:ext cx="163950" cy="153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35" name="Google Shape;8535;p105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4058789" y="4205829"/>
              <a:ext cx="377215" cy="1684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36" name="Google Shape;8536;p105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4533515" y="4167729"/>
              <a:ext cx="134899" cy="1661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37" name="Google Shape;8537;p105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4006508" y="4505295"/>
              <a:ext cx="191763" cy="1547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38" name="Google Shape;8538;p105"/>
          <p:cNvGrpSpPr/>
          <p:nvPr/>
        </p:nvGrpSpPr>
        <p:grpSpPr>
          <a:xfrm>
            <a:off x="346467" y="1441559"/>
            <a:ext cx="7404032" cy="1142726"/>
            <a:chOff x="1608569" y="2017001"/>
            <a:chExt cx="6936511" cy="912138"/>
          </a:xfrm>
        </p:grpSpPr>
        <p:grpSp>
          <p:nvGrpSpPr>
            <p:cNvPr id="8539" name="Google Shape;8539;p105"/>
            <p:cNvGrpSpPr/>
            <p:nvPr/>
          </p:nvGrpSpPr>
          <p:grpSpPr>
            <a:xfrm>
              <a:off x="6825233" y="2610611"/>
              <a:ext cx="217063" cy="118618"/>
              <a:chOff x="6825233" y="2610611"/>
              <a:chExt cx="217063" cy="118618"/>
            </a:xfrm>
          </p:grpSpPr>
          <p:sp>
            <p:nvSpPr>
              <p:cNvPr id="8540" name="Google Shape;8540;p105"/>
              <p:cNvSpPr/>
              <p:nvPr/>
            </p:nvSpPr>
            <p:spPr>
              <a:xfrm>
                <a:off x="6825233" y="2610611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810"/>
                    </a:moveTo>
                    <a:lnTo>
                      <a:pt x="0" y="12192"/>
                    </a:lnTo>
                    <a:lnTo>
                      <a:pt x="3810" y="15240"/>
                    </a:lnTo>
                    <a:lnTo>
                      <a:pt x="12192" y="15240"/>
                    </a:lnTo>
                    <a:lnTo>
                      <a:pt x="15240" y="12192"/>
                    </a:lnTo>
                    <a:lnTo>
                      <a:pt x="15240" y="7620"/>
                    </a:lnTo>
                    <a:lnTo>
                      <a:pt x="15240" y="3810"/>
                    </a:lnTo>
                    <a:lnTo>
                      <a:pt x="12192" y="0"/>
                    </a:lnTo>
                    <a:lnTo>
                      <a:pt x="3810" y="0"/>
                    </a:lnTo>
                    <a:lnTo>
                      <a:pt x="0" y="3810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1" name="Google Shape;8541;p105"/>
              <p:cNvSpPr/>
              <p:nvPr/>
            </p:nvSpPr>
            <p:spPr>
              <a:xfrm>
                <a:off x="6835901" y="2659379"/>
                <a:ext cx="43179" cy="69850"/>
              </a:xfrm>
              <a:custGeom>
                <a:rect b="b" l="l" r="r" t="t"/>
                <a:pathLst>
                  <a:path extrusionOk="0" h="69850" w="43179">
                    <a:moveTo>
                      <a:pt x="1524" y="0"/>
                    </a:moveTo>
                    <a:lnTo>
                      <a:pt x="2286" y="46482"/>
                    </a:lnTo>
                    <a:lnTo>
                      <a:pt x="2286" y="54102"/>
                    </a:lnTo>
                    <a:lnTo>
                      <a:pt x="0" y="61722"/>
                    </a:lnTo>
                    <a:lnTo>
                      <a:pt x="7620" y="66294"/>
                    </a:lnTo>
                    <a:lnTo>
                      <a:pt x="12192" y="69342"/>
                    </a:lnTo>
                    <a:lnTo>
                      <a:pt x="23622" y="68580"/>
                    </a:lnTo>
                    <a:lnTo>
                      <a:pt x="28956" y="67056"/>
                    </a:lnTo>
                    <a:lnTo>
                      <a:pt x="36576" y="63245"/>
                    </a:lnTo>
                    <a:lnTo>
                      <a:pt x="38862" y="56387"/>
                    </a:lnTo>
                    <a:lnTo>
                      <a:pt x="42672" y="49529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542" name="Google Shape;8542;p105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6912089" y="2633459"/>
                <a:ext cx="73939" cy="7165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543" name="Google Shape;8543;p105"/>
              <p:cNvSpPr/>
              <p:nvPr/>
            </p:nvSpPr>
            <p:spPr>
              <a:xfrm>
                <a:off x="7036581" y="2617469"/>
                <a:ext cx="5715" cy="73660"/>
              </a:xfrm>
              <a:custGeom>
                <a:rect b="b" l="l" r="r" t="t"/>
                <a:pathLst>
                  <a:path extrusionOk="0" h="73660" w="5715">
                    <a:moveTo>
                      <a:pt x="1250" y="0"/>
                    </a:moveTo>
                    <a:lnTo>
                      <a:pt x="0" y="10108"/>
                    </a:lnTo>
                    <a:lnTo>
                      <a:pt x="392" y="18573"/>
                    </a:lnTo>
                    <a:lnTo>
                      <a:pt x="1785" y="26896"/>
                    </a:lnTo>
                    <a:lnTo>
                      <a:pt x="3536" y="36576"/>
                    </a:lnTo>
                    <a:lnTo>
                      <a:pt x="4845" y="45719"/>
                    </a:lnTo>
                    <a:lnTo>
                      <a:pt x="5441" y="54863"/>
                    </a:lnTo>
                    <a:lnTo>
                      <a:pt x="5464" y="64007"/>
                    </a:lnTo>
                    <a:lnTo>
                      <a:pt x="5060" y="7315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544" name="Google Shape;8544;p105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6952034" y="2093534"/>
              <a:ext cx="78249" cy="89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45" name="Google Shape;8545;p105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8079473" y="2318753"/>
              <a:ext cx="151663" cy="2255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46" name="Google Shape;8546;p105"/>
            <p:cNvSpPr/>
            <p:nvPr/>
          </p:nvSpPr>
          <p:spPr>
            <a:xfrm>
              <a:off x="8350186" y="2115311"/>
              <a:ext cx="15875" cy="211455"/>
            </a:xfrm>
            <a:custGeom>
              <a:rect b="b" l="l" r="r" t="t"/>
              <a:pathLst>
                <a:path extrusionOk="0" h="211455" w="15875">
                  <a:moveTo>
                    <a:pt x="571" y="0"/>
                  </a:moveTo>
                  <a:lnTo>
                    <a:pt x="142" y="13716"/>
                  </a:lnTo>
                  <a:lnTo>
                    <a:pt x="0" y="27432"/>
                  </a:lnTo>
                  <a:lnTo>
                    <a:pt x="142" y="41148"/>
                  </a:lnTo>
                  <a:lnTo>
                    <a:pt x="571" y="54864"/>
                  </a:lnTo>
                  <a:lnTo>
                    <a:pt x="2524" y="73735"/>
                  </a:lnTo>
                  <a:lnTo>
                    <a:pt x="4762" y="92678"/>
                  </a:lnTo>
                  <a:lnTo>
                    <a:pt x="7000" y="111763"/>
                  </a:lnTo>
                  <a:lnTo>
                    <a:pt x="11429" y="161258"/>
                  </a:lnTo>
                  <a:lnTo>
                    <a:pt x="12763" y="198120"/>
                  </a:lnTo>
                  <a:lnTo>
                    <a:pt x="13525" y="204215"/>
                  </a:lnTo>
                  <a:lnTo>
                    <a:pt x="13525" y="210311"/>
                  </a:lnTo>
                  <a:lnTo>
                    <a:pt x="13525" y="211074"/>
                  </a:lnTo>
                  <a:lnTo>
                    <a:pt x="13775" y="204216"/>
                  </a:lnTo>
                  <a:lnTo>
                    <a:pt x="14382" y="197358"/>
                  </a:lnTo>
                  <a:lnTo>
                    <a:pt x="15132" y="190500"/>
                  </a:lnTo>
                  <a:lnTo>
                    <a:pt x="15811" y="183642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547" name="Google Shape;8547;p105"/>
            <p:cNvGrpSpPr/>
            <p:nvPr/>
          </p:nvGrpSpPr>
          <p:grpSpPr>
            <a:xfrm>
              <a:off x="8391262" y="2017001"/>
              <a:ext cx="153818" cy="302654"/>
              <a:chOff x="8391262" y="2017001"/>
              <a:chExt cx="153818" cy="302654"/>
            </a:xfrm>
          </p:grpSpPr>
          <p:pic>
            <p:nvPicPr>
              <p:cNvPr id="8548" name="Google Shape;8548;p105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8439899" y="2017001"/>
                <a:ext cx="105181" cy="975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549" name="Google Shape;8549;p105"/>
              <p:cNvSpPr/>
              <p:nvPr/>
            </p:nvSpPr>
            <p:spPr>
              <a:xfrm>
                <a:off x="8391262" y="2114550"/>
                <a:ext cx="6984" cy="205105"/>
              </a:xfrm>
              <a:custGeom>
                <a:rect b="b" l="l" r="r" t="t"/>
                <a:pathLst>
                  <a:path extrusionOk="0" h="205105" w="6984">
                    <a:moveTo>
                      <a:pt x="5214" y="0"/>
                    </a:moveTo>
                    <a:lnTo>
                      <a:pt x="3559" y="14620"/>
                    </a:lnTo>
                    <a:lnTo>
                      <a:pt x="2833" y="28955"/>
                    </a:lnTo>
                    <a:lnTo>
                      <a:pt x="2536" y="43291"/>
                    </a:lnTo>
                    <a:lnTo>
                      <a:pt x="2166" y="57912"/>
                    </a:lnTo>
                    <a:lnTo>
                      <a:pt x="1928" y="77212"/>
                    </a:lnTo>
                    <a:lnTo>
                      <a:pt x="1404" y="96297"/>
                    </a:lnTo>
                    <a:lnTo>
                      <a:pt x="881" y="115240"/>
                    </a:lnTo>
                    <a:lnTo>
                      <a:pt x="642" y="134112"/>
                    </a:lnTo>
                    <a:lnTo>
                      <a:pt x="428" y="147375"/>
                    </a:lnTo>
                    <a:lnTo>
                      <a:pt x="71" y="160782"/>
                    </a:lnTo>
                    <a:lnTo>
                      <a:pt x="0" y="174188"/>
                    </a:lnTo>
                    <a:lnTo>
                      <a:pt x="5214" y="204215"/>
                    </a:lnTo>
                    <a:lnTo>
                      <a:pt x="5214" y="204978"/>
                    </a:lnTo>
                    <a:lnTo>
                      <a:pt x="5214" y="204215"/>
                    </a:lnTo>
                    <a:lnTo>
                      <a:pt x="6738" y="195072"/>
                    </a:lnTo>
                    <a:lnTo>
                      <a:pt x="6738" y="19431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550" name="Google Shape;8550;p105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5803379" y="2341613"/>
              <a:ext cx="168427" cy="131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51" name="Google Shape;8551;p105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1608569" y="2451924"/>
              <a:ext cx="227101" cy="26449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552" name="Google Shape;8552;p105"/>
            <p:cNvGrpSpPr/>
            <p:nvPr/>
          </p:nvGrpSpPr>
          <p:grpSpPr>
            <a:xfrm>
              <a:off x="2034527" y="2327148"/>
              <a:ext cx="387128" cy="277403"/>
              <a:chOff x="2034527" y="2327148"/>
              <a:chExt cx="387128" cy="277403"/>
            </a:xfrm>
          </p:grpSpPr>
          <p:pic>
            <p:nvPicPr>
              <p:cNvPr id="8553" name="Google Shape;8553;p105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2034527" y="2383618"/>
                <a:ext cx="294919" cy="2209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554" name="Google Shape;8554;p105"/>
              <p:cNvSpPr/>
              <p:nvPr/>
            </p:nvSpPr>
            <p:spPr>
              <a:xfrm>
                <a:off x="2359425" y="2439162"/>
                <a:ext cx="62230" cy="71119"/>
              </a:xfrm>
              <a:custGeom>
                <a:rect b="b" l="l" r="r" t="t"/>
                <a:pathLst>
                  <a:path extrusionOk="0" h="71119" w="62230">
                    <a:moveTo>
                      <a:pt x="5822" y="34289"/>
                    </a:moveTo>
                    <a:lnTo>
                      <a:pt x="8108" y="67055"/>
                    </a:lnTo>
                    <a:lnTo>
                      <a:pt x="8108" y="69341"/>
                    </a:lnTo>
                    <a:lnTo>
                      <a:pt x="8870" y="70865"/>
                    </a:lnTo>
                    <a:lnTo>
                      <a:pt x="8108" y="64007"/>
                    </a:lnTo>
                    <a:lnTo>
                      <a:pt x="5822" y="57911"/>
                    </a:lnTo>
                    <a:lnTo>
                      <a:pt x="3536" y="51053"/>
                    </a:lnTo>
                    <a:lnTo>
                      <a:pt x="1881" y="42231"/>
                    </a:lnTo>
                    <a:lnTo>
                      <a:pt x="583" y="33051"/>
                    </a:lnTo>
                    <a:lnTo>
                      <a:pt x="0" y="23729"/>
                    </a:lnTo>
                    <a:lnTo>
                      <a:pt x="488" y="14477"/>
                    </a:lnTo>
                    <a:lnTo>
                      <a:pt x="2774" y="3047"/>
                    </a:lnTo>
                    <a:lnTo>
                      <a:pt x="8870" y="0"/>
                    </a:lnTo>
                    <a:lnTo>
                      <a:pt x="18776" y="0"/>
                    </a:lnTo>
                    <a:lnTo>
                      <a:pt x="50494" y="22371"/>
                    </a:lnTo>
                    <a:lnTo>
                      <a:pt x="61448" y="56387"/>
                    </a:lnTo>
                    <a:lnTo>
                      <a:pt x="62210" y="59435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5" name="Google Shape;8555;p105"/>
              <p:cNvSpPr/>
              <p:nvPr/>
            </p:nvSpPr>
            <p:spPr>
              <a:xfrm>
                <a:off x="2390394" y="2327148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810"/>
                    </a:moveTo>
                    <a:lnTo>
                      <a:pt x="0" y="12192"/>
                    </a:lnTo>
                    <a:lnTo>
                      <a:pt x="3809" y="15240"/>
                    </a:lnTo>
                    <a:lnTo>
                      <a:pt x="12191" y="15240"/>
                    </a:lnTo>
                    <a:lnTo>
                      <a:pt x="15239" y="12192"/>
                    </a:lnTo>
                    <a:lnTo>
                      <a:pt x="15239" y="7620"/>
                    </a:lnTo>
                    <a:lnTo>
                      <a:pt x="15239" y="3810"/>
                    </a:lnTo>
                    <a:lnTo>
                      <a:pt x="12191" y="0"/>
                    </a:lnTo>
                    <a:lnTo>
                      <a:pt x="3809" y="0"/>
                    </a:lnTo>
                    <a:lnTo>
                      <a:pt x="0" y="3810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56" name="Google Shape;8556;p105"/>
            <p:cNvGrpSpPr/>
            <p:nvPr/>
          </p:nvGrpSpPr>
          <p:grpSpPr>
            <a:xfrm>
              <a:off x="1908810" y="2271509"/>
              <a:ext cx="822210" cy="547890"/>
              <a:chOff x="1908810" y="2271509"/>
              <a:chExt cx="822210" cy="547890"/>
            </a:xfrm>
          </p:grpSpPr>
          <p:sp>
            <p:nvSpPr>
              <p:cNvPr id="8557" name="Google Shape;8557;p105"/>
              <p:cNvSpPr/>
              <p:nvPr/>
            </p:nvSpPr>
            <p:spPr>
              <a:xfrm>
                <a:off x="2482596" y="2346197"/>
                <a:ext cx="15239" cy="105410"/>
              </a:xfrm>
              <a:custGeom>
                <a:rect b="b" l="l" r="r" t="t"/>
                <a:pathLst>
                  <a:path extrusionOk="0" h="105410" w="15239">
                    <a:moveTo>
                      <a:pt x="0" y="0"/>
                    </a:moveTo>
                    <a:lnTo>
                      <a:pt x="2500" y="10870"/>
                    </a:lnTo>
                    <a:lnTo>
                      <a:pt x="5143" y="21812"/>
                    </a:lnTo>
                    <a:lnTo>
                      <a:pt x="7500" y="32896"/>
                    </a:lnTo>
                    <a:lnTo>
                      <a:pt x="9144" y="44196"/>
                    </a:lnTo>
                    <a:lnTo>
                      <a:pt x="10608" y="55626"/>
                    </a:lnTo>
                    <a:lnTo>
                      <a:pt x="11715" y="67056"/>
                    </a:lnTo>
                    <a:lnTo>
                      <a:pt x="12680" y="78486"/>
                    </a:lnTo>
                    <a:lnTo>
                      <a:pt x="13716" y="89916"/>
                    </a:lnTo>
                    <a:lnTo>
                      <a:pt x="14478" y="97536"/>
                    </a:lnTo>
                    <a:lnTo>
                      <a:pt x="14478" y="99822"/>
                    </a:lnTo>
                    <a:lnTo>
                      <a:pt x="15240" y="105155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8" name="Google Shape;8558;p105"/>
              <p:cNvSpPr/>
              <p:nvPr/>
            </p:nvSpPr>
            <p:spPr>
              <a:xfrm>
                <a:off x="2414778" y="2401823"/>
                <a:ext cx="22225" cy="66039"/>
              </a:xfrm>
              <a:custGeom>
                <a:rect b="b" l="l" r="r" t="t"/>
                <a:pathLst>
                  <a:path extrusionOk="0" h="66039" w="22225">
                    <a:moveTo>
                      <a:pt x="0" y="0"/>
                    </a:moveTo>
                    <a:lnTo>
                      <a:pt x="11465" y="40147"/>
                    </a:lnTo>
                    <a:lnTo>
                      <a:pt x="14763" y="46481"/>
                    </a:lnTo>
                    <a:lnTo>
                      <a:pt x="17918" y="52816"/>
                    </a:lnTo>
                    <a:lnTo>
                      <a:pt x="20574" y="59436"/>
                    </a:lnTo>
                    <a:lnTo>
                      <a:pt x="21336" y="62484"/>
                    </a:lnTo>
                    <a:lnTo>
                      <a:pt x="22098" y="63246"/>
                    </a:lnTo>
                    <a:lnTo>
                      <a:pt x="22098" y="6553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9" name="Google Shape;8559;p105"/>
              <p:cNvSpPr/>
              <p:nvPr/>
            </p:nvSpPr>
            <p:spPr>
              <a:xfrm>
                <a:off x="2450592" y="2358389"/>
                <a:ext cx="60960" cy="20955"/>
              </a:xfrm>
              <a:custGeom>
                <a:rect b="b" l="l" r="r" t="t"/>
                <a:pathLst>
                  <a:path extrusionOk="0" h="20955" w="60960">
                    <a:moveTo>
                      <a:pt x="0" y="20574"/>
                    </a:moveTo>
                    <a:lnTo>
                      <a:pt x="38100" y="12192"/>
                    </a:lnTo>
                    <a:lnTo>
                      <a:pt x="55352" y="3298"/>
                    </a:lnTo>
                    <a:lnTo>
                      <a:pt x="60960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0" name="Google Shape;8560;p105"/>
              <p:cNvSpPr/>
              <p:nvPr/>
            </p:nvSpPr>
            <p:spPr>
              <a:xfrm>
                <a:off x="2541270" y="2364485"/>
                <a:ext cx="9525" cy="50800"/>
              </a:xfrm>
              <a:custGeom>
                <a:rect b="b" l="l" r="r" t="t"/>
                <a:pathLst>
                  <a:path extrusionOk="0" h="50800" w="9525">
                    <a:moveTo>
                      <a:pt x="0" y="0"/>
                    </a:moveTo>
                    <a:lnTo>
                      <a:pt x="619" y="8989"/>
                    </a:lnTo>
                    <a:lnTo>
                      <a:pt x="1524" y="17049"/>
                    </a:lnTo>
                    <a:lnTo>
                      <a:pt x="3000" y="24967"/>
                    </a:lnTo>
                    <a:lnTo>
                      <a:pt x="5334" y="33528"/>
                    </a:lnTo>
                    <a:lnTo>
                      <a:pt x="6858" y="39624"/>
                    </a:lnTo>
                    <a:lnTo>
                      <a:pt x="8382" y="44196"/>
                    </a:lnTo>
                    <a:lnTo>
                      <a:pt x="9144" y="5029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1" name="Google Shape;8561;p105"/>
              <p:cNvSpPr/>
              <p:nvPr/>
            </p:nvSpPr>
            <p:spPr>
              <a:xfrm>
                <a:off x="2535936" y="2282951"/>
                <a:ext cx="14605" cy="16510"/>
              </a:xfrm>
              <a:custGeom>
                <a:rect b="b" l="l" r="r" t="t"/>
                <a:pathLst>
                  <a:path extrusionOk="0" h="16510" w="14605">
                    <a:moveTo>
                      <a:pt x="0" y="0"/>
                    </a:moveTo>
                    <a:lnTo>
                      <a:pt x="6096" y="9905"/>
                    </a:lnTo>
                    <a:lnTo>
                      <a:pt x="6858" y="13716"/>
                    </a:lnTo>
                    <a:lnTo>
                      <a:pt x="14478" y="16001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2" name="Google Shape;8562;p105"/>
              <p:cNvSpPr/>
              <p:nvPr/>
            </p:nvSpPr>
            <p:spPr>
              <a:xfrm>
                <a:off x="2586323" y="2330957"/>
                <a:ext cx="41275" cy="68580"/>
              </a:xfrm>
              <a:custGeom>
                <a:rect b="b" l="l" r="r" t="t"/>
                <a:pathLst>
                  <a:path extrusionOk="0" h="68580" w="41275">
                    <a:moveTo>
                      <a:pt x="666" y="23622"/>
                    </a:moveTo>
                    <a:lnTo>
                      <a:pt x="369" y="31753"/>
                    </a:lnTo>
                    <a:lnTo>
                      <a:pt x="0" y="40671"/>
                    </a:lnTo>
                    <a:lnTo>
                      <a:pt x="345" y="49446"/>
                    </a:lnTo>
                    <a:lnTo>
                      <a:pt x="2190" y="57150"/>
                    </a:lnTo>
                    <a:lnTo>
                      <a:pt x="5238" y="64770"/>
                    </a:lnTo>
                    <a:lnTo>
                      <a:pt x="10572" y="68580"/>
                    </a:lnTo>
                    <a:lnTo>
                      <a:pt x="18954" y="68580"/>
                    </a:lnTo>
                    <a:lnTo>
                      <a:pt x="41243" y="31623"/>
                    </a:lnTo>
                    <a:lnTo>
                      <a:pt x="40457" y="20955"/>
                    </a:lnTo>
                    <a:lnTo>
                      <a:pt x="37242" y="11430"/>
                    </a:lnTo>
                    <a:lnTo>
                      <a:pt x="32646" y="6119"/>
                    </a:lnTo>
                    <a:lnTo>
                      <a:pt x="27908" y="3810"/>
                    </a:lnTo>
                    <a:lnTo>
                      <a:pt x="22883" y="2643"/>
                    </a:lnTo>
                    <a:lnTo>
                      <a:pt x="17430" y="762"/>
                    </a:lnTo>
                    <a:lnTo>
                      <a:pt x="17430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563" name="Google Shape;8563;p105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2657843" y="2271509"/>
                <a:ext cx="73177" cy="1028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564" name="Google Shape;8564;p105"/>
              <p:cNvSpPr/>
              <p:nvPr/>
            </p:nvSpPr>
            <p:spPr>
              <a:xfrm>
                <a:off x="1908810" y="2503169"/>
                <a:ext cx="805814" cy="316230"/>
              </a:xfrm>
              <a:custGeom>
                <a:rect b="b" l="l" r="r" t="t"/>
                <a:pathLst>
                  <a:path extrusionOk="0" h="316230" w="805814">
                    <a:moveTo>
                      <a:pt x="0" y="316230"/>
                    </a:moveTo>
                    <a:lnTo>
                      <a:pt x="11572" y="310574"/>
                    </a:lnTo>
                    <a:lnTo>
                      <a:pt x="23431" y="305847"/>
                    </a:lnTo>
                    <a:lnTo>
                      <a:pt x="35575" y="301549"/>
                    </a:lnTo>
                    <a:lnTo>
                      <a:pt x="48006" y="297180"/>
                    </a:lnTo>
                    <a:lnTo>
                      <a:pt x="76330" y="287095"/>
                    </a:lnTo>
                    <a:lnTo>
                      <a:pt x="104298" y="276510"/>
                    </a:lnTo>
                    <a:lnTo>
                      <a:pt x="132123" y="265783"/>
                    </a:lnTo>
                    <a:lnTo>
                      <a:pt x="160020" y="255270"/>
                    </a:lnTo>
                    <a:lnTo>
                      <a:pt x="204132" y="238815"/>
                    </a:lnTo>
                    <a:lnTo>
                      <a:pt x="248316" y="222504"/>
                    </a:lnTo>
                    <a:lnTo>
                      <a:pt x="292357" y="206192"/>
                    </a:lnTo>
                    <a:lnTo>
                      <a:pt x="336041" y="189738"/>
                    </a:lnTo>
                    <a:lnTo>
                      <a:pt x="384407" y="171346"/>
                    </a:lnTo>
                    <a:lnTo>
                      <a:pt x="432553" y="152698"/>
                    </a:lnTo>
                    <a:lnTo>
                      <a:pt x="480444" y="133721"/>
                    </a:lnTo>
                    <a:lnTo>
                      <a:pt x="528041" y="114342"/>
                    </a:lnTo>
                    <a:lnTo>
                      <a:pt x="575310" y="94488"/>
                    </a:lnTo>
                    <a:lnTo>
                      <a:pt x="612909" y="77807"/>
                    </a:lnTo>
                    <a:lnTo>
                      <a:pt x="650366" y="61055"/>
                    </a:lnTo>
                    <a:lnTo>
                      <a:pt x="687824" y="44446"/>
                    </a:lnTo>
                    <a:lnTo>
                      <a:pt x="725423" y="28194"/>
                    </a:lnTo>
                    <a:lnTo>
                      <a:pt x="761333" y="13049"/>
                    </a:lnTo>
                    <a:lnTo>
                      <a:pt x="797813" y="762"/>
                    </a:lnTo>
                    <a:lnTo>
                      <a:pt x="803147" y="0"/>
                    </a:lnTo>
                    <a:lnTo>
                      <a:pt x="805433" y="0"/>
                    </a:lnTo>
                    <a:lnTo>
                      <a:pt x="797504" y="6834"/>
                    </a:lnTo>
                    <a:lnTo>
                      <a:pt x="787146" y="10096"/>
                    </a:lnTo>
                    <a:lnTo>
                      <a:pt x="775644" y="11358"/>
                    </a:lnTo>
                    <a:lnTo>
                      <a:pt x="764285" y="1219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65" name="Google Shape;8565;p105"/>
            <p:cNvGrpSpPr/>
            <p:nvPr/>
          </p:nvGrpSpPr>
          <p:grpSpPr>
            <a:xfrm>
              <a:off x="7306460" y="2245613"/>
              <a:ext cx="233542" cy="215392"/>
              <a:chOff x="7306460" y="2245613"/>
              <a:chExt cx="233542" cy="215392"/>
            </a:xfrm>
          </p:grpSpPr>
          <p:sp>
            <p:nvSpPr>
              <p:cNvPr id="8566" name="Google Shape;8566;p105"/>
              <p:cNvSpPr/>
              <p:nvPr/>
            </p:nvSpPr>
            <p:spPr>
              <a:xfrm>
                <a:off x="7306460" y="2245613"/>
                <a:ext cx="8254" cy="208914"/>
              </a:xfrm>
              <a:custGeom>
                <a:rect b="b" l="l" r="r" t="t"/>
                <a:pathLst>
                  <a:path extrusionOk="0" h="208914" w="8254">
                    <a:moveTo>
                      <a:pt x="4929" y="0"/>
                    </a:moveTo>
                    <a:lnTo>
                      <a:pt x="1857" y="14061"/>
                    </a:lnTo>
                    <a:lnTo>
                      <a:pt x="357" y="27908"/>
                    </a:lnTo>
                    <a:lnTo>
                      <a:pt x="0" y="41898"/>
                    </a:lnTo>
                    <a:lnTo>
                      <a:pt x="357" y="56388"/>
                    </a:lnTo>
                    <a:lnTo>
                      <a:pt x="857" y="76962"/>
                    </a:lnTo>
                    <a:lnTo>
                      <a:pt x="2071" y="97536"/>
                    </a:lnTo>
                    <a:lnTo>
                      <a:pt x="3571" y="118110"/>
                    </a:lnTo>
                    <a:lnTo>
                      <a:pt x="4929" y="138684"/>
                    </a:lnTo>
                    <a:lnTo>
                      <a:pt x="6429" y="183261"/>
                    </a:lnTo>
                    <a:lnTo>
                      <a:pt x="6453" y="204215"/>
                    </a:lnTo>
                    <a:lnTo>
                      <a:pt x="6453" y="204978"/>
                    </a:lnTo>
                    <a:lnTo>
                      <a:pt x="6453" y="208788"/>
                    </a:lnTo>
                    <a:lnTo>
                      <a:pt x="6453" y="201168"/>
                    </a:lnTo>
                    <a:lnTo>
                      <a:pt x="7215" y="192786"/>
                    </a:lnTo>
                    <a:lnTo>
                      <a:pt x="7977" y="185166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7" name="Google Shape;8567;p105"/>
              <p:cNvSpPr/>
              <p:nvPr/>
            </p:nvSpPr>
            <p:spPr>
              <a:xfrm>
                <a:off x="7336917" y="2246375"/>
                <a:ext cx="11429" cy="214630"/>
              </a:xfrm>
              <a:custGeom>
                <a:rect b="b" l="l" r="r" t="t"/>
                <a:pathLst>
                  <a:path extrusionOk="0" h="214630" w="11429">
                    <a:moveTo>
                      <a:pt x="3428" y="0"/>
                    </a:moveTo>
                    <a:lnTo>
                      <a:pt x="642" y="12537"/>
                    </a:lnTo>
                    <a:lnTo>
                      <a:pt x="0" y="23717"/>
                    </a:lnTo>
                    <a:lnTo>
                      <a:pt x="1071" y="35040"/>
                    </a:lnTo>
                    <a:lnTo>
                      <a:pt x="3428" y="48006"/>
                    </a:lnTo>
                    <a:lnTo>
                      <a:pt x="8036" y="75926"/>
                    </a:lnTo>
                    <a:lnTo>
                      <a:pt x="10572" y="104489"/>
                    </a:lnTo>
                    <a:lnTo>
                      <a:pt x="11251" y="133195"/>
                    </a:lnTo>
                    <a:lnTo>
                      <a:pt x="10286" y="161544"/>
                    </a:lnTo>
                    <a:lnTo>
                      <a:pt x="9096" y="172854"/>
                    </a:lnTo>
                    <a:lnTo>
                      <a:pt x="7048" y="184023"/>
                    </a:lnTo>
                    <a:lnTo>
                      <a:pt x="4714" y="195191"/>
                    </a:lnTo>
                    <a:lnTo>
                      <a:pt x="2666" y="206502"/>
                    </a:lnTo>
                    <a:lnTo>
                      <a:pt x="1142" y="214122"/>
                    </a:lnTo>
                    <a:lnTo>
                      <a:pt x="5714" y="202692"/>
                    </a:lnTo>
                    <a:lnTo>
                      <a:pt x="5714" y="20193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568" name="Google Shape;8568;p105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7389101" y="2276855"/>
                <a:ext cx="150901" cy="1577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569" name="Google Shape;8569;p105"/>
            <p:cNvSpPr/>
            <p:nvPr/>
          </p:nvSpPr>
          <p:spPr>
            <a:xfrm>
              <a:off x="7642097" y="2302001"/>
              <a:ext cx="63500" cy="3175"/>
            </a:xfrm>
            <a:custGeom>
              <a:rect b="b" l="l" r="r" t="t"/>
              <a:pathLst>
                <a:path extrusionOk="0" h="3175" w="63500">
                  <a:moveTo>
                    <a:pt x="0" y="2286"/>
                  </a:moveTo>
                  <a:lnTo>
                    <a:pt x="10632" y="2583"/>
                  </a:lnTo>
                  <a:lnTo>
                    <a:pt x="21050" y="2381"/>
                  </a:lnTo>
                  <a:lnTo>
                    <a:pt x="31611" y="1750"/>
                  </a:lnTo>
                  <a:lnTo>
                    <a:pt x="42672" y="762"/>
                  </a:lnTo>
                  <a:lnTo>
                    <a:pt x="48768" y="762"/>
                  </a:lnTo>
                  <a:lnTo>
                    <a:pt x="57150" y="2286"/>
                  </a:lnTo>
                  <a:lnTo>
                    <a:pt x="63246" y="762"/>
                  </a:lnTo>
                  <a:lnTo>
                    <a:pt x="62484" y="762"/>
                  </a:lnTo>
                  <a:lnTo>
                    <a:pt x="60960" y="0"/>
                  </a:lnTo>
                  <a:lnTo>
                    <a:pt x="60198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570" name="Google Shape;8570;p105"/>
            <p:cNvGrpSpPr/>
            <p:nvPr/>
          </p:nvGrpSpPr>
          <p:grpSpPr>
            <a:xfrm>
              <a:off x="7932407" y="2102345"/>
              <a:ext cx="182143" cy="265201"/>
              <a:chOff x="7932407" y="2102345"/>
              <a:chExt cx="182143" cy="265201"/>
            </a:xfrm>
          </p:grpSpPr>
          <p:pic>
            <p:nvPicPr>
              <p:cNvPr id="8571" name="Google Shape;8571;p105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7932407" y="2218931"/>
                <a:ext cx="111277" cy="1486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72" name="Google Shape;8572;p105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8042897" y="2102345"/>
                <a:ext cx="71653" cy="1089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573" name="Google Shape;8573;p105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3811213" y="2292083"/>
              <a:ext cx="79571" cy="907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74" name="Google Shape;8574;p105"/>
            <p:cNvSpPr/>
            <p:nvPr/>
          </p:nvSpPr>
          <p:spPr>
            <a:xfrm>
              <a:off x="6806184" y="2270509"/>
              <a:ext cx="373379" cy="241935"/>
            </a:xfrm>
            <a:custGeom>
              <a:rect b="b" l="l" r="r" t="t"/>
              <a:pathLst>
                <a:path extrusionOk="0" h="241935" w="373379">
                  <a:moveTo>
                    <a:pt x="300990" y="1774"/>
                  </a:moveTo>
                  <a:lnTo>
                    <a:pt x="295227" y="0"/>
                  </a:lnTo>
                  <a:lnTo>
                    <a:pt x="288607" y="726"/>
                  </a:lnTo>
                  <a:lnTo>
                    <a:pt x="281701" y="2738"/>
                  </a:lnTo>
                  <a:lnTo>
                    <a:pt x="275082" y="4822"/>
                  </a:lnTo>
                  <a:lnTo>
                    <a:pt x="257365" y="8703"/>
                  </a:lnTo>
                  <a:lnTo>
                    <a:pt x="239649" y="12442"/>
                  </a:lnTo>
                  <a:lnTo>
                    <a:pt x="221932" y="16180"/>
                  </a:lnTo>
                  <a:lnTo>
                    <a:pt x="204216" y="20062"/>
                  </a:lnTo>
                  <a:lnTo>
                    <a:pt x="184344" y="25086"/>
                  </a:lnTo>
                  <a:lnTo>
                    <a:pt x="164687" y="29968"/>
                  </a:lnTo>
                  <a:lnTo>
                    <a:pt x="145172" y="34849"/>
                  </a:lnTo>
                  <a:lnTo>
                    <a:pt x="125730" y="39874"/>
                  </a:lnTo>
                  <a:lnTo>
                    <a:pt x="117967" y="41517"/>
                  </a:lnTo>
                  <a:lnTo>
                    <a:pt x="109918" y="43303"/>
                  </a:lnTo>
                  <a:lnTo>
                    <a:pt x="102155" y="45660"/>
                  </a:lnTo>
                  <a:lnTo>
                    <a:pt x="95250" y="49018"/>
                  </a:lnTo>
                  <a:lnTo>
                    <a:pt x="94488" y="49018"/>
                  </a:lnTo>
                  <a:lnTo>
                    <a:pt x="94488" y="49780"/>
                  </a:lnTo>
                  <a:lnTo>
                    <a:pt x="93726" y="49780"/>
                  </a:lnTo>
                  <a:lnTo>
                    <a:pt x="97536" y="51304"/>
                  </a:lnTo>
                  <a:lnTo>
                    <a:pt x="142113" y="57876"/>
                  </a:lnTo>
                  <a:lnTo>
                    <a:pt x="158376" y="58745"/>
                  </a:lnTo>
                  <a:lnTo>
                    <a:pt x="174498" y="59686"/>
                  </a:lnTo>
                  <a:lnTo>
                    <a:pt x="217170" y="62162"/>
                  </a:lnTo>
                  <a:lnTo>
                    <a:pt x="259842" y="65782"/>
                  </a:lnTo>
                  <a:lnTo>
                    <a:pt x="302704" y="73175"/>
                  </a:lnTo>
                  <a:lnTo>
                    <a:pt x="329184" y="85594"/>
                  </a:lnTo>
                  <a:lnTo>
                    <a:pt x="323850" y="92452"/>
                  </a:lnTo>
                  <a:lnTo>
                    <a:pt x="289988" y="112061"/>
                  </a:lnTo>
                  <a:lnTo>
                    <a:pt x="253865" y="127123"/>
                  </a:lnTo>
                  <a:lnTo>
                    <a:pt x="228981" y="137410"/>
                  </a:lnTo>
                  <a:lnTo>
                    <a:pt x="204096" y="147697"/>
                  </a:lnTo>
                  <a:lnTo>
                    <a:pt x="179070" y="157984"/>
                  </a:lnTo>
                  <a:lnTo>
                    <a:pt x="149923" y="170426"/>
                  </a:lnTo>
                  <a:lnTo>
                    <a:pt x="120777" y="182653"/>
                  </a:lnTo>
                  <a:lnTo>
                    <a:pt x="91630" y="194738"/>
                  </a:lnTo>
                  <a:lnTo>
                    <a:pt x="62484" y="206752"/>
                  </a:lnTo>
                  <a:lnTo>
                    <a:pt x="47851" y="212395"/>
                  </a:lnTo>
                  <a:lnTo>
                    <a:pt x="32861" y="218182"/>
                  </a:lnTo>
                  <a:lnTo>
                    <a:pt x="18014" y="224539"/>
                  </a:lnTo>
                  <a:lnTo>
                    <a:pt x="3810" y="231898"/>
                  </a:lnTo>
                  <a:lnTo>
                    <a:pt x="1524" y="234184"/>
                  </a:lnTo>
                  <a:lnTo>
                    <a:pt x="0" y="234184"/>
                  </a:lnTo>
                  <a:lnTo>
                    <a:pt x="44958" y="241804"/>
                  </a:lnTo>
                  <a:lnTo>
                    <a:pt x="72842" y="241827"/>
                  </a:lnTo>
                  <a:lnTo>
                    <a:pt x="100584" y="240851"/>
                  </a:lnTo>
                  <a:lnTo>
                    <a:pt x="128325" y="239017"/>
                  </a:lnTo>
                  <a:lnTo>
                    <a:pt x="156210" y="236470"/>
                  </a:lnTo>
                  <a:lnTo>
                    <a:pt x="188785" y="232481"/>
                  </a:lnTo>
                  <a:lnTo>
                    <a:pt x="221361" y="228564"/>
                  </a:lnTo>
                  <a:lnTo>
                    <a:pt x="253936" y="224789"/>
                  </a:lnTo>
                  <a:lnTo>
                    <a:pt x="286512" y="221230"/>
                  </a:lnTo>
                  <a:lnTo>
                    <a:pt x="304919" y="218860"/>
                  </a:lnTo>
                  <a:lnTo>
                    <a:pt x="323469" y="216562"/>
                  </a:lnTo>
                  <a:lnTo>
                    <a:pt x="342018" y="214693"/>
                  </a:lnTo>
                  <a:lnTo>
                    <a:pt x="360426" y="213610"/>
                  </a:lnTo>
                  <a:lnTo>
                    <a:pt x="364998" y="212848"/>
                  </a:lnTo>
                  <a:lnTo>
                    <a:pt x="368808" y="213610"/>
                  </a:lnTo>
                  <a:lnTo>
                    <a:pt x="373380" y="213610"/>
                  </a:lnTo>
                  <a:lnTo>
                    <a:pt x="365760" y="213610"/>
                  </a:lnTo>
                  <a:lnTo>
                    <a:pt x="359664" y="214372"/>
                  </a:lnTo>
                  <a:lnTo>
                    <a:pt x="352044" y="215134"/>
                  </a:lnTo>
                  <a:lnTo>
                    <a:pt x="341376" y="216658"/>
                  </a:lnTo>
                  <a:lnTo>
                    <a:pt x="337566" y="216658"/>
                  </a:lnTo>
                  <a:lnTo>
                    <a:pt x="329946" y="21742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575" name="Google Shape;8575;p105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3728465" y="2801111"/>
              <a:ext cx="161556" cy="1280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76" name="Google Shape;8576;p105"/>
            <p:cNvSpPr/>
            <p:nvPr/>
          </p:nvSpPr>
          <p:spPr>
            <a:xfrm>
              <a:off x="3956613" y="2802635"/>
              <a:ext cx="10795" cy="80010"/>
            </a:xfrm>
            <a:custGeom>
              <a:rect b="b" l="l" r="r" t="t"/>
              <a:pathLst>
                <a:path extrusionOk="0" h="80010" w="10795">
                  <a:moveTo>
                    <a:pt x="5786" y="0"/>
                  </a:moveTo>
                  <a:lnTo>
                    <a:pt x="2809" y="11084"/>
                  </a:lnTo>
                  <a:lnTo>
                    <a:pt x="833" y="21812"/>
                  </a:lnTo>
                  <a:lnTo>
                    <a:pt x="0" y="32682"/>
                  </a:lnTo>
                  <a:lnTo>
                    <a:pt x="452" y="44196"/>
                  </a:lnTo>
                  <a:lnTo>
                    <a:pt x="1654" y="52077"/>
                  </a:lnTo>
                  <a:lnTo>
                    <a:pt x="3786" y="59817"/>
                  </a:lnTo>
                  <a:lnTo>
                    <a:pt x="6346" y="67556"/>
                  </a:lnTo>
                  <a:lnTo>
                    <a:pt x="8834" y="75438"/>
                  </a:lnTo>
                  <a:lnTo>
                    <a:pt x="9596" y="77724"/>
                  </a:lnTo>
                  <a:lnTo>
                    <a:pt x="8834" y="78486"/>
                  </a:lnTo>
                  <a:lnTo>
                    <a:pt x="10358" y="8001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7" name="Google Shape;8577;p105"/>
            <p:cNvSpPr/>
            <p:nvPr/>
          </p:nvSpPr>
          <p:spPr>
            <a:xfrm>
              <a:off x="3717797" y="2468879"/>
              <a:ext cx="356870" cy="229235"/>
            </a:xfrm>
            <a:custGeom>
              <a:rect b="b" l="l" r="r" t="t"/>
              <a:pathLst>
                <a:path extrusionOk="0" h="229235" w="356870">
                  <a:moveTo>
                    <a:pt x="255270" y="0"/>
                  </a:moveTo>
                  <a:lnTo>
                    <a:pt x="206502" y="12192"/>
                  </a:lnTo>
                  <a:lnTo>
                    <a:pt x="166973" y="25146"/>
                  </a:lnTo>
                  <a:lnTo>
                    <a:pt x="147458" y="31694"/>
                  </a:lnTo>
                  <a:lnTo>
                    <a:pt x="128016" y="38100"/>
                  </a:lnTo>
                  <a:lnTo>
                    <a:pt x="115895" y="42433"/>
                  </a:lnTo>
                  <a:lnTo>
                    <a:pt x="103632" y="46482"/>
                  </a:lnTo>
                  <a:lnTo>
                    <a:pt x="91368" y="50530"/>
                  </a:lnTo>
                  <a:lnTo>
                    <a:pt x="79248" y="54864"/>
                  </a:lnTo>
                  <a:lnTo>
                    <a:pt x="73914" y="57150"/>
                  </a:lnTo>
                  <a:lnTo>
                    <a:pt x="76200" y="57912"/>
                  </a:lnTo>
                  <a:lnTo>
                    <a:pt x="73914" y="59436"/>
                  </a:lnTo>
                  <a:lnTo>
                    <a:pt x="82486" y="59876"/>
                  </a:lnTo>
                  <a:lnTo>
                    <a:pt x="91059" y="60102"/>
                  </a:lnTo>
                  <a:lnTo>
                    <a:pt x="99631" y="60186"/>
                  </a:lnTo>
                  <a:lnTo>
                    <a:pt x="108204" y="60198"/>
                  </a:lnTo>
                  <a:lnTo>
                    <a:pt x="124194" y="60233"/>
                  </a:lnTo>
                  <a:lnTo>
                    <a:pt x="140112" y="60483"/>
                  </a:lnTo>
                  <a:lnTo>
                    <a:pt x="155888" y="61162"/>
                  </a:lnTo>
                  <a:lnTo>
                    <a:pt x="171450" y="62484"/>
                  </a:lnTo>
                  <a:lnTo>
                    <a:pt x="186880" y="63781"/>
                  </a:lnTo>
                  <a:lnTo>
                    <a:pt x="233172" y="70104"/>
                  </a:lnTo>
                  <a:lnTo>
                    <a:pt x="268224" y="89916"/>
                  </a:lnTo>
                  <a:lnTo>
                    <a:pt x="263652" y="97536"/>
                  </a:lnTo>
                  <a:lnTo>
                    <a:pt x="225432" y="126861"/>
                  </a:lnTo>
                  <a:lnTo>
                    <a:pt x="173545" y="153543"/>
                  </a:lnTo>
                  <a:lnTo>
                    <a:pt x="132588" y="171450"/>
                  </a:lnTo>
                  <a:lnTo>
                    <a:pt x="108573" y="182046"/>
                  </a:lnTo>
                  <a:lnTo>
                    <a:pt x="60257" y="202096"/>
                  </a:lnTo>
                  <a:lnTo>
                    <a:pt x="19812" y="217836"/>
                  </a:lnTo>
                  <a:lnTo>
                    <a:pt x="11811" y="220515"/>
                  </a:lnTo>
                  <a:lnTo>
                    <a:pt x="3810" y="223266"/>
                  </a:lnTo>
                  <a:lnTo>
                    <a:pt x="0" y="225552"/>
                  </a:lnTo>
                  <a:lnTo>
                    <a:pt x="3048" y="224790"/>
                  </a:lnTo>
                  <a:lnTo>
                    <a:pt x="762" y="226314"/>
                  </a:lnTo>
                  <a:lnTo>
                    <a:pt x="47017" y="228754"/>
                  </a:lnTo>
                  <a:lnTo>
                    <a:pt x="67151" y="228123"/>
                  </a:lnTo>
                  <a:lnTo>
                    <a:pt x="87427" y="226778"/>
                  </a:lnTo>
                  <a:lnTo>
                    <a:pt x="108204" y="224790"/>
                  </a:lnTo>
                  <a:lnTo>
                    <a:pt x="139065" y="220682"/>
                  </a:lnTo>
                  <a:lnTo>
                    <a:pt x="169926" y="216503"/>
                  </a:lnTo>
                  <a:lnTo>
                    <a:pt x="200787" y="212467"/>
                  </a:lnTo>
                  <a:lnTo>
                    <a:pt x="254519" y="206406"/>
                  </a:lnTo>
                  <a:lnTo>
                    <a:pt x="300549" y="201930"/>
                  </a:lnTo>
                  <a:lnTo>
                    <a:pt x="323850" y="200405"/>
                  </a:lnTo>
                  <a:lnTo>
                    <a:pt x="330708" y="199953"/>
                  </a:lnTo>
                  <a:lnTo>
                    <a:pt x="337566" y="199644"/>
                  </a:lnTo>
                  <a:lnTo>
                    <a:pt x="344424" y="199334"/>
                  </a:lnTo>
                  <a:lnTo>
                    <a:pt x="351282" y="198881"/>
                  </a:lnTo>
                  <a:lnTo>
                    <a:pt x="354330" y="198881"/>
                  </a:lnTo>
                  <a:lnTo>
                    <a:pt x="356616" y="198881"/>
                  </a:lnTo>
                  <a:lnTo>
                    <a:pt x="350520" y="198881"/>
                  </a:lnTo>
                  <a:lnTo>
                    <a:pt x="342066" y="199120"/>
                  </a:lnTo>
                  <a:lnTo>
                    <a:pt x="333756" y="199644"/>
                  </a:lnTo>
                  <a:lnTo>
                    <a:pt x="325445" y="200167"/>
                  </a:lnTo>
                  <a:lnTo>
                    <a:pt x="316992" y="200405"/>
                  </a:lnTo>
                  <a:lnTo>
                    <a:pt x="313182" y="200406"/>
                  </a:lnTo>
                  <a:lnTo>
                    <a:pt x="309372" y="200406"/>
                  </a:lnTo>
                  <a:lnTo>
                    <a:pt x="305562" y="200406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578" name="Google Shape;8578;p105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4218419" y="2474963"/>
              <a:ext cx="196621" cy="1585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79" name="Google Shape;8579;p105"/>
            <p:cNvSpPr/>
            <p:nvPr/>
          </p:nvSpPr>
          <p:spPr>
            <a:xfrm>
              <a:off x="4509515" y="2489454"/>
              <a:ext cx="79375" cy="13969"/>
            </a:xfrm>
            <a:custGeom>
              <a:rect b="b" l="l" r="r" t="t"/>
              <a:pathLst>
                <a:path extrusionOk="0" h="13969" w="79375">
                  <a:moveTo>
                    <a:pt x="0" y="13715"/>
                  </a:moveTo>
                  <a:lnTo>
                    <a:pt x="15180" y="11822"/>
                  </a:lnTo>
                  <a:lnTo>
                    <a:pt x="30003" y="8858"/>
                  </a:lnTo>
                  <a:lnTo>
                    <a:pt x="44684" y="5464"/>
                  </a:lnTo>
                  <a:lnTo>
                    <a:pt x="59436" y="2285"/>
                  </a:lnTo>
                  <a:lnTo>
                    <a:pt x="65532" y="1523"/>
                  </a:lnTo>
                  <a:lnTo>
                    <a:pt x="71628" y="0"/>
                  </a:lnTo>
                  <a:lnTo>
                    <a:pt x="77724" y="0"/>
                  </a:lnTo>
                  <a:lnTo>
                    <a:pt x="79248" y="0"/>
                  </a:lnTo>
                  <a:lnTo>
                    <a:pt x="76200" y="0"/>
                  </a:lnTo>
                  <a:lnTo>
                    <a:pt x="76200" y="761"/>
                  </a:lnTo>
                  <a:lnTo>
                    <a:pt x="71628" y="3047"/>
                  </a:lnTo>
                  <a:lnTo>
                    <a:pt x="66294" y="2285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580" name="Google Shape;8580;p105"/>
            <p:cNvGrpSpPr/>
            <p:nvPr/>
          </p:nvGrpSpPr>
          <p:grpSpPr>
            <a:xfrm>
              <a:off x="4092701" y="2430779"/>
              <a:ext cx="63500" cy="248031"/>
              <a:chOff x="4092701" y="2430779"/>
              <a:chExt cx="63500" cy="248031"/>
            </a:xfrm>
          </p:grpSpPr>
          <p:sp>
            <p:nvSpPr>
              <p:cNvPr id="8581" name="Google Shape;8581;p105"/>
              <p:cNvSpPr/>
              <p:nvPr/>
            </p:nvSpPr>
            <p:spPr>
              <a:xfrm>
                <a:off x="4092701" y="2436875"/>
                <a:ext cx="24129" cy="241935"/>
              </a:xfrm>
              <a:custGeom>
                <a:rect b="b" l="l" r="r" t="t"/>
                <a:pathLst>
                  <a:path extrusionOk="0" h="241935" w="24129">
                    <a:moveTo>
                      <a:pt x="0" y="0"/>
                    </a:moveTo>
                    <a:lnTo>
                      <a:pt x="9322" y="51113"/>
                    </a:lnTo>
                    <a:lnTo>
                      <a:pt x="13204" y="89725"/>
                    </a:lnTo>
                    <a:lnTo>
                      <a:pt x="14751" y="132016"/>
                    </a:lnTo>
                    <a:lnTo>
                      <a:pt x="15240" y="153162"/>
                    </a:lnTo>
                    <a:lnTo>
                      <a:pt x="15954" y="168925"/>
                    </a:lnTo>
                    <a:lnTo>
                      <a:pt x="16954" y="184404"/>
                    </a:lnTo>
                    <a:lnTo>
                      <a:pt x="18240" y="199882"/>
                    </a:lnTo>
                    <a:lnTo>
                      <a:pt x="19812" y="215646"/>
                    </a:lnTo>
                    <a:lnTo>
                      <a:pt x="20574" y="222504"/>
                    </a:lnTo>
                    <a:lnTo>
                      <a:pt x="20574" y="231647"/>
                    </a:lnTo>
                    <a:lnTo>
                      <a:pt x="22860" y="238506"/>
                    </a:lnTo>
                    <a:lnTo>
                      <a:pt x="22860" y="240029"/>
                    </a:lnTo>
                    <a:lnTo>
                      <a:pt x="22860" y="240792"/>
                    </a:lnTo>
                    <a:lnTo>
                      <a:pt x="23622" y="241554"/>
                    </a:lnTo>
                    <a:lnTo>
                      <a:pt x="22860" y="235458"/>
                    </a:lnTo>
                    <a:lnTo>
                      <a:pt x="21336" y="230124"/>
                    </a:lnTo>
                    <a:lnTo>
                      <a:pt x="19812" y="224028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2" name="Google Shape;8582;p105"/>
              <p:cNvSpPr/>
              <p:nvPr/>
            </p:nvSpPr>
            <p:spPr>
              <a:xfrm>
                <a:off x="4130801" y="2430779"/>
                <a:ext cx="25400" cy="241935"/>
              </a:xfrm>
              <a:custGeom>
                <a:rect b="b" l="l" r="r" t="t"/>
                <a:pathLst>
                  <a:path extrusionOk="0" h="241935" w="25400">
                    <a:moveTo>
                      <a:pt x="0" y="0"/>
                    </a:moveTo>
                    <a:lnTo>
                      <a:pt x="1512" y="13585"/>
                    </a:lnTo>
                    <a:lnTo>
                      <a:pt x="3524" y="26955"/>
                    </a:lnTo>
                    <a:lnTo>
                      <a:pt x="5679" y="40183"/>
                    </a:lnTo>
                    <a:lnTo>
                      <a:pt x="7620" y="53340"/>
                    </a:lnTo>
                    <a:lnTo>
                      <a:pt x="13513" y="108204"/>
                    </a:lnTo>
                    <a:lnTo>
                      <a:pt x="16383" y="143637"/>
                    </a:lnTo>
                    <a:lnTo>
                      <a:pt x="17526" y="160782"/>
                    </a:lnTo>
                    <a:lnTo>
                      <a:pt x="18669" y="177927"/>
                    </a:lnTo>
                    <a:lnTo>
                      <a:pt x="19812" y="195072"/>
                    </a:lnTo>
                    <a:lnTo>
                      <a:pt x="20943" y="204335"/>
                    </a:lnTo>
                    <a:lnTo>
                      <a:pt x="22002" y="213741"/>
                    </a:lnTo>
                    <a:lnTo>
                      <a:pt x="22919" y="223146"/>
                    </a:lnTo>
                    <a:lnTo>
                      <a:pt x="23622" y="232410"/>
                    </a:lnTo>
                    <a:lnTo>
                      <a:pt x="23622" y="235458"/>
                    </a:lnTo>
                    <a:lnTo>
                      <a:pt x="24384" y="238506"/>
                    </a:lnTo>
                    <a:lnTo>
                      <a:pt x="25146" y="241554"/>
                    </a:lnTo>
                    <a:lnTo>
                      <a:pt x="25146" y="240792"/>
                    </a:lnTo>
                    <a:lnTo>
                      <a:pt x="24384" y="233172"/>
                    </a:lnTo>
                    <a:lnTo>
                      <a:pt x="23622" y="229361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83" name="Google Shape;8583;p105"/>
            <p:cNvGrpSpPr/>
            <p:nvPr/>
          </p:nvGrpSpPr>
          <p:grpSpPr>
            <a:xfrm>
              <a:off x="5085587" y="2321051"/>
              <a:ext cx="40119" cy="271780"/>
              <a:chOff x="5085587" y="2321051"/>
              <a:chExt cx="40119" cy="271780"/>
            </a:xfrm>
          </p:grpSpPr>
          <p:sp>
            <p:nvSpPr>
              <p:cNvPr id="8584" name="Google Shape;8584;p105"/>
              <p:cNvSpPr/>
              <p:nvPr/>
            </p:nvSpPr>
            <p:spPr>
              <a:xfrm>
                <a:off x="5085587" y="2321051"/>
                <a:ext cx="6985" cy="260350"/>
              </a:xfrm>
              <a:custGeom>
                <a:rect b="b" l="l" r="r" t="t"/>
                <a:pathLst>
                  <a:path extrusionOk="0" h="260350" w="6985">
                    <a:moveTo>
                      <a:pt x="762" y="0"/>
                    </a:moveTo>
                    <a:lnTo>
                      <a:pt x="642" y="18157"/>
                    </a:lnTo>
                    <a:lnTo>
                      <a:pt x="381" y="36099"/>
                    </a:lnTo>
                    <a:lnTo>
                      <a:pt x="119" y="53899"/>
                    </a:lnTo>
                    <a:lnTo>
                      <a:pt x="0" y="71628"/>
                    </a:lnTo>
                    <a:lnTo>
                      <a:pt x="119" y="94940"/>
                    </a:lnTo>
                    <a:lnTo>
                      <a:pt x="381" y="118110"/>
                    </a:lnTo>
                    <a:lnTo>
                      <a:pt x="642" y="141279"/>
                    </a:lnTo>
                    <a:lnTo>
                      <a:pt x="762" y="164592"/>
                    </a:lnTo>
                    <a:lnTo>
                      <a:pt x="762" y="182296"/>
                    </a:lnTo>
                    <a:lnTo>
                      <a:pt x="762" y="199929"/>
                    </a:lnTo>
                    <a:lnTo>
                      <a:pt x="762" y="217420"/>
                    </a:lnTo>
                    <a:lnTo>
                      <a:pt x="762" y="234696"/>
                    </a:lnTo>
                    <a:lnTo>
                      <a:pt x="762" y="243078"/>
                    </a:lnTo>
                    <a:lnTo>
                      <a:pt x="1524" y="251460"/>
                    </a:lnTo>
                    <a:lnTo>
                      <a:pt x="2286" y="259842"/>
                    </a:lnTo>
                    <a:lnTo>
                      <a:pt x="3048" y="253746"/>
                    </a:lnTo>
                    <a:lnTo>
                      <a:pt x="3810" y="246888"/>
                    </a:lnTo>
                    <a:lnTo>
                      <a:pt x="5334" y="240029"/>
                    </a:lnTo>
                    <a:lnTo>
                      <a:pt x="5334" y="236982"/>
                    </a:lnTo>
                    <a:lnTo>
                      <a:pt x="6096" y="233172"/>
                    </a:lnTo>
                    <a:lnTo>
                      <a:pt x="6858" y="230124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5" name="Google Shape;8585;p105"/>
              <p:cNvSpPr/>
              <p:nvPr/>
            </p:nvSpPr>
            <p:spPr>
              <a:xfrm>
                <a:off x="5116817" y="2351531"/>
                <a:ext cx="8889" cy="241300"/>
              </a:xfrm>
              <a:custGeom>
                <a:rect b="b" l="l" r="r" t="t"/>
                <a:pathLst>
                  <a:path extrusionOk="0" h="241300" w="8889">
                    <a:moveTo>
                      <a:pt x="7631" y="0"/>
                    </a:moveTo>
                    <a:lnTo>
                      <a:pt x="6869" y="14859"/>
                    </a:lnTo>
                    <a:lnTo>
                      <a:pt x="6679" y="29718"/>
                    </a:lnTo>
                    <a:lnTo>
                      <a:pt x="6774" y="44577"/>
                    </a:lnTo>
                    <a:lnTo>
                      <a:pt x="6869" y="59436"/>
                    </a:lnTo>
                    <a:lnTo>
                      <a:pt x="6774" y="113538"/>
                    </a:lnTo>
                    <a:lnTo>
                      <a:pt x="6107" y="167640"/>
                    </a:lnTo>
                    <a:lnTo>
                      <a:pt x="488" y="220218"/>
                    </a:lnTo>
                    <a:lnTo>
                      <a:pt x="0" y="240506"/>
                    </a:lnTo>
                    <a:lnTo>
                      <a:pt x="6869" y="240792"/>
                    </a:lnTo>
                    <a:lnTo>
                      <a:pt x="8393" y="236220"/>
                    </a:lnTo>
                    <a:lnTo>
                      <a:pt x="8393" y="233934"/>
                    </a:lnTo>
                    <a:lnTo>
                      <a:pt x="8393" y="230124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586" name="Google Shape;8586;p105"/>
            <p:cNvSpPr/>
            <p:nvPr/>
          </p:nvSpPr>
          <p:spPr>
            <a:xfrm>
              <a:off x="5015484" y="2496311"/>
              <a:ext cx="5079" cy="56514"/>
            </a:xfrm>
            <a:custGeom>
              <a:rect b="b" l="l" r="r" t="t"/>
              <a:pathLst>
                <a:path extrusionOk="0" h="56514" w="5079">
                  <a:moveTo>
                    <a:pt x="3810" y="0"/>
                  </a:moveTo>
                  <a:lnTo>
                    <a:pt x="4119" y="11668"/>
                  </a:lnTo>
                  <a:lnTo>
                    <a:pt x="4572" y="23622"/>
                  </a:lnTo>
                  <a:lnTo>
                    <a:pt x="4452" y="35575"/>
                  </a:lnTo>
                  <a:lnTo>
                    <a:pt x="3048" y="47244"/>
                  </a:lnTo>
                  <a:lnTo>
                    <a:pt x="1524" y="52577"/>
                  </a:lnTo>
                  <a:lnTo>
                    <a:pt x="1524" y="53340"/>
                  </a:lnTo>
                  <a:lnTo>
                    <a:pt x="0" y="56388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587" name="Google Shape;8587;p105"/>
            <p:cNvGrpSpPr/>
            <p:nvPr/>
          </p:nvGrpSpPr>
          <p:grpSpPr>
            <a:xfrm>
              <a:off x="4912613" y="2506979"/>
              <a:ext cx="78867" cy="59689"/>
              <a:chOff x="4912613" y="2506979"/>
              <a:chExt cx="78867" cy="59689"/>
            </a:xfrm>
          </p:grpSpPr>
          <p:sp>
            <p:nvSpPr>
              <p:cNvPr id="8588" name="Google Shape;8588;p105"/>
              <p:cNvSpPr/>
              <p:nvPr/>
            </p:nvSpPr>
            <p:spPr>
              <a:xfrm>
                <a:off x="4914137" y="2506979"/>
                <a:ext cx="22225" cy="59689"/>
              </a:xfrm>
              <a:custGeom>
                <a:rect b="b" l="l" r="r" t="t"/>
                <a:pathLst>
                  <a:path extrusionOk="0" h="59689" w="22225">
                    <a:moveTo>
                      <a:pt x="5334" y="0"/>
                    </a:moveTo>
                    <a:lnTo>
                      <a:pt x="4310" y="8001"/>
                    </a:lnTo>
                    <a:lnTo>
                      <a:pt x="3429" y="16002"/>
                    </a:lnTo>
                    <a:lnTo>
                      <a:pt x="2547" y="24003"/>
                    </a:lnTo>
                    <a:lnTo>
                      <a:pt x="1524" y="32004"/>
                    </a:lnTo>
                    <a:lnTo>
                      <a:pt x="762" y="38862"/>
                    </a:lnTo>
                    <a:lnTo>
                      <a:pt x="0" y="44958"/>
                    </a:lnTo>
                    <a:lnTo>
                      <a:pt x="0" y="51816"/>
                    </a:lnTo>
                    <a:lnTo>
                      <a:pt x="0" y="56388"/>
                    </a:lnTo>
                    <a:lnTo>
                      <a:pt x="2286" y="57912"/>
                    </a:lnTo>
                    <a:lnTo>
                      <a:pt x="6858" y="58674"/>
                    </a:lnTo>
                    <a:lnTo>
                      <a:pt x="9906" y="59436"/>
                    </a:lnTo>
                    <a:lnTo>
                      <a:pt x="18288" y="59436"/>
                    </a:lnTo>
                    <a:lnTo>
                      <a:pt x="20574" y="57912"/>
                    </a:lnTo>
                    <a:lnTo>
                      <a:pt x="20574" y="57150"/>
                    </a:lnTo>
                    <a:lnTo>
                      <a:pt x="21336" y="56388"/>
                    </a:lnTo>
                    <a:lnTo>
                      <a:pt x="22098" y="54864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9" name="Google Shape;8589;p105"/>
              <p:cNvSpPr/>
              <p:nvPr/>
            </p:nvSpPr>
            <p:spPr>
              <a:xfrm>
                <a:off x="4973573" y="2508503"/>
                <a:ext cx="5714" cy="50800"/>
              </a:xfrm>
              <a:custGeom>
                <a:rect b="b" l="l" r="r" t="t"/>
                <a:pathLst>
                  <a:path extrusionOk="0" h="50800" w="5714">
                    <a:moveTo>
                      <a:pt x="0" y="0"/>
                    </a:moveTo>
                    <a:lnTo>
                      <a:pt x="821" y="7143"/>
                    </a:lnTo>
                    <a:lnTo>
                      <a:pt x="2000" y="13144"/>
                    </a:lnTo>
                    <a:lnTo>
                      <a:pt x="3321" y="18859"/>
                    </a:lnTo>
                    <a:lnTo>
                      <a:pt x="4572" y="25146"/>
                    </a:lnTo>
                    <a:lnTo>
                      <a:pt x="5334" y="33528"/>
                    </a:lnTo>
                    <a:lnTo>
                      <a:pt x="4572" y="41910"/>
                    </a:lnTo>
                    <a:lnTo>
                      <a:pt x="3810" y="5029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0" name="Google Shape;8590;p105"/>
              <p:cNvSpPr/>
              <p:nvPr/>
            </p:nvSpPr>
            <p:spPr>
              <a:xfrm>
                <a:off x="4912613" y="2524505"/>
                <a:ext cx="29845" cy="3810"/>
              </a:xfrm>
              <a:custGeom>
                <a:rect b="b" l="l" r="r" t="t"/>
                <a:pathLst>
                  <a:path extrusionOk="0" h="3810" w="29845">
                    <a:moveTo>
                      <a:pt x="0" y="0"/>
                    </a:moveTo>
                    <a:lnTo>
                      <a:pt x="7620" y="1523"/>
                    </a:lnTo>
                    <a:lnTo>
                      <a:pt x="15240" y="3047"/>
                    </a:lnTo>
                    <a:lnTo>
                      <a:pt x="22860" y="3809"/>
                    </a:lnTo>
                    <a:lnTo>
                      <a:pt x="25908" y="3809"/>
                    </a:lnTo>
                    <a:lnTo>
                      <a:pt x="27432" y="3809"/>
                    </a:lnTo>
                    <a:lnTo>
                      <a:pt x="29718" y="3809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1" name="Google Shape;8591;p105"/>
              <p:cNvSpPr/>
              <p:nvPr/>
            </p:nvSpPr>
            <p:spPr>
              <a:xfrm>
                <a:off x="4959095" y="2527553"/>
                <a:ext cx="32385" cy="1269"/>
              </a:xfrm>
              <a:custGeom>
                <a:rect b="b" l="l" r="r" t="t"/>
                <a:pathLst>
                  <a:path extrusionOk="0" h="1269" w="32385">
                    <a:moveTo>
                      <a:pt x="0" y="0"/>
                    </a:moveTo>
                    <a:lnTo>
                      <a:pt x="8001" y="440"/>
                    </a:lnTo>
                    <a:lnTo>
                      <a:pt x="16002" y="666"/>
                    </a:lnTo>
                    <a:lnTo>
                      <a:pt x="24003" y="750"/>
                    </a:lnTo>
                    <a:lnTo>
                      <a:pt x="32004" y="761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92" name="Google Shape;8592;p105"/>
            <p:cNvGrpSpPr/>
            <p:nvPr/>
          </p:nvGrpSpPr>
          <p:grpSpPr>
            <a:xfrm>
              <a:off x="4869180" y="2587751"/>
              <a:ext cx="111252" cy="122047"/>
              <a:chOff x="4869180" y="2587751"/>
              <a:chExt cx="111252" cy="122047"/>
            </a:xfrm>
          </p:grpSpPr>
          <p:sp>
            <p:nvSpPr>
              <p:cNvPr id="8593" name="Google Shape;8593;p105"/>
              <p:cNvSpPr/>
              <p:nvPr/>
            </p:nvSpPr>
            <p:spPr>
              <a:xfrm>
                <a:off x="4953762" y="2664713"/>
                <a:ext cx="26670" cy="45085"/>
              </a:xfrm>
              <a:custGeom>
                <a:rect b="b" l="l" r="r" t="t"/>
                <a:pathLst>
                  <a:path extrusionOk="0" h="45085" w="26670">
                    <a:moveTo>
                      <a:pt x="0" y="0"/>
                    </a:moveTo>
                    <a:lnTo>
                      <a:pt x="4572" y="34290"/>
                    </a:lnTo>
                    <a:lnTo>
                      <a:pt x="4572" y="39624"/>
                    </a:lnTo>
                    <a:lnTo>
                      <a:pt x="8382" y="41910"/>
                    </a:lnTo>
                    <a:lnTo>
                      <a:pt x="12954" y="44196"/>
                    </a:lnTo>
                    <a:lnTo>
                      <a:pt x="17526" y="44957"/>
                    </a:lnTo>
                    <a:lnTo>
                      <a:pt x="20574" y="40386"/>
                    </a:lnTo>
                    <a:lnTo>
                      <a:pt x="24384" y="34290"/>
                    </a:lnTo>
                    <a:lnTo>
                      <a:pt x="25908" y="31241"/>
                    </a:lnTo>
                    <a:lnTo>
                      <a:pt x="26670" y="26669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4" name="Google Shape;8594;p105"/>
              <p:cNvSpPr/>
              <p:nvPr/>
            </p:nvSpPr>
            <p:spPr>
              <a:xfrm>
                <a:off x="4869180" y="2587751"/>
                <a:ext cx="49529" cy="75564"/>
              </a:xfrm>
              <a:custGeom>
                <a:rect b="b" l="l" r="r" t="t"/>
                <a:pathLst>
                  <a:path extrusionOk="0" h="75564" w="49529">
                    <a:moveTo>
                      <a:pt x="0" y="8382"/>
                    </a:moveTo>
                    <a:lnTo>
                      <a:pt x="35052" y="0"/>
                    </a:lnTo>
                    <a:lnTo>
                      <a:pt x="40386" y="0"/>
                    </a:lnTo>
                    <a:lnTo>
                      <a:pt x="44958" y="0"/>
                    </a:lnTo>
                    <a:lnTo>
                      <a:pt x="45720" y="0"/>
                    </a:lnTo>
                    <a:lnTo>
                      <a:pt x="46482" y="0"/>
                    </a:lnTo>
                    <a:lnTo>
                      <a:pt x="47244" y="0"/>
                    </a:lnTo>
                    <a:lnTo>
                      <a:pt x="46482" y="3810"/>
                    </a:lnTo>
                    <a:lnTo>
                      <a:pt x="44958" y="6858"/>
                    </a:lnTo>
                    <a:lnTo>
                      <a:pt x="41910" y="11430"/>
                    </a:lnTo>
                    <a:lnTo>
                      <a:pt x="38862" y="16764"/>
                    </a:lnTo>
                    <a:lnTo>
                      <a:pt x="35814" y="22098"/>
                    </a:lnTo>
                    <a:lnTo>
                      <a:pt x="31242" y="28384"/>
                    </a:lnTo>
                    <a:lnTo>
                      <a:pt x="26670" y="34671"/>
                    </a:lnTo>
                    <a:lnTo>
                      <a:pt x="22098" y="40957"/>
                    </a:lnTo>
                    <a:lnTo>
                      <a:pt x="17526" y="47244"/>
                    </a:lnTo>
                    <a:lnTo>
                      <a:pt x="13977" y="52399"/>
                    </a:lnTo>
                    <a:lnTo>
                      <a:pt x="10287" y="57626"/>
                    </a:lnTo>
                    <a:lnTo>
                      <a:pt x="6596" y="62995"/>
                    </a:lnTo>
                    <a:lnTo>
                      <a:pt x="3048" y="68580"/>
                    </a:lnTo>
                    <a:lnTo>
                      <a:pt x="2286" y="70104"/>
                    </a:lnTo>
                    <a:lnTo>
                      <a:pt x="2286" y="71628"/>
                    </a:lnTo>
                    <a:lnTo>
                      <a:pt x="1524" y="73152"/>
                    </a:lnTo>
                    <a:lnTo>
                      <a:pt x="1524" y="73914"/>
                    </a:lnTo>
                    <a:lnTo>
                      <a:pt x="5334" y="74676"/>
                    </a:lnTo>
                    <a:lnTo>
                      <a:pt x="9144" y="74676"/>
                    </a:lnTo>
                    <a:lnTo>
                      <a:pt x="12954" y="74676"/>
                    </a:lnTo>
                    <a:lnTo>
                      <a:pt x="19050" y="74676"/>
                    </a:lnTo>
                    <a:lnTo>
                      <a:pt x="25908" y="74676"/>
                    </a:lnTo>
                    <a:lnTo>
                      <a:pt x="32004" y="73914"/>
                    </a:lnTo>
                    <a:lnTo>
                      <a:pt x="37338" y="73152"/>
                    </a:lnTo>
                    <a:lnTo>
                      <a:pt x="41910" y="72390"/>
                    </a:lnTo>
                    <a:lnTo>
                      <a:pt x="46482" y="73914"/>
                    </a:lnTo>
                    <a:lnTo>
                      <a:pt x="47244" y="74676"/>
                    </a:lnTo>
                    <a:lnTo>
                      <a:pt x="48768" y="74676"/>
                    </a:lnTo>
                    <a:lnTo>
                      <a:pt x="49530" y="75438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95" name="Google Shape;8595;p105"/>
            <p:cNvGrpSpPr/>
            <p:nvPr/>
          </p:nvGrpSpPr>
          <p:grpSpPr>
            <a:xfrm>
              <a:off x="4727448" y="2252472"/>
              <a:ext cx="192436" cy="287274"/>
              <a:chOff x="4727448" y="2252472"/>
              <a:chExt cx="192436" cy="287274"/>
            </a:xfrm>
          </p:grpSpPr>
          <p:sp>
            <p:nvSpPr>
              <p:cNvPr id="8596" name="Google Shape;8596;p105"/>
              <p:cNvSpPr/>
              <p:nvPr/>
            </p:nvSpPr>
            <p:spPr>
              <a:xfrm>
                <a:off x="4804314" y="2252472"/>
                <a:ext cx="115570" cy="170814"/>
              </a:xfrm>
              <a:custGeom>
                <a:rect b="b" l="l" r="r" t="t"/>
                <a:pathLst>
                  <a:path extrusionOk="0" h="170814" w="115570">
                    <a:moveTo>
                      <a:pt x="58769" y="9905"/>
                    </a:moveTo>
                    <a:lnTo>
                      <a:pt x="58769" y="7619"/>
                    </a:lnTo>
                    <a:lnTo>
                      <a:pt x="58769" y="5333"/>
                    </a:lnTo>
                    <a:lnTo>
                      <a:pt x="58007" y="3047"/>
                    </a:lnTo>
                    <a:lnTo>
                      <a:pt x="51149" y="3047"/>
                    </a:lnTo>
                    <a:lnTo>
                      <a:pt x="45053" y="2285"/>
                    </a:lnTo>
                    <a:lnTo>
                      <a:pt x="38957" y="5333"/>
                    </a:lnTo>
                    <a:lnTo>
                      <a:pt x="10227" y="30551"/>
                    </a:lnTo>
                    <a:lnTo>
                      <a:pt x="0" y="83438"/>
                    </a:lnTo>
                    <a:lnTo>
                      <a:pt x="369" y="101274"/>
                    </a:lnTo>
                    <a:lnTo>
                      <a:pt x="12287" y="142493"/>
                    </a:lnTo>
                    <a:lnTo>
                      <a:pt x="27527" y="156971"/>
                    </a:lnTo>
                    <a:lnTo>
                      <a:pt x="32099" y="160019"/>
                    </a:lnTo>
                    <a:lnTo>
                      <a:pt x="37433" y="163067"/>
                    </a:lnTo>
                    <a:lnTo>
                      <a:pt x="42767" y="165353"/>
                    </a:lnTo>
                    <a:lnTo>
                      <a:pt x="48101" y="168401"/>
                    </a:lnTo>
                    <a:lnTo>
                      <a:pt x="52673" y="169925"/>
                    </a:lnTo>
                    <a:lnTo>
                      <a:pt x="58007" y="169925"/>
                    </a:lnTo>
                    <a:lnTo>
                      <a:pt x="65627" y="170687"/>
                    </a:lnTo>
                    <a:lnTo>
                      <a:pt x="70199" y="170687"/>
                    </a:lnTo>
                    <a:lnTo>
                      <a:pt x="76295" y="166877"/>
                    </a:lnTo>
                    <a:lnTo>
                      <a:pt x="83153" y="163067"/>
                    </a:lnTo>
                    <a:lnTo>
                      <a:pt x="104203" y="130849"/>
                    </a:lnTo>
                    <a:lnTo>
                      <a:pt x="106775" y="123443"/>
                    </a:lnTo>
                    <a:lnTo>
                      <a:pt x="110228" y="113716"/>
                    </a:lnTo>
                    <a:lnTo>
                      <a:pt x="112680" y="103917"/>
                    </a:lnTo>
                    <a:lnTo>
                      <a:pt x="114276" y="93976"/>
                    </a:lnTo>
                    <a:lnTo>
                      <a:pt x="115157" y="83819"/>
                    </a:lnTo>
                    <a:lnTo>
                      <a:pt x="115264" y="74354"/>
                    </a:lnTo>
                    <a:lnTo>
                      <a:pt x="114299" y="65246"/>
                    </a:lnTo>
                    <a:lnTo>
                      <a:pt x="93511" y="28598"/>
                    </a:lnTo>
                    <a:lnTo>
                      <a:pt x="60293" y="10667"/>
                    </a:lnTo>
                    <a:lnTo>
                      <a:pt x="56483" y="8381"/>
                    </a:lnTo>
                    <a:lnTo>
                      <a:pt x="51911" y="6095"/>
                    </a:lnTo>
                    <a:lnTo>
                      <a:pt x="47339" y="3047"/>
                    </a:lnTo>
                    <a:lnTo>
                      <a:pt x="43529" y="1523"/>
                    </a:lnTo>
                    <a:lnTo>
                      <a:pt x="38957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7" name="Google Shape;8597;p105"/>
              <p:cNvSpPr/>
              <p:nvPr/>
            </p:nvSpPr>
            <p:spPr>
              <a:xfrm>
                <a:off x="4727448" y="2419350"/>
                <a:ext cx="43179" cy="110489"/>
              </a:xfrm>
              <a:custGeom>
                <a:rect b="b" l="l" r="r" t="t"/>
                <a:pathLst>
                  <a:path extrusionOk="0" h="110489" w="43179">
                    <a:moveTo>
                      <a:pt x="42672" y="0"/>
                    </a:moveTo>
                    <a:lnTo>
                      <a:pt x="30480" y="40386"/>
                    </a:lnTo>
                    <a:lnTo>
                      <a:pt x="11430" y="85344"/>
                    </a:lnTo>
                    <a:lnTo>
                      <a:pt x="5429" y="97631"/>
                    </a:lnTo>
                    <a:lnTo>
                      <a:pt x="2536" y="103882"/>
                    </a:lnTo>
                    <a:lnTo>
                      <a:pt x="0" y="110489"/>
                    </a:lnTo>
                    <a:lnTo>
                      <a:pt x="3048" y="105155"/>
                    </a:lnTo>
                    <a:lnTo>
                      <a:pt x="5334" y="100584"/>
                    </a:lnTo>
                    <a:lnTo>
                      <a:pt x="7620" y="9601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8" name="Google Shape;8598;p105"/>
              <p:cNvSpPr/>
              <p:nvPr/>
            </p:nvSpPr>
            <p:spPr>
              <a:xfrm>
                <a:off x="4843212" y="2315718"/>
                <a:ext cx="33020" cy="89535"/>
              </a:xfrm>
              <a:custGeom>
                <a:rect b="b" l="l" r="r" t="t"/>
                <a:pathLst>
                  <a:path extrusionOk="0" h="89535" w="33020">
                    <a:moveTo>
                      <a:pt x="59" y="0"/>
                    </a:moveTo>
                    <a:lnTo>
                      <a:pt x="0" y="10489"/>
                    </a:lnTo>
                    <a:lnTo>
                      <a:pt x="726" y="20478"/>
                    </a:lnTo>
                    <a:lnTo>
                      <a:pt x="1881" y="30325"/>
                    </a:lnTo>
                    <a:lnTo>
                      <a:pt x="3107" y="40386"/>
                    </a:lnTo>
                    <a:lnTo>
                      <a:pt x="3988" y="51577"/>
                    </a:lnTo>
                    <a:lnTo>
                      <a:pt x="5012" y="63055"/>
                    </a:lnTo>
                    <a:lnTo>
                      <a:pt x="7179" y="74247"/>
                    </a:lnTo>
                    <a:lnTo>
                      <a:pt x="11489" y="84582"/>
                    </a:lnTo>
                    <a:lnTo>
                      <a:pt x="13775" y="89154"/>
                    </a:lnTo>
                    <a:lnTo>
                      <a:pt x="17585" y="88392"/>
                    </a:lnTo>
                    <a:lnTo>
                      <a:pt x="22157" y="88392"/>
                    </a:lnTo>
                    <a:lnTo>
                      <a:pt x="26729" y="88392"/>
                    </a:lnTo>
                    <a:lnTo>
                      <a:pt x="29777" y="86106"/>
                    </a:lnTo>
                    <a:lnTo>
                      <a:pt x="31301" y="82296"/>
                    </a:lnTo>
                    <a:lnTo>
                      <a:pt x="32825" y="78485"/>
                    </a:lnTo>
                    <a:lnTo>
                      <a:pt x="32825" y="77723"/>
                    </a:lnTo>
                    <a:lnTo>
                      <a:pt x="32825" y="75437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9" name="Google Shape;8599;p105"/>
              <p:cNvSpPr/>
              <p:nvPr/>
            </p:nvSpPr>
            <p:spPr>
              <a:xfrm>
                <a:off x="4836414" y="2347722"/>
                <a:ext cx="35560" cy="3810"/>
              </a:xfrm>
              <a:custGeom>
                <a:rect b="b" l="l" r="r" t="t"/>
                <a:pathLst>
                  <a:path extrusionOk="0" h="3810" w="35560">
                    <a:moveTo>
                      <a:pt x="0" y="3810"/>
                    </a:moveTo>
                    <a:lnTo>
                      <a:pt x="7631" y="3559"/>
                    </a:lnTo>
                    <a:lnTo>
                      <a:pt x="14763" y="2952"/>
                    </a:lnTo>
                    <a:lnTo>
                      <a:pt x="21752" y="2202"/>
                    </a:lnTo>
                    <a:lnTo>
                      <a:pt x="28956" y="1524"/>
                    </a:lnTo>
                    <a:lnTo>
                      <a:pt x="31242" y="762"/>
                    </a:lnTo>
                    <a:lnTo>
                      <a:pt x="33528" y="0"/>
                    </a:lnTo>
                    <a:lnTo>
                      <a:pt x="35052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0" name="Google Shape;8600;p105"/>
              <p:cNvSpPr/>
              <p:nvPr/>
            </p:nvSpPr>
            <p:spPr>
              <a:xfrm>
                <a:off x="4764786" y="2425446"/>
                <a:ext cx="78104" cy="114300"/>
              </a:xfrm>
              <a:custGeom>
                <a:rect b="b" l="l" r="r" t="t"/>
                <a:pathLst>
                  <a:path extrusionOk="0" h="114300" w="78104">
                    <a:moveTo>
                      <a:pt x="762" y="2286"/>
                    </a:moveTo>
                    <a:lnTo>
                      <a:pt x="0" y="5334"/>
                    </a:lnTo>
                    <a:lnTo>
                      <a:pt x="762" y="7620"/>
                    </a:lnTo>
                    <a:lnTo>
                      <a:pt x="3048" y="12192"/>
                    </a:lnTo>
                    <a:lnTo>
                      <a:pt x="6357" y="18466"/>
                    </a:lnTo>
                    <a:lnTo>
                      <a:pt x="9525" y="24669"/>
                    </a:lnTo>
                    <a:lnTo>
                      <a:pt x="33528" y="55626"/>
                    </a:lnTo>
                    <a:lnTo>
                      <a:pt x="45720" y="59436"/>
                    </a:lnTo>
                    <a:lnTo>
                      <a:pt x="49530" y="57150"/>
                    </a:lnTo>
                    <a:lnTo>
                      <a:pt x="54864" y="54102"/>
                    </a:lnTo>
                    <a:lnTo>
                      <a:pt x="57912" y="43434"/>
                    </a:lnTo>
                    <a:lnTo>
                      <a:pt x="59436" y="38100"/>
                    </a:lnTo>
                    <a:lnTo>
                      <a:pt x="61471" y="31361"/>
                    </a:lnTo>
                    <a:lnTo>
                      <a:pt x="63150" y="24765"/>
                    </a:lnTo>
                    <a:lnTo>
                      <a:pt x="64686" y="18168"/>
                    </a:lnTo>
                    <a:lnTo>
                      <a:pt x="66294" y="11430"/>
                    </a:lnTo>
                    <a:lnTo>
                      <a:pt x="67056" y="7620"/>
                    </a:lnTo>
                    <a:lnTo>
                      <a:pt x="67056" y="3810"/>
                    </a:lnTo>
                    <a:lnTo>
                      <a:pt x="67818" y="0"/>
                    </a:lnTo>
                    <a:lnTo>
                      <a:pt x="67722" y="10739"/>
                    </a:lnTo>
                    <a:lnTo>
                      <a:pt x="67627" y="21336"/>
                    </a:lnTo>
                    <a:lnTo>
                      <a:pt x="67818" y="31932"/>
                    </a:lnTo>
                    <a:lnTo>
                      <a:pt x="68580" y="42672"/>
                    </a:lnTo>
                    <a:lnTo>
                      <a:pt x="69842" y="52970"/>
                    </a:lnTo>
                    <a:lnTo>
                      <a:pt x="71247" y="63341"/>
                    </a:lnTo>
                    <a:lnTo>
                      <a:pt x="72651" y="73854"/>
                    </a:lnTo>
                    <a:lnTo>
                      <a:pt x="73914" y="84582"/>
                    </a:lnTo>
                    <a:lnTo>
                      <a:pt x="74676" y="92202"/>
                    </a:lnTo>
                    <a:lnTo>
                      <a:pt x="73914" y="101346"/>
                    </a:lnTo>
                    <a:lnTo>
                      <a:pt x="76200" y="108966"/>
                    </a:lnTo>
                    <a:lnTo>
                      <a:pt x="76200" y="110490"/>
                    </a:lnTo>
                    <a:lnTo>
                      <a:pt x="76962" y="114300"/>
                    </a:lnTo>
                    <a:lnTo>
                      <a:pt x="77724" y="112776"/>
                    </a:lnTo>
                    <a:lnTo>
                      <a:pt x="77724" y="110490"/>
                    </a:lnTo>
                    <a:lnTo>
                      <a:pt x="77724" y="109728"/>
                    </a:lnTo>
                    <a:lnTo>
                      <a:pt x="77724" y="10744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601" name="Google Shape;8601;p105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5179491" y="2220740"/>
              <a:ext cx="104990" cy="980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605" name="Shape 8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6" name="Google Shape;8606;p106"/>
          <p:cNvGrpSpPr/>
          <p:nvPr/>
        </p:nvGrpSpPr>
        <p:grpSpPr>
          <a:xfrm>
            <a:off x="554202" y="1613769"/>
            <a:ext cx="7792229" cy="2536777"/>
            <a:chOff x="949439" y="3756456"/>
            <a:chExt cx="8079035" cy="2320506"/>
          </a:xfrm>
        </p:grpSpPr>
        <p:sp>
          <p:nvSpPr>
            <p:cNvPr id="8607" name="Google Shape;8607;p106"/>
            <p:cNvSpPr/>
            <p:nvPr/>
          </p:nvSpPr>
          <p:spPr>
            <a:xfrm>
              <a:off x="3842765" y="4264152"/>
              <a:ext cx="356235" cy="317500"/>
            </a:xfrm>
            <a:custGeom>
              <a:rect b="b" l="l" r="r" t="t"/>
              <a:pathLst>
                <a:path extrusionOk="0" h="317500" w="356235">
                  <a:moveTo>
                    <a:pt x="355853" y="0"/>
                  </a:moveTo>
                  <a:lnTo>
                    <a:pt x="314813" y="23895"/>
                  </a:lnTo>
                  <a:lnTo>
                    <a:pt x="262806" y="46351"/>
                  </a:lnTo>
                  <a:lnTo>
                    <a:pt x="224885" y="60864"/>
                  </a:lnTo>
                  <a:lnTo>
                    <a:pt x="186535" y="74092"/>
                  </a:lnTo>
                  <a:lnTo>
                    <a:pt x="147827" y="86106"/>
                  </a:lnTo>
                  <a:lnTo>
                    <a:pt x="112204" y="94488"/>
                  </a:lnTo>
                  <a:lnTo>
                    <a:pt x="94249" y="98964"/>
                  </a:lnTo>
                  <a:lnTo>
                    <a:pt x="77723" y="105156"/>
                  </a:lnTo>
                  <a:lnTo>
                    <a:pt x="76199" y="105918"/>
                  </a:lnTo>
                  <a:lnTo>
                    <a:pt x="75437" y="105918"/>
                  </a:lnTo>
                  <a:lnTo>
                    <a:pt x="75437" y="107442"/>
                  </a:lnTo>
                  <a:lnTo>
                    <a:pt x="88463" y="108132"/>
                  </a:lnTo>
                  <a:lnTo>
                    <a:pt x="101345" y="108966"/>
                  </a:lnTo>
                  <a:lnTo>
                    <a:pt x="114228" y="109799"/>
                  </a:lnTo>
                  <a:lnTo>
                    <a:pt x="127253" y="110490"/>
                  </a:lnTo>
                  <a:lnTo>
                    <a:pt x="156400" y="111990"/>
                  </a:lnTo>
                  <a:lnTo>
                    <a:pt x="185546" y="113347"/>
                  </a:lnTo>
                  <a:lnTo>
                    <a:pt x="214693" y="114990"/>
                  </a:lnTo>
                  <a:lnTo>
                    <a:pt x="259472" y="118943"/>
                  </a:lnTo>
                  <a:lnTo>
                    <a:pt x="304799" y="130302"/>
                  </a:lnTo>
                  <a:lnTo>
                    <a:pt x="313467" y="142113"/>
                  </a:lnTo>
                  <a:lnTo>
                    <a:pt x="312193" y="149161"/>
                  </a:lnTo>
                  <a:lnTo>
                    <a:pt x="281558" y="179165"/>
                  </a:lnTo>
                  <a:lnTo>
                    <a:pt x="225421" y="208478"/>
                  </a:lnTo>
                  <a:lnTo>
                    <a:pt x="174295" y="232052"/>
                  </a:lnTo>
                  <a:lnTo>
                    <a:pt x="148589" y="243840"/>
                  </a:lnTo>
                  <a:lnTo>
                    <a:pt x="122300" y="255412"/>
                  </a:lnTo>
                  <a:lnTo>
                    <a:pt x="96011" y="267271"/>
                  </a:lnTo>
                  <a:lnTo>
                    <a:pt x="69722" y="279415"/>
                  </a:lnTo>
                  <a:lnTo>
                    <a:pt x="43433" y="291846"/>
                  </a:lnTo>
                  <a:lnTo>
                    <a:pt x="32468" y="296906"/>
                  </a:lnTo>
                  <a:lnTo>
                    <a:pt x="21431" y="302037"/>
                  </a:lnTo>
                  <a:lnTo>
                    <a:pt x="10537" y="307597"/>
                  </a:lnTo>
                  <a:lnTo>
                    <a:pt x="0" y="313944"/>
                  </a:lnTo>
                  <a:lnTo>
                    <a:pt x="6846" y="315384"/>
                  </a:lnTo>
                  <a:lnTo>
                    <a:pt x="15335" y="316325"/>
                  </a:lnTo>
                  <a:lnTo>
                    <a:pt x="24538" y="316837"/>
                  </a:lnTo>
                  <a:lnTo>
                    <a:pt x="33527" y="316992"/>
                  </a:lnTo>
                  <a:lnTo>
                    <a:pt x="62650" y="315194"/>
                  </a:lnTo>
                  <a:lnTo>
                    <a:pt x="91630" y="312324"/>
                  </a:lnTo>
                  <a:lnTo>
                    <a:pt x="120324" y="308740"/>
                  </a:lnTo>
                  <a:lnTo>
                    <a:pt x="148589" y="304800"/>
                  </a:lnTo>
                  <a:lnTo>
                    <a:pt x="176593" y="300799"/>
                  </a:lnTo>
                  <a:lnTo>
                    <a:pt x="204596" y="296799"/>
                  </a:lnTo>
                  <a:lnTo>
                    <a:pt x="232600" y="292798"/>
                  </a:lnTo>
                  <a:lnTo>
                    <a:pt x="260603" y="288798"/>
                  </a:lnTo>
                  <a:lnTo>
                    <a:pt x="273867" y="286976"/>
                  </a:lnTo>
                  <a:lnTo>
                    <a:pt x="287273" y="285083"/>
                  </a:lnTo>
                  <a:lnTo>
                    <a:pt x="300680" y="283333"/>
                  </a:lnTo>
                  <a:lnTo>
                    <a:pt x="313943" y="281940"/>
                  </a:lnTo>
                  <a:lnTo>
                    <a:pt x="316991" y="281940"/>
                  </a:lnTo>
                  <a:lnTo>
                    <a:pt x="319277" y="281940"/>
                  </a:lnTo>
                  <a:lnTo>
                    <a:pt x="315467" y="285750"/>
                  </a:lnTo>
                  <a:lnTo>
                    <a:pt x="313943" y="285750"/>
                  </a:lnTo>
                  <a:lnTo>
                    <a:pt x="307847" y="28575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08" name="Google Shape;8608;p106"/>
            <p:cNvGrpSpPr/>
            <p:nvPr/>
          </p:nvGrpSpPr>
          <p:grpSpPr>
            <a:xfrm>
              <a:off x="3859530" y="4698492"/>
              <a:ext cx="171195" cy="135255"/>
              <a:chOff x="3859530" y="4698492"/>
              <a:chExt cx="171195" cy="135255"/>
            </a:xfrm>
          </p:grpSpPr>
          <p:sp>
            <p:nvSpPr>
              <p:cNvPr id="8609" name="Google Shape;8609;p106"/>
              <p:cNvSpPr/>
              <p:nvPr/>
            </p:nvSpPr>
            <p:spPr>
              <a:xfrm>
                <a:off x="3878580" y="4740402"/>
                <a:ext cx="32385" cy="93345"/>
              </a:xfrm>
              <a:custGeom>
                <a:rect b="b" l="l" r="r" t="t"/>
                <a:pathLst>
                  <a:path extrusionOk="0" h="93345" w="32385">
                    <a:moveTo>
                      <a:pt x="0" y="0"/>
                    </a:moveTo>
                    <a:lnTo>
                      <a:pt x="1285" y="47255"/>
                    </a:lnTo>
                    <a:lnTo>
                      <a:pt x="6858" y="89154"/>
                    </a:lnTo>
                    <a:lnTo>
                      <a:pt x="13323" y="92987"/>
                    </a:lnTo>
                    <a:lnTo>
                      <a:pt x="20288" y="91249"/>
                    </a:lnTo>
                    <a:lnTo>
                      <a:pt x="26253" y="86367"/>
                    </a:lnTo>
                    <a:lnTo>
                      <a:pt x="29718" y="80772"/>
                    </a:lnTo>
                    <a:lnTo>
                      <a:pt x="30480" y="78486"/>
                    </a:lnTo>
                    <a:lnTo>
                      <a:pt x="31242" y="75437"/>
                    </a:lnTo>
                    <a:lnTo>
                      <a:pt x="32004" y="72389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0" name="Google Shape;8610;p106"/>
              <p:cNvSpPr/>
              <p:nvPr/>
            </p:nvSpPr>
            <p:spPr>
              <a:xfrm>
                <a:off x="3859530" y="4698492"/>
                <a:ext cx="25400" cy="1270"/>
              </a:xfrm>
              <a:custGeom>
                <a:rect b="b" l="l" r="r" t="t"/>
                <a:pathLst>
                  <a:path extrusionOk="0" h="1270" w="25400">
                    <a:moveTo>
                      <a:pt x="0" y="762"/>
                    </a:moveTo>
                    <a:lnTo>
                      <a:pt x="13716" y="0"/>
                    </a:lnTo>
                    <a:lnTo>
                      <a:pt x="16764" y="0"/>
                    </a:lnTo>
                    <a:lnTo>
                      <a:pt x="25146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1" name="Google Shape;8611;p106"/>
              <p:cNvSpPr/>
              <p:nvPr/>
            </p:nvSpPr>
            <p:spPr>
              <a:xfrm>
                <a:off x="3956304" y="4726686"/>
                <a:ext cx="45720" cy="6985"/>
              </a:xfrm>
              <a:custGeom>
                <a:rect b="b" l="l" r="r" t="t"/>
                <a:pathLst>
                  <a:path extrusionOk="0" h="6985" w="45720">
                    <a:moveTo>
                      <a:pt x="0" y="0"/>
                    </a:moveTo>
                    <a:lnTo>
                      <a:pt x="9274" y="238"/>
                    </a:lnTo>
                    <a:lnTo>
                      <a:pt x="19335" y="190"/>
                    </a:lnTo>
                    <a:lnTo>
                      <a:pt x="29253" y="428"/>
                    </a:lnTo>
                    <a:lnTo>
                      <a:pt x="38100" y="1524"/>
                    </a:lnTo>
                    <a:lnTo>
                      <a:pt x="42672" y="3810"/>
                    </a:lnTo>
                    <a:lnTo>
                      <a:pt x="43434" y="3810"/>
                    </a:lnTo>
                    <a:lnTo>
                      <a:pt x="45720" y="6858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2" name="Google Shape;8612;p106"/>
              <p:cNvSpPr/>
              <p:nvPr/>
            </p:nvSpPr>
            <p:spPr>
              <a:xfrm>
                <a:off x="3968496" y="4776216"/>
                <a:ext cx="62229" cy="18414"/>
              </a:xfrm>
              <a:custGeom>
                <a:rect b="b" l="l" r="r" t="t"/>
                <a:pathLst>
                  <a:path extrusionOk="0" h="18414" w="62229">
                    <a:moveTo>
                      <a:pt x="0" y="16763"/>
                    </a:moveTo>
                    <a:lnTo>
                      <a:pt x="11822" y="17930"/>
                    </a:lnTo>
                    <a:lnTo>
                      <a:pt x="22002" y="16954"/>
                    </a:lnTo>
                    <a:lnTo>
                      <a:pt x="32039" y="13977"/>
                    </a:lnTo>
                    <a:lnTo>
                      <a:pt x="43434" y="9143"/>
                    </a:lnTo>
                    <a:lnTo>
                      <a:pt x="53340" y="4571"/>
                    </a:lnTo>
                    <a:lnTo>
                      <a:pt x="56388" y="3809"/>
                    </a:lnTo>
                    <a:lnTo>
                      <a:pt x="61722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13" name="Google Shape;8613;p106"/>
            <p:cNvSpPr/>
            <p:nvPr/>
          </p:nvSpPr>
          <p:spPr>
            <a:xfrm>
              <a:off x="4097273" y="4720590"/>
              <a:ext cx="6985" cy="86995"/>
            </a:xfrm>
            <a:custGeom>
              <a:rect b="b" l="l" r="r" t="t"/>
              <a:pathLst>
                <a:path extrusionOk="0" h="86995" w="6985">
                  <a:moveTo>
                    <a:pt x="0" y="0"/>
                  </a:moveTo>
                  <a:lnTo>
                    <a:pt x="1262" y="12584"/>
                  </a:lnTo>
                  <a:lnTo>
                    <a:pt x="2667" y="25241"/>
                  </a:lnTo>
                  <a:lnTo>
                    <a:pt x="4071" y="38040"/>
                  </a:lnTo>
                  <a:lnTo>
                    <a:pt x="5334" y="51053"/>
                  </a:lnTo>
                  <a:lnTo>
                    <a:pt x="6215" y="59757"/>
                  </a:lnTo>
                  <a:lnTo>
                    <a:pt x="6667" y="68675"/>
                  </a:lnTo>
                  <a:lnTo>
                    <a:pt x="6834" y="77735"/>
                  </a:lnTo>
                  <a:lnTo>
                    <a:pt x="6858" y="86868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14" name="Google Shape;8614;p10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95153" y="4104571"/>
              <a:ext cx="83083" cy="917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15" name="Google Shape;8615;p106"/>
            <p:cNvGrpSpPr/>
            <p:nvPr/>
          </p:nvGrpSpPr>
          <p:grpSpPr>
            <a:xfrm>
              <a:off x="5073395" y="4342637"/>
              <a:ext cx="211074" cy="255651"/>
              <a:chOff x="5073395" y="4342637"/>
              <a:chExt cx="211074" cy="255651"/>
            </a:xfrm>
          </p:grpSpPr>
          <p:sp>
            <p:nvSpPr>
              <p:cNvPr id="8616" name="Google Shape;8616;p106"/>
              <p:cNvSpPr/>
              <p:nvPr/>
            </p:nvSpPr>
            <p:spPr>
              <a:xfrm>
                <a:off x="5073395" y="4455413"/>
                <a:ext cx="66675" cy="57150"/>
              </a:xfrm>
              <a:custGeom>
                <a:rect b="b" l="l" r="r" t="t"/>
                <a:pathLst>
                  <a:path extrusionOk="0" h="57150" w="66675">
                    <a:moveTo>
                      <a:pt x="5334" y="0"/>
                    </a:moveTo>
                    <a:lnTo>
                      <a:pt x="16073" y="428"/>
                    </a:lnTo>
                    <a:lnTo>
                      <a:pt x="26670" y="571"/>
                    </a:lnTo>
                    <a:lnTo>
                      <a:pt x="37266" y="428"/>
                    </a:lnTo>
                    <a:lnTo>
                      <a:pt x="48006" y="0"/>
                    </a:lnTo>
                    <a:lnTo>
                      <a:pt x="51816" y="0"/>
                    </a:lnTo>
                    <a:lnTo>
                      <a:pt x="55626" y="0"/>
                    </a:lnTo>
                    <a:lnTo>
                      <a:pt x="58674" y="0"/>
                    </a:lnTo>
                    <a:lnTo>
                      <a:pt x="57150" y="4571"/>
                    </a:lnTo>
                    <a:lnTo>
                      <a:pt x="54864" y="5333"/>
                    </a:lnTo>
                    <a:lnTo>
                      <a:pt x="50292" y="9143"/>
                    </a:lnTo>
                    <a:lnTo>
                      <a:pt x="41481" y="15335"/>
                    </a:lnTo>
                    <a:lnTo>
                      <a:pt x="32385" y="21526"/>
                    </a:lnTo>
                    <a:lnTo>
                      <a:pt x="23288" y="28003"/>
                    </a:lnTo>
                    <a:lnTo>
                      <a:pt x="14478" y="35052"/>
                    </a:lnTo>
                    <a:lnTo>
                      <a:pt x="10668" y="38100"/>
                    </a:lnTo>
                    <a:lnTo>
                      <a:pt x="0" y="45720"/>
                    </a:lnTo>
                    <a:lnTo>
                      <a:pt x="762" y="51816"/>
                    </a:lnTo>
                    <a:lnTo>
                      <a:pt x="762" y="54102"/>
                    </a:lnTo>
                    <a:lnTo>
                      <a:pt x="762" y="54864"/>
                    </a:lnTo>
                    <a:lnTo>
                      <a:pt x="2286" y="55626"/>
                    </a:lnTo>
                    <a:lnTo>
                      <a:pt x="9144" y="56388"/>
                    </a:lnTo>
                    <a:lnTo>
                      <a:pt x="17526" y="57150"/>
                    </a:lnTo>
                    <a:lnTo>
                      <a:pt x="25146" y="56388"/>
                    </a:lnTo>
                    <a:lnTo>
                      <a:pt x="32563" y="55316"/>
                    </a:lnTo>
                    <a:lnTo>
                      <a:pt x="39909" y="53530"/>
                    </a:lnTo>
                    <a:lnTo>
                      <a:pt x="47113" y="51458"/>
                    </a:lnTo>
                    <a:lnTo>
                      <a:pt x="54102" y="49529"/>
                    </a:lnTo>
                    <a:lnTo>
                      <a:pt x="59436" y="48005"/>
                    </a:lnTo>
                    <a:lnTo>
                      <a:pt x="62484" y="47243"/>
                    </a:lnTo>
                    <a:lnTo>
                      <a:pt x="66294" y="44957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7" name="Google Shape;8617;p106"/>
              <p:cNvSpPr/>
              <p:nvPr/>
            </p:nvSpPr>
            <p:spPr>
              <a:xfrm>
                <a:off x="5139689" y="4368545"/>
                <a:ext cx="29210" cy="59054"/>
              </a:xfrm>
              <a:custGeom>
                <a:rect b="b" l="l" r="r" t="t"/>
                <a:pathLst>
                  <a:path extrusionOk="0" h="59054" w="29210">
                    <a:moveTo>
                      <a:pt x="0" y="0"/>
                    </a:moveTo>
                    <a:lnTo>
                      <a:pt x="6858" y="44196"/>
                    </a:lnTo>
                    <a:lnTo>
                      <a:pt x="22098" y="58674"/>
                    </a:lnTo>
                    <a:lnTo>
                      <a:pt x="25146" y="55626"/>
                    </a:lnTo>
                    <a:lnTo>
                      <a:pt x="28956" y="5181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8" name="Google Shape;8618;p106"/>
              <p:cNvSpPr/>
              <p:nvPr/>
            </p:nvSpPr>
            <p:spPr>
              <a:xfrm>
                <a:off x="5138165" y="4386833"/>
                <a:ext cx="37464" cy="3175"/>
              </a:xfrm>
              <a:custGeom>
                <a:rect b="b" l="l" r="r" t="t"/>
                <a:pathLst>
                  <a:path extrusionOk="0" h="3175" w="37464">
                    <a:moveTo>
                      <a:pt x="0" y="3048"/>
                    </a:moveTo>
                    <a:lnTo>
                      <a:pt x="10120" y="3000"/>
                    </a:lnTo>
                    <a:lnTo>
                      <a:pt x="19240" y="2667"/>
                    </a:lnTo>
                    <a:lnTo>
                      <a:pt x="28074" y="1762"/>
                    </a:lnTo>
                    <a:lnTo>
                      <a:pt x="37338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9" name="Google Shape;8619;p106"/>
              <p:cNvSpPr/>
              <p:nvPr/>
            </p:nvSpPr>
            <p:spPr>
              <a:xfrm>
                <a:off x="5205983" y="4371593"/>
                <a:ext cx="33654" cy="6985"/>
              </a:xfrm>
              <a:custGeom>
                <a:rect b="b" l="l" r="r" t="t"/>
                <a:pathLst>
                  <a:path extrusionOk="0" h="6985" w="33654">
                    <a:moveTo>
                      <a:pt x="0" y="6858"/>
                    </a:moveTo>
                    <a:lnTo>
                      <a:pt x="7191" y="5810"/>
                    </a:lnTo>
                    <a:lnTo>
                      <a:pt x="14097" y="4762"/>
                    </a:lnTo>
                    <a:lnTo>
                      <a:pt x="21002" y="3429"/>
                    </a:lnTo>
                    <a:lnTo>
                      <a:pt x="28194" y="1524"/>
                    </a:lnTo>
                    <a:lnTo>
                      <a:pt x="31242" y="762"/>
                    </a:lnTo>
                    <a:lnTo>
                      <a:pt x="32004" y="762"/>
                    </a:lnTo>
                    <a:lnTo>
                      <a:pt x="33528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0" name="Google Shape;8620;p106"/>
              <p:cNvSpPr/>
              <p:nvPr/>
            </p:nvSpPr>
            <p:spPr>
              <a:xfrm>
                <a:off x="5222747" y="4345685"/>
                <a:ext cx="6985" cy="52704"/>
              </a:xfrm>
              <a:custGeom>
                <a:rect b="b" l="l" r="r" t="t"/>
                <a:pathLst>
                  <a:path extrusionOk="0" h="52704" w="6985">
                    <a:moveTo>
                      <a:pt x="0" y="0"/>
                    </a:moveTo>
                    <a:lnTo>
                      <a:pt x="5334" y="38862"/>
                    </a:lnTo>
                    <a:lnTo>
                      <a:pt x="5334" y="45720"/>
                    </a:lnTo>
                    <a:lnTo>
                      <a:pt x="6858" y="52577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1" name="Google Shape;8621;p106"/>
              <p:cNvSpPr/>
              <p:nvPr/>
            </p:nvSpPr>
            <p:spPr>
              <a:xfrm>
                <a:off x="5280659" y="4342637"/>
                <a:ext cx="3810" cy="40639"/>
              </a:xfrm>
              <a:custGeom>
                <a:rect b="b" l="l" r="r" t="t"/>
                <a:pathLst>
                  <a:path extrusionOk="0" h="40639" w="3810">
                    <a:moveTo>
                      <a:pt x="3048" y="0"/>
                    </a:moveTo>
                    <a:lnTo>
                      <a:pt x="3643" y="10596"/>
                    </a:lnTo>
                    <a:lnTo>
                      <a:pt x="3810" y="20764"/>
                    </a:lnTo>
                    <a:lnTo>
                      <a:pt x="2833" y="30646"/>
                    </a:lnTo>
                    <a:lnTo>
                      <a:pt x="0" y="4038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2" name="Google Shape;8622;p106"/>
              <p:cNvSpPr/>
              <p:nvPr/>
            </p:nvSpPr>
            <p:spPr>
              <a:xfrm>
                <a:off x="5181599" y="4543043"/>
                <a:ext cx="29210" cy="55245"/>
              </a:xfrm>
              <a:custGeom>
                <a:rect b="b" l="l" r="r" t="t"/>
                <a:pathLst>
                  <a:path extrusionOk="0" h="55245" w="29210">
                    <a:moveTo>
                      <a:pt x="1524" y="0"/>
                    </a:moveTo>
                    <a:lnTo>
                      <a:pt x="642" y="7881"/>
                    </a:lnTo>
                    <a:lnTo>
                      <a:pt x="190" y="15621"/>
                    </a:lnTo>
                    <a:lnTo>
                      <a:pt x="23" y="23360"/>
                    </a:lnTo>
                    <a:lnTo>
                      <a:pt x="0" y="31242"/>
                    </a:lnTo>
                    <a:lnTo>
                      <a:pt x="0" y="37338"/>
                    </a:lnTo>
                    <a:lnTo>
                      <a:pt x="0" y="46482"/>
                    </a:lnTo>
                    <a:lnTo>
                      <a:pt x="4572" y="51054"/>
                    </a:lnTo>
                    <a:lnTo>
                      <a:pt x="8382" y="54864"/>
                    </a:lnTo>
                    <a:lnTo>
                      <a:pt x="16002" y="52578"/>
                    </a:lnTo>
                    <a:lnTo>
                      <a:pt x="19812" y="50292"/>
                    </a:lnTo>
                    <a:lnTo>
                      <a:pt x="24384" y="44196"/>
                    </a:lnTo>
                    <a:lnTo>
                      <a:pt x="26670" y="42672"/>
                    </a:lnTo>
                    <a:lnTo>
                      <a:pt x="28956" y="3810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3" name="Google Shape;8623;p106"/>
              <p:cNvSpPr/>
              <p:nvPr/>
            </p:nvSpPr>
            <p:spPr>
              <a:xfrm>
                <a:off x="5190743" y="4487417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048"/>
                    </a:moveTo>
                    <a:lnTo>
                      <a:pt x="0" y="11430"/>
                    </a:lnTo>
                    <a:lnTo>
                      <a:pt x="3047" y="15240"/>
                    </a:lnTo>
                    <a:lnTo>
                      <a:pt x="11429" y="15240"/>
                    </a:lnTo>
                    <a:lnTo>
                      <a:pt x="15239" y="11430"/>
                    </a:lnTo>
                    <a:lnTo>
                      <a:pt x="15239" y="7620"/>
                    </a:lnTo>
                    <a:lnTo>
                      <a:pt x="15239" y="3048"/>
                    </a:lnTo>
                    <a:lnTo>
                      <a:pt x="11429" y="0"/>
                    </a:lnTo>
                    <a:lnTo>
                      <a:pt x="3047" y="0"/>
                    </a:lnTo>
                    <a:lnTo>
                      <a:pt x="0" y="3048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24" name="Google Shape;8624;p106"/>
            <p:cNvGrpSpPr/>
            <p:nvPr/>
          </p:nvGrpSpPr>
          <p:grpSpPr>
            <a:xfrm>
              <a:off x="5493353" y="4091178"/>
              <a:ext cx="53705" cy="279146"/>
              <a:chOff x="5493353" y="4091178"/>
              <a:chExt cx="53705" cy="279146"/>
            </a:xfrm>
          </p:grpSpPr>
          <p:sp>
            <p:nvSpPr>
              <p:cNvPr id="8625" name="Google Shape;8625;p106"/>
              <p:cNvSpPr/>
              <p:nvPr/>
            </p:nvSpPr>
            <p:spPr>
              <a:xfrm>
                <a:off x="5493353" y="4091178"/>
                <a:ext cx="10795" cy="276225"/>
              </a:xfrm>
              <a:custGeom>
                <a:rect b="b" l="l" r="r" t="t"/>
                <a:pathLst>
                  <a:path extrusionOk="0" h="276225" w="10795">
                    <a:moveTo>
                      <a:pt x="5238" y="0"/>
                    </a:moveTo>
                    <a:lnTo>
                      <a:pt x="726" y="21907"/>
                    </a:lnTo>
                    <a:lnTo>
                      <a:pt x="0" y="42100"/>
                    </a:lnTo>
                    <a:lnTo>
                      <a:pt x="1702" y="62579"/>
                    </a:lnTo>
                    <a:lnTo>
                      <a:pt x="4476" y="85344"/>
                    </a:lnTo>
                    <a:lnTo>
                      <a:pt x="8096" y="120324"/>
                    </a:lnTo>
                    <a:lnTo>
                      <a:pt x="10001" y="155448"/>
                    </a:lnTo>
                    <a:lnTo>
                      <a:pt x="10477" y="190571"/>
                    </a:lnTo>
                    <a:lnTo>
                      <a:pt x="9810" y="225552"/>
                    </a:lnTo>
                    <a:lnTo>
                      <a:pt x="6000" y="274320"/>
                    </a:lnTo>
                    <a:lnTo>
                      <a:pt x="5810" y="275808"/>
                    </a:lnTo>
                    <a:lnTo>
                      <a:pt x="6191" y="270224"/>
                    </a:lnTo>
                    <a:lnTo>
                      <a:pt x="6858" y="261354"/>
                    </a:lnTo>
                    <a:lnTo>
                      <a:pt x="7524" y="25298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6" name="Google Shape;8626;p106"/>
              <p:cNvSpPr/>
              <p:nvPr/>
            </p:nvSpPr>
            <p:spPr>
              <a:xfrm>
                <a:off x="5534358" y="4108704"/>
                <a:ext cx="12700" cy="261620"/>
              </a:xfrm>
              <a:custGeom>
                <a:rect b="b" l="l" r="r" t="t"/>
                <a:pathLst>
                  <a:path extrusionOk="0" h="261620" w="12700">
                    <a:moveTo>
                      <a:pt x="809" y="0"/>
                    </a:moveTo>
                    <a:lnTo>
                      <a:pt x="0" y="17930"/>
                    </a:lnTo>
                    <a:lnTo>
                      <a:pt x="619" y="35433"/>
                    </a:lnTo>
                    <a:lnTo>
                      <a:pt x="2095" y="52935"/>
                    </a:lnTo>
                    <a:lnTo>
                      <a:pt x="3857" y="70866"/>
                    </a:lnTo>
                    <a:lnTo>
                      <a:pt x="5512" y="101727"/>
                    </a:lnTo>
                    <a:lnTo>
                      <a:pt x="6238" y="132588"/>
                    </a:lnTo>
                    <a:lnTo>
                      <a:pt x="6536" y="163449"/>
                    </a:lnTo>
                    <a:lnTo>
                      <a:pt x="6905" y="194310"/>
                    </a:lnTo>
                    <a:lnTo>
                      <a:pt x="9263" y="236529"/>
                    </a:lnTo>
                    <a:lnTo>
                      <a:pt x="12239" y="261365"/>
                    </a:lnTo>
                    <a:lnTo>
                      <a:pt x="12239" y="256794"/>
                    </a:lnTo>
                    <a:lnTo>
                      <a:pt x="8429" y="248411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27" name="Google Shape;8627;p106"/>
            <p:cNvGrpSpPr/>
            <p:nvPr/>
          </p:nvGrpSpPr>
          <p:grpSpPr>
            <a:xfrm>
              <a:off x="4217669" y="4245863"/>
              <a:ext cx="314719" cy="321310"/>
              <a:chOff x="4217669" y="4245863"/>
              <a:chExt cx="314719" cy="321310"/>
            </a:xfrm>
          </p:grpSpPr>
          <p:sp>
            <p:nvSpPr>
              <p:cNvPr id="8628" name="Google Shape;8628;p106"/>
              <p:cNvSpPr/>
              <p:nvPr/>
            </p:nvSpPr>
            <p:spPr>
              <a:xfrm>
                <a:off x="4217669" y="4283201"/>
                <a:ext cx="29210" cy="257175"/>
              </a:xfrm>
              <a:custGeom>
                <a:rect b="b" l="l" r="r" t="t"/>
                <a:pathLst>
                  <a:path extrusionOk="0" h="257175" w="29210">
                    <a:moveTo>
                      <a:pt x="0" y="0"/>
                    </a:moveTo>
                    <a:lnTo>
                      <a:pt x="12858" y="50684"/>
                    </a:lnTo>
                    <a:lnTo>
                      <a:pt x="16371" y="94976"/>
                    </a:lnTo>
                    <a:lnTo>
                      <a:pt x="18442" y="147768"/>
                    </a:lnTo>
                    <a:lnTo>
                      <a:pt x="19050" y="173736"/>
                    </a:lnTo>
                    <a:lnTo>
                      <a:pt x="18942" y="191452"/>
                    </a:lnTo>
                    <a:lnTo>
                      <a:pt x="18764" y="209169"/>
                    </a:lnTo>
                    <a:lnTo>
                      <a:pt x="18728" y="226885"/>
                    </a:lnTo>
                    <a:lnTo>
                      <a:pt x="19050" y="244602"/>
                    </a:lnTo>
                    <a:lnTo>
                      <a:pt x="19812" y="251460"/>
                    </a:lnTo>
                    <a:lnTo>
                      <a:pt x="19812" y="252222"/>
                    </a:lnTo>
                    <a:lnTo>
                      <a:pt x="20574" y="256794"/>
                    </a:lnTo>
                    <a:lnTo>
                      <a:pt x="25146" y="251460"/>
                    </a:lnTo>
                    <a:lnTo>
                      <a:pt x="26670" y="245364"/>
                    </a:lnTo>
                    <a:lnTo>
                      <a:pt x="27432" y="236982"/>
                    </a:lnTo>
                    <a:lnTo>
                      <a:pt x="28194" y="231647"/>
                    </a:lnTo>
                    <a:lnTo>
                      <a:pt x="28194" y="227076"/>
                    </a:lnTo>
                    <a:lnTo>
                      <a:pt x="28956" y="221742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9" name="Google Shape;8629;p106"/>
              <p:cNvSpPr/>
              <p:nvPr/>
            </p:nvSpPr>
            <p:spPr>
              <a:xfrm>
                <a:off x="4247387" y="4245863"/>
                <a:ext cx="51435" cy="321310"/>
              </a:xfrm>
              <a:custGeom>
                <a:rect b="b" l="l" r="r" t="t"/>
                <a:pathLst>
                  <a:path extrusionOk="0" h="321310" w="51435">
                    <a:moveTo>
                      <a:pt x="0" y="0"/>
                    </a:moveTo>
                    <a:lnTo>
                      <a:pt x="5453" y="22300"/>
                    </a:lnTo>
                    <a:lnTo>
                      <a:pt x="11049" y="44672"/>
                    </a:lnTo>
                    <a:lnTo>
                      <a:pt x="16073" y="67186"/>
                    </a:lnTo>
                    <a:lnTo>
                      <a:pt x="24241" y="125479"/>
                    </a:lnTo>
                    <a:lnTo>
                      <a:pt x="27955" y="197179"/>
                    </a:lnTo>
                    <a:lnTo>
                      <a:pt x="29241" y="251698"/>
                    </a:lnTo>
                    <a:lnTo>
                      <a:pt x="29527" y="270510"/>
                    </a:lnTo>
                    <a:lnTo>
                      <a:pt x="30670" y="289321"/>
                    </a:lnTo>
                    <a:lnTo>
                      <a:pt x="33528" y="307848"/>
                    </a:lnTo>
                    <a:lnTo>
                      <a:pt x="34682" y="312217"/>
                    </a:lnTo>
                    <a:lnTo>
                      <a:pt x="37052" y="317658"/>
                    </a:lnTo>
                    <a:lnTo>
                      <a:pt x="40707" y="321242"/>
                    </a:lnTo>
                    <a:lnTo>
                      <a:pt x="45720" y="320040"/>
                    </a:lnTo>
                    <a:lnTo>
                      <a:pt x="49018" y="314598"/>
                    </a:lnTo>
                    <a:lnTo>
                      <a:pt x="50387" y="307371"/>
                    </a:lnTo>
                    <a:lnTo>
                      <a:pt x="50756" y="300001"/>
                    </a:lnTo>
                    <a:lnTo>
                      <a:pt x="51054" y="294132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630" name="Google Shape;8630;p10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348721" y="4323575"/>
                <a:ext cx="183667" cy="1844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631" name="Google Shape;8631;p106"/>
            <p:cNvSpPr/>
            <p:nvPr/>
          </p:nvSpPr>
          <p:spPr>
            <a:xfrm>
              <a:off x="4626864" y="4335506"/>
              <a:ext cx="89535" cy="15239"/>
            </a:xfrm>
            <a:custGeom>
              <a:rect b="b" l="l" r="r" t="t"/>
              <a:pathLst>
                <a:path extrusionOk="0" h="15239" w="89535">
                  <a:moveTo>
                    <a:pt x="0" y="14751"/>
                  </a:moveTo>
                  <a:lnTo>
                    <a:pt x="14739" y="12537"/>
                  </a:lnTo>
                  <a:lnTo>
                    <a:pt x="29337" y="9608"/>
                  </a:lnTo>
                  <a:lnTo>
                    <a:pt x="43934" y="6393"/>
                  </a:lnTo>
                  <a:lnTo>
                    <a:pt x="58674" y="3321"/>
                  </a:lnTo>
                  <a:lnTo>
                    <a:pt x="64008" y="2214"/>
                  </a:lnTo>
                  <a:lnTo>
                    <a:pt x="71628" y="750"/>
                  </a:lnTo>
                  <a:lnTo>
                    <a:pt x="79247" y="0"/>
                  </a:lnTo>
                  <a:lnTo>
                    <a:pt x="84582" y="1035"/>
                  </a:lnTo>
                  <a:lnTo>
                    <a:pt x="89154" y="4083"/>
                  </a:lnTo>
                  <a:lnTo>
                    <a:pt x="78486" y="4083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32" name="Google Shape;8632;p106"/>
            <p:cNvGrpSpPr/>
            <p:nvPr/>
          </p:nvGrpSpPr>
          <p:grpSpPr>
            <a:xfrm>
              <a:off x="4912601" y="4066019"/>
              <a:ext cx="290715" cy="339877"/>
              <a:chOff x="4912601" y="4066019"/>
              <a:chExt cx="290715" cy="339877"/>
            </a:xfrm>
          </p:grpSpPr>
          <p:pic>
            <p:nvPicPr>
              <p:cNvPr id="8633" name="Google Shape;8633;p10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912601" y="4224515"/>
                <a:ext cx="125755" cy="1813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34" name="Google Shape;8634;p10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040617" y="4066019"/>
                <a:ext cx="120421" cy="1227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635" name="Google Shape;8635;p106"/>
              <p:cNvSpPr/>
              <p:nvPr/>
            </p:nvSpPr>
            <p:spPr>
              <a:xfrm>
                <a:off x="5197602" y="4066031"/>
                <a:ext cx="5714" cy="71120"/>
              </a:xfrm>
              <a:custGeom>
                <a:rect b="b" l="l" r="r" t="t"/>
                <a:pathLst>
                  <a:path extrusionOk="0" h="71120" w="5714">
                    <a:moveTo>
                      <a:pt x="2286" y="0"/>
                    </a:moveTo>
                    <a:lnTo>
                      <a:pt x="2869" y="10870"/>
                    </a:lnTo>
                    <a:lnTo>
                      <a:pt x="3524" y="21812"/>
                    </a:lnTo>
                    <a:lnTo>
                      <a:pt x="4321" y="32896"/>
                    </a:lnTo>
                    <a:lnTo>
                      <a:pt x="5334" y="44196"/>
                    </a:lnTo>
                    <a:lnTo>
                      <a:pt x="5036" y="51363"/>
                    </a:lnTo>
                    <a:lnTo>
                      <a:pt x="4095" y="57531"/>
                    </a:lnTo>
                    <a:lnTo>
                      <a:pt x="2440" y="63698"/>
                    </a:lnTo>
                    <a:lnTo>
                      <a:pt x="0" y="7086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636" name="Google Shape;8636;p10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127229" y="4165841"/>
              <a:ext cx="169951" cy="124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37" name="Google Shape;8637;p10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892182" y="3874388"/>
              <a:ext cx="80904" cy="887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38" name="Google Shape;8638;p106"/>
            <p:cNvSpPr/>
            <p:nvPr/>
          </p:nvSpPr>
          <p:spPr>
            <a:xfrm>
              <a:off x="6848093" y="4067555"/>
              <a:ext cx="328929" cy="200660"/>
            </a:xfrm>
            <a:custGeom>
              <a:rect b="b" l="l" r="r" t="t"/>
              <a:pathLst>
                <a:path extrusionOk="0" h="200660" w="328929">
                  <a:moveTo>
                    <a:pt x="260603" y="0"/>
                  </a:moveTo>
                  <a:lnTo>
                    <a:pt x="222777" y="5036"/>
                  </a:lnTo>
                  <a:lnTo>
                    <a:pt x="182308" y="14299"/>
                  </a:lnTo>
                  <a:lnTo>
                    <a:pt x="126301" y="29372"/>
                  </a:lnTo>
                  <a:lnTo>
                    <a:pt x="98297" y="37338"/>
                  </a:lnTo>
                  <a:lnTo>
                    <a:pt x="92201" y="38862"/>
                  </a:lnTo>
                  <a:lnTo>
                    <a:pt x="86867" y="40386"/>
                  </a:lnTo>
                  <a:lnTo>
                    <a:pt x="81533" y="43434"/>
                  </a:lnTo>
                  <a:lnTo>
                    <a:pt x="86105" y="47244"/>
                  </a:lnTo>
                  <a:lnTo>
                    <a:pt x="124265" y="53375"/>
                  </a:lnTo>
                  <a:lnTo>
                    <a:pt x="167913" y="55447"/>
                  </a:lnTo>
                  <a:lnTo>
                    <a:pt x="189737" y="55626"/>
                  </a:lnTo>
                  <a:lnTo>
                    <a:pt x="206430" y="55876"/>
                  </a:lnTo>
                  <a:lnTo>
                    <a:pt x="223265" y="55911"/>
                  </a:lnTo>
                  <a:lnTo>
                    <a:pt x="240101" y="56376"/>
                  </a:lnTo>
                  <a:lnTo>
                    <a:pt x="256793" y="57912"/>
                  </a:lnTo>
                  <a:lnTo>
                    <a:pt x="260603" y="58674"/>
                  </a:lnTo>
                  <a:lnTo>
                    <a:pt x="261365" y="58674"/>
                  </a:lnTo>
                  <a:lnTo>
                    <a:pt x="262889" y="60198"/>
                  </a:lnTo>
                  <a:lnTo>
                    <a:pt x="258317" y="66294"/>
                  </a:lnTo>
                  <a:lnTo>
                    <a:pt x="253745" y="68580"/>
                  </a:lnTo>
                  <a:lnTo>
                    <a:pt x="246125" y="73152"/>
                  </a:lnTo>
                  <a:lnTo>
                    <a:pt x="228719" y="82474"/>
                  </a:lnTo>
                  <a:lnTo>
                    <a:pt x="210883" y="91154"/>
                  </a:lnTo>
                  <a:lnTo>
                    <a:pt x="192762" y="99405"/>
                  </a:lnTo>
                  <a:lnTo>
                    <a:pt x="174497" y="107442"/>
                  </a:lnTo>
                  <a:lnTo>
                    <a:pt x="149351" y="119324"/>
                  </a:lnTo>
                  <a:lnTo>
                    <a:pt x="124205" y="131064"/>
                  </a:lnTo>
                  <a:lnTo>
                    <a:pt x="99059" y="142803"/>
                  </a:lnTo>
                  <a:lnTo>
                    <a:pt x="73913" y="154686"/>
                  </a:lnTo>
                  <a:lnTo>
                    <a:pt x="24193" y="178260"/>
                  </a:lnTo>
                  <a:lnTo>
                    <a:pt x="3047" y="191262"/>
                  </a:lnTo>
                  <a:lnTo>
                    <a:pt x="1523" y="192024"/>
                  </a:lnTo>
                  <a:lnTo>
                    <a:pt x="0" y="195834"/>
                  </a:lnTo>
                  <a:lnTo>
                    <a:pt x="7131" y="199429"/>
                  </a:lnTo>
                  <a:lnTo>
                    <a:pt x="17621" y="200596"/>
                  </a:lnTo>
                  <a:lnTo>
                    <a:pt x="28825" y="200334"/>
                  </a:lnTo>
                  <a:lnTo>
                    <a:pt x="38099" y="199644"/>
                  </a:lnTo>
                  <a:lnTo>
                    <a:pt x="64508" y="198048"/>
                  </a:lnTo>
                  <a:lnTo>
                    <a:pt x="91058" y="194881"/>
                  </a:lnTo>
                  <a:lnTo>
                    <a:pt x="117609" y="190857"/>
                  </a:lnTo>
                  <a:lnTo>
                    <a:pt x="144017" y="186690"/>
                  </a:lnTo>
                  <a:lnTo>
                    <a:pt x="172592" y="182260"/>
                  </a:lnTo>
                  <a:lnTo>
                    <a:pt x="229742" y="174259"/>
                  </a:lnTo>
                  <a:lnTo>
                    <a:pt x="273748" y="169116"/>
                  </a:lnTo>
                  <a:lnTo>
                    <a:pt x="320039" y="166116"/>
                  </a:lnTo>
                  <a:lnTo>
                    <a:pt x="324611" y="166115"/>
                  </a:lnTo>
                  <a:lnTo>
                    <a:pt x="325373" y="166115"/>
                  </a:lnTo>
                  <a:lnTo>
                    <a:pt x="328421" y="166115"/>
                  </a:lnTo>
                  <a:lnTo>
                    <a:pt x="297179" y="172974"/>
                  </a:lnTo>
                  <a:lnTo>
                    <a:pt x="292607" y="173736"/>
                  </a:lnTo>
                  <a:lnTo>
                    <a:pt x="288035" y="17526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39" name="Google Shape;8639;p106"/>
            <p:cNvGrpSpPr/>
            <p:nvPr/>
          </p:nvGrpSpPr>
          <p:grpSpPr>
            <a:xfrm>
              <a:off x="6858761" y="4367022"/>
              <a:ext cx="144399" cy="128142"/>
              <a:chOff x="6858761" y="4367022"/>
              <a:chExt cx="144399" cy="128142"/>
            </a:xfrm>
          </p:grpSpPr>
          <p:sp>
            <p:nvSpPr>
              <p:cNvPr id="8640" name="Google Shape;8640;p106"/>
              <p:cNvSpPr/>
              <p:nvPr/>
            </p:nvSpPr>
            <p:spPr>
              <a:xfrm>
                <a:off x="6865048" y="4419600"/>
                <a:ext cx="34925" cy="75564"/>
              </a:xfrm>
              <a:custGeom>
                <a:rect b="b" l="l" r="r" t="t"/>
                <a:pathLst>
                  <a:path extrusionOk="0" h="75564" w="34925">
                    <a:moveTo>
                      <a:pt x="12763" y="0"/>
                    </a:moveTo>
                    <a:lnTo>
                      <a:pt x="285" y="42374"/>
                    </a:lnTo>
                    <a:lnTo>
                      <a:pt x="0" y="50196"/>
                    </a:lnTo>
                    <a:lnTo>
                      <a:pt x="571" y="57876"/>
                    </a:lnTo>
                    <a:lnTo>
                      <a:pt x="28003" y="75438"/>
                    </a:lnTo>
                    <a:lnTo>
                      <a:pt x="30289" y="70866"/>
                    </a:lnTo>
                    <a:lnTo>
                      <a:pt x="34861" y="64008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1" name="Google Shape;8641;p106"/>
              <p:cNvSpPr/>
              <p:nvPr/>
            </p:nvSpPr>
            <p:spPr>
              <a:xfrm>
                <a:off x="6858761" y="4367022"/>
                <a:ext cx="13334" cy="1904"/>
              </a:xfrm>
              <a:custGeom>
                <a:rect b="b" l="l" r="r" t="t"/>
                <a:pathLst>
                  <a:path extrusionOk="0" h="1904" w="13334">
                    <a:moveTo>
                      <a:pt x="0" y="0"/>
                    </a:moveTo>
                    <a:lnTo>
                      <a:pt x="4572" y="0"/>
                    </a:lnTo>
                    <a:lnTo>
                      <a:pt x="8382" y="761"/>
                    </a:lnTo>
                    <a:lnTo>
                      <a:pt x="12954" y="1523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2" name="Google Shape;8642;p106"/>
              <p:cNvSpPr/>
              <p:nvPr/>
            </p:nvSpPr>
            <p:spPr>
              <a:xfrm>
                <a:off x="6936485" y="4423410"/>
                <a:ext cx="41909" cy="1904"/>
              </a:xfrm>
              <a:custGeom>
                <a:rect b="b" l="l" r="r" t="t"/>
                <a:pathLst>
                  <a:path extrusionOk="0" h="1904" w="41909">
                    <a:moveTo>
                      <a:pt x="0" y="0"/>
                    </a:moveTo>
                    <a:lnTo>
                      <a:pt x="8917" y="881"/>
                    </a:lnTo>
                    <a:lnTo>
                      <a:pt x="17621" y="1333"/>
                    </a:lnTo>
                    <a:lnTo>
                      <a:pt x="26467" y="1500"/>
                    </a:lnTo>
                    <a:lnTo>
                      <a:pt x="35814" y="1523"/>
                    </a:lnTo>
                    <a:lnTo>
                      <a:pt x="38862" y="1523"/>
                    </a:lnTo>
                    <a:lnTo>
                      <a:pt x="39624" y="1523"/>
                    </a:lnTo>
                    <a:lnTo>
                      <a:pt x="41910" y="1523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3" name="Google Shape;8643;p106"/>
              <p:cNvSpPr/>
              <p:nvPr/>
            </p:nvSpPr>
            <p:spPr>
              <a:xfrm>
                <a:off x="6947915" y="4447032"/>
                <a:ext cx="55245" cy="14604"/>
              </a:xfrm>
              <a:custGeom>
                <a:rect b="b" l="l" r="r" t="t"/>
                <a:pathLst>
                  <a:path extrusionOk="0" h="14604" w="55245">
                    <a:moveTo>
                      <a:pt x="0" y="14477"/>
                    </a:moveTo>
                    <a:lnTo>
                      <a:pt x="41148" y="3047"/>
                    </a:lnTo>
                    <a:lnTo>
                      <a:pt x="48006" y="1523"/>
                    </a:lnTo>
                    <a:lnTo>
                      <a:pt x="50292" y="761"/>
                    </a:lnTo>
                    <a:lnTo>
                      <a:pt x="54864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44" name="Google Shape;8644;p106"/>
            <p:cNvSpPr/>
            <p:nvPr/>
          </p:nvSpPr>
          <p:spPr>
            <a:xfrm>
              <a:off x="7073503" y="4368546"/>
              <a:ext cx="5079" cy="64135"/>
            </a:xfrm>
            <a:custGeom>
              <a:rect b="b" l="l" r="r" t="t"/>
              <a:pathLst>
                <a:path extrusionOk="0" h="64135" w="5079">
                  <a:moveTo>
                    <a:pt x="4714" y="0"/>
                  </a:moveTo>
                  <a:lnTo>
                    <a:pt x="2286" y="9584"/>
                  </a:lnTo>
                  <a:lnTo>
                    <a:pt x="714" y="18383"/>
                  </a:lnTo>
                  <a:lnTo>
                    <a:pt x="0" y="27324"/>
                  </a:lnTo>
                  <a:lnTo>
                    <a:pt x="142" y="37338"/>
                  </a:lnTo>
                  <a:lnTo>
                    <a:pt x="261" y="44076"/>
                  </a:lnTo>
                  <a:lnTo>
                    <a:pt x="523" y="50673"/>
                  </a:lnTo>
                  <a:lnTo>
                    <a:pt x="785" y="57269"/>
                  </a:lnTo>
                  <a:lnTo>
                    <a:pt x="904" y="64008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45" name="Google Shape;8645;p106"/>
            <p:cNvGrpSpPr/>
            <p:nvPr/>
          </p:nvGrpSpPr>
          <p:grpSpPr>
            <a:xfrm>
              <a:off x="7277481" y="4014978"/>
              <a:ext cx="292239" cy="234315"/>
              <a:chOff x="7277481" y="4014978"/>
              <a:chExt cx="292239" cy="234315"/>
            </a:xfrm>
          </p:grpSpPr>
          <p:sp>
            <p:nvSpPr>
              <p:cNvPr id="8646" name="Google Shape;8646;p106"/>
              <p:cNvSpPr/>
              <p:nvPr/>
            </p:nvSpPr>
            <p:spPr>
              <a:xfrm>
                <a:off x="7277481" y="4030218"/>
                <a:ext cx="18415" cy="219075"/>
              </a:xfrm>
              <a:custGeom>
                <a:rect b="b" l="l" r="r" t="t"/>
                <a:pathLst>
                  <a:path extrusionOk="0" h="219075" w="18415">
                    <a:moveTo>
                      <a:pt x="1143" y="0"/>
                    </a:moveTo>
                    <a:lnTo>
                      <a:pt x="71" y="20335"/>
                    </a:lnTo>
                    <a:lnTo>
                      <a:pt x="0" y="40386"/>
                    </a:lnTo>
                    <a:lnTo>
                      <a:pt x="500" y="60436"/>
                    </a:lnTo>
                    <a:lnTo>
                      <a:pt x="1143" y="80772"/>
                    </a:lnTo>
                    <a:lnTo>
                      <a:pt x="2155" y="102036"/>
                    </a:lnTo>
                    <a:lnTo>
                      <a:pt x="2952" y="123443"/>
                    </a:lnTo>
                    <a:lnTo>
                      <a:pt x="3607" y="144851"/>
                    </a:lnTo>
                    <a:lnTo>
                      <a:pt x="4191" y="166116"/>
                    </a:lnTo>
                    <a:lnTo>
                      <a:pt x="4583" y="177557"/>
                    </a:lnTo>
                    <a:lnTo>
                      <a:pt x="5048" y="189642"/>
                    </a:lnTo>
                    <a:lnTo>
                      <a:pt x="6226" y="201584"/>
                    </a:lnTo>
                    <a:lnTo>
                      <a:pt x="8763" y="212597"/>
                    </a:lnTo>
                    <a:lnTo>
                      <a:pt x="11811" y="218694"/>
                    </a:lnTo>
                    <a:lnTo>
                      <a:pt x="16383" y="208026"/>
                    </a:lnTo>
                    <a:lnTo>
                      <a:pt x="17907" y="20193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7" name="Google Shape;8647;p106"/>
              <p:cNvSpPr/>
              <p:nvPr/>
            </p:nvSpPr>
            <p:spPr>
              <a:xfrm>
                <a:off x="7323582" y="4014978"/>
                <a:ext cx="9525" cy="222250"/>
              </a:xfrm>
              <a:custGeom>
                <a:rect b="b" l="l" r="r" t="t"/>
                <a:pathLst>
                  <a:path extrusionOk="0" h="222250" w="9525">
                    <a:moveTo>
                      <a:pt x="1524" y="0"/>
                    </a:moveTo>
                    <a:lnTo>
                      <a:pt x="1273" y="17121"/>
                    </a:lnTo>
                    <a:lnTo>
                      <a:pt x="2381" y="33528"/>
                    </a:lnTo>
                    <a:lnTo>
                      <a:pt x="4202" y="49934"/>
                    </a:lnTo>
                    <a:lnTo>
                      <a:pt x="6096" y="67056"/>
                    </a:lnTo>
                    <a:lnTo>
                      <a:pt x="7965" y="87749"/>
                    </a:lnTo>
                    <a:lnTo>
                      <a:pt x="9048" y="108584"/>
                    </a:lnTo>
                    <a:lnTo>
                      <a:pt x="9417" y="129420"/>
                    </a:lnTo>
                    <a:lnTo>
                      <a:pt x="9144" y="150114"/>
                    </a:lnTo>
                    <a:lnTo>
                      <a:pt x="7965" y="165413"/>
                    </a:lnTo>
                    <a:lnTo>
                      <a:pt x="6000" y="180498"/>
                    </a:lnTo>
                    <a:lnTo>
                      <a:pt x="3893" y="195441"/>
                    </a:lnTo>
                    <a:lnTo>
                      <a:pt x="2286" y="210311"/>
                    </a:lnTo>
                    <a:lnTo>
                      <a:pt x="1524" y="217932"/>
                    </a:lnTo>
                    <a:lnTo>
                      <a:pt x="0" y="221742"/>
                    </a:lnTo>
                    <a:lnTo>
                      <a:pt x="4572" y="220218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648" name="Google Shape;8648;p10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383005" y="4038587"/>
                <a:ext cx="186715" cy="1813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649" name="Google Shape;8649;p106"/>
            <p:cNvSpPr/>
            <p:nvPr/>
          </p:nvSpPr>
          <p:spPr>
            <a:xfrm>
              <a:off x="7708392" y="4085082"/>
              <a:ext cx="83820" cy="5714"/>
            </a:xfrm>
            <a:custGeom>
              <a:rect b="b" l="l" r="r" t="t"/>
              <a:pathLst>
                <a:path extrusionOk="0" h="5714" w="83820">
                  <a:moveTo>
                    <a:pt x="0" y="5334"/>
                  </a:moveTo>
                  <a:lnTo>
                    <a:pt x="11882" y="5072"/>
                  </a:lnTo>
                  <a:lnTo>
                    <a:pt x="23622" y="4381"/>
                  </a:lnTo>
                  <a:lnTo>
                    <a:pt x="35361" y="3405"/>
                  </a:lnTo>
                  <a:lnTo>
                    <a:pt x="47244" y="2286"/>
                  </a:lnTo>
                  <a:lnTo>
                    <a:pt x="56387" y="1714"/>
                  </a:lnTo>
                  <a:lnTo>
                    <a:pt x="65531" y="1143"/>
                  </a:lnTo>
                  <a:lnTo>
                    <a:pt x="74675" y="571"/>
                  </a:lnTo>
                  <a:lnTo>
                    <a:pt x="83820" y="0"/>
                  </a:lnTo>
                  <a:lnTo>
                    <a:pt x="80772" y="762"/>
                  </a:lnTo>
                  <a:lnTo>
                    <a:pt x="77724" y="762"/>
                  </a:lnTo>
                  <a:lnTo>
                    <a:pt x="73914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50" name="Google Shape;8650;p10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994891" y="3988295"/>
              <a:ext cx="116801" cy="156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51" name="Google Shape;8651;p10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122145" y="3813797"/>
              <a:ext cx="70129" cy="1059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52" name="Google Shape;8652;p10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135099" y="4047731"/>
              <a:ext cx="137185" cy="2333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53" name="Google Shape;8653;p106"/>
            <p:cNvGrpSpPr/>
            <p:nvPr/>
          </p:nvGrpSpPr>
          <p:grpSpPr>
            <a:xfrm>
              <a:off x="8337006" y="3756456"/>
              <a:ext cx="189024" cy="333196"/>
              <a:chOff x="8337006" y="3756456"/>
              <a:chExt cx="189024" cy="333196"/>
            </a:xfrm>
          </p:grpSpPr>
          <p:sp>
            <p:nvSpPr>
              <p:cNvPr id="8654" name="Google Shape;8654;p106"/>
              <p:cNvSpPr/>
              <p:nvPr/>
            </p:nvSpPr>
            <p:spPr>
              <a:xfrm>
                <a:off x="8337006" y="3870197"/>
                <a:ext cx="10159" cy="194310"/>
              </a:xfrm>
              <a:custGeom>
                <a:rect b="b" l="l" r="r" t="t"/>
                <a:pathLst>
                  <a:path extrusionOk="0" h="194310" w="10159">
                    <a:moveTo>
                      <a:pt x="1559" y="0"/>
                    </a:moveTo>
                    <a:lnTo>
                      <a:pt x="0" y="14144"/>
                    </a:lnTo>
                    <a:lnTo>
                      <a:pt x="511" y="27431"/>
                    </a:lnTo>
                    <a:lnTo>
                      <a:pt x="2309" y="40719"/>
                    </a:lnTo>
                    <a:lnTo>
                      <a:pt x="4607" y="54864"/>
                    </a:lnTo>
                    <a:lnTo>
                      <a:pt x="6607" y="73485"/>
                    </a:lnTo>
                    <a:lnTo>
                      <a:pt x="9179" y="128778"/>
                    </a:lnTo>
                    <a:lnTo>
                      <a:pt x="9179" y="156210"/>
                    </a:lnTo>
                    <a:lnTo>
                      <a:pt x="9179" y="169926"/>
                    </a:lnTo>
                    <a:lnTo>
                      <a:pt x="9179" y="183642"/>
                    </a:lnTo>
                    <a:lnTo>
                      <a:pt x="8548" y="189559"/>
                    </a:lnTo>
                    <a:lnTo>
                      <a:pt x="8131" y="193833"/>
                    </a:lnTo>
                    <a:lnTo>
                      <a:pt x="8429" y="193393"/>
                    </a:lnTo>
                    <a:lnTo>
                      <a:pt x="9941" y="18516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5" name="Google Shape;8655;p106"/>
              <p:cNvSpPr/>
              <p:nvPr/>
            </p:nvSpPr>
            <p:spPr>
              <a:xfrm>
                <a:off x="8368284" y="3868673"/>
                <a:ext cx="7620" cy="220979"/>
              </a:xfrm>
              <a:custGeom>
                <a:rect b="b" l="l" r="r" t="t"/>
                <a:pathLst>
                  <a:path extrusionOk="0" h="220979" w="7620">
                    <a:moveTo>
                      <a:pt x="4572" y="0"/>
                    </a:moveTo>
                    <a:lnTo>
                      <a:pt x="3274" y="16216"/>
                    </a:lnTo>
                    <a:lnTo>
                      <a:pt x="2762" y="32004"/>
                    </a:lnTo>
                    <a:lnTo>
                      <a:pt x="2964" y="47791"/>
                    </a:lnTo>
                    <a:lnTo>
                      <a:pt x="3810" y="64008"/>
                    </a:lnTo>
                    <a:lnTo>
                      <a:pt x="4929" y="82415"/>
                    </a:lnTo>
                    <a:lnTo>
                      <a:pt x="5905" y="100965"/>
                    </a:lnTo>
                    <a:lnTo>
                      <a:pt x="6596" y="119514"/>
                    </a:lnTo>
                    <a:lnTo>
                      <a:pt x="6858" y="137922"/>
                    </a:lnTo>
                    <a:lnTo>
                      <a:pt x="7262" y="152781"/>
                    </a:lnTo>
                    <a:lnTo>
                      <a:pt x="5334" y="197358"/>
                    </a:lnTo>
                    <a:lnTo>
                      <a:pt x="0" y="220979"/>
                    </a:lnTo>
                    <a:lnTo>
                      <a:pt x="0" y="215646"/>
                    </a:lnTo>
                    <a:lnTo>
                      <a:pt x="762" y="212597"/>
                    </a:lnTo>
                    <a:lnTo>
                      <a:pt x="2286" y="20802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656" name="Google Shape;8656;p106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8415134" y="3756456"/>
                <a:ext cx="110896" cy="8403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657" name="Google Shape;8657;p10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662415" y="4386821"/>
              <a:ext cx="378739" cy="2187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58" name="Google Shape;8658;p106"/>
            <p:cNvSpPr/>
            <p:nvPr/>
          </p:nvSpPr>
          <p:spPr>
            <a:xfrm>
              <a:off x="4482084" y="5378958"/>
              <a:ext cx="2539" cy="60960"/>
            </a:xfrm>
            <a:custGeom>
              <a:rect b="b" l="l" r="r" t="t"/>
              <a:pathLst>
                <a:path extrusionOk="0" h="60960" w="2539">
                  <a:moveTo>
                    <a:pt x="2286" y="0"/>
                  </a:moveTo>
                  <a:lnTo>
                    <a:pt x="1607" y="10287"/>
                  </a:lnTo>
                  <a:lnTo>
                    <a:pt x="857" y="20574"/>
                  </a:lnTo>
                  <a:lnTo>
                    <a:pt x="250" y="30861"/>
                  </a:lnTo>
                  <a:lnTo>
                    <a:pt x="0" y="41148"/>
                  </a:lnTo>
                  <a:lnTo>
                    <a:pt x="0" y="48006"/>
                  </a:lnTo>
                  <a:lnTo>
                    <a:pt x="0" y="54102"/>
                  </a:lnTo>
                  <a:lnTo>
                    <a:pt x="0" y="6096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9" name="Google Shape;8659;p106"/>
            <p:cNvSpPr/>
            <p:nvPr/>
          </p:nvSpPr>
          <p:spPr>
            <a:xfrm>
              <a:off x="4581905" y="5395245"/>
              <a:ext cx="26670" cy="56514"/>
            </a:xfrm>
            <a:custGeom>
              <a:rect b="b" l="l" r="r" t="t"/>
              <a:pathLst>
                <a:path extrusionOk="0" h="56514" w="26670">
                  <a:moveTo>
                    <a:pt x="0" y="476"/>
                  </a:moveTo>
                  <a:lnTo>
                    <a:pt x="7250" y="59"/>
                  </a:lnTo>
                  <a:lnTo>
                    <a:pt x="14573" y="0"/>
                  </a:lnTo>
                  <a:lnTo>
                    <a:pt x="20895" y="2083"/>
                  </a:lnTo>
                  <a:lnTo>
                    <a:pt x="25146" y="8096"/>
                  </a:lnTo>
                  <a:lnTo>
                    <a:pt x="26419" y="16752"/>
                  </a:lnTo>
                  <a:lnTo>
                    <a:pt x="25050" y="25336"/>
                  </a:lnTo>
                  <a:lnTo>
                    <a:pt x="21824" y="33492"/>
                  </a:lnTo>
                  <a:lnTo>
                    <a:pt x="17526" y="40862"/>
                  </a:lnTo>
                  <a:lnTo>
                    <a:pt x="12954" y="47720"/>
                  </a:lnTo>
                  <a:lnTo>
                    <a:pt x="9144" y="52292"/>
                  </a:lnTo>
                  <a:lnTo>
                    <a:pt x="2286" y="56102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60" name="Google Shape;8660;p106"/>
            <p:cNvGrpSpPr/>
            <p:nvPr/>
          </p:nvGrpSpPr>
          <p:grpSpPr>
            <a:xfrm>
              <a:off x="4005821" y="5125961"/>
              <a:ext cx="544855" cy="346213"/>
              <a:chOff x="4005821" y="5125961"/>
              <a:chExt cx="544855" cy="346213"/>
            </a:xfrm>
          </p:grpSpPr>
          <p:pic>
            <p:nvPicPr>
              <p:cNvPr id="8661" name="Google Shape;8661;p106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4005821" y="5218163"/>
                <a:ext cx="121945" cy="2118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662" name="Google Shape;8662;p106"/>
              <p:cNvSpPr/>
              <p:nvPr/>
            </p:nvSpPr>
            <p:spPr>
              <a:xfrm>
                <a:off x="4171378" y="5149595"/>
                <a:ext cx="94614" cy="322579"/>
              </a:xfrm>
              <a:custGeom>
                <a:rect b="b" l="l" r="r" t="t"/>
                <a:pathLst>
                  <a:path extrusionOk="0" h="322579" w="94614">
                    <a:moveTo>
                      <a:pt x="41719" y="0"/>
                    </a:moveTo>
                    <a:lnTo>
                      <a:pt x="26765" y="38481"/>
                    </a:lnTo>
                    <a:lnTo>
                      <a:pt x="18097" y="79248"/>
                    </a:lnTo>
                    <a:lnTo>
                      <a:pt x="8762" y="136874"/>
                    </a:lnTo>
                    <a:lnTo>
                      <a:pt x="2857" y="195072"/>
                    </a:lnTo>
                    <a:lnTo>
                      <a:pt x="0" y="238506"/>
                    </a:lnTo>
                    <a:lnTo>
                      <a:pt x="928" y="260865"/>
                    </a:lnTo>
                    <a:lnTo>
                      <a:pt x="18573" y="302799"/>
                    </a:lnTo>
                    <a:lnTo>
                      <a:pt x="60483" y="321278"/>
                    </a:lnTo>
                    <a:lnTo>
                      <a:pt x="82105" y="322326"/>
                    </a:lnTo>
                    <a:lnTo>
                      <a:pt x="88963" y="322326"/>
                    </a:lnTo>
                    <a:lnTo>
                      <a:pt x="91249" y="322326"/>
                    </a:lnTo>
                    <a:lnTo>
                      <a:pt x="94297" y="319278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663" name="Google Shape;8663;p106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4295381" y="5125961"/>
                <a:ext cx="255295" cy="2636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664" name="Google Shape;8664;p106"/>
            <p:cNvSpPr/>
            <p:nvPr/>
          </p:nvSpPr>
          <p:spPr>
            <a:xfrm>
              <a:off x="4752594" y="5321046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7"/>
                  </a:moveTo>
                  <a:lnTo>
                    <a:pt x="0" y="11429"/>
                  </a:lnTo>
                  <a:lnTo>
                    <a:pt x="3809" y="15239"/>
                  </a:lnTo>
                  <a:lnTo>
                    <a:pt x="12191" y="15239"/>
                  </a:lnTo>
                  <a:lnTo>
                    <a:pt x="15239" y="11429"/>
                  </a:lnTo>
                  <a:lnTo>
                    <a:pt x="15239" y="7619"/>
                  </a:lnTo>
                  <a:lnTo>
                    <a:pt x="15239" y="3047"/>
                  </a:lnTo>
                  <a:lnTo>
                    <a:pt x="12191" y="0"/>
                  </a:lnTo>
                  <a:lnTo>
                    <a:pt x="3809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5" name="Google Shape;8665;p106"/>
            <p:cNvSpPr/>
            <p:nvPr/>
          </p:nvSpPr>
          <p:spPr>
            <a:xfrm>
              <a:off x="4915661" y="5298947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7"/>
                  </a:moveTo>
                  <a:lnTo>
                    <a:pt x="0" y="11429"/>
                  </a:lnTo>
                  <a:lnTo>
                    <a:pt x="3047" y="15239"/>
                  </a:lnTo>
                  <a:lnTo>
                    <a:pt x="11429" y="15239"/>
                  </a:lnTo>
                  <a:lnTo>
                    <a:pt x="15239" y="11429"/>
                  </a:lnTo>
                  <a:lnTo>
                    <a:pt x="15239" y="7619"/>
                  </a:lnTo>
                  <a:lnTo>
                    <a:pt x="15239" y="3047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6" name="Google Shape;8666;p106"/>
            <p:cNvSpPr/>
            <p:nvPr/>
          </p:nvSpPr>
          <p:spPr>
            <a:xfrm>
              <a:off x="5039867" y="5293614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7"/>
                  </a:moveTo>
                  <a:lnTo>
                    <a:pt x="0" y="11429"/>
                  </a:lnTo>
                  <a:lnTo>
                    <a:pt x="3809" y="15239"/>
                  </a:lnTo>
                  <a:lnTo>
                    <a:pt x="12191" y="15239"/>
                  </a:lnTo>
                  <a:lnTo>
                    <a:pt x="15239" y="11429"/>
                  </a:lnTo>
                  <a:lnTo>
                    <a:pt x="15239" y="7619"/>
                  </a:lnTo>
                  <a:lnTo>
                    <a:pt x="15239" y="3047"/>
                  </a:lnTo>
                  <a:lnTo>
                    <a:pt x="12191" y="0"/>
                  </a:lnTo>
                  <a:lnTo>
                    <a:pt x="3809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67" name="Google Shape;8667;p10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310365" y="5081765"/>
              <a:ext cx="230911" cy="2972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68" name="Google Shape;8668;p106"/>
            <p:cNvSpPr/>
            <p:nvPr/>
          </p:nvSpPr>
          <p:spPr>
            <a:xfrm>
              <a:off x="5617464" y="4962905"/>
              <a:ext cx="146685" cy="474345"/>
            </a:xfrm>
            <a:custGeom>
              <a:rect b="b" l="l" r="r" t="t"/>
              <a:pathLst>
                <a:path extrusionOk="0" h="474345" w="146685">
                  <a:moveTo>
                    <a:pt x="0" y="0"/>
                  </a:moveTo>
                  <a:lnTo>
                    <a:pt x="36540" y="11572"/>
                  </a:lnTo>
                  <a:lnTo>
                    <a:pt x="65651" y="41648"/>
                  </a:lnTo>
                  <a:lnTo>
                    <a:pt x="94940" y="84462"/>
                  </a:lnTo>
                  <a:lnTo>
                    <a:pt x="119014" y="132754"/>
                  </a:lnTo>
                  <a:lnTo>
                    <a:pt x="136159" y="184808"/>
                  </a:lnTo>
                  <a:lnTo>
                    <a:pt x="144946" y="235862"/>
                  </a:lnTo>
                  <a:lnTo>
                    <a:pt x="146304" y="260603"/>
                  </a:lnTo>
                  <a:lnTo>
                    <a:pt x="145375" y="285345"/>
                  </a:lnTo>
                  <a:lnTo>
                    <a:pt x="135576" y="333327"/>
                  </a:lnTo>
                  <a:lnTo>
                    <a:pt x="116121" y="380095"/>
                  </a:lnTo>
                  <a:lnTo>
                    <a:pt x="95416" y="417052"/>
                  </a:lnTo>
                  <a:lnTo>
                    <a:pt x="64770" y="459486"/>
                  </a:lnTo>
                  <a:lnTo>
                    <a:pt x="64008" y="460248"/>
                  </a:lnTo>
                  <a:lnTo>
                    <a:pt x="54864" y="473964"/>
                  </a:lnTo>
                  <a:lnTo>
                    <a:pt x="53340" y="468630"/>
                  </a:lnTo>
                  <a:lnTo>
                    <a:pt x="53340" y="465581"/>
                  </a:lnTo>
                  <a:lnTo>
                    <a:pt x="53340" y="463295"/>
                  </a:lnTo>
                  <a:lnTo>
                    <a:pt x="53340" y="460248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69" name="Google Shape;8669;p10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326111" y="5087099"/>
              <a:ext cx="191287" cy="152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70" name="Google Shape;8670;p10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927710" y="5065763"/>
              <a:ext cx="118516" cy="211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71" name="Google Shape;8671;p106"/>
            <p:cNvSpPr/>
            <p:nvPr/>
          </p:nvSpPr>
          <p:spPr>
            <a:xfrm>
              <a:off x="7106280" y="4999482"/>
              <a:ext cx="90804" cy="337185"/>
            </a:xfrm>
            <a:custGeom>
              <a:rect b="b" l="l" r="r" t="t"/>
              <a:pathLst>
                <a:path extrusionOk="0" h="337185" w="90804">
                  <a:moveTo>
                    <a:pt x="55756" y="0"/>
                  </a:moveTo>
                  <a:lnTo>
                    <a:pt x="30682" y="29253"/>
                  </a:lnTo>
                  <a:lnTo>
                    <a:pt x="19931" y="67948"/>
                  </a:lnTo>
                  <a:lnTo>
                    <a:pt x="9429" y="114502"/>
                  </a:lnTo>
                  <a:lnTo>
                    <a:pt x="2595" y="162627"/>
                  </a:lnTo>
                  <a:lnTo>
                    <a:pt x="0" y="212609"/>
                  </a:lnTo>
                  <a:lnTo>
                    <a:pt x="130" y="237744"/>
                  </a:lnTo>
                  <a:lnTo>
                    <a:pt x="5179" y="280225"/>
                  </a:lnTo>
                  <a:lnTo>
                    <a:pt x="22228" y="319278"/>
                  </a:lnTo>
                  <a:lnTo>
                    <a:pt x="54994" y="336804"/>
                  </a:lnTo>
                  <a:lnTo>
                    <a:pt x="66377" y="336184"/>
                  </a:lnTo>
                  <a:lnTo>
                    <a:pt x="75187" y="332422"/>
                  </a:lnTo>
                  <a:lnTo>
                    <a:pt x="82855" y="326088"/>
                  </a:lnTo>
                  <a:lnTo>
                    <a:pt x="90808" y="317754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72" name="Google Shape;8672;p10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273276" y="4963655"/>
              <a:ext cx="189001" cy="2865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73" name="Google Shape;8673;p106"/>
            <p:cNvSpPr/>
            <p:nvPr/>
          </p:nvSpPr>
          <p:spPr>
            <a:xfrm>
              <a:off x="7520940" y="5181314"/>
              <a:ext cx="31750" cy="62229"/>
            </a:xfrm>
            <a:custGeom>
              <a:rect b="b" l="l" r="r" t="t"/>
              <a:pathLst>
                <a:path extrusionOk="0" h="62229" w="31750">
                  <a:moveTo>
                    <a:pt x="3048" y="4095"/>
                  </a:moveTo>
                  <a:lnTo>
                    <a:pt x="9346" y="1869"/>
                  </a:lnTo>
                  <a:lnTo>
                    <a:pt x="16859" y="0"/>
                  </a:lnTo>
                  <a:lnTo>
                    <a:pt x="23943" y="559"/>
                  </a:lnTo>
                  <a:lnTo>
                    <a:pt x="28956" y="5619"/>
                  </a:lnTo>
                  <a:lnTo>
                    <a:pt x="31194" y="14501"/>
                  </a:lnTo>
                  <a:lnTo>
                    <a:pt x="29718" y="23526"/>
                  </a:lnTo>
                  <a:lnTo>
                    <a:pt x="6441" y="57149"/>
                  </a:lnTo>
                  <a:lnTo>
                    <a:pt x="0" y="62007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4" name="Google Shape;8674;p106"/>
            <p:cNvSpPr/>
            <p:nvPr/>
          </p:nvSpPr>
          <p:spPr>
            <a:xfrm>
              <a:off x="7694676" y="5149596"/>
              <a:ext cx="26034" cy="3810"/>
            </a:xfrm>
            <a:custGeom>
              <a:rect b="b" l="l" r="r" t="t"/>
              <a:pathLst>
                <a:path extrusionOk="0" h="3810" w="26034">
                  <a:moveTo>
                    <a:pt x="0" y="3810"/>
                  </a:moveTo>
                  <a:lnTo>
                    <a:pt x="6834" y="2357"/>
                  </a:lnTo>
                  <a:lnTo>
                    <a:pt x="12954" y="1333"/>
                  </a:lnTo>
                  <a:lnTo>
                    <a:pt x="19073" y="595"/>
                  </a:lnTo>
                  <a:lnTo>
                    <a:pt x="25908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5" name="Google Shape;8675;p106"/>
            <p:cNvSpPr/>
            <p:nvPr/>
          </p:nvSpPr>
          <p:spPr>
            <a:xfrm>
              <a:off x="7875269" y="5129021"/>
              <a:ext cx="20320" cy="11429"/>
            </a:xfrm>
            <a:custGeom>
              <a:rect b="b" l="l" r="r" t="t"/>
              <a:pathLst>
                <a:path extrusionOk="0" h="11429" w="20320">
                  <a:moveTo>
                    <a:pt x="0" y="11430"/>
                  </a:moveTo>
                  <a:lnTo>
                    <a:pt x="10667" y="3810"/>
                  </a:lnTo>
                  <a:lnTo>
                    <a:pt x="12191" y="1524"/>
                  </a:lnTo>
                  <a:lnTo>
                    <a:pt x="19811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6" name="Google Shape;8676;p106"/>
            <p:cNvSpPr/>
            <p:nvPr/>
          </p:nvSpPr>
          <p:spPr>
            <a:xfrm>
              <a:off x="7998714" y="5131308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7" name="Google Shape;8677;p106"/>
            <p:cNvSpPr/>
            <p:nvPr/>
          </p:nvSpPr>
          <p:spPr>
            <a:xfrm>
              <a:off x="8170926" y="5153405"/>
              <a:ext cx="46990" cy="52070"/>
            </a:xfrm>
            <a:custGeom>
              <a:rect b="b" l="l" r="r" t="t"/>
              <a:pathLst>
                <a:path extrusionOk="0" h="52070" w="46990">
                  <a:moveTo>
                    <a:pt x="44957" y="0"/>
                  </a:moveTo>
                  <a:lnTo>
                    <a:pt x="46612" y="10918"/>
                  </a:lnTo>
                  <a:lnTo>
                    <a:pt x="46196" y="18764"/>
                  </a:lnTo>
                  <a:lnTo>
                    <a:pt x="42493" y="25610"/>
                  </a:lnTo>
                  <a:lnTo>
                    <a:pt x="34289" y="33528"/>
                  </a:lnTo>
                  <a:lnTo>
                    <a:pt x="26360" y="40028"/>
                  </a:lnTo>
                  <a:lnTo>
                    <a:pt x="18287" y="45529"/>
                  </a:lnTo>
                  <a:lnTo>
                    <a:pt x="9644" y="49601"/>
                  </a:lnTo>
                  <a:lnTo>
                    <a:pt x="0" y="51816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78" name="Google Shape;8678;p106"/>
            <p:cNvGrpSpPr/>
            <p:nvPr/>
          </p:nvGrpSpPr>
          <p:grpSpPr>
            <a:xfrm>
              <a:off x="8306549" y="4898885"/>
              <a:ext cx="240817" cy="303301"/>
              <a:chOff x="8306549" y="4898885"/>
              <a:chExt cx="240817" cy="303301"/>
            </a:xfrm>
          </p:grpSpPr>
          <p:pic>
            <p:nvPicPr>
              <p:cNvPr id="8679" name="Google Shape;8679;p106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8306549" y="5012423"/>
                <a:ext cx="117373" cy="1238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80" name="Google Shape;8680;p106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8431517" y="4898885"/>
                <a:ext cx="87655" cy="1021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81" name="Google Shape;8681;p106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8463521" y="5132057"/>
                <a:ext cx="83845" cy="701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682" name="Google Shape;8682;p106"/>
            <p:cNvSpPr/>
            <p:nvPr/>
          </p:nvSpPr>
          <p:spPr>
            <a:xfrm>
              <a:off x="8619743" y="4815840"/>
              <a:ext cx="132715" cy="420370"/>
            </a:xfrm>
            <a:custGeom>
              <a:rect b="b" l="l" r="r" t="t"/>
              <a:pathLst>
                <a:path extrusionOk="0" h="420370" w="132715">
                  <a:moveTo>
                    <a:pt x="25146" y="0"/>
                  </a:moveTo>
                  <a:lnTo>
                    <a:pt x="66294" y="27646"/>
                  </a:lnTo>
                  <a:lnTo>
                    <a:pt x="90713" y="65996"/>
                  </a:lnTo>
                  <a:lnTo>
                    <a:pt x="112121" y="112454"/>
                  </a:lnTo>
                  <a:lnTo>
                    <a:pt x="127801" y="165484"/>
                  </a:lnTo>
                  <a:lnTo>
                    <a:pt x="132611" y="226516"/>
                  </a:lnTo>
                  <a:lnTo>
                    <a:pt x="128016" y="256032"/>
                  </a:lnTo>
                  <a:lnTo>
                    <a:pt x="99060" y="314896"/>
                  </a:lnTo>
                  <a:lnTo>
                    <a:pt x="56388" y="365760"/>
                  </a:lnTo>
                  <a:lnTo>
                    <a:pt x="21133" y="402836"/>
                  </a:lnTo>
                  <a:lnTo>
                    <a:pt x="3048" y="417576"/>
                  </a:lnTo>
                  <a:lnTo>
                    <a:pt x="0" y="419862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83" name="Google Shape;8683;p106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949439" y="4535982"/>
              <a:ext cx="207289" cy="2387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84" name="Google Shape;8684;p106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1332725" y="4434827"/>
              <a:ext cx="299169" cy="230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85" name="Google Shape;8685;p106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731251" y="4158602"/>
              <a:ext cx="297967" cy="2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86" name="Google Shape;8686;p106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1189469" y="4876025"/>
              <a:ext cx="222529" cy="22329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87" name="Google Shape;8687;p106"/>
            <p:cNvGrpSpPr/>
            <p:nvPr/>
          </p:nvGrpSpPr>
          <p:grpSpPr>
            <a:xfrm>
              <a:off x="1390840" y="4946273"/>
              <a:ext cx="466154" cy="385060"/>
              <a:chOff x="1390840" y="4946273"/>
              <a:chExt cx="466154" cy="385060"/>
            </a:xfrm>
          </p:grpSpPr>
          <p:sp>
            <p:nvSpPr>
              <p:cNvPr id="8688" name="Google Shape;8688;p106"/>
              <p:cNvSpPr/>
              <p:nvPr/>
            </p:nvSpPr>
            <p:spPr>
              <a:xfrm>
                <a:off x="1412748" y="5245608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0" y="3047"/>
                    </a:moveTo>
                    <a:lnTo>
                      <a:pt x="0" y="11429"/>
                    </a:lnTo>
                    <a:lnTo>
                      <a:pt x="3810" y="15239"/>
                    </a:lnTo>
                    <a:lnTo>
                      <a:pt x="12192" y="15239"/>
                    </a:lnTo>
                    <a:lnTo>
                      <a:pt x="15240" y="11429"/>
                    </a:lnTo>
                    <a:lnTo>
                      <a:pt x="15240" y="7619"/>
                    </a:lnTo>
                    <a:lnTo>
                      <a:pt x="15240" y="3047"/>
                    </a:lnTo>
                    <a:lnTo>
                      <a:pt x="12192" y="0"/>
                    </a:lnTo>
                    <a:lnTo>
                      <a:pt x="3810" y="0"/>
                    </a:lnTo>
                    <a:lnTo>
                      <a:pt x="0" y="3047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9" name="Google Shape;8689;p106"/>
              <p:cNvSpPr/>
              <p:nvPr/>
            </p:nvSpPr>
            <p:spPr>
              <a:xfrm>
                <a:off x="1390840" y="5199888"/>
                <a:ext cx="131444" cy="131445"/>
              </a:xfrm>
              <a:custGeom>
                <a:rect b="b" l="l" r="r" t="t"/>
                <a:pathLst>
                  <a:path extrusionOk="0" h="131445" w="131444">
                    <a:moveTo>
                      <a:pt x="18859" y="2286"/>
                    </a:moveTo>
                    <a:lnTo>
                      <a:pt x="6572" y="7620"/>
                    </a:lnTo>
                    <a:lnTo>
                      <a:pt x="1142" y="15240"/>
                    </a:lnTo>
                    <a:lnTo>
                      <a:pt x="0" y="26289"/>
                    </a:lnTo>
                    <a:lnTo>
                      <a:pt x="571" y="41910"/>
                    </a:lnTo>
                    <a:lnTo>
                      <a:pt x="12251" y="93880"/>
                    </a:lnTo>
                    <a:lnTo>
                      <a:pt x="41719" y="127254"/>
                    </a:lnTo>
                    <a:lnTo>
                      <a:pt x="54483" y="131373"/>
                    </a:lnTo>
                    <a:lnTo>
                      <a:pt x="68389" y="131064"/>
                    </a:lnTo>
                    <a:lnTo>
                      <a:pt x="97321" y="104810"/>
                    </a:lnTo>
                    <a:lnTo>
                      <a:pt x="101810" y="59090"/>
                    </a:lnTo>
                    <a:lnTo>
                      <a:pt x="130873" y="54102"/>
                    </a:lnTo>
                    <a:lnTo>
                      <a:pt x="128266" y="42898"/>
                    </a:lnTo>
                    <a:lnTo>
                      <a:pt x="102500" y="11787"/>
                    </a:lnTo>
                    <a:lnTo>
                      <a:pt x="90332" y="4214"/>
                    </a:lnTo>
                    <a:lnTo>
                      <a:pt x="84391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0" name="Google Shape;8690;p106"/>
              <p:cNvSpPr/>
              <p:nvPr/>
            </p:nvSpPr>
            <p:spPr>
              <a:xfrm>
                <a:off x="1508760" y="5159764"/>
                <a:ext cx="93344" cy="83820"/>
              </a:xfrm>
              <a:custGeom>
                <a:rect b="b" l="l" r="r" t="t"/>
                <a:pathLst>
                  <a:path extrusionOk="0" h="83820" w="93344">
                    <a:moveTo>
                      <a:pt x="0" y="16502"/>
                    </a:moveTo>
                    <a:lnTo>
                      <a:pt x="10275" y="28063"/>
                    </a:lnTo>
                    <a:lnTo>
                      <a:pt x="20478" y="39838"/>
                    </a:lnTo>
                    <a:lnTo>
                      <a:pt x="30539" y="51756"/>
                    </a:lnTo>
                    <a:lnTo>
                      <a:pt x="40386" y="63746"/>
                    </a:lnTo>
                    <a:lnTo>
                      <a:pt x="45720" y="69842"/>
                    </a:lnTo>
                    <a:lnTo>
                      <a:pt x="51816" y="76700"/>
                    </a:lnTo>
                    <a:lnTo>
                      <a:pt x="57150" y="82796"/>
                    </a:lnTo>
                    <a:lnTo>
                      <a:pt x="57150" y="83558"/>
                    </a:lnTo>
                    <a:lnTo>
                      <a:pt x="50899" y="76104"/>
                    </a:lnTo>
                    <a:lnTo>
                      <a:pt x="28610" y="42112"/>
                    </a:lnTo>
                    <a:lnTo>
                      <a:pt x="20574" y="9644"/>
                    </a:lnTo>
                    <a:lnTo>
                      <a:pt x="22848" y="3286"/>
                    </a:lnTo>
                    <a:lnTo>
                      <a:pt x="28479" y="500"/>
                    </a:lnTo>
                    <a:lnTo>
                      <a:pt x="35683" y="0"/>
                    </a:lnTo>
                    <a:lnTo>
                      <a:pt x="42671" y="500"/>
                    </a:lnTo>
                    <a:lnTo>
                      <a:pt x="53006" y="2143"/>
                    </a:lnTo>
                    <a:lnTo>
                      <a:pt x="62484" y="5643"/>
                    </a:lnTo>
                    <a:lnTo>
                      <a:pt x="71389" y="10572"/>
                    </a:lnTo>
                    <a:lnTo>
                      <a:pt x="80010" y="16502"/>
                    </a:lnTo>
                    <a:lnTo>
                      <a:pt x="86868" y="21074"/>
                    </a:lnTo>
                    <a:lnTo>
                      <a:pt x="89154" y="22598"/>
                    </a:lnTo>
                    <a:lnTo>
                      <a:pt x="92964" y="25646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1" name="Google Shape;8691;p106"/>
              <p:cNvSpPr/>
              <p:nvPr/>
            </p:nvSpPr>
            <p:spPr>
              <a:xfrm>
                <a:off x="1572006" y="5081016"/>
                <a:ext cx="77469" cy="78104"/>
              </a:xfrm>
              <a:custGeom>
                <a:rect b="b" l="l" r="r" t="t"/>
                <a:pathLst>
                  <a:path extrusionOk="0" h="78104" w="77469">
                    <a:moveTo>
                      <a:pt x="0" y="51054"/>
                    </a:moveTo>
                    <a:lnTo>
                      <a:pt x="14251" y="50065"/>
                    </a:lnTo>
                    <a:lnTo>
                      <a:pt x="24860" y="51720"/>
                    </a:lnTo>
                    <a:lnTo>
                      <a:pt x="35040" y="56090"/>
                    </a:lnTo>
                    <a:lnTo>
                      <a:pt x="48006" y="63246"/>
                    </a:lnTo>
                    <a:lnTo>
                      <a:pt x="54864" y="66901"/>
                    </a:lnTo>
                    <a:lnTo>
                      <a:pt x="61722" y="70770"/>
                    </a:lnTo>
                    <a:lnTo>
                      <a:pt x="68580" y="74497"/>
                    </a:lnTo>
                    <a:lnTo>
                      <a:pt x="75438" y="77724"/>
                    </a:lnTo>
                    <a:lnTo>
                      <a:pt x="76200" y="77724"/>
                    </a:lnTo>
                    <a:lnTo>
                      <a:pt x="58674" y="45720"/>
                    </a:lnTo>
                    <a:lnTo>
                      <a:pt x="51923" y="34635"/>
                    </a:lnTo>
                    <a:lnTo>
                      <a:pt x="45243" y="23336"/>
                    </a:lnTo>
                    <a:lnTo>
                      <a:pt x="38421" y="12180"/>
                    </a:lnTo>
                    <a:lnTo>
                      <a:pt x="31241" y="1524"/>
                    </a:lnTo>
                    <a:lnTo>
                      <a:pt x="31241" y="0"/>
                    </a:lnTo>
                    <a:lnTo>
                      <a:pt x="31241" y="762"/>
                    </a:lnTo>
                    <a:lnTo>
                      <a:pt x="32003" y="381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2" name="Google Shape;8692;p106"/>
              <p:cNvSpPr/>
              <p:nvPr/>
            </p:nvSpPr>
            <p:spPr>
              <a:xfrm>
                <a:off x="1629906" y="5057394"/>
                <a:ext cx="85089" cy="96520"/>
              </a:xfrm>
              <a:custGeom>
                <a:rect b="b" l="l" r="r" t="t"/>
                <a:pathLst>
                  <a:path extrusionOk="0" h="96520" w="85089">
                    <a:moveTo>
                      <a:pt x="16013" y="96011"/>
                    </a:moveTo>
                    <a:lnTo>
                      <a:pt x="29301" y="57971"/>
                    </a:lnTo>
                    <a:lnTo>
                      <a:pt x="26098" y="14180"/>
                    </a:lnTo>
                    <a:lnTo>
                      <a:pt x="12965" y="0"/>
                    </a:lnTo>
                    <a:lnTo>
                      <a:pt x="4583" y="3047"/>
                    </a:lnTo>
                    <a:lnTo>
                      <a:pt x="1535" y="11429"/>
                    </a:lnTo>
                    <a:lnTo>
                      <a:pt x="0" y="22157"/>
                    </a:lnTo>
                    <a:lnTo>
                      <a:pt x="107" y="33242"/>
                    </a:lnTo>
                    <a:lnTo>
                      <a:pt x="23824" y="69437"/>
                    </a:lnTo>
                    <a:lnTo>
                      <a:pt x="69068" y="67246"/>
                    </a:lnTo>
                    <a:lnTo>
                      <a:pt x="76938" y="59245"/>
                    </a:lnTo>
                    <a:lnTo>
                      <a:pt x="84593" y="49529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3" name="Google Shape;8693;p106"/>
              <p:cNvSpPr/>
              <p:nvPr/>
            </p:nvSpPr>
            <p:spPr>
              <a:xfrm>
                <a:off x="1676400" y="4965192"/>
                <a:ext cx="144144" cy="168910"/>
              </a:xfrm>
              <a:custGeom>
                <a:rect b="b" l="l" r="r" t="t"/>
                <a:pathLst>
                  <a:path extrusionOk="0" h="168910" w="144144">
                    <a:moveTo>
                      <a:pt x="20574" y="94487"/>
                    </a:moveTo>
                    <a:lnTo>
                      <a:pt x="13716" y="89915"/>
                    </a:lnTo>
                    <a:lnTo>
                      <a:pt x="5334" y="86867"/>
                    </a:lnTo>
                    <a:lnTo>
                      <a:pt x="0" y="80771"/>
                    </a:lnTo>
                    <a:lnTo>
                      <a:pt x="7620" y="80771"/>
                    </a:lnTo>
                    <a:lnTo>
                      <a:pt x="14478" y="80771"/>
                    </a:lnTo>
                    <a:lnTo>
                      <a:pt x="22098" y="80771"/>
                    </a:lnTo>
                    <a:lnTo>
                      <a:pt x="31289" y="81033"/>
                    </a:lnTo>
                    <a:lnTo>
                      <a:pt x="64389" y="105917"/>
                    </a:lnTo>
                    <a:lnTo>
                      <a:pt x="67056" y="123443"/>
                    </a:lnTo>
                    <a:lnTo>
                      <a:pt x="67056" y="131063"/>
                    </a:lnTo>
                    <a:lnTo>
                      <a:pt x="67818" y="133349"/>
                    </a:lnTo>
                    <a:lnTo>
                      <a:pt x="62484" y="137159"/>
                    </a:lnTo>
                    <a:lnTo>
                      <a:pt x="58638" y="130528"/>
                    </a:lnTo>
                    <a:lnTo>
                      <a:pt x="56864" y="121824"/>
                    </a:lnTo>
                    <a:lnTo>
                      <a:pt x="56376" y="112406"/>
                    </a:lnTo>
                    <a:lnTo>
                      <a:pt x="56388" y="103631"/>
                    </a:lnTo>
                    <a:lnTo>
                      <a:pt x="56161" y="89153"/>
                    </a:lnTo>
                    <a:lnTo>
                      <a:pt x="62484" y="48005"/>
                    </a:lnTo>
                    <a:lnTo>
                      <a:pt x="74676" y="21335"/>
                    </a:lnTo>
                    <a:lnTo>
                      <a:pt x="76200" y="17525"/>
                    </a:lnTo>
                    <a:lnTo>
                      <a:pt x="76200" y="13715"/>
                    </a:lnTo>
                    <a:lnTo>
                      <a:pt x="76200" y="9905"/>
                    </a:lnTo>
                    <a:lnTo>
                      <a:pt x="76200" y="6857"/>
                    </a:lnTo>
                    <a:lnTo>
                      <a:pt x="76200" y="1523"/>
                    </a:lnTo>
                    <a:lnTo>
                      <a:pt x="72390" y="761"/>
                    </a:lnTo>
                    <a:lnTo>
                      <a:pt x="70104" y="0"/>
                    </a:lnTo>
                    <a:lnTo>
                      <a:pt x="69342" y="0"/>
                    </a:lnTo>
                    <a:lnTo>
                      <a:pt x="67818" y="0"/>
                    </a:lnTo>
                    <a:lnTo>
                      <a:pt x="66294" y="6095"/>
                    </a:lnTo>
                    <a:lnTo>
                      <a:pt x="64770" y="12953"/>
                    </a:lnTo>
                    <a:lnTo>
                      <a:pt x="65532" y="20573"/>
                    </a:lnTo>
                    <a:lnTo>
                      <a:pt x="89916" y="52577"/>
                    </a:lnTo>
                    <a:lnTo>
                      <a:pt x="98298" y="51815"/>
                    </a:lnTo>
                    <a:lnTo>
                      <a:pt x="100584" y="44957"/>
                    </a:lnTo>
                    <a:lnTo>
                      <a:pt x="102870" y="38861"/>
                    </a:lnTo>
                    <a:lnTo>
                      <a:pt x="101346" y="32003"/>
                    </a:lnTo>
                    <a:lnTo>
                      <a:pt x="101346" y="25907"/>
                    </a:lnTo>
                    <a:lnTo>
                      <a:pt x="101346" y="25145"/>
                    </a:lnTo>
                    <a:lnTo>
                      <a:pt x="101346" y="24383"/>
                    </a:lnTo>
                    <a:lnTo>
                      <a:pt x="104322" y="32051"/>
                    </a:lnTo>
                    <a:lnTo>
                      <a:pt x="107442" y="40004"/>
                    </a:lnTo>
                    <a:lnTo>
                      <a:pt x="110561" y="47958"/>
                    </a:lnTo>
                    <a:lnTo>
                      <a:pt x="113538" y="55625"/>
                    </a:lnTo>
                    <a:lnTo>
                      <a:pt x="132718" y="102881"/>
                    </a:lnTo>
                    <a:lnTo>
                      <a:pt x="142779" y="140588"/>
                    </a:lnTo>
                    <a:lnTo>
                      <a:pt x="143815" y="152090"/>
                    </a:lnTo>
                    <a:lnTo>
                      <a:pt x="142494" y="162305"/>
                    </a:lnTo>
                    <a:lnTo>
                      <a:pt x="138767" y="167556"/>
                    </a:lnTo>
                    <a:lnTo>
                      <a:pt x="133254" y="168306"/>
                    </a:lnTo>
                    <a:lnTo>
                      <a:pt x="127599" y="166056"/>
                    </a:lnTo>
                    <a:lnTo>
                      <a:pt x="115192" y="124265"/>
                    </a:lnTo>
                    <a:lnTo>
                      <a:pt x="115062" y="111251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4" name="Google Shape;8694;p106"/>
              <p:cNvSpPr/>
              <p:nvPr/>
            </p:nvSpPr>
            <p:spPr>
              <a:xfrm>
                <a:off x="1788414" y="4962144"/>
                <a:ext cx="68580" cy="74295"/>
              </a:xfrm>
              <a:custGeom>
                <a:rect b="b" l="l" r="r" t="t"/>
                <a:pathLst>
                  <a:path extrusionOk="0" h="74295" w="68580">
                    <a:moveTo>
                      <a:pt x="6095" y="14477"/>
                    </a:moveTo>
                    <a:lnTo>
                      <a:pt x="2285" y="6095"/>
                    </a:lnTo>
                    <a:lnTo>
                      <a:pt x="1523" y="5333"/>
                    </a:lnTo>
                    <a:lnTo>
                      <a:pt x="0" y="0"/>
                    </a:lnTo>
                    <a:lnTo>
                      <a:pt x="761" y="4571"/>
                    </a:lnTo>
                    <a:lnTo>
                      <a:pt x="5333" y="13715"/>
                    </a:lnTo>
                    <a:lnTo>
                      <a:pt x="7619" y="19049"/>
                    </a:lnTo>
                    <a:lnTo>
                      <a:pt x="27015" y="52697"/>
                    </a:lnTo>
                    <a:lnTo>
                      <a:pt x="54661" y="73949"/>
                    </a:lnTo>
                    <a:lnTo>
                      <a:pt x="61721" y="71627"/>
                    </a:lnTo>
                    <a:lnTo>
                      <a:pt x="68579" y="65531"/>
                    </a:lnTo>
                    <a:lnTo>
                      <a:pt x="67055" y="55625"/>
                    </a:lnTo>
                    <a:lnTo>
                      <a:pt x="67817" y="48767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5" name="Google Shape;8695;p106"/>
              <p:cNvSpPr/>
              <p:nvPr/>
            </p:nvSpPr>
            <p:spPr>
              <a:xfrm>
                <a:off x="1783842" y="4946273"/>
                <a:ext cx="56514" cy="48895"/>
              </a:xfrm>
              <a:custGeom>
                <a:rect b="b" l="l" r="r" t="t"/>
                <a:pathLst>
                  <a:path extrusionOk="0" h="48895" w="56514">
                    <a:moveTo>
                      <a:pt x="35051" y="40255"/>
                    </a:moveTo>
                    <a:lnTo>
                      <a:pt x="56387" y="12061"/>
                    </a:lnTo>
                    <a:lnTo>
                      <a:pt x="56387" y="3679"/>
                    </a:lnTo>
                    <a:lnTo>
                      <a:pt x="45719" y="1393"/>
                    </a:lnTo>
                    <a:lnTo>
                      <a:pt x="35337" y="0"/>
                    </a:lnTo>
                    <a:lnTo>
                      <a:pt x="26669" y="2250"/>
                    </a:lnTo>
                    <a:lnTo>
                      <a:pt x="1154" y="39647"/>
                    </a:lnTo>
                    <a:lnTo>
                      <a:pt x="0" y="48637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96" name="Google Shape;8696;p106"/>
            <p:cNvSpPr/>
            <p:nvPr/>
          </p:nvSpPr>
          <p:spPr>
            <a:xfrm>
              <a:off x="1940051" y="4858511"/>
              <a:ext cx="35560" cy="60325"/>
            </a:xfrm>
            <a:custGeom>
              <a:rect b="b" l="l" r="r" t="t"/>
              <a:pathLst>
                <a:path extrusionOk="0" h="60325" w="35560">
                  <a:moveTo>
                    <a:pt x="0" y="0"/>
                  </a:moveTo>
                  <a:lnTo>
                    <a:pt x="19812" y="40386"/>
                  </a:lnTo>
                  <a:lnTo>
                    <a:pt x="25146" y="47243"/>
                  </a:lnTo>
                  <a:lnTo>
                    <a:pt x="30480" y="54102"/>
                  </a:lnTo>
                  <a:lnTo>
                    <a:pt x="35052" y="60197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7" name="Google Shape;8697;p106"/>
            <p:cNvSpPr/>
            <p:nvPr/>
          </p:nvSpPr>
          <p:spPr>
            <a:xfrm>
              <a:off x="1888235" y="4783073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809"/>
                  </a:moveTo>
                  <a:lnTo>
                    <a:pt x="0" y="12191"/>
                  </a:lnTo>
                  <a:lnTo>
                    <a:pt x="3047" y="15239"/>
                  </a:lnTo>
                  <a:lnTo>
                    <a:pt x="11429" y="15239"/>
                  </a:lnTo>
                  <a:lnTo>
                    <a:pt x="15239" y="12191"/>
                  </a:lnTo>
                  <a:lnTo>
                    <a:pt x="15239" y="7619"/>
                  </a:lnTo>
                  <a:lnTo>
                    <a:pt x="15239" y="3809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809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8" name="Google Shape;8698;p106"/>
            <p:cNvSpPr/>
            <p:nvPr/>
          </p:nvSpPr>
          <p:spPr>
            <a:xfrm>
              <a:off x="1980438" y="4791455"/>
              <a:ext cx="73660" cy="85725"/>
            </a:xfrm>
            <a:custGeom>
              <a:rect b="b" l="l" r="r" t="t"/>
              <a:pathLst>
                <a:path extrusionOk="0" h="85725" w="73660">
                  <a:moveTo>
                    <a:pt x="17525" y="37337"/>
                  </a:moveTo>
                  <a:lnTo>
                    <a:pt x="20716" y="46481"/>
                  </a:lnTo>
                  <a:lnTo>
                    <a:pt x="23621" y="55625"/>
                  </a:lnTo>
                  <a:lnTo>
                    <a:pt x="26527" y="64769"/>
                  </a:lnTo>
                  <a:lnTo>
                    <a:pt x="29717" y="73913"/>
                  </a:lnTo>
                  <a:lnTo>
                    <a:pt x="31241" y="78485"/>
                  </a:lnTo>
                  <a:lnTo>
                    <a:pt x="31241" y="80771"/>
                  </a:lnTo>
                  <a:lnTo>
                    <a:pt x="32003" y="85343"/>
                  </a:lnTo>
                  <a:lnTo>
                    <a:pt x="7143" y="42005"/>
                  </a:lnTo>
                  <a:lnTo>
                    <a:pt x="0" y="8381"/>
                  </a:lnTo>
                  <a:lnTo>
                    <a:pt x="0" y="1523"/>
                  </a:lnTo>
                  <a:lnTo>
                    <a:pt x="11429" y="0"/>
                  </a:lnTo>
                  <a:lnTo>
                    <a:pt x="21288" y="845"/>
                  </a:lnTo>
                  <a:lnTo>
                    <a:pt x="54078" y="30837"/>
                  </a:lnTo>
                  <a:lnTo>
                    <a:pt x="67365" y="54316"/>
                  </a:lnTo>
                  <a:lnTo>
                    <a:pt x="73151" y="67055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99" name="Google Shape;8699;p106"/>
            <p:cNvGrpSpPr/>
            <p:nvPr/>
          </p:nvGrpSpPr>
          <p:grpSpPr>
            <a:xfrm>
              <a:off x="1767839" y="4897374"/>
              <a:ext cx="519006" cy="583885"/>
              <a:chOff x="1767839" y="4897374"/>
              <a:chExt cx="519006" cy="583885"/>
            </a:xfrm>
          </p:grpSpPr>
          <p:sp>
            <p:nvSpPr>
              <p:cNvPr id="8700" name="Google Shape;8700;p106"/>
              <p:cNvSpPr/>
              <p:nvPr/>
            </p:nvSpPr>
            <p:spPr>
              <a:xfrm>
                <a:off x="2045969" y="5065776"/>
                <a:ext cx="100964" cy="136525"/>
              </a:xfrm>
              <a:custGeom>
                <a:rect b="b" l="l" r="r" t="t"/>
                <a:pathLst>
                  <a:path extrusionOk="0" h="136525" w="100964">
                    <a:moveTo>
                      <a:pt x="0" y="0"/>
                    </a:moveTo>
                    <a:lnTo>
                      <a:pt x="11525" y="13037"/>
                    </a:lnTo>
                    <a:lnTo>
                      <a:pt x="23050" y="26003"/>
                    </a:lnTo>
                    <a:lnTo>
                      <a:pt x="34290" y="39112"/>
                    </a:lnTo>
                    <a:lnTo>
                      <a:pt x="44958" y="52577"/>
                    </a:lnTo>
                    <a:lnTo>
                      <a:pt x="52387" y="62412"/>
                    </a:lnTo>
                    <a:lnTo>
                      <a:pt x="59817" y="72389"/>
                    </a:lnTo>
                    <a:lnTo>
                      <a:pt x="67246" y="82367"/>
                    </a:lnTo>
                    <a:lnTo>
                      <a:pt x="74676" y="92201"/>
                    </a:lnTo>
                    <a:lnTo>
                      <a:pt x="76962" y="94487"/>
                    </a:lnTo>
                    <a:lnTo>
                      <a:pt x="79248" y="96773"/>
                    </a:lnTo>
                    <a:lnTo>
                      <a:pt x="80772" y="99821"/>
                    </a:lnTo>
                    <a:lnTo>
                      <a:pt x="77724" y="92201"/>
                    </a:lnTo>
                    <a:lnTo>
                      <a:pt x="72390" y="85343"/>
                    </a:lnTo>
                    <a:lnTo>
                      <a:pt x="67818" y="78485"/>
                    </a:lnTo>
                    <a:lnTo>
                      <a:pt x="30896" y="53197"/>
                    </a:lnTo>
                    <a:lnTo>
                      <a:pt x="24098" y="56768"/>
                    </a:lnTo>
                    <a:lnTo>
                      <a:pt x="19157" y="63198"/>
                    </a:lnTo>
                    <a:lnTo>
                      <a:pt x="16002" y="71627"/>
                    </a:lnTo>
                    <a:lnTo>
                      <a:pt x="13894" y="83427"/>
                    </a:lnTo>
                    <a:lnTo>
                      <a:pt x="13430" y="96297"/>
                    </a:lnTo>
                    <a:lnTo>
                      <a:pt x="14823" y="109025"/>
                    </a:lnTo>
                    <a:lnTo>
                      <a:pt x="18288" y="120395"/>
                    </a:lnTo>
                    <a:lnTo>
                      <a:pt x="23479" y="128039"/>
                    </a:lnTo>
                    <a:lnTo>
                      <a:pt x="30670" y="133540"/>
                    </a:lnTo>
                    <a:lnTo>
                      <a:pt x="39290" y="136469"/>
                    </a:lnTo>
                    <a:lnTo>
                      <a:pt x="48768" y="136397"/>
                    </a:lnTo>
                    <a:lnTo>
                      <a:pt x="79307" y="112394"/>
                    </a:lnTo>
                    <a:lnTo>
                      <a:pt x="97893" y="77033"/>
                    </a:lnTo>
                    <a:lnTo>
                      <a:pt x="100584" y="69341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1" name="Google Shape;8701;p106"/>
              <p:cNvSpPr/>
              <p:nvPr/>
            </p:nvSpPr>
            <p:spPr>
              <a:xfrm>
                <a:off x="1974341" y="5188053"/>
                <a:ext cx="101600" cy="109854"/>
              </a:xfrm>
              <a:custGeom>
                <a:rect b="b" l="l" r="r" t="t"/>
                <a:pathLst>
                  <a:path extrusionOk="0" h="109854" w="101600">
                    <a:moveTo>
                      <a:pt x="10668" y="51458"/>
                    </a:moveTo>
                    <a:lnTo>
                      <a:pt x="6858" y="48410"/>
                    </a:lnTo>
                    <a:lnTo>
                      <a:pt x="3810" y="45362"/>
                    </a:lnTo>
                    <a:lnTo>
                      <a:pt x="0" y="41552"/>
                    </a:lnTo>
                    <a:lnTo>
                      <a:pt x="18597" y="77414"/>
                    </a:lnTo>
                    <a:lnTo>
                      <a:pt x="44958" y="107846"/>
                    </a:lnTo>
                    <a:lnTo>
                      <a:pt x="46482" y="108608"/>
                    </a:lnTo>
                    <a:lnTo>
                      <a:pt x="48006" y="108608"/>
                    </a:lnTo>
                    <a:lnTo>
                      <a:pt x="49530" y="109370"/>
                    </a:lnTo>
                    <a:lnTo>
                      <a:pt x="48768" y="104036"/>
                    </a:lnTo>
                    <a:lnTo>
                      <a:pt x="50292" y="104798"/>
                    </a:lnTo>
                    <a:lnTo>
                      <a:pt x="44958" y="96416"/>
                    </a:lnTo>
                    <a:lnTo>
                      <a:pt x="17740" y="53232"/>
                    </a:lnTo>
                    <a:lnTo>
                      <a:pt x="4881" y="9775"/>
                    </a:lnTo>
                    <a:lnTo>
                      <a:pt x="9144" y="2690"/>
                    </a:lnTo>
                    <a:lnTo>
                      <a:pt x="18061" y="0"/>
                    </a:lnTo>
                    <a:lnTo>
                      <a:pt x="27908" y="1166"/>
                    </a:lnTo>
                    <a:lnTo>
                      <a:pt x="65341" y="25074"/>
                    </a:lnTo>
                    <a:lnTo>
                      <a:pt x="92106" y="60317"/>
                    </a:lnTo>
                    <a:lnTo>
                      <a:pt x="96762" y="68187"/>
                    </a:lnTo>
                    <a:lnTo>
                      <a:pt x="101346" y="7584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2" name="Google Shape;8702;p106"/>
              <p:cNvSpPr/>
              <p:nvPr/>
            </p:nvSpPr>
            <p:spPr>
              <a:xfrm>
                <a:off x="1897379" y="5273040"/>
                <a:ext cx="102235" cy="86360"/>
              </a:xfrm>
              <a:custGeom>
                <a:rect b="b" l="l" r="r" t="t"/>
                <a:pathLst>
                  <a:path extrusionOk="0" h="86360" w="102235">
                    <a:moveTo>
                      <a:pt x="0" y="41910"/>
                    </a:moveTo>
                    <a:lnTo>
                      <a:pt x="35814" y="69342"/>
                    </a:lnTo>
                    <a:lnTo>
                      <a:pt x="40540" y="74211"/>
                    </a:lnTo>
                    <a:lnTo>
                      <a:pt x="45624" y="79152"/>
                    </a:lnTo>
                    <a:lnTo>
                      <a:pt x="51137" y="83379"/>
                    </a:lnTo>
                    <a:lnTo>
                      <a:pt x="57150" y="86106"/>
                    </a:lnTo>
                    <a:lnTo>
                      <a:pt x="57912" y="86106"/>
                    </a:lnTo>
                    <a:lnTo>
                      <a:pt x="58674" y="86106"/>
                    </a:lnTo>
                    <a:lnTo>
                      <a:pt x="59436" y="86106"/>
                    </a:lnTo>
                    <a:lnTo>
                      <a:pt x="60150" y="77902"/>
                    </a:lnTo>
                    <a:lnTo>
                      <a:pt x="49339" y="31718"/>
                    </a:lnTo>
                    <a:lnTo>
                      <a:pt x="38099" y="3810"/>
                    </a:lnTo>
                    <a:lnTo>
                      <a:pt x="38099" y="3048"/>
                    </a:lnTo>
                    <a:lnTo>
                      <a:pt x="54959" y="41505"/>
                    </a:lnTo>
                    <a:lnTo>
                      <a:pt x="92964" y="67056"/>
                    </a:lnTo>
                    <a:lnTo>
                      <a:pt x="95250" y="62484"/>
                    </a:lnTo>
                    <a:lnTo>
                      <a:pt x="102107" y="55626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3" name="Google Shape;8703;p106"/>
              <p:cNvSpPr/>
              <p:nvPr/>
            </p:nvSpPr>
            <p:spPr>
              <a:xfrm>
                <a:off x="1767839" y="5349180"/>
                <a:ext cx="133350" cy="132079"/>
              </a:xfrm>
              <a:custGeom>
                <a:rect b="b" l="l" r="r" t="t"/>
                <a:pathLst>
                  <a:path extrusionOk="0" h="132079" w="133350">
                    <a:moveTo>
                      <a:pt x="0" y="118931"/>
                    </a:moveTo>
                    <a:lnTo>
                      <a:pt x="25193" y="89463"/>
                    </a:lnTo>
                    <a:lnTo>
                      <a:pt x="57661" y="110037"/>
                    </a:lnTo>
                    <a:lnTo>
                      <a:pt x="57912" y="116645"/>
                    </a:lnTo>
                    <a:lnTo>
                      <a:pt x="57912" y="121217"/>
                    </a:lnTo>
                    <a:lnTo>
                      <a:pt x="57150" y="131885"/>
                    </a:lnTo>
                    <a:lnTo>
                      <a:pt x="49530" y="127313"/>
                    </a:lnTo>
                    <a:lnTo>
                      <a:pt x="40386" y="89975"/>
                    </a:lnTo>
                    <a:lnTo>
                      <a:pt x="45850" y="51935"/>
                    </a:lnTo>
                    <a:lnTo>
                      <a:pt x="54101" y="35111"/>
                    </a:lnTo>
                    <a:lnTo>
                      <a:pt x="59435" y="23681"/>
                    </a:lnTo>
                    <a:lnTo>
                      <a:pt x="65531" y="22157"/>
                    </a:lnTo>
                    <a:lnTo>
                      <a:pt x="67817" y="22157"/>
                    </a:lnTo>
                    <a:lnTo>
                      <a:pt x="68579" y="22157"/>
                    </a:lnTo>
                    <a:lnTo>
                      <a:pt x="69341" y="22157"/>
                    </a:lnTo>
                    <a:lnTo>
                      <a:pt x="73151" y="29015"/>
                    </a:lnTo>
                    <a:lnTo>
                      <a:pt x="76199" y="36635"/>
                    </a:lnTo>
                    <a:lnTo>
                      <a:pt x="80772" y="43493"/>
                    </a:lnTo>
                    <a:lnTo>
                      <a:pt x="86832" y="52482"/>
                    </a:lnTo>
                    <a:lnTo>
                      <a:pt x="93821" y="60543"/>
                    </a:lnTo>
                    <a:lnTo>
                      <a:pt x="102096" y="66746"/>
                    </a:lnTo>
                    <a:lnTo>
                      <a:pt x="112014" y="70163"/>
                    </a:lnTo>
                    <a:lnTo>
                      <a:pt x="120479" y="69294"/>
                    </a:lnTo>
                    <a:lnTo>
                      <a:pt x="126587" y="64353"/>
                    </a:lnTo>
                    <a:lnTo>
                      <a:pt x="130552" y="56983"/>
                    </a:lnTo>
                    <a:lnTo>
                      <a:pt x="132587" y="48827"/>
                    </a:lnTo>
                    <a:lnTo>
                      <a:pt x="132921" y="37826"/>
                    </a:lnTo>
                    <a:lnTo>
                      <a:pt x="131254" y="27682"/>
                    </a:lnTo>
                    <a:lnTo>
                      <a:pt x="94666" y="0"/>
                    </a:lnTo>
                    <a:lnTo>
                      <a:pt x="86105" y="59"/>
                    </a:lnTo>
                    <a:lnTo>
                      <a:pt x="77723" y="1583"/>
                    </a:lnTo>
                    <a:lnTo>
                      <a:pt x="78485" y="5393"/>
                    </a:lnTo>
                    <a:lnTo>
                      <a:pt x="76199" y="11489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4" name="Google Shape;8704;p106"/>
              <p:cNvSpPr/>
              <p:nvPr/>
            </p:nvSpPr>
            <p:spPr>
              <a:xfrm>
                <a:off x="2180165" y="4897374"/>
                <a:ext cx="106680" cy="125729"/>
              </a:xfrm>
              <a:custGeom>
                <a:rect b="b" l="l" r="r" t="t"/>
                <a:pathLst>
                  <a:path extrusionOk="0" h="125729" w="106680">
                    <a:moveTo>
                      <a:pt x="678" y="0"/>
                    </a:moveTo>
                    <a:lnTo>
                      <a:pt x="12108" y="44195"/>
                    </a:lnTo>
                    <a:lnTo>
                      <a:pt x="35444" y="84105"/>
                    </a:lnTo>
                    <a:lnTo>
                      <a:pt x="63924" y="121157"/>
                    </a:lnTo>
                    <a:lnTo>
                      <a:pt x="75259" y="125253"/>
                    </a:lnTo>
                    <a:lnTo>
                      <a:pt x="80962" y="123622"/>
                    </a:lnTo>
                    <a:lnTo>
                      <a:pt x="104775" y="81164"/>
                    </a:lnTo>
                    <a:lnTo>
                      <a:pt x="106596" y="67055"/>
                    </a:lnTo>
                    <a:lnTo>
                      <a:pt x="105072" y="57911"/>
                    </a:lnTo>
                    <a:lnTo>
                      <a:pt x="105072" y="54863"/>
                    </a:lnTo>
                    <a:lnTo>
                      <a:pt x="99738" y="50291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5" name="Google Shape;8705;p106"/>
              <p:cNvSpPr/>
              <p:nvPr/>
            </p:nvSpPr>
            <p:spPr>
              <a:xfrm>
                <a:off x="2194559" y="4917186"/>
                <a:ext cx="78105" cy="56514"/>
              </a:xfrm>
              <a:custGeom>
                <a:rect b="b" l="l" r="r" t="t"/>
                <a:pathLst>
                  <a:path extrusionOk="0" h="56514" w="78105">
                    <a:moveTo>
                      <a:pt x="0" y="56388"/>
                    </a:moveTo>
                    <a:lnTo>
                      <a:pt x="13906" y="48422"/>
                    </a:lnTo>
                    <a:lnTo>
                      <a:pt x="27241" y="39528"/>
                    </a:lnTo>
                    <a:lnTo>
                      <a:pt x="40290" y="29920"/>
                    </a:lnTo>
                    <a:lnTo>
                      <a:pt x="53339" y="19812"/>
                    </a:lnTo>
                    <a:lnTo>
                      <a:pt x="61543" y="13501"/>
                    </a:lnTo>
                    <a:lnTo>
                      <a:pt x="67532" y="8763"/>
                    </a:lnTo>
                    <a:lnTo>
                      <a:pt x="72520" y="4595"/>
                    </a:lnTo>
                    <a:lnTo>
                      <a:pt x="77723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06" name="Google Shape;8706;p106"/>
            <p:cNvGrpSpPr/>
            <p:nvPr/>
          </p:nvGrpSpPr>
          <p:grpSpPr>
            <a:xfrm>
              <a:off x="7245096" y="5942837"/>
              <a:ext cx="202056" cy="86868"/>
              <a:chOff x="7245096" y="5942837"/>
              <a:chExt cx="202056" cy="86868"/>
            </a:xfrm>
          </p:grpSpPr>
          <p:sp>
            <p:nvSpPr>
              <p:cNvPr id="8707" name="Google Shape;8707;p106"/>
              <p:cNvSpPr/>
              <p:nvPr/>
            </p:nvSpPr>
            <p:spPr>
              <a:xfrm>
                <a:off x="7245096" y="5942837"/>
                <a:ext cx="198120" cy="17145"/>
              </a:xfrm>
              <a:custGeom>
                <a:rect b="b" l="l" r="r" t="t"/>
                <a:pathLst>
                  <a:path extrusionOk="0" h="17145" w="198120">
                    <a:moveTo>
                      <a:pt x="0" y="762"/>
                    </a:moveTo>
                    <a:lnTo>
                      <a:pt x="18168" y="2845"/>
                    </a:lnTo>
                    <a:lnTo>
                      <a:pt x="36195" y="3714"/>
                    </a:lnTo>
                    <a:lnTo>
                      <a:pt x="54221" y="3869"/>
                    </a:lnTo>
                    <a:lnTo>
                      <a:pt x="72390" y="3810"/>
                    </a:lnTo>
                    <a:lnTo>
                      <a:pt x="93987" y="3321"/>
                    </a:lnTo>
                    <a:lnTo>
                      <a:pt x="115443" y="2190"/>
                    </a:lnTo>
                    <a:lnTo>
                      <a:pt x="136898" y="916"/>
                    </a:lnTo>
                    <a:lnTo>
                      <a:pt x="158496" y="0"/>
                    </a:lnTo>
                    <a:lnTo>
                      <a:pt x="168330" y="0"/>
                    </a:lnTo>
                    <a:lnTo>
                      <a:pt x="178308" y="0"/>
                    </a:lnTo>
                    <a:lnTo>
                      <a:pt x="188285" y="0"/>
                    </a:lnTo>
                    <a:lnTo>
                      <a:pt x="198120" y="0"/>
                    </a:lnTo>
                    <a:lnTo>
                      <a:pt x="195072" y="8381"/>
                    </a:lnTo>
                    <a:lnTo>
                      <a:pt x="191262" y="9143"/>
                    </a:lnTo>
                    <a:lnTo>
                      <a:pt x="182118" y="12191"/>
                    </a:lnTo>
                    <a:lnTo>
                      <a:pt x="177546" y="13715"/>
                    </a:lnTo>
                    <a:lnTo>
                      <a:pt x="172974" y="15240"/>
                    </a:lnTo>
                    <a:lnTo>
                      <a:pt x="168402" y="16763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8" name="Google Shape;8708;p106"/>
              <p:cNvSpPr/>
              <p:nvPr/>
            </p:nvSpPr>
            <p:spPr>
              <a:xfrm>
                <a:off x="7280148" y="6010655"/>
                <a:ext cx="167004" cy="19050"/>
              </a:xfrm>
              <a:custGeom>
                <a:rect b="b" l="l" r="r" t="t"/>
                <a:pathLst>
                  <a:path extrusionOk="0" h="19050" w="167004">
                    <a:moveTo>
                      <a:pt x="0" y="12192"/>
                    </a:moveTo>
                    <a:lnTo>
                      <a:pt x="17252" y="17180"/>
                    </a:lnTo>
                    <a:lnTo>
                      <a:pt x="33432" y="18954"/>
                    </a:lnTo>
                    <a:lnTo>
                      <a:pt x="50041" y="18299"/>
                    </a:lnTo>
                    <a:lnTo>
                      <a:pt x="68580" y="16002"/>
                    </a:lnTo>
                    <a:lnTo>
                      <a:pt x="85725" y="12954"/>
                    </a:lnTo>
                    <a:lnTo>
                      <a:pt x="102870" y="9906"/>
                    </a:lnTo>
                    <a:lnTo>
                      <a:pt x="120014" y="7429"/>
                    </a:lnTo>
                    <a:lnTo>
                      <a:pt x="137160" y="6096"/>
                    </a:lnTo>
                    <a:lnTo>
                      <a:pt x="143363" y="6167"/>
                    </a:lnTo>
                    <a:lnTo>
                      <a:pt x="150780" y="6667"/>
                    </a:lnTo>
                    <a:lnTo>
                      <a:pt x="158055" y="6310"/>
                    </a:lnTo>
                    <a:lnTo>
                      <a:pt x="163830" y="3810"/>
                    </a:lnTo>
                    <a:lnTo>
                      <a:pt x="164592" y="2286"/>
                    </a:lnTo>
                    <a:lnTo>
                      <a:pt x="166116" y="762"/>
                    </a:lnTo>
                    <a:lnTo>
                      <a:pt x="166878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709" name="Google Shape;8709;p106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7517117" y="5907773"/>
              <a:ext cx="111277" cy="16918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10" name="Google Shape;8710;p106"/>
            <p:cNvGrpSpPr/>
            <p:nvPr/>
          </p:nvGrpSpPr>
          <p:grpSpPr>
            <a:xfrm>
              <a:off x="7909107" y="5799950"/>
              <a:ext cx="1119367" cy="275983"/>
              <a:chOff x="7909107" y="5799950"/>
              <a:chExt cx="1119367" cy="275983"/>
            </a:xfrm>
          </p:grpSpPr>
          <p:sp>
            <p:nvSpPr>
              <p:cNvPr id="8711" name="Google Shape;8711;p106"/>
              <p:cNvSpPr/>
              <p:nvPr/>
            </p:nvSpPr>
            <p:spPr>
              <a:xfrm>
                <a:off x="7909107" y="5872733"/>
                <a:ext cx="133350" cy="153035"/>
              </a:xfrm>
              <a:custGeom>
                <a:rect b="b" l="l" r="r" t="t"/>
                <a:pathLst>
                  <a:path extrusionOk="0" h="153035" w="133350">
                    <a:moveTo>
                      <a:pt x="41600" y="11430"/>
                    </a:moveTo>
                    <a:lnTo>
                      <a:pt x="30932" y="3810"/>
                    </a:lnTo>
                    <a:lnTo>
                      <a:pt x="30932" y="0"/>
                    </a:lnTo>
                    <a:lnTo>
                      <a:pt x="23312" y="1524"/>
                    </a:lnTo>
                    <a:lnTo>
                      <a:pt x="5786" y="47244"/>
                    </a:lnTo>
                    <a:lnTo>
                      <a:pt x="0" y="99536"/>
                    </a:lnTo>
                    <a:lnTo>
                      <a:pt x="1214" y="116586"/>
                    </a:lnTo>
                    <a:lnTo>
                      <a:pt x="24836" y="152400"/>
                    </a:lnTo>
                    <a:lnTo>
                      <a:pt x="37290" y="152876"/>
                    </a:lnTo>
                    <a:lnTo>
                      <a:pt x="48458" y="149352"/>
                    </a:lnTo>
                    <a:lnTo>
                      <a:pt x="77354" y="120717"/>
                    </a:lnTo>
                    <a:lnTo>
                      <a:pt x="87320" y="72390"/>
                    </a:lnTo>
                    <a:lnTo>
                      <a:pt x="87320" y="68580"/>
                    </a:lnTo>
                    <a:lnTo>
                      <a:pt x="87320" y="67818"/>
                    </a:lnTo>
                    <a:lnTo>
                      <a:pt x="78271" y="102489"/>
                    </a:lnTo>
                    <a:lnTo>
                      <a:pt x="78307" y="113157"/>
                    </a:lnTo>
                    <a:lnTo>
                      <a:pt x="79700" y="122682"/>
                    </a:lnTo>
                    <a:lnTo>
                      <a:pt x="83200" y="129420"/>
                    </a:lnTo>
                    <a:lnTo>
                      <a:pt x="89415" y="134302"/>
                    </a:lnTo>
                    <a:lnTo>
                      <a:pt x="97059" y="136612"/>
                    </a:lnTo>
                    <a:lnTo>
                      <a:pt x="104846" y="135636"/>
                    </a:lnTo>
                    <a:lnTo>
                      <a:pt x="131516" y="99822"/>
                    </a:lnTo>
                    <a:lnTo>
                      <a:pt x="133040" y="88844"/>
                    </a:lnTo>
                    <a:lnTo>
                      <a:pt x="131706" y="78867"/>
                    </a:lnTo>
                    <a:lnTo>
                      <a:pt x="127230" y="70032"/>
                    </a:lnTo>
                    <a:lnTo>
                      <a:pt x="119324" y="62484"/>
                    </a:lnTo>
                    <a:lnTo>
                      <a:pt x="111478" y="59757"/>
                    </a:lnTo>
                    <a:lnTo>
                      <a:pt x="102274" y="58959"/>
                    </a:lnTo>
                    <a:lnTo>
                      <a:pt x="94357" y="57447"/>
                    </a:lnTo>
                    <a:lnTo>
                      <a:pt x="90368" y="52578"/>
                    </a:lnTo>
                    <a:lnTo>
                      <a:pt x="88701" y="52435"/>
                    </a:lnTo>
                    <a:lnTo>
                      <a:pt x="86748" y="53721"/>
                    </a:lnTo>
                    <a:lnTo>
                      <a:pt x="87368" y="53863"/>
                    </a:lnTo>
                    <a:lnTo>
                      <a:pt x="93416" y="5029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2" name="Google Shape;8712;p106"/>
              <p:cNvSpPr/>
              <p:nvPr/>
            </p:nvSpPr>
            <p:spPr>
              <a:xfrm>
                <a:off x="8058150" y="5911595"/>
                <a:ext cx="79375" cy="100964"/>
              </a:xfrm>
              <a:custGeom>
                <a:rect b="b" l="l" r="r" t="t"/>
                <a:pathLst>
                  <a:path extrusionOk="0" h="100964" w="79375">
                    <a:moveTo>
                      <a:pt x="0" y="0"/>
                    </a:moveTo>
                    <a:lnTo>
                      <a:pt x="4202" y="10822"/>
                    </a:lnTo>
                    <a:lnTo>
                      <a:pt x="6762" y="20288"/>
                    </a:lnTo>
                    <a:lnTo>
                      <a:pt x="8036" y="29896"/>
                    </a:lnTo>
                    <a:lnTo>
                      <a:pt x="8382" y="41147"/>
                    </a:lnTo>
                    <a:lnTo>
                      <a:pt x="8262" y="51887"/>
                    </a:lnTo>
                    <a:lnTo>
                      <a:pt x="8001" y="62483"/>
                    </a:lnTo>
                    <a:lnTo>
                      <a:pt x="7739" y="73080"/>
                    </a:lnTo>
                    <a:lnTo>
                      <a:pt x="7620" y="83819"/>
                    </a:lnTo>
                    <a:lnTo>
                      <a:pt x="6858" y="89915"/>
                    </a:lnTo>
                    <a:lnTo>
                      <a:pt x="7620" y="93725"/>
                    </a:lnTo>
                    <a:lnTo>
                      <a:pt x="7620" y="100583"/>
                    </a:lnTo>
                    <a:lnTo>
                      <a:pt x="7072" y="89844"/>
                    </a:lnTo>
                    <a:lnTo>
                      <a:pt x="6667" y="79247"/>
                    </a:lnTo>
                    <a:lnTo>
                      <a:pt x="6548" y="68651"/>
                    </a:lnTo>
                    <a:lnTo>
                      <a:pt x="6858" y="57911"/>
                    </a:lnTo>
                    <a:lnTo>
                      <a:pt x="19812" y="11429"/>
                    </a:lnTo>
                    <a:lnTo>
                      <a:pt x="32480" y="6286"/>
                    </a:lnTo>
                    <a:lnTo>
                      <a:pt x="39421" y="7786"/>
                    </a:lnTo>
                    <a:lnTo>
                      <a:pt x="67056" y="42671"/>
                    </a:lnTo>
                    <a:lnTo>
                      <a:pt x="76200" y="76199"/>
                    </a:lnTo>
                    <a:lnTo>
                      <a:pt x="76962" y="78485"/>
                    </a:lnTo>
                    <a:lnTo>
                      <a:pt x="76962" y="80009"/>
                    </a:lnTo>
                    <a:lnTo>
                      <a:pt x="79248" y="80009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3" name="Google Shape;8713;p106"/>
              <p:cNvSpPr/>
              <p:nvPr/>
            </p:nvSpPr>
            <p:spPr>
              <a:xfrm>
                <a:off x="8164068" y="5882639"/>
                <a:ext cx="70484" cy="129539"/>
              </a:xfrm>
              <a:custGeom>
                <a:rect b="b" l="l" r="r" t="t"/>
                <a:pathLst>
                  <a:path extrusionOk="0" h="129539" w="70484">
                    <a:moveTo>
                      <a:pt x="0" y="32766"/>
                    </a:moveTo>
                    <a:lnTo>
                      <a:pt x="14478" y="72390"/>
                    </a:lnTo>
                    <a:lnTo>
                      <a:pt x="17823" y="83117"/>
                    </a:lnTo>
                    <a:lnTo>
                      <a:pt x="21240" y="93630"/>
                    </a:lnTo>
                    <a:lnTo>
                      <a:pt x="41290" y="129409"/>
                    </a:lnTo>
                    <a:lnTo>
                      <a:pt x="47244" y="129540"/>
                    </a:lnTo>
                    <a:lnTo>
                      <a:pt x="54042" y="122824"/>
                    </a:lnTo>
                    <a:lnTo>
                      <a:pt x="66460" y="75128"/>
                    </a:lnTo>
                    <a:lnTo>
                      <a:pt x="70104" y="28194"/>
                    </a:lnTo>
                    <a:lnTo>
                      <a:pt x="70068" y="21133"/>
                    </a:lnTo>
                    <a:lnTo>
                      <a:pt x="69818" y="14573"/>
                    </a:lnTo>
                    <a:lnTo>
                      <a:pt x="69139" y="8155"/>
                    </a:lnTo>
                    <a:lnTo>
                      <a:pt x="67817" y="1524"/>
                    </a:lnTo>
                    <a:lnTo>
                      <a:pt x="67817" y="762"/>
                    </a:lnTo>
                    <a:lnTo>
                      <a:pt x="67817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4" name="Google Shape;8714;p106"/>
              <p:cNvSpPr/>
              <p:nvPr/>
            </p:nvSpPr>
            <p:spPr>
              <a:xfrm>
                <a:off x="8260044" y="5901689"/>
                <a:ext cx="54609" cy="108585"/>
              </a:xfrm>
              <a:custGeom>
                <a:rect b="b" l="l" r="r" t="t"/>
                <a:pathLst>
                  <a:path extrusionOk="0" h="108585" w="54609">
                    <a:moveTo>
                      <a:pt x="4607" y="0"/>
                    </a:moveTo>
                    <a:lnTo>
                      <a:pt x="2500" y="9834"/>
                    </a:lnTo>
                    <a:lnTo>
                      <a:pt x="892" y="19240"/>
                    </a:lnTo>
                    <a:lnTo>
                      <a:pt x="0" y="28932"/>
                    </a:lnTo>
                    <a:lnTo>
                      <a:pt x="35" y="39624"/>
                    </a:lnTo>
                    <a:lnTo>
                      <a:pt x="5369" y="80772"/>
                    </a:lnTo>
                    <a:lnTo>
                      <a:pt x="25955" y="108013"/>
                    </a:lnTo>
                    <a:lnTo>
                      <a:pt x="33849" y="105727"/>
                    </a:lnTo>
                    <a:lnTo>
                      <a:pt x="41028" y="101441"/>
                    </a:lnTo>
                    <a:lnTo>
                      <a:pt x="47279" y="96012"/>
                    </a:lnTo>
                    <a:lnTo>
                      <a:pt x="49565" y="92963"/>
                    </a:lnTo>
                    <a:lnTo>
                      <a:pt x="51851" y="89915"/>
                    </a:lnTo>
                    <a:lnTo>
                      <a:pt x="54137" y="86867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5" name="Google Shape;8715;p106"/>
              <p:cNvSpPr/>
              <p:nvPr/>
            </p:nvSpPr>
            <p:spPr>
              <a:xfrm>
                <a:off x="8263128" y="5891498"/>
                <a:ext cx="55245" cy="43179"/>
              </a:xfrm>
              <a:custGeom>
                <a:rect b="b" l="l" r="r" t="t"/>
                <a:pathLst>
                  <a:path extrusionOk="0" h="43179" w="55245">
                    <a:moveTo>
                      <a:pt x="15240" y="40671"/>
                    </a:moveTo>
                    <a:lnTo>
                      <a:pt x="26943" y="42838"/>
                    </a:lnTo>
                    <a:lnTo>
                      <a:pt x="35718" y="42576"/>
                    </a:lnTo>
                    <a:lnTo>
                      <a:pt x="43207" y="38314"/>
                    </a:lnTo>
                    <a:lnTo>
                      <a:pt x="51054" y="28479"/>
                    </a:lnTo>
                    <a:lnTo>
                      <a:pt x="53792" y="21895"/>
                    </a:lnTo>
                    <a:lnTo>
                      <a:pt x="54673" y="15239"/>
                    </a:lnTo>
                    <a:lnTo>
                      <a:pt x="52982" y="9298"/>
                    </a:lnTo>
                    <a:lnTo>
                      <a:pt x="48006" y="4857"/>
                    </a:lnTo>
                    <a:lnTo>
                      <a:pt x="39826" y="1607"/>
                    </a:lnTo>
                    <a:lnTo>
                      <a:pt x="30003" y="0"/>
                    </a:lnTo>
                    <a:lnTo>
                      <a:pt x="20038" y="250"/>
                    </a:lnTo>
                    <a:lnTo>
                      <a:pt x="11430" y="2571"/>
                    </a:lnTo>
                    <a:lnTo>
                      <a:pt x="3810" y="5619"/>
                    </a:lnTo>
                    <a:lnTo>
                      <a:pt x="2286" y="10953"/>
                    </a:lnTo>
                    <a:lnTo>
                      <a:pt x="0" y="17811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6" name="Google Shape;8716;p106"/>
              <p:cNvSpPr/>
              <p:nvPr/>
            </p:nvSpPr>
            <p:spPr>
              <a:xfrm>
                <a:off x="8343138" y="5873495"/>
                <a:ext cx="90804" cy="102235"/>
              </a:xfrm>
              <a:custGeom>
                <a:rect b="b" l="l" r="r" t="t"/>
                <a:pathLst>
                  <a:path extrusionOk="0" h="102235" w="90804">
                    <a:moveTo>
                      <a:pt x="0" y="54101"/>
                    </a:moveTo>
                    <a:lnTo>
                      <a:pt x="4714" y="43291"/>
                    </a:lnTo>
                    <a:lnTo>
                      <a:pt x="9143" y="37337"/>
                    </a:lnTo>
                    <a:lnTo>
                      <a:pt x="15859" y="34813"/>
                    </a:lnTo>
                    <a:lnTo>
                      <a:pt x="27431" y="34289"/>
                    </a:lnTo>
                    <a:lnTo>
                      <a:pt x="36718" y="35194"/>
                    </a:lnTo>
                    <a:lnTo>
                      <a:pt x="67722" y="69722"/>
                    </a:lnTo>
                    <a:lnTo>
                      <a:pt x="68580" y="90677"/>
                    </a:lnTo>
                    <a:lnTo>
                      <a:pt x="68580" y="96773"/>
                    </a:lnTo>
                    <a:lnTo>
                      <a:pt x="69342" y="98297"/>
                    </a:lnTo>
                    <a:lnTo>
                      <a:pt x="64770" y="102107"/>
                    </a:lnTo>
                    <a:lnTo>
                      <a:pt x="57912" y="99821"/>
                    </a:lnTo>
                    <a:lnTo>
                      <a:pt x="56388" y="91439"/>
                    </a:lnTo>
                    <a:lnTo>
                      <a:pt x="54864" y="83819"/>
                    </a:lnTo>
                    <a:lnTo>
                      <a:pt x="53042" y="71663"/>
                    </a:lnTo>
                    <a:lnTo>
                      <a:pt x="52292" y="58578"/>
                    </a:lnTo>
                    <a:lnTo>
                      <a:pt x="52828" y="45350"/>
                    </a:lnTo>
                    <a:lnTo>
                      <a:pt x="69115" y="7477"/>
                    </a:lnTo>
                    <a:lnTo>
                      <a:pt x="83819" y="0"/>
                    </a:lnTo>
                    <a:lnTo>
                      <a:pt x="86105" y="0"/>
                    </a:lnTo>
                    <a:lnTo>
                      <a:pt x="90677" y="761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7" name="Google Shape;8717;p106"/>
              <p:cNvSpPr/>
              <p:nvPr/>
            </p:nvSpPr>
            <p:spPr>
              <a:xfrm>
                <a:off x="8471154" y="5865113"/>
                <a:ext cx="245745" cy="210820"/>
              </a:xfrm>
              <a:custGeom>
                <a:rect b="b" l="l" r="r" t="t"/>
                <a:pathLst>
                  <a:path extrusionOk="0" h="210820" w="245745">
                    <a:moveTo>
                      <a:pt x="32766" y="76962"/>
                    </a:moveTo>
                    <a:lnTo>
                      <a:pt x="35409" y="63234"/>
                    </a:lnTo>
                    <a:lnTo>
                      <a:pt x="38481" y="49434"/>
                    </a:lnTo>
                    <a:lnTo>
                      <a:pt x="41552" y="35492"/>
                    </a:lnTo>
                    <a:lnTo>
                      <a:pt x="44196" y="21336"/>
                    </a:lnTo>
                    <a:lnTo>
                      <a:pt x="45720" y="14478"/>
                    </a:lnTo>
                    <a:lnTo>
                      <a:pt x="46482" y="7620"/>
                    </a:lnTo>
                    <a:lnTo>
                      <a:pt x="46482" y="0"/>
                    </a:lnTo>
                    <a:lnTo>
                      <a:pt x="41148" y="1524"/>
                    </a:lnTo>
                    <a:lnTo>
                      <a:pt x="13430" y="35814"/>
                    </a:lnTo>
                    <a:lnTo>
                      <a:pt x="0" y="70866"/>
                    </a:lnTo>
                    <a:lnTo>
                      <a:pt x="3048" y="74676"/>
                    </a:lnTo>
                    <a:lnTo>
                      <a:pt x="13716" y="73152"/>
                    </a:lnTo>
                    <a:lnTo>
                      <a:pt x="20728" y="71413"/>
                    </a:lnTo>
                    <a:lnTo>
                      <a:pt x="26384" y="67818"/>
                    </a:lnTo>
                    <a:lnTo>
                      <a:pt x="31611" y="63079"/>
                    </a:lnTo>
                    <a:lnTo>
                      <a:pt x="37338" y="57912"/>
                    </a:lnTo>
                    <a:lnTo>
                      <a:pt x="43434" y="52578"/>
                    </a:lnTo>
                    <a:lnTo>
                      <a:pt x="48006" y="52578"/>
                    </a:lnTo>
                    <a:lnTo>
                      <a:pt x="58007" y="92773"/>
                    </a:lnTo>
                    <a:lnTo>
                      <a:pt x="57757" y="144101"/>
                    </a:lnTo>
                    <a:lnTo>
                      <a:pt x="41148" y="197358"/>
                    </a:lnTo>
                    <a:lnTo>
                      <a:pt x="24324" y="210431"/>
                    </a:lnTo>
                    <a:lnTo>
                      <a:pt x="18288" y="208788"/>
                    </a:lnTo>
                    <a:lnTo>
                      <a:pt x="14347" y="200763"/>
                    </a:lnTo>
                    <a:lnTo>
                      <a:pt x="12477" y="189166"/>
                    </a:lnTo>
                    <a:lnTo>
                      <a:pt x="12180" y="177284"/>
                    </a:lnTo>
                    <a:lnTo>
                      <a:pt x="12954" y="168402"/>
                    </a:lnTo>
                    <a:lnTo>
                      <a:pt x="41564" y="122217"/>
                    </a:lnTo>
                    <a:lnTo>
                      <a:pt x="81057" y="87820"/>
                    </a:lnTo>
                    <a:lnTo>
                      <a:pt x="94190" y="76723"/>
                    </a:lnTo>
                    <a:lnTo>
                      <a:pt x="121443" y="46958"/>
                    </a:lnTo>
                    <a:lnTo>
                      <a:pt x="134112" y="22860"/>
                    </a:lnTo>
                    <a:lnTo>
                      <a:pt x="134874" y="22860"/>
                    </a:lnTo>
                    <a:lnTo>
                      <a:pt x="109061" y="63436"/>
                    </a:lnTo>
                    <a:lnTo>
                      <a:pt x="107787" y="75033"/>
                    </a:lnTo>
                    <a:lnTo>
                      <a:pt x="109728" y="85344"/>
                    </a:lnTo>
                    <a:lnTo>
                      <a:pt x="114811" y="92499"/>
                    </a:lnTo>
                    <a:lnTo>
                      <a:pt x="122396" y="96297"/>
                    </a:lnTo>
                    <a:lnTo>
                      <a:pt x="131266" y="97666"/>
                    </a:lnTo>
                    <a:lnTo>
                      <a:pt x="140208" y="97536"/>
                    </a:lnTo>
                    <a:lnTo>
                      <a:pt x="173736" y="70866"/>
                    </a:lnTo>
                    <a:lnTo>
                      <a:pt x="177546" y="41910"/>
                    </a:lnTo>
                    <a:lnTo>
                      <a:pt x="177546" y="41148"/>
                    </a:lnTo>
                    <a:lnTo>
                      <a:pt x="177546" y="40386"/>
                    </a:lnTo>
                    <a:lnTo>
                      <a:pt x="177546" y="39624"/>
                    </a:lnTo>
                    <a:lnTo>
                      <a:pt x="176736" y="46482"/>
                    </a:lnTo>
                    <a:lnTo>
                      <a:pt x="175641" y="53340"/>
                    </a:lnTo>
                    <a:lnTo>
                      <a:pt x="172235" y="94166"/>
                    </a:lnTo>
                    <a:lnTo>
                      <a:pt x="172212" y="102870"/>
                    </a:lnTo>
                    <a:lnTo>
                      <a:pt x="172212" y="105918"/>
                    </a:lnTo>
                    <a:lnTo>
                      <a:pt x="172212" y="107442"/>
                    </a:lnTo>
                    <a:lnTo>
                      <a:pt x="173736" y="108204"/>
                    </a:lnTo>
                    <a:lnTo>
                      <a:pt x="182880" y="107442"/>
                    </a:lnTo>
                    <a:lnTo>
                      <a:pt x="182880" y="102108"/>
                    </a:lnTo>
                    <a:lnTo>
                      <a:pt x="185166" y="94488"/>
                    </a:lnTo>
                    <a:lnTo>
                      <a:pt x="189261" y="79509"/>
                    </a:lnTo>
                    <a:lnTo>
                      <a:pt x="192786" y="64389"/>
                    </a:lnTo>
                    <a:lnTo>
                      <a:pt x="196310" y="49268"/>
                    </a:lnTo>
                    <a:lnTo>
                      <a:pt x="217170" y="15240"/>
                    </a:lnTo>
                    <a:lnTo>
                      <a:pt x="223015" y="18728"/>
                    </a:lnTo>
                    <a:lnTo>
                      <a:pt x="239649" y="57531"/>
                    </a:lnTo>
                    <a:lnTo>
                      <a:pt x="242316" y="75438"/>
                    </a:lnTo>
                    <a:lnTo>
                      <a:pt x="243078" y="82296"/>
                    </a:lnTo>
                    <a:lnTo>
                      <a:pt x="243078" y="86868"/>
                    </a:lnTo>
                    <a:lnTo>
                      <a:pt x="245364" y="92964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718" name="Google Shape;8718;p106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8731805" y="5799950"/>
                <a:ext cx="296669" cy="2038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22" name="Shape 8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3" name="Google Shape;8723;p107"/>
          <p:cNvGrpSpPr/>
          <p:nvPr/>
        </p:nvGrpSpPr>
        <p:grpSpPr>
          <a:xfrm>
            <a:off x="1316058" y="1882390"/>
            <a:ext cx="6796682" cy="2937980"/>
            <a:chOff x="3147047" y="2083676"/>
            <a:chExt cx="5549671" cy="2694159"/>
          </a:xfrm>
        </p:grpSpPr>
        <p:pic>
          <p:nvPicPr>
            <p:cNvPr id="8724" name="Google Shape;8724;p10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47047" y="2365997"/>
              <a:ext cx="243103" cy="16614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25" name="Google Shape;8725;p107"/>
            <p:cNvGrpSpPr/>
            <p:nvPr/>
          </p:nvGrpSpPr>
          <p:grpSpPr>
            <a:xfrm>
              <a:off x="3810761" y="2235409"/>
              <a:ext cx="932701" cy="219767"/>
              <a:chOff x="3810761" y="2235409"/>
              <a:chExt cx="932701" cy="219767"/>
            </a:xfrm>
          </p:grpSpPr>
          <p:pic>
            <p:nvPicPr>
              <p:cNvPr id="8726" name="Google Shape;8726;p10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810761" y="2235409"/>
                <a:ext cx="244138" cy="2197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27" name="Google Shape;8727;p10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075925" y="2269223"/>
                <a:ext cx="208051" cy="179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28" name="Google Shape;8728;p10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311192" y="2264651"/>
                <a:ext cx="210527" cy="1708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29" name="Google Shape;8729;p10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547603" y="2270747"/>
                <a:ext cx="78511" cy="114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30" name="Google Shape;8730;p10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650473" y="2243315"/>
                <a:ext cx="92989" cy="1577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731" name="Google Shape;8731;p107"/>
            <p:cNvGrpSpPr/>
            <p:nvPr/>
          </p:nvGrpSpPr>
          <p:grpSpPr>
            <a:xfrm>
              <a:off x="4984991" y="2150351"/>
              <a:ext cx="876325" cy="242341"/>
              <a:chOff x="4984991" y="2150351"/>
              <a:chExt cx="876325" cy="242341"/>
            </a:xfrm>
          </p:grpSpPr>
          <p:pic>
            <p:nvPicPr>
              <p:cNvPr id="8732" name="Google Shape;8732;p107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984991" y="2199881"/>
                <a:ext cx="191596" cy="1928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33" name="Google Shape;8733;p107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210543" y="2226551"/>
                <a:ext cx="109050" cy="1463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34" name="Google Shape;8734;p107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5356085" y="2199119"/>
                <a:ext cx="165379" cy="14556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35" name="Google Shape;8735;p107"/>
              <p:cNvSpPr/>
              <p:nvPr/>
            </p:nvSpPr>
            <p:spPr>
              <a:xfrm>
                <a:off x="5564886" y="2237232"/>
                <a:ext cx="10795" cy="102235"/>
              </a:xfrm>
              <a:custGeom>
                <a:rect b="b" l="l" r="r" t="t"/>
                <a:pathLst>
                  <a:path extrusionOk="0" h="102235" w="10795">
                    <a:moveTo>
                      <a:pt x="0" y="0"/>
                    </a:moveTo>
                    <a:lnTo>
                      <a:pt x="23" y="10739"/>
                    </a:lnTo>
                    <a:lnTo>
                      <a:pt x="190" y="21336"/>
                    </a:lnTo>
                    <a:lnTo>
                      <a:pt x="642" y="31932"/>
                    </a:lnTo>
                    <a:lnTo>
                      <a:pt x="1524" y="42672"/>
                    </a:lnTo>
                    <a:lnTo>
                      <a:pt x="2083" y="52959"/>
                    </a:lnTo>
                    <a:lnTo>
                      <a:pt x="2571" y="63245"/>
                    </a:lnTo>
                    <a:lnTo>
                      <a:pt x="2917" y="73532"/>
                    </a:lnTo>
                    <a:lnTo>
                      <a:pt x="3048" y="83820"/>
                    </a:lnTo>
                    <a:lnTo>
                      <a:pt x="3048" y="93726"/>
                    </a:lnTo>
                    <a:lnTo>
                      <a:pt x="762" y="100584"/>
                    </a:lnTo>
                    <a:lnTo>
                      <a:pt x="10668" y="102107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736" name="Google Shape;8736;p107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602390" y="2225789"/>
                <a:ext cx="120242" cy="1039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37" name="Google Shape;8737;p107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5742419" y="2150351"/>
                <a:ext cx="118897" cy="1844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738" name="Google Shape;8738;p107"/>
            <p:cNvGrpSpPr/>
            <p:nvPr/>
          </p:nvGrpSpPr>
          <p:grpSpPr>
            <a:xfrm>
              <a:off x="6183045" y="2146541"/>
              <a:ext cx="886041" cy="256057"/>
              <a:chOff x="6183045" y="2146541"/>
              <a:chExt cx="886041" cy="256057"/>
            </a:xfrm>
          </p:grpSpPr>
          <p:pic>
            <p:nvPicPr>
              <p:cNvPr id="8739" name="Google Shape;8739;p107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6183045" y="2146541"/>
                <a:ext cx="409028" cy="1600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40" name="Google Shape;8740;p107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6614373" y="2147303"/>
                <a:ext cx="218493" cy="1441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41" name="Google Shape;8741;p107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6855701" y="2159495"/>
                <a:ext cx="213385" cy="2431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742" name="Google Shape;8742;p107"/>
            <p:cNvGrpSpPr/>
            <p:nvPr/>
          </p:nvGrpSpPr>
          <p:grpSpPr>
            <a:xfrm>
              <a:off x="7269753" y="2127491"/>
              <a:ext cx="916425" cy="211861"/>
              <a:chOff x="7269753" y="2127491"/>
              <a:chExt cx="916425" cy="211861"/>
            </a:xfrm>
          </p:grpSpPr>
          <p:pic>
            <p:nvPicPr>
              <p:cNvPr id="8743" name="Google Shape;8743;p107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269753" y="2154828"/>
                <a:ext cx="207003" cy="1845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44" name="Google Shape;8744;p107"/>
              <p:cNvSpPr/>
              <p:nvPr/>
            </p:nvSpPr>
            <p:spPr>
              <a:xfrm>
                <a:off x="7526274" y="2192273"/>
                <a:ext cx="6984" cy="115569"/>
              </a:xfrm>
              <a:custGeom>
                <a:rect b="b" l="l" r="r" t="t"/>
                <a:pathLst>
                  <a:path extrusionOk="0" h="115569" w="6984">
                    <a:moveTo>
                      <a:pt x="6857" y="0"/>
                    </a:moveTo>
                    <a:lnTo>
                      <a:pt x="6596" y="10858"/>
                    </a:lnTo>
                    <a:lnTo>
                      <a:pt x="5905" y="21717"/>
                    </a:lnTo>
                    <a:lnTo>
                      <a:pt x="4929" y="32575"/>
                    </a:lnTo>
                    <a:lnTo>
                      <a:pt x="3809" y="43434"/>
                    </a:lnTo>
                    <a:lnTo>
                      <a:pt x="3000" y="55554"/>
                    </a:lnTo>
                    <a:lnTo>
                      <a:pt x="1904" y="67818"/>
                    </a:lnTo>
                    <a:lnTo>
                      <a:pt x="809" y="80081"/>
                    </a:lnTo>
                    <a:lnTo>
                      <a:pt x="0" y="92202"/>
                    </a:lnTo>
                    <a:lnTo>
                      <a:pt x="0" y="99822"/>
                    </a:lnTo>
                    <a:lnTo>
                      <a:pt x="761" y="110489"/>
                    </a:lnTo>
                    <a:lnTo>
                      <a:pt x="1523" y="11506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5" name="Google Shape;8745;p107"/>
              <p:cNvSpPr/>
              <p:nvPr/>
            </p:nvSpPr>
            <p:spPr>
              <a:xfrm>
                <a:off x="7504176" y="2181808"/>
                <a:ext cx="121920" cy="127000"/>
              </a:xfrm>
              <a:custGeom>
                <a:rect b="b" l="l" r="r" t="t"/>
                <a:pathLst>
                  <a:path extrusionOk="0" h="127000" w="121920">
                    <a:moveTo>
                      <a:pt x="4572" y="17323"/>
                    </a:moveTo>
                    <a:lnTo>
                      <a:pt x="2286" y="7417"/>
                    </a:lnTo>
                    <a:lnTo>
                      <a:pt x="0" y="5893"/>
                    </a:lnTo>
                    <a:lnTo>
                      <a:pt x="2286" y="559"/>
                    </a:lnTo>
                    <a:lnTo>
                      <a:pt x="52578" y="5893"/>
                    </a:lnTo>
                    <a:lnTo>
                      <a:pt x="98976" y="30539"/>
                    </a:lnTo>
                    <a:lnTo>
                      <a:pt x="121920" y="65424"/>
                    </a:lnTo>
                    <a:lnTo>
                      <a:pt x="121015" y="77509"/>
                    </a:lnTo>
                    <a:lnTo>
                      <a:pt x="94011" y="109716"/>
                    </a:lnTo>
                    <a:lnTo>
                      <a:pt x="59174" y="125444"/>
                    </a:lnTo>
                    <a:lnTo>
                      <a:pt x="52578" y="126765"/>
                    </a:lnTo>
                    <a:lnTo>
                      <a:pt x="47124" y="125372"/>
                    </a:lnTo>
                    <a:lnTo>
                      <a:pt x="42672" y="120193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746" name="Google Shape;8746;p107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657325" y="2176259"/>
                <a:ext cx="92989" cy="1150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47" name="Google Shape;8747;p107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7788389" y="2168258"/>
                <a:ext cx="83845" cy="1101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48" name="Google Shape;8748;p107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895069" y="2148065"/>
                <a:ext cx="92227" cy="1303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49" name="Google Shape;8749;p107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8013941" y="2127491"/>
                <a:ext cx="172237" cy="1501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750" name="Google Shape;8750;p107"/>
            <p:cNvGrpSpPr/>
            <p:nvPr/>
          </p:nvGrpSpPr>
          <p:grpSpPr>
            <a:xfrm>
              <a:off x="8522934" y="2083676"/>
              <a:ext cx="173784" cy="179476"/>
              <a:chOff x="8522934" y="2083676"/>
              <a:chExt cx="173784" cy="179476"/>
            </a:xfrm>
          </p:grpSpPr>
          <p:sp>
            <p:nvSpPr>
              <p:cNvPr id="8751" name="Google Shape;8751;p107"/>
              <p:cNvSpPr/>
              <p:nvPr/>
            </p:nvSpPr>
            <p:spPr>
              <a:xfrm>
                <a:off x="8522934" y="2157984"/>
                <a:ext cx="6350" cy="100964"/>
              </a:xfrm>
              <a:custGeom>
                <a:rect b="b" l="l" r="r" t="t"/>
                <a:pathLst>
                  <a:path extrusionOk="0" h="100964" w="6350">
                    <a:moveTo>
                      <a:pt x="4607" y="0"/>
                    </a:moveTo>
                    <a:lnTo>
                      <a:pt x="1547" y="12775"/>
                    </a:lnTo>
                    <a:lnTo>
                      <a:pt x="130" y="24479"/>
                    </a:lnTo>
                    <a:lnTo>
                      <a:pt x="0" y="36325"/>
                    </a:lnTo>
                    <a:lnTo>
                      <a:pt x="797" y="49530"/>
                    </a:lnTo>
                    <a:lnTo>
                      <a:pt x="1488" y="60257"/>
                    </a:lnTo>
                    <a:lnTo>
                      <a:pt x="2321" y="70770"/>
                    </a:lnTo>
                    <a:lnTo>
                      <a:pt x="3155" y="81141"/>
                    </a:lnTo>
                    <a:lnTo>
                      <a:pt x="3845" y="91440"/>
                    </a:lnTo>
                    <a:lnTo>
                      <a:pt x="4607" y="96774"/>
                    </a:lnTo>
                    <a:lnTo>
                      <a:pt x="3845" y="98298"/>
                    </a:lnTo>
                    <a:lnTo>
                      <a:pt x="6131" y="100584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752" name="Google Shape;8752;p107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8574678" y="2083676"/>
                <a:ext cx="122040" cy="1794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753" name="Google Shape;8753;p107"/>
            <p:cNvGrpSpPr/>
            <p:nvPr/>
          </p:nvGrpSpPr>
          <p:grpSpPr>
            <a:xfrm>
              <a:off x="5380278" y="2683751"/>
              <a:ext cx="1429728" cy="199669"/>
              <a:chOff x="5380278" y="2683751"/>
              <a:chExt cx="1429728" cy="199669"/>
            </a:xfrm>
          </p:grpSpPr>
          <p:pic>
            <p:nvPicPr>
              <p:cNvPr id="8754" name="Google Shape;8754;p107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5380278" y="2683751"/>
                <a:ext cx="251675" cy="1996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55" name="Google Shape;8755;p107"/>
              <p:cNvSpPr/>
              <p:nvPr/>
            </p:nvSpPr>
            <p:spPr>
              <a:xfrm>
                <a:off x="5664708" y="2778252"/>
                <a:ext cx="75564" cy="22860"/>
              </a:xfrm>
              <a:custGeom>
                <a:rect b="b" l="l" r="r" t="t"/>
                <a:pathLst>
                  <a:path extrusionOk="0" h="22860" w="75564">
                    <a:moveTo>
                      <a:pt x="0" y="22860"/>
                    </a:moveTo>
                    <a:lnTo>
                      <a:pt x="39326" y="16430"/>
                    </a:lnTo>
                    <a:lnTo>
                      <a:pt x="70258" y="2643"/>
                    </a:lnTo>
                    <a:lnTo>
                      <a:pt x="75438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6" name="Google Shape;8756;p107"/>
              <p:cNvSpPr/>
              <p:nvPr/>
            </p:nvSpPr>
            <p:spPr>
              <a:xfrm>
                <a:off x="5742432" y="2723388"/>
                <a:ext cx="24764" cy="128905"/>
              </a:xfrm>
              <a:custGeom>
                <a:rect b="b" l="l" r="r" t="t"/>
                <a:pathLst>
                  <a:path extrusionOk="0" h="128905" w="24764">
                    <a:moveTo>
                      <a:pt x="24384" y="0"/>
                    </a:moveTo>
                    <a:lnTo>
                      <a:pt x="18704" y="13692"/>
                    </a:lnTo>
                    <a:lnTo>
                      <a:pt x="14954" y="26098"/>
                    </a:lnTo>
                    <a:lnTo>
                      <a:pt x="12489" y="38790"/>
                    </a:lnTo>
                    <a:lnTo>
                      <a:pt x="10668" y="53340"/>
                    </a:lnTo>
                    <a:lnTo>
                      <a:pt x="8822" y="67377"/>
                    </a:lnTo>
                    <a:lnTo>
                      <a:pt x="6762" y="81057"/>
                    </a:lnTo>
                    <a:lnTo>
                      <a:pt x="4560" y="94595"/>
                    </a:lnTo>
                    <a:lnTo>
                      <a:pt x="2286" y="108204"/>
                    </a:lnTo>
                    <a:lnTo>
                      <a:pt x="1524" y="115823"/>
                    </a:lnTo>
                    <a:lnTo>
                      <a:pt x="762" y="121920"/>
                    </a:lnTo>
                    <a:lnTo>
                      <a:pt x="0" y="128778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7" name="Google Shape;8757;p107"/>
              <p:cNvSpPr/>
              <p:nvPr/>
            </p:nvSpPr>
            <p:spPr>
              <a:xfrm>
                <a:off x="5762244" y="2715006"/>
                <a:ext cx="59054" cy="151130"/>
              </a:xfrm>
              <a:custGeom>
                <a:rect b="b" l="l" r="r" t="t"/>
                <a:pathLst>
                  <a:path extrusionOk="0" h="151130" w="59054">
                    <a:moveTo>
                      <a:pt x="0" y="0"/>
                    </a:moveTo>
                    <a:lnTo>
                      <a:pt x="26896" y="45219"/>
                    </a:lnTo>
                    <a:lnTo>
                      <a:pt x="47815" y="91249"/>
                    </a:lnTo>
                    <a:lnTo>
                      <a:pt x="58031" y="129873"/>
                    </a:lnTo>
                    <a:lnTo>
                      <a:pt x="58650" y="143684"/>
                    </a:lnTo>
                    <a:lnTo>
                      <a:pt x="58674" y="150876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8" name="Google Shape;8758;p107"/>
              <p:cNvSpPr/>
              <p:nvPr/>
            </p:nvSpPr>
            <p:spPr>
              <a:xfrm>
                <a:off x="5748528" y="2789681"/>
                <a:ext cx="96520" cy="41275"/>
              </a:xfrm>
              <a:custGeom>
                <a:rect b="b" l="l" r="r" t="t"/>
                <a:pathLst>
                  <a:path extrusionOk="0" h="41275" w="96520">
                    <a:moveTo>
                      <a:pt x="0" y="41148"/>
                    </a:moveTo>
                    <a:lnTo>
                      <a:pt x="8727" y="30563"/>
                    </a:lnTo>
                    <a:lnTo>
                      <a:pt x="18383" y="23907"/>
                    </a:lnTo>
                    <a:lnTo>
                      <a:pt x="29896" y="19395"/>
                    </a:lnTo>
                    <a:lnTo>
                      <a:pt x="44195" y="15240"/>
                    </a:lnTo>
                    <a:lnTo>
                      <a:pt x="57221" y="11358"/>
                    </a:lnTo>
                    <a:lnTo>
                      <a:pt x="70104" y="7620"/>
                    </a:lnTo>
                    <a:lnTo>
                      <a:pt x="82986" y="3881"/>
                    </a:lnTo>
                    <a:lnTo>
                      <a:pt x="96012" y="0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9" name="Google Shape;8759;p107"/>
              <p:cNvSpPr/>
              <p:nvPr/>
            </p:nvSpPr>
            <p:spPr>
              <a:xfrm>
                <a:off x="5856339" y="2716434"/>
                <a:ext cx="87629" cy="140335"/>
              </a:xfrm>
              <a:custGeom>
                <a:rect b="b" l="l" r="r" t="t"/>
                <a:pathLst>
                  <a:path extrusionOk="0" h="140335" w="87629">
                    <a:moveTo>
                      <a:pt x="64400" y="14573"/>
                    </a:moveTo>
                    <a:lnTo>
                      <a:pt x="55649" y="8667"/>
                    </a:lnTo>
                    <a:lnTo>
                      <a:pt x="46398" y="3333"/>
                    </a:lnTo>
                    <a:lnTo>
                      <a:pt x="36433" y="0"/>
                    </a:lnTo>
                    <a:lnTo>
                      <a:pt x="25538" y="95"/>
                    </a:lnTo>
                    <a:lnTo>
                      <a:pt x="0" y="41767"/>
                    </a:lnTo>
                    <a:lnTo>
                      <a:pt x="2202" y="53816"/>
                    </a:lnTo>
                    <a:lnTo>
                      <a:pt x="29848" y="85248"/>
                    </a:lnTo>
                    <a:lnTo>
                      <a:pt x="59900" y="100488"/>
                    </a:lnTo>
                    <a:lnTo>
                      <a:pt x="75068" y="107537"/>
                    </a:lnTo>
                    <a:lnTo>
                      <a:pt x="78878" y="109585"/>
                    </a:lnTo>
                    <a:lnTo>
                      <a:pt x="83831" y="113061"/>
                    </a:lnTo>
                    <a:lnTo>
                      <a:pt x="87070" y="117395"/>
                    </a:lnTo>
                    <a:lnTo>
                      <a:pt x="85736" y="122015"/>
                    </a:lnTo>
                    <a:lnTo>
                      <a:pt x="77509" y="127611"/>
                    </a:lnTo>
                    <a:lnTo>
                      <a:pt x="66782" y="131921"/>
                    </a:lnTo>
                    <a:lnTo>
                      <a:pt x="55626" y="135088"/>
                    </a:lnTo>
                    <a:lnTo>
                      <a:pt x="46112" y="137255"/>
                    </a:lnTo>
                    <a:lnTo>
                      <a:pt x="38516" y="139053"/>
                    </a:lnTo>
                    <a:lnTo>
                      <a:pt x="31063" y="140207"/>
                    </a:lnTo>
                    <a:lnTo>
                      <a:pt x="24467" y="139505"/>
                    </a:lnTo>
                    <a:lnTo>
                      <a:pt x="19442" y="135731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0" name="Google Shape;8760;p107"/>
              <p:cNvSpPr/>
              <p:nvPr/>
            </p:nvSpPr>
            <p:spPr>
              <a:xfrm>
                <a:off x="5969508" y="2713482"/>
                <a:ext cx="79375" cy="128905"/>
              </a:xfrm>
              <a:custGeom>
                <a:rect b="b" l="l" r="r" t="t"/>
                <a:pathLst>
                  <a:path extrusionOk="0" h="128905" w="79375">
                    <a:moveTo>
                      <a:pt x="40386" y="16001"/>
                    </a:moveTo>
                    <a:lnTo>
                      <a:pt x="40386" y="6095"/>
                    </a:lnTo>
                    <a:lnTo>
                      <a:pt x="41148" y="4571"/>
                    </a:lnTo>
                    <a:lnTo>
                      <a:pt x="39624" y="0"/>
                    </a:lnTo>
                    <a:lnTo>
                      <a:pt x="10679" y="24860"/>
                    </a:lnTo>
                    <a:lnTo>
                      <a:pt x="3369" y="49625"/>
                    </a:lnTo>
                    <a:lnTo>
                      <a:pt x="4572" y="61721"/>
                    </a:lnTo>
                    <a:lnTo>
                      <a:pt x="42672" y="93725"/>
                    </a:lnTo>
                    <a:lnTo>
                      <a:pt x="60483" y="97440"/>
                    </a:lnTo>
                    <a:lnTo>
                      <a:pt x="69568" y="99405"/>
                    </a:lnTo>
                    <a:lnTo>
                      <a:pt x="77724" y="102869"/>
                    </a:lnTo>
                    <a:lnTo>
                      <a:pt x="78486" y="103631"/>
                    </a:lnTo>
                    <a:lnTo>
                      <a:pt x="78486" y="104393"/>
                    </a:lnTo>
                    <a:lnTo>
                      <a:pt x="79248" y="104393"/>
                    </a:lnTo>
                    <a:lnTo>
                      <a:pt x="74997" y="110085"/>
                    </a:lnTo>
                    <a:lnTo>
                      <a:pt x="68675" y="113918"/>
                    </a:lnTo>
                    <a:lnTo>
                      <a:pt x="61352" y="116609"/>
                    </a:lnTo>
                    <a:lnTo>
                      <a:pt x="54102" y="118871"/>
                    </a:lnTo>
                    <a:lnTo>
                      <a:pt x="42660" y="122443"/>
                    </a:lnTo>
                    <a:lnTo>
                      <a:pt x="31146" y="125158"/>
                    </a:lnTo>
                    <a:lnTo>
                      <a:pt x="19490" y="127015"/>
                    </a:lnTo>
                    <a:lnTo>
                      <a:pt x="7620" y="128015"/>
                    </a:lnTo>
                    <a:lnTo>
                      <a:pt x="0" y="128777"/>
                    </a:lnTo>
                    <a:lnTo>
                      <a:pt x="1524" y="127253"/>
                    </a:lnTo>
                    <a:lnTo>
                      <a:pt x="0" y="120395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1" name="Google Shape;8761;p107"/>
              <p:cNvSpPr/>
              <p:nvPr/>
            </p:nvSpPr>
            <p:spPr>
              <a:xfrm>
                <a:off x="6075426" y="2746248"/>
                <a:ext cx="7620" cy="96519"/>
              </a:xfrm>
              <a:custGeom>
                <a:rect b="b" l="l" r="r" t="t"/>
                <a:pathLst>
                  <a:path extrusionOk="0" h="96519" w="7620">
                    <a:moveTo>
                      <a:pt x="0" y="0"/>
                    </a:moveTo>
                    <a:lnTo>
                      <a:pt x="3762" y="14061"/>
                    </a:lnTo>
                    <a:lnTo>
                      <a:pt x="6096" y="27908"/>
                    </a:lnTo>
                    <a:lnTo>
                      <a:pt x="7286" y="41898"/>
                    </a:lnTo>
                    <a:lnTo>
                      <a:pt x="7620" y="56388"/>
                    </a:lnTo>
                    <a:lnTo>
                      <a:pt x="6822" y="65984"/>
                    </a:lnTo>
                    <a:lnTo>
                      <a:pt x="5810" y="75438"/>
                    </a:lnTo>
                    <a:lnTo>
                      <a:pt x="4941" y="84891"/>
                    </a:lnTo>
                    <a:lnTo>
                      <a:pt x="4572" y="94488"/>
                    </a:lnTo>
                    <a:lnTo>
                      <a:pt x="4572" y="95250"/>
                    </a:lnTo>
                    <a:lnTo>
                      <a:pt x="4572" y="9601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2" name="Google Shape;8762;p107"/>
              <p:cNvSpPr/>
              <p:nvPr/>
            </p:nvSpPr>
            <p:spPr>
              <a:xfrm>
                <a:off x="6116824" y="2724912"/>
                <a:ext cx="99060" cy="133350"/>
              </a:xfrm>
              <a:custGeom>
                <a:rect b="b" l="l" r="r" t="t"/>
                <a:pathLst>
                  <a:path extrusionOk="0" h="133350" w="99060">
                    <a:moveTo>
                      <a:pt x="42421" y="28955"/>
                    </a:moveTo>
                    <a:lnTo>
                      <a:pt x="42255" y="22288"/>
                    </a:lnTo>
                    <a:lnTo>
                      <a:pt x="41659" y="12191"/>
                    </a:lnTo>
                    <a:lnTo>
                      <a:pt x="38778" y="3238"/>
                    </a:lnTo>
                    <a:lnTo>
                      <a:pt x="31753" y="0"/>
                    </a:lnTo>
                    <a:lnTo>
                      <a:pt x="23574" y="4833"/>
                    </a:lnTo>
                    <a:lnTo>
                      <a:pt x="4595" y="50303"/>
                    </a:lnTo>
                    <a:lnTo>
                      <a:pt x="0" y="83379"/>
                    </a:lnTo>
                    <a:lnTo>
                      <a:pt x="1273" y="99059"/>
                    </a:lnTo>
                    <a:lnTo>
                      <a:pt x="31753" y="128777"/>
                    </a:lnTo>
                    <a:lnTo>
                      <a:pt x="41493" y="129301"/>
                    </a:lnTo>
                    <a:lnTo>
                      <a:pt x="50803" y="127253"/>
                    </a:lnTo>
                    <a:lnTo>
                      <a:pt x="58971" y="122348"/>
                    </a:lnTo>
                    <a:lnTo>
                      <a:pt x="65281" y="114299"/>
                    </a:lnTo>
                    <a:lnTo>
                      <a:pt x="67460" y="107120"/>
                    </a:lnTo>
                    <a:lnTo>
                      <a:pt x="67282" y="99726"/>
                    </a:lnTo>
                    <a:lnTo>
                      <a:pt x="64960" y="92761"/>
                    </a:lnTo>
                    <a:lnTo>
                      <a:pt x="60709" y="86867"/>
                    </a:lnTo>
                    <a:lnTo>
                      <a:pt x="55375" y="82295"/>
                    </a:lnTo>
                    <a:lnTo>
                      <a:pt x="48517" y="80771"/>
                    </a:lnTo>
                    <a:lnTo>
                      <a:pt x="43183" y="76961"/>
                    </a:lnTo>
                    <a:lnTo>
                      <a:pt x="43183" y="76199"/>
                    </a:lnTo>
                    <a:lnTo>
                      <a:pt x="42421" y="76199"/>
                    </a:lnTo>
                    <a:lnTo>
                      <a:pt x="50422" y="75140"/>
                    </a:lnTo>
                    <a:lnTo>
                      <a:pt x="58423" y="73437"/>
                    </a:lnTo>
                    <a:lnTo>
                      <a:pt x="66424" y="71592"/>
                    </a:lnTo>
                    <a:lnTo>
                      <a:pt x="74425" y="70103"/>
                    </a:lnTo>
                    <a:lnTo>
                      <a:pt x="76711" y="69341"/>
                    </a:lnTo>
                    <a:lnTo>
                      <a:pt x="91951" y="65531"/>
                    </a:lnTo>
                    <a:lnTo>
                      <a:pt x="94237" y="67817"/>
                    </a:lnTo>
                    <a:lnTo>
                      <a:pt x="98047" y="72389"/>
                    </a:lnTo>
                    <a:lnTo>
                      <a:pt x="96523" y="84581"/>
                    </a:lnTo>
                    <a:lnTo>
                      <a:pt x="96523" y="89915"/>
                    </a:lnTo>
                    <a:lnTo>
                      <a:pt x="95916" y="100024"/>
                    </a:lnTo>
                    <a:lnTo>
                      <a:pt x="95095" y="112490"/>
                    </a:lnTo>
                    <a:lnTo>
                      <a:pt x="95559" y="124527"/>
                    </a:lnTo>
                    <a:lnTo>
                      <a:pt x="98809" y="133349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763" name="Google Shape;8763;p107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6243815" y="2714231"/>
                <a:ext cx="99847" cy="1577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64" name="Google Shape;8764;p107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6377927" y="2692133"/>
                <a:ext cx="432079" cy="1630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765" name="Google Shape;8765;p107"/>
            <p:cNvGrpSpPr/>
            <p:nvPr/>
          </p:nvGrpSpPr>
          <p:grpSpPr>
            <a:xfrm>
              <a:off x="7167359" y="2628887"/>
              <a:ext cx="728497" cy="217957"/>
              <a:chOff x="7167359" y="2628887"/>
              <a:chExt cx="728497" cy="217957"/>
            </a:xfrm>
          </p:grpSpPr>
          <p:pic>
            <p:nvPicPr>
              <p:cNvPr id="8766" name="Google Shape;8766;p107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7167359" y="2659748"/>
                <a:ext cx="366749" cy="1870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67" name="Google Shape;8767;p107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7562837" y="2628887"/>
                <a:ext cx="333019" cy="1844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768" name="Google Shape;8768;p107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3338309" y="3579863"/>
              <a:ext cx="247675" cy="1486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69" name="Google Shape;8769;p107"/>
            <p:cNvGrpSpPr/>
            <p:nvPr/>
          </p:nvGrpSpPr>
          <p:grpSpPr>
            <a:xfrm>
              <a:off x="3950957" y="3675113"/>
              <a:ext cx="401078" cy="305447"/>
              <a:chOff x="3950957" y="3675113"/>
              <a:chExt cx="401078" cy="305447"/>
            </a:xfrm>
          </p:grpSpPr>
          <p:pic>
            <p:nvPicPr>
              <p:cNvPr id="8770" name="Google Shape;8770;p107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3950957" y="3675113"/>
                <a:ext cx="260629" cy="1825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71" name="Google Shape;8771;p107"/>
              <p:cNvSpPr/>
              <p:nvPr/>
            </p:nvSpPr>
            <p:spPr>
              <a:xfrm>
                <a:off x="4185665" y="3732275"/>
                <a:ext cx="166370" cy="248285"/>
              </a:xfrm>
              <a:custGeom>
                <a:rect b="b" l="l" r="r" t="t"/>
                <a:pathLst>
                  <a:path extrusionOk="0" h="248285" w="166370">
                    <a:moveTo>
                      <a:pt x="34289" y="6096"/>
                    </a:moveTo>
                    <a:lnTo>
                      <a:pt x="31325" y="16466"/>
                    </a:lnTo>
                    <a:lnTo>
                      <a:pt x="30003" y="26193"/>
                    </a:lnTo>
                    <a:lnTo>
                      <a:pt x="31396" y="35778"/>
                    </a:lnTo>
                    <a:lnTo>
                      <a:pt x="36575" y="45720"/>
                    </a:lnTo>
                    <a:lnTo>
                      <a:pt x="42160" y="51232"/>
                    </a:lnTo>
                    <a:lnTo>
                      <a:pt x="49244" y="54959"/>
                    </a:lnTo>
                    <a:lnTo>
                      <a:pt x="57042" y="56542"/>
                    </a:lnTo>
                    <a:lnTo>
                      <a:pt x="64769" y="55626"/>
                    </a:lnTo>
                    <a:lnTo>
                      <a:pt x="85498" y="22431"/>
                    </a:lnTo>
                    <a:lnTo>
                      <a:pt x="85629" y="15049"/>
                    </a:lnTo>
                    <a:lnTo>
                      <a:pt x="84474" y="7953"/>
                    </a:lnTo>
                    <a:lnTo>
                      <a:pt x="81533" y="2286"/>
                    </a:lnTo>
                    <a:lnTo>
                      <a:pt x="80771" y="1524"/>
                    </a:lnTo>
                    <a:lnTo>
                      <a:pt x="80009" y="762"/>
                    </a:lnTo>
                    <a:lnTo>
                      <a:pt x="78485" y="0"/>
                    </a:lnTo>
                    <a:lnTo>
                      <a:pt x="74318" y="6203"/>
                    </a:lnTo>
                    <a:lnTo>
                      <a:pt x="72580" y="15335"/>
                    </a:lnTo>
                    <a:lnTo>
                      <a:pt x="72270" y="25181"/>
                    </a:lnTo>
                    <a:lnTo>
                      <a:pt x="72389" y="33528"/>
                    </a:lnTo>
                    <a:lnTo>
                      <a:pt x="72270" y="57400"/>
                    </a:lnTo>
                    <a:lnTo>
                      <a:pt x="75176" y="104572"/>
                    </a:lnTo>
                    <a:lnTo>
                      <a:pt x="83581" y="154316"/>
                    </a:lnTo>
                    <a:lnTo>
                      <a:pt x="88963" y="180689"/>
                    </a:lnTo>
                    <a:lnTo>
                      <a:pt x="93487" y="207204"/>
                    </a:lnTo>
                    <a:lnTo>
                      <a:pt x="96011" y="233934"/>
                    </a:lnTo>
                    <a:lnTo>
                      <a:pt x="95178" y="242554"/>
                    </a:lnTo>
                    <a:lnTo>
                      <a:pt x="91630" y="247459"/>
                    </a:lnTo>
                    <a:lnTo>
                      <a:pt x="85510" y="248078"/>
                    </a:lnTo>
                    <a:lnTo>
                      <a:pt x="76961" y="243840"/>
                    </a:lnTo>
                    <a:lnTo>
                      <a:pt x="48291" y="217646"/>
                    </a:lnTo>
                    <a:lnTo>
                      <a:pt x="23621" y="187452"/>
                    </a:lnTo>
                    <a:lnTo>
                      <a:pt x="1440" y="146946"/>
                    </a:lnTo>
                    <a:lnTo>
                      <a:pt x="0" y="131064"/>
                    </a:lnTo>
                    <a:lnTo>
                      <a:pt x="3964" y="116121"/>
                    </a:lnTo>
                    <a:lnTo>
                      <a:pt x="41147" y="86868"/>
                    </a:lnTo>
                    <a:lnTo>
                      <a:pt x="89058" y="65913"/>
                    </a:lnTo>
                    <a:lnTo>
                      <a:pt x="138683" y="49530"/>
                    </a:lnTo>
                    <a:lnTo>
                      <a:pt x="145541" y="47244"/>
                    </a:lnTo>
                    <a:lnTo>
                      <a:pt x="152399" y="44958"/>
                    </a:lnTo>
                    <a:lnTo>
                      <a:pt x="159257" y="42672"/>
                    </a:lnTo>
                    <a:lnTo>
                      <a:pt x="166115" y="40386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72" name="Google Shape;8772;p107"/>
            <p:cNvGrpSpPr/>
            <p:nvPr/>
          </p:nvGrpSpPr>
          <p:grpSpPr>
            <a:xfrm>
              <a:off x="4612373" y="3567671"/>
              <a:ext cx="760500" cy="281964"/>
              <a:chOff x="4612373" y="3567671"/>
              <a:chExt cx="760500" cy="281964"/>
            </a:xfrm>
          </p:grpSpPr>
          <p:pic>
            <p:nvPicPr>
              <p:cNvPr id="8773" name="Google Shape;8773;p107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4612373" y="3567671"/>
                <a:ext cx="81559" cy="1303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74" name="Google Shape;8774;p107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4733531" y="3633393"/>
                <a:ext cx="136423" cy="21624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75" name="Google Shape;8775;p107"/>
              <p:cNvSpPr/>
              <p:nvPr/>
            </p:nvSpPr>
            <p:spPr>
              <a:xfrm>
                <a:off x="4920805" y="3712464"/>
                <a:ext cx="21589" cy="120014"/>
              </a:xfrm>
              <a:custGeom>
                <a:rect b="b" l="l" r="r" t="t"/>
                <a:pathLst>
                  <a:path extrusionOk="0" h="120014" w="21589">
                    <a:moveTo>
                      <a:pt x="7048" y="0"/>
                    </a:moveTo>
                    <a:lnTo>
                      <a:pt x="2381" y="10465"/>
                    </a:lnTo>
                    <a:lnTo>
                      <a:pt x="0" y="19145"/>
                    </a:lnTo>
                    <a:lnTo>
                      <a:pt x="190" y="27967"/>
                    </a:lnTo>
                    <a:lnTo>
                      <a:pt x="3238" y="38862"/>
                    </a:lnTo>
                    <a:lnTo>
                      <a:pt x="7215" y="50184"/>
                    </a:lnTo>
                    <a:lnTo>
                      <a:pt x="11049" y="61436"/>
                    </a:lnTo>
                    <a:lnTo>
                      <a:pt x="20478" y="102108"/>
                    </a:lnTo>
                    <a:lnTo>
                      <a:pt x="21252" y="110942"/>
                    </a:lnTo>
                    <a:lnTo>
                      <a:pt x="21526" y="119634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776" name="Google Shape;8776;p107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4983169" y="3671303"/>
                <a:ext cx="122719" cy="1463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77" name="Google Shape;8777;p107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5138355" y="3650729"/>
                <a:ext cx="234518" cy="1577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778" name="Google Shape;8778;p107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5442191" y="3563099"/>
              <a:ext cx="72415" cy="11356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79" name="Google Shape;8779;p107"/>
            <p:cNvGrpSpPr/>
            <p:nvPr/>
          </p:nvGrpSpPr>
          <p:grpSpPr>
            <a:xfrm>
              <a:off x="6009893" y="3589019"/>
              <a:ext cx="217183" cy="279400"/>
              <a:chOff x="6009893" y="3589019"/>
              <a:chExt cx="217183" cy="279400"/>
            </a:xfrm>
          </p:grpSpPr>
          <p:sp>
            <p:nvSpPr>
              <p:cNvPr id="8780" name="Google Shape;8780;p107"/>
              <p:cNvSpPr/>
              <p:nvPr/>
            </p:nvSpPr>
            <p:spPr>
              <a:xfrm>
                <a:off x="6009893" y="3589019"/>
                <a:ext cx="25400" cy="279400"/>
              </a:xfrm>
              <a:custGeom>
                <a:rect b="b" l="l" r="r" t="t"/>
                <a:pathLst>
                  <a:path extrusionOk="0" h="279400" w="25400">
                    <a:moveTo>
                      <a:pt x="762" y="13715"/>
                    </a:moveTo>
                    <a:lnTo>
                      <a:pt x="762" y="9143"/>
                    </a:lnTo>
                    <a:lnTo>
                      <a:pt x="762" y="4571"/>
                    </a:lnTo>
                    <a:lnTo>
                      <a:pt x="0" y="0"/>
                    </a:lnTo>
                    <a:lnTo>
                      <a:pt x="11465" y="42541"/>
                    </a:lnTo>
                    <a:lnTo>
                      <a:pt x="20002" y="95011"/>
                    </a:lnTo>
                    <a:lnTo>
                      <a:pt x="23241" y="133159"/>
                    </a:lnTo>
                    <a:lnTo>
                      <a:pt x="24765" y="171592"/>
                    </a:lnTo>
                    <a:lnTo>
                      <a:pt x="25146" y="210311"/>
                    </a:lnTo>
                    <a:lnTo>
                      <a:pt x="24991" y="227456"/>
                    </a:lnTo>
                    <a:lnTo>
                      <a:pt x="24479" y="244601"/>
                    </a:lnTo>
                    <a:lnTo>
                      <a:pt x="23538" y="261746"/>
                    </a:lnTo>
                    <a:lnTo>
                      <a:pt x="22098" y="278891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781" name="Google Shape;8781;p107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6015977" y="3650157"/>
                <a:ext cx="96799" cy="1278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82" name="Google Shape;8782;p107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6134849" y="3639299"/>
                <a:ext cx="92227" cy="1166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783" name="Google Shape;8783;p107"/>
            <p:cNvGrpSpPr/>
            <p:nvPr/>
          </p:nvGrpSpPr>
          <p:grpSpPr>
            <a:xfrm>
              <a:off x="6271890" y="3541776"/>
              <a:ext cx="232554" cy="206514"/>
              <a:chOff x="6271890" y="3541776"/>
              <a:chExt cx="232554" cy="206514"/>
            </a:xfrm>
          </p:grpSpPr>
          <p:pic>
            <p:nvPicPr>
              <p:cNvPr id="8784" name="Google Shape;8784;p107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6271890" y="3576815"/>
                <a:ext cx="232554" cy="1714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85" name="Google Shape;8785;p107"/>
              <p:cNvSpPr/>
              <p:nvPr/>
            </p:nvSpPr>
            <p:spPr>
              <a:xfrm>
                <a:off x="6473190" y="3541776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048"/>
                    </a:moveTo>
                    <a:lnTo>
                      <a:pt x="0" y="11430"/>
                    </a:lnTo>
                    <a:lnTo>
                      <a:pt x="3809" y="15240"/>
                    </a:lnTo>
                    <a:lnTo>
                      <a:pt x="12191" y="15240"/>
                    </a:lnTo>
                    <a:lnTo>
                      <a:pt x="15239" y="11430"/>
                    </a:lnTo>
                    <a:lnTo>
                      <a:pt x="15239" y="7620"/>
                    </a:lnTo>
                    <a:lnTo>
                      <a:pt x="15239" y="3048"/>
                    </a:lnTo>
                    <a:lnTo>
                      <a:pt x="12191" y="0"/>
                    </a:lnTo>
                    <a:lnTo>
                      <a:pt x="3809" y="0"/>
                    </a:lnTo>
                    <a:lnTo>
                      <a:pt x="0" y="3048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786" name="Google Shape;8786;p107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6560045" y="3513771"/>
              <a:ext cx="122707" cy="20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87" name="Google Shape;8787;p107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6763499" y="3534048"/>
              <a:ext cx="79273" cy="1982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88" name="Google Shape;8788;p107"/>
            <p:cNvGrpSpPr/>
            <p:nvPr/>
          </p:nvGrpSpPr>
          <p:grpSpPr>
            <a:xfrm>
              <a:off x="6896849" y="3531380"/>
              <a:ext cx="347533" cy="190239"/>
              <a:chOff x="6896849" y="3531380"/>
              <a:chExt cx="347533" cy="190239"/>
            </a:xfrm>
          </p:grpSpPr>
          <p:pic>
            <p:nvPicPr>
              <p:cNvPr id="8789" name="Google Shape;8789;p107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6896849" y="3531380"/>
                <a:ext cx="104419" cy="1902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90" name="Google Shape;8790;p107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7044487" y="3570719"/>
                <a:ext cx="199895" cy="1448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791" name="Google Shape;8791;p107"/>
            <p:cNvGrpSpPr/>
            <p:nvPr/>
          </p:nvGrpSpPr>
          <p:grpSpPr>
            <a:xfrm>
              <a:off x="7528465" y="3357372"/>
              <a:ext cx="1163033" cy="422275"/>
              <a:chOff x="7528465" y="3357372"/>
              <a:chExt cx="1163033" cy="422275"/>
            </a:xfrm>
          </p:grpSpPr>
          <p:sp>
            <p:nvSpPr>
              <p:cNvPr id="8792" name="Google Shape;8792;p107"/>
              <p:cNvSpPr/>
              <p:nvPr/>
            </p:nvSpPr>
            <p:spPr>
              <a:xfrm>
                <a:off x="7528465" y="3357372"/>
                <a:ext cx="124459" cy="422275"/>
              </a:xfrm>
              <a:custGeom>
                <a:rect b="b" l="l" r="r" t="t"/>
                <a:pathLst>
                  <a:path extrusionOk="0" h="422275" w="124459">
                    <a:moveTo>
                      <a:pt x="106775" y="0"/>
                    </a:moveTo>
                    <a:lnTo>
                      <a:pt x="76962" y="50577"/>
                    </a:lnTo>
                    <a:lnTo>
                      <a:pt x="53435" y="105155"/>
                    </a:lnTo>
                    <a:lnTo>
                      <a:pt x="37230" y="147292"/>
                    </a:lnTo>
                    <a:lnTo>
                      <a:pt x="23241" y="190214"/>
                    </a:lnTo>
                    <a:lnTo>
                      <a:pt x="11965" y="233850"/>
                    </a:lnTo>
                    <a:lnTo>
                      <a:pt x="3905" y="278130"/>
                    </a:lnTo>
                    <a:lnTo>
                      <a:pt x="0" y="339947"/>
                    </a:lnTo>
                    <a:lnTo>
                      <a:pt x="5083" y="370391"/>
                    </a:lnTo>
                    <a:lnTo>
                      <a:pt x="18383" y="397764"/>
                    </a:lnTo>
                    <a:lnTo>
                      <a:pt x="32004" y="410658"/>
                    </a:lnTo>
                    <a:lnTo>
                      <a:pt x="49625" y="418623"/>
                    </a:lnTo>
                    <a:lnTo>
                      <a:pt x="68961" y="421874"/>
                    </a:lnTo>
                    <a:lnTo>
                      <a:pt x="87725" y="420623"/>
                    </a:lnTo>
                    <a:lnTo>
                      <a:pt x="99869" y="415742"/>
                    </a:lnTo>
                    <a:lnTo>
                      <a:pt x="108870" y="411861"/>
                    </a:lnTo>
                    <a:lnTo>
                      <a:pt x="116443" y="407979"/>
                    </a:lnTo>
                    <a:lnTo>
                      <a:pt x="124301" y="403098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793" name="Google Shape;8793;p107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7699461" y="3482529"/>
                <a:ext cx="80797" cy="1987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94" name="Google Shape;8794;p107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7808654" y="3524237"/>
                <a:ext cx="174832" cy="1295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95" name="Google Shape;8795;p107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8007083" y="3479292"/>
                <a:ext cx="116611" cy="1577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96" name="Google Shape;8796;p107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8154149" y="3467563"/>
                <a:ext cx="112801" cy="1740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97" name="Google Shape;8797;p107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8302739" y="3506425"/>
                <a:ext cx="268249" cy="1346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98" name="Google Shape;8798;p107"/>
              <p:cNvSpPr/>
              <p:nvPr/>
            </p:nvSpPr>
            <p:spPr>
              <a:xfrm>
                <a:off x="8562594" y="3403854"/>
                <a:ext cx="128904" cy="302260"/>
              </a:xfrm>
              <a:custGeom>
                <a:rect b="b" l="l" r="r" t="t"/>
                <a:pathLst>
                  <a:path extrusionOk="0" h="302260" w="128904">
                    <a:moveTo>
                      <a:pt x="56387" y="0"/>
                    </a:moveTo>
                    <a:lnTo>
                      <a:pt x="93249" y="28289"/>
                    </a:lnTo>
                    <a:lnTo>
                      <a:pt x="112811" y="62186"/>
                    </a:lnTo>
                    <a:lnTo>
                      <a:pt x="126122" y="104072"/>
                    </a:lnTo>
                    <a:lnTo>
                      <a:pt x="128777" y="125729"/>
                    </a:lnTo>
                    <a:lnTo>
                      <a:pt x="128766" y="149161"/>
                    </a:lnTo>
                    <a:lnTo>
                      <a:pt x="118169" y="191738"/>
                    </a:lnTo>
                    <a:lnTo>
                      <a:pt x="95166" y="231659"/>
                    </a:lnTo>
                    <a:lnTo>
                      <a:pt x="65758" y="265211"/>
                    </a:lnTo>
                    <a:lnTo>
                      <a:pt x="26384" y="295656"/>
                    </a:lnTo>
                    <a:lnTo>
                      <a:pt x="14370" y="299704"/>
                    </a:lnTo>
                    <a:lnTo>
                      <a:pt x="0" y="301752"/>
                    </a:lnTo>
                  </a:path>
                </a:pathLst>
              </a:custGeom>
              <a:noFill/>
              <a:ln cap="flat" cmpd="sng" w="1525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799" name="Google Shape;8799;p107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3599675" y="4472165"/>
              <a:ext cx="246151" cy="14251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800" name="Google Shape;8800;p107"/>
            <p:cNvGrpSpPr/>
            <p:nvPr/>
          </p:nvGrpSpPr>
          <p:grpSpPr>
            <a:xfrm>
              <a:off x="4524743" y="4451591"/>
              <a:ext cx="865026" cy="326244"/>
              <a:chOff x="4524743" y="4451591"/>
              <a:chExt cx="865026" cy="326244"/>
            </a:xfrm>
          </p:grpSpPr>
          <p:pic>
            <p:nvPicPr>
              <p:cNvPr id="8801" name="Google Shape;8801;p107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4524743" y="4451591"/>
                <a:ext cx="386228" cy="3262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02" name="Google Shape;8802;p107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4944605" y="4558271"/>
                <a:ext cx="109753" cy="12118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803" name="Google Shape;8803;p107"/>
              <p:cNvSpPr/>
              <p:nvPr/>
            </p:nvSpPr>
            <p:spPr>
              <a:xfrm>
                <a:off x="4996433" y="4506468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048"/>
                    </a:moveTo>
                    <a:lnTo>
                      <a:pt x="0" y="12192"/>
                    </a:lnTo>
                    <a:lnTo>
                      <a:pt x="3809" y="15240"/>
                    </a:lnTo>
                    <a:lnTo>
                      <a:pt x="12191" y="15240"/>
                    </a:lnTo>
                    <a:lnTo>
                      <a:pt x="15239" y="12192"/>
                    </a:lnTo>
                    <a:lnTo>
                      <a:pt x="15239" y="7620"/>
                    </a:lnTo>
                    <a:lnTo>
                      <a:pt x="15239" y="3048"/>
                    </a:lnTo>
                    <a:lnTo>
                      <a:pt x="12191" y="0"/>
                    </a:lnTo>
                    <a:lnTo>
                      <a:pt x="3809" y="0"/>
                    </a:lnTo>
                    <a:lnTo>
                      <a:pt x="0" y="3048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804" name="Google Shape;8804;p107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5091671" y="4541293"/>
                <a:ext cx="298098" cy="1412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805" name="Google Shape;8805;p107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5893819" y="4470641"/>
              <a:ext cx="464321" cy="18519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806" name="Google Shape;8806;p107"/>
            <p:cNvGrpSpPr/>
            <p:nvPr/>
          </p:nvGrpSpPr>
          <p:grpSpPr>
            <a:xfrm>
              <a:off x="6697836" y="4503407"/>
              <a:ext cx="772824" cy="222529"/>
              <a:chOff x="6697836" y="4503407"/>
              <a:chExt cx="772824" cy="222529"/>
            </a:xfrm>
          </p:grpSpPr>
          <p:pic>
            <p:nvPicPr>
              <p:cNvPr id="8807" name="Google Shape;8807;p107"/>
              <p:cNvPicPr preferRelativeResize="0"/>
              <p:nvPr/>
            </p:nvPicPr>
            <p:blipFill rotWithShape="1">
              <a:blip r:embed="rId52">
                <a:alphaModFix/>
              </a:blip>
              <a:srcRect b="0" l="0" r="0" t="0"/>
              <a:stretch/>
            </p:blipFill>
            <p:spPr>
              <a:xfrm>
                <a:off x="6697836" y="4507264"/>
                <a:ext cx="333912" cy="1396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08" name="Google Shape;8808;p107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7059155" y="4514075"/>
                <a:ext cx="83083" cy="1181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09" name="Google Shape;8809;p107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7174979" y="4503407"/>
                <a:ext cx="69367" cy="1234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10" name="Google Shape;8810;p107"/>
              <p:cNvPicPr preferRelativeResize="0"/>
              <p:nvPr/>
            </p:nvPicPr>
            <p:blipFill rotWithShape="1">
              <a:blip r:embed="rId55">
                <a:alphaModFix/>
              </a:blip>
              <a:srcRect b="0" l="0" r="0" t="0"/>
              <a:stretch/>
            </p:blipFill>
            <p:spPr>
              <a:xfrm>
                <a:off x="7272003" y="4519409"/>
                <a:ext cx="79023" cy="2065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11" name="Google Shape;8811;p107"/>
              <p:cNvPicPr preferRelativeResize="0"/>
              <p:nvPr/>
            </p:nvPicPr>
            <p:blipFill rotWithShape="1">
              <a:blip r:embed="rId56">
                <a:alphaModFix/>
              </a:blip>
              <a:srcRect b="0" l="0" r="0" t="0"/>
              <a:stretch/>
            </p:blipFill>
            <p:spPr>
              <a:xfrm>
                <a:off x="7395197" y="4514075"/>
                <a:ext cx="75463" cy="1128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812" name="Google Shape;8812;p107"/>
            <p:cNvSpPr/>
            <p:nvPr/>
          </p:nvSpPr>
          <p:spPr>
            <a:xfrm>
              <a:off x="7549895" y="4591811"/>
              <a:ext cx="12700" cy="3175"/>
            </a:xfrm>
            <a:custGeom>
              <a:rect b="b" l="l" r="r" t="t"/>
              <a:pathLst>
                <a:path extrusionOk="0" h="3175" w="12700">
                  <a:moveTo>
                    <a:pt x="12192" y="3048"/>
                  </a:moveTo>
                  <a:lnTo>
                    <a:pt x="8382" y="2286"/>
                  </a:lnTo>
                  <a:lnTo>
                    <a:pt x="4572" y="1524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816" name="Shape 8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7" name="Google Shape;8817;p108"/>
          <p:cNvGrpSpPr/>
          <p:nvPr/>
        </p:nvGrpSpPr>
        <p:grpSpPr>
          <a:xfrm>
            <a:off x="1454768" y="883026"/>
            <a:ext cx="6501981" cy="3912323"/>
            <a:chOff x="3116579" y="2122384"/>
            <a:chExt cx="5635764" cy="3315247"/>
          </a:xfrm>
        </p:grpSpPr>
        <p:grpSp>
          <p:nvGrpSpPr>
            <p:cNvPr id="8818" name="Google Shape;8818;p108"/>
            <p:cNvGrpSpPr/>
            <p:nvPr/>
          </p:nvGrpSpPr>
          <p:grpSpPr>
            <a:xfrm>
              <a:off x="3453371" y="2215121"/>
              <a:ext cx="712495" cy="201193"/>
              <a:chOff x="3453371" y="2215121"/>
              <a:chExt cx="712495" cy="201193"/>
            </a:xfrm>
          </p:grpSpPr>
          <p:pic>
            <p:nvPicPr>
              <p:cNvPr id="8819" name="Google Shape;8819;p10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453371" y="2223503"/>
                <a:ext cx="149377" cy="1928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20" name="Google Shape;8820;p10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641585" y="2219693"/>
                <a:ext cx="164617" cy="1829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21" name="Google Shape;8821;p10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844372" y="2215121"/>
                <a:ext cx="321494" cy="1600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822" name="Google Shape;8822;p108"/>
            <p:cNvGrpSpPr/>
            <p:nvPr/>
          </p:nvGrpSpPr>
          <p:grpSpPr>
            <a:xfrm>
              <a:off x="4501121" y="2162543"/>
              <a:ext cx="236245" cy="176654"/>
              <a:chOff x="4501121" y="2162543"/>
              <a:chExt cx="236245" cy="176654"/>
            </a:xfrm>
          </p:grpSpPr>
          <p:pic>
            <p:nvPicPr>
              <p:cNvPr id="8823" name="Google Shape;8823;p10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501121" y="2209668"/>
                <a:ext cx="93310" cy="1295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24" name="Google Shape;8824;p10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626089" y="2162543"/>
                <a:ext cx="111277" cy="1577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825" name="Google Shape;8825;p108"/>
            <p:cNvGrpSpPr/>
            <p:nvPr/>
          </p:nvGrpSpPr>
          <p:grpSpPr>
            <a:xfrm>
              <a:off x="5006327" y="2122384"/>
              <a:ext cx="881139" cy="213729"/>
              <a:chOff x="5006327" y="2122384"/>
              <a:chExt cx="881139" cy="213729"/>
            </a:xfrm>
          </p:grpSpPr>
          <p:pic>
            <p:nvPicPr>
              <p:cNvPr id="8826" name="Google Shape;8826;p10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006327" y="2166353"/>
                <a:ext cx="292633" cy="16976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827" name="Google Shape;8827;p108"/>
              <p:cNvSpPr/>
              <p:nvPr/>
            </p:nvSpPr>
            <p:spPr>
              <a:xfrm>
                <a:off x="5342763" y="2152649"/>
                <a:ext cx="78104" cy="154305"/>
              </a:xfrm>
              <a:custGeom>
                <a:rect b="b" l="l" r="r" t="t"/>
                <a:pathLst>
                  <a:path extrusionOk="0" h="154305" w="78104">
                    <a:moveTo>
                      <a:pt x="33147" y="46482"/>
                    </a:moveTo>
                    <a:lnTo>
                      <a:pt x="34028" y="38004"/>
                    </a:lnTo>
                    <a:lnTo>
                      <a:pt x="35052" y="28956"/>
                    </a:lnTo>
                    <a:lnTo>
                      <a:pt x="35504" y="19907"/>
                    </a:lnTo>
                    <a:lnTo>
                      <a:pt x="34671" y="11430"/>
                    </a:lnTo>
                    <a:lnTo>
                      <a:pt x="33147" y="6096"/>
                    </a:lnTo>
                    <a:lnTo>
                      <a:pt x="27051" y="0"/>
                    </a:lnTo>
                    <a:lnTo>
                      <a:pt x="20955" y="4572"/>
                    </a:lnTo>
                    <a:lnTo>
                      <a:pt x="1905" y="41148"/>
                    </a:lnTo>
                    <a:lnTo>
                      <a:pt x="0" y="61436"/>
                    </a:lnTo>
                    <a:lnTo>
                      <a:pt x="2119" y="71258"/>
                    </a:lnTo>
                    <a:lnTo>
                      <a:pt x="7239" y="80010"/>
                    </a:lnTo>
                    <a:lnTo>
                      <a:pt x="17954" y="87630"/>
                    </a:lnTo>
                    <a:lnTo>
                      <a:pt x="30099" y="92964"/>
                    </a:lnTo>
                    <a:lnTo>
                      <a:pt x="42814" y="97155"/>
                    </a:lnTo>
                    <a:lnTo>
                      <a:pt x="55245" y="101346"/>
                    </a:lnTo>
                    <a:lnTo>
                      <a:pt x="61710" y="103727"/>
                    </a:lnTo>
                    <a:lnTo>
                      <a:pt x="68675" y="106680"/>
                    </a:lnTo>
                    <a:lnTo>
                      <a:pt x="74640" y="110775"/>
                    </a:lnTo>
                    <a:lnTo>
                      <a:pt x="78105" y="116586"/>
                    </a:lnTo>
                    <a:lnTo>
                      <a:pt x="77724" y="124003"/>
                    </a:lnTo>
                    <a:lnTo>
                      <a:pt x="36004" y="150018"/>
                    </a:lnTo>
                    <a:lnTo>
                      <a:pt x="10287" y="153924"/>
                    </a:lnTo>
                    <a:lnTo>
                      <a:pt x="1905" y="153162"/>
                    </a:lnTo>
                    <a:lnTo>
                      <a:pt x="4953" y="140970"/>
                    </a:lnTo>
                    <a:lnTo>
                      <a:pt x="4953" y="13563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8" name="Google Shape;8828;p108"/>
              <p:cNvSpPr/>
              <p:nvPr/>
            </p:nvSpPr>
            <p:spPr>
              <a:xfrm>
                <a:off x="5436870" y="2154935"/>
                <a:ext cx="79375" cy="128905"/>
              </a:xfrm>
              <a:custGeom>
                <a:rect b="b" l="l" r="r" t="t"/>
                <a:pathLst>
                  <a:path extrusionOk="0" h="128905" w="79375">
                    <a:moveTo>
                      <a:pt x="0" y="11429"/>
                    </a:moveTo>
                    <a:lnTo>
                      <a:pt x="42672" y="8381"/>
                    </a:lnTo>
                    <a:lnTo>
                      <a:pt x="50792" y="6667"/>
                    </a:lnTo>
                    <a:lnTo>
                      <a:pt x="59054" y="4952"/>
                    </a:lnTo>
                    <a:lnTo>
                      <a:pt x="67317" y="3238"/>
                    </a:lnTo>
                    <a:lnTo>
                      <a:pt x="75438" y="1523"/>
                    </a:lnTo>
                    <a:lnTo>
                      <a:pt x="78486" y="761"/>
                    </a:lnTo>
                    <a:lnTo>
                      <a:pt x="79248" y="1523"/>
                    </a:lnTo>
                    <a:lnTo>
                      <a:pt x="79248" y="0"/>
                    </a:lnTo>
                    <a:lnTo>
                      <a:pt x="70866" y="0"/>
                    </a:lnTo>
                    <a:lnTo>
                      <a:pt x="42898" y="26991"/>
                    </a:lnTo>
                    <a:lnTo>
                      <a:pt x="37623" y="64103"/>
                    </a:lnTo>
                    <a:lnTo>
                      <a:pt x="37707" y="78783"/>
                    </a:lnTo>
                    <a:lnTo>
                      <a:pt x="45827" y="118145"/>
                    </a:lnTo>
                    <a:lnTo>
                      <a:pt x="55626" y="128777"/>
                    </a:lnTo>
                    <a:lnTo>
                      <a:pt x="59436" y="128015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9" name="Google Shape;8829;p108"/>
              <p:cNvSpPr/>
              <p:nvPr/>
            </p:nvSpPr>
            <p:spPr>
              <a:xfrm>
                <a:off x="5546598" y="2179319"/>
                <a:ext cx="67310" cy="120014"/>
              </a:xfrm>
              <a:custGeom>
                <a:rect b="b" l="l" r="r" t="t"/>
                <a:pathLst>
                  <a:path extrusionOk="0" h="120014" w="67310">
                    <a:moveTo>
                      <a:pt x="3810" y="0"/>
                    </a:moveTo>
                    <a:lnTo>
                      <a:pt x="1607" y="9251"/>
                    </a:lnTo>
                    <a:lnTo>
                      <a:pt x="476" y="18002"/>
                    </a:lnTo>
                    <a:lnTo>
                      <a:pt x="59" y="26896"/>
                    </a:lnTo>
                    <a:lnTo>
                      <a:pt x="0" y="36576"/>
                    </a:lnTo>
                    <a:lnTo>
                      <a:pt x="23" y="48458"/>
                    </a:lnTo>
                    <a:lnTo>
                      <a:pt x="190" y="60198"/>
                    </a:lnTo>
                    <a:lnTo>
                      <a:pt x="642" y="71937"/>
                    </a:lnTo>
                    <a:lnTo>
                      <a:pt x="1524" y="83820"/>
                    </a:lnTo>
                    <a:lnTo>
                      <a:pt x="2583" y="91154"/>
                    </a:lnTo>
                    <a:lnTo>
                      <a:pt x="3714" y="99060"/>
                    </a:lnTo>
                    <a:lnTo>
                      <a:pt x="5274" y="106965"/>
                    </a:lnTo>
                    <a:lnTo>
                      <a:pt x="7620" y="114300"/>
                    </a:lnTo>
                    <a:lnTo>
                      <a:pt x="9144" y="119634"/>
                    </a:lnTo>
                    <a:lnTo>
                      <a:pt x="15240" y="119634"/>
                    </a:lnTo>
                    <a:lnTo>
                      <a:pt x="19812" y="118872"/>
                    </a:lnTo>
                    <a:lnTo>
                      <a:pt x="26991" y="116657"/>
                    </a:lnTo>
                    <a:lnTo>
                      <a:pt x="33813" y="113728"/>
                    </a:lnTo>
                    <a:lnTo>
                      <a:pt x="40493" y="110513"/>
                    </a:lnTo>
                    <a:lnTo>
                      <a:pt x="47244" y="107442"/>
                    </a:lnTo>
                    <a:lnTo>
                      <a:pt x="52578" y="104394"/>
                    </a:lnTo>
                    <a:lnTo>
                      <a:pt x="63246" y="102870"/>
                    </a:lnTo>
                    <a:lnTo>
                      <a:pt x="66294" y="96012"/>
                    </a:lnTo>
                    <a:lnTo>
                      <a:pt x="66294" y="95249"/>
                    </a:lnTo>
                    <a:lnTo>
                      <a:pt x="66294" y="94488"/>
                    </a:lnTo>
                    <a:lnTo>
                      <a:pt x="67056" y="92963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0" name="Google Shape;8830;p108"/>
              <p:cNvSpPr/>
              <p:nvPr/>
            </p:nvSpPr>
            <p:spPr>
              <a:xfrm>
                <a:off x="5554218" y="2210561"/>
                <a:ext cx="47625" cy="29844"/>
              </a:xfrm>
              <a:custGeom>
                <a:rect b="b" l="l" r="r" t="t"/>
                <a:pathLst>
                  <a:path extrusionOk="0" h="29844" w="47625">
                    <a:moveTo>
                      <a:pt x="0" y="29717"/>
                    </a:moveTo>
                    <a:lnTo>
                      <a:pt x="8596" y="22633"/>
                    </a:lnTo>
                    <a:lnTo>
                      <a:pt x="16763" y="17621"/>
                    </a:lnTo>
                    <a:lnTo>
                      <a:pt x="25503" y="13323"/>
                    </a:lnTo>
                    <a:lnTo>
                      <a:pt x="35813" y="8381"/>
                    </a:lnTo>
                    <a:lnTo>
                      <a:pt x="41909" y="4571"/>
                    </a:lnTo>
                    <a:lnTo>
                      <a:pt x="44195" y="3809"/>
                    </a:lnTo>
                    <a:lnTo>
                      <a:pt x="47243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1" name="Google Shape;8831;p108"/>
              <p:cNvSpPr/>
              <p:nvPr/>
            </p:nvSpPr>
            <p:spPr>
              <a:xfrm>
                <a:off x="5559552" y="2157221"/>
                <a:ext cx="62229" cy="18414"/>
              </a:xfrm>
              <a:custGeom>
                <a:rect b="b" l="l" r="r" t="t"/>
                <a:pathLst>
                  <a:path extrusionOk="0" h="18414" w="62229">
                    <a:moveTo>
                      <a:pt x="0" y="18287"/>
                    </a:moveTo>
                    <a:lnTo>
                      <a:pt x="44957" y="1523"/>
                    </a:lnTo>
                    <a:lnTo>
                      <a:pt x="56388" y="761"/>
                    </a:lnTo>
                    <a:lnTo>
                      <a:pt x="61722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2" name="Google Shape;8832;p108"/>
              <p:cNvSpPr/>
              <p:nvPr/>
            </p:nvSpPr>
            <p:spPr>
              <a:xfrm>
                <a:off x="5641169" y="2177795"/>
                <a:ext cx="8889" cy="123189"/>
              </a:xfrm>
              <a:custGeom>
                <a:rect b="b" l="l" r="r" t="t"/>
                <a:pathLst>
                  <a:path extrusionOk="0" h="123189" w="8889">
                    <a:moveTo>
                      <a:pt x="7536" y="0"/>
                    </a:moveTo>
                    <a:lnTo>
                      <a:pt x="7977" y="10739"/>
                    </a:lnTo>
                    <a:lnTo>
                      <a:pt x="8203" y="21336"/>
                    </a:lnTo>
                    <a:lnTo>
                      <a:pt x="8286" y="31932"/>
                    </a:lnTo>
                    <a:lnTo>
                      <a:pt x="8298" y="42672"/>
                    </a:lnTo>
                    <a:lnTo>
                      <a:pt x="8251" y="53994"/>
                    </a:lnTo>
                    <a:lnTo>
                      <a:pt x="3786" y="94749"/>
                    </a:lnTo>
                    <a:lnTo>
                      <a:pt x="1535" y="103251"/>
                    </a:lnTo>
                    <a:lnTo>
                      <a:pt x="0" y="111752"/>
                    </a:lnTo>
                    <a:lnTo>
                      <a:pt x="678" y="118110"/>
                    </a:lnTo>
                    <a:lnTo>
                      <a:pt x="2964" y="122682"/>
                    </a:lnTo>
                    <a:lnTo>
                      <a:pt x="4488" y="115823"/>
                    </a:lnTo>
                    <a:lnTo>
                      <a:pt x="5250" y="11430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3" name="Google Shape;8833;p108"/>
              <p:cNvSpPr/>
              <p:nvPr/>
            </p:nvSpPr>
            <p:spPr>
              <a:xfrm>
                <a:off x="5626608" y="2152649"/>
                <a:ext cx="140335" cy="136525"/>
              </a:xfrm>
              <a:custGeom>
                <a:rect b="b" l="l" r="r" t="t"/>
                <a:pathLst>
                  <a:path extrusionOk="0" h="136525" w="140335">
                    <a:moveTo>
                      <a:pt x="0" y="13715"/>
                    </a:moveTo>
                    <a:lnTo>
                      <a:pt x="12918" y="5464"/>
                    </a:lnTo>
                    <a:lnTo>
                      <a:pt x="23907" y="1428"/>
                    </a:lnTo>
                    <a:lnTo>
                      <a:pt x="35897" y="107"/>
                    </a:lnTo>
                    <a:lnTo>
                      <a:pt x="51816" y="0"/>
                    </a:lnTo>
                    <a:lnTo>
                      <a:pt x="64912" y="857"/>
                    </a:lnTo>
                    <a:lnTo>
                      <a:pt x="101346" y="13715"/>
                    </a:lnTo>
                    <a:lnTo>
                      <a:pt x="110871" y="28193"/>
                    </a:lnTo>
                    <a:lnTo>
                      <a:pt x="110561" y="36647"/>
                    </a:lnTo>
                    <a:lnTo>
                      <a:pt x="77854" y="69389"/>
                    </a:lnTo>
                    <a:lnTo>
                      <a:pt x="67056" y="75437"/>
                    </a:lnTo>
                    <a:lnTo>
                      <a:pt x="61722" y="79247"/>
                    </a:lnTo>
                    <a:lnTo>
                      <a:pt x="54864" y="81533"/>
                    </a:lnTo>
                    <a:lnTo>
                      <a:pt x="49530" y="84581"/>
                    </a:lnTo>
                    <a:lnTo>
                      <a:pt x="51054" y="90677"/>
                    </a:lnTo>
                    <a:lnTo>
                      <a:pt x="53340" y="92201"/>
                    </a:lnTo>
                    <a:lnTo>
                      <a:pt x="58674" y="96011"/>
                    </a:lnTo>
                    <a:lnTo>
                      <a:pt x="66353" y="101476"/>
                    </a:lnTo>
                    <a:lnTo>
                      <a:pt x="74390" y="106584"/>
                    </a:lnTo>
                    <a:lnTo>
                      <a:pt x="82569" y="111549"/>
                    </a:lnTo>
                    <a:lnTo>
                      <a:pt x="90678" y="116585"/>
                    </a:lnTo>
                    <a:lnTo>
                      <a:pt x="98238" y="121038"/>
                    </a:lnTo>
                    <a:lnTo>
                      <a:pt x="106013" y="125920"/>
                    </a:lnTo>
                    <a:lnTo>
                      <a:pt x="113930" y="130516"/>
                    </a:lnTo>
                    <a:lnTo>
                      <a:pt x="121920" y="134111"/>
                    </a:lnTo>
                    <a:lnTo>
                      <a:pt x="128016" y="136397"/>
                    </a:lnTo>
                    <a:lnTo>
                      <a:pt x="134112" y="135635"/>
                    </a:lnTo>
                    <a:lnTo>
                      <a:pt x="140208" y="136397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4" name="Google Shape;8834;p108"/>
              <p:cNvSpPr/>
              <p:nvPr/>
            </p:nvSpPr>
            <p:spPr>
              <a:xfrm>
                <a:off x="5759196" y="2122384"/>
                <a:ext cx="128270" cy="139064"/>
              </a:xfrm>
              <a:custGeom>
                <a:rect b="b" l="l" r="r" t="t"/>
                <a:pathLst>
                  <a:path extrusionOk="0" h="139064" w="128270">
                    <a:moveTo>
                      <a:pt x="92963" y="13501"/>
                    </a:moveTo>
                    <a:lnTo>
                      <a:pt x="89451" y="7191"/>
                    </a:lnTo>
                    <a:lnTo>
                      <a:pt x="86010" y="2452"/>
                    </a:lnTo>
                    <a:lnTo>
                      <a:pt x="81283" y="0"/>
                    </a:lnTo>
                    <a:lnTo>
                      <a:pt x="73913" y="547"/>
                    </a:lnTo>
                    <a:lnTo>
                      <a:pt x="43707" y="37445"/>
                    </a:lnTo>
                    <a:lnTo>
                      <a:pt x="39112" y="60757"/>
                    </a:lnTo>
                    <a:lnTo>
                      <a:pt x="40385" y="71413"/>
                    </a:lnTo>
                    <a:lnTo>
                      <a:pt x="70865" y="97321"/>
                    </a:lnTo>
                    <a:lnTo>
                      <a:pt x="99262" y="105465"/>
                    </a:lnTo>
                    <a:lnTo>
                      <a:pt x="108965" y="107989"/>
                    </a:lnTo>
                    <a:lnTo>
                      <a:pt x="113537" y="108751"/>
                    </a:lnTo>
                    <a:lnTo>
                      <a:pt x="124967" y="111037"/>
                    </a:lnTo>
                    <a:lnTo>
                      <a:pt x="127253" y="115609"/>
                    </a:lnTo>
                    <a:lnTo>
                      <a:pt x="128015" y="117895"/>
                    </a:lnTo>
                    <a:lnTo>
                      <a:pt x="128015" y="118657"/>
                    </a:lnTo>
                    <a:lnTo>
                      <a:pt x="128015" y="120181"/>
                    </a:lnTo>
                    <a:lnTo>
                      <a:pt x="85093" y="132861"/>
                    </a:lnTo>
                    <a:lnTo>
                      <a:pt x="41909" y="136183"/>
                    </a:lnTo>
                    <a:lnTo>
                      <a:pt x="33397" y="137171"/>
                    </a:lnTo>
                    <a:lnTo>
                      <a:pt x="22955" y="138374"/>
                    </a:lnTo>
                    <a:lnTo>
                      <a:pt x="12656" y="138862"/>
                    </a:lnTo>
                    <a:lnTo>
                      <a:pt x="4571" y="137707"/>
                    </a:lnTo>
                    <a:lnTo>
                      <a:pt x="3047" y="136183"/>
                    </a:lnTo>
                    <a:lnTo>
                      <a:pt x="1523" y="134659"/>
                    </a:lnTo>
                    <a:lnTo>
                      <a:pt x="0" y="133135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35" name="Google Shape;8835;p108"/>
            <p:cNvSpPr/>
            <p:nvPr/>
          </p:nvSpPr>
          <p:spPr>
            <a:xfrm>
              <a:off x="3535679" y="2516885"/>
              <a:ext cx="615950" cy="31750"/>
            </a:xfrm>
            <a:custGeom>
              <a:rect b="b" l="l" r="r" t="t"/>
              <a:pathLst>
                <a:path extrusionOk="0" h="31750" w="615950">
                  <a:moveTo>
                    <a:pt x="0" y="31242"/>
                  </a:moveTo>
                  <a:lnTo>
                    <a:pt x="16013" y="29408"/>
                  </a:lnTo>
                  <a:lnTo>
                    <a:pt x="32099" y="27432"/>
                  </a:lnTo>
                  <a:lnTo>
                    <a:pt x="48327" y="25455"/>
                  </a:lnTo>
                  <a:lnTo>
                    <a:pt x="95642" y="20585"/>
                  </a:lnTo>
                  <a:lnTo>
                    <a:pt x="157674" y="16228"/>
                  </a:lnTo>
                  <a:lnTo>
                    <a:pt x="226683" y="13013"/>
                  </a:lnTo>
                  <a:lnTo>
                    <a:pt x="301811" y="10941"/>
                  </a:lnTo>
                  <a:lnTo>
                    <a:pt x="339090" y="9906"/>
                  </a:lnTo>
                  <a:lnTo>
                    <a:pt x="373820" y="8751"/>
                  </a:lnTo>
                  <a:lnTo>
                    <a:pt x="408336" y="7524"/>
                  </a:lnTo>
                  <a:lnTo>
                    <a:pt x="442710" y="6155"/>
                  </a:lnTo>
                  <a:lnTo>
                    <a:pt x="477012" y="4572"/>
                  </a:lnTo>
                  <a:lnTo>
                    <a:pt x="500764" y="3571"/>
                  </a:lnTo>
                  <a:lnTo>
                    <a:pt x="524160" y="2857"/>
                  </a:lnTo>
                  <a:lnTo>
                    <a:pt x="547413" y="2428"/>
                  </a:lnTo>
                  <a:lnTo>
                    <a:pt x="570738" y="2286"/>
                  </a:lnTo>
                  <a:lnTo>
                    <a:pt x="582156" y="2286"/>
                  </a:lnTo>
                  <a:lnTo>
                    <a:pt x="593502" y="2286"/>
                  </a:lnTo>
                  <a:lnTo>
                    <a:pt x="604706" y="2286"/>
                  </a:lnTo>
                  <a:lnTo>
                    <a:pt x="615696" y="2286"/>
                  </a:lnTo>
                  <a:lnTo>
                    <a:pt x="609290" y="2619"/>
                  </a:lnTo>
                  <a:lnTo>
                    <a:pt x="602742" y="3238"/>
                  </a:lnTo>
                  <a:lnTo>
                    <a:pt x="596193" y="3571"/>
                  </a:lnTo>
                  <a:lnTo>
                    <a:pt x="589788" y="3048"/>
                  </a:lnTo>
                  <a:lnTo>
                    <a:pt x="587502" y="2286"/>
                  </a:lnTo>
                  <a:lnTo>
                    <a:pt x="585216" y="762"/>
                  </a:lnTo>
                  <a:lnTo>
                    <a:pt x="582930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6" name="Google Shape;8836;p108"/>
            <p:cNvSpPr/>
            <p:nvPr/>
          </p:nvSpPr>
          <p:spPr>
            <a:xfrm>
              <a:off x="4533900" y="2420111"/>
              <a:ext cx="198120" cy="14605"/>
            </a:xfrm>
            <a:custGeom>
              <a:rect b="b" l="l" r="r" t="t"/>
              <a:pathLst>
                <a:path extrusionOk="0" h="14605" w="198120">
                  <a:moveTo>
                    <a:pt x="0" y="14477"/>
                  </a:moveTo>
                  <a:lnTo>
                    <a:pt x="29598" y="11620"/>
                  </a:lnTo>
                  <a:lnTo>
                    <a:pt x="59055" y="8762"/>
                  </a:lnTo>
                  <a:lnTo>
                    <a:pt x="88511" y="5905"/>
                  </a:lnTo>
                  <a:lnTo>
                    <a:pt x="118110" y="3047"/>
                  </a:lnTo>
                  <a:lnTo>
                    <a:pt x="168902" y="154"/>
                  </a:lnTo>
                  <a:lnTo>
                    <a:pt x="192786" y="0"/>
                  </a:lnTo>
                  <a:lnTo>
                    <a:pt x="193548" y="0"/>
                  </a:lnTo>
                  <a:lnTo>
                    <a:pt x="198120" y="0"/>
                  </a:lnTo>
                  <a:lnTo>
                    <a:pt x="195072" y="6095"/>
                  </a:lnTo>
                  <a:lnTo>
                    <a:pt x="192786" y="7619"/>
                  </a:lnTo>
                  <a:lnTo>
                    <a:pt x="185166" y="8381"/>
                  </a:lnTo>
                  <a:lnTo>
                    <a:pt x="182880" y="8381"/>
                  </a:lnTo>
                  <a:lnTo>
                    <a:pt x="180594" y="8381"/>
                  </a:lnTo>
                  <a:lnTo>
                    <a:pt x="178308" y="8381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7" name="Google Shape;8837;p108"/>
            <p:cNvSpPr/>
            <p:nvPr/>
          </p:nvSpPr>
          <p:spPr>
            <a:xfrm>
              <a:off x="5110734" y="2374392"/>
              <a:ext cx="731520" cy="27939"/>
            </a:xfrm>
            <a:custGeom>
              <a:rect b="b" l="l" r="r" t="t"/>
              <a:pathLst>
                <a:path extrusionOk="0" h="27939" w="731520">
                  <a:moveTo>
                    <a:pt x="0" y="27432"/>
                  </a:moveTo>
                  <a:lnTo>
                    <a:pt x="52185" y="24324"/>
                  </a:lnTo>
                  <a:lnTo>
                    <a:pt x="101357" y="22800"/>
                  </a:lnTo>
                  <a:lnTo>
                    <a:pt x="133445" y="21621"/>
                  </a:lnTo>
                  <a:lnTo>
                    <a:pt x="165675" y="20300"/>
                  </a:lnTo>
                  <a:lnTo>
                    <a:pt x="198120" y="19050"/>
                  </a:lnTo>
                  <a:lnTo>
                    <a:pt x="249874" y="17595"/>
                  </a:lnTo>
                  <a:lnTo>
                    <a:pt x="301692" y="16132"/>
                  </a:lnTo>
                  <a:lnTo>
                    <a:pt x="353563" y="14723"/>
                  </a:lnTo>
                  <a:lnTo>
                    <a:pt x="405479" y="13430"/>
                  </a:lnTo>
                  <a:lnTo>
                    <a:pt x="457430" y="12315"/>
                  </a:lnTo>
                  <a:lnTo>
                    <a:pt x="509408" y="11441"/>
                  </a:lnTo>
                  <a:lnTo>
                    <a:pt x="561404" y="10871"/>
                  </a:lnTo>
                  <a:lnTo>
                    <a:pt x="613410" y="10668"/>
                  </a:lnTo>
                  <a:lnTo>
                    <a:pt x="636281" y="10787"/>
                  </a:lnTo>
                  <a:lnTo>
                    <a:pt x="659225" y="11049"/>
                  </a:lnTo>
                  <a:lnTo>
                    <a:pt x="682311" y="11310"/>
                  </a:lnTo>
                  <a:lnTo>
                    <a:pt x="705612" y="11430"/>
                  </a:lnTo>
                  <a:lnTo>
                    <a:pt x="713994" y="10668"/>
                  </a:lnTo>
                  <a:lnTo>
                    <a:pt x="722376" y="9906"/>
                  </a:lnTo>
                  <a:lnTo>
                    <a:pt x="730758" y="9906"/>
                  </a:lnTo>
                  <a:lnTo>
                    <a:pt x="731520" y="9906"/>
                  </a:lnTo>
                  <a:lnTo>
                    <a:pt x="727710" y="8382"/>
                  </a:lnTo>
                  <a:lnTo>
                    <a:pt x="722376" y="6858"/>
                  </a:lnTo>
                  <a:lnTo>
                    <a:pt x="717804" y="6858"/>
                  </a:lnTo>
                  <a:lnTo>
                    <a:pt x="710291" y="5893"/>
                  </a:lnTo>
                  <a:lnTo>
                    <a:pt x="703421" y="4286"/>
                  </a:lnTo>
                  <a:lnTo>
                    <a:pt x="696694" y="2250"/>
                  </a:lnTo>
                  <a:lnTo>
                    <a:pt x="689610" y="0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838" name="Google Shape;8838;p10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789270" y="2482619"/>
              <a:ext cx="296943" cy="30250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839" name="Google Shape;8839;p108"/>
            <p:cNvGrpSpPr/>
            <p:nvPr/>
          </p:nvGrpSpPr>
          <p:grpSpPr>
            <a:xfrm>
              <a:off x="8297214" y="2519159"/>
              <a:ext cx="455129" cy="183667"/>
              <a:chOff x="8297214" y="2519159"/>
              <a:chExt cx="455129" cy="183667"/>
            </a:xfrm>
          </p:grpSpPr>
          <p:pic>
            <p:nvPicPr>
              <p:cNvPr id="8840" name="Google Shape;8840;p108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8297214" y="2519159"/>
                <a:ext cx="131279" cy="18366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841" name="Google Shape;8841;p108"/>
              <p:cNvSpPr/>
              <p:nvPr/>
            </p:nvSpPr>
            <p:spPr>
              <a:xfrm>
                <a:off x="8468105" y="2564129"/>
                <a:ext cx="83820" cy="1269"/>
              </a:xfrm>
              <a:custGeom>
                <a:rect b="b" l="l" r="r" t="t"/>
                <a:pathLst>
                  <a:path extrusionOk="0" h="1269" w="83820">
                    <a:moveTo>
                      <a:pt x="0" y="762"/>
                    </a:moveTo>
                    <a:lnTo>
                      <a:pt x="45720" y="0"/>
                    </a:lnTo>
                    <a:lnTo>
                      <a:pt x="55316" y="0"/>
                    </a:lnTo>
                    <a:lnTo>
                      <a:pt x="64769" y="0"/>
                    </a:lnTo>
                    <a:lnTo>
                      <a:pt x="74223" y="0"/>
                    </a:lnTo>
                    <a:lnTo>
                      <a:pt x="83820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2" name="Google Shape;8842;p108"/>
              <p:cNvSpPr/>
              <p:nvPr/>
            </p:nvSpPr>
            <p:spPr>
              <a:xfrm>
                <a:off x="8493251" y="2612135"/>
                <a:ext cx="74295" cy="16510"/>
              </a:xfrm>
              <a:custGeom>
                <a:rect b="b" l="l" r="r" t="t"/>
                <a:pathLst>
                  <a:path extrusionOk="0" h="16510" w="74295">
                    <a:moveTo>
                      <a:pt x="0" y="16001"/>
                    </a:moveTo>
                    <a:lnTo>
                      <a:pt x="48113" y="8715"/>
                    </a:lnTo>
                    <a:lnTo>
                      <a:pt x="67056" y="2285"/>
                    </a:lnTo>
                    <a:lnTo>
                      <a:pt x="70104" y="1523"/>
                    </a:lnTo>
                    <a:lnTo>
                      <a:pt x="73914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843" name="Google Shape;8843;p108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601442" y="2520671"/>
                <a:ext cx="150901" cy="1478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844" name="Google Shape;8844;p108"/>
            <p:cNvSpPr/>
            <p:nvPr/>
          </p:nvSpPr>
          <p:spPr>
            <a:xfrm>
              <a:off x="3116579" y="3278123"/>
              <a:ext cx="105410" cy="12700"/>
            </a:xfrm>
            <a:custGeom>
              <a:rect b="b" l="l" r="r" t="t"/>
              <a:pathLst>
                <a:path extrusionOk="0" h="12700" w="105410">
                  <a:moveTo>
                    <a:pt x="0" y="0"/>
                  </a:moveTo>
                  <a:lnTo>
                    <a:pt x="10977" y="1035"/>
                  </a:lnTo>
                  <a:lnTo>
                    <a:pt x="22097" y="2000"/>
                  </a:lnTo>
                  <a:lnTo>
                    <a:pt x="33218" y="3107"/>
                  </a:lnTo>
                  <a:lnTo>
                    <a:pt x="44196" y="4571"/>
                  </a:lnTo>
                  <a:lnTo>
                    <a:pt x="54935" y="5834"/>
                  </a:lnTo>
                  <a:lnTo>
                    <a:pt x="65532" y="7238"/>
                  </a:lnTo>
                  <a:lnTo>
                    <a:pt x="76128" y="8643"/>
                  </a:lnTo>
                  <a:lnTo>
                    <a:pt x="86868" y="9905"/>
                  </a:lnTo>
                  <a:lnTo>
                    <a:pt x="91440" y="10667"/>
                  </a:lnTo>
                  <a:lnTo>
                    <a:pt x="96012" y="9905"/>
                  </a:lnTo>
                  <a:lnTo>
                    <a:pt x="100584" y="10667"/>
                  </a:lnTo>
                  <a:lnTo>
                    <a:pt x="105155" y="12191"/>
                  </a:lnTo>
                  <a:lnTo>
                    <a:pt x="98298" y="11429"/>
                  </a:lnTo>
                  <a:lnTo>
                    <a:pt x="97536" y="11429"/>
                  </a:lnTo>
                  <a:lnTo>
                    <a:pt x="96774" y="11429"/>
                  </a:lnTo>
                  <a:lnTo>
                    <a:pt x="95250" y="10667"/>
                  </a:lnTo>
                  <a:lnTo>
                    <a:pt x="93726" y="10667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45" name="Google Shape;8845;p108"/>
            <p:cNvGrpSpPr/>
            <p:nvPr/>
          </p:nvGrpSpPr>
          <p:grpSpPr>
            <a:xfrm>
              <a:off x="3906594" y="3055619"/>
              <a:ext cx="705042" cy="378798"/>
              <a:chOff x="3906594" y="3055619"/>
              <a:chExt cx="705042" cy="378798"/>
            </a:xfrm>
          </p:grpSpPr>
          <p:pic>
            <p:nvPicPr>
              <p:cNvPr id="8846" name="Google Shape;8846;p108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3906594" y="3164573"/>
                <a:ext cx="447009" cy="2698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47" name="Google Shape;8847;p108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4376415" y="3156191"/>
                <a:ext cx="108729" cy="1813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48" name="Google Shape;8848;p108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4514170" y="3198982"/>
                <a:ext cx="97466" cy="1154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849" name="Google Shape;8849;p108"/>
              <p:cNvSpPr/>
              <p:nvPr/>
            </p:nvSpPr>
            <p:spPr>
              <a:xfrm>
                <a:off x="4562093" y="3055619"/>
                <a:ext cx="17145" cy="87630"/>
              </a:xfrm>
              <a:custGeom>
                <a:rect b="b" l="l" r="r" t="t"/>
                <a:pathLst>
                  <a:path extrusionOk="0" h="87630" w="17145">
                    <a:moveTo>
                      <a:pt x="16763" y="0"/>
                    </a:moveTo>
                    <a:lnTo>
                      <a:pt x="13966" y="12918"/>
                    </a:lnTo>
                    <a:lnTo>
                      <a:pt x="12096" y="25622"/>
                    </a:lnTo>
                    <a:lnTo>
                      <a:pt x="10656" y="38469"/>
                    </a:lnTo>
                    <a:lnTo>
                      <a:pt x="9143" y="51816"/>
                    </a:lnTo>
                    <a:lnTo>
                      <a:pt x="7393" y="61162"/>
                    </a:lnTo>
                    <a:lnTo>
                      <a:pt x="5429" y="70008"/>
                    </a:lnTo>
                    <a:lnTo>
                      <a:pt x="3036" y="78712"/>
                    </a:lnTo>
                    <a:lnTo>
                      <a:pt x="0" y="8763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50" name="Google Shape;8850;p108"/>
            <p:cNvGrpSpPr/>
            <p:nvPr/>
          </p:nvGrpSpPr>
          <p:grpSpPr>
            <a:xfrm>
              <a:off x="5040617" y="3115817"/>
              <a:ext cx="815364" cy="281940"/>
              <a:chOff x="5040617" y="3115817"/>
              <a:chExt cx="815364" cy="281940"/>
            </a:xfrm>
          </p:grpSpPr>
          <p:sp>
            <p:nvSpPr>
              <p:cNvPr id="8851" name="Google Shape;8851;p108"/>
              <p:cNvSpPr/>
              <p:nvPr/>
            </p:nvSpPr>
            <p:spPr>
              <a:xfrm>
                <a:off x="5048285" y="3131057"/>
                <a:ext cx="27939" cy="266700"/>
              </a:xfrm>
              <a:custGeom>
                <a:rect b="b" l="l" r="r" t="t"/>
                <a:pathLst>
                  <a:path extrusionOk="0" h="266700" w="27939">
                    <a:moveTo>
                      <a:pt x="726" y="0"/>
                    </a:moveTo>
                    <a:lnTo>
                      <a:pt x="0" y="26027"/>
                    </a:lnTo>
                    <a:lnTo>
                      <a:pt x="1774" y="51053"/>
                    </a:lnTo>
                    <a:lnTo>
                      <a:pt x="5119" y="76080"/>
                    </a:lnTo>
                    <a:lnTo>
                      <a:pt x="9108" y="102107"/>
                    </a:lnTo>
                    <a:lnTo>
                      <a:pt x="12180" y="130813"/>
                    </a:lnTo>
                    <a:lnTo>
                      <a:pt x="14823" y="159734"/>
                    </a:lnTo>
                    <a:lnTo>
                      <a:pt x="17466" y="188797"/>
                    </a:lnTo>
                    <a:lnTo>
                      <a:pt x="20538" y="217932"/>
                    </a:lnTo>
                    <a:lnTo>
                      <a:pt x="21931" y="230052"/>
                    </a:lnTo>
                    <a:lnTo>
                      <a:pt x="23681" y="242315"/>
                    </a:lnTo>
                    <a:lnTo>
                      <a:pt x="25574" y="254579"/>
                    </a:lnTo>
                    <a:lnTo>
                      <a:pt x="27396" y="26670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852" name="Google Shape;8852;p108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5040617" y="3184385"/>
                <a:ext cx="176047" cy="1272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53" name="Google Shape;8853;p108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5250048" y="3198101"/>
                <a:ext cx="80916" cy="10746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854" name="Google Shape;8854;p108"/>
              <p:cNvSpPr/>
              <p:nvPr/>
            </p:nvSpPr>
            <p:spPr>
              <a:xfrm>
                <a:off x="5366480" y="3115817"/>
                <a:ext cx="243839" cy="165100"/>
              </a:xfrm>
              <a:custGeom>
                <a:rect b="b" l="l" r="r" t="t"/>
                <a:pathLst>
                  <a:path extrusionOk="0" h="165100" w="243839">
                    <a:moveTo>
                      <a:pt x="33813" y="0"/>
                    </a:moveTo>
                    <a:lnTo>
                      <a:pt x="36433" y="18371"/>
                    </a:lnTo>
                    <a:lnTo>
                      <a:pt x="40481" y="36099"/>
                    </a:lnTo>
                    <a:lnTo>
                      <a:pt x="45386" y="53685"/>
                    </a:lnTo>
                    <a:lnTo>
                      <a:pt x="50577" y="71628"/>
                    </a:lnTo>
                    <a:lnTo>
                      <a:pt x="55864" y="90499"/>
                    </a:lnTo>
                    <a:lnTo>
                      <a:pt x="60293" y="109442"/>
                    </a:lnTo>
                    <a:lnTo>
                      <a:pt x="63865" y="128527"/>
                    </a:lnTo>
                    <a:lnTo>
                      <a:pt x="66579" y="147828"/>
                    </a:lnTo>
                    <a:lnTo>
                      <a:pt x="67341" y="155448"/>
                    </a:lnTo>
                    <a:lnTo>
                      <a:pt x="67341" y="157734"/>
                    </a:lnTo>
                    <a:lnTo>
                      <a:pt x="67341" y="162306"/>
                    </a:lnTo>
                    <a:lnTo>
                      <a:pt x="66377" y="162698"/>
                    </a:lnTo>
                    <a:lnTo>
                      <a:pt x="64198" y="157448"/>
                    </a:lnTo>
                    <a:lnTo>
                      <a:pt x="61876" y="150625"/>
                    </a:lnTo>
                    <a:lnTo>
                      <a:pt x="60483" y="146304"/>
                    </a:lnTo>
                    <a:lnTo>
                      <a:pt x="55387" y="135945"/>
                    </a:lnTo>
                    <a:lnTo>
                      <a:pt x="30432" y="103286"/>
                    </a:lnTo>
                    <a:lnTo>
                      <a:pt x="0" y="129111"/>
                    </a:lnTo>
                    <a:lnTo>
                      <a:pt x="285" y="138684"/>
                    </a:lnTo>
                    <a:lnTo>
                      <a:pt x="40088" y="164532"/>
                    </a:lnTo>
                    <a:lnTo>
                      <a:pt x="53340" y="163163"/>
                    </a:lnTo>
                    <a:lnTo>
                      <a:pt x="89273" y="146935"/>
                    </a:lnTo>
                    <a:lnTo>
                      <a:pt x="116574" y="107441"/>
                    </a:lnTo>
                    <a:lnTo>
                      <a:pt x="118741" y="84677"/>
                    </a:lnTo>
                    <a:lnTo>
                      <a:pt x="118395" y="73151"/>
                    </a:lnTo>
                    <a:lnTo>
                      <a:pt x="118395" y="75437"/>
                    </a:lnTo>
                    <a:lnTo>
                      <a:pt x="118395" y="83819"/>
                    </a:lnTo>
                    <a:lnTo>
                      <a:pt x="118395" y="86105"/>
                    </a:lnTo>
                    <a:lnTo>
                      <a:pt x="118705" y="95928"/>
                    </a:lnTo>
                    <a:lnTo>
                      <a:pt x="131826" y="139255"/>
                    </a:lnTo>
                    <a:lnTo>
                      <a:pt x="153078" y="147923"/>
                    </a:lnTo>
                    <a:lnTo>
                      <a:pt x="160210" y="145160"/>
                    </a:lnTo>
                    <a:lnTo>
                      <a:pt x="180403" y="103989"/>
                    </a:lnTo>
                    <a:lnTo>
                      <a:pt x="181641" y="93725"/>
                    </a:lnTo>
                    <a:lnTo>
                      <a:pt x="181641" y="86867"/>
                    </a:lnTo>
                    <a:lnTo>
                      <a:pt x="181641" y="79247"/>
                    </a:lnTo>
                    <a:lnTo>
                      <a:pt x="181641" y="72389"/>
                    </a:lnTo>
                    <a:lnTo>
                      <a:pt x="180760" y="79259"/>
                    </a:lnTo>
                    <a:lnTo>
                      <a:pt x="180308" y="86201"/>
                    </a:lnTo>
                    <a:lnTo>
                      <a:pt x="180141" y="93285"/>
                    </a:lnTo>
                    <a:lnTo>
                      <a:pt x="180117" y="100583"/>
                    </a:lnTo>
                    <a:lnTo>
                      <a:pt x="180082" y="109216"/>
                    </a:lnTo>
                    <a:lnTo>
                      <a:pt x="207740" y="136969"/>
                    </a:lnTo>
                    <a:lnTo>
                      <a:pt x="217050" y="137398"/>
                    </a:lnTo>
                    <a:lnTo>
                      <a:pt x="225075" y="136397"/>
                    </a:lnTo>
                    <a:lnTo>
                      <a:pt x="234981" y="132587"/>
                    </a:lnTo>
                    <a:lnTo>
                      <a:pt x="238029" y="131063"/>
                    </a:lnTo>
                    <a:lnTo>
                      <a:pt x="243363" y="127253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855" name="Google Shape;8855;p108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5603258" y="3142415"/>
                <a:ext cx="252723" cy="1256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856" name="Google Shape;8856;p108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158471" y="3063893"/>
              <a:ext cx="143281" cy="16623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857" name="Google Shape;8857;p108"/>
            <p:cNvGrpSpPr/>
            <p:nvPr/>
          </p:nvGrpSpPr>
          <p:grpSpPr>
            <a:xfrm>
              <a:off x="6581394" y="3033223"/>
              <a:ext cx="733056" cy="180718"/>
              <a:chOff x="6581394" y="3033223"/>
              <a:chExt cx="733056" cy="180718"/>
            </a:xfrm>
          </p:grpSpPr>
          <p:sp>
            <p:nvSpPr>
              <p:cNvPr id="8858" name="Google Shape;8858;p108"/>
              <p:cNvSpPr/>
              <p:nvPr/>
            </p:nvSpPr>
            <p:spPr>
              <a:xfrm>
                <a:off x="6581394" y="3081861"/>
                <a:ext cx="97154" cy="132080"/>
              </a:xfrm>
              <a:custGeom>
                <a:rect b="b" l="l" r="r" t="t"/>
                <a:pathLst>
                  <a:path extrusionOk="0" h="132080" w="97154">
                    <a:moveTo>
                      <a:pt x="42672" y="428"/>
                    </a:moveTo>
                    <a:lnTo>
                      <a:pt x="6107" y="37730"/>
                    </a:lnTo>
                    <a:lnTo>
                      <a:pt x="0" y="90344"/>
                    </a:lnTo>
                    <a:lnTo>
                      <a:pt x="1762" y="107918"/>
                    </a:lnTo>
                    <a:lnTo>
                      <a:pt x="8382" y="120634"/>
                    </a:lnTo>
                    <a:lnTo>
                      <a:pt x="20145" y="128492"/>
                    </a:lnTo>
                    <a:lnTo>
                      <a:pt x="37338" y="131492"/>
                    </a:lnTo>
                    <a:lnTo>
                      <a:pt x="54125" y="130492"/>
                    </a:lnTo>
                    <a:lnTo>
                      <a:pt x="68770" y="125777"/>
                    </a:lnTo>
                    <a:lnTo>
                      <a:pt x="82557" y="118205"/>
                    </a:lnTo>
                    <a:lnTo>
                      <a:pt x="96774" y="108632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9" name="Google Shape;8859;p108"/>
              <p:cNvSpPr/>
              <p:nvPr/>
            </p:nvSpPr>
            <p:spPr>
              <a:xfrm>
                <a:off x="6695122" y="3064764"/>
                <a:ext cx="151765" cy="142239"/>
              </a:xfrm>
              <a:custGeom>
                <a:rect b="b" l="l" r="r" t="t"/>
                <a:pathLst>
                  <a:path extrusionOk="0" h="142239" w="151765">
                    <a:moveTo>
                      <a:pt x="4381" y="0"/>
                    </a:moveTo>
                    <a:lnTo>
                      <a:pt x="1333" y="13835"/>
                    </a:lnTo>
                    <a:lnTo>
                      <a:pt x="0" y="27241"/>
                    </a:lnTo>
                    <a:lnTo>
                      <a:pt x="95" y="40933"/>
                    </a:lnTo>
                    <a:lnTo>
                      <a:pt x="5524" y="86391"/>
                    </a:lnTo>
                    <a:lnTo>
                      <a:pt x="16764" y="131159"/>
                    </a:lnTo>
                    <a:lnTo>
                      <a:pt x="27241" y="141732"/>
                    </a:lnTo>
                    <a:lnTo>
                      <a:pt x="33480" y="140910"/>
                    </a:lnTo>
                    <a:lnTo>
                      <a:pt x="45624" y="100965"/>
                    </a:lnTo>
                    <a:lnTo>
                      <a:pt x="47053" y="78485"/>
                    </a:lnTo>
                    <a:lnTo>
                      <a:pt x="47815" y="72389"/>
                    </a:lnTo>
                    <a:lnTo>
                      <a:pt x="47815" y="64769"/>
                    </a:lnTo>
                    <a:lnTo>
                      <a:pt x="49339" y="60197"/>
                    </a:lnTo>
                    <a:lnTo>
                      <a:pt x="50934" y="66484"/>
                    </a:lnTo>
                    <a:lnTo>
                      <a:pt x="52387" y="72771"/>
                    </a:lnTo>
                    <a:lnTo>
                      <a:pt x="53840" y="79057"/>
                    </a:lnTo>
                    <a:lnTo>
                      <a:pt x="55435" y="85343"/>
                    </a:lnTo>
                    <a:lnTo>
                      <a:pt x="72199" y="126491"/>
                    </a:lnTo>
                    <a:lnTo>
                      <a:pt x="79057" y="132587"/>
                    </a:lnTo>
                    <a:lnTo>
                      <a:pt x="86677" y="130301"/>
                    </a:lnTo>
                    <a:lnTo>
                      <a:pt x="103143" y="94738"/>
                    </a:lnTo>
                    <a:lnTo>
                      <a:pt x="104167" y="77902"/>
                    </a:lnTo>
                    <a:lnTo>
                      <a:pt x="104965" y="69341"/>
                    </a:lnTo>
                    <a:lnTo>
                      <a:pt x="104965" y="68579"/>
                    </a:lnTo>
                    <a:lnTo>
                      <a:pt x="104965" y="67055"/>
                    </a:lnTo>
                    <a:lnTo>
                      <a:pt x="104965" y="66293"/>
                    </a:lnTo>
                    <a:lnTo>
                      <a:pt x="105727" y="70103"/>
                    </a:lnTo>
                    <a:lnTo>
                      <a:pt x="106489" y="71627"/>
                    </a:lnTo>
                    <a:lnTo>
                      <a:pt x="107251" y="76199"/>
                    </a:lnTo>
                    <a:lnTo>
                      <a:pt x="108573" y="84986"/>
                    </a:lnTo>
                    <a:lnTo>
                      <a:pt x="110394" y="93916"/>
                    </a:lnTo>
                    <a:lnTo>
                      <a:pt x="134933" y="124420"/>
                    </a:lnTo>
                    <a:lnTo>
                      <a:pt x="143065" y="125729"/>
                    </a:lnTo>
                    <a:lnTo>
                      <a:pt x="146113" y="125729"/>
                    </a:lnTo>
                    <a:lnTo>
                      <a:pt x="149161" y="125729"/>
                    </a:lnTo>
                    <a:lnTo>
                      <a:pt x="151447" y="125729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0" name="Google Shape;8860;p108"/>
              <p:cNvSpPr/>
              <p:nvPr/>
            </p:nvSpPr>
            <p:spPr>
              <a:xfrm>
                <a:off x="6857047" y="3063240"/>
                <a:ext cx="74929" cy="123189"/>
              </a:xfrm>
              <a:custGeom>
                <a:rect b="b" l="l" r="r" t="t"/>
                <a:pathLst>
                  <a:path extrusionOk="0" h="123189" w="74929">
                    <a:moveTo>
                      <a:pt x="32194" y="26670"/>
                    </a:moveTo>
                    <a:lnTo>
                      <a:pt x="31682" y="19073"/>
                    </a:lnTo>
                    <a:lnTo>
                      <a:pt x="30384" y="11049"/>
                    </a:lnTo>
                    <a:lnTo>
                      <a:pt x="26943" y="4167"/>
                    </a:lnTo>
                    <a:lnTo>
                      <a:pt x="20002" y="0"/>
                    </a:lnTo>
                    <a:lnTo>
                      <a:pt x="13287" y="142"/>
                    </a:lnTo>
                    <a:lnTo>
                      <a:pt x="0" y="35528"/>
                    </a:lnTo>
                    <a:lnTo>
                      <a:pt x="1928" y="45041"/>
                    </a:lnTo>
                    <a:lnTo>
                      <a:pt x="35968" y="68556"/>
                    </a:lnTo>
                    <a:lnTo>
                      <a:pt x="53411" y="73306"/>
                    </a:lnTo>
                    <a:lnTo>
                      <a:pt x="61150" y="75342"/>
                    </a:lnTo>
                    <a:lnTo>
                      <a:pt x="68318" y="78378"/>
                    </a:lnTo>
                    <a:lnTo>
                      <a:pt x="73342" y="83058"/>
                    </a:lnTo>
                    <a:lnTo>
                      <a:pt x="74818" y="89046"/>
                    </a:lnTo>
                    <a:lnTo>
                      <a:pt x="73151" y="94392"/>
                    </a:lnTo>
                    <a:lnTo>
                      <a:pt x="39457" y="117871"/>
                    </a:lnTo>
                    <a:lnTo>
                      <a:pt x="23050" y="122682"/>
                    </a:lnTo>
                    <a:lnTo>
                      <a:pt x="20764" y="122682"/>
                    </a:lnTo>
                    <a:lnTo>
                      <a:pt x="14668" y="121158"/>
                    </a:lnTo>
                    <a:lnTo>
                      <a:pt x="14668" y="114300"/>
                    </a:lnTo>
                    <a:lnTo>
                      <a:pt x="14668" y="110490"/>
                    </a:lnTo>
                    <a:lnTo>
                      <a:pt x="15430" y="105918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1" name="Google Shape;8861;p108"/>
              <p:cNvSpPr/>
              <p:nvPr/>
            </p:nvSpPr>
            <p:spPr>
              <a:xfrm>
                <a:off x="6950964" y="3037332"/>
                <a:ext cx="21590" cy="138430"/>
              </a:xfrm>
              <a:custGeom>
                <a:rect b="b" l="l" r="r" t="t"/>
                <a:pathLst>
                  <a:path extrusionOk="0" h="138430" w="21590">
                    <a:moveTo>
                      <a:pt x="0" y="0"/>
                    </a:moveTo>
                    <a:lnTo>
                      <a:pt x="3321" y="46291"/>
                    </a:lnTo>
                    <a:lnTo>
                      <a:pt x="10477" y="91725"/>
                    </a:lnTo>
                    <a:lnTo>
                      <a:pt x="16764" y="121157"/>
                    </a:lnTo>
                    <a:lnTo>
                      <a:pt x="17526" y="127254"/>
                    </a:lnTo>
                    <a:lnTo>
                      <a:pt x="19050" y="132588"/>
                    </a:lnTo>
                    <a:lnTo>
                      <a:pt x="21336" y="137922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2" name="Google Shape;8862;p108"/>
              <p:cNvSpPr/>
              <p:nvPr/>
            </p:nvSpPr>
            <p:spPr>
              <a:xfrm>
                <a:off x="6958584" y="3105150"/>
                <a:ext cx="106679" cy="76835"/>
              </a:xfrm>
              <a:custGeom>
                <a:rect b="b" l="l" r="r" t="t"/>
                <a:pathLst>
                  <a:path extrusionOk="0" h="76835" w="106679">
                    <a:moveTo>
                      <a:pt x="0" y="32003"/>
                    </a:moveTo>
                    <a:lnTo>
                      <a:pt x="42671" y="7619"/>
                    </a:lnTo>
                    <a:lnTo>
                      <a:pt x="75437" y="761"/>
                    </a:lnTo>
                    <a:lnTo>
                      <a:pt x="83057" y="0"/>
                    </a:lnTo>
                    <a:lnTo>
                      <a:pt x="81534" y="11429"/>
                    </a:lnTo>
                    <a:lnTo>
                      <a:pt x="81534" y="17525"/>
                    </a:lnTo>
                    <a:lnTo>
                      <a:pt x="81176" y="26681"/>
                    </a:lnTo>
                    <a:lnTo>
                      <a:pt x="80391" y="35909"/>
                    </a:lnTo>
                    <a:lnTo>
                      <a:pt x="79605" y="45279"/>
                    </a:lnTo>
                    <a:lnTo>
                      <a:pt x="79248" y="54863"/>
                    </a:lnTo>
                    <a:lnTo>
                      <a:pt x="79248" y="60959"/>
                    </a:lnTo>
                    <a:lnTo>
                      <a:pt x="76200" y="72389"/>
                    </a:lnTo>
                    <a:lnTo>
                      <a:pt x="83058" y="74675"/>
                    </a:lnTo>
                    <a:lnTo>
                      <a:pt x="89213" y="76223"/>
                    </a:lnTo>
                    <a:lnTo>
                      <a:pt x="95154" y="75628"/>
                    </a:lnTo>
                    <a:lnTo>
                      <a:pt x="100953" y="73604"/>
                    </a:lnTo>
                    <a:lnTo>
                      <a:pt x="106680" y="70865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3" name="Google Shape;8863;p108"/>
              <p:cNvSpPr/>
              <p:nvPr/>
            </p:nvSpPr>
            <p:spPr>
              <a:xfrm>
                <a:off x="7030974" y="3090672"/>
                <a:ext cx="59054" cy="40639"/>
              </a:xfrm>
              <a:custGeom>
                <a:rect b="b" l="l" r="r" t="t"/>
                <a:pathLst>
                  <a:path extrusionOk="0" h="40639" w="59054">
                    <a:moveTo>
                      <a:pt x="14477" y="34289"/>
                    </a:moveTo>
                    <a:lnTo>
                      <a:pt x="26003" y="38397"/>
                    </a:lnTo>
                    <a:lnTo>
                      <a:pt x="35242" y="40290"/>
                    </a:lnTo>
                    <a:lnTo>
                      <a:pt x="43624" y="38040"/>
                    </a:lnTo>
                    <a:lnTo>
                      <a:pt x="52577" y="29717"/>
                    </a:lnTo>
                    <a:lnTo>
                      <a:pt x="57149" y="23621"/>
                    </a:lnTo>
                    <a:lnTo>
                      <a:pt x="58673" y="13715"/>
                    </a:lnTo>
                    <a:lnTo>
                      <a:pt x="52577" y="8381"/>
                    </a:lnTo>
                    <a:lnTo>
                      <a:pt x="45088" y="3857"/>
                    </a:lnTo>
                    <a:lnTo>
                      <a:pt x="36671" y="1333"/>
                    </a:lnTo>
                    <a:lnTo>
                      <a:pt x="27824" y="238"/>
                    </a:lnTo>
                    <a:lnTo>
                      <a:pt x="19049" y="0"/>
                    </a:lnTo>
                    <a:lnTo>
                      <a:pt x="9905" y="761"/>
                    </a:lnTo>
                    <a:lnTo>
                      <a:pt x="2285" y="5333"/>
                    </a:lnTo>
                    <a:lnTo>
                      <a:pt x="0" y="16001"/>
                    </a:lnTo>
                    <a:lnTo>
                      <a:pt x="0" y="16763"/>
                    </a:lnTo>
                    <a:lnTo>
                      <a:pt x="0" y="18287"/>
                    </a:lnTo>
                    <a:lnTo>
                      <a:pt x="0" y="19811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864" name="Google Shape;8864;p108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7131545" y="3033223"/>
                <a:ext cx="182905" cy="1610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865" name="Google Shape;8865;p108"/>
            <p:cNvGrpSpPr/>
            <p:nvPr/>
          </p:nvGrpSpPr>
          <p:grpSpPr>
            <a:xfrm>
              <a:off x="4777727" y="3626358"/>
              <a:ext cx="406076" cy="189750"/>
              <a:chOff x="4777727" y="3626358"/>
              <a:chExt cx="406076" cy="189750"/>
            </a:xfrm>
          </p:grpSpPr>
          <p:pic>
            <p:nvPicPr>
              <p:cNvPr id="8866" name="Google Shape;8866;p108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4777727" y="3674351"/>
                <a:ext cx="163283" cy="14175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867" name="Google Shape;8867;p108"/>
              <p:cNvSpPr/>
              <p:nvPr/>
            </p:nvSpPr>
            <p:spPr>
              <a:xfrm>
                <a:off x="4969764" y="3709416"/>
                <a:ext cx="11429" cy="82550"/>
              </a:xfrm>
              <a:custGeom>
                <a:rect b="b" l="l" r="r" t="t"/>
                <a:pathLst>
                  <a:path extrusionOk="0" h="82550" w="11429">
                    <a:moveTo>
                      <a:pt x="0" y="0"/>
                    </a:moveTo>
                    <a:lnTo>
                      <a:pt x="2917" y="45219"/>
                    </a:lnTo>
                    <a:lnTo>
                      <a:pt x="6560" y="60698"/>
                    </a:lnTo>
                    <a:lnTo>
                      <a:pt x="8382" y="68580"/>
                    </a:lnTo>
                    <a:lnTo>
                      <a:pt x="9144" y="73152"/>
                    </a:lnTo>
                    <a:lnTo>
                      <a:pt x="10668" y="77724"/>
                    </a:lnTo>
                    <a:lnTo>
                      <a:pt x="11430" y="82296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8" name="Google Shape;8868;p108"/>
              <p:cNvSpPr/>
              <p:nvPr/>
            </p:nvSpPr>
            <p:spPr>
              <a:xfrm>
                <a:off x="4956048" y="3626358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048"/>
                    </a:moveTo>
                    <a:lnTo>
                      <a:pt x="0" y="12192"/>
                    </a:lnTo>
                    <a:lnTo>
                      <a:pt x="3809" y="15240"/>
                    </a:lnTo>
                    <a:lnTo>
                      <a:pt x="12191" y="15240"/>
                    </a:lnTo>
                    <a:lnTo>
                      <a:pt x="15239" y="12192"/>
                    </a:lnTo>
                    <a:lnTo>
                      <a:pt x="15239" y="7620"/>
                    </a:lnTo>
                    <a:lnTo>
                      <a:pt x="15239" y="3048"/>
                    </a:lnTo>
                    <a:lnTo>
                      <a:pt x="12191" y="0"/>
                    </a:lnTo>
                    <a:lnTo>
                      <a:pt x="3809" y="0"/>
                    </a:lnTo>
                    <a:lnTo>
                      <a:pt x="0" y="3048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869" name="Google Shape;8869;p108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5026139" y="3644633"/>
                <a:ext cx="157664" cy="152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870" name="Google Shape;8870;p108"/>
            <p:cNvGrpSpPr/>
            <p:nvPr/>
          </p:nvGrpSpPr>
          <p:grpSpPr>
            <a:xfrm>
              <a:off x="5547347" y="3604056"/>
              <a:ext cx="579145" cy="198336"/>
              <a:chOff x="5547347" y="3604056"/>
              <a:chExt cx="579145" cy="198336"/>
            </a:xfrm>
          </p:grpSpPr>
          <p:pic>
            <p:nvPicPr>
              <p:cNvPr id="8871" name="Google Shape;8871;p108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5547347" y="3672410"/>
                <a:ext cx="156711" cy="1299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72" name="Google Shape;8872;p108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5724131" y="3657587"/>
                <a:ext cx="77535" cy="1234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73" name="Google Shape;8873;p108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5824929" y="3604056"/>
                <a:ext cx="301563" cy="1628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874" name="Google Shape;8874;p108"/>
            <p:cNvGrpSpPr/>
            <p:nvPr/>
          </p:nvGrpSpPr>
          <p:grpSpPr>
            <a:xfrm>
              <a:off x="6490703" y="3580625"/>
              <a:ext cx="180447" cy="203974"/>
              <a:chOff x="6490703" y="3580625"/>
              <a:chExt cx="180447" cy="203974"/>
            </a:xfrm>
          </p:grpSpPr>
          <p:pic>
            <p:nvPicPr>
              <p:cNvPr id="8875" name="Google Shape;8875;p108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6490703" y="3580625"/>
                <a:ext cx="130327" cy="1729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876" name="Google Shape;8876;p108"/>
              <p:cNvSpPr/>
              <p:nvPr/>
            </p:nvSpPr>
            <p:spPr>
              <a:xfrm>
                <a:off x="6666071" y="3714749"/>
                <a:ext cx="5079" cy="69850"/>
              </a:xfrm>
              <a:custGeom>
                <a:rect b="b" l="l" r="r" t="t"/>
                <a:pathLst>
                  <a:path extrusionOk="0" h="69850" w="5079">
                    <a:moveTo>
                      <a:pt x="4476" y="0"/>
                    </a:moveTo>
                    <a:lnTo>
                      <a:pt x="369" y="45231"/>
                    </a:lnTo>
                    <a:lnTo>
                      <a:pt x="0" y="53625"/>
                    </a:lnTo>
                    <a:lnTo>
                      <a:pt x="345" y="61876"/>
                    </a:lnTo>
                    <a:lnTo>
                      <a:pt x="2190" y="69342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77" name="Google Shape;8877;p108"/>
            <p:cNvSpPr/>
            <p:nvPr/>
          </p:nvSpPr>
          <p:spPr>
            <a:xfrm>
              <a:off x="6749033" y="3717797"/>
              <a:ext cx="29209" cy="69850"/>
            </a:xfrm>
            <a:custGeom>
              <a:rect b="b" l="l" r="r" t="t"/>
              <a:pathLst>
                <a:path extrusionOk="0" h="69850" w="29209">
                  <a:moveTo>
                    <a:pt x="9905" y="0"/>
                  </a:moveTo>
                  <a:lnTo>
                    <a:pt x="18883" y="2905"/>
                  </a:lnTo>
                  <a:lnTo>
                    <a:pt x="24574" y="6095"/>
                  </a:lnTo>
                  <a:lnTo>
                    <a:pt x="27693" y="11572"/>
                  </a:lnTo>
                  <a:lnTo>
                    <a:pt x="28955" y="21336"/>
                  </a:lnTo>
                  <a:lnTo>
                    <a:pt x="28170" y="31896"/>
                  </a:lnTo>
                  <a:lnTo>
                    <a:pt x="24955" y="41814"/>
                  </a:lnTo>
                  <a:lnTo>
                    <a:pt x="19740" y="51018"/>
                  </a:lnTo>
                  <a:lnTo>
                    <a:pt x="12953" y="59436"/>
                  </a:lnTo>
                  <a:lnTo>
                    <a:pt x="6857" y="65532"/>
                  </a:lnTo>
                  <a:lnTo>
                    <a:pt x="5333" y="67056"/>
                  </a:lnTo>
                  <a:lnTo>
                    <a:pt x="0" y="69342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78" name="Google Shape;8878;p108"/>
            <p:cNvGrpSpPr/>
            <p:nvPr/>
          </p:nvGrpSpPr>
          <p:grpSpPr>
            <a:xfrm>
              <a:off x="6882371" y="3572243"/>
              <a:ext cx="288823" cy="161569"/>
              <a:chOff x="6882371" y="3572243"/>
              <a:chExt cx="288823" cy="161569"/>
            </a:xfrm>
          </p:grpSpPr>
          <p:pic>
            <p:nvPicPr>
              <p:cNvPr id="8879" name="Google Shape;8879;p108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6882371" y="3572243"/>
                <a:ext cx="129565" cy="1455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80" name="Google Shape;8880;p108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7043915" y="3624583"/>
                <a:ext cx="127279" cy="1092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881" name="Google Shape;8881;p108"/>
            <p:cNvSpPr/>
            <p:nvPr/>
          </p:nvSpPr>
          <p:spPr>
            <a:xfrm>
              <a:off x="3434334" y="4578858"/>
              <a:ext cx="137160" cy="6350"/>
            </a:xfrm>
            <a:custGeom>
              <a:rect b="b" l="l" r="r" t="t"/>
              <a:pathLst>
                <a:path extrusionOk="0" h="6350" w="137160">
                  <a:moveTo>
                    <a:pt x="0" y="761"/>
                  </a:moveTo>
                  <a:lnTo>
                    <a:pt x="14954" y="3202"/>
                  </a:lnTo>
                  <a:lnTo>
                    <a:pt x="29336" y="4857"/>
                  </a:lnTo>
                  <a:lnTo>
                    <a:pt x="43719" y="5798"/>
                  </a:lnTo>
                  <a:lnTo>
                    <a:pt x="58674" y="6095"/>
                  </a:lnTo>
                  <a:lnTo>
                    <a:pt x="72390" y="6060"/>
                  </a:lnTo>
                  <a:lnTo>
                    <a:pt x="86106" y="5810"/>
                  </a:lnTo>
                  <a:lnTo>
                    <a:pt x="99822" y="5131"/>
                  </a:lnTo>
                  <a:lnTo>
                    <a:pt x="113538" y="3809"/>
                  </a:lnTo>
                  <a:lnTo>
                    <a:pt x="120396" y="3047"/>
                  </a:lnTo>
                  <a:lnTo>
                    <a:pt x="128016" y="2285"/>
                  </a:lnTo>
                  <a:lnTo>
                    <a:pt x="134874" y="0"/>
                  </a:lnTo>
                  <a:lnTo>
                    <a:pt x="136398" y="0"/>
                  </a:lnTo>
                  <a:lnTo>
                    <a:pt x="137160" y="0"/>
                  </a:lnTo>
                  <a:lnTo>
                    <a:pt x="134112" y="0"/>
                  </a:lnTo>
                  <a:lnTo>
                    <a:pt x="131064" y="1523"/>
                  </a:lnTo>
                  <a:lnTo>
                    <a:pt x="128016" y="3047"/>
                  </a:lnTo>
                  <a:lnTo>
                    <a:pt x="124205" y="3047"/>
                  </a:lnTo>
                </a:path>
              </a:pathLst>
            </a:custGeom>
            <a:noFill/>
            <a:ln cap="flat" cmpd="sng" w="152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82" name="Google Shape;8882;p108"/>
            <p:cNvGrpSpPr/>
            <p:nvPr/>
          </p:nvGrpSpPr>
          <p:grpSpPr>
            <a:xfrm>
              <a:off x="4298429" y="4571987"/>
              <a:ext cx="528091" cy="225577"/>
              <a:chOff x="4298429" y="4571987"/>
              <a:chExt cx="528091" cy="225577"/>
            </a:xfrm>
          </p:grpSpPr>
          <p:pic>
            <p:nvPicPr>
              <p:cNvPr id="8883" name="Google Shape;8883;p108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4298429" y="4571987"/>
                <a:ext cx="158592" cy="2255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84" name="Google Shape;8884;p108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4481499" y="4577321"/>
                <a:ext cx="122802" cy="2072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85" name="Google Shape;8885;p108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4633804" y="4603229"/>
                <a:ext cx="192716" cy="1813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886" name="Google Shape;8886;p108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5252822" y="4590430"/>
              <a:ext cx="270928" cy="18908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887" name="Google Shape;8887;p108"/>
            <p:cNvGrpSpPr/>
            <p:nvPr/>
          </p:nvGrpSpPr>
          <p:grpSpPr>
            <a:xfrm>
              <a:off x="5839193" y="4565129"/>
              <a:ext cx="253771" cy="134899"/>
              <a:chOff x="5839193" y="4565129"/>
              <a:chExt cx="253771" cy="134899"/>
            </a:xfrm>
          </p:grpSpPr>
          <p:pic>
            <p:nvPicPr>
              <p:cNvPr id="8888" name="Google Shape;8888;p108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5839193" y="4565129"/>
                <a:ext cx="114325" cy="1348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89" name="Google Shape;8889;p108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5977115" y="4565129"/>
                <a:ext cx="115849" cy="1081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890" name="Google Shape;8890;p108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6454889" y="4529315"/>
              <a:ext cx="428269" cy="28856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891" name="Google Shape;8891;p108"/>
            <p:cNvGrpSpPr/>
            <p:nvPr/>
          </p:nvGrpSpPr>
          <p:grpSpPr>
            <a:xfrm>
              <a:off x="7295375" y="4450829"/>
              <a:ext cx="570763" cy="223291"/>
              <a:chOff x="7295375" y="4450829"/>
              <a:chExt cx="570763" cy="223291"/>
            </a:xfrm>
          </p:grpSpPr>
          <p:pic>
            <p:nvPicPr>
              <p:cNvPr id="8892" name="Google Shape;8892;p108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7295375" y="4450829"/>
                <a:ext cx="312445" cy="2232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93" name="Google Shape;8893;p108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7628369" y="4494263"/>
                <a:ext cx="237769" cy="152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894" name="Google Shape;8894;p108"/>
            <p:cNvGrpSpPr/>
            <p:nvPr/>
          </p:nvGrpSpPr>
          <p:grpSpPr>
            <a:xfrm>
              <a:off x="5221211" y="5132831"/>
              <a:ext cx="489229" cy="304800"/>
              <a:chOff x="5221211" y="5132831"/>
              <a:chExt cx="489229" cy="304800"/>
            </a:xfrm>
          </p:grpSpPr>
          <p:sp>
            <p:nvSpPr>
              <p:cNvPr id="8895" name="Google Shape;8895;p108"/>
              <p:cNvSpPr/>
              <p:nvPr/>
            </p:nvSpPr>
            <p:spPr>
              <a:xfrm>
                <a:off x="5222748" y="5132831"/>
                <a:ext cx="26670" cy="304800"/>
              </a:xfrm>
              <a:custGeom>
                <a:rect b="b" l="l" r="r" t="t"/>
                <a:pathLst>
                  <a:path extrusionOk="0" h="304800" w="26670">
                    <a:moveTo>
                      <a:pt x="3048" y="0"/>
                    </a:moveTo>
                    <a:lnTo>
                      <a:pt x="166" y="22967"/>
                    </a:lnTo>
                    <a:lnTo>
                      <a:pt x="0" y="45434"/>
                    </a:lnTo>
                    <a:lnTo>
                      <a:pt x="1547" y="68044"/>
                    </a:lnTo>
                    <a:lnTo>
                      <a:pt x="3810" y="91439"/>
                    </a:lnTo>
                    <a:lnTo>
                      <a:pt x="7096" y="125610"/>
                    </a:lnTo>
                    <a:lnTo>
                      <a:pt x="10096" y="159638"/>
                    </a:lnTo>
                    <a:lnTo>
                      <a:pt x="12811" y="193667"/>
                    </a:lnTo>
                    <a:lnTo>
                      <a:pt x="15240" y="227837"/>
                    </a:lnTo>
                    <a:lnTo>
                      <a:pt x="16597" y="246935"/>
                    </a:lnTo>
                    <a:lnTo>
                      <a:pt x="18097" y="266890"/>
                    </a:lnTo>
                    <a:lnTo>
                      <a:pt x="21026" y="286559"/>
                    </a:lnTo>
                    <a:lnTo>
                      <a:pt x="26670" y="304799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896" name="Google Shape;8896;p108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5221211" y="5191493"/>
                <a:ext cx="222529" cy="1411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897" name="Google Shape;8897;p108"/>
              <p:cNvSpPr/>
              <p:nvPr/>
            </p:nvSpPr>
            <p:spPr>
              <a:xfrm>
                <a:off x="5399532" y="5155691"/>
                <a:ext cx="13335" cy="7620"/>
              </a:xfrm>
              <a:custGeom>
                <a:rect b="b" l="l" r="r" t="t"/>
                <a:pathLst>
                  <a:path extrusionOk="0" h="7620" w="13335">
                    <a:moveTo>
                      <a:pt x="12953" y="7620"/>
                    </a:moveTo>
                    <a:lnTo>
                      <a:pt x="3809" y="5334"/>
                    </a:lnTo>
                    <a:lnTo>
                      <a:pt x="0" y="0"/>
                    </a:lnTo>
                    <a:lnTo>
                      <a:pt x="0" y="4572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898" name="Google Shape;8898;p108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5479529" y="5140439"/>
                <a:ext cx="230911" cy="1577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899" name="Google Shape;8899;p108"/>
            <p:cNvGrpSpPr/>
            <p:nvPr/>
          </p:nvGrpSpPr>
          <p:grpSpPr>
            <a:xfrm>
              <a:off x="6015215" y="5067299"/>
              <a:ext cx="819384" cy="262128"/>
              <a:chOff x="6015215" y="5067299"/>
              <a:chExt cx="819384" cy="262128"/>
            </a:xfrm>
          </p:grpSpPr>
          <p:pic>
            <p:nvPicPr>
              <p:cNvPr id="8900" name="Google Shape;8900;p108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6015215" y="5106470"/>
                <a:ext cx="203479" cy="168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901" name="Google Shape;8901;p108"/>
              <p:cNvSpPr/>
              <p:nvPr/>
            </p:nvSpPr>
            <p:spPr>
              <a:xfrm>
                <a:off x="6256496" y="5087873"/>
                <a:ext cx="83820" cy="141604"/>
              </a:xfrm>
              <a:custGeom>
                <a:rect b="b" l="l" r="r" t="t"/>
                <a:pathLst>
                  <a:path extrusionOk="0" h="141604" w="83820">
                    <a:moveTo>
                      <a:pt x="56673" y="25908"/>
                    </a:moveTo>
                    <a:lnTo>
                      <a:pt x="50637" y="18323"/>
                    </a:lnTo>
                    <a:lnTo>
                      <a:pt x="43814" y="10382"/>
                    </a:lnTo>
                    <a:lnTo>
                      <a:pt x="35992" y="3726"/>
                    </a:lnTo>
                    <a:lnTo>
                      <a:pt x="26955" y="0"/>
                    </a:lnTo>
                    <a:lnTo>
                      <a:pt x="19014" y="1321"/>
                    </a:lnTo>
                    <a:lnTo>
                      <a:pt x="1702" y="37373"/>
                    </a:lnTo>
                    <a:lnTo>
                      <a:pt x="0" y="52673"/>
                    </a:lnTo>
                    <a:lnTo>
                      <a:pt x="1869" y="67544"/>
                    </a:lnTo>
                    <a:lnTo>
                      <a:pt x="36956" y="98238"/>
                    </a:lnTo>
                    <a:lnTo>
                      <a:pt x="62579" y="104965"/>
                    </a:lnTo>
                    <a:lnTo>
                      <a:pt x="70032" y="106918"/>
                    </a:lnTo>
                    <a:lnTo>
                      <a:pt x="76485" y="109728"/>
                    </a:lnTo>
                    <a:lnTo>
                      <a:pt x="83343" y="114300"/>
                    </a:lnTo>
                    <a:lnTo>
                      <a:pt x="75723" y="121158"/>
                    </a:lnTo>
                    <a:lnTo>
                      <a:pt x="31527" y="140208"/>
                    </a:lnTo>
                    <a:lnTo>
                      <a:pt x="16001" y="141541"/>
                    </a:lnTo>
                    <a:lnTo>
                      <a:pt x="9346" y="139136"/>
                    </a:lnTo>
                    <a:lnTo>
                      <a:pt x="5619" y="132588"/>
                    </a:lnTo>
                    <a:lnTo>
                      <a:pt x="5619" y="123444"/>
                    </a:lnTo>
                    <a:lnTo>
                      <a:pt x="5619" y="120396"/>
                    </a:lnTo>
                    <a:lnTo>
                      <a:pt x="7143" y="11430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2" name="Google Shape;8902;p108"/>
              <p:cNvSpPr/>
              <p:nvPr/>
            </p:nvSpPr>
            <p:spPr>
              <a:xfrm>
                <a:off x="6371844" y="5121401"/>
                <a:ext cx="31750" cy="102235"/>
              </a:xfrm>
              <a:custGeom>
                <a:rect b="b" l="l" r="r" t="t"/>
                <a:pathLst>
                  <a:path extrusionOk="0" h="102235" w="31750">
                    <a:moveTo>
                      <a:pt x="0" y="0"/>
                    </a:moveTo>
                    <a:lnTo>
                      <a:pt x="23622" y="41148"/>
                    </a:lnTo>
                    <a:lnTo>
                      <a:pt x="29718" y="80772"/>
                    </a:lnTo>
                    <a:lnTo>
                      <a:pt x="30480" y="88392"/>
                    </a:lnTo>
                    <a:lnTo>
                      <a:pt x="30480" y="95250"/>
                    </a:lnTo>
                    <a:lnTo>
                      <a:pt x="31242" y="102108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3" name="Google Shape;8903;p108"/>
              <p:cNvSpPr/>
              <p:nvPr/>
            </p:nvSpPr>
            <p:spPr>
              <a:xfrm>
                <a:off x="6356604" y="5067299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0" y="3048"/>
                    </a:moveTo>
                    <a:lnTo>
                      <a:pt x="0" y="11430"/>
                    </a:lnTo>
                    <a:lnTo>
                      <a:pt x="3809" y="15240"/>
                    </a:lnTo>
                    <a:lnTo>
                      <a:pt x="12191" y="15240"/>
                    </a:lnTo>
                    <a:lnTo>
                      <a:pt x="15239" y="11430"/>
                    </a:lnTo>
                    <a:lnTo>
                      <a:pt x="15239" y="7620"/>
                    </a:lnTo>
                    <a:lnTo>
                      <a:pt x="15239" y="3048"/>
                    </a:lnTo>
                    <a:lnTo>
                      <a:pt x="12191" y="0"/>
                    </a:lnTo>
                    <a:lnTo>
                      <a:pt x="3809" y="0"/>
                    </a:lnTo>
                    <a:lnTo>
                      <a:pt x="0" y="3048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4" name="Google Shape;8904;p108"/>
              <p:cNvSpPr/>
              <p:nvPr/>
            </p:nvSpPr>
            <p:spPr>
              <a:xfrm>
                <a:off x="6431280" y="5135117"/>
                <a:ext cx="73659" cy="194310"/>
              </a:xfrm>
              <a:custGeom>
                <a:rect b="b" l="l" r="r" t="t"/>
                <a:pathLst>
                  <a:path extrusionOk="0" h="194310" w="73659">
                    <a:moveTo>
                      <a:pt x="73151" y="27431"/>
                    </a:moveTo>
                    <a:lnTo>
                      <a:pt x="65186" y="23443"/>
                    </a:lnTo>
                    <a:lnTo>
                      <a:pt x="61436" y="21240"/>
                    </a:lnTo>
                    <a:lnTo>
                      <a:pt x="59543" y="18323"/>
                    </a:lnTo>
                    <a:lnTo>
                      <a:pt x="57149" y="12191"/>
                    </a:lnTo>
                    <a:lnTo>
                      <a:pt x="54863" y="7619"/>
                    </a:lnTo>
                    <a:lnTo>
                      <a:pt x="52577" y="1523"/>
                    </a:lnTo>
                    <a:lnTo>
                      <a:pt x="46481" y="0"/>
                    </a:lnTo>
                    <a:lnTo>
                      <a:pt x="38254" y="238"/>
                    </a:lnTo>
                    <a:lnTo>
                      <a:pt x="6857" y="34861"/>
                    </a:lnTo>
                    <a:lnTo>
                      <a:pt x="0" y="57911"/>
                    </a:lnTo>
                    <a:lnTo>
                      <a:pt x="511" y="66770"/>
                    </a:lnTo>
                    <a:lnTo>
                      <a:pt x="4095" y="72199"/>
                    </a:lnTo>
                    <a:lnTo>
                      <a:pt x="10394" y="75056"/>
                    </a:lnTo>
                    <a:lnTo>
                      <a:pt x="19049" y="76199"/>
                    </a:lnTo>
                    <a:lnTo>
                      <a:pt x="29491" y="75402"/>
                    </a:lnTo>
                    <a:lnTo>
                      <a:pt x="67817" y="46481"/>
                    </a:lnTo>
                    <a:lnTo>
                      <a:pt x="69341" y="39623"/>
                    </a:lnTo>
                    <a:lnTo>
                      <a:pt x="69341" y="38861"/>
                    </a:lnTo>
                    <a:lnTo>
                      <a:pt x="69341" y="38099"/>
                    </a:lnTo>
                    <a:lnTo>
                      <a:pt x="68401" y="47243"/>
                    </a:lnTo>
                    <a:lnTo>
                      <a:pt x="66960" y="56387"/>
                    </a:lnTo>
                    <a:lnTo>
                      <a:pt x="61340" y="109727"/>
                    </a:lnTo>
                    <a:lnTo>
                      <a:pt x="60959" y="144779"/>
                    </a:lnTo>
                    <a:lnTo>
                      <a:pt x="61269" y="154638"/>
                    </a:lnTo>
                    <a:lnTo>
                      <a:pt x="61721" y="165353"/>
                    </a:lnTo>
                    <a:lnTo>
                      <a:pt x="61602" y="176069"/>
                    </a:lnTo>
                    <a:lnTo>
                      <a:pt x="60197" y="185927"/>
                    </a:lnTo>
                    <a:lnTo>
                      <a:pt x="57911" y="194309"/>
                    </a:lnTo>
                    <a:lnTo>
                      <a:pt x="47243" y="188213"/>
                    </a:lnTo>
                    <a:lnTo>
                      <a:pt x="28551" y="152376"/>
                    </a:lnTo>
                    <a:lnTo>
                      <a:pt x="27431" y="134111"/>
                    </a:lnTo>
                    <a:lnTo>
                      <a:pt x="27431" y="128015"/>
                    </a:lnTo>
                    <a:lnTo>
                      <a:pt x="27431" y="122681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5" name="Google Shape;8905;p108"/>
              <p:cNvSpPr/>
              <p:nvPr/>
            </p:nvSpPr>
            <p:spPr>
              <a:xfrm>
                <a:off x="6533388" y="5136106"/>
                <a:ext cx="83820" cy="105410"/>
              </a:xfrm>
              <a:custGeom>
                <a:rect b="b" l="l" r="r" t="t"/>
                <a:pathLst>
                  <a:path extrusionOk="0" h="105410" w="83820">
                    <a:moveTo>
                      <a:pt x="0" y="5107"/>
                    </a:moveTo>
                    <a:lnTo>
                      <a:pt x="14478" y="46255"/>
                    </a:lnTo>
                    <a:lnTo>
                      <a:pt x="15430" y="66067"/>
                    </a:lnTo>
                    <a:lnTo>
                      <a:pt x="15335" y="76045"/>
                    </a:lnTo>
                    <a:lnTo>
                      <a:pt x="15240" y="85879"/>
                    </a:lnTo>
                    <a:lnTo>
                      <a:pt x="15240" y="92737"/>
                    </a:lnTo>
                    <a:lnTo>
                      <a:pt x="15240" y="95023"/>
                    </a:lnTo>
                    <a:lnTo>
                      <a:pt x="15240" y="98833"/>
                    </a:lnTo>
                    <a:lnTo>
                      <a:pt x="15240" y="104929"/>
                    </a:lnTo>
                    <a:lnTo>
                      <a:pt x="16002" y="95785"/>
                    </a:lnTo>
                    <a:lnTo>
                      <a:pt x="15240" y="90451"/>
                    </a:lnTo>
                    <a:lnTo>
                      <a:pt x="14489" y="78093"/>
                    </a:lnTo>
                    <a:lnTo>
                      <a:pt x="13811" y="65305"/>
                    </a:lnTo>
                    <a:lnTo>
                      <a:pt x="13846" y="52518"/>
                    </a:lnTo>
                    <a:lnTo>
                      <a:pt x="15240" y="40159"/>
                    </a:lnTo>
                    <a:lnTo>
                      <a:pt x="35814" y="2821"/>
                    </a:lnTo>
                    <a:lnTo>
                      <a:pt x="43207" y="0"/>
                    </a:lnTo>
                    <a:lnTo>
                      <a:pt x="50387" y="250"/>
                    </a:lnTo>
                    <a:lnTo>
                      <a:pt x="79212" y="27646"/>
                    </a:lnTo>
                    <a:lnTo>
                      <a:pt x="83820" y="52732"/>
                    </a:lnTo>
                    <a:lnTo>
                      <a:pt x="83581" y="61519"/>
                    </a:lnTo>
                    <a:lnTo>
                      <a:pt x="83058" y="69877"/>
                    </a:lnTo>
                    <a:lnTo>
                      <a:pt x="82296" y="75211"/>
                    </a:lnTo>
                    <a:lnTo>
                      <a:pt x="82296" y="75973"/>
                    </a:lnTo>
                    <a:lnTo>
                      <a:pt x="82296" y="79021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6" name="Google Shape;8906;p108"/>
              <p:cNvSpPr/>
              <p:nvPr/>
            </p:nvSpPr>
            <p:spPr>
              <a:xfrm>
                <a:off x="6647688" y="5138165"/>
                <a:ext cx="43179" cy="88900"/>
              </a:xfrm>
              <a:custGeom>
                <a:rect b="b" l="l" r="r" t="t"/>
                <a:pathLst>
                  <a:path extrusionOk="0" h="88900" w="43179">
                    <a:moveTo>
                      <a:pt x="3048" y="0"/>
                    </a:moveTo>
                    <a:lnTo>
                      <a:pt x="1607" y="10751"/>
                    </a:lnTo>
                    <a:lnTo>
                      <a:pt x="666" y="21431"/>
                    </a:lnTo>
                    <a:lnTo>
                      <a:pt x="154" y="32254"/>
                    </a:lnTo>
                    <a:lnTo>
                      <a:pt x="0" y="43433"/>
                    </a:lnTo>
                    <a:lnTo>
                      <a:pt x="309" y="54268"/>
                    </a:lnTo>
                    <a:lnTo>
                      <a:pt x="19347" y="88082"/>
                    </a:lnTo>
                    <a:lnTo>
                      <a:pt x="26384" y="88391"/>
                    </a:lnTo>
                    <a:lnTo>
                      <a:pt x="32992" y="86415"/>
                    </a:lnTo>
                    <a:lnTo>
                      <a:pt x="38100" y="82295"/>
                    </a:lnTo>
                    <a:lnTo>
                      <a:pt x="39624" y="80009"/>
                    </a:lnTo>
                    <a:lnTo>
                      <a:pt x="41148" y="77723"/>
                    </a:lnTo>
                    <a:lnTo>
                      <a:pt x="42672" y="75437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7" name="Google Shape;8907;p108"/>
              <p:cNvSpPr/>
              <p:nvPr/>
            </p:nvSpPr>
            <p:spPr>
              <a:xfrm>
                <a:off x="6645402" y="5141975"/>
                <a:ext cx="47625" cy="34289"/>
              </a:xfrm>
              <a:custGeom>
                <a:rect b="b" l="l" r="r" t="t"/>
                <a:pathLst>
                  <a:path extrusionOk="0" h="34289" w="47625">
                    <a:moveTo>
                      <a:pt x="761" y="23622"/>
                    </a:moveTo>
                    <a:lnTo>
                      <a:pt x="761" y="27432"/>
                    </a:lnTo>
                    <a:lnTo>
                      <a:pt x="0" y="30480"/>
                    </a:lnTo>
                    <a:lnTo>
                      <a:pt x="0" y="34290"/>
                    </a:lnTo>
                    <a:lnTo>
                      <a:pt x="37337" y="26670"/>
                    </a:lnTo>
                    <a:lnTo>
                      <a:pt x="47243" y="18288"/>
                    </a:lnTo>
                    <a:lnTo>
                      <a:pt x="42671" y="12954"/>
                    </a:lnTo>
                    <a:lnTo>
                      <a:pt x="9143" y="0"/>
                    </a:lnTo>
                    <a:lnTo>
                      <a:pt x="3809" y="0"/>
                    </a:lnTo>
                    <a:lnTo>
                      <a:pt x="0" y="2286"/>
                    </a:lnTo>
                    <a:lnTo>
                      <a:pt x="0" y="3048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8" name="Google Shape;8908;p108"/>
              <p:cNvSpPr/>
              <p:nvPr/>
            </p:nvSpPr>
            <p:spPr>
              <a:xfrm>
                <a:off x="6722840" y="5074919"/>
                <a:ext cx="111759" cy="152400"/>
              </a:xfrm>
              <a:custGeom>
                <a:rect b="b" l="l" r="r" t="t"/>
                <a:pathLst>
                  <a:path extrusionOk="0" h="152400" w="111759">
                    <a:moveTo>
                      <a:pt x="52863" y="0"/>
                    </a:moveTo>
                    <a:lnTo>
                      <a:pt x="54387" y="46481"/>
                    </a:lnTo>
                    <a:lnTo>
                      <a:pt x="59102" y="86558"/>
                    </a:lnTo>
                    <a:lnTo>
                      <a:pt x="62960" y="107370"/>
                    </a:lnTo>
                    <a:lnTo>
                      <a:pt x="64674" y="115061"/>
                    </a:lnTo>
                    <a:lnTo>
                      <a:pt x="66389" y="122753"/>
                    </a:lnTo>
                    <a:lnTo>
                      <a:pt x="68103" y="130301"/>
                    </a:lnTo>
                    <a:lnTo>
                      <a:pt x="68103" y="131063"/>
                    </a:lnTo>
                    <a:lnTo>
                      <a:pt x="68103" y="131825"/>
                    </a:lnTo>
                    <a:lnTo>
                      <a:pt x="68103" y="132587"/>
                    </a:lnTo>
                    <a:lnTo>
                      <a:pt x="66579" y="124205"/>
                    </a:lnTo>
                    <a:lnTo>
                      <a:pt x="37754" y="98202"/>
                    </a:lnTo>
                    <a:lnTo>
                      <a:pt x="28479" y="96773"/>
                    </a:lnTo>
                    <a:lnTo>
                      <a:pt x="20252" y="96773"/>
                    </a:lnTo>
                    <a:lnTo>
                      <a:pt x="12954" y="99059"/>
                    </a:lnTo>
                    <a:lnTo>
                      <a:pt x="6941" y="103631"/>
                    </a:lnTo>
                    <a:lnTo>
                      <a:pt x="2571" y="110489"/>
                    </a:lnTo>
                    <a:lnTo>
                      <a:pt x="0" y="119360"/>
                    </a:lnTo>
                    <a:lnTo>
                      <a:pt x="285" y="128301"/>
                    </a:lnTo>
                    <a:lnTo>
                      <a:pt x="35242" y="151733"/>
                    </a:lnTo>
                    <a:lnTo>
                      <a:pt x="49613" y="152149"/>
                    </a:lnTo>
                    <a:lnTo>
                      <a:pt x="62769" y="151637"/>
                    </a:lnTo>
                    <a:lnTo>
                      <a:pt x="75747" y="149709"/>
                    </a:lnTo>
                    <a:lnTo>
                      <a:pt x="87725" y="146494"/>
                    </a:lnTo>
                    <a:lnTo>
                      <a:pt x="99417" y="142422"/>
                    </a:lnTo>
                    <a:lnTo>
                      <a:pt x="111537" y="137921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09" name="Google Shape;8909;p108"/>
            <p:cNvGrpSpPr/>
            <p:nvPr/>
          </p:nvGrpSpPr>
          <p:grpSpPr>
            <a:xfrm>
              <a:off x="6944106" y="5077205"/>
              <a:ext cx="130175" cy="135763"/>
              <a:chOff x="6944106" y="5077205"/>
              <a:chExt cx="130175" cy="135763"/>
            </a:xfrm>
          </p:grpSpPr>
          <p:sp>
            <p:nvSpPr>
              <p:cNvPr id="8910" name="Google Shape;8910;p108"/>
              <p:cNvSpPr/>
              <p:nvPr/>
            </p:nvSpPr>
            <p:spPr>
              <a:xfrm>
                <a:off x="6963918" y="5077205"/>
                <a:ext cx="5079" cy="134620"/>
              </a:xfrm>
              <a:custGeom>
                <a:rect b="b" l="l" r="r" t="t"/>
                <a:pathLst>
                  <a:path extrusionOk="0" h="134620" w="5079">
                    <a:moveTo>
                      <a:pt x="1524" y="0"/>
                    </a:moveTo>
                    <a:lnTo>
                      <a:pt x="1619" y="16002"/>
                    </a:lnTo>
                    <a:lnTo>
                      <a:pt x="1714" y="32004"/>
                    </a:lnTo>
                    <a:lnTo>
                      <a:pt x="1524" y="48006"/>
                    </a:lnTo>
                    <a:lnTo>
                      <a:pt x="95" y="90297"/>
                    </a:lnTo>
                    <a:lnTo>
                      <a:pt x="0" y="116586"/>
                    </a:lnTo>
                    <a:lnTo>
                      <a:pt x="0" y="125730"/>
                    </a:lnTo>
                    <a:lnTo>
                      <a:pt x="0" y="129540"/>
                    </a:lnTo>
                    <a:lnTo>
                      <a:pt x="4572" y="134112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1" name="Google Shape;8911;p108"/>
              <p:cNvSpPr/>
              <p:nvPr/>
            </p:nvSpPr>
            <p:spPr>
              <a:xfrm>
                <a:off x="6944106" y="5129783"/>
                <a:ext cx="130175" cy="83185"/>
              </a:xfrm>
              <a:custGeom>
                <a:rect b="b" l="l" r="r" t="t"/>
                <a:pathLst>
                  <a:path extrusionOk="0" h="83185" w="130175">
                    <a:moveTo>
                      <a:pt x="0" y="26669"/>
                    </a:moveTo>
                    <a:lnTo>
                      <a:pt x="12477" y="19288"/>
                    </a:lnTo>
                    <a:lnTo>
                      <a:pt x="24383" y="13906"/>
                    </a:lnTo>
                    <a:lnTo>
                      <a:pt x="36861" y="9953"/>
                    </a:lnTo>
                    <a:lnTo>
                      <a:pt x="51053" y="6857"/>
                    </a:lnTo>
                    <a:lnTo>
                      <a:pt x="55756" y="5512"/>
                    </a:lnTo>
                    <a:lnTo>
                      <a:pt x="64103" y="3524"/>
                    </a:lnTo>
                    <a:lnTo>
                      <a:pt x="72592" y="2250"/>
                    </a:lnTo>
                    <a:lnTo>
                      <a:pt x="77724" y="3047"/>
                    </a:lnTo>
                    <a:lnTo>
                      <a:pt x="82296" y="7619"/>
                    </a:lnTo>
                    <a:lnTo>
                      <a:pt x="80010" y="17525"/>
                    </a:lnTo>
                    <a:lnTo>
                      <a:pt x="80010" y="23621"/>
                    </a:lnTo>
                    <a:lnTo>
                      <a:pt x="81534" y="63245"/>
                    </a:lnTo>
                    <a:lnTo>
                      <a:pt x="102107" y="83057"/>
                    </a:lnTo>
                    <a:lnTo>
                      <a:pt x="110216" y="82700"/>
                    </a:lnTo>
                    <a:lnTo>
                      <a:pt x="129730" y="47053"/>
                    </a:lnTo>
                    <a:lnTo>
                      <a:pt x="127896" y="37052"/>
                    </a:lnTo>
                    <a:lnTo>
                      <a:pt x="102012" y="6953"/>
                    </a:lnTo>
                    <a:lnTo>
                      <a:pt x="72390" y="0"/>
                    </a:lnTo>
                    <a:lnTo>
                      <a:pt x="64103" y="107"/>
                    </a:lnTo>
                    <a:lnTo>
                      <a:pt x="56959" y="1428"/>
                    </a:lnTo>
                    <a:lnTo>
                      <a:pt x="50101" y="3750"/>
                    </a:lnTo>
                    <a:lnTo>
                      <a:pt x="42671" y="6857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12" name="Google Shape;8912;p108"/>
            <p:cNvGrpSpPr/>
            <p:nvPr/>
          </p:nvGrpSpPr>
          <p:grpSpPr>
            <a:xfrm>
              <a:off x="7425785" y="5045201"/>
              <a:ext cx="598202" cy="173101"/>
              <a:chOff x="7425785" y="5045201"/>
              <a:chExt cx="598202" cy="173101"/>
            </a:xfrm>
          </p:grpSpPr>
          <p:sp>
            <p:nvSpPr>
              <p:cNvPr id="8913" name="Google Shape;8913;p108"/>
              <p:cNvSpPr/>
              <p:nvPr/>
            </p:nvSpPr>
            <p:spPr>
              <a:xfrm>
                <a:off x="7425785" y="5077967"/>
                <a:ext cx="127000" cy="140335"/>
              </a:xfrm>
              <a:custGeom>
                <a:rect b="b" l="l" r="r" t="t"/>
                <a:pathLst>
                  <a:path extrusionOk="0" h="140335" w="127000">
                    <a:moveTo>
                      <a:pt x="85248" y="14477"/>
                    </a:moveTo>
                    <a:lnTo>
                      <a:pt x="76235" y="8465"/>
                    </a:lnTo>
                    <a:lnTo>
                      <a:pt x="68579" y="4095"/>
                    </a:lnTo>
                    <a:lnTo>
                      <a:pt x="60495" y="1297"/>
                    </a:lnTo>
                    <a:lnTo>
                      <a:pt x="50196" y="0"/>
                    </a:lnTo>
                    <a:lnTo>
                      <a:pt x="38838" y="1988"/>
                    </a:lnTo>
                    <a:lnTo>
                      <a:pt x="5845" y="46910"/>
                    </a:lnTo>
                    <a:lnTo>
                      <a:pt x="0" y="73151"/>
                    </a:lnTo>
                    <a:lnTo>
                      <a:pt x="583" y="99393"/>
                    </a:lnTo>
                    <a:lnTo>
                      <a:pt x="20490" y="132171"/>
                    </a:lnTo>
                    <a:lnTo>
                      <a:pt x="62388" y="140207"/>
                    </a:lnTo>
                    <a:lnTo>
                      <a:pt x="76069" y="139326"/>
                    </a:lnTo>
                    <a:lnTo>
                      <a:pt x="114966" y="124967"/>
                    </a:lnTo>
                    <a:lnTo>
                      <a:pt x="123348" y="117347"/>
                    </a:lnTo>
                    <a:lnTo>
                      <a:pt x="126396" y="112013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4" name="Google Shape;8914;p108"/>
              <p:cNvSpPr/>
              <p:nvPr/>
            </p:nvSpPr>
            <p:spPr>
              <a:xfrm>
                <a:off x="7565136" y="5053583"/>
                <a:ext cx="22225" cy="148589"/>
              </a:xfrm>
              <a:custGeom>
                <a:rect b="b" l="l" r="r" t="t"/>
                <a:pathLst>
                  <a:path extrusionOk="0" h="148589" w="22225">
                    <a:moveTo>
                      <a:pt x="0" y="0"/>
                    </a:moveTo>
                    <a:lnTo>
                      <a:pt x="511" y="18288"/>
                    </a:lnTo>
                    <a:lnTo>
                      <a:pt x="1809" y="36576"/>
                    </a:lnTo>
                    <a:lnTo>
                      <a:pt x="3536" y="54864"/>
                    </a:lnTo>
                    <a:lnTo>
                      <a:pt x="5334" y="73152"/>
                    </a:lnTo>
                    <a:lnTo>
                      <a:pt x="6524" y="87558"/>
                    </a:lnTo>
                    <a:lnTo>
                      <a:pt x="8001" y="102108"/>
                    </a:lnTo>
                    <a:lnTo>
                      <a:pt x="10048" y="116657"/>
                    </a:lnTo>
                    <a:lnTo>
                      <a:pt x="12954" y="131064"/>
                    </a:lnTo>
                    <a:lnTo>
                      <a:pt x="14478" y="138684"/>
                    </a:lnTo>
                    <a:lnTo>
                      <a:pt x="14478" y="145542"/>
                    </a:lnTo>
                    <a:lnTo>
                      <a:pt x="22098" y="14859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5" name="Google Shape;8915;p108"/>
              <p:cNvSpPr/>
              <p:nvPr/>
            </p:nvSpPr>
            <p:spPr>
              <a:xfrm>
                <a:off x="7615428" y="5116829"/>
                <a:ext cx="116204" cy="82550"/>
              </a:xfrm>
              <a:custGeom>
                <a:rect b="b" l="l" r="r" t="t"/>
                <a:pathLst>
                  <a:path extrusionOk="0" h="82550" w="116204">
                    <a:moveTo>
                      <a:pt x="6096" y="0"/>
                    </a:moveTo>
                    <a:lnTo>
                      <a:pt x="3214" y="10834"/>
                    </a:lnTo>
                    <a:lnTo>
                      <a:pt x="1333" y="20955"/>
                    </a:lnTo>
                    <a:lnTo>
                      <a:pt x="309" y="31075"/>
                    </a:lnTo>
                    <a:lnTo>
                      <a:pt x="0" y="41910"/>
                    </a:lnTo>
                    <a:lnTo>
                      <a:pt x="35" y="50875"/>
                    </a:lnTo>
                    <a:lnTo>
                      <a:pt x="25622" y="79533"/>
                    </a:lnTo>
                    <a:lnTo>
                      <a:pt x="34540" y="78521"/>
                    </a:lnTo>
                    <a:lnTo>
                      <a:pt x="63781" y="51649"/>
                    </a:lnTo>
                    <a:lnTo>
                      <a:pt x="67746" y="32789"/>
                    </a:lnTo>
                    <a:lnTo>
                      <a:pt x="67437" y="24002"/>
                    </a:lnTo>
                    <a:lnTo>
                      <a:pt x="65984" y="15216"/>
                    </a:lnTo>
                    <a:lnTo>
                      <a:pt x="63246" y="6857"/>
                    </a:lnTo>
                    <a:lnTo>
                      <a:pt x="61722" y="3809"/>
                    </a:lnTo>
                    <a:lnTo>
                      <a:pt x="61722" y="3047"/>
                    </a:lnTo>
                    <a:lnTo>
                      <a:pt x="58674" y="27431"/>
                    </a:lnTo>
                    <a:lnTo>
                      <a:pt x="59174" y="38052"/>
                    </a:lnTo>
                    <a:lnTo>
                      <a:pt x="76521" y="76069"/>
                    </a:lnTo>
                    <a:lnTo>
                      <a:pt x="94214" y="82093"/>
                    </a:lnTo>
                    <a:lnTo>
                      <a:pt x="103632" y="81533"/>
                    </a:lnTo>
                    <a:lnTo>
                      <a:pt x="107442" y="80009"/>
                    </a:lnTo>
                    <a:lnTo>
                      <a:pt x="112014" y="79247"/>
                    </a:lnTo>
                    <a:lnTo>
                      <a:pt x="115824" y="77723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6" name="Google Shape;8916;p108"/>
              <p:cNvSpPr/>
              <p:nvPr/>
            </p:nvSpPr>
            <p:spPr>
              <a:xfrm>
                <a:off x="7723251" y="5070788"/>
                <a:ext cx="86995" cy="127000"/>
              </a:xfrm>
              <a:custGeom>
                <a:rect b="b" l="l" r="r" t="t"/>
                <a:pathLst>
                  <a:path extrusionOk="0" h="127000" w="86995">
                    <a:moveTo>
                      <a:pt x="63626" y="14037"/>
                    </a:moveTo>
                    <a:lnTo>
                      <a:pt x="52958" y="7262"/>
                    </a:lnTo>
                    <a:lnTo>
                      <a:pt x="41719" y="1559"/>
                    </a:lnTo>
                    <a:lnTo>
                      <a:pt x="30194" y="0"/>
                    </a:lnTo>
                    <a:lnTo>
                      <a:pt x="18668" y="5655"/>
                    </a:lnTo>
                    <a:lnTo>
                      <a:pt x="11608" y="14466"/>
                    </a:lnTo>
                    <a:lnTo>
                      <a:pt x="7334" y="25276"/>
                    </a:lnTo>
                    <a:lnTo>
                      <a:pt x="5488" y="36945"/>
                    </a:lnTo>
                    <a:lnTo>
                      <a:pt x="5714" y="48327"/>
                    </a:lnTo>
                    <a:lnTo>
                      <a:pt x="38480" y="86427"/>
                    </a:lnTo>
                    <a:lnTo>
                      <a:pt x="62769" y="93475"/>
                    </a:lnTo>
                    <a:lnTo>
                      <a:pt x="75021" y="96714"/>
                    </a:lnTo>
                    <a:lnTo>
                      <a:pt x="86486" y="101667"/>
                    </a:lnTo>
                    <a:lnTo>
                      <a:pt x="80736" y="107918"/>
                    </a:lnTo>
                    <a:lnTo>
                      <a:pt x="72485" y="112240"/>
                    </a:lnTo>
                    <a:lnTo>
                      <a:pt x="63234" y="115276"/>
                    </a:lnTo>
                    <a:lnTo>
                      <a:pt x="54482" y="117669"/>
                    </a:lnTo>
                    <a:lnTo>
                      <a:pt x="43088" y="121110"/>
                    </a:lnTo>
                    <a:lnTo>
                      <a:pt x="29622" y="124622"/>
                    </a:lnTo>
                    <a:lnTo>
                      <a:pt x="16013" y="126563"/>
                    </a:lnTo>
                    <a:lnTo>
                      <a:pt x="4190" y="125289"/>
                    </a:lnTo>
                    <a:lnTo>
                      <a:pt x="309" y="120729"/>
                    </a:lnTo>
                    <a:lnTo>
                      <a:pt x="0" y="113383"/>
                    </a:lnTo>
                    <a:lnTo>
                      <a:pt x="1404" y="105894"/>
                    </a:lnTo>
                    <a:lnTo>
                      <a:pt x="2666" y="100905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7" name="Google Shape;8917;p108"/>
              <p:cNvSpPr/>
              <p:nvPr/>
            </p:nvSpPr>
            <p:spPr>
              <a:xfrm>
                <a:off x="7812786" y="5045201"/>
                <a:ext cx="18415" cy="154304"/>
              </a:xfrm>
              <a:custGeom>
                <a:rect b="b" l="l" r="r" t="t"/>
                <a:pathLst>
                  <a:path extrusionOk="0" h="154304" w="18415">
                    <a:moveTo>
                      <a:pt x="0" y="0"/>
                    </a:moveTo>
                    <a:lnTo>
                      <a:pt x="9751" y="41147"/>
                    </a:lnTo>
                    <a:lnTo>
                      <a:pt x="16002" y="84200"/>
                    </a:lnTo>
                    <a:lnTo>
                      <a:pt x="17526" y="113537"/>
                    </a:lnTo>
                    <a:lnTo>
                      <a:pt x="17966" y="123705"/>
                    </a:lnTo>
                    <a:lnTo>
                      <a:pt x="18192" y="133730"/>
                    </a:lnTo>
                    <a:lnTo>
                      <a:pt x="18276" y="143756"/>
                    </a:lnTo>
                    <a:lnTo>
                      <a:pt x="18288" y="153923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8" name="Google Shape;8918;p108"/>
              <p:cNvSpPr/>
              <p:nvPr/>
            </p:nvSpPr>
            <p:spPr>
              <a:xfrm>
                <a:off x="7811262" y="5090921"/>
                <a:ext cx="212725" cy="97789"/>
              </a:xfrm>
              <a:custGeom>
                <a:rect b="b" l="l" r="r" t="t"/>
                <a:pathLst>
                  <a:path extrusionOk="0" h="97789" w="212725">
                    <a:moveTo>
                      <a:pt x="0" y="46481"/>
                    </a:moveTo>
                    <a:lnTo>
                      <a:pt x="10870" y="40766"/>
                    </a:lnTo>
                    <a:lnTo>
                      <a:pt x="21240" y="36766"/>
                    </a:lnTo>
                    <a:lnTo>
                      <a:pt x="32039" y="33623"/>
                    </a:lnTo>
                    <a:lnTo>
                      <a:pt x="44195" y="30479"/>
                    </a:lnTo>
                    <a:lnTo>
                      <a:pt x="51387" y="27991"/>
                    </a:lnTo>
                    <a:lnTo>
                      <a:pt x="33932" y="60638"/>
                    </a:lnTo>
                    <a:lnTo>
                      <a:pt x="35052" y="74675"/>
                    </a:lnTo>
                    <a:lnTo>
                      <a:pt x="39683" y="85748"/>
                    </a:lnTo>
                    <a:lnTo>
                      <a:pt x="48101" y="92392"/>
                    </a:lnTo>
                    <a:lnTo>
                      <a:pt x="58947" y="95892"/>
                    </a:lnTo>
                    <a:lnTo>
                      <a:pt x="70866" y="97535"/>
                    </a:lnTo>
                    <a:lnTo>
                      <a:pt x="84855" y="96833"/>
                    </a:lnTo>
                    <a:lnTo>
                      <a:pt x="122682" y="80009"/>
                    </a:lnTo>
                    <a:lnTo>
                      <a:pt x="139446" y="39623"/>
                    </a:lnTo>
                    <a:lnTo>
                      <a:pt x="139850" y="30408"/>
                    </a:lnTo>
                    <a:lnTo>
                      <a:pt x="139255" y="21335"/>
                    </a:lnTo>
                    <a:lnTo>
                      <a:pt x="136659" y="12834"/>
                    </a:lnTo>
                    <a:lnTo>
                      <a:pt x="131064" y="5333"/>
                    </a:lnTo>
                    <a:lnTo>
                      <a:pt x="124968" y="0"/>
                    </a:lnTo>
                    <a:lnTo>
                      <a:pt x="115062" y="761"/>
                    </a:lnTo>
                    <a:lnTo>
                      <a:pt x="109728" y="5333"/>
                    </a:lnTo>
                    <a:lnTo>
                      <a:pt x="105155" y="9143"/>
                    </a:lnTo>
                    <a:lnTo>
                      <a:pt x="99060" y="19811"/>
                    </a:lnTo>
                    <a:lnTo>
                      <a:pt x="102870" y="25907"/>
                    </a:lnTo>
                    <a:lnTo>
                      <a:pt x="108358" y="29182"/>
                    </a:lnTo>
                    <a:lnTo>
                      <a:pt x="116490" y="30384"/>
                    </a:lnTo>
                    <a:lnTo>
                      <a:pt x="125051" y="30301"/>
                    </a:lnTo>
                    <a:lnTo>
                      <a:pt x="163830" y="19049"/>
                    </a:lnTo>
                    <a:lnTo>
                      <a:pt x="166116" y="17525"/>
                    </a:lnTo>
                    <a:lnTo>
                      <a:pt x="168402" y="16763"/>
                    </a:lnTo>
                    <a:lnTo>
                      <a:pt x="170688" y="15239"/>
                    </a:lnTo>
                    <a:lnTo>
                      <a:pt x="170557" y="21538"/>
                    </a:lnTo>
                    <a:lnTo>
                      <a:pt x="170211" y="27908"/>
                    </a:lnTo>
                    <a:lnTo>
                      <a:pt x="169723" y="34420"/>
                    </a:lnTo>
                    <a:lnTo>
                      <a:pt x="169164" y="41147"/>
                    </a:lnTo>
                    <a:lnTo>
                      <a:pt x="167509" y="50351"/>
                    </a:lnTo>
                    <a:lnTo>
                      <a:pt x="165639" y="61055"/>
                    </a:lnTo>
                    <a:lnTo>
                      <a:pt x="183260" y="89999"/>
                    </a:lnTo>
                    <a:lnTo>
                      <a:pt x="189738" y="89915"/>
                    </a:lnTo>
                    <a:lnTo>
                      <a:pt x="201168" y="89915"/>
                    </a:lnTo>
                    <a:lnTo>
                      <a:pt x="205740" y="89153"/>
                    </a:lnTo>
                    <a:lnTo>
                      <a:pt x="212597" y="85343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19" name="Google Shape;8919;p108"/>
            <p:cNvGrpSpPr/>
            <p:nvPr/>
          </p:nvGrpSpPr>
          <p:grpSpPr>
            <a:xfrm>
              <a:off x="8149576" y="5041379"/>
              <a:ext cx="171463" cy="147853"/>
              <a:chOff x="8149576" y="5041379"/>
              <a:chExt cx="171463" cy="147853"/>
            </a:xfrm>
          </p:grpSpPr>
          <p:pic>
            <p:nvPicPr>
              <p:cNvPr id="8920" name="Google Shape;8920;p108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8149576" y="5041379"/>
                <a:ext cx="122707" cy="14785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921" name="Google Shape;8921;p108"/>
              <p:cNvSpPr/>
              <p:nvPr/>
            </p:nvSpPr>
            <p:spPr>
              <a:xfrm>
                <a:off x="8313419" y="5149596"/>
                <a:ext cx="7620" cy="1904"/>
              </a:xfrm>
              <a:custGeom>
                <a:rect b="b" l="l" r="r" t="t"/>
                <a:pathLst>
                  <a:path extrusionOk="0" h="1904" w="7620">
                    <a:moveTo>
                      <a:pt x="7620" y="0"/>
                    </a:moveTo>
                    <a:lnTo>
                      <a:pt x="5334" y="762"/>
                    </a:lnTo>
                    <a:lnTo>
                      <a:pt x="2286" y="762"/>
                    </a:lnTo>
                    <a:lnTo>
                      <a:pt x="0" y="1524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22" name="Google Shape;8922;p108"/>
            <p:cNvGrpSpPr/>
            <p:nvPr/>
          </p:nvGrpSpPr>
          <p:grpSpPr>
            <a:xfrm>
              <a:off x="8409800" y="5020900"/>
              <a:ext cx="71272" cy="191433"/>
              <a:chOff x="8409800" y="5020900"/>
              <a:chExt cx="71272" cy="191433"/>
            </a:xfrm>
          </p:grpSpPr>
          <p:pic>
            <p:nvPicPr>
              <p:cNvPr id="8923" name="Google Shape;8923;p108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8409800" y="5020900"/>
                <a:ext cx="71272" cy="1370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924" name="Google Shape;8924;p108"/>
              <p:cNvSpPr/>
              <p:nvPr/>
            </p:nvSpPr>
            <p:spPr>
              <a:xfrm>
                <a:off x="8455152" y="5205983"/>
                <a:ext cx="1904" cy="6350"/>
              </a:xfrm>
              <a:custGeom>
                <a:rect b="b" l="l" r="r" t="t"/>
                <a:pathLst>
                  <a:path extrusionOk="0" h="6350" w="1904">
                    <a:moveTo>
                      <a:pt x="0" y="6095"/>
                    </a:moveTo>
                    <a:lnTo>
                      <a:pt x="0" y="3809"/>
                    </a:lnTo>
                    <a:lnTo>
                      <a:pt x="761" y="2285"/>
                    </a:lnTo>
                    <a:lnTo>
                      <a:pt x="1523" y="0"/>
                    </a:lnTo>
                  </a:path>
                </a:pathLst>
              </a:custGeom>
              <a:noFill/>
              <a:ln cap="flat" cmpd="sng" w="152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928" name="Shape 8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9" name="Google Shape;8929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9273" y="470647"/>
            <a:ext cx="1555508" cy="958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0" name="Google Shape;8930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5818" y="2017059"/>
            <a:ext cx="2964922" cy="90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1" name="Google Shape;8931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32364" y="3765176"/>
            <a:ext cx="3618388" cy="1260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935" name="Shape 8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6" name="Google Shape;8936;p110"/>
          <p:cNvSpPr/>
          <p:nvPr/>
        </p:nvSpPr>
        <p:spPr>
          <a:xfrm>
            <a:off x="55387" y="1394934"/>
            <a:ext cx="983464" cy="315235"/>
          </a:xfrm>
          <a:prstGeom prst="rect">
            <a:avLst/>
          </a:prstGeom>
          <a:noFill/>
          <a:ln>
            <a:noFill/>
          </a:ln>
        </p:spPr>
      </p:sp>
      <p:sp>
        <p:nvSpPr>
          <p:cNvPr id="8937" name="Google Shape;8937;p110"/>
          <p:cNvSpPr/>
          <p:nvPr/>
        </p:nvSpPr>
        <p:spPr>
          <a:xfrm>
            <a:off x="4610102" y="1717842"/>
            <a:ext cx="274129" cy="73054"/>
          </a:xfrm>
          <a:prstGeom prst="rect">
            <a:avLst/>
          </a:prstGeom>
          <a:noFill/>
          <a:ln>
            <a:noFill/>
          </a:ln>
        </p:spPr>
      </p:sp>
      <p:sp>
        <p:nvSpPr>
          <p:cNvPr id="8938" name="Google Shape;8938;p110"/>
          <p:cNvSpPr/>
          <p:nvPr/>
        </p:nvSpPr>
        <p:spPr>
          <a:xfrm>
            <a:off x="6828360" y="1707168"/>
            <a:ext cx="516243" cy="24017"/>
          </a:xfrm>
          <a:prstGeom prst="rect">
            <a:avLst/>
          </a:prstGeom>
          <a:noFill/>
          <a:ln>
            <a:noFill/>
          </a:ln>
        </p:spPr>
      </p:sp>
      <p:sp>
        <p:nvSpPr>
          <p:cNvPr id="8939" name="Google Shape;8939;p110"/>
          <p:cNvSpPr/>
          <p:nvPr/>
        </p:nvSpPr>
        <p:spPr>
          <a:xfrm>
            <a:off x="8657667" y="1373584"/>
            <a:ext cx="282133" cy="339253"/>
          </a:xfrm>
          <a:prstGeom prst="rect">
            <a:avLst/>
          </a:prstGeom>
          <a:noFill/>
          <a:ln>
            <a:noFill/>
          </a:ln>
        </p:spPr>
      </p:sp>
      <p:sp>
        <p:nvSpPr>
          <p:cNvPr id="8940" name="Google Shape;8940;p110"/>
          <p:cNvSpPr/>
          <p:nvPr/>
        </p:nvSpPr>
        <p:spPr>
          <a:xfrm>
            <a:off x="286284" y="1389596"/>
            <a:ext cx="8379981" cy="0"/>
          </a:xfrm>
          <a:custGeom>
            <a:rect b="b" l="l" r="r" t="t"/>
            <a:pathLst>
              <a:path extrusionOk="0" h="120000" w="9208770">
                <a:moveTo>
                  <a:pt x="0" y="0"/>
                </a:moveTo>
                <a:lnTo>
                  <a:pt x="9208518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1" name="Google Shape;8941;p110"/>
          <p:cNvSpPr/>
          <p:nvPr/>
        </p:nvSpPr>
        <p:spPr>
          <a:xfrm>
            <a:off x="7786305" y="1796568"/>
            <a:ext cx="872554" cy="0"/>
          </a:xfrm>
          <a:custGeom>
            <a:rect b="b" l="l" r="r" t="t"/>
            <a:pathLst>
              <a:path extrusionOk="0" h="120000" w="958850">
                <a:moveTo>
                  <a:pt x="0" y="0"/>
                </a:moveTo>
                <a:lnTo>
                  <a:pt x="958495" y="0"/>
                </a:lnTo>
              </a:path>
            </a:pathLst>
          </a:custGeom>
          <a:noFill/>
          <a:ln cap="flat" cmpd="sng" w="12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2" name="Google Shape;8942;p110"/>
          <p:cNvSpPr/>
          <p:nvPr/>
        </p:nvSpPr>
        <p:spPr>
          <a:xfrm>
            <a:off x="-41185" y="1068432"/>
            <a:ext cx="9351900" cy="127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3" name="Google Shape;8943;p110"/>
          <p:cNvCxnSpPr/>
          <p:nvPr/>
        </p:nvCxnSpPr>
        <p:spPr>
          <a:xfrm>
            <a:off x="3948545" y="1277471"/>
            <a:ext cx="0" cy="50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44" name="Google Shape;8944;p110"/>
          <p:cNvCxnSpPr/>
          <p:nvPr/>
        </p:nvCxnSpPr>
        <p:spPr>
          <a:xfrm rot="10800000">
            <a:off x="1406318" y="4101353"/>
            <a:ext cx="489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45" name="Google Shape;8945;p110"/>
          <p:cNvCxnSpPr/>
          <p:nvPr/>
        </p:nvCxnSpPr>
        <p:spPr>
          <a:xfrm rot="10800000">
            <a:off x="2840045" y="2611253"/>
            <a:ext cx="1108500" cy="149010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946" name="Google Shape;8946;p110"/>
          <p:cNvCxnSpPr/>
          <p:nvPr/>
        </p:nvCxnSpPr>
        <p:spPr>
          <a:xfrm flipH="1" rot="10800000">
            <a:off x="3948545" y="2080553"/>
            <a:ext cx="1870500" cy="202080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947" name="Google Shape;8947;p110"/>
          <p:cNvSpPr txBox="1"/>
          <p:nvPr/>
        </p:nvSpPr>
        <p:spPr>
          <a:xfrm>
            <a:off x="2519228" y="2393689"/>
            <a:ext cx="36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μ</a:t>
            </a:r>
            <a:r>
              <a:rPr b="0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baseline="-2500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8" name="Google Shape;8948;p110"/>
          <p:cNvSpPr txBox="1"/>
          <p:nvPr/>
        </p:nvSpPr>
        <p:spPr>
          <a:xfrm>
            <a:off x="5818910" y="1941441"/>
            <a:ext cx="36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μ</a:t>
            </a:r>
            <a:r>
              <a:rPr b="0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49" name="Google Shape;8949;p110"/>
          <p:cNvPicPr preferRelativeResize="0"/>
          <p:nvPr/>
        </p:nvPicPr>
        <p:blipFill rotWithShape="1">
          <a:blip r:embed="rId3">
            <a:alphaModFix/>
          </a:blip>
          <a:srcRect b="0" l="0" r="0" t="8324"/>
          <a:stretch/>
        </p:blipFill>
        <p:spPr>
          <a:xfrm>
            <a:off x="2688315" y="134471"/>
            <a:ext cx="3567546" cy="7807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50" name="Google Shape;8950;p110"/>
          <p:cNvCxnSpPr>
            <a:endCxn id="8948" idx="1"/>
          </p:cNvCxnSpPr>
          <p:nvPr/>
        </p:nvCxnSpPr>
        <p:spPr>
          <a:xfrm flipH="1" rot="10800000">
            <a:off x="2885210" y="2095041"/>
            <a:ext cx="2933700" cy="5628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8951" name="Google Shape;8951;p110"/>
          <p:cNvCxnSpPr/>
          <p:nvPr/>
        </p:nvCxnSpPr>
        <p:spPr>
          <a:xfrm flipH="1" rot="10800000">
            <a:off x="3963555" y="3517337"/>
            <a:ext cx="2933700" cy="5628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8952" name="Google Shape;8952;p110"/>
          <p:cNvCxnSpPr/>
          <p:nvPr/>
        </p:nvCxnSpPr>
        <p:spPr>
          <a:xfrm>
            <a:off x="3117273" y="1112027"/>
            <a:ext cx="1517400" cy="54096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53" name="Google Shape;8953;p110"/>
          <p:cNvSpPr txBox="1"/>
          <p:nvPr/>
        </p:nvSpPr>
        <p:spPr>
          <a:xfrm>
            <a:off x="7031182" y="3552265"/>
            <a:ext cx="7203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μ</a:t>
            </a:r>
            <a:r>
              <a:rPr b="0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– 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μ</a:t>
            </a:r>
            <a:r>
              <a:rPr b="0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baseline="-2500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4" name="Google Shape;8954;p110"/>
          <p:cNvSpPr txBox="1"/>
          <p:nvPr/>
        </p:nvSpPr>
        <p:spPr>
          <a:xfrm>
            <a:off x="4733636" y="6331324"/>
            <a:ext cx="15027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30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(μ</a:t>
            </a:r>
            <a:r>
              <a:rPr b="0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μ</a:t>
            </a:r>
            <a:r>
              <a:rPr b="0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= 0</a:t>
            </a:r>
            <a:endParaRPr b="0" baseline="-2500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55" name="Google Shape;8955;p110"/>
          <p:cNvCxnSpPr/>
          <p:nvPr/>
        </p:nvCxnSpPr>
        <p:spPr>
          <a:xfrm>
            <a:off x="3974680" y="958811"/>
            <a:ext cx="1517400" cy="540960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56" name="Google Shape;8956;p110"/>
          <p:cNvSpPr txBox="1"/>
          <p:nvPr/>
        </p:nvSpPr>
        <p:spPr>
          <a:xfrm>
            <a:off x="5325617" y="5483136"/>
            <a:ext cx="29673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30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(μ</a:t>
            </a:r>
            <a:r>
              <a:rPr b="0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μ</a:t>
            </a:r>
            <a:r>
              <a:rPr b="0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= (||μ</a:t>
            </a:r>
            <a:r>
              <a:rPr b="0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||</a:t>
            </a:r>
            <a:r>
              <a:rPr b="0" baseline="30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- ||μ</a:t>
            </a:r>
            <a:r>
              <a:rPr b="0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||</a:t>
            </a:r>
            <a:r>
              <a:rPr b="0" baseline="30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)/2</a:t>
            </a:r>
            <a:endParaRPr b="0" baseline="-2500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7" name="Google Shape;8957;p110"/>
          <p:cNvSpPr/>
          <p:nvPr/>
        </p:nvSpPr>
        <p:spPr>
          <a:xfrm rot="-887016">
            <a:off x="724574" y="198563"/>
            <a:ext cx="3955025" cy="7236501"/>
          </a:xfrm>
          <a:prstGeom prst="rect">
            <a:avLst/>
          </a:prstGeom>
          <a:solidFill>
            <a:srgbClr val="92D050">
              <a:alpha val="22350"/>
            </a:srgbClr>
          </a:solidFill>
          <a:ln>
            <a:noFill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58" name="Google Shape;8958;p110"/>
          <p:cNvCxnSpPr/>
          <p:nvPr/>
        </p:nvCxnSpPr>
        <p:spPr>
          <a:xfrm flipH="1" rot="10800000">
            <a:off x="3948545" y="2393837"/>
            <a:ext cx="415500" cy="1686300"/>
          </a:xfrm>
          <a:prstGeom prst="straightConnector1">
            <a:avLst/>
          </a:prstGeom>
          <a:noFill/>
          <a:ln cap="flat" cmpd="sng" w="57150">
            <a:solidFill>
              <a:srgbClr val="0070C0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8959" name="Google Shape;8959;p110"/>
          <p:cNvSpPr txBox="1"/>
          <p:nvPr/>
        </p:nvSpPr>
        <p:spPr>
          <a:xfrm>
            <a:off x="6211455" y="2745441"/>
            <a:ext cx="168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60" name="Google Shape;8960;p110"/>
          <p:cNvCxnSpPr/>
          <p:nvPr/>
        </p:nvCxnSpPr>
        <p:spPr>
          <a:xfrm>
            <a:off x="4398819" y="2389182"/>
            <a:ext cx="1288200" cy="543300"/>
          </a:xfrm>
          <a:prstGeom prst="curvedConnector3">
            <a:avLst>
              <a:gd fmla="val 50000" name="adj1"/>
            </a:avLst>
          </a:prstGeom>
          <a:noFill/>
          <a:ln cap="flat" cmpd="sng" w="57150">
            <a:solidFill>
              <a:srgbClr val="D6E3B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961" name="Google Shape;8961;p110"/>
          <p:cNvSpPr txBox="1"/>
          <p:nvPr/>
        </p:nvSpPr>
        <p:spPr>
          <a:xfrm>
            <a:off x="5560155" y="2757156"/>
            <a:ext cx="1138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(μ</a:t>
            </a:r>
            <a:r>
              <a:rPr b="0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μ</a:t>
            </a:r>
            <a:r>
              <a:rPr b="0" baseline="-25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)/2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2" name="Google Shape;8962;p110"/>
          <p:cNvSpPr txBox="1"/>
          <p:nvPr/>
        </p:nvSpPr>
        <p:spPr>
          <a:xfrm>
            <a:off x="7031182" y="2857500"/>
            <a:ext cx="168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3" name="Google Shape;8963;p110"/>
          <p:cNvSpPr txBox="1"/>
          <p:nvPr/>
        </p:nvSpPr>
        <p:spPr>
          <a:xfrm>
            <a:off x="680911" y="1849268"/>
            <a:ext cx="12522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 1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points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all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here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4" name="Google Shape;8964;p110"/>
          <p:cNvSpPr txBox="1"/>
          <p:nvPr/>
        </p:nvSpPr>
        <p:spPr>
          <a:xfrm>
            <a:off x="5551406" y="4434934"/>
            <a:ext cx="3145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line is the perpendicular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bisector of line joining μ</a:t>
            </a:r>
            <a:r>
              <a:rPr b="0" baseline="-25000" i="1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0" i="1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 μ</a:t>
            </a:r>
            <a:r>
              <a:rPr b="0" baseline="-25000" i="1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1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65" name="Google Shape;8965;p110"/>
          <p:cNvCxnSpPr/>
          <p:nvPr/>
        </p:nvCxnSpPr>
        <p:spPr>
          <a:xfrm flipH="1" rot="10800000">
            <a:off x="5042814" y="4676456"/>
            <a:ext cx="387600" cy="99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969" name="Shape 8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70" name="Google Shape;8970;p111"/>
          <p:cNvGrpSpPr/>
          <p:nvPr/>
        </p:nvGrpSpPr>
        <p:grpSpPr>
          <a:xfrm>
            <a:off x="7153368" y="2294852"/>
            <a:ext cx="363950" cy="159373"/>
            <a:chOff x="7868399" y="2600693"/>
            <a:chExt cx="549939" cy="240817"/>
          </a:xfrm>
        </p:grpSpPr>
        <p:sp>
          <p:nvSpPr>
            <p:cNvPr id="8971" name="Google Shape;8971;p111"/>
            <p:cNvSpPr/>
            <p:nvPr/>
          </p:nvSpPr>
          <p:spPr>
            <a:xfrm>
              <a:off x="7868399" y="2600693"/>
              <a:ext cx="144043" cy="240817"/>
            </a:xfrm>
            <a:prstGeom prst="rect">
              <a:avLst/>
            </a:prstGeom>
            <a:noFill/>
            <a:ln>
              <a:noFill/>
            </a:ln>
          </p:spPr>
        </p:sp>
        <p:sp>
          <p:nvSpPr>
            <p:cNvPr id="8972" name="Google Shape;8972;p111"/>
            <p:cNvSpPr/>
            <p:nvPr/>
          </p:nvSpPr>
          <p:spPr>
            <a:xfrm>
              <a:off x="8048993" y="2656319"/>
              <a:ext cx="90179" cy="167510"/>
            </a:xfrm>
            <a:prstGeom prst="rect">
              <a:avLst/>
            </a:prstGeom>
            <a:noFill/>
            <a:ln>
              <a:noFill/>
            </a:ln>
          </p:spPr>
        </p:sp>
        <p:sp>
          <p:nvSpPr>
            <p:cNvPr id="8973" name="Google Shape;8973;p111"/>
            <p:cNvSpPr/>
            <p:nvPr/>
          </p:nvSpPr>
          <p:spPr>
            <a:xfrm>
              <a:off x="8159269" y="2618909"/>
              <a:ext cx="259069" cy="208122"/>
            </a:xfrm>
            <a:prstGeom prst="rect">
              <a:avLst/>
            </a:prstGeom>
            <a:noFill/>
            <a:ln>
              <a:noFill/>
            </a:ln>
          </p:spPr>
        </p:sp>
      </p:grpSp>
      <p:grpSp>
        <p:nvGrpSpPr>
          <p:cNvPr id="8974" name="Google Shape;8974;p111"/>
          <p:cNvGrpSpPr/>
          <p:nvPr/>
        </p:nvGrpSpPr>
        <p:grpSpPr>
          <a:xfrm>
            <a:off x="7702884" y="2315696"/>
            <a:ext cx="159956" cy="121551"/>
            <a:chOff x="8472844" y="2624315"/>
            <a:chExt cx="241698" cy="183667"/>
          </a:xfrm>
        </p:grpSpPr>
        <p:sp>
          <p:nvSpPr>
            <p:cNvPr id="8975" name="Google Shape;8975;p111"/>
            <p:cNvSpPr/>
            <p:nvPr/>
          </p:nvSpPr>
          <p:spPr>
            <a:xfrm>
              <a:off x="8472844" y="2624315"/>
              <a:ext cx="114908" cy="166903"/>
            </a:xfrm>
            <a:prstGeom prst="rect">
              <a:avLst/>
            </a:prstGeom>
            <a:noFill/>
            <a:ln>
              <a:noFill/>
            </a:ln>
          </p:spPr>
        </p:sp>
        <p:sp>
          <p:nvSpPr>
            <p:cNvPr id="8976" name="Google Shape;8976;p111"/>
            <p:cNvSpPr/>
            <p:nvPr/>
          </p:nvSpPr>
          <p:spPr>
            <a:xfrm>
              <a:off x="8621255" y="2649461"/>
              <a:ext cx="93287" cy="158521"/>
            </a:xfrm>
            <a:prstGeom prst="rect">
              <a:avLst/>
            </a:prstGeom>
            <a:noFill/>
            <a:ln>
              <a:noFill/>
            </a:ln>
          </p:spPr>
        </p:sp>
      </p:grpSp>
      <p:pic>
        <p:nvPicPr>
          <p:cNvPr id="8977" name="Google Shape;8977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4422" y="1470025"/>
            <a:ext cx="2777498" cy="2507017"/>
          </a:xfrm>
          <a:prstGeom prst="rect">
            <a:avLst/>
          </a:prstGeom>
          <a:noFill/>
          <a:ln>
            <a:noFill/>
          </a:ln>
        </p:spPr>
      </p:pic>
      <p:sp>
        <p:nvSpPr>
          <p:cNvPr id="8978" name="Google Shape;8978;p111"/>
          <p:cNvSpPr/>
          <p:nvPr/>
        </p:nvSpPr>
        <p:spPr>
          <a:xfrm>
            <a:off x="7952497" y="2293384"/>
            <a:ext cx="113579" cy="131125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979" name="Google Shape;8979;p111"/>
          <p:cNvGrpSpPr/>
          <p:nvPr/>
        </p:nvGrpSpPr>
        <p:grpSpPr>
          <a:xfrm>
            <a:off x="7541005" y="2707709"/>
            <a:ext cx="1394688" cy="263913"/>
            <a:chOff x="8295023" y="3068573"/>
            <a:chExt cx="1534141" cy="299085"/>
          </a:xfrm>
        </p:grpSpPr>
        <p:sp>
          <p:nvSpPr>
            <p:cNvPr id="8980" name="Google Shape;8980;p111"/>
            <p:cNvSpPr/>
            <p:nvPr/>
          </p:nvSpPr>
          <p:spPr>
            <a:xfrm>
              <a:off x="8295023" y="3123544"/>
              <a:ext cx="469512" cy="239936"/>
            </a:xfrm>
            <a:prstGeom prst="rect">
              <a:avLst/>
            </a:prstGeom>
            <a:noFill/>
            <a:ln>
              <a:noFill/>
            </a:ln>
          </p:spPr>
        </p:sp>
        <p:sp>
          <p:nvSpPr>
            <p:cNvPr id="8981" name="Google Shape;8981;p111"/>
            <p:cNvSpPr/>
            <p:nvPr/>
          </p:nvSpPr>
          <p:spPr>
            <a:xfrm>
              <a:off x="8785013" y="3195053"/>
              <a:ext cx="93882" cy="135566"/>
            </a:xfrm>
            <a:prstGeom prst="rect">
              <a:avLst/>
            </a:prstGeom>
            <a:noFill/>
            <a:ln>
              <a:noFill/>
            </a:ln>
          </p:spPr>
        </p:sp>
        <p:pic>
          <p:nvPicPr>
            <p:cNvPr id="8982" name="Google Shape;8982;p1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0147" y="3134093"/>
              <a:ext cx="132422" cy="2034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83" name="Google Shape;8983;p111"/>
            <p:cNvSpPr/>
            <p:nvPr/>
          </p:nvSpPr>
          <p:spPr>
            <a:xfrm>
              <a:off x="9058643" y="3111840"/>
              <a:ext cx="122707" cy="181536"/>
            </a:xfrm>
            <a:prstGeom prst="rect">
              <a:avLst/>
            </a:prstGeom>
            <a:noFill/>
            <a:ln>
              <a:noFill/>
            </a:ln>
          </p:spPr>
        </p:sp>
        <p:sp>
          <p:nvSpPr>
            <p:cNvPr id="8984" name="Google Shape;8984;p111"/>
            <p:cNvSpPr/>
            <p:nvPr/>
          </p:nvSpPr>
          <p:spPr>
            <a:xfrm>
              <a:off x="9215627" y="3210305"/>
              <a:ext cx="13970" cy="3175"/>
            </a:xfrm>
            <a:custGeom>
              <a:rect b="b" l="l" r="r" t="t"/>
              <a:pathLst>
                <a:path extrusionOk="0" h="3175" w="13970">
                  <a:moveTo>
                    <a:pt x="13716" y="3048"/>
                  </a:moveTo>
                  <a:lnTo>
                    <a:pt x="9144" y="2286"/>
                  </a:lnTo>
                  <a:lnTo>
                    <a:pt x="4572" y="1524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5" name="Google Shape;8985;p111"/>
            <p:cNvSpPr/>
            <p:nvPr/>
          </p:nvSpPr>
          <p:spPr>
            <a:xfrm>
              <a:off x="9243059" y="3068573"/>
              <a:ext cx="39370" cy="299085"/>
            </a:xfrm>
            <a:custGeom>
              <a:rect b="b" l="l" r="r" t="t"/>
              <a:pathLst>
                <a:path extrusionOk="0" h="299085" w="39370">
                  <a:moveTo>
                    <a:pt x="38861" y="0"/>
                  </a:moveTo>
                  <a:lnTo>
                    <a:pt x="37433" y="57435"/>
                  </a:lnTo>
                  <a:lnTo>
                    <a:pt x="32003" y="114300"/>
                  </a:lnTo>
                  <a:lnTo>
                    <a:pt x="26324" y="152221"/>
                  </a:lnTo>
                  <a:lnTo>
                    <a:pt x="19145" y="189642"/>
                  </a:lnTo>
                  <a:lnTo>
                    <a:pt x="11537" y="226921"/>
                  </a:lnTo>
                  <a:lnTo>
                    <a:pt x="4571" y="264414"/>
                  </a:lnTo>
                  <a:lnTo>
                    <a:pt x="0" y="298704"/>
                  </a:lnTo>
                  <a:lnTo>
                    <a:pt x="761" y="287274"/>
                  </a:lnTo>
                  <a:lnTo>
                    <a:pt x="761" y="28651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6" name="Google Shape;8986;p111"/>
            <p:cNvSpPr/>
            <p:nvPr/>
          </p:nvSpPr>
          <p:spPr>
            <a:xfrm>
              <a:off x="9331023" y="3119342"/>
              <a:ext cx="100329" cy="151764"/>
            </a:xfrm>
            <a:custGeom>
              <a:rect b="b" l="l" r="r" t="t"/>
              <a:pathLst>
                <a:path extrusionOk="0" h="151764" w="100329">
                  <a:moveTo>
                    <a:pt x="59102" y="5619"/>
                  </a:moveTo>
                  <a:lnTo>
                    <a:pt x="48851" y="702"/>
                  </a:lnTo>
                  <a:lnTo>
                    <a:pt x="41671" y="0"/>
                  </a:lnTo>
                  <a:lnTo>
                    <a:pt x="35206" y="4012"/>
                  </a:lnTo>
                  <a:lnTo>
                    <a:pt x="9572" y="45815"/>
                  </a:lnTo>
                  <a:lnTo>
                    <a:pt x="0" y="97762"/>
                  </a:lnTo>
                  <a:lnTo>
                    <a:pt x="809" y="113918"/>
                  </a:lnTo>
                  <a:lnTo>
                    <a:pt x="23169" y="147935"/>
                  </a:lnTo>
                  <a:lnTo>
                    <a:pt x="46077" y="151768"/>
                  </a:lnTo>
                  <a:lnTo>
                    <a:pt x="56816" y="150399"/>
                  </a:lnTo>
                  <a:lnTo>
                    <a:pt x="94916" y="127539"/>
                  </a:lnTo>
                  <a:lnTo>
                    <a:pt x="98726" y="122205"/>
                  </a:lnTo>
                  <a:lnTo>
                    <a:pt x="100250" y="119919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7" name="Google Shape;8987;p111"/>
            <p:cNvSpPr/>
            <p:nvPr/>
          </p:nvSpPr>
          <p:spPr>
            <a:xfrm>
              <a:off x="9454824" y="3118865"/>
              <a:ext cx="71120" cy="121285"/>
            </a:xfrm>
            <a:custGeom>
              <a:rect b="b" l="l" r="r" t="t"/>
              <a:pathLst>
                <a:path extrusionOk="0" h="121285" w="71120">
                  <a:moveTo>
                    <a:pt x="6167" y="0"/>
                  </a:moveTo>
                  <a:lnTo>
                    <a:pt x="71" y="41148"/>
                  </a:lnTo>
                  <a:lnTo>
                    <a:pt x="0" y="51565"/>
                  </a:lnTo>
                  <a:lnTo>
                    <a:pt x="71" y="62198"/>
                  </a:lnTo>
                  <a:lnTo>
                    <a:pt x="8679" y="105679"/>
                  </a:lnTo>
                  <a:lnTo>
                    <a:pt x="28265" y="121157"/>
                  </a:lnTo>
                  <a:lnTo>
                    <a:pt x="35075" y="120717"/>
                  </a:lnTo>
                  <a:lnTo>
                    <a:pt x="67437" y="99393"/>
                  </a:lnTo>
                  <a:lnTo>
                    <a:pt x="70175" y="93725"/>
                  </a:lnTo>
                  <a:lnTo>
                    <a:pt x="70937" y="92201"/>
                  </a:lnTo>
                  <a:lnTo>
                    <a:pt x="70937" y="90677"/>
                  </a:lnTo>
                  <a:lnTo>
                    <a:pt x="70937" y="88391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8" name="Google Shape;8988;p111"/>
            <p:cNvSpPr/>
            <p:nvPr/>
          </p:nvSpPr>
          <p:spPr>
            <a:xfrm>
              <a:off x="9480803" y="3144011"/>
              <a:ext cx="40640" cy="28575"/>
            </a:xfrm>
            <a:custGeom>
              <a:rect b="b" l="l" r="r" t="t"/>
              <a:pathLst>
                <a:path extrusionOk="0" h="28575" w="40640">
                  <a:moveTo>
                    <a:pt x="0" y="28194"/>
                  </a:moveTo>
                  <a:lnTo>
                    <a:pt x="8227" y="23967"/>
                  </a:lnTo>
                  <a:lnTo>
                    <a:pt x="16668" y="20097"/>
                  </a:lnTo>
                  <a:lnTo>
                    <a:pt x="24967" y="16085"/>
                  </a:lnTo>
                  <a:lnTo>
                    <a:pt x="32765" y="11430"/>
                  </a:lnTo>
                  <a:lnTo>
                    <a:pt x="39623" y="6858"/>
                  </a:lnTo>
                  <a:lnTo>
                    <a:pt x="40386" y="7620"/>
                  </a:lnTo>
                  <a:lnTo>
                    <a:pt x="40386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9" name="Google Shape;8989;p111"/>
            <p:cNvSpPr/>
            <p:nvPr/>
          </p:nvSpPr>
          <p:spPr>
            <a:xfrm>
              <a:off x="9466325" y="3099053"/>
              <a:ext cx="64134" cy="22225"/>
            </a:xfrm>
            <a:custGeom>
              <a:rect b="b" l="l" r="r" t="t"/>
              <a:pathLst>
                <a:path extrusionOk="0" h="22225" w="64134">
                  <a:moveTo>
                    <a:pt x="0" y="22098"/>
                  </a:moveTo>
                  <a:lnTo>
                    <a:pt x="13394" y="15240"/>
                  </a:lnTo>
                  <a:lnTo>
                    <a:pt x="26574" y="9525"/>
                  </a:lnTo>
                  <a:lnTo>
                    <a:pt x="40183" y="4953"/>
                  </a:lnTo>
                  <a:lnTo>
                    <a:pt x="54864" y="1524"/>
                  </a:lnTo>
                  <a:lnTo>
                    <a:pt x="57912" y="762"/>
                  </a:lnTo>
                  <a:lnTo>
                    <a:pt x="60960" y="0"/>
                  </a:lnTo>
                  <a:lnTo>
                    <a:pt x="64008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0" name="Google Shape;8990;p111"/>
            <p:cNvSpPr/>
            <p:nvPr/>
          </p:nvSpPr>
          <p:spPr>
            <a:xfrm>
              <a:off x="9557956" y="3097529"/>
              <a:ext cx="102234" cy="154304"/>
            </a:xfrm>
            <a:custGeom>
              <a:rect b="b" l="l" r="r" t="t"/>
              <a:pathLst>
                <a:path extrusionOk="0" h="154304" w="102234">
                  <a:moveTo>
                    <a:pt x="13525" y="0"/>
                  </a:moveTo>
                  <a:lnTo>
                    <a:pt x="8310" y="13489"/>
                  </a:lnTo>
                  <a:lnTo>
                    <a:pt x="4953" y="26193"/>
                  </a:lnTo>
                  <a:lnTo>
                    <a:pt x="3024" y="39326"/>
                  </a:lnTo>
                  <a:lnTo>
                    <a:pt x="2095" y="54102"/>
                  </a:lnTo>
                  <a:lnTo>
                    <a:pt x="833" y="71389"/>
                  </a:lnTo>
                  <a:lnTo>
                    <a:pt x="0" y="89535"/>
                  </a:lnTo>
                  <a:lnTo>
                    <a:pt x="595" y="107680"/>
                  </a:lnTo>
                  <a:lnTo>
                    <a:pt x="3619" y="124968"/>
                  </a:lnTo>
                  <a:lnTo>
                    <a:pt x="37719" y="153364"/>
                  </a:lnTo>
                  <a:lnTo>
                    <a:pt x="47815" y="154019"/>
                  </a:lnTo>
                  <a:lnTo>
                    <a:pt x="57912" y="153673"/>
                  </a:lnTo>
                  <a:lnTo>
                    <a:pt x="94297" y="136397"/>
                  </a:lnTo>
                  <a:lnTo>
                    <a:pt x="100393" y="125729"/>
                  </a:lnTo>
                  <a:lnTo>
                    <a:pt x="101917" y="118871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1" name="Google Shape;8991;p111"/>
            <p:cNvSpPr/>
            <p:nvPr/>
          </p:nvSpPr>
          <p:spPr>
            <a:xfrm>
              <a:off x="9655718" y="3096005"/>
              <a:ext cx="99695" cy="145414"/>
            </a:xfrm>
            <a:custGeom>
              <a:rect b="b" l="l" r="r" t="t"/>
              <a:pathLst>
                <a:path extrusionOk="0" h="145414" w="99695">
                  <a:moveTo>
                    <a:pt x="5679" y="0"/>
                  </a:moveTo>
                  <a:lnTo>
                    <a:pt x="2166" y="11882"/>
                  </a:lnTo>
                  <a:lnTo>
                    <a:pt x="440" y="23050"/>
                  </a:lnTo>
                  <a:lnTo>
                    <a:pt x="0" y="34504"/>
                  </a:lnTo>
                  <a:lnTo>
                    <a:pt x="345" y="47244"/>
                  </a:lnTo>
                  <a:lnTo>
                    <a:pt x="5595" y="89785"/>
                  </a:lnTo>
                  <a:lnTo>
                    <a:pt x="18478" y="131599"/>
                  </a:lnTo>
                  <a:lnTo>
                    <a:pt x="43469" y="145339"/>
                  </a:lnTo>
                  <a:lnTo>
                    <a:pt x="49875" y="144780"/>
                  </a:lnTo>
                  <a:lnTo>
                    <a:pt x="84165" y="124967"/>
                  </a:lnTo>
                  <a:lnTo>
                    <a:pt x="94833" y="115823"/>
                  </a:lnTo>
                  <a:lnTo>
                    <a:pt x="99405" y="111251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2" name="Google Shape;8992;p111"/>
            <p:cNvSpPr/>
            <p:nvPr/>
          </p:nvSpPr>
          <p:spPr>
            <a:xfrm>
              <a:off x="9715499" y="3080765"/>
              <a:ext cx="113665" cy="146050"/>
            </a:xfrm>
            <a:custGeom>
              <a:rect b="b" l="l" r="r" t="t"/>
              <a:pathLst>
                <a:path extrusionOk="0" h="146050" w="113665">
                  <a:moveTo>
                    <a:pt x="86105" y="22098"/>
                  </a:moveTo>
                  <a:lnTo>
                    <a:pt x="79319" y="14358"/>
                  </a:lnTo>
                  <a:lnTo>
                    <a:pt x="72961" y="7620"/>
                  </a:lnTo>
                  <a:lnTo>
                    <a:pt x="65746" y="2595"/>
                  </a:lnTo>
                  <a:lnTo>
                    <a:pt x="56387" y="0"/>
                  </a:lnTo>
                  <a:lnTo>
                    <a:pt x="49434" y="773"/>
                  </a:lnTo>
                  <a:lnTo>
                    <a:pt x="32099" y="35528"/>
                  </a:lnTo>
                  <a:lnTo>
                    <a:pt x="32611" y="46422"/>
                  </a:lnTo>
                  <a:lnTo>
                    <a:pt x="59697" y="80926"/>
                  </a:lnTo>
                  <a:lnTo>
                    <a:pt x="88010" y="93059"/>
                  </a:lnTo>
                  <a:lnTo>
                    <a:pt x="97107" y="96500"/>
                  </a:lnTo>
                  <a:lnTo>
                    <a:pt x="105917" y="100584"/>
                  </a:lnTo>
                  <a:lnTo>
                    <a:pt x="113537" y="104394"/>
                  </a:lnTo>
                  <a:lnTo>
                    <a:pt x="113537" y="111252"/>
                  </a:lnTo>
                  <a:lnTo>
                    <a:pt x="70473" y="133516"/>
                  </a:lnTo>
                  <a:lnTo>
                    <a:pt x="57911" y="137160"/>
                  </a:lnTo>
                  <a:lnTo>
                    <a:pt x="43612" y="141362"/>
                  </a:lnTo>
                  <a:lnTo>
                    <a:pt x="29241" y="143922"/>
                  </a:lnTo>
                  <a:lnTo>
                    <a:pt x="14728" y="145196"/>
                  </a:lnTo>
                  <a:lnTo>
                    <a:pt x="0" y="14554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93" name="Google Shape;8993;p111"/>
          <p:cNvGrpSpPr/>
          <p:nvPr/>
        </p:nvGrpSpPr>
        <p:grpSpPr>
          <a:xfrm>
            <a:off x="7486378" y="3089626"/>
            <a:ext cx="781057" cy="50764"/>
            <a:chOff x="8234933" y="3501389"/>
            <a:chExt cx="859154" cy="57530"/>
          </a:xfrm>
        </p:grpSpPr>
        <p:sp>
          <p:nvSpPr>
            <p:cNvPr id="8994" name="Google Shape;8994;p111"/>
            <p:cNvSpPr/>
            <p:nvPr/>
          </p:nvSpPr>
          <p:spPr>
            <a:xfrm>
              <a:off x="8234933" y="3501389"/>
              <a:ext cx="738504" cy="34289"/>
            </a:xfrm>
            <a:custGeom>
              <a:rect b="b" l="l" r="r" t="t"/>
              <a:pathLst>
                <a:path extrusionOk="0" h="34289" w="738504">
                  <a:moveTo>
                    <a:pt x="0" y="34289"/>
                  </a:moveTo>
                  <a:lnTo>
                    <a:pt x="43910" y="31241"/>
                  </a:lnTo>
                  <a:lnTo>
                    <a:pt x="88392" y="30479"/>
                  </a:lnTo>
                  <a:lnTo>
                    <a:pt x="130230" y="29789"/>
                  </a:lnTo>
                  <a:lnTo>
                    <a:pt x="172212" y="28955"/>
                  </a:lnTo>
                  <a:lnTo>
                    <a:pt x="214193" y="28122"/>
                  </a:lnTo>
                  <a:lnTo>
                    <a:pt x="256032" y="27431"/>
                  </a:lnTo>
                  <a:lnTo>
                    <a:pt x="306895" y="26515"/>
                  </a:lnTo>
                  <a:lnTo>
                    <a:pt x="357759" y="25812"/>
                  </a:lnTo>
                  <a:lnTo>
                    <a:pt x="408622" y="24967"/>
                  </a:lnTo>
                  <a:lnTo>
                    <a:pt x="459486" y="23621"/>
                  </a:lnTo>
                  <a:lnTo>
                    <a:pt x="502479" y="22359"/>
                  </a:lnTo>
                  <a:lnTo>
                    <a:pt x="545687" y="20954"/>
                  </a:lnTo>
                  <a:lnTo>
                    <a:pt x="589037" y="19550"/>
                  </a:lnTo>
                  <a:lnTo>
                    <a:pt x="632460" y="18287"/>
                  </a:lnTo>
                  <a:lnTo>
                    <a:pt x="655320" y="17716"/>
                  </a:lnTo>
                  <a:lnTo>
                    <a:pt x="678180" y="17144"/>
                  </a:lnTo>
                  <a:lnTo>
                    <a:pt x="701040" y="16573"/>
                  </a:lnTo>
                  <a:lnTo>
                    <a:pt x="723900" y="16001"/>
                  </a:lnTo>
                  <a:lnTo>
                    <a:pt x="729234" y="15239"/>
                  </a:lnTo>
                  <a:lnTo>
                    <a:pt x="734568" y="16001"/>
                  </a:lnTo>
                  <a:lnTo>
                    <a:pt x="690431" y="5143"/>
                  </a:lnTo>
                  <a:lnTo>
                    <a:pt x="665595" y="1714"/>
                  </a:lnTo>
                  <a:lnTo>
                    <a:pt x="653034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5" name="Google Shape;8995;p111"/>
            <p:cNvSpPr/>
            <p:nvPr/>
          </p:nvSpPr>
          <p:spPr>
            <a:xfrm>
              <a:off x="8292083" y="3537965"/>
              <a:ext cx="727075" cy="20954"/>
            </a:xfrm>
            <a:custGeom>
              <a:rect b="b" l="l" r="r" t="t"/>
              <a:pathLst>
                <a:path extrusionOk="0" h="20954" w="727075">
                  <a:moveTo>
                    <a:pt x="22098" y="19050"/>
                  </a:moveTo>
                  <a:lnTo>
                    <a:pt x="12954" y="19812"/>
                  </a:lnTo>
                  <a:lnTo>
                    <a:pt x="9144" y="20574"/>
                  </a:lnTo>
                  <a:lnTo>
                    <a:pt x="0" y="20574"/>
                  </a:lnTo>
                  <a:lnTo>
                    <a:pt x="17835" y="19228"/>
                  </a:lnTo>
                  <a:lnTo>
                    <a:pt x="35814" y="18383"/>
                  </a:lnTo>
                  <a:lnTo>
                    <a:pt x="53792" y="17680"/>
                  </a:lnTo>
                  <a:lnTo>
                    <a:pt x="71628" y="16763"/>
                  </a:lnTo>
                  <a:lnTo>
                    <a:pt x="121348" y="13930"/>
                  </a:lnTo>
                  <a:lnTo>
                    <a:pt x="171069" y="11239"/>
                  </a:lnTo>
                  <a:lnTo>
                    <a:pt x="220789" y="8834"/>
                  </a:lnTo>
                  <a:lnTo>
                    <a:pt x="270510" y="6857"/>
                  </a:lnTo>
                  <a:lnTo>
                    <a:pt x="317813" y="5633"/>
                  </a:lnTo>
                  <a:lnTo>
                    <a:pt x="365223" y="4938"/>
                  </a:lnTo>
                  <a:lnTo>
                    <a:pt x="412718" y="4667"/>
                  </a:lnTo>
                  <a:lnTo>
                    <a:pt x="460276" y="4713"/>
                  </a:lnTo>
                  <a:lnTo>
                    <a:pt x="507876" y="4970"/>
                  </a:lnTo>
                  <a:lnTo>
                    <a:pt x="555498" y="5333"/>
                  </a:lnTo>
                  <a:lnTo>
                    <a:pt x="596074" y="6286"/>
                  </a:lnTo>
                  <a:lnTo>
                    <a:pt x="636651" y="7810"/>
                  </a:lnTo>
                  <a:lnTo>
                    <a:pt x="677227" y="9620"/>
                  </a:lnTo>
                  <a:lnTo>
                    <a:pt x="717804" y="11429"/>
                  </a:lnTo>
                  <a:lnTo>
                    <a:pt x="726662" y="12382"/>
                  </a:lnTo>
                  <a:lnTo>
                    <a:pt x="724126" y="11858"/>
                  </a:lnTo>
                  <a:lnTo>
                    <a:pt x="717804" y="9905"/>
                  </a:lnTo>
                  <a:lnTo>
                    <a:pt x="711708" y="7619"/>
                  </a:lnTo>
                  <a:lnTo>
                    <a:pt x="708660" y="4571"/>
                  </a:lnTo>
                  <a:lnTo>
                    <a:pt x="704088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6" name="Google Shape;8996;p111"/>
            <p:cNvSpPr/>
            <p:nvPr/>
          </p:nvSpPr>
          <p:spPr>
            <a:xfrm>
              <a:off x="9073133" y="3541775"/>
              <a:ext cx="20954" cy="3175"/>
            </a:xfrm>
            <a:custGeom>
              <a:rect b="b" l="l" r="r" t="t"/>
              <a:pathLst>
                <a:path extrusionOk="0" h="3175" w="20954">
                  <a:moveTo>
                    <a:pt x="20574" y="1524"/>
                  </a:moveTo>
                  <a:lnTo>
                    <a:pt x="9144" y="2286"/>
                  </a:lnTo>
                  <a:lnTo>
                    <a:pt x="6858" y="3048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97" name="Google Shape;8997;p111"/>
          <p:cNvGrpSpPr/>
          <p:nvPr/>
        </p:nvGrpSpPr>
        <p:grpSpPr>
          <a:xfrm>
            <a:off x="8487379" y="2963217"/>
            <a:ext cx="453047" cy="77101"/>
            <a:chOff x="9336023" y="3358134"/>
            <a:chExt cx="498347" cy="87376"/>
          </a:xfrm>
        </p:grpSpPr>
        <p:sp>
          <p:nvSpPr>
            <p:cNvPr id="8998" name="Google Shape;8998;p111"/>
            <p:cNvSpPr/>
            <p:nvPr/>
          </p:nvSpPr>
          <p:spPr>
            <a:xfrm>
              <a:off x="9336023" y="3375660"/>
              <a:ext cx="459104" cy="23495"/>
            </a:xfrm>
            <a:custGeom>
              <a:rect b="b" l="l" r="r" t="t"/>
              <a:pathLst>
                <a:path extrusionOk="0" h="23495" w="459104">
                  <a:moveTo>
                    <a:pt x="0" y="20574"/>
                  </a:moveTo>
                  <a:lnTo>
                    <a:pt x="21955" y="22419"/>
                  </a:lnTo>
                  <a:lnTo>
                    <a:pt x="44195" y="23336"/>
                  </a:lnTo>
                  <a:lnTo>
                    <a:pt x="66436" y="23252"/>
                  </a:lnTo>
                  <a:lnTo>
                    <a:pt x="88392" y="22098"/>
                  </a:lnTo>
                  <a:lnTo>
                    <a:pt x="140398" y="17954"/>
                  </a:lnTo>
                  <a:lnTo>
                    <a:pt x="192404" y="12954"/>
                  </a:lnTo>
                  <a:lnTo>
                    <a:pt x="244411" y="7953"/>
                  </a:lnTo>
                  <a:lnTo>
                    <a:pt x="296418" y="3810"/>
                  </a:lnTo>
                  <a:lnTo>
                    <a:pt x="328993" y="2250"/>
                  </a:lnTo>
                  <a:lnTo>
                    <a:pt x="361569" y="1047"/>
                  </a:lnTo>
                  <a:lnTo>
                    <a:pt x="394144" y="273"/>
                  </a:lnTo>
                  <a:lnTo>
                    <a:pt x="426720" y="0"/>
                  </a:lnTo>
                  <a:lnTo>
                    <a:pt x="434720" y="0"/>
                  </a:lnTo>
                  <a:lnTo>
                    <a:pt x="442722" y="0"/>
                  </a:lnTo>
                  <a:lnTo>
                    <a:pt x="450723" y="0"/>
                  </a:lnTo>
                  <a:lnTo>
                    <a:pt x="458723" y="0"/>
                  </a:lnTo>
                  <a:lnTo>
                    <a:pt x="450984" y="2833"/>
                  </a:lnTo>
                  <a:lnTo>
                    <a:pt x="405181" y="12061"/>
                  </a:lnTo>
                  <a:lnTo>
                    <a:pt x="369439" y="15799"/>
                  </a:lnTo>
                  <a:lnTo>
                    <a:pt x="351282" y="17525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9" name="Google Shape;8999;p111"/>
            <p:cNvSpPr/>
            <p:nvPr/>
          </p:nvSpPr>
          <p:spPr>
            <a:xfrm>
              <a:off x="9413747" y="3406140"/>
              <a:ext cx="352425" cy="39370"/>
            </a:xfrm>
            <a:custGeom>
              <a:rect b="b" l="l" r="r" t="t"/>
              <a:pathLst>
                <a:path extrusionOk="0" h="39370" w="352425">
                  <a:moveTo>
                    <a:pt x="12953" y="12953"/>
                  </a:moveTo>
                  <a:lnTo>
                    <a:pt x="4571" y="15239"/>
                  </a:lnTo>
                  <a:lnTo>
                    <a:pt x="0" y="12953"/>
                  </a:lnTo>
                  <a:lnTo>
                    <a:pt x="761" y="19049"/>
                  </a:lnTo>
                  <a:lnTo>
                    <a:pt x="42767" y="32658"/>
                  </a:lnTo>
                  <a:lnTo>
                    <a:pt x="88570" y="37135"/>
                  </a:lnTo>
                  <a:lnTo>
                    <a:pt x="151030" y="39112"/>
                  </a:lnTo>
                  <a:lnTo>
                    <a:pt x="182117" y="38099"/>
                  </a:lnTo>
                  <a:lnTo>
                    <a:pt x="238124" y="33146"/>
                  </a:lnTo>
                  <a:lnTo>
                    <a:pt x="294131" y="23621"/>
                  </a:lnTo>
                  <a:lnTo>
                    <a:pt x="338387" y="8512"/>
                  </a:lnTo>
                  <a:lnTo>
                    <a:pt x="352043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0" name="Google Shape;9000;p111"/>
            <p:cNvSpPr/>
            <p:nvPr/>
          </p:nvSpPr>
          <p:spPr>
            <a:xfrm>
              <a:off x="9811511" y="3358134"/>
              <a:ext cx="22859" cy="6350"/>
            </a:xfrm>
            <a:custGeom>
              <a:rect b="b" l="l" r="r" t="t"/>
              <a:pathLst>
                <a:path extrusionOk="0" h="6350" w="22859">
                  <a:moveTo>
                    <a:pt x="22859" y="4572"/>
                  </a:moveTo>
                  <a:lnTo>
                    <a:pt x="10667" y="4572"/>
                  </a:lnTo>
                  <a:lnTo>
                    <a:pt x="9143" y="6096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004" name="Shape 9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5" name="Google Shape;9005;p112"/>
          <p:cNvSpPr/>
          <p:nvPr/>
        </p:nvSpPr>
        <p:spPr>
          <a:xfrm>
            <a:off x="3253331" y="1911566"/>
            <a:ext cx="55330" cy="62288"/>
          </a:xfrm>
          <a:custGeom>
            <a:rect b="b" l="l" r="r" t="t"/>
            <a:pathLst>
              <a:path extrusionOk="0" h="55244" w="46989">
                <a:moveTo>
                  <a:pt x="9144" y="27717"/>
                </a:moveTo>
                <a:lnTo>
                  <a:pt x="5334" y="19335"/>
                </a:lnTo>
                <a:lnTo>
                  <a:pt x="1524" y="17811"/>
                </a:lnTo>
                <a:lnTo>
                  <a:pt x="6096" y="14001"/>
                </a:lnTo>
                <a:lnTo>
                  <a:pt x="39624" y="33051"/>
                </a:lnTo>
                <a:lnTo>
                  <a:pt x="3857" y="50673"/>
                </a:lnTo>
                <a:lnTo>
                  <a:pt x="0" y="29241"/>
                </a:lnTo>
                <a:lnTo>
                  <a:pt x="702" y="20252"/>
                </a:lnTo>
                <a:lnTo>
                  <a:pt x="30765" y="0"/>
                </a:lnTo>
                <a:lnTo>
                  <a:pt x="37778" y="1178"/>
                </a:lnTo>
                <a:lnTo>
                  <a:pt x="43434" y="4857"/>
                </a:lnTo>
                <a:lnTo>
                  <a:pt x="46231" y="10870"/>
                </a:lnTo>
                <a:lnTo>
                  <a:pt x="46958" y="18669"/>
                </a:lnTo>
                <a:lnTo>
                  <a:pt x="46112" y="26610"/>
                </a:lnTo>
                <a:lnTo>
                  <a:pt x="23622" y="55149"/>
                </a:lnTo>
                <a:lnTo>
                  <a:pt x="22860" y="55149"/>
                </a:lnTo>
                <a:lnTo>
                  <a:pt x="21336" y="55149"/>
                </a:lnTo>
                <a:lnTo>
                  <a:pt x="20574" y="55149"/>
                </a:lnTo>
                <a:lnTo>
                  <a:pt x="19050" y="49053"/>
                </a:lnTo>
                <a:lnTo>
                  <a:pt x="16002" y="41433"/>
                </a:lnTo>
                <a:lnTo>
                  <a:pt x="34290" y="14001"/>
                </a:lnTo>
                <a:lnTo>
                  <a:pt x="37338" y="11715"/>
                </a:lnTo>
                <a:lnTo>
                  <a:pt x="37338" y="12477"/>
                </a:lnTo>
                <a:lnTo>
                  <a:pt x="40386" y="12477"/>
                </a:lnTo>
                <a:lnTo>
                  <a:pt x="39624" y="14763"/>
                </a:lnTo>
                <a:lnTo>
                  <a:pt x="39624" y="18573"/>
                </a:lnTo>
                <a:lnTo>
                  <a:pt x="37338" y="20097"/>
                </a:lnTo>
                <a:lnTo>
                  <a:pt x="32766" y="23907"/>
                </a:lnTo>
                <a:lnTo>
                  <a:pt x="34290" y="21621"/>
                </a:lnTo>
                <a:lnTo>
                  <a:pt x="32766" y="19335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06" name="Google Shape;9006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9979" y="1857679"/>
            <a:ext cx="280711" cy="1719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07" name="Google Shape;9007;p112"/>
          <p:cNvGrpSpPr/>
          <p:nvPr/>
        </p:nvGrpSpPr>
        <p:grpSpPr>
          <a:xfrm>
            <a:off x="4039232" y="1880821"/>
            <a:ext cx="412184" cy="158215"/>
            <a:chOff x="5703557" y="2823006"/>
            <a:chExt cx="349783" cy="140423"/>
          </a:xfrm>
        </p:grpSpPr>
        <p:pic>
          <p:nvPicPr>
            <p:cNvPr id="9008" name="Google Shape;9008;p1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03557" y="2841485"/>
              <a:ext cx="72415" cy="1181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09" name="Google Shape;9009;p1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14809" y="2828531"/>
              <a:ext cx="83083" cy="130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10" name="Google Shape;9010;p1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926823" y="2823006"/>
              <a:ext cx="126517" cy="1404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11" name="Google Shape;9011;p112"/>
          <p:cNvGrpSpPr/>
          <p:nvPr/>
        </p:nvGrpSpPr>
        <p:grpSpPr>
          <a:xfrm>
            <a:off x="4513356" y="1801206"/>
            <a:ext cx="303533" cy="218407"/>
            <a:chOff x="6105893" y="2752343"/>
            <a:chExt cx="257581" cy="193847"/>
          </a:xfrm>
        </p:grpSpPr>
        <p:pic>
          <p:nvPicPr>
            <p:cNvPr id="9012" name="Google Shape;9012;p1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105893" y="2752343"/>
              <a:ext cx="137185" cy="193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13" name="Google Shape;9013;p11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278105" y="2814053"/>
              <a:ext cx="85369" cy="1265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14" name="Google Shape;9014;p112"/>
          <p:cNvGrpSpPr/>
          <p:nvPr/>
        </p:nvGrpSpPr>
        <p:grpSpPr>
          <a:xfrm>
            <a:off x="4869738" y="1824285"/>
            <a:ext cx="300698" cy="135238"/>
            <a:chOff x="6408407" y="2772905"/>
            <a:chExt cx="350545" cy="160045"/>
          </a:xfrm>
        </p:grpSpPr>
        <p:pic>
          <p:nvPicPr>
            <p:cNvPr id="9015" name="Google Shape;9015;p11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408407" y="2813291"/>
              <a:ext cx="111753" cy="119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16" name="Google Shape;9016;p11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547853" y="2772905"/>
              <a:ext cx="211099" cy="1364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17" name="Google Shape;9017;p112"/>
          <p:cNvGrpSpPr/>
          <p:nvPr/>
        </p:nvGrpSpPr>
        <p:grpSpPr>
          <a:xfrm>
            <a:off x="5412205" y="1801546"/>
            <a:ext cx="94677" cy="212729"/>
            <a:chOff x="6868655" y="2752640"/>
            <a:chExt cx="80344" cy="188807"/>
          </a:xfrm>
        </p:grpSpPr>
        <p:pic>
          <p:nvPicPr>
            <p:cNvPr id="9018" name="Google Shape;9018;p11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868655" y="2752640"/>
              <a:ext cx="80344" cy="1330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19" name="Google Shape;9019;p112"/>
            <p:cNvSpPr/>
            <p:nvPr/>
          </p:nvSpPr>
          <p:spPr>
            <a:xfrm>
              <a:off x="6919721" y="2919222"/>
              <a:ext cx="19050" cy="22225"/>
            </a:xfrm>
            <a:custGeom>
              <a:rect b="b" l="l" r="r" t="t"/>
              <a:pathLst>
                <a:path extrusionOk="0" h="22225" w="19050">
                  <a:moveTo>
                    <a:pt x="3048" y="22098"/>
                  </a:moveTo>
                  <a:lnTo>
                    <a:pt x="10668" y="19050"/>
                  </a:lnTo>
                  <a:lnTo>
                    <a:pt x="12954" y="17526"/>
                  </a:lnTo>
                  <a:lnTo>
                    <a:pt x="19050" y="15240"/>
                  </a:lnTo>
                  <a:lnTo>
                    <a:pt x="15240" y="15240"/>
                  </a:lnTo>
                  <a:lnTo>
                    <a:pt x="9906" y="16764"/>
                  </a:lnTo>
                  <a:lnTo>
                    <a:pt x="8382" y="13716"/>
                  </a:lnTo>
                  <a:lnTo>
                    <a:pt x="5334" y="10668"/>
                  </a:lnTo>
                  <a:lnTo>
                    <a:pt x="3048" y="4572"/>
                  </a:lnTo>
                  <a:lnTo>
                    <a:pt x="0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020" name="Google Shape;9020;p1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30335" y="2460472"/>
            <a:ext cx="87996" cy="944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21" name="Google Shape;9021;p112"/>
          <p:cNvGrpSpPr/>
          <p:nvPr/>
        </p:nvGrpSpPr>
        <p:grpSpPr>
          <a:xfrm>
            <a:off x="3897371" y="2482899"/>
            <a:ext cx="207438" cy="186333"/>
            <a:chOff x="5583174" y="3357359"/>
            <a:chExt cx="176034" cy="165379"/>
          </a:xfrm>
        </p:grpSpPr>
        <p:sp>
          <p:nvSpPr>
            <p:cNvPr id="9022" name="Google Shape;9022;p112"/>
            <p:cNvSpPr/>
            <p:nvPr/>
          </p:nvSpPr>
          <p:spPr>
            <a:xfrm>
              <a:off x="5583174" y="3390138"/>
              <a:ext cx="13970" cy="113664"/>
            </a:xfrm>
            <a:custGeom>
              <a:rect b="b" l="l" r="r" t="t"/>
              <a:pathLst>
                <a:path extrusionOk="0" h="113664" w="13970">
                  <a:moveTo>
                    <a:pt x="0" y="0"/>
                  </a:moveTo>
                  <a:lnTo>
                    <a:pt x="2405" y="15549"/>
                  </a:lnTo>
                  <a:lnTo>
                    <a:pt x="4953" y="31242"/>
                  </a:lnTo>
                  <a:lnTo>
                    <a:pt x="7500" y="46934"/>
                  </a:lnTo>
                  <a:lnTo>
                    <a:pt x="9906" y="62484"/>
                  </a:lnTo>
                  <a:lnTo>
                    <a:pt x="11037" y="73342"/>
                  </a:lnTo>
                  <a:lnTo>
                    <a:pt x="12096" y="84201"/>
                  </a:lnTo>
                  <a:lnTo>
                    <a:pt x="13013" y="95059"/>
                  </a:lnTo>
                  <a:lnTo>
                    <a:pt x="13716" y="105918"/>
                  </a:lnTo>
                  <a:lnTo>
                    <a:pt x="13716" y="109728"/>
                  </a:lnTo>
                  <a:lnTo>
                    <a:pt x="13716" y="110489"/>
                  </a:lnTo>
                  <a:lnTo>
                    <a:pt x="13716" y="11353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023" name="Google Shape;9023;p11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634977" y="3357359"/>
              <a:ext cx="124231" cy="1653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24" name="Google Shape;9024;p112"/>
          <p:cNvGrpSpPr/>
          <p:nvPr/>
        </p:nvGrpSpPr>
        <p:grpSpPr>
          <a:xfrm>
            <a:off x="4161351" y="2473439"/>
            <a:ext cx="400511" cy="160576"/>
            <a:chOff x="5807189" y="3348977"/>
            <a:chExt cx="339877" cy="142519"/>
          </a:xfrm>
        </p:grpSpPr>
        <p:pic>
          <p:nvPicPr>
            <p:cNvPr id="9025" name="Google Shape;9025;p11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807189" y="3368027"/>
              <a:ext cx="141757" cy="1234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26" name="Google Shape;9026;p112"/>
            <p:cNvSpPr/>
            <p:nvPr/>
          </p:nvSpPr>
          <p:spPr>
            <a:xfrm>
              <a:off x="5983224" y="3387852"/>
              <a:ext cx="12700" cy="86995"/>
            </a:xfrm>
            <a:custGeom>
              <a:rect b="b" l="l" r="r" t="t"/>
              <a:pathLst>
                <a:path extrusionOk="0" h="86995" w="12700">
                  <a:moveTo>
                    <a:pt x="0" y="0"/>
                  </a:moveTo>
                  <a:lnTo>
                    <a:pt x="1083" y="10382"/>
                  </a:lnTo>
                  <a:lnTo>
                    <a:pt x="2952" y="20193"/>
                  </a:lnTo>
                  <a:lnTo>
                    <a:pt x="5250" y="30003"/>
                  </a:lnTo>
                  <a:lnTo>
                    <a:pt x="7620" y="40386"/>
                  </a:lnTo>
                  <a:lnTo>
                    <a:pt x="9072" y="50553"/>
                  </a:lnTo>
                  <a:lnTo>
                    <a:pt x="10096" y="60578"/>
                  </a:lnTo>
                  <a:lnTo>
                    <a:pt x="10834" y="70604"/>
                  </a:lnTo>
                  <a:lnTo>
                    <a:pt x="11430" y="80772"/>
                  </a:lnTo>
                  <a:lnTo>
                    <a:pt x="11430" y="83058"/>
                  </a:lnTo>
                  <a:lnTo>
                    <a:pt x="11430" y="85344"/>
                  </a:lnTo>
                  <a:lnTo>
                    <a:pt x="12192" y="86868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027" name="Google Shape;9027;p11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031217" y="3348977"/>
              <a:ext cx="115849" cy="14099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028" name="Google Shape;9028;p11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623523" y="2463906"/>
            <a:ext cx="156265" cy="1858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29" name="Google Shape;9029;p112"/>
          <p:cNvGrpSpPr/>
          <p:nvPr/>
        </p:nvGrpSpPr>
        <p:grpSpPr>
          <a:xfrm>
            <a:off x="4842895" y="2413353"/>
            <a:ext cx="771584" cy="206938"/>
            <a:chOff x="6385547" y="3295637"/>
            <a:chExt cx="654773" cy="183667"/>
          </a:xfrm>
        </p:grpSpPr>
        <p:pic>
          <p:nvPicPr>
            <p:cNvPr id="9030" name="Google Shape;9030;p11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385547" y="3355263"/>
              <a:ext cx="113563" cy="1187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31" name="Google Shape;9031;p11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519659" y="3333737"/>
              <a:ext cx="169189" cy="145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32" name="Google Shape;9032;p112"/>
            <p:cNvSpPr/>
            <p:nvPr/>
          </p:nvSpPr>
          <p:spPr>
            <a:xfrm>
              <a:off x="6727698" y="3355847"/>
              <a:ext cx="5715" cy="88900"/>
            </a:xfrm>
            <a:custGeom>
              <a:rect b="b" l="l" r="r" t="t"/>
              <a:pathLst>
                <a:path extrusionOk="0" h="88900" w="5715">
                  <a:moveTo>
                    <a:pt x="1524" y="0"/>
                  </a:moveTo>
                  <a:lnTo>
                    <a:pt x="547" y="9239"/>
                  </a:lnTo>
                  <a:lnTo>
                    <a:pt x="0" y="17906"/>
                  </a:lnTo>
                  <a:lnTo>
                    <a:pt x="23" y="26574"/>
                  </a:lnTo>
                  <a:lnTo>
                    <a:pt x="762" y="35814"/>
                  </a:lnTo>
                  <a:lnTo>
                    <a:pt x="1571" y="45529"/>
                  </a:lnTo>
                  <a:lnTo>
                    <a:pt x="2667" y="55245"/>
                  </a:lnTo>
                  <a:lnTo>
                    <a:pt x="3762" y="64960"/>
                  </a:lnTo>
                  <a:lnTo>
                    <a:pt x="4572" y="74676"/>
                  </a:lnTo>
                  <a:lnTo>
                    <a:pt x="5334" y="81534"/>
                  </a:lnTo>
                  <a:lnTo>
                    <a:pt x="5334" y="83820"/>
                  </a:lnTo>
                  <a:lnTo>
                    <a:pt x="5334" y="8839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033" name="Google Shape;9033;p11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762058" y="3354656"/>
              <a:ext cx="113480" cy="990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34" name="Google Shape;9034;p11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6906755" y="3295637"/>
              <a:ext cx="133565" cy="1722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035" name="Google Shape;9035;p11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335924" y="3181632"/>
            <a:ext cx="75454" cy="910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36" name="Google Shape;9036;p112"/>
          <p:cNvGrpSpPr/>
          <p:nvPr/>
        </p:nvGrpSpPr>
        <p:grpSpPr>
          <a:xfrm>
            <a:off x="3956390" y="3188597"/>
            <a:ext cx="743764" cy="210989"/>
            <a:chOff x="5633250" y="3983723"/>
            <a:chExt cx="631164" cy="187263"/>
          </a:xfrm>
        </p:grpSpPr>
        <p:pic>
          <p:nvPicPr>
            <p:cNvPr id="9037" name="Google Shape;9037;p11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5633250" y="3983723"/>
              <a:ext cx="363177" cy="187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38" name="Google Shape;9038;p112"/>
            <p:cNvSpPr/>
            <p:nvPr/>
          </p:nvSpPr>
          <p:spPr>
            <a:xfrm>
              <a:off x="6036563" y="4004309"/>
              <a:ext cx="11429" cy="123825"/>
            </a:xfrm>
            <a:custGeom>
              <a:rect b="b" l="l" r="r" t="t"/>
              <a:pathLst>
                <a:path extrusionOk="0" h="123825" w="11429">
                  <a:moveTo>
                    <a:pt x="0" y="0"/>
                  </a:moveTo>
                  <a:lnTo>
                    <a:pt x="1119" y="15430"/>
                  </a:lnTo>
                  <a:lnTo>
                    <a:pt x="2095" y="30861"/>
                  </a:lnTo>
                  <a:lnTo>
                    <a:pt x="2786" y="46291"/>
                  </a:lnTo>
                  <a:lnTo>
                    <a:pt x="3048" y="61722"/>
                  </a:lnTo>
                  <a:lnTo>
                    <a:pt x="3512" y="72580"/>
                  </a:lnTo>
                  <a:lnTo>
                    <a:pt x="6096" y="113538"/>
                  </a:lnTo>
                  <a:lnTo>
                    <a:pt x="6858" y="116586"/>
                  </a:lnTo>
                  <a:lnTo>
                    <a:pt x="11430" y="123444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039" name="Google Shape;9039;p112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080080" y="3998963"/>
              <a:ext cx="184334" cy="1288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040" name="Google Shape;9040;p11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956646" y="3182491"/>
            <a:ext cx="230792" cy="15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1" name="Google Shape;9041;p11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5500778" y="3141282"/>
            <a:ext cx="126635" cy="154563"/>
          </a:xfrm>
          <a:prstGeom prst="rect">
            <a:avLst/>
          </a:prstGeom>
          <a:noFill/>
          <a:ln>
            <a:noFill/>
          </a:ln>
        </p:spPr>
      </p:pic>
      <p:sp>
        <p:nvSpPr>
          <p:cNvPr id="9042" name="Google Shape;9042;p112"/>
          <p:cNvSpPr/>
          <p:nvPr/>
        </p:nvSpPr>
        <p:spPr>
          <a:xfrm>
            <a:off x="5689354" y="3264064"/>
            <a:ext cx="12711" cy="2863"/>
          </a:xfrm>
          <a:custGeom>
            <a:rect b="b" l="l" r="r" t="t"/>
            <a:pathLst>
              <a:path extrusionOk="0" h="2539" w="10795">
                <a:moveTo>
                  <a:pt x="10668" y="2286"/>
                </a:moveTo>
                <a:lnTo>
                  <a:pt x="6858" y="1524"/>
                </a:lnTo>
                <a:lnTo>
                  <a:pt x="3810" y="762"/>
                </a:lnTo>
                <a:lnTo>
                  <a:pt x="0" y="0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3" name="Google Shape;9043;p112"/>
          <p:cNvSpPr/>
          <p:nvPr/>
        </p:nvSpPr>
        <p:spPr>
          <a:xfrm>
            <a:off x="3551435" y="3929421"/>
            <a:ext cx="37386" cy="40094"/>
          </a:xfrm>
          <a:custGeom>
            <a:rect b="b" l="l" r="r" t="t"/>
            <a:pathLst>
              <a:path extrusionOk="0" h="35560" w="31750">
                <a:moveTo>
                  <a:pt x="6858" y="35051"/>
                </a:moveTo>
                <a:lnTo>
                  <a:pt x="6096" y="29717"/>
                </a:lnTo>
                <a:lnTo>
                  <a:pt x="0" y="18287"/>
                </a:lnTo>
                <a:lnTo>
                  <a:pt x="6858" y="14477"/>
                </a:lnTo>
                <a:lnTo>
                  <a:pt x="9144" y="12953"/>
                </a:lnTo>
                <a:lnTo>
                  <a:pt x="14478" y="12953"/>
                </a:lnTo>
                <a:lnTo>
                  <a:pt x="16764" y="13715"/>
                </a:lnTo>
                <a:lnTo>
                  <a:pt x="20574" y="15239"/>
                </a:lnTo>
                <a:lnTo>
                  <a:pt x="20574" y="16763"/>
                </a:lnTo>
                <a:lnTo>
                  <a:pt x="20574" y="21335"/>
                </a:lnTo>
                <a:lnTo>
                  <a:pt x="20574" y="25907"/>
                </a:lnTo>
                <a:lnTo>
                  <a:pt x="16002" y="26669"/>
                </a:lnTo>
                <a:lnTo>
                  <a:pt x="11430" y="27431"/>
                </a:lnTo>
                <a:lnTo>
                  <a:pt x="6096" y="26669"/>
                </a:lnTo>
                <a:lnTo>
                  <a:pt x="3810" y="22097"/>
                </a:lnTo>
                <a:lnTo>
                  <a:pt x="1524" y="16763"/>
                </a:lnTo>
                <a:lnTo>
                  <a:pt x="1524" y="6095"/>
                </a:lnTo>
                <a:lnTo>
                  <a:pt x="6858" y="3047"/>
                </a:lnTo>
                <a:lnTo>
                  <a:pt x="10668" y="0"/>
                </a:lnTo>
                <a:lnTo>
                  <a:pt x="17526" y="0"/>
                </a:lnTo>
                <a:lnTo>
                  <a:pt x="22098" y="0"/>
                </a:lnTo>
                <a:lnTo>
                  <a:pt x="28194" y="761"/>
                </a:lnTo>
                <a:lnTo>
                  <a:pt x="29718" y="3809"/>
                </a:lnTo>
                <a:lnTo>
                  <a:pt x="30480" y="9143"/>
                </a:lnTo>
                <a:lnTo>
                  <a:pt x="31242" y="16001"/>
                </a:lnTo>
                <a:lnTo>
                  <a:pt x="27432" y="19811"/>
                </a:lnTo>
                <a:lnTo>
                  <a:pt x="22098" y="22859"/>
                </a:lnTo>
                <a:lnTo>
                  <a:pt x="18288" y="24383"/>
                </a:lnTo>
                <a:lnTo>
                  <a:pt x="12192" y="25907"/>
                </a:lnTo>
                <a:lnTo>
                  <a:pt x="10668" y="21335"/>
                </a:lnTo>
                <a:lnTo>
                  <a:pt x="9906" y="19049"/>
                </a:lnTo>
                <a:lnTo>
                  <a:pt x="9906" y="10667"/>
                </a:lnTo>
                <a:lnTo>
                  <a:pt x="11430" y="8381"/>
                </a:lnTo>
                <a:lnTo>
                  <a:pt x="12954" y="6857"/>
                </a:lnTo>
                <a:lnTo>
                  <a:pt x="13716" y="6095"/>
                </a:lnTo>
                <a:lnTo>
                  <a:pt x="15240" y="6857"/>
                </a:lnTo>
                <a:lnTo>
                  <a:pt x="19050" y="9905"/>
                </a:lnTo>
                <a:lnTo>
                  <a:pt x="19050" y="10667"/>
                </a:lnTo>
                <a:lnTo>
                  <a:pt x="19812" y="16763"/>
                </a:lnTo>
                <a:lnTo>
                  <a:pt x="19812" y="19811"/>
                </a:lnTo>
                <a:lnTo>
                  <a:pt x="19812" y="20573"/>
                </a:lnTo>
                <a:lnTo>
                  <a:pt x="19812" y="22859"/>
                </a:lnTo>
              </a:path>
            </a:pathLst>
          </a:custGeom>
          <a:noFill/>
          <a:ln cap="flat" cmpd="sng" w="15250">
            <a:solidFill>
              <a:srgbClr val="33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44" name="Google Shape;9044;p112"/>
          <p:cNvGrpSpPr/>
          <p:nvPr/>
        </p:nvGrpSpPr>
        <p:grpSpPr>
          <a:xfrm>
            <a:off x="4145194" y="3920939"/>
            <a:ext cx="851277" cy="222391"/>
            <a:chOff x="5793473" y="4633709"/>
            <a:chExt cx="722401" cy="197383"/>
          </a:xfrm>
        </p:grpSpPr>
        <p:pic>
          <p:nvPicPr>
            <p:cNvPr id="9045" name="Google Shape;9045;p112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793473" y="4633709"/>
              <a:ext cx="127279" cy="197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46" name="Google Shape;9046;p112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5947397" y="4635995"/>
              <a:ext cx="301967" cy="1669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47" name="Google Shape;9047;p112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6291059" y="4652604"/>
              <a:ext cx="120421" cy="154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48" name="Google Shape;9048;p112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6431267" y="4638281"/>
              <a:ext cx="84607" cy="1310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049" name="Google Shape;9049;p112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189765" y="3883571"/>
            <a:ext cx="138835" cy="1174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50" name="Google Shape;9050;p112"/>
          <p:cNvGrpSpPr/>
          <p:nvPr/>
        </p:nvGrpSpPr>
        <p:grpSpPr>
          <a:xfrm>
            <a:off x="5586160" y="3801627"/>
            <a:ext cx="961934" cy="206923"/>
            <a:chOff x="7016292" y="4527804"/>
            <a:chExt cx="816305" cy="183654"/>
          </a:xfrm>
        </p:grpSpPr>
        <p:pic>
          <p:nvPicPr>
            <p:cNvPr id="9051" name="Google Shape;9051;p112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7016292" y="4574273"/>
              <a:ext cx="270344" cy="1371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52" name="Google Shape;9052;p112"/>
            <p:cNvSpPr/>
            <p:nvPr/>
          </p:nvSpPr>
          <p:spPr>
            <a:xfrm>
              <a:off x="7319009" y="4552950"/>
              <a:ext cx="67309" cy="109854"/>
            </a:xfrm>
            <a:custGeom>
              <a:rect b="b" l="l" r="r" t="t"/>
              <a:pathLst>
                <a:path extrusionOk="0" h="109854" w="67309">
                  <a:moveTo>
                    <a:pt x="32766" y="32766"/>
                  </a:moveTo>
                  <a:lnTo>
                    <a:pt x="25908" y="0"/>
                  </a:lnTo>
                  <a:lnTo>
                    <a:pt x="17526" y="3810"/>
                  </a:lnTo>
                  <a:lnTo>
                    <a:pt x="0" y="40386"/>
                  </a:lnTo>
                  <a:lnTo>
                    <a:pt x="1059" y="49589"/>
                  </a:lnTo>
                  <a:lnTo>
                    <a:pt x="37433" y="72199"/>
                  </a:lnTo>
                  <a:lnTo>
                    <a:pt x="46493" y="73914"/>
                  </a:lnTo>
                  <a:lnTo>
                    <a:pt x="55626" y="76200"/>
                  </a:lnTo>
                  <a:lnTo>
                    <a:pt x="61722" y="77724"/>
                  </a:lnTo>
                  <a:lnTo>
                    <a:pt x="64008" y="78486"/>
                  </a:lnTo>
                  <a:lnTo>
                    <a:pt x="67056" y="82296"/>
                  </a:lnTo>
                  <a:lnTo>
                    <a:pt x="63734" y="88249"/>
                  </a:lnTo>
                  <a:lnTo>
                    <a:pt x="29908" y="107061"/>
                  </a:lnTo>
                  <a:lnTo>
                    <a:pt x="12192" y="109728"/>
                  </a:lnTo>
                  <a:lnTo>
                    <a:pt x="8382" y="108966"/>
                  </a:lnTo>
                  <a:lnTo>
                    <a:pt x="7620" y="108204"/>
                  </a:lnTo>
                  <a:lnTo>
                    <a:pt x="9144" y="103632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3" name="Google Shape;9053;p112"/>
            <p:cNvSpPr/>
            <p:nvPr/>
          </p:nvSpPr>
          <p:spPr>
            <a:xfrm>
              <a:off x="7398257" y="4547616"/>
              <a:ext cx="77470" cy="99060"/>
            </a:xfrm>
            <a:custGeom>
              <a:rect b="b" l="l" r="r" t="t"/>
              <a:pathLst>
                <a:path extrusionOk="0" h="99060" w="77470">
                  <a:moveTo>
                    <a:pt x="0" y="16763"/>
                  </a:moveTo>
                  <a:lnTo>
                    <a:pt x="38862" y="5333"/>
                  </a:lnTo>
                  <a:lnTo>
                    <a:pt x="76962" y="0"/>
                  </a:lnTo>
                  <a:lnTo>
                    <a:pt x="73914" y="3809"/>
                  </a:lnTo>
                  <a:lnTo>
                    <a:pt x="68580" y="7619"/>
                  </a:lnTo>
                  <a:lnTo>
                    <a:pt x="64769" y="12191"/>
                  </a:lnTo>
                  <a:lnTo>
                    <a:pt x="48672" y="56387"/>
                  </a:lnTo>
                  <a:lnTo>
                    <a:pt x="48708" y="66365"/>
                  </a:lnTo>
                  <a:lnTo>
                    <a:pt x="49530" y="76199"/>
                  </a:lnTo>
                  <a:lnTo>
                    <a:pt x="49530" y="84581"/>
                  </a:lnTo>
                  <a:lnTo>
                    <a:pt x="51816" y="92201"/>
                  </a:lnTo>
                  <a:lnTo>
                    <a:pt x="57150" y="99059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4" name="Google Shape;9054;p112"/>
            <p:cNvSpPr/>
            <p:nvPr/>
          </p:nvSpPr>
          <p:spPr>
            <a:xfrm>
              <a:off x="7509509" y="4556760"/>
              <a:ext cx="74295" cy="100964"/>
            </a:xfrm>
            <a:custGeom>
              <a:rect b="b" l="l" r="r" t="t"/>
              <a:pathLst>
                <a:path extrusionOk="0" h="100964" w="74295">
                  <a:moveTo>
                    <a:pt x="0" y="0"/>
                  </a:moveTo>
                  <a:lnTo>
                    <a:pt x="1143" y="9144"/>
                  </a:lnTo>
                  <a:lnTo>
                    <a:pt x="2286" y="18288"/>
                  </a:lnTo>
                  <a:lnTo>
                    <a:pt x="3429" y="27432"/>
                  </a:lnTo>
                  <a:lnTo>
                    <a:pt x="4572" y="36576"/>
                  </a:lnTo>
                  <a:lnTo>
                    <a:pt x="5334" y="46172"/>
                  </a:lnTo>
                  <a:lnTo>
                    <a:pt x="5524" y="55626"/>
                  </a:lnTo>
                  <a:lnTo>
                    <a:pt x="5429" y="65079"/>
                  </a:lnTo>
                  <a:lnTo>
                    <a:pt x="5334" y="74676"/>
                  </a:lnTo>
                  <a:lnTo>
                    <a:pt x="5334" y="80010"/>
                  </a:lnTo>
                  <a:lnTo>
                    <a:pt x="3810" y="91440"/>
                  </a:lnTo>
                  <a:lnTo>
                    <a:pt x="6096" y="96012"/>
                  </a:lnTo>
                  <a:lnTo>
                    <a:pt x="8382" y="100584"/>
                  </a:lnTo>
                  <a:lnTo>
                    <a:pt x="19812" y="99060"/>
                  </a:lnTo>
                  <a:lnTo>
                    <a:pt x="22860" y="98298"/>
                  </a:lnTo>
                  <a:lnTo>
                    <a:pt x="31980" y="97071"/>
                  </a:lnTo>
                  <a:lnTo>
                    <a:pt x="40957" y="94773"/>
                  </a:lnTo>
                  <a:lnTo>
                    <a:pt x="49649" y="91761"/>
                  </a:lnTo>
                  <a:lnTo>
                    <a:pt x="57912" y="88391"/>
                  </a:lnTo>
                  <a:lnTo>
                    <a:pt x="65532" y="85343"/>
                  </a:lnTo>
                  <a:lnTo>
                    <a:pt x="71628" y="83057"/>
                  </a:lnTo>
                  <a:lnTo>
                    <a:pt x="73914" y="75437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5" name="Google Shape;9055;p112"/>
            <p:cNvSpPr/>
            <p:nvPr/>
          </p:nvSpPr>
          <p:spPr>
            <a:xfrm>
              <a:off x="7519415" y="4596384"/>
              <a:ext cx="47625" cy="26035"/>
            </a:xfrm>
            <a:custGeom>
              <a:rect b="b" l="l" r="r" t="t"/>
              <a:pathLst>
                <a:path extrusionOk="0" h="26035" w="47625">
                  <a:moveTo>
                    <a:pt x="0" y="25907"/>
                  </a:moveTo>
                  <a:lnTo>
                    <a:pt x="9596" y="20681"/>
                  </a:lnTo>
                  <a:lnTo>
                    <a:pt x="19049" y="16097"/>
                  </a:lnTo>
                  <a:lnTo>
                    <a:pt x="28503" y="11656"/>
                  </a:lnTo>
                  <a:lnTo>
                    <a:pt x="38099" y="6857"/>
                  </a:lnTo>
                  <a:lnTo>
                    <a:pt x="42671" y="3809"/>
                  </a:lnTo>
                  <a:lnTo>
                    <a:pt x="44195" y="3047"/>
                  </a:lnTo>
                  <a:lnTo>
                    <a:pt x="47243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6" name="Google Shape;9056;p112"/>
            <p:cNvSpPr/>
            <p:nvPr/>
          </p:nvSpPr>
          <p:spPr>
            <a:xfrm>
              <a:off x="7516367" y="4539996"/>
              <a:ext cx="67309" cy="33654"/>
            </a:xfrm>
            <a:custGeom>
              <a:rect b="b" l="l" r="r" t="t"/>
              <a:pathLst>
                <a:path extrusionOk="0" h="33654" w="67309">
                  <a:moveTo>
                    <a:pt x="0" y="33527"/>
                  </a:moveTo>
                  <a:lnTo>
                    <a:pt x="30479" y="9143"/>
                  </a:lnTo>
                  <a:lnTo>
                    <a:pt x="39623" y="6857"/>
                  </a:lnTo>
                  <a:lnTo>
                    <a:pt x="48767" y="4571"/>
                  </a:lnTo>
                  <a:lnTo>
                    <a:pt x="57911" y="2285"/>
                  </a:lnTo>
                  <a:lnTo>
                    <a:pt x="67055" y="0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7" name="Google Shape;9057;p112"/>
            <p:cNvSpPr/>
            <p:nvPr/>
          </p:nvSpPr>
          <p:spPr>
            <a:xfrm>
              <a:off x="7635049" y="4552188"/>
              <a:ext cx="11429" cy="93979"/>
            </a:xfrm>
            <a:custGeom>
              <a:rect b="b" l="l" r="r" t="t"/>
              <a:pathLst>
                <a:path extrusionOk="0" h="93979" w="11429">
                  <a:moveTo>
                    <a:pt x="10858" y="0"/>
                  </a:moveTo>
                  <a:lnTo>
                    <a:pt x="952" y="42672"/>
                  </a:lnTo>
                  <a:lnTo>
                    <a:pt x="0" y="57530"/>
                  </a:lnTo>
                  <a:lnTo>
                    <a:pt x="95" y="64960"/>
                  </a:lnTo>
                  <a:lnTo>
                    <a:pt x="190" y="72390"/>
                  </a:lnTo>
                  <a:lnTo>
                    <a:pt x="190" y="80010"/>
                  </a:lnTo>
                  <a:lnTo>
                    <a:pt x="190" y="86868"/>
                  </a:lnTo>
                  <a:lnTo>
                    <a:pt x="190" y="93726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8" name="Google Shape;9058;p112"/>
            <p:cNvSpPr/>
            <p:nvPr/>
          </p:nvSpPr>
          <p:spPr>
            <a:xfrm>
              <a:off x="7612367" y="4530756"/>
              <a:ext cx="107315" cy="98425"/>
            </a:xfrm>
            <a:custGeom>
              <a:rect b="b" l="l" r="r" t="t"/>
              <a:pathLst>
                <a:path extrusionOk="0" h="98425" w="107315">
                  <a:moveTo>
                    <a:pt x="773" y="45815"/>
                  </a:moveTo>
                  <a:lnTo>
                    <a:pt x="0" y="33754"/>
                  </a:lnTo>
                  <a:lnTo>
                    <a:pt x="297" y="23621"/>
                  </a:lnTo>
                  <a:lnTo>
                    <a:pt x="3881" y="15061"/>
                  </a:lnTo>
                  <a:lnTo>
                    <a:pt x="12965" y="7715"/>
                  </a:lnTo>
                  <a:lnTo>
                    <a:pt x="26610" y="2666"/>
                  </a:lnTo>
                  <a:lnTo>
                    <a:pt x="40969" y="476"/>
                  </a:lnTo>
                  <a:lnTo>
                    <a:pt x="55614" y="0"/>
                  </a:lnTo>
                  <a:lnTo>
                    <a:pt x="70115" y="95"/>
                  </a:lnTo>
                  <a:lnTo>
                    <a:pt x="78164" y="166"/>
                  </a:lnTo>
                  <a:lnTo>
                    <a:pt x="86498" y="1238"/>
                  </a:lnTo>
                  <a:lnTo>
                    <a:pt x="93690" y="4595"/>
                  </a:lnTo>
                  <a:lnTo>
                    <a:pt x="98309" y="11525"/>
                  </a:lnTo>
                  <a:lnTo>
                    <a:pt x="97416" y="20454"/>
                  </a:lnTo>
                  <a:lnTo>
                    <a:pt x="66174" y="47613"/>
                  </a:lnTo>
                  <a:lnTo>
                    <a:pt x="47053" y="58924"/>
                  </a:lnTo>
                  <a:lnTo>
                    <a:pt x="37349" y="64865"/>
                  </a:lnTo>
                  <a:lnTo>
                    <a:pt x="35825" y="66389"/>
                  </a:lnTo>
                  <a:lnTo>
                    <a:pt x="29729" y="71723"/>
                  </a:lnTo>
                  <a:lnTo>
                    <a:pt x="32777" y="75533"/>
                  </a:lnTo>
                  <a:lnTo>
                    <a:pt x="37766" y="79009"/>
                  </a:lnTo>
                  <a:lnTo>
                    <a:pt x="44112" y="81629"/>
                  </a:lnTo>
                  <a:lnTo>
                    <a:pt x="50887" y="83677"/>
                  </a:lnTo>
                  <a:lnTo>
                    <a:pt x="57161" y="85439"/>
                  </a:lnTo>
                  <a:lnTo>
                    <a:pt x="64591" y="87844"/>
                  </a:lnTo>
                  <a:lnTo>
                    <a:pt x="72020" y="90392"/>
                  </a:lnTo>
                  <a:lnTo>
                    <a:pt x="79450" y="92940"/>
                  </a:lnTo>
                  <a:lnTo>
                    <a:pt x="86879" y="95345"/>
                  </a:lnTo>
                  <a:lnTo>
                    <a:pt x="93737" y="97631"/>
                  </a:lnTo>
                  <a:lnTo>
                    <a:pt x="99833" y="97631"/>
                  </a:lnTo>
                  <a:lnTo>
                    <a:pt x="106691" y="98393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9" name="Google Shape;9059;p112"/>
            <p:cNvSpPr/>
            <p:nvPr/>
          </p:nvSpPr>
          <p:spPr>
            <a:xfrm>
              <a:off x="7737347" y="4527804"/>
              <a:ext cx="95250" cy="106045"/>
            </a:xfrm>
            <a:custGeom>
              <a:rect b="b" l="l" r="r" t="t"/>
              <a:pathLst>
                <a:path extrusionOk="0" h="106045" w="95250">
                  <a:moveTo>
                    <a:pt x="65531" y="16763"/>
                  </a:moveTo>
                  <a:lnTo>
                    <a:pt x="61721" y="6857"/>
                  </a:lnTo>
                  <a:lnTo>
                    <a:pt x="62483" y="0"/>
                  </a:lnTo>
                  <a:lnTo>
                    <a:pt x="51815" y="0"/>
                  </a:lnTo>
                  <a:lnTo>
                    <a:pt x="27336" y="29146"/>
                  </a:lnTo>
                  <a:lnTo>
                    <a:pt x="28872" y="36647"/>
                  </a:lnTo>
                  <a:lnTo>
                    <a:pt x="66293" y="66293"/>
                  </a:lnTo>
                  <a:lnTo>
                    <a:pt x="72675" y="69877"/>
                  </a:lnTo>
                  <a:lnTo>
                    <a:pt x="95249" y="92201"/>
                  </a:lnTo>
                  <a:lnTo>
                    <a:pt x="90677" y="95249"/>
                  </a:lnTo>
                  <a:lnTo>
                    <a:pt x="78736" y="100548"/>
                  </a:lnTo>
                  <a:lnTo>
                    <a:pt x="65436" y="103346"/>
                  </a:lnTo>
                  <a:lnTo>
                    <a:pt x="51994" y="104572"/>
                  </a:lnTo>
                  <a:lnTo>
                    <a:pt x="39623" y="105155"/>
                  </a:lnTo>
                  <a:lnTo>
                    <a:pt x="28825" y="105727"/>
                  </a:lnTo>
                  <a:lnTo>
                    <a:pt x="18954" y="105727"/>
                  </a:lnTo>
                  <a:lnTo>
                    <a:pt x="9513" y="104298"/>
                  </a:lnTo>
                  <a:lnTo>
                    <a:pt x="0" y="100583"/>
                  </a:lnTo>
                </a:path>
              </a:pathLst>
            </a:custGeom>
            <a:noFill/>
            <a:ln cap="flat" cmpd="sng" w="1525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60" name="Google Shape;9060;p112"/>
          <p:cNvSpPr/>
          <p:nvPr/>
        </p:nvSpPr>
        <p:spPr>
          <a:xfrm>
            <a:off x="3457838" y="1659146"/>
            <a:ext cx="2182800" cy="612300"/>
          </a:xfrm>
          <a:prstGeom prst="rect">
            <a:avLst/>
          </a:prstGeom>
          <a:noFill/>
          <a:ln cap="flat" cmpd="sng" w="25400">
            <a:solidFill>
              <a:srgbClr val="D6E3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1" name="Google Shape;9061;p112"/>
          <p:cNvSpPr/>
          <p:nvPr/>
        </p:nvSpPr>
        <p:spPr>
          <a:xfrm>
            <a:off x="4043673" y="3665819"/>
            <a:ext cx="2522700" cy="612300"/>
          </a:xfrm>
          <a:prstGeom prst="rect">
            <a:avLst/>
          </a:prstGeom>
          <a:noFill/>
          <a:ln cap="flat" cmpd="sng" w="25400">
            <a:solidFill>
              <a:srgbClr val="D6E3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2" name="Google Shape;9062;p112"/>
          <p:cNvSpPr txBox="1"/>
          <p:nvPr/>
        </p:nvSpPr>
        <p:spPr>
          <a:xfrm>
            <a:off x="3879273" y="829235"/>
            <a:ext cx="762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 far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oogle Shape;1037;p41"/>
          <p:cNvGrpSpPr/>
          <p:nvPr/>
        </p:nvGrpSpPr>
        <p:grpSpPr>
          <a:xfrm>
            <a:off x="2764614" y="1696425"/>
            <a:ext cx="584767" cy="183685"/>
            <a:chOff x="3041045" y="1922513"/>
            <a:chExt cx="643237" cy="208165"/>
          </a:xfrm>
        </p:grpSpPr>
        <p:pic>
          <p:nvPicPr>
            <p:cNvPr id="1038" name="Google Shape;1038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41045" y="1937300"/>
              <a:ext cx="76451" cy="135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9" name="Google Shape;1039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46285" y="1946897"/>
              <a:ext cx="69272" cy="1181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0" name="Google Shape;1040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46107" y="1922513"/>
              <a:ext cx="438175" cy="1456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1" name="Google Shape;1041;p41"/>
            <p:cNvSpPr/>
            <p:nvPr/>
          </p:nvSpPr>
          <p:spPr>
            <a:xfrm>
              <a:off x="3080004" y="2108453"/>
              <a:ext cx="600075" cy="22225"/>
            </a:xfrm>
            <a:custGeom>
              <a:rect b="b" l="l" r="r" t="t"/>
              <a:pathLst>
                <a:path extrusionOk="0" h="22225" w="600075">
                  <a:moveTo>
                    <a:pt x="13716" y="19812"/>
                  </a:moveTo>
                  <a:lnTo>
                    <a:pt x="5334" y="21336"/>
                  </a:lnTo>
                  <a:lnTo>
                    <a:pt x="4572" y="22098"/>
                  </a:lnTo>
                  <a:lnTo>
                    <a:pt x="0" y="22098"/>
                  </a:lnTo>
                  <a:lnTo>
                    <a:pt x="42219" y="16525"/>
                  </a:lnTo>
                  <a:lnTo>
                    <a:pt x="91237" y="12096"/>
                  </a:lnTo>
                  <a:lnTo>
                    <a:pt x="160651" y="7524"/>
                  </a:lnTo>
                  <a:lnTo>
                    <a:pt x="195072" y="6095"/>
                  </a:lnTo>
                  <a:lnTo>
                    <a:pt x="240089" y="3964"/>
                  </a:lnTo>
                  <a:lnTo>
                    <a:pt x="284892" y="2190"/>
                  </a:lnTo>
                  <a:lnTo>
                    <a:pt x="329553" y="845"/>
                  </a:lnTo>
                  <a:lnTo>
                    <a:pt x="374142" y="0"/>
                  </a:lnTo>
                  <a:lnTo>
                    <a:pt x="411408" y="119"/>
                  </a:lnTo>
                  <a:lnTo>
                    <a:pt x="448818" y="380"/>
                  </a:lnTo>
                  <a:lnTo>
                    <a:pt x="486227" y="642"/>
                  </a:lnTo>
                  <a:lnTo>
                    <a:pt x="523494" y="761"/>
                  </a:lnTo>
                  <a:lnTo>
                    <a:pt x="549390" y="761"/>
                  </a:lnTo>
                  <a:lnTo>
                    <a:pt x="579215" y="761"/>
                  </a:lnTo>
                  <a:lnTo>
                    <a:pt x="599467" y="761"/>
                  </a:lnTo>
                  <a:lnTo>
                    <a:pt x="596646" y="761"/>
                  </a:lnTo>
                  <a:lnTo>
                    <a:pt x="592074" y="761"/>
                  </a:lnTo>
                  <a:lnTo>
                    <a:pt x="590550" y="761"/>
                  </a:lnTo>
                  <a:lnTo>
                    <a:pt x="588264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2" name="Google Shape;1042;p41"/>
          <p:cNvGrpSpPr/>
          <p:nvPr/>
        </p:nvGrpSpPr>
        <p:grpSpPr>
          <a:xfrm>
            <a:off x="6080820" y="1808053"/>
            <a:ext cx="30827" cy="45274"/>
            <a:chOff x="6688835" y="2049017"/>
            <a:chExt cx="33909" cy="51308"/>
          </a:xfrm>
        </p:grpSpPr>
        <p:sp>
          <p:nvSpPr>
            <p:cNvPr id="1043" name="Google Shape;1043;p41"/>
            <p:cNvSpPr/>
            <p:nvPr/>
          </p:nvSpPr>
          <p:spPr>
            <a:xfrm>
              <a:off x="6688835" y="2049017"/>
              <a:ext cx="3809" cy="40639"/>
            </a:xfrm>
            <a:custGeom>
              <a:rect b="b" l="l" r="r" t="t"/>
              <a:pathLst>
                <a:path extrusionOk="0" h="40639" w="3809">
                  <a:moveTo>
                    <a:pt x="3048" y="0"/>
                  </a:moveTo>
                  <a:lnTo>
                    <a:pt x="3262" y="6881"/>
                  </a:lnTo>
                  <a:lnTo>
                    <a:pt x="3619" y="14478"/>
                  </a:lnTo>
                  <a:lnTo>
                    <a:pt x="3690" y="22074"/>
                  </a:lnTo>
                  <a:lnTo>
                    <a:pt x="3048" y="28956"/>
                  </a:lnTo>
                  <a:lnTo>
                    <a:pt x="1524" y="32766"/>
                  </a:lnTo>
                  <a:lnTo>
                    <a:pt x="762" y="36576"/>
                  </a:lnTo>
                  <a:lnTo>
                    <a:pt x="0" y="40386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41"/>
            <p:cNvSpPr/>
            <p:nvPr/>
          </p:nvSpPr>
          <p:spPr>
            <a:xfrm>
              <a:off x="6705599" y="2063495"/>
              <a:ext cx="17145" cy="36830"/>
            </a:xfrm>
            <a:custGeom>
              <a:rect b="b" l="l" r="r" t="t"/>
              <a:pathLst>
                <a:path extrusionOk="0" h="36830" w="17145">
                  <a:moveTo>
                    <a:pt x="16764" y="0"/>
                  </a:moveTo>
                  <a:lnTo>
                    <a:pt x="2286" y="33528"/>
                  </a:lnTo>
                  <a:lnTo>
                    <a:pt x="762" y="35052"/>
                  </a:lnTo>
                  <a:lnTo>
                    <a:pt x="0" y="36576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5" name="Google Shape;1045;p41"/>
          <p:cNvSpPr/>
          <p:nvPr/>
        </p:nvSpPr>
        <p:spPr>
          <a:xfrm>
            <a:off x="2793845" y="2727064"/>
            <a:ext cx="36981" cy="51555"/>
          </a:xfrm>
          <a:custGeom>
            <a:rect b="b" l="l" r="r" t="t"/>
            <a:pathLst>
              <a:path extrusionOk="0" h="58419" w="40639">
                <a:moveTo>
                  <a:pt x="25824" y="22098"/>
                </a:moveTo>
                <a:lnTo>
                  <a:pt x="17442" y="22098"/>
                </a:lnTo>
                <a:lnTo>
                  <a:pt x="15156" y="24384"/>
                </a:lnTo>
                <a:lnTo>
                  <a:pt x="13632" y="20574"/>
                </a:lnTo>
                <a:lnTo>
                  <a:pt x="14394" y="15240"/>
                </a:lnTo>
                <a:lnTo>
                  <a:pt x="13632" y="13716"/>
                </a:lnTo>
                <a:lnTo>
                  <a:pt x="19728" y="11430"/>
                </a:lnTo>
                <a:lnTo>
                  <a:pt x="22014" y="9906"/>
                </a:lnTo>
                <a:lnTo>
                  <a:pt x="34206" y="8382"/>
                </a:lnTo>
                <a:lnTo>
                  <a:pt x="36492" y="10668"/>
                </a:lnTo>
                <a:lnTo>
                  <a:pt x="40302" y="14478"/>
                </a:lnTo>
                <a:lnTo>
                  <a:pt x="37254" y="27432"/>
                </a:lnTo>
                <a:lnTo>
                  <a:pt x="34968" y="31242"/>
                </a:lnTo>
                <a:lnTo>
                  <a:pt x="31920" y="37338"/>
                </a:lnTo>
                <a:lnTo>
                  <a:pt x="25062" y="44196"/>
                </a:lnTo>
                <a:lnTo>
                  <a:pt x="18204" y="45720"/>
                </a:lnTo>
                <a:lnTo>
                  <a:pt x="9822" y="47244"/>
                </a:lnTo>
                <a:lnTo>
                  <a:pt x="8298" y="38862"/>
                </a:lnTo>
                <a:lnTo>
                  <a:pt x="7536" y="32766"/>
                </a:lnTo>
                <a:lnTo>
                  <a:pt x="7048" y="25919"/>
                </a:lnTo>
                <a:lnTo>
                  <a:pt x="7060" y="18573"/>
                </a:lnTo>
                <a:lnTo>
                  <a:pt x="8072" y="11656"/>
                </a:lnTo>
                <a:lnTo>
                  <a:pt x="10584" y="6096"/>
                </a:lnTo>
                <a:lnTo>
                  <a:pt x="15156" y="762"/>
                </a:lnTo>
                <a:lnTo>
                  <a:pt x="24300" y="1524"/>
                </a:lnTo>
                <a:lnTo>
                  <a:pt x="38016" y="32766"/>
                </a:lnTo>
                <a:lnTo>
                  <a:pt x="38778" y="41148"/>
                </a:lnTo>
                <a:lnTo>
                  <a:pt x="37254" y="48768"/>
                </a:lnTo>
                <a:lnTo>
                  <a:pt x="28872" y="54102"/>
                </a:lnTo>
                <a:lnTo>
                  <a:pt x="23538" y="57912"/>
                </a:lnTo>
                <a:lnTo>
                  <a:pt x="0" y="13882"/>
                </a:lnTo>
                <a:lnTo>
                  <a:pt x="2964" y="3810"/>
                </a:lnTo>
                <a:lnTo>
                  <a:pt x="6774" y="0"/>
                </a:lnTo>
                <a:lnTo>
                  <a:pt x="17442" y="3048"/>
                </a:lnTo>
                <a:lnTo>
                  <a:pt x="20490" y="6096"/>
                </a:lnTo>
                <a:lnTo>
                  <a:pt x="25824" y="10668"/>
                </a:lnTo>
                <a:lnTo>
                  <a:pt x="31158" y="17526"/>
                </a:lnTo>
                <a:lnTo>
                  <a:pt x="31920" y="25146"/>
                </a:lnTo>
                <a:lnTo>
                  <a:pt x="32682" y="30480"/>
                </a:lnTo>
                <a:lnTo>
                  <a:pt x="32682" y="34290"/>
                </a:lnTo>
                <a:lnTo>
                  <a:pt x="27348" y="36576"/>
                </a:lnTo>
                <a:lnTo>
                  <a:pt x="22014" y="38862"/>
                </a:lnTo>
                <a:lnTo>
                  <a:pt x="17442" y="36576"/>
                </a:lnTo>
                <a:lnTo>
                  <a:pt x="15156" y="31242"/>
                </a:lnTo>
                <a:lnTo>
                  <a:pt x="12870" y="26670"/>
                </a:lnTo>
                <a:lnTo>
                  <a:pt x="9822" y="12192"/>
                </a:lnTo>
                <a:lnTo>
                  <a:pt x="15156" y="8382"/>
                </a:lnTo>
                <a:lnTo>
                  <a:pt x="17442" y="6096"/>
                </a:lnTo>
                <a:lnTo>
                  <a:pt x="25062" y="6096"/>
                </a:lnTo>
                <a:lnTo>
                  <a:pt x="27348" y="8382"/>
                </a:lnTo>
                <a:lnTo>
                  <a:pt x="30396" y="9906"/>
                </a:lnTo>
                <a:lnTo>
                  <a:pt x="30396" y="14478"/>
                </a:lnTo>
                <a:lnTo>
                  <a:pt x="30396" y="17526"/>
                </a:lnTo>
                <a:lnTo>
                  <a:pt x="29634" y="20574"/>
                </a:lnTo>
                <a:lnTo>
                  <a:pt x="23538" y="23622"/>
                </a:lnTo>
                <a:lnTo>
                  <a:pt x="19728" y="22098"/>
                </a:lnTo>
                <a:lnTo>
                  <a:pt x="18966" y="21336"/>
                </a:lnTo>
                <a:lnTo>
                  <a:pt x="18204" y="20574"/>
                </a:lnTo>
                <a:lnTo>
                  <a:pt x="17442" y="19812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6" name="Google Shape;1046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64515" y="2642325"/>
            <a:ext cx="184404" cy="157859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41"/>
          <p:cNvSpPr/>
          <p:nvPr/>
        </p:nvSpPr>
        <p:spPr>
          <a:xfrm>
            <a:off x="4003270" y="2767919"/>
            <a:ext cx="42182" cy="70609"/>
          </a:xfrm>
          <a:custGeom>
            <a:rect b="b" l="l" r="r" t="t"/>
            <a:pathLst>
              <a:path extrusionOk="0" h="80010" w="46354">
                <a:moveTo>
                  <a:pt x="16763" y="940"/>
                </a:moveTo>
                <a:lnTo>
                  <a:pt x="27062" y="0"/>
                </a:lnTo>
                <a:lnTo>
                  <a:pt x="35147" y="845"/>
                </a:lnTo>
                <a:lnTo>
                  <a:pt x="41088" y="5548"/>
                </a:lnTo>
                <a:lnTo>
                  <a:pt x="44957" y="16180"/>
                </a:lnTo>
                <a:lnTo>
                  <a:pt x="46041" y="28336"/>
                </a:lnTo>
                <a:lnTo>
                  <a:pt x="43910" y="39707"/>
                </a:lnTo>
                <a:lnTo>
                  <a:pt x="17144" y="72473"/>
                </a:lnTo>
                <a:lnTo>
                  <a:pt x="9072" y="76128"/>
                </a:lnTo>
                <a:lnTo>
                  <a:pt x="0" y="79426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8" name="Google Shape;1048;p41"/>
          <p:cNvGrpSpPr/>
          <p:nvPr/>
        </p:nvGrpSpPr>
        <p:grpSpPr>
          <a:xfrm>
            <a:off x="4255541" y="2547670"/>
            <a:ext cx="911575" cy="199049"/>
            <a:chOff x="4681048" y="2887205"/>
            <a:chExt cx="1002722" cy="225577"/>
          </a:xfrm>
        </p:grpSpPr>
        <p:pic>
          <p:nvPicPr>
            <p:cNvPr id="1049" name="Google Shape;1049;p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81048" y="2969501"/>
              <a:ext cx="298919" cy="1432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0" name="Google Shape;1050;p4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006327" y="2931401"/>
              <a:ext cx="64033" cy="162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4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094719" y="2912351"/>
              <a:ext cx="105181" cy="170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2" name="Google Shape;1052;p4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241785" y="2983979"/>
              <a:ext cx="64033" cy="841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3" name="Google Shape;1053;p41"/>
            <p:cNvSpPr/>
            <p:nvPr/>
          </p:nvSpPr>
          <p:spPr>
            <a:xfrm>
              <a:off x="5339929" y="2979420"/>
              <a:ext cx="30479" cy="59689"/>
            </a:xfrm>
            <a:custGeom>
              <a:rect b="b" l="l" r="r" t="t"/>
              <a:pathLst>
                <a:path extrusionOk="0" h="59689" w="30479">
                  <a:moveTo>
                    <a:pt x="3214" y="0"/>
                  </a:moveTo>
                  <a:lnTo>
                    <a:pt x="1476" y="8584"/>
                  </a:lnTo>
                  <a:lnTo>
                    <a:pt x="166" y="17240"/>
                  </a:lnTo>
                  <a:lnTo>
                    <a:pt x="0" y="26038"/>
                  </a:lnTo>
                  <a:lnTo>
                    <a:pt x="1690" y="35052"/>
                  </a:lnTo>
                  <a:lnTo>
                    <a:pt x="23026" y="59436"/>
                  </a:lnTo>
                  <a:lnTo>
                    <a:pt x="26074" y="55626"/>
                  </a:lnTo>
                  <a:lnTo>
                    <a:pt x="27598" y="53340"/>
                  </a:lnTo>
                  <a:lnTo>
                    <a:pt x="28360" y="51816"/>
                  </a:lnTo>
                  <a:lnTo>
                    <a:pt x="29884" y="49529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41"/>
            <p:cNvSpPr/>
            <p:nvPr/>
          </p:nvSpPr>
          <p:spPr>
            <a:xfrm>
              <a:off x="5327903" y="2909316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810"/>
                  </a:moveTo>
                  <a:lnTo>
                    <a:pt x="0" y="12192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2192"/>
                  </a:lnTo>
                  <a:lnTo>
                    <a:pt x="15239" y="7620"/>
                  </a:lnTo>
                  <a:lnTo>
                    <a:pt x="15239" y="3810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41"/>
            <p:cNvSpPr/>
            <p:nvPr/>
          </p:nvSpPr>
          <p:spPr>
            <a:xfrm>
              <a:off x="5383946" y="2977134"/>
              <a:ext cx="49529" cy="62230"/>
            </a:xfrm>
            <a:custGeom>
              <a:rect b="b" l="l" r="r" t="t"/>
              <a:pathLst>
                <a:path extrusionOk="0" h="62230" w="49529">
                  <a:moveTo>
                    <a:pt x="5679" y="0"/>
                  </a:moveTo>
                  <a:lnTo>
                    <a:pt x="3024" y="10870"/>
                  </a:lnTo>
                  <a:lnTo>
                    <a:pt x="1012" y="21812"/>
                  </a:lnTo>
                  <a:lnTo>
                    <a:pt x="0" y="32896"/>
                  </a:lnTo>
                  <a:lnTo>
                    <a:pt x="345" y="44196"/>
                  </a:lnTo>
                  <a:lnTo>
                    <a:pt x="2964" y="52613"/>
                  </a:lnTo>
                  <a:lnTo>
                    <a:pt x="8155" y="57816"/>
                  </a:lnTo>
                  <a:lnTo>
                    <a:pt x="15347" y="60590"/>
                  </a:lnTo>
                  <a:lnTo>
                    <a:pt x="23967" y="61722"/>
                  </a:lnTo>
                  <a:lnTo>
                    <a:pt x="31753" y="60900"/>
                  </a:lnTo>
                  <a:lnTo>
                    <a:pt x="37683" y="58578"/>
                  </a:lnTo>
                  <a:lnTo>
                    <a:pt x="43041" y="54971"/>
                  </a:lnTo>
                  <a:lnTo>
                    <a:pt x="49113" y="50291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41"/>
            <p:cNvSpPr/>
            <p:nvPr/>
          </p:nvSpPr>
          <p:spPr>
            <a:xfrm>
              <a:off x="5382767" y="2955500"/>
              <a:ext cx="48260" cy="34925"/>
            </a:xfrm>
            <a:custGeom>
              <a:rect b="b" l="l" r="r" t="t"/>
              <a:pathLst>
                <a:path extrusionOk="0" h="34925" w="48260">
                  <a:moveTo>
                    <a:pt x="0" y="33825"/>
                  </a:moveTo>
                  <a:lnTo>
                    <a:pt x="11668" y="34766"/>
                  </a:lnTo>
                  <a:lnTo>
                    <a:pt x="21336" y="34492"/>
                  </a:lnTo>
                  <a:lnTo>
                    <a:pt x="30432" y="31789"/>
                  </a:lnTo>
                  <a:lnTo>
                    <a:pt x="40386" y="25443"/>
                  </a:lnTo>
                  <a:lnTo>
                    <a:pt x="44958" y="21633"/>
                  </a:lnTo>
                  <a:lnTo>
                    <a:pt x="48006" y="13251"/>
                  </a:lnTo>
                  <a:lnTo>
                    <a:pt x="42671" y="7917"/>
                  </a:lnTo>
                  <a:lnTo>
                    <a:pt x="37337" y="3345"/>
                  </a:lnTo>
                  <a:lnTo>
                    <a:pt x="28193" y="297"/>
                  </a:lnTo>
                  <a:lnTo>
                    <a:pt x="20573" y="297"/>
                  </a:lnTo>
                  <a:lnTo>
                    <a:pt x="16240" y="0"/>
                  </a:lnTo>
                  <a:lnTo>
                    <a:pt x="16763" y="202"/>
                  </a:lnTo>
                  <a:lnTo>
                    <a:pt x="18430" y="833"/>
                  </a:lnTo>
                  <a:lnTo>
                    <a:pt x="17525" y="1821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7" name="Google Shape;1057;p4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465813" y="2887205"/>
              <a:ext cx="217957" cy="1547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8" name="Google Shape;1058;p41"/>
          <p:cNvSpPr/>
          <p:nvPr/>
        </p:nvSpPr>
        <p:spPr>
          <a:xfrm>
            <a:off x="2913351" y="3235362"/>
            <a:ext cx="32937" cy="48193"/>
          </a:xfrm>
          <a:custGeom>
            <a:rect b="b" l="l" r="r" t="t"/>
            <a:pathLst>
              <a:path extrusionOk="0" h="54610" w="36194">
                <a:moveTo>
                  <a:pt x="26193" y="20574"/>
                </a:moveTo>
                <a:lnTo>
                  <a:pt x="11334" y="17692"/>
                </a:lnTo>
                <a:lnTo>
                  <a:pt x="10763" y="17526"/>
                </a:lnTo>
                <a:lnTo>
                  <a:pt x="15049" y="17359"/>
                </a:lnTo>
                <a:lnTo>
                  <a:pt x="14763" y="14478"/>
                </a:lnTo>
                <a:lnTo>
                  <a:pt x="19335" y="12954"/>
                </a:lnTo>
                <a:lnTo>
                  <a:pt x="21621" y="12954"/>
                </a:lnTo>
                <a:lnTo>
                  <a:pt x="26193" y="12954"/>
                </a:lnTo>
                <a:lnTo>
                  <a:pt x="33813" y="12954"/>
                </a:lnTo>
                <a:lnTo>
                  <a:pt x="33051" y="18288"/>
                </a:lnTo>
                <a:lnTo>
                  <a:pt x="33813" y="24384"/>
                </a:lnTo>
                <a:lnTo>
                  <a:pt x="7905" y="54102"/>
                </a:lnTo>
                <a:lnTo>
                  <a:pt x="3333" y="48006"/>
                </a:lnTo>
                <a:lnTo>
                  <a:pt x="1059" y="41790"/>
                </a:lnTo>
                <a:lnTo>
                  <a:pt x="0" y="34290"/>
                </a:lnTo>
                <a:lnTo>
                  <a:pt x="226" y="26789"/>
                </a:lnTo>
                <a:lnTo>
                  <a:pt x="1809" y="20574"/>
                </a:lnTo>
                <a:lnTo>
                  <a:pt x="4857" y="12192"/>
                </a:lnTo>
                <a:lnTo>
                  <a:pt x="14001" y="7620"/>
                </a:lnTo>
                <a:lnTo>
                  <a:pt x="22383" y="6858"/>
                </a:lnTo>
                <a:lnTo>
                  <a:pt x="30003" y="6096"/>
                </a:lnTo>
                <a:lnTo>
                  <a:pt x="33813" y="6096"/>
                </a:lnTo>
                <a:lnTo>
                  <a:pt x="35337" y="14478"/>
                </a:lnTo>
                <a:lnTo>
                  <a:pt x="36099" y="22860"/>
                </a:lnTo>
                <a:lnTo>
                  <a:pt x="32289" y="30480"/>
                </a:lnTo>
                <a:lnTo>
                  <a:pt x="25431" y="35814"/>
                </a:lnTo>
                <a:lnTo>
                  <a:pt x="22383" y="38862"/>
                </a:lnTo>
                <a:lnTo>
                  <a:pt x="11715" y="44958"/>
                </a:lnTo>
                <a:lnTo>
                  <a:pt x="7143" y="41148"/>
                </a:lnTo>
                <a:lnTo>
                  <a:pt x="3750" y="35933"/>
                </a:lnTo>
                <a:lnTo>
                  <a:pt x="2286" y="29146"/>
                </a:lnTo>
                <a:lnTo>
                  <a:pt x="2107" y="22074"/>
                </a:lnTo>
                <a:lnTo>
                  <a:pt x="2571" y="16002"/>
                </a:lnTo>
                <a:lnTo>
                  <a:pt x="3333" y="8382"/>
                </a:lnTo>
                <a:lnTo>
                  <a:pt x="9429" y="3048"/>
                </a:lnTo>
                <a:lnTo>
                  <a:pt x="17049" y="1524"/>
                </a:lnTo>
                <a:lnTo>
                  <a:pt x="23907" y="0"/>
                </a:lnTo>
                <a:lnTo>
                  <a:pt x="28479" y="2286"/>
                </a:lnTo>
                <a:lnTo>
                  <a:pt x="29241" y="9144"/>
                </a:lnTo>
                <a:lnTo>
                  <a:pt x="30765" y="16764"/>
                </a:lnTo>
                <a:lnTo>
                  <a:pt x="29241" y="22098"/>
                </a:lnTo>
                <a:lnTo>
                  <a:pt x="24669" y="28194"/>
                </a:lnTo>
                <a:lnTo>
                  <a:pt x="23145" y="30480"/>
                </a:lnTo>
                <a:lnTo>
                  <a:pt x="17811" y="35052"/>
                </a:lnTo>
                <a:lnTo>
                  <a:pt x="14001" y="32766"/>
                </a:lnTo>
                <a:lnTo>
                  <a:pt x="10953" y="29718"/>
                </a:lnTo>
                <a:lnTo>
                  <a:pt x="11715" y="19050"/>
                </a:lnTo>
                <a:lnTo>
                  <a:pt x="15525" y="17526"/>
                </a:lnTo>
                <a:lnTo>
                  <a:pt x="19335" y="15240"/>
                </a:lnTo>
                <a:lnTo>
                  <a:pt x="25431" y="16764"/>
                </a:lnTo>
                <a:lnTo>
                  <a:pt x="27717" y="20574"/>
                </a:lnTo>
                <a:lnTo>
                  <a:pt x="29241" y="22860"/>
                </a:lnTo>
                <a:lnTo>
                  <a:pt x="32289" y="36576"/>
                </a:lnTo>
                <a:lnTo>
                  <a:pt x="27717" y="35814"/>
                </a:lnTo>
                <a:lnTo>
                  <a:pt x="26193" y="35052"/>
                </a:lnTo>
                <a:lnTo>
                  <a:pt x="25431" y="34290"/>
                </a:lnTo>
                <a:lnTo>
                  <a:pt x="23907" y="33528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41"/>
          <p:cNvSpPr/>
          <p:nvPr/>
        </p:nvSpPr>
        <p:spPr>
          <a:xfrm>
            <a:off x="6306935" y="3031639"/>
            <a:ext cx="136372" cy="297005"/>
          </a:xfrm>
          <a:custGeom>
            <a:rect b="b" l="l" r="r" t="t"/>
            <a:pathLst>
              <a:path extrusionOk="0" h="336550" w="149859">
                <a:moveTo>
                  <a:pt x="75819" y="0"/>
                </a:moveTo>
                <a:lnTo>
                  <a:pt x="38481" y="34290"/>
                </a:lnTo>
                <a:lnTo>
                  <a:pt x="18764" y="88011"/>
                </a:lnTo>
                <a:lnTo>
                  <a:pt x="6477" y="144018"/>
                </a:lnTo>
                <a:lnTo>
                  <a:pt x="0" y="206121"/>
                </a:lnTo>
                <a:lnTo>
                  <a:pt x="1119" y="237886"/>
                </a:lnTo>
                <a:lnTo>
                  <a:pt x="15751" y="288726"/>
                </a:lnTo>
                <a:lnTo>
                  <a:pt x="45065" y="322016"/>
                </a:lnTo>
                <a:lnTo>
                  <a:pt x="87260" y="336363"/>
                </a:lnTo>
                <a:lnTo>
                  <a:pt x="108299" y="334994"/>
                </a:lnTo>
                <a:lnTo>
                  <a:pt x="128908" y="329767"/>
                </a:lnTo>
                <a:lnTo>
                  <a:pt x="149733" y="322326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0" name="Google Shape;1060;p41"/>
          <p:cNvGrpSpPr/>
          <p:nvPr/>
        </p:nvGrpSpPr>
        <p:grpSpPr>
          <a:xfrm>
            <a:off x="6625981" y="2918840"/>
            <a:ext cx="846541" cy="326109"/>
            <a:chOff x="7288506" y="3307842"/>
            <a:chExt cx="931186" cy="369570"/>
          </a:xfrm>
        </p:grpSpPr>
        <p:sp>
          <p:nvSpPr>
            <p:cNvPr id="1061" name="Google Shape;1061;p41"/>
            <p:cNvSpPr/>
            <p:nvPr/>
          </p:nvSpPr>
          <p:spPr>
            <a:xfrm>
              <a:off x="7288506" y="3467862"/>
              <a:ext cx="17145" cy="139700"/>
            </a:xfrm>
            <a:custGeom>
              <a:rect b="b" l="l" r="r" t="t"/>
              <a:pathLst>
                <a:path extrusionOk="0" h="139700" w="17145">
                  <a:moveTo>
                    <a:pt x="23" y="0"/>
                  </a:moveTo>
                  <a:lnTo>
                    <a:pt x="2809" y="50256"/>
                  </a:lnTo>
                  <a:lnTo>
                    <a:pt x="8215" y="83641"/>
                  </a:lnTo>
                  <a:lnTo>
                    <a:pt x="11072" y="100298"/>
                  </a:lnTo>
                  <a:lnTo>
                    <a:pt x="13930" y="117097"/>
                  </a:lnTo>
                  <a:lnTo>
                    <a:pt x="16787" y="134112"/>
                  </a:lnTo>
                  <a:lnTo>
                    <a:pt x="16787" y="137160"/>
                  </a:lnTo>
                  <a:lnTo>
                    <a:pt x="16787" y="139446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41"/>
            <p:cNvSpPr/>
            <p:nvPr/>
          </p:nvSpPr>
          <p:spPr>
            <a:xfrm>
              <a:off x="7289291" y="3443478"/>
              <a:ext cx="64134" cy="94614"/>
            </a:xfrm>
            <a:custGeom>
              <a:rect b="b" l="l" r="r" t="t"/>
              <a:pathLst>
                <a:path extrusionOk="0" h="94614" w="64134">
                  <a:moveTo>
                    <a:pt x="0" y="19812"/>
                  </a:moveTo>
                  <a:lnTo>
                    <a:pt x="1309" y="8786"/>
                  </a:lnTo>
                  <a:lnTo>
                    <a:pt x="4190" y="3048"/>
                  </a:lnTo>
                  <a:lnTo>
                    <a:pt x="10501" y="738"/>
                  </a:lnTo>
                  <a:lnTo>
                    <a:pt x="22097" y="0"/>
                  </a:lnTo>
                  <a:lnTo>
                    <a:pt x="32623" y="797"/>
                  </a:lnTo>
                  <a:lnTo>
                    <a:pt x="62210" y="26289"/>
                  </a:lnTo>
                  <a:lnTo>
                    <a:pt x="63722" y="36957"/>
                  </a:lnTo>
                  <a:lnTo>
                    <a:pt x="62519" y="47625"/>
                  </a:lnTo>
                  <a:lnTo>
                    <a:pt x="31992" y="82760"/>
                  </a:lnTo>
                  <a:lnTo>
                    <a:pt x="17918" y="90487"/>
                  </a:lnTo>
                  <a:lnTo>
                    <a:pt x="12287" y="92964"/>
                  </a:lnTo>
                  <a:lnTo>
                    <a:pt x="9655" y="94297"/>
                  </a:lnTo>
                  <a:lnTo>
                    <a:pt x="15240" y="92202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41"/>
            <p:cNvSpPr/>
            <p:nvPr/>
          </p:nvSpPr>
          <p:spPr>
            <a:xfrm>
              <a:off x="7385303" y="3508248"/>
              <a:ext cx="150495" cy="102235"/>
            </a:xfrm>
            <a:custGeom>
              <a:rect b="b" l="l" r="r" t="t"/>
              <a:pathLst>
                <a:path extrusionOk="0" h="102235" w="150495">
                  <a:moveTo>
                    <a:pt x="0" y="13715"/>
                  </a:moveTo>
                  <a:lnTo>
                    <a:pt x="37338" y="35051"/>
                  </a:lnTo>
                  <a:lnTo>
                    <a:pt x="52578" y="73151"/>
                  </a:lnTo>
                  <a:lnTo>
                    <a:pt x="37254" y="102191"/>
                  </a:lnTo>
                  <a:lnTo>
                    <a:pt x="34004" y="98393"/>
                  </a:lnTo>
                  <a:lnTo>
                    <a:pt x="36718" y="49684"/>
                  </a:lnTo>
                  <a:lnTo>
                    <a:pt x="68163" y="10025"/>
                  </a:lnTo>
                  <a:lnTo>
                    <a:pt x="88392" y="761"/>
                  </a:lnTo>
                  <a:lnTo>
                    <a:pt x="93726" y="761"/>
                  </a:lnTo>
                  <a:lnTo>
                    <a:pt x="94488" y="761"/>
                  </a:lnTo>
                  <a:lnTo>
                    <a:pt x="94488" y="8381"/>
                  </a:lnTo>
                  <a:lnTo>
                    <a:pt x="93726" y="14477"/>
                  </a:lnTo>
                  <a:lnTo>
                    <a:pt x="92964" y="22097"/>
                  </a:lnTo>
                  <a:lnTo>
                    <a:pt x="91523" y="31122"/>
                  </a:lnTo>
                  <a:lnTo>
                    <a:pt x="90582" y="40004"/>
                  </a:lnTo>
                  <a:lnTo>
                    <a:pt x="90070" y="48887"/>
                  </a:lnTo>
                  <a:lnTo>
                    <a:pt x="89916" y="57911"/>
                  </a:lnTo>
                  <a:lnTo>
                    <a:pt x="91368" y="65496"/>
                  </a:lnTo>
                  <a:lnTo>
                    <a:pt x="94678" y="71151"/>
                  </a:lnTo>
                  <a:lnTo>
                    <a:pt x="99988" y="74949"/>
                  </a:lnTo>
                  <a:lnTo>
                    <a:pt x="107442" y="76961"/>
                  </a:lnTo>
                  <a:lnTo>
                    <a:pt x="116728" y="76854"/>
                  </a:lnTo>
                  <a:lnTo>
                    <a:pt x="148685" y="45434"/>
                  </a:lnTo>
                  <a:lnTo>
                    <a:pt x="150483" y="35278"/>
                  </a:lnTo>
                  <a:lnTo>
                    <a:pt x="149352" y="25907"/>
                  </a:lnTo>
                  <a:lnTo>
                    <a:pt x="117348" y="1523"/>
                  </a:lnTo>
                  <a:lnTo>
                    <a:pt x="108966" y="0"/>
                  </a:lnTo>
                  <a:lnTo>
                    <a:pt x="102107" y="761"/>
                  </a:lnTo>
                  <a:lnTo>
                    <a:pt x="97536" y="4571"/>
                  </a:lnTo>
                  <a:lnTo>
                    <a:pt x="97536" y="5333"/>
                  </a:lnTo>
                  <a:lnTo>
                    <a:pt x="97536" y="6095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41"/>
            <p:cNvSpPr/>
            <p:nvPr/>
          </p:nvSpPr>
          <p:spPr>
            <a:xfrm>
              <a:off x="7544466" y="3479292"/>
              <a:ext cx="86995" cy="198120"/>
            </a:xfrm>
            <a:custGeom>
              <a:rect b="b" l="l" r="r" t="t"/>
              <a:pathLst>
                <a:path extrusionOk="0" h="198120" w="86995">
                  <a:moveTo>
                    <a:pt x="48101" y="0"/>
                  </a:moveTo>
                  <a:lnTo>
                    <a:pt x="47875" y="14835"/>
                  </a:lnTo>
                  <a:lnTo>
                    <a:pt x="49149" y="28955"/>
                  </a:lnTo>
                  <a:lnTo>
                    <a:pt x="51423" y="43076"/>
                  </a:lnTo>
                  <a:lnTo>
                    <a:pt x="54197" y="57912"/>
                  </a:lnTo>
                  <a:lnTo>
                    <a:pt x="57078" y="76771"/>
                  </a:lnTo>
                  <a:lnTo>
                    <a:pt x="58959" y="95630"/>
                  </a:lnTo>
                  <a:lnTo>
                    <a:pt x="59983" y="114490"/>
                  </a:lnTo>
                  <a:lnTo>
                    <a:pt x="60293" y="133350"/>
                  </a:lnTo>
                  <a:lnTo>
                    <a:pt x="60150" y="148994"/>
                  </a:lnTo>
                  <a:lnTo>
                    <a:pt x="58578" y="166497"/>
                  </a:lnTo>
                  <a:lnTo>
                    <a:pt x="53863" y="182856"/>
                  </a:lnTo>
                  <a:lnTo>
                    <a:pt x="44291" y="195072"/>
                  </a:lnTo>
                  <a:lnTo>
                    <a:pt x="36814" y="197727"/>
                  </a:lnTo>
                  <a:lnTo>
                    <a:pt x="29622" y="196310"/>
                  </a:lnTo>
                  <a:lnTo>
                    <a:pt x="5524" y="161639"/>
                  </a:lnTo>
                  <a:lnTo>
                    <a:pt x="0" y="123574"/>
                  </a:lnTo>
                  <a:lnTo>
                    <a:pt x="1619" y="113633"/>
                  </a:lnTo>
                  <a:lnTo>
                    <a:pt x="36004" y="88487"/>
                  </a:lnTo>
                  <a:lnTo>
                    <a:pt x="47255" y="85427"/>
                  </a:lnTo>
                  <a:lnTo>
                    <a:pt x="58007" y="82296"/>
                  </a:lnTo>
                  <a:lnTo>
                    <a:pt x="65746" y="79855"/>
                  </a:lnTo>
                  <a:lnTo>
                    <a:pt x="73056" y="77057"/>
                  </a:lnTo>
                  <a:lnTo>
                    <a:pt x="80081" y="73830"/>
                  </a:lnTo>
                  <a:lnTo>
                    <a:pt x="86963" y="70103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41"/>
            <p:cNvSpPr/>
            <p:nvPr/>
          </p:nvSpPr>
          <p:spPr>
            <a:xfrm>
              <a:off x="7590281" y="3419094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41"/>
            <p:cNvSpPr/>
            <p:nvPr/>
          </p:nvSpPr>
          <p:spPr>
            <a:xfrm>
              <a:off x="7647943" y="3493008"/>
              <a:ext cx="51434" cy="85725"/>
            </a:xfrm>
            <a:custGeom>
              <a:rect b="b" l="l" r="r" t="t"/>
              <a:pathLst>
                <a:path extrusionOk="0" h="85725" w="51434">
                  <a:moveTo>
                    <a:pt x="4822" y="0"/>
                  </a:moveTo>
                  <a:lnTo>
                    <a:pt x="2071" y="10156"/>
                  </a:lnTo>
                  <a:lnTo>
                    <a:pt x="535" y="19526"/>
                  </a:lnTo>
                  <a:lnTo>
                    <a:pt x="0" y="29039"/>
                  </a:lnTo>
                  <a:lnTo>
                    <a:pt x="250" y="39624"/>
                  </a:lnTo>
                  <a:lnTo>
                    <a:pt x="345" y="48744"/>
                  </a:lnTo>
                  <a:lnTo>
                    <a:pt x="17109" y="83438"/>
                  </a:lnTo>
                  <a:lnTo>
                    <a:pt x="30730" y="85344"/>
                  </a:lnTo>
                  <a:lnTo>
                    <a:pt x="41398" y="85343"/>
                  </a:lnTo>
                  <a:lnTo>
                    <a:pt x="44446" y="80009"/>
                  </a:lnTo>
                  <a:lnTo>
                    <a:pt x="51304" y="73151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41"/>
            <p:cNvSpPr/>
            <p:nvPr/>
          </p:nvSpPr>
          <p:spPr>
            <a:xfrm>
              <a:off x="7655813" y="3490210"/>
              <a:ext cx="52070" cy="35560"/>
            </a:xfrm>
            <a:custGeom>
              <a:rect b="b" l="l" r="r" t="t"/>
              <a:pathLst>
                <a:path extrusionOk="0" h="35560" w="52070">
                  <a:moveTo>
                    <a:pt x="6857" y="16513"/>
                  </a:moveTo>
                  <a:lnTo>
                    <a:pt x="3047" y="26419"/>
                  </a:lnTo>
                  <a:lnTo>
                    <a:pt x="0" y="28705"/>
                  </a:lnTo>
                  <a:lnTo>
                    <a:pt x="4571" y="33277"/>
                  </a:lnTo>
                  <a:lnTo>
                    <a:pt x="12453" y="34754"/>
                  </a:lnTo>
                  <a:lnTo>
                    <a:pt x="20192" y="35373"/>
                  </a:lnTo>
                  <a:lnTo>
                    <a:pt x="27932" y="34563"/>
                  </a:lnTo>
                  <a:lnTo>
                    <a:pt x="51815" y="10417"/>
                  </a:lnTo>
                  <a:lnTo>
                    <a:pt x="48970" y="4369"/>
                  </a:lnTo>
                  <a:lnTo>
                    <a:pt x="42195" y="1464"/>
                  </a:lnTo>
                  <a:lnTo>
                    <a:pt x="34135" y="559"/>
                  </a:lnTo>
                  <a:lnTo>
                    <a:pt x="27431" y="511"/>
                  </a:lnTo>
                  <a:lnTo>
                    <a:pt x="20300" y="0"/>
                  </a:lnTo>
                  <a:lnTo>
                    <a:pt x="13239" y="416"/>
                  </a:lnTo>
                  <a:lnTo>
                    <a:pt x="7179" y="2976"/>
                  </a:lnTo>
                  <a:lnTo>
                    <a:pt x="3047" y="8893"/>
                  </a:lnTo>
                  <a:lnTo>
                    <a:pt x="3047" y="11941"/>
                  </a:lnTo>
                  <a:lnTo>
                    <a:pt x="3809" y="13465"/>
                  </a:lnTo>
                  <a:lnTo>
                    <a:pt x="6095" y="14989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41"/>
            <p:cNvSpPr/>
            <p:nvPr/>
          </p:nvSpPr>
          <p:spPr>
            <a:xfrm>
              <a:off x="7734538" y="3497568"/>
              <a:ext cx="64134" cy="85725"/>
            </a:xfrm>
            <a:custGeom>
              <a:rect b="b" l="l" r="r" t="t"/>
              <a:pathLst>
                <a:path extrusionOk="0" h="85725" w="64134">
                  <a:moveTo>
                    <a:pt x="28717" y="6107"/>
                  </a:moveTo>
                  <a:lnTo>
                    <a:pt x="23693" y="3595"/>
                  </a:lnTo>
                  <a:lnTo>
                    <a:pt x="18240" y="869"/>
                  </a:lnTo>
                  <a:lnTo>
                    <a:pt x="13073" y="0"/>
                  </a:lnTo>
                  <a:lnTo>
                    <a:pt x="8905" y="3059"/>
                  </a:lnTo>
                  <a:lnTo>
                    <a:pt x="0" y="48589"/>
                  </a:lnTo>
                  <a:lnTo>
                    <a:pt x="333" y="59066"/>
                  </a:lnTo>
                  <a:lnTo>
                    <a:pt x="2667" y="68972"/>
                  </a:lnTo>
                  <a:lnTo>
                    <a:pt x="8143" y="77735"/>
                  </a:lnTo>
                  <a:lnTo>
                    <a:pt x="15775" y="83069"/>
                  </a:lnTo>
                  <a:lnTo>
                    <a:pt x="25193" y="85546"/>
                  </a:lnTo>
                  <a:lnTo>
                    <a:pt x="35040" y="85451"/>
                  </a:lnTo>
                  <a:lnTo>
                    <a:pt x="43957" y="83069"/>
                  </a:lnTo>
                  <a:lnTo>
                    <a:pt x="54625" y="76973"/>
                  </a:lnTo>
                  <a:lnTo>
                    <a:pt x="57673" y="74687"/>
                  </a:lnTo>
                  <a:lnTo>
                    <a:pt x="63769" y="68591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41"/>
            <p:cNvSpPr/>
            <p:nvPr/>
          </p:nvSpPr>
          <p:spPr>
            <a:xfrm>
              <a:off x="7818500" y="3448812"/>
              <a:ext cx="15875" cy="102235"/>
            </a:xfrm>
            <a:custGeom>
              <a:rect b="b" l="l" r="r" t="t"/>
              <a:pathLst>
                <a:path extrusionOk="0" h="102235" w="15875">
                  <a:moveTo>
                    <a:pt x="1143" y="0"/>
                  </a:moveTo>
                  <a:lnTo>
                    <a:pt x="0" y="15037"/>
                  </a:lnTo>
                  <a:lnTo>
                    <a:pt x="0" y="28860"/>
                  </a:lnTo>
                  <a:lnTo>
                    <a:pt x="1143" y="42541"/>
                  </a:lnTo>
                  <a:lnTo>
                    <a:pt x="3429" y="57150"/>
                  </a:lnTo>
                  <a:lnTo>
                    <a:pt x="5631" y="67210"/>
                  </a:lnTo>
                  <a:lnTo>
                    <a:pt x="7905" y="77628"/>
                  </a:lnTo>
                  <a:lnTo>
                    <a:pt x="10608" y="87903"/>
                  </a:lnTo>
                  <a:lnTo>
                    <a:pt x="14097" y="97536"/>
                  </a:lnTo>
                  <a:lnTo>
                    <a:pt x="14097" y="99060"/>
                  </a:lnTo>
                  <a:lnTo>
                    <a:pt x="14859" y="100584"/>
                  </a:lnTo>
                  <a:lnTo>
                    <a:pt x="15621" y="102107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41"/>
            <p:cNvSpPr/>
            <p:nvPr/>
          </p:nvSpPr>
          <p:spPr>
            <a:xfrm>
              <a:off x="7817357" y="3491484"/>
              <a:ext cx="66040" cy="71120"/>
            </a:xfrm>
            <a:custGeom>
              <a:rect b="b" l="l" r="r" t="t"/>
              <a:pathLst>
                <a:path extrusionOk="0" h="71120" w="66040">
                  <a:moveTo>
                    <a:pt x="0" y="21336"/>
                  </a:moveTo>
                  <a:lnTo>
                    <a:pt x="9917" y="14299"/>
                  </a:lnTo>
                  <a:lnTo>
                    <a:pt x="18192" y="9620"/>
                  </a:lnTo>
                  <a:lnTo>
                    <a:pt x="26896" y="6226"/>
                  </a:lnTo>
                  <a:lnTo>
                    <a:pt x="38099" y="3048"/>
                  </a:lnTo>
                  <a:lnTo>
                    <a:pt x="42671" y="1524"/>
                  </a:lnTo>
                  <a:lnTo>
                    <a:pt x="48006" y="0"/>
                  </a:lnTo>
                  <a:lnTo>
                    <a:pt x="53340" y="0"/>
                  </a:lnTo>
                  <a:lnTo>
                    <a:pt x="53340" y="762"/>
                  </a:lnTo>
                  <a:lnTo>
                    <a:pt x="53351" y="12180"/>
                  </a:lnTo>
                  <a:lnTo>
                    <a:pt x="53435" y="23526"/>
                  </a:lnTo>
                  <a:lnTo>
                    <a:pt x="53661" y="34730"/>
                  </a:lnTo>
                  <a:lnTo>
                    <a:pt x="54102" y="45720"/>
                  </a:lnTo>
                  <a:lnTo>
                    <a:pt x="54221" y="52006"/>
                  </a:lnTo>
                  <a:lnTo>
                    <a:pt x="55054" y="59436"/>
                  </a:lnTo>
                  <a:lnTo>
                    <a:pt x="57316" y="66294"/>
                  </a:lnTo>
                  <a:lnTo>
                    <a:pt x="61722" y="70866"/>
                  </a:lnTo>
                  <a:lnTo>
                    <a:pt x="63246" y="70866"/>
                  </a:lnTo>
                  <a:lnTo>
                    <a:pt x="64008" y="70866"/>
                  </a:lnTo>
                  <a:lnTo>
                    <a:pt x="65532" y="70866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41"/>
            <p:cNvSpPr/>
            <p:nvPr/>
          </p:nvSpPr>
          <p:spPr>
            <a:xfrm>
              <a:off x="7862315" y="3413760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8"/>
                  </a:moveTo>
                  <a:lnTo>
                    <a:pt x="0" y="11430"/>
                  </a:lnTo>
                  <a:lnTo>
                    <a:pt x="3810" y="15240"/>
                  </a:lnTo>
                  <a:lnTo>
                    <a:pt x="12192" y="15240"/>
                  </a:lnTo>
                  <a:lnTo>
                    <a:pt x="15240" y="11430"/>
                  </a:lnTo>
                  <a:lnTo>
                    <a:pt x="15240" y="7620"/>
                  </a:lnTo>
                  <a:lnTo>
                    <a:pt x="15240" y="3048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41"/>
            <p:cNvSpPr/>
            <p:nvPr/>
          </p:nvSpPr>
          <p:spPr>
            <a:xfrm>
              <a:off x="7912226" y="3494532"/>
              <a:ext cx="41909" cy="72389"/>
            </a:xfrm>
            <a:custGeom>
              <a:rect b="b" l="l" r="r" t="t"/>
              <a:pathLst>
                <a:path extrusionOk="0" h="72389" w="41909">
                  <a:moveTo>
                    <a:pt x="8763" y="762"/>
                  </a:moveTo>
                  <a:lnTo>
                    <a:pt x="381" y="40386"/>
                  </a:lnTo>
                  <a:lnTo>
                    <a:pt x="0" y="54578"/>
                  </a:lnTo>
                  <a:lnTo>
                    <a:pt x="1023" y="61495"/>
                  </a:lnTo>
                  <a:lnTo>
                    <a:pt x="4191" y="67056"/>
                  </a:lnTo>
                  <a:lnTo>
                    <a:pt x="10287" y="72390"/>
                  </a:lnTo>
                  <a:lnTo>
                    <a:pt x="20955" y="70104"/>
                  </a:lnTo>
                  <a:lnTo>
                    <a:pt x="41529" y="35814"/>
                  </a:lnTo>
                  <a:lnTo>
                    <a:pt x="41445" y="27217"/>
                  </a:lnTo>
                  <a:lnTo>
                    <a:pt x="17145" y="0"/>
                  </a:lnTo>
                  <a:lnTo>
                    <a:pt x="10287" y="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3" name="Google Shape;1073;p4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981175" y="3471659"/>
              <a:ext cx="76606" cy="823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4" name="Google Shape;1074;p41"/>
            <p:cNvSpPr/>
            <p:nvPr/>
          </p:nvSpPr>
          <p:spPr>
            <a:xfrm>
              <a:off x="8101583" y="3307842"/>
              <a:ext cx="118109" cy="302260"/>
            </a:xfrm>
            <a:custGeom>
              <a:rect b="b" l="l" r="r" t="t"/>
              <a:pathLst>
                <a:path extrusionOk="0" h="302260" w="118109">
                  <a:moveTo>
                    <a:pt x="0" y="0"/>
                  </a:moveTo>
                  <a:lnTo>
                    <a:pt x="40076" y="10822"/>
                  </a:lnTo>
                  <a:lnTo>
                    <a:pt x="67044" y="39457"/>
                  </a:lnTo>
                  <a:lnTo>
                    <a:pt x="90832" y="77604"/>
                  </a:lnTo>
                  <a:lnTo>
                    <a:pt x="108465" y="117240"/>
                  </a:lnTo>
                  <a:lnTo>
                    <a:pt x="117086" y="158079"/>
                  </a:lnTo>
                  <a:lnTo>
                    <a:pt x="118110" y="179069"/>
                  </a:lnTo>
                  <a:lnTo>
                    <a:pt x="116169" y="197905"/>
                  </a:lnTo>
                  <a:lnTo>
                    <a:pt x="89916" y="246126"/>
                  </a:lnTo>
                  <a:lnTo>
                    <a:pt x="62865" y="274510"/>
                  </a:lnTo>
                  <a:lnTo>
                    <a:pt x="31242" y="297180"/>
                  </a:lnTo>
                  <a:lnTo>
                    <a:pt x="20574" y="300228"/>
                  </a:lnTo>
                  <a:lnTo>
                    <a:pt x="18288" y="301752"/>
                  </a:lnTo>
                  <a:lnTo>
                    <a:pt x="11430" y="300990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5" name="Google Shape;1075;p41"/>
          <p:cNvGrpSpPr/>
          <p:nvPr/>
        </p:nvGrpSpPr>
        <p:grpSpPr>
          <a:xfrm>
            <a:off x="3311084" y="3885723"/>
            <a:ext cx="566507" cy="174171"/>
            <a:chOff x="3642156" y="4403585"/>
            <a:chExt cx="623151" cy="197383"/>
          </a:xfrm>
        </p:grpSpPr>
        <p:pic>
          <p:nvPicPr>
            <p:cNvPr id="1076" name="Google Shape;1076;p4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642156" y="4403585"/>
              <a:ext cx="439889" cy="1973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7" name="Google Shape;1077;p41"/>
            <p:cNvSpPr/>
            <p:nvPr/>
          </p:nvSpPr>
          <p:spPr>
            <a:xfrm>
              <a:off x="4123181" y="4472178"/>
              <a:ext cx="47625" cy="76200"/>
            </a:xfrm>
            <a:custGeom>
              <a:rect b="b" l="l" r="r" t="t"/>
              <a:pathLst>
                <a:path extrusionOk="0" h="76200" w="47625">
                  <a:moveTo>
                    <a:pt x="7620" y="6096"/>
                  </a:moveTo>
                  <a:lnTo>
                    <a:pt x="762" y="48006"/>
                  </a:lnTo>
                  <a:lnTo>
                    <a:pt x="15704" y="76200"/>
                  </a:lnTo>
                  <a:lnTo>
                    <a:pt x="21431" y="75628"/>
                  </a:lnTo>
                  <a:lnTo>
                    <a:pt x="45386" y="45231"/>
                  </a:lnTo>
                  <a:lnTo>
                    <a:pt x="47589" y="26896"/>
                  </a:lnTo>
                  <a:lnTo>
                    <a:pt x="46005" y="19335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3810" y="762"/>
                  </a:lnTo>
                  <a:lnTo>
                    <a:pt x="762" y="304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8" name="Google Shape;1078;p4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197845" y="4440923"/>
              <a:ext cx="67462" cy="1059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9" name="Google Shape;1079;p41"/>
          <p:cNvSpPr/>
          <p:nvPr/>
        </p:nvSpPr>
        <p:spPr>
          <a:xfrm>
            <a:off x="2043545" y="3599104"/>
            <a:ext cx="5801036" cy="123846"/>
          </a:xfrm>
          <a:custGeom>
            <a:rect b="b" l="l" r="r" t="t"/>
            <a:pathLst>
              <a:path extrusionOk="0" h="140335" w="6374765">
                <a:moveTo>
                  <a:pt x="0" y="140208"/>
                </a:moveTo>
                <a:lnTo>
                  <a:pt x="41148" y="134683"/>
                </a:lnTo>
                <a:lnTo>
                  <a:pt x="82296" y="130302"/>
                </a:lnTo>
                <a:lnTo>
                  <a:pt x="137636" y="126682"/>
                </a:lnTo>
                <a:lnTo>
                  <a:pt x="193548" y="124206"/>
                </a:lnTo>
                <a:lnTo>
                  <a:pt x="228528" y="123051"/>
                </a:lnTo>
                <a:lnTo>
                  <a:pt x="263652" y="121824"/>
                </a:lnTo>
                <a:lnTo>
                  <a:pt x="298775" y="120455"/>
                </a:lnTo>
                <a:lnTo>
                  <a:pt x="333756" y="118872"/>
                </a:lnTo>
                <a:lnTo>
                  <a:pt x="374904" y="116347"/>
                </a:lnTo>
                <a:lnTo>
                  <a:pt x="416052" y="113538"/>
                </a:lnTo>
                <a:lnTo>
                  <a:pt x="457200" y="110728"/>
                </a:lnTo>
                <a:lnTo>
                  <a:pt x="498348" y="108204"/>
                </a:lnTo>
                <a:lnTo>
                  <a:pt x="547044" y="104894"/>
                </a:lnTo>
                <a:lnTo>
                  <a:pt x="595884" y="101727"/>
                </a:lnTo>
                <a:lnTo>
                  <a:pt x="644723" y="98559"/>
                </a:lnTo>
                <a:lnTo>
                  <a:pt x="693420" y="95250"/>
                </a:lnTo>
                <a:lnTo>
                  <a:pt x="743387" y="91675"/>
                </a:lnTo>
                <a:lnTo>
                  <a:pt x="793368" y="87554"/>
                </a:lnTo>
                <a:lnTo>
                  <a:pt x="843376" y="82993"/>
                </a:lnTo>
                <a:lnTo>
                  <a:pt x="893423" y="78099"/>
                </a:lnTo>
                <a:lnTo>
                  <a:pt x="943524" y="72978"/>
                </a:lnTo>
                <a:lnTo>
                  <a:pt x="993692" y="67738"/>
                </a:lnTo>
                <a:lnTo>
                  <a:pt x="1043940" y="62484"/>
                </a:lnTo>
                <a:lnTo>
                  <a:pt x="1093317" y="57643"/>
                </a:lnTo>
                <a:lnTo>
                  <a:pt x="1142695" y="53205"/>
                </a:lnTo>
                <a:lnTo>
                  <a:pt x="1192072" y="49206"/>
                </a:lnTo>
                <a:lnTo>
                  <a:pt x="1241450" y="45683"/>
                </a:lnTo>
                <a:lnTo>
                  <a:pt x="1290828" y="42672"/>
                </a:lnTo>
                <a:lnTo>
                  <a:pt x="1340126" y="39721"/>
                </a:lnTo>
                <a:lnTo>
                  <a:pt x="1389314" y="37173"/>
                </a:lnTo>
                <a:lnTo>
                  <a:pt x="1438467" y="34881"/>
                </a:lnTo>
                <a:lnTo>
                  <a:pt x="1487655" y="32698"/>
                </a:lnTo>
                <a:lnTo>
                  <a:pt x="1536954" y="30479"/>
                </a:lnTo>
                <a:lnTo>
                  <a:pt x="1588995" y="28181"/>
                </a:lnTo>
                <a:lnTo>
                  <a:pt x="1640927" y="25810"/>
                </a:lnTo>
                <a:lnTo>
                  <a:pt x="1692822" y="23292"/>
                </a:lnTo>
                <a:lnTo>
                  <a:pt x="1744754" y="20555"/>
                </a:lnTo>
                <a:lnTo>
                  <a:pt x="1796795" y="17525"/>
                </a:lnTo>
                <a:lnTo>
                  <a:pt x="1851202" y="14630"/>
                </a:lnTo>
                <a:lnTo>
                  <a:pt x="1905609" y="11551"/>
                </a:lnTo>
                <a:lnTo>
                  <a:pt x="1960016" y="8473"/>
                </a:lnTo>
                <a:lnTo>
                  <a:pt x="2014423" y="5577"/>
                </a:lnTo>
                <a:lnTo>
                  <a:pt x="2068830" y="3047"/>
                </a:lnTo>
                <a:lnTo>
                  <a:pt x="2122779" y="1560"/>
                </a:lnTo>
                <a:lnTo>
                  <a:pt x="2176729" y="658"/>
                </a:lnTo>
                <a:lnTo>
                  <a:pt x="2230678" y="195"/>
                </a:lnTo>
                <a:lnTo>
                  <a:pt x="2284628" y="24"/>
                </a:lnTo>
                <a:lnTo>
                  <a:pt x="2338578" y="0"/>
                </a:lnTo>
                <a:lnTo>
                  <a:pt x="2391235" y="548"/>
                </a:lnTo>
                <a:lnTo>
                  <a:pt x="2444002" y="1280"/>
                </a:lnTo>
                <a:lnTo>
                  <a:pt x="2496805" y="2194"/>
                </a:lnTo>
                <a:lnTo>
                  <a:pt x="2549572" y="3291"/>
                </a:lnTo>
                <a:lnTo>
                  <a:pt x="2602230" y="4571"/>
                </a:lnTo>
                <a:lnTo>
                  <a:pt x="2655722" y="5693"/>
                </a:lnTo>
                <a:lnTo>
                  <a:pt x="2709214" y="6412"/>
                </a:lnTo>
                <a:lnTo>
                  <a:pt x="2762707" y="6876"/>
                </a:lnTo>
                <a:lnTo>
                  <a:pt x="2816199" y="7229"/>
                </a:lnTo>
                <a:lnTo>
                  <a:pt x="2869692" y="7619"/>
                </a:lnTo>
                <a:lnTo>
                  <a:pt x="2922806" y="8089"/>
                </a:lnTo>
                <a:lnTo>
                  <a:pt x="2976030" y="8631"/>
                </a:lnTo>
                <a:lnTo>
                  <a:pt x="3029291" y="9320"/>
                </a:lnTo>
                <a:lnTo>
                  <a:pt x="3082515" y="10229"/>
                </a:lnTo>
                <a:lnTo>
                  <a:pt x="3135630" y="11429"/>
                </a:lnTo>
                <a:lnTo>
                  <a:pt x="3187287" y="12502"/>
                </a:lnTo>
                <a:lnTo>
                  <a:pt x="3238908" y="13795"/>
                </a:lnTo>
                <a:lnTo>
                  <a:pt x="3290456" y="15160"/>
                </a:lnTo>
                <a:lnTo>
                  <a:pt x="3341894" y="16453"/>
                </a:lnTo>
                <a:lnTo>
                  <a:pt x="3393186" y="17525"/>
                </a:lnTo>
                <a:lnTo>
                  <a:pt x="3444392" y="18269"/>
                </a:lnTo>
                <a:lnTo>
                  <a:pt x="3495598" y="18720"/>
                </a:lnTo>
                <a:lnTo>
                  <a:pt x="3546805" y="18952"/>
                </a:lnTo>
                <a:lnTo>
                  <a:pt x="3598011" y="19037"/>
                </a:lnTo>
                <a:lnTo>
                  <a:pt x="3649217" y="19049"/>
                </a:lnTo>
                <a:lnTo>
                  <a:pt x="3701802" y="19421"/>
                </a:lnTo>
                <a:lnTo>
                  <a:pt x="3754422" y="19647"/>
                </a:lnTo>
                <a:lnTo>
                  <a:pt x="3807116" y="19763"/>
                </a:lnTo>
                <a:lnTo>
                  <a:pt x="3859920" y="19805"/>
                </a:lnTo>
                <a:lnTo>
                  <a:pt x="3912870" y="19811"/>
                </a:lnTo>
                <a:lnTo>
                  <a:pt x="3966898" y="20183"/>
                </a:lnTo>
                <a:lnTo>
                  <a:pt x="4021037" y="20409"/>
                </a:lnTo>
                <a:lnTo>
                  <a:pt x="4075212" y="20525"/>
                </a:lnTo>
                <a:lnTo>
                  <a:pt x="4129351" y="20567"/>
                </a:lnTo>
                <a:lnTo>
                  <a:pt x="4183379" y="20573"/>
                </a:lnTo>
                <a:lnTo>
                  <a:pt x="4238244" y="21116"/>
                </a:lnTo>
                <a:lnTo>
                  <a:pt x="4293108" y="21805"/>
                </a:lnTo>
                <a:lnTo>
                  <a:pt x="4347972" y="22603"/>
                </a:lnTo>
                <a:lnTo>
                  <a:pt x="4402836" y="23475"/>
                </a:lnTo>
                <a:lnTo>
                  <a:pt x="4457700" y="24383"/>
                </a:lnTo>
                <a:lnTo>
                  <a:pt x="4512564" y="25298"/>
                </a:lnTo>
                <a:lnTo>
                  <a:pt x="4567428" y="26212"/>
                </a:lnTo>
                <a:lnTo>
                  <a:pt x="4622292" y="27127"/>
                </a:lnTo>
                <a:lnTo>
                  <a:pt x="4677156" y="28041"/>
                </a:lnTo>
                <a:lnTo>
                  <a:pt x="4732020" y="28955"/>
                </a:lnTo>
                <a:lnTo>
                  <a:pt x="4787341" y="29955"/>
                </a:lnTo>
                <a:lnTo>
                  <a:pt x="4842662" y="31101"/>
                </a:lnTo>
                <a:lnTo>
                  <a:pt x="4897983" y="32357"/>
                </a:lnTo>
                <a:lnTo>
                  <a:pt x="4953304" y="33686"/>
                </a:lnTo>
                <a:lnTo>
                  <a:pt x="5008626" y="35051"/>
                </a:lnTo>
                <a:lnTo>
                  <a:pt x="5063490" y="36143"/>
                </a:lnTo>
                <a:lnTo>
                  <a:pt x="5118354" y="37563"/>
                </a:lnTo>
                <a:lnTo>
                  <a:pt x="5173218" y="39276"/>
                </a:lnTo>
                <a:lnTo>
                  <a:pt x="5228082" y="41245"/>
                </a:lnTo>
                <a:lnTo>
                  <a:pt x="5282946" y="43433"/>
                </a:lnTo>
                <a:lnTo>
                  <a:pt x="5338724" y="45713"/>
                </a:lnTo>
                <a:lnTo>
                  <a:pt x="5394502" y="47957"/>
                </a:lnTo>
                <a:lnTo>
                  <a:pt x="5450281" y="50127"/>
                </a:lnTo>
                <a:lnTo>
                  <a:pt x="5506059" y="52187"/>
                </a:lnTo>
                <a:lnTo>
                  <a:pt x="5561838" y="54101"/>
                </a:lnTo>
                <a:lnTo>
                  <a:pt x="5609085" y="55449"/>
                </a:lnTo>
                <a:lnTo>
                  <a:pt x="5656354" y="56500"/>
                </a:lnTo>
                <a:lnTo>
                  <a:pt x="5703665" y="57340"/>
                </a:lnTo>
                <a:lnTo>
                  <a:pt x="5751039" y="58053"/>
                </a:lnTo>
                <a:lnTo>
                  <a:pt x="5798498" y="58723"/>
                </a:lnTo>
                <a:lnTo>
                  <a:pt x="5846064" y="59435"/>
                </a:lnTo>
                <a:lnTo>
                  <a:pt x="5898105" y="60356"/>
                </a:lnTo>
                <a:lnTo>
                  <a:pt x="5950037" y="61313"/>
                </a:lnTo>
                <a:lnTo>
                  <a:pt x="6001932" y="62343"/>
                </a:lnTo>
                <a:lnTo>
                  <a:pt x="6053864" y="63483"/>
                </a:lnTo>
                <a:lnTo>
                  <a:pt x="6105906" y="64769"/>
                </a:lnTo>
                <a:lnTo>
                  <a:pt x="6152316" y="66186"/>
                </a:lnTo>
                <a:lnTo>
                  <a:pt x="6198870" y="68103"/>
                </a:lnTo>
                <a:lnTo>
                  <a:pt x="6245423" y="70449"/>
                </a:lnTo>
                <a:lnTo>
                  <a:pt x="6291834" y="73151"/>
                </a:lnTo>
                <a:lnTo>
                  <a:pt x="6331458" y="77152"/>
                </a:lnTo>
                <a:lnTo>
                  <a:pt x="6351841" y="78509"/>
                </a:lnTo>
                <a:lnTo>
                  <a:pt x="6371082" y="77723"/>
                </a:lnTo>
                <a:lnTo>
                  <a:pt x="6374641" y="74342"/>
                </a:lnTo>
                <a:lnTo>
                  <a:pt x="6371558" y="67817"/>
                </a:lnTo>
                <a:lnTo>
                  <a:pt x="6365188" y="60150"/>
                </a:lnTo>
                <a:lnTo>
                  <a:pt x="6358890" y="53339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41"/>
          <p:cNvSpPr/>
          <p:nvPr/>
        </p:nvSpPr>
        <p:spPr>
          <a:xfrm>
            <a:off x="3359035" y="4067063"/>
            <a:ext cx="529311" cy="63883"/>
          </a:xfrm>
          <a:custGeom>
            <a:rect b="b" l="l" r="r" t="t"/>
            <a:pathLst>
              <a:path extrusionOk="0" h="72389" w="581660">
                <a:moveTo>
                  <a:pt x="11429" y="67818"/>
                </a:moveTo>
                <a:lnTo>
                  <a:pt x="3809" y="67818"/>
                </a:lnTo>
                <a:lnTo>
                  <a:pt x="0" y="72390"/>
                </a:lnTo>
                <a:lnTo>
                  <a:pt x="0" y="67818"/>
                </a:lnTo>
                <a:lnTo>
                  <a:pt x="40397" y="57959"/>
                </a:lnTo>
                <a:lnTo>
                  <a:pt x="87499" y="50315"/>
                </a:lnTo>
                <a:lnTo>
                  <a:pt x="155150" y="41695"/>
                </a:lnTo>
                <a:lnTo>
                  <a:pt x="230135" y="34349"/>
                </a:lnTo>
                <a:lnTo>
                  <a:pt x="271367" y="30956"/>
                </a:lnTo>
                <a:lnTo>
                  <a:pt x="312741" y="27705"/>
                </a:lnTo>
                <a:lnTo>
                  <a:pt x="354329" y="24383"/>
                </a:lnTo>
                <a:lnTo>
                  <a:pt x="389762" y="21085"/>
                </a:lnTo>
                <a:lnTo>
                  <a:pt x="425195" y="18002"/>
                </a:lnTo>
                <a:lnTo>
                  <a:pt x="460628" y="15061"/>
                </a:lnTo>
                <a:lnTo>
                  <a:pt x="496061" y="12191"/>
                </a:lnTo>
                <a:lnTo>
                  <a:pt x="515052" y="10501"/>
                </a:lnTo>
                <a:lnTo>
                  <a:pt x="534257" y="8953"/>
                </a:lnTo>
                <a:lnTo>
                  <a:pt x="553604" y="7691"/>
                </a:lnTo>
                <a:lnTo>
                  <a:pt x="573023" y="6857"/>
                </a:lnTo>
                <a:lnTo>
                  <a:pt x="581405" y="6095"/>
                </a:lnTo>
                <a:lnTo>
                  <a:pt x="575309" y="6857"/>
                </a:lnTo>
                <a:lnTo>
                  <a:pt x="572261" y="3809"/>
                </a:lnTo>
                <a:lnTo>
                  <a:pt x="571499" y="2285"/>
                </a:lnTo>
                <a:lnTo>
                  <a:pt x="570737" y="761"/>
                </a:lnTo>
                <a:lnTo>
                  <a:pt x="569975" y="0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1" name="Google Shape;1081;p41"/>
          <p:cNvGrpSpPr/>
          <p:nvPr/>
        </p:nvGrpSpPr>
        <p:grpSpPr>
          <a:xfrm>
            <a:off x="4454974" y="3878842"/>
            <a:ext cx="428553" cy="173700"/>
            <a:chOff x="4900422" y="4395787"/>
            <a:chExt cx="471404" cy="196850"/>
          </a:xfrm>
        </p:grpSpPr>
        <p:sp>
          <p:nvSpPr>
            <p:cNvPr id="1082" name="Google Shape;1082;p41"/>
            <p:cNvSpPr/>
            <p:nvPr/>
          </p:nvSpPr>
          <p:spPr>
            <a:xfrm>
              <a:off x="4900422" y="4395787"/>
              <a:ext cx="128904" cy="196850"/>
            </a:xfrm>
            <a:custGeom>
              <a:rect b="b" l="l" r="r" t="t"/>
              <a:pathLst>
                <a:path extrusionOk="0" h="196850" w="128904">
                  <a:moveTo>
                    <a:pt x="70865" y="11620"/>
                  </a:moveTo>
                  <a:lnTo>
                    <a:pt x="65936" y="3738"/>
                  </a:lnTo>
                  <a:lnTo>
                    <a:pt x="61721" y="0"/>
                  </a:lnTo>
                  <a:lnTo>
                    <a:pt x="56935" y="1119"/>
                  </a:lnTo>
                  <a:lnTo>
                    <a:pt x="30956" y="37623"/>
                  </a:lnTo>
                  <a:lnTo>
                    <a:pt x="9536" y="91356"/>
                  </a:lnTo>
                  <a:lnTo>
                    <a:pt x="797" y="134052"/>
                  </a:lnTo>
                  <a:lnTo>
                    <a:pt x="0" y="156400"/>
                  </a:lnTo>
                  <a:lnTo>
                    <a:pt x="2643" y="170830"/>
                  </a:lnTo>
                  <a:lnTo>
                    <a:pt x="8572" y="182118"/>
                  </a:lnTo>
                  <a:lnTo>
                    <a:pt x="18216" y="190261"/>
                  </a:lnTo>
                  <a:lnTo>
                    <a:pt x="32003" y="195262"/>
                  </a:lnTo>
                  <a:lnTo>
                    <a:pt x="44767" y="196822"/>
                  </a:lnTo>
                  <a:lnTo>
                    <a:pt x="57530" y="195738"/>
                  </a:lnTo>
                  <a:lnTo>
                    <a:pt x="91344" y="172878"/>
                  </a:lnTo>
                  <a:lnTo>
                    <a:pt x="93523" y="164675"/>
                  </a:lnTo>
                  <a:lnTo>
                    <a:pt x="92201" y="156400"/>
                  </a:lnTo>
                  <a:lnTo>
                    <a:pt x="60197" y="136588"/>
                  </a:lnTo>
                  <a:lnTo>
                    <a:pt x="57149" y="135064"/>
                  </a:lnTo>
                  <a:lnTo>
                    <a:pt x="52577" y="134302"/>
                  </a:lnTo>
                  <a:lnTo>
                    <a:pt x="56387" y="131254"/>
                  </a:lnTo>
                  <a:lnTo>
                    <a:pt x="62483" y="128206"/>
                  </a:lnTo>
                  <a:lnTo>
                    <a:pt x="67817" y="125920"/>
                  </a:lnTo>
                  <a:lnTo>
                    <a:pt x="76723" y="122824"/>
                  </a:lnTo>
                  <a:lnTo>
                    <a:pt x="85343" y="119443"/>
                  </a:lnTo>
                  <a:lnTo>
                    <a:pt x="93964" y="116062"/>
                  </a:lnTo>
                  <a:lnTo>
                    <a:pt x="102869" y="112966"/>
                  </a:lnTo>
                  <a:lnTo>
                    <a:pt x="105155" y="112204"/>
                  </a:lnTo>
                  <a:lnTo>
                    <a:pt x="115061" y="107632"/>
                  </a:lnTo>
                  <a:lnTo>
                    <a:pt x="118109" y="109156"/>
                  </a:lnTo>
                  <a:lnTo>
                    <a:pt x="121919" y="111442"/>
                  </a:lnTo>
                  <a:lnTo>
                    <a:pt x="121919" y="118300"/>
                  </a:lnTo>
                  <a:lnTo>
                    <a:pt x="122681" y="122110"/>
                  </a:lnTo>
                  <a:lnTo>
                    <a:pt x="123586" y="131826"/>
                  </a:lnTo>
                  <a:lnTo>
                    <a:pt x="124205" y="141541"/>
                  </a:lnTo>
                  <a:lnTo>
                    <a:pt x="124825" y="151257"/>
                  </a:lnTo>
                  <a:lnTo>
                    <a:pt x="125729" y="160972"/>
                  </a:lnTo>
                  <a:lnTo>
                    <a:pt x="126491" y="168592"/>
                  </a:lnTo>
                  <a:lnTo>
                    <a:pt x="125729" y="176212"/>
                  </a:lnTo>
                  <a:lnTo>
                    <a:pt x="128015" y="183070"/>
                  </a:lnTo>
                  <a:lnTo>
                    <a:pt x="128015" y="183832"/>
                  </a:lnTo>
                  <a:lnTo>
                    <a:pt x="128777" y="18383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5065014" y="4509515"/>
              <a:ext cx="13335" cy="58420"/>
            </a:xfrm>
            <a:custGeom>
              <a:rect b="b" l="l" r="r" t="t"/>
              <a:pathLst>
                <a:path extrusionOk="0" h="58420" w="13335">
                  <a:moveTo>
                    <a:pt x="0" y="0"/>
                  </a:moveTo>
                  <a:lnTo>
                    <a:pt x="9144" y="39624"/>
                  </a:lnTo>
                  <a:lnTo>
                    <a:pt x="9906" y="45720"/>
                  </a:lnTo>
                  <a:lnTo>
                    <a:pt x="11430" y="51816"/>
                  </a:lnTo>
                  <a:lnTo>
                    <a:pt x="12954" y="5791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41"/>
            <p:cNvSpPr/>
            <p:nvPr/>
          </p:nvSpPr>
          <p:spPr>
            <a:xfrm>
              <a:off x="5047488" y="4448555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810"/>
                  </a:moveTo>
                  <a:lnTo>
                    <a:pt x="0" y="12192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2192"/>
                  </a:lnTo>
                  <a:lnTo>
                    <a:pt x="15239" y="7620"/>
                  </a:lnTo>
                  <a:lnTo>
                    <a:pt x="15239" y="3810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85" name="Google Shape;1085;p4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113007" y="4463021"/>
              <a:ext cx="258819" cy="1130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6" name="Google Shape;1086;p4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104598" y="3929891"/>
            <a:ext cx="125504" cy="1022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41"/>
          <p:cNvGrpSpPr/>
          <p:nvPr/>
        </p:nvGrpSpPr>
        <p:grpSpPr>
          <a:xfrm>
            <a:off x="5380326" y="3862201"/>
            <a:ext cx="247231" cy="143229"/>
            <a:chOff x="5918299" y="4376928"/>
            <a:chExt cx="271951" cy="162318"/>
          </a:xfrm>
        </p:grpSpPr>
        <p:sp>
          <p:nvSpPr>
            <p:cNvPr id="1088" name="Google Shape;1088;p41"/>
            <p:cNvSpPr/>
            <p:nvPr/>
          </p:nvSpPr>
          <p:spPr>
            <a:xfrm>
              <a:off x="5918299" y="4376928"/>
              <a:ext cx="24764" cy="154939"/>
            </a:xfrm>
            <a:custGeom>
              <a:rect b="b" l="l" r="r" t="t"/>
              <a:pathLst>
                <a:path extrusionOk="0" h="154939" w="24764">
                  <a:moveTo>
                    <a:pt x="154" y="0"/>
                  </a:moveTo>
                  <a:lnTo>
                    <a:pt x="1976" y="39112"/>
                  </a:lnTo>
                  <a:lnTo>
                    <a:pt x="6119" y="66865"/>
                  </a:lnTo>
                  <a:lnTo>
                    <a:pt x="8060" y="81153"/>
                  </a:lnTo>
                  <a:lnTo>
                    <a:pt x="9858" y="95440"/>
                  </a:lnTo>
                  <a:lnTo>
                    <a:pt x="11584" y="109728"/>
                  </a:lnTo>
                  <a:lnTo>
                    <a:pt x="11894" y="119824"/>
                  </a:lnTo>
                  <a:lnTo>
                    <a:pt x="12346" y="131064"/>
                  </a:lnTo>
                  <a:lnTo>
                    <a:pt x="13942" y="142303"/>
                  </a:lnTo>
                  <a:lnTo>
                    <a:pt x="17680" y="152400"/>
                  </a:lnTo>
                  <a:lnTo>
                    <a:pt x="20728" y="153924"/>
                  </a:lnTo>
                  <a:lnTo>
                    <a:pt x="21490" y="154686"/>
                  </a:lnTo>
                  <a:lnTo>
                    <a:pt x="24538" y="153924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41"/>
            <p:cNvSpPr/>
            <p:nvPr/>
          </p:nvSpPr>
          <p:spPr>
            <a:xfrm>
              <a:off x="5981699" y="4459986"/>
              <a:ext cx="6350" cy="48260"/>
            </a:xfrm>
            <a:custGeom>
              <a:rect b="b" l="l" r="r" t="t"/>
              <a:pathLst>
                <a:path extrusionOk="0" h="48260" w="6350">
                  <a:moveTo>
                    <a:pt x="0" y="0"/>
                  </a:moveTo>
                  <a:lnTo>
                    <a:pt x="1035" y="9144"/>
                  </a:lnTo>
                  <a:lnTo>
                    <a:pt x="2000" y="18288"/>
                  </a:lnTo>
                  <a:lnTo>
                    <a:pt x="3107" y="27432"/>
                  </a:lnTo>
                  <a:lnTo>
                    <a:pt x="4572" y="36576"/>
                  </a:lnTo>
                  <a:lnTo>
                    <a:pt x="4572" y="40386"/>
                  </a:lnTo>
                  <a:lnTo>
                    <a:pt x="5334" y="44196"/>
                  </a:lnTo>
                  <a:lnTo>
                    <a:pt x="6096" y="48006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41"/>
            <p:cNvSpPr/>
            <p:nvPr/>
          </p:nvSpPr>
          <p:spPr>
            <a:xfrm>
              <a:off x="5967983" y="4407408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810"/>
                  </a:moveTo>
                  <a:lnTo>
                    <a:pt x="0" y="12192"/>
                  </a:lnTo>
                  <a:lnTo>
                    <a:pt x="3809" y="15240"/>
                  </a:lnTo>
                  <a:lnTo>
                    <a:pt x="12191" y="15240"/>
                  </a:lnTo>
                  <a:lnTo>
                    <a:pt x="15239" y="12192"/>
                  </a:lnTo>
                  <a:lnTo>
                    <a:pt x="15239" y="7620"/>
                  </a:lnTo>
                  <a:lnTo>
                    <a:pt x="15239" y="3810"/>
                  </a:lnTo>
                  <a:lnTo>
                    <a:pt x="12191" y="0"/>
                  </a:lnTo>
                  <a:lnTo>
                    <a:pt x="3809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91" name="Google Shape;1091;p4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022835" y="4425683"/>
              <a:ext cx="167415" cy="1135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2" name="Google Shape;1092;p4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888170" y="3874422"/>
            <a:ext cx="94692" cy="106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4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230377" y="3882837"/>
            <a:ext cx="77169" cy="721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41"/>
          <p:cNvGrpSpPr/>
          <p:nvPr/>
        </p:nvGrpSpPr>
        <p:grpSpPr>
          <a:xfrm>
            <a:off x="6393925" y="3818485"/>
            <a:ext cx="439216" cy="219893"/>
            <a:chOff x="7033247" y="4327385"/>
            <a:chExt cx="483133" cy="249199"/>
          </a:xfrm>
        </p:grpSpPr>
        <p:pic>
          <p:nvPicPr>
            <p:cNvPr id="1095" name="Google Shape;1095;p4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033247" y="4327385"/>
              <a:ext cx="83750" cy="249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6" name="Google Shape;1096;p4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136498" y="4399775"/>
              <a:ext cx="107086" cy="84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7" name="Google Shape;1097;p41"/>
            <p:cNvSpPr/>
            <p:nvPr/>
          </p:nvSpPr>
          <p:spPr>
            <a:xfrm>
              <a:off x="7200138" y="4348734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810"/>
                  </a:moveTo>
                  <a:lnTo>
                    <a:pt x="0" y="12192"/>
                  </a:lnTo>
                  <a:lnTo>
                    <a:pt x="3048" y="15240"/>
                  </a:lnTo>
                  <a:lnTo>
                    <a:pt x="11430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810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98" name="Google Shape;1098;p4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287553" y="4349483"/>
              <a:ext cx="228827" cy="1996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9" name="Google Shape;1099;p4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071467" y="3852571"/>
            <a:ext cx="139107" cy="7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4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396237" y="3802144"/>
            <a:ext cx="272887" cy="94818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41"/>
          <p:cNvSpPr/>
          <p:nvPr/>
        </p:nvSpPr>
        <p:spPr>
          <a:xfrm>
            <a:off x="2681460" y="2083622"/>
            <a:ext cx="41027" cy="57159"/>
          </a:xfrm>
          <a:custGeom>
            <a:rect b="b" l="l" r="r" t="t"/>
            <a:pathLst>
              <a:path extrusionOk="0" h="64769" w="45085">
                <a:moveTo>
                  <a:pt x="23717" y="25146"/>
                </a:moveTo>
                <a:lnTo>
                  <a:pt x="19907" y="16764"/>
                </a:lnTo>
                <a:lnTo>
                  <a:pt x="16097" y="14478"/>
                </a:lnTo>
                <a:lnTo>
                  <a:pt x="21431" y="12192"/>
                </a:lnTo>
                <a:lnTo>
                  <a:pt x="25241" y="12192"/>
                </a:lnTo>
                <a:lnTo>
                  <a:pt x="33623" y="9906"/>
                </a:lnTo>
                <a:lnTo>
                  <a:pt x="36671" y="12954"/>
                </a:lnTo>
                <a:lnTo>
                  <a:pt x="40850" y="18061"/>
                </a:lnTo>
                <a:lnTo>
                  <a:pt x="43243" y="24669"/>
                </a:lnTo>
                <a:lnTo>
                  <a:pt x="44065" y="31706"/>
                </a:lnTo>
                <a:lnTo>
                  <a:pt x="43529" y="38100"/>
                </a:lnTo>
                <a:lnTo>
                  <a:pt x="16097" y="57912"/>
                </a:lnTo>
                <a:lnTo>
                  <a:pt x="11525" y="53340"/>
                </a:lnTo>
                <a:lnTo>
                  <a:pt x="8001" y="47446"/>
                </a:lnTo>
                <a:lnTo>
                  <a:pt x="6191" y="40481"/>
                </a:lnTo>
                <a:lnTo>
                  <a:pt x="5524" y="33087"/>
                </a:lnTo>
                <a:lnTo>
                  <a:pt x="5429" y="25908"/>
                </a:lnTo>
                <a:lnTo>
                  <a:pt x="5429" y="17526"/>
                </a:lnTo>
                <a:lnTo>
                  <a:pt x="6953" y="7620"/>
                </a:lnTo>
                <a:lnTo>
                  <a:pt x="16097" y="3048"/>
                </a:lnTo>
                <a:lnTo>
                  <a:pt x="20669" y="0"/>
                </a:lnTo>
                <a:lnTo>
                  <a:pt x="31337" y="762"/>
                </a:lnTo>
                <a:lnTo>
                  <a:pt x="35909" y="4572"/>
                </a:lnTo>
                <a:lnTo>
                  <a:pt x="43529" y="9906"/>
                </a:lnTo>
                <a:lnTo>
                  <a:pt x="45053" y="19050"/>
                </a:lnTo>
                <a:lnTo>
                  <a:pt x="45053" y="28194"/>
                </a:lnTo>
                <a:lnTo>
                  <a:pt x="22193" y="64770"/>
                </a:lnTo>
                <a:lnTo>
                  <a:pt x="14573" y="64008"/>
                </a:lnTo>
                <a:lnTo>
                  <a:pt x="6191" y="63246"/>
                </a:lnTo>
                <a:lnTo>
                  <a:pt x="3143" y="51816"/>
                </a:lnTo>
                <a:lnTo>
                  <a:pt x="1619" y="44958"/>
                </a:lnTo>
                <a:lnTo>
                  <a:pt x="559" y="38742"/>
                </a:lnTo>
                <a:lnTo>
                  <a:pt x="0" y="31242"/>
                </a:lnTo>
                <a:lnTo>
                  <a:pt x="440" y="23741"/>
                </a:lnTo>
                <a:lnTo>
                  <a:pt x="2381" y="17526"/>
                </a:lnTo>
                <a:lnTo>
                  <a:pt x="5429" y="11430"/>
                </a:lnTo>
                <a:lnTo>
                  <a:pt x="16859" y="9906"/>
                </a:lnTo>
                <a:lnTo>
                  <a:pt x="22955" y="10668"/>
                </a:lnTo>
                <a:lnTo>
                  <a:pt x="30575" y="12192"/>
                </a:lnTo>
                <a:lnTo>
                  <a:pt x="37433" y="17526"/>
                </a:lnTo>
                <a:lnTo>
                  <a:pt x="40481" y="25146"/>
                </a:lnTo>
                <a:lnTo>
                  <a:pt x="42767" y="32004"/>
                </a:lnTo>
                <a:lnTo>
                  <a:pt x="41243" y="39624"/>
                </a:lnTo>
                <a:lnTo>
                  <a:pt x="36671" y="44958"/>
                </a:lnTo>
                <a:lnTo>
                  <a:pt x="32861" y="49530"/>
                </a:lnTo>
                <a:lnTo>
                  <a:pt x="24479" y="52578"/>
                </a:lnTo>
                <a:lnTo>
                  <a:pt x="18383" y="51054"/>
                </a:lnTo>
                <a:lnTo>
                  <a:pt x="10001" y="48768"/>
                </a:lnTo>
                <a:lnTo>
                  <a:pt x="10763" y="35814"/>
                </a:lnTo>
                <a:lnTo>
                  <a:pt x="10001" y="28956"/>
                </a:lnTo>
                <a:lnTo>
                  <a:pt x="33623" y="0"/>
                </a:lnTo>
                <a:lnTo>
                  <a:pt x="37433" y="4572"/>
                </a:lnTo>
                <a:lnTo>
                  <a:pt x="41350" y="10489"/>
                </a:lnTo>
                <a:lnTo>
                  <a:pt x="43053" y="18192"/>
                </a:lnTo>
                <a:lnTo>
                  <a:pt x="42898" y="26324"/>
                </a:lnTo>
                <a:lnTo>
                  <a:pt x="41243" y="33528"/>
                </a:lnTo>
                <a:lnTo>
                  <a:pt x="38957" y="38862"/>
                </a:lnTo>
                <a:lnTo>
                  <a:pt x="32861" y="44958"/>
                </a:lnTo>
                <a:lnTo>
                  <a:pt x="26765" y="45720"/>
                </a:lnTo>
                <a:lnTo>
                  <a:pt x="19907" y="47244"/>
                </a:lnTo>
                <a:lnTo>
                  <a:pt x="19145" y="41148"/>
                </a:lnTo>
                <a:lnTo>
                  <a:pt x="19145" y="35052"/>
                </a:lnTo>
                <a:lnTo>
                  <a:pt x="18383" y="27432"/>
                </a:lnTo>
                <a:lnTo>
                  <a:pt x="18383" y="20574"/>
                </a:lnTo>
                <a:lnTo>
                  <a:pt x="23717" y="14478"/>
                </a:lnTo>
                <a:lnTo>
                  <a:pt x="26003" y="12954"/>
                </a:lnTo>
                <a:lnTo>
                  <a:pt x="34385" y="9906"/>
                </a:lnTo>
                <a:lnTo>
                  <a:pt x="36671" y="12192"/>
                </a:lnTo>
                <a:lnTo>
                  <a:pt x="40481" y="15240"/>
                </a:lnTo>
                <a:lnTo>
                  <a:pt x="39719" y="26670"/>
                </a:lnTo>
                <a:lnTo>
                  <a:pt x="37433" y="30480"/>
                </a:lnTo>
                <a:lnTo>
                  <a:pt x="35909" y="32766"/>
                </a:lnTo>
                <a:lnTo>
                  <a:pt x="29051" y="36576"/>
                </a:lnTo>
                <a:lnTo>
                  <a:pt x="26003" y="35052"/>
                </a:lnTo>
                <a:lnTo>
                  <a:pt x="22193" y="32766"/>
                </a:lnTo>
                <a:lnTo>
                  <a:pt x="22955" y="22860"/>
                </a:lnTo>
                <a:lnTo>
                  <a:pt x="22955" y="19050"/>
                </a:lnTo>
                <a:lnTo>
                  <a:pt x="22955" y="16002"/>
                </a:lnTo>
                <a:lnTo>
                  <a:pt x="23717" y="10668"/>
                </a:lnTo>
                <a:lnTo>
                  <a:pt x="25241" y="12954"/>
                </a:lnTo>
                <a:lnTo>
                  <a:pt x="25241" y="14478"/>
                </a:lnTo>
                <a:lnTo>
                  <a:pt x="25241" y="15240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2" name="Google Shape;1102;p4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3074312" y="1961914"/>
            <a:ext cx="45905" cy="494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3" name="Google Shape;1103;p41"/>
          <p:cNvGrpSpPr/>
          <p:nvPr/>
        </p:nvGrpSpPr>
        <p:grpSpPr>
          <a:xfrm>
            <a:off x="3235750" y="1980184"/>
            <a:ext cx="1150914" cy="276363"/>
            <a:chOff x="3559289" y="2244089"/>
            <a:chExt cx="1265993" cy="313195"/>
          </a:xfrm>
        </p:grpSpPr>
        <p:pic>
          <p:nvPicPr>
            <p:cNvPr id="1104" name="Google Shape;1104;p41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3559289" y="2325706"/>
              <a:ext cx="182238" cy="180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5" name="Google Shape;1105;p41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3762743" y="2357198"/>
              <a:ext cx="144043" cy="1299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6" name="Google Shape;1106;p41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3933431" y="2307323"/>
              <a:ext cx="244972" cy="2499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41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4198607" y="2302751"/>
              <a:ext cx="160807" cy="156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8" name="Google Shape;1108;p41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4386916" y="2329421"/>
              <a:ext cx="74606" cy="884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9" name="Google Shape;1109;p41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4484809" y="2244089"/>
              <a:ext cx="126195" cy="1608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0" name="Google Shape;1110;p41"/>
            <p:cNvSpPr/>
            <p:nvPr/>
          </p:nvSpPr>
          <p:spPr>
            <a:xfrm>
              <a:off x="4656582" y="2318765"/>
              <a:ext cx="40639" cy="81914"/>
            </a:xfrm>
            <a:custGeom>
              <a:rect b="b" l="l" r="r" t="t"/>
              <a:pathLst>
                <a:path extrusionOk="0" h="81914" w="40639">
                  <a:moveTo>
                    <a:pt x="3048" y="19050"/>
                  </a:moveTo>
                  <a:lnTo>
                    <a:pt x="4738" y="57852"/>
                  </a:lnTo>
                  <a:lnTo>
                    <a:pt x="28194" y="81534"/>
                  </a:lnTo>
                  <a:lnTo>
                    <a:pt x="32766" y="79248"/>
                  </a:lnTo>
                  <a:lnTo>
                    <a:pt x="37707" y="74223"/>
                  </a:lnTo>
                  <a:lnTo>
                    <a:pt x="39719" y="67055"/>
                  </a:lnTo>
                  <a:lnTo>
                    <a:pt x="40159" y="59316"/>
                  </a:lnTo>
                  <a:lnTo>
                    <a:pt x="40386" y="52577"/>
                  </a:lnTo>
                  <a:lnTo>
                    <a:pt x="39528" y="41683"/>
                  </a:lnTo>
                  <a:lnTo>
                    <a:pt x="16002" y="4286"/>
                  </a:lnTo>
                  <a:lnTo>
                    <a:pt x="3048" y="0"/>
                  </a:lnTo>
                  <a:lnTo>
                    <a:pt x="762" y="0"/>
                  </a:lnTo>
                  <a:lnTo>
                    <a:pt x="0" y="0"/>
                  </a:lnTo>
                  <a:lnTo>
                    <a:pt x="0" y="1524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1" name="Google Shape;1111;p41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4725911" y="2299274"/>
              <a:ext cx="99371" cy="1033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2" name="Google Shape;1112;p41"/>
          <p:cNvSpPr/>
          <p:nvPr/>
        </p:nvSpPr>
        <p:spPr>
          <a:xfrm>
            <a:off x="4761807" y="2022437"/>
            <a:ext cx="6934" cy="67247"/>
          </a:xfrm>
          <a:custGeom>
            <a:rect b="b" l="l" r="r" t="t"/>
            <a:pathLst>
              <a:path extrusionOk="0" h="76200" w="7620">
                <a:moveTo>
                  <a:pt x="0" y="0"/>
                </a:moveTo>
                <a:lnTo>
                  <a:pt x="6643" y="38040"/>
                </a:lnTo>
                <a:lnTo>
                  <a:pt x="7620" y="68580"/>
                </a:lnTo>
                <a:lnTo>
                  <a:pt x="6858" y="76200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41"/>
          <p:cNvSpPr/>
          <p:nvPr/>
        </p:nvSpPr>
        <p:spPr>
          <a:xfrm>
            <a:off x="4797828" y="1998905"/>
            <a:ext cx="82632" cy="97507"/>
          </a:xfrm>
          <a:custGeom>
            <a:rect b="b" l="l" r="r" t="t"/>
            <a:pathLst>
              <a:path extrusionOk="0" h="110489" w="90804">
                <a:moveTo>
                  <a:pt x="52577" y="22098"/>
                </a:moveTo>
                <a:lnTo>
                  <a:pt x="49184" y="15644"/>
                </a:lnTo>
                <a:lnTo>
                  <a:pt x="45434" y="8763"/>
                </a:lnTo>
                <a:lnTo>
                  <a:pt x="40683" y="3024"/>
                </a:lnTo>
                <a:lnTo>
                  <a:pt x="34289" y="0"/>
                </a:lnTo>
                <a:lnTo>
                  <a:pt x="27443" y="1369"/>
                </a:lnTo>
                <a:lnTo>
                  <a:pt x="11048" y="36290"/>
                </a:lnTo>
                <a:lnTo>
                  <a:pt x="12334" y="44660"/>
                </a:lnTo>
                <a:lnTo>
                  <a:pt x="46124" y="63817"/>
                </a:lnTo>
                <a:lnTo>
                  <a:pt x="64269" y="66401"/>
                </a:lnTo>
                <a:lnTo>
                  <a:pt x="72580" y="67341"/>
                </a:lnTo>
                <a:lnTo>
                  <a:pt x="80605" y="69282"/>
                </a:lnTo>
                <a:lnTo>
                  <a:pt x="87629" y="73152"/>
                </a:lnTo>
                <a:lnTo>
                  <a:pt x="90189" y="77914"/>
                </a:lnTo>
                <a:lnTo>
                  <a:pt x="88106" y="82677"/>
                </a:lnTo>
                <a:lnTo>
                  <a:pt x="45827" y="103632"/>
                </a:lnTo>
                <a:lnTo>
                  <a:pt x="14858" y="110204"/>
                </a:lnTo>
                <a:lnTo>
                  <a:pt x="7072" y="108501"/>
                </a:lnTo>
                <a:lnTo>
                  <a:pt x="0" y="102870"/>
                </a:lnTo>
              </a:path>
            </a:pathLst>
          </a:custGeom>
          <a:noFill/>
          <a:ln cap="flat" cmpd="sng" w="152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4" name="Google Shape;1114;p41"/>
          <p:cNvGrpSpPr/>
          <p:nvPr/>
        </p:nvGrpSpPr>
        <p:grpSpPr>
          <a:xfrm>
            <a:off x="5161778" y="1904204"/>
            <a:ext cx="858093" cy="254847"/>
            <a:chOff x="5677899" y="2157983"/>
            <a:chExt cx="943893" cy="288811"/>
          </a:xfrm>
        </p:grpSpPr>
        <p:pic>
          <p:nvPicPr>
            <p:cNvPr id="1115" name="Google Shape;1115;p41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5677899" y="2193023"/>
              <a:ext cx="364785" cy="2537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6" name="Google Shape;1116;p41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6075413" y="2193201"/>
              <a:ext cx="355879" cy="1315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7" name="Google Shape;1117;p41"/>
            <p:cNvSpPr/>
            <p:nvPr/>
          </p:nvSpPr>
          <p:spPr>
            <a:xfrm>
              <a:off x="6406133" y="2157983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0" y="3048"/>
                  </a:moveTo>
                  <a:lnTo>
                    <a:pt x="0" y="11430"/>
                  </a:lnTo>
                  <a:lnTo>
                    <a:pt x="3047" y="15240"/>
                  </a:lnTo>
                  <a:lnTo>
                    <a:pt x="11429" y="15240"/>
                  </a:lnTo>
                  <a:lnTo>
                    <a:pt x="15239" y="11430"/>
                  </a:lnTo>
                  <a:lnTo>
                    <a:pt x="15239" y="7620"/>
                  </a:lnTo>
                  <a:lnTo>
                    <a:pt x="15239" y="3048"/>
                  </a:lnTo>
                  <a:lnTo>
                    <a:pt x="11429" y="0"/>
                  </a:lnTo>
                  <a:lnTo>
                    <a:pt x="3047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8" name="Google Shape;1118;p41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6459461" y="2198357"/>
              <a:ext cx="162331" cy="967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9" name="Google Shape;1119;p41"/>
          <p:cNvGrpSpPr/>
          <p:nvPr/>
        </p:nvGrpSpPr>
        <p:grpSpPr>
          <a:xfrm>
            <a:off x="3752183" y="3184401"/>
            <a:ext cx="440255" cy="222856"/>
            <a:chOff x="4127360" y="3608795"/>
            <a:chExt cx="484276" cy="252557"/>
          </a:xfrm>
        </p:grpSpPr>
        <p:pic>
          <p:nvPicPr>
            <p:cNvPr id="1120" name="Google Shape;1120;p41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4127360" y="3608795"/>
              <a:ext cx="101930" cy="1737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1" name="Google Shape;1121;p41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4256519" y="3639299"/>
              <a:ext cx="249199" cy="124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2" name="Google Shape;1122;p41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4528791" y="3640061"/>
              <a:ext cx="82845" cy="2212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3" name="Google Shape;1123;p41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4439677" y="3229300"/>
            <a:ext cx="89271" cy="499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4" name="Google Shape;1124;p41"/>
          <p:cNvGrpSpPr/>
          <p:nvPr/>
        </p:nvGrpSpPr>
        <p:grpSpPr>
          <a:xfrm>
            <a:off x="4833682" y="3080874"/>
            <a:ext cx="399936" cy="266726"/>
            <a:chOff x="5316997" y="3491471"/>
            <a:chExt cx="439925" cy="302273"/>
          </a:xfrm>
        </p:grpSpPr>
        <p:pic>
          <p:nvPicPr>
            <p:cNvPr id="1125" name="Google Shape;1125;p41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5383517" y="3491471"/>
              <a:ext cx="128041" cy="2149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6" name="Google Shape;1126;p41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5547347" y="3552431"/>
              <a:ext cx="118135" cy="1280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7" name="Google Shape;1127;p41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5686031" y="3497805"/>
              <a:ext cx="70891" cy="2078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8" name="Google Shape;1128;p41"/>
            <p:cNvSpPr/>
            <p:nvPr/>
          </p:nvSpPr>
          <p:spPr>
            <a:xfrm>
              <a:off x="5316997" y="3529584"/>
              <a:ext cx="176529" cy="264160"/>
            </a:xfrm>
            <a:custGeom>
              <a:rect b="b" l="l" r="r" t="t"/>
              <a:pathLst>
                <a:path extrusionOk="0" h="264160" w="176529">
                  <a:moveTo>
                    <a:pt x="7096" y="0"/>
                  </a:moveTo>
                  <a:lnTo>
                    <a:pt x="6131" y="42862"/>
                  </a:lnTo>
                  <a:lnTo>
                    <a:pt x="3047" y="86653"/>
                  </a:lnTo>
                  <a:lnTo>
                    <a:pt x="809" y="116586"/>
                  </a:lnTo>
                  <a:lnTo>
                    <a:pt x="1762" y="176022"/>
                  </a:lnTo>
                  <a:lnTo>
                    <a:pt x="13001" y="213360"/>
                  </a:lnTo>
                  <a:lnTo>
                    <a:pt x="36814" y="243840"/>
                  </a:lnTo>
                  <a:lnTo>
                    <a:pt x="77771" y="261175"/>
                  </a:lnTo>
                  <a:lnTo>
                    <a:pt x="100250" y="263771"/>
                  </a:lnTo>
                  <a:lnTo>
                    <a:pt x="122158" y="263652"/>
                  </a:lnTo>
                  <a:lnTo>
                    <a:pt x="139826" y="262080"/>
                  </a:lnTo>
                  <a:lnTo>
                    <a:pt x="153209" y="260222"/>
                  </a:lnTo>
                  <a:lnTo>
                    <a:pt x="164591" y="257222"/>
                  </a:lnTo>
                  <a:lnTo>
                    <a:pt x="176260" y="252221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9" name="Google Shape;1129;p41"/>
          <p:cNvGrpSpPr/>
          <p:nvPr/>
        </p:nvGrpSpPr>
        <p:grpSpPr>
          <a:xfrm>
            <a:off x="5299806" y="2960801"/>
            <a:ext cx="369760" cy="412909"/>
            <a:chOff x="5829728" y="3355395"/>
            <a:chExt cx="406732" cy="467939"/>
          </a:xfrm>
        </p:grpSpPr>
        <p:sp>
          <p:nvSpPr>
            <p:cNvPr id="1130" name="Google Shape;1130;p41"/>
            <p:cNvSpPr/>
            <p:nvPr/>
          </p:nvSpPr>
          <p:spPr>
            <a:xfrm>
              <a:off x="5829728" y="3463289"/>
              <a:ext cx="118745" cy="360045"/>
            </a:xfrm>
            <a:custGeom>
              <a:rect b="b" l="l" r="r" t="t"/>
              <a:pathLst>
                <a:path extrusionOk="0" h="360045" w="118745">
                  <a:moveTo>
                    <a:pt x="91773" y="11429"/>
                  </a:moveTo>
                  <a:lnTo>
                    <a:pt x="83212" y="5250"/>
                  </a:lnTo>
                  <a:lnTo>
                    <a:pt x="76438" y="2000"/>
                  </a:lnTo>
                  <a:lnTo>
                    <a:pt x="68949" y="607"/>
                  </a:lnTo>
                  <a:lnTo>
                    <a:pt x="58245" y="0"/>
                  </a:lnTo>
                  <a:lnTo>
                    <a:pt x="47839" y="11"/>
                  </a:lnTo>
                  <a:lnTo>
                    <a:pt x="37290" y="95"/>
                  </a:lnTo>
                  <a:lnTo>
                    <a:pt x="26741" y="321"/>
                  </a:lnTo>
                  <a:lnTo>
                    <a:pt x="16335" y="761"/>
                  </a:lnTo>
                  <a:lnTo>
                    <a:pt x="12525" y="761"/>
                  </a:lnTo>
                  <a:lnTo>
                    <a:pt x="1857" y="0"/>
                  </a:lnTo>
                  <a:lnTo>
                    <a:pt x="333" y="6095"/>
                  </a:lnTo>
                  <a:lnTo>
                    <a:pt x="0" y="13632"/>
                  </a:lnTo>
                  <a:lnTo>
                    <a:pt x="1666" y="21240"/>
                  </a:lnTo>
                  <a:lnTo>
                    <a:pt x="4190" y="28705"/>
                  </a:lnTo>
                  <a:lnTo>
                    <a:pt x="6429" y="35813"/>
                  </a:lnTo>
                  <a:lnTo>
                    <a:pt x="18216" y="87570"/>
                  </a:lnTo>
                  <a:lnTo>
                    <a:pt x="24836" y="126872"/>
                  </a:lnTo>
                  <a:lnTo>
                    <a:pt x="30027" y="170306"/>
                  </a:lnTo>
                  <a:lnTo>
                    <a:pt x="33908" y="212157"/>
                  </a:lnTo>
                  <a:lnTo>
                    <a:pt x="36194" y="252995"/>
                  </a:lnTo>
                  <a:lnTo>
                    <a:pt x="36909" y="273557"/>
                  </a:lnTo>
                  <a:lnTo>
                    <a:pt x="36826" y="291155"/>
                  </a:lnTo>
                  <a:lnTo>
                    <a:pt x="36814" y="308609"/>
                  </a:lnTo>
                  <a:lnTo>
                    <a:pt x="37230" y="326064"/>
                  </a:lnTo>
                  <a:lnTo>
                    <a:pt x="38433" y="343661"/>
                  </a:lnTo>
                  <a:lnTo>
                    <a:pt x="38433" y="348995"/>
                  </a:lnTo>
                  <a:lnTo>
                    <a:pt x="39195" y="354329"/>
                  </a:lnTo>
                  <a:lnTo>
                    <a:pt x="39957" y="359663"/>
                  </a:lnTo>
                  <a:lnTo>
                    <a:pt x="48339" y="359663"/>
                  </a:lnTo>
                  <a:lnTo>
                    <a:pt x="56721" y="359663"/>
                  </a:lnTo>
                  <a:lnTo>
                    <a:pt x="64341" y="358139"/>
                  </a:lnTo>
                  <a:lnTo>
                    <a:pt x="110061" y="343661"/>
                  </a:lnTo>
                  <a:lnTo>
                    <a:pt x="113109" y="342899"/>
                  </a:lnTo>
                  <a:lnTo>
                    <a:pt x="118443" y="338327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31" name="Google Shape;1131;p41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5945111" y="3471659"/>
              <a:ext cx="136423" cy="92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2" name="Google Shape;1132;p41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5974067" y="3679685"/>
              <a:ext cx="161569" cy="914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3" name="Google Shape;1133;p41"/>
            <p:cNvSpPr/>
            <p:nvPr/>
          </p:nvSpPr>
          <p:spPr>
            <a:xfrm>
              <a:off x="6119621" y="3355395"/>
              <a:ext cx="116839" cy="434975"/>
            </a:xfrm>
            <a:custGeom>
              <a:rect b="b" l="l" r="r" t="t"/>
              <a:pathLst>
                <a:path extrusionOk="0" h="434975" w="116839">
                  <a:moveTo>
                    <a:pt x="0" y="31694"/>
                  </a:moveTo>
                  <a:lnTo>
                    <a:pt x="31241" y="5786"/>
                  </a:lnTo>
                  <a:lnTo>
                    <a:pt x="72604" y="0"/>
                  </a:lnTo>
                  <a:lnTo>
                    <a:pt x="86105" y="452"/>
                  </a:lnTo>
                  <a:lnTo>
                    <a:pt x="109275" y="44362"/>
                  </a:lnTo>
                  <a:lnTo>
                    <a:pt x="109537" y="63698"/>
                  </a:lnTo>
                  <a:lnTo>
                    <a:pt x="108942" y="83034"/>
                  </a:lnTo>
                  <a:lnTo>
                    <a:pt x="108204" y="101798"/>
                  </a:lnTo>
                  <a:lnTo>
                    <a:pt x="106965" y="129563"/>
                  </a:lnTo>
                  <a:lnTo>
                    <a:pt x="105727" y="157043"/>
                  </a:lnTo>
                  <a:lnTo>
                    <a:pt x="104775" y="184523"/>
                  </a:lnTo>
                  <a:lnTo>
                    <a:pt x="104394" y="212288"/>
                  </a:lnTo>
                  <a:lnTo>
                    <a:pt x="103858" y="239387"/>
                  </a:lnTo>
                  <a:lnTo>
                    <a:pt x="103536" y="266771"/>
                  </a:lnTo>
                  <a:lnTo>
                    <a:pt x="104394" y="321254"/>
                  </a:lnTo>
                  <a:lnTo>
                    <a:pt x="109430" y="366581"/>
                  </a:lnTo>
                  <a:lnTo>
                    <a:pt x="111252" y="381452"/>
                  </a:lnTo>
                  <a:lnTo>
                    <a:pt x="112383" y="391048"/>
                  </a:lnTo>
                  <a:lnTo>
                    <a:pt x="113442" y="400502"/>
                  </a:lnTo>
                  <a:lnTo>
                    <a:pt x="114359" y="409956"/>
                  </a:lnTo>
                  <a:lnTo>
                    <a:pt x="115062" y="419552"/>
                  </a:lnTo>
                  <a:lnTo>
                    <a:pt x="115824" y="423362"/>
                  </a:lnTo>
                  <a:lnTo>
                    <a:pt x="116586" y="427934"/>
                  </a:lnTo>
                  <a:lnTo>
                    <a:pt x="116586" y="432506"/>
                  </a:lnTo>
                  <a:lnTo>
                    <a:pt x="116586" y="433268"/>
                  </a:lnTo>
                  <a:lnTo>
                    <a:pt x="116586" y="434030"/>
                  </a:lnTo>
                  <a:lnTo>
                    <a:pt x="110490" y="434792"/>
                  </a:lnTo>
                  <a:lnTo>
                    <a:pt x="31313" y="434792"/>
                  </a:lnTo>
                  <a:lnTo>
                    <a:pt x="9144" y="434792"/>
                  </a:lnTo>
                </a:path>
              </a:pathLst>
            </a:custGeom>
            <a:noFill/>
            <a:ln cap="flat" cmpd="sng" w="152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34" name="Google Shape;1134;p41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4675897" y="4221020"/>
            <a:ext cx="196404" cy="1245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5" name="Google Shape;1135;p41"/>
          <p:cNvGrpSpPr/>
          <p:nvPr/>
        </p:nvGrpSpPr>
        <p:grpSpPr>
          <a:xfrm>
            <a:off x="5101987" y="4237394"/>
            <a:ext cx="113724" cy="105900"/>
            <a:chOff x="5612130" y="4802124"/>
            <a:chExt cx="125095" cy="120014"/>
          </a:xfrm>
        </p:grpSpPr>
        <p:sp>
          <p:nvSpPr>
            <p:cNvPr id="1136" name="Google Shape;1136;p41"/>
            <p:cNvSpPr/>
            <p:nvPr/>
          </p:nvSpPr>
          <p:spPr>
            <a:xfrm>
              <a:off x="5625846" y="4802124"/>
              <a:ext cx="2539" cy="120014"/>
            </a:xfrm>
            <a:custGeom>
              <a:rect b="b" l="l" r="r" t="t"/>
              <a:pathLst>
                <a:path extrusionOk="0" h="120014" w="2539">
                  <a:moveTo>
                    <a:pt x="0" y="0"/>
                  </a:moveTo>
                  <a:lnTo>
                    <a:pt x="762" y="41148"/>
                  </a:lnTo>
                  <a:lnTo>
                    <a:pt x="773" y="57138"/>
                  </a:lnTo>
                  <a:lnTo>
                    <a:pt x="857" y="73056"/>
                  </a:lnTo>
                  <a:lnTo>
                    <a:pt x="1083" y="88832"/>
                  </a:lnTo>
                  <a:lnTo>
                    <a:pt x="1524" y="104394"/>
                  </a:lnTo>
                  <a:lnTo>
                    <a:pt x="1524" y="112776"/>
                  </a:lnTo>
                  <a:lnTo>
                    <a:pt x="2286" y="114300"/>
                  </a:lnTo>
                  <a:lnTo>
                    <a:pt x="1524" y="119634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41"/>
            <p:cNvSpPr/>
            <p:nvPr/>
          </p:nvSpPr>
          <p:spPr>
            <a:xfrm>
              <a:off x="5612130" y="4850320"/>
              <a:ext cx="125095" cy="68579"/>
            </a:xfrm>
            <a:custGeom>
              <a:rect b="b" l="l" r="r" t="t"/>
              <a:pathLst>
                <a:path extrusionOk="0" h="68579" w="125095">
                  <a:moveTo>
                    <a:pt x="0" y="26479"/>
                  </a:moveTo>
                  <a:lnTo>
                    <a:pt x="39623" y="4381"/>
                  </a:lnTo>
                  <a:lnTo>
                    <a:pt x="62662" y="2345"/>
                  </a:lnTo>
                  <a:lnTo>
                    <a:pt x="68580" y="4381"/>
                  </a:lnTo>
                  <a:lnTo>
                    <a:pt x="70615" y="10179"/>
                  </a:lnTo>
                  <a:lnTo>
                    <a:pt x="70580" y="18192"/>
                  </a:lnTo>
                  <a:lnTo>
                    <a:pt x="69544" y="26348"/>
                  </a:lnTo>
                  <a:lnTo>
                    <a:pt x="68580" y="32575"/>
                  </a:lnTo>
                  <a:lnTo>
                    <a:pt x="66948" y="39362"/>
                  </a:lnTo>
                  <a:lnTo>
                    <a:pt x="65246" y="47434"/>
                  </a:lnTo>
                  <a:lnTo>
                    <a:pt x="64829" y="55506"/>
                  </a:lnTo>
                  <a:lnTo>
                    <a:pt x="67056" y="62293"/>
                  </a:lnTo>
                  <a:lnTo>
                    <a:pt x="73116" y="66734"/>
                  </a:lnTo>
                  <a:lnTo>
                    <a:pt x="81819" y="68103"/>
                  </a:lnTo>
                  <a:lnTo>
                    <a:pt x="90951" y="67329"/>
                  </a:lnTo>
                  <a:lnTo>
                    <a:pt x="123908" y="36730"/>
                  </a:lnTo>
                  <a:lnTo>
                    <a:pt x="124968" y="24193"/>
                  </a:lnTo>
                  <a:lnTo>
                    <a:pt x="121027" y="13882"/>
                  </a:lnTo>
                  <a:lnTo>
                    <a:pt x="81319" y="619"/>
                  </a:lnTo>
                  <a:lnTo>
                    <a:pt x="69723" y="0"/>
                  </a:lnTo>
                  <a:lnTo>
                    <a:pt x="58126" y="809"/>
                  </a:lnTo>
                  <a:lnTo>
                    <a:pt x="47243" y="3619"/>
                  </a:lnTo>
                  <a:lnTo>
                    <a:pt x="44957" y="5143"/>
                  </a:lnTo>
                  <a:lnTo>
                    <a:pt x="43433" y="5905"/>
                  </a:lnTo>
                  <a:lnTo>
                    <a:pt x="45719" y="5905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8" name="Google Shape;1138;p41"/>
          <p:cNvGrpSpPr/>
          <p:nvPr/>
        </p:nvGrpSpPr>
        <p:grpSpPr>
          <a:xfrm>
            <a:off x="5421326" y="4201074"/>
            <a:ext cx="313830" cy="132483"/>
            <a:chOff x="5963399" y="4760963"/>
            <a:chExt cx="345210" cy="150139"/>
          </a:xfrm>
        </p:grpSpPr>
        <p:pic>
          <p:nvPicPr>
            <p:cNvPr id="1139" name="Google Shape;1139;p41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5963399" y="4765535"/>
              <a:ext cx="115087" cy="1455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0" name="Google Shape;1140;p41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6105321" y="4760963"/>
              <a:ext cx="203288" cy="15013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41" name="Google Shape;1141;p41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6028360" y="4196816"/>
            <a:ext cx="274147" cy="154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41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6614148" y="4129580"/>
            <a:ext cx="136168" cy="948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3" name="Google Shape;1143;p41"/>
          <p:cNvGrpSpPr/>
          <p:nvPr/>
        </p:nvGrpSpPr>
        <p:grpSpPr>
          <a:xfrm>
            <a:off x="6972370" y="4133845"/>
            <a:ext cx="254579" cy="107693"/>
            <a:chOff x="7669530" y="4684775"/>
            <a:chExt cx="280034" cy="122046"/>
          </a:xfrm>
        </p:grpSpPr>
        <p:sp>
          <p:nvSpPr>
            <p:cNvPr id="1144" name="Google Shape;1144;p41"/>
            <p:cNvSpPr/>
            <p:nvPr/>
          </p:nvSpPr>
          <p:spPr>
            <a:xfrm>
              <a:off x="7708201" y="4684775"/>
              <a:ext cx="6350" cy="121285"/>
            </a:xfrm>
            <a:custGeom>
              <a:rect b="b" l="l" r="r" t="t"/>
              <a:pathLst>
                <a:path extrusionOk="0" h="121285" w="6350">
                  <a:moveTo>
                    <a:pt x="6286" y="0"/>
                  </a:moveTo>
                  <a:lnTo>
                    <a:pt x="821" y="39540"/>
                  </a:lnTo>
                  <a:lnTo>
                    <a:pt x="0" y="80010"/>
                  </a:lnTo>
                  <a:lnTo>
                    <a:pt x="190" y="93416"/>
                  </a:lnTo>
                  <a:lnTo>
                    <a:pt x="952" y="106680"/>
                  </a:lnTo>
                  <a:lnTo>
                    <a:pt x="2476" y="115062"/>
                  </a:lnTo>
                  <a:lnTo>
                    <a:pt x="2476" y="116586"/>
                  </a:lnTo>
                  <a:lnTo>
                    <a:pt x="4762" y="121157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41"/>
            <p:cNvSpPr/>
            <p:nvPr/>
          </p:nvSpPr>
          <p:spPr>
            <a:xfrm>
              <a:off x="7669530" y="4693157"/>
              <a:ext cx="280034" cy="113664"/>
            </a:xfrm>
            <a:custGeom>
              <a:rect b="b" l="l" r="r" t="t"/>
              <a:pathLst>
                <a:path extrusionOk="0" h="113664" w="280034">
                  <a:moveTo>
                    <a:pt x="16001" y="60960"/>
                  </a:moveTo>
                  <a:lnTo>
                    <a:pt x="10286" y="52673"/>
                  </a:lnTo>
                  <a:lnTo>
                    <a:pt x="4571" y="43815"/>
                  </a:lnTo>
                  <a:lnTo>
                    <a:pt x="571" y="34385"/>
                  </a:lnTo>
                  <a:lnTo>
                    <a:pt x="0" y="24384"/>
                  </a:lnTo>
                  <a:lnTo>
                    <a:pt x="4107" y="17692"/>
                  </a:lnTo>
                  <a:lnTo>
                    <a:pt x="49625" y="3048"/>
                  </a:lnTo>
                  <a:lnTo>
                    <a:pt x="80771" y="0"/>
                  </a:lnTo>
                  <a:lnTo>
                    <a:pt x="83057" y="6858"/>
                  </a:lnTo>
                  <a:lnTo>
                    <a:pt x="84581" y="16764"/>
                  </a:lnTo>
                  <a:lnTo>
                    <a:pt x="87118" y="31742"/>
                  </a:lnTo>
                  <a:lnTo>
                    <a:pt x="88296" y="46863"/>
                  </a:lnTo>
                  <a:lnTo>
                    <a:pt x="88761" y="61983"/>
                  </a:lnTo>
                  <a:lnTo>
                    <a:pt x="89153" y="76962"/>
                  </a:lnTo>
                  <a:lnTo>
                    <a:pt x="89284" y="85415"/>
                  </a:lnTo>
                  <a:lnTo>
                    <a:pt x="89630" y="93726"/>
                  </a:lnTo>
                  <a:lnTo>
                    <a:pt x="90118" y="102036"/>
                  </a:lnTo>
                  <a:lnTo>
                    <a:pt x="90677" y="110490"/>
                  </a:lnTo>
                  <a:lnTo>
                    <a:pt x="90677" y="112014"/>
                  </a:lnTo>
                  <a:lnTo>
                    <a:pt x="90677" y="113538"/>
                  </a:lnTo>
                  <a:lnTo>
                    <a:pt x="90677" y="112014"/>
                  </a:lnTo>
                  <a:lnTo>
                    <a:pt x="87665" y="105834"/>
                  </a:lnTo>
                  <a:lnTo>
                    <a:pt x="85439" y="99726"/>
                  </a:lnTo>
                  <a:lnTo>
                    <a:pt x="83927" y="93475"/>
                  </a:lnTo>
                  <a:lnTo>
                    <a:pt x="83057" y="86868"/>
                  </a:lnTo>
                  <a:lnTo>
                    <a:pt x="82891" y="78593"/>
                  </a:lnTo>
                  <a:lnTo>
                    <a:pt x="84010" y="70961"/>
                  </a:lnTo>
                  <a:lnTo>
                    <a:pt x="117181" y="49768"/>
                  </a:lnTo>
                  <a:lnTo>
                    <a:pt x="125729" y="49530"/>
                  </a:lnTo>
                  <a:lnTo>
                    <a:pt x="132945" y="50149"/>
                  </a:lnTo>
                  <a:lnTo>
                    <a:pt x="150399" y="76200"/>
                  </a:lnTo>
                  <a:lnTo>
                    <a:pt x="150197" y="84010"/>
                  </a:lnTo>
                  <a:lnTo>
                    <a:pt x="149351" y="90678"/>
                  </a:lnTo>
                  <a:lnTo>
                    <a:pt x="148589" y="97536"/>
                  </a:lnTo>
                  <a:lnTo>
                    <a:pt x="146303" y="102870"/>
                  </a:lnTo>
                  <a:lnTo>
                    <a:pt x="147065" y="110490"/>
                  </a:lnTo>
                  <a:lnTo>
                    <a:pt x="155138" y="110835"/>
                  </a:lnTo>
                  <a:lnTo>
                    <a:pt x="194595" y="92297"/>
                  </a:lnTo>
                  <a:lnTo>
                    <a:pt x="209407" y="52399"/>
                  </a:lnTo>
                  <a:lnTo>
                    <a:pt x="197441" y="43457"/>
                  </a:lnTo>
                  <a:lnTo>
                    <a:pt x="189261" y="44005"/>
                  </a:lnTo>
                  <a:lnTo>
                    <a:pt x="164222" y="78605"/>
                  </a:lnTo>
                  <a:lnTo>
                    <a:pt x="204370" y="104239"/>
                  </a:lnTo>
                  <a:lnTo>
                    <a:pt x="248411" y="105060"/>
                  </a:lnTo>
                  <a:lnTo>
                    <a:pt x="263890" y="103762"/>
                  </a:lnTo>
                  <a:lnTo>
                    <a:pt x="279653" y="10210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6" name="Google Shape;1146;p41"/>
          <p:cNvGrpSpPr/>
          <p:nvPr/>
        </p:nvGrpSpPr>
        <p:grpSpPr>
          <a:xfrm>
            <a:off x="7424725" y="4085423"/>
            <a:ext cx="376166" cy="210579"/>
            <a:chOff x="8167116" y="4629899"/>
            <a:chExt cx="413778" cy="238644"/>
          </a:xfrm>
        </p:grpSpPr>
        <p:sp>
          <p:nvSpPr>
            <p:cNvPr id="1147" name="Google Shape;1147;p41"/>
            <p:cNvSpPr/>
            <p:nvPr/>
          </p:nvSpPr>
          <p:spPr>
            <a:xfrm>
              <a:off x="8167116" y="4659629"/>
              <a:ext cx="90170" cy="208914"/>
            </a:xfrm>
            <a:custGeom>
              <a:rect b="b" l="l" r="r" t="t"/>
              <a:pathLst>
                <a:path extrusionOk="0" h="208914" w="90170">
                  <a:moveTo>
                    <a:pt x="15240" y="0"/>
                  </a:moveTo>
                  <a:lnTo>
                    <a:pt x="12763" y="18490"/>
                  </a:lnTo>
                  <a:lnTo>
                    <a:pt x="12001" y="35909"/>
                  </a:lnTo>
                  <a:lnTo>
                    <a:pt x="12668" y="53470"/>
                  </a:lnTo>
                  <a:lnTo>
                    <a:pt x="16775" y="92964"/>
                  </a:lnTo>
                  <a:lnTo>
                    <a:pt x="21657" y="134112"/>
                  </a:lnTo>
                  <a:lnTo>
                    <a:pt x="24384" y="154686"/>
                  </a:lnTo>
                  <a:lnTo>
                    <a:pt x="25955" y="167139"/>
                  </a:lnTo>
                  <a:lnTo>
                    <a:pt x="27241" y="179451"/>
                  </a:lnTo>
                  <a:lnTo>
                    <a:pt x="28241" y="191762"/>
                  </a:lnTo>
                  <a:lnTo>
                    <a:pt x="28956" y="204216"/>
                  </a:lnTo>
                  <a:lnTo>
                    <a:pt x="28956" y="205740"/>
                  </a:lnTo>
                  <a:lnTo>
                    <a:pt x="28956" y="207264"/>
                  </a:lnTo>
                  <a:lnTo>
                    <a:pt x="3143" y="163163"/>
                  </a:lnTo>
                  <a:lnTo>
                    <a:pt x="0" y="131064"/>
                  </a:lnTo>
                  <a:lnTo>
                    <a:pt x="571" y="114621"/>
                  </a:lnTo>
                  <a:lnTo>
                    <a:pt x="22860" y="73152"/>
                  </a:lnTo>
                  <a:lnTo>
                    <a:pt x="58864" y="63507"/>
                  </a:lnTo>
                  <a:lnTo>
                    <a:pt x="70866" y="64770"/>
                  </a:lnTo>
                  <a:lnTo>
                    <a:pt x="78664" y="67710"/>
                  </a:lnTo>
                  <a:lnTo>
                    <a:pt x="85248" y="72866"/>
                  </a:lnTo>
                  <a:lnTo>
                    <a:pt x="89404" y="79879"/>
                  </a:lnTo>
                  <a:lnTo>
                    <a:pt x="89916" y="88392"/>
                  </a:lnTo>
                  <a:lnTo>
                    <a:pt x="85474" y="99012"/>
                  </a:lnTo>
                  <a:lnTo>
                    <a:pt x="77819" y="108204"/>
                  </a:lnTo>
                  <a:lnTo>
                    <a:pt x="68591" y="116252"/>
                  </a:lnTo>
                  <a:lnTo>
                    <a:pt x="59436" y="123444"/>
                  </a:lnTo>
                  <a:lnTo>
                    <a:pt x="55554" y="126861"/>
                  </a:lnTo>
                  <a:lnTo>
                    <a:pt x="49530" y="131349"/>
                  </a:lnTo>
                  <a:lnTo>
                    <a:pt x="42933" y="135124"/>
                  </a:lnTo>
                  <a:lnTo>
                    <a:pt x="37338" y="136398"/>
                  </a:lnTo>
                  <a:lnTo>
                    <a:pt x="37338" y="134874"/>
                  </a:lnTo>
                  <a:lnTo>
                    <a:pt x="37338" y="134112"/>
                  </a:lnTo>
                  <a:lnTo>
                    <a:pt x="37338" y="13335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1"/>
            <p:cNvSpPr/>
            <p:nvPr/>
          </p:nvSpPr>
          <p:spPr>
            <a:xfrm>
              <a:off x="8273034" y="4702301"/>
              <a:ext cx="68579" cy="74929"/>
            </a:xfrm>
            <a:custGeom>
              <a:rect b="b" l="l" r="r" t="t"/>
              <a:pathLst>
                <a:path extrusionOk="0" h="74929" w="68579">
                  <a:moveTo>
                    <a:pt x="0" y="15240"/>
                  </a:moveTo>
                  <a:lnTo>
                    <a:pt x="3393" y="24955"/>
                  </a:lnTo>
                  <a:lnTo>
                    <a:pt x="6000" y="34671"/>
                  </a:lnTo>
                  <a:lnTo>
                    <a:pt x="8465" y="44386"/>
                  </a:lnTo>
                  <a:lnTo>
                    <a:pt x="11430" y="54102"/>
                  </a:lnTo>
                  <a:lnTo>
                    <a:pt x="40516" y="74771"/>
                  </a:lnTo>
                  <a:lnTo>
                    <a:pt x="48863" y="72009"/>
                  </a:lnTo>
                  <a:lnTo>
                    <a:pt x="56209" y="66960"/>
                  </a:lnTo>
                  <a:lnTo>
                    <a:pt x="62484" y="60198"/>
                  </a:lnTo>
                  <a:lnTo>
                    <a:pt x="66579" y="51816"/>
                  </a:lnTo>
                  <a:lnTo>
                    <a:pt x="68389" y="42291"/>
                  </a:lnTo>
                  <a:lnTo>
                    <a:pt x="67627" y="32766"/>
                  </a:lnTo>
                  <a:lnTo>
                    <a:pt x="29825" y="3381"/>
                  </a:lnTo>
                  <a:lnTo>
                    <a:pt x="10667" y="762"/>
                  </a:lnTo>
                  <a:lnTo>
                    <a:pt x="9905" y="0"/>
                  </a:lnTo>
                  <a:lnTo>
                    <a:pt x="8381" y="4572"/>
                  </a:lnTo>
                  <a:lnTo>
                    <a:pt x="11429" y="7620"/>
                  </a:lnTo>
                  <a:lnTo>
                    <a:pt x="12954" y="8382"/>
                  </a:lnTo>
                  <a:lnTo>
                    <a:pt x="16764" y="762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41"/>
            <p:cNvSpPr/>
            <p:nvPr/>
          </p:nvSpPr>
          <p:spPr>
            <a:xfrm>
              <a:off x="8378190" y="4707635"/>
              <a:ext cx="11429" cy="64135"/>
            </a:xfrm>
            <a:custGeom>
              <a:rect b="b" l="l" r="r" t="t"/>
              <a:pathLst>
                <a:path extrusionOk="0" h="64135" w="11429">
                  <a:moveTo>
                    <a:pt x="0" y="0"/>
                  </a:moveTo>
                  <a:lnTo>
                    <a:pt x="1476" y="10977"/>
                  </a:lnTo>
                  <a:lnTo>
                    <a:pt x="2667" y="22097"/>
                  </a:lnTo>
                  <a:lnTo>
                    <a:pt x="3857" y="33218"/>
                  </a:lnTo>
                  <a:lnTo>
                    <a:pt x="5334" y="44196"/>
                  </a:lnTo>
                  <a:lnTo>
                    <a:pt x="6096" y="51816"/>
                  </a:lnTo>
                  <a:lnTo>
                    <a:pt x="6858" y="58674"/>
                  </a:lnTo>
                  <a:lnTo>
                    <a:pt x="10668" y="64008"/>
                  </a:lnTo>
                  <a:lnTo>
                    <a:pt x="11430" y="6400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41"/>
            <p:cNvSpPr/>
            <p:nvPr/>
          </p:nvSpPr>
          <p:spPr>
            <a:xfrm>
              <a:off x="8349996" y="4655819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7"/>
                  </a:moveTo>
                  <a:lnTo>
                    <a:pt x="0" y="12191"/>
                  </a:lnTo>
                  <a:lnTo>
                    <a:pt x="3810" y="15239"/>
                  </a:lnTo>
                  <a:lnTo>
                    <a:pt x="12192" y="15239"/>
                  </a:lnTo>
                  <a:lnTo>
                    <a:pt x="15240" y="12191"/>
                  </a:lnTo>
                  <a:lnTo>
                    <a:pt x="15240" y="7619"/>
                  </a:lnTo>
                  <a:lnTo>
                    <a:pt x="15240" y="3047"/>
                  </a:lnTo>
                  <a:lnTo>
                    <a:pt x="12192" y="0"/>
                  </a:lnTo>
                  <a:lnTo>
                    <a:pt x="3810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1" name="Google Shape;1151;p41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8426945" y="4629899"/>
              <a:ext cx="153949" cy="1417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2" name="Google Shape;1152;p41"/>
          <p:cNvGrpSpPr/>
          <p:nvPr/>
        </p:nvGrpSpPr>
        <p:grpSpPr>
          <a:xfrm>
            <a:off x="8018094" y="4030959"/>
            <a:ext cx="364694" cy="215187"/>
            <a:chOff x="8819815" y="4568177"/>
            <a:chExt cx="401159" cy="243865"/>
          </a:xfrm>
        </p:grpSpPr>
        <p:pic>
          <p:nvPicPr>
            <p:cNvPr id="1153" name="Google Shape;1153;p41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8819815" y="4631423"/>
              <a:ext cx="91786" cy="108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4" name="Google Shape;1154;p41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8934437" y="4568177"/>
              <a:ext cx="286537" cy="2438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55" name="Google Shape;1155;p41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8578030" y="4018642"/>
            <a:ext cx="166928" cy="90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6" name="Google Shape;1156;p41"/>
          <p:cNvGrpSpPr/>
          <p:nvPr/>
        </p:nvGrpSpPr>
        <p:grpSpPr>
          <a:xfrm>
            <a:off x="8893322" y="4010127"/>
            <a:ext cx="204367" cy="123730"/>
            <a:chOff x="9782556" y="4544568"/>
            <a:chExt cx="224802" cy="140220"/>
          </a:xfrm>
        </p:grpSpPr>
        <p:sp>
          <p:nvSpPr>
            <p:cNvPr id="1157" name="Google Shape;1157;p41"/>
            <p:cNvSpPr/>
            <p:nvPr/>
          </p:nvSpPr>
          <p:spPr>
            <a:xfrm>
              <a:off x="9782556" y="4544568"/>
              <a:ext cx="17145" cy="139700"/>
            </a:xfrm>
            <a:custGeom>
              <a:rect b="b" l="l" r="r" t="t"/>
              <a:pathLst>
                <a:path extrusionOk="0" h="139700" w="17145">
                  <a:moveTo>
                    <a:pt x="0" y="0"/>
                  </a:moveTo>
                  <a:lnTo>
                    <a:pt x="10072" y="44898"/>
                  </a:lnTo>
                  <a:lnTo>
                    <a:pt x="12727" y="76771"/>
                  </a:lnTo>
                  <a:lnTo>
                    <a:pt x="12477" y="93344"/>
                  </a:lnTo>
                  <a:lnTo>
                    <a:pt x="12084" y="109918"/>
                  </a:lnTo>
                  <a:lnTo>
                    <a:pt x="12192" y="126491"/>
                  </a:lnTo>
                  <a:lnTo>
                    <a:pt x="13716" y="134111"/>
                  </a:lnTo>
                  <a:lnTo>
                    <a:pt x="12954" y="135635"/>
                  </a:lnTo>
                  <a:lnTo>
                    <a:pt x="16764" y="139445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8" name="Google Shape;1158;p41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9835121" y="4571987"/>
              <a:ext cx="172237" cy="1128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9" name="Google Shape;1159;p41"/>
          <p:cNvSpPr/>
          <p:nvPr/>
        </p:nvSpPr>
        <p:spPr>
          <a:xfrm>
            <a:off x="4201390" y="4797238"/>
            <a:ext cx="72231" cy="10646"/>
          </a:xfrm>
          <a:custGeom>
            <a:rect b="b" l="l" r="r" t="t"/>
            <a:pathLst>
              <a:path extrusionOk="0" h="12064" w="79375">
                <a:moveTo>
                  <a:pt x="0" y="0"/>
                </a:moveTo>
                <a:lnTo>
                  <a:pt x="47244" y="11429"/>
                </a:lnTo>
                <a:lnTo>
                  <a:pt x="56209" y="11441"/>
                </a:lnTo>
                <a:lnTo>
                  <a:pt x="64103" y="10953"/>
                </a:lnTo>
                <a:lnTo>
                  <a:pt x="71568" y="9179"/>
                </a:lnTo>
                <a:lnTo>
                  <a:pt x="79248" y="5333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41"/>
          <p:cNvSpPr/>
          <p:nvPr/>
        </p:nvSpPr>
        <p:spPr>
          <a:xfrm>
            <a:off x="4204162" y="4038824"/>
            <a:ext cx="49695" cy="2241"/>
          </a:xfrm>
          <a:custGeom>
            <a:rect b="b" l="l" r="r" t="t"/>
            <a:pathLst>
              <a:path extrusionOk="0" h="2539" w="54610">
                <a:moveTo>
                  <a:pt x="0" y="0"/>
                </a:moveTo>
                <a:lnTo>
                  <a:pt x="11441" y="1000"/>
                </a:lnTo>
                <a:lnTo>
                  <a:pt x="22955" y="1714"/>
                </a:lnTo>
                <a:lnTo>
                  <a:pt x="34611" y="2143"/>
                </a:lnTo>
                <a:lnTo>
                  <a:pt x="46482" y="2285"/>
                </a:lnTo>
                <a:lnTo>
                  <a:pt x="50292" y="2285"/>
                </a:lnTo>
                <a:lnTo>
                  <a:pt x="51053" y="2285"/>
                </a:lnTo>
                <a:lnTo>
                  <a:pt x="54102" y="2285"/>
                </a:lnTo>
              </a:path>
            </a:pathLst>
          </a:custGeom>
          <a:noFill/>
          <a:ln cap="flat" cmpd="sng" w="152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1" name="Google Shape;1161;p41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4778269" y="4745456"/>
            <a:ext cx="231805" cy="134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41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>
            <a:off x="5343935" y="4762276"/>
            <a:ext cx="263566" cy="14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41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5900639" y="4760920"/>
            <a:ext cx="131125" cy="8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41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6334286" y="4738732"/>
            <a:ext cx="161381" cy="1054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5" name="Google Shape;1165;p41"/>
          <p:cNvGrpSpPr/>
          <p:nvPr/>
        </p:nvGrpSpPr>
        <p:grpSpPr>
          <a:xfrm>
            <a:off x="6709131" y="4681170"/>
            <a:ext cx="293730" cy="143443"/>
            <a:chOff x="7379970" y="5305043"/>
            <a:chExt cx="323100" cy="162560"/>
          </a:xfrm>
        </p:grpSpPr>
        <p:sp>
          <p:nvSpPr>
            <p:cNvPr id="1166" name="Google Shape;1166;p41"/>
            <p:cNvSpPr/>
            <p:nvPr/>
          </p:nvSpPr>
          <p:spPr>
            <a:xfrm>
              <a:off x="7379970" y="5305043"/>
              <a:ext cx="19050" cy="162560"/>
            </a:xfrm>
            <a:custGeom>
              <a:rect b="b" l="l" r="r" t="t"/>
              <a:pathLst>
                <a:path extrusionOk="0" h="162560" w="19050">
                  <a:moveTo>
                    <a:pt x="0" y="0"/>
                  </a:moveTo>
                  <a:lnTo>
                    <a:pt x="8572" y="44898"/>
                  </a:lnTo>
                  <a:lnTo>
                    <a:pt x="13049" y="90773"/>
                  </a:lnTo>
                  <a:lnTo>
                    <a:pt x="13716" y="121920"/>
                  </a:lnTo>
                  <a:lnTo>
                    <a:pt x="13977" y="131206"/>
                  </a:lnTo>
                  <a:lnTo>
                    <a:pt x="18288" y="162306"/>
                  </a:lnTo>
                  <a:lnTo>
                    <a:pt x="19050" y="162306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41"/>
            <p:cNvSpPr/>
            <p:nvPr/>
          </p:nvSpPr>
          <p:spPr>
            <a:xfrm>
              <a:off x="7441692" y="5395721"/>
              <a:ext cx="5715" cy="53339"/>
            </a:xfrm>
            <a:custGeom>
              <a:rect b="b" l="l" r="r" t="t"/>
              <a:pathLst>
                <a:path extrusionOk="0" h="53339" w="5715">
                  <a:moveTo>
                    <a:pt x="0" y="0"/>
                  </a:moveTo>
                  <a:lnTo>
                    <a:pt x="678" y="8584"/>
                  </a:lnTo>
                  <a:lnTo>
                    <a:pt x="1428" y="17240"/>
                  </a:lnTo>
                  <a:lnTo>
                    <a:pt x="2035" y="26038"/>
                  </a:lnTo>
                  <a:lnTo>
                    <a:pt x="2286" y="35052"/>
                  </a:lnTo>
                  <a:lnTo>
                    <a:pt x="2286" y="40386"/>
                  </a:lnTo>
                  <a:lnTo>
                    <a:pt x="2286" y="48006"/>
                  </a:lnTo>
                  <a:lnTo>
                    <a:pt x="4572" y="53340"/>
                  </a:lnTo>
                  <a:lnTo>
                    <a:pt x="5334" y="5334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41"/>
            <p:cNvSpPr/>
            <p:nvPr/>
          </p:nvSpPr>
          <p:spPr>
            <a:xfrm>
              <a:off x="7423404" y="5334761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0" y="3047"/>
                  </a:moveTo>
                  <a:lnTo>
                    <a:pt x="0" y="11429"/>
                  </a:lnTo>
                  <a:lnTo>
                    <a:pt x="3048" y="15239"/>
                  </a:lnTo>
                  <a:lnTo>
                    <a:pt x="11430" y="15239"/>
                  </a:lnTo>
                  <a:lnTo>
                    <a:pt x="15240" y="11429"/>
                  </a:lnTo>
                  <a:lnTo>
                    <a:pt x="15240" y="7619"/>
                  </a:lnTo>
                  <a:lnTo>
                    <a:pt x="15240" y="3047"/>
                  </a:lnTo>
                  <a:lnTo>
                    <a:pt x="11430" y="0"/>
                  </a:lnTo>
                  <a:lnTo>
                    <a:pt x="3048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69" name="Google Shape;1169;p41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7482827" y="5352953"/>
              <a:ext cx="94703" cy="112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0" name="Google Shape;1170;p41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7606271" y="5330177"/>
              <a:ext cx="96799" cy="1348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71" name="Google Shape;1171;p41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7168330" y="4674186"/>
            <a:ext cx="75444" cy="177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066" name="Shape 9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7" name="Google Shape;9067;p113"/>
          <p:cNvGrpSpPr/>
          <p:nvPr/>
        </p:nvGrpSpPr>
        <p:grpSpPr>
          <a:xfrm>
            <a:off x="1316006" y="2033078"/>
            <a:ext cx="7330467" cy="2489294"/>
            <a:chOff x="3729964" y="4300728"/>
            <a:chExt cx="5786145" cy="1739670"/>
          </a:xfrm>
        </p:grpSpPr>
        <p:grpSp>
          <p:nvGrpSpPr>
            <p:cNvPr id="9068" name="Google Shape;9068;p113"/>
            <p:cNvGrpSpPr/>
            <p:nvPr/>
          </p:nvGrpSpPr>
          <p:grpSpPr>
            <a:xfrm>
              <a:off x="4737328" y="4402810"/>
              <a:ext cx="563168" cy="216458"/>
              <a:chOff x="4737328" y="4402810"/>
              <a:chExt cx="563168" cy="216458"/>
            </a:xfrm>
          </p:grpSpPr>
          <p:pic>
            <p:nvPicPr>
              <p:cNvPr id="9069" name="Google Shape;9069;p11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737328" y="4408144"/>
                <a:ext cx="207314" cy="2111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70" name="Google Shape;9070;p11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967678" y="4426432"/>
                <a:ext cx="133174" cy="1699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71" name="Google Shape;9071;p11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132806" y="4402810"/>
                <a:ext cx="167690" cy="1775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072" name="Google Shape;9072;p113"/>
            <p:cNvGrpSpPr/>
            <p:nvPr/>
          </p:nvGrpSpPr>
          <p:grpSpPr>
            <a:xfrm>
              <a:off x="4767072" y="4300728"/>
              <a:ext cx="1732914" cy="468756"/>
              <a:chOff x="4767072" y="4300728"/>
              <a:chExt cx="1732914" cy="468756"/>
            </a:xfrm>
          </p:grpSpPr>
          <p:pic>
            <p:nvPicPr>
              <p:cNvPr id="9073" name="Google Shape;9073;p11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346928" y="4411954"/>
                <a:ext cx="288848" cy="1882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074" name="Google Shape;9074;p113"/>
              <p:cNvSpPr/>
              <p:nvPr/>
            </p:nvSpPr>
            <p:spPr>
              <a:xfrm>
                <a:off x="5689092" y="4407408"/>
                <a:ext cx="16510" cy="119379"/>
              </a:xfrm>
              <a:custGeom>
                <a:rect b="b" l="l" r="r" t="t"/>
                <a:pathLst>
                  <a:path extrusionOk="0" h="119379" w="16510">
                    <a:moveTo>
                      <a:pt x="0" y="0"/>
                    </a:moveTo>
                    <a:lnTo>
                      <a:pt x="964" y="18157"/>
                    </a:lnTo>
                    <a:lnTo>
                      <a:pt x="2571" y="36099"/>
                    </a:lnTo>
                    <a:lnTo>
                      <a:pt x="4607" y="53899"/>
                    </a:lnTo>
                    <a:lnTo>
                      <a:pt x="6858" y="71628"/>
                    </a:lnTo>
                    <a:lnTo>
                      <a:pt x="7905" y="82367"/>
                    </a:lnTo>
                    <a:lnTo>
                      <a:pt x="13716" y="118110"/>
                    </a:lnTo>
                    <a:lnTo>
                      <a:pt x="16002" y="11887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075" name="Google Shape;9075;p11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748502" y="4393666"/>
                <a:ext cx="127304" cy="1404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76" name="Google Shape;9076;p11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897854" y="4364710"/>
                <a:ext cx="334628" cy="1699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077" name="Google Shape;9077;p113"/>
              <p:cNvSpPr/>
              <p:nvPr/>
            </p:nvSpPr>
            <p:spPr>
              <a:xfrm>
                <a:off x="6263640" y="4394454"/>
                <a:ext cx="2539" cy="101600"/>
              </a:xfrm>
              <a:custGeom>
                <a:rect b="b" l="l" r="r" t="t"/>
                <a:pathLst>
                  <a:path extrusionOk="0" h="101600" w="2539">
                    <a:moveTo>
                      <a:pt x="2286" y="0"/>
                    </a:moveTo>
                    <a:lnTo>
                      <a:pt x="1524" y="44196"/>
                    </a:lnTo>
                    <a:lnTo>
                      <a:pt x="964" y="56649"/>
                    </a:lnTo>
                    <a:lnTo>
                      <a:pt x="476" y="68961"/>
                    </a:lnTo>
                    <a:lnTo>
                      <a:pt x="130" y="81272"/>
                    </a:lnTo>
                    <a:lnTo>
                      <a:pt x="0" y="93726"/>
                    </a:lnTo>
                    <a:lnTo>
                      <a:pt x="0" y="97536"/>
                    </a:lnTo>
                    <a:lnTo>
                      <a:pt x="0" y="98298"/>
                    </a:lnTo>
                    <a:lnTo>
                      <a:pt x="0" y="10134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8" name="Google Shape;9078;p113"/>
              <p:cNvSpPr/>
              <p:nvPr/>
            </p:nvSpPr>
            <p:spPr>
              <a:xfrm>
                <a:off x="6269736" y="4300728"/>
                <a:ext cx="100329" cy="187960"/>
              </a:xfrm>
              <a:custGeom>
                <a:rect b="b" l="l" r="r" t="t"/>
                <a:pathLst>
                  <a:path extrusionOk="0" h="187960" w="100329">
                    <a:moveTo>
                      <a:pt x="0" y="70103"/>
                    </a:moveTo>
                    <a:lnTo>
                      <a:pt x="25908" y="110489"/>
                    </a:lnTo>
                    <a:lnTo>
                      <a:pt x="34218" y="120657"/>
                    </a:lnTo>
                    <a:lnTo>
                      <a:pt x="42100" y="130682"/>
                    </a:lnTo>
                    <a:lnTo>
                      <a:pt x="49696" y="140708"/>
                    </a:lnTo>
                    <a:lnTo>
                      <a:pt x="57150" y="150875"/>
                    </a:lnTo>
                    <a:lnTo>
                      <a:pt x="63781" y="160234"/>
                    </a:lnTo>
                    <a:lnTo>
                      <a:pt x="71913" y="172021"/>
                    </a:lnTo>
                    <a:lnTo>
                      <a:pt x="81045" y="182379"/>
                    </a:lnTo>
                    <a:lnTo>
                      <a:pt x="90678" y="187451"/>
                    </a:lnTo>
                    <a:lnTo>
                      <a:pt x="91440" y="187451"/>
                    </a:lnTo>
                    <a:lnTo>
                      <a:pt x="92202" y="187451"/>
                    </a:lnTo>
                    <a:lnTo>
                      <a:pt x="92964" y="187451"/>
                    </a:lnTo>
                    <a:lnTo>
                      <a:pt x="94654" y="178534"/>
                    </a:lnTo>
                    <a:lnTo>
                      <a:pt x="99500" y="135064"/>
                    </a:lnTo>
                    <a:lnTo>
                      <a:pt x="99917" y="118490"/>
                    </a:lnTo>
                    <a:lnTo>
                      <a:pt x="99905" y="101917"/>
                    </a:lnTo>
                    <a:lnTo>
                      <a:pt x="99822" y="85343"/>
                    </a:lnTo>
                    <a:lnTo>
                      <a:pt x="99905" y="67960"/>
                    </a:lnTo>
                    <a:lnTo>
                      <a:pt x="98297" y="15239"/>
                    </a:lnTo>
                    <a:lnTo>
                      <a:pt x="84581" y="0"/>
                    </a:lnTo>
                    <a:lnTo>
                      <a:pt x="83057" y="0"/>
                    </a:lnTo>
                    <a:lnTo>
                      <a:pt x="80772" y="0"/>
                    </a:lnTo>
                    <a:lnTo>
                      <a:pt x="78485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9" name="Google Shape;9079;p113"/>
              <p:cNvSpPr/>
              <p:nvPr/>
            </p:nvSpPr>
            <p:spPr>
              <a:xfrm>
                <a:off x="4767072" y="4636770"/>
                <a:ext cx="1732914" cy="132714"/>
              </a:xfrm>
              <a:custGeom>
                <a:rect b="b" l="l" r="r" t="t"/>
                <a:pathLst>
                  <a:path extrusionOk="0" h="132714" w="1732914">
                    <a:moveTo>
                      <a:pt x="0" y="128778"/>
                    </a:moveTo>
                    <a:lnTo>
                      <a:pt x="10739" y="129028"/>
                    </a:lnTo>
                    <a:lnTo>
                      <a:pt x="21336" y="129635"/>
                    </a:lnTo>
                    <a:lnTo>
                      <a:pt x="31932" y="130385"/>
                    </a:lnTo>
                    <a:lnTo>
                      <a:pt x="42672" y="131064"/>
                    </a:lnTo>
                    <a:lnTo>
                      <a:pt x="62793" y="131718"/>
                    </a:lnTo>
                    <a:lnTo>
                      <a:pt x="83058" y="132302"/>
                    </a:lnTo>
                    <a:lnTo>
                      <a:pt x="103322" y="132457"/>
                    </a:lnTo>
                    <a:lnTo>
                      <a:pt x="123444" y="131826"/>
                    </a:lnTo>
                    <a:lnTo>
                      <a:pt x="154876" y="129373"/>
                    </a:lnTo>
                    <a:lnTo>
                      <a:pt x="186308" y="125920"/>
                    </a:lnTo>
                    <a:lnTo>
                      <a:pt x="217741" y="122181"/>
                    </a:lnTo>
                    <a:lnTo>
                      <a:pt x="249174" y="118872"/>
                    </a:lnTo>
                    <a:lnTo>
                      <a:pt x="287916" y="115014"/>
                    </a:lnTo>
                    <a:lnTo>
                      <a:pt x="326517" y="111442"/>
                    </a:lnTo>
                    <a:lnTo>
                      <a:pt x="365117" y="108156"/>
                    </a:lnTo>
                    <a:lnTo>
                      <a:pt x="403860" y="105156"/>
                    </a:lnTo>
                    <a:lnTo>
                      <a:pt x="443876" y="102560"/>
                    </a:lnTo>
                    <a:lnTo>
                      <a:pt x="483965" y="100393"/>
                    </a:lnTo>
                    <a:lnTo>
                      <a:pt x="524196" y="98512"/>
                    </a:lnTo>
                    <a:lnTo>
                      <a:pt x="564642" y="96774"/>
                    </a:lnTo>
                    <a:lnTo>
                      <a:pt x="604647" y="95035"/>
                    </a:lnTo>
                    <a:lnTo>
                      <a:pt x="644652" y="93154"/>
                    </a:lnTo>
                    <a:lnTo>
                      <a:pt x="684657" y="90987"/>
                    </a:lnTo>
                    <a:lnTo>
                      <a:pt x="724662" y="88392"/>
                    </a:lnTo>
                    <a:lnTo>
                      <a:pt x="765679" y="85963"/>
                    </a:lnTo>
                    <a:lnTo>
                      <a:pt x="806481" y="83248"/>
                    </a:lnTo>
                    <a:lnTo>
                      <a:pt x="847141" y="80248"/>
                    </a:lnTo>
                    <a:lnTo>
                      <a:pt x="887730" y="76962"/>
                    </a:lnTo>
                    <a:lnTo>
                      <a:pt x="927282" y="74211"/>
                    </a:lnTo>
                    <a:lnTo>
                      <a:pt x="966978" y="71532"/>
                    </a:lnTo>
                    <a:lnTo>
                      <a:pt x="1006673" y="68710"/>
                    </a:lnTo>
                    <a:lnTo>
                      <a:pt x="1046226" y="65531"/>
                    </a:lnTo>
                    <a:lnTo>
                      <a:pt x="1083956" y="62793"/>
                    </a:lnTo>
                    <a:lnTo>
                      <a:pt x="1121759" y="60197"/>
                    </a:lnTo>
                    <a:lnTo>
                      <a:pt x="1159704" y="57602"/>
                    </a:lnTo>
                    <a:lnTo>
                      <a:pt x="1197864" y="54863"/>
                    </a:lnTo>
                    <a:lnTo>
                      <a:pt x="1234559" y="51637"/>
                    </a:lnTo>
                    <a:lnTo>
                      <a:pt x="1271397" y="47910"/>
                    </a:lnTo>
                    <a:lnTo>
                      <a:pt x="1308234" y="44041"/>
                    </a:lnTo>
                    <a:lnTo>
                      <a:pt x="1344930" y="40385"/>
                    </a:lnTo>
                    <a:lnTo>
                      <a:pt x="1378065" y="36849"/>
                    </a:lnTo>
                    <a:lnTo>
                      <a:pt x="1411128" y="33242"/>
                    </a:lnTo>
                    <a:lnTo>
                      <a:pt x="1444049" y="29777"/>
                    </a:lnTo>
                    <a:lnTo>
                      <a:pt x="1520630" y="22812"/>
                    </a:lnTo>
                    <a:lnTo>
                      <a:pt x="1564290" y="19240"/>
                    </a:lnTo>
                    <a:lnTo>
                      <a:pt x="1607808" y="15954"/>
                    </a:lnTo>
                    <a:lnTo>
                      <a:pt x="1651254" y="12953"/>
                    </a:lnTo>
                    <a:lnTo>
                      <a:pt x="1668970" y="11799"/>
                    </a:lnTo>
                    <a:lnTo>
                      <a:pt x="1686687" y="10572"/>
                    </a:lnTo>
                    <a:lnTo>
                      <a:pt x="1704403" y="9203"/>
                    </a:lnTo>
                    <a:lnTo>
                      <a:pt x="1722120" y="7619"/>
                    </a:lnTo>
                    <a:lnTo>
                      <a:pt x="1728216" y="7619"/>
                    </a:lnTo>
                    <a:lnTo>
                      <a:pt x="1728977" y="7619"/>
                    </a:lnTo>
                    <a:lnTo>
                      <a:pt x="1732788" y="6857"/>
                    </a:lnTo>
                    <a:lnTo>
                      <a:pt x="1717845" y="6429"/>
                    </a:lnTo>
                    <a:lnTo>
                      <a:pt x="1703546" y="5143"/>
                    </a:lnTo>
                    <a:lnTo>
                      <a:pt x="1689389" y="3000"/>
                    </a:lnTo>
                    <a:lnTo>
                      <a:pt x="1674876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080" name="Google Shape;9080;p11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729964" y="5196624"/>
              <a:ext cx="207314" cy="10006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081" name="Google Shape;9081;p113"/>
            <p:cNvGrpSpPr/>
            <p:nvPr/>
          </p:nvGrpSpPr>
          <p:grpSpPr>
            <a:xfrm>
              <a:off x="4431029" y="5114067"/>
              <a:ext cx="851941" cy="230219"/>
              <a:chOff x="4431029" y="5114067"/>
              <a:chExt cx="851941" cy="230219"/>
            </a:xfrm>
          </p:grpSpPr>
          <p:sp>
            <p:nvSpPr>
              <p:cNvPr id="9082" name="Google Shape;9082;p113"/>
              <p:cNvSpPr/>
              <p:nvPr/>
            </p:nvSpPr>
            <p:spPr>
              <a:xfrm>
                <a:off x="4443983" y="5121401"/>
                <a:ext cx="19050" cy="222885"/>
              </a:xfrm>
              <a:custGeom>
                <a:rect b="b" l="l" r="r" t="t"/>
                <a:pathLst>
                  <a:path extrusionOk="0" h="222885" w="19050">
                    <a:moveTo>
                      <a:pt x="0" y="0"/>
                    </a:moveTo>
                    <a:lnTo>
                      <a:pt x="3214" y="54971"/>
                    </a:lnTo>
                    <a:lnTo>
                      <a:pt x="8715" y="97845"/>
                    </a:lnTo>
                    <a:lnTo>
                      <a:pt x="11811" y="122682"/>
                    </a:lnTo>
                    <a:lnTo>
                      <a:pt x="14335" y="147518"/>
                    </a:lnTo>
                    <a:lnTo>
                      <a:pt x="16002" y="172212"/>
                    </a:lnTo>
                    <a:lnTo>
                      <a:pt x="17085" y="182820"/>
                    </a:lnTo>
                    <a:lnTo>
                      <a:pt x="18383" y="196500"/>
                    </a:lnTo>
                    <a:lnTo>
                      <a:pt x="18680" y="210038"/>
                    </a:lnTo>
                    <a:lnTo>
                      <a:pt x="16764" y="220218"/>
                    </a:lnTo>
                    <a:lnTo>
                      <a:pt x="14478" y="221742"/>
                    </a:lnTo>
                    <a:lnTo>
                      <a:pt x="13716" y="222504"/>
                    </a:lnTo>
                    <a:lnTo>
                      <a:pt x="12192" y="22174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3" name="Google Shape;9083;p113"/>
              <p:cNvSpPr/>
              <p:nvPr/>
            </p:nvSpPr>
            <p:spPr>
              <a:xfrm>
                <a:off x="4431029" y="5114067"/>
                <a:ext cx="160020" cy="205739"/>
              </a:xfrm>
              <a:custGeom>
                <a:rect b="b" l="l" r="r" t="t"/>
                <a:pathLst>
                  <a:path extrusionOk="0" h="205739" w="160020">
                    <a:moveTo>
                      <a:pt x="9905" y="11144"/>
                    </a:moveTo>
                    <a:lnTo>
                      <a:pt x="22824" y="5333"/>
                    </a:lnTo>
                    <a:lnTo>
                      <a:pt x="34956" y="1238"/>
                    </a:lnTo>
                    <a:lnTo>
                      <a:pt x="47517" y="0"/>
                    </a:lnTo>
                    <a:lnTo>
                      <a:pt x="61721" y="2762"/>
                    </a:lnTo>
                    <a:lnTo>
                      <a:pt x="96773" y="36290"/>
                    </a:lnTo>
                    <a:lnTo>
                      <a:pt x="98500" y="52875"/>
                    </a:lnTo>
                    <a:lnTo>
                      <a:pt x="94583" y="68389"/>
                    </a:lnTo>
                    <a:lnTo>
                      <a:pt x="64150" y="112252"/>
                    </a:lnTo>
                    <a:lnTo>
                      <a:pt x="34528" y="139779"/>
                    </a:lnTo>
                    <a:lnTo>
                      <a:pt x="5333" y="160496"/>
                    </a:lnTo>
                    <a:lnTo>
                      <a:pt x="0" y="165068"/>
                    </a:lnTo>
                    <a:lnTo>
                      <a:pt x="40385" y="171926"/>
                    </a:lnTo>
                    <a:lnTo>
                      <a:pt x="92892" y="183070"/>
                    </a:lnTo>
                    <a:lnTo>
                      <a:pt x="131063" y="196595"/>
                    </a:lnTo>
                    <a:lnTo>
                      <a:pt x="141660" y="200894"/>
                    </a:lnTo>
                    <a:lnTo>
                      <a:pt x="152399" y="204692"/>
                    </a:lnTo>
                    <a:lnTo>
                      <a:pt x="156971" y="204692"/>
                    </a:lnTo>
                    <a:lnTo>
                      <a:pt x="157733" y="205454"/>
                    </a:lnTo>
                    <a:lnTo>
                      <a:pt x="160019" y="20469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4" name="Google Shape;9084;p113"/>
              <p:cNvSpPr/>
              <p:nvPr/>
            </p:nvSpPr>
            <p:spPr>
              <a:xfrm>
                <a:off x="4632197" y="5158739"/>
                <a:ext cx="19050" cy="171450"/>
              </a:xfrm>
              <a:custGeom>
                <a:rect b="b" l="l" r="r" t="t"/>
                <a:pathLst>
                  <a:path extrusionOk="0" h="171450" w="19050">
                    <a:moveTo>
                      <a:pt x="19050" y="0"/>
                    </a:moveTo>
                    <a:lnTo>
                      <a:pt x="18026" y="15549"/>
                    </a:lnTo>
                    <a:lnTo>
                      <a:pt x="17145" y="31242"/>
                    </a:lnTo>
                    <a:lnTo>
                      <a:pt x="16263" y="46934"/>
                    </a:lnTo>
                    <a:lnTo>
                      <a:pt x="13549" y="86487"/>
                    </a:lnTo>
                    <a:lnTo>
                      <a:pt x="7310" y="134493"/>
                    </a:lnTo>
                    <a:lnTo>
                      <a:pt x="1524" y="163830"/>
                    </a:lnTo>
                    <a:lnTo>
                      <a:pt x="1524" y="166116"/>
                    </a:lnTo>
                    <a:lnTo>
                      <a:pt x="0" y="17145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5" name="Google Shape;9085;p113"/>
              <p:cNvSpPr/>
              <p:nvPr/>
            </p:nvSpPr>
            <p:spPr>
              <a:xfrm>
                <a:off x="4663439" y="5127497"/>
                <a:ext cx="72389" cy="177800"/>
              </a:xfrm>
              <a:custGeom>
                <a:rect b="b" l="l" r="r" t="t"/>
                <a:pathLst>
                  <a:path extrusionOk="0" h="177800" w="72389">
                    <a:moveTo>
                      <a:pt x="0" y="0"/>
                    </a:moveTo>
                    <a:lnTo>
                      <a:pt x="7691" y="17573"/>
                    </a:lnTo>
                    <a:lnTo>
                      <a:pt x="15811" y="34861"/>
                    </a:lnTo>
                    <a:lnTo>
                      <a:pt x="24217" y="51863"/>
                    </a:lnTo>
                    <a:lnTo>
                      <a:pt x="32766" y="68580"/>
                    </a:lnTo>
                    <a:lnTo>
                      <a:pt x="40624" y="84582"/>
                    </a:lnTo>
                    <a:lnTo>
                      <a:pt x="48196" y="100584"/>
                    </a:lnTo>
                    <a:lnTo>
                      <a:pt x="55483" y="116586"/>
                    </a:lnTo>
                    <a:lnTo>
                      <a:pt x="62484" y="132588"/>
                    </a:lnTo>
                    <a:lnTo>
                      <a:pt x="66591" y="141898"/>
                    </a:lnTo>
                    <a:lnTo>
                      <a:pt x="70199" y="152209"/>
                    </a:lnTo>
                    <a:lnTo>
                      <a:pt x="72235" y="162806"/>
                    </a:lnTo>
                    <a:lnTo>
                      <a:pt x="71628" y="172974"/>
                    </a:lnTo>
                    <a:lnTo>
                      <a:pt x="70104" y="174498"/>
                    </a:lnTo>
                    <a:lnTo>
                      <a:pt x="69342" y="176022"/>
                    </a:lnTo>
                    <a:lnTo>
                      <a:pt x="68580" y="17754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6" name="Google Shape;9086;p113"/>
              <p:cNvSpPr/>
              <p:nvPr/>
            </p:nvSpPr>
            <p:spPr>
              <a:xfrm>
                <a:off x="4662677" y="5242559"/>
                <a:ext cx="85089" cy="24129"/>
              </a:xfrm>
              <a:custGeom>
                <a:rect b="b" l="l" r="r" t="t"/>
                <a:pathLst>
                  <a:path extrusionOk="0" h="24129" w="85089">
                    <a:moveTo>
                      <a:pt x="0" y="23622"/>
                    </a:moveTo>
                    <a:lnTo>
                      <a:pt x="44148" y="14728"/>
                    </a:lnTo>
                    <a:lnTo>
                      <a:pt x="78819" y="2631"/>
                    </a:lnTo>
                    <a:lnTo>
                      <a:pt x="84582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7" name="Google Shape;9087;p113"/>
              <p:cNvSpPr/>
              <p:nvPr/>
            </p:nvSpPr>
            <p:spPr>
              <a:xfrm>
                <a:off x="4780787" y="5194553"/>
                <a:ext cx="7620" cy="117475"/>
              </a:xfrm>
              <a:custGeom>
                <a:rect b="b" l="l" r="r" t="t"/>
                <a:pathLst>
                  <a:path extrusionOk="0" h="117475" w="7620">
                    <a:moveTo>
                      <a:pt x="7620" y="0"/>
                    </a:moveTo>
                    <a:lnTo>
                      <a:pt x="1404" y="46827"/>
                    </a:lnTo>
                    <a:lnTo>
                      <a:pt x="95" y="87630"/>
                    </a:lnTo>
                    <a:lnTo>
                      <a:pt x="0" y="112014"/>
                    </a:lnTo>
                    <a:lnTo>
                      <a:pt x="0" y="114300"/>
                    </a:lnTo>
                    <a:lnTo>
                      <a:pt x="0" y="115824"/>
                    </a:lnTo>
                    <a:lnTo>
                      <a:pt x="0" y="11734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8" name="Google Shape;9088;p113"/>
              <p:cNvSpPr/>
              <p:nvPr/>
            </p:nvSpPr>
            <p:spPr>
              <a:xfrm>
                <a:off x="4791455" y="5138165"/>
                <a:ext cx="97789" cy="140970"/>
              </a:xfrm>
              <a:custGeom>
                <a:rect b="b" l="l" r="r" t="t"/>
                <a:pathLst>
                  <a:path extrusionOk="0" h="140970" w="97789">
                    <a:moveTo>
                      <a:pt x="0" y="64007"/>
                    </a:moveTo>
                    <a:lnTo>
                      <a:pt x="35052" y="85343"/>
                    </a:lnTo>
                    <a:lnTo>
                      <a:pt x="44196" y="93916"/>
                    </a:lnTo>
                    <a:lnTo>
                      <a:pt x="53340" y="102488"/>
                    </a:lnTo>
                    <a:lnTo>
                      <a:pt x="62484" y="111061"/>
                    </a:lnTo>
                    <a:lnTo>
                      <a:pt x="71628" y="119633"/>
                    </a:lnTo>
                    <a:lnTo>
                      <a:pt x="77033" y="125110"/>
                    </a:lnTo>
                    <a:lnTo>
                      <a:pt x="82867" y="130873"/>
                    </a:lnTo>
                    <a:lnTo>
                      <a:pt x="88987" y="136350"/>
                    </a:lnTo>
                    <a:lnTo>
                      <a:pt x="95250" y="140969"/>
                    </a:lnTo>
                    <a:lnTo>
                      <a:pt x="96774" y="140969"/>
                    </a:lnTo>
                    <a:lnTo>
                      <a:pt x="97536" y="140969"/>
                    </a:lnTo>
                    <a:lnTo>
                      <a:pt x="97274" y="132968"/>
                    </a:lnTo>
                    <a:lnTo>
                      <a:pt x="96583" y="124967"/>
                    </a:lnTo>
                    <a:lnTo>
                      <a:pt x="95607" y="116966"/>
                    </a:lnTo>
                    <a:lnTo>
                      <a:pt x="94488" y="108965"/>
                    </a:lnTo>
                    <a:lnTo>
                      <a:pt x="91440" y="83700"/>
                    </a:lnTo>
                    <a:lnTo>
                      <a:pt x="89535" y="58292"/>
                    </a:lnTo>
                    <a:lnTo>
                      <a:pt x="87630" y="32885"/>
                    </a:lnTo>
                    <a:lnTo>
                      <a:pt x="84581" y="7619"/>
                    </a:lnTo>
                    <a:lnTo>
                      <a:pt x="84581" y="4571"/>
                    </a:lnTo>
                    <a:lnTo>
                      <a:pt x="83819" y="2285"/>
                    </a:lnTo>
                    <a:lnTo>
                      <a:pt x="83057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9" name="Google Shape;9089;p113"/>
              <p:cNvSpPr/>
              <p:nvPr/>
            </p:nvSpPr>
            <p:spPr>
              <a:xfrm>
                <a:off x="4930139" y="5162549"/>
                <a:ext cx="10795" cy="154304"/>
              </a:xfrm>
              <a:custGeom>
                <a:rect b="b" l="l" r="r" t="t"/>
                <a:pathLst>
                  <a:path extrusionOk="0" h="154304" w="10795">
                    <a:moveTo>
                      <a:pt x="0" y="0"/>
                    </a:moveTo>
                    <a:lnTo>
                      <a:pt x="1404" y="15442"/>
                    </a:lnTo>
                    <a:lnTo>
                      <a:pt x="3238" y="30956"/>
                    </a:lnTo>
                    <a:lnTo>
                      <a:pt x="5357" y="46612"/>
                    </a:lnTo>
                    <a:lnTo>
                      <a:pt x="7620" y="62484"/>
                    </a:lnTo>
                    <a:lnTo>
                      <a:pt x="8953" y="80331"/>
                    </a:lnTo>
                    <a:lnTo>
                      <a:pt x="9715" y="98393"/>
                    </a:lnTo>
                    <a:lnTo>
                      <a:pt x="10191" y="116597"/>
                    </a:lnTo>
                    <a:lnTo>
                      <a:pt x="10668" y="134874"/>
                    </a:lnTo>
                    <a:lnTo>
                      <a:pt x="10668" y="140970"/>
                    </a:lnTo>
                    <a:lnTo>
                      <a:pt x="10668" y="147828"/>
                    </a:lnTo>
                    <a:lnTo>
                      <a:pt x="10668" y="15392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0" name="Google Shape;9090;p113"/>
              <p:cNvSpPr/>
              <p:nvPr/>
            </p:nvSpPr>
            <p:spPr>
              <a:xfrm>
                <a:off x="4922519" y="5157977"/>
                <a:ext cx="99060" cy="158750"/>
              </a:xfrm>
              <a:custGeom>
                <a:rect b="b" l="l" r="r" t="t"/>
                <a:pathLst>
                  <a:path extrusionOk="0" h="158750" w="99060">
                    <a:moveTo>
                      <a:pt x="0" y="0"/>
                    </a:moveTo>
                    <a:lnTo>
                      <a:pt x="36111" y="13394"/>
                    </a:lnTo>
                    <a:lnTo>
                      <a:pt x="71056" y="36956"/>
                    </a:lnTo>
                    <a:lnTo>
                      <a:pt x="96202" y="69175"/>
                    </a:lnTo>
                    <a:lnTo>
                      <a:pt x="98869" y="81724"/>
                    </a:lnTo>
                    <a:lnTo>
                      <a:pt x="98393" y="94559"/>
                    </a:lnTo>
                    <a:lnTo>
                      <a:pt x="75914" y="131540"/>
                    </a:lnTo>
                    <a:lnTo>
                      <a:pt x="36957" y="156686"/>
                    </a:lnTo>
                    <a:lnTo>
                      <a:pt x="28122" y="158150"/>
                    </a:lnTo>
                    <a:lnTo>
                      <a:pt x="22860" y="154686"/>
                    </a:lnTo>
                    <a:lnTo>
                      <a:pt x="22860" y="146304"/>
                    </a:lnTo>
                    <a:lnTo>
                      <a:pt x="22860" y="143256"/>
                    </a:lnTo>
                    <a:lnTo>
                      <a:pt x="24384" y="13792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091" name="Google Shape;9091;p113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055558" y="5138902"/>
                <a:ext cx="227412" cy="1654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092" name="Google Shape;9092;p113"/>
            <p:cNvGrpSpPr/>
            <p:nvPr/>
          </p:nvGrpSpPr>
          <p:grpSpPr>
            <a:xfrm>
              <a:off x="5706295" y="5058892"/>
              <a:ext cx="1087696" cy="247701"/>
              <a:chOff x="5706295" y="5058892"/>
              <a:chExt cx="1087696" cy="247701"/>
            </a:xfrm>
          </p:grpSpPr>
          <p:pic>
            <p:nvPicPr>
              <p:cNvPr id="9093" name="Google Shape;9093;p113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5706295" y="5085991"/>
                <a:ext cx="379824" cy="2206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94" name="Google Shape;9094;p113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6109690" y="5105374"/>
                <a:ext cx="99872" cy="1356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95" name="Google Shape;9095;p113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6236182" y="5097754"/>
                <a:ext cx="159308" cy="1372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96" name="Google Shape;9096;p113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6424218" y="5058892"/>
                <a:ext cx="302743" cy="1699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097" name="Google Shape;9097;p113"/>
              <p:cNvSpPr/>
              <p:nvPr/>
            </p:nvSpPr>
            <p:spPr>
              <a:xfrm>
                <a:off x="6771132" y="5119116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098" name="Google Shape;9098;p11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817594" y="5737072"/>
              <a:ext cx="251510" cy="1562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099" name="Google Shape;9099;p113"/>
            <p:cNvGrpSpPr/>
            <p:nvPr/>
          </p:nvGrpSpPr>
          <p:grpSpPr>
            <a:xfrm>
              <a:off x="4615575" y="5762980"/>
              <a:ext cx="866277" cy="277418"/>
              <a:chOff x="4615575" y="5762980"/>
              <a:chExt cx="866277" cy="277418"/>
            </a:xfrm>
          </p:grpSpPr>
          <p:pic>
            <p:nvPicPr>
              <p:cNvPr id="9100" name="Google Shape;9100;p113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4615575" y="5785866"/>
                <a:ext cx="293254" cy="1897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01" name="Google Shape;9101;p113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4936401" y="5773648"/>
                <a:ext cx="217030" cy="1987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02" name="Google Shape;9102;p113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5174549" y="5762980"/>
                <a:ext cx="307303" cy="2774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103" name="Google Shape;9103;p113"/>
            <p:cNvGrpSpPr/>
            <p:nvPr/>
          </p:nvGrpSpPr>
          <p:grpSpPr>
            <a:xfrm>
              <a:off x="5863564" y="5708878"/>
              <a:ext cx="638797" cy="305080"/>
              <a:chOff x="5863564" y="5708878"/>
              <a:chExt cx="638797" cy="305080"/>
            </a:xfrm>
          </p:grpSpPr>
          <p:pic>
            <p:nvPicPr>
              <p:cNvPr id="9104" name="Google Shape;9104;p113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5863564" y="5744692"/>
                <a:ext cx="366572" cy="2078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05" name="Google Shape;9105;p113"/>
              <p:cNvSpPr/>
              <p:nvPr/>
            </p:nvSpPr>
            <p:spPr>
              <a:xfrm>
                <a:off x="6242303" y="5752338"/>
                <a:ext cx="83820" cy="261620"/>
              </a:xfrm>
              <a:custGeom>
                <a:rect b="b" l="l" r="r" t="t"/>
                <a:pathLst>
                  <a:path extrusionOk="0" h="261620" w="83820">
                    <a:moveTo>
                      <a:pt x="0" y="0"/>
                    </a:moveTo>
                    <a:lnTo>
                      <a:pt x="7286" y="52506"/>
                    </a:lnTo>
                    <a:lnTo>
                      <a:pt x="11406" y="96273"/>
                    </a:lnTo>
                    <a:lnTo>
                      <a:pt x="15359" y="148328"/>
                    </a:lnTo>
                    <a:lnTo>
                      <a:pt x="17645" y="193928"/>
                    </a:lnTo>
                    <a:lnTo>
                      <a:pt x="18264" y="232790"/>
                    </a:lnTo>
                    <a:lnTo>
                      <a:pt x="18288" y="257555"/>
                    </a:lnTo>
                    <a:lnTo>
                      <a:pt x="18288" y="258317"/>
                    </a:lnTo>
                    <a:lnTo>
                      <a:pt x="18288" y="261365"/>
                    </a:lnTo>
                    <a:lnTo>
                      <a:pt x="11430" y="218693"/>
                    </a:lnTo>
                    <a:lnTo>
                      <a:pt x="8096" y="166496"/>
                    </a:lnTo>
                    <a:lnTo>
                      <a:pt x="8108" y="140041"/>
                    </a:lnTo>
                    <a:lnTo>
                      <a:pt x="15906" y="95059"/>
                    </a:lnTo>
                    <a:lnTo>
                      <a:pt x="47625" y="78962"/>
                    </a:lnTo>
                    <a:lnTo>
                      <a:pt x="56840" y="79712"/>
                    </a:lnTo>
                    <a:lnTo>
                      <a:pt x="83820" y="102869"/>
                    </a:lnTo>
                    <a:lnTo>
                      <a:pt x="82284" y="113502"/>
                    </a:lnTo>
                    <a:lnTo>
                      <a:pt x="53721" y="144625"/>
                    </a:lnTo>
                    <a:lnTo>
                      <a:pt x="29718" y="15544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106" name="Google Shape;9106;p113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6359626" y="5708878"/>
                <a:ext cx="142735" cy="2195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107" name="Google Shape;9107;p113"/>
            <p:cNvGrpSpPr/>
            <p:nvPr/>
          </p:nvGrpSpPr>
          <p:grpSpPr>
            <a:xfrm>
              <a:off x="6822160" y="5734024"/>
              <a:ext cx="272948" cy="174548"/>
              <a:chOff x="6822160" y="5734024"/>
              <a:chExt cx="272948" cy="174548"/>
            </a:xfrm>
          </p:grpSpPr>
          <p:pic>
            <p:nvPicPr>
              <p:cNvPr id="9108" name="Google Shape;9108;p113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6822160" y="5734024"/>
                <a:ext cx="157022" cy="1745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09" name="Google Shape;9109;p113"/>
              <p:cNvSpPr/>
              <p:nvPr/>
            </p:nvSpPr>
            <p:spPr>
              <a:xfrm>
                <a:off x="7027163" y="5824727"/>
                <a:ext cx="67945" cy="11429"/>
              </a:xfrm>
              <a:custGeom>
                <a:rect b="b" l="l" r="r" t="t"/>
                <a:pathLst>
                  <a:path extrusionOk="0" h="11429" w="67945">
                    <a:moveTo>
                      <a:pt x="0" y="11430"/>
                    </a:moveTo>
                    <a:lnTo>
                      <a:pt x="13358" y="10025"/>
                    </a:lnTo>
                    <a:lnTo>
                      <a:pt x="26289" y="8191"/>
                    </a:lnTo>
                    <a:lnTo>
                      <a:pt x="39219" y="6072"/>
                    </a:lnTo>
                    <a:lnTo>
                      <a:pt x="52577" y="3810"/>
                    </a:lnTo>
                    <a:lnTo>
                      <a:pt x="58674" y="3048"/>
                    </a:lnTo>
                    <a:lnTo>
                      <a:pt x="61722" y="3048"/>
                    </a:lnTo>
                    <a:lnTo>
                      <a:pt x="67818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10" name="Google Shape;9110;p113"/>
            <p:cNvGrpSpPr/>
            <p:nvPr/>
          </p:nvGrpSpPr>
          <p:grpSpPr>
            <a:xfrm>
              <a:off x="7222236" y="5682996"/>
              <a:ext cx="572007" cy="195325"/>
              <a:chOff x="7222236" y="5682996"/>
              <a:chExt cx="572007" cy="195325"/>
            </a:xfrm>
          </p:grpSpPr>
          <p:sp>
            <p:nvSpPr>
              <p:cNvPr id="9111" name="Google Shape;9111;p113"/>
              <p:cNvSpPr/>
              <p:nvPr/>
            </p:nvSpPr>
            <p:spPr>
              <a:xfrm>
                <a:off x="7222236" y="5761482"/>
                <a:ext cx="147320" cy="116839"/>
              </a:xfrm>
              <a:custGeom>
                <a:rect b="b" l="l" r="r" t="t"/>
                <a:pathLst>
                  <a:path extrusionOk="0" h="116839" w="147320">
                    <a:moveTo>
                      <a:pt x="0" y="25145"/>
                    </a:moveTo>
                    <a:lnTo>
                      <a:pt x="12215" y="68008"/>
                    </a:lnTo>
                    <a:lnTo>
                      <a:pt x="16299" y="107060"/>
                    </a:lnTo>
                    <a:lnTo>
                      <a:pt x="16764" y="115061"/>
                    </a:lnTo>
                    <a:lnTo>
                      <a:pt x="16764" y="115823"/>
                    </a:lnTo>
                    <a:lnTo>
                      <a:pt x="16764" y="116585"/>
                    </a:lnTo>
                    <a:lnTo>
                      <a:pt x="15001" y="103560"/>
                    </a:lnTo>
                    <a:lnTo>
                      <a:pt x="14097" y="90677"/>
                    </a:lnTo>
                    <a:lnTo>
                      <a:pt x="13763" y="77795"/>
                    </a:lnTo>
                    <a:lnTo>
                      <a:pt x="13716" y="64769"/>
                    </a:lnTo>
                    <a:lnTo>
                      <a:pt x="14347" y="53447"/>
                    </a:lnTo>
                    <a:lnTo>
                      <a:pt x="34730" y="16430"/>
                    </a:lnTo>
                    <a:lnTo>
                      <a:pt x="70294" y="51625"/>
                    </a:lnTo>
                    <a:lnTo>
                      <a:pt x="81724" y="89249"/>
                    </a:lnTo>
                    <a:lnTo>
                      <a:pt x="71747" y="40314"/>
                    </a:lnTo>
                    <a:lnTo>
                      <a:pt x="95035" y="2666"/>
                    </a:lnTo>
                    <a:lnTo>
                      <a:pt x="105918" y="0"/>
                    </a:lnTo>
                    <a:lnTo>
                      <a:pt x="116169" y="857"/>
                    </a:lnTo>
                    <a:lnTo>
                      <a:pt x="143101" y="32515"/>
                    </a:lnTo>
                    <a:lnTo>
                      <a:pt x="147066" y="71627"/>
                    </a:lnTo>
                    <a:lnTo>
                      <a:pt x="146613" y="81414"/>
                    </a:lnTo>
                    <a:lnTo>
                      <a:pt x="145161" y="90487"/>
                    </a:lnTo>
                    <a:lnTo>
                      <a:pt x="142565" y="99274"/>
                    </a:lnTo>
                    <a:lnTo>
                      <a:pt x="138684" y="10820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2" name="Google Shape;9112;p113"/>
              <p:cNvSpPr/>
              <p:nvPr/>
            </p:nvSpPr>
            <p:spPr>
              <a:xfrm>
                <a:off x="7402068" y="5763768"/>
                <a:ext cx="49529" cy="98425"/>
              </a:xfrm>
              <a:custGeom>
                <a:rect b="b" l="l" r="r" t="t"/>
                <a:pathLst>
                  <a:path extrusionOk="0" h="98425" w="49529">
                    <a:moveTo>
                      <a:pt x="761" y="0"/>
                    </a:moveTo>
                    <a:lnTo>
                      <a:pt x="321" y="11310"/>
                    </a:lnTo>
                    <a:lnTo>
                      <a:pt x="95" y="22478"/>
                    </a:lnTo>
                    <a:lnTo>
                      <a:pt x="11" y="33647"/>
                    </a:lnTo>
                    <a:lnTo>
                      <a:pt x="0" y="44957"/>
                    </a:lnTo>
                    <a:lnTo>
                      <a:pt x="452" y="54899"/>
                    </a:lnTo>
                    <a:lnTo>
                      <a:pt x="12191" y="92963"/>
                    </a:lnTo>
                    <a:lnTo>
                      <a:pt x="18287" y="98297"/>
                    </a:lnTo>
                    <a:lnTo>
                      <a:pt x="28193" y="97535"/>
                    </a:lnTo>
                    <a:lnTo>
                      <a:pt x="36349" y="94583"/>
                    </a:lnTo>
                    <a:lnTo>
                      <a:pt x="42005" y="88772"/>
                    </a:lnTo>
                    <a:lnTo>
                      <a:pt x="46089" y="81248"/>
                    </a:lnTo>
                    <a:lnTo>
                      <a:pt x="49529" y="73151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3" name="Google Shape;9113;p113"/>
              <p:cNvSpPr/>
              <p:nvPr/>
            </p:nvSpPr>
            <p:spPr>
              <a:xfrm>
                <a:off x="7389114" y="5760446"/>
                <a:ext cx="52704" cy="41275"/>
              </a:xfrm>
              <a:custGeom>
                <a:rect b="b" l="l" r="r" t="t"/>
                <a:pathLst>
                  <a:path extrusionOk="0" h="41275" w="52704">
                    <a:moveTo>
                      <a:pt x="1524" y="27705"/>
                    </a:moveTo>
                    <a:lnTo>
                      <a:pt x="7679" y="35909"/>
                    </a:lnTo>
                    <a:lnTo>
                      <a:pt x="13620" y="40183"/>
                    </a:lnTo>
                    <a:lnTo>
                      <a:pt x="21133" y="40886"/>
                    </a:lnTo>
                    <a:lnTo>
                      <a:pt x="32004" y="38373"/>
                    </a:lnTo>
                    <a:lnTo>
                      <a:pt x="39504" y="35611"/>
                    </a:lnTo>
                    <a:lnTo>
                      <a:pt x="45720" y="31706"/>
                    </a:lnTo>
                    <a:lnTo>
                      <a:pt x="50220" y="26372"/>
                    </a:lnTo>
                    <a:lnTo>
                      <a:pt x="52578" y="19323"/>
                    </a:lnTo>
                    <a:lnTo>
                      <a:pt x="50958" y="12858"/>
                    </a:lnTo>
                    <a:lnTo>
                      <a:pt x="45339" y="8179"/>
                    </a:lnTo>
                    <a:lnTo>
                      <a:pt x="38004" y="5072"/>
                    </a:lnTo>
                    <a:lnTo>
                      <a:pt x="31242" y="3321"/>
                    </a:lnTo>
                    <a:lnTo>
                      <a:pt x="24026" y="1452"/>
                    </a:lnTo>
                    <a:lnTo>
                      <a:pt x="16383" y="369"/>
                    </a:lnTo>
                    <a:lnTo>
                      <a:pt x="8739" y="0"/>
                    </a:lnTo>
                    <a:lnTo>
                      <a:pt x="1524" y="273"/>
                    </a:lnTo>
                    <a:lnTo>
                      <a:pt x="762" y="273"/>
                    </a:lnTo>
                    <a:lnTo>
                      <a:pt x="0" y="103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4" name="Google Shape;9114;p113"/>
              <p:cNvSpPr/>
              <p:nvPr/>
            </p:nvSpPr>
            <p:spPr>
              <a:xfrm>
                <a:off x="7480578" y="5745372"/>
                <a:ext cx="91440" cy="97154"/>
              </a:xfrm>
              <a:custGeom>
                <a:rect b="b" l="l" r="r" t="t"/>
                <a:pathLst>
                  <a:path extrusionOk="0" h="97154" w="91440">
                    <a:moveTo>
                      <a:pt x="64746" y="68687"/>
                    </a:moveTo>
                    <a:lnTo>
                      <a:pt x="60983" y="57661"/>
                    </a:lnTo>
                    <a:lnTo>
                      <a:pt x="58650" y="48494"/>
                    </a:lnTo>
                    <a:lnTo>
                      <a:pt x="57459" y="39326"/>
                    </a:lnTo>
                    <a:lnTo>
                      <a:pt x="57126" y="28301"/>
                    </a:lnTo>
                    <a:lnTo>
                      <a:pt x="57530" y="22014"/>
                    </a:lnTo>
                    <a:lnTo>
                      <a:pt x="58078" y="15156"/>
                    </a:lnTo>
                    <a:lnTo>
                      <a:pt x="57769" y="8584"/>
                    </a:lnTo>
                    <a:lnTo>
                      <a:pt x="55602" y="3155"/>
                    </a:lnTo>
                    <a:lnTo>
                      <a:pt x="50923" y="0"/>
                    </a:lnTo>
                    <a:lnTo>
                      <a:pt x="45600" y="773"/>
                    </a:lnTo>
                    <a:lnTo>
                      <a:pt x="13739" y="38897"/>
                    </a:lnTo>
                    <a:lnTo>
                      <a:pt x="0" y="81474"/>
                    </a:lnTo>
                    <a:lnTo>
                      <a:pt x="738" y="91547"/>
                    </a:lnTo>
                    <a:lnTo>
                      <a:pt x="5429" y="96476"/>
                    </a:lnTo>
                    <a:lnTo>
                      <a:pt x="13120" y="96690"/>
                    </a:lnTo>
                    <a:lnTo>
                      <a:pt x="21097" y="94333"/>
                    </a:lnTo>
                    <a:lnTo>
                      <a:pt x="52363" y="64222"/>
                    </a:lnTo>
                    <a:lnTo>
                      <a:pt x="67032" y="28301"/>
                    </a:lnTo>
                    <a:lnTo>
                      <a:pt x="59983" y="71925"/>
                    </a:lnTo>
                    <a:lnTo>
                      <a:pt x="84034" y="94285"/>
                    </a:lnTo>
                    <a:lnTo>
                      <a:pt x="91416" y="93071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5" name="Google Shape;9115;p113"/>
              <p:cNvSpPr/>
              <p:nvPr/>
            </p:nvSpPr>
            <p:spPr>
              <a:xfrm>
                <a:off x="7589329" y="5743396"/>
                <a:ext cx="83820" cy="104775"/>
              </a:xfrm>
              <a:custGeom>
                <a:rect b="b" l="l" r="r" t="t"/>
                <a:pathLst>
                  <a:path extrusionOk="0" h="104775" w="83820">
                    <a:moveTo>
                      <a:pt x="13144" y="7417"/>
                    </a:moveTo>
                    <a:lnTo>
                      <a:pt x="952" y="53899"/>
                    </a:lnTo>
                    <a:lnTo>
                      <a:pt x="0" y="73616"/>
                    </a:lnTo>
                    <a:lnTo>
                      <a:pt x="523" y="83581"/>
                    </a:lnTo>
                    <a:lnTo>
                      <a:pt x="2476" y="92761"/>
                    </a:lnTo>
                    <a:lnTo>
                      <a:pt x="4000" y="96571"/>
                    </a:lnTo>
                    <a:lnTo>
                      <a:pt x="4762" y="97333"/>
                    </a:lnTo>
                    <a:lnTo>
                      <a:pt x="7048" y="98095"/>
                    </a:lnTo>
                    <a:lnTo>
                      <a:pt x="13144" y="95047"/>
                    </a:lnTo>
                    <a:lnTo>
                      <a:pt x="11620" y="84379"/>
                    </a:lnTo>
                    <a:lnTo>
                      <a:pt x="12382" y="76759"/>
                    </a:lnTo>
                    <a:lnTo>
                      <a:pt x="13311" y="64198"/>
                    </a:lnTo>
                    <a:lnTo>
                      <a:pt x="14096" y="51708"/>
                    </a:lnTo>
                    <a:lnTo>
                      <a:pt x="15168" y="39362"/>
                    </a:lnTo>
                    <a:lnTo>
                      <a:pt x="32956" y="559"/>
                    </a:lnTo>
                    <a:lnTo>
                      <a:pt x="41790" y="0"/>
                    </a:lnTo>
                    <a:lnTo>
                      <a:pt x="49910" y="2369"/>
                    </a:lnTo>
                    <a:lnTo>
                      <a:pt x="79914" y="42945"/>
                    </a:lnTo>
                    <a:lnTo>
                      <a:pt x="83248" y="78283"/>
                    </a:lnTo>
                    <a:lnTo>
                      <a:pt x="82974" y="84903"/>
                    </a:lnTo>
                    <a:lnTo>
                      <a:pt x="82200" y="91237"/>
                    </a:lnTo>
                    <a:lnTo>
                      <a:pt x="80998" y="97571"/>
                    </a:lnTo>
                    <a:lnTo>
                      <a:pt x="79438" y="104191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6" name="Google Shape;9116;p113"/>
              <p:cNvSpPr/>
              <p:nvPr/>
            </p:nvSpPr>
            <p:spPr>
              <a:xfrm>
                <a:off x="7663434" y="5682996"/>
                <a:ext cx="130809" cy="142875"/>
              </a:xfrm>
              <a:custGeom>
                <a:rect b="b" l="l" r="r" t="t"/>
                <a:pathLst>
                  <a:path extrusionOk="0" h="142875" w="130809">
                    <a:moveTo>
                      <a:pt x="93725" y="28193"/>
                    </a:moveTo>
                    <a:lnTo>
                      <a:pt x="90975" y="20466"/>
                    </a:lnTo>
                    <a:lnTo>
                      <a:pt x="87725" y="11525"/>
                    </a:lnTo>
                    <a:lnTo>
                      <a:pt x="82903" y="3869"/>
                    </a:lnTo>
                    <a:lnTo>
                      <a:pt x="75437" y="0"/>
                    </a:lnTo>
                    <a:lnTo>
                      <a:pt x="66317" y="2119"/>
                    </a:lnTo>
                    <a:lnTo>
                      <a:pt x="41386" y="37218"/>
                    </a:lnTo>
                    <a:lnTo>
                      <a:pt x="33956" y="64698"/>
                    </a:lnTo>
                    <a:lnTo>
                      <a:pt x="35813" y="77723"/>
                    </a:lnTo>
                    <a:lnTo>
                      <a:pt x="76961" y="100583"/>
                    </a:lnTo>
                    <a:lnTo>
                      <a:pt x="100679" y="105155"/>
                    </a:lnTo>
                    <a:lnTo>
                      <a:pt x="112216" y="108513"/>
                    </a:lnTo>
                    <a:lnTo>
                      <a:pt x="122681" y="114299"/>
                    </a:lnTo>
                    <a:lnTo>
                      <a:pt x="128015" y="118109"/>
                    </a:lnTo>
                    <a:lnTo>
                      <a:pt x="130301" y="126491"/>
                    </a:lnTo>
                    <a:lnTo>
                      <a:pt x="124205" y="131063"/>
                    </a:lnTo>
                    <a:lnTo>
                      <a:pt x="83057" y="141731"/>
                    </a:lnTo>
                    <a:lnTo>
                      <a:pt x="51053" y="142589"/>
                    </a:lnTo>
                    <a:lnTo>
                      <a:pt x="35051" y="142267"/>
                    </a:lnTo>
                    <a:lnTo>
                      <a:pt x="19049" y="141731"/>
                    </a:lnTo>
                    <a:lnTo>
                      <a:pt x="6095" y="141731"/>
                    </a:lnTo>
                    <a:lnTo>
                      <a:pt x="5333" y="141731"/>
                    </a:lnTo>
                    <a:lnTo>
                      <a:pt x="0" y="13258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17" name="Google Shape;9117;p113"/>
            <p:cNvGrpSpPr/>
            <p:nvPr/>
          </p:nvGrpSpPr>
          <p:grpSpPr>
            <a:xfrm>
              <a:off x="8076412" y="5607558"/>
              <a:ext cx="442927" cy="238760"/>
              <a:chOff x="8076412" y="5607558"/>
              <a:chExt cx="442927" cy="238760"/>
            </a:xfrm>
          </p:grpSpPr>
          <p:sp>
            <p:nvSpPr>
              <p:cNvPr id="9118" name="Google Shape;9118;p113"/>
              <p:cNvSpPr/>
              <p:nvPr/>
            </p:nvSpPr>
            <p:spPr>
              <a:xfrm>
                <a:off x="8106155" y="5607558"/>
                <a:ext cx="59054" cy="238760"/>
              </a:xfrm>
              <a:custGeom>
                <a:rect b="b" l="l" r="r" t="t"/>
                <a:pathLst>
                  <a:path extrusionOk="0" h="238760" w="59054">
                    <a:moveTo>
                      <a:pt x="27431" y="238506"/>
                    </a:moveTo>
                    <a:lnTo>
                      <a:pt x="14358" y="198108"/>
                    </a:lnTo>
                    <a:lnTo>
                      <a:pt x="9905" y="143256"/>
                    </a:lnTo>
                    <a:lnTo>
                      <a:pt x="8453" y="123515"/>
                    </a:lnTo>
                    <a:lnTo>
                      <a:pt x="6857" y="103632"/>
                    </a:lnTo>
                    <a:lnTo>
                      <a:pt x="4941" y="81903"/>
                    </a:lnTo>
                    <a:lnTo>
                      <a:pt x="2952" y="60102"/>
                    </a:lnTo>
                    <a:lnTo>
                      <a:pt x="1393" y="38159"/>
                    </a:lnTo>
                    <a:lnTo>
                      <a:pt x="761" y="16002"/>
                    </a:lnTo>
                    <a:lnTo>
                      <a:pt x="0" y="6096"/>
                    </a:lnTo>
                    <a:lnTo>
                      <a:pt x="1523" y="0"/>
                    </a:lnTo>
                    <a:lnTo>
                      <a:pt x="42314" y="22657"/>
                    </a:lnTo>
                    <a:lnTo>
                      <a:pt x="57149" y="46482"/>
                    </a:lnTo>
                    <a:lnTo>
                      <a:pt x="58673" y="5486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119" name="Google Shape;9119;p113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8076412" y="5700496"/>
                <a:ext cx="251332" cy="1301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20" name="Google Shape;9120;p113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8353018" y="5683732"/>
                <a:ext cx="166321" cy="1341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121" name="Google Shape;9121;p113"/>
            <p:cNvGrpSpPr/>
            <p:nvPr/>
          </p:nvGrpSpPr>
          <p:grpSpPr>
            <a:xfrm>
              <a:off x="8762380" y="5578602"/>
              <a:ext cx="753729" cy="219075"/>
              <a:chOff x="8762380" y="5578602"/>
              <a:chExt cx="753729" cy="219075"/>
            </a:xfrm>
          </p:grpSpPr>
          <p:sp>
            <p:nvSpPr>
              <p:cNvPr id="9122" name="Google Shape;9122;p113"/>
              <p:cNvSpPr/>
              <p:nvPr/>
            </p:nvSpPr>
            <p:spPr>
              <a:xfrm>
                <a:off x="8762380" y="5578602"/>
                <a:ext cx="236854" cy="219075"/>
              </a:xfrm>
              <a:custGeom>
                <a:rect b="b" l="l" r="r" t="t"/>
                <a:pathLst>
                  <a:path extrusionOk="0" h="219075" w="236854">
                    <a:moveTo>
                      <a:pt x="75295" y="0"/>
                    </a:moveTo>
                    <a:lnTo>
                      <a:pt x="74723" y="65817"/>
                    </a:lnTo>
                    <a:lnTo>
                      <a:pt x="73009" y="131063"/>
                    </a:lnTo>
                    <a:lnTo>
                      <a:pt x="72032" y="150614"/>
                    </a:lnTo>
                    <a:lnTo>
                      <a:pt x="71485" y="170306"/>
                    </a:lnTo>
                    <a:lnTo>
                      <a:pt x="71508" y="189999"/>
                    </a:lnTo>
                    <a:lnTo>
                      <a:pt x="72247" y="209549"/>
                    </a:lnTo>
                    <a:lnTo>
                      <a:pt x="72247" y="211073"/>
                    </a:lnTo>
                    <a:lnTo>
                      <a:pt x="72247" y="211835"/>
                    </a:lnTo>
                    <a:lnTo>
                      <a:pt x="73009" y="212597"/>
                    </a:lnTo>
                    <a:lnTo>
                      <a:pt x="79105" y="209549"/>
                    </a:lnTo>
                    <a:lnTo>
                      <a:pt x="77581" y="208025"/>
                    </a:lnTo>
                    <a:lnTo>
                      <a:pt x="77581" y="197357"/>
                    </a:lnTo>
                    <a:lnTo>
                      <a:pt x="66758" y="156102"/>
                    </a:lnTo>
                    <a:lnTo>
                      <a:pt x="43386" y="125348"/>
                    </a:lnTo>
                    <a:lnTo>
                      <a:pt x="5762" y="135254"/>
                    </a:lnTo>
                    <a:lnTo>
                      <a:pt x="0" y="172235"/>
                    </a:lnTo>
                    <a:lnTo>
                      <a:pt x="1381" y="185546"/>
                    </a:lnTo>
                    <a:lnTo>
                      <a:pt x="30944" y="215026"/>
                    </a:lnTo>
                    <a:lnTo>
                      <a:pt x="66544" y="218741"/>
                    </a:lnTo>
                    <a:lnTo>
                      <a:pt x="82915" y="217169"/>
                    </a:lnTo>
                    <a:lnTo>
                      <a:pt x="121681" y="204025"/>
                    </a:lnTo>
                    <a:lnTo>
                      <a:pt x="155305" y="180593"/>
                    </a:lnTo>
                    <a:lnTo>
                      <a:pt x="175557" y="137838"/>
                    </a:lnTo>
                    <a:lnTo>
                      <a:pt x="164103" y="95452"/>
                    </a:lnTo>
                    <a:lnTo>
                      <a:pt x="153019" y="92963"/>
                    </a:lnTo>
                    <a:lnTo>
                      <a:pt x="140184" y="96166"/>
                    </a:lnTo>
                    <a:lnTo>
                      <a:pt x="113395" y="126491"/>
                    </a:lnTo>
                    <a:lnTo>
                      <a:pt x="102143" y="163889"/>
                    </a:lnTo>
                    <a:lnTo>
                      <a:pt x="140065" y="188213"/>
                    </a:lnTo>
                    <a:lnTo>
                      <a:pt x="177403" y="156209"/>
                    </a:lnTo>
                    <a:lnTo>
                      <a:pt x="186547" y="111251"/>
                    </a:lnTo>
                    <a:lnTo>
                      <a:pt x="187309" y="108203"/>
                    </a:lnTo>
                    <a:lnTo>
                      <a:pt x="187309" y="105155"/>
                    </a:lnTo>
                    <a:lnTo>
                      <a:pt x="188071" y="102107"/>
                    </a:lnTo>
                    <a:lnTo>
                      <a:pt x="188761" y="109656"/>
                    </a:lnTo>
                    <a:lnTo>
                      <a:pt x="189595" y="117347"/>
                    </a:lnTo>
                    <a:lnTo>
                      <a:pt x="190428" y="125039"/>
                    </a:lnTo>
                    <a:lnTo>
                      <a:pt x="191119" y="132587"/>
                    </a:lnTo>
                    <a:lnTo>
                      <a:pt x="192357" y="145041"/>
                    </a:lnTo>
                    <a:lnTo>
                      <a:pt x="201787" y="182117"/>
                    </a:lnTo>
                    <a:lnTo>
                      <a:pt x="225409" y="197357"/>
                    </a:lnTo>
                    <a:lnTo>
                      <a:pt x="231505" y="195071"/>
                    </a:lnTo>
                    <a:lnTo>
                      <a:pt x="233791" y="193547"/>
                    </a:lnTo>
                    <a:lnTo>
                      <a:pt x="236839" y="18973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3" name="Google Shape;9123;p113"/>
              <p:cNvSpPr/>
              <p:nvPr/>
            </p:nvSpPr>
            <p:spPr>
              <a:xfrm>
                <a:off x="9015984" y="5608320"/>
                <a:ext cx="20954" cy="173989"/>
              </a:xfrm>
              <a:custGeom>
                <a:rect b="b" l="l" r="r" t="t"/>
                <a:pathLst>
                  <a:path extrusionOk="0" h="173989" w="20954">
                    <a:moveTo>
                      <a:pt x="0" y="30480"/>
                    </a:moveTo>
                    <a:lnTo>
                      <a:pt x="0" y="22609"/>
                    </a:lnTo>
                    <a:lnTo>
                      <a:pt x="0" y="14954"/>
                    </a:lnTo>
                    <a:lnTo>
                      <a:pt x="0" y="7441"/>
                    </a:lnTo>
                    <a:lnTo>
                      <a:pt x="0" y="0"/>
                    </a:lnTo>
                    <a:lnTo>
                      <a:pt x="452" y="13704"/>
                    </a:lnTo>
                    <a:lnTo>
                      <a:pt x="761" y="27336"/>
                    </a:lnTo>
                    <a:lnTo>
                      <a:pt x="1071" y="40826"/>
                    </a:lnTo>
                    <a:lnTo>
                      <a:pt x="4953" y="99345"/>
                    </a:lnTo>
                    <a:lnTo>
                      <a:pt x="10668" y="144018"/>
                    </a:lnTo>
                    <a:lnTo>
                      <a:pt x="16775" y="166627"/>
                    </a:lnTo>
                    <a:lnTo>
                      <a:pt x="20574" y="17373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4" name="Google Shape;9124;p113"/>
              <p:cNvSpPr/>
              <p:nvPr/>
            </p:nvSpPr>
            <p:spPr>
              <a:xfrm>
                <a:off x="9006840" y="5663755"/>
                <a:ext cx="182245" cy="93979"/>
              </a:xfrm>
              <a:custGeom>
                <a:rect b="b" l="l" r="r" t="t"/>
                <a:pathLst>
                  <a:path extrusionOk="0" h="93979" w="182245">
                    <a:moveTo>
                      <a:pt x="0" y="53530"/>
                    </a:moveTo>
                    <a:lnTo>
                      <a:pt x="39969" y="40778"/>
                    </a:lnTo>
                    <a:lnTo>
                      <a:pt x="70961" y="35933"/>
                    </a:lnTo>
                    <a:lnTo>
                      <a:pt x="87058" y="33147"/>
                    </a:lnTo>
                    <a:lnTo>
                      <a:pt x="123765" y="22038"/>
                    </a:lnTo>
                    <a:lnTo>
                      <a:pt x="122015" y="0"/>
                    </a:lnTo>
                    <a:lnTo>
                      <a:pt x="112406" y="285"/>
                    </a:lnTo>
                    <a:lnTo>
                      <a:pt x="73009" y="28289"/>
                    </a:lnTo>
                    <a:lnTo>
                      <a:pt x="60769" y="63150"/>
                    </a:lnTo>
                    <a:lnTo>
                      <a:pt x="62007" y="74759"/>
                    </a:lnTo>
                    <a:lnTo>
                      <a:pt x="67818" y="84010"/>
                    </a:lnTo>
                    <a:lnTo>
                      <a:pt x="79021" y="90118"/>
                    </a:lnTo>
                    <a:lnTo>
                      <a:pt x="92868" y="92868"/>
                    </a:lnTo>
                    <a:lnTo>
                      <a:pt x="107144" y="92904"/>
                    </a:lnTo>
                    <a:lnTo>
                      <a:pt x="119634" y="90868"/>
                    </a:lnTo>
                    <a:lnTo>
                      <a:pt x="153173" y="67615"/>
                    </a:lnTo>
                    <a:lnTo>
                      <a:pt x="165163" y="27848"/>
                    </a:lnTo>
                    <a:lnTo>
                      <a:pt x="165354" y="18478"/>
                    </a:lnTo>
                    <a:lnTo>
                      <a:pt x="165354" y="16954"/>
                    </a:lnTo>
                    <a:lnTo>
                      <a:pt x="165354" y="16192"/>
                    </a:lnTo>
                    <a:lnTo>
                      <a:pt x="165354" y="15430"/>
                    </a:lnTo>
                    <a:lnTo>
                      <a:pt x="158496" y="18478"/>
                    </a:lnTo>
                    <a:lnTo>
                      <a:pt x="157734" y="22288"/>
                    </a:lnTo>
                    <a:lnTo>
                      <a:pt x="156210" y="30670"/>
                    </a:lnTo>
                    <a:lnTo>
                      <a:pt x="153543" y="43386"/>
                    </a:lnTo>
                    <a:lnTo>
                      <a:pt x="152019" y="57531"/>
                    </a:lnTo>
                    <a:lnTo>
                      <a:pt x="152781" y="71389"/>
                    </a:lnTo>
                    <a:lnTo>
                      <a:pt x="156972" y="83248"/>
                    </a:lnTo>
                    <a:lnTo>
                      <a:pt x="162294" y="89201"/>
                    </a:lnTo>
                    <a:lnTo>
                      <a:pt x="168116" y="92011"/>
                    </a:lnTo>
                    <a:lnTo>
                      <a:pt x="174652" y="93106"/>
                    </a:lnTo>
                    <a:lnTo>
                      <a:pt x="182118" y="9391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5" name="Google Shape;9125;p113"/>
              <p:cNvSpPr/>
              <p:nvPr/>
            </p:nvSpPr>
            <p:spPr>
              <a:xfrm>
                <a:off x="9217152" y="5628798"/>
                <a:ext cx="69850" cy="128270"/>
              </a:xfrm>
              <a:custGeom>
                <a:rect b="b" l="l" r="r" t="t"/>
                <a:pathLst>
                  <a:path extrusionOk="0" h="128270" w="69850">
                    <a:moveTo>
                      <a:pt x="57911" y="7715"/>
                    </a:moveTo>
                    <a:lnTo>
                      <a:pt x="45648" y="2821"/>
                    </a:lnTo>
                    <a:lnTo>
                      <a:pt x="34670" y="0"/>
                    </a:lnTo>
                    <a:lnTo>
                      <a:pt x="24264" y="1607"/>
                    </a:lnTo>
                    <a:lnTo>
                      <a:pt x="13715" y="10001"/>
                    </a:lnTo>
                    <a:lnTo>
                      <a:pt x="7798" y="19180"/>
                    </a:lnTo>
                    <a:lnTo>
                      <a:pt x="5810" y="29146"/>
                    </a:lnTo>
                    <a:lnTo>
                      <a:pt x="7393" y="39254"/>
                    </a:lnTo>
                    <a:lnTo>
                      <a:pt x="12191" y="48863"/>
                    </a:lnTo>
                    <a:lnTo>
                      <a:pt x="22443" y="59876"/>
                    </a:lnTo>
                    <a:lnTo>
                      <a:pt x="34194" y="69532"/>
                    </a:lnTo>
                    <a:lnTo>
                      <a:pt x="46374" y="78759"/>
                    </a:lnTo>
                    <a:lnTo>
                      <a:pt x="57911" y="88487"/>
                    </a:lnTo>
                    <a:lnTo>
                      <a:pt x="64222" y="94940"/>
                    </a:lnTo>
                    <a:lnTo>
                      <a:pt x="68960" y="102393"/>
                    </a:lnTo>
                    <a:lnTo>
                      <a:pt x="69699" y="110132"/>
                    </a:lnTo>
                    <a:lnTo>
                      <a:pt x="64007" y="117443"/>
                    </a:lnTo>
                    <a:lnTo>
                      <a:pt x="52292" y="123182"/>
                    </a:lnTo>
                    <a:lnTo>
                      <a:pt x="39433" y="126206"/>
                    </a:lnTo>
                    <a:lnTo>
                      <a:pt x="26288" y="127515"/>
                    </a:lnTo>
                    <a:lnTo>
                      <a:pt x="13715" y="128111"/>
                    </a:lnTo>
                    <a:lnTo>
                      <a:pt x="3786" y="126349"/>
                    </a:lnTo>
                    <a:lnTo>
                      <a:pt x="0" y="121443"/>
                    </a:lnTo>
                    <a:lnTo>
                      <a:pt x="214" y="113966"/>
                    </a:lnTo>
                    <a:lnTo>
                      <a:pt x="2285" y="104489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6" name="Google Shape;9126;p113"/>
              <p:cNvSpPr/>
              <p:nvPr/>
            </p:nvSpPr>
            <p:spPr>
              <a:xfrm>
                <a:off x="9309211" y="5645658"/>
                <a:ext cx="40640" cy="104775"/>
              </a:xfrm>
              <a:custGeom>
                <a:rect b="b" l="l" r="r" t="t"/>
                <a:pathLst>
                  <a:path extrusionOk="0" h="104775" w="40640">
                    <a:moveTo>
                      <a:pt x="9286" y="0"/>
                    </a:moveTo>
                    <a:lnTo>
                      <a:pt x="10501" y="12727"/>
                    </a:lnTo>
                    <a:lnTo>
                      <a:pt x="9858" y="23526"/>
                    </a:lnTo>
                    <a:lnTo>
                      <a:pt x="7786" y="34182"/>
                    </a:lnTo>
                    <a:lnTo>
                      <a:pt x="4714" y="46482"/>
                    </a:lnTo>
                    <a:lnTo>
                      <a:pt x="2286" y="57352"/>
                    </a:lnTo>
                    <a:lnTo>
                      <a:pt x="714" y="68294"/>
                    </a:lnTo>
                    <a:lnTo>
                      <a:pt x="0" y="79378"/>
                    </a:lnTo>
                    <a:lnTo>
                      <a:pt x="142" y="90678"/>
                    </a:lnTo>
                    <a:lnTo>
                      <a:pt x="904" y="103632"/>
                    </a:lnTo>
                    <a:lnTo>
                      <a:pt x="9286" y="103632"/>
                    </a:lnTo>
                    <a:lnTo>
                      <a:pt x="20716" y="104394"/>
                    </a:lnTo>
                    <a:lnTo>
                      <a:pt x="30622" y="104394"/>
                    </a:lnTo>
                    <a:lnTo>
                      <a:pt x="34432" y="103632"/>
                    </a:lnTo>
                    <a:lnTo>
                      <a:pt x="40528" y="9982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7" name="Google Shape;9127;p113"/>
              <p:cNvSpPr/>
              <p:nvPr/>
            </p:nvSpPr>
            <p:spPr>
              <a:xfrm>
                <a:off x="9319260" y="5637276"/>
                <a:ext cx="67945" cy="54610"/>
              </a:xfrm>
              <a:custGeom>
                <a:rect b="b" l="l" r="r" t="t"/>
                <a:pathLst>
                  <a:path extrusionOk="0" h="54610" w="67945">
                    <a:moveTo>
                      <a:pt x="0" y="51053"/>
                    </a:moveTo>
                    <a:lnTo>
                      <a:pt x="12525" y="53899"/>
                    </a:lnTo>
                    <a:lnTo>
                      <a:pt x="23622" y="54387"/>
                    </a:lnTo>
                    <a:lnTo>
                      <a:pt x="34718" y="52447"/>
                    </a:lnTo>
                    <a:lnTo>
                      <a:pt x="67818" y="27431"/>
                    </a:lnTo>
                    <a:lnTo>
                      <a:pt x="67032" y="20443"/>
                    </a:lnTo>
                    <a:lnTo>
                      <a:pt x="29634" y="83"/>
                    </a:lnTo>
                    <a:lnTo>
                      <a:pt x="22097" y="0"/>
                    </a:lnTo>
                    <a:lnTo>
                      <a:pt x="21335" y="0"/>
                    </a:lnTo>
                    <a:lnTo>
                      <a:pt x="20573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8" name="Google Shape;9128;p113"/>
              <p:cNvSpPr/>
              <p:nvPr/>
            </p:nvSpPr>
            <p:spPr>
              <a:xfrm>
                <a:off x="9426702" y="5601462"/>
                <a:ext cx="37465" cy="131445"/>
              </a:xfrm>
              <a:custGeom>
                <a:rect b="b" l="l" r="r" t="t"/>
                <a:pathLst>
                  <a:path extrusionOk="0" h="131445" w="37465">
                    <a:moveTo>
                      <a:pt x="0" y="0"/>
                    </a:moveTo>
                    <a:lnTo>
                      <a:pt x="381" y="11299"/>
                    </a:lnTo>
                    <a:lnTo>
                      <a:pt x="1333" y="22383"/>
                    </a:lnTo>
                    <a:lnTo>
                      <a:pt x="2571" y="33325"/>
                    </a:lnTo>
                    <a:lnTo>
                      <a:pt x="3810" y="44196"/>
                    </a:lnTo>
                    <a:lnTo>
                      <a:pt x="4845" y="56757"/>
                    </a:lnTo>
                    <a:lnTo>
                      <a:pt x="9751" y="101917"/>
                    </a:lnTo>
                    <a:lnTo>
                      <a:pt x="33528" y="131064"/>
                    </a:lnTo>
                    <a:lnTo>
                      <a:pt x="35814" y="124968"/>
                    </a:lnTo>
                    <a:lnTo>
                      <a:pt x="37338" y="119634"/>
                    </a:lnTo>
                    <a:lnTo>
                      <a:pt x="37338" y="117348"/>
                    </a:lnTo>
                    <a:lnTo>
                      <a:pt x="37338" y="11353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9" name="Google Shape;9129;p113"/>
              <p:cNvSpPr/>
              <p:nvPr/>
            </p:nvSpPr>
            <p:spPr>
              <a:xfrm>
                <a:off x="9391650" y="5647182"/>
                <a:ext cx="124459" cy="12700"/>
              </a:xfrm>
              <a:custGeom>
                <a:rect b="b" l="l" r="r" t="t"/>
                <a:pathLst>
                  <a:path extrusionOk="0" h="12700" w="124459">
                    <a:moveTo>
                      <a:pt x="0" y="1524"/>
                    </a:moveTo>
                    <a:lnTo>
                      <a:pt x="15192" y="7477"/>
                    </a:lnTo>
                    <a:lnTo>
                      <a:pt x="28956" y="10858"/>
                    </a:lnTo>
                    <a:lnTo>
                      <a:pt x="43291" y="12239"/>
                    </a:lnTo>
                    <a:lnTo>
                      <a:pt x="60198" y="12192"/>
                    </a:lnTo>
                    <a:lnTo>
                      <a:pt x="100381" y="8012"/>
                    </a:lnTo>
                    <a:lnTo>
                      <a:pt x="121157" y="1524"/>
                    </a:lnTo>
                    <a:lnTo>
                      <a:pt x="124205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133" name="Shape 9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34" name="Google Shape;9134;p114"/>
          <p:cNvGrpSpPr/>
          <p:nvPr/>
        </p:nvGrpSpPr>
        <p:grpSpPr>
          <a:xfrm>
            <a:off x="1662512" y="1291581"/>
            <a:ext cx="6647265" cy="2094193"/>
            <a:chOff x="3592804" y="2104643"/>
            <a:chExt cx="5548172" cy="1732026"/>
          </a:xfrm>
        </p:grpSpPr>
        <p:sp>
          <p:nvSpPr>
            <p:cNvPr id="9135" name="Google Shape;9135;p114"/>
            <p:cNvSpPr/>
            <p:nvPr/>
          </p:nvSpPr>
          <p:spPr>
            <a:xfrm>
              <a:off x="4802885" y="2487167"/>
              <a:ext cx="1316354" cy="66039"/>
            </a:xfrm>
            <a:custGeom>
              <a:rect b="b" l="l" r="r" t="t"/>
              <a:pathLst>
                <a:path extrusionOk="0" h="66039" w="1316354">
                  <a:moveTo>
                    <a:pt x="0" y="65532"/>
                  </a:moveTo>
                  <a:lnTo>
                    <a:pt x="17597" y="63769"/>
                  </a:lnTo>
                  <a:lnTo>
                    <a:pt x="35052" y="62865"/>
                  </a:lnTo>
                  <a:lnTo>
                    <a:pt x="52506" y="62531"/>
                  </a:lnTo>
                  <a:lnTo>
                    <a:pt x="70104" y="62484"/>
                  </a:lnTo>
                  <a:lnTo>
                    <a:pt x="117456" y="62666"/>
                  </a:lnTo>
                  <a:lnTo>
                    <a:pt x="164809" y="62075"/>
                  </a:lnTo>
                  <a:lnTo>
                    <a:pt x="212162" y="60964"/>
                  </a:lnTo>
                  <a:lnTo>
                    <a:pt x="259515" y="59587"/>
                  </a:lnTo>
                  <a:lnTo>
                    <a:pt x="306868" y="58196"/>
                  </a:lnTo>
                  <a:lnTo>
                    <a:pt x="354221" y="57045"/>
                  </a:lnTo>
                  <a:lnTo>
                    <a:pt x="401574" y="56388"/>
                  </a:lnTo>
                  <a:lnTo>
                    <a:pt x="448317" y="55804"/>
                  </a:lnTo>
                  <a:lnTo>
                    <a:pt x="494919" y="55149"/>
                  </a:lnTo>
                  <a:lnTo>
                    <a:pt x="541520" y="54352"/>
                  </a:lnTo>
                  <a:lnTo>
                    <a:pt x="588264" y="53340"/>
                  </a:lnTo>
                  <a:lnTo>
                    <a:pt x="638556" y="52066"/>
                  </a:lnTo>
                  <a:lnTo>
                    <a:pt x="688848" y="50577"/>
                  </a:lnTo>
                  <a:lnTo>
                    <a:pt x="739140" y="48946"/>
                  </a:lnTo>
                  <a:lnTo>
                    <a:pt x="789432" y="47244"/>
                  </a:lnTo>
                  <a:lnTo>
                    <a:pt x="839604" y="44946"/>
                  </a:lnTo>
                  <a:lnTo>
                    <a:pt x="889635" y="42576"/>
                  </a:lnTo>
                  <a:lnTo>
                    <a:pt x="939665" y="40064"/>
                  </a:lnTo>
                  <a:lnTo>
                    <a:pt x="989838" y="37338"/>
                  </a:lnTo>
                  <a:lnTo>
                    <a:pt x="1032129" y="35147"/>
                  </a:lnTo>
                  <a:lnTo>
                    <a:pt x="1074420" y="32956"/>
                  </a:lnTo>
                  <a:lnTo>
                    <a:pt x="1116711" y="30480"/>
                  </a:lnTo>
                  <a:lnTo>
                    <a:pt x="1159002" y="27432"/>
                  </a:lnTo>
                  <a:lnTo>
                    <a:pt x="1222533" y="22193"/>
                  </a:lnTo>
                  <a:lnTo>
                    <a:pt x="1285494" y="15240"/>
                  </a:lnTo>
                  <a:lnTo>
                    <a:pt x="1299972" y="12573"/>
                  </a:lnTo>
                  <a:lnTo>
                    <a:pt x="1307139" y="11168"/>
                  </a:lnTo>
                  <a:lnTo>
                    <a:pt x="1314450" y="9906"/>
                  </a:lnTo>
                  <a:lnTo>
                    <a:pt x="1315212" y="9906"/>
                  </a:lnTo>
                  <a:lnTo>
                    <a:pt x="1315974" y="9906"/>
                  </a:lnTo>
                  <a:lnTo>
                    <a:pt x="1310640" y="6858"/>
                  </a:lnTo>
                  <a:lnTo>
                    <a:pt x="1302258" y="2286"/>
                  </a:lnTo>
                  <a:lnTo>
                    <a:pt x="1296924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36" name="Google Shape;9136;p114"/>
            <p:cNvGrpSpPr/>
            <p:nvPr/>
          </p:nvGrpSpPr>
          <p:grpSpPr>
            <a:xfrm>
              <a:off x="7764779" y="2287524"/>
              <a:ext cx="752369" cy="206882"/>
              <a:chOff x="7764779" y="2287524"/>
              <a:chExt cx="752369" cy="206882"/>
            </a:xfrm>
          </p:grpSpPr>
          <p:sp>
            <p:nvSpPr>
              <p:cNvPr id="9137" name="Google Shape;9137;p114"/>
              <p:cNvSpPr/>
              <p:nvPr/>
            </p:nvSpPr>
            <p:spPr>
              <a:xfrm>
                <a:off x="7764779" y="2366010"/>
                <a:ext cx="64770" cy="123189"/>
              </a:xfrm>
              <a:custGeom>
                <a:rect b="b" l="l" r="r" t="t"/>
                <a:pathLst>
                  <a:path extrusionOk="0" h="123189" w="64770">
                    <a:moveTo>
                      <a:pt x="0" y="21336"/>
                    </a:moveTo>
                    <a:lnTo>
                      <a:pt x="10608" y="19216"/>
                    </a:lnTo>
                    <a:lnTo>
                      <a:pt x="20859" y="16383"/>
                    </a:lnTo>
                    <a:lnTo>
                      <a:pt x="30968" y="12977"/>
                    </a:lnTo>
                    <a:lnTo>
                      <a:pt x="41148" y="9144"/>
                    </a:lnTo>
                    <a:lnTo>
                      <a:pt x="49530" y="6096"/>
                    </a:lnTo>
                    <a:lnTo>
                      <a:pt x="57150" y="3048"/>
                    </a:lnTo>
                    <a:lnTo>
                      <a:pt x="64769" y="0"/>
                    </a:lnTo>
                    <a:lnTo>
                      <a:pt x="60198" y="3810"/>
                    </a:lnTo>
                    <a:lnTo>
                      <a:pt x="37921" y="41076"/>
                    </a:lnTo>
                    <a:lnTo>
                      <a:pt x="38385" y="48768"/>
                    </a:lnTo>
                    <a:lnTo>
                      <a:pt x="39278" y="56459"/>
                    </a:lnTo>
                    <a:lnTo>
                      <a:pt x="40386" y="64008"/>
                    </a:lnTo>
                    <a:lnTo>
                      <a:pt x="41802" y="72830"/>
                    </a:lnTo>
                    <a:lnTo>
                      <a:pt x="42576" y="82010"/>
                    </a:lnTo>
                    <a:lnTo>
                      <a:pt x="42636" y="91332"/>
                    </a:lnTo>
                    <a:lnTo>
                      <a:pt x="41910" y="100584"/>
                    </a:lnTo>
                    <a:lnTo>
                      <a:pt x="41148" y="109728"/>
                    </a:lnTo>
                    <a:lnTo>
                      <a:pt x="38100" y="115062"/>
                    </a:lnTo>
                    <a:lnTo>
                      <a:pt x="33528" y="12268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8" name="Google Shape;9138;p114"/>
              <p:cNvSpPr/>
              <p:nvPr/>
            </p:nvSpPr>
            <p:spPr>
              <a:xfrm>
                <a:off x="7782305" y="2458212"/>
                <a:ext cx="68579" cy="36194"/>
              </a:xfrm>
              <a:custGeom>
                <a:rect b="b" l="l" r="r" t="t"/>
                <a:pathLst>
                  <a:path extrusionOk="0" h="36194" w="68579">
                    <a:moveTo>
                      <a:pt x="0" y="35813"/>
                    </a:moveTo>
                    <a:lnTo>
                      <a:pt x="7512" y="26908"/>
                    </a:lnTo>
                    <a:lnTo>
                      <a:pt x="14954" y="21716"/>
                    </a:lnTo>
                    <a:lnTo>
                      <a:pt x="23681" y="18240"/>
                    </a:lnTo>
                    <a:lnTo>
                      <a:pt x="35051" y="14477"/>
                    </a:lnTo>
                    <a:lnTo>
                      <a:pt x="43505" y="11358"/>
                    </a:lnTo>
                    <a:lnTo>
                      <a:pt x="51816" y="7810"/>
                    </a:lnTo>
                    <a:lnTo>
                      <a:pt x="60126" y="3976"/>
                    </a:lnTo>
                    <a:lnTo>
                      <a:pt x="6858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9" name="Google Shape;9139;p114"/>
              <p:cNvSpPr/>
              <p:nvPr/>
            </p:nvSpPr>
            <p:spPr>
              <a:xfrm>
                <a:off x="7879841" y="2359914"/>
                <a:ext cx="9525" cy="100964"/>
              </a:xfrm>
              <a:custGeom>
                <a:rect b="b" l="l" r="r" t="t"/>
                <a:pathLst>
                  <a:path extrusionOk="0" h="100964" w="9525">
                    <a:moveTo>
                      <a:pt x="0" y="0"/>
                    </a:moveTo>
                    <a:lnTo>
                      <a:pt x="2059" y="14989"/>
                    </a:lnTo>
                    <a:lnTo>
                      <a:pt x="4476" y="30194"/>
                    </a:lnTo>
                    <a:lnTo>
                      <a:pt x="6750" y="45541"/>
                    </a:lnTo>
                    <a:lnTo>
                      <a:pt x="8382" y="60960"/>
                    </a:lnTo>
                    <a:lnTo>
                      <a:pt x="9144" y="70687"/>
                    </a:lnTo>
                    <a:lnTo>
                      <a:pt x="9334" y="80486"/>
                    </a:lnTo>
                    <a:lnTo>
                      <a:pt x="9239" y="90427"/>
                    </a:lnTo>
                    <a:lnTo>
                      <a:pt x="9144" y="10058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0" name="Google Shape;9140;p114"/>
              <p:cNvSpPr/>
              <p:nvPr/>
            </p:nvSpPr>
            <p:spPr>
              <a:xfrm>
                <a:off x="7872221" y="2381250"/>
                <a:ext cx="131445" cy="71119"/>
              </a:xfrm>
              <a:custGeom>
                <a:rect b="b" l="l" r="r" t="t"/>
                <a:pathLst>
                  <a:path extrusionOk="0" h="71119" w="131445">
                    <a:moveTo>
                      <a:pt x="0" y="36575"/>
                    </a:moveTo>
                    <a:lnTo>
                      <a:pt x="44195" y="13715"/>
                    </a:lnTo>
                    <a:lnTo>
                      <a:pt x="52637" y="10632"/>
                    </a:lnTo>
                    <a:lnTo>
                      <a:pt x="60864" y="7334"/>
                    </a:lnTo>
                    <a:lnTo>
                      <a:pt x="68949" y="4179"/>
                    </a:lnTo>
                    <a:lnTo>
                      <a:pt x="76961" y="1523"/>
                    </a:lnTo>
                    <a:lnTo>
                      <a:pt x="78485" y="761"/>
                    </a:lnTo>
                    <a:lnTo>
                      <a:pt x="79247" y="0"/>
                    </a:lnTo>
                    <a:lnTo>
                      <a:pt x="80009" y="0"/>
                    </a:lnTo>
                    <a:lnTo>
                      <a:pt x="79248" y="6857"/>
                    </a:lnTo>
                    <a:lnTo>
                      <a:pt x="76962" y="13715"/>
                    </a:lnTo>
                    <a:lnTo>
                      <a:pt x="75438" y="20573"/>
                    </a:lnTo>
                    <a:lnTo>
                      <a:pt x="73687" y="29146"/>
                    </a:lnTo>
                    <a:lnTo>
                      <a:pt x="72866" y="37718"/>
                    </a:lnTo>
                    <a:lnTo>
                      <a:pt x="72759" y="46291"/>
                    </a:lnTo>
                    <a:lnTo>
                      <a:pt x="73152" y="54863"/>
                    </a:lnTo>
                    <a:lnTo>
                      <a:pt x="73914" y="67055"/>
                    </a:lnTo>
                    <a:lnTo>
                      <a:pt x="80010" y="70103"/>
                    </a:lnTo>
                    <a:lnTo>
                      <a:pt x="91440" y="70865"/>
                    </a:lnTo>
                    <a:lnTo>
                      <a:pt x="101298" y="70985"/>
                    </a:lnTo>
                    <a:lnTo>
                      <a:pt x="110299" y="68960"/>
                    </a:lnTo>
                    <a:lnTo>
                      <a:pt x="118443" y="64650"/>
                    </a:lnTo>
                    <a:lnTo>
                      <a:pt x="125730" y="57911"/>
                    </a:lnTo>
                    <a:lnTo>
                      <a:pt x="128016" y="54863"/>
                    </a:lnTo>
                    <a:lnTo>
                      <a:pt x="129539" y="52577"/>
                    </a:lnTo>
                    <a:lnTo>
                      <a:pt x="131064" y="49529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1" name="Google Shape;9141;p114"/>
              <p:cNvSpPr/>
              <p:nvPr/>
            </p:nvSpPr>
            <p:spPr>
              <a:xfrm>
                <a:off x="7945373" y="2353056"/>
                <a:ext cx="48259" cy="31114"/>
              </a:xfrm>
              <a:custGeom>
                <a:rect b="b" l="l" r="r" t="t"/>
                <a:pathLst>
                  <a:path extrusionOk="0" h="31114" w="48259">
                    <a:moveTo>
                      <a:pt x="14477" y="28194"/>
                    </a:moveTo>
                    <a:lnTo>
                      <a:pt x="23074" y="29920"/>
                    </a:lnTo>
                    <a:lnTo>
                      <a:pt x="30670" y="30575"/>
                    </a:lnTo>
                    <a:lnTo>
                      <a:pt x="37409" y="28515"/>
                    </a:lnTo>
                    <a:lnTo>
                      <a:pt x="43433" y="22098"/>
                    </a:lnTo>
                    <a:lnTo>
                      <a:pt x="48005" y="14478"/>
                    </a:lnTo>
                    <a:lnTo>
                      <a:pt x="43433" y="9906"/>
                    </a:lnTo>
                    <a:lnTo>
                      <a:pt x="9905" y="0"/>
                    </a:lnTo>
                    <a:lnTo>
                      <a:pt x="2285" y="0"/>
                    </a:lnTo>
                    <a:lnTo>
                      <a:pt x="761" y="2286"/>
                    </a:lnTo>
                    <a:lnTo>
                      <a:pt x="0" y="8382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2" name="Google Shape;9142;p114"/>
              <p:cNvSpPr/>
              <p:nvPr/>
            </p:nvSpPr>
            <p:spPr>
              <a:xfrm>
                <a:off x="8034527" y="2346960"/>
                <a:ext cx="45084" cy="95250"/>
              </a:xfrm>
              <a:custGeom>
                <a:rect b="b" l="l" r="r" t="t"/>
                <a:pathLst>
                  <a:path extrusionOk="0" h="95250" w="45084">
                    <a:moveTo>
                      <a:pt x="0" y="32765"/>
                    </a:moveTo>
                    <a:lnTo>
                      <a:pt x="11489" y="30491"/>
                    </a:lnTo>
                    <a:lnTo>
                      <a:pt x="20478" y="30575"/>
                    </a:lnTo>
                    <a:lnTo>
                      <a:pt x="28182" y="34801"/>
                    </a:lnTo>
                    <a:lnTo>
                      <a:pt x="35814" y="44957"/>
                    </a:lnTo>
                    <a:lnTo>
                      <a:pt x="39373" y="55411"/>
                    </a:lnTo>
                    <a:lnTo>
                      <a:pt x="40862" y="67436"/>
                    </a:lnTo>
                    <a:lnTo>
                      <a:pt x="40207" y="79462"/>
                    </a:lnTo>
                    <a:lnTo>
                      <a:pt x="37338" y="89915"/>
                    </a:lnTo>
                    <a:lnTo>
                      <a:pt x="34290" y="93725"/>
                    </a:lnTo>
                    <a:lnTo>
                      <a:pt x="34290" y="94487"/>
                    </a:lnTo>
                    <a:lnTo>
                      <a:pt x="24384" y="70865"/>
                    </a:lnTo>
                    <a:lnTo>
                      <a:pt x="24157" y="58531"/>
                    </a:lnTo>
                    <a:lnTo>
                      <a:pt x="33385" y="15430"/>
                    </a:lnTo>
                    <a:lnTo>
                      <a:pt x="40338" y="4952"/>
                    </a:lnTo>
                    <a:lnTo>
                      <a:pt x="44957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3" name="Google Shape;9143;p114"/>
              <p:cNvSpPr/>
              <p:nvPr/>
            </p:nvSpPr>
            <p:spPr>
              <a:xfrm>
                <a:off x="8116657" y="2352294"/>
                <a:ext cx="99059" cy="93344"/>
              </a:xfrm>
              <a:custGeom>
                <a:rect b="b" l="l" r="r" t="t"/>
                <a:pathLst>
                  <a:path extrusionOk="0" h="93344" w="99059">
                    <a:moveTo>
                      <a:pt x="50458" y="48005"/>
                    </a:moveTo>
                    <a:lnTo>
                      <a:pt x="49470" y="40231"/>
                    </a:lnTo>
                    <a:lnTo>
                      <a:pt x="48839" y="32670"/>
                    </a:lnTo>
                    <a:lnTo>
                      <a:pt x="48637" y="24967"/>
                    </a:lnTo>
                    <a:lnTo>
                      <a:pt x="48934" y="16763"/>
                    </a:lnTo>
                    <a:lnTo>
                      <a:pt x="49696" y="10667"/>
                    </a:lnTo>
                    <a:lnTo>
                      <a:pt x="48934" y="5333"/>
                    </a:lnTo>
                    <a:lnTo>
                      <a:pt x="48172" y="0"/>
                    </a:lnTo>
                    <a:lnTo>
                      <a:pt x="37504" y="0"/>
                    </a:lnTo>
                    <a:lnTo>
                      <a:pt x="9215" y="36861"/>
                    </a:lnTo>
                    <a:lnTo>
                      <a:pt x="0" y="74735"/>
                    </a:lnTo>
                    <a:lnTo>
                      <a:pt x="357" y="82200"/>
                    </a:lnTo>
                    <a:lnTo>
                      <a:pt x="3286" y="88380"/>
                    </a:lnTo>
                    <a:lnTo>
                      <a:pt x="10072" y="92201"/>
                    </a:lnTo>
                    <a:lnTo>
                      <a:pt x="19788" y="92833"/>
                    </a:lnTo>
                    <a:lnTo>
                      <a:pt x="28360" y="89820"/>
                    </a:lnTo>
                    <a:lnTo>
                      <a:pt x="53411" y="57911"/>
                    </a:lnTo>
                    <a:lnTo>
                      <a:pt x="58078" y="18287"/>
                    </a:lnTo>
                    <a:lnTo>
                      <a:pt x="61888" y="64007"/>
                    </a:lnTo>
                    <a:lnTo>
                      <a:pt x="92368" y="81533"/>
                    </a:lnTo>
                    <a:lnTo>
                      <a:pt x="94654" y="81533"/>
                    </a:lnTo>
                    <a:lnTo>
                      <a:pt x="98464" y="7772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4" name="Google Shape;9144;p114"/>
              <p:cNvSpPr/>
              <p:nvPr/>
            </p:nvSpPr>
            <p:spPr>
              <a:xfrm>
                <a:off x="8243018" y="2296668"/>
                <a:ext cx="9525" cy="132080"/>
              </a:xfrm>
              <a:custGeom>
                <a:rect b="b" l="l" r="r" t="t"/>
                <a:pathLst>
                  <a:path extrusionOk="0" h="132080" w="9525">
                    <a:moveTo>
                      <a:pt x="1821" y="0"/>
                    </a:moveTo>
                    <a:lnTo>
                      <a:pt x="833" y="16335"/>
                    </a:lnTo>
                    <a:lnTo>
                      <a:pt x="202" y="32384"/>
                    </a:lnTo>
                    <a:lnTo>
                      <a:pt x="0" y="48434"/>
                    </a:lnTo>
                    <a:lnTo>
                      <a:pt x="297" y="64769"/>
                    </a:lnTo>
                    <a:lnTo>
                      <a:pt x="488" y="78724"/>
                    </a:lnTo>
                    <a:lnTo>
                      <a:pt x="1250" y="92963"/>
                    </a:lnTo>
                    <a:lnTo>
                      <a:pt x="2869" y="107203"/>
                    </a:lnTo>
                    <a:lnTo>
                      <a:pt x="5631" y="121157"/>
                    </a:lnTo>
                    <a:lnTo>
                      <a:pt x="7917" y="127254"/>
                    </a:lnTo>
                    <a:lnTo>
                      <a:pt x="7917" y="128778"/>
                    </a:lnTo>
                    <a:lnTo>
                      <a:pt x="9441" y="13182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5" name="Google Shape;9145;p114"/>
              <p:cNvSpPr/>
              <p:nvPr/>
            </p:nvSpPr>
            <p:spPr>
              <a:xfrm>
                <a:off x="8242553" y="2346960"/>
                <a:ext cx="71754" cy="63500"/>
              </a:xfrm>
              <a:custGeom>
                <a:rect b="b" l="l" r="r" t="t"/>
                <a:pathLst>
                  <a:path extrusionOk="0" h="63500" w="71754">
                    <a:moveTo>
                      <a:pt x="0" y="26670"/>
                    </a:moveTo>
                    <a:lnTo>
                      <a:pt x="35813" y="6858"/>
                    </a:lnTo>
                    <a:lnTo>
                      <a:pt x="43433" y="5334"/>
                    </a:lnTo>
                    <a:lnTo>
                      <a:pt x="50291" y="2286"/>
                    </a:lnTo>
                    <a:lnTo>
                      <a:pt x="57150" y="762"/>
                    </a:lnTo>
                    <a:lnTo>
                      <a:pt x="58674" y="0"/>
                    </a:lnTo>
                    <a:lnTo>
                      <a:pt x="59436" y="0"/>
                    </a:lnTo>
                    <a:lnTo>
                      <a:pt x="58912" y="13727"/>
                    </a:lnTo>
                    <a:lnTo>
                      <a:pt x="58102" y="28098"/>
                    </a:lnTo>
                    <a:lnTo>
                      <a:pt x="58150" y="42326"/>
                    </a:lnTo>
                    <a:lnTo>
                      <a:pt x="60198" y="55626"/>
                    </a:lnTo>
                    <a:lnTo>
                      <a:pt x="62484" y="62484"/>
                    </a:lnTo>
                    <a:lnTo>
                      <a:pt x="65532" y="63246"/>
                    </a:lnTo>
                    <a:lnTo>
                      <a:pt x="71628" y="6096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6" name="Google Shape;9146;p114"/>
              <p:cNvSpPr/>
              <p:nvPr/>
            </p:nvSpPr>
            <p:spPr>
              <a:xfrm>
                <a:off x="8305799" y="2287524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7" name="Google Shape;9147;p114"/>
              <p:cNvSpPr/>
              <p:nvPr/>
            </p:nvSpPr>
            <p:spPr>
              <a:xfrm>
                <a:off x="8358246" y="2353056"/>
                <a:ext cx="38734" cy="52069"/>
              </a:xfrm>
              <a:custGeom>
                <a:rect b="b" l="l" r="r" t="t"/>
                <a:pathLst>
                  <a:path extrusionOk="0" h="52069" w="38734">
                    <a:moveTo>
                      <a:pt x="5464" y="12953"/>
                    </a:moveTo>
                    <a:lnTo>
                      <a:pt x="3262" y="19847"/>
                    </a:lnTo>
                    <a:lnTo>
                      <a:pt x="988" y="27527"/>
                    </a:lnTo>
                    <a:lnTo>
                      <a:pt x="0" y="35349"/>
                    </a:lnTo>
                    <a:lnTo>
                      <a:pt x="1654" y="42671"/>
                    </a:lnTo>
                    <a:lnTo>
                      <a:pt x="4702" y="48767"/>
                    </a:lnTo>
                    <a:lnTo>
                      <a:pt x="10798" y="51053"/>
                    </a:lnTo>
                    <a:lnTo>
                      <a:pt x="16894" y="51053"/>
                    </a:lnTo>
                    <a:lnTo>
                      <a:pt x="25276" y="51815"/>
                    </a:lnTo>
                    <a:lnTo>
                      <a:pt x="38707" y="18609"/>
                    </a:lnTo>
                    <a:lnTo>
                      <a:pt x="38230" y="12191"/>
                    </a:lnTo>
                    <a:lnTo>
                      <a:pt x="35944" y="3047"/>
                    </a:lnTo>
                    <a:lnTo>
                      <a:pt x="26038" y="1523"/>
                    </a:lnTo>
                    <a:lnTo>
                      <a:pt x="18418" y="761"/>
                    </a:lnTo>
                    <a:lnTo>
                      <a:pt x="10798" y="761"/>
                    </a:lnTo>
                    <a:lnTo>
                      <a:pt x="5464" y="0"/>
                    </a:lnTo>
                    <a:lnTo>
                      <a:pt x="1654" y="5333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148" name="Google Shape;9148;p11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27694" y="2311120"/>
                <a:ext cx="89454" cy="968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149" name="Google Shape;9149;p1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2804" y="3018256"/>
              <a:ext cx="227888" cy="1486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50" name="Google Shape;9150;p114"/>
            <p:cNvGrpSpPr/>
            <p:nvPr/>
          </p:nvGrpSpPr>
          <p:grpSpPr>
            <a:xfrm>
              <a:off x="4286690" y="3049524"/>
              <a:ext cx="710125" cy="216168"/>
              <a:chOff x="4286690" y="3049524"/>
              <a:chExt cx="710125" cy="216168"/>
            </a:xfrm>
          </p:grpSpPr>
          <p:sp>
            <p:nvSpPr>
              <p:cNvPr id="9151" name="Google Shape;9151;p114"/>
              <p:cNvSpPr/>
              <p:nvPr/>
            </p:nvSpPr>
            <p:spPr>
              <a:xfrm>
                <a:off x="4286690" y="3079003"/>
                <a:ext cx="131445" cy="186689"/>
              </a:xfrm>
              <a:custGeom>
                <a:rect b="b" l="l" r="r" t="t"/>
                <a:pathLst>
                  <a:path extrusionOk="0" h="186689" w="131445">
                    <a:moveTo>
                      <a:pt x="94047" y="12430"/>
                    </a:moveTo>
                    <a:lnTo>
                      <a:pt x="86129" y="6667"/>
                    </a:lnTo>
                    <a:lnTo>
                      <a:pt x="78712" y="2333"/>
                    </a:lnTo>
                    <a:lnTo>
                      <a:pt x="70580" y="0"/>
                    </a:lnTo>
                    <a:lnTo>
                      <a:pt x="60519" y="238"/>
                    </a:lnTo>
                    <a:lnTo>
                      <a:pt x="23943" y="29194"/>
                    </a:lnTo>
                    <a:lnTo>
                      <a:pt x="3690" y="82022"/>
                    </a:lnTo>
                    <a:lnTo>
                      <a:pt x="0" y="118479"/>
                    </a:lnTo>
                    <a:lnTo>
                      <a:pt x="988" y="135778"/>
                    </a:lnTo>
                    <a:lnTo>
                      <a:pt x="23419" y="176736"/>
                    </a:lnTo>
                    <a:lnTo>
                      <a:pt x="58995" y="186166"/>
                    </a:lnTo>
                    <a:lnTo>
                      <a:pt x="70949" y="186142"/>
                    </a:lnTo>
                    <a:lnTo>
                      <a:pt x="111835" y="173009"/>
                    </a:lnTo>
                    <a:lnTo>
                      <a:pt x="129099" y="150352"/>
                    </a:lnTo>
                    <a:lnTo>
                      <a:pt x="129861" y="148066"/>
                    </a:lnTo>
                    <a:lnTo>
                      <a:pt x="131385" y="14501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2" name="Google Shape;9152;p114"/>
              <p:cNvSpPr/>
              <p:nvPr/>
            </p:nvSpPr>
            <p:spPr>
              <a:xfrm>
                <a:off x="4445865" y="3049524"/>
                <a:ext cx="97789" cy="184785"/>
              </a:xfrm>
              <a:custGeom>
                <a:rect b="b" l="l" r="r" t="t"/>
                <a:pathLst>
                  <a:path extrusionOk="0" h="184785" w="97789">
                    <a:moveTo>
                      <a:pt x="404" y="0"/>
                    </a:moveTo>
                    <a:lnTo>
                      <a:pt x="0" y="14287"/>
                    </a:lnTo>
                    <a:lnTo>
                      <a:pt x="23" y="28575"/>
                    </a:lnTo>
                    <a:lnTo>
                      <a:pt x="619" y="42862"/>
                    </a:lnTo>
                    <a:lnTo>
                      <a:pt x="5929" y="97155"/>
                    </a:lnTo>
                    <a:lnTo>
                      <a:pt x="11072" y="137160"/>
                    </a:lnTo>
                    <a:lnTo>
                      <a:pt x="19454" y="182118"/>
                    </a:lnTo>
                    <a:lnTo>
                      <a:pt x="20216" y="183642"/>
                    </a:lnTo>
                    <a:lnTo>
                      <a:pt x="20216" y="184404"/>
                    </a:lnTo>
                    <a:lnTo>
                      <a:pt x="20978" y="184404"/>
                    </a:lnTo>
                    <a:lnTo>
                      <a:pt x="20895" y="172962"/>
                    </a:lnTo>
                    <a:lnTo>
                      <a:pt x="20883" y="161448"/>
                    </a:lnTo>
                    <a:lnTo>
                      <a:pt x="27551" y="117729"/>
                    </a:lnTo>
                    <a:lnTo>
                      <a:pt x="59281" y="91785"/>
                    </a:lnTo>
                    <a:lnTo>
                      <a:pt x="66698" y="92963"/>
                    </a:lnTo>
                    <a:lnTo>
                      <a:pt x="94130" y="126182"/>
                    </a:lnTo>
                    <a:lnTo>
                      <a:pt x="97559" y="148768"/>
                    </a:lnTo>
                    <a:lnTo>
                      <a:pt x="97369" y="157257"/>
                    </a:lnTo>
                    <a:lnTo>
                      <a:pt x="96321" y="165604"/>
                    </a:lnTo>
                    <a:lnTo>
                      <a:pt x="94130" y="173735"/>
                    </a:lnTo>
                    <a:lnTo>
                      <a:pt x="92606" y="177545"/>
                    </a:lnTo>
                    <a:lnTo>
                      <a:pt x="90320" y="180594"/>
                    </a:lnTo>
                    <a:lnTo>
                      <a:pt x="88034" y="18287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3" name="Google Shape;9153;p114"/>
              <p:cNvSpPr/>
              <p:nvPr/>
            </p:nvSpPr>
            <p:spPr>
              <a:xfrm>
                <a:off x="4577334" y="3122295"/>
                <a:ext cx="79375" cy="111760"/>
              </a:xfrm>
              <a:custGeom>
                <a:rect b="b" l="l" r="r" t="t"/>
                <a:pathLst>
                  <a:path extrusionOk="0" h="111760" w="79375">
                    <a:moveTo>
                      <a:pt x="13715" y="1142"/>
                    </a:moveTo>
                    <a:lnTo>
                      <a:pt x="5143" y="8286"/>
                    </a:lnTo>
                    <a:lnTo>
                      <a:pt x="1142" y="14287"/>
                    </a:lnTo>
                    <a:lnTo>
                      <a:pt x="0" y="21716"/>
                    </a:lnTo>
                    <a:lnTo>
                      <a:pt x="0" y="33146"/>
                    </a:lnTo>
                    <a:lnTo>
                      <a:pt x="7619" y="83438"/>
                    </a:lnTo>
                    <a:lnTo>
                      <a:pt x="31241" y="111632"/>
                    </a:lnTo>
                    <a:lnTo>
                      <a:pt x="42076" y="110870"/>
                    </a:lnTo>
                    <a:lnTo>
                      <a:pt x="72711" y="78116"/>
                    </a:lnTo>
                    <a:lnTo>
                      <a:pt x="79259" y="51184"/>
                    </a:lnTo>
                    <a:lnTo>
                      <a:pt x="79247" y="37718"/>
                    </a:lnTo>
                    <a:lnTo>
                      <a:pt x="49529" y="2666"/>
                    </a:lnTo>
                    <a:lnTo>
                      <a:pt x="30765" y="0"/>
                    </a:lnTo>
                    <a:lnTo>
                      <a:pt x="21133" y="1595"/>
                    </a:lnTo>
                    <a:lnTo>
                      <a:pt x="22859" y="2400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4" name="Google Shape;9154;p114"/>
              <p:cNvSpPr/>
              <p:nvPr/>
            </p:nvSpPr>
            <p:spPr>
              <a:xfrm>
                <a:off x="4694289" y="3112770"/>
                <a:ext cx="69850" cy="104139"/>
              </a:xfrm>
              <a:custGeom>
                <a:rect b="b" l="l" r="r" t="t"/>
                <a:pathLst>
                  <a:path extrusionOk="0" h="104139" w="69850">
                    <a:moveTo>
                      <a:pt x="9536" y="18287"/>
                    </a:moveTo>
                    <a:lnTo>
                      <a:pt x="4167" y="30277"/>
                    </a:lnTo>
                    <a:lnTo>
                      <a:pt x="869" y="41052"/>
                    </a:lnTo>
                    <a:lnTo>
                      <a:pt x="0" y="52256"/>
                    </a:lnTo>
                    <a:lnTo>
                      <a:pt x="1916" y="65531"/>
                    </a:lnTo>
                    <a:lnTo>
                      <a:pt x="22490" y="99821"/>
                    </a:lnTo>
                    <a:lnTo>
                      <a:pt x="38302" y="103822"/>
                    </a:lnTo>
                    <a:lnTo>
                      <a:pt x="46065" y="101965"/>
                    </a:lnTo>
                    <a:lnTo>
                      <a:pt x="68508" y="67746"/>
                    </a:lnTo>
                    <a:lnTo>
                      <a:pt x="69734" y="56387"/>
                    </a:lnTo>
                    <a:lnTo>
                      <a:pt x="68770" y="40516"/>
                    </a:lnTo>
                    <a:lnTo>
                      <a:pt x="42302" y="7619"/>
                    </a:lnTo>
                    <a:lnTo>
                      <a:pt x="11822" y="0"/>
                    </a:lnTo>
                    <a:lnTo>
                      <a:pt x="11060" y="0"/>
                    </a:lnTo>
                    <a:lnTo>
                      <a:pt x="10298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5" name="Google Shape;9155;p114"/>
              <p:cNvSpPr/>
              <p:nvPr/>
            </p:nvSpPr>
            <p:spPr>
              <a:xfrm>
                <a:off x="4796790" y="3073908"/>
                <a:ext cx="82550" cy="133985"/>
              </a:xfrm>
              <a:custGeom>
                <a:rect b="b" l="l" r="r" t="t"/>
                <a:pathLst>
                  <a:path extrusionOk="0" h="133985" w="82550">
                    <a:moveTo>
                      <a:pt x="52577" y="22098"/>
                    </a:moveTo>
                    <a:lnTo>
                      <a:pt x="21335" y="0"/>
                    </a:lnTo>
                    <a:lnTo>
                      <a:pt x="16763" y="11430"/>
                    </a:lnTo>
                    <a:lnTo>
                      <a:pt x="13715" y="17526"/>
                    </a:lnTo>
                    <a:lnTo>
                      <a:pt x="9965" y="28336"/>
                    </a:lnTo>
                    <a:lnTo>
                      <a:pt x="7143" y="40576"/>
                    </a:lnTo>
                    <a:lnTo>
                      <a:pt x="5893" y="53101"/>
                    </a:lnTo>
                    <a:lnTo>
                      <a:pt x="6857" y="64770"/>
                    </a:lnTo>
                    <a:lnTo>
                      <a:pt x="45755" y="89118"/>
                    </a:lnTo>
                    <a:lnTo>
                      <a:pt x="55911" y="89820"/>
                    </a:lnTo>
                    <a:lnTo>
                      <a:pt x="65924" y="90951"/>
                    </a:lnTo>
                    <a:lnTo>
                      <a:pt x="75437" y="93726"/>
                    </a:lnTo>
                    <a:lnTo>
                      <a:pt x="80009" y="95250"/>
                    </a:lnTo>
                    <a:lnTo>
                      <a:pt x="82295" y="101346"/>
                    </a:lnTo>
                    <a:lnTo>
                      <a:pt x="77723" y="105918"/>
                    </a:lnTo>
                    <a:lnTo>
                      <a:pt x="69627" y="111990"/>
                    </a:lnTo>
                    <a:lnTo>
                      <a:pt x="59816" y="116776"/>
                    </a:lnTo>
                    <a:lnTo>
                      <a:pt x="49434" y="120705"/>
                    </a:lnTo>
                    <a:lnTo>
                      <a:pt x="39623" y="124206"/>
                    </a:lnTo>
                    <a:lnTo>
                      <a:pt x="32944" y="126908"/>
                    </a:lnTo>
                    <a:lnTo>
                      <a:pt x="21621" y="130968"/>
                    </a:lnTo>
                    <a:lnTo>
                      <a:pt x="10156" y="133742"/>
                    </a:lnTo>
                    <a:lnTo>
                      <a:pt x="3047" y="132588"/>
                    </a:lnTo>
                    <a:lnTo>
                      <a:pt x="761" y="130302"/>
                    </a:lnTo>
                    <a:lnTo>
                      <a:pt x="0" y="128016"/>
                    </a:lnTo>
                    <a:lnTo>
                      <a:pt x="1523" y="12420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6" name="Google Shape;9156;p114"/>
              <p:cNvSpPr/>
              <p:nvPr/>
            </p:nvSpPr>
            <p:spPr>
              <a:xfrm>
                <a:off x="4912614" y="3075432"/>
                <a:ext cx="74295" cy="121285"/>
              </a:xfrm>
              <a:custGeom>
                <a:rect b="b" l="l" r="r" t="t"/>
                <a:pathLst>
                  <a:path extrusionOk="0" h="121285" w="74295">
                    <a:moveTo>
                      <a:pt x="12953" y="0"/>
                    </a:moveTo>
                    <a:lnTo>
                      <a:pt x="1523" y="49530"/>
                    </a:lnTo>
                    <a:lnTo>
                      <a:pt x="0" y="72771"/>
                    </a:lnTo>
                    <a:lnTo>
                      <a:pt x="666" y="84677"/>
                    </a:lnTo>
                    <a:lnTo>
                      <a:pt x="25145" y="119634"/>
                    </a:lnTo>
                    <a:lnTo>
                      <a:pt x="34254" y="120919"/>
                    </a:lnTo>
                    <a:lnTo>
                      <a:pt x="43148" y="120205"/>
                    </a:lnTo>
                    <a:lnTo>
                      <a:pt x="51613" y="117490"/>
                    </a:lnTo>
                    <a:lnTo>
                      <a:pt x="59435" y="112776"/>
                    </a:lnTo>
                    <a:lnTo>
                      <a:pt x="67055" y="105918"/>
                    </a:lnTo>
                    <a:lnTo>
                      <a:pt x="70103" y="103632"/>
                    </a:lnTo>
                    <a:lnTo>
                      <a:pt x="73913" y="9829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7" name="Google Shape;9157;p114"/>
              <p:cNvSpPr/>
              <p:nvPr/>
            </p:nvSpPr>
            <p:spPr>
              <a:xfrm>
                <a:off x="4911090" y="3055905"/>
                <a:ext cx="85725" cy="62864"/>
              </a:xfrm>
              <a:custGeom>
                <a:rect b="b" l="l" r="r" t="t"/>
                <a:pathLst>
                  <a:path extrusionOk="0" h="62864" w="85725">
                    <a:moveTo>
                      <a:pt x="9905" y="60674"/>
                    </a:moveTo>
                    <a:lnTo>
                      <a:pt x="22502" y="62603"/>
                    </a:lnTo>
                    <a:lnTo>
                      <a:pt x="32956" y="62388"/>
                    </a:lnTo>
                    <a:lnTo>
                      <a:pt x="43124" y="59602"/>
                    </a:lnTo>
                    <a:lnTo>
                      <a:pt x="79617" y="34635"/>
                    </a:lnTo>
                    <a:lnTo>
                      <a:pt x="85427" y="17561"/>
                    </a:lnTo>
                    <a:lnTo>
                      <a:pt x="82772" y="11429"/>
                    </a:lnTo>
                    <a:lnTo>
                      <a:pt x="77402" y="6869"/>
                    </a:lnTo>
                    <a:lnTo>
                      <a:pt x="70103" y="3524"/>
                    </a:lnTo>
                    <a:lnTo>
                      <a:pt x="60459" y="1154"/>
                    </a:lnTo>
                    <a:lnTo>
                      <a:pt x="49529" y="0"/>
                    </a:lnTo>
                    <a:lnTo>
                      <a:pt x="38600" y="416"/>
                    </a:lnTo>
                    <a:lnTo>
                      <a:pt x="3047" y="27146"/>
                    </a:lnTo>
                    <a:lnTo>
                      <a:pt x="2285" y="29432"/>
                    </a:lnTo>
                    <a:lnTo>
                      <a:pt x="1523" y="30956"/>
                    </a:lnTo>
                    <a:lnTo>
                      <a:pt x="0" y="3324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58" name="Google Shape;9158;p114"/>
            <p:cNvGrpSpPr/>
            <p:nvPr/>
          </p:nvGrpSpPr>
          <p:grpSpPr>
            <a:xfrm>
              <a:off x="5513806" y="2965263"/>
              <a:ext cx="505256" cy="236855"/>
              <a:chOff x="5513806" y="2965263"/>
              <a:chExt cx="505256" cy="236855"/>
            </a:xfrm>
          </p:grpSpPr>
          <p:sp>
            <p:nvSpPr>
              <p:cNvPr id="9159" name="Google Shape;9159;p114"/>
              <p:cNvSpPr/>
              <p:nvPr/>
            </p:nvSpPr>
            <p:spPr>
              <a:xfrm>
                <a:off x="5544883" y="2965263"/>
                <a:ext cx="53975" cy="236855"/>
              </a:xfrm>
              <a:custGeom>
                <a:rect b="b" l="l" r="r" t="t"/>
                <a:pathLst>
                  <a:path extrusionOk="0" h="236855" w="53975">
                    <a:moveTo>
                      <a:pt x="18478" y="236660"/>
                    </a:moveTo>
                    <a:lnTo>
                      <a:pt x="17204" y="224087"/>
                    </a:lnTo>
                    <a:lnTo>
                      <a:pt x="15716" y="211514"/>
                    </a:lnTo>
                    <a:lnTo>
                      <a:pt x="14085" y="198941"/>
                    </a:lnTo>
                    <a:lnTo>
                      <a:pt x="12382" y="186368"/>
                    </a:lnTo>
                    <a:lnTo>
                      <a:pt x="9108" y="158353"/>
                    </a:lnTo>
                    <a:lnTo>
                      <a:pt x="3702" y="102036"/>
                    </a:lnTo>
                    <a:lnTo>
                      <a:pt x="952" y="62257"/>
                    </a:lnTo>
                    <a:lnTo>
                      <a:pt x="0" y="38445"/>
                    </a:lnTo>
                    <a:lnTo>
                      <a:pt x="952" y="27110"/>
                    </a:lnTo>
                    <a:lnTo>
                      <a:pt x="32003" y="916"/>
                    </a:lnTo>
                    <a:lnTo>
                      <a:pt x="39266" y="0"/>
                    </a:lnTo>
                    <a:lnTo>
                      <a:pt x="46672" y="440"/>
                    </a:lnTo>
                    <a:lnTo>
                      <a:pt x="51244" y="2726"/>
                    </a:lnTo>
                    <a:lnTo>
                      <a:pt x="52768" y="3488"/>
                    </a:lnTo>
                    <a:lnTo>
                      <a:pt x="53530" y="806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160" name="Google Shape;9160;p11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513806" y="3016732"/>
                <a:ext cx="155498" cy="1669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61" name="Google Shape;9161;p11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698972" y="3035020"/>
                <a:ext cx="83870" cy="1387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62" name="Google Shape;9162;p11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817082" y="2996920"/>
                <a:ext cx="201980" cy="1722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163" name="Google Shape;9163;p114"/>
            <p:cNvGrpSpPr/>
            <p:nvPr/>
          </p:nvGrpSpPr>
          <p:grpSpPr>
            <a:xfrm>
              <a:off x="6355079" y="3019806"/>
              <a:ext cx="493236" cy="143383"/>
              <a:chOff x="6355079" y="3019806"/>
              <a:chExt cx="493236" cy="143383"/>
            </a:xfrm>
          </p:grpSpPr>
          <p:sp>
            <p:nvSpPr>
              <p:cNvPr id="9164" name="Google Shape;9164;p114"/>
              <p:cNvSpPr/>
              <p:nvPr/>
            </p:nvSpPr>
            <p:spPr>
              <a:xfrm>
                <a:off x="6355079" y="3034284"/>
                <a:ext cx="155575" cy="128905"/>
              </a:xfrm>
              <a:custGeom>
                <a:rect b="b" l="l" r="r" t="t"/>
                <a:pathLst>
                  <a:path extrusionOk="0" h="128905" w="155575">
                    <a:moveTo>
                      <a:pt x="2286" y="25146"/>
                    </a:moveTo>
                    <a:lnTo>
                      <a:pt x="785" y="41231"/>
                    </a:lnTo>
                    <a:lnTo>
                      <a:pt x="0" y="56673"/>
                    </a:lnTo>
                    <a:lnTo>
                      <a:pt x="357" y="71973"/>
                    </a:lnTo>
                    <a:lnTo>
                      <a:pt x="8286" y="117097"/>
                    </a:lnTo>
                    <a:lnTo>
                      <a:pt x="12192" y="127254"/>
                    </a:lnTo>
                    <a:lnTo>
                      <a:pt x="12192" y="128016"/>
                    </a:lnTo>
                    <a:lnTo>
                      <a:pt x="12954" y="128778"/>
                    </a:lnTo>
                    <a:lnTo>
                      <a:pt x="12596" y="115062"/>
                    </a:lnTo>
                    <a:lnTo>
                      <a:pt x="11811" y="101346"/>
                    </a:lnTo>
                    <a:lnTo>
                      <a:pt x="11025" y="87630"/>
                    </a:lnTo>
                    <a:lnTo>
                      <a:pt x="10668" y="73914"/>
                    </a:lnTo>
                    <a:lnTo>
                      <a:pt x="10346" y="61567"/>
                    </a:lnTo>
                    <a:lnTo>
                      <a:pt x="10382" y="48291"/>
                    </a:lnTo>
                    <a:lnTo>
                      <a:pt x="12275" y="35444"/>
                    </a:lnTo>
                    <a:lnTo>
                      <a:pt x="17526" y="24384"/>
                    </a:lnTo>
                    <a:lnTo>
                      <a:pt x="24443" y="19026"/>
                    </a:lnTo>
                    <a:lnTo>
                      <a:pt x="32861" y="18097"/>
                    </a:lnTo>
                    <a:lnTo>
                      <a:pt x="41421" y="20312"/>
                    </a:lnTo>
                    <a:lnTo>
                      <a:pt x="76200" y="54066"/>
                    </a:lnTo>
                    <a:lnTo>
                      <a:pt x="90118" y="93940"/>
                    </a:lnTo>
                    <a:lnTo>
                      <a:pt x="90678" y="103632"/>
                    </a:lnTo>
                    <a:lnTo>
                      <a:pt x="90678" y="107442"/>
                    </a:lnTo>
                    <a:lnTo>
                      <a:pt x="91440" y="108966"/>
                    </a:lnTo>
                    <a:lnTo>
                      <a:pt x="71723" y="61817"/>
                    </a:lnTo>
                    <a:lnTo>
                      <a:pt x="73068" y="46231"/>
                    </a:lnTo>
                    <a:lnTo>
                      <a:pt x="94416" y="3821"/>
                    </a:lnTo>
                    <a:lnTo>
                      <a:pt x="105156" y="0"/>
                    </a:lnTo>
                    <a:lnTo>
                      <a:pt x="115669" y="273"/>
                    </a:lnTo>
                    <a:lnTo>
                      <a:pt x="146863" y="28336"/>
                    </a:lnTo>
                    <a:lnTo>
                      <a:pt x="155102" y="77545"/>
                    </a:lnTo>
                    <a:lnTo>
                      <a:pt x="154019" y="89820"/>
                    </a:lnTo>
                    <a:lnTo>
                      <a:pt x="151364" y="101953"/>
                    </a:lnTo>
                    <a:lnTo>
                      <a:pt x="147066" y="114300"/>
                    </a:lnTo>
                    <a:lnTo>
                      <a:pt x="143256" y="121158"/>
                    </a:lnTo>
                    <a:lnTo>
                      <a:pt x="143256" y="122682"/>
                    </a:lnTo>
                    <a:lnTo>
                      <a:pt x="140208" y="12649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5" name="Google Shape;9165;p114"/>
              <p:cNvSpPr/>
              <p:nvPr/>
            </p:nvSpPr>
            <p:spPr>
              <a:xfrm>
                <a:off x="6555485" y="3040380"/>
                <a:ext cx="47625" cy="101600"/>
              </a:xfrm>
              <a:custGeom>
                <a:rect b="b" l="l" r="r" t="t"/>
                <a:pathLst>
                  <a:path extrusionOk="0" h="101600" w="47625">
                    <a:moveTo>
                      <a:pt x="0" y="0"/>
                    </a:moveTo>
                    <a:lnTo>
                      <a:pt x="738" y="13918"/>
                    </a:lnTo>
                    <a:lnTo>
                      <a:pt x="1905" y="27336"/>
                    </a:lnTo>
                    <a:lnTo>
                      <a:pt x="3643" y="40612"/>
                    </a:lnTo>
                    <a:lnTo>
                      <a:pt x="6096" y="54102"/>
                    </a:lnTo>
                    <a:lnTo>
                      <a:pt x="7465" y="63567"/>
                    </a:lnTo>
                    <a:lnTo>
                      <a:pt x="9620" y="73247"/>
                    </a:lnTo>
                    <a:lnTo>
                      <a:pt x="13061" y="82498"/>
                    </a:lnTo>
                    <a:lnTo>
                      <a:pt x="18288" y="90678"/>
                    </a:lnTo>
                    <a:lnTo>
                      <a:pt x="21336" y="96012"/>
                    </a:lnTo>
                    <a:lnTo>
                      <a:pt x="32004" y="101346"/>
                    </a:lnTo>
                    <a:lnTo>
                      <a:pt x="38100" y="98297"/>
                    </a:lnTo>
                    <a:lnTo>
                      <a:pt x="43434" y="92963"/>
                    </a:lnTo>
                    <a:lnTo>
                      <a:pt x="44958" y="91439"/>
                    </a:lnTo>
                    <a:lnTo>
                      <a:pt x="47244" y="8686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6" name="Google Shape;9166;p114"/>
              <p:cNvSpPr/>
              <p:nvPr/>
            </p:nvSpPr>
            <p:spPr>
              <a:xfrm>
                <a:off x="6542531" y="3026473"/>
                <a:ext cx="57150" cy="49530"/>
              </a:xfrm>
              <a:custGeom>
                <a:rect b="b" l="l" r="r" t="t"/>
                <a:pathLst>
                  <a:path extrusionOk="0" h="49530" w="57150">
                    <a:moveTo>
                      <a:pt x="0" y="47434"/>
                    </a:moveTo>
                    <a:lnTo>
                      <a:pt x="11239" y="49363"/>
                    </a:lnTo>
                    <a:lnTo>
                      <a:pt x="20764" y="49149"/>
                    </a:lnTo>
                    <a:lnTo>
                      <a:pt x="30003" y="46362"/>
                    </a:lnTo>
                    <a:lnTo>
                      <a:pt x="57149" y="16192"/>
                    </a:lnTo>
                    <a:lnTo>
                      <a:pt x="54078" y="9644"/>
                    </a:lnTo>
                    <a:lnTo>
                      <a:pt x="12180" y="0"/>
                    </a:lnTo>
                    <a:lnTo>
                      <a:pt x="9905" y="952"/>
                    </a:lnTo>
                    <a:lnTo>
                      <a:pt x="11429" y="1714"/>
                    </a:lnTo>
                    <a:lnTo>
                      <a:pt x="12953" y="1714"/>
                    </a:lnTo>
                    <a:lnTo>
                      <a:pt x="14477" y="247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7" name="Google Shape;9167;p114"/>
              <p:cNvSpPr/>
              <p:nvPr/>
            </p:nvSpPr>
            <p:spPr>
              <a:xfrm>
                <a:off x="6643877" y="3020568"/>
                <a:ext cx="101600" cy="121285"/>
              </a:xfrm>
              <a:custGeom>
                <a:rect b="b" l="l" r="r" t="t"/>
                <a:pathLst>
                  <a:path extrusionOk="0" h="121285" w="101600">
                    <a:moveTo>
                      <a:pt x="64770" y="82296"/>
                    </a:moveTo>
                    <a:lnTo>
                      <a:pt x="61852" y="71056"/>
                    </a:lnTo>
                    <a:lnTo>
                      <a:pt x="60864" y="62103"/>
                    </a:lnTo>
                    <a:lnTo>
                      <a:pt x="61448" y="53149"/>
                    </a:lnTo>
                    <a:lnTo>
                      <a:pt x="63246" y="41910"/>
                    </a:lnTo>
                    <a:lnTo>
                      <a:pt x="64531" y="34218"/>
                    </a:lnTo>
                    <a:lnTo>
                      <a:pt x="65532" y="25527"/>
                    </a:lnTo>
                    <a:lnTo>
                      <a:pt x="65389" y="16835"/>
                    </a:lnTo>
                    <a:lnTo>
                      <a:pt x="63246" y="9144"/>
                    </a:lnTo>
                    <a:lnTo>
                      <a:pt x="59436" y="1524"/>
                    </a:lnTo>
                    <a:lnTo>
                      <a:pt x="48768" y="0"/>
                    </a:lnTo>
                    <a:lnTo>
                      <a:pt x="41910" y="3810"/>
                    </a:lnTo>
                    <a:lnTo>
                      <a:pt x="17478" y="34778"/>
                    </a:lnTo>
                    <a:lnTo>
                      <a:pt x="3238" y="73342"/>
                    </a:lnTo>
                    <a:lnTo>
                      <a:pt x="0" y="102108"/>
                    </a:lnTo>
                    <a:lnTo>
                      <a:pt x="369" y="110549"/>
                    </a:lnTo>
                    <a:lnTo>
                      <a:pt x="2952" y="116490"/>
                    </a:lnTo>
                    <a:lnTo>
                      <a:pt x="8251" y="120003"/>
                    </a:lnTo>
                    <a:lnTo>
                      <a:pt x="16764" y="121158"/>
                    </a:lnTo>
                    <a:lnTo>
                      <a:pt x="27801" y="118371"/>
                    </a:lnTo>
                    <a:lnTo>
                      <a:pt x="57328" y="83034"/>
                    </a:lnTo>
                    <a:lnTo>
                      <a:pt x="69342" y="40386"/>
                    </a:lnTo>
                    <a:lnTo>
                      <a:pt x="69342" y="38862"/>
                    </a:lnTo>
                    <a:lnTo>
                      <a:pt x="69342" y="34290"/>
                    </a:lnTo>
                    <a:lnTo>
                      <a:pt x="69342" y="39624"/>
                    </a:lnTo>
                    <a:lnTo>
                      <a:pt x="69342" y="40386"/>
                    </a:lnTo>
                    <a:lnTo>
                      <a:pt x="69342" y="44958"/>
                    </a:lnTo>
                    <a:lnTo>
                      <a:pt x="69294" y="53851"/>
                    </a:lnTo>
                    <a:lnTo>
                      <a:pt x="81248" y="91630"/>
                    </a:lnTo>
                    <a:lnTo>
                      <a:pt x="94488" y="98298"/>
                    </a:lnTo>
                    <a:lnTo>
                      <a:pt x="96774" y="98298"/>
                    </a:lnTo>
                    <a:lnTo>
                      <a:pt x="99060" y="98298"/>
                    </a:lnTo>
                    <a:lnTo>
                      <a:pt x="101346" y="9829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8" name="Google Shape;9168;p114"/>
              <p:cNvSpPr/>
              <p:nvPr/>
            </p:nvSpPr>
            <p:spPr>
              <a:xfrm>
                <a:off x="6767036" y="3019806"/>
                <a:ext cx="81279" cy="97789"/>
              </a:xfrm>
              <a:custGeom>
                <a:rect b="b" l="l" r="r" t="t"/>
                <a:pathLst>
                  <a:path extrusionOk="0" h="97789" w="81279">
                    <a:moveTo>
                      <a:pt x="14763" y="25908"/>
                    </a:moveTo>
                    <a:lnTo>
                      <a:pt x="285" y="68580"/>
                    </a:lnTo>
                    <a:lnTo>
                      <a:pt x="0" y="82200"/>
                    </a:lnTo>
                    <a:lnTo>
                      <a:pt x="607" y="89046"/>
                    </a:lnTo>
                    <a:lnTo>
                      <a:pt x="2571" y="95250"/>
                    </a:lnTo>
                    <a:lnTo>
                      <a:pt x="4857" y="96774"/>
                    </a:lnTo>
                    <a:lnTo>
                      <a:pt x="4857" y="97536"/>
                    </a:lnTo>
                    <a:lnTo>
                      <a:pt x="7143" y="97536"/>
                    </a:lnTo>
                    <a:lnTo>
                      <a:pt x="8667" y="90678"/>
                    </a:lnTo>
                    <a:lnTo>
                      <a:pt x="7905" y="83058"/>
                    </a:lnTo>
                    <a:lnTo>
                      <a:pt x="8667" y="75438"/>
                    </a:lnTo>
                    <a:lnTo>
                      <a:pt x="13918" y="36325"/>
                    </a:lnTo>
                    <a:lnTo>
                      <a:pt x="33885" y="2940"/>
                    </a:lnTo>
                    <a:lnTo>
                      <a:pt x="42957" y="0"/>
                    </a:lnTo>
                    <a:lnTo>
                      <a:pt x="51744" y="273"/>
                    </a:lnTo>
                    <a:lnTo>
                      <a:pt x="79152" y="37242"/>
                    </a:lnTo>
                    <a:lnTo>
                      <a:pt x="81105" y="66877"/>
                    </a:lnTo>
                    <a:lnTo>
                      <a:pt x="79724" y="75723"/>
                    </a:lnTo>
                    <a:lnTo>
                      <a:pt x="76342" y="83855"/>
                    </a:lnTo>
                    <a:lnTo>
                      <a:pt x="70389" y="89916"/>
                    </a:lnTo>
                    <a:lnTo>
                      <a:pt x="69627" y="89916"/>
                    </a:lnTo>
                    <a:lnTo>
                      <a:pt x="68865" y="89916"/>
                    </a:lnTo>
                    <a:lnTo>
                      <a:pt x="67341" y="8991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169" name="Google Shape;9169;p1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258024" y="2777464"/>
              <a:ext cx="242890" cy="3696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70" name="Google Shape;9170;p114"/>
            <p:cNvGrpSpPr/>
            <p:nvPr/>
          </p:nvGrpSpPr>
          <p:grpSpPr>
            <a:xfrm>
              <a:off x="8018500" y="2907885"/>
              <a:ext cx="316001" cy="148724"/>
              <a:chOff x="8018500" y="2907885"/>
              <a:chExt cx="316001" cy="148724"/>
            </a:xfrm>
          </p:grpSpPr>
          <p:pic>
            <p:nvPicPr>
              <p:cNvPr id="9171" name="Google Shape;9171;p11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8018500" y="2907885"/>
                <a:ext cx="258273" cy="1487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72" name="Google Shape;9172;p114"/>
              <p:cNvSpPr/>
              <p:nvPr/>
            </p:nvSpPr>
            <p:spPr>
              <a:xfrm>
                <a:off x="8325611" y="2991611"/>
                <a:ext cx="8890" cy="13969"/>
              </a:xfrm>
              <a:custGeom>
                <a:rect b="b" l="l" r="r" t="t"/>
                <a:pathLst>
                  <a:path extrusionOk="0" h="13969" w="8890">
                    <a:moveTo>
                      <a:pt x="8381" y="13715"/>
                    </a:moveTo>
                    <a:lnTo>
                      <a:pt x="5333" y="12953"/>
                    </a:lnTo>
                    <a:lnTo>
                      <a:pt x="2285" y="12953"/>
                    </a:lnTo>
                    <a:lnTo>
                      <a:pt x="761" y="11429"/>
                    </a:lnTo>
                    <a:lnTo>
                      <a:pt x="0" y="10667"/>
                    </a:lnTo>
                    <a:lnTo>
                      <a:pt x="761" y="7619"/>
                    </a:lnTo>
                    <a:lnTo>
                      <a:pt x="761" y="6095"/>
                    </a:lnTo>
                    <a:lnTo>
                      <a:pt x="761" y="3809"/>
                    </a:lnTo>
                    <a:lnTo>
                      <a:pt x="761" y="1523"/>
                    </a:lnTo>
                    <a:lnTo>
                      <a:pt x="761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3" name="Google Shape;9173;p114"/>
              <p:cNvSpPr/>
              <p:nvPr/>
            </p:nvSpPr>
            <p:spPr>
              <a:xfrm>
                <a:off x="8316467" y="2908553"/>
                <a:ext cx="7620" cy="124460"/>
              </a:xfrm>
              <a:custGeom>
                <a:rect b="b" l="l" r="r" t="t"/>
                <a:pathLst>
                  <a:path extrusionOk="0" h="124460" w="7620">
                    <a:moveTo>
                      <a:pt x="0" y="0"/>
                    </a:moveTo>
                    <a:lnTo>
                      <a:pt x="35" y="13144"/>
                    </a:lnTo>
                    <a:lnTo>
                      <a:pt x="285" y="26288"/>
                    </a:lnTo>
                    <a:lnTo>
                      <a:pt x="964" y="39433"/>
                    </a:lnTo>
                    <a:lnTo>
                      <a:pt x="2286" y="52577"/>
                    </a:lnTo>
                    <a:lnTo>
                      <a:pt x="3214" y="64008"/>
                    </a:lnTo>
                    <a:lnTo>
                      <a:pt x="4572" y="75438"/>
                    </a:lnTo>
                    <a:lnTo>
                      <a:pt x="5929" y="86868"/>
                    </a:lnTo>
                    <a:lnTo>
                      <a:pt x="6858" y="98298"/>
                    </a:lnTo>
                    <a:lnTo>
                      <a:pt x="6655" y="105132"/>
                    </a:lnTo>
                    <a:lnTo>
                      <a:pt x="6381" y="114680"/>
                    </a:lnTo>
                    <a:lnTo>
                      <a:pt x="6536" y="122515"/>
                    </a:lnTo>
                    <a:lnTo>
                      <a:pt x="7620" y="12420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74" name="Google Shape;9174;p114"/>
            <p:cNvSpPr/>
            <p:nvPr/>
          </p:nvSpPr>
          <p:spPr>
            <a:xfrm>
              <a:off x="8277606" y="2817876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8287"/>
                  </a:lnTo>
                  <a:lnTo>
                    <a:pt x="5333" y="22859"/>
                  </a:lnTo>
                  <a:lnTo>
                    <a:pt x="18287" y="22859"/>
                  </a:lnTo>
                  <a:lnTo>
                    <a:pt x="22859" y="18287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8287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75" name="Google Shape;9175;p114"/>
            <p:cNvGrpSpPr/>
            <p:nvPr/>
          </p:nvGrpSpPr>
          <p:grpSpPr>
            <a:xfrm>
              <a:off x="8402870" y="2778226"/>
              <a:ext cx="738106" cy="319328"/>
              <a:chOff x="8402870" y="2778226"/>
              <a:chExt cx="738106" cy="319328"/>
            </a:xfrm>
          </p:grpSpPr>
          <p:pic>
            <p:nvPicPr>
              <p:cNvPr id="9176" name="Google Shape;9176;p11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8402870" y="2807873"/>
                <a:ext cx="262619" cy="2058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77" name="Google Shape;9177;p11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707348" y="2778226"/>
                <a:ext cx="433628" cy="3193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178" name="Google Shape;9178;p11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533868" y="2514574"/>
              <a:ext cx="150450" cy="2271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79" name="Google Shape;9179;p114"/>
            <p:cNvGrpSpPr/>
            <p:nvPr/>
          </p:nvGrpSpPr>
          <p:grpSpPr>
            <a:xfrm>
              <a:off x="4868894" y="2104643"/>
              <a:ext cx="104932" cy="226060"/>
              <a:chOff x="4868894" y="2104643"/>
              <a:chExt cx="104932" cy="226060"/>
            </a:xfrm>
          </p:grpSpPr>
          <p:sp>
            <p:nvSpPr>
              <p:cNvPr id="9180" name="Google Shape;9180;p114"/>
              <p:cNvSpPr/>
              <p:nvPr/>
            </p:nvSpPr>
            <p:spPr>
              <a:xfrm>
                <a:off x="4868894" y="2104643"/>
                <a:ext cx="12064" cy="226060"/>
              </a:xfrm>
              <a:custGeom>
                <a:rect b="b" l="l" r="r" t="t"/>
                <a:pathLst>
                  <a:path extrusionOk="0" h="226060" w="12064">
                    <a:moveTo>
                      <a:pt x="2571" y="0"/>
                    </a:moveTo>
                    <a:lnTo>
                      <a:pt x="107" y="15204"/>
                    </a:lnTo>
                    <a:lnTo>
                      <a:pt x="0" y="30194"/>
                    </a:lnTo>
                    <a:lnTo>
                      <a:pt x="1178" y="45327"/>
                    </a:lnTo>
                    <a:lnTo>
                      <a:pt x="2571" y="60960"/>
                    </a:lnTo>
                    <a:lnTo>
                      <a:pt x="3929" y="93987"/>
                    </a:lnTo>
                    <a:lnTo>
                      <a:pt x="5786" y="159758"/>
                    </a:lnTo>
                    <a:lnTo>
                      <a:pt x="7739" y="200084"/>
                    </a:lnTo>
                    <a:lnTo>
                      <a:pt x="10953" y="220979"/>
                    </a:lnTo>
                    <a:lnTo>
                      <a:pt x="11715" y="225552"/>
                    </a:lnTo>
                    <a:lnTo>
                      <a:pt x="7905" y="215646"/>
                    </a:lnTo>
                    <a:lnTo>
                      <a:pt x="7143" y="211836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1" name="Google Shape;9181;p114"/>
              <p:cNvSpPr/>
              <p:nvPr/>
            </p:nvSpPr>
            <p:spPr>
              <a:xfrm>
                <a:off x="4876037" y="2147315"/>
                <a:ext cx="97789" cy="173355"/>
              </a:xfrm>
              <a:custGeom>
                <a:rect b="b" l="l" r="r" t="t"/>
                <a:pathLst>
                  <a:path extrusionOk="0" h="173355" w="97789">
                    <a:moveTo>
                      <a:pt x="90677" y="0"/>
                    </a:moveTo>
                    <a:lnTo>
                      <a:pt x="61638" y="36433"/>
                    </a:lnTo>
                    <a:lnTo>
                      <a:pt x="30575" y="68675"/>
                    </a:lnTo>
                    <a:lnTo>
                      <a:pt x="2285" y="91440"/>
                    </a:lnTo>
                    <a:lnTo>
                      <a:pt x="0" y="92964"/>
                    </a:lnTo>
                    <a:lnTo>
                      <a:pt x="0" y="93726"/>
                    </a:lnTo>
                    <a:lnTo>
                      <a:pt x="0" y="94488"/>
                    </a:lnTo>
                    <a:lnTo>
                      <a:pt x="3047" y="99822"/>
                    </a:lnTo>
                    <a:lnTo>
                      <a:pt x="6095" y="103632"/>
                    </a:lnTo>
                    <a:lnTo>
                      <a:pt x="11429" y="108204"/>
                    </a:lnTo>
                    <a:lnTo>
                      <a:pt x="19895" y="116205"/>
                    </a:lnTo>
                    <a:lnTo>
                      <a:pt x="54316" y="146923"/>
                    </a:lnTo>
                    <a:lnTo>
                      <a:pt x="86867" y="168402"/>
                    </a:lnTo>
                    <a:lnTo>
                      <a:pt x="91439" y="171450"/>
                    </a:lnTo>
                    <a:lnTo>
                      <a:pt x="97535" y="172974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82" name="Google Shape;9182;p114"/>
            <p:cNvGrpSpPr/>
            <p:nvPr/>
          </p:nvGrpSpPr>
          <p:grpSpPr>
            <a:xfrm>
              <a:off x="5082540" y="2106059"/>
              <a:ext cx="752118" cy="215017"/>
              <a:chOff x="5082540" y="2106059"/>
              <a:chExt cx="752118" cy="215017"/>
            </a:xfrm>
          </p:grpSpPr>
          <p:sp>
            <p:nvSpPr>
              <p:cNvPr id="9183" name="Google Shape;9183;p114"/>
              <p:cNvSpPr/>
              <p:nvPr/>
            </p:nvSpPr>
            <p:spPr>
              <a:xfrm>
                <a:off x="5082540" y="2205227"/>
                <a:ext cx="45720" cy="6350"/>
              </a:xfrm>
              <a:custGeom>
                <a:rect b="b" l="l" r="r" t="t"/>
                <a:pathLst>
                  <a:path extrusionOk="0" h="6350" w="45720">
                    <a:moveTo>
                      <a:pt x="0" y="0"/>
                    </a:moveTo>
                    <a:lnTo>
                      <a:pt x="9108" y="3298"/>
                    </a:lnTo>
                    <a:lnTo>
                      <a:pt x="16859" y="5238"/>
                    </a:lnTo>
                    <a:lnTo>
                      <a:pt x="24753" y="5893"/>
                    </a:lnTo>
                    <a:lnTo>
                      <a:pt x="34290" y="5333"/>
                    </a:lnTo>
                    <a:lnTo>
                      <a:pt x="40386" y="4571"/>
                    </a:lnTo>
                    <a:lnTo>
                      <a:pt x="41910" y="3809"/>
                    </a:lnTo>
                    <a:lnTo>
                      <a:pt x="45720" y="3047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184" name="Google Shape;9184;p114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5163286" y="2133574"/>
                <a:ext cx="250748" cy="1875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85" name="Google Shape;9185;p114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5449036" y="2106059"/>
                <a:ext cx="385622" cy="2020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186" name="Google Shape;9186;p114"/>
            <p:cNvGrpSpPr/>
            <p:nvPr/>
          </p:nvGrpSpPr>
          <p:grpSpPr>
            <a:xfrm>
              <a:off x="5929858" y="2113762"/>
              <a:ext cx="278180" cy="180644"/>
              <a:chOff x="5929858" y="2113762"/>
              <a:chExt cx="278180" cy="180644"/>
            </a:xfrm>
          </p:grpSpPr>
          <p:pic>
            <p:nvPicPr>
              <p:cNvPr id="9187" name="Google Shape;9187;p114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5929858" y="2135098"/>
                <a:ext cx="118160" cy="1593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88" name="Google Shape;9188;p114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6079210" y="2113762"/>
                <a:ext cx="128828" cy="1806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189" name="Google Shape;9189;p11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587166" y="3574516"/>
              <a:ext cx="250034" cy="2347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90" name="Google Shape;9190;p114"/>
            <p:cNvGrpSpPr/>
            <p:nvPr/>
          </p:nvGrpSpPr>
          <p:grpSpPr>
            <a:xfrm>
              <a:off x="5163311" y="3560063"/>
              <a:ext cx="775039" cy="232029"/>
              <a:chOff x="5163311" y="3560063"/>
              <a:chExt cx="775039" cy="232029"/>
            </a:xfrm>
          </p:grpSpPr>
          <p:sp>
            <p:nvSpPr>
              <p:cNvPr id="9191" name="Google Shape;9191;p114"/>
              <p:cNvSpPr/>
              <p:nvPr/>
            </p:nvSpPr>
            <p:spPr>
              <a:xfrm>
                <a:off x="5163311" y="3659123"/>
                <a:ext cx="99060" cy="128904"/>
              </a:xfrm>
              <a:custGeom>
                <a:rect b="b" l="l" r="r" t="t"/>
                <a:pathLst>
                  <a:path extrusionOk="0" h="128904" w="99060">
                    <a:moveTo>
                      <a:pt x="0" y="16763"/>
                    </a:moveTo>
                    <a:lnTo>
                      <a:pt x="29039" y="51268"/>
                    </a:lnTo>
                    <a:lnTo>
                      <a:pt x="47244" y="90582"/>
                    </a:lnTo>
                    <a:lnTo>
                      <a:pt x="54102" y="123443"/>
                    </a:lnTo>
                    <a:lnTo>
                      <a:pt x="53340" y="124967"/>
                    </a:lnTo>
                    <a:lnTo>
                      <a:pt x="52578" y="128777"/>
                    </a:lnTo>
                    <a:lnTo>
                      <a:pt x="38100" y="91439"/>
                    </a:lnTo>
                    <a:lnTo>
                      <a:pt x="35433" y="57245"/>
                    </a:lnTo>
                    <a:lnTo>
                      <a:pt x="36171" y="39897"/>
                    </a:lnTo>
                    <a:lnTo>
                      <a:pt x="55340" y="4381"/>
                    </a:lnTo>
                    <a:lnTo>
                      <a:pt x="80772" y="0"/>
                    </a:lnTo>
                    <a:lnTo>
                      <a:pt x="89916" y="761"/>
                    </a:lnTo>
                    <a:lnTo>
                      <a:pt x="92964" y="761"/>
                    </a:lnTo>
                    <a:lnTo>
                      <a:pt x="99060" y="228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2" name="Google Shape;9192;p114"/>
              <p:cNvSpPr/>
              <p:nvPr/>
            </p:nvSpPr>
            <p:spPr>
              <a:xfrm>
                <a:off x="5280659" y="3660647"/>
                <a:ext cx="115570" cy="131445"/>
              </a:xfrm>
              <a:custGeom>
                <a:rect b="b" l="l" r="r" t="t"/>
                <a:pathLst>
                  <a:path extrusionOk="0" h="131445" w="115570">
                    <a:moveTo>
                      <a:pt x="61722" y="75437"/>
                    </a:moveTo>
                    <a:lnTo>
                      <a:pt x="58685" y="65627"/>
                    </a:lnTo>
                    <a:lnTo>
                      <a:pt x="56292" y="56387"/>
                    </a:lnTo>
                    <a:lnTo>
                      <a:pt x="54328" y="47148"/>
                    </a:lnTo>
                    <a:lnTo>
                      <a:pt x="52578" y="37337"/>
                    </a:lnTo>
                    <a:lnTo>
                      <a:pt x="50923" y="29467"/>
                    </a:lnTo>
                    <a:lnTo>
                      <a:pt x="49053" y="21240"/>
                    </a:lnTo>
                    <a:lnTo>
                      <a:pt x="46470" y="13442"/>
                    </a:lnTo>
                    <a:lnTo>
                      <a:pt x="42672" y="6857"/>
                    </a:lnTo>
                    <a:lnTo>
                      <a:pt x="37338" y="0"/>
                    </a:lnTo>
                    <a:lnTo>
                      <a:pt x="28956" y="0"/>
                    </a:lnTo>
                    <a:lnTo>
                      <a:pt x="5941" y="42636"/>
                    </a:lnTo>
                    <a:lnTo>
                      <a:pt x="0" y="85629"/>
                    </a:lnTo>
                    <a:lnTo>
                      <a:pt x="690" y="101167"/>
                    </a:lnTo>
                    <a:lnTo>
                      <a:pt x="29718" y="131063"/>
                    </a:lnTo>
                    <a:lnTo>
                      <a:pt x="39659" y="126920"/>
                    </a:lnTo>
                    <a:lnTo>
                      <a:pt x="59150" y="84403"/>
                    </a:lnTo>
                    <a:lnTo>
                      <a:pt x="61722" y="38861"/>
                    </a:lnTo>
                    <a:lnTo>
                      <a:pt x="61722" y="36575"/>
                    </a:lnTo>
                    <a:lnTo>
                      <a:pt x="61722" y="34289"/>
                    </a:lnTo>
                    <a:lnTo>
                      <a:pt x="61722" y="32765"/>
                    </a:lnTo>
                    <a:lnTo>
                      <a:pt x="61722" y="27431"/>
                    </a:lnTo>
                    <a:lnTo>
                      <a:pt x="61722" y="35813"/>
                    </a:lnTo>
                    <a:lnTo>
                      <a:pt x="61722" y="41147"/>
                    </a:lnTo>
                    <a:lnTo>
                      <a:pt x="63865" y="52173"/>
                    </a:lnTo>
                    <a:lnTo>
                      <a:pt x="90416" y="84962"/>
                    </a:lnTo>
                    <a:lnTo>
                      <a:pt x="98679" y="85534"/>
                    </a:lnTo>
                    <a:lnTo>
                      <a:pt x="106941" y="84105"/>
                    </a:lnTo>
                    <a:lnTo>
                      <a:pt x="115062" y="81533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3" name="Google Shape;9193;p114"/>
              <p:cNvSpPr/>
              <p:nvPr/>
            </p:nvSpPr>
            <p:spPr>
              <a:xfrm>
                <a:off x="5404211" y="3651408"/>
                <a:ext cx="94614" cy="99695"/>
              </a:xfrm>
              <a:custGeom>
                <a:rect b="b" l="l" r="r" t="t"/>
                <a:pathLst>
                  <a:path extrusionOk="0" h="99695" w="94614">
                    <a:moveTo>
                      <a:pt x="2178" y="33623"/>
                    </a:moveTo>
                    <a:lnTo>
                      <a:pt x="0" y="45327"/>
                    </a:lnTo>
                    <a:lnTo>
                      <a:pt x="178" y="55244"/>
                    </a:lnTo>
                    <a:lnTo>
                      <a:pt x="2500" y="65020"/>
                    </a:lnTo>
                    <a:lnTo>
                      <a:pt x="21228" y="99155"/>
                    </a:lnTo>
                    <a:lnTo>
                      <a:pt x="24276" y="95345"/>
                    </a:lnTo>
                    <a:lnTo>
                      <a:pt x="23514" y="91535"/>
                    </a:lnTo>
                    <a:lnTo>
                      <a:pt x="23514" y="84677"/>
                    </a:lnTo>
                    <a:lnTo>
                      <a:pt x="23157" y="73235"/>
                    </a:lnTo>
                    <a:lnTo>
                      <a:pt x="22371" y="61721"/>
                    </a:lnTo>
                    <a:lnTo>
                      <a:pt x="21586" y="50065"/>
                    </a:lnTo>
                    <a:lnTo>
                      <a:pt x="21228" y="38195"/>
                    </a:lnTo>
                    <a:lnTo>
                      <a:pt x="20621" y="28753"/>
                    </a:lnTo>
                    <a:lnTo>
                      <a:pt x="20943" y="19240"/>
                    </a:lnTo>
                    <a:lnTo>
                      <a:pt x="23693" y="10441"/>
                    </a:lnTo>
                    <a:lnTo>
                      <a:pt x="30372" y="3143"/>
                    </a:lnTo>
                    <a:lnTo>
                      <a:pt x="37492" y="178"/>
                    </a:lnTo>
                    <a:lnTo>
                      <a:pt x="45612" y="0"/>
                    </a:lnTo>
                    <a:lnTo>
                      <a:pt x="53732" y="1964"/>
                    </a:lnTo>
                    <a:lnTo>
                      <a:pt x="84105" y="27932"/>
                    </a:lnTo>
                    <a:lnTo>
                      <a:pt x="94083" y="74402"/>
                    </a:lnTo>
                    <a:lnTo>
                      <a:pt x="93618" y="86963"/>
                    </a:lnTo>
                    <a:lnTo>
                      <a:pt x="93618" y="90011"/>
                    </a:lnTo>
                    <a:lnTo>
                      <a:pt x="93618" y="93059"/>
                    </a:lnTo>
                    <a:lnTo>
                      <a:pt x="92856" y="9610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4" name="Google Shape;9194;p114"/>
              <p:cNvSpPr/>
              <p:nvPr/>
            </p:nvSpPr>
            <p:spPr>
              <a:xfrm>
                <a:off x="5536477" y="3560063"/>
                <a:ext cx="109220" cy="184150"/>
              </a:xfrm>
              <a:custGeom>
                <a:rect b="b" l="l" r="r" t="t"/>
                <a:pathLst>
                  <a:path extrusionOk="0" h="184150" w="109220">
                    <a:moveTo>
                      <a:pt x="52792" y="0"/>
                    </a:moveTo>
                    <a:lnTo>
                      <a:pt x="54899" y="13013"/>
                    </a:lnTo>
                    <a:lnTo>
                      <a:pt x="57650" y="25812"/>
                    </a:lnTo>
                    <a:lnTo>
                      <a:pt x="60829" y="38469"/>
                    </a:lnTo>
                    <a:lnTo>
                      <a:pt x="64222" y="51053"/>
                    </a:lnTo>
                    <a:lnTo>
                      <a:pt x="68210" y="67508"/>
                    </a:lnTo>
                    <a:lnTo>
                      <a:pt x="72128" y="83820"/>
                    </a:lnTo>
                    <a:lnTo>
                      <a:pt x="75902" y="100131"/>
                    </a:lnTo>
                    <a:lnTo>
                      <a:pt x="79462" y="116586"/>
                    </a:lnTo>
                    <a:lnTo>
                      <a:pt x="81843" y="126992"/>
                    </a:lnTo>
                    <a:lnTo>
                      <a:pt x="84224" y="137541"/>
                    </a:lnTo>
                    <a:lnTo>
                      <a:pt x="86320" y="148089"/>
                    </a:lnTo>
                    <a:lnTo>
                      <a:pt x="87844" y="158496"/>
                    </a:lnTo>
                    <a:lnTo>
                      <a:pt x="87844" y="159258"/>
                    </a:lnTo>
                    <a:lnTo>
                      <a:pt x="87844" y="160782"/>
                    </a:lnTo>
                    <a:lnTo>
                      <a:pt x="87844" y="161544"/>
                    </a:lnTo>
                    <a:lnTo>
                      <a:pt x="84796" y="154686"/>
                    </a:lnTo>
                    <a:lnTo>
                      <a:pt x="81748" y="148590"/>
                    </a:lnTo>
                    <a:lnTo>
                      <a:pt x="77176" y="142494"/>
                    </a:lnTo>
                    <a:lnTo>
                      <a:pt x="71473" y="134350"/>
                    </a:lnTo>
                    <a:lnTo>
                      <a:pt x="64698" y="126492"/>
                    </a:lnTo>
                    <a:lnTo>
                      <a:pt x="56923" y="119776"/>
                    </a:lnTo>
                    <a:lnTo>
                      <a:pt x="48220" y="115062"/>
                    </a:lnTo>
                    <a:lnTo>
                      <a:pt x="38683" y="113037"/>
                    </a:lnTo>
                    <a:lnTo>
                      <a:pt x="29646" y="113728"/>
                    </a:lnTo>
                    <a:lnTo>
                      <a:pt x="1738" y="144875"/>
                    </a:lnTo>
                    <a:lnTo>
                      <a:pt x="0" y="158150"/>
                    </a:lnTo>
                    <a:lnTo>
                      <a:pt x="3262" y="169926"/>
                    </a:lnTo>
                    <a:lnTo>
                      <a:pt x="12501" y="178593"/>
                    </a:lnTo>
                    <a:lnTo>
                      <a:pt x="25741" y="182689"/>
                    </a:lnTo>
                    <a:lnTo>
                      <a:pt x="40124" y="183642"/>
                    </a:lnTo>
                    <a:lnTo>
                      <a:pt x="52792" y="182880"/>
                    </a:lnTo>
                    <a:lnTo>
                      <a:pt x="68032" y="179986"/>
                    </a:lnTo>
                    <a:lnTo>
                      <a:pt x="82129" y="175164"/>
                    </a:lnTo>
                    <a:lnTo>
                      <a:pt x="95654" y="169056"/>
                    </a:lnTo>
                    <a:lnTo>
                      <a:pt x="109180" y="16230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5" name="Google Shape;9195;p114"/>
              <p:cNvSpPr/>
              <p:nvPr/>
            </p:nvSpPr>
            <p:spPr>
              <a:xfrm>
                <a:off x="5678804" y="3647693"/>
                <a:ext cx="73025" cy="85725"/>
              </a:xfrm>
              <a:custGeom>
                <a:rect b="b" l="l" r="r" t="t"/>
                <a:pathLst>
                  <a:path extrusionOk="0" h="85725" w="73025">
                    <a:moveTo>
                      <a:pt x="18669" y="12191"/>
                    </a:moveTo>
                    <a:lnTo>
                      <a:pt x="4191" y="12191"/>
                    </a:lnTo>
                    <a:lnTo>
                      <a:pt x="1905" y="12953"/>
                    </a:lnTo>
                    <a:lnTo>
                      <a:pt x="1143" y="28955"/>
                    </a:lnTo>
                    <a:lnTo>
                      <a:pt x="214" y="38123"/>
                    </a:lnTo>
                    <a:lnTo>
                      <a:pt x="13239" y="80486"/>
                    </a:lnTo>
                    <a:lnTo>
                      <a:pt x="29337" y="85343"/>
                    </a:lnTo>
                    <a:lnTo>
                      <a:pt x="40505" y="83117"/>
                    </a:lnTo>
                    <a:lnTo>
                      <a:pt x="69294" y="51006"/>
                    </a:lnTo>
                    <a:lnTo>
                      <a:pt x="72437" y="29860"/>
                    </a:lnTo>
                    <a:lnTo>
                      <a:pt x="69723" y="20573"/>
                    </a:lnTo>
                    <a:lnTo>
                      <a:pt x="33909" y="761"/>
                    </a:lnTo>
                    <a:lnTo>
                      <a:pt x="30099" y="0"/>
                    </a:lnTo>
                    <a:lnTo>
                      <a:pt x="26289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196" name="Google Shape;9196;p114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5781911" y="3617105"/>
                <a:ext cx="156439" cy="1281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197" name="Google Shape;9197;p114"/>
            <p:cNvGrpSpPr/>
            <p:nvPr/>
          </p:nvGrpSpPr>
          <p:grpSpPr>
            <a:xfrm>
              <a:off x="6331458" y="3561384"/>
              <a:ext cx="471750" cy="221971"/>
              <a:chOff x="6331458" y="3561384"/>
              <a:chExt cx="471750" cy="221971"/>
            </a:xfrm>
          </p:grpSpPr>
          <p:pic>
            <p:nvPicPr>
              <p:cNvPr id="9198" name="Google Shape;9198;p114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6340576" y="3561384"/>
                <a:ext cx="78536" cy="2219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99" name="Google Shape;9199;p114"/>
              <p:cNvSpPr/>
              <p:nvPr/>
            </p:nvSpPr>
            <p:spPr>
              <a:xfrm>
                <a:off x="6331458" y="3628644"/>
                <a:ext cx="260350" cy="116839"/>
              </a:xfrm>
              <a:custGeom>
                <a:rect b="b" l="l" r="r" t="t"/>
                <a:pathLst>
                  <a:path extrusionOk="0" h="116839" w="260350">
                    <a:moveTo>
                      <a:pt x="0" y="61722"/>
                    </a:moveTo>
                    <a:lnTo>
                      <a:pt x="35040" y="34397"/>
                    </a:lnTo>
                    <a:lnTo>
                      <a:pt x="71818" y="21717"/>
                    </a:lnTo>
                    <a:lnTo>
                      <a:pt x="95249" y="19812"/>
                    </a:lnTo>
                    <a:lnTo>
                      <a:pt x="102524" y="20157"/>
                    </a:lnTo>
                    <a:lnTo>
                      <a:pt x="133350" y="43053"/>
                    </a:lnTo>
                    <a:lnTo>
                      <a:pt x="143541" y="81915"/>
                    </a:lnTo>
                    <a:lnTo>
                      <a:pt x="144018" y="103632"/>
                    </a:lnTo>
                    <a:lnTo>
                      <a:pt x="144018" y="109728"/>
                    </a:lnTo>
                    <a:lnTo>
                      <a:pt x="144018" y="110490"/>
                    </a:lnTo>
                    <a:lnTo>
                      <a:pt x="142494" y="114300"/>
                    </a:lnTo>
                    <a:lnTo>
                      <a:pt x="135636" y="111252"/>
                    </a:lnTo>
                    <a:lnTo>
                      <a:pt x="135636" y="109728"/>
                    </a:lnTo>
                    <a:lnTo>
                      <a:pt x="134874" y="99060"/>
                    </a:lnTo>
                    <a:lnTo>
                      <a:pt x="134195" y="85355"/>
                    </a:lnTo>
                    <a:lnTo>
                      <a:pt x="134588" y="71723"/>
                    </a:lnTo>
                    <a:lnTo>
                      <a:pt x="136267" y="58233"/>
                    </a:lnTo>
                    <a:lnTo>
                      <a:pt x="153376" y="13239"/>
                    </a:lnTo>
                    <a:lnTo>
                      <a:pt x="167639" y="0"/>
                    </a:lnTo>
                    <a:lnTo>
                      <a:pt x="177546" y="1524"/>
                    </a:lnTo>
                    <a:lnTo>
                      <a:pt x="196596" y="39624"/>
                    </a:lnTo>
                    <a:lnTo>
                      <a:pt x="200406" y="80010"/>
                    </a:lnTo>
                    <a:lnTo>
                      <a:pt x="200965" y="88665"/>
                    </a:lnTo>
                    <a:lnTo>
                      <a:pt x="202025" y="97250"/>
                    </a:lnTo>
                    <a:lnTo>
                      <a:pt x="204370" y="105406"/>
                    </a:lnTo>
                    <a:lnTo>
                      <a:pt x="208788" y="112776"/>
                    </a:lnTo>
                    <a:lnTo>
                      <a:pt x="215324" y="116586"/>
                    </a:lnTo>
                    <a:lnTo>
                      <a:pt x="222789" y="116395"/>
                    </a:lnTo>
                    <a:lnTo>
                      <a:pt x="251745" y="90392"/>
                    </a:lnTo>
                    <a:lnTo>
                      <a:pt x="260223" y="54744"/>
                    </a:lnTo>
                    <a:lnTo>
                      <a:pt x="257746" y="44005"/>
                    </a:lnTo>
                    <a:lnTo>
                      <a:pt x="224028" y="17907"/>
                    </a:lnTo>
                    <a:lnTo>
                      <a:pt x="213288" y="15954"/>
                    </a:lnTo>
                    <a:lnTo>
                      <a:pt x="202692" y="16002"/>
                    </a:lnTo>
                    <a:lnTo>
                      <a:pt x="196596" y="17526"/>
                    </a:lnTo>
                    <a:lnTo>
                      <a:pt x="197358" y="20574"/>
                    </a:lnTo>
                    <a:lnTo>
                      <a:pt x="196596" y="2514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200" name="Google Shape;9200;p114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6630112" y="3611557"/>
                <a:ext cx="173096" cy="1230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201" name="Google Shape;9201;p114"/>
            <p:cNvSpPr/>
            <p:nvPr/>
          </p:nvSpPr>
          <p:spPr>
            <a:xfrm>
              <a:off x="7095339" y="3425190"/>
              <a:ext cx="65404" cy="411479"/>
            </a:xfrm>
            <a:custGeom>
              <a:rect b="b" l="l" r="r" t="t"/>
              <a:pathLst>
                <a:path extrusionOk="0" h="411479" w="65404">
                  <a:moveTo>
                    <a:pt x="60602" y="44958"/>
                  </a:moveTo>
                  <a:lnTo>
                    <a:pt x="45362" y="6858"/>
                  </a:lnTo>
                  <a:lnTo>
                    <a:pt x="40790" y="0"/>
                  </a:lnTo>
                  <a:lnTo>
                    <a:pt x="32408" y="1524"/>
                  </a:lnTo>
                  <a:lnTo>
                    <a:pt x="8786" y="32004"/>
                  </a:lnTo>
                  <a:lnTo>
                    <a:pt x="0" y="80652"/>
                  </a:lnTo>
                  <a:lnTo>
                    <a:pt x="1166" y="96774"/>
                  </a:lnTo>
                  <a:lnTo>
                    <a:pt x="21312" y="137064"/>
                  </a:lnTo>
                  <a:lnTo>
                    <a:pt x="46220" y="164592"/>
                  </a:lnTo>
                  <a:lnTo>
                    <a:pt x="52851" y="173021"/>
                  </a:lnTo>
                  <a:lnTo>
                    <a:pt x="57554" y="182880"/>
                  </a:lnTo>
                  <a:lnTo>
                    <a:pt x="59459" y="192762"/>
                  </a:lnTo>
                  <a:lnTo>
                    <a:pt x="58507" y="201930"/>
                  </a:lnTo>
                  <a:lnTo>
                    <a:pt x="30884" y="236505"/>
                  </a:lnTo>
                  <a:lnTo>
                    <a:pt x="10310" y="251460"/>
                  </a:lnTo>
                  <a:lnTo>
                    <a:pt x="7262" y="253746"/>
                  </a:lnTo>
                  <a:lnTo>
                    <a:pt x="4976" y="256032"/>
                  </a:lnTo>
                  <a:lnTo>
                    <a:pt x="3452" y="257556"/>
                  </a:lnTo>
                  <a:lnTo>
                    <a:pt x="9548" y="257556"/>
                  </a:lnTo>
                  <a:lnTo>
                    <a:pt x="16406" y="257556"/>
                  </a:lnTo>
                  <a:lnTo>
                    <a:pt x="22502" y="259080"/>
                  </a:lnTo>
                  <a:lnTo>
                    <a:pt x="30884" y="260604"/>
                  </a:lnTo>
                  <a:lnTo>
                    <a:pt x="38504" y="264414"/>
                  </a:lnTo>
                  <a:lnTo>
                    <a:pt x="42314" y="272034"/>
                  </a:lnTo>
                  <a:lnTo>
                    <a:pt x="44493" y="279165"/>
                  </a:lnTo>
                  <a:lnTo>
                    <a:pt x="45458" y="287369"/>
                  </a:lnTo>
                  <a:lnTo>
                    <a:pt x="45422" y="295715"/>
                  </a:lnTo>
                  <a:lnTo>
                    <a:pt x="44600" y="303276"/>
                  </a:lnTo>
                  <a:lnTo>
                    <a:pt x="42255" y="314825"/>
                  </a:lnTo>
                  <a:lnTo>
                    <a:pt x="38981" y="326517"/>
                  </a:lnTo>
                  <a:lnTo>
                    <a:pt x="35278" y="338208"/>
                  </a:lnTo>
                  <a:lnTo>
                    <a:pt x="31646" y="349758"/>
                  </a:lnTo>
                  <a:lnTo>
                    <a:pt x="29086" y="359806"/>
                  </a:lnTo>
                  <a:lnTo>
                    <a:pt x="27170" y="369570"/>
                  </a:lnTo>
                  <a:lnTo>
                    <a:pt x="25967" y="379333"/>
                  </a:lnTo>
                  <a:lnTo>
                    <a:pt x="25550" y="389382"/>
                  </a:lnTo>
                  <a:lnTo>
                    <a:pt x="25550" y="398526"/>
                  </a:lnTo>
                  <a:lnTo>
                    <a:pt x="26312" y="404622"/>
                  </a:lnTo>
                  <a:lnTo>
                    <a:pt x="34694" y="407670"/>
                  </a:lnTo>
                  <a:lnTo>
                    <a:pt x="40028" y="409956"/>
                  </a:lnTo>
                  <a:lnTo>
                    <a:pt x="53744" y="411480"/>
                  </a:lnTo>
                  <a:lnTo>
                    <a:pt x="59078" y="409194"/>
                  </a:lnTo>
                  <a:lnTo>
                    <a:pt x="61364" y="407670"/>
                  </a:lnTo>
                  <a:lnTo>
                    <a:pt x="62888" y="405384"/>
                  </a:lnTo>
                  <a:lnTo>
                    <a:pt x="65174" y="40386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2" name="Google Shape;9202;p114"/>
            <p:cNvSpPr/>
            <p:nvPr/>
          </p:nvSpPr>
          <p:spPr>
            <a:xfrm>
              <a:off x="7388352" y="3651503"/>
              <a:ext cx="37465" cy="67310"/>
            </a:xfrm>
            <a:custGeom>
              <a:rect b="b" l="l" r="r" t="t"/>
              <a:pathLst>
                <a:path extrusionOk="0" h="67310" w="37465">
                  <a:moveTo>
                    <a:pt x="16764" y="0"/>
                  </a:moveTo>
                  <a:lnTo>
                    <a:pt x="26193" y="3333"/>
                  </a:lnTo>
                  <a:lnTo>
                    <a:pt x="32194" y="6667"/>
                  </a:lnTo>
                  <a:lnTo>
                    <a:pt x="35623" y="12001"/>
                  </a:lnTo>
                  <a:lnTo>
                    <a:pt x="37338" y="21336"/>
                  </a:lnTo>
                  <a:lnTo>
                    <a:pt x="37254" y="30075"/>
                  </a:lnTo>
                  <a:lnTo>
                    <a:pt x="13716" y="62103"/>
                  </a:lnTo>
                  <a:lnTo>
                    <a:pt x="7358" y="65222"/>
                  </a:lnTo>
                  <a:lnTo>
                    <a:pt x="0" y="67056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3" name="Google Shape;9203;p114"/>
            <p:cNvSpPr/>
            <p:nvPr/>
          </p:nvSpPr>
          <p:spPr>
            <a:xfrm>
              <a:off x="7575042" y="3624834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4571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4571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4" name="Google Shape;9204;p114"/>
            <p:cNvSpPr/>
            <p:nvPr/>
          </p:nvSpPr>
          <p:spPr>
            <a:xfrm>
              <a:off x="7724393" y="3614165"/>
              <a:ext cx="24765" cy="6350"/>
            </a:xfrm>
            <a:custGeom>
              <a:rect b="b" l="l" r="r" t="t"/>
              <a:pathLst>
                <a:path extrusionOk="0" h="6350" w="24765">
                  <a:moveTo>
                    <a:pt x="0" y="6096"/>
                  </a:moveTo>
                  <a:lnTo>
                    <a:pt x="8382" y="4572"/>
                  </a:lnTo>
                  <a:lnTo>
                    <a:pt x="16002" y="2286"/>
                  </a:lnTo>
                  <a:lnTo>
                    <a:pt x="24384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5" name="Google Shape;9205;p114"/>
            <p:cNvSpPr/>
            <p:nvPr/>
          </p:nvSpPr>
          <p:spPr>
            <a:xfrm>
              <a:off x="7830311" y="3589782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8287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8287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6" name="Google Shape;9206;p114"/>
            <p:cNvSpPr/>
            <p:nvPr/>
          </p:nvSpPr>
          <p:spPr>
            <a:xfrm>
              <a:off x="7916418" y="3600450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8287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8287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07" name="Google Shape;9207;p114"/>
            <p:cNvGrpSpPr/>
            <p:nvPr/>
          </p:nvGrpSpPr>
          <p:grpSpPr>
            <a:xfrm>
              <a:off x="7255001" y="3552443"/>
              <a:ext cx="99187" cy="126492"/>
              <a:chOff x="7255001" y="3552443"/>
              <a:chExt cx="99187" cy="126492"/>
            </a:xfrm>
          </p:grpSpPr>
          <p:sp>
            <p:nvSpPr>
              <p:cNvPr id="9208" name="Google Shape;9208;p114"/>
              <p:cNvSpPr/>
              <p:nvPr/>
            </p:nvSpPr>
            <p:spPr>
              <a:xfrm>
                <a:off x="7255001" y="3564731"/>
                <a:ext cx="38100" cy="99060"/>
              </a:xfrm>
              <a:custGeom>
                <a:rect b="b" l="l" r="r" t="t"/>
                <a:pathLst>
                  <a:path extrusionOk="0" h="99060" w="38100">
                    <a:moveTo>
                      <a:pt x="4572" y="9048"/>
                    </a:moveTo>
                    <a:lnTo>
                      <a:pt x="14144" y="2988"/>
                    </a:lnTo>
                    <a:lnTo>
                      <a:pt x="21717" y="0"/>
                    </a:lnTo>
                    <a:lnTo>
                      <a:pt x="28146" y="2297"/>
                    </a:lnTo>
                    <a:lnTo>
                      <a:pt x="34290" y="12096"/>
                    </a:lnTo>
                    <a:lnTo>
                      <a:pt x="37373" y="23217"/>
                    </a:lnTo>
                    <a:lnTo>
                      <a:pt x="37814" y="35337"/>
                    </a:lnTo>
                    <a:lnTo>
                      <a:pt x="36111" y="47458"/>
                    </a:lnTo>
                    <a:lnTo>
                      <a:pt x="16371" y="88796"/>
                    </a:lnTo>
                    <a:lnTo>
                      <a:pt x="8382" y="96678"/>
                    </a:lnTo>
                    <a:lnTo>
                      <a:pt x="7620" y="97440"/>
                    </a:lnTo>
                    <a:lnTo>
                      <a:pt x="6096" y="98202"/>
                    </a:lnTo>
                    <a:lnTo>
                      <a:pt x="4572" y="98964"/>
                    </a:lnTo>
                    <a:lnTo>
                      <a:pt x="0" y="93630"/>
                    </a:lnTo>
                    <a:lnTo>
                      <a:pt x="2286" y="88296"/>
                    </a:lnTo>
                    <a:lnTo>
                      <a:pt x="3048" y="79152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9" name="Google Shape;9209;p114"/>
              <p:cNvSpPr/>
              <p:nvPr/>
            </p:nvSpPr>
            <p:spPr>
              <a:xfrm>
                <a:off x="7290434" y="3552443"/>
                <a:ext cx="50165" cy="107950"/>
              </a:xfrm>
              <a:custGeom>
                <a:rect b="b" l="l" r="r" t="t"/>
                <a:pathLst>
                  <a:path extrusionOk="0" h="107950" w="50165">
                    <a:moveTo>
                      <a:pt x="18669" y="0"/>
                    </a:moveTo>
                    <a:lnTo>
                      <a:pt x="3988" y="41255"/>
                    </a:lnTo>
                    <a:lnTo>
                      <a:pt x="0" y="77533"/>
                    </a:lnTo>
                    <a:lnTo>
                      <a:pt x="1571" y="88844"/>
                    </a:lnTo>
                    <a:lnTo>
                      <a:pt x="5715" y="98298"/>
                    </a:lnTo>
                    <a:lnTo>
                      <a:pt x="11858" y="103798"/>
                    </a:lnTo>
                    <a:lnTo>
                      <a:pt x="19431" y="106870"/>
                    </a:lnTo>
                    <a:lnTo>
                      <a:pt x="27574" y="107942"/>
                    </a:lnTo>
                    <a:lnTo>
                      <a:pt x="35433" y="107442"/>
                    </a:lnTo>
                    <a:lnTo>
                      <a:pt x="43053" y="104394"/>
                    </a:lnTo>
                    <a:lnTo>
                      <a:pt x="46101" y="103632"/>
                    </a:lnTo>
                    <a:lnTo>
                      <a:pt x="49911" y="98297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0" name="Google Shape;9210;p114"/>
              <p:cNvSpPr/>
              <p:nvPr/>
            </p:nvSpPr>
            <p:spPr>
              <a:xfrm>
                <a:off x="7351013" y="3614165"/>
                <a:ext cx="3175" cy="64770"/>
              </a:xfrm>
              <a:custGeom>
                <a:rect b="b" l="l" r="r" t="t"/>
                <a:pathLst>
                  <a:path extrusionOk="0" h="64770" w="3175">
                    <a:moveTo>
                      <a:pt x="3048" y="0"/>
                    </a:moveTo>
                    <a:lnTo>
                      <a:pt x="2488" y="9144"/>
                    </a:lnTo>
                    <a:lnTo>
                      <a:pt x="2000" y="18288"/>
                    </a:lnTo>
                    <a:lnTo>
                      <a:pt x="1654" y="27432"/>
                    </a:lnTo>
                    <a:lnTo>
                      <a:pt x="1524" y="36576"/>
                    </a:lnTo>
                    <a:lnTo>
                      <a:pt x="1607" y="43874"/>
                    </a:lnTo>
                    <a:lnTo>
                      <a:pt x="1619" y="50958"/>
                    </a:lnTo>
                    <a:lnTo>
                      <a:pt x="1202" y="57900"/>
                    </a:lnTo>
                    <a:lnTo>
                      <a:pt x="0" y="64769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11" name="Google Shape;9211;p114"/>
            <p:cNvGrpSpPr/>
            <p:nvPr/>
          </p:nvGrpSpPr>
          <p:grpSpPr>
            <a:xfrm>
              <a:off x="8104606" y="3326189"/>
              <a:ext cx="383438" cy="369570"/>
              <a:chOff x="8104606" y="3326189"/>
              <a:chExt cx="383438" cy="369570"/>
            </a:xfrm>
          </p:grpSpPr>
          <p:pic>
            <p:nvPicPr>
              <p:cNvPr id="9212" name="Google Shape;9212;p114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8104606" y="3483076"/>
                <a:ext cx="214172" cy="1631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213" name="Google Shape;9213;p114"/>
              <p:cNvSpPr/>
              <p:nvPr/>
            </p:nvSpPr>
            <p:spPr>
              <a:xfrm>
                <a:off x="8347710" y="3326189"/>
                <a:ext cx="140334" cy="369570"/>
              </a:xfrm>
              <a:custGeom>
                <a:rect b="b" l="l" r="r" t="t"/>
                <a:pathLst>
                  <a:path extrusionOk="0" h="369570" w="140334">
                    <a:moveTo>
                      <a:pt x="6096" y="10608"/>
                    </a:moveTo>
                    <a:lnTo>
                      <a:pt x="18859" y="4500"/>
                    </a:lnTo>
                    <a:lnTo>
                      <a:pt x="29908" y="607"/>
                    </a:lnTo>
                    <a:lnTo>
                      <a:pt x="41243" y="0"/>
                    </a:lnTo>
                    <a:lnTo>
                      <a:pt x="54864" y="3750"/>
                    </a:lnTo>
                    <a:lnTo>
                      <a:pt x="89475" y="30110"/>
                    </a:lnTo>
                    <a:lnTo>
                      <a:pt x="108870" y="76521"/>
                    </a:lnTo>
                    <a:lnTo>
                      <a:pt x="110716" y="94476"/>
                    </a:lnTo>
                    <a:lnTo>
                      <a:pt x="110490" y="112716"/>
                    </a:lnTo>
                    <a:lnTo>
                      <a:pt x="106513" y="136362"/>
                    </a:lnTo>
                    <a:lnTo>
                      <a:pt x="99822" y="159579"/>
                    </a:lnTo>
                    <a:lnTo>
                      <a:pt x="93130" y="182796"/>
                    </a:lnTo>
                    <a:lnTo>
                      <a:pt x="89154" y="206442"/>
                    </a:lnTo>
                    <a:lnTo>
                      <a:pt x="87630" y="217872"/>
                    </a:lnTo>
                    <a:lnTo>
                      <a:pt x="89154" y="223968"/>
                    </a:lnTo>
                    <a:lnTo>
                      <a:pt x="101346" y="226254"/>
                    </a:lnTo>
                    <a:lnTo>
                      <a:pt x="108966" y="226587"/>
                    </a:lnTo>
                    <a:lnTo>
                      <a:pt x="116014" y="225492"/>
                    </a:lnTo>
                    <a:lnTo>
                      <a:pt x="122777" y="223254"/>
                    </a:lnTo>
                    <a:lnTo>
                      <a:pt x="129540" y="220158"/>
                    </a:lnTo>
                    <a:lnTo>
                      <a:pt x="134112" y="217110"/>
                    </a:lnTo>
                    <a:lnTo>
                      <a:pt x="137160" y="215586"/>
                    </a:lnTo>
                    <a:lnTo>
                      <a:pt x="140208" y="212538"/>
                    </a:lnTo>
                    <a:lnTo>
                      <a:pt x="135636" y="214062"/>
                    </a:lnTo>
                    <a:lnTo>
                      <a:pt x="131826" y="218634"/>
                    </a:lnTo>
                    <a:lnTo>
                      <a:pt x="127254" y="223968"/>
                    </a:lnTo>
                    <a:lnTo>
                      <a:pt x="112014" y="265116"/>
                    </a:lnTo>
                    <a:lnTo>
                      <a:pt x="110775" y="290262"/>
                    </a:lnTo>
                    <a:lnTo>
                      <a:pt x="111049" y="302835"/>
                    </a:lnTo>
                    <a:lnTo>
                      <a:pt x="111252" y="315408"/>
                    </a:lnTo>
                    <a:lnTo>
                      <a:pt x="111549" y="324445"/>
                    </a:lnTo>
                    <a:lnTo>
                      <a:pt x="111918" y="333982"/>
                    </a:lnTo>
                    <a:lnTo>
                      <a:pt x="111573" y="343376"/>
                    </a:lnTo>
                    <a:lnTo>
                      <a:pt x="78771" y="369153"/>
                    </a:lnTo>
                    <a:lnTo>
                      <a:pt x="68580" y="369319"/>
                    </a:lnTo>
                    <a:lnTo>
                      <a:pt x="58388" y="368629"/>
                    </a:lnTo>
                    <a:lnTo>
                      <a:pt x="48768" y="367224"/>
                    </a:lnTo>
                    <a:lnTo>
                      <a:pt x="35575" y="363795"/>
                    </a:lnTo>
                    <a:lnTo>
                      <a:pt x="23241" y="359223"/>
                    </a:lnTo>
                    <a:lnTo>
                      <a:pt x="11477" y="353508"/>
                    </a:lnTo>
                    <a:lnTo>
                      <a:pt x="0" y="3466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214" name="Google Shape;9214;p114"/>
          <p:cNvGrpSpPr/>
          <p:nvPr/>
        </p:nvGrpSpPr>
        <p:grpSpPr>
          <a:xfrm>
            <a:off x="1537237" y="4173669"/>
            <a:ext cx="6771578" cy="1763037"/>
            <a:chOff x="3825240" y="4392929"/>
            <a:chExt cx="6000512" cy="1729994"/>
          </a:xfrm>
        </p:grpSpPr>
        <p:grpSp>
          <p:nvGrpSpPr>
            <p:cNvPr id="9215" name="Google Shape;9215;p114"/>
            <p:cNvGrpSpPr/>
            <p:nvPr/>
          </p:nvGrpSpPr>
          <p:grpSpPr>
            <a:xfrm>
              <a:off x="3825240" y="4392929"/>
              <a:ext cx="182499" cy="133350"/>
              <a:chOff x="3825240" y="4392929"/>
              <a:chExt cx="182499" cy="133350"/>
            </a:xfrm>
          </p:grpSpPr>
          <p:sp>
            <p:nvSpPr>
              <p:cNvPr id="9216" name="Google Shape;9216;p114"/>
              <p:cNvSpPr/>
              <p:nvPr/>
            </p:nvSpPr>
            <p:spPr>
              <a:xfrm>
                <a:off x="3825240" y="4456937"/>
                <a:ext cx="127635" cy="8889"/>
              </a:xfrm>
              <a:custGeom>
                <a:rect b="b" l="l" r="r" t="t"/>
                <a:pathLst>
                  <a:path extrusionOk="0" h="8889" w="127635">
                    <a:moveTo>
                      <a:pt x="0" y="8382"/>
                    </a:moveTo>
                    <a:lnTo>
                      <a:pt x="44255" y="8060"/>
                    </a:lnTo>
                    <a:lnTo>
                      <a:pt x="84486" y="6381"/>
                    </a:lnTo>
                    <a:lnTo>
                      <a:pt x="109728" y="4572"/>
                    </a:lnTo>
                    <a:lnTo>
                      <a:pt x="110489" y="4572"/>
                    </a:lnTo>
                    <a:lnTo>
                      <a:pt x="127254" y="4572"/>
                    </a:lnTo>
                    <a:lnTo>
                      <a:pt x="127254" y="3048"/>
                    </a:lnTo>
                    <a:lnTo>
                      <a:pt x="125730" y="2286"/>
                    </a:lnTo>
                    <a:lnTo>
                      <a:pt x="124205" y="1524"/>
                    </a:lnTo>
                    <a:lnTo>
                      <a:pt x="123444" y="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7" name="Google Shape;9217;p114"/>
              <p:cNvSpPr/>
              <p:nvPr/>
            </p:nvSpPr>
            <p:spPr>
              <a:xfrm>
                <a:off x="3941064" y="4392929"/>
                <a:ext cx="66675" cy="133350"/>
              </a:xfrm>
              <a:custGeom>
                <a:rect b="b" l="l" r="r" t="t"/>
                <a:pathLst>
                  <a:path extrusionOk="0" h="133350" w="66675">
                    <a:moveTo>
                      <a:pt x="1524" y="0"/>
                    </a:moveTo>
                    <a:lnTo>
                      <a:pt x="36576" y="25145"/>
                    </a:lnTo>
                    <a:lnTo>
                      <a:pt x="43267" y="29313"/>
                    </a:lnTo>
                    <a:lnTo>
                      <a:pt x="49530" y="33908"/>
                    </a:lnTo>
                    <a:lnTo>
                      <a:pt x="55221" y="39076"/>
                    </a:lnTo>
                    <a:lnTo>
                      <a:pt x="60198" y="44957"/>
                    </a:lnTo>
                    <a:lnTo>
                      <a:pt x="64770" y="50291"/>
                    </a:lnTo>
                    <a:lnTo>
                      <a:pt x="65532" y="54863"/>
                    </a:lnTo>
                    <a:lnTo>
                      <a:pt x="65532" y="60959"/>
                    </a:lnTo>
                    <a:lnTo>
                      <a:pt x="66294" y="69341"/>
                    </a:lnTo>
                    <a:lnTo>
                      <a:pt x="60960" y="73913"/>
                    </a:lnTo>
                    <a:lnTo>
                      <a:pt x="55626" y="79247"/>
                    </a:lnTo>
                    <a:lnTo>
                      <a:pt x="48184" y="87558"/>
                    </a:lnTo>
                    <a:lnTo>
                      <a:pt x="40671" y="95440"/>
                    </a:lnTo>
                    <a:lnTo>
                      <a:pt x="33016" y="103036"/>
                    </a:lnTo>
                    <a:lnTo>
                      <a:pt x="25146" y="110489"/>
                    </a:lnTo>
                    <a:lnTo>
                      <a:pt x="19859" y="116205"/>
                    </a:lnTo>
                    <a:lnTo>
                      <a:pt x="14287" y="122491"/>
                    </a:lnTo>
                    <a:lnTo>
                      <a:pt x="8429" y="128492"/>
                    </a:lnTo>
                    <a:lnTo>
                      <a:pt x="2286" y="133350"/>
                    </a:lnTo>
                    <a:lnTo>
                      <a:pt x="1524" y="133350"/>
                    </a:lnTo>
                    <a:lnTo>
                      <a:pt x="762" y="133350"/>
                    </a:lnTo>
                    <a:lnTo>
                      <a:pt x="0" y="133350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18" name="Google Shape;9218;p114"/>
            <p:cNvSpPr/>
            <p:nvPr/>
          </p:nvSpPr>
          <p:spPr>
            <a:xfrm>
              <a:off x="6495288" y="5401817"/>
              <a:ext cx="66675" cy="147320"/>
            </a:xfrm>
            <a:custGeom>
              <a:rect b="b" l="l" r="r" t="t"/>
              <a:pathLst>
                <a:path extrusionOk="0" h="147320" w="66675">
                  <a:moveTo>
                    <a:pt x="0" y="147065"/>
                  </a:moveTo>
                  <a:lnTo>
                    <a:pt x="30479" y="109727"/>
                  </a:lnTo>
                  <a:lnTo>
                    <a:pt x="54101" y="65531"/>
                  </a:lnTo>
                  <a:lnTo>
                    <a:pt x="59995" y="32742"/>
                  </a:lnTo>
                  <a:lnTo>
                    <a:pt x="59435" y="21335"/>
                  </a:lnTo>
                  <a:lnTo>
                    <a:pt x="58673" y="13715"/>
                  </a:lnTo>
                  <a:lnTo>
                    <a:pt x="55625" y="3809"/>
                  </a:lnTo>
                  <a:lnTo>
                    <a:pt x="47243" y="1523"/>
                  </a:lnTo>
                  <a:lnTo>
                    <a:pt x="38861" y="0"/>
                  </a:lnTo>
                  <a:lnTo>
                    <a:pt x="33527" y="5333"/>
                  </a:lnTo>
                  <a:lnTo>
                    <a:pt x="25907" y="51815"/>
                  </a:lnTo>
                  <a:lnTo>
                    <a:pt x="38099" y="96773"/>
                  </a:lnTo>
                  <a:lnTo>
                    <a:pt x="55626" y="127253"/>
                  </a:lnTo>
                  <a:lnTo>
                    <a:pt x="58674" y="132587"/>
                  </a:lnTo>
                  <a:lnTo>
                    <a:pt x="61722" y="134111"/>
                  </a:lnTo>
                  <a:lnTo>
                    <a:pt x="66294" y="136397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19" name="Google Shape;9219;p114"/>
            <p:cNvGrpSpPr/>
            <p:nvPr/>
          </p:nvGrpSpPr>
          <p:grpSpPr>
            <a:xfrm>
              <a:off x="5208936" y="5251025"/>
              <a:ext cx="656415" cy="201941"/>
              <a:chOff x="5208936" y="5251025"/>
              <a:chExt cx="656415" cy="201941"/>
            </a:xfrm>
          </p:grpSpPr>
          <p:sp>
            <p:nvSpPr>
              <p:cNvPr id="9220" name="Google Shape;9220;p114"/>
              <p:cNvSpPr/>
              <p:nvPr/>
            </p:nvSpPr>
            <p:spPr>
              <a:xfrm>
                <a:off x="5208936" y="5298662"/>
                <a:ext cx="149225" cy="154304"/>
              </a:xfrm>
              <a:custGeom>
                <a:rect b="b" l="l" r="r" t="t"/>
                <a:pathLst>
                  <a:path extrusionOk="0" h="154304" w="149225">
                    <a:moveTo>
                      <a:pt x="77819" y="1809"/>
                    </a:moveTo>
                    <a:lnTo>
                      <a:pt x="69020" y="869"/>
                    </a:lnTo>
                    <a:lnTo>
                      <a:pt x="60007" y="0"/>
                    </a:lnTo>
                    <a:lnTo>
                      <a:pt x="51137" y="416"/>
                    </a:lnTo>
                    <a:lnTo>
                      <a:pt x="22288" y="26670"/>
                    </a:lnTo>
                    <a:lnTo>
                      <a:pt x="3369" y="74640"/>
                    </a:lnTo>
                    <a:lnTo>
                      <a:pt x="0" y="96774"/>
                    </a:lnTo>
                    <a:lnTo>
                      <a:pt x="1631" y="118479"/>
                    </a:lnTo>
                    <a:lnTo>
                      <a:pt x="37433" y="151733"/>
                    </a:lnTo>
                    <a:lnTo>
                      <a:pt x="68675" y="154209"/>
                    </a:lnTo>
                    <a:lnTo>
                      <a:pt x="83831" y="153662"/>
                    </a:lnTo>
                    <a:lnTo>
                      <a:pt x="126587" y="139731"/>
                    </a:lnTo>
                    <a:lnTo>
                      <a:pt x="143732" y="125158"/>
                    </a:lnTo>
                    <a:lnTo>
                      <a:pt x="148685" y="11915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1" name="Google Shape;9221;p114"/>
              <p:cNvSpPr/>
              <p:nvPr/>
            </p:nvSpPr>
            <p:spPr>
              <a:xfrm>
                <a:off x="5351525" y="5256276"/>
                <a:ext cx="97154" cy="158114"/>
              </a:xfrm>
              <a:custGeom>
                <a:rect b="b" l="l" r="r" t="t"/>
                <a:pathLst>
                  <a:path extrusionOk="0" h="158114" w="97154">
                    <a:moveTo>
                      <a:pt x="0" y="0"/>
                    </a:moveTo>
                    <a:lnTo>
                      <a:pt x="3226" y="12573"/>
                    </a:lnTo>
                    <a:lnTo>
                      <a:pt x="6953" y="25146"/>
                    </a:lnTo>
                    <a:lnTo>
                      <a:pt x="10822" y="37719"/>
                    </a:lnTo>
                    <a:lnTo>
                      <a:pt x="14478" y="50292"/>
                    </a:lnTo>
                    <a:lnTo>
                      <a:pt x="18454" y="66174"/>
                    </a:lnTo>
                    <a:lnTo>
                      <a:pt x="22288" y="81915"/>
                    </a:lnTo>
                    <a:lnTo>
                      <a:pt x="25836" y="97655"/>
                    </a:lnTo>
                    <a:lnTo>
                      <a:pt x="28956" y="113538"/>
                    </a:lnTo>
                    <a:lnTo>
                      <a:pt x="31194" y="122693"/>
                    </a:lnTo>
                    <a:lnTo>
                      <a:pt x="28194" y="121157"/>
                    </a:lnTo>
                    <a:lnTo>
                      <a:pt x="28408" y="108751"/>
                    </a:lnTo>
                    <a:lnTo>
                      <a:pt x="50065" y="68234"/>
                    </a:lnTo>
                    <a:lnTo>
                      <a:pt x="59150" y="66008"/>
                    </a:lnTo>
                    <a:lnTo>
                      <a:pt x="68377" y="67925"/>
                    </a:lnTo>
                    <a:lnTo>
                      <a:pt x="91749" y="100060"/>
                    </a:lnTo>
                    <a:lnTo>
                      <a:pt x="96738" y="137695"/>
                    </a:lnTo>
                    <a:lnTo>
                      <a:pt x="96012" y="147065"/>
                    </a:lnTo>
                    <a:lnTo>
                      <a:pt x="95250" y="153923"/>
                    </a:lnTo>
                    <a:lnTo>
                      <a:pt x="94488" y="152399"/>
                    </a:lnTo>
                    <a:lnTo>
                      <a:pt x="91440" y="15773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2" name="Google Shape;9222;p114"/>
              <p:cNvSpPr/>
              <p:nvPr/>
            </p:nvSpPr>
            <p:spPr>
              <a:xfrm>
                <a:off x="5478017" y="5306568"/>
                <a:ext cx="78739" cy="107950"/>
              </a:xfrm>
              <a:custGeom>
                <a:rect b="b" l="l" r="r" t="t"/>
                <a:pathLst>
                  <a:path extrusionOk="0" h="107950" w="78739">
                    <a:moveTo>
                      <a:pt x="0" y="8382"/>
                    </a:moveTo>
                    <a:lnTo>
                      <a:pt x="11" y="21085"/>
                    </a:lnTo>
                    <a:lnTo>
                      <a:pt x="95" y="34004"/>
                    </a:lnTo>
                    <a:lnTo>
                      <a:pt x="321" y="47065"/>
                    </a:lnTo>
                    <a:lnTo>
                      <a:pt x="762" y="60198"/>
                    </a:lnTo>
                    <a:lnTo>
                      <a:pt x="892" y="70151"/>
                    </a:lnTo>
                    <a:lnTo>
                      <a:pt x="15847" y="105679"/>
                    </a:lnTo>
                    <a:lnTo>
                      <a:pt x="23907" y="107632"/>
                    </a:lnTo>
                    <a:lnTo>
                      <a:pt x="32396" y="107013"/>
                    </a:lnTo>
                    <a:lnTo>
                      <a:pt x="68460" y="78569"/>
                    </a:lnTo>
                    <a:lnTo>
                      <a:pt x="78676" y="44767"/>
                    </a:lnTo>
                    <a:lnTo>
                      <a:pt x="77033" y="33099"/>
                    </a:lnTo>
                    <a:lnTo>
                      <a:pt x="49339" y="5143"/>
                    </a:lnTo>
                    <a:lnTo>
                      <a:pt x="20574" y="0"/>
                    </a:lnTo>
                    <a:lnTo>
                      <a:pt x="13239" y="1023"/>
                    </a:lnTo>
                    <a:lnTo>
                      <a:pt x="16002" y="2667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3" name="Google Shape;9223;p114"/>
              <p:cNvSpPr/>
              <p:nvPr/>
            </p:nvSpPr>
            <p:spPr>
              <a:xfrm>
                <a:off x="5572505" y="5285232"/>
                <a:ext cx="76200" cy="109854"/>
              </a:xfrm>
              <a:custGeom>
                <a:rect b="b" l="l" r="r" t="t"/>
                <a:pathLst>
                  <a:path extrusionOk="0" h="109854" w="76200">
                    <a:moveTo>
                      <a:pt x="21336" y="20573"/>
                    </a:moveTo>
                    <a:lnTo>
                      <a:pt x="9144" y="66293"/>
                    </a:lnTo>
                    <a:lnTo>
                      <a:pt x="25146" y="102869"/>
                    </a:lnTo>
                    <a:lnTo>
                      <a:pt x="47005" y="109835"/>
                    </a:lnTo>
                    <a:lnTo>
                      <a:pt x="54102" y="107441"/>
                    </a:lnTo>
                    <a:lnTo>
                      <a:pt x="73914" y="70865"/>
                    </a:lnTo>
                    <a:lnTo>
                      <a:pt x="75842" y="57971"/>
                    </a:lnTo>
                    <a:lnTo>
                      <a:pt x="75628" y="44862"/>
                    </a:lnTo>
                    <a:lnTo>
                      <a:pt x="49053" y="5143"/>
                    </a:lnTo>
                    <a:lnTo>
                      <a:pt x="25908" y="0"/>
                    </a:lnTo>
                    <a:lnTo>
                      <a:pt x="18752" y="166"/>
                    </a:lnTo>
                    <a:lnTo>
                      <a:pt x="10953" y="1333"/>
                    </a:lnTo>
                    <a:lnTo>
                      <a:pt x="4155" y="4500"/>
                    </a:lnTo>
                    <a:lnTo>
                      <a:pt x="0" y="10667"/>
                    </a:lnTo>
                    <a:lnTo>
                      <a:pt x="0" y="11429"/>
                    </a:lnTo>
                    <a:lnTo>
                      <a:pt x="762" y="11429"/>
                    </a:lnTo>
                    <a:lnTo>
                      <a:pt x="762" y="12191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4" name="Google Shape;9224;p114"/>
              <p:cNvSpPr/>
              <p:nvPr/>
            </p:nvSpPr>
            <p:spPr>
              <a:xfrm>
                <a:off x="5679947" y="5251025"/>
                <a:ext cx="74929" cy="148589"/>
              </a:xfrm>
              <a:custGeom>
                <a:rect b="b" l="l" r="r" t="t"/>
                <a:pathLst>
                  <a:path extrusionOk="0" h="148589" w="74929">
                    <a:moveTo>
                      <a:pt x="56387" y="20490"/>
                    </a:moveTo>
                    <a:lnTo>
                      <a:pt x="27967" y="0"/>
                    </a:lnTo>
                    <a:lnTo>
                      <a:pt x="22383" y="2107"/>
                    </a:lnTo>
                    <a:lnTo>
                      <a:pt x="1178" y="47255"/>
                    </a:lnTo>
                    <a:lnTo>
                      <a:pt x="0" y="60114"/>
                    </a:lnTo>
                    <a:lnTo>
                      <a:pt x="1095" y="71139"/>
                    </a:lnTo>
                    <a:lnTo>
                      <a:pt x="31361" y="97857"/>
                    </a:lnTo>
                    <a:lnTo>
                      <a:pt x="50172" y="105429"/>
                    </a:lnTo>
                    <a:lnTo>
                      <a:pt x="59435" y="109644"/>
                    </a:lnTo>
                    <a:lnTo>
                      <a:pt x="66293" y="113454"/>
                    </a:lnTo>
                    <a:lnTo>
                      <a:pt x="72389" y="118026"/>
                    </a:lnTo>
                    <a:lnTo>
                      <a:pt x="73152" y="126408"/>
                    </a:lnTo>
                    <a:lnTo>
                      <a:pt x="74675" y="136314"/>
                    </a:lnTo>
                    <a:lnTo>
                      <a:pt x="65531" y="139362"/>
                    </a:lnTo>
                    <a:lnTo>
                      <a:pt x="57149" y="141648"/>
                    </a:lnTo>
                    <a:lnTo>
                      <a:pt x="45505" y="145196"/>
                    </a:lnTo>
                    <a:lnTo>
                      <a:pt x="29717" y="148316"/>
                    </a:lnTo>
                    <a:lnTo>
                      <a:pt x="14501" y="148292"/>
                    </a:lnTo>
                    <a:lnTo>
                      <a:pt x="4571" y="142410"/>
                    </a:lnTo>
                    <a:lnTo>
                      <a:pt x="3809" y="135552"/>
                    </a:lnTo>
                    <a:lnTo>
                      <a:pt x="3047" y="133266"/>
                    </a:lnTo>
                    <a:lnTo>
                      <a:pt x="3809" y="12793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5" name="Google Shape;9225;p114"/>
              <p:cNvSpPr/>
              <p:nvPr/>
            </p:nvSpPr>
            <p:spPr>
              <a:xfrm>
                <a:off x="5791056" y="5268468"/>
                <a:ext cx="74295" cy="123825"/>
              </a:xfrm>
              <a:custGeom>
                <a:rect b="b" l="l" r="r" t="t"/>
                <a:pathLst>
                  <a:path extrusionOk="0" h="123825" w="74295">
                    <a:moveTo>
                      <a:pt x="13858" y="0"/>
                    </a:moveTo>
                    <a:lnTo>
                      <a:pt x="1321" y="44684"/>
                    </a:lnTo>
                    <a:lnTo>
                      <a:pt x="0" y="72163"/>
                    </a:lnTo>
                    <a:lnTo>
                      <a:pt x="142" y="83724"/>
                    </a:lnTo>
                    <a:lnTo>
                      <a:pt x="19395" y="121562"/>
                    </a:lnTo>
                    <a:lnTo>
                      <a:pt x="36564" y="123467"/>
                    </a:lnTo>
                    <a:lnTo>
                      <a:pt x="45386" y="121348"/>
                    </a:lnTo>
                    <a:lnTo>
                      <a:pt x="53494" y="117228"/>
                    </a:lnTo>
                    <a:lnTo>
                      <a:pt x="61102" y="111252"/>
                    </a:lnTo>
                    <a:lnTo>
                      <a:pt x="67960" y="103632"/>
                    </a:lnTo>
                    <a:lnTo>
                      <a:pt x="70246" y="101346"/>
                    </a:lnTo>
                    <a:lnTo>
                      <a:pt x="74056" y="9525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6" name="Google Shape;9226;p114"/>
              <p:cNvSpPr/>
              <p:nvPr/>
            </p:nvSpPr>
            <p:spPr>
              <a:xfrm>
                <a:off x="5779769" y="5273040"/>
                <a:ext cx="81914" cy="48260"/>
              </a:xfrm>
              <a:custGeom>
                <a:rect b="b" l="l" r="r" t="t"/>
                <a:pathLst>
                  <a:path extrusionOk="0" h="48260" w="81914">
                    <a:moveTo>
                      <a:pt x="21336" y="35814"/>
                    </a:moveTo>
                    <a:lnTo>
                      <a:pt x="28372" y="43564"/>
                    </a:lnTo>
                    <a:lnTo>
                      <a:pt x="34766" y="47529"/>
                    </a:lnTo>
                    <a:lnTo>
                      <a:pt x="42445" y="47922"/>
                    </a:lnTo>
                    <a:lnTo>
                      <a:pt x="53340" y="44958"/>
                    </a:lnTo>
                    <a:lnTo>
                      <a:pt x="81534" y="18288"/>
                    </a:lnTo>
                    <a:lnTo>
                      <a:pt x="77724" y="11430"/>
                    </a:lnTo>
                    <a:lnTo>
                      <a:pt x="35814" y="0"/>
                    </a:lnTo>
                    <a:lnTo>
                      <a:pt x="27539" y="1369"/>
                    </a:lnTo>
                    <a:lnTo>
                      <a:pt x="20478" y="4095"/>
                    </a:lnTo>
                    <a:lnTo>
                      <a:pt x="13846" y="7822"/>
                    </a:lnTo>
                    <a:lnTo>
                      <a:pt x="6858" y="12192"/>
                    </a:lnTo>
                    <a:lnTo>
                      <a:pt x="3048" y="13716"/>
                    </a:lnTo>
                    <a:lnTo>
                      <a:pt x="2286" y="14478"/>
                    </a:lnTo>
                    <a:lnTo>
                      <a:pt x="0" y="1524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27" name="Google Shape;9227;p114"/>
            <p:cNvGrpSpPr/>
            <p:nvPr/>
          </p:nvGrpSpPr>
          <p:grpSpPr>
            <a:xfrm>
              <a:off x="6329934" y="5086802"/>
              <a:ext cx="231382" cy="331780"/>
              <a:chOff x="6329934" y="5086802"/>
              <a:chExt cx="231382" cy="331780"/>
            </a:xfrm>
          </p:grpSpPr>
          <p:sp>
            <p:nvSpPr>
              <p:cNvPr id="9228" name="Google Shape;9228;p114"/>
              <p:cNvSpPr/>
              <p:nvPr/>
            </p:nvSpPr>
            <p:spPr>
              <a:xfrm>
                <a:off x="6329934" y="5199888"/>
                <a:ext cx="64135" cy="162560"/>
              </a:xfrm>
              <a:custGeom>
                <a:rect b="b" l="l" r="r" t="t"/>
                <a:pathLst>
                  <a:path extrusionOk="0" h="162560" w="64135">
                    <a:moveTo>
                      <a:pt x="64008" y="0"/>
                    </a:moveTo>
                    <a:lnTo>
                      <a:pt x="56828" y="17275"/>
                    </a:lnTo>
                    <a:lnTo>
                      <a:pt x="50006" y="34766"/>
                    </a:lnTo>
                    <a:lnTo>
                      <a:pt x="43326" y="52399"/>
                    </a:lnTo>
                    <a:lnTo>
                      <a:pt x="36576" y="70104"/>
                    </a:lnTo>
                    <a:lnTo>
                      <a:pt x="22764" y="105918"/>
                    </a:lnTo>
                    <a:lnTo>
                      <a:pt x="8382" y="141732"/>
                    </a:lnTo>
                    <a:lnTo>
                      <a:pt x="5334" y="148590"/>
                    </a:lnTo>
                    <a:lnTo>
                      <a:pt x="2286" y="155448"/>
                    </a:lnTo>
                    <a:lnTo>
                      <a:pt x="0" y="162306"/>
                    </a:lnTo>
                    <a:lnTo>
                      <a:pt x="1524" y="155448"/>
                    </a:lnTo>
                    <a:lnTo>
                      <a:pt x="3810" y="149352"/>
                    </a:lnTo>
                    <a:lnTo>
                      <a:pt x="6858" y="14249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9" name="Google Shape;9229;p114"/>
              <p:cNvSpPr/>
              <p:nvPr/>
            </p:nvSpPr>
            <p:spPr>
              <a:xfrm>
                <a:off x="6384798" y="5205222"/>
                <a:ext cx="78739" cy="213360"/>
              </a:xfrm>
              <a:custGeom>
                <a:rect b="b" l="l" r="r" t="t"/>
                <a:pathLst>
                  <a:path extrusionOk="0" h="213360" w="78739">
                    <a:moveTo>
                      <a:pt x="0" y="0"/>
                    </a:moveTo>
                    <a:lnTo>
                      <a:pt x="904" y="11430"/>
                    </a:lnTo>
                    <a:lnTo>
                      <a:pt x="1524" y="22860"/>
                    </a:lnTo>
                    <a:lnTo>
                      <a:pt x="2143" y="34290"/>
                    </a:lnTo>
                    <a:lnTo>
                      <a:pt x="3048" y="45720"/>
                    </a:lnTo>
                    <a:lnTo>
                      <a:pt x="3726" y="56816"/>
                    </a:lnTo>
                    <a:lnTo>
                      <a:pt x="5048" y="68770"/>
                    </a:lnTo>
                    <a:lnTo>
                      <a:pt x="26098" y="100584"/>
                    </a:lnTo>
                    <a:lnTo>
                      <a:pt x="34694" y="102036"/>
                    </a:lnTo>
                    <a:lnTo>
                      <a:pt x="43434" y="101346"/>
                    </a:lnTo>
                    <a:lnTo>
                      <a:pt x="72390" y="76200"/>
                    </a:lnTo>
                    <a:lnTo>
                      <a:pt x="78486" y="38100"/>
                    </a:lnTo>
                    <a:lnTo>
                      <a:pt x="78486" y="32004"/>
                    </a:lnTo>
                    <a:lnTo>
                      <a:pt x="78486" y="22860"/>
                    </a:lnTo>
                    <a:lnTo>
                      <a:pt x="71628" y="20574"/>
                    </a:lnTo>
                    <a:lnTo>
                      <a:pt x="70866" y="20574"/>
                    </a:lnTo>
                    <a:lnTo>
                      <a:pt x="70104" y="20574"/>
                    </a:lnTo>
                    <a:lnTo>
                      <a:pt x="69342" y="20574"/>
                    </a:lnTo>
                    <a:lnTo>
                      <a:pt x="66008" y="28956"/>
                    </a:lnTo>
                    <a:lnTo>
                      <a:pt x="60519" y="74676"/>
                    </a:lnTo>
                    <a:lnTo>
                      <a:pt x="60102" y="92964"/>
                    </a:lnTo>
                    <a:lnTo>
                      <a:pt x="60114" y="111252"/>
                    </a:lnTo>
                    <a:lnTo>
                      <a:pt x="63817" y="165258"/>
                    </a:lnTo>
                    <a:lnTo>
                      <a:pt x="72390" y="204978"/>
                    </a:lnTo>
                    <a:lnTo>
                      <a:pt x="73152" y="208788"/>
                    </a:lnTo>
                    <a:lnTo>
                      <a:pt x="73914" y="213360"/>
                    </a:lnTo>
                    <a:lnTo>
                      <a:pt x="73152" y="207264"/>
                    </a:lnTo>
                    <a:lnTo>
                      <a:pt x="72390" y="201168"/>
                    </a:lnTo>
                    <a:lnTo>
                      <a:pt x="71628" y="19507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0" name="Google Shape;9230;p114"/>
              <p:cNvSpPr/>
              <p:nvPr/>
            </p:nvSpPr>
            <p:spPr>
              <a:xfrm>
                <a:off x="6500991" y="5086802"/>
                <a:ext cx="60325" cy="72389"/>
              </a:xfrm>
              <a:custGeom>
                <a:rect b="b" l="l" r="r" t="t"/>
                <a:pathLst>
                  <a:path extrusionOk="0" h="72389" w="60325">
                    <a:moveTo>
                      <a:pt x="9536" y="7929"/>
                    </a:moveTo>
                    <a:lnTo>
                      <a:pt x="4262" y="16740"/>
                    </a:lnTo>
                    <a:lnTo>
                      <a:pt x="1059" y="24693"/>
                    </a:lnTo>
                    <a:lnTo>
                      <a:pt x="0" y="33218"/>
                    </a:lnTo>
                    <a:lnTo>
                      <a:pt x="1154" y="43743"/>
                    </a:lnTo>
                    <a:lnTo>
                      <a:pt x="30777" y="72128"/>
                    </a:lnTo>
                    <a:lnTo>
                      <a:pt x="38052" y="71675"/>
                    </a:lnTo>
                    <a:lnTo>
                      <a:pt x="60281" y="33539"/>
                    </a:lnTo>
                    <a:lnTo>
                      <a:pt x="60019" y="24217"/>
                    </a:lnTo>
                    <a:lnTo>
                      <a:pt x="32206" y="0"/>
                    </a:lnTo>
                    <a:lnTo>
                      <a:pt x="24776" y="309"/>
                    </a:lnTo>
                    <a:lnTo>
                      <a:pt x="15632" y="1833"/>
                    </a:lnTo>
                    <a:lnTo>
                      <a:pt x="10298" y="7167"/>
                    </a:lnTo>
                    <a:lnTo>
                      <a:pt x="4964" y="1402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231" name="Google Shape;9231;p114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085050" y="5084038"/>
              <a:ext cx="81584" cy="823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232" name="Google Shape;9232;p114"/>
            <p:cNvGrpSpPr/>
            <p:nvPr/>
          </p:nvGrpSpPr>
          <p:grpSpPr>
            <a:xfrm>
              <a:off x="7322058" y="5004028"/>
              <a:ext cx="1117878" cy="394361"/>
              <a:chOff x="7322058" y="5004028"/>
              <a:chExt cx="1117878" cy="394361"/>
            </a:xfrm>
          </p:grpSpPr>
          <p:sp>
            <p:nvSpPr>
              <p:cNvPr id="9233" name="Google Shape;9233;p114"/>
              <p:cNvSpPr/>
              <p:nvPr/>
            </p:nvSpPr>
            <p:spPr>
              <a:xfrm>
                <a:off x="7322058" y="5141214"/>
                <a:ext cx="26034" cy="257175"/>
              </a:xfrm>
              <a:custGeom>
                <a:rect b="b" l="l" r="r" t="t"/>
                <a:pathLst>
                  <a:path extrusionOk="0" h="257175" w="26034">
                    <a:moveTo>
                      <a:pt x="0" y="0"/>
                    </a:moveTo>
                    <a:lnTo>
                      <a:pt x="2345" y="18728"/>
                    </a:lnTo>
                    <a:lnTo>
                      <a:pt x="5619" y="37242"/>
                    </a:lnTo>
                    <a:lnTo>
                      <a:pt x="9322" y="55614"/>
                    </a:lnTo>
                    <a:lnTo>
                      <a:pt x="12954" y="73914"/>
                    </a:lnTo>
                    <a:lnTo>
                      <a:pt x="20383" y="127730"/>
                    </a:lnTo>
                    <a:lnTo>
                      <a:pt x="24384" y="182118"/>
                    </a:lnTo>
                    <a:lnTo>
                      <a:pt x="25884" y="237946"/>
                    </a:lnTo>
                    <a:lnTo>
                      <a:pt x="25908" y="25679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234" name="Google Shape;9234;p114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7323556" y="5157952"/>
                <a:ext cx="185990" cy="1454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35" name="Google Shape;9235;p114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7539274" y="5179967"/>
                <a:ext cx="104671" cy="1103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36" name="Google Shape;9236;p114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681696" y="5063464"/>
                <a:ext cx="384765" cy="2306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237" name="Google Shape;9237;p114"/>
              <p:cNvSpPr/>
              <p:nvPr/>
            </p:nvSpPr>
            <p:spPr>
              <a:xfrm>
                <a:off x="8018526" y="5016246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1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4571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4571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8" name="Google Shape;9238;p114"/>
              <p:cNvSpPr/>
              <p:nvPr/>
            </p:nvSpPr>
            <p:spPr>
              <a:xfrm>
                <a:off x="8113776" y="5097018"/>
                <a:ext cx="10159" cy="123825"/>
              </a:xfrm>
              <a:custGeom>
                <a:rect b="b" l="l" r="r" t="t"/>
                <a:pathLst>
                  <a:path extrusionOk="0" h="123825" w="10159">
                    <a:moveTo>
                      <a:pt x="6857" y="0"/>
                    </a:moveTo>
                    <a:lnTo>
                      <a:pt x="3857" y="12668"/>
                    </a:lnTo>
                    <a:lnTo>
                      <a:pt x="1714" y="24764"/>
                    </a:lnTo>
                    <a:lnTo>
                      <a:pt x="428" y="36861"/>
                    </a:lnTo>
                    <a:lnTo>
                      <a:pt x="0" y="49529"/>
                    </a:lnTo>
                    <a:lnTo>
                      <a:pt x="273" y="62436"/>
                    </a:lnTo>
                    <a:lnTo>
                      <a:pt x="1047" y="75056"/>
                    </a:lnTo>
                    <a:lnTo>
                      <a:pt x="2250" y="87677"/>
                    </a:lnTo>
                    <a:lnTo>
                      <a:pt x="3809" y="100583"/>
                    </a:lnTo>
                    <a:lnTo>
                      <a:pt x="4571" y="109727"/>
                    </a:lnTo>
                    <a:lnTo>
                      <a:pt x="6095" y="115823"/>
                    </a:lnTo>
                    <a:lnTo>
                      <a:pt x="9905" y="12344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9" name="Google Shape;9239;p114"/>
              <p:cNvSpPr/>
              <p:nvPr/>
            </p:nvSpPr>
            <p:spPr>
              <a:xfrm>
                <a:off x="8171783" y="5141976"/>
                <a:ext cx="6984" cy="64770"/>
              </a:xfrm>
              <a:custGeom>
                <a:rect b="b" l="l" r="r" t="t"/>
                <a:pathLst>
                  <a:path extrusionOk="0" h="64770" w="6984">
                    <a:moveTo>
                      <a:pt x="2190" y="0"/>
                    </a:moveTo>
                    <a:lnTo>
                      <a:pt x="1273" y="14620"/>
                    </a:lnTo>
                    <a:lnTo>
                      <a:pt x="0" y="33528"/>
                    </a:lnTo>
                    <a:lnTo>
                      <a:pt x="583" y="51863"/>
                    </a:lnTo>
                    <a:lnTo>
                      <a:pt x="5238" y="64769"/>
                    </a:lnTo>
                    <a:lnTo>
                      <a:pt x="6000" y="64769"/>
                    </a:lnTo>
                    <a:lnTo>
                      <a:pt x="6762" y="6476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0" name="Google Shape;9240;p114"/>
              <p:cNvSpPr/>
              <p:nvPr/>
            </p:nvSpPr>
            <p:spPr>
              <a:xfrm>
                <a:off x="8168639" y="5042916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4572"/>
                    </a:moveTo>
                    <a:lnTo>
                      <a:pt x="0" y="17526"/>
                    </a:lnTo>
                    <a:lnTo>
                      <a:pt x="5333" y="22860"/>
                    </a:lnTo>
                    <a:lnTo>
                      <a:pt x="18287" y="22860"/>
                    </a:lnTo>
                    <a:lnTo>
                      <a:pt x="22859" y="17526"/>
                    </a:lnTo>
                    <a:lnTo>
                      <a:pt x="22859" y="11430"/>
                    </a:lnTo>
                    <a:lnTo>
                      <a:pt x="22859" y="4572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4572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241" name="Google Shape;9241;p114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8231098" y="5004028"/>
                <a:ext cx="208838" cy="206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242" name="Google Shape;9242;p114"/>
            <p:cNvGrpSpPr/>
            <p:nvPr/>
          </p:nvGrpSpPr>
          <p:grpSpPr>
            <a:xfrm>
              <a:off x="8515610" y="4987264"/>
              <a:ext cx="413720" cy="351942"/>
              <a:chOff x="8515610" y="4987264"/>
              <a:chExt cx="413720" cy="351942"/>
            </a:xfrm>
          </p:grpSpPr>
          <p:pic>
            <p:nvPicPr>
              <p:cNvPr id="9243" name="Google Shape;9243;p114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8515610" y="4987264"/>
                <a:ext cx="244367" cy="2196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244" name="Google Shape;9244;p114"/>
              <p:cNvSpPr/>
              <p:nvPr/>
            </p:nvSpPr>
            <p:spPr>
              <a:xfrm>
                <a:off x="8791956" y="5010149"/>
                <a:ext cx="20320" cy="140335"/>
              </a:xfrm>
              <a:custGeom>
                <a:rect b="b" l="l" r="r" t="t"/>
                <a:pathLst>
                  <a:path extrusionOk="0" h="140335" w="20320">
                    <a:moveTo>
                      <a:pt x="0" y="0"/>
                    </a:moveTo>
                    <a:lnTo>
                      <a:pt x="452" y="14858"/>
                    </a:lnTo>
                    <a:lnTo>
                      <a:pt x="762" y="29717"/>
                    </a:lnTo>
                    <a:lnTo>
                      <a:pt x="1071" y="44576"/>
                    </a:lnTo>
                    <a:lnTo>
                      <a:pt x="1524" y="59435"/>
                    </a:lnTo>
                    <a:lnTo>
                      <a:pt x="8810" y="110228"/>
                    </a:lnTo>
                    <a:lnTo>
                      <a:pt x="16002" y="134873"/>
                    </a:lnTo>
                    <a:lnTo>
                      <a:pt x="16002" y="136397"/>
                    </a:lnTo>
                    <a:lnTo>
                      <a:pt x="19812" y="14020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5" name="Google Shape;9245;p114"/>
              <p:cNvSpPr/>
              <p:nvPr/>
            </p:nvSpPr>
            <p:spPr>
              <a:xfrm>
                <a:off x="8834080" y="5094731"/>
                <a:ext cx="95250" cy="244475"/>
              </a:xfrm>
              <a:custGeom>
                <a:rect b="b" l="l" r="r" t="t"/>
                <a:pathLst>
                  <a:path extrusionOk="0" h="244475" w="95250">
                    <a:moveTo>
                      <a:pt x="13501" y="0"/>
                    </a:moveTo>
                    <a:lnTo>
                      <a:pt x="8048" y="10358"/>
                    </a:lnTo>
                    <a:lnTo>
                      <a:pt x="3024" y="21717"/>
                    </a:lnTo>
                    <a:lnTo>
                      <a:pt x="0" y="33647"/>
                    </a:lnTo>
                    <a:lnTo>
                      <a:pt x="547" y="45720"/>
                    </a:lnTo>
                    <a:lnTo>
                      <a:pt x="5453" y="53780"/>
                    </a:lnTo>
                    <a:lnTo>
                      <a:pt x="14073" y="58197"/>
                    </a:lnTo>
                    <a:lnTo>
                      <a:pt x="24122" y="60186"/>
                    </a:lnTo>
                    <a:lnTo>
                      <a:pt x="33313" y="60960"/>
                    </a:lnTo>
                    <a:lnTo>
                      <a:pt x="44803" y="60864"/>
                    </a:lnTo>
                    <a:lnTo>
                      <a:pt x="80629" y="41076"/>
                    </a:lnTo>
                    <a:lnTo>
                      <a:pt x="85129" y="16001"/>
                    </a:lnTo>
                    <a:lnTo>
                      <a:pt x="85129" y="11429"/>
                    </a:lnTo>
                    <a:lnTo>
                      <a:pt x="85129" y="6095"/>
                    </a:lnTo>
                    <a:lnTo>
                      <a:pt x="85129" y="761"/>
                    </a:lnTo>
                    <a:lnTo>
                      <a:pt x="82784" y="6953"/>
                    </a:lnTo>
                    <a:lnTo>
                      <a:pt x="76211" y="45541"/>
                    </a:lnTo>
                    <a:lnTo>
                      <a:pt x="71425" y="83569"/>
                    </a:lnTo>
                    <a:lnTo>
                      <a:pt x="69425" y="122991"/>
                    </a:lnTo>
                    <a:lnTo>
                      <a:pt x="69032" y="143256"/>
                    </a:lnTo>
                    <a:lnTo>
                      <a:pt x="68496" y="163520"/>
                    </a:lnTo>
                    <a:lnTo>
                      <a:pt x="64841" y="212217"/>
                    </a:lnTo>
                    <a:lnTo>
                      <a:pt x="47053" y="243947"/>
                    </a:lnTo>
                    <a:lnTo>
                      <a:pt x="39600" y="242601"/>
                    </a:lnTo>
                    <a:lnTo>
                      <a:pt x="19109" y="209931"/>
                    </a:lnTo>
                    <a:lnTo>
                      <a:pt x="10513" y="166687"/>
                    </a:lnTo>
                    <a:lnTo>
                      <a:pt x="8929" y="144780"/>
                    </a:lnTo>
                    <a:lnTo>
                      <a:pt x="8953" y="132826"/>
                    </a:lnTo>
                    <a:lnTo>
                      <a:pt x="34373" y="101036"/>
                    </a:lnTo>
                    <a:lnTo>
                      <a:pt x="66841" y="88391"/>
                    </a:lnTo>
                    <a:lnTo>
                      <a:pt x="75961" y="84855"/>
                    </a:lnTo>
                    <a:lnTo>
                      <a:pt x="83224" y="80676"/>
                    </a:lnTo>
                    <a:lnTo>
                      <a:pt x="89344" y="75211"/>
                    </a:lnTo>
                    <a:lnTo>
                      <a:pt x="95035" y="6781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246" name="Google Shape;9246;p114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9070060" y="4897348"/>
              <a:ext cx="73202" cy="892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47" name="Google Shape;9247;p114"/>
            <p:cNvSpPr/>
            <p:nvPr/>
          </p:nvSpPr>
          <p:spPr>
            <a:xfrm>
              <a:off x="7951469" y="6021323"/>
              <a:ext cx="70484" cy="101600"/>
            </a:xfrm>
            <a:custGeom>
              <a:rect b="b" l="l" r="r" t="t"/>
              <a:pathLst>
                <a:path extrusionOk="0" h="101600" w="70484">
                  <a:moveTo>
                    <a:pt x="58674" y="0"/>
                  </a:moveTo>
                  <a:lnTo>
                    <a:pt x="60960" y="11882"/>
                  </a:lnTo>
                  <a:lnTo>
                    <a:pt x="63246" y="23622"/>
                  </a:lnTo>
                  <a:lnTo>
                    <a:pt x="65532" y="35361"/>
                  </a:lnTo>
                  <a:lnTo>
                    <a:pt x="70104" y="80772"/>
                  </a:lnTo>
                  <a:lnTo>
                    <a:pt x="70104" y="89916"/>
                  </a:lnTo>
                  <a:lnTo>
                    <a:pt x="31539" y="101274"/>
                  </a:lnTo>
                  <a:lnTo>
                    <a:pt x="22860" y="101346"/>
                  </a:lnTo>
                  <a:lnTo>
                    <a:pt x="13620" y="99702"/>
                  </a:lnTo>
                  <a:lnTo>
                    <a:pt x="7239" y="95059"/>
                  </a:lnTo>
                  <a:lnTo>
                    <a:pt x="3143" y="87844"/>
                  </a:lnTo>
                  <a:lnTo>
                    <a:pt x="762" y="78486"/>
                  </a:lnTo>
                  <a:lnTo>
                    <a:pt x="762" y="73914"/>
                  </a:lnTo>
                  <a:lnTo>
                    <a:pt x="0" y="69342"/>
                  </a:lnTo>
                  <a:lnTo>
                    <a:pt x="0" y="64008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8" name="Google Shape;9248;p114"/>
            <p:cNvSpPr/>
            <p:nvPr/>
          </p:nvSpPr>
          <p:spPr>
            <a:xfrm>
              <a:off x="7965947" y="5933694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8287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8287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49" name="Google Shape;9249;p114"/>
            <p:cNvGrpSpPr/>
            <p:nvPr/>
          </p:nvGrpSpPr>
          <p:grpSpPr>
            <a:xfrm>
              <a:off x="8061198" y="5982461"/>
              <a:ext cx="184150" cy="139191"/>
              <a:chOff x="8061198" y="5982461"/>
              <a:chExt cx="184150" cy="139191"/>
            </a:xfrm>
          </p:grpSpPr>
          <p:sp>
            <p:nvSpPr>
              <p:cNvPr id="9250" name="Google Shape;9250;p114"/>
              <p:cNvSpPr/>
              <p:nvPr/>
            </p:nvSpPr>
            <p:spPr>
              <a:xfrm>
                <a:off x="8061198" y="6025133"/>
                <a:ext cx="38100" cy="7620"/>
              </a:xfrm>
              <a:custGeom>
                <a:rect b="b" l="l" r="r" t="t"/>
                <a:pathLst>
                  <a:path extrusionOk="0" h="7620" w="38100">
                    <a:moveTo>
                      <a:pt x="0" y="7619"/>
                    </a:moveTo>
                    <a:lnTo>
                      <a:pt x="7441" y="5691"/>
                    </a:lnTo>
                    <a:lnTo>
                      <a:pt x="14954" y="3619"/>
                    </a:lnTo>
                    <a:lnTo>
                      <a:pt x="22609" y="1833"/>
                    </a:lnTo>
                    <a:lnTo>
                      <a:pt x="30480" y="761"/>
                    </a:lnTo>
                    <a:lnTo>
                      <a:pt x="35052" y="0"/>
                    </a:lnTo>
                    <a:lnTo>
                      <a:pt x="35814" y="0"/>
                    </a:lnTo>
                    <a:lnTo>
                      <a:pt x="38100" y="304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1" name="Google Shape;9251;p114"/>
              <p:cNvSpPr/>
              <p:nvPr/>
            </p:nvSpPr>
            <p:spPr>
              <a:xfrm>
                <a:off x="8074914" y="6071615"/>
                <a:ext cx="54609" cy="7620"/>
              </a:xfrm>
              <a:custGeom>
                <a:rect b="b" l="l" r="r" t="t"/>
                <a:pathLst>
                  <a:path extrusionOk="0" h="7620" w="54609">
                    <a:moveTo>
                      <a:pt x="0" y="6857"/>
                    </a:moveTo>
                    <a:lnTo>
                      <a:pt x="10382" y="7238"/>
                    </a:lnTo>
                    <a:lnTo>
                      <a:pt x="20193" y="7048"/>
                    </a:lnTo>
                    <a:lnTo>
                      <a:pt x="30003" y="6000"/>
                    </a:lnTo>
                    <a:lnTo>
                      <a:pt x="40386" y="3809"/>
                    </a:lnTo>
                    <a:lnTo>
                      <a:pt x="47244" y="2285"/>
                    </a:lnTo>
                    <a:lnTo>
                      <a:pt x="49530" y="1523"/>
                    </a:lnTo>
                    <a:lnTo>
                      <a:pt x="54102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2" name="Google Shape;9252;p114"/>
              <p:cNvSpPr/>
              <p:nvPr/>
            </p:nvSpPr>
            <p:spPr>
              <a:xfrm>
                <a:off x="8161782" y="5982461"/>
                <a:ext cx="12700" cy="72389"/>
              </a:xfrm>
              <a:custGeom>
                <a:rect b="b" l="l" r="r" t="t"/>
                <a:pathLst>
                  <a:path extrusionOk="0" h="72389" w="12700">
                    <a:moveTo>
                      <a:pt x="0" y="0"/>
                    </a:moveTo>
                    <a:lnTo>
                      <a:pt x="2286" y="10287"/>
                    </a:lnTo>
                    <a:lnTo>
                      <a:pt x="4572" y="20574"/>
                    </a:lnTo>
                    <a:lnTo>
                      <a:pt x="6858" y="30861"/>
                    </a:lnTo>
                    <a:lnTo>
                      <a:pt x="9144" y="41148"/>
                    </a:lnTo>
                    <a:lnTo>
                      <a:pt x="10584" y="49029"/>
                    </a:lnTo>
                    <a:lnTo>
                      <a:pt x="11525" y="56769"/>
                    </a:lnTo>
                    <a:lnTo>
                      <a:pt x="12037" y="64508"/>
                    </a:lnTo>
                    <a:lnTo>
                      <a:pt x="12192" y="7239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3" name="Google Shape;9253;p114"/>
              <p:cNvSpPr/>
              <p:nvPr/>
            </p:nvSpPr>
            <p:spPr>
              <a:xfrm>
                <a:off x="8217408" y="6059423"/>
                <a:ext cx="27940" cy="62229"/>
              </a:xfrm>
              <a:custGeom>
                <a:rect b="b" l="l" r="r" t="t"/>
                <a:pathLst>
                  <a:path extrusionOk="0" h="62229" w="27940">
                    <a:moveTo>
                      <a:pt x="9144" y="0"/>
                    </a:moveTo>
                    <a:lnTo>
                      <a:pt x="16609" y="7238"/>
                    </a:lnTo>
                    <a:lnTo>
                      <a:pt x="22574" y="13906"/>
                    </a:lnTo>
                    <a:lnTo>
                      <a:pt x="26396" y="21431"/>
                    </a:lnTo>
                    <a:lnTo>
                      <a:pt x="27432" y="31241"/>
                    </a:lnTo>
                    <a:lnTo>
                      <a:pt x="25300" y="39814"/>
                    </a:lnTo>
                    <a:lnTo>
                      <a:pt x="20669" y="47244"/>
                    </a:lnTo>
                    <a:lnTo>
                      <a:pt x="14466" y="53530"/>
                    </a:lnTo>
                    <a:lnTo>
                      <a:pt x="7620" y="58674"/>
                    </a:lnTo>
                    <a:lnTo>
                      <a:pt x="4572" y="59436"/>
                    </a:lnTo>
                    <a:lnTo>
                      <a:pt x="2286" y="60960"/>
                    </a:lnTo>
                    <a:lnTo>
                      <a:pt x="0" y="6172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54" name="Google Shape;9254;p114"/>
            <p:cNvGrpSpPr/>
            <p:nvPr/>
          </p:nvGrpSpPr>
          <p:grpSpPr>
            <a:xfrm>
              <a:off x="8315706" y="5919952"/>
              <a:ext cx="398653" cy="185573"/>
              <a:chOff x="8315706" y="5919952"/>
              <a:chExt cx="398653" cy="185573"/>
            </a:xfrm>
          </p:grpSpPr>
          <p:sp>
            <p:nvSpPr>
              <p:cNvPr id="9255" name="Google Shape;9255;p114"/>
              <p:cNvSpPr/>
              <p:nvPr/>
            </p:nvSpPr>
            <p:spPr>
              <a:xfrm>
                <a:off x="8315706" y="6015227"/>
                <a:ext cx="81279" cy="29845"/>
              </a:xfrm>
              <a:custGeom>
                <a:rect b="b" l="l" r="r" t="t"/>
                <a:pathLst>
                  <a:path extrusionOk="0" h="29845" w="81279">
                    <a:moveTo>
                      <a:pt x="22860" y="12192"/>
                    </a:moveTo>
                    <a:lnTo>
                      <a:pt x="17526" y="6858"/>
                    </a:lnTo>
                    <a:lnTo>
                      <a:pt x="5334" y="6858"/>
                    </a:lnTo>
                    <a:lnTo>
                      <a:pt x="0" y="12192"/>
                    </a:lnTo>
                    <a:lnTo>
                      <a:pt x="0" y="24384"/>
                    </a:lnTo>
                    <a:lnTo>
                      <a:pt x="5334" y="29718"/>
                    </a:lnTo>
                    <a:lnTo>
                      <a:pt x="17526" y="29718"/>
                    </a:lnTo>
                    <a:lnTo>
                      <a:pt x="22860" y="24384"/>
                    </a:lnTo>
                    <a:lnTo>
                      <a:pt x="22860" y="18288"/>
                    </a:lnTo>
                    <a:lnTo>
                      <a:pt x="22860" y="12192"/>
                    </a:lnTo>
                    <a:close/>
                  </a:path>
                  <a:path extrusionOk="0" h="29845" w="81279">
                    <a:moveTo>
                      <a:pt x="80772" y="4572"/>
                    </a:moveTo>
                    <a:lnTo>
                      <a:pt x="75438" y="0"/>
                    </a:lnTo>
                    <a:lnTo>
                      <a:pt x="63246" y="0"/>
                    </a:lnTo>
                    <a:lnTo>
                      <a:pt x="57912" y="4572"/>
                    </a:lnTo>
                    <a:lnTo>
                      <a:pt x="57912" y="17526"/>
                    </a:lnTo>
                    <a:lnTo>
                      <a:pt x="63246" y="22860"/>
                    </a:lnTo>
                    <a:lnTo>
                      <a:pt x="75438" y="22860"/>
                    </a:lnTo>
                    <a:lnTo>
                      <a:pt x="80772" y="17526"/>
                    </a:lnTo>
                    <a:lnTo>
                      <a:pt x="80772" y="11430"/>
                    </a:lnTo>
                    <a:lnTo>
                      <a:pt x="80772" y="4572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6" name="Google Shape;9256;p114"/>
              <p:cNvSpPr/>
              <p:nvPr/>
            </p:nvSpPr>
            <p:spPr>
              <a:xfrm>
                <a:off x="8435340" y="6057900"/>
                <a:ext cx="27940" cy="47625"/>
              </a:xfrm>
              <a:custGeom>
                <a:rect b="b" l="l" r="r" t="t"/>
                <a:pathLst>
                  <a:path extrusionOk="0" h="47625" w="27940">
                    <a:moveTo>
                      <a:pt x="27431" y="0"/>
                    </a:moveTo>
                    <a:lnTo>
                      <a:pt x="11429" y="36576"/>
                    </a:lnTo>
                    <a:lnTo>
                      <a:pt x="4571" y="44196"/>
                    </a:lnTo>
                    <a:lnTo>
                      <a:pt x="0" y="4724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257" name="Google Shape;9257;p114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8497036" y="5919952"/>
                <a:ext cx="166928" cy="13721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258" name="Google Shape;9258;p114"/>
              <p:cNvSpPr/>
              <p:nvPr/>
            </p:nvSpPr>
            <p:spPr>
              <a:xfrm>
                <a:off x="8711184" y="5944362"/>
                <a:ext cx="3175" cy="79375"/>
              </a:xfrm>
              <a:custGeom>
                <a:rect b="b" l="l" r="r" t="t"/>
                <a:pathLst>
                  <a:path extrusionOk="0" h="79375" w="3175">
                    <a:moveTo>
                      <a:pt x="1524" y="0"/>
                    </a:moveTo>
                    <a:lnTo>
                      <a:pt x="3048" y="42672"/>
                    </a:lnTo>
                    <a:lnTo>
                      <a:pt x="3107" y="52137"/>
                    </a:lnTo>
                    <a:lnTo>
                      <a:pt x="2952" y="61245"/>
                    </a:lnTo>
                    <a:lnTo>
                      <a:pt x="2083" y="70211"/>
                    </a:lnTo>
                    <a:lnTo>
                      <a:pt x="0" y="7924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259" name="Google Shape;9259;p114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9714712" y="5380611"/>
              <a:ext cx="99110" cy="905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260" name="Google Shape;9260;p114"/>
            <p:cNvGrpSpPr/>
            <p:nvPr/>
          </p:nvGrpSpPr>
          <p:grpSpPr>
            <a:xfrm>
              <a:off x="4749449" y="5820130"/>
              <a:ext cx="890494" cy="300135"/>
              <a:chOff x="4749449" y="5820130"/>
              <a:chExt cx="890494" cy="300135"/>
            </a:xfrm>
          </p:grpSpPr>
          <p:pic>
            <p:nvPicPr>
              <p:cNvPr id="9261" name="Google Shape;9261;p114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4749449" y="5889234"/>
                <a:ext cx="451226" cy="1856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62" name="Google Shape;9262;p114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5235676" y="5820130"/>
                <a:ext cx="188264" cy="200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63" name="Google Shape;9263;p114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5446143" y="5886996"/>
                <a:ext cx="93669" cy="1274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264" name="Google Shape;9264;p114"/>
              <p:cNvSpPr/>
              <p:nvPr/>
            </p:nvSpPr>
            <p:spPr>
              <a:xfrm>
                <a:off x="5535168" y="5884045"/>
                <a:ext cx="104775" cy="236220"/>
              </a:xfrm>
              <a:custGeom>
                <a:rect b="b" l="l" r="r" t="t"/>
                <a:pathLst>
                  <a:path extrusionOk="0" h="236220" w="104775">
                    <a:moveTo>
                      <a:pt x="77724" y="28313"/>
                    </a:moveTo>
                    <a:lnTo>
                      <a:pt x="57471" y="0"/>
                    </a:lnTo>
                    <a:lnTo>
                      <a:pt x="51720" y="2976"/>
                    </a:lnTo>
                    <a:lnTo>
                      <a:pt x="29337" y="37552"/>
                    </a:lnTo>
                    <a:lnTo>
                      <a:pt x="21847" y="75842"/>
                    </a:lnTo>
                    <a:lnTo>
                      <a:pt x="24098" y="84510"/>
                    </a:lnTo>
                    <a:lnTo>
                      <a:pt x="29920" y="90606"/>
                    </a:lnTo>
                    <a:lnTo>
                      <a:pt x="40386" y="93845"/>
                    </a:lnTo>
                    <a:lnTo>
                      <a:pt x="51173" y="93845"/>
                    </a:lnTo>
                    <a:lnTo>
                      <a:pt x="83772" y="73806"/>
                    </a:lnTo>
                    <a:lnTo>
                      <a:pt x="87630" y="52697"/>
                    </a:lnTo>
                    <a:lnTo>
                      <a:pt x="87630" y="47363"/>
                    </a:lnTo>
                    <a:lnTo>
                      <a:pt x="86106" y="44315"/>
                    </a:lnTo>
                    <a:lnTo>
                      <a:pt x="83820" y="39743"/>
                    </a:lnTo>
                    <a:lnTo>
                      <a:pt x="89523" y="90999"/>
                    </a:lnTo>
                    <a:lnTo>
                      <a:pt x="92868" y="111085"/>
                    </a:lnTo>
                    <a:lnTo>
                      <a:pt x="99060" y="151757"/>
                    </a:lnTo>
                    <a:lnTo>
                      <a:pt x="103989" y="201477"/>
                    </a:lnTo>
                    <a:lnTo>
                      <a:pt x="104394" y="218051"/>
                    </a:lnTo>
                    <a:lnTo>
                      <a:pt x="104048" y="225825"/>
                    </a:lnTo>
                    <a:lnTo>
                      <a:pt x="102203" y="232243"/>
                    </a:lnTo>
                    <a:lnTo>
                      <a:pt x="97643" y="235946"/>
                    </a:lnTo>
                    <a:lnTo>
                      <a:pt x="89154" y="235577"/>
                    </a:lnTo>
                    <a:lnTo>
                      <a:pt x="76759" y="230028"/>
                    </a:lnTo>
                    <a:lnTo>
                      <a:pt x="64865" y="221480"/>
                    </a:lnTo>
                    <a:lnTo>
                      <a:pt x="53685" y="211788"/>
                    </a:lnTo>
                    <a:lnTo>
                      <a:pt x="43434" y="202811"/>
                    </a:lnTo>
                    <a:lnTo>
                      <a:pt x="31396" y="192357"/>
                    </a:lnTo>
                    <a:lnTo>
                      <a:pt x="20288" y="181475"/>
                    </a:lnTo>
                    <a:lnTo>
                      <a:pt x="9894" y="170021"/>
                    </a:lnTo>
                    <a:lnTo>
                      <a:pt x="0" y="15785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265" name="Google Shape;9265;p114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5852134" y="5850610"/>
              <a:ext cx="151498" cy="1669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66" name="Google Shape;9266;p114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6415443" y="5822321"/>
              <a:ext cx="453940" cy="1685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267" name="Google Shape;9267;p114"/>
            <p:cNvGrpSpPr/>
            <p:nvPr/>
          </p:nvGrpSpPr>
          <p:grpSpPr>
            <a:xfrm>
              <a:off x="7210876" y="5702046"/>
              <a:ext cx="453319" cy="265974"/>
              <a:chOff x="7210876" y="5702046"/>
              <a:chExt cx="453319" cy="265974"/>
            </a:xfrm>
          </p:grpSpPr>
          <p:pic>
            <p:nvPicPr>
              <p:cNvPr id="9268" name="Google Shape;9268;p114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7210876" y="5759932"/>
                <a:ext cx="136603" cy="2080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69" name="Google Shape;9269;p114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7375753" y="5719546"/>
                <a:ext cx="209981" cy="2446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270" name="Google Shape;9270;p114"/>
              <p:cNvSpPr/>
              <p:nvPr/>
            </p:nvSpPr>
            <p:spPr>
              <a:xfrm>
                <a:off x="7576566" y="5702046"/>
                <a:ext cx="87629" cy="250189"/>
              </a:xfrm>
              <a:custGeom>
                <a:rect b="b" l="l" r="r" t="t"/>
                <a:pathLst>
                  <a:path extrusionOk="0" h="250189" w="87629">
                    <a:moveTo>
                      <a:pt x="0" y="0"/>
                    </a:moveTo>
                    <a:lnTo>
                      <a:pt x="36754" y="15537"/>
                    </a:lnTo>
                    <a:lnTo>
                      <a:pt x="70389" y="62483"/>
                    </a:lnTo>
                    <a:lnTo>
                      <a:pt x="83820" y="102869"/>
                    </a:lnTo>
                    <a:lnTo>
                      <a:pt x="87058" y="143827"/>
                    </a:lnTo>
                    <a:lnTo>
                      <a:pt x="84034" y="164163"/>
                    </a:lnTo>
                    <a:lnTo>
                      <a:pt x="58864" y="213740"/>
                    </a:lnTo>
                    <a:lnTo>
                      <a:pt x="30622" y="241887"/>
                    </a:lnTo>
                    <a:lnTo>
                      <a:pt x="16716" y="249983"/>
                    </a:lnTo>
                    <a:lnTo>
                      <a:pt x="12192" y="249173"/>
                    </a:lnTo>
                    <a:lnTo>
                      <a:pt x="12192" y="246887"/>
                    </a:lnTo>
                    <a:lnTo>
                      <a:pt x="12192" y="244601"/>
                    </a:lnTo>
                    <a:lnTo>
                      <a:pt x="12192" y="24231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271" name="Google Shape;9271;p114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7758658" y="5788126"/>
              <a:ext cx="116636" cy="797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272" name="Google Shape;9272;p114"/>
            <p:cNvGrpSpPr/>
            <p:nvPr/>
          </p:nvGrpSpPr>
          <p:grpSpPr>
            <a:xfrm>
              <a:off x="8113752" y="5669756"/>
              <a:ext cx="341781" cy="159012"/>
              <a:chOff x="8113752" y="5669756"/>
              <a:chExt cx="341781" cy="159012"/>
            </a:xfrm>
          </p:grpSpPr>
          <p:sp>
            <p:nvSpPr>
              <p:cNvPr id="9273" name="Google Shape;9273;p114"/>
              <p:cNvSpPr/>
              <p:nvPr/>
            </p:nvSpPr>
            <p:spPr>
              <a:xfrm>
                <a:off x="8113752" y="5729073"/>
                <a:ext cx="136525" cy="99695"/>
              </a:xfrm>
              <a:custGeom>
                <a:rect b="b" l="l" r="r" t="t"/>
                <a:pathLst>
                  <a:path extrusionOk="0" h="99695" w="136525">
                    <a:moveTo>
                      <a:pt x="5357" y="39266"/>
                    </a:moveTo>
                    <a:lnTo>
                      <a:pt x="10691" y="80414"/>
                    </a:lnTo>
                    <a:lnTo>
                      <a:pt x="12215" y="86510"/>
                    </a:lnTo>
                    <a:lnTo>
                      <a:pt x="13739" y="93368"/>
                    </a:lnTo>
                    <a:lnTo>
                      <a:pt x="5357" y="69746"/>
                    </a:lnTo>
                    <a:lnTo>
                      <a:pt x="2809" y="60471"/>
                    </a:lnTo>
                    <a:lnTo>
                      <a:pt x="976" y="50982"/>
                    </a:lnTo>
                    <a:lnTo>
                      <a:pt x="0" y="41350"/>
                    </a:lnTo>
                    <a:lnTo>
                      <a:pt x="23" y="31646"/>
                    </a:lnTo>
                    <a:lnTo>
                      <a:pt x="785" y="21740"/>
                    </a:lnTo>
                    <a:lnTo>
                      <a:pt x="10691" y="21740"/>
                    </a:lnTo>
                    <a:lnTo>
                      <a:pt x="49613" y="37504"/>
                    </a:lnTo>
                    <a:lnTo>
                      <a:pt x="79045" y="71187"/>
                    </a:lnTo>
                    <a:lnTo>
                      <a:pt x="85367" y="85748"/>
                    </a:lnTo>
                    <a:lnTo>
                      <a:pt x="85367" y="89558"/>
                    </a:lnTo>
                    <a:lnTo>
                      <a:pt x="85367" y="94130"/>
                    </a:lnTo>
                    <a:lnTo>
                      <a:pt x="76985" y="94130"/>
                    </a:lnTo>
                    <a:lnTo>
                      <a:pt x="73937" y="91844"/>
                    </a:lnTo>
                    <a:lnTo>
                      <a:pt x="64889" y="48315"/>
                    </a:lnTo>
                    <a:lnTo>
                      <a:pt x="64793" y="36218"/>
                    </a:lnTo>
                    <a:lnTo>
                      <a:pt x="65555" y="24622"/>
                    </a:lnTo>
                    <a:lnTo>
                      <a:pt x="68603" y="13739"/>
                    </a:lnTo>
                    <a:lnTo>
                      <a:pt x="75080" y="5143"/>
                    </a:lnTo>
                    <a:lnTo>
                      <a:pt x="86129" y="404"/>
                    </a:lnTo>
                    <a:lnTo>
                      <a:pt x="94666" y="0"/>
                    </a:lnTo>
                    <a:lnTo>
                      <a:pt x="102989" y="1166"/>
                    </a:lnTo>
                    <a:lnTo>
                      <a:pt x="133457" y="35790"/>
                    </a:lnTo>
                    <a:lnTo>
                      <a:pt x="136517" y="64793"/>
                    </a:lnTo>
                    <a:lnTo>
                      <a:pt x="136195" y="74199"/>
                    </a:lnTo>
                    <a:lnTo>
                      <a:pt x="135659" y="83462"/>
                    </a:lnTo>
                    <a:lnTo>
                      <a:pt x="134897" y="87272"/>
                    </a:lnTo>
                    <a:lnTo>
                      <a:pt x="134897" y="91082"/>
                    </a:lnTo>
                    <a:lnTo>
                      <a:pt x="134135" y="9413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4" name="Google Shape;9274;p114"/>
              <p:cNvSpPr/>
              <p:nvPr/>
            </p:nvSpPr>
            <p:spPr>
              <a:xfrm>
                <a:off x="8267962" y="5669756"/>
                <a:ext cx="10159" cy="12064"/>
              </a:xfrm>
              <a:custGeom>
                <a:rect b="b" l="l" r="r" t="t"/>
                <a:pathLst>
                  <a:path extrusionOk="0" h="12064" w="10159">
                    <a:moveTo>
                      <a:pt x="5834" y="11715"/>
                    </a:moveTo>
                    <a:lnTo>
                      <a:pt x="0" y="1178"/>
                    </a:lnTo>
                    <a:lnTo>
                      <a:pt x="309" y="0"/>
                    </a:lnTo>
                    <a:lnTo>
                      <a:pt x="4333" y="4107"/>
                    </a:lnTo>
                    <a:lnTo>
                      <a:pt x="9644" y="942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5" name="Google Shape;9275;p114"/>
              <p:cNvSpPr/>
              <p:nvPr/>
            </p:nvSpPr>
            <p:spPr>
              <a:xfrm>
                <a:off x="8282940" y="5728715"/>
                <a:ext cx="18415" cy="62229"/>
              </a:xfrm>
              <a:custGeom>
                <a:rect b="b" l="l" r="r" t="t"/>
                <a:pathLst>
                  <a:path extrusionOk="0" h="62229" w="18415">
                    <a:moveTo>
                      <a:pt x="0" y="0"/>
                    </a:moveTo>
                    <a:lnTo>
                      <a:pt x="14478" y="36576"/>
                    </a:lnTo>
                    <a:lnTo>
                      <a:pt x="18288" y="60960"/>
                    </a:lnTo>
                    <a:lnTo>
                      <a:pt x="18288" y="6172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6" name="Google Shape;9276;p114"/>
              <p:cNvSpPr/>
              <p:nvPr/>
            </p:nvSpPr>
            <p:spPr>
              <a:xfrm>
                <a:off x="8343138" y="5694425"/>
                <a:ext cx="112395" cy="81279"/>
              </a:xfrm>
              <a:custGeom>
                <a:rect b="b" l="l" r="r" t="t"/>
                <a:pathLst>
                  <a:path extrusionOk="0" h="81279" w="112395">
                    <a:moveTo>
                      <a:pt x="0" y="41909"/>
                    </a:moveTo>
                    <a:lnTo>
                      <a:pt x="4572" y="74675"/>
                    </a:lnTo>
                    <a:lnTo>
                      <a:pt x="5334" y="76961"/>
                    </a:lnTo>
                    <a:lnTo>
                      <a:pt x="7620" y="80771"/>
                    </a:lnTo>
                    <a:lnTo>
                      <a:pt x="7620" y="73151"/>
                    </a:lnTo>
                    <a:lnTo>
                      <a:pt x="6096" y="66293"/>
                    </a:lnTo>
                    <a:lnTo>
                      <a:pt x="5334" y="58673"/>
                    </a:lnTo>
                    <a:lnTo>
                      <a:pt x="4321" y="47017"/>
                    </a:lnTo>
                    <a:lnTo>
                      <a:pt x="4095" y="35147"/>
                    </a:lnTo>
                    <a:lnTo>
                      <a:pt x="5441" y="23419"/>
                    </a:lnTo>
                    <a:lnTo>
                      <a:pt x="9143" y="12191"/>
                    </a:lnTo>
                    <a:lnTo>
                      <a:pt x="12953" y="3809"/>
                    </a:lnTo>
                    <a:lnTo>
                      <a:pt x="19049" y="761"/>
                    </a:lnTo>
                    <a:lnTo>
                      <a:pt x="28193" y="0"/>
                    </a:lnTo>
                    <a:lnTo>
                      <a:pt x="35575" y="11"/>
                    </a:lnTo>
                    <a:lnTo>
                      <a:pt x="71258" y="24764"/>
                    </a:lnTo>
                    <a:lnTo>
                      <a:pt x="75342" y="48767"/>
                    </a:lnTo>
                    <a:lnTo>
                      <a:pt x="74878" y="57507"/>
                    </a:lnTo>
                    <a:lnTo>
                      <a:pt x="73914" y="65531"/>
                    </a:lnTo>
                    <a:lnTo>
                      <a:pt x="73152" y="70103"/>
                    </a:lnTo>
                    <a:lnTo>
                      <a:pt x="72390" y="74675"/>
                    </a:lnTo>
                    <a:lnTo>
                      <a:pt x="71628" y="79247"/>
                    </a:lnTo>
                    <a:lnTo>
                      <a:pt x="78890" y="79247"/>
                    </a:lnTo>
                    <a:lnTo>
                      <a:pt x="85153" y="78104"/>
                    </a:lnTo>
                    <a:lnTo>
                      <a:pt x="91130" y="75818"/>
                    </a:lnTo>
                    <a:lnTo>
                      <a:pt x="97536" y="72389"/>
                    </a:lnTo>
                    <a:lnTo>
                      <a:pt x="105155" y="67817"/>
                    </a:lnTo>
                    <a:lnTo>
                      <a:pt x="108204" y="66293"/>
                    </a:lnTo>
                    <a:lnTo>
                      <a:pt x="112014" y="61721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77" name="Google Shape;9277;p114"/>
            <p:cNvGrpSpPr/>
            <p:nvPr/>
          </p:nvGrpSpPr>
          <p:grpSpPr>
            <a:xfrm>
              <a:off x="8832341" y="5628893"/>
              <a:ext cx="55403" cy="191770"/>
              <a:chOff x="8832341" y="5628893"/>
              <a:chExt cx="55403" cy="191770"/>
            </a:xfrm>
          </p:grpSpPr>
          <p:sp>
            <p:nvSpPr>
              <p:cNvPr id="9278" name="Google Shape;9278;p114"/>
              <p:cNvSpPr/>
              <p:nvPr/>
            </p:nvSpPr>
            <p:spPr>
              <a:xfrm>
                <a:off x="8832341" y="5634989"/>
                <a:ext cx="20954" cy="165735"/>
              </a:xfrm>
              <a:custGeom>
                <a:rect b="b" l="l" r="r" t="t"/>
                <a:pathLst>
                  <a:path extrusionOk="0" h="165735" w="20954">
                    <a:moveTo>
                      <a:pt x="0" y="0"/>
                    </a:moveTo>
                    <a:lnTo>
                      <a:pt x="2405" y="16585"/>
                    </a:lnTo>
                    <a:lnTo>
                      <a:pt x="4953" y="33242"/>
                    </a:lnTo>
                    <a:lnTo>
                      <a:pt x="7500" y="50041"/>
                    </a:lnTo>
                    <a:lnTo>
                      <a:pt x="9906" y="67056"/>
                    </a:lnTo>
                    <a:lnTo>
                      <a:pt x="11811" y="83629"/>
                    </a:lnTo>
                    <a:lnTo>
                      <a:pt x="13144" y="100203"/>
                    </a:lnTo>
                    <a:lnTo>
                      <a:pt x="14192" y="116776"/>
                    </a:lnTo>
                    <a:lnTo>
                      <a:pt x="15240" y="133350"/>
                    </a:lnTo>
                    <a:lnTo>
                      <a:pt x="15049" y="144137"/>
                    </a:lnTo>
                    <a:lnTo>
                      <a:pt x="14287" y="156781"/>
                    </a:lnTo>
                    <a:lnTo>
                      <a:pt x="14382" y="165711"/>
                    </a:lnTo>
                    <a:lnTo>
                      <a:pt x="16764" y="165354"/>
                    </a:lnTo>
                    <a:lnTo>
                      <a:pt x="19812" y="164592"/>
                    </a:lnTo>
                    <a:lnTo>
                      <a:pt x="20574" y="162306"/>
                    </a:lnTo>
                    <a:lnTo>
                      <a:pt x="19050" y="15849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9" name="Google Shape;9279;p114"/>
              <p:cNvSpPr/>
              <p:nvPr/>
            </p:nvSpPr>
            <p:spPr>
              <a:xfrm>
                <a:off x="8877585" y="5628893"/>
                <a:ext cx="10159" cy="191770"/>
              </a:xfrm>
              <a:custGeom>
                <a:rect b="b" l="l" r="r" t="t"/>
                <a:pathLst>
                  <a:path extrusionOk="0" h="191770" w="10159">
                    <a:moveTo>
                      <a:pt x="2000" y="0"/>
                    </a:moveTo>
                    <a:lnTo>
                      <a:pt x="392" y="14144"/>
                    </a:lnTo>
                    <a:lnTo>
                      <a:pt x="0" y="27431"/>
                    </a:lnTo>
                    <a:lnTo>
                      <a:pt x="607" y="40719"/>
                    </a:lnTo>
                    <a:lnTo>
                      <a:pt x="2000" y="54864"/>
                    </a:lnTo>
                    <a:lnTo>
                      <a:pt x="3702" y="73032"/>
                    </a:lnTo>
                    <a:lnTo>
                      <a:pt x="8096" y="127254"/>
                    </a:lnTo>
                    <a:lnTo>
                      <a:pt x="9489" y="166366"/>
                    </a:lnTo>
                    <a:lnTo>
                      <a:pt x="9620" y="181356"/>
                    </a:lnTo>
                    <a:lnTo>
                      <a:pt x="9620" y="183642"/>
                    </a:lnTo>
                    <a:lnTo>
                      <a:pt x="9620" y="185166"/>
                    </a:lnTo>
                    <a:lnTo>
                      <a:pt x="9620" y="191262"/>
                    </a:lnTo>
                    <a:lnTo>
                      <a:pt x="9620" y="181356"/>
                    </a:lnTo>
                    <a:lnTo>
                      <a:pt x="9620" y="17602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280" name="Google Shape;9280;p114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8954998" y="5626582"/>
              <a:ext cx="150926" cy="1257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81" name="Google Shape;9281;p114"/>
            <p:cNvSpPr/>
            <p:nvPr/>
          </p:nvSpPr>
          <p:spPr>
            <a:xfrm>
              <a:off x="9169145" y="5664708"/>
              <a:ext cx="74929" cy="8889"/>
            </a:xfrm>
            <a:custGeom>
              <a:rect b="b" l="l" r="r" t="t"/>
              <a:pathLst>
                <a:path extrusionOk="0" h="8889" w="74929">
                  <a:moveTo>
                    <a:pt x="0" y="8381"/>
                  </a:moveTo>
                  <a:lnTo>
                    <a:pt x="11179" y="8000"/>
                  </a:lnTo>
                  <a:lnTo>
                    <a:pt x="22002" y="7048"/>
                  </a:lnTo>
                  <a:lnTo>
                    <a:pt x="32682" y="5810"/>
                  </a:lnTo>
                  <a:lnTo>
                    <a:pt x="43434" y="4571"/>
                  </a:lnTo>
                  <a:lnTo>
                    <a:pt x="50851" y="4000"/>
                  </a:lnTo>
                  <a:lnTo>
                    <a:pt x="58197" y="3428"/>
                  </a:lnTo>
                  <a:lnTo>
                    <a:pt x="65401" y="2857"/>
                  </a:lnTo>
                  <a:lnTo>
                    <a:pt x="72390" y="2285"/>
                  </a:lnTo>
                  <a:lnTo>
                    <a:pt x="74676" y="2285"/>
                  </a:lnTo>
                  <a:lnTo>
                    <a:pt x="66294" y="1523"/>
                  </a:lnTo>
                  <a:lnTo>
                    <a:pt x="63246" y="0"/>
                  </a:lnTo>
                </a:path>
              </a:pathLst>
            </a:custGeom>
            <a:noFill/>
            <a:ln cap="flat" cmpd="sng" w="2290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82" name="Google Shape;9282;p114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9323806" y="5486374"/>
              <a:ext cx="224078" cy="3406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283" name="Google Shape;9283;p114"/>
            <p:cNvGrpSpPr/>
            <p:nvPr/>
          </p:nvGrpSpPr>
          <p:grpSpPr>
            <a:xfrm>
              <a:off x="9631654" y="5500090"/>
              <a:ext cx="194098" cy="281228"/>
              <a:chOff x="9631654" y="5500090"/>
              <a:chExt cx="194098" cy="281228"/>
            </a:xfrm>
          </p:grpSpPr>
          <p:pic>
            <p:nvPicPr>
              <p:cNvPr id="9284" name="Google Shape;9284;p114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9631654" y="5500090"/>
                <a:ext cx="78846" cy="2240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85" name="Google Shape;9285;p114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9733762" y="5696400"/>
                <a:ext cx="91990" cy="849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286" name="Google Shape;9286;p114"/>
            <p:cNvGrpSpPr/>
            <p:nvPr/>
          </p:nvGrpSpPr>
          <p:grpSpPr>
            <a:xfrm>
              <a:off x="4898110" y="4477392"/>
              <a:ext cx="360274" cy="267571"/>
              <a:chOff x="4898110" y="4477392"/>
              <a:chExt cx="360274" cy="267571"/>
            </a:xfrm>
          </p:grpSpPr>
          <p:sp>
            <p:nvSpPr>
              <p:cNvPr id="9287" name="Google Shape;9287;p114"/>
              <p:cNvSpPr/>
              <p:nvPr/>
            </p:nvSpPr>
            <p:spPr>
              <a:xfrm>
                <a:off x="4945380" y="4477392"/>
                <a:ext cx="83820" cy="254635"/>
              </a:xfrm>
              <a:custGeom>
                <a:rect b="b" l="l" r="r" t="t"/>
                <a:pathLst>
                  <a:path extrusionOk="0" h="254635" w="83820">
                    <a:moveTo>
                      <a:pt x="54863" y="254627"/>
                    </a:moveTo>
                    <a:lnTo>
                      <a:pt x="45005" y="216157"/>
                    </a:lnTo>
                    <a:lnTo>
                      <a:pt x="33063" y="180141"/>
                    </a:lnTo>
                    <a:lnTo>
                      <a:pt x="25050" y="156710"/>
                    </a:lnTo>
                    <a:lnTo>
                      <a:pt x="10667" y="109847"/>
                    </a:lnTo>
                    <a:lnTo>
                      <a:pt x="702" y="54232"/>
                    </a:lnTo>
                    <a:lnTo>
                      <a:pt x="0" y="35171"/>
                    </a:lnTo>
                    <a:lnTo>
                      <a:pt x="738" y="24991"/>
                    </a:lnTo>
                    <a:lnTo>
                      <a:pt x="39052" y="1928"/>
                    </a:lnTo>
                    <a:lnTo>
                      <a:pt x="66782" y="0"/>
                    </a:lnTo>
                    <a:lnTo>
                      <a:pt x="73056" y="309"/>
                    </a:lnTo>
                    <a:lnTo>
                      <a:pt x="78616" y="2047"/>
                    </a:lnTo>
                    <a:lnTo>
                      <a:pt x="83819" y="6215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288" name="Google Shape;9288;p114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4898110" y="4517872"/>
                <a:ext cx="360274" cy="2270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289" name="Google Shape;9289;p114"/>
            <p:cNvSpPr/>
            <p:nvPr/>
          </p:nvSpPr>
          <p:spPr>
            <a:xfrm>
              <a:off x="5676519" y="4479035"/>
              <a:ext cx="110489" cy="250189"/>
            </a:xfrm>
            <a:custGeom>
              <a:rect b="b" l="l" r="r" t="t"/>
              <a:pathLst>
                <a:path extrusionOk="0" h="250189" w="110489">
                  <a:moveTo>
                    <a:pt x="2666" y="249935"/>
                  </a:moveTo>
                  <a:lnTo>
                    <a:pt x="10787" y="235196"/>
                  </a:lnTo>
                  <a:lnTo>
                    <a:pt x="19049" y="220598"/>
                  </a:lnTo>
                  <a:lnTo>
                    <a:pt x="27312" y="206001"/>
                  </a:lnTo>
                  <a:lnTo>
                    <a:pt x="35432" y="191261"/>
                  </a:lnTo>
                  <a:lnTo>
                    <a:pt x="54863" y="150875"/>
                  </a:lnTo>
                  <a:lnTo>
                    <a:pt x="69722" y="108203"/>
                  </a:lnTo>
                  <a:lnTo>
                    <a:pt x="77628" y="68103"/>
                  </a:lnTo>
                  <a:lnTo>
                    <a:pt x="78402" y="47232"/>
                  </a:lnTo>
                  <a:lnTo>
                    <a:pt x="75818" y="27431"/>
                  </a:lnTo>
                  <a:lnTo>
                    <a:pt x="70758" y="15537"/>
                  </a:lnTo>
                  <a:lnTo>
                    <a:pt x="62769" y="7143"/>
                  </a:lnTo>
                  <a:lnTo>
                    <a:pt x="52351" y="2035"/>
                  </a:lnTo>
                  <a:lnTo>
                    <a:pt x="40004" y="0"/>
                  </a:lnTo>
                  <a:lnTo>
                    <a:pt x="27884" y="928"/>
                  </a:lnTo>
                  <a:lnTo>
                    <a:pt x="976" y="41981"/>
                  </a:lnTo>
                  <a:lnTo>
                    <a:pt x="0" y="59816"/>
                  </a:lnTo>
                  <a:lnTo>
                    <a:pt x="1309" y="77652"/>
                  </a:lnTo>
                  <a:lnTo>
                    <a:pt x="14287" y="132778"/>
                  </a:lnTo>
                  <a:lnTo>
                    <a:pt x="27812" y="169925"/>
                  </a:lnTo>
                  <a:lnTo>
                    <a:pt x="32718" y="183701"/>
                  </a:lnTo>
                  <a:lnTo>
                    <a:pt x="53720" y="221741"/>
                  </a:lnTo>
                  <a:lnTo>
                    <a:pt x="91785" y="237053"/>
                  </a:lnTo>
                  <a:lnTo>
                    <a:pt x="98202" y="235838"/>
                  </a:lnTo>
                  <a:lnTo>
                    <a:pt x="103905" y="232910"/>
                  </a:lnTo>
                  <a:lnTo>
                    <a:pt x="110108" y="227837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90" name="Google Shape;9290;p114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5887186" y="4559782"/>
              <a:ext cx="120446" cy="99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91" name="Google Shape;9291;p114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6170650" y="4478248"/>
              <a:ext cx="206255" cy="2728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92" name="Google Shape;9292;p114"/>
            <p:cNvSpPr/>
            <p:nvPr/>
          </p:nvSpPr>
          <p:spPr>
            <a:xfrm>
              <a:off x="6515100" y="4613909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4"/>
                  </a:moveTo>
                  <a:lnTo>
                    <a:pt x="0" y="17526"/>
                  </a:lnTo>
                  <a:lnTo>
                    <a:pt x="5333" y="22860"/>
                  </a:lnTo>
                  <a:lnTo>
                    <a:pt x="18287" y="22860"/>
                  </a:lnTo>
                  <a:lnTo>
                    <a:pt x="22859" y="17526"/>
                  </a:lnTo>
                  <a:lnTo>
                    <a:pt x="22859" y="11430"/>
                  </a:lnTo>
                  <a:lnTo>
                    <a:pt x="22859" y="5334"/>
                  </a:lnTo>
                  <a:lnTo>
                    <a:pt x="18287" y="0"/>
                  </a:lnTo>
                  <a:lnTo>
                    <a:pt x="5333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3" name="Google Shape;9293;p114"/>
            <p:cNvSpPr/>
            <p:nvPr/>
          </p:nvSpPr>
          <p:spPr>
            <a:xfrm>
              <a:off x="6700266" y="4585715"/>
              <a:ext cx="24129" cy="24129"/>
            </a:xfrm>
            <a:custGeom>
              <a:rect b="b" l="l" r="r" t="t"/>
              <a:pathLst>
                <a:path extrusionOk="0" h="24129" w="24129">
                  <a:moveTo>
                    <a:pt x="0" y="5333"/>
                  </a:moveTo>
                  <a:lnTo>
                    <a:pt x="0" y="18287"/>
                  </a:lnTo>
                  <a:lnTo>
                    <a:pt x="5334" y="23621"/>
                  </a:lnTo>
                  <a:lnTo>
                    <a:pt x="18288" y="23621"/>
                  </a:lnTo>
                  <a:lnTo>
                    <a:pt x="23622" y="18287"/>
                  </a:lnTo>
                  <a:lnTo>
                    <a:pt x="23622" y="11429"/>
                  </a:lnTo>
                  <a:lnTo>
                    <a:pt x="23622" y="5333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4" name="Google Shape;9294;p114"/>
            <p:cNvSpPr/>
            <p:nvPr/>
          </p:nvSpPr>
          <p:spPr>
            <a:xfrm>
              <a:off x="6835902" y="4586478"/>
              <a:ext cx="24129" cy="22860"/>
            </a:xfrm>
            <a:custGeom>
              <a:rect b="b" l="l" r="r" t="t"/>
              <a:pathLst>
                <a:path extrusionOk="0" h="22860" w="24129">
                  <a:moveTo>
                    <a:pt x="0" y="5334"/>
                  </a:moveTo>
                  <a:lnTo>
                    <a:pt x="0" y="18288"/>
                  </a:lnTo>
                  <a:lnTo>
                    <a:pt x="5334" y="22860"/>
                  </a:lnTo>
                  <a:lnTo>
                    <a:pt x="18288" y="22860"/>
                  </a:lnTo>
                  <a:lnTo>
                    <a:pt x="23622" y="18288"/>
                  </a:lnTo>
                  <a:lnTo>
                    <a:pt x="23622" y="11430"/>
                  </a:lnTo>
                  <a:lnTo>
                    <a:pt x="23622" y="5334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5" name="Google Shape;9295;p114"/>
            <p:cNvSpPr/>
            <p:nvPr/>
          </p:nvSpPr>
          <p:spPr>
            <a:xfrm>
              <a:off x="6919721" y="4584953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4572"/>
                  </a:moveTo>
                  <a:lnTo>
                    <a:pt x="0" y="17526"/>
                  </a:lnTo>
                  <a:lnTo>
                    <a:pt x="4571" y="22860"/>
                  </a:lnTo>
                  <a:lnTo>
                    <a:pt x="17525" y="22860"/>
                  </a:lnTo>
                  <a:lnTo>
                    <a:pt x="22859" y="17526"/>
                  </a:lnTo>
                  <a:lnTo>
                    <a:pt x="22859" y="11430"/>
                  </a:lnTo>
                  <a:lnTo>
                    <a:pt x="22859" y="4572"/>
                  </a:lnTo>
                  <a:lnTo>
                    <a:pt x="17525" y="0"/>
                  </a:lnTo>
                  <a:lnTo>
                    <a:pt x="4571" y="0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96" name="Google Shape;9296;p114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7019518" y="4608550"/>
              <a:ext cx="69869" cy="10520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297" name="Google Shape;9297;p114"/>
            <p:cNvGrpSpPr/>
            <p:nvPr/>
          </p:nvGrpSpPr>
          <p:grpSpPr>
            <a:xfrm>
              <a:off x="7318748" y="4411217"/>
              <a:ext cx="113800" cy="165735"/>
              <a:chOff x="7318748" y="4411217"/>
              <a:chExt cx="113800" cy="165735"/>
            </a:xfrm>
          </p:grpSpPr>
          <p:sp>
            <p:nvSpPr>
              <p:cNvPr id="9298" name="Google Shape;9298;p114"/>
              <p:cNvSpPr/>
              <p:nvPr/>
            </p:nvSpPr>
            <p:spPr>
              <a:xfrm>
                <a:off x="7318748" y="4411217"/>
                <a:ext cx="17145" cy="165735"/>
              </a:xfrm>
              <a:custGeom>
                <a:rect b="b" l="l" r="r" t="t"/>
                <a:pathLst>
                  <a:path extrusionOk="0" h="165735" w="17145">
                    <a:moveTo>
                      <a:pt x="1785" y="0"/>
                    </a:moveTo>
                    <a:lnTo>
                      <a:pt x="0" y="14847"/>
                    </a:lnTo>
                    <a:lnTo>
                      <a:pt x="642" y="29051"/>
                    </a:lnTo>
                    <a:lnTo>
                      <a:pt x="2428" y="43398"/>
                    </a:lnTo>
                    <a:lnTo>
                      <a:pt x="4071" y="58674"/>
                    </a:lnTo>
                    <a:lnTo>
                      <a:pt x="5405" y="77081"/>
                    </a:lnTo>
                    <a:lnTo>
                      <a:pt x="6167" y="95630"/>
                    </a:lnTo>
                    <a:lnTo>
                      <a:pt x="6643" y="114180"/>
                    </a:lnTo>
                    <a:lnTo>
                      <a:pt x="7119" y="132588"/>
                    </a:lnTo>
                    <a:lnTo>
                      <a:pt x="6881" y="139600"/>
                    </a:lnTo>
                    <a:lnTo>
                      <a:pt x="6929" y="148685"/>
                    </a:lnTo>
                    <a:lnTo>
                      <a:pt x="8405" y="157341"/>
                    </a:lnTo>
                    <a:lnTo>
                      <a:pt x="12453" y="163068"/>
                    </a:lnTo>
                    <a:lnTo>
                      <a:pt x="16263" y="165354"/>
                    </a:lnTo>
                    <a:lnTo>
                      <a:pt x="16263" y="156210"/>
                    </a:lnTo>
                    <a:lnTo>
                      <a:pt x="17025" y="15163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9" name="Google Shape;9299;p114"/>
              <p:cNvSpPr/>
              <p:nvPr/>
            </p:nvSpPr>
            <p:spPr>
              <a:xfrm>
                <a:off x="7329678" y="4431791"/>
                <a:ext cx="102870" cy="128270"/>
              </a:xfrm>
              <a:custGeom>
                <a:rect b="b" l="l" r="r" t="t"/>
                <a:pathLst>
                  <a:path extrusionOk="0" h="128270" w="102870">
                    <a:moveTo>
                      <a:pt x="85344" y="0"/>
                    </a:moveTo>
                    <a:lnTo>
                      <a:pt x="53625" y="25288"/>
                    </a:lnTo>
                    <a:lnTo>
                      <a:pt x="17287" y="59686"/>
                    </a:lnTo>
                    <a:lnTo>
                      <a:pt x="9144" y="68580"/>
                    </a:lnTo>
                    <a:lnTo>
                      <a:pt x="5334" y="71628"/>
                    </a:lnTo>
                    <a:lnTo>
                      <a:pt x="1524" y="76200"/>
                    </a:lnTo>
                    <a:lnTo>
                      <a:pt x="0" y="80010"/>
                    </a:lnTo>
                    <a:lnTo>
                      <a:pt x="0" y="80772"/>
                    </a:lnTo>
                    <a:lnTo>
                      <a:pt x="5953" y="82950"/>
                    </a:lnTo>
                    <a:lnTo>
                      <a:pt x="12192" y="85058"/>
                    </a:lnTo>
                    <a:lnTo>
                      <a:pt x="18430" y="87308"/>
                    </a:lnTo>
                    <a:lnTo>
                      <a:pt x="24384" y="89916"/>
                    </a:lnTo>
                    <a:lnTo>
                      <a:pt x="32825" y="94035"/>
                    </a:lnTo>
                    <a:lnTo>
                      <a:pt x="41052" y="98298"/>
                    </a:lnTo>
                    <a:lnTo>
                      <a:pt x="49137" y="102560"/>
                    </a:lnTo>
                    <a:lnTo>
                      <a:pt x="57150" y="106680"/>
                    </a:lnTo>
                    <a:lnTo>
                      <a:pt x="93726" y="123444"/>
                    </a:lnTo>
                    <a:lnTo>
                      <a:pt x="102870" y="126492"/>
                    </a:lnTo>
                    <a:lnTo>
                      <a:pt x="99060" y="128016"/>
                    </a:lnTo>
                    <a:lnTo>
                      <a:pt x="96774" y="128016"/>
                    </a:lnTo>
                    <a:lnTo>
                      <a:pt x="96012" y="128016"/>
                    </a:lnTo>
                    <a:lnTo>
                      <a:pt x="93726" y="128016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303" name="Shape 9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04" name="Google Shape;9304;p115"/>
          <p:cNvGrpSpPr/>
          <p:nvPr/>
        </p:nvGrpSpPr>
        <p:grpSpPr>
          <a:xfrm>
            <a:off x="1329914" y="1613508"/>
            <a:ext cx="7329826" cy="2890632"/>
            <a:chOff x="3779519" y="2063470"/>
            <a:chExt cx="6224905" cy="2365299"/>
          </a:xfrm>
        </p:grpSpPr>
        <p:grpSp>
          <p:nvGrpSpPr>
            <p:cNvPr id="9305" name="Google Shape;9305;p115"/>
            <p:cNvGrpSpPr/>
            <p:nvPr/>
          </p:nvGrpSpPr>
          <p:grpSpPr>
            <a:xfrm>
              <a:off x="4182866" y="2063470"/>
              <a:ext cx="1242598" cy="262940"/>
              <a:chOff x="4182866" y="2063470"/>
              <a:chExt cx="1242598" cy="262940"/>
            </a:xfrm>
          </p:grpSpPr>
          <p:pic>
            <p:nvPicPr>
              <p:cNvPr id="9306" name="Google Shape;9306;p11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182866" y="2096069"/>
                <a:ext cx="180370" cy="2303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07" name="Google Shape;9307;p11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388332" y="2124430"/>
                <a:ext cx="115017" cy="151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308" name="Google Shape;9308;p115"/>
              <p:cNvSpPr/>
              <p:nvPr/>
            </p:nvSpPr>
            <p:spPr>
              <a:xfrm>
                <a:off x="4552938" y="2135885"/>
                <a:ext cx="58420" cy="157480"/>
              </a:xfrm>
              <a:custGeom>
                <a:rect b="b" l="l" r="r" t="t"/>
                <a:pathLst>
                  <a:path extrusionOk="0" h="157480" w="58420">
                    <a:moveTo>
                      <a:pt x="57923" y="0"/>
                    </a:moveTo>
                    <a:lnTo>
                      <a:pt x="51435" y="17133"/>
                    </a:lnTo>
                    <a:lnTo>
                      <a:pt x="45446" y="34194"/>
                    </a:lnTo>
                    <a:lnTo>
                      <a:pt x="39600" y="51113"/>
                    </a:lnTo>
                    <a:lnTo>
                      <a:pt x="33539" y="67818"/>
                    </a:lnTo>
                    <a:lnTo>
                      <a:pt x="26574" y="84855"/>
                    </a:lnTo>
                    <a:lnTo>
                      <a:pt x="19538" y="101822"/>
                    </a:lnTo>
                    <a:lnTo>
                      <a:pt x="12644" y="118931"/>
                    </a:lnTo>
                    <a:lnTo>
                      <a:pt x="6107" y="136398"/>
                    </a:lnTo>
                    <a:lnTo>
                      <a:pt x="4833" y="141112"/>
                    </a:lnTo>
                    <a:lnTo>
                      <a:pt x="2202" y="150114"/>
                    </a:lnTo>
                    <a:lnTo>
                      <a:pt x="0" y="157400"/>
                    </a:lnTo>
                    <a:lnTo>
                      <a:pt x="11" y="15697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9" name="Google Shape;9309;p115"/>
              <p:cNvSpPr/>
              <p:nvPr/>
            </p:nvSpPr>
            <p:spPr>
              <a:xfrm>
                <a:off x="4598669" y="2136647"/>
                <a:ext cx="66039" cy="147319"/>
              </a:xfrm>
              <a:custGeom>
                <a:rect b="b" l="l" r="r" t="t"/>
                <a:pathLst>
                  <a:path extrusionOk="0" h="147319" w="66039">
                    <a:moveTo>
                      <a:pt x="0" y="0"/>
                    </a:moveTo>
                    <a:lnTo>
                      <a:pt x="27324" y="44469"/>
                    </a:lnTo>
                    <a:lnTo>
                      <a:pt x="47339" y="87725"/>
                    </a:lnTo>
                    <a:lnTo>
                      <a:pt x="57912" y="115823"/>
                    </a:lnTo>
                    <a:lnTo>
                      <a:pt x="60709" y="122491"/>
                    </a:lnTo>
                    <a:lnTo>
                      <a:pt x="63150" y="129730"/>
                    </a:lnTo>
                    <a:lnTo>
                      <a:pt x="64877" y="137255"/>
                    </a:lnTo>
                    <a:lnTo>
                      <a:pt x="65532" y="144779"/>
                    </a:lnTo>
                    <a:lnTo>
                      <a:pt x="65532" y="145542"/>
                    </a:lnTo>
                    <a:lnTo>
                      <a:pt x="64770" y="146303"/>
                    </a:lnTo>
                    <a:lnTo>
                      <a:pt x="64770" y="147065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0" name="Google Shape;9310;p115"/>
              <p:cNvSpPr/>
              <p:nvPr/>
            </p:nvSpPr>
            <p:spPr>
              <a:xfrm>
                <a:off x="4579619" y="2210561"/>
                <a:ext cx="104775" cy="13335"/>
              </a:xfrm>
              <a:custGeom>
                <a:rect b="b" l="l" r="r" t="t"/>
                <a:pathLst>
                  <a:path extrusionOk="0" h="13335" w="104775">
                    <a:moveTo>
                      <a:pt x="0" y="10667"/>
                    </a:moveTo>
                    <a:lnTo>
                      <a:pt x="13835" y="11775"/>
                    </a:lnTo>
                    <a:lnTo>
                      <a:pt x="27813" y="12668"/>
                    </a:lnTo>
                    <a:lnTo>
                      <a:pt x="41790" y="13132"/>
                    </a:lnTo>
                    <a:lnTo>
                      <a:pt x="55626" y="12953"/>
                    </a:lnTo>
                    <a:lnTo>
                      <a:pt x="68389" y="11465"/>
                    </a:lnTo>
                    <a:lnTo>
                      <a:pt x="80581" y="8477"/>
                    </a:lnTo>
                    <a:lnTo>
                      <a:pt x="92487" y="4488"/>
                    </a:lnTo>
                    <a:lnTo>
                      <a:pt x="10439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1" name="Google Shape;9311;p115"/>
              <p:cNvSpPr/>
              <p:nvPr/>
            </p:nvSpPr>
            <p:spPr>
              <a:xfrm>
                <a:off x="4713731" y="2155697"/>
                <a:ext cx="1270" cy="110489"/>
              </a:xfrm>
              <a:custGeom>
                <a:rect b="b" l="l" r="r" t="t"/>
                <a:pathLst>
                  <a:path extrusionOk="0" h="110489" w="1270">
                    <a:moveTo>
                      <a:pt x="0" y="0"/>
                    </a:moveTo>
                    <a:lnTo>
                      <a:pt x="119" y="13585"/>
                    </a:lnTo>
                    <a:lnTo>
                      <a:pt x="381" y="26955"/>
                    </a:lnTo>
                    <a:lnTo>
                      <a:pt x="642" y="40183"/>
                    </a:lnTo>
                    <a:lnTo>
                      <a:pt x="762" y="53340"/>
                    </a:lnTo>
                    <a:lnTo>
                      <a:pt x="762" y="67627"/>
                    </a:lnTo>
                    <a:lnTo>
                      <a:pt x="762" y="81915"/>
                    </a:lnTo>
                    <a:lnTo>
                      <a:pt x="762" y="96202"/>
                    </a:lnTo>
                    <a:lnTo>
                      <a:pt x="762" y="110489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2" name="Google Shape;9312;p115"/>
              <p:cNvSpPr/>
              <p:nvPr/>
            </p:nvSpPr>
            <p:spPr>
              <a:xfrm>
                <a:off x="4686109" y="2130742"/>
                <a:ext cx="115570" cy="133350"/>
              </a:xfrm>
              <a:custGeom>
                <a:rect b="b" l="l" r="r" t="t"/>
                <a:pathLst>
                  <a:path extrusionOk="0" h="133350" w="115570">
                    <a:moveTo>
                      <a:pt x="1714" y="38671"/>
                    </a:moveTo>
                    <a:lnTo>
                      <a:pt x="642" y="29015"/>
                    </a:lnTo>
                    <a:lnTo>
                      <a:pt x="0" y="19145"/>
                    </a:lnTo>
                    <a:lnTo>
                      <a:pt x="1928" y="10275"/>
                    </a:lnTo>
                    <a:lnTo>
                      <a:pt x="8572" y="3619"/>
                    </a:lnTo>
                    <a:lnTo>
                      <a:pt x="18585" y="809"/>
                    </a:lnTo>
                    <a:lnTo>
                      <a:pt x="30384" y="0"/>
                    </a:lnTo>
                    <a:lnTo>
                      <a:pt x="42326" y="619"/>
                    </a:lnTo>
                    <a:lnTo>
                      <a:pt x="81379" y="16561"/>
                    </a:lnTo>
                    <a:lnTo>
                      <a:pt x="86784" y="38135"/>
                    </a:lnTo>
                    <a:lnTo>
                      <a:pt x="83343" y="48291"/>
                    </a:lnTo>
                    <a:lnTo>
                      <a:pt x="54768" y="77628"/>
                    </a:lnTo>
                    <a:lnTo>
                      <a:pt x="46708" y="82284"/>
                    </a:lnTo>
                    <a:lnTo>
                      <a:pt x="38290" y="87439"/>
                    </a:lnTo>
                    <a:lnTo>
                      <a:pt x="38290" y="88201"/>
                    </a:lnTo>
                    <a:lnTo>
                      <a:pt x="43624" y="92773"/>
                    </a:lnTo>
                    <a:lnTo>
                      <a:pt x="50482" y="95821"/>
                    </a:lnTo>
                    <a:lnTo>
                      <a:pt x="57340" y="98869"/>
                    </a:lnTo>
                    <a:lnTo>
                      <a:pt x="66020" y="103334"/>
                    </a:lnTo>
                    <a:lnTo>
                      <a:pt x="74771" y="107727"/>
                    </a:lnTo>
                    <a:lnTo>
                      <a:pt x="83379" y="112264"/>
                    </a:lnTo>
                    <a:lnTo>
                      <a:pt x="91630" y="117157"/>
                    </a:lnTo>
                    <a:lnTo>
                      <a:pt x="97786" y="120836"/>
                    </a:lnTo>
                    <a:lnTo>
                      <a:pt x="103727" y="124872"/>
                    </a:lnTo>
                    <a:lnTo>
                      <a:pt x="109525" y="129051"/>
                    </a:lnTo>
                    <a:lnTo>
                      <a:pt x="115252" y="133159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3" name="Google Shape;9313;p115"/>
              <p:cNvSpPr/>
              <p:nvPr/>
            </p:nvSpPr>
            <p:spPr>
              <a:xfrm>
                <a:off x="4835651" y="2142743"/>
                <a:ext cx="20954" cy="130810"/>
              </a:xfrm>
              <a:custGeom>
                <a:rect b="b" l="l" r="r" t="t"/>
                <a:pathLst>
                  <a:path extrusionOk="0" h="130810" w="20954">
                    <a:moveTo>
                      <a:pt x="20574" y="0"/>
                    </a:moveTo>
                    <a:lnTo>
                      <a:pt x="17776" y="13037"/>
                    </a:lnTo>
                    <a:lnTo>
                      <a:pt x="15906" y="26003"/>
                    </a:lnTo>
                    <a:lnTo>
                      <a:pt x="14466" y="39112"/>
                    </a:lnTo>
                    <a:lnTo>
                      <a:pt x="12954" y="52577"/>
                    </a:lnTo>
                    <a:lnTo>
                      <a:pt x="9965" y="71437"/>
                    </a:lnTo>
                    <a:lnTo>
                      <a:pt x="6191" y="90297"/>
                    </a:lnTo>
                    <a:lnTo>
                      <a:pt x="2559" y="109156"/>
                    </a:lnTo>
                    <a:lnTo>
                      <a:pt x="0" y="128016"/>
                    </a:lnTo>
                    <a:lnTo>
                      <a:pt x="0" y="128778"/>
                    </a:lnTo>
                    <a:lnTo>
                      <a:pt x="0" y="129539"/>
                    </a:lnTo>
                    <a:lnTo>
                      <a:pt x="0" y="13030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4" name="Google Shape;9314;p115"/>
              <p:cNvSpPr/>
              <p:nvPr/>
            </p:nvSpPr>
            <p:spPr>
              <a:xfrm>
                <a:off x="4863083" y="2146553"/>
                <a:ext cx="66039" cy="128905"/>
              </a:xfrm>
              <a:custGeom>
                <a:rect b="b" l="l" r="r" t="t"/>
                <a:pathLst>
                  <a:path extrusionOk="0" h="128905" w="66039">
                    <a:moveTo>
                      <a:pt x="0" y="0"/>
                    </a:moveTo>
                    <a:lnTo>
                      <a:pt x="25146" y="41909"/>
                    </a:lnTo>
                    <a:lnTo>
                      <a:pt x="34432" y="52816"/>
                    </a:lnTo>
                    <a:lnTo>
                      <a:pt x="42862" y="64007"/>
                    </a:lnTo>
                    <a:lnTo>
                      <a:pt x="61352" y="98345"/>
                    </a:lnTo>
                    <a:lnTo>
                      <a:pt x="65186" y="117967"/>
                    </a:lnTo>
                    <a:lnTo>
                      <a:pt x="65532" y="128777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5" name="Google Shape;9315;p115"/>
              <p:cNvSpPr/>
              <p:nvPr/>
            </p:nvSpPr>
            <p:spPr>
              <a:xfrm>
                <a:off x="4864607" y="2201417"/>
                <a:ext cx="67945" cy="33019"/>
              </a:xfrm>
              <a:custGeom>
                <a:rect b="b" l="l" r="r" t="t"/>
                <a:pathLst>
                  <a:path extrusionOk="0" h="33019" w="67945">
                    <a:moveTo>
                      <a:pt x="0" y="32765"/>
                    </a:moveTo>
                    <a:lnTo>
                      <a:pt x="12001" y="26729"/>
                    </a:lnTo>
                    <a:lnTo>
                      <a:pt x="24003" y="21050"/>
                    </a:lnTo>
                    <a:lnTo>
                      <a:pt x="36004" y="15513"/>
                    </a:lnTo>
                    <a:lnTo>
                      <a:pt x="48006" y="9905"/>
                    </a:lnTo>
                    <a:lnTo>
                      <a:pt x="58674" y="5333"/>
                    </a:lnTo>
                    <a:lnTo>
                      <a:pt x="61722" y="3809"/>
                    </a:lnTo>
                    <a:lnTo>
                      <a:pt x="67817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6" name="Google Shape;9316;p115"/>
              <p:cNvSpPr/>
              <p:nvPr/>
            </p:nvSpPr>
            <p:spPr>
              <a:xfrm>
                <a:off x="4971287" y="2163317"/>
                <a:ext cx="9525" cy="100330"/>
              </a:xfrm>
              <a:custGeom>
                <a:rect b="b" l="l" r="r" t="t"/>
                <a:pathLst>
                  <a:path extrusionOk="0" h="100330" w="9525">
                    <a:moveTo>
                      <a:pt x="0" y="0"/>
                    </a:moveTo>
                    <a:lnTo>
                      <a:pt x="631" y="16573"/>
                    </a:lnTo>
                    <a:lnTo>
                      <a:pt x="2190" y="33147"/>
                    </a:lnTo>
                    <a:lnTo>
                      <a:pt x="4179" y="49720"/>
                    </a:lnTo>
                    <a:lnTo>
                      <a:pt x="6096" y="66294"/>
                    </a:lnTo>
                    <a:lnTo>
                      <a:pt x="6679" y="74747"/>
                    </a:lnTo>
                    <a:lnTo>
                      <a:pt x="7334" y="83058"/>
                    </a:lnTo>
                    <a:lnTo>
                      <a:pt x="8131" y="91368"/>
                    </a:lnTo>
                    <a:lnTo>
                      <a:pt x="9144" y="9982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7" name="Google Shape;9317;p115"/>
              <p:cNvSpPr/>
              <p:nvPr/>
            </p:nvSpPr>
            <p:spPr>
              <a:xfrm>
                <a:off x="4973573" y="2133599"/>
                <a:ext cx="85725" cy="108585"/>
              </a:xfrm>
              <a:custGeom>
                <a:rect b="b" l="l" r="r" t="t"/>
                <a:pathLst>
                  <a:path extrusionOk="0" h="108585" w="85725">
                    <a:moveTo>
                      <a:pt x="0" y="32003"/>
                    </a:moveTo>
                    <a:lnTo>
                      <a:pt x="44196" y="58673"/>
                    </a:lnTo>
                    <a:lnTo>
                      <a:pt x="74676" y="93725"/>
                    </a:lnTo>
                    <a:lnTo>
                      <a:pt x="77724" y="98297"/>
                    </a:lnTo>
                    <a:lnTo>
                      <a:pt x="81534" y="102869"/>
                    </a:lnTo>
                    <a:lnTo>
                      <a:pt x="85344" y="108203"/>
                    </a:lnTo>
                    <a:lnTo>
                      <a:pt x="85320" y="100774"/>
                    </a:lnTo>
                    <a:lnTo>
                      <a:pt x="85153" y="93344"/>
                    </a:lnTo>
                    <a:lnTo>
                      <a:pt x="78140" y="44195"/>
                    </a:lnTo>
                    <a:lnTo>
                      <a:pt x="65901" y="8012"/>
                    </a:lnTo>
                    <a:lnTo>
                      <a:pt x="62483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318" name="Google Shape;9318;p11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093944" y="2090902"/>
                <a:ext cx="192836" cy="1686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19" name="Google Shape;9319;p11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311971" y="2063470"/>
                <a:ext cx="113493" cy="1882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320" name="Google Shape;9320;p115"/>
            <p:cNvSpPr/>
            <p:nvPr/>
          </p:nvSpPr>
          <p:spPr>
            <a:xfrm>
              <a:off x="3989070" y="2678441"/>
              <a:ext cx="196214" cy="795654"/>
            </a:xfrm>
            <a:custGeom>
              <a:rect b="b" l="l" r="r" t="t"/>
              <a:pathLst>
                <a:path extrusionOk="0" h="795654" w="196214">
                  <a:moveTo>
                    <a:pt x="118872" y="7608"/>
                  </a:moveTo>
                  <a:lnTo>
                    <a:pt x="107120" y="2690"/>
                  </a:lnTo>
                  <a:lnTo>
                    <a:pt x="96869" y="273"/>
                  </a:lnTo>
                  <a:lnTo>
                    <a:pt x="86189" y="0"/>
                  </a:lnTo>
                  <a:lnTo>
                    <a:pt x="73152" y="1512"/>
                  </a:lnTo>
                  <a:lnTo>
                    <a:pt x="25146" y="12180"/>
                  </a:lnTo>
                  <a:lnTo>
                    <a:pt x="19050" y="13704"/>
                  </a:lnTo>
                  <a:lnTo>
                    <a:pt x="9906" y="15228"/>
                  </a:lnTo>
                  <a:lnTo>
                    <a:pt x="5334" y="18276"/>
                  </a:lnTo>
                  <a:lnTo>
                    <a:pt x="0" y="22086"/>
                  </a:lnTo>
                  <a:lnTo>
                    <a:pt x="1524" y="32754"/>
                  </a:lnTo>
                  <a:lnTo>
                    <a:pt x="1524" y="38088"/>
                  </a:lnTo>
                  <a:lnTo>
                    <a:pt x="2166" y="89844"/>
                  </a:lnTo>
                  <a:lnTo>
                    <a:pt x="5726" y="138862"/>
                  </a:lnTo>
                  <a:lnTo>
                    <a:pt x="12799" y="201727"/>
                  </a:lnTo>
                  <a:lnTo>
                    <a:pt x="21597" y="271450"/>
                  </a:lnTo>
                  <a:lnTo>
                    <a:pt x="26860" y="309741"/>
                  </a:lnTo>
                  <a:lnTo>
                    <a:pt x="32408" y="348031"/>
                  </a:lnTo>
                  <a:lnTo>
                    <a:pt x="38100" y="386322"/>
                  </a:lnTo>
                  <a:lnTo>
                    <a:pt x="42945" y="422779"/>
                  </a:lnTo>
                  <a:lnTo>
                    <a:pt x="50637" y="495407"/>
                  </a:lnTo>
                  <a:lnTo>
                    <a:pt x="55471" y="563296"/>
                  </a:lnTo>
                  <a:lnTo>
                    <a:pt x="58590" y="626161"/>
                  </a:lnTo>
                  <a:lnTo>
                    <a:pt x="59995" y="680013"/>
                  </a:lnTo>
                  <a:lnTo>
                    <a:pt x="60829" y="725424"/>
                  </a:lnTo>
                  <a:lnTo>
                    <a:pt x="60960" y="748272"/>
                  </a:lnTo>
                  <a:lnTo>
                    <a:pt x="61079" y="758440"/>
                  </a:lnTo>
                  <a:lnTo>
                    <a:pt x="61341" y="768465"/>
                  </a:lnTo>
                  <a:lnTo>
                    <a:pt x="61602" y="778490"/>
                  </a:lnTo>
                  <a:lnTo>
                    <a:pt x="61722" y="788658"/>
                  </a:lnTo>
                  <a:lnTo>
                    <a:pt x="61722" y="790944"/>
                  </a:lnTo>
                  <a:lnTo>
                    <a:pt x="61722" y="793230"/>
                  </a:lnTo>
                  <a:lnTo>
                    <a:pt x="61722" y="795516"/>
                  </a:lnTo>
                  <a:lnTo>
                    <a:pt x="66294" y="794754"/>
                  </a:lnTo>
                  <a:lnTo>
                    <a:pt x="104322" y="784526"/>
                  </a:lnTo>
                  <a:lnTo>
                    <a:pt x="165330" y="775311"/>
                  </a:lnTo>
                  <a:lnTo>
                    <a:pt x="195834" y="771132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1" name="Google Shape;9321;p115"/>
            <p:cNvSpPr/>
            <p:nvPr/>
          </p:nvSpPr>
          <p:spPr>
            <a:xfrm>
              <a:off x="7608569" y="2479548"/>
              <a:ext cx="238125" cy="943610"/>
            </a:xfrm>
            <a:custGeom>
              <a:rect b="b" l="l" r="r" t="t"/>
              <a:pathLst>
                <a:path extrusionOk="0" h="943610" w="238125">
                  <a:moveTo>
                    <a:pt x="90677" y="0"/>
                  </a:moveTo>
                  <a:lnTo>
                    <a:pt x="72580" y="36099"/>
                  </a:lnTo>
                  <a:lnTo>
                    <a:pt x="57911" y="73914"/>
                  </a:lnTo>
                  <a:lnTo>
                    <a:pt x="45612" y="112478"/>
                  </a:lnTo>
                  <a:lnTo>
                    <a:pt x="34956" y="151542"/>
                  </a:lnTo>
                  <a:lnTo>
                    <a:pt x="25872" y="191035"/>
                  </a:lnTo>
                  <a:lnTo>
                    <a:pt x="18287" y="230886"/>
                  </a:lnTo>
                  <a:lnTo>
                    <a:pt x="10715" y="283142"/>
                  </a:lnTo>
                  <a:lnTo>
                    <a:pt x="5143" y="335756"/>
                  </a:lnTo>
                  <a:lnTo>
                    <a:pt x="1571" y="388512"/>
                  </a:lnTo>
                  <a:lnTo>
                    <a:pt x="0" y="441198"/>
                  </a:lnTo>
                  <a:lnTo>
                    <a:pt x="297" y="491597"/>
                  </a:lnTo>
                  <a:lnTo>
                    <a:pt x="1809" y="542067"/>
                  </a:lnTo>
                  <a:lnTo>
                    <a:pt x="5464" y="592395"/>
                  </a:lnTo>
                  <a:lnTo>
                    <a:pt x="12191" y="642366"/>
                  </a:lnTo>
                  <a:lnTo>
                    <a:pt x="20800" y="685157"/>
                  </a:lnTo>
                  <a:lnTo>
                    <a:pt x="31908" y="727519"/>
                  </a:lnTo>
                  <a:lnTo>
                    <a:pt x="45731" y="769024"/>
                  </a:lnTo>
                  <a:lnTo>
                    <a:pt x="62483" y="809244"/>
                  </a:lnTo>
                  <a:lnTo>
                    <a:pt x="82081" y="845819"/>
                  </a:lnTo>
                  <a:lnTo>
                    <a:pt x="106679" y="881253"/>
                  </a:lnTo>
                  <a:lnTo>
                    <a:pt x="136421" y="912114"/>
                  </a:lnTo>
                  <a:lnTo>
                    <a:pt x="171450" y="934974"/>
                  </a:lnTo>
                  <a:lnTo>
                    <a:pt x="204311" y="943070"/>
                  </a:lnTo>
                  <a:lnTo>
                    <a:pt x="220420" y="942367"/>
                  </a:lnTo>
                  <a:lnTo>
                    <a:pt x="237744" y="940308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22" name="Google Shape;9322;p1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851872" y="2346220"/>
              <a:ext cx="104766" cy="998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23" name="Google Shape;9323;p115"/>
            <p:cNvGrpSpPr/>
            <p:nvPr/>
          </p:nvGrpSpPr>
          <p:grpSpPr>
            <a:xfrm>
              <a:off x="3779519" y="2876550"/>
              <a:ext cx="177292" cy="320040"/>
              <a:chOff x="3779519" y="2876550"/>
              <a:chExt cx="177292" cy="320040"/>
            </a:xfrm>
          </p:grpSpPr>
          <p:sp>
            <p:nvSpPr>
              <p:cNvPr id="9324" name="Google Shape;9324;p115"/>
              <p:cNvSpPr/>
              <p:nvPr/>
            </p:nvSpPr>
            <p:spPr>
              <a:xfrm>
                <a:off x="3801236" y="2907030"/>
                <a:ext cx="155575" cy="289560"/>
              </a:xfrm>
              <a:custGeom>
                <a:rect b="b" l="l" r="r" t="t"/>
                <a:pathLst>
                  <a:path extrusionOk="0" h="289560" w="155575">
                    <a:moveTo>
                      <a:pt x="1904" y="0"/>
                    </a:moveTo>
                    <a:lnTo>
                      <a:pt x="380" y="12573"/>
                    </a:lnTo>
                    <a:lnTo>
                      <a:pt x="0" y="25146"/>
                    </a:lnTo>
                    <a:lnTo>
                      <a:pt x="190" y="37719"/>
                    </a:lnTo>
                    <a:lnTo>
                      <a:pt x="380" y="50292"/>
                    </a:lnTo>
                    <a:lnTo>
                      <a:pt x="380" y="74997"/>
                    </a:lnTo>
                    <a:lnTo>
                      <a:pt x="380" y="99917"/>
                    </a:lnTo>
                    <a:lnTo>
                      <a:pt x="380" y="124979"/>
                    </a:lnTo>
                    <a:lnTo>
                      <a:pt x="380" y="150114"/>
                    </a:lnTo>
                    <a:lnTo>
                      <a:pt x="500" y="171831"/>
                    </a:lnTo>
                    <a:lnTo>
                      <a:pt x="761" y="193547"/>
                    </a:lnTo>
                    <a:lnTo>
                      <a:pt x="1023" y="215265"/>
                    </a:lnTo>
                    <a:lnTo>
                      <a:pt x="1142" y="236982"/>
                    </a:lnTo>
                    <a:lnTo>
                      <a:pt x="1131" y="249102"/>
                    </a:lnTo>
                    <a:lnTo>
                      <a:pt x="1047" y="261365"/>
                    </a:lnTo>
                    <a:lnTo>
                      <a:pt x="821" y="273629"/>
                    </a:lnTo>
                    <a:lnTo>
                      <a:pt x="380" y="285750"/>
                    </a:lnTo>
                    <a:lnTo>
                      <a:pt x="380" y="287274"/>
                    </a:lnTo>
                    <a:lnTo>
                      <a:pt x="380" y="288036"/>
                    </a:lnTo>
                    <a:lnTo>
                      <a:pt x="380" y="289560"/>
                    </a:lnTo>
                    <a:lnTo>
                      <a:pt x="7238" y="287274"/>
                    </a:lnTo>
                    <a:lnTo>
                      <a:pt x="13334" y="284988"/>
                    </a:lnTo>
                    <a:lnTo>
                      <a:pt x="20192" y="281940"/>
                    </a:lnTo>
                    <a:lnTo>
                      <a:pt x="33349" y="276486"/>
                    </a:lnTo>
                    <a:lnTo>
                      <a:pt x="73532" y="262128"/>
                    </a:lnTo>
                    <a:lnTo>
                      <a:pt x="115645" y="250340"/>
                    </a:lnTo>
                    <a:lnTo>
                      <a:pt x="129920" y="246887"/>
                    </a:lnTo>
                    <a:lnTo>
                      <a:pt x="137540" y="244601"/>
                    </a:lnTo>
                    <a:lnTo>
                      <a:pt x="145922" y="243839"/>
                    </a:lnTo>
                    <a:lnTo>
                      <a:pt x="153542" y="241553"/>
                    </a:lnTo>
                    <a:lnTo>
                      <a:pt x="154304" y="241553"/>
                    </a:lnTo>
                    <a:lnTo>
                      <a:pt x="155066" y="241553"/>
                    </a:lnTo>
                    <a:lnTo>
                      <a:pt x="155066" y="240791"/>
                    </a:lnTo>
                    <a:lnTo>
                      <a:pt x="147446" y="240791"/>
                    </a:lnTo>
                    <a:lnTo>
                      <a:pt x="142874" y="240029"/>
                    </a:lnTo>
                    <a:lnTo>
                      <a:pt x="135254" y="236981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5" name="Google Shape;9325;p115"/>
              <p:cNvSpPr/>
              <p:nvPr/>
            </p:nvSpPr>
            <p:spPr>
              <a:xfrm>
                <a:off x="3803141" y="2999232"/>
                <a:ext cx="140335" cy="34289"/>
              </a:xfrm>
              <a:custGeom>
                <a:rect b="b" l="l" r="r" t="t"/>
                <a:pathLst>
                  <a:path extrusionOk="0" h="34289" w="140335">
                    <a:moveTo>
                      <a:pt x="0" y="34289"/>
                    </a:moveTo>
                    <a:lnTo>
                      <a:pt x="45434" y="20359"/>
                    </a:lnTo>
                    <a:lnTo>
                      <a:pt x="88392" y="13334"/>
                    </a:lnTo>
                    <a:lnTo>
                      <a:pt x="101798" y="11310"/>
                    </a:lnTo>
                    <a:lnTo>
                      <a:pt x="115062" y="9143"/>
                    </a:lnTo>
                    <a:lnTo>
                      <a:pt x="123444" y="7619"/>
                    </a:lnTo>
                    <a:lnTo>
                      <a:pt x="131064" y="5333"/>
                    </a:lnTo>
                    <a:lnTo>
                      <a:pt x="139446" y="3809"/>
                    </a:lnTo>
                    <a:lnTo>
                      <a:pt x="139934" y="2786"/>
                    </a:lnTo>
                    <a:lnTo>
                      <a:pt x="135350" y="1904"/>
                    </a:lnTo>
                    <a:lnTo>
                      <a:pt x="128623" y="1023"/>
                    </a:lnTo>
                    <a:lnTo>
                      <a:pt x="122682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6" name="Google Shape;9326;p115"/>
              <p:cNvSpPr/>
              <p:nvPr/>
            </p:nvSpPr>
            <p:spPr>
              <a:xfrm>
                <a:off x="3779519" y="2876550"/>
                <a:ext cx="153670" cy="27939"/>
              </a:xfrm>
              <a:custGeom>
                <a:rect b="b" l="l" r="r" t="t"/>
                <a:pathLst>
                  <a:path extrusionOk="0" h="27939" w="153670">
                    <a:moveTo>
                      <a:pt x="0" y="27432"/>
                    </a:moveTo>
                    <a:lnTo>
                      <a:pt x="40183" y="10608"/>
                    </a:lnTo>
                    <a:lnTo>
                      <a:pt x="87630" y="3619"/>
                    </a:lnTo>
                    <a:lnTo>
                      <a:pt x="127063" y="321"/>
                    </a:lnTo>
                    <a:lnTo>
                      <a:pt x="149352" y="0"/>
                    </a:lnTo>
                    <a:lnTo>
                      <a:pt x="153162" y="0"/>
                    </a:lnTo>
                    <a:lnTo>
                      <a:pt x="144780" y="0"/>
                    </a:lnTo>
                    <a:lnTo>
                      <a:pt x="140970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7" name="Google Shape;9327;p115"/>
              <p:cNvSpPr/>
              <p:nvPr/>
            </p:nvSpPr>
            <p:spPr>
              <a:xfrm>
                <a:off x="3865625" y="2894838"/>
                <a:ext cx="16510" cy="249555"/>
              </a:xfrm>
              <a:custGeom>
                <a:rect b="b" l="l" r="r" t="t"/>
                <a:pathLst>
                  <a:path extrusionOk="0" h="249555" w="16510">
                    <a:moveTo>
                      <a:pt x="3048" y="0"/>
                    </a:moveTo>
                    <a:lnTo>
                      <a:pt x="1607" y="14751"/>
                    </a:lnTo>
                    <a:lnTo>
                      <a:pt x="666" y="29432"/>
                    </a:lnTo>
                    <a:lnTo>
                      <a:pt x="154" y="44255"/>
                    </a:lnTo>
                    <a:lnTo>
                      <a:pt x="0" y="59436"/>
                    </a:lnTo>
                    <a:lnTo>
                      <a:pt x="35" y="88130"/>
                    </a:lnTo>
                    <a:lnTo>
                      <a:pt x="964" y="145803"/>
                    </a:lnTo>
                    <a:lnTo>
                      <a:pt x="3583" y="188654"/>
                    </a:lnTo>
                    <a:lnTo>
                      <a:pt x="9906" y="230124"/>
                    </a:lnTo>
                    <a:lnTo>
                      <a:pt x="15240" y="245364"/>
                    </a:lnTo>
                    <a:lnTo>
                      <a:pt x="16002" y="249174"/>
                    </a:lnTo>
                    <a:lnTo>
                      <a:pt x="12192" y="240792"/>
                    </a:lnTo>
                    <a:lnTo>
                      <a:pt x="10668" y="23698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28" name="Google Shape;9328;p115"/>
            <p:cNvGrpSpPr/>
            <p:nvPr/>
          </p:nvGrpSpPr>
          <p:grpSpPr>
            <a:xfrm>
              <a:off x="3795522" y="3499866"/>
              <a:ext cx="166140" cy="453414"/>
              <a:chOff x="3795522" y="3499866"/>
              <a:chExt cx="166140" cy="453414"/>
            </a:xfrm>
          </p:grpSpPr>
          <p:sp>
            <p:nvSpPr>
              <p:cNvPr id="9329" name="Google Shape;9329;p115"/>
              <p:cNvSpPr/>
              <p:nvPr/>
            </p:nvSpPr>
            <p:spPr>
              <a:xfrm>
                <a:off x="3795522" y="3499866"/>
                <a:ext cx="113664" cy="389889"/>
              </a:xfrm>
              <a:custGeom>
                <a:rect b="b" l="l" r="r" t="t"/>
                <a:pathLst>
                  <a:path extrusionOk="0" h="389889" w="113664">
                    <a:moveTo>
                      <a:pt x="762" y="0"/>
                    </a:moveTo>
                    <a:lnTo>
                      <a:pt x="2286" y="0"/>
                    </a:lnTo>
                    <a:lnTo>
                      <a:pt x="4572" y="761"/>
                    </a:lnTo>
                    <a:lnTo>
                      <a:pt x="6096" y="761"/>
                    </a:lnTo>
                    <a:lnTo>
                      <a:pt x="3964" y="18466"/>
                    </a:lnTo>
                    <a:lnTo>
                      <a:pt x="2190" y="36099"/>
                    </a:lnTo>
                    <a:lnTo>
                      <a:pt x="845" y="53590"/>
                    </a:lnTo>
                    <a:lnTo>
                      <a:pt x="0" y="70866"/>
                    </a:lnTo>
                    <a:lnTo>
                      <a:pt x="285" y="103060"/>
                    </a:lnTo>
                    <a:lnTo>
                      <a:pt x="5143" y="166020"/>
                    </a:lnTo>
                    <a:lnTo>
                      <a:pt x="21752" y="232910"/>
                    </a:lnTo>
                    <a:lnTo>
                      <a:pt x="50970" y="300870"/>
                    </a:lnTo>
                    <a:lnTo>
                      <a:pt x="76330" y="345983"/>
                    </a:lnTo>
                    <a:lnTo>
                      <a:pt x="105156" y="382524"/>
                    </a:lnTo>
                    <a:lnTo>
                      <a:pt x="113538" y="389382"/>
                    </a:lnTo>
                    <a:lnTo>
                      <a:pt x="112014" y="383286"/>
                    </a:lnTo>
                    <a:lnTo>
                      <a:pt x="112776" y="37719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330" name="Google Shape;9330;p11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848074" y="3846550"/>
                <a:ext cx="113588" cy="1067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331" name="Google Shape;9331;p115"/>
            <p:cNvGrpSpPr/>
            <p:nvPr/>
          </p:nvGrpSpPr>
          <p:grpSpPr>
            <a:xfrm>
              <a:off x="4346577" y="3915892"/>
              <a:ext cx="395374" cy="209017"/>
              <a:chOff x="4346577" y="3915892"/>
              <a:chExt cx="395374" cy="209017"/>
            </a:xfrm>
          </p:grpSpPr>
          <p:pic>
            <p:nvPicPr>
              <p:cNvPr id="9332" name="Google Shape;9332;p115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346577" y="3947134"/>
                <a:ext cx="218590" cy="177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33" name="Google Shape;9333;p11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594358" y="3915892"/>
                <a:ext cx="147593" cy="1684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334" name="Google Shape;9334;p115"/>
            <p:cNvGrpSpPr/>
            <p:nvPr/>
          </p:nvGrpSpPr>
          <p:grpSpPr>
            <a:xfrm>
              <a:off x="5008886" y="3863886"/>
              <a:ext cx="1961890" cy="564883"/>
              <a:chOff x="5008886" y="3863886"/>
              <a:chExt cx="1961890" cy="564883"/>
            </a:xfrm>
          </p:grpSpPr>
          <p:pic>
            <p:nvPicPr>
              <p:cNvPr id="9335" name="Google Shape;9335;p115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5008886" y="4236694"/>
                <a:ext cx="165881" cy="1372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36" name="Google Shape;9336;p115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195957" y="4228312"/>
                <a:ext cx="122066" cy="1265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37" name="Google Shape;9337;p115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5032222" y="3863886"/>
                <a:ext cx="1824278" cy="5648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38" name="Google Shape;9338;p115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6371056" y="4066768"/>
                <a:ext cx="325924" cy="1859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39" name="Google Shape;9339;p115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6730232" y="4102582"/>
                <a:ext cx="133888" cy="1134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340" name="Google Shape;9340;p115"/>
              <p:cNvSpPr/>
              <p:nvPr/>
            </p:nvSpPr>
            <p:spPr>
              <a:xfrm>
                <a:off x="6896100" y="4107275"/>
                <a:ext cx="51434" cy="92075"/>
              </a:xfrm>
              <a:custGeom>
                <a:rect b="b" l="l" r="r" t="t"/>
                <a:pathLst>
                  <a:path extrusionOk="0" h="92075" w="51434">
                    <a:moveTo>
                      <a:pt x="39624" y="12858"/>
                    </a:moveTo>
                    <a:lnTo>
                      <a:pt x="38004" y="10096"/>
                    </a:lnTo>
                    <a:lnTo>
                      <a:pt x="34671" y="4476"/>
                    </a:lnTo>
                    <a:lnTo>
                      <a:pt x="30194" y="0"/>
                    </a:lnTo>
                    <a:lnTo>
                      <a:pt x="25146" y="666"/>
                    </a:lnTo>
                    <a:lnTo>
                      <a:pt x="20574" y="4476"/>
                    </a:lnTo>
                    <a:lnTo>
                      <a:pt x="20574" y="18954"/>
                    </a:lnTo>
                    <a:lnTo>
                      <a:pt x="44196" y="54006"/>
                    </a:lnTo>
                    <a:lnTo>
                      <a:pt x="47696" y="59531"/>
                    </a:lnTo>
                    <a:lnTo>
                      <a:pt x="50482" y="65627"/>
                    </a:lnTo>
                    <a:lnTo>
                      <a:pt x="51268" y="72008"/>
                    </a:lnTo>
                    <a:lnTo>
                      <a:pt x="48768" y="78390"/>
                    </a:lnTo>
                    <a:lnTo>
                      <a:pt x="39945" y="84915"/>
                    </a:lnTo>
                    <a:lnTo>
                      <a:pt x="28479" y="89439"/>
                    </a:lnTo>
                    <a:lnTo>
                      <a:pt x="16299" y="91678"/>
                    </a:lnTo>
                    <a:lnTo>
                      <a:pt x="5334" y="91344"/>
                    </a:lnTo>
                    <a:lnTo>
                      <a:pt x="1524" y="89058"/>
                    </a:lnTo>
                    <a:lnTo>
                      <a:pt x="0" y="89058"/>
                    </a:lnTo>
                    <a:lnTo>
                      <a:pt x="762" y="8448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1" name="Google Shape;9341;p115"/>
              <p:cNvSpPr/>
              <p:nvPr/>
            </p:nvSpPr>
            <p:spPr>
              <a:xfrm>
                <a:off x="6970776" y="4149090"/>
                <a:ext cx="0" cy="10795"/>
              </a:xfrm>
              <a:custGeom>
                <a:rect b="b" l="l" r="r" t="t"/>
                <a:pathLst>
                  <a:path extrusionOk="0" h="10795" w="120000">
                    <a:moveTo>
                      <a:pt x="0" y="10667"/>
                    </a:moveTo>
                    <a:lnTo>
                      <a:pt x="0" y="6857"/>
                    </a:lnTo>
                    <a:lnTo>
                      <a:pt x="0" y="3809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342" name="Google Shape;9342;p115"/>
            <p:cNvSpPr/>
            <p:nvPr/>
          </p:nvSpPr>
          <p:spPr>
            <a:xfrm>
              <a:off x="5968746" y="2416301"/>
              <a:ext cx="157479" cy="866139"/>
            </a:xfrm>
            <a:custGeom>
              <a:rect b="b" l="l" r="r" t="t"/>
              <a:pathLst>
                <a:path extrusionOk="0" h="866139" w="157479">
                  <a:moveTo>
                    <a:pt x="0" y="28956"/>
                  </a:moveTo>
                  <a:lnTo>
                    <a:pt x="44469" y="24348"/>
                  </a:lnTo>
                  <a:lnTo>
                    <a:pt x="95726" y="11334"/>
                  </a:lnTo>
                  <a:lnTo>
                    <a:pt x="113978" y="6655"/>
                  </a:lnTo>
                  <a:lnTo>
                    <a:pt x="132588" y="3048"/>
                  </a:lnTo>
                  <a:lnTo>
                    <a:pt x="137160" y="2286"/>
                  </a:lnTo>
                  <a:lnTo>
                    <a:pt x="150114" y="0"/>
                  </a:lnTo>
                  <a:lnTo>
                    <a:pt x="152400" y="6858"/>
                  </a:lnTo>
                  <a:lnTo>
                    <a:pt x="154126" y="18347"/>
                  </a:lnTo>
                  <a:lnTo>
                    <a:pt x="154209" y="31337"/>
                  </a:lnTo>
                  <a:lnTo>
                    <a:pt x="153578" y="44469"/>
                  </a:lnTo>
                  <a:lnTo>
                    <a:pt x="153162" y="56388"/>
                  </a:lnTo>
                  <a:lnTo>
                    <a:pt x="152483" y="85534"/>
                  </a:lnTo>
                  <a:lnTo>
                    <a:pt x="151733" y="114681"/>
                  </a:lnTo>
                  <a:lnTo>
                    <a:pt x="151126" y="143827"/>
                  </a:lnTo>
                  <a:lnTo>
                    <a:pt x="150876" y="172974"/>
                  </a:lnTo>
                  <a:lnTo>
                    <a:pt x="151376" y="214122"/>
                  </a:lnTo>
                  <a:lnTo>
                    <a:pt x="152590" y="255270"/>
                  </a:lnTo>
                  <a:lnTo>
                    <a:pt x="154090" y="296418"/>
                  </a:lnTo>
                  <a:lnTo>
                    <a:pt x="155448" y="337566"/>
                  </a:lnTo>
                  <a:lnTo>
                    <a:pt x="156436" y="381690"/>
                  </a:lnTo>
                  <a:lnTo>
                    <a:pt x="157067" y="425958"/>
                  </a:lnTo>
                  <a:lnTo>
                    <a:pt x="157269" y="470225"/>
                  </a:lnTo>
                  <a:lnTo>
                    <a:pt x="156972" y="514350"/>
                  </a:lnTo>
                  <a:lnTo>
                    <a:pt x="155483" y="553212"/>
                  </a:lnTo>
                  <a:lnTo>
                    <a:pt x="153638" y="592074"/>
                  </a:lnTo>
                  <a:lnTo>
                    <a:pt x="151935" y="630936"/>
                  </a:lnTo>
                  <a:lnTo>
                    <a:pt x="150876" y="669798"/>
                  </a:lnTo>
                  <a:lnTo>
                    <a:pt x="150995" y="697670"/>
                  </a:lnTo>
                  <a:lnTo>
                    <a:pt x="151257" y="725328"/>
                  </a:lnTo>
                  <a:lnTo>
                    <a:pt x="151518" y="752844"/>
                  </a:lnTo>
                  <a:lnTo>
                    <a:pt x="151638" y="780288"/>
                  </a:lnTo>
                  <a:lnTo>
                    <a:pt x="151733" y="795135"/>
                  </a:lnTo>
                  <a:lnTo>
                    <a:pt x="151828" y="809910"/>
                  </a:lnTo>
                  <a:lnTo>
                    <a:pt x="151638" y="824543"/>
                  </a:lnTo>
                  <a:lnTo>
                    <a:pt x="150876" y="838962"/>
                  </a:lnTo>
                  <a:lnTo>
                    <a:pt x="150114" y="846582"/>
                  </a:lnTo>
                  <a:lnTo>
                    <a:pt x="148590" y="853440"/>
                  </a:lnTo>
                  <a:lnTo>
                    <a:pt x="147066" y="860298"/>
                  </a:lnTo>
                  <a:lnTo>
                    <a:pt x="147066" y="861822"/>
                  </a:lnTo>
                  <a:lnTo>
                    <a:pt x="146304" y="864108"/>
                  </a:lnTo>
                  <a:lnTo>
                    <a:pt x="144780" y="864870"/>
                  </a:lnTo>
                  <a:lnTo>
                    <a:pt x="139017" y="865786"/>
                  </a:lnTo>
                  <a:lnTo>
                    <a:pt x="131826" y="864774"/>
                  </a:lnTo>
                  <a:lnTo>
                    <a:pt x="124634" y="863048"/>
                  </a:lnTo>
                  <a:lnTo>
                    <a:pt x="118872" y="861822"/>
                  </a:lnTo>
                  <a:lnTo>
                    <a:pt x="108013" y="860702"/>
                  </a:lnTo>
                  <a:lnTo>
                    <a:pt x="97155" y="859726"/>
                  </a:lnTo>
                  <a:lnTo>
                    <a:pt x="86296" y="859035"/>
                  </a:lnTo>
                  <a:lnTo>
                    <a:pt x="75438" y="858774"/>
                  </a:lnTo>
                  <a:lnTo>
                    <a:pt x="65829" y="859166"/>
                  </a:lnTo>
                  <a:lnTo>
                    <a:pt x="55721" y="859631"/>
                  </a:lnTo>
                  <a:lnTo>
                    <a:pt x="45755" y="859095"/>
                  </a:lnTo>
                  <a:lnTo>
                    <a:pt x="36576" y="856488"/>
                  </a:lnTo>
                  <a:lnTo>
                    <a:pt x="33528" y="854964"/>
                  </a:lnTo>
                  <a:lnTo>
                    <a:pt x="30480" y="852678"/>
                  </a:lnTo>
                  <a:lnTo>
                    <a:pt x="27432" y="851154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3" name="Google Shape;9343;p115"/>
            <p:cNvSpPr/>
            <p:nvPr/>
          </p:nvSpPr>
          <p:spPr>
            <a:xfrm>
              <a:off x="9776459" y="2214372"/>
              <a:ext cx="227965" cy="936625"/>
            </a:xfrm>
            <a:custGeom>
              <a:rect b="b" l="l" r="r" t="t"/>
              <a:pathLst>
                <a:path extrusionOk="0" h="936625" w="227965">
                  <a:moveTo>
                    <a:pt x="132587" y="0"/>
                  </a:moveTo>
                  <a:lnTo>
                    <a:pt x="161543" y="30479"/>
                  </a:lnTo>
                  <a:lnTo>
                    <a:pt x="182868" y="65412"/>
                  </a:lnTo>
                  <a:lnTo>
                    <a:pt x="201072" y="111442"/>
                  </a:lnTo>
                  <a:lnTo>
                    <a:pt x="210645" y="167449"/>
                  </a:lnTo>
                  <a:lnTo>
                    <a:pt x="212978" y="188595"/>
                  </a:lnTo>
                  <a:lnTo>
                    <a:pt x="215312" y="209740"/>
                  </a:lnTo>
                  <a:lnTo>
                    <a:pt x="217931" y="230886"/>
                  </a:lnTo>
                  <a:lnTo>
                    <a:pt x="221301" y="258079"/>
                  </a:lnTo>
                  <a:lnTo>
                    <a:pt x="224313" y="284988"/>
                  </a:lnTo>
                  <a:lnTo>
                    <a:pt x="226611" y="311896"/>
                  </a:lnTo>
                  <a:lnTo>
                    <a:pt x="227837" y="339090"/>
                  </a:lnTo>
                  <a:lnTo>
                    <a:pt x="227052" y="355865"/>
                  </a:lnTo>
                  <a:lnTo>
                    <a:pt x="224980" y="372141"/>
                  </a:lnTo>
                  <a:lnTo>
                    <a:pt x="222051" y="388274"/>
                  </a:lnTo>
                  <a:lnTo>
                    <a:pt x="218693" y="404622"/>
                  </a:lnTo>
                  <a:lnTo>
                    <a:pt x="214824" y="423362"/>
                  </a:lnTo>
                  <a:lnTo>
                    <a:pt x="211169" y="441959"/>
                  </a:lnTo>
                  <a:lnTo>
                    <a:pt x="207656" y="460557"/>
                  </a:lnTo>
                  <a:lnTo>
                    <a:pt x="204215" y="479298"/>
                  </a:lnTo>
                  <a:lnTo>
                    <a:pt x="201346" y="494276"/>
                  </a:lnTo>
                  <a:lnTo>
                    <a:pt x="192023" y="539496"/>
                  </a:lnTo>
                  <a:lnTo>
                    <a:pt x="179701" y="581715"/>
                  </a:lnTo>
                  <a:lnTo>
                    <a:pt x="170795" y="609730"/>
                  </a:lnTo>
                  <a:lnTo>
                    <a:pt x="166401" y="623792"/>
                  </a:lnTo>
                  <a:lnTo>
                    <a:pt x="161865" y="637996"/>
                  </a:lnTo>
                  <a:lnTo>
                    <a:pt x="156971" y="652272"/>
                  </a:lnTo>
                  <a:lnTo>
                    <a:pt x="151816" y="667833"/>
                  </a:lnTo>
                  <a:lnTo>
                    <a:pt x="135635" y="715518"/>
                  </a:lnTo>
                  <a:lnTo>
                    <a:pt x="116585" y="762000"/>
                  </a:lnTo>
                  <a:lnTo>
                    <a:pt x="101262" y="790503"/>
                  </a:lnTo>
                  <a:lnTo>
                    <a:pt x="96011" y="800100"/>
                  </a:lnTo>
                  <a:lnTo>
                    <a:pt x="71187" y="841700"/>
                  </a:lnTo>
                  <a:lnTo>
                    <a:pt x="57257" y="860607"/>
                  </a:lnTo>
                  <a:lnTo>
                    <a:pt x="50291" y="870204"/>
                  </a:lnTo>
                  <a:lnTo>
                    <a:pt x="45719" y="875538"/>
                  </a:lnTo>
                  <a:lnTo>
                    <a:pt x="42671" y="881634"/>
                  </a:lnTo>
                  <a:lnTo>
                    <a:pt x="38099" y="887730"/>
                  </a:lnTo>
                  <a:lnTo>
                    <a:pt x="35813" y="891540"/>
                  </a:lnTo>
                  <a:lnTo>
                    <a:pt x="33527" y="896112"/>
                  </a:lnTo>
                  <a:lnTo>
                    <a:pt x="30479" y="900684"/>
                  </a:lnTo>
                  <a:lnTo>
                    <a:pt x="26562" y="906732"/>
                  </a:lnTo>
                  <a:lnTo>
                    <a:pt x="22002" y="912494"/>
                  </a:lnTo>
                  <a:lnTo>
                    <a:pt x="17299" y="918257"/>
                  </a:lnTo>
                  <a:lnTo>
                    <a:pt x="12953" y="924306"/>
                  </a:lnTo>
                  <a:lnTo>
                    <a:pt x="10667" y="927354"/>
                  </a:lnTo>
                  <a:lnTo>
                    <a:pt x="8381" y="931163"/>
                  </a:lnTo>
                  <a:lnTo>
                    <a:pt x="7619" y="934974"/>
                  </a:lnTo>
                  <a:lnTo>
                    <a:pt x="7619" y="935736"/>
                  </a:lnTo>
                  <a:lnTo>
                    <a:pt x="7619" y="936497"/>
                  </a:lnTo>
                  <a:lnTo>
                    <a:pt x="6857" y="936497"/>
                  </a:lnTo>
                  <a:lnTo>
                    <a:pt x="4571" y="933450"/>
                  </a:lnTo>
                  <a:lnTo>
                    <a:pt x="2285" y="930402"/>
                  </a:lnTo>
                  <a:lnTo>
                    <a:pt x="0" y="926591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4" name="Google Shape;9344;p115"/>
            <p:cNvSpPr/>
            <p:nvPr/>
          </p:nvSpPr>
          <p:spPr>
            <a:xfrm>
              <a:off x="4214621" y="2351532"/>
              <a:ext cx="1156335" cy="100964"/>
            </a:xfrm>
            <a:custGeom>
              <a:rect b="b" l="l" r="r" t="t"/>
              <a:pathLst>
                <a:path extrusionOk="0" h="100964" w="1156335">
                  <a:moveTo>
                    <a:pt x="0" y="100584"/>
                  </a:moveTo>
                  <a:lnTo>
                    <a:pt x="12584" y="96726"/>
                  </a:lnTo>
                  <a:lnTo>
                    <a:pt x="24669" y="94869"/>
                  </a:lnTo>
                  <a:lnTo>
                    <a:pt x="37183" y="94154"/>
                  </a:lnTo>
                  <a:lnTo>
                    <a:pt x="51053" y="93726"/>
                  </a:lnTo>
                  <a:lnTo>
                    <a:pt x="86367" y="92309"/>
                  </a:lnTo>
                  <a:lnTo>
                    <a:pt x="121539" y="90392"/>
                  </a:lnTo>
                  <a:lnTo>
                    <a:pt x="156710" y="88046"/>
                  </a:lnTo>
                  <a:lnTo>
                    <a:pt x="192024" y="85344"/>
                  </a:lnTo>
                  <a:lnTo>
                    <a:pt x="242887" y="81343"/>
                  </a:lnTo>
                  <a:lnTo>
                    <a:pt x="293751" y="77343"/>
                  </a:lnTo>
                  <a:lnTo>
                    <a:pt x="344614" y="73342"/>
                  </a:lnTo>
                  <a:lnTo>
                    <a:pt x="395478" y="69342"/>
                  </a:lnTo>
                  <a:lnTo>
                    <a:pt x="441198" y="66365"/>
                  </a:lnTo>
                  <a:lnTo>
                    <a:pt x="486918" y="63246"/>
                  </a:lnTo>
                  <a:lnTo>
                    <a:pt x="532638" y="60126"/>
                  </a:lnTo>
                  <a:lnTo>
                    <a:pt x="578358" y="57150"/>
                  </a:lnTo>
                  <a:lnTo>
                    <a:pt x="632386" y="53565"/>
                  </a:lnTo>
                  <a:lnTo>
                    <a:pt x="686525" y="50054"/>
                  </a:lnTo>
                  <a:lnTo>
                    <a:pt x="740700" y="46506"/>
                  </a:lnTo>
                  <a:lnTo>
                    <a:pt x="794839" y="42812"/>
                  </a:lnTo>
                  <a:lnTo>
                    <a:pt x="848868" y="38862"/>
                  </a:lnTo>
                  <a:lnTo>
                    <a:pt x="903195" y="35100"/>
                  </a:lnTo>
                  <a:lnTo>
                    <a:pt x="957413" y="31083"/>
                  </a:lnTo>
                  <a:lnTo>
                    <a:pt x="1011594" y="26737"/>
                  </a:lnTo>
                  <a:lnTo>
                    <a:pt x="1065812" y="21988"/>
                  </a:lnTo>
                  <a:lnTo>
                    <a:pt x="1120140" y="16764"/>
                  </a:lnTo>
                  <a:lnTo>
                    <a:pt x="1128712" y="15632"/>
                  </a:lnTo>
                  <a:lnTo>
                    <a:pt x="1137285" y="14573"/>
                  </a:lnTo>
                  <a:lnTo>
                    <a:pt x="1145857" y="13656"/>
                  </a:lnTo>
                  <a:lnTo>
                    <a:pt x="1154430" y="12953"/>
                  </a:lnTo>
                  <a:lnTo>
                    <a:pt x="1155192" y="12953"/>
                  </a:lnTo>
                  <a:lnTo>
                    <a:pt x="1155954" y="12953"/>
                  </a:lnTo>
                  <a:lnTo>
                    <a:pt x="1149155" y="11144"/>
                  </a:lnTo>
                  <a:lnTo>
                    <a:pt x="1143285" y="8191"/>
                  </a:lnTo>
                  <a:lnTo>
                    <a:pt x="1137844" y="4381"/>
                  </a:lnTo>
                  <a:lnTo>
                    <a:pt x="1132332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5" name="Google Shape;9345;p115"/>
            <p:cNvSpPr/>
            <p:nvPr/>
          </p:nvSpPr>
          <p:spPr>
            <a:xfrm>
              <a:off x="4409694" y="2885694"/>
              <a:ext cx="388620" cy="264794"/>
            </a:xfrm>
            <a:custGeom>
              <a:rect b="b" l="l" r="r" t="t"/>
              <a:pathLst>
                <a:path extrusionOk="0" h="264794" w="388620">
                  <a:moveTo>
                    <a:pt x="274320" y="0"/>
                  </a:moveTo>
                  <a:lnTo>
                    <a:pt x="263461" y="2309"/>
                  </a:lnTo>
                  <a:lnTo>
                    <a:pt x="252603" y="4762"/>
                  </a:lnTo>
                  <a:lnTo>
                    <a:pt x="241744" y="7500"/>
                  </a:lnTo>
                  <a:lnTo>
                    <a:pt x="230886" y="10668"/>
                  </a:lnTo>
                  <a:lnTo>
                    <a:pt x="212157" y="15954"/>
                  </a:lnTo>
                  <a:lnTo>
                    <a:pt x="175271" y="27384"/>
                  </a:lnTo>
                  <a:lnTo>
                    <a:pt x="123539" y="44958"/>
                  </a:lnTo>
                  <a:lnTo>
                    <a:pt x="107144" y="50673"/>
                  </a:lnTo>
                  <a:lnTo>
                    <a:pt x="90678" y="56388"/>
                  </a:lnTo>
                  <a:lnTo>
                    <a:pt x="83820" y="59436"/>
                  </a:lnTo>
                  <a:lnTo>
                    <a:pt x="76962" y="61722"/>
                  </a:lnTo>
                  <a:lnTo>
                    <a:pt x="70866" y="64008"/>
                  </a:lnTo>
                  <a:lnTo>
                    <a:pt x="74676" y="65532"/>
                  </a:lnTo>
                  <a:lnTo>
                    <a:pt x="80010" y="67818"/>
                  </a:lnTo>
                  <a:lnTo>
                    <a:pt x="84582" y="68580"/>
                  </a:lnTo>
                  <a:lnTo>
                    <a:pt x="127444" y="76188"/>
                  </a:lnTo>
                  <a:lnTo>
                    <a:pt x="183261" y="80962"/>
                  </a:lnTo>
                  <a:lnTo>
                    <a:pt x="204096" y="82867"/>
                  </a:lnTo>
                  <a:lnTo>
                    <a:pt x="245471" y="88296"/>
                  </a:lnTo>
                  <a:lnTo>
                    <a:pt x="286833" y="96488"/>
                  </a:lnTo>
                  <a:lnTo>
                    <a:pt x="313182" y="105918"/>
                  </a:lnTo>
                  <a:lnTo>
                    <a:pt x="324612" y="108966"/>
                  </a:lnTo>
                  <a:lnTo>
                    <a:pt x="326898" y="116586"/>
                  </a:lnTo>
                  <a:lnTo>
                    <a:pt x="324838" y="122658"/>
                  </a:lnTo>
                  <a:lnTo>
                    <a:pt x="318420" y="128016"/>
                  </a:lnTo>
                  <a:lnTo>
                    <a:pt x="310717" y="132230"/>
                  </a:lnTo>
                  <a:lnTo>
                    <a:pt x="304800" y="134874"/>
                  </a:lnTo>
                  <a:lnTo>
                    <a:pt x="281106" y="146542"/>
                  </a:lnTo>
                  <a:lnTo>
                    <a:pt x="256984" y="156781"/>
                  </a:lnTo>
                  <a:lnTo>
                    <a:pt x="232576" y="166163"/>
                  </a:lnTo>
                  <a:lnTo>
                    <a:pt x="208026" y="175260"/>
                  </a:lnTo>
                  <a:lnTo>
                    <a:pt x="180153" y="186130"/>
                  </a:lnTo>
                  <a:lnTo>
                    <a:pt x="152495" y="197072"/>
                  </a:lnTo>
                  <a:lnTo>
                    <a:pt x="124979" y="208156"/>
                  </a:lnTo>
                  <a:lnTo>
                    <a:pt x="97536" y="219456"/>
                  </a:lnTo>
                  <a:lnTo>
                    <a:pt x="77414" y="227599"/>
                  </a:lnTo>
                  <a:lnTo>
                    <a:pt x="57150" y="236029"/>
                  </a:lnTo>
                  <a:lnTo>
                    <a:pt x="36885" y="244744"/>
                  </a:lnTo>
                  <a:lnTo>
                    <a:pt x="16764" y="253746"/>
                  </a:lnTo>
                  <a:lnTo>
                    <a:pt x="9906" y="256794"/>
                  </a:lnTo>
                  <a:lnTo>
                    <a:pt x="4572" y="258318"/>
                  </a:lnTo>
                  <a:lnTo>
                    <a:pt x="0" y="263652"/>
                  </a:lnTo>
                  <a:lnTo>
                    <a:pt x="13263" y="264187"/>
                  </a:lnTo>
                  <a:lnTo>
                    <a:pt x="26670" y="264509"/>
                  </a:lnTo>
                  <a:lnTo>
                    <a:pt x="40076" y="264402"/>
                  </a:lnTo>
                  <a:lnTo>
                    <a:pt x="53340" y="263652"/>
                  </a:lnTo>
                  <a:lnTo>
                    <a:pt x="97917" y="259044"/>
                  </a:lnTo>
                  <a:lnTo>
                    <a:pt x="142494" y="253650"/>
                  </a:lnTo>
                  <a:lnTo>
                    <a:pt x="187071" y="248114"/>
                  </a:lnTo>
                  <a:lnTo>
                    <a:pt x="231648" y="243078"/>
                  </a:lnTo>
                  <a:lnTo>
                    <a:pt x="257496" y="240351"/>
                  </a:lnTo>
                  <a:lnTo>
                    <a:pt x="283559" y="237839"/>
                  </a:lnTo>
                  <a:lnTo>
                    <a:pt x="309764" y="235469"/>
                  </a:lnTo>
                  <a:lnTo>
                    <a:pt x="336042" y="233172"/>
                  </a:lnTo>
                  <a:lnTo>
                    <a:pt x="348055" y="232052"/>
                  </a:lnTo>
                  <a:lnTo>
                    <a:pt x="360140" y="231076"/>
                  </a:lnTo>
                  <a:lnTo>
                    <a:pt x="372367" y="230385"/>
                  </a:lnTo>
                  <a:lnTo>
                    <a:pt x="384810" y="230124"/>
                  </a:lnTo>
                  <a:lnTo>
                    <a:pt x="387096" y="230124"/>
                  </a:lnTo>
                  <a:lnTo>
                    <a:pt x="388620" y="230124"/>
                  </a:lnTo>
                  <a:lnTo>
                    <a:pt x="387096" y="230886"/>
                  </a:lnTo>
                  <a:lnTo>
                    <a:pt x="378761" y="232207"/>
                  </a:lnTo>
                  <a:lnTo>
                    <a:pt x="370713" y="232886"/>
                  </a:lnTo>
                  <a:lnTo>
                    <a:pt x="362664" y="233136"/>
                  </a:lnTo>
                  <a:lnTo>
                    <a:pt x="354330" y="233172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46" name="Google Shape;9346;p115"/>
            <p:cNvGrpSpPr/>
            <p:nvPr/>
          </p:nvGrpSpPr>
          <p:grpSpPr>
            <a:xfrm>
              <a:off x="4399026" y="3245357"/>
              <a:ext cx="257916" cy="160807"/>
              <a:chOff x="4399026" y="3245357"/>
              <a:chExt cx="257916" cy="160807"/>
            </a:xfrm>
          </p:grpSpPr>
          <p:pic>
            <p:nvPicPr>
              <p:cNvPr id="9347" name="Google Shape;9347;p115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4399026" y="3245357"/>
                <a:ext cx="198907" cy="1608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348" name="Google Shape;9348;p115"/>
              <p:cNvSpPr/>
              <p:nvPr/>
            </p:nvSpPr>
            <p:spPr>
              <a:xfrm>
                <a:off x="4648688" y="3274313"/>
                <a:ext cx="8254" cy="79375"/>
              </a:xfrm>
              <a:custGeom>
                <a:rect b="b" l="l" r="r" t="t"/>
                <a:pathLst>
                  <a:path extrusionOk="0" h="79375" w="8254">
                    <a:moveTo>
                      <a:pt x="273" y="0"/>
                    </a:moveTo>
                    <a:lnTo>
                      <a:pt x="0" y="10703"/>
                    </a:lnTo>
                    <a:lnTo>
                      <a:pt x="369" y="20478"/>
                    </a:lnTo>
                    <a:lnTo>
                      <a:pt x="1452" y="30110"/>
                    </a:lnTo>
                    <a:lnTo>
                      <a:pt x="3321" y="40386"/>
                    </a:lnTo>
                    <a:lnTo>
                      <a:pt x="5000" y="49994"/>
                    </a:lnTo>
                    <a:lnTo>
                      <a:pt x="6465" y="59531"/>
                    </a:lnTo>
                    <a:lnTo>
                      <a:pt x="7500" y="69211"/>
                    </a:lnTo>
                    <a:lnTo>
                      <a:pt x="7893" y="79248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349" name="Google Shape;9349;p11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490440" y="2738602"/>
              <a:ext cx="90728" cy="922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50" name="Google Shape;9350;p115"/>
            <p:cNvGrpSpPr/>
            <p:nvPr/>
          </p:nvGrpSpPr>
          <p:grpSpPr>
            <a:xfrm>
              <a:off x="4868392" y="2844520"/>
              <a:ext cx="306854" cy="260654"/>
              <a:chOff x="4868392" y="2844520"/>
              <a:chExt cx="306854" cy="260654"/>
            </a:xfrm>
          </p:grpSpPr>
          <p:pic>
            <p:nvPicPr>
              <p:cNvPr id="9351" name="Google Shape;9351;p115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4868392" y="2844520"/>
                <a:ext cx="86442" cy="2606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52" name="Google Shape;9352;p115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4984978" y="2887954"/>
                <a:ext cx="118922" cy="12120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353" name="Google Shape;9353;p115"/>
              <p:cNvSpPr/>
              <p:nvPr/>
            </p:nvSpPr>
            <p:spPr>
              <a:xfrm>
                <a:off x="5140321" y="2985515"/>
                <a:ext cx="34925" cy="72389"/>
              </a:xfrm>
              <a:custGeom>
                <a:rect b="b" l="l" r="r" t="t"/>
                <a:pathLst>
                  <a:path extrusionOk="0" h="72389" w="34925">
                    <a:moveTo>
                      <a:pt x="5464" y="0"/>
                    </a:moveTo>
                    <a:lnTo>
                      <a:pt x="2595" y="8536"/>
                    </a:lnTo>
                    <a:lnTo>
                      <a:pt x="797" y="15716"/>
                    </a:lnTo>
                    <a:lnTo>
                      <a:pt x="0" y="23038"/>
                    </a:lnTo>
                    <a:lnTo>
                      <a:pt x="130" y="32004"/>
                    </a:lnTo>
                    <a:lnTo>
                      <a:pt x="607" y="38981"/>
                    </a:lnTo>
                    <a:lnTo>
                      <a:pt x="1083" y="46101"/>
                    </a:lnTo>
                    <a:lnTo>
                      <a:pt x="1845" y="53220"/>
                    </a:lnTo>
                    <a:lnTo>
                      <a:pt x="3178" y="60198"/>
                    </a:lnTo>
                    <a:lnTo>
                      <a:pt x="4702" y="64769"/>
                    </a:lnTo>
                    <a:lnTo>
                      <a:pt x="5464" y="68580"/>
                    </a:lnTo>
                    <a:lnTo>
                      <a:pt x="9274" y="70104"/>
                    </a:lnTo>
                    <a:lnTo>
                      <a:pt x="15370" y="72390"/>
                    </a:lnTo>
                    <a:lnTo>
                      <a:pt x="22228" y="63246"/>
                    </a:lnTo>
                    <a:lnTo>
                      <a:pt x="24514" y="59436"/>
                    </a:lnTo>
                    <a:lnTo>
                      <a:pt x="29848" y="52577"/>
                    </a:lnTo>
                    <a:lnTo>
                      <a:pt x="32134" y="45719"/>
                    </a:lnTo>
                    <a:lnTo>
                      <a:pt x="34420" y="37337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4" name="Google Shape;9354;p115"/>
              <p:cNvSpPr/>
              <p:nvPr/>
            </p:nvSpPr>
            <p:spPr>
              <a:xfrm>
                <a:off x="5138166" y="2924555"/>
                <a:ext cx="24129" cy="22860"/>
              </a:xfrm>
              <a:custGeom>
                <a:rect b="b" l="l" r="r" t="t"/>
                <a:pathLst>
                  <a:path extrusionOk="0" h="22860" w="2412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4" y="22859"/>
                    </a:lnTo>
                    <a:lnTo>
                      <a:pt x="18288" y="22859"/>
                    </a:lnTo>
                    <a:lnTo>
                      <a:pt x="23622" y="17525"/>
                    </a:lnTo>
                    <a:lnTo>
                      <a:pt x="23622" y="11429"/>
                    </a:lnTo>
                    <a:lnTo>
                      <a:pt x="23622" y="5333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355" name="Google Shape;9355;p115"/>
            <p:cNvSpPr/>
            <p:nvPr/>
          </p:nvSpPr>
          <p:spPr>
            <a:xfrm>
              <a:off x="5289041" y="2929127"/>
              <a:ext cx="73660" cy="6350"/>
            </a:xfrm>
            <a:custGeom>
              <a:rect b="b" l="l" r="r" t="t"/>
              <a:pathLst>
                <a:path extrusionOk="0" h="6350" w="73660">
                  <a:moveTo>
                    <a:pt x="0" y="6096"/>
                  </a:moveTo>
                  <a:lnTo>
                    <a:pt x="44196" y="3810"/>
                  </a:lnTo>
                  <a:lnTo>
                    <a:pt x="60198" y="0"/>
                  </a:lnTo>
                  <a:lnTo>
                    <a:pt x="68580" y="0"/>
                  </a:lnTo>
                  <a:lnTo>
                    <a:pt x="73152" y="0"/>
                  </a:lnTo>
                  <a:lnTo>
                    <a:pt x="70866" y="762"/>
                  </a:lnTo>
                  <a:lnTo>
                    <a:pt x="67818" y="762"/>
                  </a:lnTo>
                  <a:lnTo>
                    <a:pt x="66294" y="762"/>
                  </a:lnTo>
                  <a:lnTo>
                    <a:pt x="65532" y="762"/>
                  </a:lnTo>
                  <a:lnTo>
                    <a:pt x="64008" y="762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56" name="Google Shape;9356;p115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5512282" y="2796514"/>
              <a:ext cx="290372" cy="3543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57" name="Google Shape;9357;p115"/>
            <p:cNvGrpSpPr/>
            <p:nvPr/>
          </p:nvGrpSpPr>
          <p:grpSpPr>
            <a:xfrm>
              <a:off x="5857468" y="2620480"/>
              <a:ext cx="201980" cy="357440"/>
              <a:chOff x="5857468" y="2620480"/>
              <a:chExt cx="201980" cy="357440"/>
            </a:xfrm>
          </p:grpSpPr>
          <p:pic>
            <p:nvPicPr>
              <p:cNvPr id="9358" name="Google Shape;9358;p115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5857468" y="2742412"/>
                <a:ext cx="96062" cy="2355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59" name="Google Shape;9359;p115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5948146" y="2620480"/>
                <a:ext cx="111302" cy="983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360" name="Google Shape;9360;p115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511264" y="2757652"/>
              <a:ext cx="178358" cy="1440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61" name="Google Shape;9361;p115"/>
            <p:cNvSpPr/>
            <p:nvPr/>
          </p:nvSpPr>
          <p:spPr>
            <a:xfrm>
              <a:off x="6530340" y="2959607"/>
              <a:ext cx="140970" cy="29210"/>
            </a:xfrm>
            <a:custGeom>
              <a:rect b="b" l="l" r="r" t="t"/>
              <a:pathLst>
                <a:path extrusionOk="0" h="29210" w="140970">
                  <a:moveTo>
                    <a:pt x="0" y="0"/>
                  </a:moveTo>
                  <a:lnTo>
                    <a:pt x="49530" y="3809"/>
                  </a:lnTo>
                  <a:lnTo>
                    <a:pt x="98286" y="13454"/>
                  </a:lnTo>
                  <a:lnTo>
                    <a:pt x="114300" y="18287"/>
                  </a:lnTo>
                  <a:lnTo>
                    <a:pt x="121920" y="20573"/>
                  </a:lnTo>
                  <a:lnTo>
                    <a:pt x="130302" y="22859"/>
                  </a:lnTo>
                  <a:lnTo>
                    <a:pt x="137922" y="25907"/>
                  </a:lnTo>
                  <a:lnTo>
                    <a:pt x="140970" y="27431"/>
                  </a:lnTo>
                  <a:lnTo>
                    <a:pt x="140970" y="28955"/>
                  </a:lnTo>
                  <a:lnTo>
                    <a:pt x="137922" y="26669"/>
                  </a:lnTo>
                  <a:lnTo>
                    <a:pt x="136398" y="25145"/>
                  </a:lnTo>
                  <a:lnTo>
                    <a:pt x="134874" y="24383"/>
                  </a:lnTo>
                  <a:lnTo>
                    <a:pt x="133350" y="22859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62" name="Google Shape;9362;p115"/>
            <p:cNvGrpSpPr/>
            <p:nvPr/>
          </p:nvGrpSpPr>
          <p:grpSpPr>
            <a:xfrm>
              <a:off x="6825970" y="2739390"/>
              <a:ext cx="411340" cy="342264"/>
              <a:chOff x="6825970" y="2739390"/>
              <a:chExt cx="411340" cy="342264"/>
            </a:xfrm>
          </p:grpSpPr>
          <p:pic>
            <p:nvPicPr>
              <p:cNvPr id="9363" name="Google Shape;9363;p115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6825970" y="2813278"/>
                <a:ext cx="108254" cy="1992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364" name="Google Shape;9364;p115"/>
              <p:cNvSpPr/>
              <p:nvPr/>
            </p:nvSpPr>
            <p:spPr>
              <a:xfrm>
                <a:off x="6964299" y="2739390"/>
                <a:ext cx="92709" cy="342264"/>
              </a:xfrm>
              <a:custGeom>
                <a:rect b="b" l="l" r="r" t="t"/>
                <a:pathLst>
                  <a:path extrusionOk="0" h="342264" w="92709">
                    <a:moveTo>
                      <a:pt x="43052" y="0"/>
                    </a:moveTo>
                    <a:lnTo>
                      <a:pt x="22097" y="40290"/>
                    </a:lnTo>
                    <a:lnTo>
                      <a:pt x="10286" y="84582"/>
                    </a:lnTo>
                    <a:lnTo>
                      <a:pt x="2476" y="146780"/>
                    </a:lnTo>
                    <a:lnTo>
                      <a:pt x="380" y="209550"/>
                    </a:lnTo>
                    <a:lnTo>
                      <a:pt x="0" y="234660"/>
                    </a:lnTo>
                    <a:lnTo>
                      <a:pt x="3809" y="284023"/>
                    </a:lnTo>
                    <a:lnTo>
                      <a:pt x="21907" y="328231"/>
                    </a:lnTo>
                    <a:lnTo>
                      <a:pt x="51208" y="342090"/>
                    </a:lnTo>
                    <a:lnTo>
                      <a:pt x="60674" y="340995"/>
                    </a:lnTo>
                    <a:lnTo>
                      <a:pt x="69711" y="337613"/>
                    </a:lnTo>
                    <a:lnTo>
                      <a:pt x="78104" y="332232"/>
                    </a:lnTo>
                    <a:lnTo>
                      <a:pt x="85724" y="323850"/>
                    </a:lnTo>
                    <a:lnTo>
                      <a:pt x="88772" y="320802"/>
                    </a:lnTo>
                    <a:lnTo>
                      <a:pt x="92582" y="313182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365" name="Google Shape;9365;p115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037044" y="2798038"/>
                <a:ext cx="200266" cy="2515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366" name="Google Shape;9366;p115"/>
            <p:cNvGrpSpPr/>
            <p:nvPr/>
          </p:nvGrpSpPr>
          <p:grpSpPr>
            <a:xfrm>
              <a:off x="7288504" y="2674619"/>
              <a:ext cx="195859" cy="386714"/>
              <a:chOff x="7288504" y="2674619"/>
              <a:chExt cx="195859" cy="386714"/>
            </a:xfrm>
          </p:grpSpPr>
          <p:pic>
            <p:nvPicPr>
              <p:cNvPr id="9367" name="Google Shape;9367;p115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7288504" y="2791180"/>
                <a:ext cx="105968" cy="1326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368" name="Google Shape;9368;p115"/>
              <p:cNvSpPr/>
              <p:nvPr/>
            </p:nvSpPr>
            <p:spPr>
              <a:xfrm>
                <a:off x="7377684" y="2674619"/>
                <a:ext cx="106679" cy="386714"/>
              </a:xfrm>
              <a:custGeom>
                <a:rect b="b" l="l" r="r" t="t"/>
                <a:pathLst>
                  <a:path extrusionOk="0" h="386714" w="106679">
                    <a:moveTo>
                      <a:pt x="0" y="10667"/>
                    </a:moveTo>
                    <a:lnTo>
                      <a:pt x="761" y="8381"/>
                    </a:lnTo>
                    <a:lnTo>
                      <a:pt x="761" y="6857"/>
                    </a:lnTo>
                    <a:lnTo>
                      <a:pt x="1523" y="4571"/>
                    </a:lnTo>
                    <a:lnTo>
                      <a:pt x="1523" y="3047"/>
                    </a:lnTo>
                    <a:lnTo>
                      <a:pt x="1523" y="2285"/>
                    </a:lnTo>
                    <a:lnTo>
                      <a:pt x="3047" y="1523"/>
                    </a:lnTo>
                    <a:lnTo>
                      <a:pt x="8381" y="0"/>
                    </a:lnTo>
                    <a:lnTo>
                      <a:pt x="16002" y="3809"/>
                    </a:lnTo>
                    <a:lnTo>
                      <a:pt x="52399" y="34063"/>
                    </a:lnTo>
                    <a:lnTo>
                      <a:pt x="81629" y="87820"/>
                    </a:lnTo>
                    <a:lnTo>
                      <a:pt x="96012" y="133349"/>
                    </a:lnTo>
                    <a:lnTo>
                      <a:pt x="103917" y="181070"/>
                    </a:lnTo>
                    <a:lnTo>
                      <a:pt x="106680" y="229361"/>
                    </a:lnTo>
                    <a:lnTo>
                      <a:pt x="105715" y="252745"/>
                    </a:lnTo>
                    <a:lnTo>
                      <a:pt x="98643" y="297513"/>
                    </a:lnTo>
                    <a:lnTo>
                      <a:pt x="88201" y="334422"/>
                    </a:lnTo>
                    <a:lnTo>
                      <a:pt x="69342" y="376427"/>
                    </a:lnTo>
                    <a:lnTo>
                      <a:pt x="67818" y="378713"/>
                    </a:lnTo>
                    <a:lnTo>
                      <a:pt x="63246" y="385571"/>
                    </a:lnTo>
                    <a:lnTo>
                      <a:pt x="59436" y="385571"/>
                    </a:lnTo>
                    <a:lnTo>
                      <a:pt x="55626" y="386333"/>
                    </a:lnTo>
                    <a:lnTo>
                      <a:pt x="57912" y="383285"/>
                    </a:lnTo>
                    <a:lnTo>
                      <a:pt x="57150" y="380237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69" name="Google Shape;9369;p115"/>
            <p:cNvGrpSpPr/>
            <p:nvPr/>
          </p:nvGrpSpPr>
          <p:grpSpPr>
            <a:xfrm>
              <a:off x="7816570" y="2915386"/>
              <a:ext cx="637844" cy="215697"/>
              <a:chOff x="7816570" y="2915386"/>
              <a:chExt cx="637844" cy="215697"/>
            </a:xfrm>
          </p:grpSpPr>
          <p:pic>
            <p:nvPicPr>
              <p:cNvPr id="9370" name="Google Shape;9370;p115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7816570" y="2952665"/>
                <a:ext cx="198075" cy="1784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371" name="Google Shape;9371;p115"/>
              <p:cNvSpPr/>
              <p:nvPr/>
            </p:nvSpPr>
            <p:spPr>
              <a:xfrm>
                <a:off x="8034528" y="3017519"/>
                <a:ext cx="143509" cy="38100"/>
              </a:xfrm>
              <a:custGeom>
                <a:rect b="b" l="l" r="r" t="t"/>
                <a:pathLst>
                  <a:path extrusionOk="0" h="38100" w="143509">
                    <a:moveTo>
                      <a:pt x="23622" y="20574"/>
                    </a:moveTo>
                    <a:lnTo>
                      <a:pt x="18288" y="15240"/>
                    </a:lnTo>
                    <a:lnTo>
                      <a:pt x="5334" y="15240"/>
                    </a:lnTo>
                    <a:lnTo>
                      <a:pt x="0" y="20574"/>
                    </a:lnTo>
                    <a:lnTo>
                      <a:pt x="0" y="32766"/>
                    </a:lnTo>
                    <a:lnTo>
                      <a:pt x="5334" y="38100"/>
                    </a:lnTo>
                    <a:lnTo>
                      <a:pt x="18288" y="38100"/>
                    </a:lnTo>
                    <a:lnTo>
                      <a:pt x="23622" y="32766"/>
                    </a:lnTo>
                    <a:lnTo>
                      <a:pt x="23622" y="26670"/>
                    </a:lnTo>
                    <a:lnTo>
                      <a:pt x="23622" y="20574"/>
                    </a:lnTo>
                    <a:close/>
                  </a:path>
                  <a:path extrusionOk="0" h="38100" w="143509">
                    <a:moveTo>
                      <a:pt x="89154" y="5334"/>
                    </a:moveTo>
                    <a:lnTo>
                      <a:pt x="83820" y="0"/>
                    </a:lnTo>
                    <a:lnTo>
                      <a:pt x="71628" y="0"/>
                    </a:lnTo>
                    <a:lnTo>
                      <a:pt x="66294" y="5334"/>
                    </a:lnTo>
                    <a:lnTo>
                      <a:pt x="66294" y="18288"/>
                    </a:lnTo>
                    <a:lnTo>
                      <a:pt x="71628" y="22860"/>
                    </a:lnTo>
                    <a:lnTo>
                      <a:pt x="83820" y="22860"/>
                    </a:lnTo>
                    <a:lnTo>
                      <a:pt x="89154" y="18288"/>
                    </a:lnTo>
                    <a:lnTo>
                      <a:pt x="89154" y="11430"/>
                    </a:lnTo>
                    <a:lnTo>
                      <a:pt x="89154" y="5334"/>
                    </a:lnTo>
                    <a:close/>
                  </a:path>
                  <a:path extrusionOk="0" h="38100" w="143509">
                    <a:moveTo>
                      <a:pt x="143256" y="5334"/>
                    </a:moveTo>
                    <a:lnTo>
                      <a:pt x="137922" y="762"/>
                    </a:lnTo>
                    <a:lnTo>
                      <a:pt x="124968" y="762"/>
                    </a:lnTo>
                    <a:lnTo>
                      <a:pt x="120396" y="5334"/>
                    </a:lnTo>
                    <a:lnTo>
                      <a:pt x="120396" y="18288"/>
                    </a:lnTo>
                    <a:lnTo>
                      <a:pt x="124968" y="23622"/>
                    </a:lnTo>
                    <a:lnTo>
                      <a:pt x="137922" y="23622"/>
                    </a:lnTo>
                    <a:lnTo>
                      <a:pt x="143256" y="18288"/>
                    </a:lnTo>
                    <a:lnTo>
                      <a:pt x="143256" y="12192"/>
                    </a:lnTo>
                    <a:lnTo>
                      <a:pt x="143256" y="5334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372" name="Google Shape;9372;p115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200618" y="2915386"/>
                <a:ext cx="253796" cy="1661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373" name="Google Shape;9373;p115"/>
            <p:cNvGrpSpPr/>
            <p:nvPr/>
          </p:nvGrpSpPr>
          <p:grpSpPr>
            <a:xfrm>
              <a:off x="8722590" y="2844546"/>
              <a:ext cx="172723" cy="107569"/>
              <a:chOff x="8722590" y="2844546"/>
              <a:chExt cx="172723" cy="107569"/>
            </a:xfrm>
          </p:grpSpPr>
          <p:sp>
            <p:nvSpPr>
              <p:cNvPr id="9374" name="Google Shape;9374;p115"/>
              <p:cNvSpPr/>
              <p:nvPr/>
            </p:nvSpPr>
            <p:spPr>
              <a:xfrm>
                <a:off x="8722590" y="2891790"/>
                <a:ext cx="32384" cy="60325"/>
              </a:xfrm>
              <a:custGeom>
                <a:rect b="b" l="l" r="r" t="t"/>
                <a:pathLst>
                  <a:path extrusionOk="0" h="60325" w="32384">
                    <a:moveTo>
                      <a:pt x="5357" y="0"/>
                    </a:moveTo>
                    <a:lnTo>
                      <a:pt x="2809" y="8310"/>
                    </a:lnTo>
                    <a:lnTo>
                      <a:pt x="976" y="15621"/>
                    </a:lnTo>
                    <a:lnTo>
                      <a:pt x="0" y="22931"/>
                    </a:lnTo>
                    <a:lnTo>
                      <a:pt x="23" y="31242"/>
                    </a:lnTo>
                    <a:lnTo>
                      <a:pt x="16025" y="60198"/>
                    </a:lnTo>
                    <a:lnTo>
                      <a:pt x="22121" y="60198"/>
                    </a:lnTo>
                    <a:lnTo>
                      <a:pt x="25169" y="56388"/>
                    </a:lnTo>
                    <a:lnTo>
                      <a:pt x="28979" y="51053"/>
                    </a:lnTo>
                    <a:lnTo>
                      <a:pt x="30503" y="49529"/>
                    </a:lnTo>
                    <a:lnTo>
                      <a:pt x="32027" y="44957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5" name="Google Shape;9375;p115"/>
              <p:cNvSpPr/>
              <p:nvPr/>
            </p:nvSpPr>
            <p:spPr>
              <a:xfrm>
                <a:off x="8730996" y="2844546"/>
                <a:ext cx="20954" cy="0"/>
              </a:xfrm>
              <a:custGeom>
                <a:rect b="b" l="l" r="r" t="t"/>
                <a:pathLst>
                  <a:path extrusionOk="0" h="120000" w="20954">
                    <a:moveTo>
                      <a:pt x="0" y="0"/>
                    </a:moveTo>
                    <a:lnTo>
                      <a:pt x="11430" y="0"/>
                    </a:lnTo>
                    <a:lnTo>
                      <a:pt x="13716" y="0"/>
                    </a:lnTo>
                    <a:lnTo>
                      <a:pt x="2057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6" name="Google Shape;9376;p115"/>
              <p:cNvSpPr/>
              <p:nvPr/>
            </p:nvSpPr>
            <p:spPr>
              <a:xfrm>
                <a:off x="8795004" y="2864358"/>
                <a:ext cx="35559" cy="1269"/>
              </a:xfrm>
              <a:custGeom>
                <a:rect b="b" l="l" r="r" t="t"/>
                <a:pathLst>
                  <a:path extrusionOk="0" h="1269" w="35559">
                    <a:moveTo>
                      <a:pt x="0" y="762"/>
                    </a:moveTo>
                    <a:lnTo>
                      <a:pt x="7881" y="642"/>
                    </a:lnTo>
                    <a:lnTo>
                      <a:pt x="15621" y="381"/>
                    </a:lnTo>
                    <a:lnTo>
                      <a:pt x="23360" y="119"/>
                    </a:lnTo>
                    <a:lnTo>
                      <a:pt x="31242" y="0"/>
                    </a:lnTo>
                    <a:lnTo>
                      <a:pt x="32766" y="0"/>
                    </a:lnTo>
                    <a:lnTo>
                      <a:pt x="33528" y="0"/>
                    </a:lnTo>
                    <a:lnTo>
                      <a:pt x="35052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7" name="Google Shape;9377;p115"/>
              <p:cNvSpPr/>
              <p:nvPr/>
            </p:nvSpPr>
            <p:spPr>
              <a:xfrm>
                <a:off x="8820150" y="2894076"/>
                <a:ext cx="36195" cy="7619"/>
              </a:xfrm>
              <a:custGeom>
                <a:rect b="b" l="l" r="r" t="t"/>
                <a:pathLst>
                  <a:path extrusionOk="0" h="7619" w="36195">
                    <a:moveTo>
                      <a:pt x="0" y="3048"/>
                    </a:moveTo>
                    <a:lnTo>
                      <a:pt x="8405" y="5834"/>
                    </a:lnTo>
                    <a:lnTo>
                      <a:pt x="15240" y="7048"/>
                    </a:lnTo>
                    <a:lnTo>
                      <a:pt x="22074" y="6262"/>
                    </a:lnTo>
                    <a:lnTo>
                      <a:pt x="30480" y="3048"/>
                    </a:lnTo>
                    <a:lnTo>
                      <a:pt x="32004" y="2286"/>
                    </a:lnTo>
                    <a:lnTo>
                      <a:pt x="34290" y="762"/>
                    </a:lnTo>
                    <a:lnTo>
                      <a:pt x="35814" y="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8" name="Google Shape;9378;p115"/>
              <p:cNvSpPr/>
              <p:nvPr/>
            </p:nvSpPr>
            <p:spPr>
              <a:xfrm>
                <a:off x="8891504" y="2844546"/>
                <a:ext cx="3809" cy="60960"/>
              </a:xfrm>
              <a:custGeom>
                <a:rect b="b" l="l" r="r" t="t"/>
                <a:pathLst>
                  <a:path extrusionOk="0" h="60960" w="3809">
                    <a:moveTo>
                      <a:pt x="3321" y="0"/>
                    </a:moveTo>
                    <a:lnTo>
                      <a:pt x="1452" y="9370"/>
                    </a:lnTo>
                    <a:lnTo>
                      <a:pt x="369" y="18383"/>
                    </a:lnTo>
                    <a:lnTo>
                      <a:pt x="0" y="27539"/>
                    </a:lnTo>
                    <a:lnTo>
                      <a:pt x="273" y="37338"/>
                    </a:lnTo>
                    <a:lnTo>
                      <a:pt x="273" y="44958"/>
                    </a:lnTo>
                    <a:lnTo>
                      <a:pt x="273" y="53340"/>
                    </a:lnTo>
                    <a:lnTo>
                      <a:pt x="273" y="60960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379" name="Google Shape;9379;p115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8702014" y="2423896"/>
              <a:ext cx="80822" cy="83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80" name="Google Shape;9380;p115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7914106" y="2647924"/>
              <a:ext cx="225602" cy="1059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81" name="Google Shape;9381;p115"/>
            <p:cNvSpPr/>
            <p:nvPr/>
          </p:nvSpPr>
          <p:spPr>
            <a:xfrm>
              <a:off x="8071866" y="2570226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8287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8287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82" name="Google Shape;9382;p115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8164709" y="2607157"/>
              <a:ext cx="120542" cy="1246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83" name="Google Shape;9383;p115"/>
            <p:cNvGrpSpPr/>
            <p:nvPr/>
          </p:nvGrpSpPr>
          <p:grpSpPr>
            <a:xfrm>
              <a:off x="8686038" y="2515336"/>
              <a:ext cx="547902" cy="278155"/>
              <a:chOff x="8686038" y="2515336"/>
              <a:chExt cx="547902" cy="278155"/>
            </a:xfrm>
          </p:grpSpPr>
          <p:sp>
            <p:nvSpPr>
              <p:cNvPr id="9384" name="Google Shape;9384;p115"/>
              <p:cNvSpPr/>
              <p:nvPr/>
            </p:nvSpPr>
            <p:spPr>
              <a:xfrm>
                <a:off x="8686038" y="2545841"/>
                <a:ext cx="220345" cy="247650"/>
              </a:xfrm>
              <a:custGeom>
                <a:rect b="b" l="l" r="r" t="t"/>
                <a:pathLst>
                  <a:path extrusionOk="0" h="247650" w="220345">
                    <a:moveTo>
                      <a:pt x="172211" y="0"/>
                    </a:moveTo>
                    <a:lnTo>
                      <a:pt x="158495" y="5703"/>
                    </a:lnTo>
                    <a:lnTo>
                      <a:pt x="144779" y="11334"/>
                    </a:lnTo>
                    <a:lnTo>
                      <a:pt x="131063" y="16823"/>
                    </a:lnTo>
                    <a:lnTo>
                      <a:pt x="117347" y="22098"/>
                    </a:lnTo>
                    <a:lnTo>
                      <a:pt x="97369" y="30563"/>
                    </a:lnTo>
                    <a:lnTo>
                      <a:pt x="77533" y="38957"/>
                    </a:lnTo>
                    <a:lnTo>
                      <a:pt x="57983" y="47494"/>
                    </a:lnTo>
                    <a:lnTo>
                      <a:pt x="38861" y="56388"/>
                    </a:lnTo>
                    <a:lnTo>
                      <a:pt x="30479" y="60198"/>
                    </a:lnTo>
                    <a:lnTo>
                      <a:pt x="26669" y="62484"/>
                    </a:lnTo>
                    <a:lnTo>
                      <a:pt x="22097" y="69342"/>
                    </a:lnTo>
                    <a:lnTo>
                      <a:pt x="28086" y="74211"/>
                    </a:lnTo>
                    <a:lnTo>
                      <a:pt x="36861" y="76866"/>
                    </a:lnTo>
                    <a:lnTo>
                      <a:pt x="46636" y="78235"/>
                    </a:lnTo>
                    <a:lnTo>
                      <a:pt x="55625" y="79248"/>
                    </a:lnTo>
                    <a:lnTo>
                      <a:pt x="74497" y="81617"/>
                    </a:lnTo>
                    <a:lnTo>
                      <a:pt x="93440" y="83343"/>
                    </a:lnTo>
                    <a:lnTo>
                      <a:pt x="112525" y="84927"/>
                    </a:lnTo>
                    <a:lnTo>
                      <a:pt x="131825" y="86868"/>
                    </a:lnTo>
                    <a:lnTo>
                      <a:pt x="176402" y="90939"/>
                    </a:lnTo>
                    <a:lnTo>
                      <a:pt x="198119" y="95250"/>
                    </a:lnTo>
                    <a:lnTo>
                      <a:pt x="199643" y="95250"/>
                    </a:lnTo>
                    <a:lnTo>
                      <a:pt x="173735" y="126492"/>
                    </a:lnTo>
                    <a:lnTo>
                      <a:pt x="154174" y="139957"/>
                    </a:lnTo>
                    <a:lnTo>
                      <a:pt x="134397" y="153066"/>
                    </a:lnTo>
                    <a:lnTo>
                      <a:pt x="114478" y="166032"/>
                    </a:lnTo>
                    <a:lnTo>
                      <a:pt x="94487" y="179070"/>
                    </a:lnTo>
                    <a:lnTo>
                      <a:pt x="75652" y="190654"/>
                    </a:lnTo>
                    <a:lnTo>
                      <a:pt x="56959" y="202596"/>
                    </a:lnTo>
                    <a:lnTo>
                      <a:pt x="38552" y="214967"/>
                    </a:lnTo>
                    <a:lnTo>
                      <a:pt x="20573" y="227838"/>
                    </a:lnTo>
                    <a:lnTo>
                      <a:pt x="14573" y="231445"/>
                    </a:lnTo>
                    <a:lnTo>
                      <a:pt x="8572" y="235553"/>
                    </a:lnTo>
                    <a:lnTo>
                      <a:pt x="3428" y="240375"/>
                    </a:lnTo>
                    <a:lnTo>
                      <a:pt x="0" y="246126"/>
                    </a:lnTo>
                    <a:lnTo>
                      <a:pt x="13013" y="246959"/>
                    </a:lnTo>
                    <a:lnTo>
                      <a:pt x="25812" y="247078"/>
                    </a:lnTo>
                    <a:lnTo>
                      <a:pt x="38469" y="246340"/>
                    </a:lnTo>
                    <a:lnTo>
                      <a:pt x="51053" y="244602"/>
                    </a:lnTo>
                    <a:lnTo>
                      <a:pt x="74937" y="240172"/>
                    </a:lnTo>
                    <a:lnTo>
                      <a:pt x="98678" y="234315"/>
                    </a:lnTo>
                    <a:lnTo>
                      <a:pt x="122420" y="227885"/>
                    </a:lnTo>
                    <a:lnTo>
                      <a:pt x="146303" y="221742"/>
                    </a:lnTo>
                    <a:lnTo>
                      <a:pt x="162436" y="217217"/>
                    </a:lnTo>
                    <a:lnTo>
                      <a:pt x="178784" y="212979"/>
                    </a:lnTo>
                    <a:lnTo>
                      <a:pt x="195274" y="209311"/>
                    </a:lnTo>
                    <a:lnTo>
                      <a:pt x="211835" y="206502"/>
                    </a:lnTo>
                    <a:lnTo>
                      <a:pt x="216407" y="206502"/>
                    </a:lnTo>
                    <a:lnTo>
                      <a:pt x="217169" y="206502"/>
                    </a:lnTo>
                    <a:lnTo>
                      <a:pt x="220217" y="206502"/>
                    </a:lnTo>
                    <a:lnTo>
                      <a:pt x="213359" y="210311"/>
                    </a:lnTo>
                    <a:lnTo>
                      <a:pt x="205739" y="214884"/>
                    </a:lnTo>
                    <a:lnTo>
                      <a:pt x="198119" y="218694"/>
                    </a:lnTo>
                    <a:lnTo>
                      <a:pt x="195071" y="220218"/>
                    </a:lnTo>
                    <a:lnTo>
                      <a:pt x="191261" y="221742"/>
                    </a:lnTo>
                    <a:lnTo>
                      <a:pt x="188213" y="223265"/>
                    </a:lnTo>
                  </a:path>
                </a:pathLst>
              </a:custGeom>
              <a:noFill/>
              <a:ln cap="flat" cmpd="sng" w="22900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385" name="Google Shape;9385;p115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8947378" y="2515336"/>
                <a:ext cx="286562" cy="2377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386" name="Google Shape;9386;p115"/>
            <p:cNvSpPr/>
            <p:nvPr/>
          </p:nvSpPr>
          <p:spPr>
            <a:xfrm>
              <a:off x="9306306" y="2598420"/>
              <a:ext cx="71754" cy="10160"/>
            </a:xfrm>
            <a:custGeom>
              <a:rect b="b" l="l" r="r" t="t"/>
              <a:pathLst>
                <a:path extrusionOk="0" h="10160" w="71754">
                  <a:moveTo>
                    <a:pt x="0" y="9905"/>
                  </a:moveTo>
                  <a:lnTo>
                    <a:pt x="47244" y="4571"/>
                  </a:lnTo>
                  <a:lnTo>
                    <a:pt x="54864" y="3047"/>
                  </a:lnTo>
                  <a:lnTo>
                    <a:pt x="63246" y="1523"/>
                  </a:lnTo>
                  <a:lnTo>
                    <a:pt x="71628" y="0"/>
                  </a:lnTo>
                </a:path>
              </a:pathLst>
            </a:custGeom>
            <a:noFill/>
            <a:ln cap="flat" cmpd="sng" w="22900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7" name="Google Shape;9387;p115"/>
            <p:cNvGrpSpPr/>
            <p:nvPr/>
          </p:nvGrpSpPr>
          <p:grpSpPr>
            <a:xfrm>
              <a:off x="9440392" y="2461996"/>
              <a:ext cx="384861" cy="283514"/>
              <a:chOff x="9440392" y="2461996"/>
              <a:chExt cx="384861" cy="283514"/>
            </a:xfrm>
          </p:grpSpPr>
          <p:pic>
            <p:nvPicPr>
              <p:cNvPr id="9388" name="Google Shape;9388;p115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9440392" y="2502382"/>
                <a:ext cx="280466" cy="2431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89" name="Google Shape;9389;p115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9745764" y="2461996"/>
                <a:ext cx="79489" cy="2057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393" name="Shape 9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4" name="Google Shape;9394;p116"/>
          <p:cNvGrpSpPr/>
          <p:nvPr/>
        </p:nvGrpSpPr>
        <p:grpSpPr>
          <a:xfrm>
            <a:off x="3186447" y="1506747"/>
            <a:ext cx="2592144" cy="693178"/>
            <a:chOff x="4517681" y="2074626"/>
            <a:chExt cx="1838922" cy="418510"/>
          </a:xfrm>
        </p:grpSpPr>
        <p:sp>
          <p:nvSpPr>
            <p:cNvPr id="9395" name="Google Shape;9395;p116"/>
            <p:cNvSpPr/>
            <p:nvPr/>
          </p:nvSpPr>
          <p:spPr>
            <a:xfrm>
              <a:off x="4537709" y="2435351"/>
              <a:ext cx="1532889" cy="57785"/>
            </a:xfrm>
            <a:custGeom>
              <a:rect b="b" l="l" r="r" t="t"/>
              <a:pathLst>
                <a:path extrusionOk="0" h="57785" w="1532889">
                  <a:moveTo>
                    <a:pt x="0" y="44958"/>
                  </a:moveTo>
                  <a:lnTo>
                    <a:pt x="16121" y="46672"/>
                  </a:lnTo>
                  <a:lnTo>
                    <a:pt x="32385" y="48387"/>
                  </a:lnTo>
                  <a:lnTo>
                    <a:pt x="48648" y="50101"/>
                  </a:lnTo>
                  <a:lnTo>
                    <a:pt x="94488" y="53816"/>
                  </a:lnTo>
                  <a:lnTo>
                    <a:pt x="153924" y="56102"/>
                  </a:lnTo>
                  <a:lnTo>
                    <a:pt x="183642" y="56388"/>
                  </a:lnTo>
                  <a:lnTo>
                    <a:pt x="224659" y="56923"/>
                  </a:lnTo>
                  <a:lnTo>
                    <a:pt x="265461" y="57245"/>
                  </a:lnTo>
                  <a:lnTo>
                    <a:pt x="306121" y="57138"/>
                  </a:lnTo>
                  <a:lnTo>
                    <a:pt x="346710" y="56388"/>
                  </a:lnTo>
                  <a:lnTo>
                    <a:pt x="393001" y="54983"/>
                  </a:lnTo>
                  <a:lnTo>
                    <a:pt x="439292" y="53149"/>
                  </a:lnTo>
                  <a:lnTo>
                    <a:pt x="485584" y="51030"/>
                  </a:lnTo>
                  <a:lnTo>
                    <a:pt x="531876" y="48768"/>
                  </a:lnTo>
                  <a:lnTo>
                    <a:pt x="582048" y="46053"/>
                  </a:lnTo>
                  <a:lnTo>
                    <a:pt x="632079" y="43624"/>
                  </a:lnTo>
                  <a:lnTo>
                    <a:pt x="682109" y="41481"/>
                  </a:lnTo>
                  <a:lnTo>
                    <a:pt x="732282" y="39624"/>
                  </a:lnTo>
                  <a:lnTo>
                    <a:pt x="784407" y="37468"/>
                  </a:lnTo>
                  <a:lnTo>
                    <a:pt x="836676" y="35528"/>
                  </a:lnTo>
                  <a:lnTo>
                    <a:pt x="888944" y="33730"/>
                  </a:lnTo>
                  <a:lnTo>
                    <a:pt x="941069" y="32004"/>
                  </a:lnTo>
                  <a:lnTo>
                    <a:pt x="994088" y="29718"/>
                  </a:lnTo>
                  <a:lnTo>
                    <a:pt x="1046892" y="27432"/>
                  </a:lnTo>
                  <a:lnTo>
                    <a:pt x="1099554" y="25146"/>
                  </a:lnTo>
                  <a:lnTo>
                    <a:pt x="1152144" y="22860"/>
                  </a:lnTo>
                  <a:lnTo>
                    <a:pt x="1198887" y="20431"/>
                  </a:lnTo>
                  <a:lnTo>
                    <a:pt x="1245489" y="17716"/>
                  </a:lnTo>
                  <a:lnTo>
                    <a:pt x="1292090" y="14716"/>
                  </a:lnTo>
                  <a:lnTo>
                    <a:pt x="1338834" y="11430"/>
                  </a:lnTo>
                  <a:lnTo>
                    <a:pt x="1373683" y="9251"/>
                  </a:lnTo>
                  <a:lnTo>
                    <a:pt x="1408461" y="7143"/>
                  </a:lnTo>
                  <a:lnTo>
                    <a:pt x="1443097" y="4893"/>
                  </a:lnTo>
                  <a:lnTo>
                    <a:pt x="1477518" y="2285"/>
                  </a:lnTo>
                  <a:lnTo>
                    <a:pt x="1491114" y="1714"/>
                  </a:lnTo>
                  <a:lnTo>
                    <a:pt x="1504569" y="1142"/>
                  </a:lnTo>
                  <a:lnTo>
                    <a:pt x="1518023" y="571"/>
                  </a:lnTo>
                  <a:lnTo>
                    <a:pt x="1531620" y="0"/>
                  </a:lnTo>
                  <a:lnTo>
                    <a:pt x="1532382" y="0"/>
                  </a:lnTo>
                  <a:lnTo>
                    <a:pt x="1524762" y="2285"/>
                  </a:lnTo>
                  <a:lnTo>
                    <a:pt x="1520190" y="3047"/>
                  </a:lnTo>
                  <a:lnTo>
                    <a:pt x="1511808" y="1523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96" name="Google Shape;9396;p116"/>
            <p:cNvGrpSpPr/>
            <p:nvPr/>
          </p:nvGrpSpPr>
          <p:grpSpPr>
            <a:xfrm>
              <a:off x="4517681" y="2116239"/>
              <a:ext cx="672325" cy="219316"/>
              <a:chOff x="4517681" y="2116239"/>
              <a:chExt cx="672325" cy="219316"/>
            </a:xfrm>
          </p:grpSpPr>
          <p:pic>
            <p:nvPicPr>
              <p:cNvPr id="9397" name="Google Shape;9397;p11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17681" y="2116239"/>
                <a:ext cx="419912" cy="2193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98" name="Google Shape;9398;p11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965928" y="2142718"/>
                <a:ext cx="224078" cy="1554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399" name="Google Shape;9399;p116"/>
            <p:cNvGrpSpPr/>
            <p:nvPr/>
          </p:nvGrpSpPr>
          <p:grpSpPr>
            <a:xfrm>
              <a:off x="5434141" y="2089378"/>
              <a:ext cx="230591" cy="172262"/>
              <a:chOff x="5434141" y="2089378"/>
              <a:chExt cx="230591" cy="172262"/>
            </a:xfrm>
          </p:grpSpPr>
          <p:pic>
            <p:nvPicPr>
              <p:cNvPr id="9400" name="Google Shape;9400;p11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434141" y="2135098"/>
                <a:ext cx="86335" cy="1242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01" name="Google Shape;9401;p11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545810" y="2089378"/>
                <a:ext cx="118922" cy="1722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402" name="Google Shape;9402;p116"/>
            <p:cNvGrpSpPr/>
            <p:nvPr/>
          </p:nvGrpSpPr>
          <p:grpSpPr>
            <a:xfrm>
              <a:off x="5993129" y="2077212"/>
              <a:ext cx="118237" cy="169544"/>
              <a:chOff x="5993129" y="2077212"/>
              <a:chExt cx="118237" cy="169544"/>
            </a:xfrm>
          </p:grpSpPr>
          <p:sp>
            <p:nvSpPr>
              <p:cNvPr id="9403" name="Google Shape;9403;p116"/>
              <p:cNvSpPr/>
              <p:nvPr/>
            </p:nvSpPr>
            <p:spPr>
              <a:xfrm>
                <a:off x="5993129" y="2077212"/>
                <a:ext cx="6985" cy="169544"/>
              </a:xfrm>
              <a:custGeom>
                <a:rect b="b" l="l" r="r" t="t"/>
                <a:pathLst>
                  <a:path extrusionOk="0" h="169544" w="6985">
                    <a:moveTo>
                      <a:pt x="0" y="0"/>
                    </a:moveTo>
                    <a:lnTo>
                      <a:pt x="1047" y="16775"/>
                    </a:lnTo>
                    <a:lnTo>
                      <a:pt x="2667" y="33051"/>
                    </a:lnTo>
                    <a:lnTo>
                      <a:pt x="4286" y="49184"/>
                    </a:lnTo>
                    <a:lnTo>
                      <a:pt x="5334" y="65532"/>
                    </a:lnTo>
                    <a:lnTo>
                      <a:pt x="6096" y="83820"/>
                    </a:lnTo>
                    <a:lnTo>
                      <a:pt x="6286" y="102107"/>
                    </a:lnTo>
                    <a:lnTo>
                      <a:pt x="6191" y="120395"/>
                    </a:lnTo>
                    <a:lnTo>
                      <a:pt x="6096" y="138684"/>
                    </a:lnTo>
                    <a:lnTo>
                      <a:pt x="6107" y="146125"/>
                    </a:lnTo>
                    <a:lnTo>
                      <a:pt x="6191" y="153638"/>
                    </a:lnTo>
                    <a:lnTo>
                      <a:pt x="6417" y="161293"/>
                    </a:lnTo>
                    <a:lnTo>
                      <a:pt x="6858" y="16916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4" name="Google Shape;9404;p116"/>
              <p:cNvSpPr/>
              <p:nvPr/>
            </p:nvSpPr>
            <p:spPr>
              <a:xfrm>
                <a:off x="6012941" y="2106930"/>
                <a:ext cx="98425" cy="127635"/>
              </a:xfrm>
              <a:custGeom>
                <a:rect b="b" l="l" r="r" t="t"/>
                <a:pathLst>
                  <a:path extrusionOk="0" h="127635" w="98425">
                    <a:moveTo>
                      <a:pt x="76962" y="0"/>
                    </a:moveTo>
                    <a:lnTo>
                      <a:pt x="37338" y="29718"/>
                    </a:lnTo>
                    <a:lnTo>
                      <a:pt x="28741" y="34742"/>
                    </a:lnTo>
                    <a:lnTo>
                      <a:pt x="17716" y="41338"/>
                    </a:lnTo>
                    <a:lnTo>
                      <a:pt x="7548" y="48791"/>
                    </a:lnTo>
                    <a:lnTo>
                      <a:pt x="1524" y="56388"/>
                    </a:lnTo>
                    <a:lnTo>
                      <a:pt x="0" y="59436"/>
                    </a:lnTo>
                    <a:lnTo>
                      <a:pt x="762" y="62484"/>
                    </a:lnTo>
                    <a:lnTo>
                      <a:pt x="2286" y="65532"/>
                    </a:lnTo>
                    <a:lnTo>
                      <a:pt x="6858" y="71628"/>
                    </a:lnTo>
                    <a:lnTo>
                      <a:pt x="12954" y="76962"/>
                    </a:lnTo>
                    <a:lnTo>
                      <a:pt x="19050" y="82296"/>
                    </a:lnTo>
                    <a:lnTo>
                      <a:pt x="26181" y="87737"/>
                    </a:lnTo>
                    <a:lnTo>
                      <a:pt x="33813" y="92678"/>
                    </a:lnTo>
                    <a:lnTo>
                      <a:pt x="41874" y="97190"/>
                    </a:lnTo>
                    <a:lnTo>
                      <a:pt x="50292" y="101346"/>
                    </a:lnTo>
                    <a:lnTo>
                      <a:pt x="60698" y="106834"/>
                    </a:lnTo>
                    <a:lnTo>
                      <a:pt x="71247" y="112109"/>
                    </a:lnTo>
                    <a:lnTo>
                      <a:pt x="81795" y="117526"/>
                    </a:lnTo>
                    <a:lnTo>
                      <a:pt x="92202" y="123444"/>
                    </a:lnTo>
                    <a:lnTo>
                      <a:pt x="95250" y="125730"/>
                    </a:lnTo>
                    <a:lnTo>
                      <a:pt x="96012" y="125730"/>
                    </a:lnTo>
                    <a:lnTo>
                      <a:pt x="98298" y="12725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405" name="Google Shape;9405;p1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1328" y="2074626"/>
              <a:ext cx="95275" cy="1961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06" name="Google Shape;9406;p116"/>
          <p:cNvGrpSpPr/>
          <p:nvPr/>
        </p:nvGrpSpPr>
        <p:grpSpPr>
          <a:xfrm>
            <a:off x="3047936" y="2417198"/>
            <a:ext cx="2013881" cy="595572"/>
            <a:chOff x="3971518" y="2891790"/>
            <a:chExt cx="1600859" cy="522477"/>
          </a:xfrm>
        </p:grpSpPr>
        <p:grpSp>
          <p:nvGrpSpPr>
            <p:cNvPr id="9407" name="Google Shape;9407;p116"/>
            <p:cNvGrpSpPr/>
            <p:nvPr/>
          </p:nvGrpSpPr>
          <p:grpSpPr>
            <a:xfrm>
              <a:off x="3971518" y="2941319"/>
              <a:ext cx="271143" cy="314960"/>
              <a:chOff x="3971518" y="2941319"/>
              <a:chExt cx="271143" cy="314960"/>
            </a:xfrm>
          </p:grpSpPr>
          <p:pic>
            <p:nvPicPr>
              <p:cNvPr id="9408" name="Google Shape;9408;p11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971518" y="2985490"/>
                <a:ext cx="143306" cy="2252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9" name="Google Shape;9409;p116"/>
              <p:cNvSpPr/>
              <p:nvPr/>
            </p:nvSpPr>
            <p:spPr>
              <a:xfrm>
                <a:off x="4168366" y="2941319"/>
                <a:ext cx="74295" cy="314960"/>
              </a:xfrm>
              <a:custGeom>
                <a:rect b="b" l="l" r="r" t="t"/>
                <a:pathLst>
                  <a:path extrusionOk="0" h="314960" w="74295">
                    <a:moveTo>
                      <a:pt x="37873" y="0"/>
                    </a:moveTo>
                    <a:lnTo>
                      <a:pt x="16347" y="32670"/>
                    </a:lnTo>
                    <a:lnTo>
                      <a:pt x="7393" y="71628"/>
                    </a:lnTo>
                    <a:lnTo>
                      <a:pt x="250" y="146685"/>
                    </a:lnTo>
                    <a:lnTo>
                      <a:pt x="0" y="184570"/>
                    </a:lnTo>
                    <a:lnTo>
                      <a:pt x="2821" y="221742"/>
                    </a:lnTo>
                    <a:lnTo>
                      <a:pt x="11680" y="263842"/>
                    </a:lnTo>
                    <a:lnTo>
                      <a:pt x="30253" y="302514"/>
                    </a:lnTo>
                    <a:lnTo>
                      <a:pt x="50542" y="314420"/>
                    </a:lnTo>
                    <a:lnTo>
                      <a:pt x="61650" y="313765"/>
                    </a:lnTo>
                    <a:lnTo>
                      <a:pt x="73687" y="310896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10" name="Google Shape;9410;p116"/>
            <p:cNvGrpSpPr/>
            <p:nvPr/>
          </p:nvGrpSpPr>
          <p:grpSpPr>
            <a:xfrm>
              <a:off x="4338066" y="3008471"/>
              <a:ext cx="121666" cy="159290"/>
              <a:chOff x="4338066" y="3008471"/>
              <a:chExt cx="121666" cy="159290"/>
            </a:xfrm>
          </p:grpSpPr>
          <p:sp>
            <p:nvSpPr>
              <p:cNvPr id="9411" name="Google Shape;9411;p116"/>
              <p:cNvSpPr/>
              <p:nvPr/>
            </p:nvSpPr>
            <p:spPr>
              <a:xfrm>
                <a:off x="4338066" y="3008471"/>
                <a:ext cx="84454" cy="120014"/>
              </a:xfrm>
              <a:custGeom>
                <a:rect b="b" l="l" r="r" t="t"/>
                <a:pathLst>
                  <a:path extrusionOk="0" h="120014" w="84454">
                    <a:moveTo>
                      <a:pt x="0" y="2952"/>
                    </a:moveTo>
                    <a:lnTo>
                      <a:pt x="10287" y="2702"/>
                    </a:lnTo>
                    <a:lnTo>
                      <a:pt x="20574" y="2095"/>
                    </a:lnTo>
                    <a:lnTo>
                      <a:pt x="30861" y="1345"/>
                    </a:lnTo>
                    <a:lnTo>
                      <a:pt x="41148" y="666"/>
                    </a:lnTo>
                    <a:lnTo>
                      <a:pt x="50411" y="83"/>
                    </a:lnTo>
                    <a:lnTo>
                      <a:pt x="60388" y="0"/>
                    </a:lnTo>
                    <a:lnTo>
                      <a:pt x="70080" y="1202"/>
                    </a:lnTo>
                    <a:lnTo>
                      <a:pt x="78486" y="4476"/>
                    </a:lnTo>
                    <a:lnTo>
                      <a:pt x="83224" y="9453"/>
                    </a:lnTo>
                    <a:lnTo>
                      <a:pt x="84391" y="15716"/>
                    </a:lnTo>
                    <a:lnTo>
                      <a:pt x="82986" y="22264"/>
                    </a:lnTo>
                    <a:lnTo>
                      <a:pt x="51399" y="60459"/>
                    </a:lnTo>
                    <a:lnTo>
                      <a:pt x="41148" y="70008"/>
                    </a:lnTo>
                    <a:lnTo>
                      <a:pt x="32956" y="78497"/>
                    </a:lnTo>
                    <a:lnTo>
                      <a:pt x="24765" y="87058"/>
                    </a:lnTo>
                    <a:lnTo>
                      <a:pt x="17145" y="96047"/>
                    </a:lnTo>
                    <a:lnTo>
                      <a:pt x="10668" y="105822"/>
                    </a:lnTo>
                    <a:lnTo>
                      <a:pt x="9144" y="108108"/>
                    </a:lnTo>
                    <a:lnTo>
                      <a:pt x="3810" y="117252"/>
                    </a:lnTo>
                    <a:lnTo>
                      <a:pt x="9144" y="118776"/>
                    </a:lnTo>
                    <a:lnTo>
                      <a:pt x="15906" y="119860"/>
                    </a:lnTo>
                    <a:lnTo>
                      <a:pt x="23241" y="120015"/>
                    </a:lnTo>
                    <a:lnTo>
                      <a:pt x="30575" y="119741"/>
                    </a:lnTo>
                    <a:lnTo>
                      <a:pt x="37338" y="119538"/>
                    </a:lnTo>
                    <a:lnTo>
                      <a:pt x="75438" y="112680"/>
                    </a:lnTo>
                    <a:lnTo>
                      <a:pt x="76962" y="111918"/>
                    </a:lnTo>
                    <a:lnTo>
                      <a:pt x="80772" y="11039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2" name="Google Shape;9412;p116"/>
              <p:cNvSpPr/>
              <p:nvPr/>
            </p:nvSpPr>
            <p:spPr>
              <a:xfrm>
                <a:off x="4458462" y="3096006"/>
                <a:ext cx="1270" cy="71755"/>
              </a:xfrm>
              <a:custGeom>
                <a:rect b="b" l="l" r="r" t="t"/>
                <a:pathLst>
                  <a:path extrusionOk="0" h="71755" w="1270">
                    <a:moveTo>
                      <a:pt x="0" y="0"/>
                    </a:moveTo>
                    <a:lnTo>
                      <a:pt x="11" y="9715"/>
                    </a:lnTo>
                    <a:lnTo>
                      <a:pt x="95" y="19431"/>
                    </a:lnTo>
                    <a:lnTo>
                      <a:pt x="321" y="29146"/>
                    </a:lnTo>
                    <a:lnTo>
                      <a:pt x="762" y="38862"/>
                    </a:lnTo>
                    <a:lnTo>
                      <a:pt x="762" y="46874"/>
                    </a:lnTo>
                    <a:lnTo>
                      <a:pt x="762" y="54959"/>
                    </a:lnTo>
                    <a:lnTo>
                      <a:pt x="762" y="63186"/>
                    </a:lnTo>
                    <a:lnTo>
                      <a:pt x="762" y="71628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413" name="Google Shape;9413;p116"/>
            <p:cNvSpPr/>
            <p:nvPr/>
          </p:nvSpPr>
          <p:spPr>
            <a:xfrm>
              <a:off x="4563617" y="3120389"/>
              <a:ext cx="12700" cy="58419"/>
            </a:xfrm>
            <a:custGeom>
              <a:rect b="b" l="l" r="r" t="t"/>
              <a:pathLst>
                <a:path extrusionOk="0" h="58419" w="12700">
                  <a:moveTo>
                    <a:pt x="10667" y="0"/>
                  </a:moveTo>
                  <a:lnTo>
                    <a:pt x="11418" y="7489"/>
                  </a:lnTo>
                  <a:lnTo>
                    <a:pt x="12096" y="16478"/>
                  </a:lnTo>
                  <a:lnTo>
                    <a:pt x="12061" y="25610"/>
                  </a:lnTo>
                  <a:lnTo>
                    <a:pt x="10667" y="33528"/>
                  </a:lnTo>
                  <a:lnTo>
                    <a:pt x="8381" y="41148"/>
                  </a:lnTo>
                  <a:lnTo>
                    <a:pt x="2285" y="48006"/>
                  </a:lnTo>
                  <a:lnTo>
                    <a:pt x="0" y="56388"/>
                  </a:lnTo>
                  <a:lnTo>
                    <a:pt x="0" y="57150"/>
                  </a:lnTo>
                  <a:lnTo>
                    <a:pt x="0" y="57912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4" name="Google Shape;9414;p116"/>
            <p:cNvSpPr/>
            <p:nvPr/>
          </p:nvSpPr>
          <p:spPr>
            <a:xfrm>
              <a:off x="4687823" y="3097529"/>
              <a:ext cx="24129" cy="22860"/>
            </a:xfrm>
            <a:custGeom>
              <a:rect b="b" l="l" r="r" t="t"/>
              <a:pathLst>
                <a:path extrusionOk="0" h="22860" w="24129">
                  <a:moveTo>
                    <a:pt x="0" y="5333"/>
                  </a:moveTo>
                  <a:lnTo>
                    <a:pt x="0" y="17525"/>
                  </a:lnTo>
                  <a:lnTo>
                    <a:pt x="5334" y="22859"/>
                  </a:lnTo>
                  <a:lnTo>
                    <a:pt x="18288" y="22859"/>
                  </a:lnTo>
                  <a:lnTo>
                    <a:pt x="23622" y="17525"/>
                  </a:lnTo>
                  <a:lnTo>
                    <a:pt x="23622" y="11429"/>
                  </a:lnTo>
                  <a:lnTo>
                    <a:pt x="23622" y="5333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5" name="Google Shape;9415;p116"/>
            <p:cNvSpPr/>
            <p:nvPr/>
          </p:nvSpPr>
          <p:spPr>
            <a:xfrm>
              <a:off x="4848605" y="3094482"/>
              <a:ext cx="22860" cy="24130"/>
            </a:xfrm>
            <a:custGeom>
              <a:rect b="b" l="l" r="r" t="t"/>
              <a:pathLst>
                <a:path extrusionOk="0" h="24130" w="22860">
                  <a:moveTo>
                    <a:pt x="0" y="5333"/>
                  </a:moveTo>
                  <a:lnTo>
                    <a:pt x="0" y="18287"/>
                  </a:lnTo>
                  <a:lnTo>
                    <a:pt x="5334" y="23621"/>
                  </a:lnTo>
                  <a:lnTo>
                    <a:pt x="17526" y="23621"/>
                  </a:lnTo>
                  <a:lnTo>
                    <a:pt x="22860" y="18287"/>
                  </a:lnTo>
                  <a:lnTo>
                    <a:pt x="22860" y="11429"/>
                  </a:lnTo>
                  <a:lnTo>
                    <a:pt x="22860" y="5333"/>
                  </a:lnTo>
                  <a:lnTo>
                    <a:pt x="17526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6" name="Google Shape;9416;p116"/>
            <p:cNvSpPr/>
            <p:nvPr/>
          </p:nvSpPr>
          <p:spPr>
            <a:xfrm>
              <a:off x="4950714" y="3086100"/>
              <a:ext cx="24129" cy="24130"/>
            </a:xfrm>
            <a:custGeom>
              <a:rect b="b" l="l" r="r" t="t"/>
              <a:pathLst>
                <a:path extrusionOk="0" h="24130" w="24129">
                  <a:moveTo>
                    <a:pt x="0" y="5333"/>
                  </a:moveTo>
                  <a:lnTo>
                    <a:pt x="0" y="18287"/>
                  </a:lnTo>
                  <a:lnTo>
                    <a:pt x="5334" y="23621"/>
                  </a:lnTo>
                  <a:lnTo>
                    <a:pt x="18288" y="23621"/>
                  </a:lnTo>
                  <a:lnTo>
                    <a:pt x="23622" y="18287"/>
                  </a:lnTo>
                  <a:lnTo>
                    <a:pt x="23622" y="11429"/>
                  </a:lnTo>
                  <a:lnTo>
                    <a:pt x="23622" y="5333"/>
                  </a:lnTo>
                  <a:lnTo>
                    <a:pt x="18288" y="0"/>
                  </a:lnTo>
                  <a:lnTo>
                    <a:pt x="5334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417" name="Google Shape;9417;p11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29758" y="3131032"/>
              <a:ext cx="78536" cy="770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418" name="Google Shape;9418;p116"/>
            <p:cNvGrpSpPr/>
            <p:nvPr/>
          </p:nvGrpSpPr>
          <p:grpSpPr>
            <a:xfrm>
              <a:off x="5253964" y="2891790"/>
              <a:ext cx="318413" cy="291464"/>
              <a:chOff x="5253964" y="2891790"/>
              <a:chExt cx="318413" cy="291464"/>
            </a:xfrm>
          </p:grpSpPr>
          <p:pic>
            <p:nvPicPr>
              <p:cNvPr id="9419" name="Google Shape;9419;p116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253964" y="2981680"/>
                <a:ext cx="191312" cy="19588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20" name="Google Shape;9420;p116"/>
              <p:cNvSpPr/>
              <p:nvPr/>
            </p:nvSpPr>
            <p:spPr>
              <a:xfrm>
                <a:off x="5465063" y="2891790"/>
                <a:ext cx="107314" cy="291464"/>
              </a:xfrm>
              <a:custGeom>
                <a:rect b="b" l="l" r="r" t="t"/>
                <a:pathLst>
                  <a:path extrusionOk="0" h="291464" w="107314">
                    <a:moveTo>
                      <a:pt x="0" y="0"/>
                    </a:moveTo>
                    <a:lnTo>
                      <a:pt x="41148" y="22859"/>
                    </a:lnTo>
                    <a:lnTo>
                      <a:pt x="83724" y="70580"/>
                    </a:lnTo>
                    <a:lnTo>
                      <a:pt x="105156" y="130301"/>
                    </a:lnTo>
                    <a:lnTo>
                      <a:pt x="106787" y="151376"/>
                    </a:lnTo>
                    <a:lnTo>
                      <a:pt x="105632" y="171449"/>
                    </a:lnTo>
                    <a:lnTo>
                      <a:pt x="92964" y="210311"/>
                    </a:lnTo>
                    <a:lnTo>
                      <a:pt x="65151" y="252031"/>
                    </a:lnTo>
                    <a:lnTo>
                      <a:pt x="28194" y="285750"/>
                    </a:lnTo>
                    <a:lnTo>
                      <a:pt x="25146" y="287274"/>
                    </a:lnTo>
                    <a:lnTo>
                      <a:pt x="21336" y="289560"/>
                    </a:lnTo>
                    <a:lnTo>
                      <a:pt x="18288" y="291084"/>
                    </a:lnTo>
                  </a:path>
                </a:pathLst>
              </a:custGeom>
              <a:noFill/>
              <a:ln cap="flat" cmpd="sng" w="22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421" name="Google Shape;9421;p116"/>
            <p:cNvSpPr/>
            <p:nvPr/>
          </p:nvSpPr>
          <p:spPr>
            <a:xfrm>
              <a:off x="4043171" y="3332988"/>
              <a:ext cx="1435735" cy="81279"/>
            </a:xfrm>
            <a:custGeom>
              <a:rect b="b" l="l" r="r" t="t"/>
              <a:pathLst>
                <a:path extrusionOk="0" h="81279" w="1435735">
                  <a:moveTo>
                    <a:pt x="0" y="67056"/>
                  </a:moveTo>
                  <a:lnTo>
                    <a:pt x="36861" y="77343"/>
                  </a:lnTo>
                  <a:lnTo>
                    <a:pt x="93726" y="79819"/>
                  </a:lnTo>
                  <a:lnTo>
                    <a:pt x="115443" y="79771"/>
                  </a:lnTo>
                  <a:lnTo>
                    <a:pt x="137160" y="80010"/>
                  </a:lnTo>
                  <a:lnTo>
                    <a:pt x="167580" y="80224"/>
                  </a:lnTo>
                  <a:lnTo>
                    <a:pt x="198215" y="80581"/>
                  </a:lnTo>
                  <a:lnTo>
                    <a:pt x="228992" y="80652"/>
                  </a:lnTo>
                  <a:lnTo>
                    <a:pt x="259842" y="80010"/>
                  </a:lnTo>
                  <a:lnTo>
                    <a:pt x="298132" y="78486"/>
                  </a:lnTo>
                  <a:lnTo>
                    <a:pt x="336423" y="76390"/>
                  </a:lnTo>
                  <a:lnTo>
                    <a:pt x="374713" y="74009"/>
                  </a:lnTo>
                  <a:lnTo>
                    <a:pt x="413004" y="71628"/>
                  </a:lnTo>
                  <a:lnTo>
                    <a:pt x="457581" y="69365"/>
                  </a:lnTo>
                  <a:lnTo>
                    <a:pt x="502158" y="67246"/>
                  </a:lnTo>
                  <a:lnTo>
                    <a:pt x="546735" y="65412"/>
                  </a:lnTo>
                  <a:lnTo>
                    <a:pt x="591312" y="64008"/>
                  </a:lnTo>
                  <a:lnTo>
                    <a:pt x="637722" y="62865"/>
                  </a:lnTo>
                  <a:lnTo>
                    <a:pt x="684276" y="61722"/>
                  </a:lnTo>
                  <a:lnTo>
                    <a:pt x="730829" y="60579"/>
                  </a:lnTo>
                  <a:lnTo>
                    <a:pt x="777240" y="59436"/>
                  </a:lnTo>
                  <a:lnTo>
                    <a:pt x="821936" y="58150"/>
                  </a:lnTo>
                  <a:lnTo>
                    <a:pt x="866775" y="56578"/>
                  </a:lnTo>
                  <a:lnTo>
                    <a:pt x="911613" y="54721"/>
                  </a:lnTo>
                  <a:lnTo>
                    <a:pt x="956310" y="52578"/>
                  </a:lnTo>
                  <a:lnTo>
                    <a:pt x="999863" y="50613"/>
                  </a:lnTo>
                  <a:lnTo>
                    <a:pt x="1043559" y="48291"/>
                  </a:lnTo>
                  <a:lnTo>
                    <a:pt x="1087254" y="45827"/>
                  </a:lnTo>
                  <a:lnTo>
                    <a:pt x="1130808" y="43434"/>
                  </a:lnTo>
                  <a:lnTo>
                    <a:pt x="1169658" y="41255"/>
                  </a:lnTo>
                  <a:lnTo>
                    <a:pt x="1208436" y="39147"/>
                  </a:lnTo>
                  <a:lnTo>
                    <a:pt x="1247072" y="36897"/>
                  </a:lnTo>
                  <a:lnTo>
                    <a:pt x="1285494" y="34290"/>
                  </a:lnTo>
                  <a:lnTo>
                    <a:pt x="1320498" y="33480"/>
                  </a:lnTo>
                  <a:lnTo>
                    <a:pt x="1360932" y="32385"/>
                  </a:lnTo>
                  <a:lnTo>
                    <a:pt x="1400794" y="27860"/>
                  </a:lnTo>
                  <a:lnTo>
                    <a:pt x="1434084" y="16764"/>
                  </a:lnTo>
                  <a:lnTo>
                    <a:pt x="1434846" y="16002"/>
                  </a:lnTo>
                  <a:lnTo>
                    <a:pt x="1435608" y="16002"/>
                  </a:lnTo>
                  <a:lnTo>
                    <a:pt x="1435608" y="14478"/>
                  </a:lnTo>
                  <a:lnTo>
                    <a:pt x="1423201" y="12537"/>
                  </a:lnTo>
                  <a:lnTo>
                    <a:pt x="1411795" y="9239"/>
                  </a:lnTo>
                  <a:lnTo>
                    <a:pt x="1400675" y="4941"/>
                  </a:lnTo>
                  <a:lnTo>
                    <a:pt x="1389126" y="0"/>
                  </a:lnTo>
                </a:path>
              </a:pathLst>
            </a:custGeom>
            <a:noFill/>
            <a:ln cap="flat" cmpd="sng" w="229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22" name="Google Shape;9422;p116"/>
          <p:cNvGrpSpPr/>
          <p:nvPr/>
        </p:nvGrpSpPr>
        <p:grpSpPr>
          <a:xfrm>
            <a:off x="3168627" y="3305793"/>
            <a:ext cx="2540613" cy="428786"/>
            <a:chOff x="5157845" y="3855694"/>
            <a:chExt cx="2235078" cy="362763"/>
          </a:xfrm>
        </p:grpSpPr>
        <p:grpSp>
          <p:nvGrpSpPr>
            <p:cNvPr id="9423" name="Google Shape;9423;p116"/>
            <p:cNvGrpSpPr/>
            <p:nvPr/>
          </p:nvGrpSpPr>
          <p:grpSpPr>
            <a:xfrm>
              <a:off x="5157845" y="3903748"/>
              <a:ext cx="643286" cy="296420"/>
              <a:chOff x="5157845" y="3903748"/>
              <a:chExt cx="643286" cy="296420"/>
            </a:xfrm>
          </p:grpSpPr>
          <p:pic>
            <p:nvPicPr>
              <p:cNvPr id="9424" name="Google Shape;9424;p116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5157845" y="3903748"/>
                <a:ext cx="116743" cy="2750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25" name="Google Shape;9425;p116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304447" y="4007844"/>
                <a:ext cx="96110" cy="192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26" name="Google Shape;9426;p116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5442655" y="3921988"/>
                <a:ext cx="358476" cy="2428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427" name="Google Shape;9427;p11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849086" y="4010380"/>
              <a:ext cx="227888" cy="1471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428" name="Google Shape;9428;p116"/>
            <p:cNvGrpSpPr/>
            <p:nvPr/>
          </p:nvGrpSpPr>
          <p:grpSpPr>
            <a:xfrm>
              <a:off x="6457187" y="3871722"/>
              <a:ext cx="360523" cy="346735"/>
              <a:chOff x="6457187" y="3871722"/>
              <a:chExt cx="360523" cy="346735"/>
            </a:xfrm>
          </p:grpSpPr>
          <p:sp>
            <p:nvSpPr>
              <p:cNvPr id="9429" name="Google Shape;9429;p116"/>
              <p:cNvSpPr/>
              <p:nvPr/>
            </p:nvSpPr>
            <p:spPr>
              <a:xfrm>
                <a:off x="6457187" y="3871722"/>
                <a:ext cx="38100" cy="243839"/>
              </a:xfrm>
              <a:custGeom>
                <a:rect b="b" l="l" r="r" t="t"/>
                <a:pathLst>
                  <a:path extrusionOk="0" h="243839" w="38100">
                    <a:moveTo>
                      <a:pt x="0" y="0"/>
                    </a:moveTo>
                    <a:lnTo>
                      <a:pt x="7429" y="38099"/>
                    </a:lnTo>
                    <a:lnTo>
                      <a:pt x="13716" y="76200"/>
                    </a:lnTo>
                    <a:lnTo>
                      <a:pt x="21336" y="137445"/>
                    </a:lnTo>
                    <a:lnTo>
                      <a:pt x="25074" y="167818"/>
                    </a:lnTo>
                    <a:lnTo>
                      <a:pt x="28956" y="198120"/>
                    </a:lnTo>
                    <a:lnTo>
                      <a:pt x="30170" y="209657"/>
                    </a:lnTo>
                    <a:lnTo>
                      <a:pt x="31813" y="221265"/>
                    </a:lnTo>
                    <a:lnTo>
                      <a:pt x="34313" y="232731"/>
                    </a:lnTo>
                    <a:lnTo>
                      <a:pt x="38100" y="24384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430" name="Google Shape;9430;p116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6520408" y="3948111"/>
                <a:ext cx="297302" cy="2703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431" name="Google Shape;9431;p11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870309" y="3972280"/>
              <a:ext cx="71535" cy="129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32" name="Google Shape;9432;p11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202398" y="3855694"/>
              <a:ext cx="113588" cy="249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33" name="Google Shape;9433;p116"/>
            <p:cNvSpPr/>
            <p:nvPr/>
          </p:nvSpPr>
          <p:spPr>
            <a:xfrm>
              <a:off x="7370064" y="4014215"/>
              <a:ext cx="22859" cy="22860"/>
            </a:xfrm>
            <a:custGeom>
              <a:rect b="b" l="l" r="r" t="t"/>
              <a:pathLst>
                <a:path extrusionOk="0" h="22860" w="22859">
                  <a:moveTo>
                    <a:pt x="0" y="5333"/>
                  </a:moveTo>
                  <a:lnTo>
                    <a:pt x="0" y="17525"/>
                  </a:lnTo>
                  <a:lnTo>
                    <a:pt x="5333" y="22859"/>
                  </a:lnTo>
                  <a:lnTo>
                    <a:pt x="17525" y="22859"/>
                  </a:lnTo>
                  <a:lnTo>
                    <a:pt x="22859" y="17525"/>
                  </a:lnTo>
                  <a:lnTo>
                    <a:pt x="22859" y="11429"/>
                  </a:lnTo>
                  <a:lnTo>
                    <a:pt x="22859" y="5333"/>
                  </a:lnTo>
                  <a:lnTo>
                    <a:pt x="17525" y="0"/>
                  </a:lnTo>
                  <a:lnTo>
                    <a:pt x="5333" y="0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34" name="Google Shape;9434;p116"/>
          <p:cNvGrpSpPr/>
          <p:nvPr/>
        </p:nvGrpSpPr>
        <p:grpSpPr>
          <a:xfrm>
            <a:off x="2349619" y="4646542"/>
            <a:ext cx="5176363" cy="1070825"/>
            <a:chOff x="4261078" y="4822698"/>
            <a:chExt cx="4788052" cy="1119758"/>
          </a:xfrm>
        </p:grpSpPr>
        <p:grpSp>
          <p:nvGrpSpPr>
            <p:cNvPr id="9435" name="Google Shape;9435;p116"/>
            <p:cNvGrpSpPr/>
            <p:nvPr/>
          </p:nvGrpSpPr>
          <p:grpSpPr>
            <a:xfrm>
              <a:off x="4261078" y="5017744"/>
              <a:ext cx="448869" cy="215696"/>
              <a:chOff x="4261078" y="5017744"/>
              <a:chExt cx="448869" cy="215696"/>
            </a:xfrm>
          </p:grpSpPr>
          <p:pic>
            <p:nvPicPr>
              <p:cNvPr id="9436" name="Google Shape;9436;p116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4261078" y="5018458"/>
                <a:ext cx="192836" cy="2149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37" name="Google Shape;9437;p116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4491393" y="5017744"/>
                <a:ext cx="218554" cy="1989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438" name="Google Shape;9438;p116"/>
            <p:cNvGrpSpPr/>
            <p:nvPr/>
          </p:nvGrpSpPr>
          <p:grpSpPr>
            <a:xfrm>
              <a:off x="5100828" y="5009387"/>
              <a:ext cx="237489" cy="154813"/>
              <a:chOff x="5100828" y="5009387"/>
              <a:chExt cx="237489" cy="154813"/>
            </a:xfrm>
          </p:grpSpPr>
          <p:sp>
            <p:nvSpPr>
              <p:cNvPr id="9439" name="Google Shape;9439;p116"/>
              <p:cNvSpPr/>
              <p:nvPr/>
            </p:nvSpPr>
            <p:spPr>
              <a:xfrm>
                <a:off x="5112258" y="5009387"/>
                <a:ext cx="19050" cy="148589"/>
              </a:xfrm>
              <a:custGeom>
                <a:rect b="b" l="l" r="r" t="t"/>
                <a:pathLst>
                  <a:path extrusionOk="0" h="148589" w="19050">
                    <a:moveTo>
                      <a:pt x="0" y="0"/>
                    </a:moveTo>
                    <a:lnTo>
                      <a:pt x="2214" y="17025"/>
                    </a:lnTo>
                    <a:lnTo>
                      <a:pt x="5143" y="33909"/>
                    </a:lnTo>
                    <a:lnTo>
                      <a:pt x="8358" y="50792"/>
                    </a:lnTo>
                    <a:lnTo>
                      <a:pt x="11430" y="67818"/>
                    </a:lnTo>
                    <a:lnTo>
                      <a:pt x="13894" y="84391"/>
                    </a:lnTo>
                    <a:lnTo>
                      <a:pt x="15716" y="100964"/>
                    </a:lnTo>
                    <a:lnTo>
                      <a:pt x="17109" y="117538"/>
                    </a:lnTo>
                    <a:lnTo>
                      <a:pt x="18288" y="134112"/>
                    </a:lnTo>
                    <a:lnTo>
                      <a:pt x="18288" y="141732"/>
                    </a:lnTo>
                    <a:lnTo>
                      <a:pt x="19050" y="143256"/>
                    </a:lnTo>
                    <a:lnTo>
                      <a:pt x="18288" y="14859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0" name="Google Shape;9440;p116"/>
              <p:cNvSpPr/>
              <p:nvPr/>
            </p:nvSpPr>
            <p:spPr>
              <a:xfrm>
                <a:off x="5100828" y="5020055"/>
                <a:ext cx="237489" cy="144145"/>
              </a:xfrm>
              <a:custGeom>
                <a:rect b="b" l="l" r="r" t="t"/>
                <a:pathLst>
                  <a:path extrusionOk="0" h="144145" w="237489">
                    <a:moveTo>
                      <a:pt x="0" y="38861"/>
                    </a:moveTo>
                    <a:lnTo>
                      <a:pt x="35361" y="20752"/>
                    </a:lnTo>
                    <a:lnTo>
                      <a:pt x="56709" y="11489"/>
                    </a:lnTo>
                    <a:lnTo>
                      <a:pt x="65627" y="7524"/>
                    </a:lnTo>
                    <a:lnTo>
                      <a:pt x="74687" y="3988"/>
                    </a:lnTo>
                    <a:lnTo>
                      <a:pt x="83819" y="1523"/>
                    </a:lnTo>
                    <a:lnTo>
                      <a:pt x="94488" y="0"/>
                    </a:lnTo>
                    <a:lnTo>
                      <a:pt x="93725" y="6095"/>
                    </a:lnTo>
                    <a:lnTo>
                      <a:pt x="94488" y="15239"/>
                    </a:lnTo>
                    <a:lnTo>
                      <a:pt x="90630" y="55102"/>
                    </a:lnTo>
                    <a:lnTo>
                      <a:pt x="81057" y="93916"/>
                    </a:lnTo>
                    <a:lnTo>
                      <a:pt x="61722" y="128777"/>
                    </a:lnTo>
                    <a:lnTo>
                      <a:pt x="57912" y="124967"/>
                    </a:lnTo>
                    <a:lnTo>
                      <a:pt x="56388" y="121157"/>
                    </a:lnTo>
                    <a:lnTo>
                      <a:pt x="57912" y="112775"/>
                    </a:lnTo>
                    <a:lnTo>
                      <a:pt x="86522" y="69806"/>
                    </a:lnTo>
                    <a:lnTo>
                      <a:pt x="131135" y="53673"/>
                    </a:lnTo>
                    <a:lnTo>
                      <a:pt x="159603" y="80402"/>
                    </a:lnTo>
                    <a:lnTo>
                      <a:pt x="158591" y="90963"/>
                    </a:lnTo>
                    <a:lnTo>
                      <a:pt x="156579" y="101381"/>
                    </a:lnTo>
                    <a:lnTo>
                      <a:pt x="153924" y="112013"/>
                    </a:lnTo>
                    <a:lnTo>
                      <a:pt x="152483" y="119657"/>
                    </a:lnTo>
                    <a:lnTo>
                      <a:pt x="151542" y="126872"/>
                    </a:lnTo>
                    <a:lnTo>
                      <a:pt x="151030" y="134088"/>
                    </a:lnTo>
                    <a:lnTo>
                      <a:pt x="150876" y="141731"/>
                    </a:lnTo>
                    <a:lnTo>
                      <a:pt x="160020" y="144017"/>
                    </a:lnTo>
                    <a:lnTo>
                      <a:pt x="166878" y="144017"/>
                    </a:lnTo>
                    <a:lnTo>
                      <a:pt x="174498" y="139445"/>
                    </a:lnTo>
                    <a:lnTo>
                      <a:pt x="205740" y="106679"/>
                    </a:lnTo>
                    <a:lnTo>
                      <a:pt x="210252" y="64710"/>
                    </a:lnTo>
                    <a:lnTo>
                      <a:pt x="198893" y="59924"/>
                    </a:lnTo>
                    <a:lnTo>
                      <a:pt x="192786" y="60959"/>
                    </a:lnTo>
                    <a:lnTo>
                      <a:pt x="172081" y="101345"/>
                    </a:lnTo>
                    <a:lnTo>
                      <a:pt x="210121" y="128587"/>
                    </a:lnTo>
                    <a:lnTo>
                      <a:pt x="223837" y="128349"/>
                    </a:lnTo>
                    <a:lnTo>
                      <a:pt x="236982" y="127253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441" name="Google Shape;9441;p11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5789650" y="4995646"/>
              <a:ext cx="151688" cy="175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42" name="Google Shape;9442;p11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6297142" y="4956022"/>
              <a:ext cx="413054" cy="175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43" name="Google Shape;9443;p116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021804" y="4869916"/>
              <a:ext cx="364286" cy="2156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444" name="Google Shape;9444;p116"/>
            <p:cNvGrpSpPr/>
            <p:nvPr/>
          </p:nvGrpSpPr>
          <p:grpSpPr>
            <a:xfrm>
              <a:off x="7773924" y="4822698"/>
              <a:ext cx="314959" cy="157479"/>
              <a:chOff x="7773924" y="4822698"/>
              <a:chExt cx="314959" cy="157479"/>
            </a:xfrm>
          </p:grpSpPr>
          <p:sp>
            <p:nvSpPr>
              <p:cNvPr id="9445" name="Google Shape;9445;p116"/>
              <p:cNvSpPr/>
              <p:nvPr/>
            </p:nvSpPr>
            <p:spPr>
              <a:xfrm>
                <a:off x="7791450" y="4822698"/>
                <a:ext cx="22225" cy="157479"/>
              </a:xfrm>
              <a:custGeom>
                <a:rect b="b" l="l" r="r" t="t"/>
                <a:pathLst>
                  <a:path extrusionOk="0" h="157479" w="22225">
                    <a:moveTo>
                      <a:pt x="22098" y="0"/>
                    </a:moveTo>
                    <a:lnTo>
                      <a:pt x="15323" y="13632"/>
                    </a:lnTo>
                    <a:lnTo>
                      <a:pt x="11334" y="26765"/>
                    </a:lnTo>
                    <a:lnTo>
                      <a:pt x="8917" y="40612"/>
                    </a:lnTo>
                    <a:lnTo>
                      <a:pt x="6858" y="56388"/>
                    </a:lnTo>
                    <a:lnTo>
                      <a:pt x="4726" y="72520"/>
                    </a:lnTo>
                    <a:lnTo>
                      <a:pt x="762" y="121920"/>
                    </a:lnTo>
                    <a:lnTo>
                      <a:pt x="11" y="148280"/>
                    </a:lnTo>
                    <a:lnTo>
                      <a:pt x="0" y="15697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6" name="Google Shape;9446;p116"/>
              <p:cNvSpPr/>
              <p:nvPr/>
            </p:nvSpPr>
            <p:spPr>
              <a:xfrm>
                <a:off x="7773924" y="4841748"/>
                <a:ext cx="314959" cy="123825"/>
              </a:xfrm>
              <a:custGeom>
                <a:rect b="b" l="l" r="r" t="t"/>
                <a:pathLst>
                  <a:path extrusionOk="0" h="123825" w="314959">
                    <a:moveTo>
                      <a:pt x="0" y="37338"/>
                    </a:moveTo>
                    <a:lnTo>
                      <a:pt x="33539" y="15370"/>
                    </a:lnTo>
                    <a:lnTo>
                      <a:pt x="79831" y="2309"/>
                    </a:lnTo>
                    <a:lnTo>
                      <a:pt x="101346" y="0"/>
                    </a:lnTo>
                    <a:lnTo>
                      <a:pt x="105155" y="3810"/>
                    </a:lnTo>
                    <a:lnTo>
                      <a:pt x="107442" y="14478"/>
                    </a:lnTo>
                    <a:lnTo>
                      <a:pt x="108620" y="25931"/>
                    </a:lnTo>
                    <a:lnTo>
                      <a:pt x="108870" y="38100"/>
                    </a:lnTo>
                    <a:lnTo>
                      <a:pt x="108406" y="50268"/>
                    </a:lnTo>
                    <a:lnTo>
                      <a:pt x="107442" y="61722"/>
                    </a:lnTo>
                    <a:lnTo>
                      <a:pt x="106513" y="72461"/>
                    </a:lnTo>
                    <a:lnTo>
                      <a:pt x="105155" y="83058"/>
                    </a:lnTo>
                    <a:lnTo>
                      <a:pt x="103798" y="93654"/>
                    </a:lnTo>
                    <a:lnTo>
                      <a:pt x="102870" y="104394"/>
                    </a:lnTo>
                    <a:lnTo>
                      <a:pt x="102108" y="106680"/>
                    </a:lnTo>
                    <a:lnTo>
                      <a:pt x="101346" y="112014"/>
                    </a:lnTo>
                    <a:lnTo>
                      <a:pt x="100584" y="113538"/>
                    </a:lnTo>
                    <a:lnTo>
                      <a:pt x="99822" y="108204"/>
                    </a:lnTo>
                    <a:lnTo>
                      <a:pt x="99060" y="102108"/>
                    </a:lnTo>
                    <a:lnTo>
                      <a:pt x="100584" y="96774"/>
                    </a:lnTo>
                    <a:lnTo>
                      <a:pt x="129230" y="68972"/>
                    </a:lnTo>
                    <a:lnTo>
                      <a:pt x="143470" y="65853"/>
                    </a:lnTo>
                    <a:lnTo>
                      <a:pt x="150876" y="66294"/>
                    </a:lnTo>
                    <a:lnTo>
                      <a:pt x="170783" y="96012"/>
                    </a:lnTo>
                    <a:lnTo>
                      <a:pt x="170771" y="102560"/>
                    </a:lnTo>
                    <a:lnTo>
                      <a:pt x="170688" y="108966"/>
                    </a:lnTo>
                    <a:lnTo>
                      <a:pt x="171450" y="116586"/>
                    </a:lnTo>
                    <a:lnTo>
                      <a:pt x="172974" y="122682"/>
                    </a:lnTo>
                    <a:lnTo>
                      <a:pt x="181356" y="123444"/>
                    </a:lnTo>
                    <a:lnTo>
                      <a:pt x="191131" y="123610"/>
                    </a:lnTo>
                    <a:lnTo>
                      <a:pt x="200120" y="121920"/>
                    </a:lnTo>
                    <a:lnTo>
                      <a:pt x="233838" y="99345"/>
                    </a:lnTo>
                    <a:lnTo>
                      <a:pt x="239113" y="56971"/>
                    </a:lnTo>
                    <a:lnTo>
                      <a:pt x="223420" y="50661"/>
                    </a:lnTo>
                    <a:lnTo>
                      <a:pt x="214217" y="51530"/>
                    </a:lnTo>
                    <a:lnTo>
                      <a:pt x="192024" y="86558"/>
                    </a:lnTo>
                    <a:lnTo>
                      <a:pt x="237089" y="113026"/>
                    </a:lnTo>
                    <a:lnTo>
                      <a:pt x="283083" y="117157"/>
                    </a:lnTo>
                    <a:lnTo>
                      <a:pt x="298823" y="117633"/>
                    </a:lnTo>
                    <a:lnTo>
                      <a:pt x="314706" y="11811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47" name="Google Shape;9447;p116"/>
            <p:cNvGrpSpPr/>
            <p:nvPr/>
          </p:nvGrpSpPr>
          <p:grpSpPr>
            <a:xfrm>
              <a:off x="4599408" y="5594187"/>
              <a:ext cx="824634" cy="208279"/>
              <a:chOff x="4599408" y="5594187"/>
              <a:chExt cx="824634" cy="208279"/>
            </a:xfrm>
          </p:grpSpPr>
          <p:sp>
            <p:nvSpPr>
              <p:cNvPr id="9448" name="Google Shape;9448;p116"/>
              <p:cNvSpPr/>
              <p:nvPr/>
            </p:nvSpPr>
            <p:spPr>
              <a:xfrm>
                <a:off x="4599408" y="5594187"/>
                <a:ext cx="117475" cy="208279"/>
              </a:xfrm>
              <a:custGeom>
                <a:rect b="b" l="l" r="r" t="t"/>
                <a:pathLst>
                  <a:path extrusionOk="0" h="208279" w="117475">
                    <a:moveTo>
                      <a:pt x="105179" y="14894"/>
                    </a:moveTo>
                    <a:lnTo>
                      <a:pt x="94071" y="8024"/>
                    </a:lnTo>
                    <a:lnTo>
                      <a:pt x="83748" y="2797"/>
                    </a:lnTo>
                    <a:lnTo>
                      <a:pt x="72711" y="0"/>
                    </a:lnTo>
                    <a:lnTo>
                      <a:pt x="59459" y="416"/>
                    </a:lnTo>
                    <a:lnTo>
                      <a:pt x="21419" y="23348"/>
                    </a:lnTo>
                    <a:lnTo>
                      <a:pt x="214" y="64329"/>
                    </a:lnTo>
                    <a:lnTo>
                      <a:pt x="0" y="80462"/>
                    </a:lnTo>
                    <a:lnTo>
                      <a:pt x="5357" y="95666"/>
                    </a:lnTo>
                    <a:lnTo>
                      <a:pt x="50149" y="127492"/>
                    </a:lnTo>
                    <a:lnTo>
                      <a:pt x="79081" y="137207"/>
                    </a:lnTo>
                    <a:lnTo>
                      <a:pt x="92797" y="141291"/>
                    </a:lnTo>
                    <a:lnTo>
                      <a:pt x="105656" y="146946"/>
                    </a:lnTo>
                    <a:lnTo>
                      <a:pt x="115085" y="155102"/>
                    </a:lnTo>
                    <a:lnTo>
                      <a:pt x="117395" y="164472"/>
                    </a:lnTo>
                    <a:lnTo>
                      <a:pt x="112990" y="172914"/>
                    </a:lnTo>
                    <a:lnTo>
                      <a:pt x="73080" y="200346"/>
                    </a:lnTo>
                    <a:lnTo>
                      <a:pt x="44981" y="207680"/>
                    </a:lnTo>
                    <a:lnTo>
                      <a:pt x="34563" y="205609"/>
                    </a:lnTo>
                    <a:lnTo>
                      <a:pt x="29075" y="198536"/>
                    </a:lnTo>
                    <a:lnTo>
                      <a:pt x="27729" y="188606"/>
                    </a:lnTo>
                    <a:lnTo>
                      <a:pt x="29741" y="177962"/>
                    </a:lnTo>
                    <a:lnTo>
                      <a:pt x="32027" y="172628"/>
                    </a:lnTo>
                    <a:lnTo>
                      <a:pt x="34313" y="168056"/>
                    </a:lnTo>
                    <a:lnTo>
                      <a:pt x="36599" y="16348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9" name="Google Shape;9449;p116"/>
              <p:cNvSpPr/>
              <p:nvPr/>
            </p:nvSpPr>
            <p:spPr>
              <a:xfrm>
                <a:off x="4748784" y="5660659"/>
                <a:ext cx="168910" cy="124460"/>
              </a:xfrm>
              <a:custGeom>
                <a:rect b="b" l="l" r="r" t="t"/>
                <a:pathLst>
                  <a:path extrusionOk="0" h="124460" w="168910">
                    <a:moveTo>
                      <a:pt x="0" y="4810"/>
                    </a:moveTo>
                    <a:lnTo>
                      <a:pt x="13716" y="41136"/>
                    </a:lnTo>
                    <a:lnTo>
                      <a:pt x="21621" y="79486"/>
                    </a:lnTo>
                    <a:lnTo>
                      <a:pt x="23729" y="92059"/>
                    </a:lnTo>
                    <a:lnTo>
                      <a:pt x="25908" y="104632"/>
                    </a:lnTo>
                    <a:lnTo>
                      <a:pt x="26670" y="111490"/>
                    </a:lnTo>
                    <a:lnTo>
                      <a:pt x="28194" y="117586"/>
                    </a:lnTo>
                    <a:lnTo>
                      <a:pt x="28956" y="124444"/>
                    </a:lnTo>
                    <a:lnTo>
                      <a:pt x="27574" y="117705"/>
                    </a:lnTo>
                    <a:lnTo>
                      <a:pt x="25908" y="111109"/>
                    </a:lnTo>
                    <a:lnTo>
                      <a:pt x="24241" y="104513"/>
                    </a:lnTo>
                    <a:lnTo>
                      <a:pt x="22860" y="97774"/>
                    </a:lnTo>
                    <a:lnTo>
                      <a:pt x="20240" y="83665"/>
                    </a:lnTo>
                    <a:lnTo>
                      <a:pt x="18478" y="68341"/>
                    </a:lnTo>
                    <a:lnTo>
                      <a:pt x="18145" y="52875"/>
                    </a:lnTo>
                    <a:lnTo>
                      <a:pt x="19812" y="38338"/>
                    </a:lnTo>
                    <a:lnTo>
                      <a:pt x="23229" y="29206"/>
                    </a:lnTo>
                    <a:lnTo>
                      <a:pt x="28860" y="21859"/>
                    </a:lnTo>
                    <a:lnTo>
                      <a:pt x="36635" y="17228"/>
                    </a:lnTo>
                    <a:lnTo>
                      <a:pt x="46482" y="16240"/>
                    </a:lnTo>
                    <a:lnTo>
                      <a:pt x="57471" y="19431"/>
                    </a:lnTo>
                    <a:lnTo>
                      <a:pt x="90678" y="49875"/>
                    </a:lnTo>
                    <a:lnTo>
                      <a:pt x="105918" y="81772"/>
                    </a:lnTo>
                    <a:lnTo>
                      <a:pt x="104394" y="84058"/>
                    </a:lnTo>
                    <a:lnTo>
                      <a:pt x="104394" y="88630"/>
                    </a:lnTo>
                    <a:lnTo>
                      <a:pt x="95250" y="87868"/>
                    </a:lnTo>
                    <a:lnTo>
                      <a:pt x="94488" y="83296"/>
                    </a:lnTo>
                    <a:lnTo>
                      <a:pt x="92202" y="74152"/>
                    </a:lnTo>
                    <a:lnTo>
                      <a:pt x="90535" y="62364"/>
                    </a:lnTo>
                    <a:lnTo>
                      <a:pt x="90297" y="50149"/>
                    </a:lnTo>
                    <a:lnTo>
                      <a:pt x="91773" y="37933"/>
                    </a:lnTo>
                    <a:lnTo>
                      <a:pt x="114002" y="3214"/>
                    </a:lnTo>
                    <a:lnTo>
                      <a:pt x="131468" y="0"/>
                    </a:lnTo>
                    <a:lnTo>
                      <a:pt x="138493" y="2333"/>
                    </a:lnTo>
                    <a:lnTo>
                      <a:pt x="162222" y="40290"/>
                    </a:lnTo>
                    <a:lnTo>
                      <a:pt x="164175" y="60483"/>
                    </a:lnTo>
                    <a:lnTo>
                      <a:pt x="163734" y="70723"/>
                    </a:lnTo>
                    <a:lnTo>
                      <a:pt x="163722" y="80962"/>
                    </a:lnTo>
                    <a:lnTo>
                      <a:pt x="165354" y="90916"/>
                    </a:lnTo>
                    <a:lnTo>
                      <a:pt x="166116" y="93202"/>
                    </a:lnTo>
                    <a:lnTo>
                      <a:pt x="167640" y="94726"/>
                    </a:lnTo>
                    <a:lnTo>
                      <a:pt x="168402" y="9701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0" name="Google Shape;9450;p116"/>
              <p:cNvSpPr/>
              <p:nvPr/>
            </p:nvSpPr>
            <p:spPr>
              <a:xfrm>
                <a:off x="4940986" y="5650551"/>
                <a:ext cx="89535" cy="114300"/>
              </a:xfrm>
              <a:custGeom>
                <a:rect b="b" l="l" r="r" t="t"/>
                <a:pathLst>
                  <a:path extrusionOk="0" h="114300" w="89535">
                    <a:moveTo>
                      <a:pt x="44017" y="42350"/>
                    </a:moveTo>
                    <a:lnTo>
                      <a:pt x="39445" y="2726"/>
                    </a:lnTo>
                    <a:lnTo>
                      <a:pt x="32992" y="0"/>
                    </a:lnTo>
                    <a:lnTo>
                      <a:pt x="26681" y="2631"/>
                    </a:lnTo>
                    <a:lnTo>
                      <a:pt x="5822" y="38921"/>
                    </a:lnTo>
                    <a:lnTo>
                      <a:pt x="0" y="76259"/>
                    </a:lnTo>
                    <a:lnTo>
                      <a:pt x="488" y="85784"/>
                    </a:lnTo>
                    <a:lnTo>
                      <a:pt x="3690" y="94166"/>
                    </a:lnTo>
                    <a:lnTo>
                      <a:pt x="11251" y="100262"/>
                    </a:lnTo>
                    <a:lnTo>
                      <a:pt x="19633" y="102250"/>
                    </a:lnTo>
                    <a:lnTo>
                      <a:pt x="27443" y="100738"/>
                    </a:lnTo>
                    <a:lnTo>
                      <a:pt x="49315" y="66567"/>
                    </a:lnTo>
                    <a:lnTo>
                      <a:pt x="50113" y="57590"/>
                    </a:lnTo>
                    <a:lnTo>
                      <a:pt x="50113" y="52256"/>
                    </a:lnTo>
                    <a:lnTo>
                      <a:pt x="50113" y="46160"/>
                    </a:lnTo>
                    <a:lnTo>
                      <a:pt x="50113" y="40064"/>
                    </a:lnTo>
                    <a:lnTo>
                      <a:pt x="50041" y="49660"/>
                    </a:lnTo>
                    <a:lnTo>
                      <a:pt x="50113" y="59114"/>
                    </a:lnTo>
                    <a:lnTo>
                      <a:pt x="63757" y="103024"/>
                    </a:lnTo>
                    <a:lnTo>
                      <a:pt x="79069" y="113978"/>
                    </a:lnTo>
                    <a:lnTo>
                      <a:pt x="82117" y="110168"/>
                    </a:lnTo>
                    <a:lnTo>
                      <a:pt x="88975" y="106358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1" name="Google Shape;9451;p116"/>
              <p:cNvSpPr/>
              <p:nvPr/>
            </p:nvSpPr>
            <p:spPr>
              <a:xfrm>
                <a:off x="5043963" y="5596889"/>
                <a:ext cx="26670" cy="176529"/>
              </a:xfrm>
              <a:custGeom>
                <a:rect b="b" l="l" r="r" t="t"/>
                <a:pathLst>
                  <a:path extrusionOk="0" h="176529" w="26670">
                    <a:moveTo>
                      <a:pt x="4286" y="0"/>
                    </a:moveTo>
                    <a:lnTo>
                      <a:pt x="1250" y="13704"/>
                    </a:lnTo>
                    <a:lnTo>
                      <a:pt x="0" y="26765"/>
                    </a:lnTo>
                    <a:lnTo>
                      <a:pt x="321" y="39969"/>
                    </a:lnTo>
                    <a:lnTo>
                      <a:pt x="7905" y="87630"/>
                    </a:lnTo>
                    <a:lnTo>
                      <a:pt x="14954" y="121158"/>
                    </a:lnTo>
                    <a:lnTo>
                      <a:pt x="16692" y="133731"/>
                    </a:lnTo>
                    <a:lnTo>
                      <a:pt x="18573" y="146304"/>
                    </a:lnTo>
                    <a:lnTo>
                      <a:pt x="20740" y="158877"/>
                    </a:lnTo>
                    <a:lnTo>
                      <a:pt x="23336" y="171450"/>
                    </a:lnTo>
                    <a:lnTo>
                      <a:pt x="24098" y="174498"/>
                    </a:lnTo>
                    <a:lnTo>
                      <a:pt x="24098" y="176022"/>
                    </a:lnTo>
                    <a:lnTo>
                      <a:pt x="26384" y="17602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2" name="Google Shape;9452;p116"/>
              <p:cNvSpPr/>
              <p:nvPr/>
            </p:nvSpPr>
            <p:spPr>
              <a:xfrm>
                <a:off x="5103876" y="5606033"/>
                <a:ext cx="28575" cy="158114"/>
              </a:xfrm>
              <a:custGeom>
                <a:rect b="b" l="l" r="r" t="t"/>
                <a:pathLst>
                  <a:path extrusionOk="0" h="158114" w="28575">
                    <a:moveTo>
                      <a:pt x="0" y="0"/>
                    </a:moveTo>
                    <a:lnTo>
                      <a:pt x="2286" y="47244"/>
                    </a:lnTo>
                    <a:lnTo>
                      <a:pt x="7750" y="90856"/>
                    </a:lnTo>
                    <a:lnTo>
                      <a:pt x="11882" y="116681"/>
                    </a:lnTo>
                    <a:lnTo>
                      <a:pt x="13716" y="128206"/>
                    </a:lnTo>
                    <a:lnTo>
                      <a:pt x="16121" y="139446"/>
                    </a:lnTo>
                    <a:lnTo>
                      <a:pt x="19812" y="150114"/>
                    </a:lnTo>
                    <a:lnTo>
                      <a:pt x="22860" y="155448"/>
                    </a:lnTo>
                    <a:lnTo>
                      <a:pt x="23622" y="156972"/>
                    </a:lnTo>
                    <a:lnTo>
                      <a:pt x="28194" y="15773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3" name="Google Shape;9453;p116"/>
              <p:cNvSpPr/>
              <p:nvPr/>
            </p:nvSpPr>
            <p:spPr>
              <a:xfrm>
                <a:off x="5170539" y="5691377"/>
                <a:ext cx="48260" cy="74295"/>
              </a:xfrm>
              <a:custGeom>
                <a:rect b="b" l="l" r="r" t="t"/>
                <a:pathLst>
                  <a:path extrusionOk="0" h="74295" w="48260">
                    <a:moveTo>
                      <a:pt x="9536" y="0"/>
                    </a:moveTo>
                    <a:lnTo>
                      <a:pt x="4357" y="8453"/>
                    </a:lnTo>
                    <a:lnTo>
                      <a:pt x="1250" y="15620"/>
                    </a:lnTo>
                    <a:lnTo>
                      <a:pt x="0" y="23360"/>
                    </a:lnTo>
                    <a:lnTo>
                      <a:pt x="392" y="33527"/>
                    </a:lnTo>
                    <a:lnTo>
                      <a:pt x="18978" y="70461"/>
                    </a:lnTo>
                    <a:lnTo>
                      <a:pt x="31575" y="74223"/>
                    </a:lnTo>
                    <a:lnTo>
                      <a:pt x="37730" y="72389"/>
                    </a:lnTo>
                    <a:lnTo>
                      <a:pt x="43826" y="67055"/>
                    </a:lnTo>
                    <a:lnTo>
                      <a:pt x="45350" y="64769"/>
                    </a:lnTo>
                    <a:lnTo>
                      <a:pt x="47636" y="5943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4" name="Google Shape;9454;p116"/>
              <p:cNvSpPr/>
              <p:nvPr/>
            </p:nvSpPr>
            <p:spPr>
              <a:xfrm>
                <a:off x="5179314" y="5670041"/>
                <a:ext cx="46989" cy="33654"/>
              </a:xfrm>
              <a:custGeom>
                <a:rect b="b" l="l" r="r" t="t"/>
                <a:pathLst>
                  <a:path extrusionOk="0" h="33654" w="46989">
                    <a:moveTo>
                      <a:pt x="7620" y="33527"/>
                    </a:moveTo>
                    <a:lnTo>
                      <a:pt x="44196" y="13715"/>
                    </a:lnTo>
                    <a:lnTo>
                      <a:pt x="46482" y="5333"/>
                    </a:lnTo>
                    <a:lnTo>
                      <a:pt x="38862" y="2285"/>
                    </a:lnTo>
                    <a:lnTo>
                      <a:pt x="30920" y="500"/>
                    </a:lnTo>
                    <a:lnTo>
                      <a:pt x="21050" y="0"/>
                    </a:lnTo>
                    <a:lnTo>
                      <a:pt x="11322" y="1214"/>
                    </a:lnTo>
                    <a:lnTo>
                      <a:pt x="3810" y="4571"/>
                    </a:lnTo>
                    <a:lnTo>
                      <a:pt x="0" y="7619"/>
                    </a:lnTo>
                    <a:lnTo>
                      <a:pt x="762" y="9905"/>
                    </a:lnTo>
                    <a:lnTo>
                      <a:pt x="0" y="13715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5" name="Google Shape;9455;p116"/>
              <p:cNvSpPr/>
              <p:nvPr/>
            </p:nvSpPr>
            <p:spPr>
              <a:xfrm>
                <a:off x="5256276" y="5629655"/>
                <a:ext cx="70485" cy="137160"/>
              </a:xfrm>
              <a:custGeom>
                <a:rect b="b" l="l" r="r" t="t"/>
                <a:pathLst>
                  <a:path extrusionOk="0" h="137160" w="70485">
                    <a:moveTo>
                      <a:pt x="55625" y="36575"/>
                    </a:moveTo>
                    <a:lnTo>
                      <a:pt x="28193" y="0"/>
                    </a:lnTo>
                    <a:lnTo>
                      <a:pt x="21335" y="761"/>
                    </a:lnTo>
                    <a:lnTo>
                      <a:pt x="16001" y="6857"/>
                    </a:lnTo>
                    <a:lnTo>
                      <a:pt x="11263" y="15513"/>
                    </a:lnTo>
                    <a:lnTo>
                      <a:pt x="8381" y="25812"/>
                    </a:lnTo>
                    <a:lnTo>
                      <a:pt x="7215" y="36540"/>
                    </a:lnTo>
                    <a:lnTo>
                      <a:pt x="7619" y="46481"/>
                    </a:lnTo>
                    <a:lnTo>
                      <a:pt x="38861" y="83819"/>
                    </a:lnTo>
                    <a:lnTo>
                      <a:pt x="54863" y="91154"/>
                    </a:lnTo>
                    <a:lnTo>
                      <a:pt x="62864" y="95500"/>
                    </a:lnTo>
                    <a:lnTo>
                      <a:pt x="68579" y="101345"/>
                    </a:lnTo>
                    <a:lnTo>
                      <a:pt x="70330" y="107763"/>
                    </a:lnTo>
                    <a:lnTo>
                      <a:pt x="67722" y="113252"/>
                    </a:lnTo>
                    <a:lnTo>
                      <a:pt x="26181" y="133802"/>
                    </a:lnTo>
                    <a:lnTo>
                      <a:pt x="1523" y="137159"/>
                    </a:lnTo>
                    <a:lnTo>
                      <a:pt x="1523" y="134111"/>
                    </a:lnTo>
                    <a:lnTo>
                      <a:pt x="0" y="12115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6" name="Google Shape;9456;p116"/>
              <p:cNvSpPr/>
              <p:nvPr/>
            </p:nvSpPr>
            <p:spPr>
              <a:xfrm>
                <a:off x="5353812" y="5603747"/>
                <a:ext cx="24129" cy="173989"/>
              </a:xfrm>
              <a:custGeom>
                <a:rect b="b" l="l" r="r" t="t"/>
                <a:pathLst>
                  <a:path extrusionOk="0" h="173989" w="24129">
                    <a:moveTo>
                      <a:pt x="0" y="0"/>
                    </a:moveTo>
                    <a:lnTo>
                      <a:pt x="5893" y="38040"/>
                    </a:lnTo>
                    <a:lnTo>
                      <a:pt x="7441" y="66615"/>
                    </a:lnTo>
                    <a:lnTo>
                      <a:pt x="8096" y="82391"/>
                    </a:lnTo>
                    <a:lnTo>
                      <a:pt x="8893" y="98309"/>
                    </a:lnTo>
                    <a:lnTo>
                      <a:pt x="9906" y="114299"/>
                    </a:lnTo>
                    <a:lnTo>
                      <a:pt x="10668" y="126861"/>
                    </a:lnTo>
                    <a:lnTo>
                      <a:pt x="12001" y="139350"/>
                    </a:lnTo>
                    <a:lnTo>
                      <a:pt x="14192" y="151697"/>
                    </a:lnTo>
                    <a:lnTo>
                      <a:pt x="17526" y="163829"/>
                    </a:lnTo>
                    <a:lnTo>
                      <a:pt x="20574" y="173735"/>
                    </a:lnTo>
                    <a:lnTo>
                      <a:pt x="22098" y="168401"/>
                    </a:lnTo>
                    <a:lnTo>
                      <a:pt x="23622" y="163067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7" name="Google Shape;9457;p116"/>
              <p:cNvSpPr/>
              <p:nvPr/>
            </p:nvSpPr>
            <p:spPr>
              <a:xfrm>
                <a:off x="5333238" y="5669279"/>
                <a:ext cx="90804" cy="25400"/>
              </a:xfrm>
              <a:custGeom>
                <a:rect b="b" l="l" r="r" t="t"/>
                <a:pathLst>
                  <a:path extrusionOk="0" h="25400" w="90804">
                    <a:moveTo>
                      <a:pt x="0" y="25145"/>
                    </a:moveTo>
                    <a:lnTo>
                      <a:pt x="39754" y="13358"/>
                    </a:lnTo>
                    <a:lnTo>
                      <a:pt x="72294" y="5810"/>
                    </a:lnTo>
                    <a:lnTo>
                      <a:pt x="81522" y="3369"/>
                    </a:lnTo>
                    <a:lnTo>
                      <a:pt x="90678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58" name="Google Shape;9458;p116"/>
            <p:cNvGrpSpPr/>
            <p:nvPr/>
          </p:nvGrpSpPr>
          <p:grpSpPr>
            <a:xfrm>
              <a:off x="5884163" y="5638800"/>
              <a:ext cx="830605" cy="303656"/>
              <a:chOff x="5884163" y="5638800"/>
              <a:chExt cx="830605" cy="303656"/>
            </a:xfrm>
          </p:grpSpPr>
          <p:sp>
            <p:nvSpPr>
              <p:cNvPr id="9459" name="Google Shape;9459;p116"/>
              <p:cNvSpPr/>
              <p:nvPr/>
            </p:nvSpPr>
            <p:spPr>
              <a:xfrm>
                <a:off x="5884163" y="5711189"/>
                <a:ext cx="109220" cy="139700"/>
              </a:xfrm>
              <a:custGeom>
                <a:rect b="b" l="l" r="r" t="t"/>
                <a:pathLst>
                  <a:path extrusionOk="0" h="139700" w="109220">
                    <a:moveTo>
                      <a:pt x="25908" y="18287"/>
                    </a:moveTo>
                    <a:lnTo>
                      <a:pt x="21324" y="12537"/>
                    </a:lnTo>
                    <a:lnTo>
                      <a:pt x="17240" y="7715"/>
                    </a:lnTo>
                    <a:lnTo>
                      <a:pt x="12727" y="3607"/>
                    </a:lnTo>
                    <a:lnTo>
                      <a:pt x="6858" y="0"/>
                    </a:lnTo>
                    <a:lnTo>
                      <a:pt x="4572" y="5333"/>
                    </a:lnTo>
                    <a:lnTo>
                      <a:pt x="4572" y="11429"/>
                    </a:lnTo>
                    <a:lnTo>
                      <a:pt x="4572" y="19811"/>
                    </a:lnTo>
                    <a:lnTo>
                      <a:pt x="10358" y="68568"/>
                    </a:lnTo>
                    <a:lnTo>
                      <a:pt x="24574" y="111537"/>
                    </a:lnTo>
                    <a:lnTo>
                      <a:pt x="52637" y="137933"/>
                    </a:lnTo>
                    <a:lnTo>
                      <a:pt x="63531" y="139160"/>
                    </a:lnTo>
                    <a:lnTo>
                      <a:pt x="74283" y="137100"/>
                    </a:lnTo>
                    <a:lnTo>
                      <a:pt x="101822" y="105822"/>
                    </a:lnTo>
                    <a:lnTo>
                      <a:pt x="109144" y="57114"/>
                    </a:lnTo>
                    <a:lnTo>
                      <a:pt x="105822" y="41052"/>
                    </a:lnTo>
                    <a:lnTo>
                      <a:pt x="73080" y="6596"/>
                    </a:lnTo>
                    <a:lnTo>
                      <a:pt x="42171" y="1500"/>
                    </a:lnTo>
                    <a:lnTo>
                      <a:pt x="27432" y="3809"/>
                    </a:lnTo>
                    <a:lnTo>
                      <a:pt x="0" y="36575"/>
                    </a:lnTo>
                    <a:lnTo>
                      <a:pt x="8382" y="34289"/>
                    </a:lnTo>
                    <a:lnTo>
                      <a:pt x="12954" y="35051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0" name="Google Shape;9460;p116"/>
              <p:cNvSpPr/>
              <p:nvPr/>
            </p:nvSpPr>
            <p:spPr>
              <a:xfrm>
                <a:off x="5990272" y="5669280"/>
                <a:ext cx="96520" cy="178435"/>
              </a:xfrm>
              <a:custGeom>
                <a:rect b="b" l="l" r="r" t="t"/>
                <a:pathLst>
                  <a:path extrusionOk="0" h="178435" w="96520">
                    <a:moveTo>
                      <a:pt x="3619" y="0"/>
                    </a:moveTo>
                    <a:lnTo>
                      <a:pt x="1238" y="16097"/>
                    </a:lnTo>
                    <a:lnTo>
                      <a:pt x="0" y="31623"/>
                    </a:lnTo>
                    <a:lnTo>
                      <a:pt x="190" y="47148"/>
                    </a:lnTo>
                    <a:lnTo>
                      <a:pt x="2095" y="63246"/>
                    </a:lnTo>
                    <a:lnTo>
                      <a:pt x="5012" y="80379"/>
                    </a:lnTo>
                    <a:lnTo>
                      <a:pt x="8858" y="97440"/>
                    </a:lnTo>
                    <a:lnTo>
                      <a:pt x="13132" y="114359"/>
                    </a:lnTo>
                    <a:lnTo>
                      <a:pt x="17335" y="131064"/>
                    </a:lnTo>
                    <a:lnTo>
                      <a:pt x="19716" y="139195"/>
                    </a:lnTo>
                    <a:lnTo>
                      <a:pt x="22098" y="147542"/>
                    </a:lnTo>
                    <a:lnTo>
                      <a:pt x="24193" y="156031"/>
                    </a:lnTo>
                    <a:lnTo>
                      <a:pt x="25717" y="164592"/>
                    </a:lnTo>
                    <a:lnTo>
                      <a:pt x="25717" y="165354"/>
                    </a:lnTo>
                    <a:lnTo>
                      <a:pt x="25765" y="157233"/>
                    </a:lnTo>
                    <a:lnTo>
                      <a:pt x="37338" y="114871"/>
                    </a:lnTo>
                    <a:lnTo>
                      <a:pt x="63126" y="104679"/>
                    </a:lnTo>
                    <a:lnTo>
                      <a:pt x="72199" y="106489"/>
                    </a:lnTo>
                    <a:lnTo>
                      <a:pt x="96345" y="139076"/>
                    </a:lnTo>
                    <a:lnTo>
                      <a:pt x="94297" y="147066"/>
                    </a:lnTo>
                    <a:lnTo>
                      <a:pt x="57721" y="173736"/>
                    </a:lnTo>
                    <a:lnTo>
                      <a:pt x="42767" y="178212"/>
                    </a:lnTo>
                    <a:lnTo>
                      <a:pt x="34682" y="177700"/>
                    </a:lnTo>
                    <a:lnTo>
                      <a:pt x="29527" y="172974"/>
                    </a:lnTo>
                    <a:lnTo>
                      <a:pt x="28003" y="163068"/>
                    </a:lnTo>
                    <a:lnTo>
                      <a:pt x="28003" y="159258"/>
                    </a:lnTo>
                    <a:lnTo>
                      <a:pt x="28003" y="15240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1" name="Google Shape;9461;p116"/>
              <p:cNvSpPr/>
              <p:nvPr/>
            </p:nvSpPr>
            <p:spPr>
              <a:xfrm>
                <a:off x="6068567" y="5711952"/>
                <a:ext cx="97154" cy="230504"/>
              </a:xfrm>
              <a:custGeom>
                <a:rect b="b" l="l" r="r" t="t"/>
                <a:pathLst>
                  <a:path extrusionOk="0" h="230504" w="97154">
                    <a:moveTo>
                      <a:pt x="28193" y="0"/>
                    </a:moveTo>
                    <a:lnTo>
                      <a:pt x="44588" y="52185"/>
                    </a:lnTo>
                    <a:lnTo>
                      <a:pt x="52756" y="89987"/>
                    </a:lnTo>
                    <a:lnTo>
                      <a:pt x="60448" y="129468"/>
                    </a:lnTo>
                    <a:lnTo>
                      <a:pt x="68198" y="180975"/>
                    </a:lnTo>
                    <a:lnTo>
                      <a:pt x="69663" y="220051"/>
                    </a:lnTo>
                    <a:lnTo>
                      <a:pt x="63353" y="230385"/>
                    </a:lnTo>
                    <a:lnTo>
                      <a:pt x="55625" y="230124"/>
                    </a:lnTo>
                    <a:lnTo>
                      <a:pt x="24979" y="200120"/>
                    </a:lnTo>
                    <a:lnTo>
                      <a:pt x="6000" y="161544"/>
                    </a:lnTo>
                    <a:lnTo>
                      <a:pt x="0" y="132588"/>
                    </a:lnTo>
                    <a:lnTo>
                      <a:pt x="1440" y="122741"/>
                    </a:lnTo>
                    <a:lnTo>
                      <a:pt x="36325" y="101167"/>
                    </a:lnTo>
                    <a:lnTo>
                      <a:pt x="75437" y="89915"/>
                    </a:lnTo>
                    <a:lnTo>
                      <a:pt x="86867" y="86105"/>
                    </a:lnTo>
                    <a:lnTo>
                      <a:pt x="89915" y="85343"/>
                    </a:lnTo>
                    <a:lnTo>
                      <a:pt x="96773" y="8229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2" name="Google Shape;9462;p116"/>
              <p:cNvSpPr/>
              <p:nvPr/>
            </p:nvSpPr>
            <p:spPr>
              <a:xfrm>
                <a:off x="6192107" y="5718810"/>
                <a:ext cx="74295" cy="116839"/>
              </a:xfrm>
              <a:custGeom>
                <a:rect b="b" l="l" r="r" t="t"/>
                <a:pathLst>
                  <a:path extrusionOk="0" h="116839" w="74295">
                    <a:moveTo>
                      <a:pt x="22764" y="9906"/>
                    </a:moveTo>
                    <a:lnTo>
                      <a:pt x="18954" y="6858"/>
                    </a:lnTo>
                    <a:lnTo>
                      <a:pt x="15144" y="3048"/>
                    </a:lnTo>
                    <a:lnTo>
                      <a:pt x="10572" y="0"/>
                    </a:lnTo>
                    <a:lnTo>
                      <a:pt x="7989" y="10179"/>
                    </a:lnTo>
                    <a:lnTo>
                      <a:pt x="5905" y="20288"/>
                    </a:lnTo>
                    <a:lnTo>
                      <a:pt x="4250" y="30539"/>
                    </a:lnTo>
                    <a:lnTo>
                      <a:pt x="2952" y="41148"/>
                    </a:lnTo>
                    <a:lnTo>
                      <a:pt x="1154" y="55352"/>
                    </a:lnTo>
                    <a:lnTo>
                      <a:pt x="0" y="70770"/>
                    </a:lnTo>
                    <a:lnTo>
                      <a:pt x="702" y="86046"/>
                    </a:lnTo>
                    <a:lnTo>
                      <a:pt x="4476" y="99822"/>
                    </a:lnTo>
                    <a:lnTo>
                      <a:pt x="9917" y="108334"/>
                    </a:lnTo>
                    <a:lnTo>
                      <a:pt x="17716" y="113633"/>
                    </a:lnTo>
                    <a:lnTo>
                      <a:pt x="27086" y="116216"/>
                    </a:lnTo>
                    <a:lnTo>
                      <a:pt x="37242" y="116586"/>
                    </a:lnTo>
                    <a:lnTo>
                      <a:pt x="48529" y="114419"/>
                    </a:lnTo>
                    <a:lnTo>
                      <a:pt x="57816" y="109537"/>
                    </a:lnTo>
                    <a:lnTo>
                      <a:pt x="65960" y="102655"/>
                    </a:lnTo>
                    <a:lnTo>
                      <a:pt x="73818" y="9448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3" name="Google Shape;9463;p116"/>
              <p:cNvSpPr/>
              <p:nvPr/>
            </p:nvSpPr>
            <p:spPr>
              <a:xfrm>
                <a:off x="6215634" y="5717857"/>
                <a:ext cx="67945" cy="69214"/>
              </a:xfrm>
              <a:custGeom>
                <a:rect b="b" l="l" r="r" t="t"/>
                <a:pathLst>
                  <a:path extrusionOk="0" h="69214" w="67945">
                    <a:moveTo>
                      <a:pt x="2286" y="50482"/>
                    </a:moveTo>
                    <a:lnTo>
                      <a:pt x="1000" y="60090"/>
                    </a:lnTo>
                    <a:lnTo>
                      <a:pt x="1714" y="65627"/>
                    </a:lnTo>
                    <a:lnTo>
                      <a:pt x="6143" y="68163"/>
                    </a:lnTo>
                    <a:lnTo>
                      <a:pt x="16002" y="68770"/>
                    </a:lnTo>
                    <a:lnTo>
                      <a:pt x="26122" y="67436"/>
                    </a:lnTo>
                    <a:lnTo>
                      <a:pt x="59352" y="46434"/>
                    </a:lnTo>
                    <a:lnTo>
                      <a:pt x="67818" y="24574"/>
                    </a:lnTo>
                    <a:lnTo>
                      <a:pt x="64758" y="16954"/>
                    </a:lnTo>
                    <a:lnTo>
                      <a:pt x="25622" y="0"/>
                    </a:lnTo>
                    <a:lnTo>
                      <a:pt x="16537" y="1095"/>
                    </a:lnTo>
                    <a:lnTo>
                      <a:pt x="8382" y="4762"/>
                    </a:lnTo>
                    <a:lnTo>
                      <a:pt x="762" y="10096"/>
                    </a:lnTo>
                    <a:lnTo>
                      <a:pt x="0" y="16192"/>
                    </a:lnTo>
                    <a:lnTo>
                      <a:pt x="1524" y="2457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4" name="Google Shape;9464;p116"/>
              <p:cNvSpPr/>
              <p:nvPr/>
            </p:nvSpPr>
            <p:spPr>
              <a:xfrm>
                <a:off x="6297656" y="5715773"/>
                <a:ext cx="107314" cy="105410"/>
              </a:xfrm>
              <a:custGeom>
                <a:rect b="b" l="l" r="r" t="t"/>
                <a:pathLst>
                  <a:path extrusionOk="0" h="105410" w="107314">
                    <a:moveTo>
                      <a:pt x="47517" y="7608"/>
                    </a:moveTo>
                    <a:lnTo>
                      <a:pt x="40933" y="4214"/>
                    </a:lnTo>
                    <a:lnTo>
                      <a:pt x="33135" y="1035"/>
                    </a:lnTo>
                    <a:lnTo>
                      <a:pt x="24907" y="0"/>
                    </a:lnTo>
                    <a:lnTo>
                      <a:pt x="17037" y="3036"/>
                    </a:lnTo>
                    <a:lnTo>
                      <a:pt x="273" y="43422"/>
                    </a:lnTo>
                    <a:lnTo>
                      <a:pt x="0" y="57709"/>
                    </a:lnTo>
                    <a:lnTo>
                      <a:pt x="2083" y="70854"/>
                    </a:lnTo>
                    <a:lnTo>
                      <a:pt x="27217" y="100286"/>
                    </a:lnTo>
                    <a:lnTo>
                      <a:pt x="52720" y="104858"/>
                    </a:lnTo>
                    <a:lnTo>
                      <a:pt x="65043" y="102858"/>
                    </a:lnTo>
                    <a:lnTo>
                      <a:pt x="78021" y="97833"/>
                    </a:lnTo>
                    <a:lnTo>
                      <a:pt x="88856" y="90094"/>
                    </a:lnTo>
                    <a:lnTo>
                      <a:pt x="98262" y="80355"/>
                    </a:lnTo>
                    <a:lnTo>
                      <a:pt x="106953" y="6933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5" name="Google Shape;9465;p116"/>
              <p:cNvSpPr/>
              <p:nvPr/>
            </p:nvSpPr>
            <p:spPr>
              <a:xfrm>
                <a:off x="6391179" y="5661659"/>
                <a:ext cx="30479" cy="139064"/>
              </a:xfrm>
              <a:custGeom>
                <a:rect b="b" l="l" r="r" t="t"/>
                <a:pathLst>
                  <a:path extrusionOk="0" h="139064" w="30479">
                    <a:moveTo>
                      <a:pt x="8096" y="23622"/>
                    </a:moveTo>
                    <a:lnTo>
                      <a:pt x="5810" y="16002"/>
                    </a:lnTo>
                    <a:lnTo>
                      <a:pt x="3524" y="6858"/>
                    </a:lnTo>
                    <a:lnTo>
                      <a:pt x="476" y="0"/>
                    </a:lnTo>
                    <a:lnTo>
                      <a:pt x="59" y="11549"/>
                    </a:lnTo>
                    <a:lnTo>
                      <a:pt x="0" y="23241"/>
                    </a:lnTo>
                    <a:lnTo>
                      <a:pt x="369" y="34932"/>
                    </a:lnTo>
                    <a:lnTo>
                      <a:pt x="6095" y="79629"/>
                    </a:lnTo>
                    <a:lnTo>
                      <a:pt x="18085" y="119824"/>
                    </a:lnTo>
                    <a:lnTo>
                      <a:pt x="25777" y="132492"/>
                    </a:lnTo>
                    <a:lnTo>
                      <a:pt x="30194" y="13868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6" name="Google Shape;9466;p116"/>
              <p:cNvSpPr/>
              <p:nvPr/>
            </p:nvSpPr>
            <p:spPr>
              <a:xfrm>
                <a:off x="6397751" y="5718047"/>
                <a:ext cx="86995" cy="88900"/>
              </a:xfrm>
              <a:custGeom>
                <a:rect b="b" l="l" r="r" t="t"/>
                <a:pathLst>
                  <a:path extrusionOk="0" h="88900" w="86995">
                    <a:moveTo>
                      <a:pt x="0" y="35813"/>
                    </a:moveTo>
                    <a:lnTo>
                      <a:pt x="28955" y="9905"/>
                    </a:lnTo>
                    <a:lnTo>
                      <a:pt x="72389" y="0"/>
                    </a:lnTo>
                    <a:lnTo>
                      <a:pt x="72390" y="5333"/>
                    </a:lnTo>
                    <a:lnTo>
                      <a:pt x="73914" y="12953"/>
                    </a:lnTo>
                    <a:lnTo>
                      <a:pt x="76057" y="27943"/>
                    </a:lnTo>
                    <a:lnTo>
                      <a:pt x="77343" y="43148"/>
                    </a:lnTo>
                    <a:lnTo>
                      <a:pt x="78628" y="58495"/>
                    </a:lnTo>
                    <a:lnTo>
                      <a:pt x="80772" y="73913"/>
                    </a:lnTo>
                    <a:lnTo>
                      <a:pt x="81534" y="80771"/>
                    </a:lnTo>
                    <a:lnTo>
                      <a:pt x="82296" y="83819"/>
                    </a:lnTo>
                    <a:lnTo>
                      <a:pt x="86868" y="88391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7" name="Google Shape;9467;p116"/>
              <p:cNvSpPr/>
              <p:nvPr/>
            </p:nvSpPr>
            <p:spPr>
              <a:xfrm>
                <a:off x="6447281" y="5638800"/>
                <a:ext cx="24129" cy="24129"/>
              </a:xfrm>
              <a:custGeom>
                <a:rect b="b" l="l" r="r" t="t"/>
                <a:pathLst>
                  <a:path extrusionOk="0" h="24129" w="24129">
                    <a:moveTo>
                      <a:pt x="0" y="5334"/>
                    </a:moveTo>
                    <a:lnTo>
                      <a:pt x="0" y="18288"/>
                    </a:lnTo>
                    <a:lnTo>
                      <a:pt x="5334" y="23622"/>
                    </a:lnTo>
                    <a:lnTo>
                      <a:pt x="18288" y="23622"/>
                    </a:lnTo>
                    <a:lnTo>
                      <a:pt x="23622" y="18288"/>
                    </a:lnTo>
                    <a:lnTo>
                      <a:pt x="23622" y="12192"/>
                    </a:lnTo>
                    <a:lnTo>
                      <a:pt x="23622" y="5334"/>
                    </a:lnTo>
                    <a:lnTo>
                      <a:pt x="18288" y="0"/>
                    </a:lnTo>
                    <a:lnTo>
                      <a:pt x="5334" y="0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468" name="Google Shape;9468;p116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6526504" y="5683732"/>
                <a:ext cx="188264" cy="1402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469" name="Google Shape;9469;p116"/>
            <p:cNvGrpSpPr/>
            <p:nvPr/>
          </p:nvGrpSpPr>
          <p:grpSpPr>
            <a:xfrm>
              <a:off x="6881622" y="5615178"/>
              <a:ext cx="509524" cy="170307"/>
              <a:chOff x="6881622" y="5615178"/>
              <a:chExt cx="509524" cy="170307"/>
            </a:xfrm>
          </p:grpSpPr>
          <p:sp>
            <p:nvSpPr>
              <p:cNvPr id="9470" name="Google Shape;9470;p116"/>
              <p:cNvSpPr/>
              <p:nvPr/>
            </p:nvSpPr>
            <p:spPr>
              <a:xfrm>
                <a:off x="6881622" y="5661660"/>
                <a:ext cx="95250" cy="123825"/>
              </a:xfrm>
              <a:custGeom>
                <a:rect b="b" l="l" r="r" t="t"/>
                <a:pathLst>
                  <a:path extrusionOk="0" h="123825" w="95250">
                    <a:moveTo>
                      <a:pt x="0" y="12953"/>
                    </a:moveTo>
                    <a:lnTo>
                      <a:pt x="33647" y="53030"/>
                    </a:lnTo>
                    <a:lnTo>
                      <a:pt x="58674" y="92963"/>
                    </a:lnTo>
                    <a:lnTo>
                      <a:pt x="69342" y="121157"/>
                    </a:lnTo>
                    <a:lnTo>
                      <a:pt x="69342" y="121919"/>
                    </a:lnTo>
                    <a:lnTo>
                      <a:pt x="69342" y="122681"/>
                    </a:lnTo>
                    <a:lnTo>
                      <a:pt x="69342" y="123443"/>
                    </a:lnTo>
                    <a:lnTo>
                      <a:pt x="69556" y="103000"/>
                    </a:lnTo>
                    <a:lnTo>
                      <a:pt x="70485" y="82772"/>
                    </a:lnTo>
                    <a:lnTo>
                      <a:pt x="76200" y="42671"/>
                    </a:lnTo>
                    <a:lnTo>
                      <a:pt x="92202" y="761"/>
                    </a:lnTo>
                    <a:lnTo>
                      <a:pt x="92964" y="0"/>
                    </a:lnTo>
                    <a:lnTo>
                      <a:pt x="93726" y="0"/>
                    </a:lnTo>
                    <a:lnTo>
                      <a:pt x="9525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1" name="Google Shape;9471;p116"/>
              <p:cNvSpPr/>
              <p:nvPr/>
            </p:nvSpPr>
            <p:spPr>
              <a:xfrm>
                <a:off x="6984432" y="5660898"/>
                <a:ext cx="100329" cy="113664"/>
              </a:xfrm>
              <a:custGeom>
                <a:rect b="b" l="l" r="r" t="t"/>
                <a:pathLst>
                  <a:path extrusionOk="0" h="113664" w="100329">
                    <a:moveTo>
                      <a:pt x="73973" y="63245"/>
                    </a:moveTo>
                    <a:lnTo>
                      <a:pt x="71901" y="52839"/>
                    </a:lnTo>
                    <a:lnTo>
                      <a:pt x="69973" y="42290"/>
                    </a:lnTo>
                    <a:lnTo>
                      <a:pt x="67758" y="31742"/>
                    </a:lnTo>
                    <a:lnTo>
                      <a:pt x="48065" y="0"/>
                    </a:lnTo>
                    <a:lnTo>
                      <a:pt x="38731" y="892"/>
                    </a:lnTo>
                    <a:lnTo>
                      <a:pt x="13251" y="34694"/>
                    </a:lnTo>
                    <a:lnTo>
                      <a:pt x="821" y="73913"/>
                    </a:lnTo>
                    <a:lnTo>
                      <a:pt x="0" y="82879"/>
                    </a:lnTo>
                    <a:lnTo>
                      <a:pt x="535" y="91916"/>
                    </a:lnTo>
                    <a:lnTo>
                      <a:pt x="3500" y="99952"/>
                    </a:lnTo>
                    <a:lnTo>
                      <a:pt x="9965" y="105917"/>
                    </a:lnTo>
                    <a:lnTo>
                      <a:pt x="17680" y="108370"/>
                    </a:lnTo>
                    <a:lnTo>
                      <a:pt x="24824" y="107251"/>
                    </a:lnTo>
                    <a:lnTo>
                      <a:pt x="50065" y="77533"/>
                    </a:lnTo>
                    <a:lnTo>
                      <a:pt x="59686" y="35051"/>
                    </a:lnTo>
                    <a:lnTo>
                      <a:pt x="61781" y="15239"/>
                    </a:lnTo>
                    <a:lnTo>
                      <a:pt x="62543" y="14477"/>
                    </a:lnTo>
                    <a:lnTo>
                      <a:pt x="62543" y="13715"/>
                    </a:lnTo>
                    <a:lnTo>
                      <a:pt x="63305" y="19811"/>
                    </a:lnTo>
                    <a:lnTo>
                      <a:pt x="63305" y="29717"/>
                    </a:lnTo>
                    <a:lnTo>
                      <a:pt x="64067" y="36575"/>
                    </a:lnTo>
                    <a:lnTo>
                      <a:pt x="67710" y="77402"/>
                    </a:lnTo>
                    <a:lnTo>
                      <a:pt x="89975" y="113537"/>
                    </a:lnTo>
                    <a:lnTo>
                      <a:pt x="95309" y="113537"/>
                    </a:lnTo>
                    <a:lnTo>
                      <a:pt x="97595" y="113537"/>
                    </a:lnTo>
                    <a:lnTo>
                      <a:pt x="99881" y="10972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2" name="Google Shape;9472;p116"/>
              <p:cNvSpPr/>
              <p:nvPr/>
            </p:nvSpPr>
            <p:spPr>
              <a:xfrm>
                <a:off x="7103935" y="5615178"/>
                <a:ext cx="41909" cy="149860"/>
              </a:xfrm>
              <a:custGeom>
                <a:rect b="b" l="l" r="r" t="t"/>
                <a:pathLst>
                  <a:path extrusionOk="0" h="149860" w="41909">
                    <a:moveTo>
                      <a:pt x="3238" y="0"/>
                    </a:moveTo>
                    <a:lnTo>
                      <a:pt x="976" y="15156"/>
                    </a:lnTo>
                    <a:lnTo>
                      <a:pt x="0" y="29241"/>
                    </a:lnTo>
                    <a:lnTo>
                      <a:pt x="452" y="43183"/>
                    </a:lnTo>
                    <a:lnTo>
                      <a:pt x="10096" y="86677"/>
                    </a:lnTo>
                    <a:lnTo>
                      <a:pt x="20002" y="114300"/>
                    </a:lnTo>
                    <a:lnTo>
                      <a:pt x="22621" y="123193"/>
                    </a:lnTo>
                    <a:lnTo>
                      <a:pt x="26098" y="132873"/>
                    </a:lnTo>
                    <a:lnTo>
                      <a:pt x="30718" y="141839"/>
                    </a:lnTo>
                    <a:lnTo>
                      <a:pt x="36766" y="148590"/>
                    </a:lnTo>
                    <a:lnTo>
                      <a:pt x="38290" y="148590"/>
                    </a:lnTo>
                    <a:lnTo>
                      <a:pt x="39814" y="148590"/>
                    </a:lnTo>
                    <a:lnTo>
                      <a:pt x="41338" y="14935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3" name="Google Shape;9473;p116"/>
              <p:cNvSpPr/>
              <p:nvPr/>
            </p:nvSpPr>
            <p:spPr>
              <a:xfrm>
                <a:off x="7178802" y="5664708"/>
                <a:ext cx="127000" cy="87629"/>
              </a:xfrm>
              <a:custGeom>
                <a:rect b="b" l="l" r="r" t="t"/>
                <a:pathLst>
                  <a:path extrusionOk="0" h="87629" w="127000">
                    <a:moveTo>
                      <a:pt x="0" y="3810"/>
                    </a:moveTo>
                    <a:lnTo>
                      <a:pt x="8382" y="51816"/>
                    </a:lnTo>
                    <a:lnTo>
                      <a:pt x="8917" y="59602"/>
                    </a:lnTo>
                    <a:lnTo>
                      <a:pt x="9810" y="68389"/>
                    </a:lnTo>
                    <a:lnTo>
                      <a:pt x="11703" y="76890"/>
                    </a:lnTo>
                    <a:lnTo>
                      <a:pt x="15240" y="83820"/>
                    </a:lnTo>
                    <a:lnTo>
                      <a:pt x="20621" y="87320"/>
                    </a:lnTo>
                    <a:lnTo>
                      <a:pt x="26860" y="87249"/>
                    </a:lnTo>
                    <a:lnTo>
                      <a:pt x="55018" y="51744"/>
                    </a:lnTo>
                    <a:lnTo>
                      <a:pt x="60162" y="12954"/>
                    </a:lnTo>
                    <a:lnTo>
                      <a:pt x="60198" y="3810"/>
                    </a:lnTo>
                    <a:lnTo>
                      <a:pt x="60198" y="1524"/>
                    </a:lnTo>
                    <a:lnTo>
                      <a:pt x="60960" y="762"/>
                    </a:lnTo>
                    <a:lnTo>
                      <a:pt x="53661" y="36290"/>
                    </a:lnTo>
                    <a:lnTo>
                      <a:pt x="54006" y="46672"/>
                    </a:lnTo>
                    <a:lnTo>
                      <a:pt x="74676" y="80581"/>
                    </a:lnTo>
                    <a:lnTo>
                      <a:pt x="102917" y="87320"/>
                    </a:lnTo>
                    <a:lnTo>
                      <a:pt x="110680" y="86487"/>
                    </a:lnTo>
                    <a:lnTo>
                      <a:pt x="118157" y="84510"/>
                    </a:lnTo>
                    <a:lnTo>
                      <a:pt x="126492" y="8153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4" name="Google Shape;9474;p116"/>
              <p:cNvSpPr/>
              <p:nvPr/>
            </p:nvSpPr>
            <p:spPr>
              <a:xfrm>
                <a:off x="7322058" y="5646420"/>
                <a:ext cx="55879" cy="114935"/>
              </a:xfrm>
              <a:custGeom>
                <a:rect b="b" l="l" r="r" t="t"/>
                <a:pathLst>
                  <a:path extrusionOk="0" h="114935" w="55879">
                    <a:moveTo>
                      <a:pt x="13716" y="0"/>
                    </a:moveTo>
                    <a:lnTo>
                      <a:pt x="6322" y="9501"/>
                    </a:lnTo>
                    <a:lnTo>
                      <a:pt x="2000" y="17716"/>
                    </a:lnTo>
                    <a:lnTo>
                      <a:pt x="107" y="26789"/>
                    </a:lnTo>
                    <a:lnTo>
                      <a:pt x="0" y="38862"/>
                    </a:lnTo>
                    <a:lnTo>
                      <a:pt x="416" y="50613"/>
                    </a:lnTo>
                    <a:lnTo>
                      <a:pt x="8155" y="91880"/>
                    </a:lnTo>
                    <a:lnTo>
                      <a:pt x="29158" y="114800"/>
                    </a:lnTo>
                    <a:lnTo>
                      <a:pt x="36480" y="113538"/>
                    </a:lnTo>
                    <a:lnTo>
                      <a:pt x="43088" y="109989"/>
                    </a:lnTo>
                    <a:lnTo>
                      <a:pt x="48768" y="105155"/>
                    </a:lnTo>
                    <a:lnTo>
                      <a:pt x="51054" y="102870"/>
                    </a:lnTo>
                    <a:lnTo>
                      <a:pt x="53340" y="100583"/>
                    </a:lnTo>
                    <a:lnTo>
                      <a:pt x="55626" y="9753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5" name="Google Shape;9475;p116"/>
              <p:cNvSpPr/>
              <p:nvPr/>
            </p:nvSpPr>
            <p:spPr>
              <a:xfrm>
                <a:off x="7321296" y="5642193"/>
                <a:ext cx="69850" cy="52704"/>
              </a:xfrm>
              <a:custGeom>
                <a:rect b="b" l="l" r="r" t="t"/>
                <a:pathLst>
                  <a:path extrusionOk="0" h="52704" w="69850">
                    <a:moveTo>
                      <a:pt x="15240" y="44612"/>
                    </a:moveTo>
                    <a:lnTo>
                      <a:pt x="27158" y="49839"/>
                    </a:lnTo>
                    <a:lnTo>
                      <a:pt x="36861" y="52137"/>
                    </a:lnTo>
                    <a:lnTo>
                      <a:pt x="46422" y="50291"/>
                    </a:lnTo>
                    <a:lnTo>
                      <a:pt x="57912" y="43088"/>
                    </a:lnTo>
                    <a:lnTo>
                      <a:pt x="63007" y="38183"/>
                    </a:lnTo>
                    <a:lnTo>
                      <a:pt x="67246" y="31849"/>
                    </a:lnTo>
                    <a:lnTo>
                      <a:pt x="69484" y="24657"/>
                    </a:lnTo>
                    <a:lnTo>
                      <a:pt x="68580" y="17180"/>
                    </a:lnTo>
                    <a:lnTo>
                      <a:pt x="27027" y="0"/>
                    </a:lnTo>
                    <a:lnTo>
                      <a:pt x="17907" y="511"/>
                    </a:lnTo>
                    <a:lnTo>
                      <a:pt x="9358" y="2881"/>
                    </a:lnTo>
                    <a:lnTo>
                      <a:pt x="1524" y="8036"/>
                    </a:lnTo>
                    <a:lnTo>
                      <a:pt x="0" y="9560"/>
                    </a:lnTo>
                    <a:lnTo>
                      <a:pt x="0" y="10322"/>
                    </a:lnTo>
                    <a:lnTo>
                      <a:pt x="0" y="1184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476" name="Google Shape;9476;p116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584160" y="5634202"/>
              <a:ext cx="162356" cy="17073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477" name="Google Shape;9477;p116"/>
            <p:cNvGrpSpPr/>
            <p:nvPr/>
          </p:nvGrpSpPr>
          <p:grpSpPr>
            <a:xfrm>
              <a:off x="7992783" y="5487136"/>
              <a:ext cx="685660" cy="327258"/>
              <a:chOff x="7992783" y="5487136"/>
              <a:chExt cx="685660" cy="327258"/>
            </a:xfrm>
          </p:grpSpPr>
          <p:pic>
            <p:nvPicPr>
              <p:cNvPr id="9478" name="Google Shape;9478;p116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992783" y="5528189"/>
                <a:ext cx="108981" cy="2340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79" name="Google Shape;9479;p116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8122894" y="5569873"/>
                <a:ext cx="110540" cy="174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80" name="Google Shape;9480;p116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8254197" y="5487136"/>
                <a:ext cx="424246" cy="3272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481" name="Google Shape;9481;p116"/>
            <p:cNvGrpSpPr/>
            <p:nvPr/>
          </p:nvGrpSpPr>
          <p:grpSpPr>
            <a:xfrm>
              <a:off x="8726970" y="5430011"/>
              <a:ext cx="322160" cy="277560"/>
              <a:chOff x="8726970" y="5430011"/>
              <a:chExt cx="322160" cy="277560"/>
            </a:xfrm>
          </p:grpSpPr>
          <p:pic>
            <p:nvPicPr>
              <p:cNvPr id="9482" name="Google Shape;9482;p116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726970" y="5453608"/>
                <a:ext cx="229603" cy="25396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83" name="Google Shape;9483;p116"/>
              <p:cNvSpPr/>
              <p:nvPr/>
            </p:nvSpPr>
            <p:spPr>
              <a:xfrm>
                <a:off x="8951976" y="5430011"/>
                <a:ext cx="97154" cy="275589"/>
              </a:xfrm>
              <a:custGeom>
                <a:rect b="b" l="l" r="r" t="t"/>
                <a:pathLst>
                  <a:path extrusionOk="0" h="275589" w="97154">
                    <a:moveTo>
                      <a:pt x="11429" y="0"/>
                    </a:moveTo>
                    <a:lnTo>
                      <a:pt x="51053" y="16763"/>
                    </a:lnTo>
                    <a:lnTo>
                      <a:pt x="73247" y="48005"/>
                    </a:lnTo>
                    <a:lnTo>
                      <a:pt x="86867" y="83819"/>
                    </a:lnTo>
                    <a:lnTo>
                      <a:pt x="95916" y="129635"/>
                    </a:lnTo>
                    <a:lnTo>
                      <a:pt x="97047" y="153364"/>
                    </a:lnTo>
                    <a:lnTo>
                      <a:pt x="95249" y="176021"/>
                    </a:lnTo>
                    <a:lnTo>
                      <a:pt x="80771" y="215741"/>
                    </a:lnTo>
                    <a:lnTo>
                      <a:pt x="54863" y="249173"/>
                    </a:lnTo>
                    <a:lnTo>
                      <a:pt x="15644" y="272319"/>
                    </a:lnTo>
                    <a:lnTo>
                      <a:pt x="0" y="275081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487" name="Shape 9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8" name="Google Shape;9488;p117"/>
          <p:cNvGrpSpPr/>
          <p:nvPr/>
        </p:nvGrpSpPr>
        <p:grpSpPr>
          <a:xfrm>
            <a:off x="966663" y="737729"/>
            <a:ext cx="4882405" cy="2956923"/>
            <a:chOff x="3383695" y="1897354"/>
            <a:chExt cx="3972018" cy="2444546"/>
          </a:xfrm>
        </p:grpSpPr>
        <p:grpSp>
          <p:nvGrpSpPr>
            <p:cNvPr id="9489" name="Google Shape;9489;p117"/>
            <p:cNvGrpSpPr/>
            <p:nvPr/>
          </p:nvGrpSpPr>
          <p:grpSpPr>
            <a:xfrm>
              <a:off x="7222998" y="3765327"/>
              <a:ext cx="132715" cy="91409"/>
              <a:chOff x="7222998" y="3765327"/>
              <a:chExt cx="132715" cy="91409"/>
            </a:xfrm>
          </p:grpSpPr>
          <p:sp>
            <p:nvSpPr>
              <p:cNvPr id="9490" name="Google Shape;9490;p117"/>
              <p:cNvSpPr/>
              <p:nvPr/>
            </p:nvSpPr>
            <p:spPr>
              <a:xfrm>
                <a:off x="7229094" y="3789426"/>
                <a:ext cx="2540" cy="67310"/>
              </a:xfrm>
              <a:custGeom>
                <a:rect b="b" l="l" r="r" t="t"/>
                <a:pathLst>
                  <a:path extrusionOk="0" h="67310" w="2540">
                    <a:moveTo>
                      <a:pt x="2285" y="0"/>
                    </a:moveTo>
                    <a:lnTo>
                      <a:pt x="1845" y="9715"/>
                    </a:lnTo>
                    <a:lnTo>
                      <a:pt x="1619" y="19431"/>
                    </a:lnTo>
                    <a:lnTo>
                      <a:pt x="1535" y="29146"/>
                    </a:lnTo>
                    <a:lnTo>
                      <a:pt x="1523" y="38862"/>
                    </a:lnTo>
                    <a:lnTo>
                      <a:pt x="1607" y="46053"/>
                    </a:lnTo>
                    <a:lnTo>
                      <a:pt x="1619" y="53530"/>
                    </a:lnTo>
                    <a:lnTo>
                      <a:pt x="1202" y="60721"/>
                    </a:lnTo>
                    <a:lnTo>
                      <a:pt x="0" y="67056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1" name="Google Shape;9491;p117"/>
              <p:cNvSpPr/>
              <p:nvPr/>
            </p:nvSpPr>
            <p:spPr>
              <a:xfrm>
                <a:off x="7222998" y="3765327"/>
                <a:ext cx="132715" cy="88264"/>
              </a:xfrm>
              <a:custGeom>
                <a:rect b="b" l="l" r="r" t="t"/>
                <a:pathLst>
                  <a:path extrusionOk="0" h="88264" w="132715">
                    <a:moveTo>
                      <a:pt x="2285" y="20288"/>
                    </a:moveTo>
                    <a:lnTo>
                      <a:pt x="761" y="18002"/>
                    </a:lnTo>
                    <a:lnTo>
                      <a:pt x="0" y="19526"/>
                    </a:lnTo>
                    <a:lnTo>
                      <a:pt x="761" y="17240"/>
                    </a:lnTo>
                    <a:lnTo>
                      <a:pt x="3809" y="14954"/>
                    </a:lnTo>
                    <a:lnTo>
                      <a:pt x="4571" y="14192"/>
                    </a:lnTo>
                    <a:lnTo>
                      <a:pt x="5333" y="13430"/>
                    </a:lnTo>
                    <a:lnTo>
                      <a:pt x="6095" y="12668"/>
                    </a:lnTo>
                    <a:lnTo>
                      <a:pt x="6857" y="12668"/>
                    </a:lnTo>
                    <a:lnTo>
                      <a:pt x="8381" y="12668"/>
                    </a:lnTo>
                    <a:lnTo>
                      <a:pt x="9143" y="12668"/>
                    </a:lnTo>
                    <a:lnTo>
                      <a:pt x="46303" y="1297"/>
                    </a:lnTo>
                    <a:lnTo>
                      <a:pt x="57245" y="0"/>
                    </a:lnTo>
                    <a:lnTo>
                      <a:pt x="67758" y="845"/>
                    </a:lnTo>
                    <a:lnTo>
                      <a:pt x="76199" y="5048"/>
                    </a:lnTo>
                    <a:lnTo>
                      <a:pt x="80688" y="10834"/>
                    </a:lnTo>
                    <a:lnTo>
                      <a:pt x="82391" y="17621"/>
                    </a:lnTo>
                    <a:lnTo>
                      <a:pt x="82522" y="24979"/>
                    </a:lnTo>
                    <a:lnTo>
                      <a:pt x="82295" y="32480"/>
                    </a:lnTo>
                    <a:lnTo>
                      <a:pt x="82367" y="42779"/>
                    </a:lnTo>
                    <a:lnTo>
                      <a:pt x="81724" y="53149"/>
                    </a:lnTo>
                    <a:lnTo>
                      <a:pt x="80795" y="63662"/>
                    </a:lnTo>
                    <a:lnTo>
                      <a:pt x="80009" y="74390"/>
                    </a:lnTo>
                    <a:lnTo>
                      <a:pt x="80009" y="79724"/>
                    </a:lnTo>
                    <a:lnTo>
                      <a:pt x="80009" y="86582"/>
                    </a:lnTo>
                    <a:lnTo>
                      <a:pt x="86867" y="88106"/>
                    </a:lnTo>
                    <a:lnTo>
                      <a:pt x="120586" y="70354"/>
                    </a:lnTo>
                    <a:lnTo>
                      <a:pt x="128873" y="61138"/>
                    </a:lnTo>
                    <a:lnTo>
                      <a:pt x="132587" y="5610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492" name="Google Shape;9492;p1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83695" y="1897354"/>
              <a:ext cx="3945246" cy="20147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93" name="Google Shape;9493;p1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89472" y="4050766"/>
              <a:ext cx="144830" cy="238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94" name="Google Shape;9494;p1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934936" y="4172686"/>
              <a:ext cx="135686" cy="1692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95" name="Google Shape;9495;p117"/>
          <p:cNvGrpSpPr/>
          <p:nvPr/>
        </p:nvGrpSpPr>
        <p:grpSpPr>
          <a:xfrm>
            <a:off x="1108278" y="4381810"/>
            <a:ext cx="2671332" cy="1889533"/>
            <a:chOff x="8087080" y="1917191"/>
            <a:chExt cx="1868195" cy="1762460"/>
          </a:xfrm>
        </p:grpSpPr>
        <p:sp>
          <p:nvSpPr>
            <p:cNvPr id="9496" name="Google Shape;9496;p117"/>
            <p:cNvSpPr/>
            <p:nvPr/>
          </p:nvSpPr>
          <p:spPr>
            <a:xfrm>
              <a:off x="8244840" y="2738627"/>
              <a:ext cx="77470" cy="6985"/>
            </a:xfrm>
            <a:custGeom>
              <a:rect b="b" l="l" r="r" t="t"/>
              <a:pathLst>
                <a:path extrusionOk="0" h="6985" w="77470">
                  <a:moveTo>
                    <a:pt x="0" y="4572"/>
                  </a:moveTo>
                  <a:lnTo>
                    <a:pt x="9596" y="5131"/>
                  </a:lnTo>
                  <a:lnTo>
                    <a:pt x="19050" y="5619"/>
                  </a:lnTo>
                  <a:lnTo>
                    <a:pt x="28503" y="5965"/>
                  </a:lnTo>
                  <a:lnTo>
                    <a:pt x="38100" y="6096"/>
                  </a:lnTo>
                  <a:lnTo>
                    <a:pt x="46791" y="6381"/>
                  </a:lnTo>
                  <a:lnTo>
                    <a:pt x="75438" y="762"/>
                  </a:lnTo>
                  <a:lnTo>
                    <a:pt x="76962" y="0"/>
                  </a:lnTo>
                </a:path>
              </a:pathLst>
            </a:custGeom>
            <a:noFill/>
            <a:ln cap="flat" cmpd="sng" w="229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97" name="Google Shape;9497;p117"/>
            <p:cNvGrpSpPr/>
            <p:nvPr/>
          </p:nvGrpSpPr>
          <p:grpSpPr>
            <a:xfrm>
              <a:off x="8481034" y="2665476"/>
              <a:ext cx="447446" cy="270534"/>
              <a:chOff x="8481034" y="2665476"/>
              <a:chExt cx="447446" cy="270534"/>
            </a:xfrm>
          </p:grpSpPr>
          <p:pic>
            <p:nvPicPr>
              <p:cNvPr id="9498" name="Google Shape;9498;p11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481034" y="2705836"/>
                <a:ext cx="157022" cy="2301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99" name="Google Shape;9499;p117"/>
              <p:cNvSpPr/>
              <p:nvPr/>
            </p:nvSpPr>
            <p:spPr>
              <a:xfrm>
                <a:off x="8670797" y="2740914"/>
                <a:ext cx="18415" cy="142875"/>
              </a:xfrm>
              <a:custGeom>
                <a:rect b="b" l="l" r="r" t="t"/>
                <a:pathLst>
                  <a:path extrusionOk="0" h="142875" w="18415">
                    <a:moveTo>
                      <a:pt x="0" y="0"/>
                    </a:moveTo>
                    <a:lnTo>
                      <a:pt x="15430" y="41469"/>
                    </a:lnTo>
                    <a:lnTo>
                      <a:pt x="17716" y="87630"/>
                    </a:lnTo>
                    <a:lnTo>
                      <a:pt x="17835" y="102489"/>
                    </a:lnTo>
                    <a:lnTo>
                      <a:pt x="17526" y="117348"/>
                    </a:lnTo>
                    <a:lnTo>
                      <a:pt x="16764" y="125730"/>
                    </a:lnTo>
                    <a:lnTo>
                      <a:pt x="16002" y="134112"/>
                    </a:lnTo>
                    <a:lnTo>
                      <a:pt x="15240" y="14249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0" name="Google Shape;9500;p117"/>
              <p:cNvSpPr/>
              <p:nvPr/>
            </p:nvSpPr>
            <p:spPr>
              <a:xfrm>
                <a:off x="8689085" y="2757678"/>
                <a:ext cx="71754" cy="108585"/>
              </a:xfrm>
              <a:custGeom>
                <a:rect b="b" l="l" r="r" t="t"/>
                <a:pathLst>
                  <a:path extrusionOk="0" h="108585" w="71754">
                    <a:moveTo>
                      <a:pt x="57150" y="0"/>
                    </a:moveTo>
                    <a:lnTo>
                      <a:pt x="46993" y="11441"/>
                    </a:lnTo>
                    <a:lnTo>
                      <a:pt x="37052" y="22955"/>
                    </a:lnTo>
                    <a:lnTo>
                      <a:pt x="27253" y="34611"/>
                    </a:lnTo>
                    <a:lnTo>
                      <a:pt x="17526" y="46482"/>
                    </a:lnTo>
                    <a:lnTo>
                      <a:pt x="12192" y="51816"/>
                    </a:lnTo>
                    <a:lnTo>
                      <a:pt x="3810" y="58674"/>
                    </a:lnTo>
                    <a:lnTo>
                      <a:pt x="2286" y="66294"/>
                    </a:lnTo>
                    <a:lnTo>
                      <a:pt x="0" y="73152"/>
                    </a:lnTo>
                    <a:lnTo>
                      <a:pt x="38100" y="92964"/>
                    </a:lnTo>
                    <a:lnTo>
                      <a:pt x="52197" y="96488"/>
                    </a:lnTo>
                    <a:lnTo>
                      <a:pt x="59316" y="98214"/>
                    </a:lnTo>
                    <a:lnTo>
                      <a:pt x="66294" y="100584"/>
                    </a:lnTo>
                    <a:lnTo>
                      <a:pt x="70104" y="102107"/>
                    </a:lnTo>
                    <a:lnTo>
                      <a:pt x="71628" y="104394"/>
                    </a:lnTo>
                    <a:lnTo>
                      <a:pt x="70866" y="10820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1" name="Google Shape;9501;p117"/>
              <p:cNvSpPr/>
              <p:nvPr/>
            </p:nvSpPr>
            <p:spPr>
              <a:xfrm>
                <a:off x="8792146" y="2751653"/>
                <a:ext cx="93345" cy="107950"/>
              </a:xfrm>
              <a:custGeom>
                <a:rect b="b" l="l" r="r" t="t"/>
                <a:pathLst>
                  <a:path extrusionOk="0" h="107950" w="93345">
                    <a:moveTo>
                      <a:pt x="55435" y="66222"/>
                    </a:moveTo>
                    <a:lnTo>
                      <a:pt x="55935" y="52935"/>
                    </a:lnTo>
                    <a:lnTo>
                      <a:pt x="56578" y="38219"/>
                    </a:lnTo>
                    <a:lnTo>
                      <a:pt x="56078" y="23788"/>
                    </a:lnTo>
                    <a:lnTo>
                      <a:pt x="53149" y="11358"/>
                    </a:lnTo>
                    <a:lnTo>
                      <a:pt x="49720" y="6048"/>
                    </a:lnTo>
                    <a:lnTo>
                      <a:pt x="44577" y="2024"/>
                    </a:lnTo>
                    <a:lnTo>
                      <a:pt x="38576" y="0"/>
                    </a:lnTo>
                    <a:lnTo>
                      <a:pt x="32575" y="690"/>
                    </a:lnTo>
                    <a:lnTo>
                      <a:pt x="6667" y="38790"/>
                    </a:lnTo>
                    <a:lnTo>
                      <a:pt x="0" y="69937"/>
                    </a:lnTo>
                    <a:lnTo>
                      <a:pt x="452" y="86689"/>
                    </a:lnTo>
                    <a:lnTo>
                      <a:pt x="5905" y="100512"/>
                    </a:lnTo>
                    <a:lnTo>
                      <a:pt x="12275" y="105608"/>
                    </a:lnTo>
                    <a:lnTo>
                      <a:pt x="20288" y="107561"/>
                    </a:lnTo>
                    <a:lnTo>
                      <a:pt x="28729" y="106941"/>
                    </a:lnTo>
                    <a:lnTo>
                      <a:pt x="55435" y="70794"/>
                    </a:lnTo>
                    <a:lnTo>
                      <a:pt x="57054" y="52601"/>
                    </a:lnTo>
                    <a:lnTo>
                      <a:pt x="57042" y="43684"/>
                    </a:lnTo>
                    <a:lnTo>
                      <a:pt x="56959" y="34980"/>
                    </a:lnTo>
                    <a:lnTo>
                      <a:pt x="56959" y="31170"/>
                    </a:lnTo>
                    <a:lnTo>
                      <a:pt x="56959" y="30408"/>
                    </a:lnTo>
                    <a:lnTo>
                      <a:pt x="56959" y="28122"/>
                    </a:lnTo>
                    <a:lnTo>
                      <a:pt x="57471" y="34730"/>
                    </a:lnTo>
                    <a:lnTo>
                      <a:pt x="58769" y="40981"/>
                    </a:lnTo>
                    <a:lnTo>
                      <a:pt x="60495" y="47089"/>
                    </a:lnTo>
                    <a:lnTo>
                      <a:pt x="62293" y="53268"/>
                    </a:lnTo>
                    <a:lnTo>
                      <a:pt x="64662" y="62376"/>
                    </a:lnTo>
                    <a:lnTo>
                      <a:pt x="85153" y="94416"/>
                    </a:lnTo>
                    <a:lnTo>
                      <a:pt x="92773" y="9594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2" name="Google Shape;9502;p117"/>
              <p:cNvSpPr/>
              <p:nvPr/>
            </p:nvSpPr>
            <p:spPr>
              <a:xfrm>
                <a:off x="8898635" y="2665476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8287"/>
                    </a:lnTo>
                    <a:lnTo>
                      <a:pt x="4571" y="22859"/>
                    </a:lnTo>
                    <a:lnTo>
                      <a:pt x="17525" y="22859"/>
                    </a:lnTo>
                    <a:lnTo>
                      <a:pt x="22859" y="18287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4571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3" name="Google Shape;9503;p117"/>
              <p:cNvSpPr/>
              <p:nvPr/>
            </p:nvSpPr>
            <p:spPr>
              <a:xfrm>
                <a:off x="8917685" y="2776728"/>
                <a:ext cx="10795" cy="66039"/>
              </a:xfrm>
              <a:custGeom>
                <a:rect b="b" l="l" r="r" t="t"/>
                <a:pathLst>
                  <a:path extrusionOk="0" h="66039" w="10795">
                    <a:moveTo>
                      <a:pt x="0" y="0"/>
                    </a:moveTo>
                    <a:lnTo>
                      <a:pt x="369" y="11108"/>
                    </a:lnTo>
                    <a:lnTo>
                      <a:pt x="666" y="22574"/>
                    </a:lnTo>
                    <a:lnTo>
                      <a:pt x="1393" y="34182"/>
                    </a:lnTo>
                    <a:lnTo>
                      <a:pt x="3048" y="45720"/>
                    </a:lnTo>
                    <a:lnTo>
                      <a:pt x="5334" y="53340"/>
                    </a:lnTo>
                    <a:lnTo>
                      <a:pt x="7620" y="59436"/>
                    </a:lnTo>
                    <a:lnTo>
                      <a:pt x="10668" y="6553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504" name="Google Shape;9504;p1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984335" y="2667736"/>
              <a:ext cx="222935" cy="17683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05" name="Google Shape;9505;p117"/>
            <p:cNvGrpSpPr/>
            <p:nvPr/>
          </p:nvGrpSpPr>
          <p:grpSpPr>
            <a:xfrm>
              <a:off x="8599906" y="2987801"/>
              <a:ext cx="1148170" cy="310921"/>
              <a:chOff x="8599906" y="2987801"/>
              <a:chExt cx="1148170" cy="310921"/>
            </a:xfrm>
          </p:grpSpPr>
          <p:pic>
            <p:nvPicPr>
              <p:cNvPr id="9506" name="Google Shape;9506;p11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599906" y="3094456"/>
                <a:ext cx="439724" cy="2042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07" name="Google Shape;9507;p117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9062440" y="2987801"/>
                <a:ext cx="423722" cy="2484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08" name="Google Shape;9508;p117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9526344" y="3058642"/>
                <a:ext cx="94693" cy="1010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09" name="Google Shape;9509;p117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9646537" y="3028924"/>
                <a:ext cx="101539" cy="1189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510" name="Google Shape;9510;p117"/>
            <p:cNvGrpSpPr/>
            <p:nvPr/>
          </p:nvGrpSpPr>
          <p:grpSpPr>
            <a:xfrm>
              <a:off x="8702776" y="3449573"/>
              <a:ext cx="794638" cy="230078"/>
              <a:chOff x="8702776" y="3449573"/>
              <a:chExt cx="794638" cy="230078"/>
            </a:xfrm>
          </p:grpSpPr>
          <p:pic>
            <p:nvPicPr>
              <p:cNvPr id="9511" name="Google Shape;9511;p117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702776" y="3470884"/>
                <a:ext cx="243890" cy="2087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12" name="Google Shape;9512;p117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8975572" y="3486124"/>
                <a:ext cx="141782" cy="1501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13" name="Google Shape;9513;p117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9150070" y="3494184"/>
                <a:ext cx="117875" cy="11238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14" name="Google Shape;9514;p117"/>
              <p:cNvSpPr/>
              <p:nvPr/>
            </p:nvSpPr>
            <p:spPr>
              <a:xfrm>
                <a:off x="9240773" y="3449573"/>
                <a:ext cx="12700" cy="6985"/>
              </a:xfrm>
              <a:custGeom>
                <a:rect b="b" l="l" r="r" t="t"/>
                <a:pathLst>
                  <a:path extrusionOk="0" h="6985" w="12700">
                    <a:moveTo>
                      <a:pt x="0" y="0"/>
                    </a:moveTo>
                    <a:lnTo>
                      <a:pt x="3810" y="2285"/>
                    </a:lnTo>
                    <a:lnTo>
                      <a:pt x="8382" y="4571"/>
                    </a:lnTo>
                    <a:lnTo>
                      <a:pt x="12192" y="6857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515" name="Google Shape;9515;p117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9291421" y="3496030"/>
                <a:ext cx="76631" cy="1030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16" name="Google Shape;9516;p117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9390862" y="3459204"/>
                <a:ext cx="106552" cy="12755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517" name="Google Shape;9517;p117"/>
            <p:cNvGrpSpPr/>
            <p:nvPr/>
          </p:nvGrpSpPr>
          <p:grpSpPr>
            <a:xfrm>
              <a:off x="8087080" y="2348458"/>
              <a:ext cx="485444" cy="239318"/>
              <a:chOff x="8087080" y="2348458"/>
              <a:chExt cx="485444" cy="239318"/>
            </a:xfrm>
          </p:grpSpPr>
          <p:pic>
            <p:nvPicPr>
              <p:cNvPr id="9518" name="Google Shape;9518;p117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087080" y="2348458"/>
                <a:ext cx="157022" cy="2393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19" name="Google Shape;9519;p117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8277580" y="2365222"/>
                <a:ext cx="147116" cy="1852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20" name="Google Shape;9520;p117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8453602" y="2355090"/>
                <a:ext cx="118922" cy="17172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521" name="Google Shape;9521;p117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349970" y="2016988"/>
              <a:ext cx="136448" cy="194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22" name="Google Shape;9522;p117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8548852" y="2023084"/>
              <a:ext cx="138734" cy="185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23" name="Google Shape;9523;p117"/>
            <p:cNvSpPr/>
            <p:nvPr/>
          </p:nvSpPr>
          <p:spPr>
            <a:xfrm>
              <a:off x="8791956" y="2103882"/>
              <a:ext cx="80009" cy="3810"/>
            </a:xfrm>
            <a:custGeom>
              <a:rect b="b" l="l" r="r" t="t"/>
              <a:pathLst>
                <a:path extrusionOk="0" h="3810" w="80009">
                  <a:moveTo>
                    <a:pt x="0" y="0"/>
                  </a:moveTo>
                  <a:lnTo>
                    <a:pt x="11775" y="1976"/>
                  </a:lnTo>
                  <a:lnTo>
                    <a:pt x="23336" y="3238"/>
                  </a:lnTo>
                  <a:lnTo>
                    <a:pt x="35040" y="3643"/>
                  </a:lnTo>
                  <a:lnTo>
                    <a:pt x="47244" y="3047"/>
                  </a:lnTo>
                  <a:lnTo>
                    <a:pt x="53685" y="2381"/>
                  </a:lnTo>
                  <a:lnTo>
                    <a:pt x="61055" y="1142"/>
                  </a:lnTo>
                  <a:lnTo>
                    <a:pt x="68568" y="476"/>
                  </a:lnTo>
                  <a:lnTo>
                    <a:pt x="75438" y="1523"/>
                  </a:lnTo>
                  <a:lnTo>
                    <a:pt x="80010" y="3047"/>
                  </a:lnTo>
                  <a:lnTo>
                    <a:pt x="73914" y="1523"/>
                  </a:lnTo>
                  <a:lnTo>
                    <a:pt x="76962" y="3047"/>
                  </a:lnTo>
                  <a:lnTo>
                    <a:pt x="71628" y="3047"/>
                  </a:lnTo>
                  <a:lnTo>
                    <a:pt x="71628" y="3809"/>
                  </a:lnTo>
                  <a:lnTo>
                    <a:pt x="67056" y="0"/>
                  </a:lnTo>
                </a:path>
              </a:pathLst>
            </a:custGeom>
            <a:noFill/>
            <a:ln cap="flat" cmpd="sng" w="22900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524" name="Google Shape;9524;p117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8992336" y="2036800"/>
              <a:ext cx="118922" cy="15473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25" name="Google Shape;9525;p117"/>
            <p:cNvGrpSpPr/>
            <p:nvPr/>
          </p:nvGrpSpPr>
          <p:grpSpPr>
            <a:xfrm>
              <a:off x="9171431" y="1917191"/>
              <a:ext cx="783844" cy="609815"/>
              <a:chOff x="9171431" y="1917191"/>
              <a:chExt cx="783844" cy="609815"/>
            </a:xfrm>
          </p:grpSpPr>
          <p:sp>
            <p:nvSpPr>
              <p:cNvPr id="9526" name="Google Shape;9526;p117"/>
              <p:cNvSpPr/>
              <p:nvPr/>
            </p:nvSpPr>
            <p:spPr>
              <a:xfrm>
                <a:off x="9184100" y="2031491"/>
                <a:ext cx="6984" cy="132714"/>
              </a:xfrm>
              <a:custGeom>
                <a:rect b="b" l="l" r="r" t="t"/>
                <a:pathLst>
                  <a:path extrusionOk="0" h="132714" w="6984">
                    <a:moveTo>
                      <a:pt x="4857" y="0"/>
                    </a:moveTo>
                    <a:lnTo>
                      <a:pt x="1178" y="13775"/>
                    </a:lnTo>
                    <a:lnTo>
                      <a:pt x="0" y="25622"/>
                    </a:lnTo>
                    <a:lnTo>
                      <a:pt x="678" y="37611"/>
                    </a:lnTo>
                    <a:lnTo>
                      <a:pt x="2571" y="51816"/>
                    </a:lnTo>
                    <a:lnTo>
                      <a:pt x="4452" y="65972"/>
                    </a:lnTo>
                    <a:lnTo>
                      <a:pt x="6381" y="107442"/>
                    </a:lnTo>
                    <a:lnTo>
                      <a:pt x="6381" y="124205"/>
                    </a:lnTo>
                    <a:lnTo>
                      <a:pt x="6381" y="13258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527" name="Google Shape;9527;p117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9226544" y="2060422"/>
                <a:ext cx="145318" cy="1805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28" name="Google Shape;9528;p117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9402578" y="1967494"/>
                <a:ext cx="155213" cy="2437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29" name="Google Shape;9529;p117"/>
              <p:cNvSpPr/>
              <p:nvPr/>
            </p:nvSpPr>
            <p:spPr>
              <a:xfrm>
                <a:off x="9603164" y="2013203"/>
                <a:ext cx="11429" cy="140335"/>
              </a:xfrm>
              <a:custGeom>
                <a:rect b="b" l="l" r="r" t="t"/>
                <a:pathLst>
                  <a:path extrusionOk="0" h="140335" w="11429">
                    <a:moveTo>
                      <a:pt x="4893" y="0"/>
                    </a:moveTo>
                    <a:lnTo>
                      <a:pt x="2250" y="15287"/>
                    </a:lnTo>
                    <a:lnTo>
                      <a:pt x="892" y="29718"/>
                    </a:lnTo>
                    <a:lnTo>
                      <a:pt x="392" y="44148"/>
                    </a:lnTo>
                    <a:lnTo>
                      <a:pt x="321" y="59436"/>
                    </a:lnTo>
                    <a:lnTo>
                      <a:pt x="321" y="73152"/>
                    </a:lnTo>
                    <a:lnTo>
                      <a:pt x="321" y="86868"/>
                    </a:lnTo>
                    <a:lnTo>
                      <a:pt x="321" y="100584"/>
                    </a:lnTo>
                    <a:lnTo>
                      <a:pt x="321" y="114300"/>
                    </a:lnTo>
                    <a:lnTo>
                      <a:pt x="0" y="121027"/>
                    </a:lnTo>
                    <a:lnTo>
                      <a:pt x="35" y="128682"/>
                    </a:lnTo>
                    <a:lnTo>
                      <a:pt x="1928" y="135624"/>
                    </a:lnTo>
                    <a:lnTo>
                      <a:pt x="7179" y="140208"/>
                    </a:lnTo>
                    <a:lnTo>
                      <a:pt x="8703" y="140208"/>
                    </a:lnTo>
                    <a:lnTo>
                      <a:pt x="10227" y="140208"/>
                    </a:lnTo>
                    <a:lnTo>
                      <a:pt x="10989" y="140208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530" name="Google Shape;9530;p117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9650918" y="1948408"/>
                <a:ext cx="212243" cy="1889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31" name="Google Shape;9531;p117"/>
              <p:cNvSpPr/>
              <p:nvPr/>
            </p:nvSpPr>
            <p:spPr>
              <a:xfrm>
                <a:off x="9813035" y="1917191"/>
                <a:ext cx="142240" cy="234314"/>
              </a:xfrm>
              <a:custGeom>
                <a:rect b="b" l="l" r="r" t="t"/>
                <a:pathLst>
                  <a:path extrusionOk="0" h="234314" w="142240">
                    <a:moveTo>
                      <a:pt x="83057" y="0"/>
                    </a:moveTo>
                    <a:lnTo>
                      <a:pt x="117133" y="26253"/>
                    </a:lnTo>
                    <a:lnTo>
                      <a:pt x="138874" y="76580"/>
                    </a:lnTo>
                    <a:lnTo>
                      <a:pt x="141731" y="115823"/>
                    </a:lnTo>
                    <a:lnTo>
                      <a:pt x="138624" y="136243"/>
                    </a:lnTo>
                    <a:lnTo>
                      <a:pt x="121265" y="172509"/>
                    </a:lnTo>
                    <a:lnTo>
                      <a:pt x="92880" y="200727"/>
                    </a:lnTo>
                    <a:lnTo>
                      <a:pt x="58042" y="220896"/>
                    </a:lnTo>
                    <a:lnTo>
                      <a:pt x="17525" y="232029"/>
                    </a:lnTo>
                    <a:lnTo>
                      <a:pt x="9191" y="233195"/>
                    </a:lnTo>
                    <a:lnTo>
                      <a:pt x="0" y="233934"/>
                    </a:lnTo>
                  </a:path>
                </a:pathLst>
              </a:custGeom>
              <a:noFill/>
              <a:ln cap="flat" cmpd="sng" w="22900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2" name="Google Shape;9532;p117"/>
              <p:cNvSpPr/>
              <p:nvPr/>
            </p:nvSpPr>
            <p:spPr>
              <a:xfrm>
                <a:off x="9171431" y="2226563"/>
                <a:ext cx="625475" cy="91439"/>
              </a:xfrm>
              <a:custGeom>
                <a:rect b="b" l="l" r="r" t="t"/>
                <a:pathLst>
                  <a:path extrusionOk="0" h="91439" w="625475">
                    <a:moveTo>
                      <a:pt x="0" y="73151"/>
                    </a:moveTo>
                    <a:lnTo>
                      <a:pt x="12787" y="78605"/>
                    </a:lnTo>
                    <a:lnTo>
                      <a:pt x="24574" y="82486"/>
                    </a:lnTo>
                    <a:lnTo>
                      <a:pt x="36647" y="84939"/>
                    </a:lnTo>
                    <a:lnTo>
                      <a:pt x="50292" y="86105"/>
                    </a:lnTo>
                    <a:lnTo>
                      <a:pt x="70496" y="85474"/>
                    </a:lnTo>
                    <a:lnTo>
                      <a:pt x="109763" y="78497"/>
                    </a:lnTo>
                    <a:lnTo>
                      <a:pt x="158710" y="64734"/>
                    </a:lnTo>
                    <a:lnTo>
                      <a:pt x="188023" y="56102"/>
                    </a:lnTo>
                    <a:lnTo>
                      <a:pt x="217622" y="48184"/>
                    </a:lnTo>
                    <a:lnTo>
                      <a:pt x="247650" y="41909"/>
                    </a:lnTo>
                    <a:lnTo>
                      <a:pt x="268581" y="39088"/>
                    </a:lnTo>
                    <a:lnTo>
                      <a:pt x="289941" y="37623"/>
                    </a:lnTo>
                    <a:lnTo>
                      <a:pt x="311300" y="37730"/>
                    </a:lnTo>
                    <a:lnTo>
                      <a:pt x="349793" y="43314"/>
                    </a:lnTo>
                    <a:lnTo>
                      <a:pt x="400050" y="63245"/>
                    </a:lnTo>
                    <a:lnTo>
                      <a:pt x="425195" y="89153"/>
                    </a:lnTo>
                    <a:lnTo>
                      <a:pt x="424434" y="88391"/>
                    </a:lnTo>
                    <a:lnTo>
                      <a:pt x="425195" y="91439"/>
                    </a:lnTo>
                    <a:lnTo>
                      <a:pt x="449830" y="61210"/>
                    </a:lnTo>
                    <a:lnTo>
                      <a:pt x="493014" y="42671"/>
                    </a:lnTo>
                    <a:lnTo>
                      <a:pt x="517778" y="40766"/>
                    </a:lnTo>
                    <a:lnTo>
                      <a:pt x="530304" y="41600"/>
                    </a:lnTo>
                    <a:lnTo>
                      <a:pt x="542544" y="43433"/>
                    </a:lnTo>
                    <a:lnTo>
                      <a:pt x="552473" y="45600"/>
                    </a:lnTo>
                    <a:lnTo>
                      <a:pt x="561975" y="48196"/>
                    </a:lnTo>
                    <a:lnTo>
                      <a:pt x="571476" y="50506"/>
                    </a:lnTo>
                    <a:lnTo>
                      <a:pt x="581406" y="51815"/>
                    </a:lnTo>
                    <a:lnTo>
                      <a:pt x="589823" y="52280"/>
                    </a:lnTo>
                    <a:lnTo>
                      <a:pt x="597884" y="52101"/>
                    </a:lnTo>
                    <a:lnTo>
                      <a:pt x="625399" y="28813"/>
                    </a:lnTo>
                    <a:lnTo>
                      <a:pt x="624840" y="21335"/>
                    </a:lnTo>
                    <a:lnTo>
                      <a:pt x="621351" y="13608"/>
                    </a:lnTo>
                    <a:lnTo>
                      <a:pt x="615219" y="8096"/>
                    </a:lnTo>
                    <a:lnTo>
                      <a:pt x="607802" y="3869"/>
                    </a:lnTo>
                    <a:lnTo>
                      <a:pt x="600456" y="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533" name="Google Shape;9533;p117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9258941" y="2362961"/>
                <a:ext cx="135782" cy="16404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34" name="Google Shape;9534;p117"/>
              <p:cNvSpPr/>
              <p:nvPr/>
            </p:nvSpPr>
            <p:spPr>
              <a:xfrm>
                <a:off x="9426701" y="2400300"/>
                <a:ext cx="6350" cy="95250"/>
              </a:xfrm>
              <a:custGeom>
                <a:rect b="b" l="l" r="r" t="t"/>
                <a:pathLst>
                  <a:path extrusionOk="0" h="95250" w="6350">
                    <a:moveTo>
                      <a:pt x="0" y="0"/>
                    </a:moveTo>
                    <a:lnTo>
                      <a:pt x="250" y="9715"/>
                    </a:lnTo>
                    <a:lnTo>
                      <a:pt x="857" y="19431"/>
                    </a:lnTo>
                    <a:lnTo>
                      <a:pt x="1607" y="29146"/>
                    </a:lnTo>
                    <a:lnTo>
                      <a:pt x="2286" y="38862"/>
                    </a:lnTo>
                    <a:lnTo>
                      <a:pt x="6096" y="80772"/>
                    </a:lnTo>
                    <a:lnTo>
                      <a:pt x="6096" y="88392"/>
                    </a:lnTo>
                    <a:lnTo>
                      <a:pt x="6096" y="90678"/>
                    </a:lnTo>
                    <a:lnTo>
                      <a:pt x="6096" y="9525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5" name="Google Shape;9535;p117"/>
              <p:cNvSpPr/>
              <p:nvPr/>
            </p:nvSpPr>
            <p:spPr>
              <a:xfrm>
                <a:off x="9445097" y="2420873"/>
                <a:ext cx="59054" cy="63500"/>
              </a:xfrm>
              <a:custGeom>
                <a:rect b="b" l="l" r="r" t="t"/>
                <a:pathLst>
                  <a:path extrusionOk="0" h="63500" w="59054">
                    <a:moveTo>
                      <a:pt x="21990" y="0"/>
                    </a:moveTo>
                    <a:lnTo>
                      <a:pt x="0" y="26062"/>
                    </a:lnTo>
                    <a:lnTo>
                      <a:pt x="559" y="34385"/>
                    </a:lnTo>
                    <a:lnTo>
                      <a:pt x="28074" y="61424"/>
                    </a:lnTo>
                    <a:lnTo>
                      <a:pt x="44088" y="63246"/>
                    </a:lnTo>
                    <a:lnTo>
                      <a:pt x="50946" y="62484"/>
                    </a:lnTo>
                    <a:lnTo>
                      <a:pt x="58566" y="60959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6" name="Google Shape;9536;p117"/>
              <p:cNvSpPr/>
              <p:nvPr/>
            </p:nvSpPr>
            <p:spPr>
              <a:xfrm>
                <a:off x="9512748" y="2436113"/>
                <a:ext cx="29209" cy="68580"/>
              </a:xfrm>
              <a:custGeom>
                <a:rect b="b" l="l" r="r" t="t"/>
                <a:pathLst>
                  <a:path extrusionOk="0" h="68580" w="29209">
                    <a:moveTo>
                      <a:pt x="3107" y="0"/>
                    </a:moveTo>
                    <a:lnTo>
                      <a:pt x="1881" y="9715"/>
                    </a:lnTo>
                    <a:lnTo>
                      <a:pt x="726" y="19431"/>
                    </a:lnTo>
                    <a:lnTo>
                      <a:pt x="0" y="29146"/>
                    </a:lnTo>
                    <a:lnTo>
                      <a:pt x="59" y="38862"/>
                    </a:lnTo>
                    <a:lnTo>
                      <a:pt x="16061" y="68580"/>
                    </a:lnTo>
                    <a:lnTo>
                      <a:pt x="22919" y="67056"/>
                    </a:lnTo>
                    <a:lnTo>
                      <a:pt x="29015" y="66294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7" name="Google Shape;9537;p117"/>
              <p:cNvSpPr/>
              <p:nvPr/>
            </p:nvSpPr>
            <p:spPr>
              <a:xfrm>
                <a:off x="9499091" y="2414777"/>
                <a:ext cx="48895" cy="27939"/>
              </a:xfrm>
              <a:custGeom>
                <a:rect b="b" l="l" r="r" t="t"/>
                <a:pathLst>
                  <a:path extrusionOk="0" h="27939" w="48895">
                    <a:moveTo>
                      <a:pt x="12192" y="27432"/>
                    </a:moveTo>
                    <a:lnTo>
                      <a:pt x="48768" y="10668"/>
                    </a:lnTo>
                    <a:lnTo>
                      <a:pt x="39624" y="6858"/>
                    </a:lnTo>
                    <a:lnTo>
                      <a:pt x="5334" y="0"/>
                    </a:lnTo>
                    <a:lnTo>
                      <a:pt x="0" y="762"/>
                    </a:lnTo>
                    <a:lnTo>
                      <a:pt x="2286" y="1524"/>
                    </a:lnTo>
                    <a:lnTo>
                      <a:pt x="762" y="4572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8" name="Google Shape;9538;p117"/>
              <p:cNvSpPr/>
              <p:nvPr/>
            </p:nvSpPr>
            <p:spPr>
              <a:xfrm>
                <a:off x="9579863" y="2400300"/>
                <a:ext cx="7620" cy="93980"/>
              </a:xfrm>
              <a:custGeom>
                <a:rect b="b" l="l" r="r" t="t"/>
                <a:pathLst>
                  <a:path extrusionOk="0" h="93980" w="7620">
                    <a:moveTo>
                      <a:pt x="761" y="0"/>
                    </a:moveTo>
                    <a:lnTo>
                      <a:pt x="238" y="11751"/>
                    </a:lnTo>
                    <a:lnTo>
                      <a:pt x="0" y="23145"/>
                    </a:lnTo>
                    <a:lnTo>
                      <a:pt x="333" y="34397"/>
                    </a:lnTo>
                    <a:lnTo>
                      <a:pt x="5274" y="76580"/>
                    </a:lnTo>
                    <a:lnTo>
                      <a:pt x="6857" y="86868"/>
                    </a:lnTo>
                    <a:lnTo>
                      <a:pt x="6857" y="89154"/>
                    </a:lnTo>
                    <a:lnTo>
                      <a:pt x="6857" y="91440"/>
                    </a:lnTo>
                    <a:lnTo>
                      <a:pt x="7619" y="93726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9" name="Google Shape;9539;p117"/>
              <p:cNvSpPr/>
              <p:nvPr/>
            </p:nvSpPr>
            <p:spPr>
              <a:xfrm>
                <a:off x="9630405" y="2446781"/>
                <a:ext cx="2540" cy="41910"/>
              </a:xfrm>
              <a:custGeom>
                <a:rect b="b" l="l" r="r" t="t"/>
                <a:pathLst>
                  <a:path extrusionOk="0" h="41910" w="2540">
                    <a:moveTo>
                      <a:pt x="2035" y="0"/>
                    </a:moveTo>
                    <a:lnTo>
                      <a:pt x="1262" y="7667"/>
                    </a:lnTo>
                    <a:lnTo>
                      <a:pt x="416" y="15621"/>
                    </a:lnTo>
                    <a:lnTo>
                      <a:pt x="0" y="23574"/>
                    </a:lnTo>
                    <a:lnTo>
                      <a:pt x="511" y="31242"/>
                    </a:lnTo>
                    <a:lnTo>
                      <a:pt x="1273" y="35052"/>
                    </a:lnTo>
                    <a:lnTo>
                      <a:pt x="2035" y="38100"/>
                    </a:lnTo>
                    <a:lnTo>
                      <a:pt x="2035" y="41910"/>
                    </a:lnTo>
                  </a:path>
                </a:pathLst>
              </a:custGeom>
              <a:noFill/>
              <a:ln cap="flat" cmpd="sng" w="22900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0" name="Google Shape;9540;p117"/>
              <p:cNvSpPr/>
              <p:nvPr/>
            </p:nvSpPr>
            <p:spPr>
              <a:xfrm>
                <a:off x="9615677" y="2373629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8287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8287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541" name="Google Shape;9541;p117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9665182" y="2392654"/>
                <a:ext cx="127304" cy="968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42" name="Google Shape;9542;p117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9813105" y="2327884"/>
                <a:ext cx="115017" cy="1402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543" name="Google Shape;9543;p117"/>
            <p:cNvSpPr/>
            <p:nvPr/>
          </p:nvSpPr>
          <p:spPr>
            <a:xfrm>
              <a:off x="8723376" y="3258311"/>
              <a:ext cx="855345" cy="90804"/>
            </a:xfrm>
            <a:custGeom>
              <a:rect b="b" l="l" r="r" t="t"/>
              <a:pathLst>
                <a:path extrusionOk="0" h="90804" w="855345">
                  <a:moveTo>
                    <a:pt x="0" y="90677"/>
                  </a:moveTo>
                  <a:lnTo>
                    <a:pt x="11310" y="89725"/>
                  </a:lnTo>
                  <a:lnTo>
                    <a:pt x="22478" y="88201"/>
                  </a:lnTo>
                  <a:lnTo>
                    <a:pt x="33647" y="86391"/>
                  </a:lnTo>
                  <a:lnTo>
                    <a:pt x="44958" y="84581"/>
                  </a:lnTo>
                  <a:lnTo>
                    <a:pt x="63126" y="82415"/>
                  </a:lnTo>
                  <a:lnTo>
                    <a:pt x="81153" y="80390"/>
                  </a:lnTo>
                  <a:lnTo>
                    <a:pt x="99179" y="78366"/>
                  </a:lnTo>
                  <a:lnTo>
                    <a:pt x="117348" y="76199"/>
                  </a:lnTo>
                  <a:lnTo>
                    <a:pt x="161234" y="71020"/>
                  </a:lnTo>
                  <a:lnTo>
                    <a:pt x="204978" y="65055"/>
                  </a:lnTo>
                  <a:lnTo>
                    <a:pt x="248721" y="58947"/>
                  </a:lnTo>
                  <a:lnTo>
                    <a:pt x="292608" y="53339"/>
                  </a:lnTo>
                  <a:lnTo>
                    <a:pt x="323588" y="50315"/>
                  </a:lnTo>
                  <a:lnTo>
                    <a:pt x="354711" y="48005"/>
                  </a:lnTo>
                  <a:lnTo>
                    <a:pt x="385833" y="46267"/>
                  </a:lnTo>
                  <a:lnTo>
                    <a:pt x="416814" y="44957"/>
                  </a:lnTo>
                  <a:lnTo>
                    <a:pt x="445258" y="43660"/>
                  </a:lnTo>
                  <a:lnTo>
                    <a:pt x="501574" y="39921"/>
                  </a:lnTo>
                  <a:lnTo>
                    <a:pt x="556569" y="34349"/>
                  </a:lnTo>
                  <a:lnTo>
                    <a:pt x="610814" y="27801"/>
                  </a:lnTo>
                  <a:lnTo>
                    <a:pt x="660654" y="20978"/>
                  </a:lnTo>
                  <a:lnTo>
                    <a:pt x="683514" y="17716"/>
                  </a:lnTo>
                  <a:lnTo>
                    <a:pt x="706374" y="14739"/>
                  </a:lnTo>
                  <a:lnTo>
                    <a:pt x="729234" y="12191"/>
                  </a:lnTo>
                  <a:lnTo>
                    <a:pt x="748093" y="10036"/>
                  </a:lnTo>
                  <a:lnTo>
                    <a:pt x="766953" y="8096"/>
                  </a:lnTo>
                  <a:lnTo>
                    <a:pt x="785812" y="6298"/>
                  </a:lnTo>
                  <a:lnTo>
                    <a:pt x="804672" y="4571"/>
                  </a:lnTo>
                  <a:lnTo>
                    <a:pt x="816102" y="3881"/>
                  </a:lnTo>
                  <a:lnTo>
                    <a:pt x="827532" y="3047"/>
                  </a:lnTo>
                  <a:lnTo>
                    <a:pt x="838962" y="2214"/>
                  </a:lnTo>
                  <a:lnTo>
                    <a:pt x="850391" y="1523"/>
                  </a:lnTo>
                  <a:lnTo>
                    <a:pt x="851916" y="761"/>
                  </a:lnTo>
                  <a:lnTo>
                    <a:pt x="853440" y="761"/>
                  </a:lnTo>
                  <a:lnTo>
                    <a:pt x="854963" y="761"/>
                  </a:lnTo>
                  <a:lnTo>
                    <a:pt x="847344" y="761"/>
                  </a:lnTo>
                  <a:lnTo>
                    <a:pt x="841247" y="0"/>
                  </a:lnTo>
                  <a:lnTo>
                    <a:pt x="833628" y="0"/>
                  </a:lnTo>
                  <a:lnTo>
                    <a:pt x="828294" y="0"/>
                  </a:lnTo>
                  <a:lnTo>
                    <a:pt x="822960" y="0"/>
                  </a:lnTo>
                  <a:lnTo>
                    <a:pt x="816863" y="0"/>
                  </a:lnTo>
                </a:path>
              </a:pathLst>
            </a:custGeom>
            <a:noFill/>
            <a:ln cap="flat" cmpd="sng" w="229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44" name="Google Shape;9544;p117"/>
          <p:cNvGrpSpPr/>
          <p:nvPr/>
        </p:nvGrpSpPr>
        <p:grpSpPr>
          <a:xfrm>
            <a:off x="5767503" y="4292079"/>
            <a:ext cx="2295386" cy="1742827"/>
            <a:chOff x="8066506" y="3952468"/>
            <a:chExt cx="1980488" cy="1543964"/>
          </a:xfrm>
        </p:grpSpPr>
        <p:grpSp>
          <p:nvGrpSpPr>
            <p:cNvPr id="9545" name="Google Shape;9545;p117"/>
            <p:cNvGrpSpPr/>
            <p:nvPr/>
          </p:nvGrpSpPr>
          <p:grpSpPr>
            <a:xfrm>
              <a:off x="8648604" y="5308091"/>
              <a:ext cx="236315" cy="188341"/>
              <a:chOff x="8648604" y="5308091"/>
              <a:chExt cx="236315" cy="188341"/>
            </a:xfrm>
          </p:grpSpPr>
          <p:sp>
            <p:nvSpPr>
              <p:cNvPr id="9546" name="Google Shape;9546;p117"/>
              <p:cNvSpPr/>
              <p:nvPr/>
            </p:nvSpPr>
            <p:spPr>
              <a:xfrm>
                <a:off x="8648604" y="5337047"/>
                <a:ext cx="234315" cy="159385"/>
              </a:xfrm>
              <a:custGeom>
                <a:rect b="b" l="l" r="r" t="t"/>
                <a:pathLst>
                  <a:path extrusionOk="0" h="159385" w="234315">
                    <a:moveTo>
                      <a:pt x="34385" y="0"/>
                    </a:moveTo>
                    <a:lnTo>
                      <a:pt x="17049" y="34289"/>
                    </a:lnTo>
                    <a:lnTo>
                      <a:pt x="5429" y="70865"/>
                    </a:lnTo>
                    <a:lnTo>
                      <a:pt x="0" y="106870"/>
                    </a:lnTo>
                    <a:lnTo>
                      <a:pt x="392" y="125944"/>
                    </a:lnTo>
                    <a:lnTo>
                      <a:pt x="5429" y="141731"/>
                    </a:lnTo>
                    <a:lnTo>
                      <a:pt x="15239" y="152066"/>
                    </a:lnTo>
                    <a:lnTo>
                      <a:pt x="28479" y="157543"/>
                    </a:lnTo>
                    <a:lnTo>
                      <a:pt x="43148" y="159305"/>
                    </a:lnTo>
                    <a:lnTo>
                      <a:pt x="57245" y="158495"/>
                    </a:lnTo>
                    <a:lnTo>
                      <a:pt x="99464" y="141779"/>
                    </a:lnTo>
                    <a:lnTo>
                      <a:pt x="120550" y="103751"/>
                    </a:lnTo>
                    <a:lnTo>
                      <a:pt x="119729" y="93725"/>
                    </a:lnTo>
                    <a:lnTo>
                      <a:pt x="117645" y="85284"/>
                    </a:lnTo>
                    <a:lnTo>
                      <a:pt x="115061" y="77057"/>
                    </a:lnTo>
                    <a:lnTo>
                      <a:pt x="112335" y="68972"/>
                    </a:lnTo>
                    <a:lnTo>
                      <a:pt x="109823" y="60959"/>
                    </a:lnTo>
                    <a:lnTo>
                      <a:pt x="109061" y="57911"/>
                    </a:lnTo>
                    <a:lnTo>
                      <a:pt x="108299" y="57149"/>
                    </a:lnTo>
                    <a:lnTo>
                      <a:pt x="108299" y="54863"/>
                    </a:lnTo>
                    <a:lnTo>
                      <a:pt x="115550" y="55554"/>
                    </a:lnTo>
                    <a:lnTo>
                      <a:pt x="121729" y="57530"/>
                    </a:lnTo>
                    <a:lnTo>
                      <a:pt x="127480" y="60650"/>
                    </a:lnTo>
                    <a:lnTo>
                      <a:pt x="133445" y="64769"/>
                    </a:lnTo>
                    <a:lnTo>
                      <a:pt x="143089" y="71044"/>
                    </a:lnTo>
                    <a:lnTo>
                      <a:pt x="171164" y="102453"/>
                    </a:lnTo>
                    <a:lnTo>
                      <a:pt x="163925" y="132587"/>
                    </a:lnTo>
                    <a:lnTo>
                      <a:pt x="160115" y="128015"/>
                    </a:lnTo>
                    <a:lnTo>
                      <a:pt x="165353" y="83534"/>
                    </a:lnTo>
                    <a:lnTo>
                      <a:pt x="186785" y="58673"/>
                    </a:lnTo>
                    <a:lnTo>
                      <a:pt x="192881" y="53339"/>
                    </a:lnTo>
                    <a:lnTo>
                      <a:pt x="198977" y="52577"/>
                    </a:lnTo>
                    <a:lnTo>
                      <a:pt x="206597" y="52577"/>
                    </a:lnTo>
                    <a:lnTo>
                      <a:pt x="214217" y="51815"/>
                    </a:lnTo>
                    <a:lnTo>
                      <a:pt x="226444" y="96404"/>
                    </a:lnTo>
                    <a:lnTo>
                      <a:pt x="226409" y="106679"/>
                    </a:lnTo>
                    <a:lnTo>
                      <a:pt x="226004" y="114609"/>
                    </a:lnTo>
                    <a:lnTo>
                      <a:pt x="225456" y="124396"/>
                    </a:lnTo>
                    <a:lnTo>
                      <a:pt x="225766" y="133897"/>
                    </a:lnTo>
                    <a:lnTo>
                      <a:pt x="227933" y="140969"/>
                    </a:lnTo>
                    <a:lnTo>
                      <a:pt x="230981" y="142493"/>
                    </a:lnTo>
                    <a:lnTo>
                      <a:pt x="232505" y="142493"/>
                    </a:lnTo>
                    <a:lnTo>
                      <a:pt x="234029" y="14249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7" name="Google Shape;9547;p117"/>
              <p:cNvSpPr/>
              <p:nvPr/>
            </p:nvSpPr>
            <p:spPr>
              <a:xfrm>
                <a:off x="8862060" y="5308091"/>
                <a:ext cx="22859" cy="22860"/>
              </a:xfrm>
              <a:custGeom>
                <a:rect b="b" l="l" r="r" t="t"/>
                <a:pathLst>
                  <a:path extrusionOk="0" h="22860" w="22859">
                    <a:moveTo>
                      <a:pt x="0" y="5333"/>
                    </a:moveTo>
                    <a:lnTo>
                      <a:pt x="0" y="17525"/>
                    </a:lnTo>
                    <a:lnTo>
                      <a:pt x="5333" y="22859"/>
                    </a:lnTo>
                    <a:lnTo>
                      <a:pt x="17525" y="22859"/>
                    </a:lnTo>
                    <a:lnTo>
                      <a:pt x="22859" y="17525"/>
                    </a:lnTo>
                    <a:lnTo>
                      <a:pt x="22859" y="11429"/>
                    </a:lnTo>
                    <a:lnTo>
                      <a:pt x="22859" y="5333"/>
                    </a:lnTo>
                    <a:lnTo>
                      <a:pt x="17525" y="0"/>
                    </a:lnTo>
                    <a:lnTo>
                      <a:pt x="5333" y="0"/>
                    </a:lnTo>
                    <a:lnTo>
                      <a:pt x="0" y="5333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48" name="Google Shape;9548;p117"/>
            <p:cNvGrpSpPr/>
            <p:nvPr/>
          </p:nvGrpSpPr>
          <p:grpSpPr>
            <a:xfrm>
              <a:off x="8953474" y="5305805"/>
              <a:ext cx="586765" cy="186525"/>
              <a:chOff x="8953474" y="5305805"/>
              <a:chExt cx="586765" cy="186525"/>
            </a:xfrm>
          </p:grpSpPr>
          <p:pic>
            <p:nvPicPr>
              <p:cNvPr id="9549" name="Google Shape;9549;p117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8953474" y="5347690"/>
                <a:ext cx="157963" cy="1446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50" name="Google Shape;9550;p117"/>
              <p:cNvSpPr/>
              <p:nvPr/>
            </p:nvSpPr>
            <p:spPr>
              <a:xfrm>
                <a:off x="9152381" y="5379719"/>
                <a:ext cx="111759" cy="92710"/>
              </a:xfrm>
              <a:custGeom>
                <a:rect b="b" l="l" r="r" t="t"/>
                <a:pathLst>
                  <a:path extrusionOk="0" h="92710" w="111759">
                    <a:moveTo>
                      <a:pt x="0" y="23621"/>
                    </a:moveTo>
                    <a:lnTo>
                      <a:pt x="38183" y="45934"/>
                    </a:lnTo>
                    <a:lnTo>
                      <a:pt x="43434" y="73151"/>
                    </a:lnTo>
                    <a:lnTo>
                      <a:pt x="43434" y="81533"/>
                    </a:lnTo>
                    <a:lnTo>
                      <a:pt x="43434" y="89153"/>
                    </a:lnTo>
                    <a:lnTo>
                      <a:pt x="35052" y="92201"/>
                    </a:lnTo>
                    <a:lnTo>
                      <a:pt x="34290" y="92201"/>
                    </a:lnTo>
                    <a:lnTo>
                      <a:pt x="33528" y="92201"/>
                    </a:lnTo>
                    <a:lnTo>
                      <a:pt x="32004" y="92201"/>
                    </a:lnTo>
                    <a:lnTo>
                      <a:pt x="29479" y="86415"/>
                    </a:lnTo>
                    <a:lnTo>
                      <a:pt x="28384" y="79628"/>
                    </a:lnTo>
                    <a:lnTo>
                      <a:pt x="28146" y="72270"/>
                    </a:lnTo>
                    <a:lnTo>
                      <a:pt x="28194" y="64769"/>
                    </a:lnTo>
                    <a:lnTo>
                      <a:pt x="44958" y="19049"/>
                    </a:lnTo>
                    <a:lnTo>
                      <a:pt x="76200" y="0"/>
                    </a:lnTo>
                    <a:lnTo>
                      <a:pt x="79248" y="2285"/>
                    </a:lnTo>
                    <a:lnTo>
                      <a:pt x="95250" y="38861"/>
                    </a:lnTo>
                    <a:lnTo>
                      <a:pt x="98298" y="69341"/>
                    </a:lnTo>
                    <a:lnTo>
                      <a:pt x="99060" y="73913"/>
                    </a:lnTo>
                    <a:lnTo>
                      <a:pt x="99060" y="74675"/>
                    </a:lnTo>
                    <a:lnTo>
                      <a:pt x="100584" y="76961"/>
                    </a:lnTo>
                    <a:lnTo>
                      <a:pt x="107442" y="76961"/>
                    </a:lnTo>
                    <a:lnTo>
                      <a:pt x="106680" y="74675"/>
                    </a:lnTo>
                    <a:lnTo>
                      <a:pt x="111252" y="6705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1" name="Google Shape;9551;p117"/>
              <p:cNvSpPr/>
              <p:nvPr/>
            </p:nvSpPr>
            <p:spPr>
              <a:xfrm>
                <a:off x="9230867" y="5305805"/>
                <a:ext cx="13970" cy="10795"/>
              </a:xfrm>
              <a:custGeom>
                <a:rect b="b" l="l" r="r" t="t"/>
                <a:pathLst>
                  <a:path extrusionOk="0" h="10795" w="13970">
                    <a:moveTo>
                      <a:pt x="13716" y="3048"/>
                    </a:moveTo>
                    <a:lnTo>
                      <a:pt x="5334" y="762"/>
                    </a:lnTo>
                    <a:lnTo>
                      <a:pt x="4572" y="0"/>
                    </a:lnTo>
                    <a:lnTo>
                      <a:pt x="0" y="0"/>
                    </a:lnTo>
                    <a:lnTo>
                      <a:pt x="3048" y="6858"/>
                    </a:lnTo>
                    <a:lnTo>
                      <a:pt x="762" y="3810"/>
                    </a:lnTo>
                    <a:lnTo>
                      <a:pt x="7620" y="1066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2" name="Google Shape;9552;p117"/>
              <p:cNvSpPr/>
              <p:nvPr/>
            </p:nvSpPr>
            <p:spPr>
              <a:xfrm>
                <a:off x="9303900" y="5378957"/>
                <a:ext cx="57784" cy="81279"/>
              </a:xfrm>
              <a:custGeom>
                <a:rect b="b" l="l" r="r" t="t"/>
                <a:pathLst>
                  <a:path extrusionOk="0" h="81279" w="57784">
                    <a:moveTo>
                      <a:pt x="13073" y="7619"/>
                    </a:moveTo>
                    <a:lnTo>
                      <a:pt x="119" y="47243"/>
                    </a:lnTo>
                    <a:lnTo>
                      <a:pt x="0" y="54983"/>
                    </a:lnTo>
                    <a:lnTo>
                      <a:pt x="309" y="62864"/>
                    </a:lnTo>
                    <a:lnTo>
                      <a:pt x="2047" y="70175"/>
                    </a:lnTo>
                    <a:lnTo>
                      <a:pt x="6215" y="76199"/>
                    </a:lnTo>
                    <a:lnTo>
                      <a:pt x="13454" y="79843"/>
                    </a:lnTo>
                    <a:lnTo>
                      <a:pt x="21836" y="80771"/>
                    </a:lnTo>
                    <a:lnTo>
                      <a:pt x="30218" y="79414"/>
                    </a:lnTo>
                    <a:lnTo>
                      <a:pt x="57269" y="43433"/>
                    </a:lnTo>
                    <a:lnTo>
                      <a:pt x="56221" y="32944"/>
                    </a:lnTo>
                    <a:lnTo>
                      <a:pt x="25265" y="3047"/>
                    </a:lnTo>
                    <a:lnTo>
                      <a:pt x="19169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3" name="Google Shape;9553;p117"/>
              <p:cNvSpPr/>
              <p:nvPr/>
            </p:nvSpPr>
            <p:spPr>
              <a:xfrm>
                <a:off x="9401555" y="5352323"/>
                <a:ext cx="66040" cy="108585"/>
              </a:xfrm>
              <a:custGeom>
                <a:rect b="b" l="l" r="r" t="t"/>
                <a:pathLst>
                  <a:path extrusionOk="0" h="108585" w="66040">
                    <a:moveTo>
                      <a:pt x="0" y="28158"/>
                    </a:moveTo>
                    <a:lnTo>
                      <a:pt x="8381" y="22824"/>
                    </a:lnTo>
                    <a:lnTo>
                      <a:pt x="8381" y="20538"/>
                    </a:lnTo>
                    <a:lnTo>
                      <a:pt x="12954" y="20538"/>
                    </a:lnTo>
                    <a:lnTo>
                      <a:pt x="14370" y="26943"/>
                    </a:lnTo>
                    <a:lnTo>
                      <a:pt x="15144" y="33492"/>
                    </a:lnTo>
                    <a:lnTo>
                      <a:pt x="15204" y="40040"/>
                    </a:lnTo>
                    <a:lnTo>
                      <a:pt x="14478" y="46446"/>
                    </a:lnTo>
                    <a:lnTo>
                      <a:pt x="12287" y="57185"/>
                    </a:lnTo>
                    <a:lnTo>
                      <a:pt x="9525" y="67782"/>
                    </a:lnTo>
                    <a:lnTo>
                      <a:pt x="6762" y="78378"/>
                    </a:lnTo>
                    <a:lnTo>
                      <a:pt x="4572" y="89118"/>
                    </a:lnTo>
                    <a:lnTo>
                      <a:pt x="3810" y="95214"/>
                    </a:lnTo>
                    <a:lnTo>
                      <a:pt x="3810" y="102072"/>
                    </a:lnTo>
                    <a:lnTo>
                      <a:pt x="3810" y="108168"/>
                    </a:lnTo>
                    <a:lnTo>
                      <a:pt x="3690" y="94452"/>
                    </a:lnTo>
                    <a:lnTo>
                      <a:pt x="3429" y="80736"/>
                    </a:lnTo>
                    <a:lnTo>
                      <a:pt x="3167" y="67020"/>
                    </a:lnTo>
                    <a:lnTo>
                      <a:pt x="3048" y="53304"/>
                    </a:lnTo>
                    <a:lnTo>
                      <a:pt x="19049" y="9108"/>
                    </a:lnTo>
                    <a:lnTo>
                      <a:pt x="39195" y="0"/>
                    </a:lnTo>
                    <a:lnTo>
                      <a:pt x="46481" y="3012"/>
                    </a:lnTo>
                    <a:lnTo>
                      <a:pt x="64008" y="37302"/>
                    </a:lnTo>
                    <a:lnTo>
                      <a:pt x="65627" y="53780"/>
                    </a:lnTo>
                    <a:lnTo>
                      <a:pt x="65615" y="62483"/>
                    </a:lnTo>
                    <a:lnTo>
                      <a:pt x="65532" y="70830"/>
                    </a:lnTo>
                    <a:lnTo>
                      <a:pt x="64770" y="74640"/>
                    </a:lnTo>
                    <a:lnTo>
                      <a:pt x="64770" y="75402"/>
                    </a:lnTo>
                    <a:lnTo>
                      <a:pt x="64770" y="7845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4" name="Google Shape;9554;p117"/>
              <p:cNvSpPr/>
              <p:nvPr/>
            </p:nvSpPr>
            <p:spPr>
              <a:xfrm>
                <a:off x="9521189" y="5400293"/>
                <a:ext cx="19050" cy="9525"/>
              </a:xfrm>
              <a:custGeom>
                <a:rect b="b" l="l" r="r" t="t"/>
                <a:pathLst>
                  <a:path extrusionOk="0" h="9525" w="19050">
                    <a:moveTo>
                      <a:pt x="19050" y="9143"/>
                    </a:moveTo>
                    <a:lnTo>
                      <a:pt x="8381" y="3809"/>
                    </a:lnTo>
                    <a:lnTo>
                      <a:pt x="6857" y="2285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55" name="Google Shape;9555;p117"/>
            <p:cNvGrpSpPr/>
            <p:nvPr/>
          </p:nvGrpSpPr>
          <p:grpSpPr>
            <a:xfrm>
              <a:off x="8066506" y="3952468"/>
              <a:ext cx="1980488" cy="1205509"/>
              <a:chOff x="8066506" y="3952468"/>
              <a:chExt cx="1980488" cy="1205509"/>
            </a:xfrm>
          </p:grpSpPr>
          <p:pic>
            <p:nvPicPr>
              <p:cNvPr id="9556" name="Google Shape;9556;p117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8066506" y="4226026"/>
                <a:ext cx="162356" cy="2073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57" name="Google Shape;9557;p117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8259292" y="4216882"/>
                <a:ext cx="233222" cy="1676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58" name="Google Shape;9558;p117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8497036" y="3952468"/>
                <a:ext cx="1549958" cy="11689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59" name="Google Shape;9559;p117"/>
              <p:cNvSpPr/>
              <p:nvPr/>
            </p:nvSpPr>
            <p:spPr>
              <a:xfrm>
                <a:off x="8189976" y="4608575"/>
                <a:ext cx="67309" cy="6350"/>
              </a:xfrm>
              <a:custGeom>
                <a:rect b="b" l="l" r="r" t="t"/>
                <a:pathLst>
                  <a:path extrusionOk="0" h="6350" w="67309">
                    <a:moveTo>
                      <a:pt x="0" y="0"/>
                    </a:moveTo>
                    <a:lnTo>
                      <a:pt x="9739" y="2119"/>
                    </a:lnTo>
                    <a:lnTo>
                      <a:pt x="19621" y="3809"/>
                    </a:lnTo>
                    <a:lnTo>
                      <a:pt x="29789" y="4929"/>
                    </a:lnTo>
                    <a:lnTo>
                      <a:pt x="40386" y="5333"/>
                    </a:lnTo>
                    <a:lnTo>
                      <a:pt x="47232" y="5667"/>
                    </a:lnTo>
                    <a:lnTo>
                      <a:pt x="54006" y="5714"/>
                    </a:lnTo>
                    <a:lnTo>
                      <a:pt x="60638" y="5762"/>
                    </a:lnTo>
                    <a:lnTo>
                      <a:pt x="67056" y="6095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0" name="Google Shape;9560;p117"/>
              <p:cNvSpPr/>
              <p:nvPr/>
            </p:nvSpPr>
            <p:spPr>
              <a:xfrm>
                <a:off x="8449056" y="4986527"/>
                <a:ext cx="83820" cy="171450"/>
              </a:xfrm>
              <a:custGeom>
                <a:rect b="b" l="l" r="r" t="t"/>
                <a:pathLst>
                  <a:path extrusionOk="0" h="171450" w="83820">
                    <a:moveTo>
                      <a:pt x="0" y="24384"/>
                    </a:moveTo>
                    <a:lnTo>
                      <a:pt x="11215" y="19002"/>
                    </a:lnTo>
                    <a:lnTo>
                      <a:pt x="22288" y="15049"/>
                    </a:lnTo>
                    <a:lnTo>
                      <a:pt x="33647" y="11953"/>
                    </a:lnTo>
                    <a:lnTo>
                      <a:pt x="45720" y="9144"/>
                    </a:lnTo>
                    <a:lnTo>
                      <a:pt x="54304" y="6643"/>
                    </a:lnTo>
                    <a:lnTo>
                      <a:pt x="62960" y="4000"/>
                    </a:lnTo>
                    <a:lnTo>
                      <a:pt x="71758" y="1643"/>
                    </a:lnTo>
                    <a:lnTo>
                      <a:pt x="80772" y="0"/>
                    </a:lnTo>
                    <a:lnTo>
                      <a:pt x="81534" y="0"/>
                    </a:lnTo>
                    <a:lnTo>
                      <a:pt x="83058" y="0"/>
                    </a:lnTo>
                    <a:lnTo>
                      <a:pt x="83820" y="0"/>
                    </a:lnTo>
                    <a:lnTo>
                      <a:pt x="80010" y="1524"/>
                    </a:lnTo>
                    <a:lnTo>
                      <a:pt x="80010" y="2286"/>
                    </a:lnTo>
                    <a:lnTo>
                      <a:pt x="67818" y="47244"/>
                    </a:lnTo>
                    <a:lnTo>
                      <a:pt x="67746" y="64948"/>
                    </a:lnTo>
                    <a:lnTo>
                      <a:pt x="68389" y="82581"/>
                    </a:lnTo>
                    <a:lnTo>
                      <a:pt x="69318" y="100072"/>
                    </a:lnTo>
                    <a:lnTo>
                      <a:pt x="70104" y="117348"/>
                    </a:lnTo>
                    <a:lnTo>
                      <a:pt x="70580" y="129468"/>
                    </a:lnTo>
                    <a:lnTo>
                      <a:pt x="71056" y="142303"/>
                    </a:lnTo>
                    <a:lnTo>
                      <a:pt x="70104" y="154852"/>
                    </a:lnTo>
                    <a:lnTo>
                      <a:pt x="66294" y="166116"/>
                    </a:lnTo>
                    <a:lnTo>
                      <a:pt x="64770" y="167640"/>
                    </a:lnTo>
                    <a:lnTo>
                      <a:pt x="63246" y="169164"/>
                    </a:lnTo>
                    <a:lnTo>
                      <a:pt x="61722" y="17145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1" name="Google Shape;9561;p117"/>
              <p:cNvSpPr/>
              <p:nvPr/>
            </p:nvSpPr>
            <p:spPr>
              <a:xfrm>
                <a:off x="8474964" y="5045963"/>
                <a:ext cx="211454" cy="91439"/>
              </a:xfrm>
              <a:custGeom>
                <a:rect b="b" l="l" r="r" t="t"/>
                <a:pathLst>
                  <a:path extrusionOk="0" h="91439" w="211454">
                    <a:moveTo>
                      <a:pt x="0" y="91439"/>
                    </a:moveTo>
                    <a:lnTo>
                      <a:pt x="13025" y="88177"/>
                    </a:lnTo>
                    <a:lnTo>
                      <a:pt x="25908" y="85915"/>
                    </a:lnTo>
                    <a:lnTo>
                      <a:pt x="38790" y="83939"/>
                    </a:lnTo>
                    <a:lnTo>
                      <a:pt x="51816" y="81533"/>
                    </a:lnTo>
                    <a:lnTo>
                      <a:pt x="94678" y="69746"/>
                    </a:lnTo>
                    <a:lnTo>
                      <a:pt x="124908" y="46100"/>
                    </a:lnTo>
                    <a:lnTo>
                      <a:pt x="129539" y="32765"/>
                    </a:lnTo>
                    <a:lnTo>
                      <a:pt x="128777" y="27431"/>
                    </a:lnTo>
                    <a:lnTo>
                      <a:pt x="128777" y="21335"/>
                    </a:lnTo>
                    <a:lnTo>
                      <a:pt x="128777" y="29717"/>
                    </a:lnTo>
                    <a:lnTo>
                      <a:pt x="129539" y="37337"/>
                    </a:lnTo>
                    <a:lnTo>
                      <a:pt x="130302" y="45719"/>
                    </a:lnTo>
                    <a:lnTo>
                      <a:pt x="132028" y="54983"/>
                    </a:lnTo>
                    <a:lnTo>
                      <a:pt x="133826" y="64388"/>
                    </a:lnTo>
                    <a:lnTo>
                      <a:pt x="135766" y="73794"/>
                    </a:lnTo>
                    <a:lnTo>
                      <a:pt x="137922" y="83057"/>
                    </a:lnTo>
                    <a:lnTo>
                      <a:pt x="136398" y="76199"/>
                    </a:lnTo>
                    <a:lnTo>
                      <a:pt x="134112" y="69341"/>
                    </a:lnTo>
                    <a:lnTo>
                      <a:pt x="132588" y="63245"/>
                    </a:lnTo>
                    <a:lnTo>
                      <a:pt x="130516" y="52697"/>
                    </a:lnTo>
                    <a:lnTo>
                      <a:pt x="129158" y="41147"/>
                    </a:lnTo>
                    <a:lnTo>
                      <a:pt x="128944" y="29598"/>
                    </a:lnTo>
                    <a:lnTo>
                      <a:pt x="130301" y="19049"/>
                    </a:lnTo>
                    <a:lnTo>
                      <a:pt x="132742" y="11680"/>
                    </a:lnTo>
                    <a:lnTo>
                      <a:pt x="136683" y="5810"/>
                    </a:lnTo>
                    <a:lnTo>
                      <a:pt x="142196" y="1797"/>
                    </a:lnTo>
                    <a:lnTo>
                      <a:pt x="149351" y="0"/>
                    </a:lnTo>
                    <a:lnTo>
                      <a:pt x="157710" y="1785"/>
                    </a:lnTo>
                    <a:lnTo>
                      <a:pt x="191166" y="34575"/>
                    </a:lnTo>
                    <a:lnTo>
                      <a:pt x="198108" y="42612"/>
                    </a:lnTo>
                    <a:lnTo>
                      <a:pt x="204978" y="50291"/>
                    </a:lnTo>
                    <a:lnTo>
                      <a:pt x="207264" y="52577"/>
                    </a:lnTo>
                    <a:lnTo>
                      <a:pt x="209550" y="54863"/>
                    </a:lnTo>
                    <a:lnTo>
                      <a:pt x="211074" y="57149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2" name="Google Shape;9562;p117"/>
              <p:cNvSpPr/>
              <p:nvPr/>
            </p:nvSpPr>
            <p:spPr>
              <a:xfrm>
                <a:off x="8706612" y="4952321"/>
                <a:ext cx="60959" cy="150495"/>
              </a:xfrm>
              <a:custGeom>
                <a:rect b="b" l="l" r="r" t="t"/>
                <a:pathLst>
                  <a:path extrusionOk="0" h="150495" w="60959">
                    <a:moveTo>
                      <a:pt x="21335" y="150030"/>
                    </a:moveTo>
                    <a:lnTo>
                      <a:pt x="5905" y="109096"/>
                    </a:lnTo>
                    <a:lnTo>
                      <a:pt x="380" y="63924"/>
                    </a:lnTo>
                    <a:lnTo>
                      <a:pt x="0" y="33444"/>
                    </a:lnTo>
                    <a:lnTo>
                      <a:pt x="154" y="25122"/>
                    </a:lnTo>
                    <a:lnTo>
                      <a:pt x="1238" y="16013"/>
                    </a:lnTo>
                    <a:lnTo>
                      <a:pt x="4179" y="7619"/>
                    </a:lnTo>
                    <a:lnTo>
                      <a:pt x="9905" y="1440"/>
                    </a:lnTo>
                    <a:lnTo>
                      <a:pt x="15632" y="0"/>
                    </a:lnTo>
                    <a:lnTo>
                      <a:pt x="22002" y="773"/>
                    </a:lnTo>
                    <a:lnTo>
                      <a:pt x="54744" y="19823"/>
                    </a:lnTo>
                    <a:lnTo>
                      <a:pt x="60959" y="2582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3" name="Google Shape;9563;p117"/>
              <p:cNvSpPr/>
              <p:nvPr/>
            </p:nvSpPr>
            <p:spPr>
              <a:xfrm>
                <a:off x="8713470" y="5008625"/>
                <a:ext cx="117475" cy="82550"/>
              </a:xfrm>
              <a:custGeom>
                <a:rect b="b" l="l" r="r" t="t"/>
                <a:pathLst>
                  <a:path extrusionOk="0" h="82550" w="117475">
                    <a:moveTo>
                      <a:pt x="0" y="24384"/>
                    </a:moveTo>
                    <a:lnTo>
                      <a:pt x="9715" y="23383"/>
                    </a:lnTo>
                    <a:lnTo>
                      <a:pt x="19431" y="22669"/>
                    </a:lnTo>
                    <a:lnTo>
                      <a:pt x="29146" y="22240"/>
                    </a:lnTo>
                    <a:lnTo>
                      <a:pt x="38862" y="22098"/>
                    </a:lnTo>
                    <a:lnTo>
                      <a:pt x="47017" y="22348"/>
                    </a:lnTo>
                    <a:lnTo>
                      <a:pt x="75307" y="51173"/>
                    </a:lnTo>
                    <a:lnTo>
                      <a:pt x="80010" y="76200"/>
                    </a:lnTo>
                    <a:lnTo>
                      <a:pt x="86106" y="80010"/>
                    </a:lnTo>
                    <a:lnTo>
                      <a:pt x="92023" y="82284"/>
                    </a:lnTo>
                    <a:lnTo>
                      <a:pt x="98012" y="81629"/>
                    </a:lnTo>
                    <a:lnTo>
                      <a:pt x="103572" y="78831"/>
                    </a:lnTo>
                    <a:lnTo>
                      <a:pt x="117348" y="41910"/>
                    </a:lnTo>
                    <a:lnTo>
                      <a:pt x="115573" y="32861"/>
                    </a:lnTo>
                    <a:lnTo>
                      <a:pt x="89916" y="3810"/>
                    </a:lnTo>
                    <a:lnTo>
                      <a:pt x="85344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4" name="Google Shape;9564;p117"/>
              <p:cNvSpPr/>
              <p:nvPr/>
            </p:nvSpPr>
            <p:spPr>
              <a:xfrm>
                <a:off x="8871966" y="4995671"/>
                <a:ext cx="41275" cy="96520"/>
              </a:xfrm>
              <a:custGeom>
                <a:rect b="b" l="l" r="r" t="t"/>
                <a:pathLst>
                  <a:path extrusionOk="0" h="96520" w="41275">
                    <a:moveTo>
                      <a:pt x="0" y="25145"/>
                    </a:moveTo>
                    <a:lnTo>
                      <a:pt x="20574" y="59435"/>
                    </a:lnTo>
                    <a:lnTo>
                      <a:pt x="21526" y="75342"/>
                    </a:lnTo>
                    <a:lnTo>
                      <a:pt x="21431" y="83117"/>
                    </a:lnTo>
                    <a:lnTo>
                      <a:pt x="21336" y="90677"/>
                    </a:lnTo>
                    <a:lnTo>
                      <a:pt x="21336" y="96011"/>
                    </a:lnTo>
                    <a:lnTo>
                      <a:pt x="21336" y="92963"/>
                    </a:lnTo>
                    <a:lnTo>
                      <a:pt x="19050" y="94487"/>
                    </a:lnTo>
                    <a:lnTo>
                      <a:pt x="17287" y="86927"/>
                    </a:lnTo>
                    <a:lnTo>
                      <a:pt x="16383" y="79152"/>
                    </a:lnTo>
                    <a:lnTo>
                      <a:pt x="16049" y="71235"/>
                    </a:lnTo>
                    <a:lnTo>
                      <a:pt x="16002" y="63245"/>
                    </a:lnTo>
                    <a:lnTo>
                      <a:pt x="15811" y="52149"/>
                    </a:lnTo>
                    <a:lnTo>
                      <a:pt x="19811" y="7619"/>
                    </a:lnTo>
                    <a:lnTo>
                      <a:pt x="34290" y="0"/>
                    </a:lnTo>
                    <a:lnTo>
                      <a:pt x="36575" y="0"/>
                    </a:lnTo>
                    <a:lnTo>
                      <a:pt x="38861" y="0"/>
                    </a:lnTo>
                    <a:lnTo>
                      <a:pt x="41148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5" name="Google Shape;9565;p117"/>
              <p:cNvSpPr/>
              <p:nvPr/>
            </p:nvSpPr>
            <p:spPr>
              <a:xfrm>
                <a:off x="8943594" y="4990945"/>
                <a:ext cx="162559" cy="111760"/>
              </a:xfrm>
              <a:custGeom>
                <a:rect b="b" l="l" r="r" t="t"/>
                <a:pathLst>
                  <a:path extrusionOk="0" h="111760" w="162559">
                    <a:moveTo>
                      <a:pt x="0" y="18442"/>
                    </a:moveTo>
                    <a:lnTo>
                      <a:pt x="1000" y="29765"/>
                    </a:lnTo>
                    <a:lnTo>
                      <a:pt x="1714" y="41017"/>
                    </a:lnTo>
                    <a:lnTo>
                      <a:pt x="2143" y="52411"/>
                    </a:lnTo>
                    <a:lnTo>
                      <a:pt x="2286" y="64162"/>
                    </a:lnTo>
                    <a:lnTo>
                      <a:pt x="1762" y="75056"/>
                    </a:lnTo>
                    <a:lnTo>
                      <a:pt x="952" y="87308"/>
                    </a:lnTo>
                    <a:lnTo>
                      <a:pt x="1000" y="99417"/>
                    </a:lnTo>
                    <a:lnTo>
                      <a:pt x="3048" y="109882"/>
                    </a:lnTo>
                    <a:lnTo>
                      <a:pt x="3810" y="110644"/>
                    </a:lnTo>
                    <a:lnTo>
                      <a:pt x="3810" y="111406"/>
                    </a:lnTo>
                    <a:lnTo>
                      <a:pt x="4572" y="111406"/>
                    </a:lnTo>
                    <a:lnTo>
                      <a:pt x="5334" y="107596"/>
                    </a:lnTo>
                    <a:lnTo>
                      <a:pt x="5334" y="101500"/>
                    </a:lnTo>
                    <a:lnTo>
                      <a:pt x="5334" y="96166"/>
                    </a:lnTo>
                    <a:lnTo>
                      <a:pt x="5095" y="85867"/>
                    </a:lnTo>
                    <a:lnTo>
                      <a:pt x="4572" y="75497"/>
                    </a:lnTo>
                    <a:lnTo>
                      <a:pt x="4048" y="64984"/>
                    </a:lnTo>
                    <a:lnTo>
                      <a:pt x="10239" y="26717"/>
                    </a:lnTo>
                    <a:lnTo>
                      <a:pt x="24705" y="17573"/>
                    </a:lnTo>
                    <a:lnTo>
                      <a:pt x="32099" y="17966"/>
                    </a:lnTo>
                    <a:lnTo>
                      <a:pt x="62102" y="48648"/>
                    </a:lnTo>
                    <a:lnTo>
                      <a:pt x="66294" y="57304"/>
                    </a:lnTo>
                    <a:lnTo>
                      <a:pt x="70104" y="64924"/>
                    </a:lnTo>
                    <a:lnTo>
                      <a:pt x="73152" y="72544"/>
                    </a:lnTo>
                    <a:lnTo>
                      <a:pt x="73914" y="80926"/>
                    </a:lnTo>
                    <a:lnTo>
                      <a:pt x="73914" y="81688"/>
                    </a:lnTo>
                    <a:lnTo>
                      <a:pt x="73914" y="82450"/>
                    </a:lnTo>
                    <a:lnTo>
                      <a:pt x="73914" y="81688"/>
                    </a:lnTo>
                    <a:lnTo>
                      <a:pt x="73783" y="74830"/>
                    </a:lnTo>
                    <a:lnTo>
                      <a:pt x="73437" y="67972"/>
                    </a:lnTo>
                    <a:lnTo>
                      <a:pt x="72949" y="61114"/>
                    </a:lnTo>
                    <a:lnTo>
                      <a:pt x="72390" y="54256"/>
                    </a:lnTo>
                    <a:lnTo>
                      <a:pt x="73640" y="39397"/>
                    </a:lnTo>
                    <a:lnTo>
                      <a:pt x="77819" y="23967"/>
                    </a:lnTo>
                    <a:lnTo>
                      <a:pt x="85570" y="10537"/>
                    </a:lnTo>
                    <a:lnTo>
                      <a:pt x="97536" y="1678"/>
                    </a:lnTo>
                    <a:lnTo>
                      <a:pt x="105322" y="0"/>
                    </a:lnTo>
                    <a:lnTo>
                      <a:pt x="111823" y="1393"/>
                    </a:lnTo>
                    <a:lnTo>
                      <a:pt x="135326" y="37290"/>
                    </a:lnTo>
                    <a:lnTo>
                      <a:pt x="140100" y="55697"/>
                    </a:lnTo>
                    <a:lnTo>
                      <a:pt x="142779" y="64258"/>
                    </a:lnTo>
                    <a:lnTo>
                      <a:pt x="147030" y="71818"/>
                    </a:lnTo>
                    <a:lnTo>
                      <a:pt x="153924" y="77878"/>
                    </a:lnTo>
                    <a:lnTo>
                      <a:pt x="156972" y="79402"/>
                    </a:lnTo>
                    <a:lnTo>
                      <a:pt x="159258" y="80926"/>
                    </a:lnTo>
                    <a:lnTo>
                      <a:pt x="162306" y="81688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6" name="Google Shape;9566;p117"/>
              <p:cNvSpPr/>
              <p:nvPr/>
            </p:nvSpPr>
            <p:spPr>
              <a:xfrm>
                <a:off x="9117616" y="4979896"/>
                <a:ext cx="115570" cy="110489"/>
              </a:xfrm>
              <a:custGeom>
                <a:rect b="b" l="l" r="r" t="t"/>
                <a:pathLst>
                  <a:path extrusionOk="0" h="110489" w="115570">
                    <a:moveTo>
                      <a:pt x="72866" y="40921"/>
                    </a:moveTo>
                    <a:lnTo>
                      <a:pt x="52292" y="7393"/>
                    </a:lnTo>
                    <a:lnTo>
                      <a:pt x="35040" y="0"/>
                    </a:lnTo>
                    <a:lnTo>
                      <a:pt x="28670" y="2821"/>
                    </a:lnTo>
                    <a:lnTo>
                      <a:pt x="6488" y="34968"/>
                    </a:lnTo>
                    <a:lnTo>
                      <a:pt x="0" y="69115"/>
                    </a:lnTo>
                    <a:lnTo>
                      <a:pt x="2012" y="80236"/>
                    </a:lnTo>
                    <a:lnTo>
                      <a:pt x="8096" y="88927"/>
                    </a:lnTo>
                    <a:lnTo>
                      <a:pt x="16966" y="92892"/>
                    </a:lnTo>
                    <a:lnTo>
                      <a:pt x="27622" y="93785"/>
                    </a:lnTo>
                    <a:lnTo>
                      <a:pt x="38421" y="92249"/>
                    </a:lnTo>
                    <a:lnTo>
                      <a:pt x="71342" y="59209"/>
                    </a:lnTo>
                    <a:lnTo>
                      <a:pt x="74342" y="32206"/>
                    </a:lnTo>
                    <a:lnTo>
                      <a:pt x="75152" y="23395"/>
                    </a:lnTo>
                    <a:lnTo>
                      <a:pt x="75914" y="19585"/>
                    </a:lnTo>
                    <a:lnTo>
                      <a:pt x="75152" y="18823"/>
                    </a:lnTo>
                    <a:lnTo>
                      <a:pt x="76676" y="17299"/>
                    </a:lnTo>
                    <a:lnTo>
                      <a:pt x="78926" y="67984"/>
                    </a:lnTo>
                    <a:lnTo>
                      <a:pt x="99607" y="106965"/>
                    </a:lnTo>
                    <a:lnTo>
                      <a:pt x="108680" y="110263"/>
                    </a:lnTo>
                    <a:lnTo>
                      <a:pt x="110966" y="110263"/>
                    </a:lnTo>
                    <a:lnTo>
                      <a:pt x="113252" y="110263"/>
                    </a:lnTo>
                    <a:lnTo>
                      <a:pt x="115538" y="110263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7" name="Google Shape;9567;p117"/>
              <p:cNvSpPr/>
              <p:nvPr/>
            </p:nvSpPr>
            <p:spPr>
              <a:xfrm>
                <a:off x="9243822" y="4930139"/>
                <a:ext cx="24129" cy="120014"/>
              </a:xfrm>
              <a:custGeom>
                <a:rect b="b" l="l" r="r" t="t"/>
                <a:pathLst>
                  <a:path extrusionOk="0" h="120014" w="24129">
                    <a:moveTo>
                      <a:pt x="8381" y="0"/>
                    </a:moveTo>
                    <a:lnTo>
                      <a:pt x="4393" y="14525"/>
                    </a:lnTo>
                    <a:lnTo>
                      <a:pt x="1619" y="28765"/>
                    </a:lnTo>
                    <a:lnTo>
                      <a:pt x="130" y="43291"/>
                    </a:lnTo>
                    <a:lnTo>
                      <a:pt x="0" y="58674"/>
                    </a:lnTo>
                    <a:lnTo>
                      <a:pt x="1309" y="72330"/>
                    </a:lnTo>
                    <a:lnTo>
                      <a:pt x="4190" y="85058"/>
                    </a:lnTo>
                    <a:lnTo>
                      <a:pt x="8786" y="97357"/>
                    </a:lnTo>
                    <a:lnTo>
                      <a:pt x="15239" y="109728"/>
                    </a:lnTo>
                    <a:lnTo>
                      <a:pt x="19049" y="115062"/>
                    </a:lnTo>
                    <a:lnTo>
                      <a:pt x="20573" y="117348"/>
                    </a:lnTo>
                    <a:lnTo>
                      <a:pt x="23621" y="119634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8" name="Google Shape;9568;p117"/>
              <p:cNvSpPr/>
              <p:nvPr/>
            </p:nvSpPr>
            <p:spPr>
              <a:xfrm>
                <a:off x="9250966" y="4971668"/>
                <a:ext cx="78740" cy="81279"/>
              </a:xfrm>
              <a:custGeom>
                <a:rect b="b" l="l" r="r" t="t"/>
                <a:pathLst>
                  <a:path extrusionOk="0" h="81279" w="78740">
                    <a:moveTo>
                      <a:pt x="4286" y="36956"/>
                    </a:moveTo>
                    <a:lnTo>
                      <a:pt x="2035" y="30813"/>
                    </a:lnTo>
                    <a:lnTo>
                      <a:pt x="0" y="24383"/>
                    </a:lnTo>
                    <a:lnTo>
                      <a:pt x="107" y="18526"/>
                    </a:lnTo>
                    <a:lnTo>
                      <a:pt x="38576" y="3428"/>
                    </a:lnTo>
                    <a:lnTo>
                      <a:pt x="44362" y="1904"/>
                    </a:lnTo>
                    <a:lnTo>
                      <a:pt x="52292" y="380"/>
                    </a:lnTo>
                    <a:lnTo>
                      <a:pt x="60221" y="0"/>
                    </a:lnTo>
                    <a:lnTo>
                      <a:pt x="66008" y="1904"/>
                    </a:lnTo>
                    <a:lnTo>
                      <a:pt x="69592" y="10263"/>
                    </a:lnTo>
                    <a:lnTo>
                      <a:pt x="70103" y="21907"/>
                    </a:lnTo>
                    <a:lnTo>
                      <a:pt x="69330" y="33837"/>
                    </a:lnTo>
                    <a:lnTo>
                      <a:pt x="69056" y="43052"/>
                    </a:lnTo>
                    <a:lnTo>
                      <a:pt x="68865" y="50720"/>
                    </a:lnTo>
                    <a:lnTo>
                      <a:pt x="68675" y="58673"/>
                    </a:lnTo>
                    <a:lnTo>
                      <a:pt x="69056" y="66627"/>
                    </a:lnTo>
                    <a:lnTo>
                      <a:pt x="70580" y="74294"/>
                    </a:lnTo>
                    <a:lnTo>
                      <a:pt x="72104" y="81152"/>
                    </a:lnTo>
                    <a:lnTo>
                      <a:pt x="74390" y="80390"/>
                    </a:lnTo>
                    <a:lnTo>
                      <a:pt x="78200" y="77342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9" name="Google Shape;9569;p117"/>
              <p:cNvSpPr/>
              <p:nvPr/>
            </p:nvSpPr>
            <p:spPr>
              <a:xfrm>
                <a:off x="9327642" y="4926329"/>
                <a:ext cx="3809" cy="26035"/>
              </a:xfrm>
              <a:custGeom>
                <a:rect b="b" l="l" r="r" t="t"/>
                <a:pathLst>
                  <a:path extrusionOk="0" h="26035" w="3809">
                    <a:moveTo>
                      <a:pt x="3809" y="25908"/>
                    </a:moveTo>
                    <a:lnTo>
                      <a:pt x="2893" y="20681"/>
                    </a:lnTo>
                    <a:lnTo>
                      <a:pt x="1619" y="13811"/>
                    </a:lnTo>
                    <a:lnTo>
                      <a:pt x="488" y="6512"/>
                    </a:lnTo>
                    <a:lnTo>
                      <a:pt x="0" y="0"/>
                    </a:lnTo>
                    <a:lnTo>
                      <a:pt x="761" y="0"/>
                    </a:lnTo>
                  </a:path>
                </a:pathLst>
              </a:custGeom>
              <a:noFill/>
              <a:ln cap="flat" cmpd="sng" w="22900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570" name="Google Shape;9570;p117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9365716" y="4910302"/>
                <a:ext cx="173596" cy="1387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574" name="Shape 9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5" name="Google Shape;9575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1411941"/>
            <a:ext cx="3304968" cy="270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579" name="Shape 9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0" name="Google Shape;9580;p119"/>
          <p:cNvSpPr/>
          <p:nvPr/>
        </p:nvSpPr>
        <p:spPr>
          <a:xfrm>
            <a:off x="3867575" y="1143811"/>
            <a:ext cx="1187347" cy="85249"/>
          </a:xfrm>
          <a:custGeom>
            <a:rect b="b" l="l" r="r" t="t"/>
            <a:pathLst>
              <a:path extrusionOk="0" h="63500" w="942339">
                <a:moveTo>
                  <a:pt x="0" y="62412"/>
                </a:moveTo>
                <a:lnTo>
                  <a:pt x="12811" y="62412"/>
                </a:lnTo>
                <a:lnTo>
                  <a:pt x="25908" y="62412"/>
                </a:lnTo>
                <a:lnTo>
                  <a:pt x="39004" y="62412"/>
                </a:lnTo>
                <a:lnTo>
                  <a:pt x="51816" y="62412"/>
                </a:lnTo>
                <a:lnTo>
                  <a:pt x="85867" y="62626"/>
                </a:lnTo>
                <a:lnTo>
                  <a:pt x="119634" y="62984"/>
                </a:lnTo>
                <a:lnTo>
                  <a:pt x="153400" y="63055"/>
                </a:lnTo>
                <a:lnTo>
                  <a:pt x="187452" y="62412"/>
                </a:lnTo>
                <a:lnTo>
                  <a:pt x="238886" y="60531"/>
                </a:lnTo>
                <a:lnTo>
                  <a:pt x="290322" y="57650"/>
                </a:lnTo>
                <a:lnTo>
                  <a:pt x="341757" y="54483"/>
                </a:lnTo>
                <a:lnTo>
                  <a:pt x="393191" y="51744"/>
                </a:lnTo>
                <a:lnTo>
                  <a:pt x="438673" y="48553"/>
                </a:lnTo>
                <a:lnTo>
                  <a:pt x="483869" y="45648"/>
                </a:lnTo>
                <a:lnTo>
                  <a:pt x="529066" y="42743"/>
                </a:lnTo>
                <a:lnTo>
                  <a:pt x="574548" y="39552"/>
                </a:lnTo>
                <a:lnTo>
                  <a:pt x="619148" y="35194"/>
                </a:lnTo>
                <a:lnTo>
                  <a:pt x="663892" y="30980"/>
                </a:lnTo>
                <a:lnTo>
                  <a:pt x="708921" y="26479"/>
                </a:lnTo>
                <a:lnTo>
                  <a:pt x="754379" y="21264"/>
                </a:lnTo>
                <a:lnTo>
                  <a:pt x="787788" y="16502"/>
                </a:lnTo>
                <a:lnTo>
                  <a:pt x="821626" y="11739"/>
                </a:lnTo>
                <a:lnTo>
                  <a:pt x="855749" y="7548"/>
                </a:lnTo>
                <a:lnTo>
                  <a:pt x="890016" y="4500"/>
                </a:lnTo>
                <a:lnTo>
                  <a:pt x="897850" y="3381"/>
                </a:lnTo>
                <a:lnTo>
                  <a:pt x="913828" y="1262"/>
                </a:lnTo>
                <a:lnTo>
                  <a:pt x="930092" y="0"/>
                </a:lnTo>
                <a:lnTo>
                  <a:pt x="938783" y="1452"/>
                </a:lnTo>
                <a:lnTo>
                  <a:pt x="941831" y="6024"/>
                </a:lnTo>
                <a:lnTo>
                  <a:pt x="931164" y="6024"/>
                </a:lnTo>
                <a:lnTo>
                  <a:pt x="929639" y="6024"/>
                </a:lnTo>
              </a:path>
            </a:pathLst>
          </a:custGeom>
          <a:noFill/>
          <a:ln cap="flat" cmpd="sng" w="152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81" name="Google Shape;9581;p119"/>
          <p:cNvGrpSpPr/>
          <p:nvPr/>
        </p:nvGrpSpPr>
        <p:grpSpPr>
          <a:xfrm>
            <a:off x="3865826" y="690981"/>
            <a:ext cx="418312" cy="296931"/>
            <a:chOff x="4312920" y="2125979"/>
            <a:chExt cx="332231" cy="220980"/>
          </a:xfrm>
        </p:grpSpPr>
        <p:pic>
          <p:nvPicPr>
            <p:cNvPr id="9582" name="Google Shape;9582;p1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12920" y="2125979"/>
              <a:ext cx="201167" cy="2209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83" name="Google Shape;9583;p1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35423" y="2149435"/>
              <a:ext cx="109728" cy="1563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84" name="Google Shape;9584;p119"/>
          <p:cNvGrpSpPr/>
          <p:nvPr/>
        </p:nvGrpSpPr>
        <p:grpSpPr>
          <a:xfrm>
            <a:off x="4364732" y="641839"/>
            <a:ext cx="729170" cy="268262"/>
            <a:chOff x="4709160" y="2089403"/>
            <a:chExt cx="579120" cy="199644"/>
          </a:xfrm>
        </p:grpSpPr>
        <p:pic>
          <p:nvPicPr>
            <p:cNvPr id="9585" name="Google Shape;9585;p1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09160" y="2147315"/>
              <a:ext cx="192023" cy="1417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86" name="Google Shape;9586;p119"/>
            <p:cNvSpPr/>
            <p:nvPr/>
          </p:nvSpPr>
          <p:spPr>
            <a:xfrm>
              <a:off x="4944141" y="2139696"/>
              <a:ext cx="82550" cy="120650"/>
            </a:xfrm>
            <a:custGeom>
              <a:rect b="b" l="l" r="r" t="t"/>
              <a:pathLst>
                <a:path extrusionOk="0" h="120650" w="82550">
                  <a:moveTo>
                    <a:pt x="1238" y="0"/>
                  </a:moveTo>
                  <a:lnTo>
                    <a:pt x="0" y="12525"/>
                  </a:lnTo>
                  <a:lnTo>
                    <a:pt x="476" y="23622"/>
                  </a:lnTo>
                  <a:lnTo>
                    <a:pt x="2095" y="34718"/>
                  </a:lnTo>
                  <a:lnTo>
                    <a:pt x="4286" y="47244"/>
                  </a:lnTo>
                  <a:lnTo>
                    <a:pt x="5167" y="61221"/>
                  </a:lnTo>
                  <a:lnTo>
                    <a:pt x="5619" y="75628"/>
                  </a:lnTo>
                  <a:lnTo>
                    <a:pt x="5786" y="90320"/>
                  </a:lnTo>
                  <a:lnTo>
                    <a:pt x="5810" y="105155"/>
                  </a:lnTo>
                  <a:lnTo>
                    <a:pt x="5810" y="108204"/>
                  </a:lnTo>
                  <a:lnTo>
                    <a:pt x="4286" y="114300"/>
                  </a:lnTo>
                  <a:lnTo>
                    <a:pt x="8858" y="117348"/>
                  </a:lnTo>
                  <a:lnTo>
                    <a:pt x="14954" y="120396"/>
                  </a:lnTo>
                  <a:lnTo>
                    <a:pt x="24098" y="114300"/>
                  </a:lnTo>
                  <a:lnTo>
                    <a:pt x="28670" y="111252"/>
                  </a:lnTo>
                  <a:lnTo>
                    <a:pt x="37576" y="107823"/>
                  </a:lnTo>
                  <a:lnTo>
                    <a:pt x="46196" y="104394"/>
                  </a:lnTo>
                  <a:lnTo>
                    <a:pt x="54816" y="100965"/>
                  </a:lnTo>
                  <a:lnTo>
                    <a:pt x="63722" y="97535"/>
                  </a:lnTo>
                  <a:lnTo>
                    <a:pt x="71342" y="94487"/>
                  </a:lnTo>
                  <a:lnTo>
                    <a:pt x="75914" y="92963"/>
                  </a:lnTo>
                  <a:lnTo>
                    <a:pt x="82010" y="86867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7" name="Google Shape;9587;p119"/>
            <p:cNvSpPr/>
            <p:nvPr/>
          </p:nvSpPr>
          <p:spPr>
            <a:xfrm>
              <a:off x="5047488" y="2133599"/>
              <a:ext cx="1904" cy="104139"/>
            </a:xfrm>
            <a:custGeom>
              <a:rect b="b" l="l" r="r" t="t"/>
              <a:pathLst>
                <a:path extrusionOk="0" h="104139" w="1904">
                  <a:moveTo>
                    <a:pt x="1524" y="0"/>
                  </a:moveTo>
                  <a:lnTo>
                    <a:pt x="1524" y="13716"/>
                  </a:lnTo>
                  <a:lnTo>
                    <a:pt x="1524" y="27432"/>
                  </a:lnTo>
                  <a:lnTo>
                    <a:pt x="1524" y="41148"/>
                  </a:lnTo>
                  <a:lnTo>
                    <a:pt x="881" y="87653"/>
                  </a:lnTo>
                  <a:lnTo>
                    <a:pt x="0" y="99060"/>
                  </a:lnTo>
                  <a:lnTo>
                    <a:pt x="0" y="102108"/>
                  </a:lnTo>
                  <a:lnTo>
                    <a:pt x="0" y="103632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588" name="Google Shape;9588;p1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94732" y="2089403"/>
              <a:ext cx="193548" cy="1615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89" name="Google Shape;9589;p119"/>
          <p:cNvGrpSpPr/>
          <p:nvPr/>
        </p:nvGrpSpPr>
        <p:grpSpPr>
          <a:xfrm>
            <a:off x="5750155" y="666415"/>
            <a:ext cx="193807" cy="213312"/>
            <a:chOff x="5809487" y="2107692"/>
            <a:chExt cx="153925" cy="158750"/>
          </a:xfrm>
        </p:grpSpPr>
        <p:sp>
          <p:nvSpPr>
            <p:cNvPr id="9590" name="Google Shape;9590;p119"/>
            <p:cNvSpPr/>
            <p:nvPr/>
          </p:nvSpPr>
          <p:spPr>
            <a:xfrm>
              <a:off x="5809487" y="2107692"/>
              <a:ext cx="5079" cy="158750"/>
            </a:xfrm>
            <a:custGeom>
              <a:rect b="b" l="l" r="r" t="t"/>
              <a:pathLst>
                <a:path extrusionOk="0" h="158750" w="5079">
                  <a:moveTo>
                    <a:pt x="0" y="0"/>
                  </a:moveTo>
                  <a:lnTo>
                    <a:pt x="261" y="14882"/>
                  </a:lnTo>
                  <a:lnTo>
                    <a:pt x="952" y="29908"/>
                  </a:lnTo>
                  <a:lnTo>
                    <a:pt x="1928" y="45219"/>
                  </a:lnTo>
                  <a:lnTo>
                    <a:pt x="3048" y="60960"/>
                  </a:lnTo>
                  <a:lnTo>
                    <a:pt x="3929" y="78343"/>
                  </a:lnTo>
                  <a:lnTo>
                    <a:pt x="4381" y="96012"/>
                  </a:lnTo>
                  <a:lnTo>
                    <a:pt x="4548" y="113680"/>
                  </a:lnTo>
                  <a:lnTo>
                    <a:pt x="4572" y="131064"/>
                  </a:lnTo>
                  <a:lnTo>
                    <a:pt x="4572" y="137921"/>
                  </a:lnTo>
                  <a:lnTo>
                    <a:pt x="4572" y="144779"/>
                  </a:lnTo>
                  <a:lnTo>
                    <a:pt x="4572" y="151637"/>
                  </a:lnTo>
                  <a:lnTo>
                    <a:pt x="4572" y="158495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1" name="Google Shape;9591;p119"/>
            <p:cNvSpPr/>
            <p:nvPr/>
          </p:nvSpPr>
          <p:spPr>
            <a:xfrm>
              <a:off x="5820156" y="2132076"/>
              <a:ext cx="70485" cy="93344"/>
            </a:xfrm>
            <a:custGeom>
              <a:rect b="b" l="l" r="r" t="t"/>
              <a:pathLst>
                <a:path extrusionOk="0" h="93344" w="70485">
                  <a:moveTo>
                    <a:pt x="50291" y="0"/>
                  </a:moveTo>
                  <a:lnTo>
                    <a:pt x="24383" y="38100"/>
                  </a:lnTo>
                  <a:lnTo>
                    <a:pt x="18478" y="43838"/>
                  </a:lnTo>
                  <a:lnTo>
                    <a:pt x="12572" y="49720"/>
                  </a:lnTo>
                  <a:lnTo>
                    <a:pt x="7238" y="55887"/>
                  </a:lnTo>
                  <a:lnTo>
                    <a:pt x="3047" y="62484"/>
                  </a:lnTo>
                  <a:lnTo>
                    <a:pt x="0" y="65532"/>
                  </a:lnTo>
                  <a:lnTo>
                    <a:pt x="0" y="70104"/>
                  </a:lnTo>
                  <a:lnTo>
                    <a:pt x="1523" y="73152"/>
                  </a:lnTo>
                  <a:lnTo>
                    <a:pt x="3047" y="79248"/>
                  </a:lnTo>
                  <a:lnTo>
                    <a:pt x="13715" y="82296"/>
                  </a:lnTo>
                  <a:lnTo>
                    <a:pt x="19811" y="83820"/>
                  </a:lnTo>
                  <a:lnTo>
                    <a:pt x="27574" y="85867"/>
                  </a:lnTo>
                  <a:lnTo>
                    <a:pt x="35051" y="87630"/>
                  </a:lnTo>
                  <a:lnTo>
                    <a:pt x="42529" y="89392"/>
                  </a:lnTo>
                  <a:lnTo>
                    <a:pt x="50291" y="91439"/>
                  </a:lnTo>
                  <a:lnTo>
                    <a:pt x="57911" y="92964"/>
                  </a:lnTo>
                  <a:lnTo>
                    <a:pt x="64007" y="92964"/>
                  </a:lnTo>
                  <a:lnTo>
                    <a:pt x="70103" y="92964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2" name="Google Shape;9592;p119"/>
            <p:cNvSpPr/>
            <p:nvPr/>
          </p:nvSpPr>
          <p:spPr>
            <a:xfrm>
              <a:off x="5917692" y="2180844"/>
              <a:ext cx="45720" cy="0"/>
            </a:xfrm>
            <a:custGeom>
              <a:rect b="b" l="l" r="r" t="t"/>
              <a:pathLst>
                <a:path extrusionOk="0" h="120000" w="45720">
                  <a:moveTo>
                    <a:pt x="0" y="0"/>
                  </a:moveTo>
                  <a:lnTo>
                    <a:pt x="11429" y="0"/>
                  </a:lnTo>
                  <a:lnTo>
                    <a:pt x="22859" y="0"/>
                  </a:lnTo>
                  <a:lnTo>
                    <a:pt x="34289" y="0"/>
                  </a:lnTo>
                  <a:lnTo>
                    <a:pt x="45719" y="0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93" name="Google Shape;9593;p119"/>
          <p:cNvGrpSpPr/>
          <p:nvPr/>
        </p:nvGrpSpPr>
        <p:grpSpPr>
          <a:xfrm>
            <a:off x="6009199" y="604981"/>
            <a:ext cx="673522" cy="237543"/>
            <a:chOff x="6015228" y="2061972"/>
            <a:chExt cx="534923" cy="176783"/>
          </a:xfrm>
        </p:grpSpPr>
        <p:pic>
          <p:nvPicPr>
            <p:cNvPr id="9594" name="Google Shape;9594;p1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015228" y="2115311"/>
              <a:ext cx="100583" cy="123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95" name="Google Shape;9595;p1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146292" y="2089403"/>
              <a:ext cx="76200" cy="1386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96" name="Google Shape;9596;p1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242303" y="2061972"/>
              <a:ext cx="307848" cy="1615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97" name="Google Shape;9597;p119"/>
          <p:cNvSpPr/>
          <p:nvPr/>
        </p:nvSpPr>
        <p:spPr>
          <a:xfrm>
            <a:off x="5636716" y="1034313"/>
            <a:ext cx="973722" cy="34100"/>
          </a:xfrm>
          <a:custGeom>
            <a:rect b="b" l="l" r="r" t="t"/>
            <a:pathLst>
              <a:path extrusionOk="0" h="25400" w="772795">
                <a:moveTo>
                  <a:pt x="0" y="21978"/>
                </a:moveTo>
                <a:lnTo>
                  <a:pt x="13977" y="22883"/>
                </a:lnTo>
                <a:lnTo>
                  <a:pt x="28384" y="23502"/>
                </a:lnTo>
                <a:lnTo>
                  <a:pt x="43076" y="24122"/>
                </a:lnTo>
                <a:lnTo>
                  <a:pt x="57912" y="25026"/>
                </a:lnTo>
                <a:lnTo>
                  <a:pt x="85605" y="25026"/>
                </a:lnTo>
                <a:lnTo>
                  <a:pt x="113728" y="25026"/>
                </a:lnTo>
                <a:lnTo>
                  <a:pt x="142136" y="25026"/>
                </a:lnTo>
                <a:lnTo>
                  <a:pt x="170688" y="25026"/>
                </a:lnTo>
                <a:lnTo>
                  <a:pt x="212097" y="24288"/>
                </a:lnTo>
                <a:lnTo>
                  <a:pt x="253936" y="22550"/>
                </a:lnTo>
                <a:lnTo>
                  <a:pt x="296060" y="20526"/>
                </a:lnTo>
                <a:lnTo>
                  <a:pt x="338328" y="18930"/>
                </a:lnTo>
                <a:lnTo>
                  <a:pt x="386779" y="16187"/>
                </a:lnTo>
                <a:lnTo>
                  <a:pt x="435156" y="13444"/>
                </a:lnTo>
                <a:lnTo>
                  <a:pt x="483388" y="10701"/>
                </a:lnTo>
                <a:lnTo>
                  <a:pt x="531400" y="7958"/>
                </a:lnTo>
                <a:lnTo>
                  <a:pt x="579119" y="5214"/>
                </a:lnTo>
                <a:lnTo>
                  <a:pt x="615695" y="3857"/>
                </a:lnTo>
                <a:lnTo>
                  <a:pt x="652272" y="2357"/>
                </a:lnTo>
                <a:lnTo>
                  <a:pt x="688848" y="1143"/>
                </a:lnTo>
                <a:lnTo>
                  <a:pt x="725424" y="642"/>
                </a:lnTo>
                <a:lnTo>
                  <a:pt x="737092" y="0"/>
                </a:lnTo>
                <a:lnTo>
                  <a:pt x="749046" y="71"/>
                </a:lnTo>
                <a:lnTo>
                  <a:pt x="760999" y="428"/>
                </a:lnTo>
                <a:lnTo>
                  <a:pt x="772668" y="642"/>
                </a:lnTo>
                <a:lnTo>
                  <a:pt x="766691" y="3048"/>
                </a:lnTo>
                <a:lnTo>
                  <a:pt x="760285" y="3881"/>
                </a:lnTo>
                <a:lnTo>
                  <a:pt x="753594" y="3857"/>
                </a:lnTo>
                <a:lnTo>
                  <a:pt x="746760" y="3690"/>
                </a:lnTo>
              </a:path>
            </a:pathLst>
          </a:custGeom>
          <a:noFill/>
          <a:ln cap="flat" cmpd="sng" w="152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98" name="Google Shape;9598;p119"/>
          <p:cNvGrpSpPr/>
          <p:nvPr/>
        </p:nvGrpSpPr>
        <p:grpSpPr>
          <a:xfrm>
            <a:off x="4468348" y="2980422"/>
            <a:ext cx="209476" cy="155974"/>
            <a:chOff x="4791455" y="3829811"/>
            <a:chExt cx="166370" cy="116078"/>
          </a:xfrm>
        </p:grpSpPr>
        <p:sp>
          <p:nvSpPr>
            <p:cNvPr id="9599" name="Google Shape;9599;p119"/>
            <p:cNvSpPr/>
            <p:nvPr/>
          </p:nvSpPr>
          <p:spPr>
            <a:xfrm>
              <a:off x="4802124" y="3886200"/>
              <a:ext cx="38100" cy="59689"/>
            </a:xfrm>
            <a:custGeom>
              <a:rect b="b" l="l" r="r" t="t"/>
              <a:pathLst>
                <a:path extrusionOk="0" h="59689" w="38100">
                  <a:moveTo>
                    <a:pt x="4572" y="0"/>
                  </a:moveTo>
                  <a:lnTo>
                    <a:pt x="2809" y="8667"/>
                  </a:lnTo>
                  <a:lnTo>
                    <a:pt x="1905" y="16764"/>
                  </a:lnTo>
                  <a:lnTo>
                    <a:pt x="1571" y="24860"/>
                  </a:lnTo>
                  <a:lnTo>
                    <a:pt x="1524" y="33528"/>
                  </a:lnTo>
                  <a:lnTo>
                    <a:pt x="1524" y="39624"/>
                  </a:lnTo>
                  <a:lnTo>
                    <a:pt x="0" y="50292"/>
                  </a:lnTo>
                  <a:lnTo>
                    <a:pt x="6096" y="54864"/>
                  </a:lnTo>
                  <a:lnTo>
                    <a:pt x="9144" y="59436"/>
                  </a:lnTo>
                  <a:lnTo>
                    <a:pt x="19812" y="59436"/>
                  </a:lnTo>
                  <a:lnTo>
                    <a:pt x="24384" y="57912"/>
                  </a:lnTo>
                  <a:lnTo>
                    <a:pt x="32004" y="54864"/>
                  </a:lnTo>
                  <a:lnTo>
                    <a:pt x="33528" y="48767"/>
                  </a:lnTo>
                  <a:lnTo>
                    <a:pt x="38100" y="41148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0" name="Google Shape;9600;p119"/>
            <p:cNvSpPr/>
            <p:nvPr/>
          </p:nvSpPr>
          <p:spPr>
            <a:xfrm>
              <a:off x="4791455" y="3829811"/>
              <a:ext cx="166370" cy="88900"/>
            </a:xfrm>
            <a:custGeom>
              <a:rect b="b" l="l" r="r" t="t"/>
              <a:pathLst>
                <a:path extrusionOk="0" h="88900" w="166370">
                  <a:moveTo>
                    <a:pt x="0" y="0"/>
                  </a:moveTo>
                  <a:lnTo>
                    <a:pt x="12191" y="0"/>
                  </a:lnTo>
                  <a:lnTo>
                    <a:pt x="13716" y="0"/>
                  </a:lnTo>
                  <a:lnTo>
                    <a:pt x="21335" y="0"/>
                  </a:lnTo>
                </a:path>
                <a:path extrusionOk="0" h="88900" w="166370">
                  <a:moveTo>
                    <a:pt x="96011" y="33528"/>
                  </a:moveTo>
                  <a:lnTo>
                    <a:pt x="105394" y="33766"/>
                  </a:lnTo>
                  <a:lnTo>
                    <a:pt x="115062" y="34290"/>
                  </a:lnTo>
                  <a:lnTo>
                    <a:pt x="124729" y="34814"/>
                  </a:lnTo>
                  <a:lnTo>
                    <a:pt x="134111" y="35052"/>
                  </a:lnTo>
                  <a:lnTo>
                    <a:pt x="135636" y="35052"/>
                  </a:lnTo>
                  <a:lnTo>
                    <a:pt x="137159" y="35052"/>
                  </a:lnTo>
                  <a:lnTo>
                    <a:pt x="138683" y="35052"/>
                  </a:lnTo>
                </a:path>
                <a:path extrusionOk="0" h="88900" w="166370">
                  <a:moveTo>
                    <a:pt x="115824" y="88391"/>
                  </a:moveTo>
                  <a:lnTo>
                    <a:pt x="126777" y="88082"/>
                  </a:lnTo>
                  <a:lnTo>
                    <a:pt x="137159" y="87058"/>
                  </a:lnTo>
                  <a:lnTo>
                    <a:pt x="147542" y="85177"/>
                  </a:lnTo>
                  <a:lnTo>
                    <a:pt x="158495" y="82296"/>
                  </a:lnTo>
                  <a:lnTo>
                    <a:pt x="160020" y="82296"/>
                  </a:lnTo>
                  <a:lnTo>
                    <a:pt x="163067" y="80772"/>
                  </a:lnTo>
                  <a:lnTo>
                    <a:pt x="166115" y="80772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01" name="Google Shape;9601;p119"/>
          <p:cNvSpPr/>
          <p:nvPr/>
        </p:nvSpPr>
        <p:spPr>
          <a:xfrm>
            <a:off x="4755984" y="2995017"/>
            <a:ext cx="8001" cy="132988"/>
          </a:xfrm>
          <a:custGeom>
            <a:rect b="b" l="l" r="r" t="t"/>
            <a:pathLst>
              <a:path extrusionOk="0" h="99060" w="6350">
                <a:moveTo>
                  <a:pt x="0" y="0"/>
                </a:moveTo>
                <a:lnTo>
                  <a:pt x="1928" y="41790"/>
                </a:lnTo>
                <a:lnTo>
                  <a:pt x="4167" y="66698"/>
                </a:lnTo>
                <a:lnTo>
                  <a:pt x="5143" y="77152"/>
                </a:lnTo>
                <a:lnTo>
                  <a:pt x="5834" y="87891"/>
                </a:lnTo>
                <a:lnTo>
                  <a:pt x="6096" y="99059"/>
                </a:lnTo>
              </a:path>
            </a:pathLst>
          </a:custGeom>
          <a:noFill/>
          <a:ln cap="flat" cmpd="sng" w="152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02" name="Google Shape;9602;p119"/>
          <p:cNvGrpSpPr/>
          <p:nvPr/>
        </p:nvGrpSpPr>
        <p:grpSpPr>
          <a:xfrm>
            <a:off x="2789340" y="1977007"/>
            <a:ext cx="569905" cy="239591"/>
            <a:chOff x="3457955" y="3083052"/>
            <a:chExt cx="452629" cy="178307"/>
          </a:xfrm>
        </p:grpSpPr>
        <p:pic>
          <p:nvPicPr>
            <p:cNvPr id="9603" name="Google Shape;9603;p11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457955" y="3121152"/>
              <a:ext cx="78105" cy="134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04" name="Google Shape;9604;p11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560064" y="3099815"/>
              <a:ext cx="166115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05" name="Google Shape;9605;p11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750754" y="3083052"/>
              <a:ext cx="108013" cy="129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06" name="Google Shape;9606;p119"/>
            <p:cNvSpPr/>
            <p:nvPr/>
          </p:nvSpPr>
          <p:spPr>
            <a:xfrm>
              <a:off x="3902964" y="3118103"/>
              <a:ext cx="7620" cy="96519"/>
            </a:xfrm>
            <a:custGeom>
              <a:rect b="b" l="l" r="r" t="t"/>
              <a:pathLst>
                <a:path extrusionOk="0" h="96519" w="7620">
                  <a:moveTo>
                    <a:pt x="0" y="0"/>
                  </a:moveTo>
                  <a:lnTo>
                    <a:pt x="285" y="12334"/>
                  </a:lnTo>
                  <a:lnTo>
                    <a:pt x="1143" y="24384"/>
                  </a:lnTo>
                  <a:lnTo>
                    <a:pt x="2571" y="36433"/>
                  </a:lnTo>
                  <a:lnTo>
                    <a:pt x="4572" y="48768"/>
                  </a:lnTo>
                  <a:lnTo>
                    <a:pt x="5691" y="58816"/>
                  </a:lnTo>
                  <a:lnTo>
                    <a:pt x="6667" y="68580"/>
                  </a:lnTo>
                  <a:lnTo>
                    <a:pt x="7358" y="78343"/>
                  </a:lnTo>
                  <a:lnTo>
                    <a:pt x="7620" y="88391"/>
                  </a:lnTo>
                  <a:lnTo>
                    <a:pt x="7620" y="92964"/>
                  </a:lnTo>
                  <a:lnTo>
                    <a:pt x="7620" y="96012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07" name="Google Shape;9607;p119"/>
          <p:cNvGrpSpPr/>
          <p:nvPr/>
        </p:nvGrpSpPr>
        <p:grpSpPr>
          <a:xfrm>
            <a:off x="3426407" y="1970854"/>
            <a:ext cx="418313" cy="198636"/>
            <a:chOff x="3963923" y="3078480"/>
            <a:chExt cx="332232" cy="147828"/>
          </a:xfrm>
        </p:grpSpPr>
        <p:pic>
          <p:nvPicPr>
            <p:cNvPr id="9608" name="Google Shape;9608;p11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963923" y="3078480"/>
              <a:ext cx="96012" cy="135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09" name="Google Shape;9609;p11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081272" y="3081528"/>
              <a:ext cx="96012" cy="144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10" name="Google Shape;9610;p11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204715" y="3087623"/>
              <a:ext cx="91440" cy="1127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11" name="Google Shape;9611;p119"/>
          <p:cNvSpPr/>
          <p:nvPr/>
        </p:nvSpPr>
        <p:spPr>
          <a:xfrm>
            <a:off x="2996435" y="2325355"/>
            <a:ext cx="748894" cy="28983"/>
          </a:xfrm>
          <a:custGeom>
            <a:rect b="b" l="l" r="r" t="t"/>
            <a:pathLst>
              <a:path extrusionOk="0" h="21589" w="594360">
                <a:moveTo>
                  <a:pt x="0" y="13715"/>
                </a:moveTo>
                <a:lnTo>
                  <a:pt x="18073" y="17264"/>
                </a:lnTo>
                <a:lnTo>
                  <a:pt x="36004" y="19240"/>
                </a:lnTo>
                <a:lnTo>
                  <a:pt x="54221" y="20359"/>
                </a:lnTo>
                <a:lnTo>
                  <a:pt x="73152" y="21335"/>
                </a:lnTo>
                <a:lnTo>
                  <a:pt x="110632" y="21312"/>
                </a:lnTo>
                <a:lnTo>
                  <a:pt x="185023" y="20693"/>
                </a:lnTo>
                <a:lnTo>
                  <a:pt x="269128" y="17525"/>
                </a:lnTo>
                <a:lnTo>
                  <a:pt x="315468" y="15239"/>
                </a:lnTo>
                <a:lnTo>
                  <a:pt x="361807" y="12953"/>
                </a:lnTo>
                <a:lnTo>
                  <a:pt x="408432" y="10667"/>
                </a:lnTo>
                <a:lnTo>
                  <a:pt x="442722" y="8643"/>
                </a:lnTo>
                <a:lnTo>
                  <a:pt x="477012" y="7048"/>
                </a:lnTo>
                <a:lnTo>
                  <a:pt x="511301" y="5738"/>
                </a:lnTo>
                <a:lnTo>
                  <a:pt x="545591" y="4571"/>
                </a:lnTo>
                <a:lnTo>
                  <a:pt x="557022" y="3881"/>
                </a:lnTo>
                <a:lnTo>
                  <a:pt x="568452" y="3619"/>
                </a:lnTo>
                <a:lnTo>
                  <a:pt x="579882" y="3071"/>
                </a:lnTo>
                <a:lnTo>
                  <a:pt x="591312" y="1523"/>
                </a:lnTo>
                <a:lnTo>
                  <a:pt x="592836" y="1523"/>
                </a:lnTo>
                <a:lnTo>
                  <a:pt x="594360" y="1523"/>
                </a:lnTo>
                <a:lnTo>
                  <a:pt x="586739" y="3047"/>
                </a:lnTo>
                <a:lnTo>
                  <a:pt x="583691" y="1523"/>
                </a:lnTo>
                <a:lnTo>
                  <a:pt x="576072" y="0"/>
                </a:lnTo>
              </a:path>
            </a:pathLst>
          </a:custGeom>
          <a:noFill/>
          <a:ln cap="flat" cmpd="sng" w="152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2" name="Google Shape;9612;p119"/>
          <p:cNvSpPr/>
          <p:nvPr/>
        </p:nvSpPr>
        <p:spPr>
          <a:xfrm>
            <a:off x="4404843" y="2584350"/>
            <a:ext cx="390448" cy="311158"/>
          </a:xfrm>
          <a:custGeom>
            <a:rect b="b" l="l" r="r" t="t"/>
            <a:pathLst>
              <a:path extrusionOk="0" h="231775" w="309879">
                <a:moveTo>
                  <a:pt x="262127" y="809"/>
                </a:moveTo>
                <a:lnTo>
                  <a:pt x="249364" y="0"/>
                </a:lnTo>
                <a:lnTo>
                  <a:pt x="237743" y="47"/>
                </a:lnTo>
                <a:lnTo>
                  <a:pt x="226123" y="1238"/>
                </a:lnTo>
                <a:lnTo>
                  <a:pt x="213359" y="3857"/>
                </a:lnTo>
                <a:lnTo>
                  <a:pt x="191881" y="9191"/>
                </a:lnTo>
                <a:lnTo>
                  <a:pt x="170687" y="15668"/>
                </a:lnTo>
                <a:lnTo>
                  <a:pt x="149494" y="22717"/>
                </a:lnTo>
                <a:lnTo>
                  <a:pt x="128015" y="29765"/>
                </a:lnTo>
                <a:lnTo>
                  <a:pt x="84081" y="43481"/>
                </a:lnTo>
                <a:lnTo>
                  <a:pt x="65532" y="49577"/>
                </a:lnTo>
                <a:lnTo>
                  <a:pt x="64008" y="49577"/>
                </a:lnTo>
                <a:lnTo>
                  <a:pt x="62484" y="51101"/>
                </a:lnTo>
                <a:lnTo>
                  <a:pt x="68579" y="52625"/>
                </a:lnTo>
                <a:lnTo>
                  <a:pt x="74675" y="52625"/>
                </a:lnTo>
                <a:lnTo>
                  <a:pt x="82296" y="54149"/>
                </a:lnTo>
                <a:lnTo>
                  <a:pt x="101727" y="56197"/>
                </a:lnTo>
                <a:lnTo>
                  <a:pt x="121158" y="57959"/>
                </a:lnTo>
                <a:lnTo>
                  <a:pt x="140589" y="59721"/>
                </a:lnTo>
                <a:lnTo>
                  <a:pt x="160019" y="61769"/>
                </a:lnTo>
                <a:lnTo>
                  <a:pt x="203263" y="65389"/>
                </a:lnTo>
                <a:lnTo>
                  <a:pt x="245363" y="72437"/>
                </a:lnTo>
                <a:lnTo>
                  <a:pt x="282440" y="82510"/>
                </a:lnTo>
                <a:lnTo>
                  <a:pt x="297179" y="89201"/>
                </a:lnTo>
                <a:lnTo>
                  <a:pt x="304799" y="92249"/>
                </a:lnTo>
                <a:lnTo>
                  <a:pt x="266890" y="116062"/>
                </a:lnTo>
                <a:lnTo>
                  <a:pt x="231647" y="130349"/>
                </a:lnTo>
                <a:lnTo>
                  <a:pt x="193667" y="146994"/>
                </a:lnTo>
                <a:lnTo>
                  <a:pt x="155257" y="162925"/>
                </a:lnTo>
                <a:lnTo>
                  <a:pt x="116562" y="178569"/>
                </a:lnTo>
                <a:lnTo>
                  <a:pt x="77723" y="194357"/>
                </a:lnTo>
                <a:lnTo>
                  <a:pt x="60817" y="201215"/>
                </a:lnTo>
                <a:lnTo>
                  <a:pt x="44195" y="208073"/>
                </a:lnTo>
                <a:lnTo>
                  <a:pt x="27574" y="214931"/>
                </a:lnTo>
                <a:lnTo>
                  <a:pt x="10667" y="221789"/>
                </a:lnTo>
                <a:lnTo>
                  <a:pt x="4571" y="224837"/>
                </a:lnTo>
                <a:lnTo>
                  <a:pt x="49410" y="231290"/>
                </a:lnTo>
                <a:lnTo>
                  <a:pt x="72199" y="230362"/>
                </a:lnTo>
                <a:lnTo>
                  <a:pt x="94702" y="228576"/>
                </a:lnTo>
                <a:lnTo>
                  <a:pt x="117347" y="226361"/>
                </a:lnTo>
                <a:lnTo>
                  <a:pt x="143636" y="223813"/>
                </a:lnTo>
                <a:lnTo>
                  <a:pt x="169925" y="220837"/>
                </a:lnTo>
                <a:lnTo>
                  <a:pt x="196214" y="217574"/>
                </a:lnTo>
                <a:lnTo>
                  <a:pt x="222503" y="214169"/>
                </a:lnTo>
                <a:lnTo>
                  <a:pt x="240530" y="212812"/>
                </a:lnTo>
                <a:lnTo>
                  <a:pt x="258127" y="211312"/>
                </a:lnTo>
                <a:lnTo>
                  <a:pt x="275439" y="210097"/>
                </a:lnTo>
                <a:lnTo>
                  <a:pt x="292607" y="209597"/>
                </a:lnTo>
                <a:lnTo>
                  <a:pt x="298703" y="209597"/>
                </a:lnTo>
                <a:lnTo>
                  <a:pt x="303275" y="209597"/>
                </a:lnTo>
                <a:lnTo>
                  <a:pt x="309371" y="208073"/>
                </a:lnTo>
                <a:lnTo>
                  <a:pt x="303275" y="209597"/>
                </a:lnTo>
                <a:lnTo>
                  <a:pt x="298703" y="209597"/>
                </a:lnTo>
                <a:lnTo>
                  <a:pt x="292607" y="211121"/>
                </a:lnTo>
              </a:path>
            </a:pathLst>
          </a:custGeom>
          <a:noFill/>
          <a:ln cap="flat" cmpd="sng" w="152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13" name="Google Shape;9613;p11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510735" y="2343784"/>
            <a:ext cx="95580" cy="145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14" name="Google Shape;9614;p119"/>
          <p:cNvGrpSpPr/>
          <p:nvPr/>
        </p:nvGrpSpPr>
        <p:grpSpPr>
          <a:xfrm>
            <a:off x="4859782" y="2540151"/>
            <a:ext cx="268640" cy="346419"/>
            <a:chOff x="5102352" y="3502152"/>
            <a:chExt cx="213359" cy="257810"/>
          </a:xfrm>
        </p:grpSpPr>
        <p:sp>
          <p:nvSpPr>
            <p:cNvPr id="9615" name="Google Shape;9615;p119"/>
            <p:cNvSpPr/>
            <p:nvPr/>
          </p:nvSpPr>
          <p:spPr>
            <a:xfrm>
              <a:off x="5102352" y="3529584"/>
              <a:ext cx="29210" cy="215900"/>
            </a:xfrm>
            <a:custGeom>
              <a:rect b="b" l="l" r="r" t="t"/>
              <a:pathLst>
                <a:path extrusionOk="0" h="215900" w="29210">
                  <a:moveTo>
                    <a:pt x="0" y="0"/>
                  </a:moveTo>
                  <a:lnTo>
                    <a:pt x="12001" y="45862"/>
                  </a:lnTo>
                  <a:lnTo>
                    <a:pt x="17502" y="84439"/>
                  </a:lnTo>
                  <a:lnTo>
                    <a:pt x="21455" y="128920"/>
                  </a:lnTo>
                  <a:lnTo>
                    <a:pt x="24574" y="180594"/>
                  </a:lnTo>
                  <a:lnTo>
                    <a:pt x="25646" y="195453"/>
                  </a:lnTo>
                  <a:lnTo>
                    <a:pt x="27432" y="210311"/>
                  </a:lnTo>
                  <a:lnTo>
                    <a:pt x="28313" y="215384"/>
                  </a:lnTo>
                  <a:lnTo>
                    <a:pt x="28765" y="213169"/>
                  </a:lnTo>
                  <a:lnTo>
                    <a:pt x="28932" y="208383"/>
                  </a:lnTo>
                  <a:lnTo>
                    <a:pt x="28956" y="205740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6" name="Google Shape;9616;p119"/>
            <p:cNvSpPr/>
            <p:nvPr/>
          </p:nvSpPr>
          <p:spPr>
            <a:xfrm>
              <a:off x="5131212" y="3502152"/>
              <a:ext cx="38735" cy="257810"/>
            </a:xfrm>
            <a:custGeom>
              <a:rect b="b" l="l" r="r" t="t"/>
              <a:pathLst>
                <a:path extrusionOk="0" h="257810" w="38735">
                  <a:moveTo>
                    <a:pt x="95" y="0"/>
                  </a:moveTo>
                  <a:lnTo>
                    <a:pt x="0" y="15763"/>
                  </a:lnTo>
                  <a:lnTo>
                    <a:pt x="1619" y="31242"/>
                  </a:lnTo>
                  <a:lnTo>
                    <a:pt x="4381" y="46720"/>
                  </a:lnTo>
                  <a:lnTo>
                    <a:pt x="7715" y="62484"/>
                  </a:lnTo>
                  <a:lnTo>
                    <a:pt x="11382" y="86248"/>
                  </a:lnTo>
                  <a:lnTo>
                    <a:pt x="15335" y="109728"/>
                  </a:lnTo>
                  <a:lnTo>
                    <a:pt x="19288" y="133207"/>
                  </a:lnTo>
                  <a:lnTo>
                    <a:pt x="22955" y="156972"/>
                  </a:lnTo>
                  <a:lnTo>
                    <a:pt x="26122" y="176403"/>
                  </a:lnTo>
                  <a:lnTo>
                    <a:pt x="28860" y="195834"/>
                  </a:lnTo>
                  <a:lnTo>
                    <a:pt x="31313" y="215264"/>
                  </a:lnTo>
                  <a:lnTo>
                    <a:pt x="33623" y="234695"/>
                  </a:lnTo>
                  <a:lnTo>
                    <a:pt x="35147" y="242316"/>
                  </a:lnTo>
                  <a:lnTo>
                    <a:pt x="36671" y="249936"/>
                  </a:lnTo>
                  <a:lnTo>
                    <a:pt x="38195" y="257556"/>
                  </a:lnTo>
                  <a:lnTo>
                    <a:pt x="38195" y="256031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617" name="Google Shape;9617;p11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154167" y="3535680"/>
              <a:ext cx="161544" cy="152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18" name="Google Shape;9618;p119"/>
          <p:cNvSpPr/>
          <p:nvPr/>
        </p:nvSpPr>
        <p:spPr>
          <a:xfrm>
            <a:off x="5229930" y="2644827"/>
            <a:ext cx="69609" cy="10230"/>
          </a:xfrm>
          <a:custGeom>
            <a:rect b="b" l="l" r="r" t="t"/>
            <a:pathLst>
              <a:path extrusionOk="0" h="7620" w="55245">
                <a:moveTo>
                  <a:pt x="0" y="7620"/>
                </a:moveTo>
                <a:lnTo>
                  <a:pt x="10287" y="7120"/>
                </a:lnTo>
                <a:lnTo>
                  <a:pt x="20574" y="5905"/>
                </a:lnTo>
                <a:lnTo>
                  <a:pt x="30861" y="4405"/>
                </a:lnTo>
                <a:lnTo>
                  <a:pt x="41148" y="3048"/>
                </a:lnTo>
                <a:lnTo>
                  <a:pt x="44196" y="3048"/>
                </a:lnTo>
                <a:lnTo>
                  <a:pt x="51816" y="1524"/>
                </a:lnTo>
                <a:lnTo>
                  <a:pt x="54864" y="0"/>
                </a:lnTo>
              </a:path>
            </a:pathLst>
          </a:custGeom>
          <a:noFill/>
          <a:ln cap="flat" cmpd="sng" w="152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19" name="Google Shape;9619;p119"/>
          <p:cNvGrpSpPr/>
          <p:nvPr/>
        </p:nvGrpSpPr>
        <p:grpSpPr>
          <a:xfrm>
            <a:off x="5581309" y="2513532"/>
            <a:ext cx="341559" cy="360411"/>
            <a:chOff x="5675376" y="3482339"/>
            <a:chExt cx="271272" cy="268223"/>
          </a:xfrm>
        </p:grpSpPr>
        <p:pic>
          <p:nvPicPr>
            <p:cNvPr id="9620" name="Google Shape;9620;p119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675376" y="3482339"/>
              <a:ext cx="105156" cy="12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21" name="Google Shape;9621;p119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5821680" y="3610355"/>
              <a:ext cx="124968" cy="14020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22" name="Google Shape;9622;p119"/>
          <p:cNvGrpSpPr/>
          <p:nvPr/>
        </p:nvGrpSpPr>
        <p:grpSpPr>
          <a:xfrm>
            <a:off x="6003452" y="2281096"/>
            <a:ext cx="270560" cy="484303"/>
            <a:chOff x="6010656" y="3309366"/>
            <a:chExt cx="214884" cy="360425"/>
          </a:xfrm>
        </p:grpSpPr>
        <p:pic>
          <p:nvPicPr>
            <p:cNvPr id="9623" name="Google Shape;9623;p119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6010656" y="3436620"/>
              <a:ext cx="80771" cy="233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24" name="Google Shape;9624;p119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6134100" y="3309366"/>
              <a:ext cx="91440" cy="830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25" name="Google Shape;9625;p11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739615" y="2753686"/>
            <a:ext cx="186124" cy="2672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26" name="Google Shape;9626;p119"/>
          <p:cNvGrpSpPr/>
          <p:nvPr/>
        </p:nvGrpSpPr>
        <p:grpSpPr>
          <a:xfrm>
            <a:off x="2082950" y="2677351"/>
            <a:ext cx="313015" cy="450514"/>
            <a:chOff x="2896933" y="3604259"/>
            <a:chExt cx="248602" cy="335279"/>
          </a:xfrm>
        </p:grpSpPr>
        <p:sp>
          <p:nvSpPr>
            <p:cNvPr id="9627" name="Google Shape;9627;p119"/>
            <p:cNvSpPr/>
            <p:nvPr/>
          </p:nvSpPr>
          <p:spPr>
            <a:xfrm>
              <a:off x="2896933" y="3604259"/>
              <a:ext cx="96519" cy="335279"/>
            </a:xfrm>
            <a:custGeom>
              <a:rect b="b" l="l" r="r" t="t"/>
              <a:pathLst>
                <a:path extrusionOk="0" h="335279" w="96519">
                  <a:moveTo>
                    <a:pt x="41338" y="0"/>
                  </a:moveTo>
                  <a:lnTo>
                    <a:pt x="22669" y="39433"/>
                  </a:lnTo>
                  <a:lnTo>
                    <a:pt x="10858" y="82296"/>
                  </a:lnTo>
                  <a:lnTo>
                    <a:pt x="2095" y="144970"/>
                  </a:lnTo>
                  <a:lnTo>
                    <a:pt x="190" y="208788"/>
                  </a:lnTo>
                  <a:lnTo>
                    <a:pt x="0" y="234553"/>
                  </a:lnTo>
                  <a:lnTo>
                    <a:pt x="2095" y="259460"/>
                  </a:lnTo>
                  <a:lnTo>
                    <a:pt x="15430" y="307848"/>
                  </a:lnTo>
                  <a:lnTo>
                    <a:pt x="55054" y="335280"/>
                  </a:lnTo>
                  <a:lnTo>
                    <a:pt x="67913" y="334803"/>
                  </a:lnTo>
                  <a:lnTo>
                    <a:pt x="77914" y="331470"/>
                  </a:lnTo>
                  <a:lnTo>
                    <a:pt x="86772" y="325850"/>
                  </a:lnTo>
                  <a:lnTo>
                    <a:pt x="96202" y="318515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628" name="Google Shape;9628;p119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3009899" y="3721607"/>
              <a:ext cx="135636" cy="1325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29" name="Google Shape;9629;p119"/>
          <p:cNvSpPr/>
          <p:nvPr/>
        </p:nvSpPr>
        <p:spPr>
          <a:xfrm>
            <a:off x="2487952" y="2954060"/>
            <a:ext cx="25602" cy="81839"/>
          </a:xfrm>
          <a:custGeom>
            <a:rect b="b" l="l" r="r" t="t"/>
            <a:pathLst>
              <a:path extrusionOk="0" h="60960" w="20319">
                <a:moveTo>
                  <a:pt x="0" y="0"/>
                </a:moveTo>
                <a:lnTo>
                  <a:pt x="8882" y="6691"/>
                </a:lnTo>
                <a:lnTo>
                  <a:pt x="15049" y="12382"/>
                </a:lnTo>
                <a:lnTo>
                  <a:pt x="18645" y="19502"/>
                </a:lnTo>
                <a:lnTo>
                  <a:pt x="19812" y="30480"/>
                </a:lnTo>
                <a:lnTo>
                  <a:pt x="19454" y="37576"/>
                </a:lnTo>
                <a:lnTo>
                  <a:pt x="18097" y="44957"/>
                </a:lnTo>
                <a:lnTo>
                  <a:pt x="15311" y="52339"/>
                </a:lnTo>
                <a:lnTo>
                  <a:pt x="10668" y="59436"/>
                </a:lnTo>
                <a:lnTo>
                  <a:pt x="7620" y="60960"/>
                </a:lnTo>
                <a:lnTo>
                  <a:pt x="6096" y="60960"/>
                </a:lnTo>
              </a:path>
            </a:pathLst>
          </a:custGeom>
          <a:noFill/>
          <a:ln cap="flat" cmpd="sng" w="152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0" name="Google Shape;9630;p119"/>
          <p:cNvSpPr/>
          <p:nvPr/>
        </p:nvSpPr>
        <p:spPr>
          <a:xfrm>
            <a:off x="2662562" y="2911054"/>
            <a:ext cx="19201" cy="20458"/>
          </a:xfrm>
          <a:custGeom>
            <a:rect b="b" l="l" r="r" t="t"/>
            <a:pathLst>
              <a:path extrusionOk="0" h="15239" w="15239">
                <a:moveTo>
                  <a:pt x="15239" y="3048"/>
                </a:moveTo>
                <a:lnTo>
                  <a:pt x="15239" y="7620"/>
                </a:lnTo>
                <a:lnTo>
                  <a:pt x="15239" y="10668"/>
                </a:lnTo>
                <a:lnTo>
                  <a:pt x="12191" y="15240"/>
                </a:lnTo>
                <a:lnTo>
                  <a:pt x="4571" y="15240"/>
                </a:lnTo>
                <a:lnTo>
                  <a:pt x="0" y="10668"/>
                </a:lnTo>
                <a:lnTo>
                  <a:pt x="0" y="3048"/>
                </a:lnTo>
                <a:lnTo>
                  <a:pt x="4571" y="0"/>
                </a:lnTo>
                <a:lnTo>
                  <a:pt x="12191" y="0"/>
                </a:lnTo>
                <a:lnTo>
                  <a:pt x="15239" y="3048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1" name="Google Shape;9631;p119"/>
          <p:cNvSpPr/>
          <p:nvPr/>
        </p:nvSpPr>
        <p:spPr>
          <a:xfrm>
            <a:off x="2775774" y="2906958"/>
            <a:ext cx="19201" cy="20458"/>
          </a:xfrm>
          <a:custGeom>
            <a:rect b="b" l="l" r="r" t="t"/>
            <a:pathLst>
              <a:path extrusionOk="0" h="15239" w="15239">
                <a:moveTo>
                  <a:pt x="15239" y="3048"/>
                </a:moveTo>
                <a:lnTo>
                  <a:pt x="15239" y="7620"/>
                </a:lnTo>
                <a:lnTo>
                  <a:pt x="15239" y="12192"/>
                </a:lnTo>
                <a:lnTo>
                  <a:pt x="12191" y="15240"/>
                </a:lnTo>
                <a:lnTo>
                  <a:pt x="4571" y="15240"/>
                </a:lnTo>
                <a:lnTo>
                  <a:pt x="0" y="12192"/>
                </a:lnTo>
                <a:lnTo>
                  <a:pt x="0" y="3048"/>
                </a:lnTo>
                <a:lnTo>
                  <a:pt x="4571" y="0"/>
                </a:lnTo>
                <a:lnTo>
                  <a:pt x="12191" y="0"/>
                </a:lnTo>
                <a:lnTo>
                  <a:pt x="15239" y="3048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2" name="Google Shape;9632;p119"/>
          <p:cNvSpPr/>
          <p:nvPr/>
        </p:nvSpPr>
        <p:spPr>
          <a:xfrm>
            <a:off x="2887063" y="2892622"/>
            <a:ext cx="19201" cy="20458"/>
          </a:xfrm>
          <a:custGeom>
            <a:rect b="b" l="l" r="r" t="t"/>
            <a:pathLst>
              <a:path extrusionOk="0" h="15239" w="15239">
                <a:moveTo>
                  <a:pt x="15239" y="4572"/>
                </a:moveTo>
                <a:lnTo>
                  <a:pt x="15239" y="7620"/>
                </a:lnTo>
                <a:lnTo>
                  <a:pt x="15239" y="12192"/>
                </a:lnTo>
                <a:lnTo>
                  <a:pt x="12191" y="15240"/>
                </a:lnTo>
                <a:lnTo>
                  <a:pt x="3047" y="15240"/>
                </a:lnTo>
                <a:lnTo>
                  <a:pt x="0" y="12192"/>
                </a:lnTo>
                <a:lnTo>
                  <a:pt x="0" y="4572"/>
                </a:lnTo>
                <a:lnTo>
                  <a:pt x="3047" y="0"/>
                </a:lnTo>
                <a:lnTo>
                  <a:pt x="12191" y="0"/>
                </a:lnTo>
                <a:lnTo>
                  <a:pt x="15239" y="4572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33" name="Google Shape;9633;p119"/>
          <p:cNvGrpSpPr/>
          <p:nvPr/>
        </p:nvGrpSpPr>
        <p:grpSpPr>
          <a:xfrm>
            <a:off x="3092522" y="2654826"/>
            <a:ext cx="493309" cy="450514"/>
            <a:chOff x="3698748" y="3587496"/>
            <a:chExt cx="391795" cy="335279"/>
          </a:xfrm>
        </p:grpSpPr>
        <p:sp>
          <p:nvSpPr>
            <p:cNvPr id="9634" name="Google Shape;9634;p119"/>
            <p:cNvSpPr/>
            <p:nvPr/>
          </p:nvSpPr>
          <p:spPr>
            <a:xfrm>
              <a:off x="3698748" y="3808475"/>
              <a:ext cx="18414" cy="53339"/>
            </a:xfrm>
            <a:custGeom>
              <a:rect b="b" l="l" r="r" t="t"/>
              <a:pathLst>
                <a:path extrusionOk="0" h="53339" w="18414">
                  <a:moveTo>
                    <a:pt x="12191" y="0"/>
                  </a:moveTo>
                  <a:lnTo>
                    <a:pt x="16668" y="12215"/>
                  </a:lnTo>
                  <a:lnTo>
                    <a:pt x="18287" y="21145"/>
                  </a:lnTo>
                  <a:lnTo>
                    <a:pt x="16478" y="29789"/>
                  </a:lnTo>
                  <a:lnTo>
                    <a:pt x="10667" y="41148"/>
                  </a:lnTo>
                  <a:lnTo>
                    <a:pt x="7619" y="47243"/>
                  </a:lnTo>
                  <a:lnTo>
                    <a:pt x="4571" y="50291"/>
                  </a:lnTo>
                  <a:lnTo>
                    <a:pt x="0" y="53340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635" name="Google Shape;9635;p119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3758183" y="3701795"/>
              <a:ext cx="208788" cy="138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36" name="Google Shape;9636;p119"/>
            <p:cNvSpPr/>
            <p:nvPr/>
          </p:nvSpPr>
          <p:spPr>
            <a:xfrm>
              <a:off x="3973068" y="3587496"/>
              <a:ext cx="117475" cy="335279"/>
            </a:xfrm>
            <a:custGeom>
              <a:rect b="b" l="l" r="r" t="t"/>
              <a:pathLst>
                <a:path extrusionOk="0" h="335279" w="117475">
                  <a:moveTo>
                    <a:pt x="0" y="0"/>
                  </a:moveTo>
                  <a:lnTo>
                    <a:pt x="39433" y="31932"/>
                  </a:lnTo>
                  <a:lnTo>
                    <a:pt x="65198" y="65460"/>
                  </a:lnTo>
                  <a:lnTo>
                    <a:pt x="89296" y="107227"/>
                  </a:lnTo>
                  <a:lnTo>
                    <a:pt x="106846" y="152185"/>
                  </a:lnTo>
                  <a:lnTo>
                    <a:pt x="115562" y="197477"/>
                  </a:lnTo>
                  <a:lnTo>
                    <a:pt x="117348" y="220980"/>
                  </a:lnTo>
                  <a:lnTo>
                    <a:pt x="116181" y="243078"/>
                  </a:lnTo>
                  <a:lnTo>
                    <a:pt x="106418" y="284416"/>
                  </a:lnTo>
                  <a:lnTo>
                    <a:pt x="82677" y="325183"/>
                  </a:lnTo>
                  <a:lnTo>
                    <a:pt x="60960" y="335280"/>
                  </a:lnTo>
                  <a:lnTo>
                    <a:pt x="59436" y="335280"/>
                  </a:lnTo>
                  <a:lnTo>
                    <a:pt x="57912" y="333756"/>
                  </a:lnTo>
                  <a:lnTo>
                    <a:pt x="56388" y="333756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37" name="Google Shape;9637;p119"/>
          <p:cNvSpPr/>
          <p:nvPr/>
        </p:nvSpPr>
        <p:spPr>
          <a:xfrm>
            <a:off x="3831118" y="2796372"/>
            <a:ext cx="79209" cy="14492"/>
          </a:xfrm>
          <a:custGeom>
            <a:rect b="b" l="l" r="r" t="t"/>
            <a:pathLst>
              <a:path extrusionOk="0" h="10795" w="62864">
                <a:moveTo>
                  <a:pt x="0" y="0"/>
                </a:moveTo>
                <a:lnTo>
                  <a:pt x="10286" y="1381"/>
                </a:lnTo>
                <a:lnTo>
                  <a:pt x="20573" y="3048"/>
                </a:lnTo>
                <a:lnTo>
                  <a:pt x="30860" y="4714"/>
                </a:lnTo>
                <a:lnTo>
                  <a:pt x="41147" y="6096"/>
                </a:lnTo>
                <a:lnTo>
                  <a:pt x="47243" y="7620"/>
                </a:lnTo>
                <a:lnTo>
                  <a:pt x="54863" y="9144"/>
                </a:lnTo>
                <a:lnTo>
                  <a:pt x="62483" y="10667"/>
                </a:lnTo>
              </a:path>
            </a:pathLst>
          </a:custGeom>
          <a:noFill/>
          <a:ln cap="flat" cmpd="sng" w="152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8" name="Google Shape;9638;p119"/>
          <p:cNvSpPr/>
          <p:nvPr/>
        </p:nvSpPr>
        <p:spPr>
          <a:xfrm>
            <a:off x="3834955" y="2898767"/>
            <a:ext cx="112014" cy="9377"/>
          </a:xfrm>
          <a:custGeom>
            <a:rect b="b" l="l" r="r" t="t"/>
            <a:pathLst>
              <a:path extrusionOk="0" h="6985" w="88900">
                <a:moveTo>
                  <a:pt x="0" y="4572"/>
                </a:moveTo>
                <a:lnTo>
                  <a:pt x="14620" y="5667"/>
                </a:lnTo>
                <a:lnTo>
                  <a:pt x="28956" y="6477"/>
                </a:lnTo>
                <a:lnTo>
                  <a:pt x="43291" y="6715"/>
                </a:lnTo>
                <a:lnTo>
                  <a:pt x="57912" y="6096"/>
                </a:lnTo>
                <a:lnTo>
                  <a:pt x="65674" y="5786"/>
                </a:lnTo>
                <a:lnTo>
                  <a:pt x="73152" y="4762"/>
                </a:lnTo>
                <a:lnTo>
                  <a:pt x="80629" y="2881"/>
                </a:lnTo>
                <a:lnTo>
                  <a:pt x="88391" y="0"/>
                </a:lnTo>
              </a:path>
            </a:pathLst>
          </a:custGeom>
          <a:noFill/>
          <a:ln cap="flat" cmpd="sng" w="152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39" name="Google Shape;9639;p119"/>
          <p:cNvGrpSpPr/>
          <p:nvPr/>
        </p:nvGrpSpPr>
        <p:grpSpPr>
          <a:xfrm>
            <a:off x="526994" y="2853452"/>
            <a:ext cx="379935" cy="198636"/>
            <a:chOff x="1661160" y="3735323"/>
            <a:chExt cx="301751" cy="147828"/>
          </a:xfrm>
        </p:grpSpPr>
        <p:pic>
          <p:nvPicPr>
            <p:cNvPr id="9640" name="Google Shape;9640;p119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1661160" y="3770376"/>
              <a:ext cx="185927" cy="112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41" name="Google Shape;9641;p119"/>
            <p:cNvSpPr/>
            <p:nvPr/>
          </p:nvSpPr>
          <p:spPr>
            <a:xfrm>
              <a:off x="1784604" y="3735323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15239" y="3048"/>
                  </a:moveTo>
                  <a:lnTo>
                    <a:pt x="15239" y="7620"/>
                  </a:lnTo>
                  <a:lnTo>
                    <a:pt x="15239" y="12192"/>
                  </a:lnTo>
                  <a:lnTo>
                    <a:pt x="10667" y="15240"/>
                  </a:lnTo>
                  <a:lnTo>
                    <a:pt x="3047" y="15240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3047" y="0"/>
                  </a:lnTo>
                  <a:lnTo>
                    <a:pt x="10667" y="0"/>
                  </a:lnTo>
                  <a:lnTo>
                    <a:pt x="15239" y="3048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642" name="Google Shape;9642;p119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868424" y="3750563"/>
              <a:ext cx="94487" cy="926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43" name="Google Shape;9643;p119"/>
          <p:cNvGrpSpPr/>
          <p:nvPr/>
        </p:nvGrpSpPr>
        <p:grpSpPr>
          <a:xfrm>
            <a:off x="415703" y="3228213"/>
            <a:ext cx="180853" cy="160240"/>
            <a:chOff x="1572767" y="4014215"/>
            <a:chExt cx="143637" cy="119253"/>
          </a:xfrm>
        </p:grpSpPr>
        <p:pic>
          <p:nvPicPr>
            <p:cNvPr id="9644" name="Google Shape;9644;p119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1572767" y="4014215"/>
              <a:ext cx="103631" cy="814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45" name="Google Shape;9645;p119"/>
            <p:cNvSpPr/>
            <p:nvPr/>
          </p:nvSpPr>
          <p:spPr>
            <a:xfrm>
              <a:off x="1714499" y="4078223"/>
              <a:ext cx="1905" cy="55245"/>
            </a:xfrm>
            <a:custGeom>
              <a:rect b="b" l="l" r="r" t="t"/>
              <a:pathLst>
                <a:path extrusionOk="0" h="55245" w="1905">
                  <a:moveTo>
                    <a:pt x="0" y="0"/>
                  </a:moveTo>
                  <a:lnTo>
                    <a:pt x="23" y="9786"/>
                  </a:lnTo>
                  <a:lnTo>
                    <a:pt x="190" y="18859"/>
                  </a:lnTo>
                  <a:lnTo>
                    <a:pt x="642" y="27646"/>
                  </a:lnTo>
                  <a:lnTo>
                    <a:pt x="1524" y="36575"/>
                  </a:lnTo>
                  <a:lnTo>
                    <a:pt x="1524" y="42672"/>
                  </a:lnTo>
                  <a:lnTo>
                    <a:pt x="1524" y="48767"/>
                  </a:lnTo>
                  <a:lnTo>
                    <a:pt x="1524" y="54864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46" name="Google Shape;9646;p119"/>
          <p:cNvSpPr/>
          <p:nvPr/>
        </p:nvSpPr>
        <p:spPr>
          <a:xfrm>
            <a:off x="674675" y="3314490"/>
            <a:ext cx="14402" cy="55412"/>
          </a:xfrm>
          <a:custGeom>
            <a:rect b="b" l="l" r="r" t="t"/>
            <a:pathLst>
              <a:path extrusionOk="0" h="41275" w="11430">
                <a:moveTo>
                  <a:pt x="7620" y="0"/>
                </a:moveTo>
                <a:lnTo>
                  <a:pt x="9786" y="7762"/>
                </a:lnTo>
                <a:lnTo>
                  <a:pt x="11239" y="15239"/>
                </a:lnTo>
                <a:lnTo>
                  <a:pt x="11263" y="22716"/>
                </a:lnTo>
                <a:lnTo>
                  <a:pt x="9143" y="30479"/>
                </a:lnTo>
                <a:lnTo>
                  <a:pt x="7620" y="36575"/>
                </a:lnTo>
                <a:lnTo>
                  <a:pt x="4571" y="38100"/>
                </a:lnTo>
                <a:lnTo>
                  <a:pt x="0" y="41148"/>
                </a:lnTo>
              </a:path>
            </a:pathLst>
          </a:custGeom>
          <a:noFill/>
          <a:ln cap="flat" cmpd="sng" w="152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7" name="Google Shape;9647;p119"/>
          <p:cNvSpPr/>
          <p:nvPr/>
        </p:nvSpPr>
        <p:spPr>
          <a:xfrm>
            <a:off x="764860" y="3253053"/>
            <a:ext cx="19201" cy="20458"/>
          </a:xfrm>
          <a:custGeom>
            <a:rect b="b" l="l" r="r" t="t"/>
            <a:pathLst>
              <a:path extrusionOk="0" h="15239" w="15239">
                <a:moveTo>
                  <a:pt x="15239" y="3048"/>
                </a:moveTo>
                <a:lnTo>
                  <a:pt x="15239" y="7620"/>
                </a:lnTo>
                <a:lnTo>
                  <a:pt x="15239" y="12192"/>
                </a:lnTo>
                <a:lnTo>
                  <a:pt x="12191" y="15240"/>
                </a:lnTo>
                <a:lnTo>
                  <a:pt x="3047" y="15240"/>
                </a:lnTo>
                <a:lnTo>
                  <a:pt x="0" y="12192"/>
                </a:lnTo>
                <a:lnTo>
                  <a:pt x="0" y="3048"/>
                </a:lnTo>
                <a:lnTo>
                  <a:pt x="3047" y="0"/>
                </a:lnTo>
                <a:lnTo>
                  <a:pt x="12191" y="0"/>
                </a:lnTo>
                <a:lnTo>
                  <a:pt x="15239" y="3048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8" name="Google Shape;9648;p119"/>
          <p:cNvSpPr/>
          <p:nvPr/>
        </p:nvSpPr>
        <p:spPr>
          <a:xfrm>
            <a:off x="876151" y="3255101"/>
            <a:ext cx="19201" cy="20458"/>
          </a:xfrm>
          <a:custGeom>
            <a:rect b="b" l="l" r="r" t="t"/>
            <a:pathLst>
              <a:path extrusionOk="0" h="15239" w="15239">
                <a:moveTo>
                  <a:pt x="15239" y="4572"/>
                </a:moveTo>
                <a:lnTo>
                  <a:pt x="15239" y="7620"/>
                </a:lnTo>
                <a:lnTo>
                  <a:pt x="15239" y="12192"/>
                </a:lnTo>
                <a:lnTo>
                  <a:pt x="12191" y="15240"/>
                </a:lnTo>
                <a:lnTo>
                  <a:pt x="4571" y="15240"/>
                </a:lnTo>
                <a:lnTo>
                  <a:pt x="0" y="12192"/>
                </a:lnTo>
                <a:lnTo>
                  <a:pt x="0" y="4572"/>
                </a:lnTo>
                <a:lnTo>
                  <a:pt x="4571" y="0"/>
                </a:lnTo>
                <a:lnTo>
                  <a:pt x="12191" y="0"/>
                </a:lnTo>
                <a:lnTo>
                  <a:pt x="15239" y="4572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49" name="Google Shape;9649;p119"/>
          <p:cNvGrpSpPr/>
          <p:nvPr/>
        </p:nvGrpSpPr>
        <p:grpSpPr>
          <a:xfrm>
            <a:off x="989433" y="3140133"/>
            <a:ext cx="295414" cy="209389"/>
            <a:chOff x="2028444" y="3948683"/>
            <a:chExt cx="234623" cy="155830"/>
          </a:xfrm>
        </p:grpSpPr>
        <p:sp>
          <p:nvSpPr>
            <p:cNvPr id="9650" name="Google Shape;9650;p119"/>
            <p:cNvSpPr/>
            <p:nvPr/>
          </p:nvSpPr>
          <p:spPr>
            <a:xfrm>
              <a:off x="2028444" y="4056888"/>
              <a:ext cx="21589" cy="47625"/>
            </a:xfrm>
            <a:custGeom>
              <a:rect b="b" l="l" r="r" t="t"/>
              <a:pathLst>
                <a:path extrusionOk="0" h="47625" w="21589">
                  <a:moveTo>
                    <a:pt x="0" y="0"/>
                  </a:moveTo>
                  <a:lnTo>
                    <a:pt x="9144" y="1523"/>
                  </a:lnTo>
                  <a:lnTo>
                    <a:pt x="19812" y="1523"/>
                  </a:lnTo>
                  <a:lnTo>
                    <a:pt x="21336" y="12191"/>
                  </a:lnTo>
                  <a:lnTo>
                    <a:pt x="7620" y="44195"/>
                  </a:lnTo>
                  <a:lnTo>
                    <a:pt x="4572" y="47244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651" name="Google Shape;9651;p119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2084831" y="3948683"/>
              <a:ext cx="178236" cy="1234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52" name="Google Shape;9652;p119"/>
          <p:cNvGrpSpPr/>
          <p:nvPr/>
        </p:nvGrpSpPr>
        <p:grpSpPr>
          <a:xfrm>
            <a:off x="1935294" y="3579495"/>
            <a:ext cx="549116" cy="230547"/>
            <a:chOff x="3928871" y="4637532"/>
            <a:chExt cx="436118" cy="171576"/>
          </a:xfrm>
        </p:grpSpPr>
        <p:pic>
          <p:nvPicPr>
            <p:cNvPr id="9653" name="Google Shape;9653;p119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3928871" y="4637532"/>
              <a:ext cx="237743" cy="1630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54" name="Google Shape;9654;p119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4210811" y="4639055"/>
              <a:ext cx="117348" cy="131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55" name="Google Shape;9655;p119"/>
            <p:cNvSpPr/>
            <p:nvPr/>
          </p:nvSpPr>
          <p:spPr>
            <a:xfrm>
              <a:off x="4084319" y="4779263"/>
              <a:ext cx="280670" cy="29845"/>
            </a:xfrm>
            <a:custGeom>
              <a:rect b="b" l="l" r="r" t="t"/>
              <a:pathLst>
                <a:path extrusionOk="0" h="29845" w="280670">
                  <a:moveTo>
                    <a:pt x="0" y="28955"/>
                  </a:moveTo>
                  <a:lnTo>
                    <a:pt x="21240" y="29551"/>
                  </a:lnTo>
                  <a:lnTo>
                    <a:pt x="41910" y="29146"/>
                  </a:lnTo>
                  <a:lnTo>
                    <a:pt x="62579" y="27884"/>
                  </a:lnTo>
                  <a:lnTo>
                    <a:pt x="112156" y="23098"/>
                  </a:lnTo>
                  <a:lnTo>
                    <a:pt x="168259" y="15192"/>
                  </a:lnTo>
                  <a:lnTo>
                    <a:pt x="214883" y="7286"/>
                  </a:lnTo>
                  <a:lnTo>
                    <a:pt x="233172" y="4190"/>
                  </a:lnTo>
                  <a:lnTo>
                    <a:pt x="251460" y="1666"/>
                  </a:lnTo>
                  <a:lnTo>
                    <a:pt x="269748" y="0"/>
                  </a:lnTo>
                  <a:lnTo>
                    <a:pt x="275843" y="0"/>
                  </a:lnTo>
                  <a:lnTo>
                    <a:pt x="277368" y="0"/>
                  </a:lnTo>
                  <a:lnTo>
                    <a:pt x="280416" y="1523"/>
                  </a:lnTo>
                  <a:lnTo>
                    <a:pt x="278892" y="12191"/>
                  </a:lnTo>
                  <a:lnTo>
                    <a:pt x="274319" y="10667"/>
                  </a:lnTo>
                  <a:lnTo>
                    <a:pt x="263652" y="10667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56" name="Google Shape;9656;p119"/>
          <p:cNvGrpSpPr/>
          <p:nvPr/>
        </p:nvGrpSpPr>
        <p:grpSpPr>
          <a:xfrm>
            <a:off x="5465543" y="3919437"/>
            <a:ext cx="79122" cy="383108"/>
            <a:chOff x="6732674" y="4890516"/>
            <a:chExt cx="62840" cy="285114"/>
          </a:xfrm>
        </p:grpSpPr>
        <p:sp>
          <p:nvSpPr>
            <p:cNvPr id="9657" name="Google Shape;9657;p119"/>
            <p:cNvSpPr/>
            <p:nvPr/>
          </p:nvSpPr>
          <p:spPr>
            <a:xfrm>
              <a:off x="6732674" y="4890516"/>
              <a:ext cx="32384" cy="285114"/>
            </a:xfrm>
            <a:custGeom>
              <a:rect b="b" l="l" r="r" t="t"/>
              <a:pathLst>
                <a:path extrusionOk="0" h="285114" w="32384">
                  <a:moveTo>
                    <a:pt x="357" y="0"/>
                  </a:moveTo>
                  <a:lnTo>
                    <a:pt x="0" y="20097"/>
                  </a:lnTo>
                  <a:lnTo>
                    <a:pt x="928" y="39624"/>
                  </a:lnTo>
                  <a:lnTo>
                    <a:pt x="2714" y="59150"/>
                  </a:lnTo>
                  <a:lnTo>
                    <a:pt x="4929" y="79248"/>
                  </a:lnTo>
                  <a:lnTo>
                    <a:pt x="8334" y="112156"/>
                  </a:lnTo>
                  <a:lnTo>
                    <a:pt x="11596" y="144780"/>
                  </a:lnTo>
                  <a:lnTo>
                    <a:pt x="14573" y="177403"/>
                  </a:lnTo>
                  <a:lnTo>
                    <a:pt x="17121" y="210312"/>
                  </a:lnTo>
                  <a:lnTo>
                    <a:pt x="18288" y="226313"/>
                  </a:lnTo>
                  <a:lnTo>
                    <a:pt x="19597" y="242315"/>
                  </a:lnTo>
                  <a:lnTo>
                    <a:pt x="21193" y="258317"/>
                  </a:lnTo>
                  <a:lnTo>
                    <a:pt x="23217" y="274319"/>
                  </a:lnTo>
                  <a:lnTo>
                    <a:pt x="24741" y="284988"/>
                  </a:lnTo>
                  <a:lnTo>
                    <a:pt x="24741" y="278892"/>
                  </a:lnTo>
                  <a:lnTo>
                    <a:pt x="29313" y="281940"/>
                  </a:lnTo>
                  <a:lnTo>
                    <a:pt x="30837" y="274319"/>
                  </a:lnTo>
                  <a:lnTo>
                    <a:pt x="30837" y="271272"/>
                  </a:lnTo>
                  <a:lnTo>
                    <a:pt x="32361" y="265176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8" name="Google Shape;9658;p119"/>
            <p:cNvSpPr/>
            <p:nvPr/>
          </p:nvSpPr>
          <p:spPr>
            <a:xfrm>
              <a:off x="6765035" y="4896611"/>
              <a:ext cx="30479" cy="262254"/>
            </a:xfrm>
            <a:custGeom>
              <a:rect b="b" l="l" r="r" t="t"/>
              <a:pathLst>
                <a:path extrusionOk="0" h="262254" w="30479">
                  <a:moveTo>
                    <a:pt x="0" y="0"/>
                  </a:moveTo>
                  <a:lnTo>
                    <a:pt x="2762" y="13739"/>
                  </a:lnTo>
                  <a:lnTo>
                    <a:pt x="6096" y="27622"/>
                  </a:lnTo>
                  <a:lnTo>
                    <a:pt x="9429" y="41790"/>
                  </a:lnTo>
                  <a:lnTo>
                    <a:pt x="16216" y="81533"/>
                  </a:lnTo>
                  <a:lnTo>
                    <a:pt x="21407" y="131825"/>
                  </a:lnTo>
                  <a:lnTo>
                    <a:pt x="22860" y="156971"/>
                  </a:lnTo>
                  <a:lnTo>
                    <a:pt x="24645" y="176403"/>
                  </a:lnTo>
                  <a:lnTo>
                    <a:pt x="25717" y="195834"/>
                  </a:lnTo>
                  <a:lnTo>
                    <a:pt x="26503" y="215264"/>
                  </a:lnTo>
                  <a:lnTo>
                    <a:pt x="27432" y="234695"/>
                  </a:lnTo>
                  <a:lnTo>
                    <a:pt x="27432" y="242316"/>
                  </a:lnTo>
                  <a:lnTo>
                    <a:pt x="28956" y="249935"/>
                  </a:lnTo>
                  <a:lnTo>
                    <a:pt x="28956" y="259080"/>
                  </a:lnTo>
                  <a:lnTo>
                    <a:pt x="30480" y="262127"/>
                  </a:lnTo>
                  <a:lnTo>
                    <a:pt x="28956" y="256031"/>
                  </a:lnTo>
                  <a:lnTo>
                    <a:pt x="28956" y="252983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59" name="Google Shape;9659;p119"/>
          <p:cNvGrpSpPr/>
          <p:nvPr/>
        </p:nvGrpSpPr>
        <p:grpSpPr>
          <a:xfrm>
            <a:off x="1912272" y="3743832"/>
            <a:ext cx="3833691" cy="1071107"/>
            <a:chOff x="2103478" y="4242783"/>
            <a:chExt cx="4217018" cy="1213856"/>
          </a:xfrm>
        </p:grpSpPr>
        <p:pic>
          <p:nvPicPr>
            <p:cNvPr id="9660" name="Google Shape;9660;p119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6105205" y="4242783"/>
              <a:ext cx="109756" cy="1160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661" name="Google Shape;9661;p119"/>
            <p:cNvGrpSpPr/>
            <p:nvPr/>
          </p:nvGrpSpPr>
          <p:grpSpPr>
            <a:xfrm>
              <a:off x="2191847" y="4702153"/>
              <a:ext cx="407637" cy="248336"/>
              <a:chOff x="3974401" y="5061203"/>
              <a:chExt cx="294323" cy="163068"/>
            </a:xfrm>
          </p:grpSpPr>
          <p:pic>
            <p:nvPicPr>
              <p:cNvPr id="9662" name="Google Shape;9662;p119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3974401" y="5113020"/>
                <a:ext cx="152590" cy="1112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63" name="Google Shape;9663;p119"/>
              <p:cNvSpPr/>
              <p:nvPr/>
            </p:nvSpPr>
            <p:spPr>
              <a:xfrm>
                <a:off x="4133088" y="5061203"/>
                <a:ext cx="9525" cy="13970"/>
              </a:xfrm>
              <a:custGeom>
                <a:rect b="b" l="l" r="r" t="t"/>
                <a:pathLst>
                  <a:path extrusionOk="0" h="13970" w="9525">
                    <a:moveTo>
                      <a:pt x="0" y="0"/>
                    </a:moveTo>
                    <a:lnTo>
                      <a:pt x="3047" y="4572"/>
                    </a:lnTo>
                    <a:lnTo>
                      <a:pt x="6095" y="9144"/>
                    </a:lnTo>
                    <a:lnTo>
                      <a:pt x="9143" y="13716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4" name="Google Shape;9664;p119"/>
              <p:cNvSpPr/>
              <p:nvPr/>
            </p:nvSpPr>
            <p:spPr>
              <a:xfrm>
                <a:off x="4157472" y="5129783"/>
                <a:ext cx="10795" cy="73660"/>
              </a:xfrm>
              <a:custGeom>
                <a:rect b="b" l="l" r="r" t="t"/>
                <a:pathLst>
                  <a:path extrusionOk="0" h="73660" w="10795">
                    <a:moveTo>
                      <a:pt x="0" y="0"/>
                    </a:moveTo>
                    <a:lnTo>
                      <a:pt x="928" y="10525"/>
                    </a:lnTo>
                    <a:lnTo>
                      <a:pt x="1714" y="21336"/>
                    </a:lnTo>
                    <a:lnTo>
                      <a:pt x="2786" y="32146"/>
                    </a:lnTo>
                    <a:lnTo>
                      <a:pt x="4572" y="42672"/>
                    </a:lnTo>
                    <a:lnTo>
                      <a:pt x="6596" y="49530"/>
                    </a:lnTo>
                    <a:lnTo>
                      <a:pt x="8191" y="56388"/>
                    </a:lnTo>
                    <a:lnTo>
                      <a:pt x="9501" y="63246"/>
                    </a:lnTo>
                    <a:lnTo>
                      <a:pt x="10668" y="70104"/>
                    </a:lnTo>
                    <a:lnTo>
                      <a:pt x="10668" y="71628"/>
                    </a:lnTo>
                    <a:lnTo>
                      <a:pt x="10668" y="73152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665" name="Google Shape;9665;p119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4197096" y="5102351"/>
                <a:ext cx="71628" cy="1077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666" name="Google Shape;9666;p119"/>
            <p:cNvGrpSpPr/>
            <p:nvPr/>
          </p:nvGrpSpPr>
          <p:grpSpPr>
            <a:xfrm>
              <a:off x="3642188" y="4483658"/>
              <a:ext cx="409835" cy="644954"/>
              <a:chOff x="5021580" y="4917733"/>
              <a:chExt cx="295910" cy="423504"/>
            </a:xfrm>
          </p:grpSpPr>
          <p:sp>
            <p:nvSpPr>
              <p:cNvPr id="9667" name="Google Shape;9667;p119"/>
              <p:cNvSpPr/>
              <p:nvPr/>
            </p:nvSpPr>
            <p:spPr>
              <a:xfrm>
                <a:off x="5021580" y="5068823"/>
                <a:ext cx="295910" cy="272414"/>
              </a:xfrm>
              <a:custGeom>
                <a:rect b="b" l="l" r="r" t="t"/>
                <a:pathLst>
                  <a:path extrusionOk="0" h="272414" w="295910">
                    <a:moveTo>
                      <a:pt x="280416" y="0"/>
                    </a:moveTo>
                    <a:lnTo>
                      <a:pt x="240553" y="6000"/>
                    </a:lnTo>
                    <a:lnTo>
                      <a:pt x="185928" y="20955"/>
                    </a:lnTo>
                    <a:lnTo>
                      <a:pt x="144780" y="35052"/>
                    </a:lnTo>
                    <a:lnTo>
                      <a:pt x="126515" y="41052"/>
                    </a:lnTo>
                    <a:lnTo>
                      <a:pt x="108394" y="47625"/>
                    </a:lnTo>
                    <a:lnTo>
                      <a:pt x="90558" y="54768"/>
                    </a:lnTo>
                    <a:lnTo>
                      <a:pt x="73152" y="62484"/>
                    </a:lnTo>
                    <a:lnTo>
                      <a:pt x="65532" y="65532"/>
                    </a:lnTo>
                    <a:lnTo>
                      <a:pt x="62484" y="67056"/>
                    </a:lnTo>
                    <a:lnTo>
                      <a:pt x="59436" y="73152"/>
                    </a:lnTo>
                    <a:lnTo>
                      <a:pt x="68437" y="76938"/>
                    </a:lnTo>
                    <a:lnTo>
                      <a:pt x="78867" y="79438"/>
                    </a:lnTo>
                    <a:lnTo>
                      <a:pt x="89868" y="81081"/>
                    </a:lnTo>
                    <a:lnTo>
                      <a:pt x="100584" y="82296"/>
                    </a:lnTo>
                    <a:lnTo>
                      <a:pt x="124825" y="85224"/>
                    </a:lnTo>
                    <a:lnTo>
                      <a:pt x="149352" y="87439"/>
                    </a:lnTo>
                    <a:lnTo>
                      <a:pt x="173878" y="89368"/>
                    </a:lnTo>
                    <a:lnTo>
                      <a:pt x="198120" y="91440"/>
                    </a:lnTo>
                    <a:lnTo>
                      <a:pt x="236029" y="96012"/>
                    </a:lnTo>
                    <a:lnTo>
                      <a:pt x="280154" y="110251"/>
                    </a:lnTo>
                    <a:lnTo>
                      <a:pt x="283654" y="116205"/>
                    </a:lnTo>
                    <a:lnTo>
                      <a:pt x="282868" y="122729"/>
                    </a:lnTo>
                    <a:lnTo>
                      <a:pt x="249174" y="152399"/>
                    </a:lnTo>
                    <a:lnTo>
                      <a:pt x="185285" y="186166"/>
                    </a:lnTo>
                    <a:lnTo>
                      <a:pt x="121896" y="214836"/>
                    </a:lnTo>
                    <a:lnTo>
                      <a:pt x="89916" y="228600"/>
                    </a:lnTo>
                    <a:lnTo>
                      <a:pt x="69342" y="237505"/>
                    </a:lnTo>
                    <a:lnTo>
                      <a:pt x="48768" y="246126"/>
                    </a:lnTo>
                    <a:lnTo>
                      <a:pt x="28194" y="254746"/>
                    </a:lnTo>
                    <a:lnTo>
                      <a:pt x="7620" y="263652"/>
                    </a:lnTo>
                    <a:lnTo>
                      <a:pt x="1524" y="268224"/>
                    </a:lnTo>
                    <a:lnTo>
                      <a:pt x="0" y="266700"/>
                    </a:lnTo>
                    <a:lnTo>
                      <a:pt x="0" y="271272"/>
                    </a:lnTo>
                    <a:lnTo>
                      <a:pt x="14859" y="271867"/>
                    </a:lnTo>
                    <a:lnTo>
                      <a:pt x="29718" y="271462"/>
                    </a:lnTo>
                    <a:lnTo>
                      <a:pt x="44577" y="270200"/>
                    </a:lnTo>
                    <a:lnTo>
                      <a:pt x="59436" y="268224"/>
                    </a:lnTo>
                    <a:lnTo>
                      <a:pt x="90035" y="264556"/>
                    </a:lnTo>
                    <a:lnTo>
                      <a:pt x="120205" y="260604"/>
                    </a:lnTo>
                    <a:lnTo>
                      <a:pt x="150090" y="256651"/>
                    </a:lnTo>
                    <a:lnTo>
                      <a:pt x="179832" y="252983"/>
                    </a:lnTo>
                    <a:lnTo>
                      <a:pt x="202668" y="250721"/>
                    </a:lnTo>
                    <a:lnTo>
                      <a:pt x="225361" y="248602"/>
                    </a:lnTo>
                    <a:lnTo>
                      <a:pt x="247769" y="246768"/>
                    </a:lnTo>
                    <a:lnTo>
                      <a:pt x="269748" y="245364"/>
                    </a:lnTo>
                    <a:lnTo>
                      <a:pt x="276582" y="245364"/>
                    </a:lnTo>
                    <a:lnTo>
                      <a:pt x="284416" y="245364"/>
                    </a:lnTo>
                    <a:lnTo>
                      <a:pt x="291393" y="245364"/>
                    </a:lnTo>
                    <a:lnTo>
                      <a:pt x="295656" y="245364"/>
                    </a:lnTo>
                    <a:lnTo>
                      <a:pt x="288036" y="248412"/>
                    </a:lnTo>
                    <a:lnTo>
                      <a:pt x="280416" y="248412"/>
                    </a:lnTo>
                    <a:lnTo>
                      <a:pt x="271272" y="248412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668" name="Google Shape;9668;p119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5122163" y="4917733"/>
                <a:ext cx="88392" cy="1038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669" name="Google Shape;9669;p119"/>
            <p:cNvGrpSpPr/>
            <p:nvPr/>
          </p:nvGrpSpPr>
          <p:grpSpPr>
            <a:xfrm>
              <a:off x="2103478" y="5187221"/>
              <a:ext cx="287766" cy="269418"/>
              <a:chOff x="3910583" y="5379720"/>
              <a:chExt cx="207773" cy="176911"/>
            </a:xfrm>
          </p:grpSpPr>
          <p:pic>
            <p:nvPicPr>
              <p:cNvPr id="9670" name="Google Shape;9670;p119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3910583" y="5379720"/>
                <a:ext cx="144780" cy="1478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71" name="Google Shape;9671;p119"/>
              <p:cNvSpPr/>
              <p:nvPr/>
            </p:nvSpPr>
            <p:spPr>
              <a:xfrm>
                <a:off x="4082796" y="5492496"/>
                <a:ext cx="35560" cy="64135"/>
              </a:xfrm>
              <a:custGeom>
                <a:rect b="b" l="l" r="r" t="t"/>
                <a:pathLst>
                  <a:path extrusionOk="0" h="64135" w="35560">
                    <a:moveTo>
                      <a:pt x="22860" y="0"/>
                    </a:moveTo>
                    <a:lnTo>
                      <a:pt x="28408" y="7572"/>
                    </a:lnTo>
                    <a:lnTo>
                      <a:pt x="32956" y="14858"/>
                    </a:lnTo>
                    <a:lnTo>
                      <a:pt x="35504" y="22717"/>
                    </a:lnTo>
                    <a:lnTo>
                      <a:pt x="35052" y="32004"/>
                    </a:lnTo>
                    <a:lnTo>
                      <a:pt x="7620" y="60960"/>
                    </a:lnTo>
                    <a:lnTo>
                      <a:pt x="0" y="64008"/>
                    </a:lnTo>
                    <a:lnTo>
                      <a:pt x="3048" y="60960"/>
                    </a:lnTo>
                    <a:lnTo>
                      <a:pt x="1524" y="56387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72" name="Google Shape;9672;p119"/>
            <p:cNvSpPr/>
            <p:nvPr/>
          </p:nvSpPr>
          <p:spPr>
            <a:xfrm>
              <a:off x="2479039" y="5303477"/>
              <a:ext cx="102019" cy="26103"/>
            </a:xfrm>
            <a:custGeom>
              <a:rect b="b" l="l" r="r" t="t"/>
              <a:pathLst>
                <a:path extrusionOk="0" h="17145" w="73660">
                  <a:moveTo>
                    <a:pt x="15240" y="4559"/>
                  </a:moveTo>
                  <a:lnTo>
                    <a:pt x="12192" y="1511"/>
                  </a:lnTo>
                  <a:lnTo>
                    <a:pt x="4572" y="1511"/>
                  </a:lnTo>
                  <a:lnTo>
                    <a:pt x="0" y="4559"/>
                  </a:lnTo>
                  <a:lnTo>
                    <a:pt x="0" y="12179"/>
                  </a:lnTo>
                  <a:lnTo>
                    <a:pt x="4572" y="16751"/>
                  </a:lnTo>
                  <a:lnTo>
                    <a:pt x="12192" y="16751"/>
                  </a:lnTo>
                  <a:lnTo>
                    <a:pt x="15240" y="12179"/>
                  </a:lnTo>
                  <a:lnTo>
                    <a:pt x="15240" y="9131"/>
                  </a:lnTo>
                  <a:lnTo>
                    <a:pt x="15240" y="4559"/>
                  </a:lnTo>
                  <a:close/>
                </a:path>
                <a:path extrusionOk="0" h="17145" w="73660">
                  <a:moveTo>
                    <a:pt x="73152" y="3048"/>
                  </a:moveTo>
                  <a:lnTo>
                    <a:pt x="70104" y="0"/>
                  </a:lnTo>
                  <a:lnTo>
                    <a:pt x="60960" y="0"/>
                  </a:lnTo>
                  <a:lnTo>
                    <a:pt x="57912" y="3048"/>
                  </a:lnTo>
                  <a:lnTo>
                    <a:pt x="57912" y="10668"/>
                  </a:lnTo>
                  <a:lnTo>
                    <a:pt x="60960" y="15240"/>
                  </a:lnTo>
                  <a:lnTo>
                    <a:pt x="70104" y="15240"/>
                  </a:lnTo>
                  <a:lnTo>
                    <a:pt x="73152" y="10668"/>
                  </a:lnTo>
                  <a:lnTo>
                    <a:pt x="73152" y="7620"/>
                  </a:lnTo>
                  <a:lnTo>
                    <a:pt x="73152" y="3048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3" name="Google Shape;9673;p119"/>
            <p:cNvSpPr/>
            <p:nvPr/>
          </p:nvSpPr>
          <p:spPr>
            <a:xfrm>
              <a:off x="2675333" y="5294174"/>
              <a:ext cx="21106" cy="23201"/>
            </a:xfrm>
            <a:custGeom>
              <a:rect b="b" l="l" r="r" t="t"/>
              <a:pathLst>
                <a:path extrusionOk="0" h="15239" w="15239">
                  <a:moveTo>
                    <a:pt x="15239" y="4571"/>
                  </a:moveTo>
                  <a:lnTo>
                    <a:pt x="15239" y="7619"/>
                  </a:lnTo>
                  <a:lnTo>
                    <a:pt x="15239" y="12191"/>
                  </a:lnTo>
                  <a:lnTo>
                    <a:pt x="10667" y="15239"/>
                  </a:lnTo>
                  <a:lnTo>
                    <a:pt x="3047" y="15239"/>
                  </a:lnTo>
                  <a:lnTo>
                    <a:pt x="0" y="12191"/>
                  </a:lnTo>
                  <a:lnTo>
                    <a:pt x="0" y="4571"/>
                  </a:lnTo>
                  <a:lnTo>
                    <a:pt x="3047" y="0"/>
                  </a:lnTo>
                  <a:lnTo>
                    <a:pt x="10667" y="0"/>
                  </a:lnTo>
                  <a:lnTo>
                    <a:pt x="15239" y="4571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674" name="Google Shape;9674;p119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2829412" y="5168844"/>
              <a:ext cx="265947" cy="23209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675" name="Google Shape;9675;p119"/>
            <p:cNvGrpSpPr/>
            <p:nvPr/>
          </p:nvGrpSpPr>
          <p:grpSpPr>
            <a:xfrm>
              <a:off x="3697085" y="5226645"/>
              <a:ext cx="294626" cy="211395"/>
              <a:chOff x="5061203" y="5405628"/>
              <a:chExt cx="212726" cy="138811"/>
            </a:xfrm>
          </p:grpSpPr>
          <p:sp>
            <p:nvSpPr>
              <p:cNvPr id="9676" name="Google Shape;9676;p119"/>
              <p:cNvSpPr/>
              <p:nvPr/>
            </p:nvSpPr>
            <p:spPr>
              <a:xfrm>
                <a:off x="5061203" y="5405628"/>
                <a:ext cx="21589" cy="3175"/>
              </a:xfrm>
              <a:custGeom>
                <a:rect b="b" l="l" r="r" t="t"/>
                <a:pathLst>
                  <a:path extrusionOk="0" h="3175" w="21589">
                    <a:moveTo>
                      <a:pt x="0" y="3047"/>
                    </a:moveTo>
                    <a:lnTo>
                      <a:pt x="10667" y="1523"/>
                    </a:lnTo>
                    <a:lnTo>
                      <a:pt x="13716" y="0"/>
                    </a:lnTo>
                    <a:lnTo>
                      <a:pt x="21335" y="1523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7" name="Google Shape;9677;p119"/>
              <p:cNvSpPr/>
              <p:nvPr/>
            </p:nvSpPr>
            <p:spPr>
              <a:xfrm>
                <a:off x="5077325" y="5465064"/>
                <a:ext cx="10160" cy="79375"/>
              </a:xfrm>
              <a:custGeom>
                <a:rect b="b" l="l" r="r" t="t"/>
                <a:pathLst>
                  <a:path extrusionOk="0" h="79375" w="10160">
                    <a:moveTo>
                      <a:pt x="9786" y="0"/>
                    </a:moveTo>
                    <a:lnTo>
                      <a:pt x="0" y="39766"/>
                    </a:lnTo>
                    <a:lnTo>
                      <a:pt x="71" y="47244"/>
                    </a:lnTo>
                    <a:lnTo>
                      <a:pt x="428" y="54721"/>
                    </a:lnTo>
                    <a:lnTo>
                      <a:pt x="642" y="62484"/>
                    </a:lnTo>
                    <a:lnTo>
                      <a:pt x="642" y="68580"/>
                    </a:lnTo>
                    <a:lnTo>
                      <a:pt x="642" y="73152"/>
                    </a:lnTo>
                    <a:lnTo>
                      <a:pt x="2166" y="77724"/>
                    </a:lnTo>
                    <a:lnTo>
                      <a:pt x="3690" y="77724"/>
                    </a:lnTo>
                    <a:lnTo>
                      <a:pt x="3690" y="79248"/>
                    </a:lnTo>
                    <a:lnTo>
                      <a:pt x="9786" y="77724"/>
                    </a:lnTo>
                    <a:lnTo>
                      <a:pt x="8262" y="76200"/>
                    </a:lnTo>
                    <a:lnTo>
                      <a:pt x="9786" y="70104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678" name="Google Shape;9678;p119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5132831" y="5446776"/>
                <a:ext cx="96011" cy="701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79" name="Google Shape;9679;p119"/>
              <p:cNvSpPr/>
              <p:nvPr/>
            </p:nvSpPr>
            <p:spPr>
              <a:xfrm>
                <a:off x="5266944" y="5439156"/>
                <a:ext cx="6985" cy="78104"/>
              </a:xfrm>
              <a:custGeom>
                <a:rect b="b" l="l" r="r" t="t"/>
                <a:pathLst>
                  <a:path extrusionOk="0" h="78104" w="6985">
                    <a:moveTo>
                      <a:pt x="0" y="0"/>
                    </a:moveTo>
                    <a:lnTo>
                      <a:pt x="285" y="12311"/>
                    </a:lnTo>
                    <a:lnTo>
                      <a:pt x="1142" y="24193"/>
                    </a:lnTo>
                    <a:lnTo>
                      <a:pt x="2571" y="35790"/>
                    </a:lnTo>
                    <a:lnTo>
                      <a:pt x="4571" y="47244"/>
                    </a:lnTo>
                    <a:lnTo>
                      <a:pt x="5667" y="55006"/>
                    </a:lnTo>
                    <a:lnTo>
                      <a:pt x="6476" y="62484"/>
                    </a:lnTo>
                    <a:lnTo>
                      <a:pt x="6714" y="69961"/>
                    </a:lnTo>
                    <a:lnTo>
                      <a:pt x="6095" y="77724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80" name="Google Shape;9680;p119"/>
            <p:cNvGrpSpPr/>
            <p:nvPr/>
          </p:nvGrpSpPr>
          <p:grpSpPr>
            <a:xfrm>
              <a:off x="4225319" y="4660378"/>
              <a:ext cx="48073" cy="396874"/>
              <a:chOff x="5442585" y="5033772"/>
              <a:chExt cx="34710" cy="260604"/>
            </a:xfrm>
          </p:grpSpPr>
          <p:sp>
            <p:nvSpPr>
              <p:cNvPr id="9681" name="Google Shape;9681;p119"/>
              <p:cNvSpPr/>
              <p:nvPr/>
            </p:nvSpPr>
            <p:spPr>
              <a:xfrm>
                <a:off x="5442585" y="5033772"/>
                <a:ext cx="8889" cy="260350"/>
              </a:xfrm>
              <a:custGeom>
                <a:rect b="b" l="l" r="r" t="t"/>
                <a:pathLst>
                  <a:path extrusionOk="0" h="260350" w="8889">
                    <a:moveTo>
                      <a:pt x="1142" y="0"/>
                    </a:moveTo>
                    <a:lnTo>
                      <a:pt x="285" y="19192"/>
                    </a:lnTo>
                    <a:lnTo>
                      <a:pt x="0" y="38100"/>
                    </a:lnTo>
                    <a:lnTo>
                      <a:pt x="285" y="57007"/>
                    </a:lnTo>
                    <a:lnTo>
                      <a:pt x="1142" y="76200"/>
                    </a:lnTo>
                    <a:lnTo>
                      <a:pt x="2285" y="102727"/>
                    </a:lnTo>
                    <a:lnTo>
                      <a:pt x="3428" y="129540"/>
                    </a:lnTo>
                    <a:lnTo>
                      <a:pt x="4571" y="156352"/>
                    </a:lnTo>
                    <a:lnTo>
                      <a:pt x="5714" y="182880"/>
                    </a:lnTo>
                    <a:lnTo>
                      <a:pt x="6381" y="201406"/>
                    </a:lnTo>
                    <a:lnTo>
                      <a:pt x="6476" y="220218"/>
                    </a:lnTo>
                    <a:lnTo>
                      <a:pt x="6572" y="239029"/>
                    </a:lnTo>
                    <a:lnTo>
                      <a:pt x="7238" y="257556"/>
                    </a:lnTo>
                    <a:lnTo>
                      <a:pt x="8120" y="259937"/>
                    </a:lnTo>
                    <a:lnTo>
                      <a:pt x="8572" y="257174"/>
                    </a:lnTo>
                    <a:lnTo>
                      <a:pt x="8739" y="251555"/>
                    </a:lnTo>
                    <a:lnTo>
                      <a:pt x="8762" y="245364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2" name="Google Shape;9682;p119"/>
              <p:cNvSpPr/>
              <p:nvPr/>
            </p:nvSpPr>
            <p:spPr>
              <a:xfrm>
                <a:off x="5461420" y="5058156"/>
                <a:ext cx="15875" cy="236220"/>
              </a:xfrm>
              <a:custGeom>
                <a:rect b="b" l="l" r="r" t="t"/>
                <a:pathLst>
                  <a:path extrusionOk="0" h="236220" w="15875">
                    <a:moveTo>
                      <a:pt x="3643" y="0"/>
                    </a:moveTo>
                    <a:lnTo>
                      <a:pt x="1666" y="15740"/>
                    </a:lnTo>
                    <a:lnTo>
                      <a:pt x="404" y="31051"/>
                    </a:lnTo>
                    <a:lnTo>
                      <a:pt x="0" y="46077"/>
                    </a:lnTo>
                    <a:lnTo>
                      <a:pt x="595" y="60960"/>
                    </a:lnTo>
                    <a:lnTo>
                      <a:pt x="3119" y="89296"/>
                    </a:lnTo>
                    <a:lnTo>
                      <a:pt x="5929" y="117348"/>
                    </a:lnTo>
                    <a:lnTo>
                      <a:pt x="8739" y="145399"/>
                    </a:lnTo>
                    <a:lnTo>
                      <a:pt x="11263" y="173736"/>
                    </a:lnTo>
                    <a:lnTo>
                      <a:pt x="11525" y="188356"/>
                    </a:lnTo>
                    <a:lnTo>
                      <a:pt x="12215" y="202692"/>
                    </a:lnTo>
                    <a:lnTo>
                      <a:pt x="13192" y="217027"/>
                    </a:lnTo>
                    <a:lnTo>
                      <a:pt x="14311" y="231648"/>
                    </a:lnTo>
                    <a:lnTo>
                      <a:pt x="14311" y="234695"/>
                    </a:lnTo>
                    <a:lnTo>
                      <a:pt x="14311" y="236219"/>
                    </a:lnTo>
                    <a:lnTo>
                      <a:pt x="15835" y="233172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83" name="Google Shape;9683;p119"/>
            <p:cNvGrpSpPr/>
            <p:nvPr/>
          </p:nvGrpSpPr>
          <p:grpSpPr>
            <a:xfrm>
              <a:off x="4443862" y="4695200"/>
              <a:ext cx="125160" cy="385848"/>
              <a:chOff x="5600414" y="5056631"/>
              <a:chExt cx="90368" cy="253364"/>
            </a:xfrm>
          </p:grpSpPr>
          <p:pic>
            <p:nvPicPr>
              <p:cNvPr id="9684" name="Google Shape;9684;p119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5600414" y="5109971"/>
                <a:ext cx="90368" cy="1163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85" name="Google Shape;9685;p119"/>
              <p:cNvSpPr/>
              <p:nvPr/>
            </p:nvSpPr>
            <p:spPr>
              <a:xfrm>
                <a:off x="5622036" y="5056631"/>
                <a:ext cx="40004" cy="253364"/>
              </a:xfrm>
              <a:custGeom>
                <a:rect b="b" l="l" r="r" t="t"/>
                <a:pathLst>
                  <a:path extrusionOk="0" h="253364" w="40004">
                    <a:moveTo>
                      <a:pt x="39624" y="0"/>
                    </a:moveTo>
                    <a:lnTo>
                      <a:pt x="31670" y="15597"/>
                    </a:lnTo>
                    <a:lnTo>
                      <a:pt x="27432" y="31051"/>
                    </a:lnTo>
                    <a:lnTo>
                      <a:pt x="25479" y="47363"/>
                    </a:lnTo>
                    <a:lnTo>
                      <a:pt x="24384" y="65532"/>
                    </a:lnTo>
                    <a:lnTo>
                      <a:pt x="21836" y="90439"/>
                    </a:lnTo>
                    <a:lnTo>
                      <a:pt x="18859" y="115062"/>
                    </a:lnTo>
                    <a:lnTo>
                      <a:pt x="15597" y="139684"/>
                    </a:lnTo>
                    <a:lnTo>
                      <a:pt x="12192" y="164592"/>
                    </a:lnTo>
                    <a:lnTo>
                      <a:pt x="9882" y="183118"/>
                    </a:lnTo>
                    <a:lnTo>
                      <a:pt x="7429" y="201929"/>
                    </a:lnTo>
                    <a:lnTo>
                      <a:pt x="4691" y="220741"/>
                    </a:lnTo>
                    <a:lnTo>
                      <a:pt x="1524" y="239268"/>
                    </a:lnTo>
                    <a:lnTo>
                      <a:pt x="0" y="243840"/>
                    </a:lnTo>
                    <a:lnTo>
                      <a:pt x="0" y="248412"/>
                    </a:lnTo>
                    <a:lnTo>
                      <a:pt x="0" y="252983"/>
                    </a:lnTo>
                    <a:lnTo>
                      <a:pt x="3048" y="248412"/>
                    </a:lnTo>
                    <a:lnTo>
                      <a:pt x="4572" y="243840"/>
                    </a:lnTo>
                    <a:lnTo>
                      <a:pt x="7620" y="239268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686" name="Google Shape;9686;p119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4604338" y="4609494"/>
              <a:ext cx="380088" cy="355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87" name="Google Shape;9687;p119"/>
            <p:cNvSpPr/>
            <p:nvPr/>
          </p:nvSpPr>
          <p:spPr>
            <a:xfrm>
              <a:off x="5117401" y="4778706"/>
              <a:ext cx="118729" cy="17401"/>
            </a:xfrm>
            <a:custGeom>
              <a:rect b="b" l="l" r="r" t="t"/>
              <a:pathLst>
                <a:path extrusionOk="0" h="11429" w="85725">
                  <a:moveTo>
                    <a:pt x="0" y="10810"/>
                  </a:moveTo>
                  <a:lnTo>
                    <a:pt x="39219" y="6953"/>
                  </a:lnTo>
                  <a:lnTo>
                    <a:pt x="58293" y="2952"/>
                  </a:lnTo>
                  <a:lnTo>
                    <a:pt x="67056" y="904"/>
                  </a:lnTo>
                  <a:lnTo>
                    <a:pt x="75819" y="0"/>
                  </a:lnTo>
                  <a:lnTo>
                    <a:pt x="82296" y="1666"/>
                  </a:lnTo>
                  <a:lnTo>
                    <a:pt x="85344" y="3190"/>
                  </a:lnTo>
                  <a:lnTo>
                    <a:pt x="77724" y="3190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88" name="Google Shape;9688;p119"/>
            <p:cNvGrpSpPr/>
            <p:nvPr/>
          </p:nvGrpSpPr>
          <p:grpSpPr>
            <a:xfrm>
              <a:off x="5501736" y="4618598"/>
              <a:ext cx="432700" cy="375984"/>
              <a:chOff x="6364223" y="5006339"/>
              <a:chExt cx="312419" cy="246887"/>
            </a:xfrm>
          </p:grpSpPr>
          <p:pic>
            <p:nvPicPr>
              <p:cNvPr id="9689" name="Google Shape;9689;p119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6364223" y="5006339"/>
                <a:ext cx="112776" cy="1402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90" name="Google Shape;9690;p119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6516623" y="5119115"/>
                <a:ext cx="160019" cy="1341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691" name="Google Shape;9691;p119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6185412" y="4816057"/>
              <a:ext cx="135084" cy="1206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92" name="Google Shape;9692;p119"/>
          <p:cNvSpPr/>
          <p:nvPr/>
        </p:nvSpPr>
        <p:spPr>
          <a:xfrm>
            <a:off x="6033088" y="4806996"/>
            <a:ext cx="35204" cy="78429"/>
          </a:xfrm>
          <a:custGeom>
            <a:rect b="b" l="l" r="r" t="t"/>
            <a:pathLst>
              <a:path extrusionOk="0" h="58420" w="27940">
                <a:moveTo>
                  <a:pt x="6096" y="0"/>
                </a:moveTo>
                <a:lnTo>
                  <a:pt x="4072" y="6881"/>
                </a:lnTo>
                <a:lnTo>
                  <a:pt x="2476" y="13906"/>
                </a:lnTo>
                <a:lnTo>
                  <a:pt x="1166" y="21216"/>
                </a:lnTo>
                <a:lnTo>
                  <a:pt x="0" y="28956"/>
                </a:lnTo>
                <a:lnTo>
                  <a:pt x="0" y="33528"/>
                </a:lnTo>
                <a:lnTo>
                  <a:pt x="0" y="35052"/>
                </a:lnTo>
                <a:lnTo>
                  <a:pt x="1524" y="36575"/>
                </a:lnTo>
              </a:path>
              <a:path extrusionOk="0" h="58420" w="27940">
                <a:moveTo>
                  <a:pt x="27432" y="6095"/>
                </a:moveTo>
                <a:lnTo>
                  <a:pt x="16764" y="44195"/>
                </a:lnTo>
                <a:lnTo>
                  <a:pt x="13716" y="51816"/>
                </a:lnTo>
                <a:lnTo>
                  <a:pt x="13716" y="53340"/>
                </a:lnTo>
                <a:lnTo>
                  <a:pt x="12192" y="57912"/>
                </a:lnTo>
              </a:path>
            </a:pathLst>
          </a:custGeom>
          <a:noFill/>
          <a:ln cap="flat" cmpd="sng" w="15225">
            <a:solidFill>
              <a:srgbClr val="80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93" name="Google Shape;9693;p119"/>
          <p:cNvGrpSpPr/>
          <p:nvPr/>
        </p:nvGrpSpPr>
        <p:grpSpPr>
          <a:xfrm>
            <a:off x="4152695" y="4481620"/>
            <a:ext cx="2437172" cy="724994"/>
            <a:chOff x="4567919" y="5078899"/>
            <a:chExt cx="2680863" cy="821616"/>
          </a:xfrm>
        </p:grpSpPr>
        <p:pic>
          <p:nvPicPr>
            <p:cNvPr id="9694" name="Google Shape;9694;p119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4692450" y="5078899"/>
              <a:ext cx="152877" cy="485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5" name="Google Shape;9695;p119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4567919" y="5661458"/>
              <a:ext cx="373592" cy="2390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696" name="Google Shape;9696;p119"/>
            <p:cNvGrpSpPr/>
            <p:nvPr/>
          </p:nvGrpSpPr>
          <p:grpSpPr>
            <a:xfrm>
              <a:off x="5129565" y="5556817"/>
              <a:ext cx="512909" cy="322602"/>
              <a:chOff x="6588251" y="5989320"/>
              <a:chExt cx="370331" cy="211834"/>
            </a:xfrm>
          </p:grpSpPr>
          <p:sp>
            <p:nvSpPr>
              <p:cNvPr id="9697" name="Google Shape;9697;p119"/>
              <p:cNvSpPr/>
              <p:nvPr/>
            </p:nvSpPr>
            <p:spPr>
              <a:xfrm>
                <a:off x="6588251" y="5989320"/>
                <a:ext cx="44450" cy="45720"/>
              </a:xfrm>
              <a:custGeom>
                <a:rect b="b" l="l" r="r" t="t"/>
                <a:pathLst>
                  <a:path extrusionOk="0" h="45720" w="44450">
                    <a:moveTo>
                      <a:pt x="0" y="4571"/>
                    </a:moveTo>
                    <a:lnTo>
                      <a:pt x="2309" y="11191"/>
                    </a:lnTo>
                    <a:lnTo>
                      <a:pt x="4762" y="17525"/>
                    </a:lnTo>
                    <a:lnTo>
                      <a:pt x="7500" y="23860"/>
                    </a:lnTo>
                    <a:lnTo>
                      <a:pt x="10667" y="30479"/>
                    </a:lnTo>
                    <a:lnTo>
                      <a:pt x="10667" y="32004"/>
                    </a:lnTo>
                    <a:lnTo>
                      <a:pt x="12192" y="32004"/>
                    </a:lnTo>
                  </a:path>
                  <a:path extrusionOk="0" h="45720" w="44450">
                    <a:moveTo>
                      <a:pt x="16764" y="0"/>
                    </a:moveTo>
                    <a:lnTo>
                      <a:pt x="22479" y="9382"/>
                    </a:lnTo>
                    <a:lnTo>
                      <a:pt x="28193" y="19050"/>
                    </a:lnTo>
                    <a:lnTo>
                      <a:pt x="33909" y="28717"/>
                    </a:lnTo>
                    <a:lnTo>
                      <a:pt x="39624" y="38100"/>
                    </a:lnTo>
                    <a:lnTo>
                      <a:pt x="41148" y="41147"/>
                    </a:lnTo>
                    <a:lnTo>
                      <a:pt x="42671" y="44195"/>
                    </a:lnTo>
                    <a:lnTo>
                      <a:pt x="44196" y="45720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698" name="Google Shape;9698;p119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6682739" y="6054851"/>
                <a:ext cx="275843" cy="1463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699" name="Google Shape;9699;p119"/>
            <p:cNvGrpSpPr/>
            <p:nvPr/>
          </p:nvGrpSpPr>
          <p:grpSpPr>
            <a:xfrm>
              <a:off x="5705810" y="5600923"/>
              <a:ext cx="918139" cy="243693"/>
              <a:chOff x="7004303" y="6018276"/>
              <a:chExt cx="662916" cy="160019"/>
            </a:xfrm>
          </p:grpSpPr>
          <p:pic>
            <p:nvPicPr>
              <p:cNvPr id="9700" name="Google Shape;9700;p119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7004303" y="6042660"/>
                <a:ext cx="187452" cy="1341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01" name="Google Shape;9701;p119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7213091" y="6047232"/>
                <a:ext cx="109727" cy="1310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02" name="Google Shape;9702;p119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7359395" y="6039612"/>
                <a:ext cx="76200" cy="960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03" name="Google Shape;9703;p119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7458455" y="6030468"/>
                <a:ext cx="71628" cy="1158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04" name="Google Shape;9704;p119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7571231" y="6018276"/>
                <a:ext cx="95988" cy="1264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705" name="Google Shape;9705;p119"/>
            <p:cNvGrpSpPr/>
            <p:nvPr/>
          </p:nvGrpSpPr>
          <p:grpSpPr>
            <a:xfrm>
              <a:off x="6851963" y="5542858"/>
              <a:ext cx="396819" cy="278505"/>
              <a:chOff x="7831835" y="5980176"/>
              <a:chExt cx="286512" cy="182878"/>
            </a:xfrm>
          </p:grpSpPr>
          <p:pic>
            <p:nvPicPr>
              <p:cNvPr id="9706" name="Google Shape;9706;p119"/>
              <p:cNvPicPr preferRelativeResize="0"/>
              <p:nvPr/>
            </p:nvPicPr>
            <p:blipFill rotWithShape="1">
              <a:blip r:embed="rId51">
                <a:alphaModFix/>
              </a:blip>
              <a:srcRect b="0" l="0" r="0" t="0"/>
              <a:stretch/>
            </p:blipFill>
            <p:spPr>
              <a:xfrm>
                <a:off x="7831835" y="5990843"/>
                <a:ext cx="89916" cy="1722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07" name="Google Shape;9707;p119"/>
              <p:cNvPicPr preferRelativeResize="0"/>
              <p:nvPr/>
            </p:nvPicPr>
            <p:blipFill rotWithShape="1">
              <a:blip r:embed="rId52">
                <a:alphaModFix/>
              </a:blip>
              <a:srcRect b="0" l="0" r="0" t="0"/>
              <a:stretch/>
            </p:blipFill>
            <p:spPr>
              <a:xfrm>
                <a:off x="7947660" y="5993892"/>
                <a:ext cx="80772" cy="1295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08" name="Google Shape;9708;p119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8049767" y="5980176"/>
                <a:ext cx="68580" cy="1036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709" name="Google Shape;9709;p119"/>
          <p:cNvGrpSpPr/>
          <p:nvPr/>
        </p:nvGrpSpPr>
        <p:grpSpPr>
          <a:xfrm>
            <a:off x="6676261" y="4880322"/>
            <a:ext cx="44135" cy="207510"/>
            <a:chOff x="8186927" y="5972555"/>
            <a:chExt cx="35053" cy="154432"/>
          </a:xfrm>
        </p:grpSpPr>
        <p:sp>
          <p:nvSpPr>
            <p:cNvPr id="9710" name="Google Shape;9710;p119"/>
            <p:cNvSpPr/>
            <p:nvPr/>
          </p:nvSpPr>
          <p:spPr>
            <a:xfrm>
              <a:off x="8186927" y="5972555"/>
              <a:ext cx="9525" cy="108585"/>
            </a:xfrm>
            <a:custGeom>
              <a:rect b="b" l="l" r="r" t="t"/>
              <a:pathLst>
                <a:path extrusionOk="0" h="108585" w="9525">
                  <a:moveTo>
                    <a:pt x="9144" y="0"/>
                  </a:moveTo>
                  <a:lnTo>
                    <a:pt x="4572" y="42672"/>
                  </a:lnTo>
                  <a:lnTo>
                    <a:pt x="4310" y="56149"/>
                  </a:lnTo>
                  <a:lnTo>
                    <a:pt x="3619" y="69342"/>
                  </a:lnTo>
                  <a:lnTo>
                    <a:pt x="2643" y="82534"/>
                  </a:lnTo>
                  <a:lnTo>
                    <a:pt x="1524" y="96012"/>
                  </a:lnTo>
                  <a:lnTo>
                    <a:pt x="0" y="100584"/>
                  </a:lnTo>
                  <a:lnTo>
                    <a:pt x="0" y="103632"/>
                  </a:lnTo>
                  <a:lnTo>
                    <a:pt x="0" y="108204"/>
                  </a:lnTo>
                </a:path>
              </a:pathLst>
            </a:custGeom>
            <a:noFill/>
            <a:ln cap="flat" cmpd="sng" w="152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1" name="Google Shape;9711;p119"/>
            <p:cNvSpPr/>
            <p:nvPr/>
          </p:nvSpPr>
          <p:spPr>
            <a:xfrm>
              <a:off x="8214360" y="6114287"/>
              <a:ext cx="7620" cy="12700"/>
            </a:xfrm>
            <a:custGeom>
              <a:rect b="b" l="l" r="r" t="t"/>
              <a:pathLst>
                <a:path extrusionOk="0" h="12700" w="7620">
                  <a:moveTo>
                    <a:pt x="7619" y="12191"/>
                  </a:moveTo>
                  <a:lnTo>
                    <a:pt x="6095" y="7620"/>
                  </a:lnTo>
                  <a:lnTo>
                    <a:pt x="3047" y="4571"/>
                  </a:lnTo>
                  <a:lnTo>
                    <a:pt x="0" y="0"/>
                  </a:lnTo>
                </a:path>
              </a:pathLst>
            </a:custGeom>
            <a:noFill/>
            <a:ln cap="flat" cmpd="sng" w="152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12" name="Google Shape;9712;p119"/>
          <p:cNvGrpSpPr/>
          <p:nvPr/>
        </p:nvGrpSpPr>
        <p:grpSpPr>
          <a:xfrm>
            <a:off x="1244922" y="5707680"/>
            <a:ext cx="6400494" cy="738567"/>
            <a:chOff x="3791711" y="1988819"/>
            <a:chExt cx="5059679" cy="568960"/>
          </a:xfrm>
        </p:grpSpPr>
        <p:grpSp>
          <p:nvGrpSpPr>
            <p:cNvPr id="9713" name="Google Shape;9713;p119"/>
            <p:cNvGrpSpPr/>
            <p:nvPr/>
          </p:nvGrpSpPr>
          <p:grpSpPr>
            <a:xfrm>
              <a:off x="4645152" y="2229611"/>
              <a:ext cx="288036" cy="249936"/>
              <a:chOff x="4645152" y="2229611"/>
              <a:chExt cx="288036" cy="249936"/>
            </a:xfrm>
          </p:grpSpPr>
          <p:pic>
            <p:nvPicPr>
              <p:cNvPr id="9714" name="Google Shape;9714;p119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4645152" y="2229611"/>
                <a:ext cx="124968" cy="1813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15" name="Google Shape;9715;p119"/>
              <p:cNvPicPr preferRelativeResize="0"/>
              <p:nvPr/>
            </p:nvPicPr>
            <p:blipFill rotWithShape="1">
              <a:blip r:embed="rId55">
                <a:alphaModFix/>
              </a:blip>
              <a:srcRect b="0" l="0" r="0" t="0"/>
              <a:stretch/>
            </p:blipFill>
            <p:spPr>
              <a:xfrm>
                <a:off x="4808220" y="2321051"/>
                <a:ext cx="124968" cy="1584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716" name="Google Shape;9716;p119"/>
            <p:cNvSpPr/>
            <p:nvPr/>
          </p:nvSpPr>
          <p:spPr>
            <a:xfrm>
              <a:off x="5061203" y="2255519"/>
              <a:ext cx="79375" cy="66675"/>
            </a:xfrm>
            <a:custGeom>
              <a:rect b="b" l="l" r="r" t="t"/>
              <a:pathLst>
                <a:path extrusionOk="0" h="66675" w="79375">
                  <a:moveTo>
                    <a:pt x="0" y="0"/>
                  </a:moveTo>
                  <a:lnTo>
                    <a:pt x="9144" y="881"/>
                  </a:lnTo>
                  <a:lnTo>
                    <a:pt x="18288" y="1333"/>
                  </a:lnTo>
                  <a:lnTo>
                    <a:pt x="27432" y="1500"/>
                  </a:lnTo>
                  <a:lnTo>
                    <a:pt x="36576" y="1524"/>
                  </a:lnTo>
                  <a:lnTo>
                    <a:pt x="41148" y="1524"/>
                  </a:lnTo>
                  <a:lnTo>
                    <a:pt x="42672" y="1524"/>
                  </a:lnTo>
                  <a:lnTo>
                    <a:pt x="45719" y="1524"/>
                  </a:lnTo>
                </a:path>
                <a:path extrusionOk="0" h="66675" w="79375">
                  <a:moveTo>
                    <a:pt x="3048" y="65532"/>
                  </a:moveTo>
                  <a:lnTo>
                    <a:pt x="13120" y="66127"/>
                  </a:lnTo>
                  <a:lnTo>
                    <a:pt x="23050" y="65722"/>
                  </a:lnTo>
                  <a:lnTo>
                    <a:pt x="33266" y="64460"/>
                  </a:lnTo>
                  <a:lnTo>
                    <a:pt x="44196" y="62483"/>
                  </a:lnTo>
                  <a:lnTo>
                    <a:pt x="53102" y="60174"/>
                  </a:lnTo>
                  <a:lnTo>
                    <a:pt x="61722" y="57721"/>
                  </a:lnTo>
                  <a:lnTo>
                    <a:pt x="70342" y="54982"/>
                  </a:lnTo>
                  <a:lnTo>
                    <a:pt x="79248" y="51816"/>
                  </a:lnTo>
                </a:path>
              </a:pathLst>
            </a:custGeom>
            <a:noFill/>
            <a:ln cap="flat" cmpd="sng" w="152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17" name="Google Shape;9717;p119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3791711" y="2281427"/>
              <a:ext cx="102107" cy="1691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8" name="Google Shape;9718;p119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3956303" y="2279903"/>
              <a:ext cx="100584" cy="153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9" name="Google Shape;9719;p119"/>
            <p:cNvSpPr/>
            <p:nvPr/>
          </p:nvSpPr>
          <p:spPr>
            <a:xfrm>
              <a:off x="5847587" y="2153412"/>
              <a:ext cx="250189" cy="196214"/>
            </a:xfrm>
            <a:custGeom>
              <a:rect b="b" l="l" r="r" t="t"/>
              <a:pathLst>
                <a:path extrusionOk="0" h="196214" w="250189">
                  <a:moveTo>
                    <a:pt x="187451" y="0"/>
                  </a:moveTo>
                  <a:lnTo>
                    <a:pt x="149732" y="7929"/>
                  </a:lnTo>
                  <a:lnTo>
                    <a:pt x="107441" y="24384"/>
                  </a:lnTo>
                  <a:lnTo>
                    <a:pt x="92582" y="30622"/>
                  </a:lnTo>
                  <a:lnTo>
                    <a:pt x="77723" y="36576"/>
                  </a:lnTo>
                  <a:lnTo>
                    <a:pt x="71627" y="39624"/>
                  </a:lnTo>
                  <a:lnTo>
                    <a:pt x="59435" y="42672"/>
                  </a:lnTo>
                  <a:lnTo>
                    <a:pt x="54863" y="47244"/>
                  </a:lnTo>
                  <a:lnTo>
                    <a:pt x="54863" y="48768"/>
                  </a:lnTo>
                  <a:lnTo>
                    <a:pt x="54863" y="50292"/>
                  </a:lnTo>
                  <a:lnTo>
                    <a:pt x="66532" y="54340"/>
                  </a:lnTo>
                  <a:lnTo>
                    <a:pt x="118109" y="65627"/>
                  </a:lnTo>
                  <a:lnTo>
                    <a:pt x="166115" y="71628"/>
                  </a:lnTo>
                  <a:lnTo>
                    <a:pt x="177784" y="73461"/>
                  </a:lnTo>
                  <a:lnTo>
                    <a:pt x="189737" y="74866"/>
                  </a:lnTo>
                  <a:lnTo>
                    <a:pt x="201691" y="76557"/>
                  </a:lnTo>
                  <a:lnTo>
                    <a:pt x="213359" y="79248"/>
                  </a:lnTo>
                  <a:lnTo>
                    <a:pt x="216407" y="79248"/>
                  </a:lnTo>
                  <a:lnTo>
                    <a:pt x="227075" y="83820"/>
                  </a:lnTo>
                  <a:lnTo>
                    <a:pt x="222503" y="89915"/>
                  </a:lnTo>
                  <a:lnTo>
                    <a:pt x="215336" y="96488"/>
                  </a:lnTo>
                  <a:lnTo>
                    <a:pt x="206311" y="102489"/>
                  </a:lnTo>
                  <a:lnTo>
                    <a:pt x="197000" y="107918"/>
                  </a:lnTo>
                  <a:lnTo>
                    <a:pt x="188975" y="112775"/>
                  </a:lnTo>
                  <a:lnTo>
                    <a:pt x="171592" y="121419"/>
                  </a:lnTo>
                  <a:lnTo>
                    <a:pt x="153923" y="129349"/>
                  </a:lnTo>
                  <a:lnTo>
                    <a:pt x="136255" y="136993"/>
                  </a:lnTo>
                  <a:lnTo>
                    <a:pt x="118871" y="144780"/>
                  </a:lnTo>
                  <a:lnTo>
                    <a:pt x="80009" y="160782"/>
                  </a:lnTo>
                  <a:lnTo>
                    <a:pt x="41147" y="176783"/>
                  </a:lnTo>
                  <a:lnTo>
                    <a:pt x="31765" y="180236"/>
                  </a:lnTo>
                  <a:lnTo>
                    <a:pt x="22098" y="183832"/>
                  </a:lnTo>
                  <a:lnTo>
                    <a:pt x="12430" y="187713"/>
                  </a:lnTo>
                  <a:lnTo>
                    <a:pt x="3047" y="192024"/>
                  </a:lnTo>
                  <a:lnTo>
                    <a:pt x="1523" y="193548"/>
                  </a:lnTo>
                  <a:lnTo>
                    <a:pt x="0" y="193548"/>
                  </a:lnTo>
                  <a:lnTo>
                    <a:pt x="0" y="195072"/>
                  </a:lnTo>
                  <a:lnTo>
                    <a:pt x="8239" y="195286"/>
                  </a:lnTo>
                  <a:lnTo>
                    <a:pt x="16763" y="195643"/>
                  </a:lnTo>
                  <a:lnTo>
                    <a:pt x="56387" y="193167"/>
                  </a:lnTo>
                  <a:lnTo>
                    <a:pt x="102107" y="186499"/>
                  </a:lnTo>
                  <a:lnTo>
                    <a:pt x="124967" y="182880"/>
                  </a:lnTo>
                  <a:lnTo>
                    <a:pt x="166115" y="175640"/>
                  </a:lnTo>
                  <a:lnTo>
                    <a:pt x="207263" y="170688"/>
                  </a:lnTo>
                  <a:lnTo>
                    <a:pt x="248411" y="169164"/>
                  </a:lnTo>
                  <a:lnTo>
                    <a:pt x="249935" y="169163"/>
                  </a:lnTo>
                  <a:lnTo>
                    <a:pt x="243839" y="173736"/>
                  </a:lnTo>
                  <a:lnTo>
                    <a:pt x="240791" y="175260"/>
                  </a:lnTo>
                  <a:lnTo>
                    <a:pt x="233171" y="178307"/>
                  </a:lnTo>
                </a:path>
              </a:pathLst>
            </a:custGeom>
            <a:noFill/>
            <a:ln cap="flat" cmpd="sng" w="152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20" name="Google Shape;9720;p119"/>
            <p:cNvGrpSpPr/>
            <p:nvPr/>
          </p:nvGrpSpPr>
          <p:grpSpPr>
            <a:xfrm>
              <a:off x="5840229" y="2432303"/>
              <a:ext cx="208653" cy="117348"/>
              <a:chOff x="5840229" y="2432303"/>
              <a:chExt cx="208653" cy="117348"/>
            </a:xfrm>
          </p:grpSpPr>
          <p:pic>
            <p:nvPicPr>
              <p:cNvPr id="9721" name="Google Shape;9721;p119"/>
              <p:cNvPicPr preferRelativeResize="0"/>
              <p:nvPr/>
            </p:nvPicPr>
            <p:blipFill rotWithShape="1">
              <a:blip r:embed="rId58">
                <a:alphaModFix/>
              </a:blip>
              <a:srcRect b="0" l="0" r="0" t="0"/>
              <a:stretch/>
            </p:blipFill>
            <p:spPr>
              <a:xfrm>
                <a:off x="5840229" y="2482595"/>
                <a:ext cx="63746" cy="670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722" name="Google Shape;9722;p119"/>
              <p:cNvSpPr/>
              <p:nvPr/>
            </p:nvSpPr>
            <p:spPr>
              <a:xfrm>
                <a:off x="5846064" y="2432303"/>
                <a:ext cx="157479" cy="78105"/>
              </a:xfrm>
              <a:custGeom>
                <a:rect b="b" l="l" r="r" t="t"/>
                <a:pathLst>
                  <a:path extrusionOk="0" h="78105" w="157479">
                    <a:moveTo>
                      <a:pt x="0" y="0"/>
                    </a:moveTo>
                    <a:lnTo>
                      <a:pt x="12191" y="3048"/>
                    </a:lnTo>
                    <a:lnTo>
                      <a:pt x="15239" y="4572"/>
                    </a:lnTo>
                    <a:lnTo>
                      <a:pt x="24383" y="3048"/>
                    </a:lnTo>
                  </a:path>
                  <a:path extrusionOk="0" h="78105" w="157479">
                    <a:moveTo>
                      <a:pt x="91439" y="42672"/>
                    </a:moveTo>
                    <a:lnTo>
                      <a:pt x="99369" y="44410"/>
                    </a:lnTo>
                    <a:lnTo>
                      <a:pt x="105727" y="45148"/>
                    </a:lnTo>
                    <a:lnTo>
                      <a:pt x="111799" y="45029"/>
                    </a:lnTo>
                    <a:lnTo>
                      <a:pt x="118871" y="44196"/>
                    </a:lnTo>
                    <a:lnTo>
                      <a:pt x="120396" y="44196"/>
                    </a:lnTo>
                    <a:lnTo>
                      <a:pt x="121919" y="44196"/>
                    </a:lnTo>
                    <a:lnTo>
                      <a:pt x="123443" y="44196"/>
                    </a:lnTo>
                  </a:path>
                  <a:path extrusionOk="0" h="78105" w="157479">
                    <a:moveTo>
                      <a:pt x="109728" y="77724"/>
                    </a:moveTo>
                    <a:lnTo>
                      <a:pt x="119038" y="77438"/>
                    </a:lnTo>
                    <a:lnTo>
                      <a:pt x="127063" y="76581"/>
                    </a:lnTo>
                    <a:lnTo>
                      <a:pt x="134802" y="75152"/>
                    </a:lnTo>
                    <a:lnTo>
                      <a:pt x="143255" y="73151"/>
                    </a:lnTo>
                    <a:lnTo>
                      <a:pt x="150875" y="71628"/>
                    </a:lnTo>
                    <a:lnTo>
                      <a:pt x="152400" y="71628"/>
                    </a:lnTo>
                    <a:lnTo>
                      <a:pt x="156971" y="68580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3" name="Google Shape;9723;p119"/>
              <p:cNvSpPr/>
              <p:nvPr/>
            </p:nvSpPr>
            <p:spPr>
              <a:xfrm>
                <a:off x="6045707" y="2436876"/>
                <a:ext cx="3175" cy="60960"/>
              </a:xfrm>
              <a:custGeom>
                <a:rect b="b" l="l" r="r" t="t"/>
                <a:pathLst>
                  <a:path extrusionOk="0" h="60960" w="3175">
                    <a:moveTo>
                      <a:pt x="3048" y="0"/>
                    </a:moveTo>
                    <a:lnTo>
                      <a:pt x="1285" y="8667"/>
                    </a:lnTo>
                    <a:lnTo>
                      <a:pt x="381" y="16764"/>
                    </a:lnTo>
                    <a:lnTo>
                      <a:pt x="47" y="24860"/>
                    </a:lnTo>
                    <a:lnTo>
                      <a:pt x="0" y="33528"/>
                    </a:lnTo>
                    <a:lnTo>
                      <a:pt x="238" y="40362"/>
                    </a:lnTo>
                    <a:lnTo>
                      <a:pt x="762" y="47053"/>
                    </a:lnTo>
                    <a:lnTo>
                      <a:pt x="1285" y="53459"/>
                    </a:lnTo>
                    <a:lnTo>
                      <a:pt x="1524" y="59436"/>
                    </a:lnTo>
                    <a:lnTo>
                      <a:pt x="1524" y="60960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724" name="Google Shape;9724;p119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5895784" y="2043683"/>
              <a:ext cx="72199" cy="7162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725" name="Google Shape;9725;p119"/>
            <p:cNvGrpSpPr/>
            <p:nvPr/>
          </p:nvGrpSpPr>
          <p:grpSpPr>
            <a:xfrm>
              <a:off x="6217920" y="2087879"/>
              <a:ext cx="356615" cy="265176"/>
              <a:chOff x="6217920" y="2087879"/>
              <a:chExt cx="356615" cy="265176"/>
            </a:xfrm>
          </p:grpSpPr>
          <p:pic>
            <p:nvPicPr>
              <p:cNvPr id="9726" name="Google Shape;9726;p119"/>
              <p:cNvPicPr preferRelativeResize="0"/>
              <p:nvPr/>
            </p:nvPicPr>
            <p:blipFill rotWithShape="1">
              <a:blip r:embed="rId60">
                <a:alphaModFix/>
              </a:blip>
              <a:srcRect b="0" l="0" r="0" t="0"/>
              <a:stretch/>
            </p:blipFill>
            <p:spPr>
              <a:xfrm>
                <a:off x="6217920" y="2150363"/>
                <a:ext cx="67056" cy="2026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27" name="Google Shape;9727;p119"/>
              <p:cNvPicPr preferRelativeResize="0"/>
              <p:nvPr/>
            </p:nvPicPr>
            <p:blipFill rotWithShape="1">
              <a:blip r:embed="rId61">
                <a:alphaModFix/>
              </a:blip>
              <a:srcRect b="0" l="0" r="0" t="0"/>
              <a:stretch/>
            </p:blipFill>
            <p:spPr>
              <a:xfrm>
                <a:off x="6307026" y="2087879"/>
                <a:ext cx="267509" cy="2240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728" name="Google Shape;9728;p119"/>
            <p:cNvGrpSpPr/>
            <p:nvPr/>
          </p:nvGrpSpPr>
          <p:grpSpPr>
            <a:xfrm>
              <a:off x="6664452" y="2040635"/>
              <a:ext cx="428244" cy="249173"/>
              <a:chOff x="6664452" y="2040635"/>
              <a:chExt cx="428244" cy="249173"/>
            </a:xfrm>
          </p:grpSpPr>
          <p:pic>
            <p:nvPicPr>
              <p:cNvPr id="9729" name="Google Shape;9729;p119"/>
              <p:cNvPicPr preferRelativeResize="0"/>
              <p:nvPr/>
            </p:nvPicPr>
            <p:blipFill rotWithShape="1">
              <a:blip r:embed="rId62">
                <a:alphaModFix/>
              </a:blip>
              <a:srcRect b="0" l="0" r="0" t="0"/>
              <a:stretch/>
            </p:blipFill>
            <p:spPr>
              <a:xfrm>
                <a:off x="6664452" y="2089403"/>
                <a:ext cx="131064" cy="1584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30" name="Google Shape;9730;p119"/>
              <p:cNvPicPr preferRelativeResize="0"/>
              <p:nvPr/>
            </p:nvPicPr>
            <p:blipFill rotWithShape="1">
              <a:blip r:embed="rId63">
                <a:alphaModFix/>
              </a:blip>
              <a:srcRect b="0" l="0" r="0" t="0"/>
              <a:stretch/>
            </p:blipFill>
            <p:spPr>
              <a:xfrm>
                <a:off x="6815137" y="2040635"/>
                <a:ext cx="108394" cy="2491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31" name="Google Shape;9731;p119"/>
              <p:cNvPicPr preferRelativeResize="0"/>
              <p:nvPr/>
            </p:nvPicPr>
            <p:blipFill rotWithShape="1">
              <a:blip r:embed="rId64">
                <a:alphaModFix/>
              </a:blip>
              <a:srcRect b="0" l="0" r="0" t="0"/>
              <a:stretch/>
            </p:blipFill>
            <p:spPr>
              <a:xfrm>
                <a:off x="6952488" y="2090927"/>
                <a:ext cx="140208" cy="1402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732" name="Google Shape;9732;p119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7138416" y="2103119"/>
              <a:ext cx="67056" cy="731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733" name="Google Shape;9733;p119"/>
            <p:cNvGrpSpPr/>
            <p:nvPr/>
          </p:nvGrpSpPr>
          <p:grpSpPr>
            <a:xfrm>
              <a:off x="7253596" y="2002535"/>
              <a:ext cx="177935" cy="257810"/>
              <a:chOff x="7253596" y="2002535"/>
              <a:chExt cx="177935" cy="257810"/>
            </a:xfrm>
          </p:grpSpPr>
          <p:pic>
            <p:nvPicPr>
              <p:cNvPr id="9734" name="Google Shape;9734;p119"/>
              <p:cNvPicPr preferRelativeResize="0"/>
              <p:nvPr/>
            </p:nvPicPr>
            <p:blipFill rotWithShape="1">
              <a:blip r:embed="rId66">
                <a:alphaModFix/>
              </a:blip>
              <a:srcRect b="0" l="0" r="0" t="0"/>
              <a:stretch/>
            </p:blipFill>
            <p:spPr>
              <a:xfrm>
                <a:off x="7253596" y="2057042"/>
                <a:ext cx="102750" cy="14970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735" name="Google Shape;9735;p119"/>
              <p:cNvSpPr/>
              <p:nvPr/>
            </p:nvSpPr>
            <p:spPr>
              <a:xfrm>
                <a:off x="7365491" y="2002535"/>
                <a:ext cx="66040" cy="257810"/>
              </a:xfrm>
              <a:custGeom>
                <a:rect b="b" l="l" r="r" t="t"/>
                <a:pathLst>
                  <a:path extrusionOk="0" h="257810" w="66040">
                    <a:moveTo>
                      <a:pt x="9144" y="0"/>
                    </a:moveTo>
                    <a:lnTo>
                      <a:pt x="38933" y="34290"/>
                    </a:lnTo>
                    <a:lnTo>
                      <a:pt x="59817" y="81914"/>
                    </a:lnTo>
                    <a:lnTo>
                      <a:pt x="65532" y="118872"/>
                    </a:lnTo>
                    <a:lnTo>
                      <a:pt x="65508" y="139826"/>
                    </a:lnTo>
                    <a:lnTo>
                      <a:pt x="58031" y="178879"/>
                    </a:lnTo>
                    <a:lnTo>
                      <a:pt x="31242" y="227837"/>
                    </a:lnTo>
                    <a:lnTo>
                      <a:pt x="4572" y="254507"/>
                    </a:lnTo>
                    <a:lnTo>
                      <a:pt x="3048" y="256031"/>
                    </a:lnTo>
                    <a:lnTo>
                      <a:pt x="0" y="257556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36" name="Google Shape;9736;p119"/>
            <p:cNvSpPr/>
            <p:nvPr/>
          </p:nvSpPr>
          <p:spPr>
            <a:xfrm>
              <a:off x="7604759" y="1988819"/>
              <a:ext cx="111759" cy="568960"/>
            </a:xfrm>
            <a:custGeom>
              <a:rect b="b" l="l" r="r" t="t"/>
              <a:pathLst>
                <a:path extrusionOk="0" h="568960" w="111759">
                  <a:moveTo>
                    <a:pt x="111251" y="0"/>
                  </a:moveTo>
                  <a:lnTo>
                    <a:pt x="104751" y="25193"/>
                  </a:lnTo>
                  <a:lnTo>
                    <a:pt x="100393" y="50673"/>
                  </a:lnTo>
                  <a:lnTo>
                    <a:pt x="96893" y="76723"/>
                  </a:lnTo>
                  <a:lnTo>
                    <a:pt x="92963" y="103632"/>
                  </a:lnTo>
                  <a:lnTo>
                    <a:pt x="86963" y="146184"/>
                  </a:lnTo>
                  <a:lnTo>
                    <a:pt x="80390" y="189166"/>
                  </a:lnTo>
                  <a:lnTo>
                    <a:pt x="73247" y="232433"/>
                  </a:lnTo>
                  <a:lnTo>
                    <a:pt x="65531" y="275843"/>
                  </a:lnTo>
                  <a:lnTo>
                    <a:pt x="58412" y="315610"/>
                  </a:lnTo>
                  <a:lnTo>
                    <a:pt x="50863" y="355092"/>
                  </a:lnTo>
                  <a:lnTo>
                    <a:pt x="43029" y="394573"/>
                  </a:lnTo>
                  <a:lnTo>
                    <a:pt x="35051" y="434339"/>
                  </a:lnTo>
                  <a:lnTo>
                    <a:pt x="30170" y="459485"/>
                  </a:lnTo>
                  <a:lnTo>
                    <a:pt x="24574" y="484631"/>
                  </a:lnTo>
                  <a:lnTo>
                    <a:pt x="18121" y="509777"/>
                  </a:lnTo>
                  <a:lnTo>
                    <a:pt x="10667" y="534924"/>
                  </a:lnTo>
                  <a:lnTo>
                    <a:pt x="8358" y="543163"/>
                  </a:lnTo>
                  <a:lnTo>
                    <a:pt x="5905" y="551688"/>
                  </a:lnTo>
                  <a:lnTo>
                    <a:pt x="3167" y="560212"/>
                  </a:lnTo>
                  <a:lnTo>
                    <a:pt x="0" y="568452"/>
                  </a:lnTo>
                  <a:lnTo>
                    <a:pt x="0" y="563880"/>
                  </a:lnTo>
                  <a:lnTo>
                    <a:pt x="1523" y="553212"/>
                  </a:lnTo>
                  <a:lnTo>
                    <a:pt x="3047" y="545591"/>
                  </a:lnTo>
                </a:path>
              </a:pathLst>
            </a:custGeom>
            <a:noFill/>
            <a:ln cap="flat" cmpd="sng" w="152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37" name="Google Shape;9737;p119"/>
            <p:cNvGrpSpPr/>
            <p:nvPr/>
          </p:nvGrpSpPr>
          <p:grpSpPr>
            <a:xfrm>
              <a:off x="7885176" y="2077211"/>
              <a:ext cx="242570" cy="307339"/>
              <a:chOff x="7885176" y="2077211"/>
              <a:chExt cx="242570" cy="307339"/>
            </a:xfrm>
          </p:grpSpPr>
          <p:sp>
            <p:nvSpPr>
              <p:cNvPr id="9738" name="Google Shape;9738;p119"/>
              <p:cNvSpPr/>
              <p:nvPr/>
            </p:nvSpPr>
            <p:spPr>
              <a:xfrm>
                <a:off x="7885176" y="2161031"/>
                <a:ext cx="242570" cy="223519"/>
              </a:xfrm>
              <a:custGeom>
                <a:rect b="b" l="l" r="r" t="t"/>
                <a:pathLst>
                  <a:path extrusionOk="0" h="223519" w="242570">
                    <a:moveTo>
                      <a:pt x="236219" y="0"/>
                    </a:moveTo>
                    <a:lnTo>
                      <a:pt x="217527" y="4000"/>
                    </a:lnTo>
                    <a:lnTo>
                      <a:pt x="199834" y="9144"/>
                    </a:lnTo>
                    <a:lnTo>
                      <a:pt x="182427" y="15430"/>
                    </a:lnTo>
                    <a:lnTo>
                      <a:pt x="164591" y="22860"/>
                    </a:lnTo>
                    <a:lnTo>
                      <a:pt x="147208" y="29979"/>
                    </a:lnTo>
                    <a:lnTo>
                      <a:pt x="129539" y="37528"/>
                    </a:lnTo>
                    <a:lnTo>
                      <a:pt x="111871" y="45362"/>
                    </a:lnTo>
                    <a:lnTo>
                      <a:pt x="94487" y="53340"/>
                    </a:lnTo>
                    <a:lnTo>
                      <a:pt x="88344" y="56578"/>
                    </a:lnTo>
                    <a:lnTo>
                      <a:pt x="81914" y="59817"/>
                    </a:lnTo>
                    <a:lnTo>
                      <a:pt x="76057" y="63627"/>
                    </a:lnTo>
                    <a:lnTo>
                      <a:pt x="71627" y="68580"/>
                    </a:lnTo>
                    <a:lnTo>
                      <a:pt x="79462" y="72366"/>
                    </a:lnTo>
                    <a:lnTo>
                      <a:pt x="136397" y="80176"/>
                    </a:lnTo>
                    <a:lnTo>
                      <a:pt x="195833" y="82224"/>
                    </a:lnTo>
                    <a:lnTo>
                      <a:pt x="225551" y="83820"/>
                    </a:lnTo>
                    <a:lnTo>
                      <a:pt x="231647" y="85344"/>
                    </a:lnTo>
                    <a:lnTo>
                      <a:pt x="233171" y="85344"/>
                    </a:lnTo>
                    <a:lnTo>
                      <a:pt x="236219" y="88391"/>
                    </a:lnTo>
                    <a:lnTo>
                      <a:pt x="232148" y="96488"/>
                    </a:lnTo>
                    <a:lnTo>
                      <a:pt x="225361" y="102870"/>
                    </a:lnTo>
                    <a:lnTo>
                      <a:pt x="217146" y="108108"/>
                    </a:lnTo>
                    <a:lnTo>
                      <a:pt x="208787" y="112775"/>
                    </a:lnTo>
                    <a:lnTo>
                      <a:pt x="187713" y="125087"/>
                    </a:lnTo>
                    <a:lnTo>
                      <a:pt x="143851" y="148566"/>
                    </a:lnTo>
                    <a:lnTo>
                      <a:pt x="96512" y="172592"/>
                    </a:lnTo>
                    <a:lnTo>
                      <a:pt x="44553" y="197738"/>
                    </a:lnTo>
                    <a:lnTo>
                      <a:pt x="10667" y="213360"/>
                    </a:lnTo>
                    <a:lnTo>
                      <a:pt x="4571" y="216407"/>
                    </a:lnTo>
                    <a:lnTo>
                      <a:pt x="0" y="222504"/>
                    </a:lnTo>
                    <a:lnTo>
                      <a:pt x="10787" y="222718"/>
                    </a:lnTo>
                    <a:lnTo>
                      <a:pt x="22288" y="223075"/>
                    </a:lnTo>
                    <a:lnTo>
                      <a:pt x="74056" y="218313"/>
                    </a:lnTo>
                    <a:lnTo>
                      <a:pt x="130159" y="207073"/>
                    </a:lnTo>
                    <a:lnTo>
                      <a:pt x="158495" y="201168"/>
                    </a:lnTo>
                    <a:lnTo>
                      <a:pt x="177045" y="197524"/>
                    </a:lnTo>
                    <a:lnTo>
                      <a:pt x="196024" y="193738"/>
                    </a:lnTo>
                    <a:lnTo>
                      <a:pt x="215288" y="190238"/>
                    </a:lnTo>
                    <a:lnTo>
                      <a:pt x="234695" y="187452"/>
                    </a:lnTo>
                    <a:lnTo>
                      <a:pt x="237743" y="187452"/>
                    </a:lnTo>
                    <a:lnTo>
                      <a:pt x="239267" y="188976"/>
                    </a:lnTo>
                    <a:lnTo>
                      <a:pt x="242315" y="188976"/>
                    </a:lnTo>
                    <a:lnTo>
                      <a:pt x="235696" y="191904"/>
                    </a:lnTo>
                    <a:lnTo>
                      <a:pt x="229361" y="194119"/>
                    </a:lnTo>
                    <a:lnTo>
                      <a:pt x="223027" y="196048"/>
                    </a:lnTo>
                    <a:lnTo>
                      <a:pt x="216407" y="198119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9" name="Google Shape;9739;p119"/>
              <p:cNvSpPr/>
              <p:nvPr/>
            </p:nvSpPr>
            <p:spPr>
              <a:xfrm>
                <a:off x="7962709" y="2077211"/>
                <a:ext cx="46354" cy="62864"/>
              </a:xfrm>
              <a:custGeom>
                <a:rect b="b" l="l" r="r" t="t"/>
                <a:pathLst>
                  <a:path extrusionOk="0" h="62864" w="46354">
                    <a:moveTo>
                      <a:pt x="1714" y="28955"/>
                    </a:moveTo>
                    <a:lnTo>
                      <a:pt x="833" y="36075"/>
                    </a:lnTo>
                    <a:lnTo>
                      <a:pt x="380" y="43624"/>
                    </a:lnTo>
                    <a:lnTo>
                      <a:pt x="214" y="51458"/>
                    </a:lnTo>
                    <a:lnTo>
                      <a:pt x="190" y="59435"/>
                    </a:lnTo>
                    <a:lnTo>
                      <a:pt x="190" y="60959"/>
                    </a:lnTo>
                    <a:lnTo>
                      <a:pt x="190" y="62483"/>
                    </a:lnTo>
                    <a:lnTo>
                      <a:pt x="190" y="56387"/>
                    </a:lnTo>
                    <a:lnTo>
                      <a:pt x="190" y="54863"/>
                    </a:lnTo>
                    <a:lnTo>
                      <a:pt x="190" y="48767"/>
                    </a:lnTo>
                    <a:lnTo>
                      <a:pt x="23" y="38981"/>
                    </a:lnTo>
                    <a:lnTo>
                      <a:pt x="0" y="29908"/>
                    </a:lnTo>
                    <a:lnTo>
                      <a:pt x="833" y="21121"/>
                    </a:lnTo>
                    <a:lnTo>
                      <a:pt x="3238" y="12191"/>
                    </a:lnTo>
                    <a:lnTo>
                      <a:pt x="6286" y="6095"/>
                    </a:lnTo>
                    <a:lnTo>
                      <a:pt x="12382" y="0"/>
                    </a:lnTo>
                    <a:lnTo>
                      <a:pt x="18478" y="3047"/>
                    </a:lnTo>
                    <a:lnTo>
                      <a:pt x="25646" y="8215"/>
                    </a:lnTo>
                    <a:lnTo>
                      <a:pt x="31241" y="15811"/>
                    </a:lnTo>
                    <a:lnTo>
                      <a:pt x="35409" y="24264"/>
                    </a:lnTo>
                    <a:lnTo>
                      <a:pt x="38290" y="32003"/>
                    </a:lnTo>
                    <a:lnTo>
                      <a:pt x="40552" y="37957"/>
                    </a:lnTo>
                    <a:lnTo>
                      <a:pt x="42671" y="44195"/>
                    </a:lnTo>
                    <a:lnTo>
                      <a:pt x="44505" y="50434"/>
                    </a:lnTo>
                    <a:lnTo>
                      <a:pt x="45910" y="56387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40" name="Google Shape;9740;p119"/>
            <p:cNvGrpSpPr/>
            <p:nvPr/>
          </p:nvGrpSpPr>
          <p:grpSpPr>
            <a:xfrm>
              <a:off x="7940039" y="2438399"/>
              <a:ext cx="184912" cy="98045"/>
              <a:chOff x="7940039" y="2438399"/>
              <a:chExt cx="184912" cy="98045"/>
            </a:xfrm>
          </p:grpSpPr>
          <p:sp>
            <p:nvSpPr>
              <p:cNvPr id="9741" name="Google Shape;9741;p119"/>
              <p:cNvSpPr/>
              <p:nvPr/>
            </p:nvSpPr>
            <p:spPr>
              <a:xfrm>
                <a:off x="7940039" y="2485644"/>
                <a:ext cx="38100" cy="50800"/>
              </a:xfrm>
              <a:custGeom>
                <a:rect b="b" l="l" r="r" t="t"/>
                <a:pathLst>
                  <a:path extrusionOk="0" h="50800" w="38100">
                    <a:moveTo>
                      <a:pt x="0" y="0"/>
                    </a:moveTo>
                    <a:lnTo>
                      <a:pt x="7620" y="44195"/>
                    </a:lnTo>
                    <a:lnTo>
                      <a:pt x="16764" y="50291"/>
                    </a:lnTo>
                    <a:lnTo>
                      <a:pt x="24384" y="50291"/>
                    </a:lnTo>
                    <a:lnTo>
                      <a:pt x="28956" y="47243"/>
                    </a:lnTo>
                    <a:lnTo>
                      <a:pt x="33528" y="42672"/>
                    </a:lnTo>
                    <a:lnTo>
                      <a:pt x="36576" y="41148"/>
                    </a:lnTo>
                    <a:lnTo>
                      <a:pt x="38100" y="36575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2" name="Google Shape;9742;p119"/>
              <p:cNvSpPr/>
              <p:nvPr/>
            </p:nvSpPr>
            <p:spPr>
              <a:xfrm>
                <a:off x="7952231" y="2438399"/>
                <a:ext cx="172720" cy="68580"/>
              </a:xfrm>
              <a:custGeom>
                <a:rect b="b" l="l" r="r" t="t"/>
                <a:pathLst>
                  <a:path extrusionOk="0" h="68580" w="172720">
                    <a:moveTo>
                      <a:pt x="82296" y="68580"/>
                    </a:moveTo>
                    <a:lnTo>
                      <a:pt x="91178" y="65127"/>
                    </a:lnTo>
                    <a:lnTo>
                      <a:pt x="99631" y="61531"/>
                    </a:lnTo>
                    <a:lnTo>
                      <a:pt x="107798" y="57649"/>
                    </a:lnTo>
                    <a:lnTo>
                      <a:pt x="115823" y="53339"/>
                    </a:lnTo>
                    <a:lnTo>
                      <a:pt x="118871" y="51816"/>
                    </a:lnTo>
                    <a:lnTo>
                      <a:pt x="120396" y="51816"/>
                    </a:lnTo>
                    <a:lnTo>
                      <a:pt x="123444" y="50292"/>
                    </a:lnTo>
                  </a:path>
                  <a:path extrusionOk="0" h="68580" w="172720">
                    <a:moveTo>
                      <a:pt x="160019" y="6096"/>
                    </a:moveTo>
                    <a:lnTo>
                      <a:pt x="159638" y="18907"/>
                    </a:lnTo>
                    <a:lnTo>
                      <a:pt x="159257" y="32004"/>
                    </a:lnTo>
                    <a:lnTo>
                      <a:pt x="160019" y="45101"/>
                    </a:lnTo>
                    <a:lnTo>
                      <a:pt x="163067" y="57912"/>
                    </a:lnTo>
                    <a:lnTo>
                      <a:pt x="164591" y="65532"/>
                    </a:lnTo>
                    <a:lnTo>
                      <a:pt x="166116" y="67055"/>
                    </a:lnTo>
                    <a:lnTo>
                      <a:pt x="172212" y="68580"/>
                    </a:lnTo>
                  </a:path>
                  <a:path extrusionOk="0" h="68580" w="172720">
                    <a:moveTo>
                      <a:pt x="56387" y="39623"/>
                    </a:moveTo>
                    <a:lnTo>
                      <a:pt x="63888" y="39599"/>
                    </a:lnTo>
                    <a:lnTo>
                      <a:pt x="70675" y="39433"/>
                    </a:lnTo>
                    <a:lnTo>
                      <a:pt x="77176" y="38980"/>
                    </a:lnTo>
                    <a:lnTo>
                      <a:pt x="83819" y="38100"/>
                    </a:lnTo>
                    <a:lnTo>
                      <a:pt x="86867" y="38100"/>
                    </a:lnTo>
                    <a:lnTo>
                      <a:pt x="88391" y="38100"/>
                    </a:lnTo>
                    <a:lnTo>
                      <a:pt x="89916" y="38100"/>
                    </a:lnTo>
                  </a:path>
                  <a:path extrusionOk="0" h="68580" w="172720">
                    <a:moveTo>
                      <a:pt x="0" y="0"/>
                    </a:moveTo>
                    <a:lnTo>
                      <a:pt x="6096" y="1523"/>
                    </a:lnTo>
                    <a:lnTo>
                      <a:pt x="10667" y="4571"/>
                    </a:lnTo>
                    <a:lnTo>
                      <a:pt x="16764" y="6096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43" name="Google Shape;9743;p119"/>
            <p:cNvGrpSpPr/>
            <p:nvPr/>
          </p:nvGrpSpPr>
          <p:grpSpPr>
            <a:xfrm>
              <a:off x="8170164" y="2074163"/>
              <a:ext cx="681226" cy="289560"/>
              <a:chOff x="8170164" y="2074163"/>
              <a:chExt cx="681226" cy="289560"/>
            </a:xfrm>
          </p:grpSpPr>
          <p:pic>
            <p:nvPicPr>
              <p:cNvPr id="9744" name="Google Shape;9744;p119"/>
              <p:cNvPicPr preferRelativeResize="0"/>
              <p:nvPr/>
            </p:nvPicPr>
            <p:blipFill rotWithShape="1">
              <a:blip r:embed="rId67">
                <a:alphaModFix/>
              </a:blip>
              <a:srcRect b="0" l="0" r="0" t="0"/>
              <a:stretch/>
            </p:blipFill>
            <p:spPr>
              <a:xfrm>
                <a:off x="8170164" y="2177795"/>
                <a:ext cx="86868" cy="1478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45" name="Google Shape;9745;p119"/>
              <p:cNvPicPr preferRelativeResize="0"/>
              <p:nvPr/>
            </p:nvPicPr>
            <p:blipFill rotWithShape="1">
              <a:blip r:embed="rId68">
                <a:alphaModFix/>
              </a:blip>
              <a:srcRect b="0" l="0" r="0" t="0"/>
              <a:stretch/>
            </p:blipFill>
            <p:spPr>
              <a:xfrm>
                <a:off x="8293512" y="2141219"/>
                <a:ext cx="237839" cy="2225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746" name="Google Shape;9746;p119"/>
              <p:cNvSpPr/>
              <p:nvPr/>
            </p:nvSpPr>
            <p:spPr>
              <a:xfrm>
                <a:off x="8570976" y="2225039"/>
                <a:ext cx="45720" cy="41275"/>
              </a:xfrm>
              <a:custGeom>
                <a:rect b="b" l="l" r="r" t="t"/>
                <a:pathLst>
                  <a:path extrusionOk="0" h="41275" w="45720">
                    <a:moveTo>
                      <a:pt x="0" y="0"/>
                    </a:moveTo>
                    <a:lnTo>
                      <a:pt x="6453" y="952"/>
                    </a:lnTo>
                    <a:lnTo>
                      <a:pt x="13906" y="1905"/>
                    </a:lnTo>
                    <a:lnTo>
                      <a:pt x="21645" y="3429"/>
                    </a:lnTo>
                    <a:lnTo>
                      <a:pt x="28955" y="6096"/>
                    </a:lnTo>
                    <a:lnTo>
                      <a:pt x="30479" y="6096"/>
                    </a:lnTo>
                  </a:path>
                  <a:path extrusionOk="0" h="41275" w="45720">
                    <a:moveTo>
                      <a:pt x="4571" y="41148"/>
                    </a:moveTo>
                    <a:lnTo>
                      <a:pt x="15501" y="39671"/>
                    </a:lnTo>
                    <a:lnTo>
                      <a:pt x="25717" y="37338"/>
                    </a:lnTo>
                    <a:lnTo>
                      <a:pt x="35647" y="33861"/>
                    </a:lnTo>
                    <a:lnTo>
                      <a:pt x="45719" y="28956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747" name="Google Shape;9747;p119"/>
              <p:cNvPicPr preferRelativeResize="0"/>
              <p:nvPr/>
            </p:nvPicPr>
            <p:blipFill rotWithShape="1">
              <a:blip r:embed="rId69">
                <a:alphaModFix/>
              </a:blip>
              <a:srcRect b="0" l="0" r="0" t="0"/>
              <a:stretch/>
            </p:blipFill>
            <p:spPr>
              <a:xfrm>
                <a:off x="8659367" y="2074163"/>
                <a:ext cx="192023" cy="2484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751" name="Shape 9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52" name="Google Shape;9752;p120"/>
          <p:cNvGrpSpPr/>
          <p:nvPr/>
        </p:nvGrpSpPr>
        <p:grpSpPr>
          <a:xfrm>
            <a:off x="1249976" y="820142"/>
            <a:ext cx="6734105" cy="1384908"/>
            <a:chOff x="3214044" y="3169920"/>
            <a:chExt cx="5398080" cy="805179"/>
          </a:xfrm>
        </p:grpSpPr>
        <p:grpSp>
          <p:nvGrpSpPr>
            <p:cNvPr id="9753" name="Google Shape;9753;p120"/>
            <p:cNvGrpSpPr/>
            <p:nvPr/>
          </p:nvGrpSpPr>
          <p:grpSpPr>
            <a:xfrm>
              <a:off x="3214044" y="3337560"/>
              <a:ext cx="475686" cy="332613"/>
              <a:chOff x="3214044" y="3337560"/>
              <a:chExt cx="475686" cy="332613"/>
            </a:xfrm>
          </p:grpSpPr>
          <p:pic>
            <p:nvPicPr>
              <p:cNvPr id="9754" name="Google Shape;9754;p12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214044" y="3337560"/>
                <a:ext cx="270343" cy="2318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755" name="Google Shape;9755;p120"/>
              <p:cNvSpPr/>
              <p:nvPr/>
            </p:nvSpPr>
            <p:spPr>
              <a:xfrm>
                <a:off x="3516058" y="3374136"/>
                <a:ext cx="145613" cy="167639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9756" name="Google Shape;9756;p120"/>
              <p:cNvSpPr/>
              <p:nvPr/>
            </p:nvSpPr>
            <p:spPr>
              <a:xfrm>
                <a:off x="3358895" y="3599688"/>
                <a:ext cx="330835" cy="70485"/>
              </a:xfrm>
              <a:custGeom>
                <a:rect b="b" l="l" r="r" t="t"/>
                <a:pathLst>
                  <a:path extrusionOk="0" h="70485" w="330835">
                    <a:moveTo>
                      <a:pt x="13715" y="59436"/>
                    </a:moveTo>
                    <a:lnTo>
                      <a:pt x="4571" y="65532"/>
                    </a:lnTo>
                    <a:lnTo>
                      <a:pt x="0" y="64008"/>
                    </a:lnTo>
                    <a:lnTo>
                      <a:pt x="1523" y="70104"/>
                    </a:lnTo>
                    <a:lnTo>
                      <a:pt x="40195" y="67818"/>
                    </a:lnTo>
                    <a:lnTo>
                      <a:pt x="77723" y="60960"/>
                    </a:lnTo>
                    <a:lnTo>
                      <a:pt x="140969" y="44577"/>
                    </a:lnTo>
                    <a:lnTo>
                      <a:pt x="172450" y="36957"/>
                    </a:lnTo>
                    <a:lnTo>
                      <a:pt x="227076" y="25955"/>
                    </a:lnTo>
                    <a:lnTo>
                      <a:pt x="272796" y="18049"/>
                    </a:lnTo>
                    <a:lnTo>
                      <a:pt x="303656" y="15001"/>
                    </a:lnTo>
                    <a:lnTo>
                      <a:pt x="311657" y="14478"/>
                    </a:lnTo>
                    <a:lnTo>
                      <a:pt x="319658" y="13954"/>
                    </a:lnTo>
                    <a:lnTo>
                      <a:pt x="327659" y="13716"/>
                    </a:lnTo>
                    <a:lnTo>
                      <a:pt x="330707" y="12192"/>
                    </a:lnTo>
                    <a:lnTo>
                      <a:pt x="327659" y="0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57" name="Google Shape;9757;p120"/>
            <p:cNvSpPr/>
            <p:nvPr/>
          </p:nvSpPr>
          <p:spPr>
            <a:xfrm>
              <a:off x="3765803" y="3413759"/>
              <a:ext cx="7620" cy="26035"/>
            </a:xfrm>
            <a:custGeom>
              <a:rect b="b" l="l" r="r" t="t"/>
              <a:pathLst>
                <a:path extrusionOk="0" h="26035" w="7620">
                  <a:moveTo>
                    <a:pt x="7620" y="0"/>
                  </a:moveTo>
                  <a:lnTo>
                    <a:pt x="3214" y="7905"/>
                  </a:lnTo>
                  <a:lnTo>
                    <a:pt x="952" y="12954"/>
                  </a:lnTo>
                  <a:lnTo>
                    <a:pt x="119" y="18002"/>
                  </a:lnTo>
                  <a:lnTo>
                    <a:pt x="0" y="25908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8" name="Google Shape;9758;p120"/>
            <p:cNvSpPr/>
            <p:nvPr/>
          </p:nvSpPr>
          <p:spPr>
            <a:xfrm>
              <a:off x="3797808" y="3557015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15239" y="3048"/>
                  </a:moveTo>
                  <a:lnTo>
                    <a:pt x="15239" y="7620"/>
                  </a:lnTo>
                  <a:lnTo>
                    <a:pt x="15239" y="12192"/>
                  </a:lnTo>
                  <a:lnTo>
                    <a:pt x="10667" y="15240"/>
                  </a:lnTo>
                  <a:lnTo>
                    <a:pt x="3047" y="15240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3047" y="0"/>
                  </a:lnTo>
                  <a:lnTo>
                    <a:pt x="10667" y="0"/>
                  </a:lnTo>
                  <a:lnTo>
                    <a:pt x="15239" y="304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9" name="Google Shape;9759;p1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444769" y="3342894"/>
              <a:ext cx="288917" cy="221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60" name="Google Shape;9760;p1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00828" y="3395091"/>
              <a:ext cx="230123" cy="134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61" name="Google Shape;9761;p1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667756" y="3351276"/>
              <a:ext cx="168782" cy="12377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762" name="Google Shape;9762;p120"/>
            <p:cNvGrpSpPr/>
            <p:nvPr/>
          </p:nvGrpSpPr>
          <p:grpSpPr>
            <a:xfrm>
              <a:off x="5900285" y="3291839"/>
              <a:ext cx="453270" cy="166116"/>
              <a:chOff x="5900285" y="3291839"/>
              <a:chExt cx="453270" cy="166116"/>
            </a:xfrm>
          </p:grpSpPr>
          <p:pic>
            <p:nvPicPr>
              <p:cNvPr id="9763" name="Google Shape;9763;p1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900285" y="3351275"/>
                <a:ext cx="264295" cy="1066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764" name="Google Shape;9764;p120"/>
              <p:cNvSpPr/>
              <p:nvPr/>
            </p:nvSpPr>
            <p:spPr>
              <a:xfrm>
                <a:off x="6114288" y="3291839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15239" y="3048"/>
                    </a:moveTo>
                    <a:lnTo>
                      <a:pt x="15239" y="7620"/>
                    </a:lnTo>
                    <a:lnTo>
                      <a:pt x="15239" y="12192"/>
                    </a:lnTo>
                    <a:lnTo>
                      <a:pt x="12191" y="15240"/>
                    </a:lnTo>
                    <a:lnTo>
                      <a:pt x="4571" y="15240"/>
                    </a:lnTo>
                    <a:lnTo>
                      <a:pt x="0" y="12192"/>
                    </a:lnTo>
                    <a:lnTo>
                      <a:pt x="0" y="3048"/>
                    </a:lnTo>
                    <a:lnTo>
                      <a:pt x="4571" y="0"/>
                    </a:lnTo>
                    <a:lnTo>
                      <a:pt x="12191" y="0"/>
                    </a:lnTo>
                    <a:lnTo>
                      <a:pt x="15239" y="3048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765" name="Google Shape;9765;p12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204203" y="3293363"/>
                <a:ext cx="149352" cy="1478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766" name="Google Shape;9766;p120"/>
            <p:cNvGrpSpPr/>
            <p:nvPr/>
          </p:nvGrpSpPr>
          <p:grpSpPr>
            <a:xfrm>
              <a:off x="6649212" y="3300984"/>
              <a:ext cx="251459" cy="152907"/>
              <a:chOff x="6649212" y="3300984"/>
              <a:chExt cx="251459" cy="152907"/>
            </a:xfrm>
          </p:grpSpPr>
          <p:sp>
            <p:nvSpPr>
              <p:cNvPr id="9767" name="Google Shape;9767;p120"/>
              <p:cNvSpPr/>
              <p:nvPr/>
            </p:nvSpPr>
            <p:spPr>
              <a:xfrm>
                <a:off x="6669023" y="3300984"/>
                <a:ext cx="13970" cy="106679"/>
              </a:xfrm>
              <a:custGeom>
                <a:rect b="b" l="l" r="r" t="t"/>
                <a:pathLst>
                  <a:path extrusionOk="0" h="106679" w="13970">
                    <a:moveTo>
                      <a:pt x="0" y="0"/>
                    </a:moveTo>
                    <a:lnTo>
                      <a:pt x="5143" y="18954"/>
                    </a:lnTo>
                    <a:lnTo>
                      <a:pt x="9144" y="37337"/>
                    </a:lnTo>
                    <a:lnTo>
                      <a:pt x="12001" y="55721"/>
                    </a:lnTo>
                    <a:lnTo>
                      <a:pt x="13716" y="74675"/>
                    </a:lnTo>
                    <a:lnTo>
                      <a:pt x="13716" y="85248"/>
                    </a:lnTo>
                    <a:lnTo>
                      <a:pt x="13716" y="92964"/>
                    </a:lnTo>
                    <a:lnTo>
                      <a:pt x="13716" y="99536"/>
                    </a:lnTo>
                    <a:lnTo>
                      <a:pt x="13716" y="106680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8" name="Google Shape;9768;p120"/>
              <p:cNvSpPr/>
              <p:nvPr/>
            </p:nvSpPr>
            <p:spPr>
              <a:xfrm>
                <a:off x="6649212" y="3311652"/>
                <a:ext cx="251459" cy="142239"/>
              </a:xfrm>
              <a:custGeom>
                <a:rect b="b" l="l" r="r" t="t"/>
                <a:pathLst>
                  <a:path extrusionOk="0" h="142239" w="251459">
                    <a:moveTo>
                      <a:pt x="0" y="18287"/>
                    </a:moveTo>
                    <a:lnTo>
                      <a:pt x="44195" y="4571"/>
                    </a:lnTo>
                    <a:lnTo>
                      <a:pt x="53339" y="3047"/>
                    </a:lnTo>
                    <a:lnTo>
                      <a:pt x="60960" y="1523"/>
                    </a:lnTo>
                    <a:lnTo>
                      <a:pt x="68580" y="0"/>
                    </a:lnTo>
                    <a:lnTo>
                      <a:pt x="70104" y="0"/>
                    </a:lnTo>
                    <a:lnTo>
                      <a:pt x="70104" y="9143"/>
                    </a:lnTo>
                    <a:lnTo>
                      <a:pt x="70104" y="15239"/>
                    </a:lnTo>
                    <a:lnTo>
                      <a:pt x="68580" y="22859"/>
                    </a:lnTo>
                    <a:lnTo>
                      <a:pt x="67270" y="40481"/>
                    </a:lnTo>
                    <a:lnTo>
                      <a:pt x="66103" y="58673"/>
                    </a:lnTo>
                    <a:lnTo>
                      <a:pt x="65793" y="76866"/>
                    </a:lnTo>
                    <a:lnTo>
                      <a:pt x="67056" y="94487"/>
                    </a:lnTo>
                    <a:lnTo>
                      <a:pt x="68460" y="100441"/>
                    </a:lnTo>
                    <a:lnTo>
                      <a:pt x="70294" y="106679"/>
                    </a:lnTo>
                    <a:lnTo>
                      <a:pt x="72413" y="112918"/>
                    </a:lnTo>
                    <a:lnTo>
                      <a:pt x="74676" y="118871"/>
                    </a:lnTo>
                    <a:lnTo>
                      <a:pt x="74676" y="117347"/>
                    </a:lnTo>
                    <a:lnTo>
                      <a:pt x="74199" y="110728"/>
                    </a:lnTo>
                    <a:lnTo>
                      <a:pt x="73152" y="104393"/>
                    </a:lnTo>
                    <a:lnTo>
                      <a:pt x="72104" y="98059"/>
                    </a:lnTo>
                    <a:lnTo>
                      <a:pt x="71628" y="91439"/>
                    </a:lnTo>
                    <a:lnTo>
                      <a:pt x="70675" y="83510"/>
                    </a:lnTo>
                    <a:lnTo>
                      <a:pt x="106894" y="59293"/>
                    </a:lnTo>
                    <a:lnTo>
                      <a:pt x="115824" y="59435"/>
                    </a:lnTo>
                    <a:lnTo>
                      <a:pt x="154519" y="79438"/>
                    </a:lnTo>
                    <a:lnTo>
                      <a:pt x="154876" y="88391"/>
                    </a:lnTo>
                    <a:lnTo>
                      <a:pt x="153233" y="97345"/>
                    </a:lnTo>
                    <a:lnTo>
                      <a:pt x="150876" y="105155"/>
                    </a:lnTo>
                    <a:lnTo>
                      <a:pt x="148137" y="113823"/>
                    </a:lnTo>
                    <a:lnTo>
                      <a:pt x="144970" y="121919"/>
                    </a:lnTo>
                    <a:lnTo>
                      <a:pt x="142089" y="130016"/>
                    </a:lnTo>
                    <a:lnTo>
                      <a:pt x="140208" y="138683"/>
                    </a:lnTo>
                    <a:lnTo>
                      <a:pt x="140208" y="140207"/>
                    </a:lnTo>
                    <a:lnTo>
                      <a:pt x="140208" y="141731"/>
                    </a:lnTo>
                    <a:lnTo>
                      <a:pt x="149733" y="140660"/>
                    </a:lnTo>
                    <a:lnTo>
                      <a:pt x="185951" y="119181"/>
                    </a:lnTo>
                    <a:lnTo>
                      <a:pt x="214883" y="83819"/>
                    </a:lnTo>
                    <a:lnTo>
                      <a:pt x="211288" y="46267"/>
                    </a:lnTo>
                    <a:lnTo>
                      <a:pt x="203644" y="46672"/>
                    </a:lnTo>
                    <a:lnTo>
                      <a:pt x="176783" y="79914"/>
                    </a:lnTo>
                    <a:lnTo>
                      <a:pt x="208788" y="111251"/>
                    </a:lnTo>
                    <a:lnTo>
                      <a:pt x="240506" y="110180"/>
                    </a:lnTo>
                    <a:lnTo>
                      <a:pt x="251459" y="108203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769" name="Google Shape;9769;p1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242047" y="3264408"/>
              <a:ext cx="354734" cy="1584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770" name="Google Shape;9770;p120"/>
            <p:cNvGrpSpPr/>
            <p:nvPr/>
          </p:nvGrpSpPr>
          <p:grpSpPr>
            <a:xfrm>
              <a:off x="7877175" y="3169920"/>
              <a:ext cx="734949" cy="262254"/>
              <a:chOff x="7877175" y="3169920"/>
              <a:chExt cx="734949" cy="262254"/>
            </a:xfrm>
          </p:grpSpPr>
          <p:pic>
            <p:nvPicPr>
              <p:cNvPr id="9771" name="Google Shape;9771;p120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877175" y="3231070"/>
                <a:ext cx="89916" cy="1299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72" name="Google Shape;9772;p120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994904" y="3185160"/>
                <a:ext cx="97536" cy="15878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773" name="Google Shape;9773;p120"/>
              <p:cNvSpPr/>
              <p:nvPr/>
            </p:nvSpPr>
            <p:spPr>
              <a:xfrm>
                <a:off x="8093964" y="3169920"/>
                <a:ext cx="281940" cy="262254"/>
              </a:xfrm>
              <a:custGeom>
                <a:rect b="b" l="l" r="r" t="t"/>
                <a:pathLst>
                  <a:path extrusionOk="0" h="262254" w="281940">
                    <a:moveTo>
                      <a:pt x="3048" y="59436"/>
                    </a:moveTo>
                    <a:lnTo>
                      <a:pt x="8262" y="73413"/>
                    </a:lnTo>
                    <a:lnTo>
                      <a:pt x="12763" y="87820"/>
                    </a:lnTo>
                    <a:lnTo>
                      <a:pt x="16978" y="102512"/>
                    </a:lnTo>
                    <a:lnTo>
                      <a:pt x="21336" y="117348"/>
                    </a:lnTo>
                    <a:lnTo>
                      <a:pt x="25646" y="136802"/>
                    </a:lnTo>
                    <a:lnTo>
                      <a:pt x="29527" y="156400"/>
                    </a:lnTo>
                    <a:lnTo>
                      <a:pt x="33123" y="176283"/>
                    </a:lnTo>
                    <a:lnTo>
                      <a:pt x="36576" y="196596"/>
                    </a:lnTo>
                    <a:lnTo>
                      <a:pt x="39695" y="211240"/>
                    </a:lnTo>
                    <a:lnTo>
                      <a:pt x="42100" y="225742"/>
                    </a:lnTo>
                    <a:lnTo>
                      <a:pt x="43648" y="240530"/>
                    </a:lnTo>
                    <a:lnTo>
                      <a:pt x="44196" y="256031"/>
                    </a:lnTo>
                    <a:lnTo>
                      <a:pt x="44196" y="257555"/>
                    </a:lnTo>
                    <a:lnTo>
                      <a:pt x="44196" y="260604"/>
                    </a:lnTo>
                    <a:lnTo>
                      <a:pt x="44196" y="262128"/>
                    </a:lnTo>
                    <a:lnTo>
                      <a:pt x="34551" y="261604"/>
                    </a:lnTo>
                    <a:lnTo>
                      <a:pt x="27622" y="257937"/>
                    </a:lnTo>
                    <a:lnTo>
                      <a:pt x="4381" y="213741"/>
                    </a:lnTo>
                    <a:lnTo>
                      <a:pt x="0" y="182880"/>
                    </a:lnTo>
                    <a:lnTo>
                      <a:pt x="1023" y="169830"/>
                    </a:lnTo>
                    <a:lnTo>
                      <a:pt x="38600" y="134826"/>
                    </a:lnTo>
                    <a:lnTo>
                      <a:pt x="68746" y="119681"/>
                    </a:lnTo>
                    <a:lnTo>
                      <a:pt x="83820" y="111252"/>
                    </a:lnTo>
                    <a:lnTo>
                      <a:pt x="112776" y="83820"/>
                    </a:lnTo>
                    <a:lnTo>
                      <a:pt x="102274" y="74175"/>
                    </a:lnTo>
                    <a:lnTo>
                      <a:pt x="96012" y="74676"/>
                    </a:lnTo>
                    <a:lnTo>
                      <a:pt x="87344" y="79438"/>
                    </a:lnTo>
                    <a:lnTo>
                      <a:pt x="81534" y="86487"/>
                    </a:lnTo>
                    <a:lnTo>
                      <a:pt x="78009" y="95250"/>
                    </a:lnTo>
                    <a:lnTo>
                      <a:pt x="76200" y="105156"/>
                    </a:lnTo>
                    <a:lnTo>
                      <a:pt x="78176" y="116062"/>
                    </a:lnTo>
                    <a:lnTo>
                      <a:pt x="85153" y="123825"/>
                    </a:lnTo>
                    <a:lnTo>
                      <a:pt x="95273" y="128730"/>
                    </a:lnTo>
                    <a:lnTo>
                      <a:pt x="106680" y="131064"/>
                    </a:lnTo>
                    <a:lnTo>
                      <a:pt x="118562" y="132683"/>
                    </a:lnTo>
                    <a:lnTo>
                      <a:pt x="130873" y="132588"/>
                    </a:lnTo>
                    <a:lnTo>
                      <a:pt x="160781" y="103536"/>
                    </a:lnTo>
                    <a:lnTo>
                      <a:pt x="160020" y="96012"/>
                    </a:lnTo>
                    <a:lnTo>
                      <a:pt x="158400" y="90273"/>
                    </a:lnTo>
                    <a:lnTo>
                      <a:pt x="156210" y="84391"/>
                    </a:lnTo>
                    <a:lnTo>
                      <a:pt x="154019" y="78224"/>
                    </a:lnTo>
                    <a:lnTo>
                      <a:pt x="152400" y="71628"/>
                    </a:lnTo>
                    <a:lnTo>
                      <a:pt x="152400" y="70104"/>
                    </a:lnTo>
                    <a:lnTo>
                      <a:pt x="152400" y="68580"/>
                    </a:lnTo>
                    <a:lnTo>
                      <a:pt x="158496" y="67056"/>
                    </a:lnTo>
                    <a:lnTo>
                      <a:pt x="163067" y="67056"/>
                    </a:lnTo>
                    <a:lnTo>
                      <a:pt x="169164" y="67056"/>
                    </a:lnTo>
                    <a:lnTo>
                      <a:pt x="175260" y="67056"/>
                    </a:lnTo>
                    <a:lnTo>
                      <a:pt x="181355" y="67056"/>
                    </a:lnTo>
                    <a:lnTo>
                      <a:pt x="187452" y="67056"/>
                    </a:lnTo>
                    <a:lnTo>
                      <a:pt x="182879" y="70104"/>
                    </a:lnTo>
                    <a:lnTo>
                      <a:pt x="178308" y="74676"/>
                    </a:lnTo>
                    <a:lnTo>
                      <a:pt x="175260" y="80772"/>
                    </a:lnTo>
                    <a:lnTo>
                      <a:pt x="171521" y="88606"/>
                    </a:lnTo>
                    <a:lnTo>
                      <a:pt x="169354" y="97726"/>
                    </a:lnTo>
                    <a:lnTo>
                      <a:pt x="168616" y="107132"/>
                    </a:lnTo>
                    <a:lnTo>
                      <a:pt x="169164" y="115824"/>
                    </a:lnTo>
                    <a:lnTo>
                      <a:pt x="173259" y="124634"/>
                    </a:lnTo>
                    <a:lnTo>
                      <a:pt x="180213" y="129159"/>
                    </a:lnTo>
                    <a:lnTo>
                      <a:pt x="188880" y="130825"/>
                    </a:lnTo>
                    <a:lnTo>
                      <a:pt x="198120" y="131064"/>
                    </a:lnTo>
                    <a:lnTo>
                      <a:pt x="209883" y="129682"/>
                    </a:lnTo>
                    <a:lnTo>
                      <a:pt x="244816" y="101560"/>
                    </a:lnTo>
                    <a:lnTo>
                      <a:pt x="251460" y="67056"/>
                    </a:lnTo>
                    <a:lnTo>
                      <a:pt x="250936" y="53578"/>
                    </a:lnTo>
                    <a:lnTo>
                      <a:pt x="249555" y="40386"/>
                    </a:lnTo>
                    <a:lnTo>
                      <a:pt x="247602" y="27193"/>
                    </a:lnTo>
                    <a:lnTo>
                      <a:pt x="245364" y="13716"/>
                    </a:lnTo>
                    <a:lnTo>
                      <a:pt x="243840" y="6096"/>
                    </a:lnTo>
                    <a:lnTo>
                      <a:pt x="242316" y="0"/>
                    </a:lnTo>
                    <a:lnTo>
                      <a:pt x="239696" y="15335"/>
                    </a:lnTo>
                    <a:lnTo>
                      <a:pt x="238505" y="31242"/>
                    </a:lnTo>
                    <a:lnTo>
                      <a:pt x="238458" y="47148"/>
                    </a:lnTo>
                    <a:lnTo>
                      <a:pt x="239267" y="62484"/>
                    </a:lnTo>
                    <a:lnTo>
                      <a:pt x="249769" y="109847"/>
                    </a:lnTo>
                    <a:lnTo>
                      <a:pt x="274486" y="136517"/>
                    </a:lnTo>
                    <a:lnTo>
                      <a:pt x="281940" y="137160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4" name="Google Shape;9774;p120"/>
              <p:cNvSpPr/>
              <p:nvPr/>
            </p:nvSpPr>
            <p:spPr>
              <a:xfrm>
                <a:off x="8339328" y="3221735"/>
                <a:ext cx="79375" cy="56514"/>
              </a:xfrm>
              <a:custGeom>
                <a:rect b="b" l="l" r="r" t="t"/>
                <a:pathLst>
                  <a:path extrusionOk="0" h="56514" w="79375">
                    <a:moveTo>
                      <a:pt x="0" y="24384"/>
                    </a:moveTo>
                    <a:lnTo>
                      <a:pt x="12144" y="17668"/>
                    </a:lnTo>
                    <a:lnTo>
                      <a:pt x="24003" y="12954"/>
                    </a:lnTo>
                    <a:lnTo>
                      <a:pt x="36433" y="9382"/>
                    </a:lnTo>
                    <a:lnTo>
                      <a:pt x="50291" y="6096"/>
                    </a:lnTo>
                    <a:lnTo>
                      <a:pt x="56387" y="4572"/>
                    </a:lnTo>
                    <a:lnTo>
                      <a:pt x="64008" y="1524"/>
                    </a:lnTo>
                    <a:lnTo>
                      <a:pt x="70104" y="0"/>
                    </a:lnTo>
                    <a:lnTo>
                      <a:pt x="70104" y="9144"/>
                    </a:lnTo>
                    <a:lnTo>
                      <a:pt x="68580" y="16764"/>
                    </a:lnTo>
                    <a:lnTo>
                      <a:pt x="68580" y="24384"/>
                    </a:lnTo>
                    <a:lnTo>
                      <a:pt x="67508" y="30813"/>
                    </a:lnTo>
                    <a:lnTo>
                      <a:pt x="66865" y="38100"/>
                    </a:lnTo>
                    <a:lnTo>
                      <a:pt x="67079" y="45386"/>
                    </a:lnTo>
                    <a:lnTo>
                      <a:pt x="68580" y="51816"/>
                    </a:lnTo>
                    <a:lnTo>
                      <a:pt x="71628" y="56388"/>
                    </a:lnTo>
                    <a:lnTo>
                      <a:pt x="74676" y="56388"/>
                    </a:lnTo>
                    <a:lnTo>
                      <a:pt x="79248" y="56388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5" name="Google Shape;9775;p120"/>
              <p:cNvSpPr/>
              <p:nvPr/>
            </p:nvSpPr>
            <p:spPr>
              <a:xfrm>
                <a:off x="8380476" y="3171444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15240" y="3048"/>
                    </a:moveTo>
                    <a:lnTo>
                      <a:pt x="15240" y="7620"/>
                    </a:lnTo>
                    <a:lnTo>
                      <a:pt x="15240" y="12192"/>
                    </a:lnTo>
                    <a:lnTo>
                      <a:pt x="10668" y="15240"/>
                    </a:lnTo>
                    <a:lnTo>
                      <a:pt x="3048" y="15240"/>
                    </a:lnTo>
                    <a:lnTo>
                      <a:pt x="0" y="12192"/>
                    </a:lnTo>
                    <a:lnTo>
                      <a:pt x="0" y="3048"/>
                    </a:lnTo>
                    <a:lnTo>
                      <a:pt x="3048" y="0"/>
                    </a:lnTo>
                    <a:lnTo>
                      <a:pt x="10668" y="0"/>
                    </a:lnTo>
                    <a:lnTo>
                      <a:pt x="15240" y="3048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6" name="Google Shape;9776;p120"/>
              <p:cNvSpPr/>
              <p:nvPr/>
            </p:nvSpPr>
            <p:spPr>
              <a:xfrm>
                <a:off x="8447532" y="3204971"/>
                <a:ext cx="52070" cy="79375"/>
              </a:xfrm>
              <a:custGeom>
                <a:rect b="b" l="l" r="r" t="t"/>
                <a:pathLst>
                  <a:path extrusionOk="0" h="79375" w="52070">
                    <a:moveTo>
                      <a:pt x="0" y="33527"/>
                    </a:moveTo>
                    <a:lnTo>
                      <a:pt x="32004" y="64007"/>
                    </a:lnTo>
                    <a:lnTo>
                      <a:pt x="36576" y="70103"/>
                    </a:lnTo>
                    <a:lnTo>
                      <a:pt x="41148" y="74675"/>
                    </a:lnTo>
                    <a:lnTo>
                      <a:pt x="44196" y="79247"/>
                    </a:lnTo>
                    <a:lnTo>
                      <a:pt x="42672" y="77723"/>
                    </a:lnTo>
                    <a:lnTo>
                      <a:pt x="45720" y="77723"/>
                    </a:lnTo>
                    <a:lnTo>
                      <a:pt x="47720" y="69961"/>
                    </a:lnTo>
                    <a:lnTo>
                      <a:pt x="49149" y="62483"/>
                    </a:lnTo>
                    <a:lnTo>
                      <a:pt x="50006" y="55006"/>
                    </a:lnTo>
                    <a:lnTo>
                      <a:pt x="50292" y="47243"/>
                    </a:lnTo>
                    <a:lnTo>
                      <a:pt x="51173" y="36956"/>
                    </a:lnTo>
                    <a:lnTo>
                      <a:pt x="51625" y="26669"/>
                    </a:lnTo>
                    <a:lnTo>
                      <a:pt x="51792" y="16382"/>
                    </a:lnTo>
                    <a:lnTo>
                      <a:pt x="51816" y="6095"/>
                    </a:lnTo>
                    <a:lnTo>
                      <a:pt x="51816" y="3047"/>
                    </a:lnTo>
                    <a:lnTo>
                      <a:pt x="51815" y="1523"/>
                    </a:lnTo>
                    <a:lnTo>
                      <a:pt x="51815" y="0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7" name="Google Shape;9777;p120"/>
              <p:cNvSpPr/>
              <p:nvPr/>
            </p:nvSpPr>
            <p:spPr>
              <a:xfrm>
                <a:off x="8520684" y="3192780"/>
                <a:ext cx="91440" cy="81279"/>
              </a:xfrm>
              <a:custGeom>
                <a:rect b="b" l="l" r="r" t="t"/>
                <a:pathLst>
                  <a:path extrusionOk="0" h="81279" w="91440">
                    <a:moveTo>
                      <a:pt x="0" y="76200"/>
                    </a:moveTo>
                    <a:lnTo>
                      <a:pt x="41148" y="50291"/>
                    </a:lnTo>
                    <a:lnTo>
                      <a:pt x="64007" y="16763"/>
                    </a:lnTo>
                    <a:lnTo>
                      <a:pt x="64007" y="10667"/>
                    </a:lnTo>
                    <a:lnTo>
                      <a:pt x="64007" y="6095"/>
                    </a:lnTo>
                    <a:lnTo>
                      <a:pt x="62483" y="1523"/>
                    </a:lnTo>
                    <a:lnTo>
                      <a:pt x="51815" y="0"/>
                    </a:lnTo>
                    <a:lnTo>
                      <a:pt x="48767" y="3047"/>
                    </a:lnTo>
                    <a:lnTo>
                      <a:pt x="41147" y="12191"/>
                    </a:lnTo>
                    <a:lnTo>
                      <a:pt x="34385" y="24217"/>
                    </a:lnTo>
                    <a:lnTo>
                      <a:pt x="29336" y="39814"/>
                    </a:lnTo>
                    <a:lnTo>
                      <a:pt x="28289" y="55697"/>
                    </a:lnTo>
                    <a:lnTo>
                      <a:pt x="33528" y="68580"/>
                    </a:lnTo>
                    <a:lnTo>
                      <a:pt x="41862" y="74128"/>
                    </a:lnTo>
                    <a:lnTo>
                      <a:pt x="52197" y="77533"/>
                    </a:lnTo>
                    <a:lnTo>
                      <a:pt x="63103" y="79509"/>
                    </a:lnTo>
                    <a:lnTo>
                      <a:pt x="73152" y="80771"/>
                    </a:lnTo>
                    <a:lnTo>
                      <a:pt x="82296" y="80771"/>
                    </a:lnTo>
                    <a:lnTo>
                      <a:pt x="85344" y="80771"/>
                    </a:lnTo>
                    <a:lnTo>
                      <a:pt x="91439" y="79247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78" name="Google Shape;9778;p120"/>
            <p:cNvGrpSpPr/>
            <p:nvPr/>
          </p:nvGrpSpPr>
          <p:grpSpPr>
            <a:xfrm>
              <a:off x="5696140" y="3713988"/>
              <a:ext cx="439658" cy="261111"/>
              <a:chOff x="5696140" y="3713988"/>
              <a:chExt cx="439658" cy="261111"/>
            </a:xfrm>
          </p:grpSpPr>
          <p:sp>
            <p:nvSpPr>
              <p:cNvPr id="9779" name="Google Shape;9779;p120"/>
              <p:cNvSpPr/>
              <p:nvPr/>
            </p:nvSpPr>
            <p:spPr>
              <a:xfrm>
                <a:off x="5696140" y="3762756"/>
                <a:ext cx="116839" cy="108585"/>
              </a:xfrm>
              <a:custGeom>
                <a:rect b="b" l="l" r="r" t="t"/>
                <a:pathLst>
                  <a:path extrusionOk="0" h="108585" w="116839">
                    <a:moveTo>
                      <a:pt x="9715" y="0"/>
                    </a:moveTo>
                    <a:lnTo>
                      <a:pt x="2786" y="16192"/>
                    </a:lnTo>
                    <a:lnTo>
                      <a:pt x="0" y="30099"/>
                    </a:lnTo>
                    <a:lnTo>
                      <a:pt x="928" y="44577"/>
                    </a:lnTo>
                    <a:lnTo>
                      <a:pt x="15430" y="86677"/>
                    </a:lnTo>
                    <a:lnTo>
                      <a:pt x="39600" y="108061"/>
                    </a:lnTo>
                    <a:lnTo>
                      <a:pt x="46481" y="107822"/>
                    </a:lnTo>
                    <a:lnTo>
                      <a:pt x="63174" y="64984"/>
                    </a:lnTo>
                    <a:lnTo>
                      <a:pt x="63055" y="53339"/>
                    </a:lnTo>
                    <a:lnTo>
                      <a:pt x="62793" y="44195"/>
                    </a:lnTo>
                    <a:lnTo>
                      <a:pt x="62102" y="35051"/>
                    </a:lnTo>
                    <a:lnTo>
                      <a:pt x="61126" y="25907"/>
                    </a:lnTo>
                    <a:lnTo>
                      <a:pt x="60007" y="16763"/>
                    </a:lnTo>
                    <a:lnTo>
                      <a:pt x="60007" y="15239"/>
                    </a:lnTo>
                    <a:lnTo>
                      <a:pt x="63412" y="23479"/>
                    </a:lnTo>
                    <a:lnTo>
                      <a:pt x="66674" y="32003"/>
                    </a:lnTo>
                    <a:lnTo>
                      <a:pt x="69651" y="40528"/>
                    </a:lnTo>
                    <a:lnTo>
                      <a:pt x="72199" y="48767"/>
                    </a:lnTo>
                    <a:lnTo>
                      <a:pt x="75771" y="61983"/>
                    </a:lnTo>
                    <a:lnTo>
                      <a:pt x="80200" y="76771"/>
                    </a:lnTo>
                    <a:lnTo>
                      <a:pt x="86344" y="90130"/>
                    </a:lnTo>
                    <a:lnTo>
                      <a:pt x="95059" y="99060"/>
                    </a:lnTo>
                    <a:lnTo>
                      <a:pt x="102679" y="103631"/>
                    </a:lnTo>
                    <a:lnTo>
                      <a:pt x="110299" y="100583"/>
                    </a:lnTo>
                    <a:lnTo>
                      <a:pt x="116395" y="99059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0" name="Google Shape;9780;p120"/>
              <p:cNvSpPr/>
              <p:nvPr/>
            </p:nvSpPr>
            <p:spPr>
              <a:xfrm>
                <a:off x="5814774" y="3760041"/>
                <a:ext cx="60325" cy="99060"/>
              </a:xfrm>
              <a:custGeom>
                <a:rect b="b" l="l" r="r" t="t"/>
                <a:pathLst>
                  <a:path extrusionOk="0" h="99060" w="60325">
                    <a:moveTo>
                      <a:pt x="28241" y="7286"/>
                    </a:moveTo>
                    <a:lnTo>
                      <a:pt x="23360" y="4857"/>
                    </a:lnTo>
                    <a:lnTo>
                      <a:pt x="16621" y="1571"/>
                    </a:lnTo>
                    <a:lnTo>
                      <a:pt x="9596" y="0"/>
                    </a:lnTo>
                    <a:lnTo>
                      <a:pt x="3857" y="2714"/>
                    </a:lnTo>
                    <a:lnTo>
                      <a:pt x="1238" y="9858"/>
                    </a:lnTo>
                    <a:lnTo>
                      <a:pt x="47" y="18716"/>
                    </a:lnTo>
                    <a:lnTo>
                      <a:pt x="0" y="27574"/>
                    </a:lnTo>
                    <a:lnTo>
                      <a:pt x="809" y="34718"/>
                    </a:lnTo>
                    <a:lnTo>
                      <a:pt x="32051" y="59650"/>
                    </a:lnTo>
                    <a:lnTo>
                      <a:pt x="38909" y="61579"/>
                    </a:lnTo>
                    <a:lnTo>
                      <a:pt x="45767" y="63793"/>
                    </a:lnTo>
                    <a:lnTo>
                      <a:pt x="52625" y="66722"/>
                    </a:lnTo>
                    <a:lnTo>
                      <a:pt x="57197" y="69770"/>
                    </a:lnTo>
                    <a:lnTo>
                      <a:pt x="60245" y="74342"/>
                    </a:lnTo>
                    <a:lnTo>
                      <a:pt x="55673" y="78914"/>
                    </a:lnTo>
                    <a:lnTo>
                      <a:pt x="17573" y="98726"/>
                    </a:lnTo>
                    <a:lnTo>
                      <a:pt x="14525" y="98726"/>
                    </a:lnTo>
                    <a:lnTo>
                      <a:pt x="9953" y="95678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1" name="Google Shape;9781;p120"/>
              <p:cNvSpPr/>
              <p:nvPr/>
            </p:nvSpPr>
            <p:spPr>
              <a:xfrm>
                <a:off x="5885687" y="3774948"/>
                <a:ext cx="10795" cy="70485"/>
              </a:xfrm>
              <a:custGeom>
                <a:rect b="b" l="l" r="r" t="t"/>
                <a:pathLst>
                  <a:path extrusionOk="0" h="70485" w="10795">
                    <a:moveTo>
                      <a:pt x="0" y="0"/>
                    </a:moveTo>
                    <a:lnTo>
                      <a:pt x="3381" y="11429"/>
                    </a:lnTo>
                    <a:lnTo>
                      <a:pt x="6477" y="22859"/>
                    </a:lnTo>
                    <a:lnTo>
                      <a:pt x="9001" y="34289"/>
                    </a:lnTo>
                    <a:lnTo>
                      <a:pt x="10667" y="45719"/>
                    </a:lnTo>
                    <a:lnTo>
                      <a:pt x="10667" y="53340"/>
                    </a:lnTo>
                    <a:lnTo>
                      <a:pt x="10667" y="62483"/>
                    </a:lnTo>
                    <a:lnTo>
                      <a:pt x="10667" y="70103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2" name="Google Shape;9782;p120"/>
              <p:cNvSpPr/>
              <p:nvPr/>
            </p:nvSpPr>
            <p:spPr>
              <a:xfrm>
                <a:off x="5844540" y="3713988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15239" y="3048"/>
                    </a:moveTo>
                    <a:lnTo>
                      <a:pt x="15239" y="7620"/>
                    </a:lnTo>
                    <a:lnTo>
                      <a:pt x="15239" y="12192"/>
                    </a:lnTo>
                    <a:lnTo>
                      <a:pt x="12191" y="15240"/>
                    </a:lnTo>
                    <a:lnTo>
                      <a:pt x="4571" y="15240"/>
                    </a:lnTo>
                    <a:lnTo>
                      <a:pt x="0" y="12192"/>
                    </a:lnTo>
                    <a:lnTo>
                      <a:pt x="0" y="3048"/>
                    </a:lnTo>
                    <a:lnTo>
                      <a:pt x="4571" y="0"/>
                    </a:lnTo>
                    <a:lnTo>
                      <a:pt x="12191" y="0"/>
                    </a:lnTo>
                    <a:lnTo>
                      <a:pt x="15239" y="3048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3" name="Google Shape;9783;p120"/>
              <p:cNvSpPr/>
              <p:nvPr/>
            </p:nvSpPr>
            <p:spPr>
              <a:xfrm>
                <a:off x="5929288" y="3766828"/>
                <a:ext cx="87629" cy="73660"/>
              </a:xfrm>
              <a:custGeom>
                <a:rect b="b" l="l" r="r" t="t"/>
                <a:pathLst>
                  <a:path extrusionOk="0" h="73660" w="87629">
                    <a:moveTo>
                      <a:pt x="17359" y="49268"/>
                    </a:moveTo>
                    <a:lnTo>
                      <a:pt x="17359" y="53840"/>
                    </a:lnTo>
                    <a:lnTo>
                      <a:pt x="15835" y="66032"/>
                    </a:lnTo>
                    <a:lnTo>
                      <a:pt x="17359" y="70604"/>
                    </a:lnTo>
                    <a:lnTo>
                      <a:pt x="17359" y="72128"/>
                    </a:lnTo>
                    <a:lnTo>
                      <a:pt x="18883" y="72128"/>
                    </a:lnTo>
                    <a:lnTo>
                      <a:pt x="17359" y="70604"/>
                    </a:lnTo>
                    <a:lnTo>
                      <a:pt x="13715" y="64650"/>
                    </a:lnTo>
                    <a:lnTo>
                      <a:pt x="0" y="21788"/>
                    </a:lnTo>
                    <a:lnTo>
                      <a:pt x="2119" y="14216"/>
                    </a:lnTo>
                    <a:lnTo>
                      <a:pt x="44148" y="0"/>
                    </a:lnTo>
                    <a:lnTo>
                      <a:pt x="53744" y="1071"/>
                    </a:lnTo>
                    <a:lnTo>
                      <a:pt x="85082" y="30646"/>
                    </a:lnTo>
                    <a:lnTo>
                      <a:pt x="87439" y="65389"/>
                    </a:lnTo>
                    <a:lnTo>
                      <a:pt x="87463" y="73652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4" name="Google Shape;9784;p120"/>
              <p:cNvSpPr/>
              <p:nvPr/>
            </p:nvSpPr>
            <p:spPr>
              <a:xfrm>
                <a:off x="6024038" y="3733799"/>
                <a:ext cx="111760" cy="241300"/>
              </a:xfrm>
              <a:custGeom>
                <a:rect b="b" l="l" r="r" t="t"/>
                <a:pathLst>
                  <a:path extrusionOk="0" h="241300" w="111760">
                    <a:moveTo>
                      <a:pt x="53673" y="35051"/>
                    </a:moveTo>
                    <a:lnTo>
                      <a:pt x="53935" y="26360"/>
                    </a:lnTo>
                    <a:lnTo>
                      <a:pt x="53482" y="15811"/>
                    </a:lnTo>
                    <a:lnTo>
                      <a:pt x="50458" y="6119"/>
                    </a:lnTo>
                    <a:lnTo>
                      <a:pt x="43005" y="0"/>
                    </a:lnTo>
                    <a:lnTo>
                      <a:pt x="33789" y="71"/>
                    </a:lnTo>
                    <a:lnTo>
                      <a:pt x="6810" y="41528"/>
                    </a:lnTo>
                    <a:lnTo>
                      <a:pt x="4857" y="54292"/>
                    </a:lnTo>
                    <a:lnTo>
                      <a:pt x="4905" y="67055"/>
                    </a:lnTo>
                    <a:lnTo>
                      <a:pt x="7405" y="75461"/>
                    </a:lnTo>
                    <a:lnTo>
                      <a:pt x="12334" y="80581"/>
                    </a:lnTo>
                    <a:lnTo>
                      <a:pt x="19264" y="83129"/>
                    </a:lnTo>
                    <a:lnTo>
                      <a:pt x="27765" y="83819"/>
                    </a:lnTo>
                    <a:lnTo>
                      <a:pt x="35409" y="82486"/>
                    </a:lnTo>
                    <a:lnTo>
                      <a:pt x="42052" y="78866"/>
                    </a:lnTo>
                    <a:lnTo>
                      <a:pt x="47267" y="73532"/>
                    </a:lnTo>
                    <a:lnTo>
                      <a:pt x="50625" y="67055"/>
                    </a:lnTo>
                    <a:lnTo>
                      <a:pt x="53673" y="62483"/>
                    </a:lnTo>
                    <a:lnTo>
                      <a:pt x="53673" y="54863"/>
                    </a:lnTo>
                    <a:lnTo>
                      <a:pt x="53673" y="50291"/>
                    </a:lnTo>
                    <a:lnTo>
                      <a:pt x="53673" y="48767"/>
                    </a:lnTo>
                    <a:lnTo>
                      <a:pt x="52149" y="58150"/>
                    </a:lnTo>
                    <a:lnTo>
                      <a:pt x="51768" y="67817"/>
                    </a:lnTo>
                    <a:lnTo>
                      <a:pt x="53125" y="109489"/>
                    </a:lnTo>
                    <a:lnTo>
                      <a:pt x="57935" y="154162"/>
                    </a:lnTo>
                    <a:lnTo>
                      <a:pt x="59769" y="176783"/>
                    </a:lnTo>
                    <a:lnTo>
                      <a:pt x="61269" y="218360"/>
                    </a:lnTo>
                    <a:lnTo>
                      <a:pt x="42386" y="241292"/>
                    </a:lnTo>
                    <a:lnTo>
                      <a:pt x="35385" y="237744"/>
                    </a:lnTo>
                    <a:lnTo>
                      <a:pt x="10739" y="199382"/>
                    </a:lnTo>
                    <a:lnTo>
                      <a:pt x="333" y="158495"/>
                    </a:lnTo>
                    <a:lnTo>
                      <a:pt x="0" y="143922"/>
                    </a:lnTo>
                    <a:lnTo>
                      <a:pt x="3381" y="131063"/>
                    </a:lnTo>
                    <a:lnTo>
                      <a:pt x="35528" y="101703"/>
                    </a:lnTo>
                    <a:lnTo>
                      <a:pt x="79581" y="81533"/>
                    </a:lnTo>
                    <a:lnTo>
                      <a:pt x="95583" y="75199"/>
                    </a:lnTo>
                    <a:lnTo>
                      <a:pt x="111585" y="68579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85" name="Google Shape;9785;p120"/>
            <p:cNvGrpSpPr/>
            <p:nvPr/>
          </p:nvGrpSpPr>
          <p:grpSpPr>
            <a:xfrm>
              <a:off x="6439852" y="3677411"/>
              <a:ext cx="1042987" cy="278892"/>
              <a:chOff x="6439852" y="3677411"/>
              <a:chExt cx="1042987" cy="278892"/>
            </a:xfrm>
          </p:grpSpPr>
          <p:pic>
            <p:nvPicPr>
              <p:cNvPr id="9786" name="Google Shape;9786;p120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6439852" y="3683507"/>
                <a:ext cx="248983" cy="2180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787" name="Google Shape;9787;p120"/>
              <p:cNvSpPr/>
              <p:nvPr/>
            </p:nvSpPr>
            <p:spPr>
              <a:xfrm>
                <a:off x="6736080" y="3822191"/>
                <a:ext cx="40004" cy="7620"/>
              </a:xfrm>
              <a:custGeom>
                <a:rect b="b" l="l" r="r" t="t"/>
                <a:pathLst>
                  <a:path extrusionOk="0" h="7620" w="40004">
                    <a:moveTo>
                      <a:pt x="0" y="7619"/>
                    </a:moveTo>
                    <a:lnTo>
                      <a:pt x="11120" y="7500"/>
                    </a:lnTo>
                    <a:lnTo>
                      <a:pt x="20383" y="6667"/>
                    </a:lnTo>
                    <a:lnTo>
                      <a:pt x="29360" y="4405"/>
                    </a:lnTo>
                    <a:lnTo>
                      <a:pt x="39623" y="0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788" name="Google Shape;9788;p120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6803135" y="3738371"/>
                <a:ext cx="225814" cy="2179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89" name="Google Shape;9789;p120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7053214" y="3677411"/>
                <a:ext cx="391525" cy="1716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790" name="Google Shape;9790;p120"/>
              <p:cNvSpPr/>
              <p:nvPr/>
            </p:nvSpPr>
            <p:spPr>
              <a:xfrm>
                <a:off x="7467599" y="3776471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15240" y="3048"/>
                    </a:moveTo>
                    <a:lnTo>
                      <a:pt x="15240" y="7620"/>
                    </a:lnTo>
                    <a:lnTo>
                      <a:pt x="15240" y="12192"/>
                    </a:lnTo>
                    <a:lnTo>
                      <a:pt x="12192" y="15240"/>
                    </a:lnTo>
                    <a:lnTo>
                      <a:pt x="3048" y="15240"/>
                    </a:lnTo>
                    <a:lnTo>
                      <a:pt x="0" y="12192"/>
                    </a:lnTo>
                    <a:lnTo>
                      <a:pt x="0" y="3048"/>
                    </a:lnTo>
                    <a:lnTo>
                      <a:pt x="3048" y="0"/>
                    </a:lnTo>
                    <a:lnTo>
                      <a:pt x="12192" y="0"/>
                    </a:lnTo>
                    <a:lnTo>
                      <a:pt x="15240" y="3048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791" name="Google Shape;9791;p120"/>
          <p:cNvGrpSpPr/>
          <p:nvPr/>
        </p:nvGrpSpPr>
        <p:grpSpPr>
          <a:xfrm>
            <a:off x="692758" y="2760081"/>
            <a:ext cx="7966191" cy="2828404"/>
            <a:chOff x="2830067" y="4118228"/>
            <a:chExt cx="6697092" cy="2218182"/>
          </a:xfrm>
        </p:grpSpPr>
        <p:grpSp>
          <p:nvGrpSpPr>
            <p:cNvPr id="9792" name="Google Shape;9792;p120"/>
            <p:cNvGrpSpPr/>
            <p:nvPr/>
          </p:nvGrpSpPr>
          <p:grpSpPr>
            <a:xfrm>
              <a:off x="2830067" y="4735067"/>
              <a:ext cx="760476" cy="246602"/>
              <a:chOff x="2830067" y="4735067"/>
              <a:chExt cx="760476" cy="246602"/>
            </a:xfrm>
          </p:grpSpPr>
          <p:pic>
            <p:nvPicPr>
              <p:cNvPr id="9793" name="Google Shape;9793;p120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2830067" y="4735067"/>
                <a:ext cx="186809" cy="2466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94" name="Google Shape;9794;p120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3044951" y="4829746"/>
                <a:ext cx="108323" cy="1186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95" name="Google Shape;9795;p120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3177897" y="4791313"/>
                <a:ext cx="107846" cy="14266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796" name="Google Shape;9796;p120"/>
              <p:cNvSpPr/>
              <p:nvPr/>
            </p:nvSpPr>
            <p:spPr>
              <a:xfrm>
                <a:off x="3313175" y="4829555"/>
                <a:ext cx="3175" cy="81279"/>
              </a:xfrm>
              <a:custGeom>
                <a:rect b="b" l="l" r="r" t="t"/>
                <a:pathLst>
                  <a:path extrusionOk="0" h="81279" w="3175">
                    <a:moveTo>
                      <a:pt x="0" y="0"/>
                    </a:moveTo>
                    <a:lnTo>
                      <a:pt x="881" y="10048"/>
                    </a:lnTo>
                    <a:lnTo>
                      <a:pt x="1333" y="19812"/>
                    </a:lnTo>
                    <a:lnTo>
                      <a:pt x="1500" y="29575"/>
                    </a:lnTo>
                    <a:lnTo>
                      <a:pt x="1524" y="39624"/>
                    </a:lnTo>
                    <a:lnTo>
                      <a:pt x="1547" y="47886"/>
                    </a:lnTo>
                    <a:lnTo>
                      <a:pt x="1714" y="56578"/>
                    </a:lnTo>
                    <a:lnTo>
                      <a:pt x="2166" y="65555"/>
                    </a:lnTo>
                    <a:lnTo>
                      <a:pt x="3048" y="74676"/>
                    </a:lnTo>
                    <a:lnTo>
                      <a:pt x="3048" y="77724"/>
                    </a:lnTo>
                    <a:lnTo>
                      <a:pt x="3048" y="80772"/>
                    </a:lnTo>
                  </a:path>
                </a:pathLst>
              </a:custGeom>
              <a:noFill/>
              <a:ln cap="flat" cmpd="sng" w="152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7" name="Google Shape;9797;p120"/>
              <p:cNvSpPr/>
              <p:nvPr/>
            </p:nvSpPr>
            <p:spPr>
              <a:xfrm>
                <a:off x="3275075" y="4754879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15239" y="3047"/>
                    </a:moveTo>
                    <a:lnTo>
                      <a:pt x="15239" y="7619"/>
                    </a:lnTo>
                    <a:lnTo>
                      <a:pt x="15239" y="12191"/>
                    </a:lnTo>
                    <a:lnTo>
                      <a:pt x="12191" y="15239"/>
                    </a:lnTo>
                    <a:lnTo>
                      <a:pt x="3047" y="15239"/>
                    </a:lnTo>
                    <a:lnTo>
                      <a:pt x="0" y="12191"/>
                    </a:lnTo>
                    <a:lnTo>
                      <a:pt x="0" y="3047"/>
                    </a:lnTo>
                    <a:lnTo>
                      <a:pt x="3047" y="0"/>
                    </a:lnTo>
                    <a:lnTo>
                      <a:pt x="12191" y="0"/>
                    </a:lnTo>
                    <a:lnTo>
                      <a:pt x="15239" y="30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798" name="Google Shape;9798;p120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3346489" y="4759451"/>
                <a:ext cx="244054" cy="1554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799" name="Google Shape;9799;p120"/>
            <p:cNvSpPr/>
            <p:nvPr/>
          </p:nvSpPr>
          <p:spPr>
            <a:xfrm>
              <a:off x="4538471" y="4738115"/>
              <a:ext cx="201295" cy="1095375"/>
            </a:xfrm>
            <a:custGeom>
              <a:rect b="b" l="l" r="r" t="t"/>
              <a:pathLst>
                <a:path extrusionOk="0" h="1095375" w="201295">
                  <a:moveTo>
                    <a:pt x="155448" y="0"/>
                  </a:moveTo>
                  <a:lnTo>
                    <a:pt x="108204" y="3048"/>
                  </a:lnTo>
                  <a:lnTo>
                    <a:pt x="89916" y="6453"/>
                  </a:lnTo>
                  <a:lnTo>
                    <a:pt x="71628" y="9715"/>
                  </a:lnTo>
                  <a:lnTo>
                    <a:pt x="53340" y="12692"/>
                  </a:lnTo>
                  <a:lnTo>
                    <a:pt x="35052" y="15240"/>
                  </a:lnTo>
                  <a:lnTo>
                    <a:pt x="27503" y="16216"/>
                  </a:lnTo>
                  <a:lnTo>
                    <a:pt x="19240" y="17335"/>
                  </a:lnTo>
                  <a:lnTo>
                    <a:pt x="11263" y="19311"/>
                  </a:lnTo>
                  <a:lnTo>
                    <a:pt x="4572" y="22860"/>
                  </a:lnTo>
                  <a:lnTo>
                    <a:pt x="0" y="27432"/>
                  </a:lnTo>
                  <a:lnTo>
                    <a:pt x="1524" y="38100"/>
                  </a:lnTo>
                  <a:lnTo>
                    <a:pt x="1524" y="44196"/>
                  </a:lnTo>
                  <a:lnTo>
                    <a:pt x="2047" y="63388"/>
                  </a:lnTo>
                  <a:lnTo>
                    <a:pt x="3429" y="82296"/>
                  </a:lnTo>
                  <a:lnTo>
                    <a:pt x="5381" y="101203"/>
                  </a:lnTo>
                  <a:lnTo>
                    <a:pt x="7620" y="120396"/>
                  </a:lnTo>
                  <a:lnTo>
                    <a:pt x="11287" y="156971"/>
                  </a:lnTo>
                  <a:lnTo>
                    <a:pt x="19192" y="230123"/>
                  </a:lnTo>
                  <a:lnTo>
                    <a:pt x="27146" y="312158"/>
                  </a:lnTo>
                  <a:lnTo>
                    <a:pt x="30861" y="357187"/>
                  </a:lnTo>
                  <a:lnTo>
                    <a:pt x="34004" y="401931"/>
                  </a:lnTo>
                  <a:lnTo>
                    <a:pt x="36576" y="446532"/>
                  </a:lnTo>
                  <a:lnTo>
                    <a:pt x="39766" y="491109"/>
                  </a:lnTo>
                  <a:lnTo>
                    <a:pt x="42672" y="535685"/>
                  </a:lnTo>
                  <a:lnTo>
                    <a:pt x="45577" y="580262"/>
                  </a:lnTo>
                  <a:lnTo>
                    <a:pt x="48768" y="624839"/>
                  </a:lnTo>
                  <a:lnTo>
                    <a:pt x="52268" y="664606"/>
                  </a:lnTo>
                  <a:lnTo>
                    <a:pt x="56197" y="704087"/>
                  </a:lnTo>
                  <a:lnTo>
                    <a:pt x="60983" y="743569"/>
                  </a:lnTo>
                  <a:lnTo>
                    <a:pt x="67056" y="783335"/>
                  </a:lnTo>
                  <a:lnTo>
                    <a:pt x="71628" y="814458"/>
                  </a:lnTo>
                  <a:lnTo>
                    <a:pt x="80772" y="877847"/>
                  </a:lnTo>
                  <a:lnTo>
                    <a:pt x="87391" y="932711"/>
                  </a:lnTo>
                  <a:lnTo>
                    <a:pt x="90916" y="979050"/>
                  </a:lnTo>
                  <a:lnTo>
                    <a:pt x="92964" y="1002791"/>
                  </a:lnTo>
                  <a:lnTo>
                    <a:pt x="93225" y="1017889"/>
                  </a:lnTo>
                  <a:lnTo>
                    <a:pt x="93916" y="1033271"/>
                  </a:lnTo>
                  <a:lnTo>
                    <a:pt x="94892" y="1048654"/>
                  </a:lnTo>
                  <a:lnTo>
                    <a:pt x="96012" y="1063752"/>
                  </a:lnTo>
                  <a:lnTo>
                    <a:pt x="96012" y="1072895"/>
                  </a:lnTo>
                  <a:lnTo>
                    <a:pt x="97536" y="1080516"/>
                  </a:lnTo>
                  <a:lnTo>
                    <a:pt x="97536" y="1088135"/>
                  </a:lnTo>
                  <a:lnTo>
                    <a:pt x="97536" y="1089660"/>
                  </a:lnTo>
                  <a:lnTo>
                    <a:pt x="97536" y="1091183"/>
                  </a:lnTo>
                  <a:lnTo>
                    <a:pt x="97536" y="1092708"/>
                  </a:lnTo>
                  <a:lnTo>
                    <a:pt x="100584" y="1092708"/>
                  </a:lnTo>
                  <a:lnTo>
                    <a:pt x="103632" y="1094231"/>
                  </a:lnTo>
                  <a:lnTo>
                    <a:pt x="106680" y="1094231"/>
                  </a:lnTo>
                  <a:lnTo>
                    <a:pt x="114919" y="1094874"/>
                  </a:lnTo>
                  <a:lnTo>
                    <a:pt x="123444" y="1094803"/>
                  </a:lnTo>
                  <a:lnTo>
                    <a:pt x="131968" y="1094446"/>
                  </a:lnTo>
                  <a:lnTo>
                    <a:pt x="140208" y="1094231"/>
                  </a:lnTo>
                  <a:lnTo>
                    <a:pt x="179855" y="1087374"/>
                  </a:lnTo>
                  <a:lnTo>
                    <a:pt x="195072" y="1075943"/>
                  </a:lnTo>
                  <a:lnTo>
                    <a:pt x="198120" y="1072895"/>
                  </a:lnTo>
                  <a:lnTo>
                    <a:pt x="201168" y="1069848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00" name="Google Shape;9800;p12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5317235" y="4968192"/>
              <a:ext cx="318397" cy="262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01" name="Google Shape;9801;p120"/>
            <p:cNvSpPr/>
            <p:nvPr/>
          </p:nvSpPr>
          <p:spPr>
            <a:xfrm>
              <a:off x="4749069" y="4917947"/>
              <a:ext cx="10795" cy="111760"/>
            </a:xfrm>
            <a:custGeom>
              <a:rect b="b" l="l" r="r" t="t"/>
              <a:pathLst>
                <a:path extrusionOk="0" h="111760" w="10795">
                  <a:moveTo>
                    <a:pt x="1238" y="0"/>
                  </a:moveTo>
                  <a:lnTo>
                    <a:pt x="0" y="15287"/>
                  </a:lnTo>
                  <a:lnTo>
                    <a:pt x="476" y="29718"/>
                  </a:lnTo>
                  <a:lnTo>
                    <a:pt x="2095" y="44148"/>
                  </a:lnTo>
                  <a:lnTo>
                    <a:pt x="4286" y="59436"/>
                  </a:lnTo>
                  <a:lnTo>
                    <a:pt x="5429" y="70866"/>
                  </a:lnTo>
                  <a:lnTo>
                    <a:pt x="6572" y="82296"/>
                  </a:lnTo>
                  <a:lnTo>
                    <a:pt x="7715" y="93726"/>
                  </a:lnTo>
                  <a:lnTo>
                    <a:pt x="8858" y="105155"/>
                  </a:lnTo>
                  <a:lnTo>
                    <a:pt x="10382" y="108204"/>
                  </a:lnTo>
                  <a:lnTo>
                    <a:pt x="10382" y="111252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02" name="Google Shape;9802;p120"/>
            <p:cNvGrpSpPr/>
            <p:nvPr/>
          </p:nvGrpSpPr>
          <p:grpSpPr>
            <a:xfrm>
              <a:off x="4737544" y="5061203"/>
              <a:ext cx="346519" cy="252983"/>
              <a:chOff x="4737544" y="5061203"/>
              <a:chExt cx="346519" cy="252983"/>
            </a:xfrm>
          </p:grpSpPr>
          <p:pic>
            <p:nvPicPr>
              <p:cNvPr id="9803" name="Google Shape;9803;p120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4737544" y="5099303"/>
                <a:ext cx="94678" cy="2148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04" name="Google Shape;9804;p120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4856987" y="5105399"/>
                <a:ext cx="134111" cy="1646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05" name="Google Shape;9805;p120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5012435" y="5061203"/>
                <a:ext cx="71628" cy="1783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806" name="Google Shape;9806;p120"/>
            <p:cNvSpPr/>
            <p:nvPr/>
          </p:nvSpPr>
          <p:spPr>
            <a:xfrm>
              <a:off x="4901184" y="5388864"/>
              <a:ext cx="32385" cy="321945"/>
            </a:xfrm>
            <a:custGeom>
              <a:rect b="b" l="l" r="r" t="t"/>
              <a:pathLst>
                <a:path extrusionOk="0" h="321945" w="32385">
                  <a:moveTo>
                    <a:pt x="0" y="0"/>
                  </a:moveTo>
                  <a:lnTo>
                    <a:pt x="1905" y="18288"/>
                  </a:lnTo>
                  <a:lnTo>
                    <a:pt x="4953" y="36576"/>
                  </a:lnTo>
                  <a:lnTo>
                    <a:pt x="8572" y="54864"/>
                  </a:lnTo>
                  <a:lnTo>
                    <a:pt x="12192" y="73152"/>
                  </a:lnTo>
                  <a:lnTo>
                    <a:pt x="18240" y="116847"/>
                  </a:lnTo>
                  <a:lnTo>
                    <a:pt x="22860" y="160972"/>
                  </a:lnTo>
                  <a:lnTo>
                    <a:pt x="26336" y="205382"/>
                  </a:lnTo>
                  <a:lnTo>
                    <a:pt x="28956" y="249936"/>
                  </a:lnTo>
                  <a:lnTo>
                    <a:pt x="30456" y="296441"/>
                  </a:lnTo>
                  <a:lnTo>
                    <a:pt x="30480" y="312419"/>
                  </a:lnTo>
                  <a:lnTo>
                    <a:pt x="30480" y="315467"/>
                  </a:lnTo>
                  <a:lnTo>
                    <a:pt x="30480" y="318515"/>
                  </a:lnTo>
                  <a:lnTo>
                    <a:pt x="30480" y="321563"/>
                  </a:lnTo>
                  <a:lnTo>
                    <a:pt x="31361" y="313324"/>
                  </a:lnTo>
                  <a:lnTo>
                    <a:pt x="31813" y="304799"/>
                  </a:lnTo>
                  <a:lnTo>
                    <a:pt x="31980" y="296275"/>
                  </a:lnTo>
                  <a:lnTo>
                    <a:pt x="32004" y="288036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7" name="Google Shape;9807;p120"/>
            <p:cNvSpPr/>
            <p:nvPr/>
          </p:nvSpPr>
          <p:spPr>
            <a:xfrm>
              <a:off x="5008125" y="5201411"/>
              <a:ext cx="4445" cy="41275"/>
            </a:xfrm>
            <a:custGeom>
              <a:rect b="b" l="l" r="r" t="t"/>
              <a:pathLst>
                <a:path extrusionOk="0" h="41275" w="4445">
                  <a:moveTo>
                    <a:pt x="2786" y="0"/>
                  </a:moveTo>
                  <a:lnTo>
                    <a:pt x="1476" y="7334"/>
                  </a:lnTo>
                  <a:lnTo>
                    <a:pt x="309" y="15240"/>
                  </a:lnTo>
                  <a:lnTo>
                    <a:pt x="0" y="23145"/>
                  </a:lnTo>
                  <a:lnTo>
                    <a:pt x="1262" y="30480"/>
                  </a:lnTo>
                  <a:lnTo>
                    <a:pt x="1262" y="35052"/>
                  </a:lnTo>
                  <a:lnTo>
                    <a:pt x="2786" y="38099"/>
                  </a:lnTo>
                  <a:lnTo>
                    <a:pt x="4310" y="41148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8" name="Google Shape;9808;p120"/>
            <p:cNvSpPr/>
            <p:nvPr/>
          </p:nvSpPr>
          <p:spPr>
            <a:xfrm>
              <a:off x="5331856" y="4771644"/>
              <a:ext cx="8254" cy="140335"/>
            </a:xfrm>
            <a:custGeom>
              <a:rect b="b" l="l" r="r" t="t"/>
              <a:pathLst>
                <a:path extrusionOk="0" h="140335" w="8254">
                  <a:moveTo>
                    <a:pt x="2143" y="0"/>
                  </a:moveTo>
                  <a:lnTo>
                    <a:pt x="1047" y="16240"/>
                  </a:lnTo>
                  <a:lnTo>
                    <a:pt x="238" y="32766"/>
                  </a:lnTo>
                  <a:lnTo>
                    <a:pt x="0" y="49291"/>
                  </a:lnTo>
                  <a:lnTo>
                    <a:pt x="619" y="65532"/>
                  </a:lnTo>
                  <a:lnTo>
                    <a:pt x="1381" y="83796"/>
                  </a:lnTo>
                  <a:lnTo>
                    <a:pt x="3286" y="101917"/>
                  </a:lnTo>
                  <a:lnTo>
                    <a:pt x="5762" y="119753"/>
                  </a:lnTo>
                  <a:lnTo>
                    <a:pt x="8239" y="137160"/>
                  </a:lnTo>
                  <a:lnTo>
                    <a:pt x="8239" y="138684"/>
                  </a:lnTo>
                  <a:lnTo>
                    <a:pt x="8239" y="140208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9" name="Google Shape;9809;p120"/>
            <p:cNvSpPr/>
            <p:nvPr/>
          </p:nvSpPr>
          <p:spPr>
            <a:xfrm>
              <a:off x="5486400" y="5292852"/>
              <a:ext cx="28575" cy="342900"/>
            </a:xfrm>
            <a:custGeom>
              <a:rect b="b" l="l" r="r" t="t"/>
              <a:pathLst>
                <a:path extrusionOk="0" h="342900" w="28575">
                  <a:moveTo>
                    <a:pt x="0" y="0"/>
                  </a:moveTo>
                  <a:lnTo>
                    <a:pt x="2286" y="18049"/>
                  </a:lnTo>
                  <a:lnTo>
                    <a:pt x="4572" y="35814"/>
                  </a:lnTo>
                  <a:lnTo>
                    <a:pt x="6858" y="53578"/>
                  </a:lnTo>
                  <a:lnTo>
                    <a:pt x="9144" y="71628"/>
                  </a:lnTo>
                  <a:lnTo>
                    <a:pt x="13454" y="105036"/>
                  </a:lnTo>
                  <a:lnTo>
                    <a:pt x="17335" y="138874"/>
                  </a:lnTo>
                  <a:lnTo>
                    <a:pt x="24384" y="207264"/>
                  </a:lnTo>
                  <a:lnTo>
                    <a:pt x="28003" y="265938"/>
                  </a:lnTo>
                  <a:lnTo>
                    <a:pt x="28027" y="295560"/>
                  </a:lnTo>
                  <a:lnTo>
                    <a:pt x="25908" y="324612"/>
                  </a:lnTo>
                  <a:lnTo>
                    <a:pt x="25908" y="330708"/>
                  </a:lnTo>
                  <a:lnTo>
                    <a:pt x="24384" y="336804"/>
                  </a:lnTo>
                  <a:lnTo>
                    <a:pt x="22860" y="342900"/>
                  </a:lnTo>
                  <a:lnTo>
                    <a:pt x="21336" y="335280"/>
                  </a:lnTo>
                  <a:lnTo>
                    <a:pt x="21336" y="332232"/>
                  </a:lnTo>
                  <a:lnTo>
                    <a:pt x="21336" y="327660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10" name="Google Shape;9810;p120"/>
            <p:cNvGrpSpPr/>
            <p:nvPr/>
          </p:nvGrpSpPr>
          <p:grpSpPr>
            <a:xfrm>
              <a:off x="5730239" y="5939028"/>
              <a:ext cx="166117" cy="397382"/>
              <a:chOff x="5730239" y="5939028"/>
              <a:chExt cx="166117" cy="397382"/>
            </a:xfrm>
          </p:grpSpPr>
          <p:sp>
            <p:nvSpPr>
              <p:cNvPr id="9811" name="Google Shape;9811;p120"/>
              <p:cNvSpPr/>
              <p:nvPr/>
            </p:nvSpPr>
            <p:spPr>
              <a:xfrm>
                <a:off x="5759196" y="6315456"/>
                <a:ext cx="137160" cy="20954"/>
              </a:xfrm>
              <a:custGeom>
                <a:rect b="b" l="l" r="r" t="t"/>
                <a:pathLst>
                  <a:path extrusionOk="0" h="20954" w="137160">
                    <a:moveTo>
                      <a:pt x="0" y="16763"/>
                    </a:moveTo>
                    <a:lnTo>
                      <a:pt x="16644" y="19978"/>
                    </a:lnTo>
                    <a:lnTo>
                      <a:pt x="31432" y="20764"/>
                    </a:lnTo>
                    <a:lnTo>
                      <a:pt x="46505" y="19550"/>
                    </a:lnTo>
                    <a:lnTo>
                      <a:pt x="64008" y="16763"/>
                    </a:lnTo>
                    <a:lnTo>
                      <a:pt x="77747" y="14716"/>
                    </a:lnTo>
                    <a:lnTo>
                      <a:pt x="91630" y="12953"/>
                    </a:lnTo>
                    <a:lnTo>
                      <a:pt x="105798" y="11191"/>
                    </a:lnTo>
                    <a:lnTo>
                      <a:pt x="120396" y="9143"/>
                    </a:lnTo>
                    <a:lnTo>
                      <a:pt x="124968" y="9143"/>
                    </a:lnTo>
                    <a:lnTo>
                      <a:pt x="131064" y="7619"/>
                    </a:lnTo>
                    <a:lnTo>
                      <a:pt x="137160" y="7619"/>
                    </a:lnTo>
                    <a:lnTo>
                      <a:pt x="135636" y="7619"/>
                    </a:lnTo>
                    <a:lnTo>
                      <a:pt x="134112" y="7619"/>
                    </a:lnTo>
                    <a:lnTo>
                      <a:pt x="132588" y="7619"/>
                    </a:lnTo>
                    <a:lnTo>
                      <a:pt x="129539" y="9143"/>
                    </a:lnTo>
                    <a:lnTo>
                      <a:pt x="126491" y="6095"/>
                    </a:lnTo>
                    <a:lnTo>
                      <a:pt x="124968" y="4571"/>
                    </a:lnTo>
                    <a:lnTo>
                      <a:pt x="124968" y="3047"/>
                    </a:lnTo>
                    <a:lnTo>
                      <a:pt x="124968" y="0"/>
                    </a:lnTo>
                  </a:path>
                </a:pathLst>
              </a:custGeom>
              <a:noFill/>
              <a:ln cap="flat" cmpd="sng" w="152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2" name="Google Shape;9812;p120"/>
              <p:cNvSpPr/>
              <p:nvPr/>
            </p:nvSpPr>
            <p:spPr>
              <a:xfrm>
                <a:off x="5803392" y="5945124"/>
                <a:ext cx="7620" cy="361314"/>
              </a:xfrm>
              <a:custGeom>
                <a:rect b="b" l="l" r="r" t="t"/>
                <a:pathLst>
                  <a:path extrusionOk="0" h="361314" w="7620">
                    <a:moveTo>
                      <a:pt x="0" y="0"/>
                    </a:moveTo>
                    <a:lnTo>
                      <a:pt x="476" y="16002"/>
                    </a:lnTo>
                    <a:lnTo>
                      <a:pt x="1524" y="32004"/>
                    </a:lnTo>
                    <a:lnTo>
                      <a:pt x="2571" y="48006"/>
                    </a:lnTo>
                    <a:lnTo>
                      <a:pt x="3048" y="64008"/>
                    </a:lnTo>
                    <a:lnTo>
                      <a:pt x="3952" y="92582"/>
                    </a:lnTo>
                    <a:lnTo>
                      <a:pt x="4572" y="121157"/>
                    </a:lnTo>
                    <a:lnTo>
                      <a:pt x="5191" y="149732"/>
                    </a:lnTo>
                    <a:lnTo>
                      <a:pt x="6096" y="178307"/>
                    </a:lnTo>
                    <a:lnTo>
                      <a:pt x="6096" y="210550"/>
                    </a:lnTo>
                    <a:lnTo>
                      <a:pt x="6096" y="243078"/>
                    </a:lnTo>
                    <a:lnTo>
                      <a:pt x="6096" y="275605"/>
                    </a:lnTo>
                    <a:lnTo>
                      <a:pt x="6096" y="307848"/>
                    </a:lnTo>
                    <a:lnTo>
                      <a:pt x="5881" y="320421"/>
                    </a:lnTo>
                    <a:lnTo>
                      <a:pt x="5524" y="332994"/>
                    </a:lnTo>
                    <a:lnTo>
                      <a:pt x="5453" y="345566"/>
                    </a:lnTo>
                    <a:lnTo>
                      <a:pt x="6096" y="358139"/>
                    </a:lnTo>
                    <a:lnTo>
                      <a:pt x="6096" y="359663"/>
                    </a:lnTo>
                    <a:lnTo>
                      <a:pt x="7620" y="361187"/>
                    </a:lnTo>
                    <a:lnTo>
                      <a:pt x="7620" y="358139"/>
                    </a:lnTo>
                    <a:lnTo>
                      <a:pt x="7620" y="355091"/>
                    </a:lnTo>
                    <a:lnTo>
                      <a:pt x="6096" y="352043"/>
                    </a:lnTo>
                    <a:lnTo>
                      <a:pt x="6096" y="350519"/>
                    </a:lnTo>
                    <a:lnTo>
                      <a:pt x="6096" y="347472"/>
                    </a:lnTo>
                  </a:path>
                </a:pathLst>
              </a:custGeom>
              <a:noFill/>
              <a:ln cap="flat" cmpd="sng" w="152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813" name="Google Shape;9813;p120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5758243" y="5998464"/>
                <a:ext cx="131016" cy="17678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814" name="Google Shape;9814;p120"/>
              <p:cNvSpPr/>
              <p:nvPr/>
            </p:nvSpPr>
            <p:spPr>
              <a:xfrm>
                <a:off x="5730239" y="5939028"/>
                <a:ext cx="127000" cy="27939"/>
              </a:xfrm>
              <a:custGeom>
                <a:rect b="b" l="l" r="r" t="t"/>
                <a:pathLst>
                  <a:path extrusionOk="0" h="27939" w="127000">
                    <a:moveTo>
                      <a:pt x="0" y="27431"/>
                    </a:moveTo>
                    <a:lnTo>
                      <a:pt x="13477" y="22502"/>
                    </a:lnTo>
                    <a:lnTo>
                      <a:pt x="26670" y="18859"/>
                    </a:lnTo>
                    <a:lnTo>
                      <a:pt x="39862" y="16073"/>
                    </a:lnTo>
                    <a:lnTo>
                      <a:pt x="53339" y="13715"/>
                    </a:lnTo>
                    <a:lnTo>
                      <a:pt x="67055" y="11239"/>
                    </a:lnTo>
                    <a:lnTo>
                      <a:pt x="80772" y="8762"/>
                    </a:lnTo>
                    <a:lnTo>
                      <a:pt x="94488" y="6857"/>
                    </a:lnTo>
                    <a:lnTo>
                      <a:pt x="108204" y="6095"/>
                    </a:lnTo>
                    <a:lnTo>
                      <a:pt x="114300" y="4571"/>
                    </a:lnTo>
                    <a:lnTo>
                      <a:pt x="121920" y="0"/>
                    </a:lnTo>
                    <a:lnTo>
                      <a:pt x="126491" y="4571"/>
                    </a:lnTo>
                    <a:lnTo>
                      <a:pt x="126491" y="6095"/>
                    </a:lnTo>
                    <a:lnTo>
                      <a:pt x="123444" y="7619"/>
                    </a:lnTo>
                  </a:path>
                </a:pathLst>
              </a:custGeom>
              <a:noFill/>
              <a:ln cap="flat" cmpd="sng" w="152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15" name="Google Shape;9815;p120"/>
            <p:cNvSpPr/>
            <p:nvPr/>
          </p:nvSpPr>
          <p:spPr>
            <a:xfrm>
              <a:off x="8968740" y="4349496"/>
              <a:ext cx="18415" cy="175260"/>
            </a:xfrm>
            <a:custGeom>
              <a:rect b="b" l="l" r="r" t="t"/>
              <a:pathLst>
                <a:path extrusionOk="0" h="175260" w="18415">
                  <a:moveTo>
                    <a:pt x="0" y="0"/>
                  </a:moveTo>
                  <a:lnTo>
                    <a:pt x="9215" y="51435"/>
                  </a:lnTo>
                  <a:lnTo>
                    <a:pt x="12954" y="105346"/>
                  </a:lnTo>
                  <a:lnTo>
                    <a:pt x="15240" y="143256"/>
                  </a:lnTo>
                  <a:lnTo>
                    <a:pt x="16359" y="151257"/>
                  </a:lnTo>
                  <a:lnTo>
                    <a:pt x="17335" y="159258"/>
                  </a:lnTo>
                  <a:lnTo>
                    <a:pt x="18026" y="167259"/>
                  </a:lnTo>
                  <a:lnTo>
                    <a:pt x="18288" y="175260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16" name="Google Shape;9816;p120"/>
            <p:cNvGrpSpPr/>
            <p:nvPr/>
          </p:nvGrpSpPr>
          <p:grpSpPr>
            <a:xfrm>
              <a:off x="8947404" y="4625340"/>
              <a:ext cx="146684" cy="113283"/>
              <a:chOff x="8947404" y="4625340"/>
              <a:chExt cx="146684" cy="113283"/>
            </a:xfrm>
          </p:grpSpPr>
          <p:pic>
            <p:nvPicPr>
              <p:cNvPr id="9817" name="Google Shape;9817;p120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8947404" y="4625340"/>
                <a:ext cx="108203" cy="944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818" name="Google Shape;9818;p120"/>
              <p:cNvSpPr/>
              <p:nvPr/>
            </p:nvSpPr>
            <p:spPr>
              <a:xfrm>
                <a:off x="9092184" y="4672584"/>
                <a:ext cx="1904" cy="66039"/>
              </a:xfrm>
              <a:custGeom>
                <a:rect b="b" l="l" r="r" t="t"/>
                <a:pathLst>
                  <a:path extrusionOk="0" h="66039" w="1904">
                    <a:moveTo>
                      <a:pt x="0" y="0"/>
                    </a:moveTo>
                    <a:lnTo>
                      <a:pt x="238" y="9405"/>
                    </a:lnTo>
                    <a:lnTo>
                      <a:pt x="761" y="19240"/>
                    </a:lnTo>
                    <a:lnTo>
                      <a:pt x="1285" y="29360"/>
                    </a:lnTo>
                    <a:lnTo>
                      <a:pt x="1523" y="39624"/>
                    </a:lnTo>
                    <a:lnTo>
                      <a:pt x="1523" y="46243"/>
                    </a:lnTo>
                    <a:lnTo>
                      <a:pt x="1523" y="52578"/>
                    </a:lnTo>
                    <a:lnTo>
                      <a:pt x="1523" y="58912"/>
                    </a:lnTo>
                    <a:lnTo>
                      <a:pt x="1523" y="65532"/>
                    </a:lnTo>
                  </a:path>
                </a:pathLst>
              </a:custGeom>
              <a:noFill/>
              <a:ln cap="flat" cmpd="sng" w="152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19" name="Google Shape;9819;p120"/>
            <p:cNvSpPr/>
            <p:nvPr/>
          </p:nvSpPr>
          <p:spPr>
            <a:xfrm>
              <a:off x="9057132" y="4856988"/>
              <a:ext cx="8890" cy="387350"/>
            </a:xfrm>
            <a:custGeom>
              <a:rect b="b" l="l" r="r" t="t"/>
              <a:pathLst>
                <a:path extrusionOk="0" h="387350" w="8890">
                  <a:moveTo>
                    <a:pt x="3048" y="0"/>
                  </a:moveTo>
                  <a:lnTo>
                    <a:pt x="1285" y="16906"/>
                  </a:lnTo>
                  <a:lnTo>
                    <a:pt x="381" y="33528"/>
                  </a:lnTo>
                  <a:lnTo>
                    <a:pt x="47" y="50149"/>
                  </a:lnTo>
                  <a:lnTo>
                    <a:pt x="0" y="67056"/>
                  </a:lnTo>
                  <a:lnTo>
                    <a:pt x="500" y="90820"/>
                  </a:lnTo>
                  <a:lnTo>
                    <a:pt x="1714" y="114299"/>
                  </a:lnTo>
                  <a:lnTo>
                    <a:pt x="3214" y="137779"/>
                  </a:lnTo>
                  <a:lnTo>
                    <a:pt x="4572" y="161543"/>
                  </a:lnTo>
                  <a:lnTo>
                    <a:pt x="6334" y="183022"/>
                  </a:lnTo>
                  <a:lnTo>
                    <a:pt x="7239" y="204215"/>
                  </a:lnTo>
                  <a:lnTo>
                    <a:pt x="7572" y="225409"/>
                  </a:lnTo>
                  <a:lnTo>
                    <a:pt x="7620" y="246888"/>
                  </a:lnTo>
                  <a:lnTo>
                    <a:pt x="8477" y="267223"/>
                  </a:lnTo>
                  <a:lnTo>
                    <a:pt x="8763" y="287273"/>
                  </a:lnTo>
                  <a:lnTo>
                    <a:pt x="8477" y="307324"/>
                  </a:lnTo>
                  <a:lnTo>
                    <a:pt x="7620" y="327660"/>
                  </a:lnTo>
                  <a:lnTo>
                    <a:pt x="7358" y="336804"/>
                  </a:lnTo>
                  <a:lnTo>
                    <a:pt x="6667" y="345948"/>
                  </a:lnTo>
                  <a:lnTo>
                    <a:pt x="5691" y="355092"/>
                  </a:lnTo>
                  <a:lnTo>
                    <a:pt x="4572" y="364236"/>
                  </a:lnTo>
                  <a:lnTo>
                    <a:pt x="4572" y="371856"/>
                  </a:lnTo>
                  <a:lnTo>
                    <a:pt x="4572" y="377952"/>
                  </a:lnTo>
                  <a:lnTo>
                    <a:pt x="4572" y="384048"/>
                  </a:lnTo>
                  <a:lnTo>
                    <a:pt x="4572" y="385572"/>
                  </a:lnTo>
                  <a:lnTo>
                    <a:pt x="4572" y="387095"/>
                  </a:lnTo>
                  <a:lnTo>
                    <a:pt x="4572" y="380261"/>
                  </a:lnTo>
                  <a:lnTo>
                    <a:pt x="4572" y="373570"/>
                  </a:lnTo>
                  <a:lnTo>
                    <a:pt x="4572" y="367164"/>
                  </a:lnTo>
                  <a:lnTo>
                    <a:pt x="4572" y="361187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0" name="Google Shape;9820;p120"/>
            <p:cNvSpPr/>
            <p:nvPr/>
          </p:nvSpPr>
          <p:spPr>
            <a:xfrm>
              <a:off x="9235440" y="4283964"/>
              <a:ext cx="6350" cy="166370"/>
            </a:xfrm>
            <a:custGeom>
              <a:rect b="b" l="l" r="r" t="t"/>
              <a:pathLst>
                <a:path extrusionOk="0" h="166370" w="6350">
                  <a:moveTo>
                    <a:pt x="0" y="0"/>
                  </a:moveTo>
                  <a:lnTo>
                    <a:pt x="3429" y="55506"/>
                  </a:lnTo>
                  <a:lnTo>
                    <a:pt x="4810" y="90678"/>
                  </a:lnTo>
                  <a:lnTo>
                    <a:pt x="5334" y="106680"/>
                  </a:lnTo>
                  <a:lnTo>
                    <a:pt x="5857" y="122682"/>
                  </a:lnTo>
                  <a:lnTo>
                    <a:pt x="6096" y="138684"/>
                  </a:lnTo>
                  <a:lnTo>
                    <a:pt x="6096" y="148113"/>
                  </a:lnTo>
                  <a:lnTo>
                    <a:pt x="6096" y="154686"/>
                  </a:lnTo>
                  <a:lnTo>
                    <a:pt x="6096" y="160115"/>
                  </a:lnTo>
                  <a:lnTo>
                    <a:pt x="6096" y="166116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21" name="Google Shape;9821;p12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9220200" y="4587239"/>
              <a:ext cx="219456" cy="1341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822" name="Google Shape;9822;p120"/>
            <p:cNvGrpSpPr/>
            <p:nvPr/>
          </p:nvGrpSpPr>
          <p:grpSpPr>
            <a:xfrm>
              <a:off x="9329928" y="4118228"/>
              <a:ext cx="197231" cy="1141476"/>
              <a:chOff x="9329928" y="4118228"/>
              <a:chExt cx="197231" cy="1141476"/>
            </a:xfrm>
          </p:grpSpPr>
          <p:sp>
            <p:nvSpPr>
              <p:cNvPr id="9823" name="Google Shape;9823;p120"/>
              <p:cNvSpPr/>
              <p:nvPr/>
            </p:nvSpPr>
            <p:spPr>
              <a:xfrm>
                <a:off x="9329928" y="4861559"/>
                <a:ext cx="24765" cy="398145"/>
              </a:xfrm>
              <a:custGeom>
                <a:rect b="b" l="l" r="r" t="t"/>
                <a:pathLst>
                  <a:path extrusionOk="0" h="398145" w="24765">
                    <a:moveTo>
                      <a:pt x="0" y="0"/>
                    </a:moveTo>
                    <a:lnTo>
                      <a:pt x="9429" y="50577"/>
                    </a:lnTo>
                    <a:lnTo>
                      <a:pt x="12453" y="96273"/>
                    </a:lnTo>
                    <a:lnTo>
                      <a:pt x="14311" y="152804"/>
                    </a:lnTo>
                    <a:lnTo>
                      <a:pt x="15240" y="181356"/>
                    </a:lnTo>
                    <a:lnTo>
                      <a:pt x="15740" y="209907"/>
                    </a:lnTo>
                    <a:lnTo>
                      <a:pt x="16954" y="238315"/>
                    </a:lnTo>
                    <a:lnTo>
                      <a:pt x="18454" y="266438"/>
                    </a:lnTo>
                    <a:lnTo>
                      <a:pt x="19812" y="294131"/>
                    </a:lnTo>
                    <a:lnTo>
                      <a:pt x="20955" y="313801"/>
                    </a:lnTo>
                    <a:lnTo>
                      <a:pt x="22098" y="333755"/>
                    </a:lnTo>
                    <a:lnTo>
                      <a:pt x="23241" y="353710"/>
                    </a:lnTo>
                    <a:lnTo>
                      <a:pt x="24384" y="373380"/>
                    </a:lnTo>
                    <a:lnTo>
                      <a:pt x="24384" y="381000"/>
                    </a:lnTo>
                    <a:lnTo>
                      <a:pt x="24384" y="390143"/>
                    </a:lnTo>
                    <a:lnTo>
                      <a:pt x="24384" y="397763"/>
                    </a:lnTo>
                    <a:lnTo>
                      <a:pt x="24384" y="385572"/>
                    </a:lnTo>
                    <a:lnTo>
                      <a:pt x="22860" y="382523"/>
                    </a:lnTo>
                    <a:lnTo>
                      <a:pt x="18288" y="370332"/>
                    </a:lnTo>
                    <a:lnTo>
                      <a:pt x="16764" y="367284"/>
                    </a:lnTo>
                    <a:lnTo>
                      <a:pt x="13716" y="359663"/>
                    </a:lnTo>
                  </a:path>
                </a:pathLst>
              </a:custGeom>
              <a:noFill/>
              <a:ln cap="flat" cmpd="sng" w="152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4" name="Google Shape;9824;p120"/>
              <p:cNvSpPr/>
              <p:nvPr/>
            </p:nvSpPr>
            <p:spPr>
              <a:xfrm>
                <a:off x="9381744" y="4118228"/>
                <a:ext cx="145415" cy="1136650"/>
              </a:xfrm>
              <a:custGeom>
                <a:rect b="b" l="l" r="r" t="t"/>
                <a:pathLst>
                  <a:path extrusionOk="0" h="1136650" w="145415">
                    <a:moveTo>
                      <a:pt x="0" y="16383"/>
                    </a:moveTo>
                    <a:lnTo>
                      <a:pt x="38576" y="12525"/>
                    </a:lnTo>
                    <a:lnTo>
                      <a:pt x="74866" y="5143"/>
                    </a:lnTo>
                    <a:lnTo>
                      <a:pt x="86748" y="2786"/>
                    </a:lnTo>
                    <a:lnTo>
                      <a:pt x="99060" y="1143"/>
                    </a:lnTo>
                    <a:lnTo>
                      <a:pt x="106394" y="285"/>
                    </a:lnTo>
                    <a:lnTo>
                      <a:pt x="114300" y="0"/>
                    </a:lnTo>
                    <a:lnTo>
                      <a:pt x="122205" y="285"/>
                    </a:lnTo>
                    <a:lnTo>
                      <a:pt x="129539" y="1143"/>
                    </a:lnTo>
                    <a:lnTo>
                      <a:pt x="137160" y="1143"/>
                    </a:lnTo>
                    <a:lnTo>
                      <a:pt x="141732" y="8763"/>
                    </a:lnTo>
                    <a:lnTo>
                      <a:pt x="143256" y="16383"/>
                    </a:lnTo>
                    <a:lnTo>
                      <a:pt x="144756" y="28313"/>
                    </a:lnTo>
                    <a:lnTo>
                      <a:pt x="144970" y="40957"/>
                    </a:lnTo>
                    <a:lnTo>
                      <a:pt x="144327" y="53887"/>
                    </a:lnTo>
                    <a:lnTo>
                      <a:pt x="143256" y="66675"/>
                    </a:lnTo>
                    <a:lnTo>
                      <a:pt x="141231" y="91821"/>
                    </a:lnTo>
                    <a:lnTo>
                      <a:pt x="139636" y="116967"/>
                    </a:lnTo>
                    <a:lnTo>
                      <a:pt x="138326" y="142113"/>
                    </a:lnTo>
                    <a:lnTo>
                      <a:pt x="137160" y="167259"/>
                    </a:lnTo>
                    <a:lnTo>
                      <a:pt x="137398" y="216169"/>
                    </a:lnTo>
                    <a:lnTo>
                      <a:pt x="137922" y="264795"/>
                    </a:lnTo>
                    <a:lnTo>
                      <a:pt x="138445" y="313420"/>
                    </a:lnTo>
                    <a:lnTo>
                      <a:pt x="138684" y="362331"/>
                    </a:lnTo>
                    <a:lnTo>
                      <a:pt x="138160" y="407146"/>
                    </a:lnTo>
                    <a:lnTo>
                      <a:pt x="136779" y="452247"/>
                    </a:lnTo>
                    <a:lnTo>
                      <a:pt x="134826" y="497347"/>
                    </a:lnTo>
                    <a:lnTo>
                      <a:pt x="132588" y="542163"/>
                    </a:lnTo>
                    <a:lnTo>
                      <a:pt x="131706" y="583311"/>
                    </a:lnTo>
                    <a:lnTo>
                      <a:pt x="131254" y="624459"/>
                    </a:lnTo>
                    <a:lnTo>
                      <a:pt x="131087" y="665607"/>
                    </a:lnTo>
                    <a:lnTo>
                      <a:pt x="131064" y="706755"/>
                    </a:lnTo>
                    <a:lnTo>
                      <a:pt x="131849" y="737639"/>
                    </a:lnTo>
                    <a:lnTo>
                      <a:pt x="133921" y="768667"/>
                    </a:lnTo>
                    <a:lnTo>
                      <a:pt x="136850" y="799980"/>
                    </a:lnTo>
                    <a:lnTo>
                      <a:pt x="140208" y="831722"/>
                    </a:lnTo>
                    <a:lnTo>
                      <a:pt x="141993" y="855487"/>
                    </a:lnTo>
                    <a:lnTo>
                      <a:pt x="143065" y="878967"/>
                    </a:lnTo>
                    <a:lnTo>
                      <a:pt x="143851" y="902446"/>
                    </a:lnTo>
                    <a:lnTo>
                      <a:pt x="144780" y="926210"/>
                    </a:lnTo>
                    <a:lnTo>
                      <a:pt x="144565" y="946784"/>
                    </a:lnTo>
                    <a:lnTo>
                      <a:pt x="144208" y="967359"/>
                    </a:lnTo>
                    <a:lnTo>
                      <a:pt x="144137" y="987933"/>
                    </a:lnTo>
                    <a:lnTo>
                      <a:pt x="144780" y="1008507"/>
                    </a:lnTo>
                    <a:lnTo>
                      <a:pt x="144780" y="1018794"/>
                    </a:lnTo>
                    <a:lnTo>
                      <a:pt x="144780" y="1029081"/>
                    </a:lnTo>
                    <a:lnTo>
                      <a:pt x="144780" y="1039368"/>
                    </a:lnTo>
                    <a:lnTo>
                      <a:pt x="144780" y="1049655"/>
                    </a:lnTo>
                    <a:lnTo>
                      <a:pt x="144970" y="1056084"/>
                    </a:lnTo>
                    <a:lnTo>
                      <a:pt x="145161" y="1063370"/>
                    </a:lnTo>
                    <a:lnTo>
                      <a:pt x="144780" y="1070657"/>
                    </a:lnTo>
                    <a:lnTo>
                      <a:pt x="143256" y="1077087"/>
                    </a:lnTo>
                    <a:lnTo>
                      <a:pt x="143256" y="1078610"/>
                    </a:lnTo>
                    <a:lnTo>
                      <a:pt x="141732" y="1080135"/>
                    </a:lnTo>
                    <a:lnTo>
                      <a:pt x="138684" y="1081658"/>
                    </a:lnTo>
                    <a:lnTo>
                      <a:pt x="137160" y="1083183"/>
                    </a:lnTo>
                    <a:lnTo>
                      <a:pt x="135636" y="1083183"/>
                    </a:lnTo>
                    <a:lnTo>
                      <a:pt x="134112" y="1084707"/>
                    </a:lnTo>
                    <a:lnTo>
                      <a:pt x="134112" y="1086231"/>
                    </a:lnTo>
                    <a:lnTo>
                      <a:pt x="132588" y="1087755"/>
                    </a:lnTo>
                    <a:lnTo>
                      <a:pt x="131064" y="1089278"/>
                    </a:lnTo>
                    <a:lnTo>
                      <a:pt x="132588" y="1089278"/>
                    </a:lnTo>
                    <a:lnTo>
                      <a:pt x="129540" y="1090803"/>
                    </a:lnTo>
                    <a:lnTo>
                      <a:pt x="123586" y="1093970"/>
                    </a:lnTo>
                    <a:lnTo>
                      <a:pt x="117348" y="1096708"/>
                    </a:lnTo>
                    <a:lnTo>
                      <a:pt x="111109" y="1099161"/>
                    </a:lnTo>
                    <a:lnTo>
                      <a:pt x="105156" y="1101470"/>
                    </a:lnTo>
                    <a:lnTo>
                      <a:pt x="93487" y="1107185"/>
                    </a:lnTo>
                    <a:lnTo>
                      <a:pt x="81534" y="1112900"/>
                    </a:lnTo>
                    <a:lnTo>
                      <a:pt x="69580" y="1118615"/>
                    </a:lnTo>
                    <a:lnTo>
                      <a:pt x="57912" y="1124331"/>
                    </a:lnTo>
                    <a:lnTo>
                      <a:pt x="50839" y="1127521"/>
                    </a:lnTo>
                    <a:lnTo>
                      <a:pt x="43624" y="1130427"/>
                    </a:lnTo>
                    <a:lnTo>
                      <a:pt x="36695" y="1133332"/>
                    </a:lnTo>
                    <a:lnTo>
                      <a:pt x="30480" y="1136522"/>
                    </a:lnTo>
                  </a:path>
                </a:pathLst>
              </a:custGeom>
              <a:noFill/>
              <a:ln cap="flat" cmpd="sng" w="152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25" name="Google Shape;9825;p120"/>
            <p:cNvSpPr/>
            <p:nvPr/>
          </p:nvSpPr>
          <p:spPr>
            <a:xfrm>
              <a:off x="8188452" y="4369308"/>
              <a:ext cx="9525" cy="184785"/>
            </a:xfrm>
            <a:custGeom>
              <a:rect b="b" l="l" r="r" t="t"/>
              <a:pathLst>
                <a:path extrusionOk="0" h="184785" w="9525">
                  <a:moveTo>
                    <a:pt x="0" y="0"/>
                  </a:moveTo>
                  <a:lnTo>
                    <a:pt x="476" y="16002"/>
                  </a:lnTo>
                  <a:lnTo>
                    <a:pt x="1524" y="32004"/>
                  </a:lnTo>
                  <a:lnTo>
                    <a:pt x="2571" y="48006"/>
                  </a:lnTo>
                  <a:lnTo>
                    <a:pt x="3048" y="64008"/>
                  </a:lnTo>
                  <a:lnTo>
                    <a:pt x="4167" y="82295"/>
                  </a:lnTo>
                  <a:lnTo>
                    <a:pt x="5143" y="100583"/>
                  </a:lnTo>
                  <a:lnTo>
                    <a:pt x="5834" y="118871"/>
                  </a:lnTo>
                  <a:lnTo>
                    <a:pt x="6096" y="137160"/>
                  </a:lnTo>
                  <a:lnTo>
                    <a:pt x="6096" y="147208"/>
                  </a:lnTo>
                  <a:lnTo>
                    <a:pt x="6096" y="156972"/>
                  </a:lnTo>
                  <a:lnTo>
                    <a:pt x="6096" y="166735"/>
                  </a:lnTo>
                  <a:lnTo>
                    <a:pt x="6096" y="176783"/>
                  </a:lnTo>
                  <a:lnTo>
                    <a:pt x="6096" y="178307"/>
                  </a:lnTo>
                  <a:lnTo>
                    <a:pt x="9144" y="184404"/>
                  </a:lnTo>
                  <a:lnTo>
                    <a:pt x="7620" y="182880"/>
                  </a:lnTo>
                  <a:lnTo>
                    <a:pt x="7620" y="179831"/>
                  </a:lnTo>
                  <a:lnTo>
                    <a:pt x="6096" y="178307"/>
                  </a:lnTo>
                  <a:lnTo>
                    <a:pt x="4572" y="176783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26" name="Google Shape;9826;p120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097011" y="4652771"/>
              <a:ext cx="201168" cy="190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27" name="Google Shape;9827;p120"/>
            <p:cNvSpPr/>
            <p:nvPr/>
          </p:nvSpPr>
          <p:spPr>
            <a:xfrm>
              <a:off x="8604503" y="4753355"/>
              <a:ext cx="13970" cy="5079"/>
            </a:xfrm>
            <a:custGeom>
              <a:rect b="b" l="l" r="r" t="t"/>
              <a:pathLst>
                <a:path extrusionOk="0" h="5079" w="13970">
                  <a:moveTo>
                    <a:pt x="0" y="4571"/>
                  </a:moveTo>
                  <a:lnTo>
                    <a:pt x="4572" y="3047"/>
                  </a:lnTo>
                  <a:lnTo>
                    <a:pt x="9144" y="1524"/>
                  </a:lnTo>
                  <a:lnTo>
                    <a:pt x="13716" y="0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8" name="Google Shape;9828;p120"/>
            <p:cNvSpPr/>
            <p:nvPr/>
          </p:nvSpPr>
          <p:spPr>
            <a:xfrm>
              <a:off x="8676131" y="4745735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15240" y="4572"/>
                  </a:moveTo>
                  <a:lnTo>
                    <a:pt x="15240" y="7620"/>
                  </a:lnTo>
                  <a:lnTo>
                    <a:pt x="15240" y="12192"/>
                  </a:lnTo>
                  <a:lnTo>
                    <a:pt x="10668" y="15240"/>
                  </a:lnTo>
                  <a:lnTo>
                    <a:pt x="3048" y="15240"/>
                  </a:lnTo>
                  <a:lnTo>
                    <a:pt x="0" y="12192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10668" y="0"/>
                  </a:lnTo>
                  <a:lnTo>
                    <a:pt x="15240" y="45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9" name="Google Shape;9829;p120"/>
            <p:cNvSpPr/>
            <p:nvPr/>
          </p:nvSpPr>
          <p:spPr>
            <a:xfrm>
              <a:off x="8471916" y="4786884"/>
              <a:ext cx="21590" cy="12700"/>
            </a:xfrm>
            <a:custGeom>
              <a:rect b="b" l="l" r="r" t="t"/>
              <a:pathLst>
                <a:path extrusionOk="0" h="12700" w="21590">
                  <a:moveTo>
                    <a:pt x="0" y="12191"/>
                  </a:moveTo>
                  <a:lnTo>
                    <a:pt x="1523" y="9143"/>
                  </a:lnTo>
                  <a:lnTo>
                    <a:pt x="0" y="10667"/>
                  </a:lnTo>
                  <a:lnTo>
                    <a:pt x="3048" y="9143"/>
                  </a:lnTo>
                  <a:lnTo>
                    <a:pt x="9144" y="4572"/>
                  </a:lnTo>
                  <a:lnTo>
                    <a:pt x="15239" y="3048"/>
                  </a:lnTo>
                  <a:lnTo>
                    <a:pt x="21335" y="0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0" name="Google Shape;9830;p120"/>
            <p:cNvSpPr/>
            <p:nvPr/>
          </p:nvSpPr>
          <p:spPr>
            <a:xfrm>
              <a:off x="8208264" y="4963667"/>
              <a:ext cx="26034" cy="425450"/>
            </a:xfrm>
            <a:custGeom>
              <a:rect b="b" l="l" r="r" t="t"/>
              <a:pathLst>
                <a:path extrusionOk="0" h="425450" w="26034">
                  <a:moveTo>
                    <a:pt x="0" y="0"/>
                  </a:moveTo>
                  <a:lnTo>
                    <a:pt x="1381" y="16240"/>
                  </a:lnTo>
                  <a:lnTo>
                    <a:pt x="3048" y="32766"/>
                  </a:lnTo>
                  <a:lnTo>
                    <a:pt x="4714" y="49291"/>
                  </a:lnTo>
                  <a:lnTo>
                    <a:pt x="6096" y="65532"/>
                  </a:lnTo>
                  <a:lnTo>
                    <a:pt x="7905" y="92059"/>
                  </a:lnTo>
                  <a:lnTo>
                    <a:pt x="9144" y="118872"/>
                  </a:lnTo>
                  <a:lnTo>
                    <a:pt x="10382" y="145684"/>
                  </a:lnTo>
                  <a:lnTo>
                    <a:pt x="12192" y="172211"/>
                  </a:lnTo>
                  <a:lnTo>
                    <a:pt x="14496" y="217932"/>
                  </a:lnTo>
                  <a:lnTo>
                    <a:pt x="17458" y="263652"/>
                  </a:lnTo>
                  <a:lnTo>
                    <a:pt x="20641" y="309372"/>
                  </a:lnTo>
                  <a:lnTo>
                    <a:pt x="23603" y="355092"/>
                  </a:lnTo>
                  <a:lnTo>
                    <a:pt x="25908" y="400812"/>
                  </a:lnTo>
                  <a:lnTo>
                    <a:pt x="25908" y="408432"/>
                  </a:lnTo>
                  <a:lnTo>
                    <a:pt x="25908" y="417576"/>
                  </a:lnTo>
                  <a:lnTo>
                    <a:pt x="25908" y="425195"/>
                  </a:lnTo>
                  <a:lnTo>
                    <a:pt x="25908" y="414670"/>
                  </a:lnTo>
                  <a:lnTo>
                    <a:pt x="25908" y="403859"/>
                  </a:lnTo>
                  <a:lnTo>
                    <a:pt x="25908" y="393049"/>
                  </a:lnTo>
                  <a:lnTo>
                    <a:pt x="25908" y="382523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1" name="Google Shape;9831;p120"/>
            <p:cNvSpPr/>
            <p:nvPr/>
          </p:nvSpPr>
          <p:spPr>
            <a:xfrm>
              <a:off x="5811011" y="5082539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15239" y="3048"/>
                  </a:moveTo>
                  <a:lnTo>
                    <a:pt x="15239" y="7620"/>
                  </a:lnTo>
                  <a:lnTo>
                    <a:pt x="15239" y="12192"/>
                  </a:lnTo>
                  <a:lnTo>
                    <a:pt x="12191" y="15240"/>
                  </a:lnTo>
                  <a:lnTo>
                    <a:pt x="4571" y="15240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4571" y="0"/>
                  </a:lnTo>
                  <a:lnTo>
                    <a:pt x="12191" y="0"/>
                  </a:lnTo>
                  <a:lnTo>
                    <a:pt x="15239" y="30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2" name="Google Shape;9832;p120"/>
            <p:cNvSpPr/>
            <p:nvPr/>
          </p:nvSpPr>
          <p:spPr>
            <a:xfrm>
              <a:off x="6187440" y="5026152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15239" y="3047"/>
                  </a:moveTo>
                  <a:lnTo>
                    <a:pt x="15239" y="7619"/>
                  </a:lnTo>
                  <a:lnTo>
                    <a:pt x="15239" y="12191"/>
                  </a:lnTo>
                  <a:lnTo>
                    <a:pt x="12191" y="15239"/>
                  </a:lnTo>
                  <a:lnTo>
                    <a:pt x="3047" y="15239"/>
                  </a:lnTo>
                  <a:lnTo>
                    <a:pt x="0" y="12191"/>
                  </a:lnTo>
                  <a:lnTo>
                    <a:pt x="0" y="3047"/>
                  </a:lnTo>
                  <a:lnTo>
                    <a:pt x="3047" y="0"/>
                  </a:lnTo>
                  <a:lnTo>
                    <a:pt x="12191" y="0"/>
                  </a:lnTo>
                  <a:lnTo>
                    <a:pt x="15239" y="30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3" name="Google Shape;9833;p120"/>
            <p:cNvSpPr/>
            <p:nvPr/>
          </p:nvSpPr>
          <p:spPr>
            <a:xfrm>
              <a:off x="6284976" y="5021579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15239" y="3047"/>
                  </a:moveTo>
                  <a:lnTo>
                    <a:pt x="15239" y="7619"/>
                  </a:lnTo>
                  <a:lnTo>
                    <a:pt x="15239" y="12191"/>
                  </a:lnTo>
                  <a:lnTo>
                    <a:pt x="10667" y="15239"/>
                  </a:lnTo>
                  <a:lnTo>
                    <a:pt x="3047" y="15239"/>
                  </a:lnTo>
                  <a:lnTo>
                    <a:pt x="0" y="12191"/>
                  </a:lnTo>
                  <a:lnTo>
                    <a:pt x="0" y="3047"/>
                  </a:lnTo>
                  <a:lnTo>
                    <a:pt x="3047" y="0"/>
                  </a:lnTo>
                  <a:lnTo>
                    <a:pt x="10667" y="0"/>
                  </a:lnTo>
                  <a:lnTo>
                    <a:pt x="15239" y="30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4" name="Google Shape;9834;p120"/>
            <p:cNvSpPr/>
            <p:nvPr/>
          </p:nvSpPr>
          <p:spPr>
            <a:xfrm>
              <a:off x="6019799" y="5042915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15239" y="4571"/>
                  </a:moveTo>
                  <a:lnTo>
                    <a:pt x="15239" y="7619"/>
                  </a:lnTo>
                  <a:lnTo>
                    <a:pt x="15239" y="12191"/>
                  </a:lnTo>
                  <a:lnTo>
                    <a:pt x="10667" y="15239"/>
                  </a:lnTo>
                  <a:lnTo>
                    <a:pt x="3047" y="15239"/>
                  </a:lnTo>
                  <a:lnTo>
                    <a:pt x="0" y="12191"/>
                  </a:lnTo>
                  <a:lnTo>
                    <a:pt x="0" y="4571"/>
                  </a:lnTo>
                  <a:lnTo>
                    <a:pt x="3047" y="0"/>
                  </a:lnTo>
                  <a:lnTo>
                    <a:pt x="10667" y="0"/>
                  </a:lnTo>
                  <a:lnTo>
                    <a:pt x="15239" y="45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35" name="Google Shape;9835;p120"/>
            <p:cNvGrpSpPr/>
            <p:nvPr/>
          </p:nvGrpSpPr>
          <p:grpSpPr>
            <a:xfrm>
              <a:off x="6574154" y="4617720"/>
              <a:ext cx="349519" cy="467867"/>
              <a:chOff x="6574154" y="4617720"/>
              <a:chExt cx="349519" cy="467867"/>
            </a:xfrm>
          </p:grpSpPr>
          <p:sp>
            <p:nvSpPr>
              <p:cNvPr id="9836" name="Google Shape;9836;p120"/>
              <p:cNvSpPr/>
              <p:nvPr/>
            </p:nvSpPr>
            <p:spPr>
              <a:xfrm>
                <a:off x="6613516" y="4617720"/>
                <a:ext cx="13334" cy="218439"/>
              </a:xfrm>
              <a:custGeom>
                <a:rect b="b" l="l" r="r" t="t"/>
                <a:pathLst>
                  <a:path extrusionOk="0" h="218439" w="13334">
                    <a:moveTo>
                      <a:pt x="642" y="0"/>
                    </a:moveTo>
                    <a:lnTo>
                      <a:pt x="0" y="19192"/>
                    </a:lnTo>
                    <a:lnTo>
                      <a:pt x="71" y="38099"/>
                    </a:lnTo>
                    <a:lnTo>
                      <a:pt x="428" y="57007"/>
                    </a:lnTo>
                    <a:lnTo>
                      <a:pt x="642" y="76199"/>
                    </a:lnTo>
                    <a:lnTo>
                      <a:pt x="1857" y="108180"/>
                    </a:lnTo>
                    <a:lnTo>
                      <a:pt x="3500" y="140017"/>
                    </a:lnTo>
                    <a:lnTo>
                      <a:pt x="6000" y="171569"/>
                    </a:lnTo>
                    <a:lnTo>
                      <a:pt x="9786" y="202692"/>
                    </a:lnTo>
                    <a:lnTo>
                      <a:pt x="9786" y="208787"/>
                    </a:lnTo>
                    <a:lnTo>
                      <a:pt x="11310" y="213359"/>
                    </a:lnTo>
                    <a:lnTo>
                      <a:pt x="12834" y="217931"/>
                    </a:lnTo>
                  </a:path>
                </a:pathLst>
              </a:custGeom>
              <a:noFill/>
              <a:ln cap="flat" cmpd="sng" w="152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837" name="Google Shape;9837;p120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6574154" y="4868441"/>
                <a:ext cx="349519" cy="2171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838" name="Google Shape;9838;p120"/>
            <p:cNvSpPr/>
            <p:nvPr/>
          </p:nvSpPr>
          <p:spPr>
            <a:xfrm>
              <a:off x="6723888" y="5189220"/>
              <a:ext cx="40004" cy="356870"/>
            </a:xfrm>
            <a:custGeom>
              <a:rect b="b" l="l" r="r" t="t"/>
              <a:pathLst>
                <a:path extrusionOk="0" h="356870" w="40004">
                  <a:moveTo>
                    <a:pt x="0" y="0"/>
                  </a:moveTo>
                  <a:lnTo>
                    <a:pt x="4786" y="23121"/>
                  </a:lnTo>
                  <a:lnTo>
                    <a:pt x="9715" y="46672"/>
                  </a:lnTo>
                  <a:lnTo>
                    <a:pt x="14358" y="70508"/>
                  </a:lnTo>
                  <a:lnTo>
                    <a:pt x="22598" y="125610"/>
                  </a:lnTo>
                  <a:lnTo>
                    <a:pt x="30075" y="188999"/>
                  </a:lnTo>
                  <a:lnTo>
                    <a:pt x="35552" y="244078"/>
                  </a:lnTo>
                  <a:lnTo>
                    <a:pt x="38457" y="290845"/>
                  </a:lnTo>
                  <a:lnTo>
                    <a:pt x="39624" y="325112"/>
                  </a:lnTo>
                  <a:lnTo>
                    <a:pt x="39624" y="335851"/>
                  </a:lnTo>
                  <a:lnTo>
                    <a:pt x="39624" y="346305"/>
                  </a:lnTo>
                  <a:lnTo>
                    <a:pt x="39624" y="356615"/>
                  </a:lnTo>
                  <a:lnTo>
                    <a:pt x="39624" y="350519"/>
                  </a:lnTo>
                  <a:lnTo>
                    <a:pt x="39624" y="347471"/>
                  </a:lnTo>
                  <a:lnTo>
                    <a:pt x="39624" y="339851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9" name="Google Shape;9839;p120"/>
            <p:cNvSpPr/>
            <p:nvPr/>
          </p:nvSpPr>
          <p:spPr>
            <a:xfrm>
              <a:off x="7725155" y="5050535"/>
              <a:ext cx="41275" cy="394970"/>
            </a:xfrm>
            <a:custGeom>
              <a:rect b="b" l="l" r="r" t="t"/>
              <a:pathLst>
                <a:path extrusionOk="0" h="394970" w="41275">
                  <a:moveTo>
                    <a:pt x="0" y="0"/>
                  </a:moveTo>
                  <a:lnTo>
                    <a:pt x="4024" y="14644"/>
                  </a:lnTo>
                  <a:lnTo>
                    <a:pt x="7048" y="29146"/>
                  </a:lnTo>
                  <a:lnTo>
                    <a:pt x="9215" y="43934"/>
                  </a:lnTo>
                  <a:lnTo>
                    <a:pt x="10668" y="59436"/>
                  </a:lnTo>
                  <a:lnTo>
                    <a:pt x="12930" y="81153"/>
                  </a:lnTo>
                  <a:lnTo>
                    <a:pt x="15049" y="102870"/>
                  </a:lnTo>
                  <a:lnTo>
                    <a:pt x="16883" y="124587"/>
                  </a:lnTo>
                  <a:lnTo>
                    <a:pt x="18288" y="146304"/>
                  </a:lnTo>
                  <a:lnTo>
                    <a:pt x="19692" y="167116"/>
                  </a:lnTo>
                  <a:lnTo>
                    <a:pt x="21526" y="188214"/>
                  </a:lnTo>
                  <a:lnTo>
                    <a:pt x="23645" y="209311"/>
                  </a:lnTo>
                  <a:lnTo>
                    <a:pt x="25908" y="230124"/>
                  </a:lnTo>
                  <a:lnTo>
                    <a:pt x="28194" y="251841"/>
                  </a:lnTo>
                  <a:lnTo>
                    <a:pt x="30480" y="273558"/>
                  </a:lnTo>
                  <a:lnTo>
                    <a:pt x="32766" y="295274"/>
                  </a:lnTo>
                  <a:lnTo>
                    <a:pt x="35052" y="316991"/>
                  </a:lnTo>
                  <a:lnTo>
                    <a:pt x="35956" y="327540"/>
                  </a:lnTo>
                  <a:lnTo>
                    <a:pt x="36576" y="338518"/>
                  </a:lnTo>
                  <a:lnTo>
                    <a:pt x="37195" y="349781"/>
                  </a:lnTo>
                  <a:lnTo>
                    <a:pt x="38100" y="361187"/>
                  </a:lnTo>
                  <a:lnTo>
                    <a:pt x="38100" y="368808"/>
                  </a:lnTo>
                  <a:lnTo>
                    <a:pt x="39624" y="376428"/>
                  </a:lnTo>
                  <a:lnTo>
                    <a:pt x="39624" y="384048"/>
                  </a:lnTo>
                  <a:lnTo>
                    <a:pt x="39624" y="387095"/>
                  </a:lnTo>
                  <a:lnTo>
                    <a:pt x="41148" y="394715"/>
                  </a:lnTo>
                  <a:lnTo>
                    <a:pt x="39624" y="388619"/>
                  </a:lnTo>
                  <a:lnTo>
                    <a:pt x="36576" y="381000"/>
                  </a:lnTo>
                  <a:lnTo>
                    <a:pt x="35052" y="377952"/>
                  </a:lnTo>
                  <a:lnTo>
                    <a:pt x="33528" y="371856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40" name="Google Shape;9840;p120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7635240" y="4718303"/>
              <a:ext cx="193547" cy="203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41" name="Google Shape;9841;p120"/>
            <p:cNvSpPr/>
            <p:nvPr/>
          </p:nvSpPr>
          <p:spPr>
            <a:xfrm>
              <a:off x="7737347" y="4424171"/>
              <a:ext cx="11429" cy="175260"/>
            </a:xfrm>
            <a:custGeom>
              <a:rect b="b" l="l" r="r" t="t"/>
              <a:pathLst>
                <a:path extrusionOk="0" h="175260" w="11429">
                  <a:moveTo>
                    <a:pt x="0" y="4572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476" y="19050"/>
                  </a:lnTo>
                  <a:lnTo>
                    <a:pt x="1524" y="35052"/>
                  </a:lnTo>
                  <a:lnTo>
                    <a:pt x="2571" y="51054"/>
                  </a:lnTo>
                  <a:lnTo>
                    <a:pt x="3048" y="67056"/>
                  </a:lnTo>
                  <a:lnTo>
                    <a:pt x="3952" y="85605"/>
                  </a:lnTo>
                  <a:lnTo>
                    <a:pt x="4572" y="104584"/>
                  </a:lnTo>
                  <a:lnTo>
                    <a:pt x="5191" y="123848"/>
                  </a:lnTo>
                  <a:lnTo>
                    <a:pt x="6096" y="143256"/>
                  </a:lnTo>
                  <a:lnTo>
                    <a:pt x="7620" y="153614"/>
                  </a:lnTo>
                  <a:lnTo>
                    <a:pt x="10287" y="165544"/>
                  </a:lnTo>
                  <a:lnTo>
                    <a:pt x="11239" y="174331"/>
                  </a:lnTo>
                  <a:lnTo>
                    <a:pt x="7620" y="175260"/>
                  </a:lnTo>
                  <a:lnTo>
                    <a:pt x="6096" y="173736"/>
                  </a:lnTo>
                  <a:lnTo>
                    <a:pt x="7620" y="170688"/>
                  </a:lnTo>
                  <a:lnTo>
                    <a:pt x="6096" y="169164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2" name="Google Shape;9842;p120"/>
            <p:cNvSpPr/>
            <p:nvPr/>
          </p:nvSpPr>
          <p:spPr>
            <a:xfrm>
              <a:off x="7508747" y="4347019"/>
              <a:ext cx="161925" cy="1136650"/>
            </a:xfrm>
            <a:custGeom>
              <a:rect b="b" l="l" r="r" t="t"/>
              <a:pathLst>
                <a:path extrusionOk="0" h="1136650" w="161925">
                  <a:moveTo>
                    <a:pt x="128016" y="952"/>
                  </a:moveTo>
                  <a:lnTo>
                    <a:pt x="117062" y="119"/>
                  </a:lnTo>
                  <a:lnTo>
                    <a:pt x="106680" y="0"/>
                  </a:lnTo>
                  <a:lnTo>
                    <a:pt x="96297" y="738"/>
                  </a:lnTo>
                  <a:lnTo>
                    <a:pt x="47625" y="9977"/>
                  </a:lnTo>
                  <a:lnTo>
                    <a:pt x="35052" y="13144"/>
                  </a:lnTo>
                  <a:lnTo>
                    <a:pt x="27932" y="14311"/>
                  </a:lnTo>
                  <a:lnTo>
                    <a:pt x="20383" y="15620"/>
                  </a:lnTo>
                  <a:lnTo>
                    <a:pt x="12549" y="17216"/>
                  </a:lnTo>
                  <a:lnTo>
                    <a:pt x="4572" y="19240"/>
                  </a:lnTo>
                  <a:lnTo>
                    <a:pt x="0" y="19240"/>
                  </a:lnTo>
                  <a:lnTo>
                    <a:pt x="1524" y="23812"/>
                  </a:lnTo>
                  <a:lnTo>
                    <a:pt x="1524" y="28384"/>
                  </a:lnTo>
                  <a:lnTo>
                    <a:pt x="1809" y="37290"/>
                  </a:lnTo>
                  <a:lnTo>
                    <a:pt x="2667" y="45910"/>
                  </a:lnTo>
                  <a:lnTo>
                    <a:pt x="4095" y="54530"/>
                  </a:lnTo>
                  <a:lnTo>
                    <a:pt x="6096" y="63436"/>
                  </a:lnTo>
                  <a:lnTo>
                    <a:pt x="9239" y="80343"/>
                  </a:lnTo>
                  <a:lnTo>
                    <a:pt x="11811" y="96964"/>
                  </a:lnTo>
                  <a:lnTo>
                    <a:pt x="13811" y="113585"/>
                  </a:lnTo>
                  <a:lnTo>
                    <a:pt x="15240" y="130492"/>
                  </a:lnTo>
                  <a:lnTo>
                    <a:pt x="18192" y="156781"/>
                  </a:lnTo>
                  <a:lnTo>
                    <a:pt x="20574" y="183070"/>
                  </a:lnTo>
                  <a:lnTo>
                    <a:pt x="22955" y="209359"/>
                  </a:lnTo>
                  <a:lnTo>
                    <a:pt x="25908" y="235648"/>
                  </a:lnTo>
                  <a:lnTo>
                    <a:pt x="28694" y="265628"/>
                  </a:lnTo>
                  <a:lnTo>
                    <a:pt x="32194" y="296036"/>
                  </a:lnTo>
                  <a:lnTo>
                    <a:pt x="35980" y="326731"/>
                  </a:lnTo>
                  <a:lnTo>
                    <a:pt x="39624" y="357568"/>
                  </a:lnTo>
                  <a:lnTo>
                    <a:pt x="46291" y="417766"/>
                  </a:lnTo>
                  <a:lnTo>
                    <a:pt x="51816" y="477964"/>
                  </a:lnTo>
                  <a:lnTo>
                    <a:pt x="54125" y="507682"/>
                  </a:lnTo>
                  <a:lnTo>
                    <a:pt x="56578" y="537400"/>
                  </a:lnTo>
                  <a:lnTo>
                    <a:pt x="59316" y="567118"/>
                  </a:lnTo>
                  <a:lnTo>
                    <a:pt x="62484" y="596836"/>
                  </a:lnTo>
                  <a:lnTo>
                    <a:pt x="65651" y="624268"/>
                  </a:lnTo>
                  <a:lnTo>
                    <a:pt x="68389" y="651700"/>
                  </a:lnTo>
                  <a:lnTo>
                    <a:pt x="70842" y="679132"/>
                  </a:lnTo>
                  <a:lnTo>
                    <a:pt x="73152" y="706564"/>
                  </a:lnTo>
                  <a:lnTo>
                    <a:pt x="74556" y="733996"/>
                  </a:lnTo>
                  <a:lnTo>
                    <a:pt x="76390" y="761428"/>
                  </a:lnTo>
                  <a:lnTo>
                    <a:pt x="78509" y="788860"/>
                  </a:lnTo>
                  <a:lnTo>
                    <a:pt x="80772" y="816292"/>
                  </a:lnTo>
                  <a:lnTo>
                    <a:pt x="82176" y="838247"/>
                  </a:lnTo>
                  <a:lnTo>
                    <a:pt x="84010" y="860488"/>
                  </a:lnTo>
                  <a:lnTo>
                    <a:pt x="86129" y="882729"/>
                  </a:lnTo>
                  <a:lnTo>
                    <a:pt x="88392" y="904684"/>
                  </a:lnTo>
                  <a:lnTo>
                    <a:pt x="89773" y="925258"/>
                  </a:lnTo>
                  <a:lnTo>
                    <a:pt x="91440" y="945832"/>
                  </a:lnTo>
                  <a:lnTo>
                    <a:pt x="93106" y="966406"/>
                  </a:lnTo>
                  <a:lnTo>
                    <a:pt x="94488" y="986980"/>
                  </a:lnTo>
                  <a:lnTo>
                    <a:pt x="94488" y="1005006"/>
                  </a:lnTo>
                  <a:lnTo>
                    <a:pt x="94488" y="1022604"/>
                  </a:lnTo>
                  <a:lnTo>
                    <a:pt x="94488" y="1039915"/>
                  </a:lnTo>
                  <a:lnTo>
                    <a:pt x="94488" y="1057084"/>
                  </a:lnTo>
                  <a:lnTo>
                    <a:pt x="94273" y="1066490"/>
                  </a:lnTo>
                  <a:lnTo>
                    <a:pt x="93916" y="1076325"/>
                  </a:lnTo>
                  <a:lnTo>
                    <a:pt x="93845" y="1086445"/>
                  </a:lnTo>
                  <a:lnTo>
                    <a:pt x="94488" y="1096708"/>
                  </a:lnTo>
                  <a:lnTo>
                    <a:pt x="96012" y="1099756"/>
                  </a:lnTo>
                  <a:lnTo>
                    <a:pt x="97536" y="1104328"/>
                  </a:lnTo>
                  <a:lnTo>
                    <a:pt x="97536" y="1108900"/>
                  </a:lnTo>
                  <a:lnTo>
                    <a:pt x="99060" y="1113472"/>
                  </a:lnTo>
                  <a:lnTo>
                    <a:pt x="100584" y="1116520"/>
                  </a:lnTo>
                  <a:lnTo>
                    <a:pt x="102108" y="1121092"/>
                  </a:lnTo>
                  <a:lnTo>
                    <a:pt x="102108" y="1124140"/>
                  </a:lnTo>
                  <a:lnTo>
                    <a:pt x="102108" y="1127188"/>
                  </a:lnTo>
                  <a:lnTo>
                    <a:pt x="102108" y="1130236"/>
                  </a:lnTo>
                  <a:lnTo>
                    <a:pt x="102108" y="1131760"/>
                  </a:lnTo>
                  <a:lnTo>
                    <a:pt x="102108" y="1133284"/>
                  </a:lnTo>
                  <a:lnTo>
                    <a:pt x="102108" y="1134808"/>
                  </a:lnTo>
                  <a:lnTo>
                    <a:pt x="102108" y="1136332"/>
                  </a:lnTo>
                  <a:lnTo>
                    <a:pt x="103632" y="1136332"/>
                  </a:lnTo>
                  <a:lnTo>
                    <a:pt x="105156" y="1136332"/>
                  </a:lnTo>
                  <a:lnTo>
                    <a:pt x="108204" y="1136332"/>
                  </a:lnTo>
                  <a:lnTo>
                    <a:pt x="115728" y="1136022"/>
                  </a:lnTo>
                  <a:lnTo>
                    <a:pt x="155805" y="1121449"/>
                  </a:lnTo>
                  <a:lnTo>
                    <a:pt x="161544" y="1118044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3" name="Google Shape;9843;p120"/>
            <p:cNvSpPr/>
            <p:nvPr/>
          </p:nvSpPr>
          <p:spPr>
            <a:xfrm>
              <a:off x="6752844" y="4425886"/>
              <a:ext cx="226059" cy="1116964"/>
            </a:xfrm>
            <a:custGeom>
              <a:rect b="b" l="l" r="r" t="t"/>
              <a:pathLst>
                <a:path extrusionOk="0" h="1116964" w="226059">
                  <a:moveTo>
                    <a:pt x="0" y="33337"/>
                  </a:moveTo>
                  <a:lnTo>
                    <a:pt x="14620" y="28146"/>
                  </a:lnTo>
                  <a:lnTo>
                    <a:pt x="28955" y="23812"/>
                  </a:lnTo>
                  <a:lnTo>
                    <a:pt x="43291" y="20050"/>
                  </a:lnTo>
                  <a:lnTo>
                    <a:pt x="57912" y="16573"/>
                  </a:lnTo>
                  <a:lnTo>
                    <a:pt x="75080" y="12072"/>
                  </a:lnTo>
                  <a:lnTo>
                    <a:pt x="92392" y="8000"/>
                  </a:lnTo>
                  <a:lnTo>
                    <a:pt x="109989" y="4786"/>
                  </a:lnTo>
                  <a:lnTo>
                    <a:pt x="128016" y="2857"/>
                  </a:lnTo>
                  <a:lnTo>
                    <a:pt x="135659" y="1357"/>
                  </a:lnTo>
                  <a:lnTo>
                    <a:pt x="145732" y="0"/>
                  </a:lnTo>
                  <a:lnTo>
                    <a:pt x="156090" y="71"/>
                  </a:lnTo>
                  <a:lnTo>
                    <a:pt x="164592" y="2857"/>
                  </a:lnTo>
                  <a:lnTo>
                    <a:pt x="168521" y="8477"/>
                  </a:lnTo>
                  <a:lnTo>
                    <a:pt x="169735" y="16954"/>
                  </a:lnTo>
                  <a:lnTo>
                    <a:pt x="169521" y="26003"/>
                  </a:lnTo>
                  <a:lnTo>
                    <a:pt x="169164" y="33337"/>
                  </a:lnTo>
                  <a:lnTo>
                    <a:pt x="168925" y="53911"/>
                  </a:lnTo>
                  <a:lnTo>
                    <a:pt x="168402" y="74485"/>
                  </a:lnTo>
                  <a:lnTo>
                    <a:pt x="167878" y="95059"/>
                  </a:lnTo>
                  <a:lnTo>
                    <a:pt x="167640" y="115633"/>
                  </a:lnTo>
                  <a:lnTo>
                    <a:pt x="167925" y="151971"/>
                  </a:lnTo>
                  <a:lnTo>
                    <a:pt x="168783" y="188023"/>
                  </a:lnTo>
                  <a:lnTo>
                    <a:pt x="170211" y="224075"/>
                  </a:lnTo>
                  <a:lnTo>
                    <a:pt x="172212" y="260413"/>
                  </a:lnTo>
                  <a:lnTo>
                    <a:pt x="176761" y="312016"/>
                  </a:lnTo>
                  <a:lnTo>
                    <a:pt x="181178" y="363645"/>
                  </a:lnTo>
                  <a:lnTo>
                    <a:pt x="185328" y="415328"/>
                  </a:lnTo>
                  <a:lnTo>
                    <a:pt x="189078" y="467090"/>
                  </a:lnTo>
                  <a:lnTo>
                    <a:pt x="192295" y="518960"/>
                  </a:lnTo>
                  <a:lnTo>
                    <a:pt x="194845" y="570962"/>
                  </a:lnTo>
                  <a:lnTo>
                    <a:pt x="196595" y="623125"/>
                  </a:lnTo>
                  <a:lnTo>
                    <a:pt x="197738" y="662011"/>
                  </a:lnTo>
                  <a:lnTo>
                    <a:pt x="198881" y="701040"/>
                  </a:lnTo>
                  <a:lnTo>
                    <a:pt x="200024" y="740354"/>
                  </a:lnTo>
                  <a:lnTo>
                    <a:pt x="201168" y="780097"/>
                  </a:lnTo>
                  <a:lnTo>
                    <a:pt x="203715" y="810053"/>
                  </a:lnTo>
                  <a:lnTo>
                    <a:pt x="206692" y="840295"/>
                  </a:lnTo>
                  <a:lnTo>
                    <a:pt x="209954" y="870537"/>
                  </a:lnTo>
                  <a:lnTo>
                    <a:pt x="213360" y="900493"/>
                  </a:lnTo>
                  <a:lnTo>
                    <a:pt x="215384" y="922210"/>
                  </a:lnTo>
                  <a:lnTo>
                    <a:pt x="216979" y="943927"/>
                  </a:lnTo>
                  <a:lnTo>
                    <a:pt x="218289" y="965644"/>
                  </a:lnTo>
                  <a:lnTo>
                    <a:pt x="219456" y="987361"/>
                  </a:lnTo>
                  <a:lnTo>
                    <a:pt x="220360" y="1003101"/>
                  </a:lnTo>
                  <a:lnTo>
                    <a:pt x="220980" y="1018413"/>
                  </a:lnTo>
                  <a:lnTo>
                    <a:pt x="221599" y="1033438"/>
                  </a:lnTo>
                  <a:lnTo>
                    <a:pt x="222504" y="1048321"/>
                  </a:lnTo>
                  <a:lnTo>
                    <a:pt x="222527" y="1056560"/>
                  </a:lnTo>
                  <a:lnTo>
                    <a:pt x="222694" y="1065085"/>
                  </a:lnTo>
                  <a:lnTo>
                    <a:pt x="223146" y="1073610"/>
                  </a:lnTo>
                  <a:lnTo>
                    <a:pt x="224028" y="1081849"/>
                  </a:lnTo>
                  <a:lnTo>
                    <a:pt x="224028" y="1084897"/>
                  </a:lnTo>
                  <a:lnTo>
                    <a:pt x="224028" y="1089469"/>
                  </a:lnTo>
                  <a:lnTo>
                    <a:pt x="224028" y="1092517"/>
                  </a:lnTo>
                  <a:lnTo>
                    <a:pt x="225552" y="1094041"/>
                  </a:lnTo>
                  <a:lnTo>
                    <a:pt x="225552" y="1095565"/>
                  </a:lnTo>
                  <a:lnTo>
                    <a:pt x="225552" y="1097089"/>
                  </a:lnTo>
                  <a:lnTo>
                    <a:pt x="225552" y="1101661"/>
                  </a:lnTo>
                  <a:lnTo>
                    <a:pt x="225552" y="1100137"/>
                  </a:lnTo>
                  <a:lnTo>
                    <a:pt x="222504" y="1101661"/>
                  </a:lnTo>
                  <a:lnTo>
                    <a:pt x="214479" y="1104185"/>
                  </a:lnTo>
                  <a:lnTo>
                    <a:pt x="206311" y="1106995"/>
                  </a:lnTo>
                  <a:lnTo>
                    <a:pt x="197858" y="1109805"/>
                  </a:lnTo>
                  <a:lnTo>
                    <a:pt x="188976" y="1112329"/>
                  </a:lnTo>
                  <a:lnTo>
                    <a:pt x="176641" y="1114972"/>
                  </a:lnTo>
                  <a:lnTo>
                    <a:pt x="164592" y="1116330"/>
                  </a:lnTo>
                  <a:lnTo>
                    <a:pt x="152542" y="1116830"/>
                  </a:lnTo>
                  <a:lnTo>
                    <a:pt x="140208" y="1116901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4" name="Google Shape;9844;p120"/>
            <p:cNvSpPr/>
            <p:nvPr/>
          </p:nvSpPr>
          <p:spPr>
            <a:xfrm>
              <a:off x="7190232" y="4860035"/>
              <a:ext cx="96520" cy="20320"/>
            </a:xfrm>
            <a:custGeom>
              <a:rect b="b" l="l" r="r" t="t"/>
              <a:pathLst>
                <a:path extrusionOk="0" h="20320" w="96520">
                  <a:moveTo>
                    <a:pt x="0" y="19812"/>
                  </a:moveTo>
                  <a:lnTo>
                    <a:pt x="48768" y="13716"/>
                  </a:lnTo>
                  <a:lnTo>
                    <a:pt x="60221" y="10334"/>
                  </a:lnTo>
                  <a:lnTo>
                    <a:pt x="71818" y="7239"/>
                  </a:lnTo>
                  <a:lnTo>
                    <a:pt x="83700" y="4714"/>
                  </a:lnTo>
                  <a:lnTo>
                    <a:pt x="96012" y="3048"/>
                  </a:lnTo>
                  <a:lnTo>
                    <a:pt x="88391" y="3048"/>
                  </a:lnTo>
                  <a:lnTo>
                    <a:pt x="86868" y="7620"/>
                  </a:lnTo>
                  <a:lnTo>
                    <a:pt x="89916" y="0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45" name="Google Shape;9845;p120"/>
            <p:cNvGrpSpPr/>
            <p:nvPr/>
          </p:nvGrpSpPr>
          <p:grpSpPr>
            <a:xfrm>
              <a:off x="8330303" y="5716523"/>
              <a:ext cx="201302" cy="339852"/>
              <a:chOff x="8330303" y="5716523"/>
              <a:chExt cx="201302" cy="339852"/>
            </a:xfrm>
          </p:grpSpPr>
          <p:pic>
            <p:nvPicPr>
              <p:cNvPr id="9846" name="Google Shape;9846;p120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8330303" y="5716523"/>
                <a:ext cx="94368" cy="2043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847" name="Google Shape;9847;p120"/>
              <p:cNvSpPr/>
              <p:nvPr/>
            </p:nvSpPr>
            <p:spPr>
              <a:xfrm>
                <a:off x="8418576" y="5728715"/>
                <a:ext cx="113029" cy="327660"/>
              </a:xfrm>
              <a:custGeom>
                <a:rect b="b" l="l" r="r" t="t"/>
                <a:pathLst>
                  <a:path extrusionOk="0" h="327660" w="113029">
                    <a:moveTo>
                      <a:pt x="0" y="0"/>
                    </a:moveTo>
                    <a:lnTo>
                      <a:pt x="2286" y="13954"/>
                    </a:lnTo>
                    <a:lnTo>
                      <a:pt x="4572" y="28194"/>
                    </a:lnTo>
                    <a:lnTo>
                      <a:pt x="6858" y="42433"/>
                    </a:lnTo>
                    <a:lnTo>
                      <a:pt x="9144" y="56387"/>
                    </a:lnTo>
                    <a:lnTo>
                      <a:pt x="11263" y="70080"/>
                    </a:lnTo>
                    <a:lnTo>
                      <a:pt x="13525" y="83629"/>
                    </a:lnTo>
                    <a:lnTo>
                      <a:pt x="33528" y="122872"/>
                    </a:lnTo>
                    <a:lnTo>
                      <a:pt x="50292" y="128016"/>
                    </a:lnTo>
                    <a:lnTo>
                      <a:pt x="61817" y="126182"/>
                    </a:lnTo>
                    <a:lnTo>
                      <a:pt x="95583" y="97226"/>
                    </a:lnTo>
                    <a:lnTo>
                      <a:pt x="111037" y="58650"/>
                    </a:lnTo>
                    <a:lnTo>
                      <a:pt x="112514" y="42791"/>
                    </a:lnTo>
                    <a:lnTo>
                      <a:pt x="111252" y="36575"/>
                    </a:lnTo>
                    <a:lnTo>
                      <a:pt x="109728" y="35051"/>
                    </a:lnTo>
                    <a:lnTo>
                      <a:pt x="108204" y="35051"/>
                    </a:lnTo>
                    <a:lnTo>
                      <a:pt x="103632" y="39623"/>
                    </a:lnTo>
                    <a:lnTo>
                      <a:pt x="102108" y="44195"/>
                    </a:lnTo>
                    <a:lnTo>
                      <a:pt x="100584" y="51815"/>
                    </a:lnTo>
                    <a:lnTo>
                      <a:pt x="99941" y="68699"/>
                    </a:lnTo>
                    <a:lnTo>
                      <a:pt x="100012" y="85153"/>
                    </a:lnTo>
                    <a:lnTo>
                      <a:pt x="100369" y="101322"/>
                    </a:lnTo>
                    <a:lnTo>
                      <a:pt x="100584" y="117347"/>
                    </a:lnTo>
                    <a:lnTo>
                      <a:pt x="100774" y="162115"/>
                    </a:lnTo>
                    <a:lnTo>
                      <a:pt x="102108" y="205740"/>
                    </a:lnTo>
                    <a:lnTo>
                      <a:pt x="105156" y="245364"/>
                    </a:lnTo>
                    <a:lnTo>
                      <a:pt x="106822" y="265318"/>
                    </a:lnTo>
                    <a:lnTo>
                      <a:pt x="108204" y="284988"/>
                    </a:lnTo>
                    <a:lnTo>
                      <a:pt x="108465" y="294132"/>
                    </a:lnTo>
                    <a:lnTo>
                      <a:pt x="109156" y="303276"/>
                    </a:lnTo>
                    <a:lnTo>
                      <a:pt x="110132" y="312419"/>
                    </a:lnTo>
                    <a:lnTo>
                      <a:pt x="111252" y="321563"/>
                    </a:lnTo>
                    <a:lnTo>
                      <a:pt x="111252" y="323087"/>
                    </a:lnTo>
                    <a:lnTo>
                      <a:pt x="112776" y="324612"/>
                    </a:lnTo>
                    <a:lnTo>
                      <a:pt x="111252" y="326136"/>
                    </a:lnTo>
                    <a:lnTo>
                      <a:pt x="109728" y="327660"/>
                    </a:lnTo>
                    <a:lnTo>
                      <a:pt x="106680" y="324612"/>
                    </a:lnTo>
                    <a:lnTo>
                      <a:pt x="106680" y="323087"/>
                    </a:lnTo>
                  </a:path>
                </a:pathLst>
              </a:custGeom>
              <a:noFill/>
              <a:ln cap="flat" cmpd="sng" w="152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851" name="Shape 9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52" name="Google Shape;9852;p121"/>
          <p:cNvGrpSpPr/>
          <p:nvPr/>
        </p:nvGrpSpPr>
        <p:grpSpPr>
          <a:xfrm>
            <a:off x="623374" y="873974"/>
            <a:ext cx="8410920" cy="2220600"/>
            <a:chOff x="3188207" y="1923288"/>
            <a:chExt cx="6749795" cy="1586483"/>
          </a:xfrm>
        </p:grpSpPr>
        <p:pic>
          <p:nvPicPr>
            <p:cNvPr id="9853" name="Google Shape;9853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88207" y="2276856"/>
              <a:ext cx="166116" cy="2484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54" name="Google Shape;9854;p121"/>
            <p:cNvSpPr/>
            <p:nvPr/>
          </p:nvSpPr>
          <p:spPr>
            <a:xfrm>
              <a:off x="3456432" y="2369819"/>
              <a:ext cx="104139" cy="76835"/>
            </a:xfrm>
            <a:custGeom>
              <a:rect b="b" l="l" r="r" t="t"/>
              <a:pathLst>
                <a:path extrusionOk="0" h="76835" w="104139">
                  <a:moveTo>
                    <a:pt x="0" y="9144"/>
                  </a:moveTo>
                  <a:lnTo>
                    <a:pt x="13977" y="6429"/>
                  </a:lnTo>
                  <a:lnTo>
                    <a:pt x="28384" y="3429"/>
                  </a:lnTo>
                  <a:lnTo>
                    <a:pt x="43076" y="1000"/>
                  </a:lnTo>
                  <a:lnTo>
                    <a:pt x="57911" y="0"/>
                  </a:lnTo>
                  <a:lnTo>
                    <a:pt x="62483" y="0"/>
                  </a:lnTo>
                  <a:lnTo>
                    <a:pt x="67056" y="0"/>
                  </a:lnTo>
                  <a:lnTo>
                    <a:pt x="70103" y="1524"/>
                  </a:lnTo>
                </a:path>
                <a:path extrusionOk="0" h="76835" w="104139">
                  <a:moveTo>
                    <a:pt x="33527" y="73151"/>
                  </a:moveTo>
                  <a:lnTo>
                    <a:pt x="45148" y="76152"/>
                  </a:lnTo>
                  <a:lnTo>
                    <a:pt x="55625" y="76581"/>
                  </a:lnTo>
                  <a:lnTo>
                    <a:pt x="66103" y="75295"/>
                  </a:lnTo>
                  <a:lnTo>
                    <a:pt x="77724" y="73151"/>
                  </a:lnTo>
                  <a:lnTo>
                    <a:pt x="84558" y="71985"/>
                  </a:lnTo>
                  <a:lnTo>
                    <a:pt x="91249" y="70675"/>
                  </a:lnTo>
                  <a:lnTo>
                    <a:pt x="97655" y="69080"/>
                  </a:lnTo>
                  <a:lnTo>
                    <a:pt x="103632" y="67056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5" name="Google Shape;9855;p121"/>
            <p:cNvSpPr/>
            <p:nvPr/>
          </p:nvSpPr>
          <p:spPr>
            <a:xfrm>
              <a:off x="6252971" y="1979557"/>
              <a:ext cx="264159" cy="1221105"/>
            </a:xfrm>
            <a:custGeom>
              <a:rect b="b" l="l" r="r" t="t"/>
              <a:pathLst>
                <a:path extrusionOk="0" h="1221105" w="264159">
                  <a:moveTo>
                    <a:pt x="0" y="18407"/>
                  </a:moveTo>
                  <a:lnTo>
                    <a:pt x="38790" y="14549"/>
                  </a:lnTo>
                  <a:lnTo>
                    <a:pt x="66913" y="8691"/>
                  </a:lnTo>
                  <a:lnTo>
                    <a:pt x="82295" y="5072"/>
                  </a:lnTo>
                  <a:lnTo>
                    <a:pt x="97678" y="2024"/>
                  </a:lnTo>
                  <a:lnTo>
                    <a:pt x="112775" y="119"/>
                  </a:lnTo>
                  <a:lnTo>
                    <a:pt x="123253" y="0"/>
                  </a:lnTo>
                  <a:lnTo>
                    <a:pt x="133731" y="309"/>
                  </a:lnTo>
                  <a:lnTo>
                    <a:pt x="164020" y="25074"/>
                  </a:lnTo>
                  <a:lnTo>
                    <a:pt x="169402" y="71366"/>
                  </a:lnTo>
                  <a:lnTo>
                    <a:pt x="170640" y="119372"/>
                  </a:lnTo>
                  <a:lnTo>
                    <a:pt x="170688" y="143375"/>
                  </a:lnTo>
                  <a:lnTo>
                    <a:pt x="172116" y="176522"/>
                  </a:lnTo>
                  <a:lnTo>
                    <a:pt x="174116" y="209669"/>
                  </a:lnTo>
                  <a:lnTo>
                    <a:pt x="176688" y="242816"/>
                  </a:lnTo>
                  <a:lnTo>
                    <a:pt x="179831" y="275963"/>
                  </a:lnTo>
                  <a:lnTo>
                    <a:pt x="182737" y="320563"/>
                  </a:lnTo>
                  <a:lnTo>
                    <a:pt x="184785" y="365307"/>
                  </a:lnTo>
                  <a:lnTo>
                    <a:pt x="186261" y="410336"/>
                  </a:lnTo>
                  <a:lnTo>
                    <a:pt x="187452" y="455795"/>
                  </a:lnTo>
                  <a:lnTo>
                    <a:pt x="188404" y="492371"/>
                  </a:lnTo>
                  <a:lnTo>
                    <a:pt x="189357" y="528947"/>
                  </a:lnTo>
                  <a:lnTo>
                    <a:pt x="193548" y="602099"/>
                  </a:lnTo>
                  <a:lnTo>
                    <a:pt x="201549" y="672965"/>
                  </a:lnTo>
                  <a:lnTo>
                    <a:pt x="211836" y="743831"/>
                  </a:lnTo>
                  <a:lnTo>
                    <a:pt x="217289" y="779264"/>
                  </a:lnTo>
                  <a:lnTo>
                    <a:pt x="222313" y="814697"/>
                  </a:lnTo>
                  <a:lnTo>
                    <a:pt x="231648" y="885563"/>
                  </a:lnTo>
                  <a:lnTo>
                    <a:pt x="235719" y="925544"/>
                  </a:lnTo>
                  <a:lnTo>
                    <a:pt x="239077" y="965382"/>
                  </a:lnTo>
                  <a:lnTo>
                    <a:pt x="242149" y="1004935"/>
                  </a:lnTo>
                  <a:lnTo>
                    <a:pt x="245364" y="1044059"/>
                  </a:lnTo>
                  <a:lnTo>
                    <a:pt x="247435" y="1065776"/>
                  </a:lnTo>
                  <a:lnTo>
                    <a:pt x="249364" y="1087493"/>
                  </a:lnTo>
                  <a:lnTo>
                    <a:pt x="251579" y="1109210"/>
                  </a:lnTo>
                  <a:lnTo>
                    <a:pt x="254507" y="1130927"/>
                  </a:lnTo>
                  <a:lnTo>
                    <a:pt x="255912" y="1142595"/>
                  </a:lnTo>
                  <a:lnTo>
                    <a:pt x="257746" y="1154549"/>
                  </a:lnTo>
                  <a:lnTo>
                    <a:pt x="259865" y="1166502"/>
                  </a:lnTo>
                  <a:lnTo>
                    <a:pt x="262128" y="1178171"/>
                  </a:lnTo>
                  <a:lnTo>
                    <a:pt x="262128" y="1181219"/>
                  </a:lnTo>
                  <a:lnTo>
                    <a:pt x="262128" y="1184267"/>
                  </a:lnTo>
                  <a:lnTo>
                    <a:pt x="262128" y="1188839"/>
                  </a:lnTo>
                  <a:lnTo>
                    <a:pt x="263652" y="1188839"/>
                  </a:lnTo>
                  <a:lnTo>
                    <a:pt x="259080" y="1188839"/>
                  </a:lnTo>
                  <a:lnTo>
                    <a:pt x="256031" y="1188839"/>
                  </a:lnTo>
                  <a:lnTo>
                    <a:pt x="251460" y="1188839"/>
                  </a:lnTo>
                  <a:lnTo>
                    <a:pt x="244816" y="1188862"/>
                  </a:lnTo>
                  <a:lnTo>
                    <a:pt x="197358" y="1198173"/>
                  </a:lnTo>
                  <a:lnTo>
                    <a:pt x="159496" y="1211627"/>
                  </a:lnTo>
                  <a:lnTo>
                    <a:pt x="148590" y="1215699"/>
                  </a:lnTo>
                  <a:lnTo>
                    <a:pt x="137683" y="1218914"/>
                  </a:lnTo>
                  <a:lnTo>
                    <a:pt x="126492" y="1220843"/>
                  </a:lnTo>
                  <a:lnTo>
                    <a:pt x="123444" y="1220843"/>
                  </a:lnTo>
                  <a:lnTo>
                    <a:pt x="121920" y="1220843"/>
                  </a:lnTo>
                  <a:lnTo>
                    <a:pt x="120396" y="1220843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56" name="Google Shape;9856;p1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15456" y="3352800"/>
              <a:ext cx="263651" cy="140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57" name="Google Shape;9857;p121"/>
            <p:cNvSpPr/>
            <p:nvPr/>
          </p:nvSpPr>
          <p:spPr>
            <a:xfrm>
              <a:off x="5844539" y="2161032"/>
              <a:ext cx="27939" cy="227330"/>
            </a:xfrm>
            <a:custGeom>
              <a:rect b="b" l="l" r="r" t="t"/>
              <a:pathLst>
                <a:path extrusionOk="0" h="227330" w="27939">
                  <a:moveTo>
                    <a:pt x="0" y="0"/>
                  </a:moveTo>
                  <a:lnTo>
                    <a:pt x="2143" y="16668"/>
                  </a:lnTo>
                  <a:lnTo>
                    <a:pt x="5715" y="32766"/>
                  </a:lnTo>
                  <a:lnTo>
                    <a:pt x="9858" y="48863"/>
                  </a:lnTo>
                  <a:lnTo>
                    <a:pt x="13716" y="65532"/>
                  </a:lnTo>
                  <a:lnTo>
                    <a:pt x="19621" y="106680"/>
                  </a:lnTo>
                  <a:lnTo>
                    <a:pt x="24384" y="147828"/>
                  </a:lnTo>
                  <a:lnTo>
                    <a:pt x="24622" y="163591"/>
                  </a:lnTo>
                  <a:lnTo>
                    <a:pt x="25146" y="179070"/>
                  </a:lnTo>
                  <a:lnTo>
                    <a:pt x="25669" y="194548"/>
                  </a:lnTo>
                  <a:lnTo>
                    <a:pt x="25908" y="210311"/>
                  </a:lnTo>
                  <a:lnTo>
                    <a:pt x="25908" y="220980"/>
                  </a:lnTo>
                  <a:lnTo>
                    <a:pt x="27432" y="222504"/>
                  </a:lnTo>
                  <a:lnTo>
                    <a:pt x="21336" y="227076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58" name="Google Shape;9858;p1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25667" y="2496311"/>
              <a:ext cx="117347" cy="1249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59" name="Google Shape;9859;p121"/>
            <p:cNvSpPr/>
            <p:nvPr/>
          </p:nvSpPr>
          <p:spPr>
            <a:xfrm>
              <a:off x="5897879" y="2555748"/>
              <a:ext cx="1904" cy="67310"/>
            </a:xfrm>
            <a:custGeom>
              <a:rect b="b" l="l" r="r" t="t"/>
              <a:pathLst>
                <a:path extrusionOk="0" h="67310" w="1904">
                  <a:moveTo>
                    <a:pt x="1523" y="0"/>
                  </a:moveTo>
                  <a:lnTo>
                    <a:pt x="1714" y="16906"/>
                  </a:lnTo>
                  <a:lnTo>
                    <a:pt x="1904" y="33527"/>
                  </a:lnTo>
                  <a:lnTo>
                    <a:pt x="1523" y="50149"/>
                  </a:lnTo>
                  <a:lnTo>
                    <a:pt x="0" y="67055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0" name="Google Shape;9860;p121"/>
            <p:cNvSpPr/>
            <p:nvPr/>
          </p:nvSpPr>
          <p:spPr>
            <a:xfrm>
              <a:off x="5856732" y="2770632"/>
              <a:ext cx="24764" cy="350519"/>
            </a:xfrm>
            <a:custGeom>
              <a:rect b="b" l="l" r="r" t="t"/>
              <a:pathLst>
                <a:path extrusionOk="0" h="350519" w="24764">
                  <a:moveTo>
                    <a:pt x="0" y="0"/>
                  </a:moveTo>
                  <a:lnTo>
                    <a:pt x="1404" y="16002"/>
                  </a:lnTo>
                  <a:lnTo>
                    <a:pt x="3238" y="32004"/>
                  </a:lnTo>
                  <a:lnTo>
                    <a:pt x="5357" y="48006"/>
                  </a:lnTo>
                  <a:lnTo>
                    <a:pt x="7620" y="64008"/>
                  </a:lnTo>
                  <a:lnTo>
                    <a:pt x="8763" y="90535"/>
                  </a:lnTo>
                  <a:lnTo>
                    <a:pt x="9906" y="117348"/>
                  </a:lnTo>
                  <a:lnTo>
                    <a:pt x="11049" y="144160"/>
                  </a:lnTo>
                  <a:lnTo>
                    <a:pt x="12192" y="170688"/>
                  </a:lnTo>
                  <a:lnTo>
                    <a:pt x="13358" y="198096"/>
                  </a:lnTo>
                  <a:lnTo>
                    <a:pt x="14668" y="225361"/>
                  </a:lnTo>
                  <a:lnTo>
                    <a:pt x="16263" y="252341"/>
                  </a:lnTo>
                  <a:lnTo>
                    <a:pt x="18288" y="278892"/>
                  </a:lnTo>
                  <a:lnTo>
                    <a:pt x="19454" y="295775"/>
                  </a:lnTo>
                  <a:lnTo>
                    <a:pt x="20764" y="312229"/>
                  </a:lnTo>
                  <a:lnTo>
                    <a:pt x="22359" y="328398"/>
                  </a:lnTo>
                  <a:lnTo>
                    <a:pt x="24384" y="344423"/>
                  </a:lnTo>
                  <a:lnTo>
                    <a:pt x="24384" y="347472"/>
                  </a:lnTo>
                  <a:lnTo>
                    <a:pt x="24384" y="348995"/>
                  </a:lnTo>
                  <a:lnTo>
                    <a:pt x="24384" y="350519"/>
                  </a:lnTo>
                  <a:lnTo>
                    <a:pt x="24360" y="341852"/>
                  </a:lnTo>
                  <a:lnTo>
                    <a:pt x="24193" y="333756"/>
                  </a:lnTo>
                  <a:lnTo>
                    <a:pt x="23741" y="325659"/>
                  </a:lnTo>
                  <a:lnTo>
                    <a:pt x="22860" y="316991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1" name="Google Shape;9861;p121"/>
            <p:cNvSpPr/>
            <p:nvPr/>
          </p:nvSpPr>
          <p:spPr>
            <a:xfrm>
              <a:off x="6117335" y="2176271"/>
              <a:ext cx="5079" cy="163194"/>
            </a:xfrm>
            <a:custGeom>
              <a:rect b="b" l="l" r="r" t="t"/>
              <a:pathLst>
                <a:path extrusionOk="0" h="163194" w="5079">
                  <a:moveTo>
                    <a:pt x="0" y="0"/>
                  </a:moveTo>
                  <a:lnTo>
                    <a:pt x="2786" y="46720"/>
                  </a:lnTo>
                  <a:lnTo>
                    <a:pt x="3048" y="97536"/>
                  </a:lnTo>
                  <a:lnTo>
                    <a:pt x="3048" y="115204"/>
                  </a:lnTo>
                  <a:lnTo>
                    <a:pt x="3048" y="132588"/>
                  </a:lnTo>
                  <a:lnTo>
                    <a:pt x="3286" y="140350"/>
                  </a:lnTo>
                  <a:lnTo>
                    <a:pt x="3810" y="147828"/>
                  </a:lnTo>
                  <a:lnTo>
                    <a:pt x="4333" y="155305"/>
                  </a:lnTo>
                  <a:lnTo>
                    <a:pt x="4572" y="163068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62" name="Google Shape;9862;p1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088379" y="2429255"/>
              <a:ext cx="234696" cy="1712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63" name="Google Shape;9863;p121"/>
            <p:cNvSpPr/>
            <p:nvPr/>
          </p:nvSpPr>
          <p:spPr>
            <a:xfrm>
              <a:off x="6195060" y="2785871"/>
              <a:ext cx="44450" cy="279400"/>
            </a:xfrm>
            <a:custGeom>
              <a:rect b="b" l="l" r="r" t="t"/>
              <a:pathLst>
                <a:path extrusionOk="0" h="279400" w="44450">
                  <a:moveTo>
                    <a:pt x="0" y="0"/>
                  </a:moveTo>
                  <a:lnTo>
                    <a:pt x="14358" y="50792"/>
                  </a:lnTo>
                  <a:lnTo>
                    <a:pt x="19954" y="94869"/>
                  </a:lnTo>
                  <a:lnTo>
                    <a:pt x="22860" y="121158"/>
                  </a:lnTo>
                  <a:lnTo>
                    <a:pt x="25765" y="147447"/>
                  </a:lnTo>
                  <a:lnTo>
                    <a:pt x="28956" y="173736"/>
                  </a:lnTo>
                  <a:lnTo>
                    <a:pt x="31265" y="194310"/>
                  </a:lnTo>
                  <a:lnTo>
                    <a:pt x="33718" y="214884"/>
                  </a:lnTo>
                  <a:lnTo>
                    <a:pt x="36456" y="235457"/>
                  </a:lnTo>
                  <a:lnTo>
                    <a:pt x="39624" y="256031"/>
                  </a:lnTo>
                  <a:lnTo>
                    <a:pt x="41148" y="263652"/>
                  </a:lnTo>
                  <a:lnTo>
                    <a:pt x="41148" y="271272"/>
                  </a:lnTo>
                  <a:lnTo>
                    <a:pt x="42672" y="278892"/>
                  </a:lnTo>
                  <a:lnTo>
                    <a:pt x="44196" y="275843"/>
                  </a:lnTo>
                  <a:lnTo>
                    <a:pt x="42672" y="271272"/>
                  </a:lnTo>
                  <a:lnTo>
                    <a:pt x="42672" y="268224"/>
                  </a:lnTo>
                  <a:lnTo>
                    <a:pt x="41148" y="263652"/>
                  </a:lnTo>
                  <a:lnTo>
                    <a:pt x="39624" y="259080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64" name="Google Shape;9864;p1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683495" y="3284220"/>
              <a:ext cx="254507" cy="121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65" name="Google Shape;9865;p121"/>
            <p:cNvSpPr/>
            <p:nvPr/>
          </p:nvSpPr>
          <p:spPr>
            <a:xfrm>
              <a:off x="4764023" y="2206751"/>
              <a:ext cx="1904" cy="147955"/>
            </a:xfrm>
            <a:custGeom>
              <a:rect b="b" l="l" r="r" t="t"/>
              <a:pathLst>
                <a:path extrusionOk="0" h="147955" w="1904">
                  <a:moveTo>
                    <a:pt x="1524" y="0"/>
                  </a:moveTo>
                  <a:lnTo>
                    <a:pt x="642" y="12334"/>
                  </a:lnTo>
                  <a:lnTo>
                    <a:pt x="190" y="24384"/>
                  </a:lnTo>
                  <a:lnTo>
                    <a:pt x="23" y="36433"/>
                  </a:lnTo>
                  <a:lnTo>
                    <a:pt x="0" y="48768"/>
                  </a:lnTo>
                  <a:lnTo>
                    <a:pt x="0" y="65674"/>
                  </a:lnTo>
                  <a:lnTo>
                    <a:pt x="0" y="82296"/>
                  </a:lnTo>
                  <a:lnTo>
                    <a:pt x="0" y="98917"/>
                  </a:lnTo>
                  <a:lnTo>
                    <a:pt x="0" y="115824"/>
                  </a:lnTo>
                  <a:lnTo>
                    <a:pt x="666" y="122943"/>
                  </a:lnTo>
                  <a:lnTo>
                    <a:pt x="762" y="130492"/>
                  </a:lnTo>
                  <a:lnTo>
                    <a:pt x="857" y="138326"/>
                  </a:lnTo>
                  <a:lnTo>
                    <a:pt x="1524" y="146304"/>
                  </a:lnTo>
                  <a:lnTo>
                    <a:pt x="1524" y="147828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66" name="Google Shape;9866;p1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735067" y="2535935"/>
              <a:ext cx="234696" cy="1783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67" name="Google Shape;9867;p121"/>
            <p:cNvSpPr/>
            <p:nvPr/>
          </p:nvSpPr>
          <p:spPr>
            <a:xfrm>
              <a:off x="5163311" y="2602992"/>
              <a:ext cx="12700" cy="1905"/>
            </a:xfrm>
            <a:custGeom>
              <a:rect b="b" l="l" r="r" t="t"/>
              <a:pathLst>
                <a:path extrusionOk="0" h="1905" w="12700">
                  <a:moveTo>
                    <a:pt x="0" y="1523"/>
                  </a:moveTo>
                  <a:lnTo>
                    <a:pt x="3048" y="1523"/>
                  </a:lnTo>
                  <a:lnTo>
                    <a:pt x="7619" y="1523"/>
                  </a:lnTo>
                  <a:lnTo>
                    <a:pt x="12191" y="0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8" name="Google Shape;9868;p121"/>
            <p:cNvSpPr/>
            <p:nvPr/>
          </p:nvSpPr>
          <p:spPr>
            <a:xfrm>
              <a:off x="5477255" y="2558795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15239" y="3048"/>
                  </a:moveTo>
                  <a:lnTo>
                    <a:pt x="15239" y="7620"/>
                  </a:lnTo>
                  <a:lnTo>
                    <a:pt x="15239" y="10668"/>
                  </a:lnTo>
                  <a:lnTo>
                    <a:pt x="12191" y="15240"/>
                  </a:lnTo>
                  <a:lnTo>
                    <a:pt x="3047" y="15240"/>
                  </a:lnTo>
                  <a:lnTo>
                    <a:pt x="0" y="10668"/>
                  </a:lnTo>
                  <a:lnTo>
                    <a:pt x="0" y="3048"/>
                  </a:lnTo>
                  <a:lnTo>
                    <a:pt x="3047" y="0"/>
                  </a:lnTo>
                  <a:lnTo>
                    <a:pt x="12191" y="0"/>
                  </a:lnTo>
                  <a:lnTo>
                    <a:pt x="15239" y="30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9" name="Google Shape;9869;p121"/>
            <p:cNvSpPr/>
            <p:nvPr/>
          </p:nvSpPr>
          <p:spPr>
            <a:xfrm>
              <a:off x="5330952" y="2583179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15239" y="4572"/>
                  </a:moveTo>
                  <a:lnTo>
                    <a:pt x="15239" y="7620"/>
                  </a:lnTo>
                  <a:lnTo>
                    <a:pt x="15239" y="12192"/>
                  </a:lnTo>
                  <a:lnTo>
                    <a:pt x="12191" y="15240"/>
                  </a:lnTo>
                  <a:lnTo>
                    <a:pt x="3047" y="15240"/>
                  </a:lnTo>
                  <a:lnTo>
                    <a:pt x="0" y="12192"/>
                  </a:lnTo>
                  <a:lnTo>
                    <a:pt x="0" y="4572"/>
                  </a:lnTo>
                  <a:lnTo>
                    <a:pt x="3047" y="0"/>
                  </a:lnTo>
                  <a:lnTo>
                    <a:pt x="12191" y="0"/>
                  </a:lnTo>
                  <a:lnTo>
                    <a:pt x="15239" y="45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0" name="Google Shape;9870;p121"/>
            <p:cNvSpPr/>
            <p:nvPr/>
          </p:nvSpPr>
          <p:spPr>
            <a:xfrm>
              <a:off x="4852415" y="2907792"/>
              <a:ext cx="30479" cy="289560"/>
            </a:xfrm>
            <a:custGeom>
              <a:rect b="b" l="l" r="r" t="t"/>
              <a:pathLst>
                <a:path extrusionOk="0" h="289560" w="30479">
                  <a:moveTo>
                    <a:pt x="0" y="0"/>
                  </a:moveTo>
                  <a:lnTo>
                    <a:pt x="12001" y="49720"/>
                  </a:lnTo>
                  <a:lnTo>
                    <a:pt x="18288" y="100584"/>
                  </a:lnTo>
                  <a:lnTo>
                    <a:pt x="21336" y="156972"/>
                  </a:lnTo>
                  <a:lnTo>
                    <a:pt x="22574" y="185023"/>
                  </a:lnTo>
                  <a:lnTo>
                    <a:pt x="24384" y="213359"/>
                  </a:lnTo>
                  <a:lnTo>
                    <a:pt x="24669" y="229600"/>
                  </a:lnTo>
                  <a:lnTo>
                    <a:pt x="25527" y="246126"/>
                  </a:lnTo>
                  <a:lnTo>
                    <a:pt x="26955" y="262651"/>
                  </a:lnTo>
                  <a:lnTo>
                    <a:pt x="28956" y="278892"/>
                  </a:lnTo>
                  <a:lnTo>
                    <a:pt x="28956" y="281940"/>
                  </a:lnTo>
                  <a:lnTo>
                    <a:pt x="28956" y="286512"/>
                  </a:lnTo>
                  <a:lnTo>
                    <a:pt x="30480" y="289559"/>
                  </a:lnTo>
                  <a:lnTo>
                    <a:pt x="30480" y="283464"/>
                  </a:lnTo>
                  <a:lnTo>
                    <a:pt x="28956" y="275843"/>
                  </a:lnTo>
                  <a:lnTo>
                    <a:pt x="28956" y="269748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71" name="Google Shape;9871;p121"/>
            <p:cNvGrpSpPr/>
            <p:nvPr/>
          </p:nvGrpSpPr>
          <p:grpSpPr>
            <a:xfrm>
              <a:off x="4158996" y="2099738"/>
              <a:ext cx="307847" cy="1406525"/>
              <a:chOff x="4158996" y="2099738"/>
              <a:chExt cx="307847" cy="1406525"/>
            </a:xfrm>
          </p:grpSpPr>
          <p:sp>
            <p:nvSpPr>
              <p:cNvPr id="9872" name="Google Shape;9872;p121"/>
              <p:cNvSpPr/>
              <p:nvPr/>
            </p:nvSpPr>
            <p:spPr>
              <a:xfrm>
                <a:off x="4158996" y="2099738"/>
                <a:ext cx="157479" cy="1406525"/>
              </a:xfrm>
              <a:custGeom>
                <a:rect b="b" l="l" r="r" t="t"/>
                <a:pathLst>
                  <a:path extrusionOk="0" h="1406525" w="157479">
                    <a:moveTo>
                      <a:pt x="149351" y="11001"/>
                    </a:moveTo>
                    <a:lnTo>
                      <a:pt x="139803" y="4833"/>
                    </a:lnTo>
                    <a:lnTo>
                      <a:pt x="132397" y="1666"/>
                    </a:lnTo>
                    <a:lnTo>
                      <a:pt x="124706" y="500"/>
                    </a:lnTo>
                    <a:lnTo>
                      <a:pt x="114299" y="333"/>
                    </a:lnTo>
                    <a:lnTo>
                      <a:pt x="101965" y="0"/>
                    </a:lnTo>
                    <a:lnTo>
                      <a:pt x="89915" y="1095"/>
                    </a:lnTo>
                    <a:lnTo>
                      <a:pt x="77866" y="3333"/>
                    </a:lnTo>
                    <a:lnTo>
                      <a:pt x="65531" y="6429"/>
                    </a:lnTo>
                    <a:lnTo>
                      <a:pt x="56149" y="8739"/>
                    </a:lnTo>
                    <a:lnTo>
                      <a:pt x="46481" y="11191"/>
                    </a:lnTo>
                    <a:lnTo>
                      <a:pt x="36814" y="13930"/>
                    </a:lnTo>
                    <a:lnTo>
                      <a:pt x="27431" y="17097"/>
                    </a:lnTo>
                    <a:lnTo>
                      <a:pt x="21335" y="18621"/>
                    </a:lnTo>
                    <a:lnTo>
                      <a:pt x="6095" y="55197"/>
                    </a:lnTo>
                    <a:lnTo>
                      <a:pt x="4071" y="71437"/>
                    </a:lnTo>
                    <a:lnTo>
                      <a:pt x="2476" y="87963"/>
                    </a:lnTo>
                    <a:lnTo>
                      <a:pt x="1166" y="104489"/>
                    </a:lnTo>
                    <a:lnTo>
                      <a:pt x="0" y="120729"/>
                    </a:lnTo>
                    <a:lnTo>
                      <a:pt x="47" y="144494"/>
                    </a:lnTo>
                    <a:lnTo>
                      <a:pt x="1285" y="191452"/>
                    </a:lnTo>
                    <a:lnTo>
                      <a:pt x="7191" y="252698"/>
                    </a:lnTo>
                    <a:lnTo>
                      <a:pt x="12191" y="289893"/>
                    </a:lnTo>
                    <a:lnTo>
                      <a:pt x="17192" y="327088"/>
                    </a:lnTo>
                    <a:lnTo>
                      <a:pt x="21335" y="364569"/>
                    </a:lnTo>
                    <a:lnTo>
                      <a:pt x="23717" y="411432"/>
                    </a:lnTo>
                    <a:lnTo>
                      <a:pt x="24383" y="458295"/>
                    </a:lnTo>
                    <a:lnTo>
                      <a:pt x="23907" y="505158"/>
                    </a:lnTo>
                    <a:lnTo>
                      <a:pt x="22859" y="552021"/>
                    </a:lnTo>
                    <a:lnTo>
                      <a:pt x="22431" y="589978"/>
                    </a:lnTo>
                    <a:lnTo>
                      <a:pt x="21717" y="628221"/>
                    </a:lnTo>
                    <a:lnTo>
                      <a:pt x="21574" y="666464"/>
                    </a:lnTo>
                    <a:lnTo>
                      <a:pt x="22860" y="704421"/>
                    </a:lnTo>
                    <a:lnTo>
                      <a:pt x="26622" y="752403"/>
                    </a:lnTo>
                    <a:lnTo>
                      <a:pt x="32385" y="800242"/>
                    </a:lnTo>
                    <a:lnTo>
                      <a:pt x="38719" y="847796"/>
                    </a:lnTo>
                    <a:lnTo>
                      <a:pt x="44196" y="894921"/>
                    </a:lnTo>
                    <a:lnTo>
                      <a:pt x="48220" y="932640"/>
                    </a:lnTo>
                    <a:lnTo>
                      <a:pt x="51244" y="970359"/>
                    </a:lnTo>
                    <a:lnTo>
                      <a:pt x="53411" y="1008078"/>
                    </a:lnTo>
                    <a:lnTo>
                      <a:pt x="54864" y="1045797"/>
                    </a:lnTo>
                    <a:lnTo>
                      <a:pt x="57150" y="1086945"/>
                    </a:lnTo>
                    <a:lnTo>
                      <a:pt x="59436" y="1128093"/>
                    </a:lnTo>
                    <a:lnTo>
                      <a:pt x="61722" y="1169241"/>
                    </a:lnTo>
                    <a:lnTo>
                      <a:pt x="64008" y="1210389"/>
                    </a:lnTo>
                    <a:lnTo>
                      <a:pt x="67056" y="1256109"/>
                    </a:lnTo>
                    <a:lnTo>
                      <a:pt x="68722" y="1278969"/>
                    </a:lnTo>
                    <a:lnTo>
                      <a:pt x="70104" y="1301829"/>
                    </a:lnTo>
                    <a:lnTo>
                      <a:pt x="71223" y="1315783"/>
                    </a:lnTo>
                    <a:lnTo>
                      <a:pt x="72199" y="1330023"/>
                    </a:lnTo>
                    <a:lnTo>
                      <a:pt x="72890" y="1344263"/>
                    </a:lnTo>
                    <a:lnTo>
                      <a:pt x="73152" y="1358217"/>
                    </a:lnTo>
                    <a:lnTo>
                      <a:pt x="74223" y="1368980"/>
                    </a:lnTo>
                    <a:lnTo>
                      <a:pt x="74866" y="1380315"/>
                    </a:lnTo>
                    <a:lnTo>
                      <a:pt x="74652" y="1391650"/>
                    </a:lnTo>
                    <a:lnTo>
                      <a:pt x="73152" y="1402413"/>
                    </a:lnTo>
                    <a:lnTo>
                      <a:pt x="73152" y="1403937"/>
                    </a:lnTo>
                    <a:lnTo>
                      <a:pt x="73152" y="1405461"/>
                    </a:lnTo>
                    <a:lnTo>
                      <a:pt x="79128" y="1405461"/>
                    </a:lnTo>
                    <a:lnTo>
                      <a:pt x="85534" y="1405461"/>
                    </a:lnTo>
                    <a:lnTo>
                      <a:pt x="92225" y="1405461"/>
                    </a:lnTo>
                    <a:lnTo>
                      <a:pt x="99060" y="1405461"/>
                    </a:lnTo>
                    <a:lnTo>
                      <a:pt x="110751" y="1405675"/>
                    </a:lnTo>
                    <a:lnTo>
                      <a:pt x="122872" y="1406032"/>
                    </a:lnTo>
                    <a:lnTo>
                      <a:pt x="135278" y="1406104"/>
                    </a:lnTo>
                    <a:lnTo>
                      <a:pt x="147828" y="1405461"/>
                    </a:lnTo>
                    <a:lnTo>
                      <a:pt x="150876" y="1403937"/>
                    </a:lnTo>
                    <a:lnTo>
                      <a:pt x="153924" y="1403937"/>
                    </a:lnTo>
                    <a:lnTo>
                      <a:pt x="156972" y="1402413"/>
                    </a:lnTo>
                  </a:path>
                </a:pathLst>
              </a:custGeom>
              <a:noFill/>
              <a:ln cap="flat" cmpd="sng" w="152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3" name="Google Shape;9873;p121"/>
              <p:cNvSpPr/>
              <p:nvPr/>
            </p:nvSpPr>
            <p:spPr>
              <a:xfrm>
                <a:off x="4367783" y="2238755"/>
                <a:ext cx="10795" cy="144780"/>
              </a:xfrm>
              <a:custGeom>
                <a:rect b="b" l="l" r="r" t="t"/>
                <a:pathLst>
                  <a:path extrusionOk="0" h="144780" w="10795">
                    <a:moveTo>
                      <a:pt x="0" y="0"/>
                    </a:moveTo>
                    <a:lnTo>
                      <a:pt x="23" y="17121"/>
                    </a:lnTo>
                    <a:lnTo>
                      <a:pt x="190" y="34099"/>
                    </a:lnTo>
                    <a:lnTo>
                      <a:pt x="642" y="50792"/>
                    </a:lnTo>
                    <a:lnTo>
                      <a:pt x="1524" y="67056"/>
                    </a:lnTo>
                    <a:lnTo>
                      <a:pt x="1547" y="82796"/>
                    </a:lnTo>
                    <a:lnTo>
                      <a:pt x="3048" y="128016"/>
                    </a:lnTo>
                    <a:lnTo>
                      <a:pt x="10668" y="143256"/>
                    </a:lnTo>
                    <a:lnTo>
                      <a:pt x="4572" y="144779"/>
                    </a:lnTo>
                    <a:lnTo>
                      <a:pt x="3048" y="143256"/>
                    </a:lnTo>
                    <a:lnTo>
                      <a:pt x="3048" y="141732"/>
                    </a:lnTo>
                  </a:path>
                </a:pathLst>
              </a:custGeom>
              <a:noFill/>
              <a:ln cap="flat" cmpd="sng" w="152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874" name="Google Shape;9874;p121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279391" y="2615183"/>
                <a:ext cx="187452" cy="17233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875" name="Google Shape;9875;p121"/>
              <p:cNvSpPr/>
              <p:nvPr/>
            </p:nvSpPr>
            <p:spPr>
              <a:xfrm>
                <a:off x="4390643" y="2953511"/>
                <a:ext cx="40004" cy="375285"/>
              </a:xfrm>
              <a:custGeom>
                <a:rect b="b" l="l" r="r" t="t"/>
                <a:pathLst>
                  <a:path extrusionOk="0" h="375285" w="40004">
                    <a:moveTo>
                      <a:pt x="0" y="0"/>
                    </a:moveTo>
                    <a:lnTo>
                      <a:pt x="6667" y="40386"/>
                    </a:lnTo>
                    <a:lnTo>
                      <a:pt x="12192" y="80772"/>
                    </a:lnTo>
                    <a:lnTo>
                      <a:pt x="16764" y="135826"/>
                    </a:lnTo>
                    <a:lnTo>
                      <a:pt x="21336" y="192024"/>
                    </a:lnTo>
                    <a:lnTo>
                      <a:pt x="23622" y="218313"/>
                    </a:lnTo>
                    <a:lnTo>
                      <a:pt x="25908" y="244602"/>
                    </a:lnTo>
                    <a:lnTo>
                      <a:pt x="28194" y="270891"/>
                    </a:lnTo>
                    <a:lnTo>
                      <a:pt x="30480" y="297180"/>
                    </a:lnTo>
                    <a:lnTo>
                      <a:pt x="32742" y="314063"/>
                    </a:lnTo>
                    <a:lnTo>
                      <a:pt x="34861" y="330517"/>
                    </a:lnTo>
                    <a:lnTo>
                      <a:pt x="36695" y="346686"/>
                    </a:lnTo>
                    <a:lnTo>
                      <a:pt x="38100" y="362712"/>
                    </a:lnTo>
                    <a:lnTo>
                      <a:pt x="38100" y="368808"/>
                    </a:lnTo>
                    <a:lnTo>
                      <a:pt x="38100" y="370332"/>
                    </a:lnTo>
                    <a:lnTo>
                      <a:pt x="38100" y="374904"/>
                    </a:lnTo>
                    <a:lnTo>
                      <a:pt x="39624" y="371856"/>
                    </a:lnTo>
                    <a:lnTo>
                      <a:pt x="39624" y="373380"/>
                    </a:lnTo>
                    <a:lnTo>
                      <a:pt x="38100" y="370332"/>
                    </a:lnTo>
                    <a:lnTo>
                      <a:pt x="33528" y="361187"/>
                    </a:lnTo>
                    <a:lnTo>
                      <a:pt x="32004" y="358139"/>
                    </a:lnTo>
                    <a:lnTo>
                      <a:pt x="30480" y="350519"/>
                    </a:lnTo>
                  </a:path>
                </a:pathLst>
              </a:custGeom>
              <a:noFill/>
              <a:ln cap="flat" cmpd="sng" w="152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876" name="Google Shape;9876;p12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034783" y="1946148"/>
              <a:ext cx="1397508" cy="15636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77" name="Google Shape;9877;p121"/>
            <p:cNvSpPr/>
            <p:nvPr/>
          </p:nvSpPr>
          <p:spPr>
            <a:xfrm>
              <a:off x="6728459" y="2444496"/>
              <a:ext cx="62865" cy="56514"/>
            </a:xfrm>
            <a:custGeom>
              <a:rect b="b" l="l" r="r" t="t"/>
              <a:pathLst>
                <a:path extrusionOk="0" h="56514" w="62865">
                  <a:moveTo>
                    <a:pt x="0" y="0"/>
                  </a:moveTo>
                  <a:lnTo>
                    <a:pt x="10048" y="1762"/>
                  </a:lnTo>
                  <a:lnTo>
                    <a:pt x="19811" y="2667"/>
                  </a:lnTo>
                  <a:lnTo>
                    <a:pt x="29574" y="3000"/>
                  </a:lnTo>
                  <a:lnTo>
                    <a:pt x="39623" y="3048"/>
                  </a:lnTo>
                  <a:lnTo>
                    <a:pt x="44195" y="3048"/>
                  </a:lnTo>
                  <a:lnTo>
                    <a:pt x="48767" y="3048"/>
                  </a:lnTo>
                  <a:lnTo>
                    <a:pt x="51816" y="4571"/>
                  </a:lnTo>
                </a:path>
                <a:path extrusionOk="0" h="56514" w="62865">
                  <a:moveTo>
                    <a:pt x="7619" y="53339"/>
                  </a:moveTo>
                  <a:lnTo>
                    <a:pt x="19216" y="55292"/>
                  </a:lnTo>
                  <a:lnTo>
                    <a:pt x="29527" y="56387"/>
                  </a:lnTo>
                  <a:lnTo>
                    <a:pt x="39552" y="56340"/>
                  </a:lnTo>
                  <a:lnTo>
                    <a:pt x="50291" y="54864"/>
                  </a:lnTo>
                  <a:lnTo>
                    <a:pt x="57911" y="53339"/>
                  </a:lnTo>
                  <a:lnTo>
                    <a:pt x="57911" y="51816"/>
                  </a:lnTo>
                  <a:lnTo>
                    <a:pt x="62483" y="50291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8" name="Google Shape;9878;p121"/>
            <p:cNvSpPr/>
            <p:nvPr/>
          </p:nvSpPr>
          <p:spPr>
            <a:xfrm>
              <a:off x="8863583" y="2016251"/>
              <a:ext cx="18415" cy="137160"/>
            </a:xfrm>
            <a:custGeom>
              <a:rect b="b" l="l" r="r" t="t"/>
              <a:pathLst>
                <a:path extrusionOk="0" h="137160" w="18415">
                  <a:moveTo>
                    <a:pt x="0" y="0"/>
                  </a:moveTo>
                  <a:lnTo>
                    <a:pt x="8572" y="43934"/>
                  </a:lnTo>
                  <a:lnTo>
                    <a:pt x="11811" y="74056"/>
                  </a:lnTo>
                  <a:lnTo>
                    <a:pt x="12954" y="88391"/>
                  </a:lnTo>
                  <a:lnTo>
                    <a:pt x="14097" y="102727"/>
                  </a:lnTo>
                  <a:lnTo>
                    <a:pt x="15240" y="117348"/>
                  </a:lnTo>
                  <a:lnTo>
                    <a:pt x="15240" y="120396"/>
                  </a:lnTo>
                  <a:lnTo>
                    <a:pt x="18288" y="135636"/>
                  </a:lnTo>
                  <a:lnTo>
                    <a:pt x="15240" y="137160"/>
                  </a:lnTo>
                  <a:lnTo>
                    <a:pt x="13716" y="137160"/>
                  </a:lnTo>
                  <a:lnTo>
                    <a:pt x="12192" y="137160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9" name="Google Shape;9879;p121"/>
            <p:cNvSpPr/>
            <p:nvPr/>
          </p:nvSpPr>
          <p:spPr>
            <a:xfrm>
              <a:off x="9785603" y="1923288"/>
              <a:ext cx="147954" cy="1260475"/>
            </a:xfrm>
            <a:custGeom>
              <a:rect b="b" l="l" r="r" t="t"/>
              <a:pathLst>
                <a:path extrusionOk="0" h="1260475" w="147954">
                  <a:moveTo>
                    <a:pt x="0" y="33527"/>
                  </a:moveTo>
                  <a:lnTo>
                    <a:pt x="48768" y="18287"/>
                  </a:lnTo>
                  <a:lnTo>
                    <a:pt x="63650" y="15525"/>
                  </a:lnTo>
                  <a:lnTo>
                    <a:pt x="78676" y="12191"/>
                  </a:lnTo>
                  <a:lnTo>
                    <a:pt x="93987" y="8858"/>
                  </a:lnTo>
                  <a:lnTo>
                    <a:pt x="109728" y="6095"/>
                  </a:lnTo>
                  <a:lnTo>
                    <a:pt x="117990" y="4738"/>
                  </a:lnTo>
                  <a:lnTo>
                    <a:pt x="126682" y="3238"/>
                  </a:lnTo>
                  <a:lnTo>
                    <a:pt x="135659" y="2024"/>
                  </a:lnTo>
                  <a:lnTo>
                    <a:pt x="144779" y="1523"/>
                  </a:lnTo>
                  <a:lnTo>
                    <a:pt x="147828" y="0"/>
                  </a:lnTo>
                  <a:lnTo>
                    <a:pt x="147828" y="1523"/>
                  </a:lnTo>
                  <a:lnTo>
                    <a:pt x="147089" y="11549"/>
                  </a:lnTo>
                  <a:lnTo>
                    <a:pt x="145351" y="21145"/>
                  </a:lnTo>
                  <a:lnTo>
                    <a:pt x="138183" y="61340"/>
                  </a:lnTo>
                  <a:lnTo>
                    <a:pt x="135088" y="104774"/>
                  </a:lnTo>
                  <a:lnTo>
                    <a:pt x="133873" y="158234"/>
                  </a:lnTo>
                  <a:lnTo>
                    <a:pt x="133350" y="189547"/>
                  </a:lnTo>
                  <a:lnTo>
                    <a:pt x="132826" y="220575"/>
                  </a:lnTo>
                  <a:lnTo>
                    <a:pt x="132588" y="251459"/>
                  </a:lnTo>
                  <a:lnTo>
                    <a:pt x="131445" y="286869"/>
                  </a:lnTo>
                  <a:lnTo>
                    <a:pt x="129159" y="357116"/>
                  </a:lnTo>
                  <a:lnTo>
                    <a:pt x="126658" y="428005"/>
                  </a:lnTo>
                  <a:lnTo>
                    <a:pt x="125158" y="464057"/>
                  </a:lnTo>
                  <a:lnTo>
                    <a:pt x="123944" y="500110"/>
                  </a:lnTo>
                  <a:lnTo>
                    <a:pt x="123444" y="536447"/>
                  </a:lnTo>
                  <a:lnTo>
                    <a:pt x="122539" y="572785"/>
                  </a:lnTo>
                  <a:lnTo>
                    <a:pt x="121920" y="608837"/>
                  </a:lnTo>
                  <a:lnTo>
                    <a:pt x="120396" y="681227"/>
                  </a:lnTo>
                  <a:lnTo>
                    <a:pt x="117919" y="749808"/>
                  </a:lnTo>
                  <a:lnTo>
                    <a:pt x="114300" y="818388"/>
                  </a:lnTo>
                  <a:lnTo>
                    <a:pt x="112918" y="849487"/>
                  </a:lnTo>
                  <a:lnTo>
                    <a:pt x="111252" y="880871"/>
                  </a:lnTo>
                  <a:lnTo>
                    <a:pt x="109585" y="912256"/>
                  </a:lnTo>
                  <a:lnTo>
                    <a:pt x="108204" y="943355"/>
                  </a:lnTo>
                  <a:lnTo>
                    <a:pt x="107561" y="972835"/>
                  </a:lnTo>
                  <a:lnTo>
                    <a:pt x="107632" y="1002029"/>
                  </a:lnTo>
                  <a:lnTo>
                    <a:pt x="107989" y="1031224"/>
                  </a:lnTo>
                  <a:lnTo>
                    <a:pt x="108204" y="1060703"/>
                  </a:lnTo>
                  <a:lnTo>
                    <a:pt x="109108" y="1083802"/>
                  </a:lnTo>
                  <a:lnTo>
                    <a:pt x="109728" y="1107186"/>
                  </a:lnTo>
                  <a:lnTo>
                    <a:pt x="110347" y="1130569"/>
                  </a:lnTo>
                  <a:lnTo>
                    <a:pt x="111252" y="1153667"/>
                  </a:lnTo>
                  <a:lnTo>
                    <a:pt x="111037" y="1169669"/>
                  </a:lnTo>
                  <a:lnTo>
                    <a:pt x="110680" y="1185671"/>
                  </a:lnTo>
                  <a:lnTo>
                    <a:pt x="110609" y="1201674"/>
                  </a:lnTo>
                  <a:lnTo>
                    <a:pt x="111252" y="1217675"/>
                  </a:lnTo>
                  <a:lnTo>
                    <a:pt x="111275" y="1227058"/>
                  </a:lnTo>
                  <a:lnTo>
                    <a:pt x="111442" y="1236726"/>
                  </a:lnTo>
                  <a:lnTo>
                    <a:pt x="111894" y="1246393"/>
                  </a:lnTo>
                  <a:lnTo>
                    <a:pt x="112776" y="1255776"/>
                  </a:lnTo>
                  <a:lnTo>
                    <a:pt x="112776" y="1257299"/>
                  </a:lnTo>
                  <a:lnTo>
                    <a:pt x="112776" y="1258823"/>
                  </a:lnTo>
                  <a:lnTo>
                    <a:pt x="112776" y="1260348"/>
                  </a:lnTo>
                  <a:lnTo>
                    <a:pt x="106680" y="1258823"/>
                  </a:lnTo>
                  <a:lnTo>
                    <a:pt x="100584" y="1257299"/>
                  </a:lnTo>
                  <a:lnTo>
                    <a:pt x="94488" y="1257299"/>
                  </a:lnTo>
                  <a:lnTo>
                    <a:pt x="83058" y="1256633"/>
                  </a:lnTo>
                  <a:lnTo>
                    <a:pt x="39457" y="1254323"/>
                  </a:lnTo>
                  <a:lnTo>
                    <a:pt x="23693" y="1249132"/>
                  </a:lnTo>
                  <a:lnTo>
                    <a:pt x="15240" y="1245107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0" name="Google Shape;9880;p121"/>
            <p:cNvSpPr/>
            <p:nvPr/>
          </p:nvSpPr>
          <p:spPr>
            <a:xfrm>
              <a:off x="8793480" y="2631947"/>
              <a:ext cx="492759" cy="32385"/>
            </a:xfrm>
            <a:custGeom>
              <a:rect b="b" l="l" r="r" t="t"/>
              <a:pathLst>
                <a:path extrusionOk="0" h="32385" w="492759">
                  <a:moveTo>
                    <a:pt x="0" y="32003"/>
                  </a:moveTo>
                  <a:lnTo>
                    <a:pt x="47434" y="20383"/>
                  </a:lnTo>
                  <a:lnTo>
                    <a:pt x="96012" y="12191"/>
                  </a:lnTo>
                  <a:lnTo>
                    <a:pt x="144017" y="7548"/>
                  </a:lnTo>
                  <a:lnTo>
                    <a:pt x="192023" y="4762"/>
                  </a:lnTo>
                  <a:lnTo>
                    <a:pt x="240029" y="3405"/>
                  </a:lnTo>
                  <a:lnTo>
                    <a:pt x="288036" y="3047"/>
                  </a:lnTo>
                  <a:lnTo>
                    <a:pt x="323469" y="3262"/>
                  </a:lnTo>
                  <a:lnTo>
                    <a:pt x="358902" y="3619"/>
                  </a:lnTo>
                  <a:lnTo>
                    <a:pt x="394334" y="3690"/>
                  </a:lnTo>
                  <a:lnTo>
                    <a:pt x="429767" y="3047"/>
                  </a:lnTo>
                  <a:lnTo>
                    <a:pt x="444388" y="2786"/>
                  </a:lnTo>
                  <a:lnTo>
                    <a:pt x="458723" y="2095"/>
                  </a:lnTo>
                  <a:lnTo>
                    <a:pt x="473059" y="1119"/>
                  </a:lnTo>
                  <a:lnTo>
                    <a:pt x="487680" y="0"/>
                  </a:lnTo>
                  <a:lnTo>
                    <a:pt x="490728" y="0"/>
                  </a:lnTo>
                  <a:lnTo>
                    <a:pt x="492252" y="0"/>
                  </a:lnTo>
                  <a:lnTo>
                    <a:pt x="489204" y="0"/>
                  </a:lnTo>
                  <a:lnTo>
                    <a:pt x="481464" y="47"/>
                  </a:lnTo>
                  <a:lnTo>
                    <a:pt x="474154" y="380"/>
                  </a:lnTo>
                  <a:lnTo>
                    <a:pt x="467129" y="1285"/>
                  </a:lnTo>
                  <a:lnTo>
                    <a:pt x="460248" y="3047"/>
                  </a:lnTo>
                  <a:lnTo>
                    <a:pt x="451104" y="6095"/>
                  </a:lnTo>
                  <a:lnTo>
                    <a:pt x="448056" y="6095"/>
                  </a:lnTo>
                  <a:lnTo>
                    <a:pt x="441960" y="7619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1" name="Google Shape;9881;p121"/>
            <p:cNvSpPr/>
            <p:nvPr/>
          </p:nvSpPr>
          <p:spPr>
            <a:xfrm>
              <a:off x="9482328" y="2549651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15240" y="3048"/>
                  </a:moveTo>
                  <a:lnTo>
                    <a:pt x="15240" y="7620"/>
                  </a:lnTo>
                  <a:lnTo>
                    <a:pt x="15240" y="12192"/>
                  </a:lnTo>
                  <a:lnTo>
                    <a:pt x="12192" y="15240"/>
                  </a:lnTo>
                  <a:lnTo>
                    <a:pt x="3048" y="15240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2192" y="0"/>
                  </a:lnTo>
                  <a:lnTo>
                    <a:pt x="15240" y="3048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2" name="Google Shape;9882;p121"/>
            <p:cNvSpPr/>
            <p:nvPr/>
          </p:nvSpPr>
          <p:spPr>
            <a:xfrm>
              <a:off x="9605771" y="2545079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15240" y="3048"/>
                  </a:moveTo>
                  <a:lnTo>
                    <a:pt x="15240" y="7620"/>
                  </a:lnTo>
                  <a:lnTo>
                    <a:pt x="15240" y="10668"/>
                  </a:lnTo>
                  <a:lnTo>
                    <a:pt x="10668" y="15240"/>
                  </a:lnTo>
                  <a:lnTo>
                    <a:pt x="3048" y="15240"/>
                  </a:lnTo>
                  <a:lnTo>
                    <a:pt x="0" y="106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0668" y="0"/>
                  </a:lnTo>
                  <a:lnTo>
                    <a:pt x="15240" y="3048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3" name="Google Shape;9883;p121"/>
            <p:cNvSpPr/>
            <p:nvPr/>
          </p:nvSpPr>
          <p:spPr>
            <a:xfrm>
              <a:off x="9703307" y="2545079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15240" y="3048"/>
                  </a:moveTo>
                  <a:lnTo>
                    <a:pt x="15240" y="7620"/>
                  </a:lnTo>
                  <a:lnTo>
                    <a:pt x="15240" y="12192"/>
                  </a:lnTo>
                  <a:lnTo>
                    <a:pt x="12192" y="15240"/>
                  </a:lnTo>
                  <a:lnTo>
                    <a:pt x="4572" y="15240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12192" y="0"/>
                  </a:lnTo>
                  <a:lnTo>
                    <a:pt x="15240" y="3048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84" name="Google Shape;9884;p121"/>
            <p:cNvGrpSpPr/>
            <p:nvPr/>
          </p:nvGrpSpPr>
          <p:grpSpPr>
            <a:xfrm>
              <a:off x="8731233" y="2307335"/>
              <a:ext cx="726972" cy="256032"/>
              <a:chOff x="8731233" y="2307335"/>
              <a:chExt cx="726972" cy="256032"/>
            </a:xfrm>
          </p:grpSpPr>
          <p:pic>
            <p:nvPicPr>
              <p:cNvPr id="9885" name="Google Shape;9885;p121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731233" y="2331719"/>
                <a:ext cx="308967" cy="2316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886" name="Google Shape;9886;p121"/>
              <p:cNvSpPr/>
              <p:nvPr/>
            </p:nvSpPr>
            <p:spPr>
              <a:xfrm>
                <a:off x="9083039" y="2406396"/>
                <a:ext cx="35559" cy="6350"/>
              </a:xfrm>
              <a:custGeom>
                <a:rect b="b" l="l" r="r" t="t"/>
                <a:pathLst>
                  <a:path extrusionOk="0" h="6350" w="35559">
                    <a:moveTo>
                      <a:pt x="0" y="6096"/>
                    </a:moveTo>
                    <a:lnTo>
                      <a:pt x="7762" y="5810"/>
                    </a:lnTo>
                    <a:lnTo>
                      <a:pt x="15240" y="4952"/>
                    </a:lnTo>
                    <a:lnTo>
                      <a:pt x="22717" y="3524"/>
                    </a:lnTo>
                    <a:lnTo>
                      <a:pt x="30480" y="1523"/>
                    </a:lnTo>
                    <a:lnTo>
                      <a:pt x="33528" y="1523"/>
                    </a:lnTo>
                    <a:lnTo>
                      <a:pt x="35052" y="1523"/>
                    </a:lnTo>
                    <a:lnTo>
                      <a:pt x="35052" y="0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7" name="Google Shape;9887;p121"/>
              <p:cNvSpPr/>
              <p:nvPr/>
            </p:nvSpPr>
            <p:spPr>
              <a:xfrm>
                <a:off x="9093374" y="2389631"/>
                <a:ext cx="15875" cy="76200"/>
              </a:xfrm>
              <a:custGeom>
                <a:rect b="b" l="l" r="r" t="t"/>
                <a:pathLst>
                  <a:path extrusionOk="0" h="76200" w="15875">
                    <a:moveTo>
                      <a:pt x="333" y="0"/>
                    </a:moveTo>
                    <a:lnTo>
                      <a:pt x="0" y="10882"/>
                    </a:lnTo>
                    <a:lnTo>
                      <a:pt x="1095" y="19621"/>
                    </a:lnTo>
                    <a:lnTo>
                      <a:pt x="3333" y="28074"/>
                    </a:lnTo>
                    <a:lnTo>
                      <a:pt x="6429" y="38100"/>
                    </a:lnTo>
                    <a:lnTo>
                      <a:pt x="7834" y="47005"/>
                    </a:lnTo>
                    <a:lnTo>
                      <a:pt x="9667" y="55626"/>
                    </a:lnTo>
                    <a:lnTo>
                      <a:pt x="11787" y="64246"/>
                    </a:lnTo>
                    <a:lnTo>
                      <a:pt x="14049" y="73152"/>
                    </a:lnTo>
                    <a:lnTo>
                      <a:pt x="14049" y="74676"/>
                    </a:lnTo>
                    <a:lnTo>
                      <a:pt x="15573" y="74676"/>
                    </a:lnTo>
                    <a:lnTo>
                      <a:pt x="15573" y="76200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888" name="Google Shape;9888;p121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9147952" y="2307335"/>
                <a:ext cx="310253" cy="2026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889" name="Google Shape;9889;p12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061704" y="2708529"/>
              <a:ext cx="108203" cy="106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90" name="Google Shape;9890;p121"/>
            <p:cNvSpPr/>
            <p:nvPr/>
          </p:nvSpPr>
          <p:spPr>
            <a:xfrm>
              <a:off x="9023604" y="2947416"/>
              <a:ext cx="17145" cy="289560"/>
            </a:xfrm>
            <a:custGeom>
              <a:rect b="b" l="l" r="r" t="t"/>
              <a:pathLst>
                <a:path extrusionOk="0" h="289560" w="17145">
                  <a:moveTo>
                    <a:pt x="3048" y="0"/>
                  </a:moveTo>
                  <a:lnTo>
                    <a:pt x="1285" y="23526"/>
                  </a:lnTo>
                  <a:lnTo>
                    <a:pt x="381" y="46482"/>
                  </a:lnTo>
                  <a:lnTo>
                    <a:pt x="47" y="69437"/>
                  </a:lnTo>
                  <a:lnTo>
                    <a:pt x="0" y="92964"/>
                  </a:lnTo>
                  <a:lnTo>
                    <a:pt x="1428" y="119253"/>
                  </a:lnTo>
                  <a:lnTo>
                    <a:pt x="3429" y="145542"/>
                  </a:lnTo>
                  <a:lnTo>
                    <a:pt x="6000" y="171831"/>
                  </a:lnTo>
                  <a:lnTo>
                    <a:pt x="9144" y="198119"/>
                  </a:lnTo>
                  <a:lnTo>
                    <a:pt x="11406" y="215265"/>
                  </a:lnTo>
                  <a:lnTo>
                    <a:pt x="13525" y="232410"/>
                  </a:lnTo>
                  <a:lnTo>
                    <a:pt x="15359" y="249555"/>
                  </a:lnTo>
                  <a:lnTo>
                    <a:pt x="16764" y="266700"/>
                  </a:lnTo>
                  <a:lnTo>
                    <a:pt x="16764" y="289559"/>
                  </a:lnTo>
                  <a:lnTo>
                    <a:pt x="15240" y="289559"/>
                  </a:lnTo>
                  <a:lnTo>
                    <a:pt x="13716" y="283464"/>
                  </a:lnTo>
                  <a:lnTo>
                    <a:pt x="13716" y="280416"/>
                  </a:lnTo>
                  <a:lnTo>
                    <a:pt x="13716" y="274319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1" name="Google Shape;9891;p121"/>
            <p:cNvSpPr/>
            <p:nvPr/>
          </p:nvSpPr>
          <p:spPr>
            <a:xfrm>
              <a:off x="9523476" y="1988819"/>
              <a:ext cx="35559" cy="376555"/>
            </a:xfrm>
            <a:custGeom>
              <a:rect b="b" l="l" r="r" t="t"/>
              <a:pathLst>
                <a:path extrusionOk="0" h="376555" w="35559">
                  <a:moveTo>
                    <a:pt x="35051" y="0"/>
                  </a:moveTo>
                  <a:lnTo>
                    <a:pt x="30884" y="16954"/>
                  </a:lnTo>
                  <a:lnTo>
                    <a:pt x="29146" y="33909"/>
                  </a:lnTo>
                  <a:lnTo>
                    <a:pt x="28836" y="51435"/>
                  </a:lnTo>
                  <a:lnTo>
                    <a:pt x="28955" y="70104"/>
                  </a:lnTo>
                  <a:lnTo>
                    <a:pt x="30260" y="120908"/>
                  </a:lnTo>
                  <a:lnTo>
                    <a:pt x="32808" y="173687"/>
                  </a:lnTo>
                  <a:lnTo>
                    <a:pt x="34552" y="227124"/>
                  </a:lnTo>
                  <a:lnTo>
                    <a:pt x="33442" y="279903"/>
                  </a:lnTo>
                  <a:lnTo>
                    <a:pt x="27431" y="330708"/>
                  </a:lnTo>
                  <a:lnTo>
                    <a:pt x="10667" y="365760"/>
                  </a:lnTo>
                  <a:lnTo>
                    <a:pt x="7619" y="370332"/>
                  </a:lnTo>
                  <a:lnTo>
                    <a:pt x="4571" y="373380"/>
                  </a:lnTo>
                  <a:lnTo>
                    <a:pt x="0" y="376428"/>
                  </a:lnTo>
                  <a:lnTo>
                    <a:pt x="3047" y="370332"/>
                  </a:lnTo>
                  <a:lnTo>
                    <a:pt x="4571" y="367284"/>
                  </a:lnTo>
                  <a:lnTo>
                    <a:pt x="6095" y="362712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92" name="Google Shape;9892;p121"/>
            <p:cNvGrpSpPr/>
            <p:nvPr/>
          </p:nvGrpSpPr>
          <p:grpSpPr>
            <a:xfrm>
              <a:off x="9520428" y="2481072"/>
              <a:ext cx="69723" cy="195070"/>
              <a:chOff x="9520428" y="2481072"/>
              <a:chExt cx="69723" cy="195070"/>
            </a:xfrm>
          </p:grpSpPr>
          <p:pic>
            <p:nvPicPr>
              <p:cNvPr id="9893" name="Google Shape;9893;p121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9520428" y="2481072"/>
                <a:ext cx="69723" cy="1493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894" name="Google Shape;9894;p121"/>
              <p:cNvSpPr/>
              <p:nvPr/>
            </p:nvSpPr>
            <p:spPr>
              <a:xfrm>
                <a:off x="9537192" y="2660903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15240" y="4572"/>
                    </a:moveTo>
                    <a:lnTo>
                      <a:pt x="15240" y="7620"/>
                    </a:lnTo>
                    <a:lnTo>
                      <a:pt x="15240" y="12192"/>
                    </a:lnTo>
                    <a:lnTo>
                      <a:pt x="12192" y="15240"/>
                    </a:lnTo>
                    <a:lnTo>
                      <a:pt x="3048" y="15240"/>
                    </a:lnTo>
                    <a:lnTo>
                      <a:pt x="0" y="12192"/>
                    </a:lnTo>
                    <a:lnTo>
                      <a:pt x="0" y="4572"/>
                    </a:lnTo>
                    <a:lnTo>
                      <a:pt x="3048" y="0"/>
                    </a:lnTo>
                    <a:lnTo>
                      <a:pt x="12192" y="0"/>
                    </a:lnTo>
                    <a:lnTo>
                      <a:pt x="15240" y="4572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95" name="Google Shape;9895;p121"/>
            <p:cNvSpPr/>
            <p:nvPr/>
          </p:nvSpPr>
          <p:spPr>
            <a:xfrm>
              <a:off x="9525000" y="2761487"/>
              <a:ext cx="12700" cy="307975"/>
            </a:xfrm>
            <a:custGeom>
              <a:rect b="b" l="l" r="r" t="t"/>
              <a:pathLst>
                <a:path extrusionOk="0" h="307975" w="12700">
                  <a:moveTo>
                    <a:pt x="12192" y="0"/>
                  </a:moveTo>
                  <a:lnTo>
                    <a:pt x="6667" y="15311"/>
                  </a:lnTo>
                  <a:lnTo>
                    <a:pt x="3429" y="29908"/>
                  </a:lnTo>
                  <a:lnTo>
                    <a:pt x="1905" y="44791"/>
                  </a:lnTo>
                  <a:lnTo>
                    <a:pt x="1524" y="60960"/>
                  </a:lnTo>
                  <a:lnTo>
                    <a:pt x="1547" y="85844"/>
                  </a:lnTo>
                  <a:lnTo>
                    <a:pt x="1714" y="110299"/>
                  </a:lnTo>
                  <a:lnTo>
                    <a:pt x="2166" y="134469"/>
                  </a:lnTo>
                  <a:lnTo>
                    <a:pt x="3048" y="158495"/>
                  </a:lnTo>
                  <a:lnTo>
                    <a:pt x="3024" y="181355"/>
                  </a:lnTo>
                  <a:lnTo>
                    <a:pt x="2857" y="204216"/>
                  </a:lnTo>
                  <a:lnTo>
                    <a:pt x="2405" y="227076"/>
                  </a:lnTo>
                  <a:lnTo>
                    <a:pt x="1524" y="249936"/>
                  </a:lnTo>
                  <a:lnTo>
                    <a:pt x="1285" y="262509"/>
                  </a:lnTo>
                  <a:lnTo>
                    <a:pt x="762" y="275082"/>
                  </a:lnTo>
                  <a:lnTo>
                    <a:pt x="238" y="287655"/>
                  </a:lnTo>
                  <a:lnTo>
                    <a:pt x="0" y="300228"/>
                  </a:lnTo>
                  <a:lnTo>
                    <a:pt x="0" y="303276"/>
                  </a:lnTo>
                  <a:lnTo>
                    <a:pt x="0" y="304800"/>
                  </a:lnTo>
                  <a:lnTo>
                    <a:pt x="0" y="307848"/>
                  </a:lnTo>
                  <a:lnTo>
                    <a:pt x="0" y="300228"/>
                  </a:lnTo>
                  <a:lnTo>
                    <a:pt x="0" y="294131"/>
                  </a:lnTo>
                  <a:lnTo>
                    <a:pt x="0" y="286512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96" name="Google Shape;9896;p121"/>
          <p:cNvGrpSpPr/>
          <p:nvPr/>
        </p:nvGrpSpPr>
        <p:grpSpPr>
          <a:xfrm>
            <a:off x="1246805" y="3063461"/>
            <a:ext cx="7170974" cy="3448744"/>
            <a:chOff x="3994403" y="3534155"/>
            <a:chExt cx="5265419" cy="2652268"/>
          </a:xfrm>
        </p:grpSpPr>
        <p:sp>
          <p:nvSpPr>
            <p:cNvPr id="9897" name="Google Shape;9897;p121"/>
            <p:cNvSpPr/>
            <p:nvPr/>
          </p:nvSpPr>
          <p:spPr>
            <a:xfrm>
              <a:off x="3994403" y="4978908"/>
              <a:ext cx="45720" cy="10795"/>
            </a:xfrm>
            <a:custGeom>
              <a:rect b="b" l="l" r="r" t="t"/>
              <a:pathLst>
                <a:path extrusionOk="0" h="10795" w="45720">
                  <a:moveTo>
                    <a:pt x="0" y="0"/>
                  </a:moveTo>
                  <a:lnTo>
                    <a:pt x="9810" y="2905"/>
                  </a:lnTo>
                  <a:lnTo>
                    <a:pt x="19050" y="4952"/>
                  </a:lnTo>
                  <a:lnTo>
                    <a:pt x="28289" y="6429"/>
                  </a:lnTo>
                  <a:lnTo>
                    <a:pt x="38100" y="7619"/>
                  </a:lnTo>
                  <a:lnTo>
                    <a:pt x="42672" y="9143"/>
                  </a:lnTo>
                  <a:lnTo>
                    <a:pt x="44196" y="9143"/>
                  </a:lnTo>
                  <a:lnTo>
                    <a:pt x="45720" y="10667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8" name="Google Shape;9898;p121"/>
            <p:cNvSpPr/>
            <p:nvPr/>
          </p:nvSpPr>
          <p:spPr>
            <a:xfrm>
              <a:off x="4012691" y="5053584"/>
              <a:ext cx="73660" cy="12064"/>
            </a:xfrm>
            <a:custGeom>
              <a:rect b="b" l="l" r="r" t="t"/>
              <a:pathLst>
                <a:path extrusionOk="0" h="12064" w="73660">
                  <a:moveTo>
                    <a:pt x="0" y="10667"/>
                  </a:moveTo>
                  <a:lnTo>
                    <a:pt x="14144" y="11453"/>
                  </a:lnTo>
                  <a:lnTo>
                    <a:pt x="27431" y="11239"/>
                  </a:lnTo>
                  <a:lnTo>
                    <a:pt x="40719" y="9596"/>
                  </a:lnTo>
                  <a:lnTo>
                    <a:pt x="54864" y="6096"/>
                  </a:lnTo>
                  <a:lnTo>
                    <a:pt x="64008" y="4572"/>
                  </a:lnTo>
                  <a:lnTo>
                    <a:pt x="67056" y="3048"/>
                  </a:lnTo>
                  <a:lnTo>
                    <a:pt x="73151" y="0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99" name="Google Shape;9899;p121"/>
            <p:cNvGrpSpPr/>
            <p:nvPr/>
          </p:nvGrpSpPr>
          <p:grpSpPr>
            <a:xfrm>
              <a:off x="4538472" y="4300727"/>
              <a:ext cx="232027" cy="1306195"/>
              <a:chOff x="4538472" y="4300727"/>
              <a:chExt cx="232027" cy="1306195"/>
            </a:xfrm>
          </p:grpSpPr>
          <p:sp>
            <p:nvSpPr>
              <p:cNvPr id="9900" name="Google Shape;9900;p121"/>
              <p:cNvSpPr/>
              <p:nvPr/>
            </p:nvSpPr>
            <p:spPr>
              <a:xfrm>
                <a:off x="4538472" y="4300727"/>
                <a:ext cx="190500" cy="1306195"/>
              </a:xfrm>
              <a:custGeom>
                <a:rect b="b" l="l" r="r" t="t"/>
                <a:pathLst>
                  <a:path extrusionOk="0" h="1306195" w="190500">
                    <a:moveTo>
                      <a:pt x="153924" y="0"/>
                    </a:moveTo>
                    <a:lnTo>
                      <a:pt x="140922" y="1666"/>
                    </a:lnTo>
                    <a:lnTo>
                      <a:pt x="128778" y="4191"/>
                    </a:lnTo>
                    <a:lnTo>
                      <a:pt x="116633" y="7286"/>
                    </a:lnTo>
                    <a:lnTo>
                      <a:pt x="103632" y="10668"/>
                    </a:lnTo>
                    <a:lnTo>
                      <a:pt x="79629" y="16525"/>
                    </a:lnTo>
                    <a:lnTo>
                      <a:pt x="55626" y="22098"/>
                    </a:lnTo>
                    <a:lnTo>
                      <a:pt x="31623" y="26527"/>
                    </a:lnTo>
                    <a:lnTo>
                      <a:pt x="7620" y="28956"/>
                    </a:lnTo>
                    <a:lnTo>
                      <a:pt x="4572" y="28956"/>
                    </a:lnTo>
                    <a:lnTo>
                      <a:pt x="3048" y="28956"/>
                    </a:lnTo>
                    <a:lnTo>
                      <a:pt x="0" y="28956"/>
                    </a:lnTo>
                    <a:lnTo>
                      <a:pt x="238" y="35575"/>
                    </a:lnTo>
                    <a:lnTo>
                      <a:pt x="762" y="41910"/>
                    </a:lnTo>
                    <a:lnTo>
                      <a:pt x="1285" y="48244"/>
                    </a:lnTo>
                    <a:lnTo>
                      <a:pt x="1524" y="54864"/>
                    </a:lnTo>
                    <a:lnTo>
                      <a:pt x="2428" y="81152"/>
                    </a:lnTo>
                    <a:lnTo>
                      <a:pt x="3048" y="107441"/>
                    </a:lnTo>
                    <a:lnTo>
                      <a:pt x="3667" y="133730"/>
                    </a:lnTo>
                    <a:lnTo>
                      <a:pt x="4572" y="160019"/>
                    </a:lnTo>
                    <a:lnTo>
                      <a:pt x="7096" y="186547"/>
                    </a:lnTo>
                    <a:lnTo>
                      <a:pt x="9906" y="213359"/>
                    </a:lnTo>
                    <a:lnTo>
                      <a:pt x="12715" y="240172"/>
                    </a:lnTo>
                    <a:lnTo>
                      <a:pt x="15240" y="266700"/>
                    </a:lnTo>
                    <a:lnTo>
                      <a:pt x="19050" y="314967"/>
                    </a:lnTo>
                    <a:lnTo>
                      <a:pt x="21717" y="363664"/>
                    </a:lnTo>
                    <a:lnTo>
                      <a:pt x="23812" y="412646"/>
                    </a:lnTo>
                    <a:lnTo>
                      <a:pt x="25908" y="461772"/>
                    </a:lnTo>
                    <a:lnTo>
                      <a:pt x="27360" y="493514"/>
                    </a:lnTo>
                    <a:lnTo>
                      <a:pt x="29527" y="524827"/>
                    </a:lnTo>
                    <a:lnTo>
                      <a:pt x="32551" y="555855"/>
                    </a:lnTo>
                    <a:lnTo>
                      <a:pt x="36576" y="586739"/>
                    </a:lnTo>
                    <a:lnTo>
                      <a:pt x="45600" y="641627"/>
                    </a:lnTo>
                    <a:lnTo>
                      <a:pt x="53911" y="696658"/>
                    </a:lnTo>
                    <a:lnTo>
                      <a:pt x="60793" y="751974"/>
                    </a:lnTo>
                    <a:lnTo>
                      <a:pt x="65532" y="807720"/>
                    </a:lnTo>
                    <a:lnTo>
                      <a:pt x="67841" y="840843"/>
                    </a:lnTo>
                    <a:lnTo>
                      <a:pt x="70294" y="873823"/>
                    </a:lnTo>
                    <a:lnTo>
                      <a:pt x="76200" y="938783"/>
                    </a:lnTo>
                    <a:lnTo>
                      <a:pt x="83248" y="997458"/>
                    </a:lnTo>
                    <a:lnTo>
                      <a:pt x="91440" y="1056131"/>
                    </a:lnTo>
                    <a:lnTo>
                      <a:pt x="94845" y="1082444"/>
                    </a:lnTo>
                    <a:lnTo>
                      <a:pt x="101084" y="1135641"/>
                    </a:lnTo>
                    <a:lnTo>
                      <a:pt x="104298" y="1187957"/>
                    </a:lnTo>
                    <a:lnTo>
                      <a:pt x="104489" y="1238249"/>
                    </a:lnTo>
                    <a:lnTo>
                      <a:pt x="105156" y="1263395"/>
                    </a:lnTo>
                    <a:lnTo>
                      <a:pt x="108204" y="1301495"/>
                    </a:lnTo>
                    <a:lnTo>
                      <a:pt x="108204" y="1304544"/>
                    </a:lnTo>
                    <a:lnTo>
                      <a:pt x="108204" y="1306067"/>
                    </a:lnTo>
                    <a:lnTo>
                      <a:pt x="116205" y="1305829"/>
                    </a:lnTo>
                    <a:lnTo>
                      <a:pt x="124206" y="1305306"/>
                    </a:lnTo>
                    <a:lnTo>
                      <a:pt x="132207" y="1304782"/>
                    </a:lnTo>
                    <a:lnTo>
                      <a:pt x="140208" y="1304544"/>
                    </a:lnTo>
                    <a:lnTo>
                      <a:pt x="152781" y="1303877"/>
                    </a:lnTo>
                    <a:lnTo>
                      <a:pt x="165354" y="1303782"/>
                    </a:lnTo>
                    <a:lnTo>
                      <a:pt x="177927" y="1303686"/>
                    </a:lnTo>
                    <a:lnTo>
                      <a:pt x="190500" y="1303020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1" name="Google Shape;9901;p121"/>
              <p:cNvSpPr/>
              <p:nvPr/>
            </p:nvSpPr>
            <p:spPr>
              <a:xfrm>
                <a:off x="4745735" y="4421123"/>
                <a:ext cx="24764" cy="161925"/>
              </a:xfrm>
              <a:custGeom>
                <a:rect b="b" l="l" r="r" t="t"/>
                <a:pathLst>
                  <a:path extrusionOk="0" h="161925" w="24764">
                    <a:moveTo>
                      <a:pt x="0" y="0"/>
                    </a:moveTo>
                    <a:lnTo>
                      <a:pt x="2286" y="14859"/>
                    </a:lnTo>
                    <a:lnTo>
                      <a:pt x="4572" y="29718"/>
                    </a:lnTo>
                    <a:lnTo>
                      <a:pt x="6858" y="44577"/>
                    </a:lnTo>
                    <a:lnTo>
                      <a:pt x="9144" y="59436"/>
                    </a:lnTo>
                    <a:lnTo>
                      <a:pt x="12096" y="80271"/>
                    </a:lnTo>
                    <a:lnTo>
                      <a:pt x="14478" y="101536"/>
                    </a:lnTo>
                    <a:lnTo>
                      <a:pt x="16859" y="123086"/>
                    </a:lnTo>
                    <a:lnTo>
                      <a:pt x="19812" y="144779"/>
                    </a:lnTo>
                    <a:lnTo>
                      <a:pt x="21336" y="149352"/>
                    </a:lnTo>
                    <a:lnTo>
                      <a:pt x="24384" y="156972"/>
                    </a:lnTo>
                    <a:lnTo>
                      <a:pt x="24384" y="161543"/>
                    </a:lnTo>
                    <a:lnTo>
                      <a:pt x="22860" y="161543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902" name="Google Shape;9902;p121"/>
            <p:cNvSpPr/>
            <p:nvPr/>
          </p:nvSpPr>
          <p:spPr>
            <a:xfrm>
              <a:off x="4885944" y="5020055"/>
              <a:ext cx="55879" cy="384810"/>
            </a:xfrm>
            <a:custGeom>
              <a:rect b="b" l="l" r="r" t="t"/>
              <a:pathLst>
                <a:path extrusionOk="0" h="384810" w="55879">
                  <a:moveTo>
                    <a:pt x="0" y="0"/>
                  </a:moveTo>
                  <a:lnTo>
                    <a:pt x="1905" y="24003"/>
                  </a:lnTo>
                  <a:lnTo>
                    <a:pt x="4953" y="48006"/>
                  </a:lnTo>
                  <a:lnTo>
                    <a:pt x="8572" y="72009"/>
                  </a:lnTo>
                  <a:lnTo>
                    <a:pt x="12192" y="96012"/>
                  </a:lnTo>
                  <a:lnTo>
                    <a:pt x="16525" y="125729"/>
                  </a:lnTo>
                  <a:lnTo>
                    <a:pt x="20574" y="155447"/>
                  </a:lnTo>
                  <a:lnTo>
                    <a:pt x="24622" y="185165"/>
                  </a:lnTo>
                  <a:lnTo>
                    <a:pt x="28956" y="214883"/>
                  </a:lnTo>
                  <a:lnTo>
                    <a:pt x="33742" y="243220"/>
                  </a:lnTo>
                  <a:lnTo>
                    <a:pt x="38671" y="271271"/>
                  </a:lnTo>
                  <a:lnTo>
                    <a:pt x="43314" y="299323"/>
                  </a:lnTo>
                  <a:lnTo>
                    <a:pt x="47244" y="327660"/>
                  </a:lnTo>
                  <a:lnTo>
                    <a:pt x="49506" y="341376"/>
                  </a:lnTo>
                  <a:lnTo>
                    <a:pt x="51625" y="355092"/>
                  </a:lnTo>
                  <a:lnTo>
                    <a:pt x="53459" y="368808"/>
                  </a:lnTo>
                  <a:lnTo>
                    <a:pt x="54864" y="382523"/>
                  </a:lnTo>
                  <a:lnTo>
                    <a:pt x="55483" y="384428"/>
                  </a:lnTo>
                  <a:lnTo>
                    <a:pt x="55245" y="380619"/>
                  </a:lnTo>
                  <a:lnTo>
                    <a:pt x="54435" y="373951"/>
                  </a:lnTo>
                  <a:lnTo>
                    <a:pt x="53340" y="367284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3" name="Google Shape;9903;p121"/>
            <p:cNvSpPr/>
            <p:nvPr/>
          </p:nvSpPr>
          <p:spPr>
            <a:xfrm>
              <a:off x="6968632" y="4136135"/>
              <a:ext cx="156209" cy="1270635"/>
            </a:xfrm>
            <a:custGeom>
              <a:rect b="b" l="l" r="r" t="t"/>
              <a:pathLst>
                <a:path extrusionOk="0" h="1270635" w="156209">
                  <a:moveTo>
                    <a:pt x="156067" y="3048"/>
                  </a:moveTo>
                  <a:lnTo>
                    <a:pt x="145137" y="1095"/>
                  </a:lnTo>
                  <a:lnTo>
                    <a:pt x="134921" y="0"/>
                  </a:lnTo>
                  <a:lnTo>
                    <a:pt x="124991" y="47"/>
                  </a:lnTo>
                  <a:lnTo>
                    <a:pt x="114919" y="1524"/>
                  </a:lnTo>
                  <a:lnTo>
                    <a:pt x="100298" y="5191"/>
                  </a:lnTo>
                  <a:lnTo>
                    <a:pt x="85963" y="9144"/>
                  </a:lnTo>
                  <a:lnTo>
                    <a:pt x="71628" y="13096"/>
                  </a:lnTo>
                  <a:lnTo>
                    <a:pt x="57007" y="16764"/>
                  </a:lnTo>
                  <a:lnTo>
                    <a:pt x="47625" y="18835"/>
                  </a:lnTo>
                  <a:lnTo>
                    <a:pt x="37957" y="20764"/>
                  </a:lnTo>
                  <a:lnTo>
                    <a:pt x="28289" y="22979"/>
                  </a:lnTo>
                  <a:lnTo>
                    <a:pt x="619" y="54864"/>
                  </a:lnTo>
                  <a:lnTo>
                    <a:pt x="0" y="68818"/>
                  </a:lnTo>
                  <a:lnTo>
                    <a:pt x="238" y="83058"/>
                  </a:lnTo>
                  <a:lnTo>
                    <a:pt x="1047" y="97297"/>
                  </a:lnTo>
                  <a:lnTo>
                    <a:pt x="2143" y="111252"/>
                  </a:lnTo>
                  <a:lnTo>
                    <a:pt x="5572" y="134373"/>
                  </a:lnTo>
                  <a:lnTo>
                    <a:pt x="9001" y="157924"/>
                  </a:lnTo>
                  <a:lnTo>
                    <a:pt x="15859" y="205740"/>
                  </a:lnTo>
                  <a:lnTo>
                    <a:pt x="21383" y="270700"/>
                  </a:lnTo>
                  <a:lnTo>
                    <a:pt x="23479" y="336804"/>
                  </a:lnTo>
                  <a:lnTo>
                    <a:pt x="24384" y="375666"/>
                  </a:lnTo>
                  <a:lnTo>
                    <a:pt x="25003" y="414527"/>
                  </a:lnTo>
                  <a:lnTo>
                    <a:pt x="25622" y="453389"/>
                  </a:lnTo>
                  <a:lnTo>
                    <a:pt x="26527" y="492252"/>
                  </a:lnTo>
                  <a:lnTo>
                    <a:pt x="29027" y="533400"/>
                  </a:lnTo>
                  <a:lnTo>
                    <a:pt x="31670" y="574548"/>
                  </a:lnTo>
                  <a:lnTo>
                    <a:pt x="34028" y="615695"/>
                  </a:lnTo>
                  <a:lnTo>
                    <a:pt x="35671" y="656843"/>
                  </a:lnTo>
                  <a:lnTo>
                    <a:pt x="37909" y="699134"/>
                  </a:lnTo>
                  <a:lnTo>
                    <a:pt x="39862" y="741426"/>
                  </a:lnTo>
                  <a:lnTo>
                    <a:pt x="41243" y="783717"/>
                  </a:lnTo>
                  <a:lnTo>
                    <a:pt x="41767" y="826008"/>
                  </a:lnTo>
                  <a:lnTo>
                    <a:pt x="42005" y="862822"/>
                  </a:lnTo>
                  <a:lnTo>
                    <a:pt x="42529" y="899922"/>
                  </a:lnTo>
                  <a:lnTo>
                    <a:pt x="43053" y="937021"/>
                  </a:lnTo>
                  <a:lnTo>
                    <a:pt x="43291" y="973835"/>
                  </a:lnTo>
                  <a:lnTo>
                    <a:pt x="43576" y="1002387"/>
                  </a:lnTo>
                  <a:lnTo>
                    <a:pt x="45862" y="1058918"/>
                  </a:lnTo>
                  <a:lnTo>
                    <a:pt x="50149" y="1108067"/>
                  </a:lnTo>
                  <a:lnTo>
                    <a:pt x="54721" y="1149834"/>
                  </a:lnTo>
                  <a:lnTo>
                    <a:pt x="59055" y="1185290"/>
                  </a:lnTo>
                  <a:lnTo>
                    <a:pt x="60817" y="1200150"/>
                  </a:lnTo>
                  <a:lnTo>
                    <a:pt x="62579" y="1215009"/>
                  </a:lnTo>
                  <a:lnTo>
                    <a:pt x="64627" y="1229868"/>
                  </a:lnTo>
                  <a:lnTo>
                    <a:pt x="65746" y="1236987"/>
                  </a:lnTo>
                  <a:lnTo>
                    <a:pt x="66722" y="1244536"/>
                  </a:lnTo>
                  <a:lnTo>
                    <a:pt x="67413" y="1252370"/>
                  </a:lnTo>
                  <a:lnTo>
                    <a:pt x="67675" y="1260348"/>
                  </a:lnTo>
                  <a:lnTo>
                    <a:pt x="69199" y="1261872"/>
                  </a:lnTo>
                  <a:lnTo>
                    <a:pt x="69199" y="1263396"/>
                  </a:lnTo>
                  <a:lnTo>
                    <a:pt x="69199" y="1266443"/>
                  </a:lnTo>
                  <a:lnTo>
                    <a:pt x="75295" y="1266443"/>
                  </a:lnTo>
                  <a:lnTo>
                    <a:pt x="79867" y="1266443"/>
                  </a:lnTo>
                  <a:lnTo>
                    <a:pt x="85963" y="1267968"/>
                  </a:lnTo>
                  <a:lnTo>
                    <a:pt x="101060" y="1269706"/>
                  </a:lnTo>
                  <a:lnTo>
                    <a:pt x="116443" y="1270444"/>
                  </a:lnTo>
                  <a:lnTo>
                    <a:pt x="131826" y="1270325"/>
                  </a:lnTo>
                  <a:lnTo>
                    <a:pt x="146923" y="1269492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04" name="Google Shape;9904;p12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685788" y="5513832"/>
              <a:ext cx="269748" cy="1402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905" name="Google Shape;9905;p121"/>
            <p:cNvGrpSpPr/>
            <p:nvPr/>
          </p:nvGrpSpPr>
          <p:grpSpPr>
            <a:xfrm>
              <a:off x="6333744" y="4150042"/>
              <a:ext cx="465836" cy="1278889"/>
              <a:chOff x="6333744" y="4150042"/>
              <a:chExt cx="465836" cy="1278889"/>
            </a:xfrm>
          </p:grpSpPr>
          <p:sp>
            <p:nvSpPr>
              <p:cNvPr id="9906" name="Google Shape;9906;p121"/>
              <p:cNvSpPr/>
              <p:nvPr/>
            </p:nvSpPr>
            <p:spPr>
              <a:xfrm>
                <a:off x="6576060" y="4150042"/>
                <a:ext cx="223520" cy="1278889"/>
              </a:xfrm>
              <a:custGeom>
                <a:rect b="b" l="l" r="r" t="t"/>
                <a:pathLst>
                  <a:path extrusionOk="0" h="1278889" w="223520">
                    <a:moveTo>
                      <a:pt x="0" y="2857"/>
                    </a:moveTo>
                    <a:lnTo>
                      <a:pt x="15120" y="2857"/>
                    </a:lnTo>
                    <a:lnTo>
                      <a:pt x="30670" y="2857"/>
                    </a:lnTo>
                    <a:lnTo>
                      <a:pt x="46505" y="2857"/>
                    </a:lnTo>
                    <a:lnTo>
                      <a:pt x="62484" y="2857"/>
                    </a:lnTo>
                    <a:lnTo>
                      <a:pt x="79438" y="1357"/>
                    </a:lnTo>
                    <a:lnTo>
                      <a:pt x="97536" y="0"/>
                    </a:lnTo>
                    <a:lnTo>
                      <a:pt x="115633" y="71"/>
                    </a:lnTo>
                    <a:lnTo>
                      <a:pt x="154662" y="22574"/>
                    </a:lnTo>
                    <a:lnTo>
                      <a:pt x="157995" y="53244"/>
                    </a:lnTo>
                    <a:lnTo>
                      <a:pt x="157162" y="73723"/>
                    </a:lnTo>
                    <a:lnTo>
                      <a:pt x="155471" y="94202"/>
                    </a:lnTo>
                    <a:lnTo>
                      <a:pt x="153924" y="114109"/>
                    </a:lnTo>
                    <a:lnTo>
                      <a:pt x="152161" y="146137"/>
                    </a:lnTo>
                    <a:lnTo>
                      <a:pt x="151257" y="178307"/>
                    </a:lnTo>
                    <a:lnTo>
                      <a:pt x="150923" y="210764"/>
                    </a:lnTo>
                    <a:lnTo>
                      <a:pt x="150876" y="243649"/>
                    </a:lnTo>
                    <a:lnTo>
                      <a:pt x="151570" y="292868"/>
                    </a:lnTo>
                    <a:lnTo>
                      <a:pt x="153509" y="341868"/>
                    </a:lnTo>
                    <a:lnTo>
                      <a:pt x="156472" y="390794"/>
                    </a:lnTo>
                    <a:lnTo>
                      <a:pt x="160239" y="439794"/>
                    </a:lnTo>
                    <a:lnTo>
                      <a:pt x="164592" y="489013"/>
                    </a:lnTo>
                    <a:lnTo>
                      <a:pt x="168282" y="536995"/>
                    </a:lnTo>
                    <a:lnTo>
                      <a:pt x="172402" y="584835"/>
                    </a:lnTo>
                    <a:lnTo>
                      <a:pt x="176807" y="632388"/>
                    </a:lnTo>
                    <a:lnTo>
                      <a:pt x="181356" y="679513"/>
                    </a:lnTo>
                    <a:lnTo>
                      <a:pt x="187071" y="727495"/>
                    </a:lnTo>
                    <a:lnTo>
                      <a:pt x="192785" y="775335"/>
                    </a:lnTo>
                    <a:lnTo>
                      <a:pt x="198501" y="822888"/>
                    </a:lnTo>
                    <a:lnTo>
                      <a:pt x="204216" y="870013"/>
                    </a:lnTo>
                    <a:lnTo>
                      <a:pt x="209621" y="918900"/>
                    </a:lnTo>
                    <a:lnTo>
                      <a:pt x="214312" y="967358"/>
                    </a:lnTo>
                    <a:lnTo>
                      <a:pt x="218146" y="1015531"/>
                    </a:lnTo>
                    <a:lnTo>
                      <a:pt x="220980" y="1063561"/>
                    </a:lnTo>
                    <a:lnTo>
                      <a:pt x="222313" y="1119187"/>
                    </a:lnTo>
                    <a:lnTo>
                      <a:pt x="222504" y="1174813"/>
                    </a:lnTo>
                    <a:lnTo>
                      <a:pt x="222718" y="1199935"/>
                    </a:lnTo>
                    <a:lnTo>
                      <a:pt x="223075" y="1224915"/>
                    </a:lnTo>
                    <a:lnTo>
                      <a:pt x="223146" y="1249608"/>
                    </a:lnTo>
                    <a:lnTo>
                      <a:pt x="222504" y="1273873"/>
                    </a:lnTo>
                    <a:lnTo>
                      <a:pt x="222504" y="1276921"/>
                    </a:lnTo>
                    <a:lnTo>
                      <a:pt x="220980" y="1278445"/>
                    </a:lnTo>
                    <a:lnTo>
                      <a:pt x="219456" y="1276921"/>
                    </a:lnTo>
                    <a:lnTo>
                      <a:pt x="217931" y="1276921"/>
                    </a:lnTo>
                    <a:lnTo>
                      <a:pt x="214883" y="1273873"/>
                    </a:lnTo>
                    <a:lnTo>
                      <a:pt x="210478" y="1268491"/>
                    </a:lnTo>
                    <a:lnTo>
                      <a:pt x="205930" y="1263967"/>
                    </a:lnTo>
                    <a:lnTo>
                      <a:pt x="200525" y="1260586"/>
                    </a:lnTo>
                    <a:lnTo>
                      <a:pt x="193548" y="1258633"/>
                    </a:lnTo>
                    <a:lnTo>
                      <a:pt x="179617" y="1256752"/>
                    </a:lnTo>
                    <a:lnTo>
                      <a:pt x="165544" y="1257299"/>
                    </a:lnTo>
                    <a:lnTo>
                      <a:pt x="151757" y="1259276"/>
                    </a:lnTo>
                    <a:lnTo>
                      <a:pt x="138684" y="1261681"/>
                    </a:lnTo>
                    <a:lnTo>
                      <a:pt x="126349" y="1264586"/>
                    </a:lnTo>
                    <a:lnTo>
                      <a:pt x="114300" y="1266634"/>
                    </a:lnTo>
                    <a:lnTo>
                      <a:pt x="102250" y="1268110"/>
                    </a:lnTo>
                    <a:lnTo>
                      <a:pt x="89916" y="1269301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907" name="Google Shape;9907;p121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6333744" y="4544567"/>
                <a:ext cx="307466" cy="2407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908" name="Google Shape;9908;p121"/>
              <p:cNvSpPr/>
              <p:nvPr/>
            </p:nvSpPr>
            <p:spPr>
              <a:xfrm>
                <a:off x="6513576" y="4811267"/>
                <a:ext cx="32384" cy="354329"/>
              </a:xfrm>
              <a:custGeom>
                <a:rect b="b" l="l" r="r" t="t"/>
                <a:pathLst>
                  <a:path extrusionOk="0" h="354329" w="32384">
                    <a:moveTo>
                      <a:pt x="0" y="0"/>
                    </a:moveTo>
                    <a:lnTo>
                      <a:pt x="285" y="17145"/>
                    </a:lnTo>
                    <a:lnTo>
                      <a:pt x="1143" y="34290"/>
                    </a:lnTo>
                    <a:lnTo>
                      <a:pt x="2571" y="51435"/>
                    </a:lnTo>
                    <a:lnTo>
                      <a:pt x="4572" y="68580"/>
                    </a:lnTo>
                    <a:lnTo>
                      <a:pt x="7119" y="94892"/>
                    </a:lnTo>
                    <a:lnTo>
                      <a:pt x="10096" y="121348"/>
                    </a:lnTo>
                    <a:lnTo>
                      <a:pt x="13358" y="148089"/>
                    </a:lnTo>
                    <a:lnTo>
                      <a:pt x="16764" y="175260"/>
                    </a:lnTo>
                    <a:lnTo>
                      <a:pt x="19954" y="200644"/>
                    </a:lnTo>
                    <a:lnTo>
                      <a:pt x="22860" y="226314"/>
                    </a:lnTo>
                    <a:lnTo>
                      <a:pt x="25765" y="251983"/>
                    </a:lnTo>
                    <a:lnTo>
                      <a:pt x="28956" y="277368"/>
                    </a:lnTo>
                    <a:lnTo>
                      <a:pt x="30075" y="291988"/>
                    </a:lnTo>
                    <a:lnTo>
                      <a:pt x="31051" y="306324"/>
                    </a:lnTo>
                    <a:lnTo>
                      <a:pt x="31742" y="320659"/>
                    </a:lnTo>
                    <a:lnTo>
                      <a:pt x="32004" y="335280"/>
                    </a:lnTo>
                    <a:lnTo>
                      <a:pt x="31742" y="341566"/>
                    </a:lnTo>
                    <a:lnTo>
                      <a:pt x="31051" y="348995"/>
                    </a:lnTo>
                    <a:lnTo>
                      <a:pt x="30075" y="354139"/>
                    </a:lnTo>
                    <a:lnTo>
                      <a:pt x="28956" y="353567"/>
                    </a:lnTo>
                    <a:lnTo>
                      <a:pt x="27432" y="350519"/>
                    </a:lnTo>
                    <a:lnTo>
                      <a:pt x="27432" y="347472"/>
                    </a:lnTo>
                    <a:lnTo>
                      <a:pt x="27432" y="344424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909" name="Google Shape;9909;p121"/>
            <p:cNvSpPr/>
            <p:nvPr/>
          </p:nvSpPr>
          <p:spPr>
            <a:xfrm>
              <a:off x="5394626" y="4927091"/>
              <a:ext cx="49529" cy="347979"/>
            </a:xfrm>
            <a:custGeom>
              <a:rect b="b" l="l" r="r" t="t"/>
              <a:pathLst>
                <a:path extrusionOk="0" h="347979" w="49529">
                  <a:moveTo>
                    <a:pt x="333" y="0"/>
                  </a:moveTo>
                  <a:lnTo>
                    <a:pt x="1095" y="53340"/>
                  </a:lnTo>
                  <a:lnTo>
                    <a:pt x="6429" y="106679"/>
                  </a:lnTo>
                  <a:lnTo>
                    <a:pt x="14430" y="170497"/>
                  </a:lnTo>
                  <a:lnTo>
                    <a:pt x="24717" y="233172"/>
                  </a:lnTo>
                  <a:lnTo>
                    <a:pt x="34051" y="278129"/>
                  </a:lnTo>
                  <a:lnTo>
                    <a:pt x="44529" y="323087"/>
                  </a:lnTo>
                  <a:lnTo>
                    <a:pt x="46053" y="330708"/>
                  </a:lnTo>
                  <a:lnTo>
                    <a:pt x="47577" y="339852"/>
                  </a:lnTo>
                  <a:lnTo>
                    <a:pt x="49101" y="347472"/>
                  </a:lnTo>
                  <a:lnTo>
                    <a:pt x="47577" y="339852"/>
                  </a:lnTo>
                  <a:lnTo>
                    <a:pt x="46053" y="333756"/>
                  </a:lnTo>
                  <a:lnTo>
                    <a:pt x="43005" y="326136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910" name="Google Shape;9910;p121"/>
            <p:cNvGrpSpPr/>
            <p:nvPr/>
          </p:nvGrpSpPr>
          <p:grpSpPr>
            <a:xfrm>
              <a:off x="5658612" y="5672328"/>
              <a:ext cx="222884" cy="514095"/>
              <a:chOff x="5658612" y="5672328"/>
              <a:chExt cx="222884" cy="514095"/>
            </a:xfrm>
          </p:grpSpPr>
          <p:pic>
            <p:nvPicPr>
              <p:cNvPr id="9911" name="Google Shape;9911;p121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5695187" y="5763768"/>
                <a:ext cx="160520" cy="2160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912" name="Google Shape;9912;p121"/>
              <p:cNvSpPr/>
              <p:nvPr/>
            </p:nvSpPr>
            <p:spPr>
              <a:xfrm>
                <a:off x="5770744" y="5715000"/>
                <a:ext cx="8889" cy="399414"/>
              </a:xfrm>
              <a:custGeom>
                <a:rect b="b" l="l" r="r" t="t"/>
                <a:pathLst>
                  <a:path extrusionOk="0" h="399414" w="8889">
                    <a:moveTo>
                      <a:pt x="8262" y="0"/>
                    </a:moveTo>
                    <a:lnTo>
                      <a:pt x="4333" y="17430"/>
                    </a:lnTo>
                    <a:lnTo>
                      <a:pt x="3119" y="35433"/>
                    </a:lnTo>
                    <a:lnTo>
                      <a:pt x="3333" y="54006"/>
                    </a:lnTo>
                    <a:lnTo>
                      <a:pt x="3690" y="73152"/>
                    </a:lnTo>
                    <a:lnTo>
                      <a:pt x="3667" y="104917"/>
                    </a:lnTo>
                    <a:lnTo>
                      <a:pt x="3500" y="136397"/>
                    </a:lnTo>
                    <a:lnTo>
                      <a:pt x="3047" y="167878"/>
                    </a:lnTo>
                    <a:lnTo>
                      <a:pt x="2166" y="199643"/>
                    </a:lnTo>
                    <a:lnTo>
                      <a:pt x="1285" y="229362"/>
                    </a:lnTo>
                    <a:lnTo>
                      <a:pt x="833" y="259080"/>
                    </a:lnTo>
                    <a:lnTo>
                      <a:pt x="666" y="288798"/>
                    </a:lnTo>
                    <a:lnTo>
                      <a:pt x="642" y="318515"/>
                    </a:lnTo>
                    <a:lnTo>
                      <a:pt x="428" y="336803"/>
                    </a:lnTo>
                    <a:lnTo>
                      <a:pt x="71" y="355092"/>
                    </a:lnTo>
                    <a:lnTo>
                      <a:pt x="0" y="373379"/>
                    </a:lnTo>
                    <a:lnTo>
                      <a:pt x="642" y="391667"/>
                    </a:lnTo>
                    <a:lnTo>
                      <a:pt x="642" y="394715"/>
                    </a:lnTo>
                    <a:lnTo>
                      <a:pt x="2166" y="396239"/>
                    </a:lnTo>
                    <a:lnTo>
                      <a:pt x="2166" y="399287"/>
                    </a:lnTo>
                    <a:lnTo>
                      <a:pt x="2166" y="391667"/>
                    </a:lnTo>
                    <a:lnTo>
                      <a:pt x="2166" y="382524"/>
                    </a:lnTo>
                    <a:lnTo>
                      <a:pt x="2166" y="374904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3" name="Google Shape;9913;p121"/>
              <p:cNvSpPr/>
              <p:nvPr/>
            </p:nvSpPr>
            <p:spPr>
              <a:xfrm>
                <a:off x="5658612" y="5672328"/>
                <a:ext cx="193675" cy="27939"/>
              </a:xfrm>
              <a:custGeom>
                <a:rect b="b" l="l" r="r" t="t"/>
                <a:pathLst>
                  <a:path extrusionOk="0" h="27939" w="193675">
                    <a:moveTo>
                      <a:pt x="0" y="19812"/>
                    </a:moveTo>
                    <a:lnTo>
                      <a:pt x="13716" y="17145"/>
                    </a:lnTo>
                    <a:lnTo>
                      <a:pt x="27432" y="15621"/>
                    </a:lnTo>
                    <a:lnTo>
                      <a:pt x="41148" y="14668"/>
                    </a:lnTo>
                    <a:lnTo>
                      <a:pt x="54864" y="13716"/>
                    </a:lnTo>
                    <a:lnTo>
                      <a:pt x="76557" y="11191"/>
                    </a:lnTo>
                    <a:lnTo>
                      <a:pt x="98107" y="8382"/>
                    </a:lnTo>
                    <a:lnTo>
                      <a:pt x="119372" y="5572"/>
                    </a:lnTo>
                    <a:lnTo>
                      <a:pt x="140208" y="3048"/>
                    </a:lnTo>
                    <a:lnTo>
                      <a:pt x="153685" y="1285"/>
                    </a:lnTo>
                    <a:lnTo>
                      <a:pt x="166877" y="380"/>
                    </a:lnTo>
                    <a:lnTo>
                      <a:pt x="180070" y="47"/>
                    </a:lnTo>
                    <a:lnTo>
                      <a:pt x="193548" y="0"/>
                    </a:lnTo>
                    <a:lnTo>
                      <a:pt x="193548" y="4571"/>
                    </a:lnTo>
                    <a:lnTo>
                      <a:pt x="193548" y="7619"/>
                    </a:lnTo>
                    <a:lnTo>
                      <a:pt x="190500" y="12191"/>
                    </a:lnTo>
                    <a:lnTo>
                      <a:pt x="188976" y="16763"/>
                    </a:lnTo>
                    <a:lnTo>
                      <a:pt x="184404" y="21335"/>
                    </a:lnTo>
                    <a:lnTo>
                      <a:pt x="181356" y="27431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4" name="Google Shape;9914;p121"/>
              <p:cNvSpPr/>
              <p:nvPr/>
            </p:nvSpPr>
            <p:spPr>
              <a:xfrm>
                <a:off x="5689092" y="6158484"/>
                <a:ext cx="192404" cy="27939"/>
              </a:xfrm>
              <a:custGeom>
                <a:rect b="b" l="l" r="r" t="t"/>
                <a:pathLst>
                  <a:path extrusionOk="0" h="27939" w="192404">
                    <a:moveTo>
                      <a:pt x="0" y="0"/>
                    </a:moveTo>
                    <a:lnTo>
                      <a:pt x="12334" y="2286"/>
                    </a:lnTo>
                    <a:lnTo>
                      <a:pt x="24384" y="4572"/>
                    </a:lnTo>
                    <a:lnTo>
                      <a:pt x="36433" y="6858"/>
                    </a:lnTo>
                    <a:lnTo>
                      <a:pt x="48768" y="9144"/>
                    </a:lnTo>
                    <a:lnTo>
                      <a:pt x="67294" y="11668"/>
                    </a:lnTo>
                    <a:lnTo>
                      <a:pt x="86106" y="14478"/>
                    </a:lnTo>
                    <a:lnTo>
                      <a:pt x="104917" y="17287"/>
                    </a:lnTo>
                    <a:lnTo>
                      <a:pt x="123444" y="19812"/>
                    </a:lnTo>
                    <a:lnTo>
                      <a:pt x="138303" y="20955"/>
                    </a:lnTo>
                    <a:lnTo>
                      <a:pt x="153162" y="22098"/>
                    </a:lnTo>
                    <a:lnTo>
                      <a:pt x="168021" y="23241"/>
                    </a:lnTo>
                    <a:lnTo>
                      <a:pt x="182880" y="24384"/>
                    </a:lnTo>
                    <a:lnTo>
                      <a:pt x="192024" y="24384"/>
                    </a:lnTo>
                    <a:lnTo>
                      <a:pt x="192024" y="27432"/>
                    </a:lnTo>
                    <a:lnTo>
                      <a:pt x="188976" y="19812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915" name="Google Shape;9915;p12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092695" y="4242815"/>
              <a:ext cx="112776" cy="2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16" name="Google Shape;9916;p121"/>
            <p:cNvSpPr/>
            <p:nvPr/>
          </p:nvSpPr>
          <p:spPr>
            <a:xfrm>
              <a:off x="7127747" y="4570476"/>
              <a:ext cx="33654" cy="60960"/>
            </a:xfrm>
            <a:custGeom>
              <a:rect b="b" l="l" r="r" t="t"/>
              <a:pathLst>
                <a:path extrusionOk="0" h="60960" w="33654">
                  <a:moveTo>
                    <a:pt x="3048" y="4572"/>
                  </a:moveTo>
                  <a:lnTo>
                    <a:pt x="1023" y="17811"/>
                  </a:lnTo>
                  <a:lnTo>
                    <a:pt x="571" y="31623"/>
                  </a:lnTo>
                  <a:lnTo>
                    <a:pt x="3262" y="44862"/>
                  </a:lnTo>
                  <a:lnTo>
                    <a:pt x="10668" y="56388"/>
                  </a:lnTo>
                  <a:lnTo>
                    <a:pt x="15240" y="60960"/>
                  </a:lnTo>
                  <a:lnTo>
                    <a:pt x="22860" y="59436"/>
                  </a:lnTo>
                  <a:lnTo>
                    <a:pt x="25908" y="54864"/>
                  </a:lnTo>
                  <a:lnTo>
                    <a:pt x="30313" y="48625"/>
                  </a:lnTo>
                  <a:lnTo>
                    <a:pt x="32575" y="41529"/>
                  </a:lnTo>
                  <a:lnTo>
                    <a:pt x="33408" y="33861"/>
                  </a:lnTo>
                  <a:lnTo>
                    <a:pt x="33528" y="25908"/>
                  </a:lnTo>
                  <a:lnTo>
                    <a:pt x="32408" y="18478"/>
                  </a:lnTo>
                  <a:lnTo>
                    <a:pt x="4572" y="0"/>
                  </a:lnTo>
                  <a:lnTo>
                    <a:pt x="0" y="1524"/>
                  </a:lnTo>
                  <a:lnTo>
                    <a:pt x="0" y="3048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7" name="Google Shape;9917;p12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082028" y="4710683"/>
              <a:ext cx="118872" cy="1341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18" name="Google Shape;9918;p121"/>
            <p:cNvSpPr/>
            <p:nvPr/>
          </p:nvSpPr>
          <p:spPr>
            <a:xfrm>
              <a:off x="7126223" y="4934688"/>
              <a:ext cx="44450" cy="74929"/>
            </a:xfrm>
            <a:custGeom>
              <a:rect b="b" l="l" r="r" t="t"/>
              <a:pathLst>
                <a:path extrusionOk="0" h="74929" w="44450">
                  <a:moveTo>
                    <a:pt x="7620" y="9167"/>
                  </a:moveTo>
                  <a:lnTo>
                    <a:pt x="3214" y="20812"/>
                  </a:lnTo>
                  <a:lnTo>
                    <a:pt x="952" y="31456"/>
                  </a:lnTo>
                  <a:lnTo>
                    <a:pt x="119" y="42386"/>
                  </a:lnTo>
                  <a:lnTo>
                    <a:pt x="0" y="54887"/>
                  </a:lnTo>
                  <a:lnTo>
                    <a:pt x="0" y="64031"/>
                  </a:lnTo>
                  <a:lnTo>
                    <a:pt x="1524" y="73175"/>
                  </a:lnTo>
                  <a:lnTo>
                    <a:pt x="13716" y="74699"/>
                  </a:lnTo>
                  <a:lnTo>
                    <a:pt x="21145" y="74485"/>
                  </a:lnTo>
                  <a:lnTo>
                    <a:pt x="43862" y="34409"/>
                  </a:lnTo>
                  <a:lnTo>
                    <a:pt x="42672" y="25931"/>
                  </a:lnTo>
                  <a:lnTo>
                    <a:pt x="38433" y="14620"/>
                  </a:lnTo>
                  <a:lnTo>
                    <a:pt x="29337" y="5167"/>
                  </a:lnTo>
                  <a:lnTo>
                    <a:pt x="17383" y="0"/>
                  </a:lnTo>
                  <a:lnTo>
                    <a:pt x="4572" y="1547"/>
                  </a:lnTo>
                  <a:lnTo>
                    <a:pt x="1524" y="4595"/>
                  </a:lnTo>
                  <a:lnTo>
                    <a:pt x="1524" y="6119"/>
                  </a:lnTo>
                  <a:lnTo>
                    <a:pt x="0" y="9167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919" name="Google Shape;9919;p121"/>
            <p:cNvGrpSpPr/>
            <p:nvPr/>
          </p:nvGrpSpPr>
          <p:grpSpPr>
            <a:xfrm>
              <a:off x="7127367" y="5061203"/>
              <a:ext cx="126872" cy="318782"/>
              <a:chOff x="7127367" y="5061203"/>
              <a:chExt cx="126872" cy="318782"/>
            </a:xfrm>
          </p:grpSpPr>
          <p:pic>
            <p:nvPicPr>
              <p:cNvPr id="9920" name="Google Shape;9920;p121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127367" y="5061203"/>
                <a:ext cx="126872" cy="1325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921" name="Google Shape;9921;p121"/>
              <p:cNvSpPr/>
              <p:nvPr/>
            </p:nvSpPr>
            <p:spPr>
              <a:xfrm>
                <a:off x="7183754" y="5233415"/>
                <a:ext cx="35559" cy="45720"/>
              </a:xfrm>
              <a:custGeom>
                <a:rect b="b" l="l" r="r" t="t"/>
                <a:pathLst>
                  <a:path extrusionOk="0" h="45720" w="35559">
                    <a:moveTo>
                      <a:pt x="3428" y="0"/>
                    </a:moveTo>
                    <a:lnTo>
                      <a:pt x="1714" y="8715"/>
                    </a:lnTo>
                    <a:lnTo>
                      <a:pt x="0" y="18288"/>
                    </a:lnTo>
                    <a:lnTo>
                      <a:pt x="0" y="27860"/>
                    </a:lnTo>
                    <a:lnTo>
                      <a:pt x="3428" y="36576"/>
                    </a:lnTo>
                    <a:lnTo>
                      <a:pt x="8000" y="42672"/>
                    </a:lnTo>
                    <a:lnTo>
                      <a:pt x="18668" y="45719"/>
                    </a:lnTo>
                    <a:lnTo>
                      <a:pt x="24764" y="41148"/>
                    </a:lnTo>
                    <a:lnTo>
                      <a:pt x="32384" y="35052"/>
                    </a:lnTo>
                    <a:lnTo>
                      <a:pt x="33908" y="25907"/>
                    </a:lnTo>
                    <a:lnTo>
                      <a:pt x="33908" y="18287"/>
                    </a:lnTo>
                    <a:lnTo>
                      <a:pt x="35432" y="10667"/>
                    </a:lnTo>
                    <a:lnTo>
                      <a:pt x="30860" y="4571"/>
                    </a:lnTo>
                    <a:lnTo>
                      <a:pt x="23240" y="3047"/>
                    </a:lnTo>
                    <a:lnTo>
                      <a:pt x="18668" y="1523"/>
                    </a:lnTo>
                    <a:lnTo>
                      <a:pt x="12572" y="1523"/>
                    </a:lnTo>
                    <a:lnTo>
                      <a:pt x="11048" y="6095"/>
                    </a:lnTo>
                    <a:lnTo>
                      <a:pt x="11048" y="7620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2" name="Google Shape;9922;p121"/>
              <p:cNvSpPr/>
              <p:nvPr/>
            </p:nvSpPr>
            <p:spPr>
              <a:xfrm>
                <a:off x="7191756" y="5305056"/>
                <a:ext cx="24765" cy="74929"/>
              </a:xfrm>
              <a:custGeom>
                <a:rect b="b" l="l" r="r" t="t"/>
                <a:pathLst>
                  <a:path extrusionOk="0" h="74929" w="24765">
                    <a:moveTo>
                      <a:pt x="15240" y="4572"/>
                    </a:moveTo>
                    <a:lnTo>
                      <a:pt x="12192" y="0"/>
                    </a:lnTo>
                    <a:lnTo>
                      <a:pt x="3048" y="0"/>
                    </a:lnTo>
                    <a:lnTo>
                      <a:pt x="0" y="4572"/>
                    </a:lnTo>
                    <a:lnTo>
                      <a:pt x="0" y="12192"/>
                    </a:lnTo>
                    <a:lnTo>
                      <a:pt x="3048" y="16764"/>
                    </a:lnTo>
                    <a:lnTo>
                      <a:pt x="12192" y="16764"/>
                    </a:lnTo>
                    <a:lnTo>
                      <a:pt x="15240" y="12192"/>
                    </a:lnTo>
                    <a:lnTo>
                      <a:pt x="15240" y="7620"/>
                    </a:lnTo>
                    <a:lnTo>
                      <a:pt x="15240" y="4572"/>
                    </a:lnTo>
                    <a:close/>
                  </a:path>
                  <a:path extrusionOk="0" h="74929" w="24765">
                    <a:moveTo>
                      <a:pt x="24371" y="62471"/>
                    </a:moveTo>
                    <a:lnTo>
                      <a:pt x="19799" y="59423"/>
                    </a:lnTo>
                    <a:lnTo>
                      <a:pt x="12179" y="59423"/>
                    </a:lnTo>
                    <a:lnTo>
                      <a:pt x="9131" y="62471"/>
                    </a:lnTo>
                    <a:lnTo>
                      <a:pt x="9131" y="71615"/>
                    </a:lnTo>
                    <a:lnTo>
                      <a:pt x="12179" y="74663"/>
                    </a:lnTo>
                    <a:lnTo>
                      <a:pt x="19799" y="74663"/>
                    </a:lnTo>
                    <a:lnTo>
                      <a:pt x="24371" y="71615"/>
                    </a:lnTo>
                    <a:lnTo>
                      <a:pt x="24371" y="67043"/>
                    </a:lnTo>
                    <a:lnTo>
                      <a:pt x="24371" y="62471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923" name="Google Shape;9923;p121"/>
            <p:cNvSpPr/>
            <p:nvPr/>
          </p:nvSpPr>
          <p:spPr>
            <a:xfrm>
              <a:off x="7193280" y="5462111"/>
              <a:ext cx="48259" cy="59689"/>
            </a:xfrm>
            <a:custGeom>
              <a:rect b="b" l="l" r="r" t="t"/>
              <a:pathLst>
                <a:path extrusionOk="0" h="59689" w="48259">
                  <a:moveTo>
                    <a:pt x="6096" y="13620"/>
                  </a:moveTo>
                  <a:lnTo>
                    <a:pt x="16764" y="54959"/>
                  </a:lnTo>
                  <a:lnTo>
                    <a:pt x="30480" y="59340"/>
                  </a:lnTo>
                  <a:lnTo>
                    <a:pt x="36742" y="57078"/>
                  </a:lnTo>
                  <a:lnTo>
                    <a:pt x="41719" y="51530"/>
                  </a:lnTo>
                  <a:lnTo>
                    <a:pt x="45267" y="44553"/>
                  </a:lnTo>
                  <a:lnTo>
                    <a:pt x="47244" y="38004"/>
                  </a:lnTo>
                  <a:lnTo>
                    <a:pt x="48006" y="29575"/>
                  </a:lnTo>
                  <a:lnTo>
                    <a:pt x="47625" y="20859"/>
                  </a:lnTo>
                  <a:lnTo>
                    <a:pt x="16930" y="0"/>
                  </a:lnTo>
                  <a:lnTo>
                    <a:pt x="9144" y="1428"/>
                  </a:lnTo>
                  <a:lnTo>
                    <a:pt x="4572" y="4476"/>
                  </a:lnTo>
                  <a:lnTo>
                    <a:pt x="3048" y="6000"/>
                  </a:lnTo>
                  <a:lnTo>
                    <a:pt x="0" y="7524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24" name="Google Shape;9924;p12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415784" y="4241649"/>
              <a:ext cx="70627" cy="92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25" name="Google Shape;9925;p12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428928" y="4407407"/>
              <a:ext cx="156019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26" name="Google Shape;9926;p121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447168" y="4710421"/>
              <a:ext cx="63841" cy="795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27" name="Google Shape;9927;p121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458456" y="4849367"/>
              <a:ext cx="149351" cy="1371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8" name="Google Shape;9928;p121"/>
            <p:cNvSpPr/>
            <p:nvPr/>
          </p:nvSpPr>
          <p:spPr>
            <a:xfrm>
              <a:off x="7477006" y="5084064"/>
              <a:ext cx="37465" cy="58420"/>
            </a:xfrm>
            <a:custGeom>
              <a:rect b="b" l="l" r="r" t="t"/>
              <a:pathLst>
                <a:path extrusionOk="0" h="58420" w="37465">
                  <a:moveTo>
                    <a:pt x="2786" y="0"/>
                  </a:moveTo>
                  <a:lnTo>
                    <a:pt x="1476" y="10763"/>
                  </a:lnTo>
                  <a:lnTo>
                    <a:pt x="309" y="22097"/>
                  </a:lnTo>
                  <a:lnTo>
                    <a:pt x="0" y="33432"/>
                  </a:lnTo>
                  <a:lnTo>
                    <a:pt x="1262" y="44195"/>
                  </a:lnTo>
                  <a:lnTo>
                    <a:pt x="2786" y="54864"/>
                  </a:lnTo>
                  <a:lnTo>
                    <a:pt x="8882" y="57912"/>
                  </a:lnTo>
                  <a:lnTo>
                    <a:pt x="18026" y="57912"/>
                  </a:lnTo>
                  <a:lnTo>
                    <a:pt x="37266" y="34075"/>
                  </a:lnTo>
                  <a:lnTo>
                    <a:pt x="35933" y="26479"/>
                  </a:lnTo>
                  <a:lnTo>
                    <a:pt x="11930" y="4571"/>
                  </a:lnTo>
                  <a:lnTo>
                    <a:pt x="10406" y="6095"/>
                  </a:lnTo>
                  <a:lnTo>
                    <a:pt x="11930" y="9143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9" name="Google Shape;9929;p121"/>
            <p:cNvSpPr/>
            <p:nvPr/>
          </p:nvSpPr>
          <p:spPr>
            <a:xfrm>
              <a:off x="7499604" y="5224271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15240" y="3047"/>
                  </a:moveTo>
                  <a:lnTo>
                    <a:pt x="15240" y="7619"/>
                  </a:lnTo>
                  <a:lnTo>
                    <a:pt x="15240" y="12191"/>
                  </a:lnTo>
                  <a:lnTo>
                    <a:pt x="12192" y="15239"/>
                  </a:lnTo>
                  <a:lnTo>
                    <a:pt x="4572" y="15239"/>
                  </a:lnTo>
                  <a:lnTo>
                    <a:pt x="0" y="12191"/>
                  </a:lnTo>
                  <a:lnTo>
                    <a:pt x="0" y="3047"/>
                  </a:lnTo>
                  <a:lnTo>
                    <a:pt x="4572" y="0"/>
                  </a:lnTo>
                  <a:lnTo>
                    <a:pt x="12192" y="0"/>
                  </a:lnTo>
                  <a:lnTo>
                    <a:pt x="15240" y="3047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930" name="Google Shape;9930;p121"/>
            <p:cNvGrpSpPr/>
            <p:nvPr/>
          </p:nvGrpSpPr>
          <p:grpSpPr>
            <a:xfrm>
              <a:off x="7500556" y="5337047"/>
              <a:ext cx="53340" cy="112776"/>
              <a:chOff x="7500556" y="5337047"/>
              <a:chExt cx="53340" cy="112776"/>
            </a:xfrm>
          </p:grpSpPr>
          <p:sp>
            <p:nvSpPr>
              <p:cNvPr id="9931" name="Google Shape;9931;p121"/>
              <p:cNvSpPr/>
              <p:nvPr/>
            </p:nvSpPr>
            <p:spPr>
              <a:xfrm>
                <a:off x="7502652" y="5337047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15240" y="4571"/>
                    </a:moveTo>
                    <a:lnTo>
                      <a:pt x="15240" y="7619"/>
                    </a:lnTo>
                    <a:lnTo>
                      <a:pt x="15240" y="12191"/>
                    </a:lnTo>
                    <a:lnTo>
                      <a:pt x="12192" y="15239"/>
                    </a:lnTo>
                    <a:lnTo>
                      <a:pt x="4572" y="15239"/>
                    </a:lnTo>
                    <a:lnTo>
                      <a:pt x="0" y="12191"/>
                    </a:lnTo>
                    <a:lnTo>
                      <a:pt x="0" y="4571"/>
                    </a:lnTo>
                    <a:lnTo>
                      <a:pt x="4572" y="0"/>
                    </a:lnTo>
                    <a:lnTo>
                      <a:pt x="12192" y="0"/>
                    </a:lnTo>
                    <a:lnTo>
                      <a:pt x="15240" y="4571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2" name="Google Shape;9932;p121"/>
              <p:cNvSpPr/>
              <p:nvPr/>
            </p:nvSpPr>
            <p:spPr>
              <a:xfrm>
                <a:off x="7500556" y="5366003"/>
                <a:ext cx="53340" cy="83820"/>
              </a:xfrm>
              <a:custGeom>
                <a:rect b="b" l="l" r="r" t="t"/>
                <a:pathLst>
                  <a:path extrusionOk="0" h="83820" w="53340">
                    <a:moveTo>
                      <a:pt x="5143" y="32003"/>
                    </a:moveTo>
                    <a:lnTo>
                      <a:pt x="1500" y="40862"/>
                    </a:lnTo>
                    <a:lnTo>
                      <a:pt x="0" y="48005"/>
                    </a:lnTo>
                    <a:lnTo>
                      <a:pt x="1071" y="55149"/>
                    </a:lnTo>
                    <a:lnTo>
                      <a:pt x="33027" y="83224"/>
                    </a:lnTo>
                    <a:lnTo>
                      <a:pt x="38861" y="81724"/>
                    </a:lnTo>
                    <a:lnTo>
                      <a:pt x="43838" y="78224"/>
                    </a:lnTo>
                    <a:lnTo>
                      <a:pt x="47815" y="73151"/>
                    </a:lnTo>
                    <a:lnTo>
                      <a:pt x="51482" y="64936"/>
                    </a:lnTo>
                    <a:lnTo>
                      <a:pt x="53149" y="56578"/>
                    </a:lnTo>
                    <a:lnTo>
                      <a:pt x="52530" y="48506"/>
                    </a:lnTo>
                    <a:lnTo>
                      <a:pt x="21907" y="15239"/>
                    </a:lnTo>
                    <a:lnTo>
                      <a:pt x="14287" y="10667"/>
                    </a:lnTo>
                    <a:lnTo>
                      <a:pt x="11239" y="6095"/>
                    </a:lnTo>
                    <a:lnTo>
                      <a:pt x="6667" y="0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933" name="Google Shape;9933;p121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7792211" y="4212335"/>
              <a:ext cx="124968" cy="212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34" name="Google Shape;9934;p121"/>
            <p:cNvSpPr/>
            <p:nvPr/>
          </p:nvSpPr>
          <p:spPr>
            <a:xfrm>
              <a:off x="7841170" y="4532376"/>
              <a:ext cx="38100" cy="48895"/>
            </a:xfrm>
            <a:custGeom>
              <a:rect b="b" l="l" r="r" t="t"/>
              <a:pathLst>
                <a:path extrusionOk="0" h="48895" w="38100">
                  <a:moveTo>
                    <a:pt x="2857" y="0"/>
                  </a:moveTo>
                  <a:lnTo>
                    <a:pt x="785" y="11310"/>
                  </a:lnTo>
                  <a:lnTo>
                    <a:pt x="0" y="20764"/>
                  </a:lnTo>
                  <a:lnTo>
                    <a:pt x="1785" y="29360"/>
                  </a:lnTo>
                  <a:lnTo>
                    <a:pt x="7429" y="38100"/>
                  </a:lnTo>
                  <a:lnTo>
                    <a:pt x="10477" y="44195"/>
                  </a:lnTo>
                  <a:lnTo>
                    <a:pt x="22669" y="48767"/>
                  </a:lnTo>
                  <a:lnTo>
                    <a:pt x="28765" y="45719"/>
                  </a:lnTo>
                  <a:lnTo>
                    <a:pt x="33599" y="41719"/>
                  </a:lnTo>
                  <a:lnTo>
                    <a:pt x="36576" y="35432"/>
                  </a:lnTo>
                  <a:lnTo>
                    <a:pt x="37552" y="28574"/>
                  </a:lnTo>
                  <a:lnTo>
                    <a:pt x="36385" y="22859"/>
                  </a:lnTo>
                  <a:lnTo>
                    <a:pt x="32575" y="15668"/>
                  </a:lnTo>
                  <a:lnTo>
                    <a:pt x="26479" y="9905"/>
                  </a:lnTo>
                  <a:lnTo>
                    <a:pt x="19240" y="5286"/>
                  </a:lnTo>
                  <a:lnTo>
                    <a:pt x="12001" y="1523"/>
                  </a:lnTo>
                  <a:lnTo>
                    <a:pt x="7429" y="1523"/>
                  </a:lnTo>
                  <a:lnTo>
                    <a:pt x="4381" y="1523"/>
                  </a:lnTo>
                  <a:lnTo>
                    <a:pt x="1333" y="1524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5" name="Google Shape;9935;p121"/>
            <p:cNvSpPr/>
            <p:nvPr/>
          </p:nvSpPr>
          <p:spPr>
            <a:xfrm>
              <a:off x="7831835" y="5079491"/>
              <a:ext cx="10795" cy="76200"/>
            </a:xfrm>
            <a:custGeom>
              <a:rect b="b" l="l" r="r" t="t"/>
              <a:pathLst>
                <a:path extrusionOk="0" h="76200" w="10795">
                  <a:moveTo>
                    <a:pt x="0" y="0"/>
                  </a:moveTo>
                  <a:lnTo>
                    <a:pt x="285" y="9810"/>
                  </a:lnTo>
                  <a:lnTo>
                    <a:pt x="1143" y="19049"/>
                  </a:lnTo>
                  <a:lnTo>
                    <a:pt x="2571" y="28289"/>
                  </a:lnTo>
                  <a:lnTo>
                    <a:pt x="4572" y="38099"/>
                  </a:lnTo>
                  <a:lnTo>
                    <a:pt x="5715" y="46124"/>
                  </a:lnTo>
                  <a:lnTo>
                    <a:pt x="6858" y="54292"/>
                  </a:lnTo>
                  <a:lnTo>
                    <a:pt x="8001" y="62745"/>
                  </a:lnTo>
                  <a:lnTo>
                    <a:pt x="9144" y="71627"/>
                  </a:lnTo>
                  <a:lnTo>
                    <a:pt x="9144" y="74675"/>
                  </a:lnTo>
                  <a:lnTo>
                    <a:pt x="7620" y="74675"/>
                  </a:lnTo>
                  <a:lnTo>
                    <a:pt x="10668" y="76199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6" name="Google Shape;9936;p121"/>
            <p:cNvSpPr/>
            <p:nvPr/>
          </p:nvSpPr>
          <p:spPr>
            <a:xfrm>
              <a:off x="7831835" y="4945379"/>
              <a:ext cx="45084" cy="68579"/>
            </a:xfrm>
            <a:custGeom>
              <a:rect b="b" l="l" r="r" t="t"/>
              <a:pathLst>
                <a:path extrusionOk="0" h="68579" w="45084">
                  <a:moveTo>
                    <a:pt x="0" y="9144"/>
                  </a:moveTo>
                  <a:lnTo>
                    <a:pt x="7620" y="53340"/>
                  </a:lnTo>
                  <a:lnTo>
                    <a:pt x="27432" y="68580"/>
                  </a:lnTo>
                  <a:lnTo>
                    <a:pt x="34337" y="64508"/>
                  </a:lnTo>
                  <a:lnTo>
                    <a:pt x="39243" y="57721"/>
                  </a:lnTo>
                  <a:lnTo>
                    <a:pt x="42433" y="49506"/>
                  </a:lnTo>
                  <a:lnTo>
                    <a:pt x="44196" y="41148"/>
                  </a:lnTo>
                  <a:lnTo>
                    <a:pt x="44743" y="32265"/>
                  </a:lnTo>
                  <a:lnTo>
                    <a:pt x="44005" y="23812"/>
                  </a:lnTo>
                  <a:lnTo>
                    <a:pt x="41838" y="15644"/>
                  </a:lnTo>
                  <a:lnTo>
                    <a:pt x="38100" y="7620"/>
                  </a:lnTo>
                  <a:lnTo>
                    <a:pt x="35052" y="4572"/>
                  </a:lnTo>
                  <a:lnTo>
                    <a:pt x="27432" y="0"/>
                  </a:lnTo>
                  <a:lnTo>
                    <a:pt x="22859" y="1524"/>
                  </a:lnTo>
                  <a:lnTo>
                    <a:pt x="21336" y="6096"/>
                  </a:lnTo>
                  <a:lnTo>
                    <a:pt x="21336" y="7620"/>
                  </a:lnTo>
                  <a:lnTo>
                    <a:pt x="21336" y="9144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37" name="Google Shape;9937;p121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7816595" y="4675632"/>
              <a:ext cx="121919" cy="1676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38" name="Google Shape;9938;p121"/>
            <p:cNvSpPr/>
            <p:nvPr/>
          </p:nvSpPr>
          <p:spPr>
            <a:xfrm>
              <a:off x="7912607" y="5394959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15240" y="4572"/>
                  </a:moveTo>
                  <a:lnTo>
                    <a:pt x="15240" y="7620"/>
                  </a:lnTo>
                  <a:lnTo>
                    <a:pt x="15240" y="12192"/>
                  </a:lnTo>
                  <a:lnTo>
                    <a:pt x="12192" y="15240"/>
                  </a:lnTo>
                  <a:lnTo>
                    <a:pt x="3048" y="15240"/>
                  </a:lnTo>
                  <a:lnTo>
                    <a:pt x="0" y="12192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12192" y="0"/>
                  </a:lnTo>
                  <a:lnTo>
                    <a:pt x="15240" y="4572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939" name="Google Shape;9939;p121"/>
            <p:cNvGrpSpPr/>
            <p:nvPr/>
          </p:nvGrpSpPr>
          <p:grpSpPr>
            <a:xfrm>
              <a:off x="7857743" y="5074920"/>
              <a:ext cx="99568" cy="233680"/>
              <a:chOff x="7857743" y="5074920"/>
              <a:chExt cx="99568" cy="233680"/>
            </a:xfrm>
          </p:grpSpPr>
          <p:sp>
            <p:nvSpPr>
              <p:cNvPr id="9940" name="Google Shape;9940;p121"/>
              <p:cNvSpPr/>
              <p:nvPr/>
            </p:nvSpPr>
            <p:spPr>
              <a:xfrm>
                <a:off x="7898891" y="5257800"/>
                <a:ext cx="32384" cy="50800"/>
              </a:xfrm>
              <a:custGeom>
                <a:rect b="b" l="l" r="r" t="t"/>
                <a:pathLst>
                  <a:path extrusionOk="0" h="50800" w="32384">
                    <a:moveTo>
                      <a:pt x="3048" y="0"/>
                    </a:moveTo>
                    <a:lnTo>
                      <a:pt x="1285" y="8429"/>
                    </a:lnTo>
                    <a:lnTo>
                      <a:pt x="381" y="16001"/>
                    </a:lnTo>
                    <a:lnTo>
                      <a:pt x="47" y="23574"/>
                    </a:lnTo>
                    <a:lnTo>
                      <a:pt x="0" y="32004"/>
                    </a:lnTo>
                    <a:lnTo>
                      <a:pt x="0" y="39624"/>
                    </a:lnTo>
                    <a:lnTo>
                      <a:pt x="1524" y="47244"/>
                    </a:lnTo>
                    <a:lnTo>
                      <a:pt x="10668" y="48768"/>
                    </a:lnTo>
                    <a:lnTo>
                      <a:pt x="16764" y="50292"/>
                    </a:lnTo>
                    <a:lnTo>
                      <a:pt x="22860" y="47243"/>
                    </a:lnTo>
                    <a:lnTo>
                      <a:pt x="25908" y="41148"/>
                    </a:lnTo>
                    <a:lnTo>
                      <a:pt x="28956" y="35052"/>
                    </a:lnTo>
                    <a:lnTo>
                      <a:pt x="32004" y="24383"/>
                    </a:lnTo>
                    <a:lnTo>
                      <a:pt x="28956" y="18287"/>
                    </a:lnTo>
                    <a:lnTo>
                      <a:pt x="27432" y="12191"/>
                    </a:lnTo>
                    <a:lnTo>
                      <a:pt x="21336" y="3047"/>
                    </a:lnTo>
                    <a:lnTo>
                      <a:pt x="15240" y="1523"/>
                    </a:lnTo>
                    <a:lnTo>
                      <a:pt x="10668" y="0"/>
                    </a:lnTo>
                    <a:lnTo>
                      <a:pt x="7620" y="0"/>
                    </a:lnTo>
                    <a:lnTo>
                      <a:pt x="6096" y="3047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1" name="Google Shape;9941;p121"/>
              <p:cNvSpPr/>
              <p:nvPr/>
            </p:nvSpPr>
            <p:spPr>
              <a:xfrm>
                <a:off x="7906511" y="5102352"/>
                <a:ext cx="50800" cy="109854"/>
              </a:xfrm>
              <a:custGeom>
                <a:rect b="b" l="l" r="r" t="t"/>
                <a:pathLst>
                  <a:path extrusionOk="0" h="109854" w="50800">
                    <a:moveTo>
                      <a:pt x="4572" y="18287"/>
                    </a:moveTo>
                    <a:lnTo>
                      <a:pt x="9144" y="6095"/>
                    </a:lnTo>
                    <a:lnTo>
                      <a:pt x="9144" y="3047"/>
                    </a:lnTo>
                    <a:lnTo>
                      <a:pt x="22860" y="1523"/>
                    </a:lnTo>
                    <a:lnTo>
                      <a:pt x="28956" y="0"/>
                    </a:lnTo>
                    <a:lnTo>
                      <a:pt x="35052" y="0"/>
                    </a:lnTo>
                    <a:lnTo>
                      <a:pt x="36576" y="7619"/>
                    </a:lnTo>
                    <a:lnTo>
                      <a:pt x="38100" y="15239"/>
                    </a:lnTo>
                    <a:lnTo>
                      <a:pt x="36576" y="24383"/>
                    </a:lnTo>
                    <a:lnTo>
                      <a:pt x="35052" y="30479"/>
                    </a:lnTo>
                    <a:lnTo>
                      <a:pt x="33528" y="35051"/>
                    </a:lnTo>
                    <a:lnTo>
                      <a:pt x="28956" y="42671"/>
                    </a:lnTo>
                    <a:lnTo>
                      <a:pt x="32004" y="47243"/>
                    </a:lnTo>
                    <a:lnTo>
                      <a:pt x="33528" y="51815"/>
                    </a:lnTo>
                    <a:lnTo>
                      <a:pt x="41148" y="53339"/>
                    </a:lnTo>
                    <a:lnTo>
                      <a:pt x="44196" y="56387"/>
                    </a:lnTo>
                    <a:lnTo>
                      <a:pt x="48768" y="60959"/>
                    </a:lnTo>
                    <a:lnTo>
                      <a:pt x="50292" y="65531"/>
                    </a:lnTo>
                    <a:lnTo>
                      <a:pt x="50292" y="70103"/>
                    </a:lnTo>
                    <a:lnTo>
                      <a:pt x="48744" y="76414"/>
                    </a:lnTo>
                    <a:lnTo>
                      <a:pt x="44767" y="81724"/>
                    </a:lnTo>
                    <a:lnTo>
                      <a:pt x="39362" y="86177"/>
                    </a:lnTo>
                    <a:lnTo>
                      <a:pt x="33528" y="89915"/>
                    </a:lnTo>
                    <a:lnTo>
                      <a:pt x="26670" y="94464"/>
                    </a:lnTo>
                    <a:lnTo>
                      <a:pt x="19812" y="98869"/>
                    </a:lnTo>
                    <a:lnTo>
                      <a:pt x="12954" y="102989"/>
                    </a:lnTo>
                    <a:lnTo>
                      <a:pt x="6096" y="106679"/>
                    </a:lnTo>
                    <a:lnTo>
                      <a:pt x="3048" y="108203"/>
                    </a:lnTo>
                    <a:lnTo>
                      <a:pt x="1524" y="108203"/>
                    </a:lnTo>
                    <a:lnTo>
                      <a:pt x="0" y="109727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2" name="Google Shape;9942;p121"/>
              <p:cNvSpPr/>
              <p:nvPr/>
            </p:nvSpPr>
            <p:spPr>
              <a:xfrm>
                <a:off x="7857743" y="5074920"/>
                <a:ext cx="29209" cy="120650"/>
              </a:xfrm>
              <a:custGeom>
                <a:rect b="b" l="l" r="r" t="t"/>
                <a:pathLst>
                  <a:path extrusionOk="0" h="120650" w="29209">
                    <a:moveTo>
                      <a:pt x="28955" y="0"/>
                    </a:moveTo>
                    <a:lnTo>
                      <a:pt x="13525" y="35790"/>
                    </a:lnTo>
                    <a:lnTo>
                      <a:pt x="6857" y="72390"/>
                    </a:lnTo>
                    <a:lnTo>
                      <a:pt x="5095" y="84343"/>
                    </a:lnTo>
                    <a:lnTo>
                      <a:pt x="3047" y="96012"/>
                    </a:lnTo>
                    <a:lnTo>
                      <a:pt x="1523" y="103632"/>
                    </a:lnTo>
                    <a:lnTo>
                      <a:pt x="1523" y="112775"/>
                    </a:lnTo>
                    <a:lnTo>
                      <a:pt x="0" y="120396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943" name="Google Shape;9943;p121"/>
            <p:cNvSpPr/>
            <p:nvPr/>
          </p:nvSpPr>
          <p:spPr>
            <a:xfrm>
              <a:off x="7920228" y="5486400"/>
              <a:ext cx="15240" cy="13970"/>
            </a:xfrm>
            <a:custGeom>
              <a:rect b="b" l="l" r="r" t="t"/>
              <a:pathLst>
                <a:path extrusionOk="0" h="13970" w="15240">
                  <a:moveTo>
                    <a:pt x="0" y="0"/>
                  </a:moveTo>
                  <a:lnTo>
                    <a:pt x="4571" y="4571"/>
                  </a:lnTo>
                  <a:lnTo>
                    <a:pt x="12191" y="6095"/>
                  </a:lnTo>
                  <a:lnTo>
                    <a:pt x="13716" y="12191"/>
                  </a:lnTo>
                  <a:lnTo>
                    <a:pt x="15239" y="13716"/>
                  </a:lnTo>
                  <a:lnTo>
                    <a:pt x="10667" y="9144"/>
                  </a:lnTo>
                  <a:lnTo>
                    <a:pt x="9143" y="6095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4" name="Google Shape;9944;p121"/>
            <p:cNvSpPr/>
            <p:nvPr/>
          </p:nvSpPr>
          <p:spPr>
            <a:xfrm>
              <a:off x="8660892" y="4075176"/>
              <a:ext cx="226059" cy="1205864"/>
            </a:xfrm>
            <a:custGeom>
              <a:rect b="b" l="l" r="r" t="t"/>
              <a:pathLst>
                <a:path extrusionOk="0" h="1205864" w="226059">
                  <a:moveTo>
                    <a:pt x="0" y="27432"/>
                  </a:moveTo>
                  <a:lnTo>
                    <a:pt x="12573" y="26931"/>
                  </a:lnTo>
                  <a:lnTo>
                    <a:pt x="25146" y="25717"/>
                  </a:lnTo>
                  <a:lnTo>
                    <a:pt x="37719" y="24217"/>
                  </a:lnTo>
                  <a:lnTo>
                    <a:pt x="50292" y="22860"/>
                  </a:lnTo>
                  <a:lnTo>
                    <a:pt x="69723" y="20312"/>
                  </a:lnTo>
                  <a:lnTo>
                    <a:pt x="89154" y="17335"/>
                  </a:lnTo>
                  <a:lnTo>
                    <a:pt x="108585" y="14073"/>
                  </a:lnTo>
                  <a:lnTo>
                    <a:pt x="128016" y="10668"/>
                  </a:lnTo>
                  <a:lnTo>
                    <a:pt x="141708" y="8382"/>
                  </a:lnTo>
                  <a:lnTo>
                    <a:pt x="155257" y="6096"/>
                  </a:lnTo>
                  <a:lnTo>
                    <a:pt x="168521" y="3810"/>
                  </a:lnTo>
                  <a:lnTo>
                    <a:pt x="181356" y="1524"/>
                  </a:lnTo>
                  <a:lnTo>
                    <a:pt x="184404" y="0"/>
                  </a:lnTo>
                  <a:lnTo>
                    <a:pt x="187452" y="0"/>
                  </a:lnTo>
                  <a:lnTo>
                    <a:pt x="192024" y="0"/>
                  </a:lnTo>
                  <a:lnTo>
                    <a:pt x="192024" y="10287"/>
                  </a:lnTo>
                  <a:lnTo>
                    <a:pt x="192024" y="20574"/>
                  </a:lnTo>
                  <a:lnTo>
                    <a:pt x="192024" y="30861"/>
                  </a:lnTo>
                  <a:lnTo>
                    <a:pt x="192024" y="41148"/>
                  </a:lnTo>
                  <a:lnTo>
                    <a:pt x="192071" y="62626"/>
                  </a:lnTo>
                  <a:lnTo>
                    <a:pt x="192404" y="83820"/>
                  </a:lnTo>
                  <a:lnTo>
                    <a:pt x="193309" y="105013"/>
                  </a:lnTo>
                  <a:lnTo>
                    <a:pt x="195072" y="126492"/>
                  </a:lnTo>
                  <a:lnTo>
                    <a:pt x="196476" y="151876"/>
                  </a:lnTo>
                  <a:lnTo>
                    <a:pt x="198310" y="177546"/>
                  </a:lnTo>
                  <a:lnTo>
                    <a:pt x="200429" y="203215"/>
                  </a:lnTo>
                  <a:lnTo>
                    <a:pt x="202692" y="228600"/>
                  </a:lnTo>
                  <a:lnTo>
                    <a:pt x="203835" y="254007"/>
                  </a:lnTo>
                  <a:lnTo>
                    <a:pt x="204978" y="279844"/>
                  </a:lnTo>
                  <a:lnTo>
                    <a:pt x="206121" y="305966"/>
                  </a:lnTo>
                  <a:lnTo>
                    <a:pt x="207264" y="332232"/>
                  </a:lnTo>
                  <a:lnTo>
                    <a:pt x="207287" y="360568"/>
                  </a:lnTo>
                  <a:lnTo>
                    <a:pt x="207454" y="388620"/>
                  </a:lnTo>
                  <a:lnTo>
                    <a:pt x="207906" y="416671"/>
                  </a:lnTo>
                  <a:lnTo>
                    <a:pt x="208788" y="445008"/>
                  </a:lnTo>
                  <a:lnTo>
                    <a:pt x="209026" y="475630"/>
                  </a:lnTo>
                  <a:lnTo>
                    <a:pt x="209550" y="505967"/>
                  </a:lnTo>
                  <a:lnTo>
                    <a:pt x="210073" y="536305"/>
                  </a:lnTo>
                  <a:lnTo>
                    <a:pt x="210312" y="566927"/>
                  </a:lnTo>
                  <a:lnTo>
                    <a:pt x="210312" y="595502"/>
                  </a:lnTo>
                  <a:lnTo>
                    <a:pt x="210312" y="624077"/>
                  </a:lnTo>
                  <a:lnTo>
                    <a:pt x="210312" y="652652"/>
                  </a:lnTo>
                  <a:lnTo>
                    <a:pt x="210312" y="784859"/>
                  </a:lnTo>
                  <a:lnTo>
                    <a:pt x="210335" y="807481"/>
                  </a:lnTo>
                  <a:lnTo>
                    <a:pt x="210502" y="829818"/>
                  </a:lnTo>
                  <a:lnTo>
                    <a:pt x="210954" y="852154"/>
                  </a:lnTo>
                  <a:lnTo>
                    <a:pt x="211836" y="874775"/>
                  </a:lnTo>
                  <a:lnTo>
                    <a:pt x="211836" y="906780"/>
                  </a:lnTo>
                  <a:lnTo>
                    <a:pt x="211836" y="938784"/>
                  </a:lnTo>
                  <a:lnTo>
                    <a:pt x="211836" y="970788"/>
                  </a:lnTo>
                  <a:lnTo>
                    <a:pt x="211836" y="1002792"/>
                  </a:lnTo>
                  <a:lnTo>
                    <a:pt x="211883" y="1020818"/>
                  </a:lnTo>
                  <a:lnTo>
                    <a:pt x="212216" y="1038415"/>
                  </a:lnTo>
                  <a:lnTo>
                    <a:pt x="213121" y="1055727"/>
                  </a:lnTo>
                  <a:lnTo>
                    <a:pt x="214883" y="1072896"/>
                  </a:lnTo>
                  <a:lnTo>
                    <a:pt x="216026" y="1086612"/>
                  </a:lnTo>
                  <a:lnTo>
                    <a:pt x="217169" y="1100327"/>
                  </a:lnTo>
                  <a:lnTo>
                    <a:pt x="218312" y="1114043"/>
                  </a:lnTo>
                  <a:lnTo>
                    <a:pt x="219456" y="1127759"/>
                  </a:lnTo>
                  <a:lnTo>
                    <a:pt x="220360" y="1141237"/>
                  </a:lnTo>
                  <a:lnTo>
                    <a:pt x="220980" y="1154429"/>
                  </a:lnTo>
                  <a:lnTo>
                    <a:pt x="221599" y="1167622"/>
                  </a:lnTo>
                  <a:lnTo>
                    <a:pt x="222504" y="1181100"/>
                  </a:lnTo>
                  <a:lnTo>
                    <a:pt x="224028" y="1187196"/>
                  </a:lnTo>
                  <a:lnTo>
                    <a:pt x="224028" y="1193292"/>
                  </a:lnTo>
                  <a:lnTo>
                    <a:pt x="224028" y="1200911"/>
                  </a:lnTo>
                  <a:lnTo>
                    <a:pt x="224028" y="1202436"/>
                  </a:lnTo>
                  <a:lnTo>
                    <a:pt x="225552" y="1205484"/>
                  </a:lnTo>
                  <a:lnTo>
                    <a:pt x="220980" y="1203959"/>
                  </a:lnTo>
                  <a:lnTo>
                    <a:pt x="216407" y="1202436"/>
                  </a:lnTo>
                  <a:lnTo>
                    <a:pt x="211836" y="1200911"/>
                  </a:lnTo>
                  <a:lnTo>
                    <a:pt x="200144" y="1198268"/>
                  </a:lnTo>
                  <a:lnTo>
                    <a:pt x="188023" y="1196911"/>
                  </a:lnTo>
                  <a:lnTo>
                    <a:pt x="175617" y="1196411"/>
                  </a:lnTo>
                  <a:lnTo>
                    <a:pt x="163068" y="1196340"/>
                  </a:lnTo>
                  <a:lnTo>
                    <a:pt x="145018" y="1197078"/>
                  </a:lnTo>
                  <a:lnTo>
                    <a:pt x="127254" y="1198816"/>
                  </a:lnTo>
                  <a:lnTo>
                    <a:pt x="109489" y="1200840"/>
                  </a:lnTo>
                  <a:lnTo>
                    <a:pt x="91440" y="1202436"/>
                  </a:lnTo>
                  <a:lnTo>
                    <a:pt x="79248" y="1203959"/>
                  </a:lnTo>
                  <a:lnTo>
                    <a:pt x="80772" y="1200911"/>
                  </a:lnTo>
                  <a:lnTo>
                    <a:pt x="80772" y="1190244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5" name="Google Shape;9945;p121"/>
            <p:cNvSpPr/>
            <p:nvPr/>
          </p:nvSpPr>
          <p:spPr>
            <a:xfrm>
              <a:off x="8211311" y="4693920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15240" y="4571"/>
                  </a:moveTo>
                  <a:lnTo>
                    <a:pt x="15240" y="7619"/>
                  </a:lnTo>
                  <a:lnTo>
                    <a:pt x="15240" y="12191"/>
                  </a:lnTo>
                  <a:lnTo>
                    <a:pt x="12192" y="15239"/>
                  </a:lnTo>
                  <a:lnTo>
                    <a:pt x="3048" y="15239"/>
                  </a:lnTo>
                  <a:lnTo>
                    <a:pt x="0" y="12191"/>
                  </a:lnTo>
                  <a:lnTo>
                    <a:pt x="0" y="4571"/>
                  </a:lnTo>
                  <a:lnTo>
                    <a:pt x="3048" y="0"/>
                  </a:lnTo>
                  <a:lnTo>
                    <a:pt x="12192" y="0"/>
                  </a:lnTo>
                  <a:lnTo>
                    <a:pt x="15240" y="4571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6" name="Google Shape;9946;p121"/>
            <p:cNvSpPr/>
            <p:nvPr/>
          </p:nvSpPr>
          <p:spPr>
            <a:xfrm>
              <a:off x="8394192" y="4675632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15240" y="3048"/>
                  </a:moveTo>
                  <a:lnTo>
                    <a:pt x="15240" y="7620"/>
                  </a:lnTo>
                  <a:lnTo>
                    <a:pt x="15240" y="12192"/>
                  </a:lnTo>
                  <a:lnTo>
                    <a:pt x="12192" y="15240"/>
                  </a:lnTo>
                  <a:lnTo>
                    <a:pt x="3048" y="15240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2192" y="0"/>
                  </a:lnTo>
                  <a:lnTo>
                    <a:pt x="15240" y="3048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7" name="Google Shape;9947;p121"/>
            <p:cNvSpPr/>
            <p:nvPr/>
          </p:nvSpPr>
          <p:spPr>
            <a:xfrm>
              <a:off x="8465820" y="4684776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15240" y="3047"/>
                  </a:moveTo>
                  <a:lnTo>
                    <a:pt x="15240" y="7619"/>
                  </a:lnTo>
                  <a:lnTo>
                    <a:pt x="15240" y="12191"/>
                  </a:lnTo>
                  <a:lnTo>
                    <a:pt x="12192" y="15239"/>
                  </a:lnTo>
                  <a:lnTo>
                    <a:pt x="3048" y="15239"/>
                  </a:lnTo>
                  <a:lnTo>
                    <a:pt x="0" y="12191"/>
                  </a:lnTo>
                  <a:lnTo>
                    <a:pt x="0" y="3047"/>
                  </a:lnTo>
                  <a:lnTo>
                    <a:pt x="3048" y="0"/>
                  </a:lnTo>
                  <a:lnTo>
                    <a:pt x="12192" y="0"/>
                  </a:lnTo>
                  <a:lnTo>
                    <a:pt x="15240" y="3047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948" name="Google Shape;9948;p121"/>
            <p:cNvGrpSpPr/>
            <p:nvPr/>
          </p:nvGrpSpPr>
          <p:grpSpPr>
            <a:xfrm>
              <a:off x="5852541" y="3534155"/>
              <a:ext cx="1331721" cy="533400"/>
              <a:chOff x="5852541" y="3534155"/>
              <a:chExt cx="1331721" cy="533400"/>
            </a:xfrm>
          </p:grpSpPr>
          <p:sp>
            <p:nvSpPr>
              <p:cNvPr id="9949" name="Google Shape;9949;p121"/>
              <p:cNvSpPr/>
              <p:nvPr/>
            </p:nvSpPr>
            <p:spPr>
              <a:xfrm>
                <a:off x="5908547" y="3534155"/>
                <a:ext cx="1275715" cy="462279"/>
              </a:xfrm>
              <a:custGeom>
                <a:rect b="b" l="l" r="r" t="t"/>
                <a:pathLst>
                  <a:path extrusionOk="0" h="462279" w="1275715">
                    <a:moveTo>
                      <a:pt x="1275587" y="0"/>
                    </a:moveTo>
                    <a:lnTo>
                      <a:pt x="1261229" y="37076"/>
                    </a:lnTo>
                    <a:lnTo>
                      <a:pt x="1230248" y="88773"/>
                    </a:lnTo>
                    <a:lnTo>
                      <a:pt x="1197863" y="121920"/>
                    </a:lnTo>
                    <a:lnTo>
                      <a:pt x="1138427" y="159067"/>
                    </a:lnTo>
                    <a:lnTo>
                      <a:pt x="1074419" y="185928"/>
                    </a:lnTo>
                    <a:lnTo>
                      <a:pt x="1008506" y="206311"/>
                    </a:lnTo>
                    <a:lnTo>
                      <a:pt x="940307" y="220980"/>
                    </a:lnTo>
                    <a:lnTo>
                      <a:pt x="902588" y="228695"/>
                    </a:lnTo>
                    <a:lnTo>
                      <a:pt x="864869" y="235839"/>
                    </a:lnTo>
                    <a:lnTo>
                      <a:pt x="827150" y="242411"/>
                    </a:lnTo>
                    <a:lnTo>
                      <a:pt x="789431" y="248412"/>
                    </a:lnTo>
                    <a:lnTo>
                      <a:pt x="750331" y="254126"/>
                    </a:lnTo>
                    <a:lnTo>
                      <a:pt x="710945" y="259841"/>
                    </a:lnTo>
                    <a:lnTo>
                      <a:pt x="671560" y="265556"/>
                    </a:lnTo>
                    <a:lnTo>
                      <a:pt x="632460" y="271272"/>
                    </a:lnTo>
                    <a:lnTo>
                      <a:pt x="591311" y="277248"/>
                    </a:lnTo>
                    <a:lnTo>
                      <a:pt x="550163" y="283654"/>
                    </a:lnTo>
                    <a:lnTo>
                      <a:pt x="509015" y="290345"/>
                    </a:lnTo>
                    <a:lnTo>
                      <a:pt x="467867" y="297180"/>
                    </a:lnTo>
                    <a:lnTo>
                      <a:pt x="426981" y="305181"/>
                    </a:lnTo>
                    <a:lnTo>
                      <a:pt x="386524" y="313181"/>
                    </a:lnTo>
                    <a:lnTo>
                      <a:pt x="346352" y="321183"/>
                    </a:lnTo>
                    <a:lnTo>
                      <a:pt x="306323" y="329184"/>
                    </a:lnTo>
                    <a:lnTo>
                      <a:pt x="238696" y="343280"/>
                    </a:lnTo>
                    <a:lnTo>
                      <a:pt x="172212" y="359663"/>
                    </a:lnTo>
                    <a:lnTo>
                      <a:pt x="125920" y="374904"/>
                    </a:lnTo>
                    <a:lnTo>
                      <a:pt x="80771" y="394715"/>
                    </a:lnTo>
                    <a:lnTo>
                      <a:pt x="45529" y="415290"/>
                    </a:lnTo>
                    <a:lnTo>
                      <a:pt x="13716" y="440436"/>
                    </a:lnTo>
                    <a:lnTo>
                      <a:pt x="9143" y="445008"/>
                    </a:lnTo>
                    <a:lnTo>
                      <a:pt x="3047" y="449580"/>
                    </a:lnTo>
                    <a:lnTo>
                      <a:pt x="1524" y="455676"/>
                    </a:lnTo>
                    <a:lnTo>
                      <a:pt x="0" y="458724"/>
                    </a:lnTo>
                    <a:lnTo>
                      <a:pt x="4571" y="461772"/>
                    </a:lnTo>
                    <a:lnTo>
                      <a:pt x="0" y="458724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950" name="Google Shape;9950;p121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5852541" y="3971543"/>
                <a:ext cx="84963" cy="960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951" name="Google Shape;9951;p121"/>
            <p:cNvSpPr/>
            <p:nvPr/>
          </p:nvSpPr>
          <p:spPr>
            <a:xfrm>
              <a:off x="6406896" y="4282440"/>
              <a:ext cx="35560" cy="239395"/>
            </a:xfrm>
            <a:custGeom>
              <a:rect b="b" l="l" r="r" t="t"/>
              <a:pathLst>
                <a:path extrusionOk="0" h="239395" w="35560">
                  <a:moveTo>
                    <a:pt x="0" y="0"/>
                  </a:moveTo>
                  <a:lnTo>
                    <a:pt x="11358" y="54221"/>
                  </a:lnTo>
                  <a:lnTo>
                    <a:pt x="16002" y="97155"/>
                  </a:lnTo>
                  <a:lnTo>
                    <a:pt x="18288" y="121158"/>
                  </a:lnTo>
                  <a:lnTo>
                    <a:pt x="22860" y="169164"/>
                  </a:lnTo>
                  <a:lnTo>
                    <a:pt x="28860" y="213098"/>
                  </a:lnTo>
                  <a:lnTo>
                    <a:pt x="33528" y="230124"/>
                  </a:lnTo>
                  <a:lnTo>
                    <a:pt x="35052" y="236219"/>
                  </a:lnTo>
                  <a:lnTo>
                    <a:pt x="35052" y="239268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52" name="Google Shape;9952;p121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698491" y="4675632"/>
              <a:ext cx="327660" cy="2362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953" name="Google Shape;9953;p121"/>
            <p:cNvGrpSpPr/>
            <p:nvPr/>
          </p:nvGrpSpPr>
          <p:grpSpPr>
            <a:xfrm>
              <a:off x="5207127" y="4405884"/>
              <a:ext cx="313944" cy="454152"/>
              <a:chOff x="5207127" y="4405884"/>
              <a:chExt cx="313944" cy="454152"/>
            </a:xfrm>
          </p:grpSpPr>
          <p:sp>
            <p:nvSpPr>
              <p:cNvPr id="9954" name="Google Shape;9954;p121"/>
              <p:cNvSpPr/>
              <p:nvPr/>
            </p:nvSpPr>
            <p:spPr>
              <a:xfrm>
                <a:off x="5240654" y="4405884"/>
                <a:ext cx="17145" cy="210820"/>
              </a:xfrm>
              <a:custGeom>
                <a:rect b="b" l="l" r="r" t="t"/>
                <a:pathLst>
                  <a:path extrusionOk="0" h="210820" w="17145">
                    <a:moveTo>
                      <a:pt x="380" y="0"/>
                    </a:moveTo>
                    <a:lnTo>
                      <a:pt x="190" y="30837"/>
                    </a:lnTo>
                    <a:lnTo>
                      <a:pt x="0" y="61531"/>
                    </a:lnTo>
                    <a:lnTo>
                      <a:pt x="380" y="91940"/>
                    </a:lnTo>
                    <a:lnTo>
                      <a:pt x="4238" y="138803"/>
                    </a:lnTo>
                    <a:lnTo>
                      <a:pt x="14096" y="187452"/>
                    </a:lnTo>
                    <a:lnTo>
                      <a:pt x="15620" y="195072"/>
                    </a:lnTo>
                    <a:lnTo>
                      <a:pt x="17144" y="201168"/>
                    </a:lnTo>
                    <a:lnTo>
                      <a:pt x="17144" y="210311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955" name="Google Shape;9955;p121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5207127" y="4613148"/>
                <a:ext cx="313944" cy="2468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956" name="Google Shape;9956;p121"/>
            <p:cNvSpPr/>
            <p:nvPr/>
          </p:nvSpPr>
          <p:spPr>
            <a:xfrm>
              <a:off x="5704331" y="4648200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15239" y="3047"/>
                  </a:moveTo>
                  <a:lnTo>
                    <a:pt x="15239" y="7619"/>
                  </a:lnTo>
                  <a:lnTo>
                    <a:pt x="15239" y="10667"/>
                  </a:lnTo>
                  <a:lnTo>
                    <a:pt x="12191" y="15239"/>
                  </a:lnTo>
                  <a:lnTo>
                    <a:pt x="3047" y="15239"/>
                  </a:lnTo>
                  <a:lnTo>
                    <a:pt x="0" y="10667"/>
                  </a:lnTo>
                  <a:lnTo>
                    <a:pt x="0" y="3047"/>
                  </a:lnTo>
                  <a:lnTo>
                    <a:pt x="3047" y="0"/>
                  </a:lnTo>
                  <a:lnTo>
                    <a:pt x="12191" y="0"/>
                  </a:lnTo>
                  <a:lnTo>
                    <a:pt x="15239" y="3047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7" name="Google Shape;9957;p121"/>
            <p:cNvSpPr/>
            <p:nvPr/>
          </p:nvSpPr>
          <p:spPr>
            <a:xfrm>
              <a:off x="5917692" y="4614672"/>
              <a:ext cx="7620" cy="13970"/>
            </a:xfrm>
            <a:custGeom>
              <a:rect b="b" l="l" r="r" t="t"/>
              <a:pathLst>
                <a:path extrusionOk="0" h="13970" w="7620">
                  <a:moveTo>
                    <a:pt x="0" y="13716"/>
                  </a:moveTo>
                  <a:lnTo>
                    <a:pt x="1523" y="9143"/>
                  </a:lnTo>
                  <a:lnTo>
                    <a:pt x="4571" y="4571"/>
                  </a:lnTo>
                  <a:lnTo>
                    <a:pt x="7619" y="0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8" name="Google Shape;9958;p121"/>
            <p:cNvSpPr/>
            <p:nvPr/>
          </p:nvSpPr>
          <p:spPr>
            <a:xfrm>
              <a:off x="6106667" y="4605527"/>
              <a:ext cx="17145" cy="7620"/>
            </a:xfrm>
            <a:custGeom>
              <a:rect b="b" l="l" r="r" t="t"/>
              <a:pathLst>
                <a:path extrusionOk="0" h="7620" w="17145">
                  <a:moveTo>
                    <a:pt x="0" y="7620"/>
                  </a:moveTo>
                  <a:lnTo>
                    <a:pt x="9144" y="3048"/>
                  </a:lnTo>
                  <a:lnTo>
                    <a:pt x="12192" y="3048"/>
                  </a:lnTo>
                  <a:lnTo>
                    <a:pt x="16764" y="0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9" name="Google Shape;9959;p121"/>
            <p:cNvSpPr/>
            <p:nvPr/>
          </p:nvSpPr>
          <p:spPr>
            <a:xfrm>
              <a:off x="7205471" y="5643372"/>
              <a:ext cx="1495425" cy="190500"/>
            </a:xfrm>
            <a:custGeom>
              <a:rect b="b" l="l" r="r" t="t"/>
              <a:pathLst>
                <a:path extrusionOk="0" h="190500" w="1495425">
                  <a:moveTo>
                    <a:pt x="0" y="105156"/>
                  </a:moveTo>
                  <a:lnTo>
                    <a:pt x="12311" y="113371"/>
                  </a:lnTo>
                  <a:lnTo>
                    <a:pt x="24193" y="121729"/>
                  </a:lnTo>
                  <a:lnTo>
                    <a:pt x="35790" y="129801"/>
                  </a:lnTo>
                  <a:lnTo>
                    <a:pt x="81153" y="151638"/>
                  </a:lnTo>
                  <a:lnTo>
                    <a:pt x="140374" y="157376"/>
                  </a:lnTo>
                  <a:lnTo>
                    <a:pt x="162115" y="154495"/>
                  </a:lnTo>
                  <a:lnTo>
                    <a:pt x="183570" y="149042"/>
                  </a:lnTo>
                  <a:lnTo>
                    <a:pt x="205740" y="141731"/>
                  </a:lnTo>
                  <a:lnTo>
                    <a:pt x="229504" y="132349"/>
                  </a:lnTo>
                  <a:lnTo>
                    <a:pt x="252983" y="122681"/>
                  </a:lnTo>
                  <a:lnTo>
                    <a:pt x="276463" y="113014"/>
                  </a:lnTo>
                  <a:lnTo>
                    <a:pt x="325397" y="94797"/>
                  </a:lnTo>
                  <a:lnTo>
                    <a:pt x="376308" y="79414"/>
                  </a:lnTo>
                  <a:lnTo>
                    <a:pt x="430268" y="68246"/>
                  </a:lnTo>
                  <a:lnTo>
                    <a:pt x="487846" y="62436"/>
                  </a:lnTo>
                  <a:lnTo>
                    <a:pt x="516636" y="60959"/>
                  </a:lnTo>
                  <a:lnTo>
                    <a:pt x="547497" y="61055"/>
                  </a:lnTo>
                  <a:lnTo>
                    <a:pt x="609218" y="63531"/>
                  </a:lnTo>
                  <a:lnTo>
                    <a:pt x="679299" y="74080"/>
                  </a:lnTo>
                  <a:lnTo>
                    <a:pt x="718375" y="84391"/>
                  </a:lnTo>
                  <a:lnTo>
                    <a:pt x="756023" y="98988"/>
                  </a:lnTo>
                  <a:lnTo>
                    <a:pt x="790956" y="118871"/>
                  </a:lnTo>
                  <a:lnTo>
                    <a:pt x="825674" y="150161"/>
                  </a:lnTo>
                  <a:lnTo>
                    <a:pt x="835152" y="163067"/>
                  </a:lnTo>
                  <a:lnTo>
                    <a:pt x="839724" y="169163"/>
                  </a:lnTo>
                  <a:lnTo>
                    <a:pt x="845820" y="176783"/>
                  </a:lnTo>
                  <a:lnTo>
                    <a:pt x="847343" y="182879"/>
                  </a:lnTo>
                  <a:lnTo>
                    <a:pt x="847343" y="184403"/>
                  </a:lnTo>
                  <a:lnTo>
                    <a:pt x="847343" y="190499"/>
                  </a:lnTo>
                  <a:lnTo>
                    <a:pt x="847343" y="182879"/>
                  </a:lnTo>
                  <a:lnTo>
                    <a:pt x="847915" y="174236"/>
                  </a:lnTo>
                  <a:lnTo>
                    <a:pt x="865322" y="138231"/>
                  </a:lnTo>
                  <a:lnTo>
                    <a:pt x="900683" y="109727"/>
                  </a:lnTo>
                  <a:lnTo>
                    <a:pt x="935355" y="92392"/>
                  </a:lnTo>
                  <a:lnTo>
                    <a:pt x="972312" y="80771"/>
                  </a:lnTo>
                  <a:lnTo>
                    <a:pt x="1032700" y="69913"/>
                  </a:lnTo>
                  <a:lnTo>
                    <a:pt x="1094231" y="67055"/>
                  </a:lnTo>
                  <a:lnTo>
                    <a:pt x="1120520" y="66222"/>
                  </a:lnTo>
                  <a:lnTo>
                    <a:pt x="1173098" y="66841"/>
                  </a:lnTo>
                  <a:lnTo>
                    <a:pt x="1226558" y="71366"/>
                  </a:lnTo>
                  <a:lnTo>
                    <a:pt x="1279755" y="78652"/>
                  </a:lnTo>
                  <a:lnTo>
                    <a:pt x="1306067" y="82295"/>
                  </a:lnTo>
                  <a:lnTo>
                    <a:pt x="1324117" y="84058"/>
                  </a:lnTo>
                  <a:lnTo>
                    <a:pt x="1341881" y="84962"/>
                  </a:lnTo>
                  <a:lnTo>
                    <a:pt x="1359646" y="85296"/>
                  </a:lnTo>
                  <a:lnTo>
                    <a:pt x="1377695" y="85343"/>
                  </a:lnTo>
                  <a:lnTo>
                    <a:pt x="1394579" y="84986"/>
                  </a:lnTo>
                  <a:lnTo>
                    <a:pt x="1443228" y="76199"/>
                  </a:lnTo>
                  <a:lnTo>
                    <a:pt x="1485900" y="51815"/>
                  </a:lnTo>
                  <a:lnTo>
                    <a:pt x="1495329" y="30170"/>
                  </a:lnTo>
                  <a:lnTo>
                    <a:pt x="1493520" y="22859"/>
                  </a:lnTo>
                  <a:lnTo>
                    <a:pt x="1491400" y="17144"/>
                  </a:lnTo>
                  <a:lnTo>
                    <a:pt x="1487995" y="11429"/>
                  </a:lnTo>
                  <a:lnTo>
                    <a:pt x="1484304" y="5714"/>
                  </a:lnTo>
                  <a:lnTo>
                    <a:pt x="1481328" y="0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60" name="Google Shape;9960;p121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8962643" y="5335523"/>
              <a:ext cx="297179" cy="1691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964" name="Shape 9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5" name="Google Shape;9965;p122"/>
          <p:cNvGrpSpPr/>
          <p:nvPr/>
        </p:nvGrpSpPr>
        <p:grpSpPr>
          <a:xfrm>
            <a:off x="3967879" y="871531"/>
            <a:ext cx="2175680" cy="1905508"/>
            <a:chOff x="5763125" y="2035683"/>
            <a:chExt cx="1617606" cy="1289684"/>
          </a:xfrm>
        </p:grpSpPr>
        <p:pic>
          <p:nvPicPr>
            <p:cNvPr id="9966" name="Google Shape;9966;p1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833872" y="2097023"/>
              <a:ext cx="72151" cy="109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67" name="Google Shape;9967;p1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07989" y="2095500"/>
              <a:ext cx="68460" cy="975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68" name="Google Shape;9968;p122"/>
            <p:cNvSpPr/>
            <p:nvPr/>
          </p:nvSpPr>
          <p:spPr>
            <a:xfrm>
              <a:off x="6167628" y="2095500"/>
              <a:ext cx="7620" cy="96519"/>
            </a:xfrm>
            <a:custGeom>
              <a:rect b="b" l="l" r="r" t="t"/>
              <a:pathLst>
                <a:path extrusionOk="0" h="96519" w="7620">
                  <a:moveTo>
                    <a:pt x="7620" y="0"/>
                  </a:moveTo>
                  <a:lnTo>
                    <a:pt x="4572" y="41148"/>
                  </a:lnTo>
                  <a:lnTo>
                    <a:pt x="4548" y="51435"/>
                  </a:lnTo>
                  <a:lnTo>
                    <a:pt x="4381" y="61722"/>
                  </a:lnTo>
                  <a:lnTo>
                    <a:pt x="3929" y="72009"/>
                  </a:lnTo>
                  <a:lnTo>
                    <a:pt x="3048" y="82296"/>
                  </a:lnTo>
                  <a:lnTo>
                    <a:pt x="1524" y="89916"/>
                  </a:lnTo>
                  <a:lnTo>
                    <a:pt x="1524" y="91439"/>
                  </a:lnTo>
                  <a:lnTo>
                    <a:pt x="0" y="96012"/>
                  </a:lnTo>
                </a:path>
              </a:pathLst>
            </a:custGeom>
            <a:noFill/>
            <a:ln cap="flat" cmpd="sng" w="152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69" name="Google Shape;9969;p1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11264" y="2074164"/>
              <a:ext cx="73723" cy="899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70" name="Google Shape;9970;p122"/>
            <p:cNvSpPr/>
            <p:nvPr/>
          </p:nvSpPr>
          <p:spPr>
            <a:xfrm>
              <a:off x="6451091" y="2118360"/>
              <a:ext cx="17145" cy="15239"/>
            </a:xfrm>
            <a:custGeom>
              <a:rect b="b" l="l" r="r" t="t"/>
              <a:pathLst>
                <a:path extrusionOk="0" h="15239" w="17145">
                  <a:moveTo>
                    <a:pt x="16763" y="4572"/>
                  </a:moveTo>
                  <a:lnTo>
                    <a:pt x="16763" y="7620"/>
                  </a:lnTo>
                  <a:lnTo>
                    <a:pt x="16763" y="12192"/>
                  </a:lnTo>
                  <a:lnTo>
                    <a:pt x="12191" y="15240"/>
                  </a:lnTo>
                  <a:lnTo>
                    <a:pt x="4571" y="15240"/>
                  </a:lnTo>
                  <a:lnTo>
                    <a:pt x="0" y="12192"/>
                  </a:lnTo>
                  <a:lnTo>
                    <a:pt x="0" y="4572"/>
                  </a:lnTo>
                  <a:lnTo>
                    <a:pt x="4571" y="0"/>
                  </a:lnTo>
                  <a:lnTo>
                    <a:pt x="12191" y="0"/>
                  </a:lnTo>
                  <a:lnTo>
                    <a:pt x="16763" y="4572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1" name="Google Shape;9971;p122"/>
            <p:cNvSpPr/>
            <p:nvPr/>
          </p:nvSpPr>
          <p:spPr>
            <a:xfrm>
              <a:off x="6566915" y="2101595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15240" y="3048"/>
                  </a:moveTo>
                  <a:lnTo>
                    <a:pt x="15240" y="7620"/>
                  </a:lnTo>
                  <a:lnTo>
                    <a:pt x="15240" y="12192"/>
                  </a:lnTo>
                  <a:lnTo>
                    <a:pt x="12192" y="15240"/>
                  </a:lnTo>
                  <a:lnTo>
                    <a:pt x="3048" y="15240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2192" y="0"/>
                  </a:lnTo>
                  <a:lnTo>
                    <a:pt x="15240" y="3048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2" name="Google Shape;9972;p122"/>
            <p:cNvSpPr/>
            <p:nvPr/>
          </p:nvSpPr>
          <p:spPr>
            <a:xfrm>
              <a:off x="6629400" y="2106167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15240" y="3048"/>
                  </a:moveTo>
                  <a:lnTo>
                    <a:pt x="15240" y="7620"/>
                  </a:lnTo>
                  <a:lnTo>
                    <a:pt x="15240" y="10668"/>
                  </a:lnTo>
                  <a:lnTo>
                    <a:pt x="12192" y="15240"/>
                  </a:lnTo>
                  <a:lnTo>
                    <a:pt x="3048" y="15240"/>
                  </a:lnTo>
                  <a:lnTo>
                    <a:pt x="0" y="106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2192" y="0"/>
                  </a:lnTo>
                  <a:lnTo>
                    <a:pt x="15240" y="3048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73" name="Google Shape;9973;p1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801611" y="2080259"/>
              <a:ext cx="88392" cy="690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974" name="Google Shape;9974;p122"/>
            <p:cNvGrpSpPr/>
            <p:nvPr/>
          </p:nvGrpSpPr>
          <p:grpSpPr>
            <a:xfrm>
              <a:off x="7077456" y="3157727"/>
              <a:ext cx="303275" cy="106680"/>
              <a:chOff x="7077456" y="3157727"/>
              <a:chExt cx="303275" cy="106680"/>
            </a:xfrm>
          </p:grpSpPr>
          <p:pic>
            <p:nvPicPr>
              <p:cNvPr id="9975" name="Google Shape;9975;p12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7077456" y="3163824"/>
                <a:ext cx="172211" cy="975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76" name="Google Shape;9976;p12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281672" y="3157727"/>
                <a:ext cx="99059" cy="1066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977" name="Google Shape;9977;p122"/>
            <p:cNvSpPr/>
            <p:nvPr/>
          </p:nvSpPr>
          <p:spPr>
            <a:xfrm>
              <a:off x="7115555" y="3317747"/>
              <a:ext cx="24765" cy="7620"/>
            </a:xfrm>
            <a:custGeom>
              <a:rect b="b" l="l" r="r" t="t"/>
              <a:pathLst>
                <a:path extrusionOk="0" h="7620" w="24765">
                  <a:moveTo>
                    <a:pt x="0" y="0"/>
                  </a:moveTo>
                  <a:lnTo>
                    <a:pt x="1524" y="3047"/>
                  </a:lnTo>
                  <a:lnTo>
                    <a:pt x="0" y="3048"/>
                  </a:lnTo>
                  <a:lnTo>
                    <a:pt x="6096" y="4571"/>
                  </a:lnTo>
                  <a:lnTo>
                    <a:pt x="9144" y="6095"/>
                  </a:lnTo>
                  <a:lnTo>
                    <a:pt x="13716" y="6095"/>
                  </a:lnTo>
                  <a:lnTo>
                    <a:pt x="18288" y="6095"/>
                  </a:lnTo>
                  <a:lnTo>
                    <a:pt x="24384" y="7619"/>
                  </a:lnTo>
                  <a:lnTo>
                    <a:pt x="24384" y="6095"/>
                  </a:lnTo>
                  <a:lnTo>
                    <a:pt x="24384" y="0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78" name="Google Shape;9978;p12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832348" y="2308860"/>
              <a:ext cx="69365" cy="92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79" name="Google Shape;9979;p122"/>
            <p:cNvSpPr/>
            <p:nvPr/>
          </p:nvSpPr>
          <p:spPr>
            <a:xfrm>
              <a:off x="6009132" y="2295144"/>
              <a:ext cx="7620" cy="70485"/>
            </a:xfrm>
            <a:custGeom>
              <a:rect b="b" l="l" r="r" t="t"/>
              <a:pathLst>
                <a:path extrusionOk="0" h="70485" w="7620">
                  <a:moveTo>
                    <a:pt x="0" y="0"/>
                  </a:moveTo>
                  <a:lnTo>
                    <a:pt x="1380" y="10287"/>
                  </a:lnTo>
                  <a:lnTo>
                    <a:pt x="3047" y="20574"/>
                  </a:lnTo>
                  <a:lnTo>
                    <a:pt x="4714" y="30861"/>
                  </a:lnTo>
                  <a:lnTo>
                    <a:pt x="6096" y="41148"/>
                  </a:lnTo>
                  <a:lnTo>
                    <a:pt x="6977" y="48029"/>
                  </a:lnTo>
                  <a:lnTo>
                    <a:pt x="7429" y="55054"/>
                  </a:lnTo>
                  <a:lnTo>
                    <a:pt x="7596" y="62364"/>
                  </a:lnTo>
                  <a:lnTo>
                    <a:pt x="7619" y="70103"/>
                  </a:lnTo>
                </a:path>
              </a:pathLst>
            </a:custGeom>
            <a:noFill/>
            <a:ln cap="flat" cmpd="sng" w="152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0" name="Google Shape;9980;p12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120288" y="2290571"/>
              <a:ext cx="73723" cy="779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81" name="Google Shape;9981;p122"/>
            <p:cNvSpPr/>
            <p:nvPr/>
          </p:nvSpPr>
          <p:spPr>
            <a:xfrm>
              <a:off x="6295644" y="2321051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15239" y="3048"/>
                  </a:moveTo>
                  <a:lnTo>
                    <a:pt x="15239" y="7620"/>
                  </a:lnTo>
                  <a:lnTo>
                    <a:pt x="15239" y="12192"/>
                  </a:lnTo>
                  <a:lnTo>
                    <a:pt x="12191" y="15240"/>
                  </a:lnTo>
                  <a:lnTo>
                    <a:pt x="3047" y="15240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3047" y="0"/>
                  </a:lnTo>
                  <a:lnTo>
                    <a:pt x="12191" y="0"/>
                  </a:lnTo>
                  <a:lnTo>
                    <a:pt x="15239" y="3048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2" name="Google Shape;9982;p122"/>
            <p:cNvSpPr/>
            <p:nvPr/>
          </p:nvSpPr>
          <p:spPr>
            <a:xfrm>
              <a:off x="6451091" y="2302763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15239" y="3048"/>
                  </a:moveTo>
                  <a:lnTo>
                    <a:pt x="15239" y="7620"/>
                  </a:lnTo>
                  <a:lnTo>
                    <a:pt x="15239" y="12192"/>
                  </a:lnTo>
                  <a:lnTo>
                    <a:pt x="10667" y="15240"/>
                  </a:lnTo>
                  <a:lnTo>
                    <a:pt x="3047" y="15240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3047" y="0"/>
                  </a:lnTo>
                  <a:lnTo>
                    <a:pt x="10667" y="0"/>
                  </a:lnTo>
                  <a:lnTo>
                    <a:pt x="15239" y="3048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3" name="Google Shape;9983;p122"/>
            <p:cNvSpPr/>
            <p:nvPr/>
          </p:nvSpPr>
          <p:spPr>
            <a:xfrm>
              <a:off x="6341363" y="2508503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15239" y="4572"/>
                  </a:moveTo>
                  <a:lnTo>
                    <a:pt x="15239" y="7620"/>
                  </a:lnTo>
                  <a:lnTo>
                    <a:pt x="15239" y="12192"/>
                  </a:lnTo>
                  <a:lnTo>
                    <a:pt x="10667" y="15240"/>
                  </a:lnTo>
                  <a:lnTo>
                    <a:pt x="3047" y="15240"/>
                  </a:lnTo>
                  <a:lnTo>
                    <a:pt x="0" y="12192"/>
                  </a:lnTo>
                  <a:lnTo>
                    <a:pt x="0" y="4572"/>
                  </a:lnTo>
                  <a:lnTo>
                    <a:pt x="3047" y="0"/>
                  </a:lnTo>
                  <a:lnTo>
                    <a:pt x="10667" y="0"/>
                  </a:lnTo>
                  <a:lnTo>
                    <a:pt x="15239" y="4572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4" name="Google Shape;9984;p122"/>
            <p:cNvSpPr/>
            <p:nvPr/>
          </p:nvSpPr>
          <p:spPr>
            <a:xfrm>
              <a:off x="6605016" y="2295144"/>
              <a:ext cx="13970" cy="7619"/>
            </a:xfrm>
            <a:custGeom>
              <a:rect b="b" l="l" r="r" t="t"/>
              <a:pathLst>
                <a:path extrusionOk="0" h="7619" w="13970">
                  <a:moveTo>
                    <a:pt x="0" y="7619"/>
                  </a:moveTo>
                  <a:lnTo>
                    <a:pt x="4571" y="4571"/>
                  </a:lnTo>
                  <a:lnTo>
                    <a:pt x="9144" y="1523"/>
                  </a:lnTo>
                  <a:lnTo>
                    <a:pt x="13716" y="0"/>
                  </a:lnTo>
                </a:path>
              </a:pathLst>
            </a:custGeom>
            <a:noFill/>
            <a:ln cap="flat" cmpd="sng" w="152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5" name="Google Shape;9985;p122"/>
            <p:cNvSpPr/>
            <p:nvPr/>
          </p:nvSpPr>
          <p:spPr>
            <a:xfrm>
              <a:off x="6512052" y="2490216"/>
              <a:ext cx="10795" cy="7619"/>
            </a:xfrm>
            <a:custGeom>
              <a:rect b="b" l="l" r="r" t="t"/>
              <a:pathLst>
                <a:path extrusionOk="0" h="7619" w="10795">
                  <a:moveTo>
                    <a:pt x="0" y="7619"/>
                  </a:moveTo>
                  <a:lnTo>
                    <a:pt x="3048" y="6096"/>
                  </a:lnTo>
                  <a:lnTo>
                    <a:pt x="7619" y="3048"/>
                  </a:lnTo>
                  <a:lnTo>
                    <a:pt x="10667" y="0"/>
                  </a:lnTo>
                </a:path>
              </a:pathLst>
            </a:custGeom>
            <a:noFill/>
            <a:ln cap="flat" cmpd="sng" w="152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6" name="Google Shape;9986;p122"/>
            <p:cNvSpPr/>
            <p:nvPr/>
          </p:nvSpPr>
          <p:spPr>
            <a:xfrm>
              <a:off x="6729983" y="2276855"/>
              <a:ext cx="15240" cy="9525"/>
            </a:xfrm>
            <a:custGeom>
              <a:rect b="b" l="l" r="r" t="t"/>
              <a:pathLst>
                <a:path extrusionOk="0" h="9525" w="15240">
                  <a:moveTo>
                    <a:pt x="0" y="9144"/>
                  </a:moveTo>
                  <a:lnTo>
                    <a:pt x="4571" y="6096"/>
                  </a:lnTo>
                  <a:lnTo>
                    <a:pt x="10667" y="3048"/>
                  </a:lnTo>
                  <a:lnTo>
                    <a:pt x="15239" y="0"/>
                  </a:lnTo>
                </a:path>
              </a:pathLst>
            </a:custGeom>
            <a:noFill/>
            <a:ln cap="flat" cmpd="sng" w="152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7" name="Google Shape;9987;p122"/>
            <p:cNvSpPr/>
            <p:nvPr/>
          </p:nvSpPr>
          <p:spPr>
            <a:xfrm>
              <a:off x="6640067" y="2470403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15240" y="3048"/>
                  </a:moveTo>
                  <a:lnTo>
                    <a:pt x="15240" y="7620"/>
                  </a:lnTo>
                  <a:lnTo>
                    <a:pt x="15240" y="12192"/>
                  </a:lnTo>
                  <a:lnTo>
                    <a:pt x="10668" y="15240"/>
                  </a:lnTo>
                  <a:lnTo>
                    <a:pt x="3048" y="15240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0668" y="0"/>
                  </a:lnTo>
                  <a:lnTo>
                    <a:pt x="15240" y="3048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8" name="Google Shape;9988;p122"/>
            <p:cNvSpPr/>
            <p:nvPr/>
          </p:nvSpPr>
          <p:spPr>
            <a:xfrm>
              <a:off x="6966203" y="2039111"/>
              <a:ext cx="116204" cy="1061085"/>
            </a:xfrm>
            <a:custGeom>
              <a:rect b="b" l="l" r="r" t="t"/>
              <a:pathLst>
                <a:path extrusionOk="0" h="1061085" w="116204">
                  <a:moveTo>
                    <a:pt x="0" y="12191"/>
                  </a:moveTo>
                  <a:lnTo>
                    <a:pt x="14859" y="9905"/>
                  </a:lnTo>
                  <a:lnTo>
                    <a:pt x="29718" y="7619"/>
                  </a:lnTo>
                  <a:lnTo>
                    <a:pt x="44577" y="5333"/>
                  </a:lnTo>
                  <a:lnTo>
                    <a:pt x="59436" y="3047"/>
                  </a:lnTo>
                  <a:lnTo>
                    <a:pt x="68580" y="2143"/>
                  </a:lnTo>
                  <a:lnTo>
                    <a:pt x="77724" y="1523"/>
                  </a:lnTo>
                  <a:lnTo>
                    <a:pt x="86868" y="904"/>
                  </a:lnTo>
                  <a:lnTo>
                    <a:pt x="96012" y="0"/>
                  </a:lnTo>
                  <a:lnTo>
                    <a:pt x="105155" y="0"/>
                  </a:lnTo>
                  <a:lnTo>
                    <a:pt x="102108" y="7619"/>
                  </a:lnTo>
                  <a:lnTo>
                    <a:pt x="103632" y="13715"/>
                  </a:lnTo>
                  <a:lnTo>
                    <a:pt x="102917" y="32908"/>
                  </a:lnTo>
                  <a:lnTo>
                    <a:pt x="101346" y="51815"/>
                  </a:lnTo>
                  <a:lnTo>
                    <a:pt x="99774" y="70723"/>
                  </a:lnTo>
                  <a:lnTo>
                    <a:pt x="99060" y="89915"/>
                  </a:lnTo>
                  <a:lnTo>
                    <a:pt x="98702" y="140208"/>
                  </a:lnTo>
                  <a:lnTo>
                    <a:pt x="99631" y="190500"/>
                  </a:lnTo>
                  <a:lnTo>
                    <a:pt x="101417" y="240792"/>
                  </a:lnTo>
                  <a:lnTo>
                    <a:pt x="103632" y="291084"/>
                  </a:lnTo>
                  <a:lnTo>
                    <a:pt x="105656" y="335661"/>
                  </a:lnTo>
                  <a:lnTo>
                    <a:pt x="107251" y="380237"/>
                  </a:lnTo>
                  <a:lnTo>
                    <a:pt x="108561" y="424814"/>
                  </a:lnTo>
                  <a:lnTo>
                    <a:pt x="109728" y="469391"/>
                  </a:lnTo>
                  <a:lnTo>
                    <a:pt x="110609" y="508015"/>
                  </a:lnTo>
                  <a:lnTo>
                    <a:pt x="111061" y="546354"/>
                  </a:lnTo>
                  <a:lnTo>
                    <a:pt x="111228" y="584692"/>
                  </a:lnTo>
                  <a:lnTo>
                    <a:pt x="111252" y="623316"/>
                  </a:lnTo>
                  <a:lnTo>
                    <a:pt x="111013" y="655320"/>
                  </a:lnTo>
                  <a:lnTo>
                    <a:pt x="110490" y="687324"/>
                  </a:lnTo>
                  <a:lnTo>
                    <a:pt x="109966" y="719328"/>
                  </a:lnTo>
                  <a:lnTo>
                    <a:pt x="109728" y="751331"/>
                  </a:lnTo>
                  <a:lnTo>
                    <a:pt x="109751" y="777644"/>
                  </a:lnTo>
                  <a:lnTo>
                    <a:pt x="109918" y="804100"/>
                  </a:lnTo>
                  <a:lnTo>
                    <a:pt x="110370" y="830841"/>
                  </a:lnTo>
                  <a:lnTo>
                    <a:pt x="111252" y="858012"/>
                  </a:lnTo>
                  <a:lnTo>
                    <a:pt x="111275" y="879490"/>
                  </a:lnTo>
                  <a:lnTo>
                    <a:pt x="111442" y="900683"/>
                  </a:lnTo>
                  <a:lnTo>
                    <a:pt x="111894" y="921877"/>
                  </a:lnTo>
                  <a:lnTo>
                    <a:pt x="112776" y="943356"/>
                  </a:lnTo>
                  <a:lnTo>
                    <a:pt x="113037" y="954524"/>
                  </a:lnTo>
                  <a:lnTo>
                    <a:pt x="113728" y="965263"/>
                  </a:lnTo>
                  <a:lnTo>
                    <a:pt x="114704" y="975717"/>
                  </a:lnTo>
                  <a:lnTo>
                    <a:pt x="115824" y="986027"/>
                  </a:lnTo>
                  <a:lnTo>
                    <a:pt x="115824" y="997696"/>
                  </a:lnTo>
                  <a:lnTo>
                    <a:pt x="115824" y="1009649"/>
                  </a:lnTo>
                  <a:lnTo>
                    <a:pt x="115824" y="1021603"/>
                  </a:lnTo>
                  <a:lnTo>
                    <a:pt x="115824" y="1033271"/>
                  </a:lnTo>
                  <a:lnTo>
                    <a:pt x="108084" y="1033319"/>
                  </a:lnTo>
                  <a:lnTo>
                    <a:pt x="60007" y="1049655"/>
                  </a:lnTo>
                  <a:lnTo>
                    <a:pt x="46362" y="1056465"/>
                  </a:lnTo>
                  <a:lnTo>
                    <a:pt x="32004" y="1060704"/>
                  </a:lnTo>
                  <a:lnTo>
                    <a:pt x="28956" y="1060704"/>
                  </a:lnTo>
                  <a:lnTo>
                    <a:pt x="25908" y="1060704"/>
                  </a:lnTo>
                  <a:lnTo>
                    <a:pt x="22860" y="1060704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9" name="Google Shape;9989;p122"/>
            <p:cNvSpPr/>
            <p:nvPr/>
          </p:nvSpPr>
          <p:spPr>
            <a:xfrm>
              <a:off x="6835140" y="2243327"/>
              <a:ext cx="47625" cy="60960"/>
            </a:xfrm>
            <a:custGeom>
              <a:rect b="b" l="l" r="r" t="t"/>
              <a:pathLst>
                <a:path extrusionOk="0" h="60960" w="47625">
                  <a:moveTo>
                    <a:pt x="15240" y="12191"/>
                  </a:moveTo>
                  <a:lnTo>
                    <a:pt x="9858" y="19502"/>
                  </a:lnTo>
                  <a:lnTo>
                    <a:pt x="5334" y="26098"/>
                  </a:lnTo>
                  <a:lnTo>
                    <a:pt x="1952" y="32980"/>
                  </a:lnTo>
                  <a:lnTo>
                    <a:pt x="0" y="41147"/>
                  </a:lnTo>
                  <a:lnTo>
                    <a:pt x="0" y="50291"/>
                  </a:lnTo>
                  <a:lnTo>
                    <a:pt x="1524" y="56387"/>
                  </a:lnTo>
                  <a:lnTo>
                    <a:pt x="10668" y="59435"/>
                  </a:lnTo>
                  <a:lnTo>
                    <a:pt x="17740" y="60864"/>
                  </a:lnTo>
                  <a:lnTo>
                    <a:pt x="24955" y="60578"/>
                  </a:lnTo>
                  <a:lnTo>
                    <a:pt x="47315" y="38790"/>
                  </a:lnTo>
                  <a:lnTo>
                    <a:pt x="47244" y="32003"/>
                  </a:lnTo>
                  <a:lnTo>
                    <a:pt x="42314" y="25026"/>
                  </a:lnTo>
                  <a:lnTo>
                    <a:pt x="35242" y="19621"/>
                  </a:lnTo>
                  <a:lnTo>
                    <a:pt x="27312" y="15073"/>
                  </a:lnTo>
                  <a:lnTo>
                    <a:pt x="19812" y="10667"/>
                  </a:lnTo>
                  <a:lnTo>
                    <a:pt x="13716" y="6095"/>
                  </a:lnTo>
                  <a:lnTo>
                    <a:pt x="12192" y="4571"/>
                  </a:lnTo>
                  <a:lnTo>
                    <a:pt x="9144" y="0"/>
                  </a:lnTo>
                </a:path>
              </a:pathLst>
            </a:custGeom>
            <a:noFill/>
            <a:ln cap="flat" cmpd="sng" w="152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90" name="Google Shape;9990;p12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807708" y="2427732"/>
              <a:ext cx="68032" cy="71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991" name="Google Shape;9991;p122"/>
            <p:cNvGrpSpPr/>
            <p:nvPr/>
          </p:nvGrpSpPr>
          <p:grpSpPr>
            <a:xfrm>
              <a:off x="5763125" y="2035683"/>
              <a:ext cx="175784" cy="1059814"/>
              <a:chOff x="5763125" y="2035683"/>
              <a:chExt cx="175784" cy="1059814"/>
            </a:xfrm>
          </p:grpSpPr>
          <p:sp>
            <p:nvSpPr>
              <p:cNvPr id="9992" name="Google Shape;9992;p122"/>
              <p:cNvSpPr/>
              <p:nvPr/>
            </p:nvSpPr>
            <p:spPr>
              <a:xfrm>
                <a:off x="5763125" y="2035683"/>
                <a:ext cx="150495" cy="1059814"/>
              </a:xfrm>
              <a:custGeom>
                <a:rect b="b" l="l" r="r" t="t"/>
                <a:pathLst>
                  <a:path extrusionOk="0" h="1059814" w="150495">
                    <a:moveTo>
                      <a:pt x="113418" y="3428"/>
                    </a:moveTo>
                    <a:lnTo>
                      <a:pt x="64412" y="190"/>
                    </a:lnTo>
                    <a:lnTo>
                      <a:pt x="45600" y="0"/>
                    </a:lnTo>
                    <a:lnTo>
                      <a:pt x="26789" y="380"/>
                    </a:lnTo>
                    <a:lnTo>
                      <a:pt x="8262" y="1904"/>
                    </a:lnTo>
                    <a:lnTo>
                      <a:pt x="2166" y="1904"/>
                    </a:lnTo>
                    <a:lnTo>
                      <a:pt x="642" y="1904"/>
                    </a:lnTo>
                    <a:lnTo>
                      <a:pt x="642" y="8000"/>
                    </a:lnTo>
                    <a:lnTo>
                      <a:pt x="0" y="15073"/>
                    </a:lnTo>
                    <a:lnTo>
                      <a:pt x="71" y="22288"/>
                    </a:lnTo>
                    <a:lnTo>
                      <a:pt x="428" y="29217"/>
                    </a:lnTo>
                    <a:lnTo>
                      <a:pt x="642" y="35432"/>
                    </a:lnTo>
                    <a:lnTo>
                      <a:pt x="1785" y="51434"/>
                    </a:lnTo>
                    <a:lnTo>
                      <a:pt x="2928" y="67436"/>
                    </a:lnTo>
                    <a:lnTo>
                      <a:pt x="4071" y="83438"/>
                    </a:lnTo>
                    <a:lnTo>
                      <a:pt x="5214" y="99440"/>
                    </a:lnTo>
                    <a:lnTo>
                      <a:pt x="6357" y="126872"/>
                    </a:lnTo>
                    <a:lnTo>
                      <a:pt x="7500" y="154304"/>
                    </a:lnTo>
                    <a:lnTo>
                      <a:pt x="8643" y="181736"/>
                    </a:lnTo>
                    <a:lnTo>
                      <a:pt x="9786" y="209168"/>
                    </a:lnTo>
                    <a:lnTo>
                      <a:pt x="12072" y="258556"/>
                    </a:lnTo>
                    <a:lnTo>
                      <a:pt x="14358" y="308229"/>
                    </a:lnTo>
                    <a:lnTo>
                      <a:pt x="16644" y="357901"/>
                    </a:lnTo>
                    <a:lnTo>
                      <a:pt x="18930" y="407289"/>
                    </a:lnTo>
                    <a:lnTo>
                      <a:pt x="21431" y="441579"/>
                    </a:lnTo>
                    <a:lnTo>
                      <a:pt x="24074" y="475869"/>
                    </a:lnTo>
                    <a:lnTo>
                      <a:pt x="26431" y="510158"/>
                    </a:lnTo>
                    <a:lnTo>
                      <a:pt x="28074" y="544448"/>
                    </a:lnTo>
                    <a:lnTo>
                      <a:pt x="30337" y="579881"/>
                    </a:lnTo>
                    <a:lnTo>
                      <a:pt x="32456" y="615314"/>
                    </a:lnTo>
                    <a:lnTo>
                      <a:pt x="34290" y="650748"/>
                    </a:lnTo>
                    <a:lnTo>
                      <a:pt x="35694" y="686180"/>
                    </a:lnTo>
                    <a:lnTo>
                      <a:pt x="36337" y="720732"/>
                    </a:lnTo>
                    <a:lnTo>
                      <a:pt x="36266" y="755713"/>
                    </a:lnTo>
                    <a:lnTo>
                      <a:pt x="35909" y="790979"/>
                    </a:lnTo>
                    <a:lnTo>
                      <a:pt x="35694" y="826389"/>
                    </a:lnTo>
                    <a:lnTo>
                      <a:pt x="36123" y="872109"/>
                    </a:lnTo>
                    <a:lnTo>
                      <a:pt x="36837" y="917828"/>
                    </a:lnTo>
                    <a:lnTo>
                      <a:pt x="36980" y="963548"/>
                    </a:lnTo>
                    <a:lnTo>
                      <a:pt x="35694" y="1009268"/>
                    </a:lnTo>
                    <a:lnTo>
                      <a:pt x="35433" y="1020437"/>
                    </a:lnTo>
                    <a:lnTo>
                      <a:pt x="34742" y="1031176"/>
                    </a:lnTo>
                    <a:lnTo>
                      <a:pt x="33766" y="1041630"/>
                    </a:lnTo>
                    <a:lnTo>
                      <a:pt x="32646" y="1051941"/>
                    </a:lnTo>
                    <a:lnTo>
                      <a:pt x="32646" y="1054989"/>
                    </a:lnTo>
                    <a:lnTo>
                      <a:pt x="32646" y="1058037"/>
                    </a:lnTo>
                    <a:lnTo>
                      <a:pt x="31122" y="1059560"/>
                    </a:lnTo>
                    <a:lnTo>
                      <a:pt x="38742" y="1059560"/>
                    </a:lnTo>
                    <a:lnTo>
                      <a:pt x="46362" y="1058037"/>
                    </a:lnTo>
                    <a:lnTo>
                      <a:pt x="53982" y="1058037"/>
                    </a:lnTo>
                    <a:lnTo>
                      <a:pt x="73390" y="1054131"/>
                    </a:lnTo>
                    <a:lnTo>
                      <a:pt x="111633" y="1046892"/>
                    </a:lnTo>
                    <a:lnTo>
                      <a:pt x="143898" y="1035176"/>
                    </a:lnTo>
                    <a:lnTo>
                      <a:pt x="149994" y="1033653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993" name="Google Shape;9993;p122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874901" y="2493263"/>
                <a:ext cx="64008" cy="868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994" name="Google Shape;9994;p12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990534" y="2511552"/>
              <a:ext cx="71937" cy="73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5" name="Google Shape;9995;p122"/>
            <p:cNvSpPr/>
            <p:nvPr/>
          </p:nvSpPr>
          <p:spPr>
            <a:xfrm>
              <a:off x="6170676" y="2496312"/>
              <a:ext cx="3175" cy="74930"/>
            </a:xfrm>
            <a:custGeom>
              <a:rect b="b" l="l" r="r" t="t"/>
              <a:pathLst>
                <a:path extrusionOk="0" h="74930" w="3175">
                  <a:moveTo>
                    <a:pt x="3047" y="0"/>
                  </a:moveTo>
                  <a:lnTo>
                    <a:pt x="3047" y="10287"/>
                  </a:lnTo>
                  <a:lnTo>
                    <a:pt x="3047" y="20574"/>
                  </a:lnTo>
                  <a:lnTo>
                    <a:pt x="3047" y="30861"/>
                  </a:lnTo>
                  <a:lnTo>
                    <a:pt x="3047" y="41148"/>
                  </a:lnTo>
                  <a:lnTo>
                    <a:pt x="2785" y="50029"/>
                  </a:lnTo>
                  <a:lnTo>
                    <a:pt x="2095" y="58483"/>
                  </a:lnTo>
                  <a:lnTo>
                    <a:pt x="1118" y="66650"/>
                  </a:lnTo>
                  <a:lnTo>
                    <a:pt x="0" y="74675"/>
                  </a:lnTo>
                </a:path>
              </a:pathLst>
            </a:custGeom>
            <a:noFill/>
            <a:ln cap="flat" cmpd="sng" w="152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6" name="Google Shape;9996;p122"/>
            <p:cNvSpPr/>
            <p:nvPr/>
          </p:nvSpPr>
          <p:spPr>
            <a:xfrm>
              <a:off x="5960364" y="2731007"/>
              <a:ext cx="5079" cy="13969"/>
            </a:xfrm>
            <a:custGeom>
              <a:rect b="b" l="l" r="r" t="t"/>
              <a:pathLst>
                <a:path extrusionOk="0" h="13969" w="5079">
                  <a:moveTo>
                    <a:pt x="4571" y="0"/>
                  </a:moveTo>
                  <a:lnTo>
                    <a:pt x="3048" y="4572"/>
                  </a:lnTo>
                  <a:lnTo>
                    <a:pt x="1523" y="9144"/>
                  </a:lnTo>
                  <a:lnTo>
                    <a:pt x="0" y="13716"/>
                  </a:lnTo>
                </a:path>
              </a:pathLst>
            </a:custGeom>
            <a:noFill/>
            <a:ln cap="flat" cmpd="sng" w="152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7" name="Google Shape;9997;p122"/>
            <p:cNvSpPr/>
            <p:nvPr/>
          </p:nvSpPr>
          <p:spPr>
            <a:xfrm>
              <a:off x="5943587" y="2859036"/>
              <a:ext cx="40004" cy="58419"/>
            </a:xfrm>
            <a:custGeom>
              <a:rect b="b" l="l" r="r" t="t"/>
              <a:pathLst>
                <a:path extrusionOk="0" h="58419" w="40004">
                  <a:moveTo>
                    <a:pt x="15240" y="3048"/>
                  </a:moveTo>
                  <a:lnTo>
                    <a:pt x="12192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12192"/>
                  </a:lnTo>
                  <a:lnTo>
                    <a:pt x="3048" y="15240"/>
                  </a:lnTo>
                  <a:lnTo>
                    <a:pt x="12192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048"/>
                  </a:lnTo>
                  <a:close/>
                </a:path>
                <a:path extrusionOk="0" h="58419" w="40004">
                  <a:moveTo>
                    <a:pt x="39624" y="45720"/>
                  </a:moveTo>
                  <a:lnTo>
                    <a:pt x="36576" y="42672"/>
                  </a:lnTo>
                  <a:lnTo>
                    <a:pt x="27432" y="42672"/>
                  </a:lnTo>
                  <a:lnTo>
                    <a:pt x="24384" y="45720"/>
                  </a:lnTo>
                  <a:lnTo>
                    <a:pt x="24384" y="54864"/>
                  </a:lnTo>
                  <a:lnTo>
                    <a:pt x="27432" y="57912"/>
                  </a:lnTo>
                  <a:lnTo>
                    <a:pt x="36576" y="57912"/>
                  </a:lnTo>
                  <a:lnTo>
                    <a:pt x="39624" y="54864"/>
                  </a:lnTo>
                  <a:lnTo>
                    <a:pt x="39624" y="50292"/>
                  </a:lnTo>
                  <a:lnTo>
                    <a:pt x="39624" y="4572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98" name="Google Shape;9998;p122"/>
          <p:cNvGrpSpPr/>
          <p:nvPr/>
        </p:nvGrpSpPr>
        <p:grpSpPr>
          <a:xfrm>
            <a:off x="4710799" y="2787237"/>
            <a:ext cx="1683357" cy="1673487"/>
            <a:chOff x="6045708" y="3464052"/>
            <a:chExt cx="1266444" cy="1469389"/>
          </a:xfrm>
        </p:grpSpPr>
        <p:grpSp>
          <p:nvGrpSpPr>
            <p:cNvPr id="9999" name="Google Shape;9999;p122"/>
            <p:cNvGrpSpPr/>
            <p:nvPr/>
          </p:nvGrpSpPr>
          <p:grpSpPr>
            <a:xfrm>
              <a:off x="6178295" y="3464052"/>
              <a:ext cx="129540" cy="280542"/>
              <a:chOff x="6178295" y="3464052"/>
              <a:chExt cx="129540" cy="280542"/>
            </a:xfrm>
          </p:grpSpPr>
          <p:sp>
            <p:nvSpPr>
              <p:cNvPr id="10000" name="Google Shape;10000;p122"/>
              <p:cNvSpPr/>
              <p:nvPr/>
            </p:nvSpPr>
            <p:spPr>
              <a:xfrm>
                <a:off x="6225540" y="3482340"/>
                <a:ext cx="40004" cy="262254"/>
              </a:xfrm>
              <a:custGeom>
                <a:rect b="b" l="l" r="r" t="t"/>
                <a:pathLst>
                  <a:path extrusionOk="0" h="262254" w="40004">
                    <a:moveTo>
                      <a:pt x="39624" y="0"/>
                    </a:moveTo>
                    <a:lnTo>
                      <a:pt x="34409" y="13739"/>
                    </a:lnTo>
                    <a:lnTo>
                      <a:pt x="29908" y="27622"/>
                    </a:lnTo>
                    <a:lnTo>
                      <a:pt x="25693" y="41790"/>
                    </a:lnTo>
                    <a:lnTo>
                      <a:pt x="21336" y="56387"/>
                    </a:lnTo>
                    <a:lnTo>
                      <a:pt x="13716" y="87272"/>
                    </a:lnTo>
                    <a:lnTo>
                      <a:pt x="7239" y="118300"/>
                    </a:lnTo>
                    <a:lnTo>
                      <a:pt x="2476" y="149613"/>
                    </a:lnTo>
                    <a:lnTo>
                      <a:pt x="0" y="181356"/>
                    </a:lnTo>
                    <a:lnTo>
                      <a:pt x="95" y="195714"/>
                    </a:lnTo>
                    <a:lnTo>
                      <a:pt x="6096" y="236219"/>
                    </a:lnTo>
                    <a:lnTo>
                      <a:pt x="24384" y="262128"/>
                    </a:lnTo>
                    <a:lnTo>
                      <a:pt x="21336" y="260604"/>
                    </a:lnTo>
                    <a:lnTo>
                      <a:pt x="22860" y="254507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001" name="Google Shape;10001;p12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6178295" y="3464052"/>
                <a:ext cx="129540" cy="1249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002" name="Google Shape;10002;p12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065264" y="4413503"/>
              <a:ext cx="246888" cy="13258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03" name="Google Shape;10003;p122"/>
            <p:cNvGrpSpPr/>
            <p:nvPr/>
          </p:nvGrpSpPr>
          <p:grpSpPr>
            <a:xfrm>
              <a:off x="6045708" y="4005072"/>
              <a:ext cx="979931" cy="193547"/>
              <a:chOff x="6045708" y="4005072"/>
              <a:chExt cx="979931" cy="193547"/>
            </a:xfrm>
          </p:grpSpPr>
          <p:pic>
            <p:nvPicPr>
              <p:cNvPr id="10004" name="Google Shape;10004;p122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6045708" y="4024883"/>
                <a:ext cx="112013" cy="1737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05" name="Google Shape;10005;p12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194869" y="4023526"/>
                <a:ext cx="204406" cy="1577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06" name="Google Shape;10006;p122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6428231" y="4023360"/>
                <a:ext cx="103632" cy="1478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07" name="Google Shape;10007;p122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6560819" y="4046220"/>
                <a:ext cx="82296" cy="1142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08" name="Google Shape;10008;p122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6685787" y="4005072"/>
                <a:ext cx="339852" cy="1569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009" name="Google Shape;10009;p122"/>
            <p:cNvGrpSpPr/>
            <p:nvPr/>
          </p:nvGrpSpPr>
          <p:grpSpPr>
            <a:xfrm>
              <a:off x="6382512" y="4299203"/>
              <a:ext cx="557783" cy="148209"/>
              <a:chOff x="6382512" y="4299203"/>
              <a:chExt cx="557783" cy="148209"/>
            </a:xfrm>
          </p:grpSpPr>
          <p:sp>
            <p:nvSpPr>
              <p:cNvPr id="10010" name="Google Shape;10010;p122"/>
              <p:cNvSpPr/>
              <p:nvPr/>
            </p:nvSpPr>
            <p:spPr>
              <a:xfrm>
                <a:off x="6384036" y="4338827"/>
                <a:ext cx="5079" cy="108585"/>
              </a:xfrm>
              <a:custGeom>
                <a:rect b="b" l="l" r="r" t="t"/>
                <a:pathLst>
                  <a:path extrusionOk="0" h="108585" w="5079">
                    <a:moveTo>
                      <a:pt x="0" y="0"/>
                    </a:moveTo>
                    <a:lnTo>
                      <a:pt x="1357" y="16025"/>
                    </a:lnTo>
                    <a:lnTo>
                      <a:pt x="2857" y="32194"/>
                    </a:lnTo>
                    <a:lnTo>
                      <a:pt x="4071" y="48648"/>
                    </a:lnTo>
                    <a:lnTo>
                      <a:pt x="4572" y="65532"/>
                    </a:lnTo>
                    <a:lnTo>
                      <a:pt x="4548" y="74937"/>
                    </a:lnTo>
                    <a:lnTo>
                      <a:pt x="4381" y="84772"/>
                    </a:lnTo>
                    <a:lnTo>
                      <a:pt x="3929" y="94892"/>
                    </a:lnTo>
                    <a:lnTo>
                      <a:pt x="3048" y="105155"/>
                    </a:lnTo>
                    <a:lnTo>
                      <a:pt x="1524" y="106679"/>
                    </a:lnTo>
                    <a:lnTo>
                      <a:pt x="1524" y="108204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1" name="Google Shape;10011;p122"/>
              <p:cNvSpPr/>
              <p:nvPr/>
            </p:nvSpPr>
            <p:spPr>
              <a:xfrm>
                <a:off x="6382512" y="4329684"/>
                <a:ext cx="93345" cy="109854"/>
              </a:xfrm>
              <a:custGeom>
                <a:rect b="b" l="l" r="r" t="t"/>
                <a:pathLst>
                  <a:path extrusionOk="0" h="109854" w="93345">
                    <a:moveTo>
                      <a:pt x="0" y="19812"/>
                    </a:moveTo>
                    <a:lnTo>
                      <a:pt x="9786" y="26027"/>
                    </a:lnTo>
                    <a:lnTo>
                      <a:pt x="18859" y="32956"/>
                    </a:lnTo>
                    <a:lnTo>
                      <a:pt x="27646" y="40171"/>
                    </a:lnTo>
                    <a:lnTo>
                      <a:pt x="36576" y="47244"/>
                    </a:lnTo>
                    <a:lnTo>
                      <a:pt x="73152" y="65532"/>
                    </a:lnTo>
                    <a:lnTo>
                      <a:pt x="71628" y="59436"/>
                    </a:lnTo>
                    <a:lnTo>
                      <a:pt x="73152" y="53340"/>
                    </a:lnTo>
                    <a:lnTo>
                      <a:pt x="74295" y="44196"/>
                    </a:lnTo>
                    <a:lnTo>
                      <a:pt x="75438" y="35052"/>
                    </a:lnTo>
                    <a:lnTo>
                      <a:pt x="76580" y="25908"/>
                    </a:lnTo>
                    <a:lnTo>
                      <a:pt x="77724" y="16764"/>
                    </a:lnTo>
                    <a:lnTo>
                      <a:pt x="79248" y="10668"/>
                    </a:lnTo>
                    <a:lnTo>
                      <a:pt x="80772" y="4572"/>
                    </a:lnTo>
                    <a:lnTo>
                      <a:pt x="82296" y="0"/>
                    </a:lnTo>
                    <a:lnTo>
                      <a:pt x="82296" y="3048"/>
                    </a:lnTo>
                    <a:lnTo>
                      <a:pt x="83820" y="9144"/>
                    </a:lnTo>
                    <a:lnTo>
                      <a:pt x="83820" y="13716"/>
                    </a:lnTo>
                    <a:lnTo>
                      <a:pt x="83820" y="25407"/>
                    </a:lnTo>
                    <a:lnTo>
                      <a:pt x="83820" y="37528"/>
                    </a:lnTo>
                    <a:lnTo>
                      <a:pt x="83820" y="49934"/>
                    </a:lnTo>
                    <a:lnTo>
                      <a:pt x="83820" y="62484"/>
                    </a:lnTo>
                    <a:lnTo>
                      <a:pt x="86868" y="103632"/>
                    </a:lnTo>
                    <a:lnTo>
                      <a:pt x="88392" y="109728"/>
                    </a:lnTo>
                    <a:lnTo>
                      <a:pt x="88392" y="106680"/>
                    </a:lnTo>
                    <a:lnTo>
                      <a:pt x="92964" y="108204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2" name="Google Shape;10012;p122"/>
              <p:cNvSpPr/>
              <p:nvPr/>
            </p:nvSpPr>
            <p:spPr>
              <a:xfrm>
                <a:off x="6504431" y="4344923"/>
                <a:ext cx="26034" cy="86995"/>
              </a:xfrm>
              <a:custGeom>
                <a:rect b="b" l="l" r="r" t="t"/>
                <a:pathLst>
                  <a:path extrusionOk="0" h="86995" w="26034">
                    <a:moveTo>
                      <a:pt x="25907" y="0"/>
                    </a:moveTo>
                    <a:lnTo>
                      <a:pt x="6095" y="36576"/>
                    </a:lnTo>
                    <a:lnTo>
                      <a:pt x="4714" y="46624"/>
                    </a:lnTo>
                    <a:lnTo>
                      <a:pt x="3047" y="56388"/>
                    </a:lnTo>
                    <a:lnTo>
                      <a:pt x="1381" y="66151"/>
                    </a:lnTo>
                    <a:lnTo>
                      <a:pt x="0" y="76200"/>
                    </a:lnTo>
                    <a:lnTo>
                      <a:pt x="0" y="79248"/>
                    </a:lnTo>
                    <a:lnTo>
                      <a:pt x="0" y="82296"/>
                    </a:lnTo>
                    <a:lnTo>
                      <a:pt x="0" y="86868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3" name="Google Shape;10013;p122"/>
              <p:cNvSpPr/>
              <p:nvPr/>
            </p:nvSpPr>
            <p:spPr>
              <a:xfrm>
                <a:off x="6519671" y="4341875"/>
                <a:ext cx="60959" cy="94614"/>
              </a:xfrm>
              <a:custGeom>
                <a:rect b="b" l="l" r="r" t="t"/>
                <a:pathLst>
                  <a:path extrusionOk="0" h="94614" w="60959">
                    <a:moveTo>
                      <a:pt x="0" y="0"/>
                    </a:moveTo>
                    <a:lnTo>
                      <a:pt x="8001" y="10287"/>
                    </a:lnTo>
                    <a:lnTo>
                      <a:pt x="16002" y="20574"/>
                    </a:lnTo>
                    <a:lnTo>
                      <a:pt x="24003" y="30860"/>
                    </a:lnTo>
                    <a:lnTo>
                      <a:pt x="32004" y="41148"/>
                    </a:lnTo>
                    <a:lnTo>
                      <a:pt x="57912" y="79247"/>
                    </a:lnTo>
                    <a:lnTo>
                      <a:pt x="59436" y="83820"/>
                    </a:lnTo>
                    <a:lnTo>
                      <a:pt x="60960" y="88391"/>
                    </a:lnTo>
                    <a:lnTo>
                      <a:pt x="60960" y="94487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4" name="Google Shape;10014;p122"/>
              <p:cNvSpPr/>
              <p:nvPr/>
            </p:nvSpPr>
            <p:spPr>
              <a:xfrm>
                <a:off x="6525767" y="4364735"/>
                <a:ext cx="55245" cy="41275"/>
              </a:xfrm>
              <a:custGeom>
                <a:rect b="b" l="l" r="r" t="t"/>
                <a:pathLst>
                  <a:path extrusionOk="0" h="41275" w="55245">
                    <a:moveTo>
                      <a:pt x="7620" y="41148"/>
                    </a:moveTo>
                    <a:lnTo>
                      <a:pt x="4572" y="36576"/>
                    </a:lnTo>
                    <a:lnTo>
                      <a:pt x="3048" y="33528"/>
                    </a:lnTo>
                    <a:lnTo>
                      <a:pt x="0" y="28956"/>
                    </a:lnTo>
                    <a:lnTo>
                      <a:pt x="10287" y="23264"/>
                    </a:lnTo>
                    <a:lnTo>
                      <a:pt x="20574" y="17716"/>
                    </a:lnTo>
                    <a:lnTo>
                      <a:pt x="30861" y="12453"/>
                    </a:lnTo>
                    <a:lnTo>
                      <a:pt x="41148" y="7620"/>
                    </a:lnTo>
                    <a:lnTo>
                      <a:pt x="45720" y="4572"/>
                    </a:lnTo>
                    <a:lnTo>
                      <a:pt x="50292" y="1524"/>
                    </a:lnTo>
                    <a:lnTo>
                      <a:pt x="54864" y="0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5" name="Google Shape;10015;p122"/>
              <p:cNvSpPr/>
              <p:nvPr/>
            </p:nvSpPr>
            <p:spPr>
              <a:xfrm>
                <a:off x="6601968" y="4309871"/>
                <a:ext cx="52070" cy="97789"/>
              </a:xfrm>
              <a:custGeom>
                <a:rect b="b" l="l" r="r" t="t"/>
                <a:pathLst>
                  <a:path extrusionOk="0" h="97789" w="52070">
                    <a:moveTo>
                      <a:pt x="0" y="16763"/>
                    </a:moveTo>
                    <a:lnTo>
                      <a:pt x="10525" y="13573"/>
                    </a:lnTo>
                    <a:lnTo>
                      <a:pt x="21336" y="10667"/>
                    </a:lnTo>
                    <a:lnTo>
                      <a:pt x="32146" y="7762"/>
                    </a:lnTo>
                    <a:lnTo>
                      <a:pt x="42672" y="4571"/>
                    </a:lnTo>
                    <a:lnTo>
                      <a:pt x="45719" y="3047"/>
                    </a:lnTo>
                    <a:lnTo>
                      <a:pt x="48768" y="1523"/>
                    </a:lnTo>
                    <a:lnTo>
                      <a:pt x="51816" y="0"/>
                    </a:lnTo>
                    <a:lnTo>
                      <a:pt x="44195" y="0"/>
                    </a:lnTo>
                    <a:lnTo>
                      <a:pt x="25908" y="39623"/>
                    </a:lnTo>
                    <a:lnTo>
                      <a:pt x="27027" y="52625"/>
                    </a:lnTo>
                    <a:lnTo>
                      <a:pt x="30289" y="65912"/>
                    </a:lnTo>
                    <a:lnTo>
                      <a:pt x="35552" y="78628"/>
                    </a:lnTo>
                    <a:lnTo>
                      <a:pt x="42672" y="89915"/>
                    </a:lnTo>
                    <a:lnTo>
                      <a:pt x="45720" y="94487"/>
                    </a:lnTo>
                    <a:lnTo>
                      <a:pt x="47244" y="94487"/>
                    </a:lnTo>
                    <a:lnTo>
                      <a:pt x="50292" y="97535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6" name="Google Shape;10016;p122"/>
              <p:cNvSpPr/>
              <p:nvPr/>
            </p:nvSpPr>
            <p:spPr>
              <a:xfrm>
                <a:off x="6696455" y="4329683"/>
                <a:ext cx="1904" cy="88900"/>
              </a:xfrm>
              <a:custGeom>
                <a:rect b="b" l="l" r="r" t="t"/>
                <a:pathLst>
                  <a:path extrusionOk="0" h="88900" w="1904">
                    <a:moveTo>
                      <a:pt x="0" y="0"/>
                    </a:moveTo>
                    <a:lnTo>
                      <a:pt x="0" y="0"/>
                    </a:lnTo>
                    <a:lnTo>
                      <a:pt x="0" y="82296"/>
                    </a:lnTo>
                    <a:lnTo>
                      <a:pt x="1524" y="88391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7" name="Google Shape;10017;p122"/>
              <p:cNvSpPr/>
              <p:nvPr/>
            </p:nvSpPr>
            <p:spPr>
              <a:xfrm>
                <a:off x="6687074" y="4316682"/>
                <a:ext cx="76834" cy="81914"/>
              </a:xfrm>
              <a:custGeom>
                <a:rect b="b" l="l" r="r" t="t"/>
                <a:pathLst>
                  <a:path extrusionOk="0" h="81914" w="76834">
                    <a:moveTo>
                      <a:pt x="238" y="19097"/>
                    </a:moveTo>
                    <a:lnTo>
                      <a:pt x="21550" y="0"/>
                    </a:lnTo>
                    <a:lnTo>
                      <a:pt x="30527" y="47"/>
                    </a:lnTo>
                    <a:lnTo>
                      <a:pt x="39219" y="1238"/>
                    </a:lnTo>
                    <a:lnTo>
                      <a:pt x="47482" y="3857"/>
                    </a:lnTo>
                    <a:lnTo>
                      <a:pt x="55102" y="6905"/>
                    </a:lnTo>
                    <a:lnTo>
                      <a:pt x="59674" y="16049"/>
                    </a:lnTo>
                    <a:lnTo>
                      <a:pt x="56626" y="23669"/>
                    </a:lnTo>
                    <a:lnTo>
                      <a:pt x="52196" y="30218"/>
                    </a:lnTo>
                    <a:lnTo>
                      <a:pt x="46339" y="36052"/>
                    </a:lnTo>
                    <a:lnTo>
                      <a:pt x="39909" y="41028"/>
                    </a:lnTo>
                    <a:lnTo>
                      <a:pt x="33766" y="45005"/>
                    </a:lnTo>
                    <a:lnTo>
                      <a:pt x="29194" y="49577"/>
                    </a:lnTo>
                    <a:lnTo>
                      <a:pt x="26146" y="52625"/>
                    </a:lnTo>
                    <a:lnTo>
                      <a:pt x="27670" y="58721"/>
                    </a:lnTo>
                    <a:lnTo>
                      <a:pt x="27670" y="64817"/>
                    </a:lnTo>
                    <a:lnTo>
                      <a:pt x="36814" y="69389"/>
                    </a:lnTo>
                    <a:lnTo>
                      <a:pt x="41386" y="73961"/>
                    </a:lnTo>
                    <a:lnTo>
                      <a:pt x="49006" y="77009"/>
                    </a:lnTo>
                    <a:lnTo>
                      <a:pt x="56626" y="80057"/>
                    </a:lnTo>
                    <a:lnTo>
                      <a:pt x="64246" y="81581"/>
                    </a:lnTo>
                    <a:lnTo>
                      <a:pt x="71866" y="81581"/>
                    </a:lnTo>
                    <a:lnTo>
                      <a:pt x="76438" y="77009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8" name="Google Shape;10018;p122"/>
              <p:cNvSpPr/>
              <p:nvPr/>
            </p:nvSpPr>
            <p:spPr>
              <a:xfrm>
                <a:off x="6790944" y="4317491"/>
                <a:ext cx="17145" cy="73660"/>
              </a:xfrm>
              <a:custGeom>
                <a:rect b="b" l="l" r="r" t="t"/>
                <a:pathLst>
                  <a:path extrusionOk="0" h="73660" w="17145">
                    <a:moveTo>
                      <a:pt x="0" y="0"/>
                    </a:moveTo>
                    <a:lnTo>
                      <a:pt x="309" y="10453"/>
                    </a:lnTo>
                    <a:lnTo>
                      <a:pt x="1333" y="19621"/>
                    </a:lnTo>
                    <a:lnTo>
                      <a:pt x="3214" y="28503"/>
                    </a:lnTo>
                    <a:lnTo>
                      <a:pt x="6095" y="38100"/>
                    </a:lnTo>
                    <a:lnTo>
                      <a:pt x="8405" y="46577"/>
                    </a:lnTo>
                    <a:lnTo>
                      <a:pt x="10858" y="55625"/>
                    </a:lnTo>
                    <a:lnTo>
                      <a:pt x="13596" y="64674"/>
                    </a:lnTo>
                    <a:lnTo>
                      <a:pt x="16763" y="73151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9" name="Google Shape;10019;p122"/>
              <p:cNvSpPr/>
              <p:nvPr/>
            </p:nvSpPr>
            <p:spPr>
              <a:xfrm>
                <a:off x="6833616" y="4312919"/>
                <a:ext cx="106679" cy="58420"/>
              </a:xfrm>
              <a:custGeom>
                <a:rect b="b" l="l" r="r" t="t"/>
                <a:pathLst>
                  <a:path extrusionOk="0" h="58420" w="106679">
                    <a:moveTo>
                      <a:pt x="0" y="0"/>
                    </a:moveTo>
                    <a:lnTo>
                      <a:pt x="36861" y="28289"/>
                    </a:lnTo>
                    <a:lnTo>
                      <a:pt x="60602" y="41362"/>
                    </a:lnTo>
                    <a:lnTo>
                      <a:pt x="71056" y="46291"/>
                    </a:lnTo>
                    <a:lnTo>
                      <a:pt x="81795" y="50934"/>
                    </a:lnTo>
                    <a:lnTo>
                      <a:pt x="92964" y="54863"/>
                    </a:lnTo>
                    <a:lnTo>
                      <a:pt x="100584" y="57911"/>
                    </a:lnTo>
                    <a:lnTo>
                      <a:pt x="102108" y="57911"/>
                    </a:lnTo>
                    <a:lnTo>
                      <a:pt x="106679" y="56387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0" name="Google Shape;10020;p122"/>
              <p:cNvSpPr/>
              <p:nvPr/>
            </p:nvSpPr>
            <p:spPr>
              <a:xfrm>
                <a:off x="6864095" y="4299203"/>
                <a:ext cx="58420" cy="123825"/>
              </a:xfrm>
              <a:custGeom>
                <a:rect b="b" l="l" r="r" t="t"/>
                <a:pathLst>
                  <a:path extrusionOk="0" h="123825" w="58420">
                    <a:moveTo>
                      <a:pt x="57911" y="0"/>
                    </a:moveTo>
                    <a:lnTo>
                      <a:pt x="33527" y="42672"/>
                    </a:lnTo>
                    <a:lnTo>
                      <a:pt x="22669" y="73914"/>
                    </a:lnTo>
                    <a:lnTo>
                      <a:pt x="17025" y="89820"/>
                    </a:lnTo>
                    <a:lnTo>
                      <a:pt x="10667" y="105155"/>
                    </a:lnTo>
                    <a:lnTo>
                      <a:pt x="6095" y="115824"/>
                    </a:lnTo>
                    <a:lnTo>
                      <a:pt x="4571" y="117348"/>
                    </a:lnTo>
                    <a:lnTo>
                      <a:pt x="0" y="123444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021" name="Google Shape;10021;p12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6323076" y="4744211"/>
              <a:ext cx="172212" cy="1828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22" name="Google Shape;10022;p122"/>
            <p:cNvGrpSpPr/>
            <p:nvPr/>
          </p:nvGrpSpPr>
          <p:grpSpPr>
            <a:xfrm>
              <a:off x="6592228" y="4590073"/>
              <a:ext cx="499450" cy="343368"/>
              <a:chOff x="6592228" y="4590073"/>
              <a:chExt cx="499450" cy="343368"/>
            </a:xfrm>
          </p:grpSpPr>
          <p:pic>
            <p:nvPicPr>
              <p:cNvPr id="10023" name="Google Shape;10023;p122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6592228" y="4771644"/>
                <a:ext cx="84414" cy="1082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024" name="Google Shape;10024;p122"/>
              <p:cNvSpPr/>
              <p:nvPr/>
            </p:nvSpPr>
            <p:spPr>
              <a:xfrm>
                <a:off x="6725411" y="4683252"/>
                <a:ext cx="70484" cy="250189"/>
              </a:xfrm>
              <a:custGeom>
                <a:rect b="b" l="l" r="r" t="t"/>
                <a:pathLst>
                  <a:path extrusionOk="0" h="250189" w="70484">
                    <a:moveTo>
                      <a:pt x="47244" y="19812"/>
                    </a:moveTo>
                    <a:lnTo>
                      <a:pt x="41243" y="15906"/>
                    </a:lnTo>
                    <a:lnTo>
                      <a:pt x="34671" y="11430"/>
                    </a:lnTo>
                    <a:lnTo>
                      <a:pt x="27527" y="6953"/>
                    </a:lnTo>
                    <a:lnTo>
                      <a:pt x="19812" y="3048"/>
                    </a:lnTo>
                    <a:lnTo>
                      <a:pt x="16764" y="1524"/>
                    </a:lnTo>
                    <a:lnTo>
                      <a:pt x="9144" y="0"/>
                    </a:lnTo>
                    <a:lnTo>
                      <a:pt x="6096" y="3048"/>
                    </a:lnTo>
                    <a:lnTo>
                      <a:pt x="2571" y="8596"/>
                    </a:lnTo>
                    <a:lnTo>
                      <a:pt x="762" y="15430"/>
                    </a:lnTo>
                    <a:lnTo>
                      <a:pt x="95" y="22550"/>
                    </a:lnTo>
                    <a:lnTo>
                      <a:pt x="0" y="28956"/>
                    </a:lnTo>
                    <a:lnTo>
                      <a:pt x="833" y="39385"/>
                    </a:lnTo>
                    <a:lnTo>
                      <a:pt x="20145" y="74723"/>
                    </a:lnTo>
                    <a:lnTo>
                      <a:pt x="28956" y="84201"/>
                    </a:lnTo>
                    <a:lnTo>
                      <a:pt x="36623" y="94249"/>
                    </a:lnTo>
                    <a:lnTo>
                      <a:pt x="41148" y="105156"/>
                    </a:lnTo>
                    <a:lnTo>
                      <a:pt x="42338" y="111752"/>
                    </a:lnTo>
                    <a:lnTo>
                      <a:pt x="41529" y="117919"/>
                    </a:lnTo>
                    <a:lnTo>
                      <a:pt x="13716" y="153924"/>
                    </a:lnTo>
                    <a:lnTo>
                      <a:pt x="10668" y="156972"/>
                    </a:lnTo>
                    <a:lnTo>
                      <a:pt x="10668" y="158496"/>
                    </a:lnTo>
                    <a:lnTo>
                      <a:pt x="9144" y="161544"/>
                    </a:lnTo>
                    <a:lnTo>
                      <a:pt x="15240" y="161544"/>
                    </a:lnTo>
                    <a:lnTo>
                      <a:pt x="21336" y="161544"/>
                    </a:lnTo>
                    <a:lnTo>
                      <a:pt x="27432" y="161544"/>
                    </a:lnTo>
                    <a:lnTo>
                      <a:pt x="35052" y="161544"/>
                    </a:lnTo>
                    <a:lnTo>
                      <a:pt x="42672" y="161544"/>
                    </a:lnTo>
                    <a:lnTo>
                      <a:pt x="47244" y="169164"/>
                    </a:lnTo>
                    <a:lnTo>
                      <a:pt x="49863" y="174069"/>
                    </a:lnTo>
                    <a:lnTo>
                      <a:pt x="51054" y="180975"/>
                    </a:lnTo>
                    <a:lnTo>
                      <a:pt x="51101" y="188452"/>
                    </a:lnTo>
                    <a:lnTo>
                      <a:pt x="50292" y="195072"/>
                    </a:lnTo>
                    <a:lnTo>
                      <a:pt x="47267" y="205120"/>
                    </a:lnTo>
                    <a:lnTo>
                      <a:pt x="43243" y="214884"/>
                    </a:lnTo>
                    <a:lnTo>
                      <a:pt x="38933" y="224647"/>
                    </a:lnTo>
                    <a:lnTo>
                      <a:pt x="35052" y="234695"/>
                    </a:lnTo>
                    <a:lnTo>
                      <a:pt x="33528" y="237743"/>
                    </a:lnTo>
                    <a:lnTo>
                      <a:pt x="32004" y="245364"/>
                    </a:lnTo>
                    <a:lnTo>
                      <a:pt x="36576" y="248412"/>
                    </a:lnTo>
                    <a:lnTo>
                      <a:pt x="41148" y="249936"/>
                    </a:lnTo>
                    <a:lnTo>
                      <a:pt x="51816" y="249936"/>
                    </a:lnTo>
                    <a:lnTo>
                      <a:pt x="56388" y="248412"/>
                    </a:lnTo>
                    <a:lnTo>
                      <a:pt x="64008" y="245364"/>
                    </a:lnTo>
                    <a:lnTo>
                      <a:pt x="65532" y="243840"/>
                    </a:lnTo>
                    <a:lnTo>
                      <a:pt x="70104" y="240792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025" name="Google Shape;10025;p122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6810970" y="4733234"/>
                <a:ext cx="117133" cy="14356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026" name="Google Shape;10026;p122"/>
              <p:cNvSpPr/>
              <p:nvPr/>
            </p:nvSpPr>
            <p:spPr>
              <a:xfrm>
                <a:off x="6970776" y="4698492"/>
                <a:ext cx="12700" cy="85725"/>
              </a:xfrm>
              <a:custGeom>
                <a:rect b="b" l="l" r="r" t="t"/>
                <a:pathLst>
                  <a:path extrusionOk="0" h="85725" w="12700">
                    <a:moveTo>
                      <a:pt x="0" y="0"/>
                    </a:moveTo>
                    <a:lnTo>
                      <a:pt x="1643" y="10929"/>
                    </a:lnTo>
                    <a:lnTo>
                      <a:pt x="4000" y="21145"/>
                    </a:lnTo>
                    <a:lnTo>
                      <a:pt x="6643" y="31075"/>
                    </a:lnTo>
                    <a:lnTo>
                      <a:pt x="9144" y="41147"/>
                    </a:lnTo>
                    <a:lnTo>
                      <a:pt x="10048" y="50291"/>
                    </a:lnTo>
                    <a:lnTo>
                      <a:pt x="10668" y="59435"/>
                    </a:lnTo>
                    <a:lnTo>
                      <a:pt x="11287" y="68579"/>
                    </a:lnTo>
                    <a:lnTo>
                      <a:pt x="12192" y="77723"/>
                    </a:lnTo>
                    <a:lnTo>
                      <a:pt x="12192" y="82295"/>
                    </a:lnTo>
                    <a:lnTo>
                      <a:pt x="12192" y="83819"/>
                    </a:lnTo>
                    <a:lnTo>
                      <a:pt x="12192" y="85343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7" name="Google Shape;10027;p122"/>
              <p:cNvSpPr/>
              <p:nvPr/>
            </p:nvSpPr>
            <p:spPr>
              <a:xfrm>
                <a:off x="6979919" y="4590073"/>
                <a:ext cx="111759" cy="272414"/>
              </a:xfrm>
              <a:custGeom>
                <a:rect b="b" l="l" r="r" t="t"/>
                <a:pathLst>
                  <a:path extrusionOk="0" h="272414" w="111759">
                    <a:moveTo>
                      <a:pt x="0" y="13930"/>
                    </a:moveTo>
                    <a:lnTo>
                      <a:pt x="8929" y="6429"/>
                    </a:lnTo>
                    <a:lnTo>
                      <a:pt x="16573" y="1928"/>
                    </a:lnTo>
                    <a:lnTo>
                      <a:pt x="25074" y="0"/>
                    </a:lnTo>
                    <a:lnTo>
                      <a:pt x="36576" y="214"/>
                    </a:lnTo>
                    <a:lnTo>
                      <a:pt x="79248" y="24598"/>
                    </a:lnTo>
                    <a:lnTo>
                      <a:pt x="92535" y="62745"/>
                    </a:lnTo>
                    <a:lnTo>
                      <a:pt x="92964" y="76414"/>
                    </a:lnTo>
                    <a:lnTo>
                      <a:pt x="92678" y="88987"/>
                    </a:lnTo>
                    <a:lnTo>
                      <a:pt x="91821" y="101560"/>
                    </a:lnTo>
                    <a:lnTo>
                      <a:pt x="90392" y="114133"/>
                    </a:lnTo>
                    <a:lnTo>
                      <a:pt x="88392" y="126706"/>
                    </a:lnTo>
                    <a:lnTo>
                      <a:pt x="87082" y="131587"/>
                    </a:lnTo>
                    <a:lnTo>
                      <a:pt x="85915" y="138326"/>
                    </a:lnTo>
                    <a:lnTo>
                      <a:pt x="85605" y="145351"/>
                    </a:lnTo>
                    <a:lnTo>
                      <a:pt x="86868" y="151090"/>
                    </a:lnTo>
                    <a:lnTo>
                      <a:pt x="88392" y="155662"/>
                    </a:lnTo>
                    <a:lnTo>
                      <a:pt x="94488" y="155662"/>
                    </a:lnTo>
                    <a:lnTo>
                      <a:pt x="99060" y="155662"/>
                    </a:lnTo>
                    <a:lnTo>
                      <a:pt x="103632" y="155662"/>
                    </a:lnTo>
                    <a:lnTo>
                      <a:pt x="106680" y="155662"/>
                    </a:lnTo>
                    <a:lnTo>
                      <a:pt x="111252" y="155662"/>
                    </a:lnTo>
                    <a:lnTo>
                      <a:pt x="110751" y="163401"/>
                    </a:lnTo>
                    <a:lnTo>
                      <a:pt x="109537" y="170711"/>
                    </a:lnTo>
                    <a:lnTo>
                      <a:pt x="108037" y="177736"/>
                    </a:lnTo>
                    <a:lnTo>
                      <a:pt x="106680" y="184618"/>
                    </a:lnTo>
                    <a:lnTo>
                      <a:pt x="104727" y="196548"/>
                    </a:lnTo>
                    <a:lnTo>
                      <a:pt x="103632" y="209192"/>
                    </a:lnTo>
                    <a:lnTo>
                      <a:pt x="103679" y="222123"/>
                    </a:lnTo>
                    <a:lnTo>
                      <a:pt x="105156" y="234910"/>
                    </a:lnTo>
                    <a:lnTo>
                      <a:pt x="105156" y="241006"/>
                    </a:lnTo>
                    <a:lnTo>
                      <a:pt x="111252" y="248626"/>
                    </a:lnTo>
                    <a:lnTo>
                      <a:pt x="109728" y="256246"/>
                    </a:lnTo>
                    <a:lnTo>
                      <a:pt x="108204" y="262342"/>
                    </a:lnTo>
                    <a:lnTo>
                      <a:pt x="96012" y="265390"/>
                    </a:lnTo>
                    <a:lnTo>
                      <a:pt x="91440" y="266914"/>
                    </a:lnTo>
                    <a:lnTo>
                      <a:pt x="84558" y="269128"/>
                    </a:lnTo>
                    <a:lnTo>
                      <a:pt x="77533" y="270914"/>
                    </a:lnTo>
                    <a:lnTo>
                      <a:pt x="70223" y="271843"/>
                    </a:lnTo>
                    <a:lnTo>
                      <a:pt x="62484" y="271486"/>
                    </a:lnTo>
                    <a:lnTo>
                      <a:pt x="57912" y="268438"/>
                    </a:lnTo>
                    <a:lnTo>
                      <a:pt x="54864" y="268438"/>
                    </a:lnTo>
                    <a:lnTo>
                      <a:pt x="53340" y="263866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028" name="Google Shape;10028;p122"/>
          <p:cNvGrpSpPr/>
          <p:nvPr/>
        </p:nvGrpSpPr>
        <p:grpSpPr>
          <a:xfrm>
            <a:off x="6251206" y="2762493"/>
            <a:ext cx="1464630" cy="1687556"/>
            <a:chOff x="7778496" y="3268979"/>
            <a:chExt cx="1088135" cy="1432560"/>
          </a:xfrm>
        </p:grpSpPr>
        <p:sp>
          <p:nvSpPr>
            <p:cNvPr id="10029" name="Google Shape;10029;p122"/>
            <p:cNvSpPr/>
            <p:nvPr/>
          </p:nvSpPr>
          <p:spPr>
            <a:xfrm>
              <a:off x="7778496" y="3268979"/>
              <a:ext cx="620395" cy="100329"/>
            </a:xfrm>
            <a:custGeom>
              <a:rect b="b" l="l" r="r" t="t"/>
              <a:pathLst>
                <a:path extrusionOk="0" h="100329" w="620395">
                  <a:moveTo>
                    <a:pt x="0" y="73151"/>
                  </a:moveTo>
                  <a:lnTo>
                    <a:pt x="44196" y="97535"/>
                  </a:lnTo>
                  <a:lnTo>
                    <a:pt x="77723" y="100202"/>
                  </a:lnTo>
                  <a:lnTo>
                    <a:pt x="94345" y="98821"/>
                  </a:lnTo>
                  <a:lnTo>
                    <a:pt x="111252" y="96011"/>
                  </a:lnTo>
                  <a:lnTo>
                    <a:pt x="130683" y="90939"/>
                  </a:lnTo>
                  <a:lnTo>
                    <a:pt x="150114" y="85153"/>
                  </a:lnTo>
                  <a:lnTo>
                    <a:pt x="169545" y="79081"/>
                  </a:lnTo>
                  <a:lnTo>
                    <a:pt x="188976" y="73151"/>
                  </a:lnTo>
                  <a:lnTo>
                    <a:pt x="226314" y="61912"/>
                  </a:lnTo>
                  <a:lnTo>
                    <a:pt x="263652" y="51815"/>
                  </a:lnTo>
                  <a:lnTo>
                    <a:pt x="314444" y="47529"/>
                  </a:lnTo>
                  <a:lnTo>
                    <a:pt x="330708" y="47243"/>
                  </a:lnTo>
                  <a:lnTo>
                    <a:pt x="342757" y="48744"/>
                  </a:lnTo>
                  <a:lnTo>
                    <a:pt x="353948" y="51244"/>
                  </a:lnTo>
                  <a:lnTo>
                    <a:pt x="364569" y="55173"/>
                  </a:lnTo>
                  <a:lnTo>
                    <a:pt x="374904" y="60959"/>
                  </a:lnTo>
                  <a:lnTo>
                    <a:pt x="381000" y="64007"/>
                  </a:lnTo>
                  <a:lnTo>
                    <a:pt x="384048" y="70103"/>
                  </a:lnTo>
                  <a:lnTo>
                    <a:pt x="388619" y="76199"/>
                  </a:lnTo>
                  <a:lnTo>
                    <a:pt x="388619" y="77723"/>
                  </a:lnTo>
                  <a:lnTo>
                    <a:pt x="390143" y="77723"/>
                  </a:lnTo>
                  <a:lnTo>
                    <a:pt x="393191" y="76199"/>
                  </a:lnTo>
                  <a:lnTo>
                    <a:pt x="430149" y="48672"/>
                  </a:lnTo>
                  <a:lnTo>
                    <a:pt x="471535" y="36885"/>
                  </a:lnTo>
                  <a:lnTo>
                    <a:pt x="481584" y="36575"/>
                  </a:lnTo>
                  <a:lnTo>
                    <a:pt x="491609" y="37099"/>
                  </a:lnTo>
                  <a:lnTo>
                    <a:pt x="501205" y="38480"/>
                  </a:lnTo>
                  <a:lnTo>
                    <a:pt x="510516" y="40433"/>
                  </a:lnTo>
                  <a:lnTo>
                    <a:pt x="519684" y="42671"/>
                  </a:lnTo>
                  <a:lnTo>
                    <a:pt x="530875" y="44672"/>
                  </a:lnTo>
                  <a:lnTo>
                    <a:pt x="541781" y="46100"/>
                  </a:lnTo>
                  <a:lnTo>
                    <a:pt x="552688" y="46958"/>
                  </a:lnTo>
                  <a:lnTo>
                    <a:pt x="563880" y="47243"/>
                  </a:lnTo>
                  <a:lnTo>
                    <a:pt x="573928" y="47148"/>
                  </a:lnTo>
                  <a:lnTo>
                    <a:pt x="611124" y="38099"/>
                  </a:lnTo>
                  <a:lnTo>
                    <a:pt x="620268" y="22859"/>
                  </a:lnTo>
                  <a:lnTo>
                    <a:pt x="619553" y="15287"/>
                  </a:lnTo>
                  <a:lnTo>
                    <a:pt x="615696" y="10286"/>
                  </a:lnTo>
                  <a:lnTo>
                    <a:pt x="609552" y="7000"/>
                  </a:lnTo>
                  <a:lnTo>
                    <a:pt x="601980" y="4571"/>
                  </a:lnTo>
                  <a:lnTo>
                    <a:pt x="598932" y="3047"/>
                  </a:lnTo>
                  <a:lnTo>
                    <a:pt x="594360" y="1523"/>
                  </a:lnTo>
                  <a:lnTo>
                    <a:pt x="591312" y="0"/>
                  </a:lnTo>
                </a:path>
              </a:pathLst>
            </a:custGeom>
            <a:noFill/>
            <a:ln cap="flat" cmpd="sng" w="152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30" name="Google Shape;10030;p122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058340" y="3660647"/>
              <a:ext cx="430339" cy="2484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31" name="Google Shape;10031;p122"/>
            <p:cNvGrpSpPr/>
            <p:nvPr/>
          </p:nvGrpSpPr>
          <p:grpSpPr>
            <a:xfrm>
              <a:off x="8263128" y="3948731"/>
              <a:ext cx="515238" cy="196929"/>
              <a:chOff x="8263128" y="3948731"/>
              <a:chExt cx="515238" cy="196929"/>
            </a:xfrm>
          </p:grpSpPr>
          <p:sp>
            <p:nvSpPr>
              <p:cNvPr id="10032" name="Google Shape;10032;p122"/>
              <p:cNvSpPr/>
              <p:nvPr/>
            </p:nvSpPr>
            <p:spPr>
              <a:xfrm>
                <a:off x="8263128" y="4044696"/>
                <a:ext cx="22225" cy="100964"/>
              </a:xfrm>
              <a:custGeom>
                <a:rect b="b" l="l" r="r" t="t"/>
                <a:pathLst>
                  <a:path extrusionOk="0" h="100964" w="22225">
                    <a:moveTo>
                      <a:pt x="0" y="0"/>
                    </a:moveTo>
                    <a:lnTo>
                      <a:pt x="7381" y="13525"/>
                    </a:lnTo>
                    <a:lnTo>
                      <a:pt x="13335" y="27051"/>
                    </a:lnTo>
                    <a:lnTo>
                      <a:pt x="17573" y="41148"/>
                    </a:lnTo>
                    <a:lnTo>
                      <a:pt x="19812" y="56387"/>
                    </a:lnTo>
                    <a:lnTo>
                      <a:pt x="21336" y="66675"/>
                    </a:lnTo>
                    <a:lnTo>
                      <a:pt x="21717" y="76962"/>
                    </a:lnTo>
                    <a:lnTo>
                      <a:pt x="21526" y="87249"/>
                    </a:lnTo>
                    <a:lnTo>
                      <a:pt x="21336" y="97536"/>
                    </a:lnTo>
                    <a:lnTo>
                      <a:pt x="21336" y="99060"/>
                    </a:lnTo>
                    <a:lnTo>
                      <a:pt x="21336" y="100584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3" name="Google Shape;10033;p122"/>
              <p:cNvSpPr/>
              <p:nvPr/>
            </p:nvSpPr>
            <p:spPr>
              <a:xfrm>
                <a:off x="8272272" y="4034028"/>
                <a:ext cx="105409" cy="99060"/>
              </a:xfrm>
              <a:custGeom>
                <a:rect b="b" l="l" r="r" t="t"/>
                <a:pathLst>
                  <a:path extrusionOk="0" h="99060" w="105409">
                    <a:moveTo>
                      <a:pt x="4572" y="33527"/>
                    </a:moveTo>
                    <a:lnTo>
                      <a:pt x="1524" y="24383"/>
                    </a:lnTo>
                    <a:lnTo>
                      <a:pt x="1524" y="22859"/>
                    </a:lnTo>
                    <a:lnTo>
                      <a:pt x="0" y="18287"/>
                    </a:lnTo>
                    <a:lnTo>
                      <a:pt x="35433" y="47815"/>
                    </a:lnTo>
                    <a:lnTo>
                      <a:pt x="53340" y="57911"/>
                    </a:lnTo>
                    <a:lnTo>
                      <a:pt x="56388" y="57911"/>
                    </a:lnTo>
                    <a:lnTo>
                      <a:pt x="68580" y="62483"/>
                    </a:lnTo>
                    <a:lnTo>
                      <a:pt x="71628" y="57911"/>
                    </a:lnTo>
                    <a:lnTo>
                      <a:pt x="72913" y="51244"/>
                    </a:lnTo>
                    <a:lnTo>
                      <a:pt x="72771" y="43433"/>
                    </a:lnTo>
                    <a:lnTo>
                      <a:pt x="72056" y="35623"/>
                    </a:lnTo>
                    <a:lnTo>
                      <a:pt x="71628" y="28955"/>
                    </a:lnTo>
                    <a:lnTo>
                      <a:pt x="71628" y="22074"/>
                    </a:lnTo>
                    <a:lnTo>
                      <a:pt x="71628" y="15049"/>
                    </a:lnTo>
                    <a:lnTo>
                      <a:pt x="71628" y="7739"/>
                    </a:lnTo>
                    <a:lnTo>
                      <a:pt x="71628" y="0"/>
                    </a:lnTo>
                    <a:lnTo>
                      <a:pt x="92583" y="34480"/>
                    </a:lnTo>
                    <a:lnTo>
                      <a:pt x="99060" y="74675"/>
                    </a:lnTo>
                    <a:lnTo>
                      <a:pt x="99679" y="83819"/>
                    </a:lnTo>
                    <a:lnTo>
                      <a:pt x="100584" y="92963"/>
                    </a:lnTo>
                    <a:lnTo>
                      <a:pt x="100584" y="99059"/>
                    </a:lnTo>
                    <a:lnTo>
                      <a:pt x="100584" y="96011"/>
                    </a:lnTo>
                    <a:lnTo>
                      <a:pt x="105156" y="97535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4" name="Google Shape;10034;p122"/>
              <p:cNvSpPr/>
              <p:nvPr/>
            </p:nvSpPr>
            <p:spPr>
              <a:xfrm>
                <a:off x="8400288" y="4024884"/>
                <a:ext cx="35559" cy="96520"/>
              </a:xfrm>
              <a:custGeom>
                <a:rect b="b" l="l" r="r" t="t"/>
                <a:pathLst>
                  <a:path extrusionOk="0" h="96520" w="35559">
                    <a:moveTo>
                      <a:pt x="35051" y="0"/>
                    </a:moveTo>
                    <a:lnTo>
                      <a:pt x="26074" y="11691"/>
                    </a:lnTo>
                    <a:lnTo>
                      <a:pt x="19240" y="22669"/>
                    </a:lnTo>
                    <a:lnTo>
                      <a:pt x="13835" y="34504"/>
                    </a:lnTo>
                    <a:lnTo>
                      <a:pt x="9143" y="48768"/>
                    </a:lnTo>
                    <a:lnTo>
                      <a:pt x="6024" y="58150"/>
                    </a:lnTo>
                    <a:lnTo>
                      <a:pt x="3619" y="67818"/>
                    </a:lnTo>
                    <a:lnTo>
                      <a:pt x="2071" y="77485"/>
                    </a:lnTo>
                    <a:lnTo>
                      <a:pt x="1523" y="86868"/>
                    </a:lnTo>
                    <a:lnTo>
                      <a:pt x="0" y="92964"/>
                    </a:lnTo>
                    <a:lnTo>
                      <a:pt x="0" y="94488"/>
                    </a:lnTo>
                    <a:lnTo>
                      <a:pt x="3047" y="96012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5" name="Google Shape;10035;p122"/>
              <p:cNvSpPr/>
              <p:nvPr/>
            </p:nvSpPr>
            <p:spPr>
              <a:xfrm>
                <a:off x="8418576" y="4022598"/>
                <a:ext cx="53340" cy="90804"/>
              </a:xfrm>
              <a:custGeom>
                <a:rect b="b" l="l" r="r" t="t"/>
                <a:pathLst>
                  <a:path extrusionOk="0" h="90804" w="53340">
                    <a:moveTo>
                      <a:pt x="0" y="16001"/>
                    </a:moveTo>
                    <a:lnTo>
                      <a:pt x="476" y="1000"/>
                    </a:lnTo>
                    <a:lnTo>
                      <a:pt x="380" y="0"/>
                    </a:lnTo>
                    <a:lnTo>
                      <a:pt x="857" y="3571"/>
                    </a:lnTo>
                    <a:lnTo>
                      <a:pt x="30956" y="38266"/>
                    </a:lnTo>
                    <a:lnTo>
                      <a:pt x="47244" y="69341"/>
                    </a:lnTo>
                    <a:lnTo>
                      <a:pt x="51816" y="76961"/>
                    </a:lnTo>
                    <a:lnTo>
                      <a:pt x="53340" y="81533"/>
                    </a:lnTo>
                    <a:lnTo>
                      <a:pt x="53340" y="90677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6" name="Google Shape;10036;p122"/>
              <p:cNvSpPr/>
              <p:nvPr/>
            </p:nvSpPr>
            <p:spPr>
              <a:xfrm>
                <a:off x="8429244" y="4015740"/>
                <a:ext cx="97790" cy="68579"/>
              </a:xfrm>
              <a:custGeom>
                <a:rect b="b" l="l" r="r" t="t"/>
                <a:pathLst>
                  <a:path extrusionOk="0" h="68579" w="97790">
                    <a:moveTo>
                      <a:pt x="0" y="68579"/>
                    </a:moveTo>
                    <a:lnTo>
                      <a:pt x="33527" y="39623"/>
                    </a:lnTo>
                    <a:lnTo>
                      <a:pt x="41052" y="36123"/>
                    </a:lnTo>
                    <a:lnTo>
                      <a:pt x="49148" y="32194"/>
                    </a:lnTo>
                    <a:lnTo>
                      <a:pt x="56673" y="27408"/>
                    </a:lnTo>
                    <a:lnTo>
                      <a:pt x="62483" y="21335"/>
                    </a:lnTo>
                    <a:lnTo>
                      <a:pt x="65531" y="16763"/>
                    </a:lnTo>
                    <a:lnTo>
                      <a:pt x="62483" y="12191"/>
                    </a:lnTo>
                    <a:lnTo>
                      <a:pt x="59435" y="9143"/>
                    </a:lnTo>
                    <a:lnTo>
                      <a:pt x="56387" y="7619"/>
                    </a:lnTo>
                    <a:lnTo>
                      <a:pt x="54863" y="7619"/>
                    </a:lnTo>
                    <a:lnTo>
                      <a:pt x="53339" y="4571"/>
                    </a:lnTo>
                    <a:lnTo>
                      <a:pt x="60459" y="3452"/>
                    </a:lnTo>
                    <a:lnTo>
                      <a:pt x="68008" y="2476"/>
                    </a:lnTo>
                    <a:lnTo>
                      <a:pt x="75842" y="1785"/>
                    </a:lnTo>
                    <a:lnTo>
                      <a:pt x="83820" y="1523"/>
                    </a:lnTo>
                    <a:lnTo>
                      <a:pt x="85344" y="1523"/>
                    </a:lnTo>
                    <a:lnTo>
                      <a:pt x="86867" y="1523"/>
                    </a:lnTo>
                    <a:lnTo>
                      <a:pt x="88391" y="0"/>
                    </a:lnTo>
                    <a:lnTo>
                      <a:pt x="85344" y="3047"/>
                    </a:lnTo>
                    <a:lnTo>
                      <a:pt x="80772" y="4571"/>
                    </a:lnTo>
                    <a:lnTo>
                      <a:pt x="79247" y="10667"/>
                    </a:lnTo>
                    <a:lnTo>
                      <a:pt x="78414" y="20478"/>
                    </a:lnTo>
                    <a:lnTo>
                      <a:pt x="78295" y="30860"/>
                    </a:lnTo>
                    <a:lnTo>
                      <a:pt x="79033" y="40671"/>
                    </a:lnTo>
                    <a:lnTo>
                      <a:pt x="80772" y="48767"/>
                    </a:lnTo>
                    <a:lnTo>
                      <a:pt x="83820" y="56387"/>
                    </a:lnTo>
                    <a:lnTo>
                      <a:pt x="86868" y="65531"/>
                    </a:lnTo>
                    <a:lnTo>
                      <a:pt x="94488" y="68579"/>
                    </a:lnTo>
                    <a:lnTo>
                      <a:pt x="96012" y="68579"/>
                    </a:lnTo>
                    <a:lnTo>
                      <a:pt x="97536" y="68579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7" name="Google Shape;10037;p122"/>
              <p:cNvSpPr/>
              <p:nvPr/>
            </p:nvSpPr>
            <p:spPr>
              <a:xfrm>
                <a:off x="8558212" y="4008120"/>
                <a:ext cx="14604" cy="78104"/>
              </a:xfrm>
              <a:custGeom>
                <a:rect b="b" l="l" r="r" t="t"/>
                <a:pathLst>
                  <a:path extrusionOk="0" h="78104" w="14604">
                    <a:moveTo>
                      <a:pt x="5143" y="0"/>
                    </a:moveTo>
                    <a:lnTo>
                      <a:pt x="2285" y="9834"/>
                    </a:lnTo>
                    <a:lnTo>
                      <a:pt x="571" y="19240"/>
                    </a:lnTo>
                    <a:lnTo>
                      <a:pt x="0" y="28932"/>
                    </a:lnTo>
                    <a:lnTo>
                      <a:pt x="571" y="39624"/>
                    </a:lnTo>
                    <a:lnTo>
                      <a:pt x="12763" y="76200"/>
                    </a:lnTo>
                    <a:lnTo>
                      <a:pt x="12763" y="77724"/>
                    </a:lnTo>
                    <a:lnTo>
                      <a:pt x="14287" y="77724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8" name="Google Shape;10038;p122"/>
              <p:cNvSpPr/>
              <p:nvPr/>
            </p:nvSpPr>
            <p:spPr>
              <a:xfrm>
                <a:off x="8552688" y="3985641"/>
                <a:ext cx="91440" cy="64135"/>
              </a:xfrm>
              <a:custGeom>
                <a:rect b="b" l="l" r="r" t="t"/>
                <a:pathLst>
                  <a:path extrusionOk="0" h="64135" w="91440">
                    <a:moveTo>
                      <a:pt x="18288" y="63626"/>
                    </a:moveTo>
                    <a:lnTo>
                      <a:pt x="14620" y="52435"/>
                    </a:lnTo>
                    <a:lnTo>
                      <a:pt x="10668" y="41528"/>
                    </a:lnTo>
                    <a:lnTo>
                      <a:pt x="6715" y="30622"/>
                    </a:lnTo>
                    <a:lnTo>
                      <a:pt x="3048" y="19430"/>
                    </a:lnTo>
                    <a:lnTo>
                      <a:pt x="1524" y="11810"/>
                    </a:lnTo>
                    <a:lnTo>
                      <a:pt x="0" y="4190"/>
                    </a:lnTo>
                    <a:lnTo>
                      <a:pt x="10668" y="1142"/>
                    </a:lnTo>
                    <a:lnTo>
                      <a:pt x="19383" y="285"/>
                    </a:lnTo>
                    <a:lnTo>
                      <a:pt x="28956" y="0"/>
                    </a:lnTo>
                    <a:lnTo>
                      <a:pt x="38528" y="285"/>
                    </a:lnTo>
                    <a:lnTo>
                      <a:pt x="47244" y="1142"/>
                    </a:lnTo>
                    <a:lnTo>
                      <a:pt x="56388" y="2666"/>
                    </a:lnTo>
                    <a:lnTo>
                      <a:pt x="65532" y="5714"/>
                    </a:lnTo>
                    <a:lnTo>
                      <a:pt x="67056" y="16382"/>
                    </a:lnTo>
                    <a:lnTo>
                      <a:pt x="65031" y="24717"/>
                    </a:lnTo>
                    <a:lnTo>
                      <a:pt x="60007" y="31622"/>
                    </a:lnTo>
                    <a:lnTo>
                      <a:pt x="53554" y="37385"/>
                    </a:lnTo>
                    <a:lnTo>
                      <a:pt x="47244" y="42290"/>
                    </a:lnTo>
                    <a:lnTo>
                      <a:pt x="42672" y="46862"/>
                    </a:lnTo>
                    <a:lnTo>
                      <a:pt x="36576" y="49910"/>
                    </a:lnTo>
                    <a:lnTo>
                      <a:pt x="32004" y="54482"/>
                    </a:lnTo>
                    <a:lnTo>
                      <a:pt x="35052" y="56006"/>
                    </a:lnTo>
                    <a:lnTo>
                      <a:pt x="39624" y="57530"/>
                    </a:lnTo>
                    <a:lnTo>
                      <a:pt x="44196" y="57530"/>
                    </a:lnTo>
                    <a:lnTo>
                      <a:pt x="52197" y="58435"/>
                    </a:lnTo>
                    <a:lnTo>
                      <a:pt x="60198" y="59054"/>
                    </a:lnTo>
                    <a:lnTo>
                      <a:pt x="68199" y="59674"/>
                    </a:lnTo>
                    <a:lnTo>
                      <a:pt x="76200" y="60578"/>
                    </a:lnTo>
                    <a:lnTo>
                      <a:pt x="80772" y="60578"/>
                    </a:lnTo>
                    <a:lnTo>
                      <a:pt x="83820" y="62102"/>
                    </a:lnTo>
                    <a:lnTo>
                      <a:pt x="88392" y="62102"/>
                    </a:lnTo>
                    <a:lnTo>
                      <a:pt x="89916" y="62102"/>
                    </a:lnTo>
                    <a:lnTo>
                      <a:pt x="91440" y="62102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9" name="Google Shape;10039;p122"/>
              <p:cNvSpPr/>
              <p:nvPr/>
            </p:nvSpPr>
            <p:spPr>
              <a:xfrm>
                <a:off x="8660892" y="3977640"/>
                <a:ext cx="26034" cy="68579"/>
              </a:xfrm>
              <a:custGeom>
                <a:rect b="b" l="l" r="r" t="t"/>
                <a:pathLst>
                  <a:path extrusionOk="0" h="68579" w="26034">
                    <a:moveTo>
                      <a:pt x="0" y="0"/>
                    </a:moveTo>
                    <a:lnTo>
                      <a:pt x="3429" y="10048"/>
                    </a:lnTo>
                    <a:lnTo>
                      <a:pt x="6858" y="19812"/>
                    </a:lnTo>
                    <a:lnTo>
                      <a:pt x="10287" y="29575"/>
                    </a:lnTo>
                    <a:lnTo>
                      <a:pt x="13716" y="39624"/>
                    </a:lnTo>
                    <a:lnTo>
                      <a:pt x="15763" y="45815"/>
                    </a:lnTo>
                    <a:lnTo>
                      <a:pt x="17526" y="52578"/>
                    </a:lnTo>
                    <a:lnTo>
                      <a:pt x="19288" y="59340"/>
                    </a:lnTo>
                    <a:lnTo>
                      <a:pt x="21336" y="65532"/>
                    </a:lnTo>
                    <a:lnTo>
                      <a:pt x="22860" y="67056"/>
                    </a:lnTo>
                    <a:lnTo>
                      <a:pt x="22860" y="68580"/>
                    </a:lnTo>
                    <a:lnTo>
                      <a:pt x="25908" y="67056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0" name="Google Shape;10040;p122"/>
              <p:cNvSpPr/>
              <p:nvPr/>
            </p:nvSpPr>
            <p:spPr>
              <a:xfrm>
                <a:off x="8714232" y="3965448"/>
                <a:ext cx="64134" cy="48895"/>
              </a:xfrm>
              <a:custGeom>
                <a:rect b="b" l="l" r="r" t="t"/>
                <a:pathLst>
                  <a:path extrusionOk="0" h="48895" w="64134">
                    <a:moveTo>
                      <a:pt x="0" y="0"/>
                    </a:moveTo>
                    <a:lnTo>
                      <a:pt x="30480" y="30480"/>
                    </a:lnTo>
                    <a:lnTo>
                      <a:pt x="60960" y="47243"/>
                    </a:lnTo>
                    <a:lnTo>
                      <a:pt x="62484" y="48767"/>
                    </a:lnTo>
                    <a:lnTo>
                      <a:pt x="64008" y="47243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1" name="Google Shape;10041;p122"/>
              <p:cNvSpPr/>
              <p:nvPr/>
            </p:nvSpPr>
            <p:spPr>
              <a:xfrm>
                <a:off x="8723376" y="3948731"/>
                <a:ext cx="38100" cy="76200"/>
              </a:xfrm>
              <a:custGeom>
                <a:rect b="b" l="l" r="r" t="t"/>
                <a:pathLst>
                  <a:path extrusionOk="0" h="76200" w="38100">
                    <a:moveTo>
                      <a:pt x="38100" y="1476"/>
                    </a:moveTo>
                    <a:lnTo>
                      <a:pt x="27693" y="0"/>
                    </a:lnTo>
                    <a:lnTo>
                      <a:pt x="22288" y="1095"/>
                    </a:lnTo>
                    <a:lnTo>
                      <a:pt x="19454" y="6191"/>
                    </a:lnTo>
                    <a:lnTo>
                      <a:pt x="16764" y="16716"/>
                    </a:lnTo>
                    <a:lnTo>
                      <a:pt x="13596" y="27241"/>
                    </a:lnTo>
                    <a:lnTo>
                      <a:pt x="10858" y="38052"/>
                    </a:lnTo>
                    <a:lnTo>
                      <a:pt x="8405" y="48863"/>
                    </a:lnTo>
                    <a:lnTo>
                      <a:pt x="6096" y="59388"/>
                    </a:lnTo>
                    <a:lnTo>
                      <a:pt x="3048" y="68532"/>
                    </a:lnTo>
                    <a:lnTo>
                      <a:pt x="3048" y="71580"/>
                    </a:lnTo>
                    <a:lnTo>
                      <a:pt x="0" y="76152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042" name="Google Shape;10042;p122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8180831" y="4514088"/>
              <a:ext cx="118872" cy="187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43" name="Google Shape;10043;p122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379904" y="4503420"/>
              <a:ext cx="111823" cy="172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44" name="Google Shape;10044;p122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8564880" y="4507015"/>
              <a:ext cx="126492" cy="1579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45" name="Google Shape;10045;p122"/>
            <p:cNvGrpSpPr/>
            <p:nvPr/>
          </p:nvGrpSpPr>
          <p:grpSpPr>
            <a:xfrm>
              <a:off x="8634983" y="4317491"/>
              <a:ext cx="231648" cy="123445"/>
              <a:chOff x="8634983" y="4317491"/>
              <a:chExt cx="231648" cy="123445"/>
            </a:xfrm>
          </p:grpSpPr>
          <p:pic>
            <p:nvPicPr>
              <p:cNvPr id="10046" name="Google Shape;10046;p122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8634983" y="4349496"/>
                <a:ext cx="128016" cy="914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47" name="Google Shape;10047;p122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8785860" y="4317491"/>
                <a:ext cx="80771" cy="853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048" name="Google Shape;10048;p122"/>
          <p:cNvGrpSpPr/>
          <p:nvPr/>
        </p:nvGrpSpPr>
        <p:grpSpPr>
          <a:xfrm>
            <a:off x="563698" y="675841"/>
            <a:ext cx="3230771" cy="2337042"/>
            <a:chOff x="3272028" y="2031682"/>
            <a:chExt cx="1879120" cy="1398840"/>
          </a:xfrm>
        </p:grpSpPr>
        <p:sp>
          <p:nvSpPr>
            <p:cNvPr id="10049" name="Google Shape;10049;p122"/>
            <p:cNvSpPr/>
            <p:nvPr/>
          </p:nvSpPr>
          <p:spPr>
            <a:xfrm>
              <a:off x="3757422" y="2185416"/>
              <a:ext cx="34289" cy="50800"/>
            </a:xfrm>
            <a:custGeom>
              <a:rect b="b" l="l" r="r" t="t"/>
              <a:pathLst>
                <a:path extrusionOk="0" h="50800" w="34289">
                  <a:moveTo>
                    <a:pt x="5334" y="0"/>
                  </a:moveTo>
                  <a:lnTo>
                    <a:pt x="2095" y="9810"/>
                  </a:lnTo>
                  <a:lnTo>
                    <a:pt x="0" y="19050"/>
                  </a:lnTo>
                  <a:lnTo>
                    <a:pt x="190" y="28289"/>
                  </a:lnTo>
                  <a:lnTo>
                    <a:pt x="3810" y="38100"/>
                  </a:lnTo>
                  <a:lnTo>
                    <a:pt x="8382" y="47244"/>
                  </a:lnTo>
                  <a:lnTo>
                    <a:pt x="14478" y="50292"/>
                  </a:lnTo>
                  <a:lnTo>
                    <a:pt x="23622" y="50291"/>
                  </a:lnTo>
                  <a:lnTo>
                    <a:pt x="34290" y="50291"/>
                  </a:lnTo>
                  <a:lnTo>
                    <a:pt x="34290" y="42672"/>
                  </a:lnTo>
                  <a:lnTo>
                    <a:pt x="34290" y="35052"/>
                  </a:lnTo>
                  <a:lnTo>
                    <a:pt x="33194" y="27646"/>
                  </a:lnTo>
                  <a:lnTo>
                    <a:pt x="30099" y="21526"/>
                  </a:lnTo>
                  <a:lnTo>
                    <a:pt x="25288" y="16835"/>
                  </a:lnTo>
                  <a:lnTo>
                    <a:pt x="19050" y="13715"/>
                  </a:lnTo>
                  <a:lnTo>
                    <a:pt x="9906" y="9143"/>
                  </a:lnTo>
                  <a:lnTo>
                    <a:pt x="3810" y="12192"/>
                  </a:lnTo>
                  <a:lnTo>
                    <a:pt x="762" y="21336"/>
                  </a:lnTo>
                  <a:lnTo>
                    <a:pt x="762" y="30480"/>
                  </a:lnTo>
                  <a:lnTo>
                    <a:pt x="762" y="35052"/>
                  </a:lnTo>
                  <a:lnTo>
                    <a:pt x="762" y="41148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50" name="Google Shape;10050;p122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3741420" y="2386583"/>
              <a:ext cx="117347" cy="140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51" name="Google Shape;10051;p122"/>
            <p:cNvSpPr/>
            <p:nvPr/>
          </p:nvSpPr>
          <p:spPr>
            <a:xfrm>
              <a:off x="3767327" y="2631947"/>
              <a:ext cx="46989" cy="43180"/>
            </a:xfrm>
            <a:custGeom>
              <a:rect b="b" l="l" r="r" t="t"/>
              <a:pathLst>
                <a:path extrusionOk="0" h="43180" w="46989">
                  <a:moveTo>
                    <a:pt x="0" y="18287"/>
                  </a:moveTo>
                  <a:lnTo>
                    <a:pt x="35052" y="42671"/>
                  </a:lnTo>
                  <a:lnTo>
                    <a:pt x="42672" y="42671"/>
                  </a:lnTo>
                  <a:lnTo>
                    <a:pt x="45720" y="35051"/>
                  </a:lnTo>
                  <a:lnTo>
                    <a:pt x="46910" y="28217"/>
                  </a:lnTo>
                  <a:lnTo>
                    <a:pt x="46101" y="21526"/>
                  </a:lnTo>
                  <a:lnTo>
                    <a:pt x="43576" y="15120"/>
                  </a:lnTo>
                  <a:lnTo>
                    <a:pt x="39624" y="9143"/>
                  </a:lnTo>
                  <a:lnTo>
                    <a:pt x="33528" y="3047"/>
                  </a:lnTo>
                  <a:lnTo>
                    <a:pt x="25907" y="0"/>
                  </a:lnTo>
                  <a:lnTo>
                    <a:pt x="16763" y="0"/>
                  </a:lnTo>
                  <a:lnTo>
                    <a:pt x="12191" y="0"/>
                  </a:lnTo>
                  <a:lnTo>
                    <a:pt x="9143" y="0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52" name="Google Shape;10052;p122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3782567" y="2778251"/>
              <a:ext cx="123443" cy="140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53" name="Google Shape;10053;p122"/>
            <p:cNvSpPr/>
            <p:nvPr/>
          </p:nvSpPr>
          <p:spPr>
            <a:xfrm>
              <a:off x="3830192" y="3015995"/>
              <a:ext cx="45720" cy="40639"/>
            </a:xfrm>
            <a:custGeom>
              <a:rect b="b" l="l" r="r" t="t"/>
              <a:pathLst>
                <a:path extrusionOk="0" h="40639" w="45720">
                  <a:moveTo>
                    <a:pt x="4190" y="4572"/>
                  </a:moveTo>
                  <a:lnTo>
                    <a:pt x="1238" y="12715"/>
                  </a:lnTo>
                  <a:lnTo>
                    <a:pt x="0" y="19431"/>
                  </a:lnTo>
                  <a:lnTo>
                    <a:pt x="1619" y="25574"/>
                  </a:lnTo>
                  <a:lnTo>
                    <a:pt x="7238" y="32004"/>
                  </a:lnTo>
                  <a:lnTo>
                    <a:pt x="12572" y="36195"/>
                  </a:lnTo>
                  <a:lnTo>
                    <a:pt x="19049" y="39243"/>
                  </a:lnTo>
                  <a:lnTo>
                    <a:pt x="26098" y="40576"/>
                  </a:lnTo>
                  <a:lnTo>
                    <a:pt x="33146" y="39624"/>
                  </a:lnTo>
                  <a:lnTo>
                    <a:pt x="43814" y="38100"/>
                  </a:lnTo>
                  <a:lnTo>
                    <a:pt x="45338" y="27432"/>
                  </a:lnTo>
                  <a:lnTo>
                    <a:pt x="45338" y="18288"/>
                  </a:lnTo>
                  <a:lnTo>
                    <a:pt x="45338" y="10668"/>
                  </a:lnTo>
                  <a:lnTo>
                    <a:pt x="42290" y="4572"/>
                  </a:lnTo>
                  <a:lnTo>
                    <a:pt x="33146" y="1524"/>
                  </a:lnTo>
                  <a:lnTo>
                    <a:pt x="24002" y="0"/>
                  </a:lnTo>
                  <a:lnTo>
                    <a:pt x="20954" y="3048"/>
                  </a:lnTo>
                  <a:lnTo>
                    <a:pt x="16382" y="9144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4" name="Google Shape;10054;p122"/>
            <p:cNvSpPr/>
            <p:nvPr/>
          </p:nvSpPr>
          <p:spPr>
            <a:xfrm>
              <a:off x="3845052" y="3148583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15239" y="3048"/>
                  </a:moveTo>
                  <a:lnTo>
                    <a:pt x="15239" y="7620"/>
                  </a:lnTo>
                  <a:lnTo>
                    <a:pt x="15239" y="12192"/>
                  </a:lnTo>
                  <a:lnTo>
                    <a:pt x="10667" y="15240"/>
                  </a:lnTo>
                  <a:lnTo>
                    <a:pt x="3047" y="15240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3047" y="0"/>
                  </a:lnTo>
                  <a:lnTo>
                    <a:pt x="10667" y="0"/>
                  </a:lnTo>
                  <a:lnTo>
                    <a:pt x="15239" y="304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5" name="Google Shape;10055;p122"/>
            <p:cNvSpPr/>
            <p:nvPr/>
          </p:nvSpPr>
          <p:spPr>
            <a:xfrm>
              <a:off x="3845052" y="3250691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15239" y="3048"/>
                  </a:moveTo>
                  <a:lnTo>
                    <a:pt x="15239" y="7620"/>
                  </a:lnTo>
                  <a:lnTo>
                    <a:pt x="15239" y="12192"/>
                  </a:lnTo>
                  <a:lnTo>
                    <a:pt x="12191" y="15240"/>
                  </a:lnTo>
                  <a:lnTo>
                    <a:pt x="3047" y="15240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3047" y="0"/>
                  </a:lnTo>
                  <a:lnTo>
                    <a:pt x="12191" y="0"/>
                  </a:lnTo>
                  <a:lnTo>
                    <a:pt x="15239" y="304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6" name="Google Shape;10056;p122"/>
            <p:cNvSpPr/>
            <p:nvPr/>
          </p:nvSpPr>
          <p:spPr>
            <a:xfrm>
              <a:off x="4191000" y="2642615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15239" y="3048"/>
                  </a:moveTo>
                  <a:lnTo>
                    <a:pt x="15239" y="7620"/>
                  </a:lnTo>
                  <a:lnTo>
                    <a:pt x="15239" y="12192"/>
                  </a:lnTo>
                  <a:lnTo>
                    <a:pt x="12191" y="15240"/>
                  </a:lnTo>
                  <a:lnTo>
                    <a:pt x="4571" y="15240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4571" y="0"/>
                  </a:lnTo>
                  <a:lnTo>
                    <a:pt x="12191" y="0"/>
                  </a:lnTo>
                  <a:lnTo>
                    <a:pt x="15239" y="304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7" name="Google Shape;10057;p122"/>
            <p:cNvSpPr/>
            <p:nvPr/>
          </p:nvSpPr>
          <p:spPr>
            <a:xfrm>
              <a:off x="4305300" y="2631947"/>
              <a:ext cx="15239" cy="15239"/>
            </a:xfrm>
            <a:custGeom>
              <a:rect b="b" l="l" r="r" t="t"/>
              <a:pathLst>
                <a:path extrusionOk="0" h="15239" w="15239">
                  <a:moveTo>
                    <a:pt x="15239" y="3048"/>
                  </a:moveTo>
                  <a:lnTo>
                    <a:pt x="15239" y="7620"/>
                  </a:lnTo>
                  <a:lnTo>
                    <a:pt x="15239" y="10668"/>
                  </a:lnTo>
                  <a:lnTo>
                    <a:pt x="12191" y="15240"/>
                  </a:lnTo>
                  <a:lnTo>
                    <a:pt x="3047" y="15240"/>
                  </a:lnTo>
                  <a:lnTo>
                    <a:pt x="0" y="10668"/>
                  </a:lnTo>
                  <a:lnTo>
                    <a:pt x="0" y="3048"/>
                  </a:lnTo>
                  <a:lnTo>
                    <a:pt x="3047" y="0"/>
                  </a:lnTo>
                  <a:lnTo>
                    <a:pt x="12191" y="0"/>
                  </a:lnTo>
                  <a:lnTo>
                    <a:pt x="15239" y="304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8" name="Google Shape;10058;p122"/>
            <p:cNvSpPr/>
            <p:nvPr/>
          </p:nvSpPr>
          <p:spPr>
            <a:xfrm flipH="1">
              <a:off x="5053080" y="2314955"/>
              <a:ext cx="98068" cy="91810"/>
            </a:xfrm>
            <a:custGeom>
              <a:rect b="b" l="l" r="r" t="t"/>
              <a:pathLst>
                <a:path extrusionOk="0" h="75564" w="68579">
                  <a:moveTo>
                    <a:pt x="0" y="13716"/>
                  </a:moveTo>
                  <a:lnTo>
                    <a:pt x="11168" y="11406"/>
                  </a:lnTo>
                  <a:lnTo>
                    <a:pt x="21907" y="8953"/>
                  </a:lnTo>
                  <a:lnTo>
                    <a:pt x="32361" y="6215"/>
                  </a:lnTo>
                  <a:lnTo>
                    <a:pt x="42671" y="3048"/>
                  </a:lnTo>
                  <a:lnTo>
                    <a:pt x="48767" y="1524"/>
                  </a:lnTo>
                  <a:lnTo>
                    <a:pt x="51816" y="0"/>
                  </a:lnTo>
                  <a:lnTo>
                    <a:pt x="56387" y="1524"/>
                  </a:lnTo>
                </a:path>
                <a:path extrusionOk="0" h="75564" w="68579">
                  <a:moveTo>
                    <a:pt x="13716" y="73151"/>
                  </a:moveTo>
                  <a:lnTo>
                    <a:pt x="23360" y="74247"/>
                  </a:lnTo>
                  <a:lnTo>
                    <a:pt x="33718" y="75057"/>
                  </a:lnTo>
                  <a:lnTo>
                    <a:pt x="44362" y="75295"/>
                  </a:lnTo>
                  <a:lnTo>
                    <a:pt x="54864" y="74676"/>
                  </a:lnTo>
                  <a:lnTo>
                    <a:pt x="62483" y="71628"/>
                  </a:lnTo>
                  <a:lnTo>
                    <a:pt x="64008" y="70104"/>
                  </a:lnTo>
                  <a:lnTo>
                    <a:pt x="68580" y="68580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9" name="Google Shape;10059;p122"/>
            <p:cNvSpPr/>
            <p:nvPr/>
          </p:nvSpPr>
          <p:spPr>
            <a:xfrm>
              <a:off x="4712208" y="2031682"/>
              <a:ext cx="210820" cy="1051560"/>
            </a:xfrm>
            <a:custGeom>
              <a:rect b="b" l="l" r="r" t="t"/>
              <a:pathLst>
                <a:path extrusionOk="0" h="1051560" w="210820">
                  <a:moveTo>
                    <a:pt x="0" y="27241"/>
                  </a:moveTo>
                  <a:lnTo>
                    <a:pt x="12334" y="26693"/>
                  </a:lnTo>
                  <a:lnTo>
                    <a:pt x="24384" y="25145"/>
                  </a:lnTo>
                  <a:lnTo>
                    <a:pt x="36433" y="22740"/>
                  </a:lnTo>
                  <a:lnTo>
                    <a:pt x="48768" y="19621"/>
                  </a:lnTo>
                  <a:lnTo>
                    <a:pt x="70508" y="14192"/>
                  </a:lnTo>
                  <a:lnTo>
                    <a:pt x="92392" y="9334"/>
                  </a:lnTo>
                  <a:lnTo>
                    <a:pt x="114561" y="5048"/>
                  </a:lnTo>
                  <a:lnTo>
                    <a:pt x="137160" y="1333"/>
                  </a:lnTo>
                  <a:lnTo>
                    <a:pt x="146804" y="738"/>
                  </a:lnTo>
                  <a:lnTo>
                    <a:pt x="158305" y="0"/>
                  </a:lnTo>
                  <a:lnTo>
                    <a:pt x="169521" y="690"/>
                  </a:lnTo>
                  <a:lnTo>
                    <a:pt x="178307" y="4381"/>
                  </a:lnTo>
                  <a:lnTo>
                    <a:pt x="183118" y="10667"/>
                  </a:lnTo>
                  <a:lnTo>
                    <a:pt x="184785" y="19240"/>
                  </a:lnTo>
                  <a:lnTo>
                    <a:pt x="184737" y="28384"/>
                  </a:lnTo>
                  <a:lnTo>
                    <a:pt x="184404" y="36385"/>
                  </a:lnTo>
                  <a:lnTo>
                    <a:pt x="184142" y="59007"/>
                  </a:lnTo>
                  <a:lnTo>
                    <a:pt x="183451" y="81343"/>
                  </a:lnTo>
                  <a:lnTo>
                    <a:pt x="182475" y="103679"/>
                  </a:lnTo>
                  <a:lnTo>
                    <a:pt x="181356" y="126301"/>
                  </a:lnTo>
                  <a:lnTo>
                    <a:pt x="179665" y="174331"/>
                  </a:lnTo>
                  <a:lnTo>
                    <a:pt x="179260" y="222504"/>
                  </a:lnTo>
                  <a:lnTo>
                    <a:pt x="180284" y="270962"/>
                  </a:lnTo>
                  <a:lnTo>
                    <a:pt x="182880" y="319849"/>
                  </a:lnTo>
                  <a:lnTo>
                    <a:pt x="188404" y="393001"/>
                  </a:lnTo>
                  <a:lnTo>
                    <a:pt x="195072" y="466153"/>
                  </a:lnTo>
                  <a:lnTo>
                    <a:pt x="197572" y="504110"/>
                  </a:lnTo>
                  <a:lnTo>
                    <a:pt x="200215" y="542353"/>
                  </a:lnTo>
                  <a:lnTo>
                    <a:pt x="202572" y="580596"/>
                  </a:lnTo>
                  <a:lnTo>
                    <a:pt x="205335" y="653748"/>
                  </a:lnTo>
                  <a:lnTo>
                    <a:pt x="207002" y="723566"/>
                  </a:lnTo>
                  <a:lnTo>
                    <a:pt x="207264" y="758761"/>
                  </a:lnTo>
                  <a:lnTo>
                    <a:pt x="208168" y="792813"/>
                  </a:lnTo>
                  <a:lnTo>
                    <a:pt x="208788" y="826579"/>
                  </a:lnTo>
                  <a:lnTo>
                    <a:pt x="209407" y="860345"/>
                  </a:lnTo>
                  <a:lnTo>
                    <a:pt x="210312" y="894397"/>
                  </a:lnTo>
                  <a:lnTo>
                    <a:pt x="210312" y="1023937"/>
                  </a:lnTo>
                  <a:lnTo>
                    <a:pt x="210312" y="1022413"/>
                  </a:lnTo>
                  <a:lnTo>
                    <a:pt x="210312" y="1019365"/>
                  </a:lnTo>
                  <a:lnTo>
                    <a:pt x="210312" y="1016317"/>
                  </a:lnTo>
                  <a:lnTo>
                    <a:pt x="210312" y="1014793"/>
                  </a:lnTo>
                  <a:lnTo>
                    <a:pt x="208788" y="1011745"/>
                  </a:lnTo>
                  <a:lnTo>
                    <a:pt x="207264" y="1011745"/>
                  </a:lnTo>
                  <a:lnTo>
                    <a:pt x="202692" y="1008697"/>
                  </a:lnTo>
                  <a:lnTo>
                    <a:pt x="190500" y="1010221"/>
                  </a:lnTo>
                  <a:lnTo>
                    <a:pt x="187452" y="1010221"/>
                  </a:lnTo>
                  <a:lnTo>
                    <a:pt x="172235" y="1014555"/>
                  </a:lnTo>
                  <a:lnTo>
                    <a:pt x="158305" y="1022032"/>
                  </a:lnTo>
                  <a:lnTo>
                    <a:pt x="145232" y="1031224"/>
                  </a:lnTo>
                  <a:lnTo>
                    <a:pt x="132588" y="1040701"/>
                  </a:lnTo>
                  <a:lnTo>
                    <a:pt x="124610" y="1045368"/>
                  </a:lnTo>
                  <a:lnTo>
                    <a:pt x="117919" y="1048321"/>
                  </a:lnTo>
                  <a:lnTo>
                    <a:pt x="110942" y="1050131"/>
                  </a:lnTo>
                  <a:lnTo>
                    <a:pt x="102108" y="1051369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60" name="Google Shape;10060;p122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4811648" y="3235451"/>
              <a:ext cx="273939" cy="1950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61" name="Google Shape;10061;p122"/>
            <p:cNvSpPr/>
            <p:nvPr/>
          </p:nvSpPr>
          <p:spPr>
            <a:xfrm>
              <a:off x="3272028" y="2104644"/>
              <a:ext cx="189229" cy="1144905"/>
            </a:xfrm>
            <a:custGeom>
              <a:rect b="b" l="l" r="r" t="t"/>
              <a:pathLst>
                <a:path extrusionOk="0" h="1144905" w="189229">
                  <a:moveTo>
                    <a:pt x="160019" y="0"/>
                  </a:moveTo>
                  <a:lnTo>
                    <a:pt x="148351" y="0"/>
                  </a:lnTo>
                  <a:lnTo>
                    <a:pt x="136397" y="0"/>
                  </a:lnTo>
                  <a:lnTo>
                    <a:pt x="124444" y="0"/>
                  </a:lnTo>
                  <a:lnTo>
                    <a:pt x="112775" y="0"/>
                  </a:lnTo>
                  <a:lnTo>
                    <a:pt x="99964" y="47"/>
                  </a:lnTo>
                  <a:lnTo>
                    <a:pt x="86867" y="381"/>
                  </a:lnTo>
                  <a:lnTo>
                    <a:pt x="73771" y="1285"/>
                  </a:lnTo>
                  <a:lnTo>
                    <a:pt x="60959" y="3048"/>
                  </a:lnTo>
                  <a:lnTo>
                    <a:pt x="50196" y="4000"/>
                  </a:lnTo>
                  <a:lnTo>
                    <a:pt x="10667" y="12192"/>
                  </a:lnTo>
                  <a:lnTo>
                    <a:pt x="9143" y="16764"/>
                  </a:lnTo>
                  <a:lnTo>
                    <a:pt x="6095" y="22860"/>
                  </a:lnTo>
                  <a:lnTo>
                    <a:pt x="2786" y="37933"/>
                  </a:lnTo>
                  <a:lnTo>
                    <a:pt x="1333" y="53149"/>
                  </a:lnTo>
                  <a:lnTo>
                    <a:pt x="738" y="68079"/>
                  </a:lnTo>
                  <a:lnTo>
                    <a:pt x="0" y="82296"/>
                  </a:lnTo>
                  <a:lnTo>
                    <a:pt x="380" y="123444"/>
                  </a:lnTo>
                  <a:lnTo>
                    <a:pt x="3047" y="164592"/>
                  </a:lnTo>
                  <a:lnTo>
                    <a:pt x="8381" y="220789"/>
                  </a:lnTo>
                  <a:lnTo>
                    <a:pt x="11191" y="248388"/>
                  </a:lnTo>
                  <a:lnTo>
                    <a:pt x="13715" y="275843"/>
                  </a:lnTo>
                  <a:lnTo>
                    <a:pt x="20383" y="344423"/>
                  </a:lnTo>
                  <a:lnTo>
                    <a:pt x="25907" y="413004"/>
                  </a:lnTo>
                  <a:lnTo>
                    <a:pt x="27289" y="451889"/>
                  </a:lnTo>
                  <a:lnTo>
                    <a:pt x="28955" y="490918"/>
                  </a:lnTo>
                  <a:lnTo>
                    <a:pt x="30622" y="530232"/>
                  </a:lnTo>
                  <a:lnTo>
                    <a:pt x="32003" y="569976"/>
                  </a:lnTo>
                  <a:lnTo>
                    <a:pt x="33432" y="609981"/>
                  </a:lnTo>
                  <a:lnTo>
                    <a:pt x="35432" y="649986"/>
                  </a:lnTo>
                  <a:lnTo>
                    <a:pt x="38004" y="689991"/>
                  </a:lnTo>
                  <a:lnTo>
                    <a:pt x="41147" y="729995"/>
                  </a:lnTo>
                  <a:lnTo>
                    <a:pt x="44553" y="766810"/>
                  </a:lnTo>
                  <a:lnTo>
                    <a:pt x="47815" y="803910"/>
                  </a:lnTo>
                  <a:lnTo>
                    <a:pt x="53339" y="877824"/>
                  </a:lnTo>
                  <a:lnTo>
                    <a:pt x="57149" y="944880"/>
                  </a:lnTo>
                  <a:lnTo>
                    <a:pt x="58912" y="978550"/>
                  </a:lnTo>
                  <a:lnTo>
                    <a:pt x="60959" y="1011935"/>
                  </a:lnTo>
                  <a:lnTo>
                    <a:pt x="63626" y="1057655"/>
                  </a:lnTo>
                  <a:lnTo>
                    <a:pt x="68579" y="1103375"/>
                  </a:lnTo>
                  <a:lnTo>
                    <a:pt x="76199" y="1141475"/>
                  </a:lnTo>
                  <a:lnTo>
                    <a:pt x="76199" y="1143000"/>
                  </a:lnTo>
                  <a:lnTo>
                    <a:pt x="77723" y="1144524"/>
                  </a:lnTo>
                  <a:lnTo>
                    <a:pt x="79247" y="1143000"/>
                  </a:lnTo>
                  <a:lnTo>
                    <a:pt x="80771" y="1141475"/>
                  </a:lnTo>
                  <a:lnTo>
                    <a:pt x="120395" y="1133856"/>
                  </a:lnTo>
                  <a:lnTo>
                    <a:pt x="138826" y="1133070"/>
                  </a:lnTo>
                  <a:lnTo>
                    <a:pt x="155828" y="1132141"/>
                  </a:lnTo>
                  <a:lnTo>
                    <a:pt x="172259" y="1129784"/>
                  </a:lnTo>
                  <a:lnTo>
                    <a:pt x="188975" y="1124712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62" name="Google Shape;10062;p122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3436000" y="2176272"/>
              <a:ext cx="140826" cy="1718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63" name="Google Shape;10063;p122"/>
            <p:cNvSpPr/>
            <p:nvPr/>
          </p:nvSpPr>
          <p:spPr>
            <a:xfrm>
              <a:off x="3479291" y="2459735"/>
              <a:ext cx="46354" cy="70485"/>
            </a:xfrm>
            <a:custGeom>
              <a:rect b="b" l="l" r="r" t="t"/>
              <a:pathLst>
                <a:path extrusionOk="0" h="70485" w="46354">
                  <a:moveTo>
                    <a:pt x="7620" y="4572"/>
                  </a:moveTo>
                  <a:lnTo>
                    <a:pt x="3857" y="15740"/>
                  </a:lnTo>
                  <a:lnTo>
                    <a:pt x="1524" y="25336"/>
                  </a:lnTo>
                  <a:lnTo>
                    <a:pt x="333" y="35218"/>
                  </a:lnTo>
                  <a:lnTo>
                    <a:pt x="0" y="47244"/>
                  </a:lnTo>
                  <a:lnTo>
                    <a:pt x="0" y="56388"/>
                  </a:lnTo>
                  <a:lnTo>
                    <a:pt x="1524" y="65532"/>
                  </a:lnTo>
                  <a:lnTo>
                    <a:pt x="12192" y="68580"/>
                  </a:lnTo>
                  <a:lnTo>
                    <a:pt x="19002" y="70008"/>
                  </a:lnTo>
                  <a:lnTo>
                    <a:pt x="25527" y="69723"/>
                  </a:lnTo>
                  <a:lnTo>
                    <a:pt x="45720" y="33528"/>
                  </a:lnTo>
                  <a:lnTo>
                    <a:pt x="45743" y="25812"/>
                  </a:lnTo>
                  <a:lnTo>
                    <a:pt x="43624" y="18669"/>
                  </a:lnTo>
                  <a:lnTo>
                    <a:pt x="39504" y="12096"/>
                  </a:lnTo>
                  <a:lnTo>
                    <a:pt x="33528" y="6096"/>
                  </a:lnTo>
                  <a:lnTo>
                    <a:pt x="27432" y="3048"/>
                  </a:lnTo>
                  <a:lnTo>
                    <a:pt x="16764" y="0"/>
                  </a:lnTo>
                  <a:lnTo>
                    <a:pt x="10668" y="4572"/>
                  </a:lnTo>
                  <a:lnTo>
                    <a:pt x="9144" y="4572"/>
                  </a:lnTo>
                  <a:lnTo>
                    <a:pt x="7620" y="6096"/>
                  </a:lnTo>
                  <a:lnTo>
                    <a:pt x="7620" y="7620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64" name="Google Shape;10064;p122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3453383" y="2638044"/>
              <a:ext cx="120396" cy="132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65" name="Google Shape;10065;p122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3467100" y="2843784"/>
              <a:ext cx="67818" cy="655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66" name="Google Shape;10066;p122"/>
            <p:cNvGrpSpPr/>
            <p:nvPr/>
          </p:nvGrpSpPr>
          <p:grpSpPr>
            <a:xfrm>
              <a:off x="3478696" y="2974847"/>
              <a:ext cx="116419" cy="202819"/>
              <a:chOff x="3478696" y="2974847"/>
              <a:chExt cx="116419" cy="202819"/>
            </a:xfrm>
          </p:grpSpPr>
          <p:pic>
            <p:nvPicPr>
              <p:cNvPr id="10067" name="Google Shape;10067;p122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3478696" y="2974847"/>
                <a:ext cx="116419" cy="1264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068" name="Google Shape;10068;p122"/>
              <p:cNvSpPr/>
              <p:nvPr/>
            </p:nvSpPr>
            <p:spPr>
              <a:xfrm>
                <a:off x="3528059" y="3151631"/>
                <a:ext cx="21589" cy="26035"/>
              </a:xfrm>
              <a:custGeom>
                <a:rect b="b" l="l" r="r" t="t"/>
                <a:pathLst>
                  <a:path extrusionOk="0" h="26035" w="21589">
                    <a:moveTo>
                      <a:pt x="3048" y="0"/>
                    </a:moveTo>
                    <a:lnTo>
                      <a:pt x="3048" y="10668"/>
                    </a:lnTo>
                    <a:lnTo>
                      <a:pt x="0" y="16764"/>
                    </a:lnTo>
                    <a:lnTo>
                      <a:pt x="7620" y="22859"/>
                    </a:lnTo>
                    <a:lnTo>
                      <a:pt x="10668" y="25908"/>
                    </a:lnTo>
                    <a:lnTo>
                      <a:pt x="13716" y="25908"/>
                    </a:lnTo>
                    <a:lnTo>
                      <a:pt x="18288" y="25908"/>
                    </a:lnTo>
                    <a:lnTo>
                      <a:pt x="19812" y="25907"/>
                    </a:lnTo>
                    <a:lnTo>
                      <a:pt x="21336" y="24383"/>
                    </a:lnTo>
                    <a:lnTo>
                      <a:pt x="19812" y="22859"/>
                    </a:lnTo>
                    <a:lnTo>
                      <a:pt x="21336" y="18287"/>
                    </a:lnTo>
                    <a:lnTo>
                      <a:pt x="19812" y="16763"/>
                    </a:lnTo>
                    <a:lnTo>
                      <a:pt x="16764" y="15240"/>
                    </a:lnTo>
                    <a:lnTo>
                      <a:pt x="13716" y="15240"/>
                    </a:lnTo>
                    <a:lnTo>
                      <a:pt x="10668" y="13716"/>
                    </a:lnTo>
                    <a:lnTo>
                      <a:pt x="9144" y="13716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069" name="Google Shape;10069;p122"/>
            <p:cNvSpPr/>
            <p:nvPr/>
          </p:nvSpPr>
          <p:spPr>
            <a:xfrm>
              <a:off x="3537191" y="3252215"/>
              <a:ext cx="18414" cy="71754"/>
            </a:xfrm>
            <a:custGeom>
              <a:rect b="b" l="l" r="r" t="t"/>
              <a:pathLst>
                <a:path extrusionOk="0" h="71754" w="18414">
                  <a:moveTo>
                    <a:pt x="15240" y="3048"/>
                  </a:moveTo>
                  <a:lnTo>
                    <a:pt x="12192" y="0"/>
                  </a:lnTo>
                  <a:lnTo>
                    <a:pt x="4572" y="0"/>
                  </a:lnTo>
                  <a:lnTo>
                    <a:pt x="0" y="3048"/>
                  </a:lnTo>
                  <a:lnTo>
                    <a:pt x="0" y="12192"/>
                  </a:lnTo>
                  <a:lnTo>
                    <a:pt x="4572" y="15240"/>
                  </a:lnTo>
                  <a:lnTo>
                    <a:pt x="12192" y="15240"/>
                  </a:lnTo>
                  <a:lnTo>
                    <a:pt x="15240" y="12192"/>
                  </a:lnTo>
                  <a:lnTo>
                    <a:pt x="15240" y="7620"/>
                  </a:lnTo>
                  <a:lnTo>
                    <a:pt x="15240" y="3048"/>
                  </a:lnTo>
                  <a:close/>
                </a:path>
                <a:path extrusionOk="0" h="71754" w="18414">
                  <a:moveTo>
                    <a:pt x="18288" y="59448"/>
                  </a:moveTo>
                  <a:lnTo>
                    <a:pt x="15240" y="56400"/>
                  </a:lnTo>
                  <a:lnTo>
                    <a:pt x="6096" y="56400"/>
                  </a:lnTo>
                  <a:lnTo>
                    <a:pt x="3048" y="59448"/>
                  </a:lnTo>
                  <a:lnTo>
                    <a:pt x="3048" y="68592"/>
                  </a:lnTo>
                  <a:lnTo>
                    <a:pt x="6096" y="71640"/>
                  </a:lnTo>
                  <a:lnTo>
                    <a:pt x="15240" y="71640"/>
                  </a:lnTo>
                  <a:lnTo>
                    <a:pt x="18288" y="68592"/>
                  </a:lnTo>
                  <a:lnTo>
                    <a:pt x="18288" y="64020"/>
                  </a:lnTo>
                  <a:lnTo>
                    <a:pt x="18288" y="5944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70" name="Google Shape;10070;p122"/>
          <p:cNvGrpSpPr/>
          <p:nvPr/>
        </p:nvGrpSpPr>
        <p:grpSpPr>
          <a:xfrm>
            <a:off x="1353625" y="3143982"/>
            <a:ext cx="1953649" cy="1055040"/>
            <a:chOff x="3378708" y="3537203"/>
            <a:chExt cx="1225550" cy="693421"/>
          </a:xfrm>
        </p:grpSpPr>
        <p:sp>
          <p:nvSpPr>
            <p:cNvPr id="10071" name="Google Shape;10071;p122"/>
            <p:cNvSpPr/>
            <p:nvPr/>
          </p:nvSpPr>
          <p:spPr>
            <a:xfrm>
              <a:off x="3378708" y="3537203"/>
              <a:ext cx="1225550" cy="143510"/>
            </a:xfrm>
            <a:custGeom>
              <a:rect b="b" l="l" r="r" t="t"/>
              <a:pathLst>
                <a:path extrusionOk="0" h="143510" w="1225550">
                  <a:moveTo>
                    <a:pt x="13715" y="92963"/>
                  </a:moveTo>
                  <a:lnTo>
                    <a:pt x="6095" y="85343"/>
                  </a:lnTo>
                  <a:lnTo>
                    <a:pt x="4571" y="85343"/>
                  </a:lnTo>
                  <a:lnTo>
                    <a:pt x="0" y="80771"/>
                  </a:lnTo>
                  <a:lnTo>
                    <a:pt x="6095" y="85343"/>
                  </a:lnTo>
                  <a:lnTo>
                    <a:pt x="9143" y="88391"/>
                  </a:lnTo>
                  <a:lnTo>
                    <a:pt x="16763" y="92963"/>
                  </a:lnTo>
                  <a:lnTo>
                    <a:pt x="53625" y="120395"/>
                  </a:lnTo>
                  <a:lnTo>
                    <a:pt x="106298" y="140779"/>
                  </a:lnTo>
                  <a:lnTo>
                    <a:pt x="147827" y="143255"/>
                  </a:lnTo>
                  <a:lnTo>
                    <a:pt x="179808" y="139803"/>
                  </a:lnTo>
                  <a:lnTo>
                    <a:pt x="211645" y="132778"/>
                  </a:lnTo>
                  <a:lnTo>
                    <a:pt x="243197" y="123753"/>
                  </a:lnTo>
                  <a:lnTo>
                    <a:pt x="274320" y="114299"/>
                  </a:lnTo>
                  <a:lnTo>
                    <a:pt x="322349" y="98655"/>
                  </a:lnTo>
                  <a:lnTo>
                    <a:pt x="370522" y="84010"/>
                  </a:lnTo>
                  <a:lnTo>
                    <a:pt x="418980" y="70794"/>
                  </a:lnTo>
                  <a:lnTo>
                    <a:pt x="467867" y="59435"/>
                  </a:lnTo>
                  <a:lnTo>
                    <a:pt x="541019" y="45338"/>
                  </a:lnTo>
                  <a:lnTo>
                    <a:pt x="614172" y="38099"/>
                  </a:lnTo>
                  <a:lnTo>
                    <a:pt x="644128" y="37599"/>
                  </a:lnTo>
                  <a:lnTo>
                    <a:pt x="674369" y="38671"/>
                  </a:lnTo>
                  <a:lnTo>
                    <a:pt x="734567" y="47243"/>
                  </a:lnTo>
                  <a:lnTo>
                    <a:pt x="780478" y="64007"/>
                  </a:lnTo>
                  <a:lnTo>
                    <a:pt x="822959" y="89915"/>
                  </a:lnTo>
                  <a:lnTo>
                    <a:pt x="843533" y="106489"/>
                  </a:lnTo>
                  <a:lnTo>
                    <a:pt x="853820" y="114561"/>
                  </a:lnTo>
                  <a:lnTo>
                    <a:pt x="864107" y="121919"/>
                  </a:lnTo>
                  <a:lnTo>
                    <a:pt x="865632" y="123443"/>
                  </a:lnTo>
                  <a:lnTo>
                    <a:pt x="877824" y="132587"/>
                  </a:lnTo>
                  <a:lnTo>
                    <a:pt x="880872" y="131063"/>
                  </a:lnTo>
                  <a:lnTo>
                    <a:pt x="886967" y="126491"/>
                  </a:lnTo>
                  <a:lnTo>
                    <a:pt x="890015" y="115823"/>
                  </a:lnTo>
                  <a:lnTo>
                    <a:pt x="894588" y="109727"/>
                  </a:lnTo>
                  <a:lnTo>
                    <a:pt x="929092" y="77795"/>
                  </a:lnTo>
                  <a:lnTo>
                    <a:pt x="979551" y="56006"/>
                  </a:lnTo>
                  <a:lnTo>
                    <a:pt x="1018032" y="48767"/>
                  </a:lnTo>
                  <a:lnTo>
                    <a:pt x="1073538" y="45767"/>
                  </a:lnTo>
                  <a:lnTo>
                    <a:pt x="1092707" y="45719"/>
                  </a:lnTo>
                  <a:lnTo>
                    <a:pt x="1108971" y="46839"/>
                  </a:lnTo>
                  <a:lnTo>
                    <a:pt x="1125664" y="47815"/>
                  </a:lnTo>
                  <a:lnTo>
                    <a:pt x="1142642" y="48506"/>
                  </a:lnTo>
                  <a:lnTo>
                    <a:pt x="1159763" y="48767"/>
                  </a:lnTo>
                  <a:lnTo>
                    <a:pt x="1172813" y="48887"/>
                  </a:lnTo>
                  <a:lnTo>
                    <a:pt x="1186434" y="48577"/>
                  </a:lnTo>
                  <a:lnTo>
                    <a:pt x="1200054" y="46839"/>
                  </a:lnTo>
                  <a:lnTo>
                    <a:pt x="1213103" y="42671"/>
                  </a:lnTo>
                  <a:lnTo>
                    <a:pt x="1219199" y="39623"/>
                  </a:lnTo>
                  <a:lnTo>
                    <a:pt x="1225295" y="33527"/>
                  </a:lnTo>
                  <a:lnTo>
                    <a:pt x="1220724" y="25907"/>
                  </a:lnTo>
                  <a:lnTo>
                    <a:pt x="1215413" y="19073"/>
                  </a:lnTo>
                  <a:lnTo>
                    <a:pt x="1209103" y="12382"/>
                  </a:lnTo>
                  <a:lnTo>
                    <a:pt x="1202507" y="5976"/>
                  </a:lnTo>
                  <a:lnTo>
                    <a:pt x="1196340" y="0"/>
                  </a:lnTo>
                </a:path>
              </a:pathLst>
            </a:custGeom>
            <a:noFill/>
            <a:ln cap="flat" cmpd="sng" w="152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72" name="Google Shape;10072;p122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3883152" y="4101084"/>
              <a:ext cx="141732" cy="1295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73" name="Google Shape;10073;p122"/>
            <p:cNvGrpSpPr/>
            <p:nvPr/>
          </p:nvGrpSpPr>
          <p:grpSpPr>
            <a:xfrm>
              <a:off x="4090415" y="3941064"/>
              <a:ext cx="348996" cy="278892"/>
              <a:chOff x="4090415" y="3941064"/>
              <a:chExt cx="348996" cy="278892"/>
            </a:xfrm>
          </p:grpSpPr>
          <p:pic>
            <p:nvPicPr>
              <p:cNvPr id="10074" name="Google Shape;10074;p122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4090415" y="4082796"/>
                <a:ext cx="108204" cy="1371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75" name="Google Shape;10075;p122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4241291" y="3941064"/>
                <a:ext cx="198120" cy="2484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076" name="Google Shape;10076;p122"/>
          <p:cNvGrpSpPr/>
          <p:nvPr/>
        </p:nvGrpSpPr>
        <p:grpSpPr>
          <a:xfrm>
            <a:off x="5820075" y="819758"/>
            <a:ext cx="3319920" cy="1936145"/>
            <a:chOff x="7404925" y="2020800"/>
            <a:chExt cx="2488882" cy="1077492"/>
          </a:xfrm>
        </p:grpSpPr>
        <p:pic>
          <p:nvPicPr>
            <p:cNvPr id="10077" name="Google Shape;10077;p122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8430768" y="2884931"/>
              <a:ext cx="220980" cy="1173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78" name="Google Shape;10078;p122"/>
            <p:cNvSpPr/>
            <p:nvPr/>
          </p:nvSpPr>
          <p:spPr>
            <a:xfrm>
              <a:off x="8357616" y="2095499"/>
              <a:ext cx="160654" cy="673735"/>
            </a:xfrm>
            <a:custGeom>
              <a:rect b="b" l="l" r="r" t="t"/>
              <a:pathLst>
                <a:path extrusionOk="0" h="673735" w="160654">
                  <a:moveTo>
                    <a:pt x="0" y="25908"/>
                  </a:moveTo>
                  <a:lnTo>
                    <a:pt x="20812" y="21574"/>
                  </a:lnTo>
                  <a:lnTo>
                    <a:pt x="41910" y="17526"/>
                  </a:lnTo>
                  <a:lnTo>
                    <a:pt x="63007" y="13477"/>
                  </a:lnTo>
                  <a:lnTo>
                    <a:pt x="83820" y="9144"/>
                  </a:lnTo>
                  <a:lnTo>
                    <a:pt x="97297" y="6000"/>
                  </a:lnTo>
                  <a:lnTo>
                    <a:pt x="110490" y="3429"/>
                  </a:lnTo>
                  <a:lnTo>
                    <a:pt x="123682" y="1428"/>
                  </a:lnTo>
                  <a:lnTo>
                    <a:pt x="137160" y="0"/>
                  </a:lnTo>
                  <a:lnTo>
                    <a:pt x="141732" y="0"/>
                  </a:lnTo>
                  <a:lnTo>
                    <a:pt x="143256" y="0"/>
                  </a:lnTo>
                  <a:lnTo>
                    <a:pt x="144779" y="1524"/>
                  </a:lnTo>
                  <a:lnTo>
                    <a:pt x="146065" y="15240"/>
                  </a:lnTo>
                  <a:lnTo>
                    <a:pt x="145922" y="28956"/>
                  </a:lnTo>
                  <a:lnTo>
                    <a:pt x="145208" y="42672"/>
                  </a:lnTo>
                  <a:lnTo>
                    <a:pt x="144779" y="56388"/>
                  </a:lnTo>
                  <a:lnTo>
                    <a:pt x="144184" y="87249"/>
                  </a:lnTo>
                  <a:lnTo>
                    <a:pt x="144589" y="118110"/>
                  </a:lnTo>
                  <a:lnTo>
                    <a:pt x="145851" y="148971"/>
                  </a:lnTo>
                  <a:lnTo>
                    <a:pt x="147828" y="179832"/>
                  </a:lnTo>
                  <a:lnTo>
                    <a:pt x="152304" y="232409"/>
                  </a:lnTo>
                  <a:lnTo>
                    <a:pt x="156209" y="284987"/>
                  </a:lnTo>
                  <a:lnTo>
                    <a:pt x="158972" y="337566"/>
                  </a:lnTo>
                  <a:lnTo>
                    <a:pt x="160019" y="390144"/>
                  </a:lnTo>
                  <a:lnTo>
                    <a:pt x="160591" y="427601"/>
                  </a:lnTo>
                  <a:lnTo>
                    <a:pt x="160019" y="464629"/>
                  </a:lnTo>
                  <a:lnTo>
                    <a:pt x="158305" y="501372"/>
                  </a:lnTo>
                  <a:lnTo>
                    <a:pt x="155448" y="537971"/>
                  </a:lnTo>
                  <a:lnTo>
                    <a:pt x="154257" y="562213"/>
                  </a:lnTo>
                  <a:lnTo>
                    <a:pt x="152781" y="586739"/>
                  </a:lnTo>
                  <a:lnTo>
                    <a:pt x="150733" y="611266"/>
                  </a:lnTo>
                  <a:lnTo>
                    <a:pt x="147828" y="635508"/>
                  </a:lnTo>
                  <a:lnTo>
                    <a:pt x="147780" y="643747"/>
                  </a:lnTo>
                  <a:lnTo>
                    <a:pt x="147447" y="652272"/>
                  </a:lnTo>
                  <a:lnTo>
                    <a:pt x="146542" y="660796"/>
                  </a:lnTo>
                  <a:lnTo>
                    <a:pt x="144780" y="669035"/>
                  </a:lnTo>
                  <a:lnTo>
                    <a:pt x="144780" y="672083"/>
                  </a:lnTo>
                  <a:lnTo>
                    <a:pt x="146304" y="672083"/>
                  </a:lnTo>
                  <a:lnTo>
                    <a:pt x="143256" y="672083"/>
                  </a:lnTo>
                  <a:lnTo>
                    <a:pt x="137160" y="673608"/>
                  </a:lnTo>
                  <a:lnTo>
                    <a:pt x="126492" y="672083"/>
                  </a:lnTo>
                  <a:lnTo>
                    <a:pt x="120396" y="672083"/>
                  </a:lnTo>
                  <a:lnTo>
                    <a:pt x="109632" y="672060"/>
                  </a:lnTo>
                  <a:lnTo>
                    <a:pt x="66627" y="668774"/>
                  </a:lnTo>
                  <a:lnTo>
                    <a:pt x="56054" y="660058"/>
                  </a:lnTo>
                  <a:lnTo>
                    <a:pt x="53340" y="652272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9" name="Google Shape;10079;p122"/>
            <p:cNvSpPr/>
            <p:nvPr/>
          </p:nvSpPr>
          <p:spPr>
            <a:xfrm>
              <a:off x="8781288" y="2074164"/>
              <a:ext cx="127000" cy="786764"/>
            </a:xfrm>
            <a:custGeom>
              <a:rect b="b" l="l" r="r" t="t"/>
              <a:pathLst>
                <a:path extrusionOk="0" h="786764" w="127000">
                  <a:moveTo>
                    <a:pt x="126492" y="0"/>
                  </a:moveTo>
                  <a:lnTo>
                    <a:pt x="114823" y="0"/>
                  </a:lnTo>
                  <a:lnTo>
                    <a:pt x="102870" y="0"/>
                  </a:lnTo>
                  <a:lnTo>
                    <a:pt x="90916" y="0"/>
                  </a:lnTo>
                  <a:lnTo>
                    <a:pt x="79248" y="0"/>
                  </a:lnTo>
                  <a:lnTo>
                    <a:pt x="65532" y="1428"/>
                  </a:lnTo>
                  <a:lnTo>
                    <a:pt x="51816" y="3429"/>
                  </a:lnTo>
                  <a:lnTo>
                    <a:pt x="38100" y="6000"/>
                  </a:lnTo>
                  <a:lnTo>
                    <a:pt x="24384" y="9144"/>
                  </a:lnTo>
                  <a:lnTo>
                    <a:pt x="22860" y="9144"/>
                  </a:lnTo>
                  <a:lnTo>
                    <a:pt x="3048" y="12192"/>
                  </a:lnTo>
                  <a:lnTo>
                    <a:pt x="1524" y="15240"/>
                  </a:lnTo>
                  <a:lnTo>
                    <a:pt x="0" y="19812"/>
                  </a:lnTo>
                  <a:lnTo>
                    <a:pt x="0" y="28956"/>
                  </a:lnTo>
                  <a:lnTo>
                    <a:pt x="1524" y="32004"/>
                  </a:lnTo>
                  <a:lnTo>
                    <a:pt x="4048" y="45958"/>
                  </a:lnTo>
                  <a:lnTo>
                    <a:pt x="6858" y="60198"/>
                  </a:lnTo>
                  <a:lnTo>
                    <a:pt x="9667" y="74437"/>
                  </a:lnTo>
                  <a:lnTo>
                    <a:pt x="12192" y="88392"/>
                  </a:lnTo>
                  <a:lnTo>
                    <a:pt x="15335" y="114919"/>
                  </a:lnTo>
                  <a:lnTo>
                    <a:pt x="17907" y="141731"/>
                  </a:lnTo>
                  <a:lnTo>
                    <a:pt x="19907" y="168544"/>
                  </a:lnTo>
                  <a:lnTo>
                    <a:pt x="21336" y="195072"/>
                  </a:lnTo>
                  <a:lnTo>
                    <a:pt x="24503" y="233695"/>
                  </a:lnTo>
                  <a:lnTo>
                    <a:pt x="27241" y="272034"/>
                  </a:lnTo>
                  <a:lnTo>
                    <a:pt x="29694" y="310372"/>
                  </a:lnTo>
                  <a:lnTo>
                    <a:pt x="32004" y="348995"/>
                  </a:lnTo>
                  <a:lnTo>
                    <a:pt x="34313" y="386714"/>
                  </a:lnTo>
                  <a:lnTo>
                    <a:pt x="36766" y="424433"/>
                  </a:lnTo>
                  <a:lnTo>
                    <a:pt x="39504" y="462153"/>
                  </a:lnTo>
                  <a:lnTo>
                    <a:pt x="42672" y="499872"/>
                  </a:lnTo>
                  <a:lnTo>
                    <a:pt x="44457" y="530732"/>
                  </a:lnTo>
                  <a:lnTo>
                    <a:pt x="45529" y="561593"/>
                  </a:lnTo>
                  <a:lnTo>
                    <a:pt x="46315" y="592455"/>
                  </a:lnTo>
                  <a:lnTo>
                    <a:pt x="47244" y="623316"/>
                  </a:lnTo>
                  <a:lnTo>
                    <a:pt x="47196" y="647319"/>
                  </a:lnTo>
                  <a:lnTo>
                    <a:pt x="46863" y="671322"/>
                  </a:lnTo>
                  <a:lnTo>
                    <a:pt x="45958" y="695325"/>
                  </a:lnTo>
                  <a:lnTo>
                    <a:pt x="44196" y="719327"/>
                  </a:lnTo>
                  <a:lnTo>
                    <a:pt x="43291" y="731900"/>
                  </a:lnTo>
                  <a:lnTo>
                    <a:pt x="42672" y="744474"/>
                  </a:lnTo>
                  <a:lnTo>
                    <a:pt x="42052" y="757047"/>
                  </a:lnTo>
                  <a:lnTo>
                    <a:pt x="41148" y="769620"/>
                  </a:lnTo>
                  <a:lnTo>
                    <a:pt x="41148" y="775716"/>
                  </a:lnTo>
                  <a:lnTo>
                    <a:pt x="41148" y="780287"/>
                  </a:lnTo>
                  <a:lnTo>
                    <a:pt x="41148" y="786383"/>
                  </a:lnTo>
                  <a:lnTo>
                    <a:pt x="47791" y="785883"/>
                  </a:lnTo>
                  <a:lnTo>
                    <a:pt x="54292" y="784669"/>
                  </a:lnTo>
                  <a:lnTo>
                    <a:pt x="61079" y="783169"/>
                  </a:lnTo>
                  <a:lnTo>
                    <a:pt x="68580" y="781812"/>
                  </a:lnTo>
                  <a:lnTo>
                    <a:pt x="81153" y="779406"/>
                  </a:lnTo>
                  <a:lnTo>
                    <a:pt x="93726" y="778573"/>
                  </a:lnTo>
                  <a:lnTo>
                    <a:pt x="106299" y="778597"/>
                  </a:lnTo>
                  <a:lnTo>
                    <a:pt x="118872" y="778764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080" name="Google Shape;10080;p122"/>
            <p:cNvGrpSpPr/>
            <p:nvPr/>
          </p:nvGrpSpPr>
          <p:grpSpPr>
            <a:xfrm>
              <a:off x="9245203" y="2174747"/>
              <a:ext cx="52720" cy="159132"/>
              <a:chOff x="9245203" y="2174747"/>
              <a:chExt cx="52720" cy="159132"/>
            </a:xfrm>
          </p:grpSpPr>
          <p:sp>
            <p:nvSpPr>
              <p:cNvPr id="10081" name="Google Shape;10081;p122"/>
              <p:cNvSpPr/>
              <p:nvPr/>
            </p:nvSpPr>
            <p:spPr>
              <a:xfrm>
                <a:off x="9245203" y="2174747"/>
                <a:ext cx="48259" cy="55880"/>
              </a:xfrm>
              <a:custGeom>
                <a:rect b="b" l="l" r="r" t="t"/>
                <a:pathLst>
                  <a:path extrusionOk="0" h="55880" w="48259">
                    <a:moveTo>
                      <a:pt x="11572" y="18287"/>
                    </a:moveTo>
                    <a:lnTo>
                      <a:pt x="6953" y="25241"/>
                    </a:lnTo>
                    <a:lnTo>
                      <a:pt x="2047" y="33908"/>
                    </a:lnTo>
                    <a:lnTo>
                      <a:pt x="0" y="43148"/>
                    </a:lnTo>
                    <a:lnTo>
                      <a:pt x="3952" y="51815"/>
                    </a:lnTo>
                    <a:lnTo>
                      <a:pt x="10382" y="55030"/>
                    </a:lnTo>
                    <a:lnTo>
                      <a:pt x="17668" y="55816"/>
                    </a:lnTo>
                    <a:lnTo>
                      <a:pt x="24955" y="54602"/>
                    </a:lnTo>
                    <a:lnTo>
                      <a:pt x="48148" y="28955"/>
                    </a:lnTo>
                    <a:lnTo>
                      <a:pt x="47934" y="21740"/>
                    </a:lnTo>
                    <a:lnTo>
                      <a:pt x="17668" y="0"/>
                    </a:lnTo>
                    <a:lnTo>
                      <a:pt x="13096" y="7619"/>
                    </a:lnTo>
                    <a:lnTo>
                      <a:pt x="8524" y="12191"/>
                    </a:lnTo>
                    <a:lnTo>
                      <a:pt x="8524" y="19811"/>
                    </a:lnTo>
                    <a:lnTo>
                      <a:pt x="8524" y="27431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2" name="Google Shape;10082;p122"/>
              <p:cNvSpPr/>
              <p:nvPr/>
            </p:nvSpPr>
            <p:spPr>
              <a:xfrm>
                <a:off x="9252203" y="2287524"/>
                <a:ext cx="45720" cy="46355"/>
              </a:xfrm>
              <a:custGeom>
                <a:rect b="b" l="l" r="r" t="t"/>
                <a:pathLst>
                  <a:path extrusionOk="0" h="46355" w="45720">
                    <a:moveTo>
                      <a:pt x="0" y="21336"/>
                    </a:moveTo>
                    <a:lnTo>
                      <a:pt x="28575" y="46101"/>
                    </a:lnTo>
                    <a:lnTo>
                      <a:pt x="34956" y="44624"/>
                    </a:lnTo>
                    <a:lnTo>
                      <a:pt x="39624" y="41148"/>
                    </a:lnTo>
                    <a:lnTo>
                      <a:pt x="45719" y="35052"/>
                    </a:lnTo>
                    <a:lnTo>
                      <a:pt x="45719" y="27432"/>
                    </a:lnTo>
                    <a:lnTo>
                      <a:pt x="45719" y="19812"/>
                    </a:lnTo>
                    <a:lnTo>
                      <a:pt x="45719" y="12192"/>
                    </a:lnTo>
                    <a:lnTo>
                      <a:pt x="39624" y="6096"/>
                    </a:lnTo>
                    <a:lnTo>
                      <a:pt x="32003" y="3048"/>
                    </a:lnTo>
                    <a:lnTo>
                      <a:pt x="27431" y="1524"/>
                    </a:lnTo>
                    <a:lnTo>
                      <a:pt x="16763" y="0"/>
                    </a:lnTo>
                    <a:lnTo>
                      <a:pt x="13715" y="3048"/>
                    </a:lnTo>
                    <a:lnTo>
                      <a:pt x="12191" y="7620"/>
                    </a:lnTo>
                    <a:lnTo>
                      <a:pt x="10667" y="9144"/>
                    </a:lnTo>
                    <a:lnTo>
                      <a:pt x="10668" y="12192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083" name="Google Shape;10083;p122"/>
            <p:cNvSpPr/>
            <p:nvPr/>
          </p:nvSpPr>
          <p:spPr>
            <a:xfrm>
              <a:off x="9261347" y="2409444"/>
              <a:ext cx="7620" cy="52069"/>
            </a:xfrm>
            <a:custGeom>
              <a:rect b="b" l="l" r="r" t="t"/>
              <a:pathLst>
                <a:path extrusionOk="0" h="52069" w="7620">
                  <a:moveTo>
                    <a:pt x="0" y="0"/>
                  </a:moveTo>
                  <a:lnTo>
                    <a:pt x="904" y="8905"/>
                  </a:lnTo>
                  <a:lnTo>
                    <a:pt x="1523" y="17525"/>
                  </a:lnTo>
                  <a:lnTo>
                    <a:pt x="2143" y="26145"/>
                  </a:lnTo>
                  <a:lnTo>
                    <a:pt x="3048" y="35051"/>
                  </a:lnTo>
                  <a:lnTo>
                    <a:pt x="4571" y="41148"/>
                  </a:lnTo>
                  <a:lnTo>
                    <a:pt x="6096" y="47243"/>
                  </a:lnTo>
                  <a:lnTo>
                    <a:pt x="7619" y="51816"/>
                  </a:lnTo>
                </a:path>
              </a:pathLst>
            </a:custGeom>
            <a:noFill/>
            <a:ln cap="flat" cmpd="sng" w="152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4" name="Google Shape;10084;p122"/>
            <p:cNvSpPr/>
            <p:nvPr/>
          </p:nvSpPr>
          <p:spPr>
            <a:xfrm>
              <a:off x="9259823" y="2570987"/>
              <a:ext cx="1904" cy="12700"/>
            </a:xfrm>
            <a:custGeom>
              <a:rect b="b" l="l" r="r" t="t"/>
              <a:pathLst>
                <a:path extrusionOk="0" h="12700" w="1904">
                  <a:moveTo>
                    <a:pt x="0" y="0"/>
                  </a:moveTo>
                  <a:lnTo>
                    <a:pt x="1524" y="4572"/>
                  </a:lnTo>
                  <a:lnTo>
                    <a:pt x="1524" y="7619"/>
                  </a:lnTo>
                  <a:lnTo>
                    <a:pt x="1524" y="12192"/>
                  </a:lnTo>
                </a:path>
              </a:pathLst>
            </a:custGeom>
            <a:noFill/>
            <a:ln cap="flat" cmpd="sng" w="152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5" name="Google Shape;10085;p122"/>
            <p:cNvSpPr/>
            <p:nvPr/>
          </p:nvSpPr>
          <p:spPr>
            <a:xfrm>
              <a:off x="9255252" y="2659379"/>
              <a:ext cx="17145" cy="15239"/>
            </a:xfrm>
            <a:custGeom>
              <a:rect b="b" l="l" r="r" t="t"/>
              <a:pathLst>
                <a:path extrusionOk="0" h="15239" w="17145">
                  <a:moveTo>
                    <a:pt x="16764" y="3048"/>
                  </a:moveTo>
                  <a:lnTo>
                    <a:pt x="16764" y="7620"/>
                  </a:lnTo>
                  <a:lnTo>
                    <a:pt x="16764" y="12192"/>
                  </a:lnTo>
                  <a:lnTo>
                    <a:pt x="12192" y="15240"/>
                  </a:lnTo>
                  <a:lnTo>
                    <a:pt x="4572" y="15240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12192" y="0"/>
                  </a:lnTo>
                  <a:lnTo>
                    <a:pt x="16764" y="3048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86" name="Google Shape;10086;p122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9250680" y="2723245"/>
              <a:ext cx="70866" cy="702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87" name="Google Shape;10087;p122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9063775" y="2164080"/>
              <a:ext cx="71532" cy="640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88" name="Google Shape;10088;p122"/>
            <p:cNvGrpSpPr/>
            <p:nvPr/>
          </p:nvGrpSpPr>
          <p:grpSpPr>
            <a:xfrm>
              <a:off x="9089016" y="2298192"/>
              <a:ext cx="47625" cy="145033"/>
              <a:chOff x="9089016" y="2298192"/>
              <a:chExt cx="47625" cy="145033"/>
            </a:xfrm>
          </p:grpSpPr>
          <p:sp>
            <p:nvSpPr>
              <p:cNvPr id="10089" name="Google Shape;10089;p122"/>
              <p:cNvSpPr/>
              <p:nvPr/>
            </p:nvSpPr>
            <p:spPr>
              <a:xfrm>
                <a:off x="9098280" y="2298192"/>
                <a:ext cx="12700" cy="48894"/>
              </a:xfrm>
              <a:custGeom>
                <a:rect b="b" l="l" r="r" t="t"/>
                <a:pathLst>
                  <a:path extrusionOk="0" h="48894" w="12700">
                    <a:moveTo>
                      <a:pt x="0" y="0"/>
                    </a:moveTo>
                    <a:lnTo>
                      <a:pt x="928" y="8881"/>
                    </a:lnTo>
                    <a:lnTo>
                      <a:pt x="1714" y="17335"/>
                    </a:lnTo>
                    <a:lnTo>
                      <a:pt x="2785" y="25502"/>
                    </a:lnTo>
                    <a:lnTo>
                      <a:pt x="4571" y="33527"/>
                    </a:lnTo>
                    <a:lnTo>
                      <a:pt x="6096" y="39623"/>
                    </a:lnTo>
                    <a:lnTo>
                      <a:pt x="7619" y="44195"/>
                    </a:lnTo>
                    <a:lnTo>
                      <a:pt x="12191" y="48767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0" name="Google Shape;10090;p122"/>
              <p:cNvSpPr/>
              <p:nvPr/>
            </p:nvSpPr>
            <p:spPr>
              <a:xfrm>
                <a:off x="9089016" y="2398775"/>
                <a:ext cx="47625" cy="44450"/>
              </a:xfrm>
              <a:custGeom>
                <a:rect b="b" l="l" r="r" t="t"/>
                <a:pathLst>
                  <a:path extrusionOk="0" h="44450" w="47625">
                    <a:moveTo>
                      <a:pt x="119" y="12191"/>
                    </a:moveTo>
                    <a:lnTo>
                      <a:pt x="12311" y="44195"/>
                    </a:lnTo>
                    <a:lnTo>
                      <a:pt x="21455" y="44195"/>
                    </a:lnTo>
                    <a:lnTo>
                      <a:pt x="29075" y="42671"/>
                    </a:lnTo>
                    <a:lnTo>
                      <a:pt x="36695" y="42671"/>
                    </a:lnTo>
                    <a:lnTo>
                      <a:pt x="44315" y="36575"/>
                    </a:lnTo>
                    <a:lnTo>
                      <a:pt x="45839" y="28955"/>
                    </a:lnTo>
                    <a:lnTo>
                      <a:pt x="47363" y="19811"/>
                    </a:lnTo>
                    <a:lnTo>
                      <a:pt x="45839" y="13715"/>
                    </a:lnTo>
                    <a:lnTo>
                      <a:pt x="39743" y="7619"/>
                    </a:lnTo>
                    <a:lnTo>
                      <a:pt x="35171" y="1523"/>
                    </a:lnTo>
                    <a:lnTo>
                      <a:pt x="27551" y="0"/>
                    </a:lnTo>
                    <a:lnTo>
                      <a:pt x="19931" y="0"/>
                    </a:lnTo>
                    <a:lnTo>
                      <a:pt x="13835" y="0"/>
                    </a:lnTo>
                    <a:lnTo>
                      <a:pt x="15359" y="9143"/>
                    </a:lnTo>
                    <a:lnTo>
                      <a:pt x="15359" y="13715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091" name="Google Shape;10091;p122"/>
            <p:cNvSpPr/>
            <p:nvPr/>
          </p:nvSpPr>
          <p:spPr>
            <a:xfrm>
              <a:off x="9119615" y="2525267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15240" y="3048"/>
                  </a:moveTo>
                  <a:lnTo>
                    <a:pt x="15240" y="7620"/>
                  </a:lnTo>
                  <a:lnTo>
                    <a:pt x="15240" y="12192"/>
                  </a:lnTo>
                  <a:lnTo>
                    <a:pt x="12192" y="15240"/>
                  </a:lnTo>
                  <a:lnTo>
                    <a:pt x="4572" y="15240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12192" y="0"/>
                  </a:lnTo>
                  <a:lnTo>
                    <a:pt x="15240" y="3048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2" name="Google Shape;10092;p122"/>
            <p:cNvSpPr/>
            <p:nvPr/>
          </p:nvSpPr>
          <p:spPr>
            <a:xfrm>
              <a:off x="9125711" y="2630423"/>
              <a:ext cx="15240" cy="17144"/>
            </a:xfrm>
            <a:custGeom>
              <a:rect b="b" l="l" r="r" t="t"/>
              <a:pathLst>
                <a:path extrusionOk="0" h="17144" w="15240">
                  <a:moveTo>
                    <a:pt x="15240" y="4572"/>
                  </a:moveTo>
                  <a:lnTo>
                    <a:pt x="15240" y="9144"/>
                  </a:lnTo>
                  <a:lnTo>
                    <a:pt x="15240" y="12192"/>
                  </a:lnTo>
                  <a:lnTo>
                    <a:pt x="12192" y="16764"/>
                  </a:lnTo>
                  <a:lnTo>
                    <a:pt x="3048" y="16764"/>
                  </a:lnTo>
                  <a:lnTo>
                    <a:pt x="0" y="12192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12192" y="0"/>
                  </a:lnTo>
                  <a:lnTo>
                    <a:pt x="15240" y="4572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3" name="Google Shape;10093;p122"/>
            <p:cNvSpPr/>
            <p:nvPr/>
          </p:nvSpPr>
          <p:spPr>
            <a:xfrm>
              <a:off x="9131807" y="2714244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15240" y="3048"/>
                  </a:moveTo>
                  <a:lnTo>
                    <a:pt x="15240" y="7620"/>
                  </a:lnTo>
                  <a:lnTo>
                    <a:pt x="15240" y="12192"/>
                  </a:lnTo>
                  <a:lnTo>
                    <a:pt x="12192" y="15240"/>
                  </a:lnTo>
                  <a:lnTo>
                    <a:pt x="4572" y="15240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12192" y="0"/>
                  </a:lnTo>
                  <a:lnTo>
                    <a:pt x="15240" y="3048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94" name="Google Shape;10094;p122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8886348" y="2140934"/>
              <a:ext cx="71532" cy="900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95" name="Google Shape;10095;p122"/>
            <p:cNvGrpSpPr/>
            <p:nvPr/>
          </p:nvGrpSpPr>
          <p:grpSpPr>
            <a:xfrm>
              <a:off x="8908923" y="2324099"/>
              <a:ext cx="47625" cy="172593"/>
              <a:chOff x="8908923" y="2324099"/>
              <a:chExt cx="47625" cy="172593"/>
            </a:xfrm>
          </p:grpSpPr>
          <p:sp>
            <p:nvSpPr>
              <p:cNvPr id="10096" name="Google Shape;10096;p122"/>
              <p:cNvSpPr/>
              <p:nvPr/>
            </p:nvSpPr>
            <p:spPr>
              <a:xfrm>
                <a:off x="8908923" y="2324099"/>
                <a:ext cx="47625" cy="60960"/>
              </a:xfrm>
              <a:custGeom>
                <a:rect b="b" l="l" r="r" t="t"/>
                <a:pathLst>
                  <a:path extrusionOk="0" h="60960" w="47625">
                    <a:moveTo>
                      <a:pt x="11049" y="4572"/>
                    </a:moveTo>
                    <a:lnTo>
                      <a:pt x="6477" y="6096"/>
                    </a:lnTo>
                    <a:lnTo>
                      <a:pt x="3429" y="6096"/>
                    </a:lnTo>
                    <a:lnTo>
                      <a:pt x="1905" y="10668"/>
                    </a:lnTo>
                    <a:lnTo>
                      <a:pt x="381" y="16859"/>
                    </a:lnTo>
                    <a:lnTo>
                      <a:pt x="0" y="23622"/>
                    </a:lnTo>
                    <a:lnTo>
                      <a:pt x="190" y="30384"/>
                    </a:lnTo>
                    <a:lnTo>
                      <a:pt x="381" y="36576"/>
                    </a:lnTo>
                    <a:lnTo>
                      <a:pt x="381" y="45720"/>
                    </a:lnTo>
                    <a:lnTo>
                      <a:pt x="1905" y="53340"/>
                    </a:lnTo>
                    <a:lnTo>
                      <a:pt x="11049" y="57912"/>
                    </a:lnTo>
                    <a:lnTo>
                      <a:pt x="17145" y="60960"/>
                    </a:lnTo>
                    <a:lnTo>
                      <a:pt x="26289" y="59436"/>
                    </a:lnTo>
                    <a:lnTo>
                      <a:pt x="30861" y="54864"/>
                    </a:lnTo>
                    <a:lnTo>
                      <a:pt x="36242" y="49768"/>
                    </a:lnTo>
                    <a:lnTo>
                      <a:pt x="40767" y="43815"/>
                    </a:lnTo>
                    <a:lnTo>
                      <a:pt x="44148" y="37290"/>
                    </a:lnTo>
                    <a:lnTo>
                      <a:pt x="46101" y="30480"/>
                    </a:lnTo>
                    <a:lnTo>
                      <a:pt x="47625" y="22860"/>
                    </a:lnTo>
                    <a:lnTo>
                      <a:pt x="47625" y="13716"/>
                    </a:lnTo>
                    <a:lnTo>
                      <a:pt x="41529" y="7620"/>
                    </a:lnTo>
                    <a:lnTo>
                      <a:pt x="35433" y="1524"/>
                    </a:lnTo>
                    <a:lnTo>
                      <a:pt x="26289" y="0"/>
                    </a:lnTo>
                    <a:lnTo>
                      <a:pt x="18669" y="0"/>
                    </a:lnTo>
                    <a:lnTo>
                      <a:pt x="11049" y="0"/>
                    </a:lnTo>
                    <a:lnTo>
                      <a:pt x="12573" y="4572"/>
                    </a:lnTo>
                    <a:lnTo>
                      <a:pt x="12573" y="10668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7" name="Google Shape;10097;p122"/>
              <p:cNvSpPr/>
              <p:nvPr/>
            </p:nvSpPr>
            <p:spPr>
              <a:xfrm>
                <a:off x="8939784" y="2426207"/>
                <a:ext cx="7620" cy="70485"/>
              </a:xfrm>
              <a:custGeom>
                <a:rect b="b" l="l" r="r" t="t"/>
                <a:pathLst>
                  <a:path extrusionOk="0" h="70485" w="7620">
                    <a:moveTo>
                      <a:pt x="7619" y="0"/>
                    </a:moveTo>
                    <a:lnTo>
                      <a:pt x="5357" y="9382"/>
                    </a:lnTo>
                    <a:lnTo>
                      <a:pt x="3238" y="19050"/>
                    </a:lnTo>
                    <a:lnTo>
                      <a:pt x="1404" y="28718"/>
                    </a:lnTo>
                    <a:lnTo>
                      <a:pt x="0" y="38100"/>
                    </a:lnTo>
                    <a:lnTo>
                      <a:pt x="0" y="46315"/>
                    </a:lnTo>
                    <a:lnTo>
                      <a:pt x="0" y="54673"/>
                    </a:lnTo>
                    <a:lnTo>
                      <a:pt x="0" y="62746"/>
                    </a:lnTo>
                    <a:lnTo>
                      <a:pt x="0" y="70104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098" name="Google Shape;10098;p122"/>
            <p:cNvSpPr/>
            <p:nvPr/>
          </p:nvSpPr>
          <p:spPr>
            <a:xfrm>
              <a:off x="8929116" y="2589276"/>
              <a:ext cx="1904" cy="6350"/>
            </a:xfrm>
            <a:custGeom>
              <a:rect b="b" l="l" r="r" t="t"/>
              <a:pathLst>
                <a:path extrusionOk="0" h="6350" w="1904">
                  <a:moveTo>
                    <a:pt x="1523" y="0"/>
                  </a:moveTo>
                  <a:lnTo>
                    <a:pt x="1523" y="1523"/>
                  </a:lnTo>
                  <a:lnTo>
                    <a:pt x="1523" y="4571"/>
                  </a:lnTo>
                  <a:lnTo>
                    <a:pt x="0" y="6095"/>
                  </a:lnTo>
                </a:path>
              </a:pathLst>
            </a:custGeom>
            <a:noFill/>
            <a:ln cap="flat" cmpd="sng" w="152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9" name="Google Shape;10099;p122"/>
            <p:cNvSpPr/>
            <p:nvPr/>
          </p:nvSpPr>
          <p:spPr>
            <a:xfrm>
              <a:off x="8926067" y="2648711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15240" y="3048"/>
                  </a:moveTo>
                  <a:lnTo>
                    <a:pt x="15240" y="7620"/>
                  </a:lnTo>
                  <a:lnTo>
                    <a:pt x="15240" y="12192"/>
                  </a:lnTo>
                  <a:lnTo>
                    <a:pt x="12192" y="15240"/>
                  </a:lnTo>
                  <a:lnTo>
                    <a:pt x="3048" y="15240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2192" y="0"/>
                  </a:lnTo>
                  <a:lnTo>
                    <a:pt x="15240" y="3048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00" name="Google Shape;10100;p122"/>
            <p:cNvGrpSpPr/>
            <p:nvPr/>
          </p:nvGrpSpPr>
          <p:grpSpPr>
            <a:xfrm>
              <a:off x="8913876" y="2709672"/>
              <a:ext cx="69080" cy="119443"/>
              <a:chOff x="8913876" y="2709672"/>
              <a:chExt cx="69080" cy="119443"/>
            </a:xfrm>
          </p:grpSpPr>
          <p:sp>
            <p:nvSpPr>
              <p:cNvPr id="10101" name="Google Shape;10101;p122"/>
              <p:cNvSpPr/>
              <p:nvPr/>
            </p:nvSpPr>
            <p:spPr>
              <a:xfrm>
                <a:off x="8935212" y="2709672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15240" y="4572"/>
                    </a:moveTo>
                    <a:lnTo>
                      <a:pt x="15240" y="7620"/>
                    </a:lnTo>
                    <a:lnTo>
                      <a:pt x="15240" y="12192"/>
                    </a:lnTo>
                    <a:lnTo>
                      <a:pt x="10668" y="15240"/>
                    </a:lnTo>
                    <a:lnTo>
                      <a:pt x="3048" y="15240"/>
                    </a:lnTo>
                    <a:lnTo>
                      <a:pt x="0" y="12192"/>
                    </a:lnTo>
                    <a:lnTo>
                      <a:pt x="0" y="4572"/>
                    </a:lnTo>
                    <a:lnTo>
                      <a:pt x="3048" y="0"/>
                    </a:lnTo>
                    <a:lnTo>
                      <a:pt x="10668" y="0"/>
                    </a:lnTo>
                    <a:lnTo>
                      <a:pt x="15240" y="4572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102" name="Google Shape;10102;p122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8913876" y="2758630"/>
                <a:ext cx="69080" cy="704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103" name="Google Shape;10103;p122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7478267" y="2104644"/>
              <a:ext cx="134112" cy="1767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04" name="Google Shape;10104;p122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7708392" y="2276856"/>
              <a:ext cx="112776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05" name="Google Shape;10105;p122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7889747" y="2404872"/>
              <a:ext cx="114300" cy="155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06" name="Google Shape;10106;p122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8057388" y="2520695"/>
              <a:ext cx="111252" cy="1691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07" name="Google Shape;10107;p122"/>
            <p:cNvGrpSpPr/>
            <p:nvPr/>
          </p:nvGrpSpPr>
          <p:grpSpPr>
            <a:xfrm>
              <a:off x="8220075" y="2613660"/>
              <a:ext cx="213982" cy="210578"/>
              <a:chOff x="8220075" y="2613660"/>
              <a:chExt cx="213982" cy="210578"/>
            </a:xfrm>
          </p:grpSpPr>
          <p:pic>
            <p:nvPicPr>
              <p:cNvPr id="10108" name="Google Shape;10108;p122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8220075" y="2613660"/>
                <a:ext cx="119253" cy="16763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109" name="Google Shape;10109;p122"/>
              <p:cNvSpPr/>
              <p:nvPr/>
            </p:nvSpPr>
            <p:spPr>
              <a:xfrm>
                <a:off x="8381987" y="2787408"/>
                <a:ext cx="52070" cy="36830"/>
              </a:xfrm>
              <a:custGeom>
                <a:rect b="b" l="l" r="r" t="t"/>
                <a:pathLst>
                  <a:path extrusionOk="0" h="36830" w="52070">
                    <a:moveTo>
                      <a:pt x="15240" y="3048"/>
                    </a:moveTo>
                    <a:lnTo>
                      <a:pt x="12192" y="0"/>
                    </a:lnTo>
                    <a:lnTo>
                      <a:pt x="3048" y="0"/>
                    </a:lnTo>
                    <a:lnTo>
                      <a:pt x="0" y="3048"/>
                    </a:lnTo>
                    <a:lnTo>
                      <a:pt x="0" y="10668"/>
                    </a:lnTo>
                    <a:lnTo>
                      <a:pt x="3048" y="15240"/>
                    </a:lnTo>
                    <a:lnTo>
                      <a:pt x="12192" y="15240"/>
                    </a:lnTo>
                    <a:lnTo>
                      <a:pt x="15240" y="10668"/>
                    </a:lnTo>
                    <a:lnTo>
                      <a:pt x="15240" y="7620"/>
                    </a:lnTo>
                    <a:lnTo>
                      <a:pt x="15240" y="3048"/>
                    </a:lnTo>
                    <a:close/>
                  </a:path>
                  <a:path extrusionOk="0" h="36830" w="52070">
                    <a:moveTo>
                      <a:pt x="51828" y="24371"/>
                    </a:moveTo>
                    <a:lnTo>
                      <a:pt x="48780" y="21323"/>
                    </a:lnTo>
                    <a:lnTo>
                      <a:pt x="39636" y="21323"/>
                    </a:lnTo>
                    <a:lnTo>
                      <a:pt x="36588" y="24371"/>
                    </a:lnTo>
                    <a:lnTo>
                      <a:pt x="36588" y="33515"/>
                    </a:lnTo>
                    <a:lnTo>
                      <a:pt x="39636" y="36563"/>
                    </a:lnTo>
                    <a:lnTo>
                      <a:pt x="48780" y="36563"/>
                    </a:lnTo>
                    <a:lnTo>
                      <a:pt x="51828" y="33515"/>
                    </a:lnTo>
                    <a:lnTo>
                      <a:pt x="51828" y="28943"/>
                    </a:lnTo>
                    <a:lnTo>
                      <a:pt x="51828" y="243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110" name="Google Shape;10110;p122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7648575" y="2648616"/>
              <a:ext cx="71818" cy="79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11" name="Google Shape;10111;p122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8087868" y="2209038"/>
              <a:ext cx="102107" cy="927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12" name="Google Shape;10112;p122"/>
            <p:cNvSpPr/>
            <p:nvPr/>
          </p:nvSpPr>
          <p:spPr>
            <a:xfrm>
              <a:off x="7404925" y="2064424"/>
              <a:ext cx="165100" cy="798194"/>
            </a:xfrm>
            <a:custGeom>
              <a:rect b="b" l="l" r="r" t="t"/>
              <a:pathLst>
                <a:path extrusionOk="0" h="798194" w="165100">
                  <a:moveTo>
                    <a:pt x="117538" y="3643"/>
                  </a:moveTo>
                  <a:lnTo>
                    <a:pt x="104965" y="1666"/>
                  </a:lnTo>
                  <a:lnTo>
                    <a:pt x="92392" y="404"/>
                  </a:lnTo>
                  <a:lnTo>
                    <a:pt x="79819" y="0"/>
                  </a:lnTo>
                  <a:lnTo>
                    <a:pt x="67246" y="595"/>
                  </a:lnTo>
                  <a:lnTo>
                    <a:pt x="20002" y="12787"/>
                  </a:lnTo>
                  <a:lnTo>
                    <a:pt x="0" y="50125"/>
                  </a:lnTo>
                  <a:lnTo>
                    <a:pt x="642" y="60840"/>
                  </a:lnTo>
                  <a:lnTo>
                    <a:pt x="1714" y="70699"/>
                  </a:lnTo>
                  <a:lnTo>
                    <a:pt x="4238" y="94464"/>
                  </a:lnTo>
                  <a:lnTo>
                    <a:pt x="7048" y="117943"/>
                  </a:lnTo>
                  <a:lnTo>
                    <a:pt x="9858" y="141422"/>
                  </a:lnTo>
                  <a:lnTo>
                    <a:pt x="12382" y="165187"/>
                  </a:lnTo>
                  <a:lnTo>
                    <a:pt x="14430" y="204049"/>
                  </a:lnTo>
                  <a:lnTo>
                    <a:pt x="16192" y="242911"/>
                  </a:lnTo>
                  <a:lnTo>
                    <a:pt x="17954" y="281773"/>
                  </a:lnTo>
                  <a:lnTo>
                    <a:pt x="20002" y="320635"/>
                  </a:lnTo>
                  <a:lnTo>
                    <a:pt x="22788" y="361759"/>
                  </a:lnTo>
                  <a:lnTo>
                    <a:pt x="26289" y="402740"/>
                  </a:lnTo>
                  <a:lnTo>
                    <a:pt x="30075" y="443436"/>
                  </a:lnTo>
                  <a:lnTo>
                    <a:pt x="33718" y="483703"/>
                  </a:lnTo>
                  <a:lnTo>
                    <a:pt x="37147" y="517755"/>
                  </a:lnTo>
                  <a:lnTo>
                    <a:pt x="40576" y="551521"/>
                  </a:lnTo>
                  <a:lnTo>
                    <a:pt x="44005" y="585287"/>
                  </a:lnTo>
                  <a:lnTo>
                    <a:pt x="47434" y="619339"/>
                  </a:lnTo>
                  <a:lnTo>
                    <a:pt x="49934" y="643604"/>
                  </a:lnTo>
                  <a:lnTo>
                    <a:pt x="52578" y="668297"/>
                  </a:lnTo>
                  <a:lnTo>
                    <a:pt x="54935" y="693277"/>
                  </a:lnTo>
                  <a:lnTo>
                    <a:pt x="57459" y="734401"/>
                  </a:lnTo>
                  <a:lnTo>
                    <a:pt x="58102" y="782407"/>
                  </a:lnTo>
                  <a:lnTo>
                    <a:pt x="58102" y="786979"/>
                  </a:lnTo>
                  <a:lnTo>
                    <a:pt x="58102" y="793075"/>
                  </a:lnTo>
                  <a:lnTo>
                    <a:pt x="58102" y="797647"/>
                  </a:lnTo>
                  <a:lnTo>
                    <a:pt x="61150" y="796123"/>
                  </a:lnTo>
                  <a:lnTo>
                    <a:pt x="65722" y="794599"/>
                  </a:lnTo>
                  <a:lnTo>
                    <a:pt x="68770" y="794599"/>
                  </a:lnTo>
                  <a:lnTo>
                    <a:pt x="79533" y="790551"/>
                  </a:lnTo>
                  <a:lnTo>
                    <a:pt x="90868" y="787360"/>
                  </a:lnTo>
                  <a:lnTo>
                    <a:pt x="102203" y="784740"/>
                  </a:lnTo>
                  <a:lnTo>
                    <a:pt x="112966" y="782407"/>
                  </a:lnTo>
                  <a:lnTo>
                    <a:pt x="126420" y="778692"/>
                  </a:lnTo>
                  <a:lnTo>
                    <a:pt x="139446" y="774406"/>
                  </a:lnTo>
                  <a:lnTo>
                    <a:pt x="152185" y="769548"/>
                  </a:lnTo>
                  <a:lnTo>
                    <a:pt x="164782" y="764119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3" name="Google Shape;10113;p122"/>
            <p:cNvSpPr/>
            <p:nvPr/>
          </p:nvSpPr>
          <p:spPr>
            <a:xfrm>
              <a:off x="9587483" y="2020800"/>
              <a:ext cx="144779" cy="829310"/>
            </a:xfrm>
            <a:custGeom>
              <a:rect b="b" l="l" r="r" t="t"/>
              <a:pathLst>
                <a:path extrusionOk="0" h="829310" w="144779">
                  <a:moveTo>
                    <a:pt x="0" y="6119"/>
                  </a:moveTo>
                  <a:lnTo>
                    <a:pt x="45219" y="5476"/>
                  </a:lnTo>
                  <a:lnTo>
                    <a:pt x="76080" y="3452"/>
                  </a:lnTo>
                  <a:lnTo>
                    <a:pt x="91630" y="2309"/>
                  </a:lnTo>
                  <a:lnTo>
                    <a:pt x="107465" y="1166"/>
                  </a:lnTo>
                  <a:lnTo>
                    <a:pt x="123444" y="23"/>
                  </a:lnTo>
                  <a:lnTo>
                    <a:pt x="131706" y="0"/>
                  </a:lnTo>
                  <a:lnTo>
                    <a:pt x="138112" y="976"/>
                  </a:lnTo>
                  <a:lnTo>
                    <a:pt x="142517" y="4524"/>
                  </a:lnTo>
                  <a:lnTo>
                    <a:pt x="144779" y="12215"/>
                  </a:lnTo>
                  <a:lnTo>
                    <a:pt x="143922" y="30741"/>
                  </a:lnTo>
                  <a:lnTo>
                    <a:pt x="140208" y="49553"/>
                  </a:lnTo>
                  <a:lnTo>
                    <a:pt x="135350" y="68365"/>
                  </a:lnTo>
                  <a:lnTo>
                    <a:pt x="131064" y="86891"/>
                  </a:lnTo>
                  <a:lnTo>
                    <a:pt x="119824" y="158710"/>
                  </a:lnTo>
                  <a:lnTo>
                    <a:pt x="114300" y="231671"/>
                  </a:lnTo>
                  <a:lnTo>
                    <a:pt x="112014" y="307109"/>
                  </a:lnTo>
                  <a:lnTo>
                    <a:pt x="112585" y="344828"/>
                  </a:lnTo>
                  <a:lnTo>
                    <a:pt x="114300" y="382547"/>
                  </a:lnTo>
                  <a:lnTo>
                    <a:pt x="117324" y="418861"/>
                  </a:lnTo>
                  <a:lnTo>
                    <a:pt x="121348" y="454747"/>
                  </a:lnTo>
                  <a:lnTo>
                    <a:pt x="125658" y="490346"/>
                  </a:lnTo>
                  <a:lnTo>
                    <a:pt x="129540" y="525803"/>
                  </a:lnTo>
                  <a:lnTo>
                    <a:pt x="133921" y="592097"/>
                  </a:lnTo>
                  <a:lnTo>
                    <a:pt x="137160" y="658391"/>
                  </a:lnTo>
                  <a:lnTo>
                    <a:pt x="137160" y="686943"/>
                  </a:lnTo>
                  <a:lnTo>
                    <a:pt x="137160" y="715351"/>
                  </a:lnTo>
                  <a:lnTo>
                    <a:pt x="137160" y="743473"/>
                  </a:lnTo>
                  <a:lnTo>
                    <a:pt x="137160" y="771167"/>
                  </a:lnTo>
                  <a:lnTo>
                    <a:pt x="137160" y="785788"/>
                  </a:lnTo>
                  <a:lnTo>
                    <a:pt x="137160" y="800123"/>
                  </a:lnTo>
                  <a:lnTo>
                    <a:pt x="137160" y="814458"/>
                  </a:lnTo>
                  <a:lnTo>
                    <a:pt x="137160" y="829079"/>
                  </a:lnTo>
                  <a:lnTo>
                    <a:pt x="132588" y="829079"/>
                  </a:lnTo>
                  <a:lnTo>
                    <a:pt x="129540" y="829079"/>
                  </a:lnTo>
                  <a:lnTo>
                    <a:pt x="124968" y="829079"/>
                  </a:lnTo>
                  <a:lnTo>
                    <a:pt x="115585" y="829246"/>
                  </a:lnTo>
                  <a:lnTo>
                    <a:pt x="105918" y="829270"/>
                  </a:lnTo>
                  <a:lnTo>
                    <a:pt x="96250" y="828436"/>
                  </a:lnTo>
                  <a:lnTo>
                    <a:pt x="86868" y="826031"/>
                  </a:lnTo>
                  <a:lnTo>
                    <a:pt x="74676" y="821459"/>
                  </a:lnTo>
                  <a:lnTo>
                    <a:pt x="71628" y="819935"/>
                  </a:lnTo>
                  <a:lnTo>
                    <a:pt x="64008" y="815363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114" name="Google Shape;10114;p122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9637776" y="2971800"/>
              <a:ext cx="256031" cy="126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15" name="Google Shape;10115;p122"/>
            <p:cNvSpPr/>
            <p:nvPr/>
          </p:nvSpPr>
          <p:spPr>
            <a:xfrm>
              <a:off x="9485376" y="2409444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15240" y="4572"/>
                  </a:moveTo>
                  <a:lnTo>
                    <a:pt x="15240" y="7620"/>
                  </a:lnTo>
                  <a:lnTo>
                    <a:pt x="15240" y="12192"/>
                  </a:lnTo>
                  <a:lnTo>
                    <a:pt x="12192" y="15240"/>
                  </a:lnTo>
                  <a:lnTo>
                    <a:pt x="3048" y="15240"/>
                  </a:lnTo>
                  <a:lnTo>
                    <a:pt x="0" y="12192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12192" y="0"/>
                  </a:lnTo>
                  <a:lnTo>
                    <a:pt x="15240" y="4572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6" name="Google Shape;10116;p122"/>
            <p:cNvSpPr/>
            <p:nvPr/>
          </p:nvSpPr>
          <p:spPr>
            <a:xfrm>
              <a:off x="9563100" y="2412492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15240" y="3048"/>
                  </a:moveTo>
                  <a:lnTo>
                    <a:pt x="15240" y="7620"/>
                  </a:lnTo>
                  <a:lnTo>
                    <a:pt x="15240" y="12192"/>
                  </a:lnTo>
                  <a:lnTo>
                    <a:pt x="12192" y="15240"/>
                  </a:lnTo>
                  <a:lnTo>
                    <a:pt x="3048" y="15240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2192" y="0"/>
                  </a:lnTo>
                  <a:lnTo>
                    <a:pt x="15240" y="3048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7" name="Google Shape;10117;p122"/>
            <p:cNvSpPr/>
            <p:nvPr/>
          </p:nvSpPr>
          <p:spPr>
            <a:xfrm>
              <a:off x="9630156" y="2412492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15240" y="3048"/>
                  </a:moveTo>
                  <a:lnTo>
                    <a:pt x="15240" y="7620"/>
                  </a:lnTo>
                  <a:lnTo>
                    <a:pt x="15240" y="12192"/>
                  </a:lnTo>
                  <a:lnTo>
                    <a:pt x="12192" y="15240"/>
                  </a:lnTo>
                  <a:lnTo>
                    <a:pt x="3048" y="15240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2192" y="0"/>
                  </a:lnTo>
                  <a:lnTo>
                    <a:pt x="15240" y="3048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18" name="Google Shape;10118;p122"/>
          <p:cNvGrpSpPr/>
          <p:nvPr/>
        </p:nvGrpSpPr>
        <p:grpSpPr>
          <a:xfrm>
            <a:off x="8384537" y="2978331"/>
            <a:ext cx="419871" cy="1401661"/>
            <a:chOff x="9471659" y="3375660"/>
            <a:chExt cx="213360" cy="863092"/>
          </a:xfrm>
        </p:grpSpPr>
        <p:pic>
          <p:nvPicPr>
            <p:cNvPr id="10119" name="Google Shape;10119;p122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9496044" y="3375660"/>
              <a:ext cx="129540" cy="2225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20" name="Google Shape;10120;p122"/>
            <p:cNvSpPr/>
            <p:nvPr/>
          </p:nvSpPr>
          <p:spPr>
            <a:xfrm>
              <a:off x="9479280" y="4226052"/>
              <a:ext cx="89534" cy="12700"/>
            </a:xfrm>
            <a:custGeom>
              <a:rect b="b" l="l" r="r" t="t"/>
              <a:pathLst>
                <a:path extrusionOk="0" h="12700" w="89534">
                  <a:moveTo>
                    <a:pt x="3048" y="0"/>
                  </a:moveTo>
                  <a:lnTo>
                    <a:pt x="11930" y="261"/>
                  </a:lnTo>
                  <a:lnTo>
                    <a:pt x="20383" y="952"/>
                  </a:lnTo>
                  <a:lnTo>
                    <a:pt x="28551" y="1928"/>
                  </a:lnTo>
                  <a:lnTo>
                    <a:pt x="36576" y="3047"/>
                  </a:lnTo>
                  <a:lnTo>
                    <a:pt x="45720" y="3047"/>
                  </a:lnTo>
                  <a:lnTo>
                    <a:pt x="54864" y="3047"/>
                  </a:lnTo>
                  <a:lnTo>
                    <a:pt x="64008" y="3047"/>
                  </a:lnTo>
                  <a:lnTo>
                    <a:pt x="73152" y="3047"/>
                  </a:lnTo>
                  <a:lnTo>
                    <a:pt x="78057" y="3047"/>
                  </a:lnTo>
                  <a:lnTo>
                    <a:pt x="84963" y="3047"/>
                  </a:lnTo>
                  <a:lnTo>
                    <a:pt x="89011" y="3047"/>
                  </a:lnTo>
                  <a:lnTo>
                    <a:pt x="85344" y="3047"/>
                  </a:lnTo>
                  <a:lnTo>
                    <a:pt x="73890" y="3548"/>
                  </a:lnTo>
                  <a:lnTo>
                    <a:pt x="62293" y="4762"/>
                  </a:lnTo>
                  <a:lnTo>
                    <a:pt x="50411" y="6262"/>
                  </a:lnTo>
                  <a:lnTo>
                    <a:pt x="38100" y="7619"/>
                  </a:lnTo>
                  <a:lnTo>
                    <a:pt x="28956" y="8762"/>
                  </a:lnTo>
                  <a:lnTo>
                    <a:pt x="19812" y="9905"/>
                  </a:lnTo>
                  <a:lnTo>
                    <a:pt x="10668" y="11048"/>
                  </a:lnTo>
                  <a:lnTo>
                    <a:pt x="1524" y="12192"/>
                  </a:lnTo>
                  <a:lnTo>
                    <a:pt x="0" y="12192"/>
                  </a:lnTo>
                  <a:lnTo>
                    <a:pt x="7762" y="11953"/>
                  </a:lnTo>
                  <a:lnTo>
                    <a:pt x="15240" y="11429"/>
                  </a:lnTo>
                  <a:lnTo>
                    <a:pt x="22717" y="10906"/>
                  </a:lnTo>
                  <a:lnTo>
                    <a:pt x="30480" y="10667"/>
                  </a:lnTo>
                  <a:lnTo>
                    <a:pt x="44219" y="8667"/>
                  </a:lnTo>
                  <a:lnTo>
                    <a:pt x="58102" y="7238"/>
                  </a:lnTo>
                  <a:lnTo>
                    <a:pt x="72270" y="6381"/>
                  </a:lnTo>
                  <a:lnTo>
                    <a:pt x="86868" y="6095"/>
                  </a:lnTo>
                  <a:lnTo>
                    <a:pt x="80772" y="4571"/>
                  </a:lnTo>
                  <a:lnTo>
                    <a:pt x="82296" y="4571"/>
                  </a:lnTo>
                  <a:lnTo>
                    <a:pt x="73152" y="1523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121" name="Google Shape;10121;p122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9471659" y="4019930"/>
              <a:ext cx="129540" cy="116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22" name="Google Shape;10122;p122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9587483" y="3889247"/>
              <a:ext cx="97536" cy="792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23" name="Google Shape;10123;p122"/>
          <p:cNvGrpSpPr/>
          <p:nvPr/>
        </p:nvGrpSpPr>
        <p:grpSpPr>
          <a:xfrm>
            <a:off x="2479127" y="5295632"/>
            <a:ext cx="4388943" cy="1117825"/>
            <a:chOff x="3449872" y="6422483"/>
            <a:chExt cx="3587496" cy="859535"/>
          </a:xfrm>
        </p:grpSpPr>
        <p:sp>
          <p:nvSpPr>
            <p:cNvPr id="10124" name="Google Shape;10124;p122"/>
            <p:cNvSpPr/>
            <p:nvPr/>
          </p:nvSpPr>
          <p:spPr>
            <a:xfrm>
              <a:off x="5556040" y="6957406"/>
              <a:ext cx="1202690" cy="110489"/>
            </a:xfrm>
            <a:custGeom>
              <a:rect b="b" l="l" r="r" t="t"/>
              <a:pathLst>
                <a:path extrusionOk="0" h="110489" w="1202690">
                  <a:moveTo>
                    <a:pt x="0" y="109728"/>
                  </a:moveTo>
                  <a:lnTo>
                    <a:pt x="14882" y="109942"/>
                  </a:lnTo>
                  <a:lnTo>
                    <a:pt x="29908" y="110299"/>
                  </a:lnTo>
                  <a:lnTo>
                    <a:pt x="45219" y="110370"/>
                  </a:lnTo>
                  <a:lnTo>
                    <a:pt x="60960" y="109728"/>
                  </a:lnTo>
                  <a:lnTo>
                    <a:pt x="87272" y="107656"/>
                  </a:lnTo>
                  <a:lnTo>
                    <a:pt x="113728" y="105727"/>
                  </a:lnTo>
                  <a:lnTo>
                    <a:pt x="140469" y="103512"/>
                  </a:lnTo>
                  <a:lnTo>
                    <a:pt x="167640" y="100584"/>
                  </a:lnTo>
                  <a:lnTo>
                    <a:pt x="209692" y="97107"/>
                  </a:lnTo>
                  <a:lnTo>
                    <a:pt x="251460" y="93345"/>
                  </a:lnTo>
                  <a:lnTo>
                    <a:pt x="293227" y="89011"/>
                  </a:lnTo>
                  <a:lnTo>
                    <a:pt x="335280" y="83820"/>
                  </a:lnTo>
                  <a:lnTo>
                    <a:pt x="387858" y="78366"/>
                  </a:lnTo>
                  <a:lnTo>
                    <a:pt x="440435" y="73342"/>
                  </a:lnTo>
                  <a:lnTo>
                    <a:pt x="493013" y="68603"/>
                  </a:lnTo>
                  <a:lnTo>
                    <a:pt x="545591" y="64008"/>
                  </a:lnTo>
                  <a:lnTo>
                    <a:pt x="598408" y="58816"/>
                  </a:lnTo>
                  <a:lnTo>
                    <a:pt x="651510" y="54483"/>
                  </a:lnTo>
                  <a:lnTo>
                    <a:pt x="704611" y="50720"/>
                  </a:lnTo>
                  <a:lnTo>
                    <a:pt x="757427" y="47244"/>
                  </a:lnTo>
                  <a:lnTo>
                    <a:pt x="806576" y="44672"/>
                  </a:lnTo>
                  <a:lnTo>
                    <a:pt x="855726" y="41529"/>
                  </a:lnTo>
                  <a:lnTo>
                    <a:pt x="904875" y="37814"/>
                  </a:lnTo>
                  <a:lnTo>
                    <a:pt x="954024" y="33528"/>
                  </a:lnTo>
                  <a:lnTo>
                    <a:pt x="995195" y="29837"/>
                  </a:lnTo>
                  <a:lnTo>
                    <a:pt x="1036510" y="25717"/>
                  </a:lnTo>
                  <a:lnTo>
                    <a:pt x="1078110" y="21312"/>
                  </a:lnTo>
                  <a:lnTo>
                    <a:pt x="1120139" y="16763"/>
                  </a:lnTo>
                  <a:lnTo>
                    <a:pt x="1139809" y="15597"/>
                  </a:lnTo>
                  <a:lnTo>
                    <a:pt x="1159763" y="14287"/>
                  </a:lnTo>
                  <a:lnTo>
                    <a:pt x="1179718" y="12692"/>
                  </a:lnTo>
                  <a:lnTo>
                    <a:pt x="1199387" y="10667"/>
                  </a:lnTo>
                  <a:lnTo>
                    <a:pt x="1202078" y="9644"/>
                  </a:lnTo>
                  <a:lnTo>
                    <a:pt x="1196911" y="7048"/>
                  </a:lnTo>
                  <a:lnTo>
                    <a:pt x="1188029" y="3595"/>
                  </a:lnTo>
                  <a:lnTo>
                    <a:pt x="1179575" y="0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25" name="Google Shape;10125;p122"/>
            <p:cNvGrpSpPr/>
            <p:nvPr/>
          </p:nvGrpSpPr>
          <p:grpSpPr>
            <a:xfrm>
              <a:off x="3553503" y="7035130"/>
              <a:ext cx="682752" cy="224027"/>
              <a:chOff x="3538727" y="6070091"/>
              <a:chExt cx="682752" cy="224027"/>
            </a:xfrm>
          </p:grpSpPr>
          <p:sp>
            <p:nvSpPr>
              <p:cNvPr id="10126" name="Google Shape;10126;p122"/>
              <p:cNvSpPr/>
              <p:nvPr/>
            </p:nvSpPr>
            <p:spPr>
              <a:xfrm>
                <a:off x="3538727" y="6070091"/>
                <a:ext cx="467995" cy="50800"/>
              </a:xfrm>
              <a:custGeom>
                <a:rect b="b" l="l" r="r" t="t"/>
                <a:pathLst>
                  <a:path extrusionOk="0" h="50800" w="467995">
                    <a:moveTo>
                      <a:pt x="0" y="50291"/>
                    </a:moveTo>
                    <a:lnTo>
                      <a:pt x="15763" y="50291"/>
                    </a:lnTo>
                    <a:lnTo>
                      <a:pt x="31242" y="50291"/>
                    </a:lnTo>
                    <a:lnTo>
                      <a:pt x="46720" y="50291"/>
                    </a:lnTo>
                    <a:lnTo>
                      <a:pt x="62484" y="50291"/>
                    </a:lnTo>
                    <a:lnTo>
                      <a:pt x="109347" y="48386"/>
                    </a:lnTo>
                    <a:lnTo>
                      <a:pt x="156210" y="45338"/>
                    </a:lnTo>
                    <a:lnTo>
                      <a:pt x="203072" y="41719"/>
                    </a:lnTo>
                    <a:lnTo>
                      <a:pt x="249936" y="38099"/>
                    </a:lnTo>
                    <a:lnTo>
                      <a:pt x="278749" y="35813"/>
                    </a:lnTo>
                    <a:lnTo>
                      <a:pt x="307848" y="33527"/>
                    </a:lnTo>
                    <a:lnTo>
                      <a:pt x="336946" y="31241"/>
                    </a:lnTo>
                    <a:lnTo>
                      <a:pt x="365760" y="28955"/>
                    </a:lnTo>
                    <a:lnTo>
                      <a:pt x="404622" y="24383"/>
                    </a:lnTo>
                    <a:lnTo>
                      <a:pt x="443484" y="19811"/>
                    </a:lnTo>
                    <a:lnTo>
                      <a:pt x="451104" y="19811"/>
                    </a:lnTo>
                    <a:lnTo>
                      <a:pt x="458723" y="19811"/>
                    </a:lnTo>
                    <a:lnTo>
                      <a:pt x="466343" y="18287"/>
                    </a:lnTo>
                    <a:lnTo>
                      <a:pt x="467867" y="18287"/>
                    </a:lnTo>
                    <a:lnTo>
                      <a:pt x="417576" y="18097"/>
                    </a:lnTo>
                    <a:lnTo>
                      <a:pt x="367284" y="17906"/>
                    </a:lnTo>
                    <a:lnTo>
                      <a:pt x="316992" y="18287"/>
                    </a:lnTo>
                    <a:lnTo>
                      <a:pt x="266700" y="19811"/>
                    </a:lnTo>
                    <a:lnTo>
                      <a:pt x="224909" y="22598"/>
                    </a:lnTo>
                    <a:lnTo>
                      <a:pt x="183832" y="26098"/>
                    </a:lnTo>
                    <a:lnTo>
                      <a:pt x="143041" y="29884"/>
                    </a:lnTo>
                    <a:lnTo>
                      <a:pt x="102108" y="33527"/>
                    </a:lnTo>
                    <a:lnTo>
                      <a:pt x="83820" y="34647"/>
                    </a:lnTo>
                    <a:lnTo>
                      <a:pt x="65532" y="35623"/>
                    </a:lnTo>
                    <a:lnTo>
                      <a:pt x="47244" y="36314"/>
                    </a:lnTo>
                    <a:lnTo>
                      <a:pt x="28956" y="36575"/>
                    </a:lnTo>
                    <a:lnTo>
                      <a:pt x="24884" y="36575"/>
                    </a:lnTo>
                    <a:lnTo>
                      <a:pt x="18097" y="36575"/>
                    </a:lnTo>
                    <a:lnTo>
                      <a:pt x="13311" y="36575"/>
                    </a:lnTo>
                    <a:lnTo>
                      <a:pt x="15240" y="36575"/>
                    </a:lnTo>
                    <a:lnTo>
                      <a:pt x="37195" y="36552"/>
                    </a:lnTo>
                    <a:lnTo>
                      <a:pt x="81676" y="35933"/>
                    </a:lnTo>
                    <a:lnTo>
                      <a:pt x="150495" y="31337"/>
                    </a:lnTo>
                    <a:lnTo>
                      <a:pt x="197358" y="27050"/>
                    </a:lnTo>
                    <a:lnTo>
                      <a:pt x="244220" y="22193"/>
                    </a:lnTo>
                    <a:lnTo>
                      <a:pt x="291083" y="16763"/>
                    </a:lnTo>
                    <a:lnTo>
                      <a:pt x="316230" y="14454"/>
                    </a:lnTo>
                    <a:lnTo>
                      <a:pt x="341375" y="12001"/>
                    </a:lnTo>
                    <a:lnTo>
                      <a:pt x="366521" y="9263"/>
                    </a:lnTo>
                    <a:lnTo>
                      <a:pt x="391667" y="6095"/>
                    </a:lnTo>
                    <a:lnTo>
                      <a:pt x="401954" y="4952"/>
                    </a:lnTo>
                    <a:lnTo>
                      <a:pt x="412242" y="3809"/>
                    </a:lnTo>
                    <a:lnTo>
                      <a:pt x="422528" y="2666"/>
                    </a:lnTo>
                    <a:lnTo>
                      <a:pt x="432815" y="1523"/>
                    </a:lnTo>
                    <a:lnTo>
                      <a:pt x="435863" y="1523"/>
                    </a:lnTo>
                    <a:lnTo>
                      <a:pt x="437387" y="0"/>
                    </a:lnTo>
                    <a:lnTo>
                      <a:pt x="431291" y="0"/>
                    </a:lnTo>
                    <a:lnTo>
                      <a:pt x="425195" y="0"/>
                    </a:lnTo>
                    <a:lnTo>
                      <a:pt x="419100" y="0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127" name="Google Shape;10127;p122"/>
              <p:cNvPicPr preferRelativeResize="0"/>
              <p:nvPr/>
            </p:nvPicPr>
            <p:blipFill rotWithShape="1">
              <a:blip r:embed="rId56">
                <a:alphaModFix/>
              </a:blip>
              <a:srcRect b="0" l="0" r="0" t="0"/>
              <a:stretch/>
            </p:blipFill>
            <p:spPr>
              <a:xfrm>
                <a:off x="4035551" y="6141719"/>
                <a:ext cx="185928" cy="1523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128" name="Google Shape;10128;p122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4399323" y="7147906"/>
              <a:ext cx="283464" cy="1341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29" name="Google Shape;10129;p122"/>
            <p:cNvSpPr/>
            <p:nvPr/>
          </p:nvSpPr>
          <p:spPr>
            <a:xfrm>
              <a:off x="5528608" y="6963503"/>
              <a:ext cx="1397634" cy="123825"/>
            </a:xfrm>
            <a:custGeom>
              <a:rect b="b" l="l" r="r" t="t"/>
              <a:pathLst>
                <a:path extrusionOk="0" h="123825" w="1397634">
                  <a:moveTo>
                    <a:pt x="0" y="123444"/>
                  </a:moveTo>
                  <a:lnTo>
                    <a:pt x="11453" y="122539"/>
                  </a:lnTo>
                  <a:lnTo>
                    <a:pt x="23050" y="121920"/>
                  </a:lnTo>
                  <a:lnTo>
                    <a:pt x="34932" y="121300"/>
                  </a:lnTo>
                  <a:lnTo>
                    <a:pt x="47244" y="120396"/>
                  </a:lnTo>
                  <a:lnTo>
                    <a:pt x="65793" y="117871"/>
                  </a:lnTo>
                  <a:lnTo>
                    <a:pt x="84772" y="115062"/>
                  </a:lnTo>
                  <a:lnTo>
                    <a:pt x="104036" y="112252"/>
                  </a:lnTo>
                  <a:lnTo>
                    <a:pt x="151757" y="106037"/>
                  </a:lnTo>
                  <a:lnTo>
                    <a:pt x="207240" y="97512"/>
                  </a:lnTo>
                  <a:lnTo>
                    <a:pt x="234695" y="92964"/>
                  </a:lnTo>
                  <a:lnTo>
                    <a:pt x="263270" y="89796"/>
                  </a:lnTo>
                  <a:lnTo>
                    <a:pt x="291845" y="87058"/>
                  </a:lnTo>
                  <a:lnTo>
                    <a:pt x="320420" y="84605"/>
                  </a:lnTo>
                  <a:lnTo>
                    <a:pt x="348995" y="82296"/>
                  </a:lnTo>
                  <a:lnTo>
                    <a:pt x="376689" y="80891"/>
                  </a:lnTo>
                  <a:lnTo>
                    <a:pt x="404812" y="79057"/>
                  </a:lnTo>
                  <a:lnTo>
                    <a:pt x="433220" y="76938"/>
                  </a:lnTo>
                  <a:lnTo>
                    <a:pt x="461772" y="74676"/>
                  </a:lnTo>
                  <a:lnTo>
                    <a:pt x="490608" y="72390"/>
                  </a:lnTo>
                  <a:lnTo>
                    <a:pt x="519874" y="70104"/>
                  </a:lnTo>
                  <a:lnTo>
                    <a:pt x="549425" y="67818"/>
                  </a:lnTo>
                  <a:lnTo>
                    <a:pt x="579119" y="65532"/>
                  </a:lnTo>
                  <a:lnTo>
                    <a:pt x="609981" y="63246"/>
                  </a:lnTo>
                  <a:lnTo>
                    <a:pt x="640842" y="60960"/>
                  </a:lnTo>
                  <a:lnTo>
                    <a:pt x="671703" y="58674"/>
                  </a:lnTo>
                  <a:lnTo>
                    <a:pt x="702564" y="56388"/>
                  </a:lnTo>
                  <a:lnTo>
                    <a:pt x="733686" y="55221"/>
                  </a:lnTo>
                  <a:lnTo>
                    <a:pt x="765238" y="53911"/>
                  </a:lnTo>
                  <a:lnTo>
                    <a:pt x="797075" y="52316"/>
                  </a:lnTo>
                  <a:lnTo>
                    <a:pt x="829056" y="50292"/>
                  </a:lnTo>
                  <a:lnTo>
                    <a:pt x="859012" y="48887"/>
                  </a:lnTo>
                  <a:lnTo>
                    <a:pt x="919495" y="44934"/>
                  </a:lnTo>
                  <a:lnTo>
                    <a:pt x="984908" y="38981"/>
                  </a:lnTo>
                  <a:lnTo>
                    <a:pt x="1056393" y="30456"/>
                  </a:lnTo>
                  <a:lnTo>
                    <a:pt x="1092708" y="25908"/>
                  </a:lnTo>
                  <a:lnTo>
                    <a:pt x="1118115" y="23622"/>
                  </a:lnTo>
                  <a:lnTo>
                    <a:pt x="1143952" y="21336"/>
                  </a:lnTo>
                  <a:lnTo>
                    <a:pt x="1170074" y="19050"/>
                  </a:lnTo>
                  <a:lnTo>
                    <a:pt x="1196339" y="16764"/>
                  </a:lnTo>
                  <a:lnTo>
                    <a:pt x="1218056" y="14739"/>
                  </a:lnTo>
                  <a:lnTo>
                    <a:pt x="1239773" y="13144"/>
                  </a:lnTo>
                  <a:lnTo>
                    <a:pt x="1261490" y="11834"/>
                  </a:lnTo>
                  <a:lnTo>
                    <a:pt x="1283208" y="10668"/>
                  </a:lnTo>
                  <a:lnTo>
                    <a:pt x="1301257" y="9501"/>
                  </a:lnTo>
                  <a:lnTo>
                    <a:pt x="1319021" y="8191"/>
                  </a:lnTo>
                  <a:lnTo>
                    <a:pt x="1336786" y="6596"/>
                  </a:lnTo>
                  <a:lnTo>
                    <a:pt x="1354836" y="4572"/>
                  </a:lnTo>
                  <a:lnTo>
                    <a:pt x="1364241" y="4286"/>
                  </a:lnTo>
                  <a:lnTo>
                    <a:pt x="1374076" y="3429"/>
                  </a:lnTo>
                  <a:lnTo>
                    <a:pt x="1384196" y="2000"/>
                  </a:lnTo>
                  <a:lnTo>
                    <a:pt x="1394459" y="0"/>
                  </a:lnTo>
                  <a:lnTo>
                    <a:pt x="1395983" y="0"/>
                  </a:lnTo>
                  <a:lnTo>
                    <a:pt x="1397508" y="0"/>
                  </a:lnTo>
                  <a:lnTo>
                    <a:pt x="1385173" y="881"/>
                  </a:lnTo>
                  <a:lnTo>
                    <a:pt x="1373124" y="1333"/>
                  </a:lnTo>
                  <a:lnTo>
                    <a:pt x="1361074" y="1500"/>
                  </a:lnTo>
                  <a:lnTo>
                    <a:pt x="1348740" y="1524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30" name="Google Shape;10130;p122"/>
            <p:cNvGrpSpPr/>
            <p:nvPr/>
          </p:nvGrpSpPr>
          <p:grpSpPr>
            <a:xfrm>
              <a:off x="3449872" y="6552023"/>
              <a:ext cx="167449" cy="451612"/>
              <a:chOff x="3435096" y="5586984"/>
              <a:chExt cx="167449" cy="451612"/>
            </a:xfrm>
          </p:grpSpPr>
          <p:pic>
            <p:nvPicPr>
              <p:cNvPr id="10131" name="Google Shape;10131;p122"/>
              <p:cNvPicPr preferRelativeResize="0"/>
              <p:nvPr/>
            </p:nvPicPr>
            <p:blipFill rotWithShape="1">
              <a:blip r:embed="rId58">
                <a:alphaModFix/>
              </a:blip>
              <a:srcRect b="0" l="0" r="0" t="0"/>
              <a:stretch/>
            </p:blipFill>
            <p:spPr>
              <a:xfrm>
                <a:off x="3435096" y="5724977"/>
                <a:ext cx="167449" cy="1962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132" name="Google Shape;10132;p122"/>
              <p:cNvSpPr/>
              <p:nvPr/>
            </p:nvSpPr>
            <p:spPr>
              <a:xfrm>
                <a:off x="3515868" y="5650992"/>
                <a:ext cx="29210" cy="367664"/>
              </a:xfrm>
              <a:custGeom>
                <a:rect b="b" l="l" r="r" t="t"/>
                <a:pathLst>
                  <a:path extrusionOk="0" h="367664" w="29210">
                    <a:moveTo>
                      <a:pt x="28955" y="0"/>
                    </a:moveTo>
                    <a:lnTo>
                      <a:pt x="22526" y="41790"/>
                    </a:lnTo>
                    <a:lnTo>
                      <a:pt x="19931" y="84724"/>
                    </a:lnTo>
                    <a:lnTo>
                      <a:pt x="18097" y="112775"/>
                    </a:lnTo>
                    <a:lnTo>
                      <a:pt x="15978" y="140827"/>
                    </a:lnTo>
                    <a:lnTo>
                      <a:pt x="13715" y="169164"/>
                    </a:lnTo>
                    <a:lnTo>
                      <a:pt x="12311" y="198643"/>
                    </a:lnTo>
                    <a:lnTo>
                      <a:pt x="10477" y="227838"/>
                    </a:lnTo>
                    <a:lnTo>
                      <a:pt x="8358" y="257032"/>
                    </a:lnTo>
                    <a:lnTo>
                      <a:pt x="6095" y="286512"/>
                    </a:lnTo>
                    <a:lnTo>
                      <a:pt x="4952" y="302752"/>
                    </a:lnTo>
                    <a:lnTo>
                      <a:pt x="3809" y="319278"/>
                    </a:lnTo>
                    <a:lnTo>
                      <a:pt x="2666" y="335803"/>
                    </a:lnTo>
                    <a:lnTo>
                      <a:pt x="1523" y="352043"/>
                    </a:lnTo>
                    <a:lnTo>
                      <a:pt x="1523" y="353567"/>
                    </a:lnTo>
                    <a:lnTo>
                      <a:pt x="0" y="367284"/>
                    </a:lnTo>
                    <a:lnTo>
                      <a:pt x="0" y="365760"/>
                    </a:lnTo>
                    <a:lnTo>
                      <a:pt x="0" y="362712"/>
                    </a:lnTo>
                    <a:lnTo>
                      <a:pt x="0" y="361187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3" name="Google Shape;10133;p122"/>
              <p:cNvSpPr/>
              <p:nvPr/>
            </p:nvSpPr>
            <p:spPr>
              <a:xfrm>
                <a:off x="3453384" y="6018276"/>
                <a:ext cx="123825" cy="20320"/>
              </a:xfrm>
              <a:custGeom>
                <a:rect b="b" l="l" r="r" t="t"/>
                <a:pathLst>
                  <a:path extrusionOk="0" h="20320" w="123825">
                    <a:moveTo>
                      <a:pt x="0" y="19812"/>
                    </a:moveTo>
                    <a:lnTo>
                      <a:pt x="16002" y="16383"/>
                    </a:lnTo>
                    <a:lnTo>
                      <a:pt x="32004" y="12954"/>
                    </a:lnTo>
                    <a:lnTo>
                      <a:pt x="48006" y="9525"/>
                    </a:lnTo>
                    <a:lnTo>
                      <a:pt x="64008" y="6096"/>
                    </a:lnTo>
                    <a:lnTo>
                      <a:pt x="76581" y="3214"/>
                    </a:lnTo>
                    <a:lnTo>
                      <a:pt x="89154" y="1333"/>
                    </a:lnTo>
                    <a:lnTo>
                      <a:pt x="101727" y="309"/>
                    </a:lnTo>
                    <a:lnTo>
                      <a:pt x="114300" y="0"/>
                    </a:lnTo>
                    <a:lnTo>
                      <a:pt x="120396" y="0"/>
                    </a:lnTo>
                    <a:lnTo>
                      <a:pt x="123444" y="1524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4" name="Google Shape;10134;p122"/>
              <p:cNvSpPr/>
              <p:nvPr/>
            </p:nvSpPr>
            <p:spPr>
              <a:xfrm>
                <a:off x="3464052" y="5586984"/>
                <a:ext cx="117475" cy="15239"/>
              </a:xfrm>
              <a:custGeom>
                <a:rect b="b" l="l" r="r" t="t"/>
                <a:pathLst>
                  <a:path extrusionOk="0" h="15239" w="117475">
                    <a:moveTo>
                      <a:pt x="0" y="15239"/>
                    </a:moveTo>
                    <a:lnTo>
                      <a:pt x="13716" y="12715"/>
                    </a:lnTo>
                    <a:lnTo>
                      <a:pt x="27432" y="9905"/>
                    </a:lnTo>
                    <a:lnTo>
                      <a:pt x="41148" y="7096"/>
                    </a:lnTo>
                    <a:lnTo>
                      <a:pt x="54864" y="4571"/>
                    </a:lnTo>
                    <a:lnTo>
                      <a:pt x="66317" y="3428"/>
                    </a:lnTo>
                    <a:lnTo>
                      <a:pt x="77914" y="2285"/>
                    </a:lnTo>
                    <a:lnTo>
                      <a:pt x="89796" y="1142"/>
                    </a:lnTo>
                    <a:lnTo>
                      <a:pt x="102108" y="0"/>
                    </a:lnTo>
                    <a:lnTo>
                      <a:pt x="105155" y="0"/>
                    </a:lnTo>
                    <a:lnTo>
                      <a:pt x="112775" y="0"/>
                    </a:lnTo>
                    <a:lnTo>
                      <a:pt x="117348" y="1523"/>
                    </a:lnTo>
                    <a:lnTo>
                      <a:pt x="117348" y="3047"/>
                    </a:lnTo>
                    <a:lnTo>
                      <a:pt x="115824" y="3047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135" name="Google Shape;10135;p122"/>
            <p:cNvSpPr/>
            <p:nvPr/>
          </p:nvSpPr>
          <p:spPr>
            <a:xfrm>
              <a:off x="3724191" y="6744047"/>
              <a:ext cx="104139" cy="9525"/>
            </a:xfrm>
            <a:custGeom>
              <a:rect b="b" l="l" r="r" t="t"/>
              <a:pathLst>
                <a:path extrusionOk="0" h="9525" w="104139">
                  <a:moveTo>
                    <a:pt x="0" y="9143"/>
                  </a:moveTo>
                  <a:lnTo>
                    <a:pt x="14835" y="9334"/>
                  </a:lnTo>
                  <a:lnTo>
                    <a:pt x="29527" y="9524"/>
                  </a:lnTo>
                  <a:lnTo>
                    <a:pt x="43934" y="9143"/>
                  </a:lnTo>
                  <a:lnTo>
                    <a:pt x="57912" y="7619"/>
                  </a:lnTo>
                  <a:lnTo>
                    <a:pt x="67937" y="6024"/>
                  </a:lnTo>
                  <a:lnTo>
                    <a:pt x="77533" y="4000"/>
                  </a:lnTo>
                  <a:lnTo>
                    <a:pt x="86844" y="2262"/>
                  </a:lnTo>
                  <a:lnTo>
                    <a:pt x="96012" y="1523"/>
                  </a:lnTo>
                  <a:lnTo>
                    <a:pt x="102108" y="0"/>
                  </a:lnTo>
                  <a:lnTo>
                    <a:pt x="103632" y="0"/>
                  </a:lnTo>
                  <a:lnTo>
                    <a:pt x="103632" y="6095"/>
                  </a:lnTo>
                </a:path>
              </a:pathLst>
            </a:custGeom>
            <a:noFill/>
            <a:ln cap="flat" cmpd="sng" w="152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36" name="Google Shape;10136;p122"/>
            <p:cNvGrpSpPr/>
            <p:nvPr/>
          </p:nvGrpSpPr>
          <p:grpSpPr>
            <a:xfrm>
              <a:off x="3995083" y="6625174"/>
              <a:ext cx="169797" cy="271398"/>
              <a:chOff x="3980307" y="5660135"/>
              <a:chExt cx="169797" cy="271398"/>
            </a:xfrm>
          </p:grpSpPr>
          <p:pic>
            <p:nvPicPr>
              <p:cNvPr id="10137" name="Google Shape;10137;p122"/>
              <p:cNvPicPr preferRelativeResize="0"/>
              <p:nvPr/>
            </p:nvPicPr>
            <p:blipFill rotWithShape="1">
              <a:blip r:embed="rId59">
                <a:alphaModFix/>
              </a:blip>
              <a:srcRect b="0" l="0" r="0" t="0"/>
              <a:stretch/>
            </p:blipFill>
            <p:spPr>
              <a:xfrm>
                <a:off x="3980307" y="5660135"/>
                <a:ext cx="82677" cy="20131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138" name="Google Shape;10138;p122"/>
              <p:cNvSpPr/>
              <p:nvPr/>
            </p:nvSpPr>
            <p:spPr>
              <a:xfrm>
                <a:off x="4052315" y="5669279"/>
                <a:ext cx="97789" cy="262254"/>
              </a:xfrm>
              <a:custGeom>
                <a:rect b="b" l="l" r="r" t="t"/>
                <a:pathLst>
                  <a:path extrusionOk="0" h="262254" w="97789">
                    <a:moveTo>
                      <a:pt x="0" y="0"/>
                    </a:moveTo>
                    <a:lnTo>
                      <a:pt x="1143" y="12573"/>
                    </a:lnTo>
                    <a:lnTo>
                      <a:pt x="2286" y="25146"/>
                    </a:lnTo>
                    <a:lnTo>
                      <a:pt x="3429" y="37719"/>
                    </a:lnTo>
                    <a:lnTo>
                      <a:pt x="4572" y="50292"/>
                    </a:lnTo>
                    <a:lnTo>
                      <a:pt x="6072" y="69723"/>
                    </a:lnTo>
                    <a:lnTo>
                      <a:pt x="7429" y="90297"/>
                    </a:lnTo>
                    <a:lnTo>
                      <a:pt x="10787" y="110299"/>
                    </a:lnTo>
                    <a:lnTo>
                      <a:pt x="18288" y="128016"/>
                    </a:lnTo>
                    <a:lnTo>
                      <a:pt x="24122" y="134397"/>
                    </a:lnTo>
                    <a:lnTo>
                      <a:pt x="31813" y="137922"/>
                    </a:lnTo>
                    <a:lnTo>
                      <a:pt x="40362" y="139160"/>
                    </a:lnTo>
                    <a:lnTo>
                      <a:pt x="48768" y="138684"/>
                    </a:lnTo>
                    <a:lnTo>
                      <a:pt x="83820" y="112775"/>
                    </a:lnTo>
                    <a:lnTo>
                      <a:pt x="96012" y="77723"/>
                    </a:lnTo>
                    <a:lnTo>
                      <a:pt x="96012" y="70103"/>
                    </a:lnTo>
                    <a:lnTo>
                      <a:pt x="97536" y="60959"/>
                    </a:lnTo>
                    <a:lnTo>
                      <a:pt x="92964" y="53339"/>
                    </a:lnTo>
                    <a:lnTo>
                      <a:pt x="89916" y="50291"/>
                    </a:lnTo>
                    <a:lnTo>
                      <a:pt x="88392" y="51815"/>
                    </a:lnTo>
                    <a:lnTo>
                      <a:pt x="86868" y="50291"/>
                    </a:lnTo>
                    <a:lnTo>
                      <a:pt x="85082" y="59435"/>
                    </a:lnTo>
                    <a:lnTo>
                      <a:pt x="84010" y="68579"/>
                    </a:lnTo>
                    <a:lnTo>
                      <a:pt x="83224" y="77723"/>
                    </a:lnTo>
                    <a:lnTo>
                      <a:pt x="82296" y="86867"/>
                    </a:lnTo>
                    <a:lnTo>
                      <a:pt x="82081" y="105155"/>
                    </a:lnTo>
                    <a:lnTo>
                      <a:pt x="81724" y="123443"/>
                    </a:lnTo>
                    <a:lnTo>
                      <a:pt x="81653" y="141731"/>
                    </a:lnTo>
                    <a:lnTo>
                      <a:pt x="82296" y="160019"/>
                    </a:lnTo>
                    <a:lnTo>
                      <a:pt x="83939" y="177165"/>
                    </a:lnTo>
                    <a:lnTo>
                      <a:pt x="86296" y="194310"/>
                    </a:lnTo>
                    <a:lnTo>
                      <a:pt x="88939" y="211455"/>
                    </a:lnTo>
                    <a:lnTo>
                      <a:pt x="91440" y="228600"/>
                    </a:lnTo>
                    <a:lnTo>
                      <a:pt x="92606" y="235696"/>
                    </a:lnTo>
                    <a:lnTo>
                      <a:pt x="93916" y="243077"/>
                    </a:lnTo>
                    <a:lnTo>
                      <a:pt x="95511" y="250459"/>
                    </a:lnTo>
                    <a:lnTo>
                      <a:pt x="97536" y="257556"/>
                    </a:lnTo>
                    <a:lnTo>
                      <a:pt x="97536" y="259080"/>
                    </a:lnTo>
                    <a:lnTo>
                      <a:pt x="97536" y="260604"/>
                    </a:lnTo>
                    <a:lnTo>
                      <a:pt x="97536" y="262128"/>
                    </a:lnTo>
                    <a:lnTo>
                      <a:pt x="96012" y="259080"/>
                    </a:lnTo>
                    <a:lnTo>
                      <a:pt x="94488" y="256031"/>
                    </a:lnTo>
                    <a:lnTo>
                      <a:pt x="94488" y="252983"/>
                    </a:lnTo>
                    <a:lnTo>
                      <a:pt x="91440" y="246888"/>
                    </a:lnTo>
                    <a:lnTo>
                      <a:pt x="91440" y="243840"/>
                    </a:lnTo>
                    <a:lnTo>
                      <a:pt x="91440" y="239268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39" name="Google Shape;10139;p122"/>
            <p:cNvGrpSpPr/>
            <p:nvPr/>
          </p:nvGrpSpPr>
          <p:grpSpPr>
            <a:xfrm>
              <a:off x="4769656" y="6701375"/>
              <a:ext cx="117475" cy="85725"/>
              <a:chOff x="4754880" y="5736336"/>
              <a:chExt cx="117475" cy="85725"/>
            </a:xfrm>
          </p:grpSpPr>
          <p:sp>
            <p:nvSpPr>
              <p:cNvPr id="10140" name="Google Shape;10140;p122"/>
              <p:cNvSpPr/>
              <p:nvPr/>
            </p:nvSpPr>
            <p:spPr>
              <a:xfrm>
                <a:off x="4754880" y="5736336"/>
                <a:ext cx="94614" cy="10795"/>
              </a:xfrm>
              <a:custGeom>
                <a:rect b="b" l="l" r="r" t="t"/>
                <a:pathLst>
                  <a:path extrusionOk="0" h="10795" w="94614">
                    <a:moveTo>
                      <a:pt x="0" y="0"/>
                    </a:moveTo>
                    <a:lnTo>
                      <a:pt x="6096" y="3047"/>
                    </a:lnTo>
                    <a:lnTo>
                      <a:pt x="12192" y="3047"/>
                    </a:lnTo>
                    <a:lnTo>
                      <a:pt x="19812" y="3047"/>
                    </a:lnTo>
                    <a:lnTo>
                      <a:pt x="30360" y="3929"/>
                    </a:lnTo>
                    <a:lnTo>
                      <a:pt x="41338" y="4381"/>
                    </a:lnTo>
                    <a:lnTo>
                      <a:pt x="52601" y="4548"/>
                    </a:lnTo>
                    <a:lnTo>
                      <a:pt x="64008" y="4571"/>
                    </a:lnTo>
                    <a:lnTo>
                      <a:pt x="68770" y="4357"/>
                    </a:lnTo>
                    <a:lnTo>
                      <a:pt x="79248" y="4000"/>
                    </a:lnTo>
                    <a:lnTo>
                      <a:pt x="89725" y="3929"/>
                    </a:lnTo>
                    <a:lnTo>
                      <a:pt x="94488" y="4571"/>
                    </a:lnTo>
                    <a:lnTo>
                      <a:pt x="94488" y="9143"/>
                    </a:lnTo>
                    <a:lnTo>
                      <a:pt x="92964" y="10667"/>
                    </a:lnTo>
                    <a:lnTo>
                      <a:pt x="89916" y="10667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1" name="Google Shape;10141;p122"/>
              <p:cNvSpPr/>
              <p:nvPr/>
            </p:nvSpPr>
            <p:spPr>
              <a:xfrm>
                <a:off x="4770120" y="5804916"/>
                <a:ext cx="102235" cy="17145"/>
              </a:xfrm>
              <a:custGeom>
                <a:rect b="b" l="l" r="r" t="t"/>
                <a:pathLst>
                  <a:path extrusionOk="0" h="17145" w="102235">
                    <a:moveTo>
                      <a:pt x="0" y="13716"/>
                    </a:moveTo>
                    <a:lnTo>
                      <a:pt x="13477" y="15668"/>
                    </a:lnTo>
                    <a:lnTo>
                      <a:pt x="26670" y="16764"/>
                    </a:lnTo>
                    <a:lnTo>
                      <a:pt x="39862" y="16716"/>
                    </a:lnTo>
                    <a:lnTo>
                      <a:pt x="86772" y="7953"/>
                    </a:lnTo>
                    <a:lnTo>
                      <a:pt x="97536" y="3048"/>
                    </a:lnTo>
                    <a:lnTo>
                      <a:pt x="99060" y="3048"/>
                    </a:lnTo>
                    <a:lnTo>
                      <a:pt x="100584" y="1524"/>
                    </a:lnTo>
                    <a:lnTo>
                      <a:pt x="102108" y="0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42" name="Google Shape;10142;p122"/>
            <p:cNvGrpSpPr/>
            <p:nvPr/>
          </p:nvGrpSpPr>
          <p:grpSpPr>
            <a:xfrm>
              <a:off x="5467647" y="6530687"/>
              <a:ext cx="157329" cy="446532"/>
              <a:chOff x="5452871" y="5565648"/>
              <a:chExt cx="157329" cy="446532"/>
            </a:xfrm>
          </p:grpSpPr>
          <p:pic>
            <p:nvPicPr>
              <p:cNvPr id="10143" name="Google Shape;10143;p122"/>
              <p:cNvPicPr preferRelativeResize="0"/>
              <p:nvPr/>
            </p:nvPicPr>
            <p:blipFill rotWithShape="1">
              <a:blip r:embed="rId60">
                <a:alphaModFix/>
              </a:blip>
              <a:srcRect b="0" l="0" r="0" t="0"/>
              <a:stretch/>
            </p:blipFill>
            <p:spPr>
              <a:xfrm>
                <a:off x="5466016" y="5669280"/>
                <a:ext cx="144184" cy="1914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144" name="Google Shape;10144;p122"/>
              <p:cNvSpPr/>
              <p:nvPr/>
            </p:nvSpPr>
            <p:spPr>
              <a:xfrm>
                <a:off x="5516879" y="5602224"/>
                <a:ext cx="22860" cy="376554"/>
              </a:xfrm>
              <a:custGeom>
                <a:rect b="b" l="l" r="r" t="t"/>
                <a:pathLst>
                  <a:path extrusionOk="0" h="376554" w="22860">
                    <a:moveTo>
                      <a:pt x="22860" y="0"/>
                    </a:moveTo>
                    <a:lnTo>
                      <a:pt x="16859" y="52077"/>
                    </a:lnTo>
                    <a:lnTo>
                      <a:pt x="16740" y="98679"/>
                    </a:lnTo>
                    <a:lnTo>
                      <a:pt x="16573" y="127254"/>
                    </a:lnTo>
                    <a:lnTo>
                      <a:pt x="16121" y="155829"/>
                    </a:lnTo>
                    <a:lnTo>
                      <a:pt x="15240" y="184404"/>
                    </a:lnTo>
                    <a:lnTo>
                      <a:pt x="14716" y="210693"/>
                    </a:lnTo>
                    <a:lnTo>
                      <a:pt x="13335" y="236982"/>
                    </a:lnTo>
                    <a:lnTo>
                      <a:pt x="11382" y="263270"/>
                    </a:lnTo>
                    <a:lnTo>
                      <a:pt x="9144" y="289560"/>
                    </a:lnTo>
                    <a:lnTo>
                      <a:pt x="7953" y="308109"/>
                    </a:lnTo>
                    <a:lnTo>
                      <a:pt x="6477" y="327088"/>
                    </a:lnTo>
                    <a:lnTo>
                      <a:pt x="4429" y="346352"/>
                    </a:lnTo>
                    <a:lnTo>
                      <a:pt x="1524" y="365760"/>
                    </a:lnTo>
                    <a:lnTo>
                      <a:pt x="1524" y="368808"/>
                    </a:lnTo>
                    <a:lnTo>
                      <a:pt x="0" y="373380"/>
                    </a:lnTo>
                    <a:lnTo>
                      <a:pt x="0" y="376428"/>
                    </a:lnTo>
                    <a:lnTo>
                      <a:pt x="0" y="371856"/>
                    </a:lnTo>
                    <a:lnTo>
                      <a:pt x="0" y="367284"/>
                    </a:lnTo>
                    <a:lnTo>
                      <a:pt x="0" y="362712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5" name="Google Shape;10145;p122"/>
              <p:cNvSpPr/>
              <p:nvPr/>
            </p:nvSpPr>
            <p:spPr>
              <a:xfrm>
                <a:off x="5475731" y="5565648"/>
                <a:ext cx="116204" cy="15239"/>
              </a:xfrm>
              <a:custGeom>
                <a:rect b="b" l="l" r="r" t="t"/>
                <a:pathLst>
                  <a:path extrusionOk="0" h="15239" w="116204">
                    <a:moveTo>
                      <a:pt x="0" y="0"/>
                    </a:moveTo>
                    <a:lnTo>
                      <a:pt x="12549" y="1357"/>
                    </a:lnTo>
                    <a:lnTo>
                      <a:pt x="24955" y="2857"/>
                    </a:lnTo>
                    <a:lnTo>
                      <a:pt x="37076" y="4071"/>
                    </a:lnTo>
                    <a:lnTo>
                      <a:pt x="48768" y="4571"/>
                    </a:lnTo>
                    <a:lnTo>
                      <a:pt x="60174" y="5453"/>
                    </a:lnTo>
                    <a:lnTo>
                      <a:pt x="71437" y="5905"/>
                    </a:lnTo>
                    <a:lnTo>
                      <a:pt x="82415" y="6072"/>
                    </a:lnTo>
                    <a:lnTo>
                      <a:pt x="92964" y="6095"/>
                    </a:lnTo>
                    <a:lnTo>
                      <a:pt x="96012" y="6095"/>
                    </a:lnTo>
                    <a:lnTo>
                      <a:pt x="111252" y="6095"/>
                    </a:lnTo>
                    <a:lnTo>
                      <a:pt x="114300" y="7619"/>
                    </a:lnTo>
                    <a:lnTo>
                      <a:pt x="115824" y="10667"/>
                    </a:lnTo>
                    <a:lnTo>
                      <a:pt x="114300" y="12191"/>
                    </a:lnTo>
                    <a:lnTo>
                      <a:pt x="114300" y="15239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6" name="Google Shape;10146;p122"/>
              <p:cNvSpPr/>
              <p:nvPr/>
            </p:nvSpPr>
            <p:spPr>
              <a:xfrm>
                <a:off x="5452871" y="6002655"/>
                <a:ext cx="106679" cy="9525"/>
              </a:xfrm>
              <a:custGeom>
                <a:rect b="b" l="l" r="r" t="t"/>
                <a:pathLst>
                  <a:path extrusionOk="0" h="9525" w="106679">
                    <a:moveTo>
                      <a:pt x="0" y="9525"/>
                    </a:moveTo>
                    <a:lnTo>
                      <a:pt x="39219" y="1595"/>
                    </a:lnTo>
                    <a:lnTo>
                      <a:pt x="75247" y="0"/>
                    </a:lnTo>
                    <a:lnTo>
                      <a:pt x="86129" y="381"/>
                    </a:lnTo>
                    <a:lnTo>
                      <a:pt x="96012" y="1905"/>
                    </a:lnTo>
                    <a:lnTo>
                      <a:pt x="99060" y="1905"/>
                    </a:lnTo>
                    <a:lnTo>
                      <a:pt x="103632" y="4953"/>
                    </a:lnTo>
                    <a:lnTo>
                      <a:pt x="106679" y="4953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147" name="Google Shape;10147;p122"/>
            <p:cNvSpPr/>
            <p:nvPr/>
          </p:nvSpPr>
          <p:spPr>
            <a:xfrm>
              <a:off x="5964472" y="6690706"/>
              <a:ext cx="102235" cy="13335"/>
            </a:xfrm>
            <a:custGeom>
              <a:rect b="b" l="l" r="r" t="t"/>
              <a:pathLst>
                <a:path extrusionOk="0" h="13335" w="102235">
                  <a:moveTo>
                    <a:pt x="0" y="12192"/>
                  </a:moveTo>
                  <a:lnTo>
                    <a:pt x="10953" y="12787"/>
                  </a:lnTo>
                  <a:lnTo>
                    <a:pt x="21336" y="12382"/>
                  </a:lnTo>
                  <a:lnTo>
                    <a:pt x="31718" y="11120"/>
                  </a:lnTo>
                  <a:lnTo>
                    <a:pt x="42672" y="9144"/>
                  </a:lnTo>
                  <a:lnTo>
                    <a:pt x="52959" y="7524"/>
                  </a:lnTo>
                  <a:lnTo>
                    <a:pt x="63246" y="5334"/>
                  </a:lnTo>
                  <a:lnTo>
                    <a:pt x="73533" y="3143"/>
                  </a:lnTo>
                  <a:lnTo>
                    <a:pt x="83820" y="1524"/>
                  </a:lnTo>
                  <a:lnTo>
                    <a:pt x="89916" y="1524"/>
                  </a:lnTo>
                  <a:lnTo>
                    <a:pt x="96012" y="1524"/>
                  </a:lnTo>
                  <a:lnTo>
                    <a:pt x="102108" y="0"/>
                  </a:lnTo>
                  <a:lnTo>
                    <a:pt x="97536" y="0"/>
                  </a:lnTo>
                  <a:lnTo>
                    <a:pt x="94488" y="0"/>
                  </a:lnTo>
                  <a:lnTo>
                    <a:pt x="89916" y="0"/>
                  </a:lnTo>
                </a:path>
              </a:pathLst>
            </a:custGeom>
            <a:noFill/>
            <a:ln cap="flat" cmpd="sng" w="152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48" name="Google Shape;10148;p122"/>
            <p:cNvGrpSpPr/>
            <p:nvPr/>
          </p:nvGrpSpPr>
          <p:grpSpPr>
            <a:xfrm>
              <a:off x="6255556" y="6541355"/>
              <a:ext cx="129587" cy="330708"/>
              <a:chOff x="6240780" y="5576316"/>
              <a:chExt cx="129587" cy="330708"/>
            </a:xfrm>
          </p:grpSpPr>
          <p:pic>
            <p:nvPicPr>
              <p:cNvPr id="10149" name="Google Shape;10149;p122"/>
              <p:cNvPicPr preferRelativeResize="0"/>
              <p:nvPr/>
            </p:nvPicPr>
            <p:blipFill rotWithShape="1">
              <a:blip r:embed="rId61">
                <a:alphaModFix/>
              </a:blip>
              <a:srcRect b="0" l="0" r="0" t="0"/>
              <a:stretch/>
            </p:blipFill>
            <p:spPr>
              <a:xfrm>
                <a:off x="6243256" y="5654040"/>
                <a:ext cx="127111" cy="1655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150" name="Google Shape;10150;p122"/>
              <p:cNvSpPr/>
              <p:nvPr/>
            </p:nvSpPr>
            <p:spPr>
              <a:xfrm>
                <a:off x="6277356" y="5617464"/>
                <a:ext cx="36829" cy="289560"/>
              </a:xfrm>
              <a:custGeom>
                <a:rect b="b" l="l" r="r" t="t"/>
                <a:pathLst>
                  <a:path extrusionOk="0" h="289560" w="36829">
                    <a:moveTo>
                      <a:pt x="36575" y="0"/>
                    </a:moveTo>
                    <a:lnTo>
                      <a:pt x="32123" y="20597"/>
                    </a:lnTo>
                    <a:lnTo>
                      <a:pt x="29527" y="41338"/>
                    </a:lnTo>
                    <a:lnTo>
                      <a:pt x="27789" y="62364"/>
                    </a:lnTo>
                    <a:lnTo>
                      <a:pt x="25907" y="83820"/>
                    </a:lnTo>
                    <a:lnTo>
                      <a:pt x="23098" y="112371"/>
                    </a:lnTo>
                    <a:lnTo>
                      <a:pt x="19430" y="140779"/>
                    </a:lnTo>
                    <a:lnTo>
                      <a:pt x="15192" y="168902"/>
                    </a:lnTo>
                    <a:lnTo>
                      <a:pt x="10667" y="196595"/>
                    </a:lnTo>
                    <a:lnTo>
                      <a:pt x="8143" y="214860"/>
                    </a:lnTo>
                    <a:lnTo>
                      <a:pt x="5333" y="232981"/>
                    </a:lnTo>
                    <a:lnTo>
                      <a:pt x="2524" y="250817"/>
                    </a:lnTo>
                    <a:lnTo>
                      <a:pt x="0" y="268224"/>
                    </a:lnTo>
                    <a:lnTo>
                      <a:pt x="0" y="275843"/>
                    </a:lnTo>
                    <a:lnTo>
                      <a:pt x="0" y="281940"/>
                    </a:lnTo>
                    <a:lnTo>
                      <a:pt x="0" y="289559"/>
                    </a:lnTo>
                    <a:lnTo>
                      <a:pt x="0" y="284988"/>
                    </a:lnTo>
                    <a:lnTo>
                      <a:pt x="0" y="283464"/>
                    </a:lnTo>
                    <a:lnTo>
                      <a:pt x="0" y="278892"/>
                    </a:lnTo>
                    <a:lnTo>
                      <a:pt x="0" y="274319"/>
                    </a:lnTo>
                    <a:lnTo>
                      <a:pt x="1523" y="271272"/>
                    </a:lnTo>
                    <a:lnTo>
                      <a:pt x="1523" y="268224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1" name="Google Shape;10151;p122"/>
              <p:cNvSpPr/>
              <p:nvPr/>
            </p:nvSpPr>
            <p:spPr>
              <a:xfrm>
                <a:off x="6252971" y="5576316"/>
                <a:ext cx="114300" cy="27939"/>
              </a:xfrm>
              <a:custGeom>
                <a:rect b="b" l="l" r="r" t="t"/>
                <a:pathLst>
                  <a:path extrusionOk="0" h="27939" w="114300">
                    <a:moveTo>
                      <a:pt x="0" y="27432"/>
                    </a:moveTo>
                    <a:lnTo>
                      <a:pt x="38576" y="12430"/>
                    </a:lnTo>
                    <a:lnTo>
                      <a:pt x="65674" y="6858"/>
                    </a:lnTo>
                    <a:lnTo>
                      <a:pt x="77724" y="4572"/>
                    </a:lnTo>
                    <a:lnTo>
                      <a:pt x="89773" y="2286"/>
                    </a:lnTo>
                    <a:lnTo>
                      <a:pt x="102108" y="0"/>
                    </a:lnTo>
                    <a:lnTo>
                      <a:pt x="106679" y="0"/>
                    </a:lnTo>
                    <a:lnTo>
                      <a:pt x="109728" y="0"/>
                    </a:lnTo>
                    <a:lnTo>
                      <a:pt x="114300" y="0"/>
                    </a:lnTo>
                    <a:lnTo>
                      <a:pt x="114300" y="6096"/>
                    </a:lnTo>
                    <a:lnTo>
                      <a:pt x="111252" y="10668"/>
                    </a:lnTo>
                    <a:lnTo>
                      <a:pt x="108204" y="15240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2" name="Google Shape;10152;p122"/>
              <p:cNvSpPr/>
              <p:nvPr/>
            </p:nvSpPr>
            <p:spPr>
              <a:xfrm>
                <a:off x="6240780" y="5891784"/>
                <a:ext cx="108585" cy="13970"/>
              </a:xfrm>
              <a:custGeom>
                <a:rect b="b" l="l" r="r" t="t"/>
                <a:pathLst>
                  <a:path extrusionOk="0" h="13970" w="108585">
                    <a:moveTo>
                      <a:pt x="0" y="12192"/>
                    </a:moveTo>
                    <a:lnTo>
                      <a:pt x="11858" y="13454"/>
                    </a:lnTo>
                    <a:lnTo>
                      <a:pt x="22859" y="13144"/>
                    </a:lnTo>
                    <a:lnTo>
                      <a:pt x="33861" y="11977"/>
                    </a:lnTo>
                    <a:lnTo>
                      <a:pt x="45719" y="10668"/>
                    </a:lnTo>
                    <a:lnTo>
                      <a:pt x="59197" y="8667"/>
                    </a:lnTo>
                    <a:lnTo>
                      <a:pt x="72390" y="7239"/>
                    </a:lnTo>
                    <a:lnTo>
                      <a:pt x="85582" y="6381"/>
                    </a:lnTo>
                    <a:lnTo>
                      <a:pt x="99060" y="6096"/>
                    </a:lnTo>
                    <a:lnTo>
                      <a:pt x="102108" y="6096"/>
                    </a:lnTo>
                    <a:lnTo>
                      <a:pt x="106679" y="7620"/>
                    </a:lnTo>
                    <a:lnTo>
                      <a:pt x="108204" y="4572"/>
                    </a:lnTo>
                    <a:lnTo>
                      <a:pt x="108204" y="3048"/>
                    </a:lnTo>
                    <a:lnTo>
                      <a:pt x="108204" y="1524"/>
                    </a:lnTo>
                    <a:lnTo>
                      <a:pt x="108204" y="0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153" name="Google Shape;10153;p122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6499395" y="6597742"/>
              <a:ext cx="123444" cy="150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54" name="Google Shape;10154;p122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6714280" y="6577930"/>
              <a:ext cx="92964" cy="13106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55" name="Google Shape;10155;p122"/>
            <p:cNvGrpSpPr/>
            <p:nvPr/>
          </p:nvGrpSpPr>
          <p:grpSpPr>
            <a:xfrm>
              <a:off x="6854487" y="6422483"/>
              <a:ext cx="182881" cy="272794"/>
              <a:chOff x="6839711" y="5457444"/>
              <a:chExt cx="182881" cy="272794"/>
            </a:xfrm>
          </p:grpSpPr>
          <p:pic>
            <p:nvPicPr>
              <p:cNvPr id="10156" name="Google Shape;10156;p122"/>
              <p:cNvPicPr preferRelativeResize="0"/>
              <p:nvPr/>
            </p:nvPicPr>
            <p:blipFill rotWithShape="1">
              <a:blip r:embed="rId64">
                <a:alphaModFix/>
              </a:blip>
              <a:srcRect b="0" l="0" r="0" t="0"/>
              <a:stretch/>
            </p:blipFill>
            <p:spPr>
              <a:xfrm>
                <a:off x="6839711" y="5583935"/>
                <a:ext cx="109728" cy="1463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57" name="Google Shape;10157;p122"/>
              <p:cNvPicPr preferRelativeResize="0"/>
              <p:nvPr/>
            </p:nvPicPr>
            <p:blipFill rotWithShape="1">
              <a:blip r:embed="rId65">
                <a:alphaModFix/>
              </a:blip>
              <a:srcRect b="0" l="0" r="0" t="0"/>
              <a:stretch/>
            </p:blipFill>
            <p:spPr>
              <a:xfrm>
                <a:off x="6938772" y="5457444"/>
                <a:ext cx="83820" cy="9753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6" name="Google Shape;1176;p42"/>
          <p:cNvGrpSpPr/>
          <p:nvPr/>
        </p:nvGrpSpPr>
        <p:grpSpPr>
          <a:xfrm>
            <a:off x="3976975" y="1815438"/>
            <a:ext cx="673360" cy="180222"/>
            <a:chOff x="4374629" y="2057387"/>
            <a:chExt cx="740689" cy="204241"/>
          </a:xfrm>
        </p:grpSpPr>
        <p:pic>
          <p:nvPicPr>
            <p:cNvPr id="1177" name="Google Shape;1177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74629" y="2091677"/>
              <a:ext cx="96799" cy="169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8" name="Google Shape;1178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493501" y="2095487"/>
              <a:ext cx="86893" cy="147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9" name="Google Shape;1179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09992" y="2081771"/>
              <a:ext cx="154806" cy="14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0" name="Google Shape;1180;p4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85061" y="2089391"/>
              <a:ext cx="85571" cy="124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1" name="Google Shape;1181;p4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896599" y="2081842"/>
              <a:ext cx="110515" cy="1272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2" name="Google Shape;1182;p4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046713" y="2057387"/>
              <a:ext cx="68605" cy="1326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83" name="Google Shape;1183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16075" y="1793826"/>
            <a:ext cx="94818" cy="107110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42"/>
          <p:cNvSpPr/>
          <p:nvPr/>
        </p:nvSpPr>
        <p:spPr>
          <a:xfrm>
            <a:off x="3953395" y="2033195"/>
            <a:ext cx="921671" cy="74532"/>
          </a:xfrm>
          <a:custGeom>
            <a:rect b="b" l="l" r="r" t="t"/>
            <a:pathLst>
              <a:path extrusionOk="0" h="84455" w="1012825">
                <a:moveTo>
                  <a:pt x="0" y="60198"/>
                </a:moveTo>
                <a:lnTo>
                  <a:pt x="39624" y="73152"/>
                </a:lnTo>
                <a:lnTo>
                  <a:pt x="89154" y="83058"/>
                </a:lnTo>
                <a:lnTo>
                  <a:pt x="132492" y="84296"/>
                </a:lnTo>
                <a:lnTo>
                  <a:pt x="153983" y="84022"/>
                </a:lnTo>
                <a:lnTo>
                  <a:pt x="175260" y="83820"/>
                </a:lnTo>
                <a:lnTo>
                  <a:pt x="238124" y="81343"/>
                </a:lnTo>
                <a:lnTo>
                  <a:pt x="300990" y="75438"/>
                </a:lnTo>
                <a:lnTo>
                  <a:pt x="339280" y="71211"/>
                </a:lnTo>
                <a:lnTo>
                  <a:pt x="377571" y="66770"/>
                </a:lnTo>
                <a:lnTo>
                  <a:pt x="415861" y="62472"/>
                </a:lnTo>
                <a:lnTo>
                  <a:pt x="454152" y="58674"/>
                </a:lnTo>
                <a:lnTo>
                  <a:pt x="492442" y="54697"/>
                </a:lnTo>
                <a:lnTo>
                  <a:pt x="530733" y="50863"/>
                </a:lnTo>
                <a:lnTo>
                  <a:pt x="569023" y="47315"/>
                </a:lnTo>
                <a:lnTo>
                  <a:pt x="607314" y="44196"/>
                </a:lnTo>
                <a:lnTo>
                  <a:pt x="643306" y="41195"/>
                </a:lnTo>
                <a:lnTo>
                  <a:pt x="679227" y="37909"/>
                </a:lnTo>
                <a:lnTo>
                  <a:pt x="715006" y="34337"/>
                </a:lnTo>
                <a:lnTo>
                  <a:pt x="750570" y="30479"/>
                </a:lnTo>
                <a:lnTo>
                  <a:pt x="784276" y="26920"/>
                </a:lnTo>
                <a:lnTo>
                  <a:pt x="817911" y="23145"/>
                </a:lnTo>
                <a:lnTo>
                  <a:pt x="851404" y="19228"/>
                </a:lnTo>
                <a:lnTo>
                  <a:pt x="884682" y="15239"/>
                </a:lnTo>
                <a:lnTo>
                  <a:pt x="907541" y="12501"/>
                </a:lnTo>
                <a:lnTo>
                  <a:pt x="953261" y="7310"/>
                </a:lnTo>
                <a:lnTo>
                  <a:pt x="991743" y="2000"/>
                </a:lnTo>
                <a:lnTo>
                  <a:pt x="999482" y="821"/>
                </a:lnTo>
                <a:lnTo>
                  <a:pt x="1007363" y="0"/>
                </a:lnTo>
                <a:lnTo>
                  <a:pt x="1012697" y="0"/>
                </a:lnTo>
                <a:lnTo>
                  <a:pt x="1011174" y="2285"/>
                </a:lnTo>
                <a:lnTo>
                  <a:pt x="1007363" y="3809"/>
                </a:lnTo>
                <a:lnTo>
                  <a:pt x="1006602" y="3809"/>
                </a:lnTo>
                <a:lnTo>
                  <a:pt x="1005840" y="3809"/>
                </a:lnTo>
                <a:lnTo>
                  <a:pt x="1005078" y="3809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42"/>
          <p:cNvSpPr/>
          <p:nvPr/>
        </p:nvSpPr>
        <p:spPr>
          <a:xfrm>
            <a:off x="5092237" y="1959236"/>
            <a:ext cx="11557" cy="1120"/>
          </a:xfrm>
          <a:custGeom>
            <a:rect b="b" l="l" r="r" t="t"/>
            <a:pathLst>
              <a:path extrusionOk="0" h="1269" w="12700">
                <a:moveTo>
                  <a:pt x="12191" y="0"/>
                </a:moveTo>
                <a:lnTo>
                  <a:pt x="7619" y="0"/>
                </a:lnTo>
                <a:lnTo>
                  <a:pt x="3809" y="0"/>
                </a:lnTo>
                <a:lnTo>
                  <a:pt x="0" y="762"/>
                </a:lnTo>
              </a:path>
            </a:pathLst>
          </a:custGeom>
          <a:noFill/>
          <a:ln cap="flat" cmpd="sng" w="152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6" name="Google Shape;1186;p42"/>
          <p:cNvGrpSpPr/>
          <p:nvPr/>
        </p:nvGrpSpPr>
        <p:grpSpPr>
          <a:xfrm>
            <a:off x="2307269" y="2467572"/>
            <a:ext cx="384002" cy="211236"/>
            <a:chOff x="2537971" y="2796432"/>
            <a:chExt cx="422398" cy="239388"/>
          </a:xfrm>
        </p:grpSpPr>
        <p:pic>
          <p:nvPicPr>
            <p:cNvPr id="1187" name="Google Shape;1187;p4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537971" y="2796432"/>
              <a:ext cx="349259" cy="239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8" name="Google Shape;1188;p42"/>
            <p:cNvSpPr/>
            <p:nvPr/>
          </p:nvSpPr>
          <p:spPr>
            <a:xfrm>
              <a:off x="2921508" y="2876549"/>
              <a:ext cx="1905" cy="20955"/>
            </a:xfrm>
            <a:custGeom>
              <a:rect b="b" l="l" r="r" t="t"/>
              <a:pathLst>
                <a:path extrusionOk="0" h="20955" w="1905">
                  <a:moveTo>
                    <a:pt x="0" y="0"/>
                  </a:moveTo>
                  <a:lnTo>
                    <a:pt x="762" y="11430"/>
                  </a:lnTo>
                  <a:lnTo>
                    <a:pt x="762" y="13716"/>
                  </a:lnTo>
                  <a:lnTo>
                    <a:pt x="1524" y="20574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2945130" y="2968751"/>
              <a:ext cx="15239" cy="16510"/>
            </a:xfrm>
            <a:custGeom>
              <a:rect b="b" l="l" r="r" t="t"/>
              <a:pathLst>
                <a:path extrusionOk="0" h="16510" w="15239">
                  <a:moveTo>
                    <a:pt x="0" y="3810"/>
                  </a:moveTo>
                  <a:lnTo>
                    <a:pt x="0" y="12192"/>
                  </a:lnTo>
                  <a:lnTo>
                    <a:pt x="3809" y="16002"/>
                  </a:lnTo>
                  <a:lnTo>
                    <a:pt x="12191" y="16002"/>
                  </a:lnTo>
                  <a:lnTo>
                    <a:pt x="15239" y="12192"/>
                  </a:lnTo>
                  <a:lnTo>
                    <a:pt x="15239" y="7620"/>
                  </a:lnTo>
                  <a:lnTo>
                    <a:pt x="15239" y="3810"/>
                  </a:lnTo>
                  <a:lnTo>
                    <a:pt x="12191" y="0"/>
                  </a:lnTo>
                  <a:lnTo>
                    <a:pt x="3809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0" name="Google Shape;1190;p42"/>
          <p:cNvGrpSpPr/>
          <p:nvPr/>
        </p:nvGrpSpPr>
        <p:grpSpPr>
          <a:xfrm>
            <a:off x="3007159" y="2483793"/>
            <a:ext cx="527409" cy="207118"/>
            <a:chOff x="3307842" y="2814815"/>
            <a:chExt cx="580144" cy="234721"/>
          </a:xfrm>
        </p:grpSpPr>
        <p:sp>
          <p:nvSpPr>
            <p:cNvPr id="1191" name="Google Shape;1191;p42"/>
            <p:cNvSpPr/>
            <p:nvPr/>
          </p:nvSpPr>
          <p:spPr>
            <a:xfrm>
              <a:off x="3352038" y="2853690"/>
              <a:ext cx="7620" cy="133350"/>
            </a:xfrm>
            <a:custGeom>
              <a:rect b="b" l="l" r="r" t="t"/>
              <a:pathLst>
                <a:path extrusionOk="0" h="133350" w="7620">
                  <a:moveTo>
                    <a:pt x="0" y="0"/>
                  </a:moveTo>
                  <a:lnTo>
                    <a:pt x="1262" y="14739"/>
                  </a:lnTo>
                  <a:lnTo>
                    <a:pt x="2667" y="29337"/>
                  </a:lnTo>
                  <a:lnTo>
                    <a:pt x="4071" y="43934"/>
                  </a:lnTo>
                  <a:lnTo>
                    <a:pt x="7048" y="87915"/>
                  </a:lnTo>
                  <a:lnTo>
                    <a:pt x="7620" y="121920"/>
                  </a:lnTo>
                  <a:lnTo>
                    <a:pt x="7620" y="127254"/>
                  </a:lnTo>
                  <a:lnTo>
                    <a:pt x="7620" y="13335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3307842" y="2842260"/>
              <a:ext cx="121920" cy="156210"/>
            </a:xfrm>
            <a:custGeom>
              <a:rect b="b" l="l" r="r" t="t"/>
              <a:pathLst>
                <a:path extrusionOk="0" h="156210" w="121920">
                  <a:moveTo>
                    <a:pt x="0" y="0"/>
                  </a:moveTo>
                  <a:lnTo>
                    <a:pt x="40505" y="3536"/>
                  </a:lnTo>
                  <a:lnTo>
                    <a:pt x="85725" y="21335"/>
                  </a:lnTo>
                  <a:lnTo>
                    <a:pt x="117467" y="58519"/>
                  </a:lnTo>
                  <a:lnTo>
                    <a:pt x="121419" y="88784"/>
                  </a:lnTo>
                  <a:lnTo>
                    <a:pt x="118110" y="103631"/>
                  </a:lnTo>
                  <a:lnTo>
                    <a:pt x="109620" y="118538"/>
                  </a:lnTo>
                  <a:lnTo>
                    <a:pt x="97631" y="132016"/>
                  </a:lnTo>
                  <a:lnTo>
                    <a:pt x="83498" y="143494"/>
                  </a:lnTo>
                  <a:lnTo>
                    <a:pt x="68580" y="152399"/>
                  </a:lnTo>
                  <a:lnTo>
                    <a:pt x="62484" y="156210"/>
                  </a:lnTo>
                  <a:lnTo>
                    <a:pt x="57912" y="155448"/>
                  </a:lnTo>
                  <a:lnTo>
                    <a:pt x="51054" y="155448"/>
                  </a:lnTo>
                  <a:lnTo>
                    <a:pt x="51054" y="150114"/>
                  </a:lnTo>
                  <a:lnTo>
                    <a:pt x="51054" y="147828"/>
                  </a:lnTo>
                  <a:lnTo>
                    <a:pt x="51054" y="143256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93" name="Google Shape;1193;p4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459467" y="2869679"/>
              <a:ext cx="134137" cy="115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4" name="Google Shape;1194;p4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614153" y="2814815"/>
              <a:ext cx="273833" cy="2347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5" name="Google Shape;1195;p4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695525" y="2511899"/>
            <a:ext cx="76278" cy="8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4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936065" y="2495763"/>
            <a:ext cx="184097" cy="13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4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420281" y="2458111"/>
            <a:ext cx="101981" cy="882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8" name="Google Shape;1198;p42"/>
          <p:cNvGrpSpPr/>
          <p:nvPr/>
        </p:nvGrpSpPr>
        <p:grpSpPr>
          <a:xfrm>
            <a:off x="4791769" y="2378900"/>
            <a:ext cx="200725" cy="120038"/>
            <a:chOff x="5270741" y="2695943"/>
            <a:chExt cx="303301" cy="181381"/>
          </a:xfrm>
        </p:grpSpPr>
        <p:pic>
          <p:nvPicPr>
            <p:cNvPr id="1199" name="Google Shape;1199;p4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270741" y="2714993"/>
              <a:ext cx="120421" cy="162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0" name="Google Shape;1200;p4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419331" y="2695943"/>
              <a:ext cx="154711" cy="1448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01" name="Google Shape;1201;p4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331531" y="2411719"/>
            <a:ext cx="92535" cy="988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2" name="Google Shape;1202;p42"/>
          <p:cNvGrpSpPr/>
          <p:nvPr/>
        </p:nvGrpSpPr>
        <p:grpSpPr>
          <a:xfrm>
            <a:off x="5532174" y="2315035"/>
            <a:ext cx="37869" cy="51549"/>
            <a:chOff x="6085331" y="2623566"/>
            <a:chExt cx="41656" cy="58419"/>
          </a:xfrm>
        </p:grpSpPr>
        <p:sp>
          <p:nvSpPr>
            <p:cNvPr id="1203" name="Google Shape;1203;p42"/>
            <p:cNvSpPr/>
            <p:nvPr/>
          </p:nvSpPr>
          <p:spPr>
            <a:xfrm>
              <a:off x="6085331" y="2623566"/>
              <a:ext cx="10160" cy="58419"/>
            </a:xfrm>
            <a:custGeom>
              <a:rect b="b" l="l" r="r" t="t"/>
              <a:pathLst>
                <a:path extrusionOk="0" h="58419" w="10160">
                  <a:moveTo>
                    <a:pt x="0" y="0"/>
                  </a:moveTo>
                  <a:lnTo>
                    <a:pt x="1583" y="11429"/>
                  </a:lnTo>
                  <a:lnTo>
                    <a:pt x="2952" y="22859"/>
                  </a:lnTo>
                  <a:lnTo>
                    <a:pt x="4179" y="34290"/>
                  </a:lnTo>
                  <a:lnTo>
                    <a:pt x="5334" y="45720"/>
                  </a:lnTo>
                  <a:lnTo>
                    <a:pt x="6096" y="51816"/>
                  </a:lnTo>
                  <a:lnTo>
                    <a:pt x="6096" y="53340"/>
                  </a:lnTo>
                  <a:lnTo>
                    <a:pt x="9906" y="5791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6110477" y="2631186"/>
              <a:ext cx="16510" cy="41910"/>
            </a:xfrm>
            <a:custGeom>
              <a:rect b="b" l="l" r="r" t="t"/>
              <a:pathLst>
                <a:path extrusionOk="0" h="41910" w="16510">
                  <a:moveTo>
                    <a:pt x="0" y="0"/>
                  </a:moveTo>
                  <a:lnTo>
                    <a:pt x="4405" y="8917"/>
                  </a:lnTo>
                  <a:lnTo>
                    <a:pt x="8382" y="17621"/>
                  </a:lnTo>
                  <a:lnTo>
                    <a:pt x="11787" y="26467"/>
                  </a:lnTo>
                  <a:lnTo>
                    <a:pt x="14478" y="35814"/>
                  </a:lnTo>
                  <a:lnTo>
                    <a:pt x="15240" y="38100"/>
                  </a:lnTo>
                  <a:lnTo>
                    <a:pt x="15240" y="39624"/>
                  </a:lnTo>
                  <a:lnTo>
                    <a:pt x="16002" y="41909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5" name="Google Shape;1205;p42"/>
          <p:cNvGrpSpPr/>
          <p:nvPr/>
        </p:nvGrpSpPr>
        <p:grpSpPr>
          <a:xfrm>
            <a:off x="5656434" y="2286122"/>
            <a:ext cx="743967" cy="272317"/>
            <a:chOff x="6222015" y="2590800"/>
            <a:chExt cx="818356" cy="308610"/>
          </a:xfrm>
        </p:grpSpPr>
        <p:sp>
          <p:nvSpPr>
            <p:cNvPr id="1206" name="Google Shape;1206;p42"/>
            <p:cNvSpPr/>
            <p:nvPr/>
          </p:nvSpPr>
          <p:spPr>
            <a:xfrm>
              <a:off x="6222015" y="2729484"/>
              <a:ext cx="97789" cy="100964"/>
            </a:xfrm>
            <a:custGeom>
              <a:rect b="b" l="l" r="r" t="t"/>
              <a:pathLst>
                <a:path extrusionOk="0" h="100964" w="97789">
                  <a:moveTo>
                    <a:pt x="21812" y="0"/>
                  </a:moveTo>
                  <a:lnTo>
                    <a:pt x="10894" y="3357"/>
                  </a:lnTo>
                  <a:lnTo>
                    <a:pt x="5333" y="8572"/>
                  </a:lnTo>
                  <a:lnTo>
                    <a:pt x="3059" y="16930"/>
                  </a:lnTo>
                  <a:lnTo>
                    <a:pt x="2000" y="29718"/>
                  </a:lnTo>
                  <a:lnTo>
                    <a:pt x="535" y="42755"/>
                  </a:lnTo>
                  <a:lnTo>
                    <a:pt x="4286" y="82296"/>
                  </a:lnTo>
                  <a:lnTo>
                    <a:pt x="30860" y="100834"/>
                  </a:lnTo>
                  <a:lnTo>
                    <a:pt x="42386" y="99822"/>
                  </a:lnTo>
                  <a:lnTo>
                    <a:pt x="66020" y="68449"/>
                  </a:lnTo>
                  <a:lnTo>
                    <a:pt x="65150" y="61055"/>
                  </a:lnTo>
                  <a:lnTo>
                    <a:pt x="62995" y="53804"/>
                  </a:lnTo>
                  <a:lnTo>
                    <a:pt x="59912" y="46481"/>
                  </a:lnTo>
                  <a:lnTo>
                    <a:pt x="58388" y="41909"/>
                  </a:lnTo>
                  <a:lnTo>
                    <a:pt x="56864" y="40386"/>
                  </a:lnTo>
                  <a:lnTo>
                    <a:pt x="54578" y="36575"/>
                  </a:lnTo>
                  <a:lnTo>
                    <a:pt x="54578" y="41148"/>
                  </a:lnTo>
                  <a:lnTo>
                    <a:pt x="53816" y="49529"/>
                  </a:lnTo>
                  <a:lnTo>
                    <a:pt x="53816" y="54863"/>
                  </a:lnTo>
                  <a:lnTo>
                    <a:pt x="71342" y="90677"/>
                  </a:lnTo>
                  <a:lnTo>
                    <a:pt x="78200" y="95249"/>
                  </a:lnTo>
                  <a:lnTo>
                    <a:pt x="86582" y="93725"/>
                  </a:lnTo>
                  <a:lnTo>
                    <a:pt x="91154" y="87630"/>
                  </a:lnTo>
                  <a:lnTo>
                    <a:pt x="94785" y="80486"/>
                  </a:lnTo>
                  <a:lnTo>
                    <a:pt x="96773" y="72199"/>
                  </a:lnTo>
                  <a:lnTo>
                    <a:pt x="97476" y="63627"/>
                  </a:lnTo>
                  <a:lnTo>
                    <a:pt x="97250" y="55625"/>
                  </a:lnTo>
                  <a:lnTo>
                    <a:pt x="95726" y="46481"/>
                  </a:lnTo>
                  <a:lnTo>
                    <a:pt x="91154" y="39623"/>
                  </a:lnTo>
                  <a:lnTo>
                    <a:pt x="83534" y="34289"/>
                  </a:lnTo>
                  <a:lnTo>
                    <a:pt x="82010" y="33527"/>
                  </a:lnTo>
                  <a:lnTo>
                    <a:pt x="81248" y="32765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2"/>
            <p:cNvSpPr/>
            <p:nvPr/>
          </p:nvSpPr>
          <p:spPr>
            <a:xfrm>
              <a:off x="6352032" y="2729460"/>
              <a:ext cx="98425" cy="88900"/>
            </a:xfrm>
            <a:custGeom>
              <a:rect b="b" l="l" r="r" t="t"/>
              <a:pathLst>
                <a:path extrusionOk="0" h="88900" w="98425">
                  <a:moveTo>
                    <a:pt x="0" y="19835"/>
                  </a:moveTo>
                  <a:lnTo>
                    <a:pt x="4572" y="64031"/>
                  </a:lnTo>
                  <a:lnTo>
                    <a:pt x="4572" y="83081"/>
                  </a:lnTo>
                  <a:lnTo>
                    <a:pt x="6096" y="88415"/>
                  </a:lnTo>
                  <a:lnTo>
                    <a:pt x="6858" y="83843"/>
                  </a:lnTo>
                  <a:lnTo>
                    <a:pt x="6858" y="75461"/>
                  </a:lnTo>
                  <a:lnTo>
                    <a:pt x="6858" y="69365"/>
                  </a:lnTo>
                  <a:lnTo>
                    <a:pt x="6643" y="59650"/>
                  </a:lnTo>
                  <a:lnTo>
                    <a:pt x="6286" y="49934"/>
                  </a:lnTo>
                  <a:lnTo>
                    <a:pt x="6215" y="40219"/>
                  </a:lnTo>
                  <a:lnTo>
                    <a:pt x="49029" y="47410"/>
                  </a:lnTo>
                  <a:lnTo>
                    <a:pt x="58674" y="70127"/>
                  </a:lnTo>
                  <a:lnTo>
                    <a:pt x="55626" y="64031"/>
                  </a:lnTo>
                  <a:lnTo>
                    <a:pt x="51494" y="21288"/>
                  </a:lnTo>
                  <a:lnTo>
                    <a:pt x="69639" y="0"/>
                  </a:lnTo>
                  <a:lnTo>
                    <a:pt x="76200" y="3833"/>
                  </a:lnTo>
                  <a:lnTo>
                    <a:pt x="88439" y="48898"/>
                  </a:lnTo>
                  <a:lnTo>
                    <a:pt x="88963" y="58221"/>
                  </a:lnTo>
                  <a:lnTo>
                    <a:pt x="89773" y="67401"/>
                  </a:lnTo>
                  <a:lnTo>
                    <a:pt x="91440" y="76223"/>
                  </a:lnTo>
                  <a:lnTo>
                    <a:pt x="93726" y="83081"/>
                  </a:lnTo>
                  <a:lnTo>
                    <a:pt x="94488" y="78509"/>
                  </a:lnTo>
                  <a:lnTo>
                    <a:pt x="98298" y="77747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2"/>
            <p:cNvSpPr/>
            <p:nvPr/>
          </p:nvSpPr>
          <p:spPr>
            <a:xfrm>
              <a:off x="6468618" y="2689860"/>
              <a:ext cx="65404" cy="209550"/>
            </a:xfrm>
            <a:custGeom>
              <a:rect b="b" l="l" r="r" t="t"/>
              <a:pathLst>
                <a:path extrusionOk="0" h="209550" w="65404">
                  <a:moveTo>
                    <a:pt x="0" y="0"/>
                  </a:moveTo>
                  <a:lnTo>
                    <a:pt x="2952" y="17145"/>
                  </a:lnTo>
                  <a:lnTo>
                    <a:pt x="5905" y="34290"/>
                  </a:lnTo>
                  <a:lnTo>
                    <a:pt x="8572" y="51435"/>
                  </a:lnTo>
                  <a:lnTo>
                    <a:pt x="12930" y="90308"/>
                  </a:lnTo>
                  <a:lnTo>
                    <a:pt x="16883" y="134052"/>
                  </a:lnTo>
                  <a:lnTo>
                    <a:pt x="19431" y="182879"/>
                  </a:lnTo>
                  <a:lnTo>
                    <a:pt x="20002" y="196286"/>
                  </a:lnTo>
                  <a:lnTo>
                    <a:pt x="20574" y="209550"/>
                  </a:lnTo>
                  <a:lnTo>
                    <a:pt x="21014" y="203442"/>
                  </a:lnTo>
                  <a:lnTo>
                    <a:pt x="21240" y="196119"/>
                  </a:lnTo>
                  <a:lnTo>
                    <a:pt x="21324" y="188654"/>
                  </a:lnTo>
                  <a:lnTo>
                    <a:pt x="21336" y="182118"/>
                  </a:lnTo>
                  <a:lnTo>
                    <a:pt x="21050" y="164520"/>
                  </a:lnTo>
                  <a:lnTo>
                    <a:pt x="16764" y="112014"/>
                  </a:lnTo>
                  <a:lnTo>
                    <a:pt x="13811" y="94107"/>
                  </a:lnTo>
                  <a:lnTo>
                    <a:pt x="12370" y="85224"/>
                  </a:lnTo>
                  <a:lnTo>
                    <a:pt x="11430" y="76200"/>
                  </a:lnTo>
                  <a:lnTo>
                    <a:pt x="11430" y="75438"/>
                  </a:lnTo>
                  <a:lnTo>
                    <a:pt x="11430" y="74676"/>
                  </a:lnTo>
                  <a:lnTo>
                    <a:pt x="11430" y="73152"/>
                  </a:lnTo>
                  <a:lnTo>
                    <a:pt x="18288" y="70104"/>
                  </a:lnTo>
                  <a:lnTo>
                    <a:pt x="26670" y="70866"/>
                  </a:lnTo>
                  <a:lnTo>
                    <a:pt x="34290" y="70865"/>
                  </a:lnTo>
                  <a:lnTo>
                    <a:pt x="41814" y="70651"/>
                  </a:lnTo>
                  <a:lnTo>
                    <a:pt x="49911" y="70865"/>
                  </a:lnTo>
                  <a:lnTo>
                    <a:pt x="57435" y="72794"/>
                  </a:lnTo>
                  <a:lnTo>
                    <a:pt x="63246" y="77723"/>
                  </a:lnTo>
                  <a:lnTo>
                    <a:pt x="65186" y="86677"/>
                  </a:lnTo>
                  <a:lnTo>
                    <a:pt x="62198" y="95059"/>
                  </a:lnTo>
                  <a:lnTo>
                    <a:pt x="28860" y="128468"/>
                  </a:lnTo>
                  <a:lnTo>
                    <a:pt x="20574" y="132588"/>
                  </a:lnTo>
                  <a:lnTo>
                    <a:pt x="19812" y="132588"/>
                  </a:lnTo>
                  <a:lnTo>
                    <a:pt x="19050" y="13258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6555486" y="2729484"/>
              <a:ext cx="106679" cy="72389"/>
            </a:xfrm>
            <a:custGeom>
              <a:rect b="b" l="l" r="r" t="t"/>
              <a:pathLst>
                <a:path extrusionOk="0" h="72389" w="106679">
                  <a:moveTo>
                    <a:pt x="0" y="28956"/>
                  </a:moveTo>
                  <a:lnTo>
                    <a:pt x="3226" y="19907"/>
                  </a:lnTo>
                  <a:lnTo>
                    <a:pt x="6381" y="14859"/>
                  </a:lnTo>
                  <a:lnTo>
                    <a:pt x="11680" y="12668"/>
                  </a:lnTo>
                  <a:lnTo>
                    <a:pt x="21336" y="12192"/>
                  </a:lnTo>
                  <a:lnTo>
                    <a:pt x="29253" y="14239"/>
                  </a:lnTo>
                  <a:lnTo>
                    <a:pt x="34956" y="18859"/>
                  </a:lnTo>
                  <a:lnTo>
                    <a:pt x="38802" y="25479"/>
                  </a:lnTo>
                  <a:lnTo>
                    <a:pt x="41148" y="33528"/>
                  </a:lnTo>
                  <a:lnTo>
                    <a:pt x="41957" y="42100"/>
                  </a:lnTo>
                  <a:lnTo>
                    <a:pt x="41910" y="51244"/>
                  </a:lnTo>
                  <a:lnTo>
                    <a:pt x="40719" y="60102"/>
                  </a:lnTo>
                  <a:lnTo>
                    <a:pt x="38100" y="67818"/>
                  </a:lnTo>
                  <a:lnTo>
                    <a:pt x="35052" y="70866"/>
                  </a:lnTo>
                  <a:lnTo>
                    <a:pt x="34290" y="72390"/>
                  </a:lnTo>
                  <a:lnTo>
                    <a:pt x="32004" y="71628"/>
                  </a:lnTo>
                  <a:lnTo>
                    <a:pt x="29718" y="65532"/>
                  </a:lnTo>
                  <a:lnTo>
                    <a:pt x="28194" y="57150"/>
                  </a:lnTo>
                  <a:lnTo>
                    <a:pt x="28956" y="48006"/>
                  </a:lnTo>
                  <a:lnTo>
                    <a:pt x="43433" y="11430"/>
                  </a:lnTo>
                  <a:lnTo>
                    <a:pt x="57912" y="762"/>
                  </a:lnTo>
                  <a:lnTo>
                    <a:pt x="64008" y="0"/>
                  </a:lnTo>
                  <a:lnTo>
                    <a:pt x="64769" y="4572"/>
                  </a:lnTo>
                  <a:lnTo>
                    <a:pt x="65532" y="10668"/>
                  </a:lnTo>
                  <a:lnTo>
                    <a:pt x="66972" y="17776"/>
                  </a:lnTo>
                  <a:lnTo>
                    <a:pt x="67913" y="25241"/>
                  </a:lnTo>
                  <a:lnTo>
                    <a:pt x="68425" y="32849"/>
                  </a:lnTo>
                  <a:lnTo>
                    <a:pt x="68580" y="40386"/>
                  </a:lnTo>
                  <a:lnTo>
                    <a:pt x="68437" y="47220"/>
                  </a:lnTo>
                  <a:lnTo>
                    <a:pt x="68580" y="53911"/>
                  </a:lnTo>
                  <a:lnTo>
                    <a:pt x="69865" y="60317"/>
                  </a:lnTo>
                  <a:lnTo>
                    <a:pt x="73152" y="66294"/>
                  </a:lnTo>
                  <a:lnTo>
                    <a:pt x="76962" y="71628"/>
                  </a:lnTo>
                  <a:lnTo>
                    <a:pt x="88392" y="71628"/>
                  </a:lnTo>
                  <a:lnTo>
                    <a:pt x="94488" y="69342"/>
                  </a:lnTo>
                  <a:lnTo>
                    <a:pt x="101346" y="64770"/>
                  </a:lnTo>
                  <a:lnTo>
                    <a:pt x="103632" y="63246"/>
                  </a:lnTo>
                  <a:lnTo>
                    <a:pt x="106680" y="58674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6621018" y="2730246"/>
              <a:ext cx="48259" cy="29844"/>
            </a:xfrm>
            <a:custGeom>
              <a:rect b="b" l="l" r="r" t="t"/>
              <a:pathLst>
                <a:path extrusionOk="0" h="29844" w="48259">
                  <a:moveTo>
                    <a:pt x="0" y="28955"/>
                  </a:moveTo>
                  <a:lnTo>
                    <a:pt x="41148" y="19811"/>
                  </a:lnTo>
                  <a:lnTo>
                    <a:pt x="48006" y="8381"/>
                  </a:lnTo>
                  <a:lnTo>
                    <a:pt x="42469" y="5298"/>
                  </a:lnTo>
                  <a:lnTo>
                    <a:pt x="36290" y="3714"/>
                  </a:lnTo>
                  <a:lnTo>
                    <a:pt x="29682" y="3131"/>
                  </a:lnTo>
                  <a:lnTo>
                    <a:pt x="22859" y="3047"/>
                  </a:lnTo>
                  <a:lnTo>
                    <a:pt x="16763" y="3047"/>
                  </a:lnTo>
                  <a:lnTo>
                    <a:pt x="3809" y="0"/>
                  </a:lnTo>
                  <a:lnTo>
                    <a:pt x="0" y="6857"/>
                  </a:lnTo>
                  <a:lnTo>
                    <a:pt x="0" y="8381"/>
                  </a:lnTo>
                  <a:lnTo>
                    <a:pt x="0" y="9905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6696456" y="2697480"/>
              <a:ext cx="52070" cy="92710"/>
            </a:xfrm>
            <a:custGeom>
              <a:rect b="b" l="l" r="r" t="t"/>
              <a:pathLst>
                <a:path extrusionOk="0" h="92710" w="52070">
                  <a:moveTo>
                    <a:pt x="38100" y="32003"/>
                  </a:moveTo>
                  <a:lnTo>
                    <a:pt x="19811" y="0"/>
                  </a:lnTo>
                  <a:lnTo>
                    <a:pt x="15239" y="6857"/>
                  </a:lnTo>
                  <a:lnTo>
                    <a:pt x="12953" y="10667"/>
                  </a:lnTo>
                  <a:lnTo>
                    <a:pt x="9203" y="17787"/>
                  </a:lnTo>
                  <a:lnTo>
                    <a:pt x="6953" y="25336"/>
                  </a:lnTo>
                  <a:lnTo>
                    <a:pt x="5988" y="33170"/>
                  </a:lnTo>
                  <a:lnTo>
                    <a:pt x="6096" y="41147"/>
                  </a:lnTo>
                  <a:lnTo>
                    <a:pt x="35814" y="65722"/>
                  </a:lnTo>
                  <a:lnTo>
                    <a:pt x="42052" y="67413"/>
                  </a:lnTo>
                  <a:lnTo>
                    <a:pt x="48006" y="70103"/>
                  </a:lnTo>
                  <a:lnTo>
                    <a:pt x="51816" y="71627"/>
                  </a:lnTo>
                  <a:lnTo>
                    <a:pt x="50292" y="73151"/>
                  </a:lnTo>
                  <a:lnTo>
                    <a:pt x="26670" y="86867"/>
                  </a:lnTo>
                  <a:lnTo>
                    <a:pt x="21216" y="88653"/>
                  </a:lnTo>
                  <a:lnTo>
                    <a:pt x="13335" y="90868"/>
                  </a:lnTo>
                  <a:lnTo>
                    <a:pt x="5453" y="92225"/>
                  </a:lnTo>
                  <a:lnTo>
                    <a:pt x="0" y="91439"/>
                  </a:lnTo>
                  <a:lnTo>
                    <a:pt x="0" y="90677"/>
                  </a:lnTo>
                  <a:lnTo>
                    <a:pt x="0" y="89153"/>
                  </a:lnTo>
                  <a:lnTo>
                    <a:pt x="0" y="88391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6760464" y="2705100"/>
              <a:ext cx="49529" cy="81280"/>
            </a:xfrm>
            <a:custGeom>
              <a:rect b="b" l="l" r="r" t="t"/>
              <a:pathLst>
                <a:path extrusionOk="0" h="81280" w="49529">
                  <a:moveTo>
                    <a:pt x="35051" y="0"/>
                  </a:moveTo>
                  <a:lnTo>
                    <a:pt x="9274" y="29420"/>
                  </a:lnTo>
                  <a:lnTo>
                    <a:pt x="9810" y="35337"/>
                  </a:lnTo>
                  <a:lnTo>
                    <a:pt x="46481" y="54102"/>
                  </a:lnTo>
                  <a:lnTo>
                    <a:pt x="48005" y="54864"/>
                  </a:lnTo>
                  <a:lnTo>
                    <a:pt x="49529" y="56388"/>
                  </a:lnTo>
                  <a:lnTo>
                    <a:pt x="48005" y="63246"/>
                  </a:lnTo>
                  <a:lnTo>
                    <a:pt x="46481" y="64008"/>
                  </a:lnTo>
                  <a:lnTo>
                    <a:pt x="38099" y="67818"/>
                  </a:lnTo>
                  <a:lnTo>
                    <a:pt x="30980" y="71318"/>
                  </a:lnTo>
                  <a:lnTo>
                    <a:pt x="23431" y="74676"/>
                  </a:lnTo>
                  <a:lnTo>
                    <a:pt x="15597" y="77462"/>
                  </a:lnTo>
                  <a:lnTo>
                    <a:pt x="7619" y="79248"/>
                  </a:lnTo>
                  <a:lnTo>
                    <a:pt x="0" y="80772"/>
                  </a:lnTo>
                  <a:lnTo>
                    <a:pt x="4571" y="80010"/>
                  </a:lnTo>
                  <a:lnTo>
                    <a:pt x="2285" y="7543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42"/>
            <p:cNvSpPr/>
            <p:nvPr/>
          </p:nvSpPr>
          <p:spPr>
            <a:xfrm>
              <a:off x="6844284" y="2708910"/>
              <a:ext cx="37465" cy="62864"/>
            </a:xfrm>
            <a:custGeom>
              <a:rect b="b" l="l" r="r" t="t"/>
              <a:pathLst>
                <a:path extrusionOk="0" h="62864" w="37465">
                  <a:moveTo>
                    <a:pt x="16764" y="0"/>
                  </a:moveTo>
                  <a:lnTo>
                    <a:pt x="9989" y="9917"/>
                  </a:lnTo>
                  <a:lnTo>
                    <a:pt x="5429" y="18192"/>
                  </a:lnTo>
                  <a:lnTo>
                    <a:pt x="2726" y="26896"/>
                  </a:lnTo>
                  <a:lnTo>
                    <a:pt x="1524" y="38100"/>
                  </a:lnTo>
                  <a:lnTo>
                    <a:pt x="1524" y="45720"/>
                  </a:lnTo>
                  <a:lnTo>
                    <a:pt x="0" y="55626"/>
                  </a:lnTo>
                  <a:lnTo>
                    <a:pt x="7620" y="59436"/>
                  </a:lnTo>
                  <a:lnTo>
                    <a:pt x="12954" y="62484"/>
                  </a:lnTo>
                  <a:lnTo>
                    <a:pt x="25908" y="60960"/>
                  </a:lnTo>
                  <a:lnTo>
                    <a:pt x="31242" y="58674"/>
                  </a:lnTo>
                  <a:lnTo>
                    <a:pt x="33528" y="57150"/>
                  </a:lnTo>
                  <a:lnTo>
                    <a:pt x="35052" y="55626"/>
                  </a:lnTo>
                  <a:lnTo>
                    <a:pt x="37338" y="5410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42"/>
            <p:cNvSpPr/>
            <p:nvPr/>
          </p:nvSpPr>
          <p:spPr>
            <a:xfrm>
              <a:off x="6850380" y="2705862"/>
              <a:ext cx="39370" cy="25400"/>
            </a:xfrm>
            <a:custGeom>
              <a:rect b="b" l="l" r="r" t="t"/>
              <a:pathLst>
                <a:path extrusionOk="0" h="25400" w="39370">
                  <a:moveTo>
                    <a:pt x="0" y="25146"/>
                  </a:moveTo>
                  <a:lnTo>
                    <a:pt x="38862" y="10668"/>
                  </a:lnTo>
                  <a:lnTo>
                    <a:pt x="37338" y="11430"/>
                  </a:lnTo>
                  <a:lnTo>
                    <a:pt x="38861" y="6858"/>
                  </a:lnTo>
                  <a:lnTo>
                    <a:pt x="34290" y="2286"/>
                  </a:lnTo>
                  <a:lnTo>
                    <a:pt x="28955" y="1524"/>
                  </a:lnTo>
                  <a:lnTo>
                    <a:pt x="22859" y="762"/>
                  </a:lnTo>
                  <a:lnTo>
                    <a:pt x="17525" y="0"/>
                  </a:lnTo>
                  <a:lnTo>
                    <a:pt x="14477" y="1524"/>
                  </a:lnTo>
                  <a:lnTo>
                    <a:pt x="10667" y="304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42"/>
            <p:cNvSpPr/>
            <p:nvPr/>
          </p:nvSpPr>
          <p:spPr>
            <a:xfrm>
              <a:off x="6893814" y="2663952"/>
              <a:ext cx="52070" cy="106044"/>
            </a:xfrm>
            <a:custGeom>
              <a:rect b="b" l="l" r="r" t="t"/>
              <a:pathLst>
                <a:path extrusionOk="0" h="106044" w="52070">
                  <a:moveTo>
                    <a:pt x="43433" y="0"/>
                  </a:moveTo>
                  <a:lnTo>
                    <a:pt x="45315" y="12787"/>
                  </a:lnTo>
                  <a:lnTo>
                    <a:pt x="46481" y="25146"/>
                  </a:lnTo>
                  <a:lnTo>
                    <a:pt x="47077" y="37504"/>
                  </a:lnTo>
                  <a:lnTo>
                    <a:pt x="47243" y="50292"/>
                  </a:lnTo>
                  <a:lnTo>
                    <a:pt x="46934" y="62984"/>
                  </a:lnTo>
                  <a:lnTo>
                    <a:pt x="46481" y="75819"/>
                  </a:lnTo>
                  <a:lnTo>
                    <a:pt x="46601" y="88653"/>
                  </a:lnTo>
                  <a:lnTo>
                    <a:pt x="48005" y="101346"/>
                  </a:lnTo>
                  <a:lnTo>
                    <a:pt x="48767" y="104394"/>
                  </a:lnTo>
                  <a:lnTo>
                    <a:pt x="49529" y="105918"/>
                  </a:lnTo>
                  <a:lnTo>
                    <a:pt x="50291" y="103632"/>
                  </a:lnTo>
                  <a:lnTo>
                    <a:pt x="51815" y="97536"/>
                  </a:lnTo>
                  <a:lnTo>
                    <a:pt x="51053" y="92964"/>
                  </a:lnTo>
                  <a:lnTo>
                    <a:pt x="19811" y="65532"/>
                  </a:lnTo>
                  <a:lnTo>
                    <a:pt x="9905" y="65532"/>
                  </a:lnTo>
                  <a:lnTo>
                    <a:pt x="4571" y="71628"/>
                  </a:lnTo>
                  <a:lnTo>
                    <a:pt x="2285" y="75438"/>
                  </a:lnTo>
                  <a:lnTo>
                    <a:pt x="0" y="86106"/>
                  </a:lnTo>
                  <a:lnTo>
                    <a:pt x="4571" y="89916"/>
                  </a:lnTo>
                  <a:lnTo>
                    <a:pt x="41147" y="92202"/>
                  </a:lnTo>
                  <a:lnTo>
                    <a:pt x="44195" y="91440"/>
                  </a:lnTo>
                  <a:lnTo>
                    <a:pt x="49529" y="86868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42"/>
            <p:cNvSpPr/>
            <p:nvPr/>
          </p:nvSpPr>
          <p:spPr>
            <a:xfrm>
              <a:off x="7004304" y="2590800"/>
              <a:ext cx="10795" cy="35560"/>
            </a:xfrm>
            <a:custGeom>
              <a:rect b="b" l="l" r="r" t="t"/>
              <a:pathLst>
                <a:path extrusionOk="0" h="35560" w="10795">
                  <a:moveTo>
                    <a:pt x="10668" y="0"/>
                  </a:moveTo>
                  <a:lnTo>
                    <a:pt x="8358" y="7560"/>
                  </a:lnTo>
                  <a:lnTo>
                    <a:pt x="5334" y="15335"/>
                  </a:lnTo>
                  <a:lnTo>
                    <a:pt x="2309" y="23252"/>
                  </a:lnTo>
                  <a:lnTo>
                    <a:pt x="0" y="31242"/>
                  </a:lnTo>
                  <a:lnTo>
                    <a:pt x="0" y="33528"/>
                  </a:lnTo>
                  <a:lnTo>
                    <a:pt x="0" y="3505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42"/>
            <p:cNvSpPr/>
            <p:nvPr/>
          </p:nvSpPr>
          <p:spPr>
            <a:xfrm>
              <a:off x="7022592" y="2602230"/>
              <a:ext cx="17779" cy="47625"/>
            </a:xfrm>
            <a:custGeom>
              <a:rect b="b" l="l" r="r" t="t"/>
              <a:pathLst>
                <a:path extrusionOk="0" h="47625" w="17779">
                  <a:moveTo>
                    <a:pt x="17525" y="0"/>
                  </a:moveTo>
                  <a:lnTo>
                    <a:pt x="3047" y="41910"/>
                  </a:lnTo>
                  <a:lnTo>
                    <a:pt x="2285" y="43434"/>
                  </a:lnTo>
                  <a:lnTo>
                    <a:pt x="0" y="47244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8" name="Google Shape;1218;p42"/>
          <p:cNvGrpSpPr/>
          <p:nvPr/>
        </p:nvGrpSpPr>
        <p:grpSpPr>
          <a:xfrm>
            <a:off x="6621142" y="2288800"/>
            <a:ext cx="1026265" cy="215287"/>
            <a:chOff x="7283183" y="2593835"/>
            <a:chExt cx="1128880" cy="243979"/>
          </a:xfrm>
        </p:grpSpPr>
        <p:pic>
          <p:nvPicPr>
            <p:cNvPr id="1219" name="Google Shape;1219;p4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283183" y="2667654"/>
              <a:ext cx="148615" cy="1074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0" name="Google Shape;1220;p42"/>
            <p:cNvSpPr/>
            <p:nvPr/>
          </p:nvSpPr>
          <p:spPr>
            <a:xfrm>
              <a:off x="7464266" y="2636520"/>
              <a:ext cx="76834" cy="201294"/>
            </a:xfrm>
            <a:custGeom>
              <a:rect b="b" l="l" r="r" t="t"/>
              <a:pathLst>
                <a:path extrusionOk="0" h="201294" w="76834">
                  <a:moveTo>
                    <a:pt x="17811" y="0"/>
                  </a:moveTo>
                  <a:lnTo>
                    <a:pt x="18359" y="18288"/>
                  </a:lnTo>
                  <a:lnTo>
                    <a:pt x="18764" y="36576"/>
                  </a:lnTo>
                  <a:lnTo>
                    <a:pt x="18883" y="54864"/>
                  </a:lnTo>
                  <a:lnTo>
                    <a:pt x="18573" y="73152"/>
                  </a:lnTo>
                  <a:lnTo>
                    <a:pt x="17383" y="94285"/>
                  </a:lnTo>
                  <a:lnTo>
                    <a:pt x="15335" y="115347"/>
                  </a:lnTo>
                  <a:lnTo>
                    <a:pt x="13001" y="136267"/>
                  </a:lnTo>
                  <a:lnTo>
                    <a:pt x="10953" y="156972"/>
                  </a:lnTo>
                  <a:lnTo>
                    <a:pt x="10215" y="168056"/>
                  </a:lnTo>
                  <a:lnTo>
                    <a:pt x="9620" y="179355"/>
                  </a:lnTo>
                  <a:lnTo>
                    <a:pt x="9882" y="190511"/>
                  </a:lnTo>
                  <a:lnTo>
                    <a:pt x="11715" y="201168"/>
                  </a:lnTo>
                  <a:lnTo>
                    <a:pt x="16883" y="196465"/>
                  </a:lnTo>
                  <a:lnTo>
                    <a:pt x="19335" y="189833"/>
                  </a:lnTo>
                  <a:lnTo>
                    <a:pt x="20073" y="182201"/>
                  </a:lnTo>
                  <a:lnTo>
                    <a:pt x="20097" y="174498"/>
                  </a:lnTo>
                  <a:lnTo>
                    <a:pt x="19716" y="158996"/>
                  </a:lnTo>
                  <a:lnTo>
                    <a:pt x="17621" y="144208"/>
                  </a:lnTo>
                  <a:lnTo>
                    <a:pt x="14097" y="129706"/>
                  </a:lnTo>
                  <a:lnTo>
                    <a:pt x="9429" y="115062"/>
                  </a:lnTo>
                  <a:lnTo>
                    <a:pt x="6191" y="105501"/>
                  </a:lnTo>
                  <a:lnTo>
                    <a:pt x="2381" y="94011"/>
                  </a:lnTo>
                  <a:lnTo>
                    <a:pt x="0" y="82379"/>
                  </a:lnTo>
                  <a:lnTo>
                    <a:pt x="1047" y="72390"/>
                  </a:lnTo>
                  <a:lnTo>
                    <a:pt x="7155" y="65020"/>
                  </a:lnTo>
                  <a:lnTo>
                    <a:pt x="16192" y="61436"/>
                  </a:lnTo>
                  <a:lnTo>
                    <a:pt x="26229" y="60281"/>
                  </a:lnTo>
                  <a:lnTo>
                    <a:pt x="35337" y="60198"/>
                  </a:lnTo>
                  <a:lnTo>
                    <a:pt x="45898" y="60067"/>
                  </a:lnTo>
                  <a:lnTo>
                    <a:pt x="56388" y="61436"/>
                  </a:lnTo>
                  <a:lnTo>
                    <a:pt x="65877" y="65234"/>
                  </a:lnTo>
                  <a:lnTo>
                    <a:pt x="73437" y="72389"/>
                  </a:lnTo>
                  <a:lnTo>
                    <a:pt x="76807" y="80772"/>
                  </a:lnTo>
                  <a:lnTo>
                    <a:pt x="74676" y="88582"/>
                  </a:lnTo>
                  <a:lnTo>
                    <a:pt x="41017" y="115919"/>
                  </a:lnTo>
                  <a:lnTo>
                    <a:pt x="33051" y="11887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42"/>
            <p:cNvSpPr/>
            <p:nvPr/>
          </p:nvSpPr>
          <p:spPr>
            <a:xfrm>
              <a:off x="7555230" y="2677668"/>
              <a:ext cx="116204" cy="64769"/>
            </a:xfrm>
            <a:custGeom>
              <a:rect b="b" l="l" r="r" t="t"/>
              <a:pathLst>
                <a:path extrusionOk="0" h="64769" w="116204">
                  <a:moveTo>
                    <a:pt x="0" y="3810"/>
                  </a:moveTo>
                  <a:lnTo>
                    <a:pt x="9655" y="2464"/>
                  </a:lnTo>
                  <a:lnTo>
                    <a:pt x="16668" y="2762"/>
                  </a:lnTo>
                  <a:lnTo>
                    <a:pt x="22395" y="6060"/>
                  </a:lnTo>
                  <a:lnTo>
                    <a:pt x="35052" y="46482"/>
                  </a:lnTo>
                  <a:lnTo>
                    <a:pt x="35052" y="52578"/>
                  </a:lnTo>
                  <a:lnTo>
                    <a:pt x="35814" y="59436"/>
                  </a:lnTo>
                  <a:lnTo>
                    <a:pt x="32004" y="64770"/>
                  </a:lnTo>
                  <a:lnTo>
                    <a:pt x="31242" y="64770"/>
                  </a:lnTo>
                  <a:lnTo>
                    <a:pt x="30480" y="64770"/>
                  </a:lnTo>
                  <a:lnTo>
                    <a:pt x="30646" y="57459"/>
                  </a:lnTo>
                  <a:lnTo>
                    <a:pt x="31242" y="50292"/>
                  </a:lnTo>
                  <a:lnTo>
                    <a:pt x="50363" y="9024"/>
                  </a:lnTo>
                  <a:lnTo>
                    <a:pt x="73914" y="0"/>
                  </a:lnTo>
                  <a:lnTo>
                    <a:pt x="78486" y="3810"/>
                  </a:lnTo>
                  <a:lnTo>
                    <a:pt x="81974" y="9024"/>
                  </a:lnTo>
                  <a:lnTo>
                    <a:pt x="82962" y="15811"/>
                  </a:lnTo>
                  <a:lnTo>
                    <a:pt x="82665" y="22883"/>
                  </a:lnTo>
                  <a:lnTo>
                    <a:pt x="82296" y="28956"/>
                  </a:lnTo>
                  <a:lnTo>
                    <a:pt x="82057" y="36266"/>
                  </a:lnTo>
                  <a:lnTo>
                    <a:pt x="81534" y="43434"/>
                  </a:lnTo>
                  <a:lnTo>
                    <a:pt x="81010" y="50601"/>
                  </a:lnTo>
                  <a:lnTo>
                    <a:pt x="80772" y="57912"/>
                  </a:lnTo>
                  <a:lnTo>
                    <a:pt x="80772" y="61722"/>
                  </a:lnTo>
                  <a:lnTo>
                    <a:pt x="80010" y="62484"/>
                  </a:lnTo>
                  <a:lnTo>
                    <a:pt x="81534" y="64008"/>
                  </a:lnTo>
                  <a:lnTo>
                    <a:pt x="90678" y="64008"/>
                  </a:lnTo>
                  <a:lnTo>
                    <a:pt x="98298" y="64008"/>
                  </a:lnTo>
                  <a:lnTo>
                    <a:pt x="105918" y="57912"/>
                  </a:lnTo>
                  <a:lnTo>
                    <a:pt x="111252" y="52578"/>
                  </a:lnTo>
                  <a:lnTo>
                    <a:pt x="113538" y="51054"/>
                  </a:lnTo>
                  <a:lnTo>
                    <a:pt x="115823" y="4572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42"/>
            <p:cNvSpPr/>
            <p:nvPr/>
          </p:nvSpPr>
          <p:spPr>
            <a:xfrm>
              <a:off x="7620762" y="2663190"/>
              <a:ext cx="50800" cy="38735"/>
            </a:xfrm>
            <a:custGeom>
              <a:rect b="b" l="l" r="r" t="t"/>
              <a:pathLst>
                <a:path extrusionOk="0" h="38735" w="50800">
                  <a:moveTo>
                    <a:pt x="7620" y="35051"/>
                  </a:moveTo>
                  <a:lnTo>
                    <a:pt x="17466" y="37766"/>
                  </a:lnTo>
                  <a:lnTo>
                    <a:pt x="25241" y="38480"/>
                  </a:lnTo>
                  <a:lnTo>
                    <a:pt x="32587" y="36337"/>
                  </a:lnTo>
                  <a:lnTo>
                    <a:pt x="41148" y="30479"/>
                  </a:lnTo>
                  <a:lnTo>
                    <a:pt x="45243" y="26408"/>
                  </a:lnTo>
                  <a:lnTo>
                    <a:pt x="48768" y="21335"/>
                  </a:lnTo>
                  <a:lnTo>
                    <a:pt x="50577" y="15692"/>
                  </a:lnTo>
                  <a:lnTo>
                    <a:pt x="49530" y="9905"/>
                  </a:lnTo>
                  <a:lnTo>
                    <a:pt x="44374" y="5048"/>
                  </a:lnTo>
                  <a:lnTo>
                    <a:pt x="36861" y="2476"/>
                  </a:lnTo>
                  <a:lnTo>
                    <a:pt x="28634" y="1333"/>
                  </a:lnTo>
                  <a:lnTo>
                    <a:pt x="21336" y="761"/>
                  </a:lnTo>
                  <a:lnTo>
                    <a:pt x="12192" y="0"/>
                  </a:lnTo>
                  <a:lnTo>
                    <a:pt x="3810" y="2285"/>
                  </a:lnTo>
                  <a:lnTo>
                    <a:pt x="0" y="12191"/>
                  </a:lnTo>
                  <a:lnTo>
                    <a:pt x="0" y="12953"/>
                  </a:lnTo>
                  <a:lnTo>
                    <a:pt x="0" y="14477"/>
                  </a:lnTo>
                  <a:lnTo>
                    <a:pt x="0" y="15239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42"/>
            <p:cNvSpPr/>
            <p:nvPr/>
          </p:nvSpPr>
          <p:spPr>
            <a:xfrm>
              <a:off x="7693914" y="2658618"/>
              <a:ext cx="224154" cy="82550"/>
            </a:xfrm>
            <a:custGeom>
              <a:rect b="b" l="l" r="r" t="t"/>
              <a:pathLst>
                <a:path extrusionOk="0" h="82550" w="224154">
                  <a:moveTo>
                    <a:pt x="37338" y="16001"/>
                  </a:moveTo>
                  <a:lnTo>
                    <a:pt x="35052" y="10667"/>
                  </a:lnTo>
                  <a:lnTo>
                    <a:pt x="32766" y="5333"/>
                  </a:lnTo>
                  <a:lnTo>
                    <a:pt x="29718" y="0"/>
                  </a:lnTo>
                  <a:lnTo>
                    <a:pt x="30158" y="6857"/>
                  </a:lnTo>
                  <a:lnTo>
                    <a:pt x="30384" y="13715"/>
                  </a:lnTo>
                  <a:lnTo>
                    <a:pt x="30468" y="20573"/>
                  </a:lnTo>
                  <a:lnTo>
                    <a:pt x="30480" y="27431"/>
                  </a:lnTo>
                  <a:lnTo>
                    <a:pt x="30063" y="37492"/>
                  </a:lnTo>
                  <a:lnTo>
                    <a:pt x="29432" y="47910"/>
                  </a:lnTo>
                  <a:lnTo>
                    <a:pt x="29515" y="58185"/>
                  </a:lnTo>
                  <a:lnTo>
                    <a:pt x="31242" y="67817"/>
                  </a:lnTo>
                  <a:lnTo>
                    <a:pt x="32766" y="73913"/>
                  </a:lnTo>
                  <a:lnTo>
                    <a:pt x="37338" y="78485"/>
                  </a:lnTo>
                  <a:lnTo>
                    <a:pt x="40386" y="82295"/>
                  </a:lnTo>
                  <a:lnTo>
                    <a:pt x="30218" y="82295"/>
                  </a:lnTo>
                  <a:lnTo>
                    <a:pt x="20193" y="82295"/>
                  </a:lnTo>
                  <a:lnTo>
                    <a:pt x="10167" y="82295"/>
                  </a:lnTo>
                  <a:lnTo>
                    <a:pt x="0" y="82295"/>
                  </a:lnTo>
                  <a:lnTo>
                    <a:pt x="7548" y="81272"/>
                  </a:lnTo>
                  <a:lnTo>
                    <a:pt x="15240" y="80390"/>
                  </a:lnTo>
                  <a:lnTo>
                    <a:pt x="22931" y="79509"/>
                  </a:lnTo>
                  <a:lnTo>
                    <a:pt x="63341" y="69341"/>
                  </a:lnTo>
                  <a:lnTo>
                    <a:pt x="101738" y="51077"/>
                  </a:lnTo>
                  <a:lnTo>
                    <a:pt x="144375" y="56721"/>
                  </a:lnTo>
                  <a:lnTo>
                    <a:pt x="154293" y="26050"/>
                  </a:lnTo>
                  <a:lnTo>
                    <a:pt x="153924" y="18287"/>
                  </a:lnTo>
                  <a:lnTo>
                    <a:pt x="152400" y="12953"/>
                  </a:lnTo>
                  <a:lnTo>
                    <a:pt x="153162" y="12191"/>
                  </a:lnTo>
                  <a:lnTo>
                    <a:pt x="150876" y="9143"/>
                  </a:lnTo>
                  <a:lnTo>
                    <a:pt x="148590" y="13715"/>
                  </a:lnTo>
                  <a:lnTo>
                    <a:pt x="147828" y="16001"/>
                  </a:lnTo>
                  <a:lnTo>
                    <a:pt x="147828" y="20573"/>
                  </a:lnTo>
                  <a:lnTo>
                    <a:pt x="147316" y="29837"/>
                  </a:lnTo>
                  <a:lnTo>
                    <a:pt x="147161" y="39242"/>
                  </a:lnTo>
                  <a:lnTo>
                    <a:pt x="147720" y="48648"/>
                  </a:lnTo>
                  <a:lnTo>
                    <a:pt x="149352" y="57911"/>
                  </a:lnTo>
                  <a:lnTo>
                    <a:pt x="151638" y="64007"/>
                  </a:lnTo>
                  <a:lnTo>
                    <a:pt x="153162" y="68579"/>
                  </a:lnTo>
                  <a:lnTo>
                    <a:pt x="158496" y="71627"/>
                  </a:lnTo>
                  <a:lnTo>
                    <a:pt x="159258" y="71627"/>
                  </a:lnTo>
                  <a:lnTo>
                    <a:pt x="160020" y="71627"/>
                  </a:lnTo>
                  <a:lnTo>
                    <a:pt x="160472" y="64889"/>
                  </a:lnTo>
                  <a:lnTo>
                    <a:pt x="160782" y="58292"/>
                  </a:lnTo>
                  <a:lnTo>
                    <a:pt x="170759" y="14311"/>
                  </a:lnTo>
                  <a:lnTo>
                    <a:pt x="187356" y="5905"/>
                  </a:lnTo>
                  <a:lnTo>
                    <a:pt x="195834" y="8762"/>
                  </a:lnTo>
                  <a:lnTo>
                    <a:pt x="218003" y="44160"/>
                  </a:lnTo>
                  <a:lnTo>
                    <a:pt x="219456" y="51815"/>
                  </a:lnTo>
                  <a:lnTo>
                    <a:pt x="220980" y="58673"/>
                  </a:lnTo>
                  <a:lnTo>
                    <a:pt x="220980" y="56387"/>
                  </a:lnTo>
                  <a:lnTo>
                    <a:pt x="224028" y="59435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42"/>
            <p:cNvSpPr/>
            <p:nvPr/>
          </p:nvSpPr>
          <p:spPr>
            <a:xfrm>
              <a:off x="7958328" y="2600706"/>
              <a:ext cx="6350" cy="113030"/>
            </a:xfrm>
            <a:custGeom>
              <a:rect b="b" l="l" r="r" t="t"/>
              <a:pathLst>
                <a:path extrusionOk="0" h="113030" w="6350">
                  <a:moveTo>
                    <a:pt x="1524" y="0"/>
                  </a:moveTo>
                  <a:lnTo>
                    <a:pt x="6096" y="50292"/>
                  </a:lnTo>
                  <a:lnTo>
                    <a:pt x="6286" y="73914"/>
                  </a:lnTo>
                  <a:lnTo>
                    <a:pt x="6096" y="85867"/>
                  </a:lnTo>
                  <a:lnTo>
                    <a:pt x="5334" y="97536"/>
                  </a:lnTo>
                  <a:lnTo>
                    <a:pt x="4572" y="104394"/>
                  </a:lnTo>
                  <a:lnTo>
                    <a:pt x="3048" y="108204"/>
                  </a:lnTo>
                  <a:lnTo>
                    <a:pt x="0" y="112776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42"/>
            <p:cNvSpPr/>
            <p:nvPr/>
          </p:nvSpPr>
          <p:spPr>
            <a:xfrm>
              <a:off x="7930134" y="2642616"/>
              <a:ext cx="45084" cy="13969"/>
            </a:xfrm>
            <a:custGeom>
              <a:rect b="b" l="l" r="r" t="t"/>
              <a:pathLst>
                <a:path extrusionOk="0" h="13969" w="45084">
                  <a:moveTo>
                    <a:pt x="0" y="13715"/>
                  </a:moveTo>
                  <a:lnTo>
                    <a:pt x="12168" y="11787"/>
                  </a:lnTo>
                  <a:lnTo>
                    <a:pt x="23050" y="9143"/>
                  </a:lnTo>
                  <a:lnTo>
                    <a:pt x="33647" y="5357"/>
                  </a:lnTo>
                  <a:lnTo>
                    <a:pt x="44958" y="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26" name="Google Shape;1226;p4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011845" y="2631173"/>
              <a:ext cx="90512" cy="94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7" name="Google Shape;1227;p4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8136623" y="2593835"/>
              <a:ext cx="275440" cy="1310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8" name="Google Shape;1228;p42"/>
          <p:cNvGrpSpPr/>
          <p:nvPr/>
        </p:nvGrpSpPr>
        <p:grpSpPr>
          <a:xfrm>
            <a:off x="7958119" y="2235009"/>
            <a:ext cx="160044" cy="119528"/>
            <a:chOff x="8753843" y="2532875"/>
            <a:chExt cx="176047" cy="135458"/>
          </a:xfrm>
        </p:grpSpPr>
        <p:sp>
          <p:nvSpPr>
            <p:cNvPr id="1229" name="Google Shape;1229;p42"/>
            <p:cNvSpPr/>
            <p:nvPr/>
          </p:nvSpPr>
          <p:spPr>
            <a:xfrm>
              <a:off x="8753843" y="2597848"/>
              <a:ext cx="48259" cy="70485"/>
            </a:xfrm>
            <a:custGeom>
              <a:rect b="b" l="l" r="r" t="t"/>
              <a:pathLst>
                <a:path extrusionOk="0" h="70485" w="48259">
                  <a:moveTo>
                    <a:pt x="6107" y="9715"/>
                  </a:moveTo>
                  <a:lnTo>
                    <a:pt x="3119" y="21109"/>
                  </a:lnTo>
                  <a:lnTo>
                    <a:pt x="1059" y="31146"/>
                  </a:lnTo>
                  <a:lnTo>
                    <a:pt x="0" y="41326"/>
                  </a:lnTo>
                  <a:lnTo>
                    <a:pt x="11" y="53149"/>
                  </a:lnTo>
                  <a:lnTo>
                    <a:pt x="773" y="63817"/>
                  </a:lnTo>
                  <a:lnTo>
                    <a:pt x="3821" y="69151"/>
                  </a:lnTo>
                  <a:lnTo>
                    <a:pt x="15251" y="69913"/>
                  </a:lnTo>
                  <a:lnTo>
                    <a:pt x="23931" y="69330"/>
                  </a:lnTo>
                  <a:lnTo>
                    <a:pt x="47827" y="36004"/>
                  </a:lnTo>
                  <a:lnTo>
                    <a:pt x="47398" y="27003"/>
                  </a:lnTo>
                  <a:lnTo>
                    <a:pt x="44969" y="18859"/>
                  </a:lnTo>
                  <a:lnTo>
                    <a:pt x="39266" y="10763"/>
                  </a:lnTo>
                  <a:lnTo>
                    <a:pt x="30206" y="3809"/>
                  </a:lnTo>
                  <a:lnTo>
                    <a:pt x="19573" y="0"/>
                  </a:lnTo>
                  <a:lnTo>
                    <a:pt x="9155" y="1333"/>
                  </a:lnTo>
                  <a:lnTo>
                    <a:pt x="4583" y="3619"/>
                  </a:lnTo>
                  <a:lnTo>
                    <a:pt x="7631" y="6667"/>
                  </a:lnTo>
                  <a:lnTo>
                    <a:pt x="9155" y="9715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30" name="Google Shape;1230;p4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8846045" y="2532875"/>
              <a:ext cx="83845" cy="1303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31" name="Google Shape;1231;p4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8339472" y="2195893"/>
            <a:ext cx="321708" cy="134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2" name="Google Shape;1232;p42"/>
          <p:cNvGrpSpPr/>
          <p:nvPr/>
        </p:nvGrpSpPr>
        <p:grpSpPr>
          <a:xfrm>
            <a:off x="3125605" y="2827383"/>
            <a:ext cx="358166" cy="158706"/>
            <a:chOff x="3438131" y="3204197"/>
            <a:chExt cx="393979" cy="179857"/>
          </a:xfrm>
        </p:grpSpPr>
        <p:pic>
          <p:nvPicPr>
            <p:cNvPr id="1233" name="Google Shape;1233;p42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3438131" y="3268967"/>
              <a:ext cx="106693" cy="1150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4" name="Google Shape;1234;p42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3564623" y="3204197"/>
              <a:ext cx="267487" cy="1661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35" name="Google Shape;1235;p4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3683219" y="2804373"/>
            <a:ext cx="396955" cy="2192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6" name="Google Shape;1236;p42"/>
          <p:cNvGrpSpPr/>
          <p:nvPr/>
        </p:nvGrpSpPr>
        <p:grpSpPr>
          <a:xfrm>
            <a:off x="6071295" y="2726210"/>
            <a:ext cx="146751" cy="81111"/>
            <a:chOff x="6678358" y="3089540"/>
            <a:chExt cx="161425" cy="91921"/>
          </a:xfrm>
        </p:grpSpPr>
        <p:sp>
          <p:nvSpPr>
            <p:cNvPr id="1237" name="Google Shape;1237;p42"/>
            <p:cNvSpPr/>
            <p:nvPr/>
          </p:nvSpPr>
          <p:spPr>
            <a:xfrm>
              <a:off x="6678358" y="3108436"/>
              <a:ext cx="46354" cy="73025"/>
            </a:xfrm>
            <a:custGeom>
              <a:rect b="b" l="l" r="r" t="t"/>
              <a:pathLst>
                <a:path extrusionOk="0" h="73025" w="46354">
                  <a:moveTo>
                    <a:pt x="4381" y="21097"/>
                  </a:moveTo>
                  <a:lnTo>
                    <a:pt x="1262" y="31420"/>
                  </a:lnTo>
                  <a:lnTo>
                    <a:pt x="0" y="39671"/>
                  </a:lnTo>
                  <a:lnTo>
                    <a:pt x="738" y="47779"/>
                  </a:lnTo>
                  <a:lnTo>
                    <a:pt x="3619" y="57673"/>
                  </a:lnTo>
                  <a:lnTo>
                    <a:pt x="5905" y="64531"/>
                  </a:lnTo>
                  <a:lnTo>
                    <a:pt x="8953" y="72151"/>
                  </a:lnTo>
                  <a:lnTo>
                    <a:pt x="16573" y="72913"/>
                  </a:lnTo>
                  <a:lnTo>
                    <a:pt x="23848" y="72782"/>
                  </a:lnTo>
                  <a:lnTo>
                    <a:pt x="44767" y="33766"/>
                  </a:lnTo>
                  <a:lnTo>
                    <a:pt x="46029" y="20490"/>
                  </a:lnTo>
                  <a:lnTo>
                    <a:pt x="44005" y="8143"/>
                  </a:lnTo>
                  <a:lnTo>
                    <a:pt x="40112" y="3428"/>
                  </a:lnTo>
                  <a:lnTo>
                    <a:pt x="34004" y="714"/>
                  </a:lnTo>
                  <a:lnTo>
                    <a:pt x="27181" y="0"/>
                  </a:lnTo>
                  <a:lnTo>
                    <a:pt x="21145" y="1285"/>
                  </a:lnTo>
                  <a:lnTo>
                    <a:pt x="15049" y="3571"/>
                  </a:lnTo>
                  <a:lnTo>
                    <a:pt x="14287" y="8905"/>
                  </a:lnTo>
                  <a:lnTo>
                    <a:pt x="12763" y="14239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38" name="Google Shape;1238;p42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6753593" y="3089540"/>
              <a:ext cx="86190" cy="902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39" name="Google Shape;1239;p42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6376597" y="2706881"/>
            <a:ext cx="109419" cy="99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0" name="Google Shape;1240;p42"/>
          <p:cNvGrpSpPr/>
          <p:nvPr/>
        </p:nvGrpSpPr>
        <p:grpSpPr>
          <a:xfrm>
            <a:off x="4329577" y="2668018"/>
            <a:ext cx="2593620" cy="499617"/>
            <a:chOff x="4762487" y="3023592"/>
            <a:chExt cx="2852953" cy="566202"/>
          </a:xfrm>
        </p:grpSpPr>
        <p:sp>
          <p:nvSpPr>
            <p:cNvPr id="1241" name="Google Shape;1241;p42"/>
            <p:cNvSpPr/>
            <p:nvPr/>
          </p:nvSpPr>
          <p:spPr>
            <a:xfrm>
              <a:off x="7274051" y="3027426"/>
              <a:ext cx="13334" cy="123189"/>
            </a:xfrm>
            <a:custGeom>
              <a:rect b="b" l="l" r="r" t="t"/>
              <a:pathLst>
                <a:path extrusionOk="0" h="123189" w="13334">
                  <a:moveTo>
                    <a:pt x="0" y="0"/>
                  </a:moveTo>
                  <a:lnTo>
                    <a:pt x="1273" y="15299"/>
                  </a:lnTo>
                  <a:lnTo>
                    <a:pt x="2762" y="30384"/>
                  </a:lnTo>
                  <a:lnTo>
                    <a:pt x="4393" y="45327"/>
                  </a:lnTo>
                  <a:lnTo>
                    <a:pt x="6096" y="60198"/>
                  </a:lnTo>
                  <a:lnTo>
                    <a:pt x="7429" y="72199"/>
                  </a:lnTo>
                  <a:lnTo>
                    <a:pt x="8191" y="84201"/>
                  </a:lnTo>
                  <a:lnTo>
                    <a:pt x="8667" y="96202"/>
                  </a:lnTo>
                  <a:lnTo>
                    <a:pt x="9144" y="108204"/>
                  </a:lnTo>
                  <a:lnTo>
                    <a:pt x="9144" y="116586"/>
                  </a:lnTo>
                  <a:lnTo>
                    <a:pt x="8382" y="118110"/>
                  </a:lnTo>
                  <a:lnTo>
                    <a:pt x="12954" y="122682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42"/>
            <p:cNvSpPr/>
            <p:nvPr/>
          </p:nvSpPr>
          <p:spPr>
            <a:xfrm>
              <a:off x="7330439" y="3082290"/>
              <a:ext cx="5715" cy="52069"/>
            </a:xfrm>
            <a:custGeom>
              <a:rect b="b" l="l" r="r" t="t"/>
              <a:pathLst>
                <a:path extrusionOk="0" h="52069" w="5715">
                  <a:moveTo>
                    <a:pt x="0" y="0"/>
                  </a:moveTo>
                  <a:lnTo>
                    <a:pt x="5334" y="40386"/>
                  </a:lnTo>
                  <a:lnTo>
                    <a:pt x="5334" y="45720"/>
                  </a:lnTo>
                  <a:lnTo>
                    <a:pt x="5334" y="51816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42"/>
            <p:cNvSpPr/>
            <p:nvPr/>
          </p:nvSpPr>
          <p:spPr>
            <a:xfrm>
              <a:off x="7321295" y="3029997"/>
              <a:ext cx="17145" cy="10160"/>
            </a:xfrm>
            <a:custGeom>
              <a:rect b="b" l="l" r="r" t="t"/>
              <a:pathLst>
                <a:path extrusionOk="0" h="10160" w="17145">
                  <a:moveTo>
                    <a:pt x="16764" y="3524"/>
                  </a:moveTo>
                  <a:lnTo>
                    <a:pt x="7393" y="940"/>
                  </a:lnTo>
                  <a:lnTo>
                    <a:pt x="2381" y="0"/>
                  </a:lnTo>
                  <a:lnTo>
                    <a:pt x="369" y="2345"/>
                  </a:lnTo>
                  <a:lnTo>
                    <a:pt x="0" y="9620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44" name="Google Shape;1244;p42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4762487" y="3074657"/>
              <a:ext cx="2852953" cy="515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5" name="Google Shape;1245;p42"/>
            <p:cNvSpPr/>
            <p:nvPr/>
          </p:nvSpPr>
          <p:spPr>
            <a:xfrm>
              <a:off x="7370921" y="3064513"/>
              <a:ext cx="62865" cy="76835"/>
            </a:xfrm>
            <a:custGeom>
              <a:rect b="b" l="l" r="r" t="t"/>
              <a:pathLst>
                <a:path extrusionOk="0" h="76835" w="62865">
                  <a:moveTo>
                    <a:pt x="9048" y="44446"/>
                  </a:moveTo>
                  <a:lnTo>
                    <a:pt x="9143" y="50863"/>
                  </a:lnTo>
                  <a:lnTo>
                    <a:pt x="9239" y="57495"/>
                  </a:lnTo>
                  <a:lnTo>
                    <a:pt x="9048" y="64269"/>
                  </a:lnTo>
                  <a:lnTo>
                    <a:pt x="8286" y="71116"/>
                  </a:lnTo>
                  <a:lnTo>
                    <a:pt x="8286" y="72640"/>
                  </a:lnTo>
                  <a:lnTo>
                    <a:pt x="7524" y="74164"/>
                  </a:lnTo>
                  <a:lnTo>
                    <a:pt x="6762" y="76450"/>
                  </a:lnTo>
                  <a:lnTo>
                    <a:pt x="2190" y="73402"/>
                  </a:lnTo>
                  <a:lnTo>
                    <a:pt x="2952" y="71116"/>
                  </a:lnTo>
                  <a:lnTo>
                    <a:pt x="1428" y="64258"/>
                  </a:lnTo>
                  <a:lnTo>
                    <a:pt x="464" y="55221"/>
                  </a:lnTo>
                  <a:lnTo>
                    <a:pt x="0" y="45684"/>
                  </a:lnTo>
                  <a:lnTo>
                    <a:pt x="250" y="36290"/>
                  </a:lnTo>
                  <a:lnTo>
                    <a:pt x="1428" y="27682"/>
                  </a:lnTo>
                  <a:lnTo>
                    <a:pt x="25217" y="0"/>
                  </a:lnTo>
                  <a:lnTo>
                    <a:pt x="31337" y="154"/>
                  </a:lnTo>
                  <a:lnTo>
                    <a:pt x="59400" y="27539"/>
                  </a:lnTo>
                  <a:lnTo>
                    <a:pt x="62388" y="45208"/>
                  </a:lnTo>
                  <a:lnTo>
                    <a:pt x="61626" y="53590"/>
                  </a:lnTo>
                  <a:lnTo>
                    <a:pt x="57816" y="61210"/>
                  </a:lnTo>
                  <a:lnTo>
                    <a:pt x="55530" y="64258"/>
                  </a:lnTo>
                  <a:lnTo>
                    <a:pt x="55530" y="65020"/>
                  </a:lnTo>
                  <a:lnTo>
                    <a:pt x="53244" y="66544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42"/>
            <p:cNvSpPr/>
            <p:nvPr/>
          </p:nvSpPr>
          <p:spPr>
            <a:xfrm>
              <a:off x="7473600" y="3057144"/>
              <a:ext cx="40004" cy="76200"/>
            </a:xfrm>
            <a:custGeom>
              <a:rect b="b" l="l" r="r" t="t"/>
              <a:pathLst>
                <a:path extrusionOk="0" h="76200" w="40004">
                  <a:moveTo>
                    <a:pt x="2381" y="0"/>
                  </a:moveTo>
                  <a:lnTo>
                    <a:pt x="11" y="43362"/>
                  </a:lnTo>
                  <a:lnTo>
                    <a:pt x="0" y="51053"/>
                  </a:lnTo>
                  <a:lnTo>
                    <a:pt x="416" y="58745"/>
                  </a:lnTo>
                  <a:lnTo>
                    <a:pt x="1619" y="66294"/>
                  </a:lnTo>
                  <a:lnTo>
                    <a:pt x="3143" y="75438"/>
                  </a:lnTo>
                  <a:lnTo>
                    <a:pt x="9239" y="76200"/>
                  </a:lnTo>
                  <a:lnTo>
                    <a:pt x="17621" y="76200"/>
                  </a:lnTo>
                  <a:lnTo>
                    <a:pt x="28289" y="76200"/>
                  </a:lnTo>
                  <a:lnTo>
                    <a:pt x="32099" y="71628"/>
                  </a:lnTo>
                  <a:lnTo>
                    <a:pt x="39719" y="65531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42"/>
            <p:cNvSpPr/>
            <p:nvPr/>
          </p:nvSpPr>
          <p:spPr>
            <a:xfrm>
              <a:off x="7466075" y="3023592"/>
              <a:ext cx="60959" cy="38735"/>
            </a:xfrm>
            <a:custGeom>
              <a:rect b="b" l="l" r="r" t="t"/>
              <a:pathLst>
                <a:path extrusionOk="0" h="38735" w="60959">
                  <a:moveTo>
                    <a:pt x="19811" y="38123"/>
                  </a:moveTo>
                  <a:lnTo>
                    <a:pt x="59435" y="22883"/>
                  </a:lnTo>
                  <a:lnTo>
                    <a:pt x="60959" y="18311"/>
                  </a:lnTo>
                  <a:lnTo>
                    <a:pt x="60197" y="10691"/>
                  </a:lnTo>
                  <a:lnTo>
                    <a:pt x="59435" y="3071"/>
                  </a:lnTo>
                  <a:lnTo>
                    <a:pt x="51053" y="23"/>
                  </a:lnTo>
                  <a:lnTo>
                    <a:pt x="44195" y="23"/>
                  </a:lnTo>
                  <a:lnTo>
                    <a:pt x="35813" y="0"/>
                  </a:lnTo>
                  <a:lnTo>
                    <a:pt x="5333" y="22883"/>
                  </a:lnTo>
                  <a:lnTo>
                    <a:pt x="0" y="27455"/>
                  </a:lnTo>
                </a:path>
              </a:pathLst>
            </a:custGeom>
            <a:noFill/>
            <a:ln cap="flat" cmpd="sng" w="15250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48" name="Google Shape;1248;p42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7144085" y="3008768"/>
            <a:ext cx="162894" cy="8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42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7520376" y="3018181"/>
            <a:ext cx="141198" cy="807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0" name="Google Shape;1250;p42"/>
          <p:cNvGrpSpPr/>
          <p:nvPr/>
        </p:nvGrpSpPr>
        <p:grpSpPr>
          <a:xfrm>
            <a:off x="7803864" y="2905381"/>
            <a:ext cx="461057" cy="135150"/>
            <a:chOff x="8583917" y="3292589"/>
            <a:chExt cx="696671" cy="204216"/>
          </a:xfrm>
        </p:grpSpPr>
        <p:pic>
          <p:nvPicPr>
            <p:cNvPr id="1251" name="Google Shape;1251;p42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8583917" y="3351941"/>
              <a:ext cx="355117" cy="1448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2" name="Google Shape;1252;p42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8971775" y="3292589"/>
              <a:ext cx="308813" cy="1402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53" name="Google Shape;1253;p42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956548" y="3276364"/>
            <a:ext cx="2330224" cy="1463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161" name="Shape 10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2" name="Google Shape;10162;p123"/>
          <p:cNvGrpSpPr/>
          <p:nvPr/>
        </p:nvGrpSpPr>
        <p:grpSpPr>
          <a:xfrm>
            <a:off x="1870448" y="1229752"/>
            <a:ext cx="4060840" cy="1223893"/>
            <a:chOff x="3498508" y="1954529"/>
            <a:chExt cx="3025736" cy="826508"/>
          </a:xfrm>
        </p:grpSpPr>
        <p:pic>
          <p:nvPicPr>
            <p:cNvPr id="10163" name="Google Shape;10163;p1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19088" y="1954529"/>
              <a:ext cx="105156" cy="75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64" name="Google Shape;10164;p123"/>
            <p:cNvSpPr/>
            <p:nvPr/>
          </p:nvSpPr>
          <p:spPr>
            <a:xfrm>
              <a:off x="5103876" y="2645663"/>
              <a:ext cx="962025" cy="116839"/>
            </a:xfrm>
            <a:custGeom>
              <a:rect b="b" l="l" r="r" t="t"/>
              <a:pathLst>
                <a:path extrusionOk="0" h="116839" w="962025">
                  <a:moveTo>
                    <a:pt x="0" y="99060"/>
                  </a:moveTo>
                  <a:lnTo>
                    <a:pt x="14882" y="99060"/>
                  </a:lnTo>
                  <a:lnTo>
                    <a:pt x="29908" y="99060"/>
                  </a:lnTo>
                  <a:lnTo>
                    <a:pt x="45219" y="99060"/>
                  </a:lnTo>
                  <a:lnTo>
                    <a:pt x="60960" y="99060"/>
                  </a:lnTo>
                  <a:lnTo>
                    <a:pt x="85224" y="98774"/>
                  </a:lnTo>
                  <a:lnTo>
                    <a:pt x="109918" y="97917"/>
                  </a:lnTo>
                  <a:lnTo>
                    <a:pt x="134897" y="96488"/>
                  </a:lnTo>
                  <a:lnTo>
                    <a:pt x="160019" y="94488"/>
                  </a:lnTo>
                  <a:lnTo>
                    <a:pt x="192047" y="92154"/>
                  </a:lnTo>
                  <a:lnTo>
                    <a:pt x="224218" y="89535"/>
                  </a:lnTo>
                  <a:lnTo>
                    <a:pt x="256674" y="86344"/>
                  </a:lnTo>
                  <a:lnTo>
                    <a:pt x="289559" y="82296"/>
                  </a:lnTo>
                  <a:lnTo>
                    <a:pt x="327278" y="78343"/>
                  </a:lnTo>
                  <a:lnTo>
                    <a:pt x="364997" y="73533"/>
                  </a:lnTo>
                  <a:lnTo>
                    <a:pt x="402717" y="68151"/>
                  </a:lnTo>
                  <a:lnTo>
                    <a:pt x="440436" y="62484"/>
                  </a:lnTo>
                  <a:lnTo>
                    <a:pt x="481584" y="56769"/>
                  </a:lnTo>
                  <a:lnTo>
                    <a:pt x="522731" y="51054"/>
                  </a:lnTo>
                  <a:lnTo>
                    <a:pt x="563879" y="45339"/>
                  </a:lnTo>
                  <a:lnTo>
                    <a:pt x="605028" y="39624"/>
                  </a:lnTo>
                  <a:lnTo>
                    <a:pt x="680656" y="30670"/>
                  </a:lnTo>
                  <a:lnTo>
                    <a:pt x="718827" y="26550"/>
                  </a:lnTo>
                  <a:lnTo>
                    <a:pt x="757427" y="22860"/>
                  </a:lnTo>
                  <a:lnTo>
                    <a:pt x="786264" y="19692"/>
                  </a:lnTo>
                  <a:lnTo>
                    <a:pt x="815530" y="16954"/>
                  </a:lnTo>
                  <a:lnTo>
                    <a:pt x="845081" y="14501"/>
                  </a:lnTo>
                  <a:lnTo>
                    <a:pt x="874775" y="12191"/>
                  </a:lnTo>
                  <a:lnTo>
                    <a:pt x="894206" y="9882"/>
                  </a:lnTo>
                  <a:lnTo>
                    <a:pt x="913637" y="7429"/>
                  </a:lnTo>
                  <a:lnTo>
                    <a:pt x="933068" y="4691"/>
                  </a:lnTo>
                  <a:lnTo>
                    <a:pt x="952500" y="1523"/>
                  </a:lnTo>
                  <a:lnTo>
                    <a:pt x="954024" y="1523"/>
                  </a:lnTo>
                  <a:lnTo>
                    <a:pt x="960120" y="0"/>
                  </a:lnTo>
                  <a:lnTo>
                    <a:pt x="961643" y="0"/>
                  </a:lnTo>
                  <a:lnTo>
                    <a:pt x="948166" y="23"/>
                  </a:lnTo>
                  <a:lnTo>
                    <a:pt x="934973" y="190"/>
                  </a:lnTo>
                  <a:lnTo>
                    <a:pt x="885444" y="4071"/>
                  </a:lnTo>
                  <a:lnTo>
                    <a:pt x="839724" y="10310"/>
                  </a:lnTo>
                  <a:lnTo>
                    <a:pt x="786003" y="18788"/>
                  </a:lnTo>
                  <a:lnTo>
                    <a:pt x="724281" y="30646"/>
                  </a:lnTo>
                  <a:lnTo>
                    <a:pt x="693420" y="36576"/>
                  </a:lnTo>
                  <a:lnTo>
                    <a:pt x="647938" y="44815"/>
                  </a:lnTo>
                  <a:lnTo>
                    <a:pt x="602742" y="53340"/>
                  </a:lnTo>
                  <a:lnTo>
                    <a:pt x="557545" y="61864"/>
                  </a:lnTo>
                  <a:lnTo>
                    <a:pt x="512063" y="70104"/>
                  </a:lnTo>
                  <a:lnTo>
                    <a:pt x="474344" y="76914"/>
                  </a:lnTo>
                  <a:lnTo>
                    <a:pt x="436625" y="83439"/>
                  </a:lnTo>
                  <a:lnTo>
                    <a:pt x="398906" y="89392"/>
                  </a:lnTo>
                  <a:lnTo>
                    <a:pt x="361187" y="94488"/>
                  </a:lnTo>
                  <a:lnTo>
                    <a:pt x="325993" y="99655"/>
                  </a:lnTo>
                  <a:lnTo>
                    <a:pt x="291083" y="103822"/>
                  </a:lnTo>
                  <a:lnTo>
                    <a:pt x="256174" y="107132"/>
                  </a:lnTo>
                  <a:lnTo>
                    <a:pt x="220980" y="109728"/>
                  </a:lnTo>
                  <a:lnTo>
                    <a:pt x="193548" y="111752"/>
                  </a:lnTo>
                  <a:lnTo>
                    <a:pt x="166116" y="113347"/>
                  </a:lnTo>
                  <a:lnTo>
                    <a:pt x="138684" y="114657"/>
                  </a:lnTo>
                  <a:lnTo>
                    <a:pt x="111252" y="115824"/>
                  </a:lnTo>
                  <a:lnTo>
                    <a:pt x="91368" y="116228"/>
                  </a:lnTo>
                  <a:lnTo>
                    <a:pt x="71056" y="116776"/>
                  </a:lnTo>
                  <a:lnTo>
                    <a:pt x="51030" y="116466"/>
                  </a:lnTo>
                  <a:lnTo>
                    <a:pt x="32004" y="114300"/>
                  </a:lnTo>
                  <a:lnTo>
                    <a:pt x="25908" y="112776"/>
                  </a:lnTo>
                  <a:lnTo>
                    <a:pt x="27432" y="111252"/>
                  </a:lnTo>
                  <a:lnTo>
                    <a:pt x="27432" y="106680"/>
                  </a:lnTo>
                  <a:lnTo>
                    <a:pt x="27432" y="103632"/>
                  </a:lnTo>
                  <a:lnTo>
                    <a:pt x="27432" y="100584"/>
                  </a:lnTo>
                  <a:lnTo>
                    <a:pt x="27432" y="99060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5" name="Google Shape;10165;p123"/>
            <p:cNvSpPr/>
            <p:nvPr/>
          </p:nvSpPr>
          <p:spPr>
            <a:xfrm>
              <a:off x="4629911" y="2212848"/>
              <a:ext cx="338454" cy="312419"/>
            </a:xfrm>
            <a:custGeom>
              <a:rect b="b" l="l" r="r" t="t"/>
              <a:pathLst>
                <a:path extrusionOk="0" h="312419" w="338454">
                  <a:moveTo>
                    <a:pt x="316991" y="0"/>
                  </a:moveTo>
                  <a:lnTo>
                    <a:pt x="304442" y="1166"/>
                  </a:lnTo>
                  <a:lnTo>
                    <a:pt x="292036" y="2476"/>
                  </a:lnTo>
                  <a:lnTo>
                    <a:pt x="279915" y="4071"/>
                  </a:lnTo>
                  <a:lnTo>
                    <a:pt x="268223" y="6096"/>
                  </a:lnTo>
                  <a:lnTo>
                    <a:pt x="241292" y="10120"/>
                  </a:lnTo>
                  <a:lnTo>
                    <a:pt x="189142" y="22169"/>
                  </a:lnTo>
                  <a:lnTo>
                    <a:pt x="143898" y="36718"/>
                  </a:lnTo>
                  <a:lnTo>
                    <a:pt x="106703" y="51482"/>
                  </a:lnTo>
                  <a:lnTo>
                    <a:pt x="88391" y="59436"/>
                  </a:lnTo>
                  <a:lnTo>
                    <a:pt x="80772" y="62484"/>
                  </a:lnTo>
                  <a:lnTo>
                    <a:pt x="76199" y="64008"/>
                  </a:lnTo>
                  <a:lnTo>
                    <a:pt x="73151" y="70104"/>
                  </a:lnTo>
                  <a:lnTo>
                    <a:pt x="79938" y="74747"/>
                  </a:lnTo>
                  <a:lnTo>
                    <a:pt x="89725" y="77533"/>
                  </a:lnTo>
                  <a:lnTo>
                    <a:pt x="100369" y="78890"/>
                  </a:lnTo>
                  <a:lnTo>
                    <a:pt x="109727" y="79248"/>
                  </a:lnTo>
                  <a:lnTo>
                    <a:pt x="139707" y="82557"/>
                  </a:lnTo>
                  <a:lnTo>
                    <a:pt x="170116" y="84010"/>
                  </a:lnTo>
                  <a:lnTo>
                    <a:pt x="200810" y="84605"/>
                  </a:lnTo>
                  <a:lnTo>
                    <a:pt x="231647" y="85344"/>
                  </a:lnTo>
                  <a:lnTo>
                    <a:pt x="285226" y="91344"/>
                  </a:lnTo>
                  <a:lnTo>
                    <a:pt x="322135" y="106727"/>
                  </a:lnTo>
                  <a:lnTo>
                    <a:pt x="323087" y="114300"/>
                  </a:lnTo>
                  <a:lnTo>
                    <a:pt x="318896" y="125372"/>
                  </a:lnTo>
                  <a:lnTo>
                    <a:pt x="288035" y="150876"/>
                  </a:lnTo>
                  <a:lnTo>
                    <a:pt x="223646" y="190500"/>
                  </a:lnTo>
                  <a:lnTo>
                    <a:pt x="156972" y="225552"/>
                  </a:lnTo>
                  <a:lnTo>
                    <a:pt x="129539" y="239291"/>
                  </a:lnTo>
                  <a:lnTo>
                    <a:pt x="102107" y="253174"/>
                  </a:lnTo>
                  <a:lnTo>
                    <a:pt x="47243" y="281940"/>
                  </a:lnTo>
                  <a:lnTo>
                    <a:pt x="11453" y="303156"/>
                  </a:lnTo>
                  <a:lnTo>
                    <a:pt x="0" y="310895"/>
                  </a:lnTo>
                  <a:lnTo>
                    <a:pt x="4905" y="311753"/>
                  </a:lnTo>
                  <a:lnTo>
                    <a:pt x="11810" y="312038"/>
                  </a:lnTo>
                  <a:lnTo>
                    <a:pt x="19288" y="311753"/>
                  </a:lnTo>
                  <a:lnTo>
                    <a:pt x="25908" y="310895"/>
                  </a:lnTo>
                  <a:lnTo>
                    <a:pt x="54221" y="306728"/>
                  </a:lnTo>
                  <a:lnTo>
                    <a:pt x="82105" y="301561"/>
                  </a:lnTo>
                  <a:lnTo>
                    <a:pt x="109704" y="296108"/>
                  </a:lnTo>
                  <a:lnTo>
                    <a:pt x="137160" y="291083"/>
                  </a:lnTo>
                  <a:lnTo>
                    <a:pt x="168020" y="285654"/>
                  </a:lnTo>
                  <a:lnTo>
                    <a:pt x="198881" y="280797"/>
                  </a:lnTo>
                  <a:lnTo>
                    <a:pt x="229742" y="276510"/>
                  </a:lnTo>
                  <a:lnTo>
                    <a:pt x="260603" y="272795"/>
                  </a:lnTo>
                  <a:lnTo>
                    <a:pt x="276629" y="270771"/>
                  </a:lnTo>
                  <a:lnTo>
                    <a:pt x="292798" y="269176"/>
                  </a:lnTo>
                  <a:lnTo>
                    <a:pt x="309252" y="267866"/>
                  </a:lnTo>
                  <a:lnTo>
                    <a:pt x="326135" y="266700"/>
                  </a:lnTo>
                  <a:lnTo>
                    <a:pt x="329183" y="266700"/>
                  </a:lnTo>
                  <a:lnTo>
                    <a:pt x="333755" y="266700"/>
                  </a:lnTo>
                  <a:lnTo>
                    <a:pt x="338327" y="266700"/>
                  </a:lnTo>
                  <a:lnTo>
                    <a:pt x="331469" y="268081"/>
                  </a:lnTo>
                  <a:lnTo>
                    <a:pt x="324611" y="269747"/>
                  </a:lnTo>
                  <a:lnTo>
                    <a:pt x="317753" y="271414"/>
                  </a:lnTo>
                  <a:lnTo>
                    <a:pt x="310895" y="272795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66" name="Google Shape;10166;p123"/>
            <p:cNvGrpSpPr/>
            <p:nvPr/>
          </p:nvGrpSpPr>
          <p:grpSpPr>
            <a:xfrm>
              <a:off x="4692396" y="2609087"/>
              <a:ext cx="216914" cy="119253"/>
              <a:chOff x="4692396" y="2609087"/>
              <a:chExt cx="216914" cy="119253"/>
            </a:xfrm>
          </p:grpSpPr>
          <p:sp>
            <p:nvSpPr>
              <p:cNvPr id="10167" name="Google Shape;10167;p123"/>
              <p:cNvSpPr/>
              <p:nvPr/>
            </p:nvSpPr>
            <p:spPr>
              <a:xfrm>
                <a:off x="4704587" y="2657855"/>
                <a:ext cx="33654" cy="70485"/>
              </a:xfrm>
              <a:custGeom>
                <a:rect b="b" l="l" r="r" t="t"/>
                <a:pathLst>
                  <a:path extrusionOk="0" h="70485" w="33654">
                    <a:moveTo>
                      <a:pt x="3048" y="0"/>
                    </a:moveTo>
                    <a:lnTo>
                      <a:pt x="1928" y="9144"/>
                    </a:lnTo>
                    <a:lnTo>
                      <a:pt x="952" y="18288"/>
                    </a:lnTo>
                    <a:lnTo>
                      <a:pt x="261" y="27432"/>
                    </a:lnTo>
                    <a:lnTo>
                      <a:pt x="0" y="36576"/>
                    </a:lnTo>
                    <a:lnTo>
                      <a:pt x="71" y="43434"/>
                    </a:lnTo>
                    <a:lnTo>
                      <a:pt x="12192" y="70104"/>
                    </a:lnTo>
                    <a:lnTo>
                      <a:pt x="18288" y="68580"/>
                    </a:lnTo>
                    <a:lnTo>
                      <a:pt x="25908" y="68580"/>
                    </a:lnTo>
                    <a:lnTo>
                      <a:pt x="30480" y="59436"/>
                    </a:lnTo>
                    <a:lnTo>
                      <a:pt x="32004" y="53339"/>
                    </a:lnTo>
                    <a:lnTo>
                      <a:pt x="32004" y="50291"/>
                    </a:lnTo>
                    <a:lnTo>
                      <a:pt x="33528" y="48767"/>
                    </a:lnTo>
                    <a:lnTo>
                      <a:pt x="33528" y="45719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8" name="Google Shape;10168;p123"/>
              <p:cNvSpPr/>
              <p:nvPr/>
            </p:nvSpPr>
            <p:spPr>
              <a:xfrm>
                <a:off x="4692396" y="2609087"/>
                <a:ext cx="158750" cy="83819"/>
              </a:xfrm>
              <a:custGeom>
                <a:rect b="b" l="l" r="r" t="t"/>
                <a:pathLst>
                  <a:path extrusionOk="0" h="83819" w="158750">
                    <a:moveTo>
                      <a:pt x="0" y="3048"/>
                    </a:moveTo>
                    <a:lnTo>
                      <a:pt x="9429" y="2143"/>
                    </a:lnTo>
                    <a:lnTo>
                      <a:pt x="16001" y="1524"/>
                    </a:lnTo>
                    <a:lnTo>
                      <a:pt x="21431" y="905"/>
                    </a:lnTo>
                    <a:lnTo>
                      <a:pt x="27431" y="0"/>
                    </a:lnTo>
                  </a:path>
                  <a:path extrusionOk="0" h="83819" w="158750">
                    <a:moveTo>
                      <a:pt x="91439" y="32004"/>
                    </a:moveTo>
                    <a:lnTo>
                      <a:pt x="101250" y="33123"/>
                    </a:lnTo>
                    <a:lnTo>
                      <a:pt x="110489" y="34099"/>
                    </a:lnTo>
                    <a:lnTo>
                      <a:pt x="119729" y="34790"/>
                    </a:lnTo>
                    <a:lnTo>
                      <a:pt x="129539" y="35051"/>
                    </a:lnTo>
                    <a:lnTo>
                      <a:pt x="132587" y="35051"/>
                    </a:lnTo>
                    <a:lnTo>
                      <a:pt x="135635" y="35051"/>
                    </a:lnTo>
                  </a:path>
                  <a:path extrusionOk="0" h="83819" w="158750">
                    <a:moveTo>
                      <a:pt x="106679" y="83819"/>
                    </a:moveTo>
                    <a:lnTo>
                      <a:pt x="117871" y="83724"/>
                    </a:lnTo>
                    <a:lnTo>
                      <a:pt x="128777" y="83057"/>
                    </a:lnTo>
                    <a:lnTo>
                      <a:pt x="139684" y="81248"/>
                    </a:lnTo>
                    <a:lnTo>
                      <a:pt x="150875" y="77724"/>
                    </a:lnTo>
                    <a:lnTo>
                      <a:pt x="153923" y="77724"/>
                    </a:lnTo>
                    <a:lnTo>
                      <a:pt x="155447" y="76200"/>
                    </a:lnTo>
                    <a:lnTo>
                      <a:pt x="158495" y="74676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9" name="Google Shape;10169;p123"/>
              <p:cNvSpPr/>
              <p:nvPr/>
            </p:nvSpPr>
            <p:spPr>
              <a:xfrm>
                <a:off x="4904231" y="2622803"/>
                <a:ext cx="5079" cy="79375"/>
              </a:xfrm>
              <a:custGeom>
                <a:rect b="b" l="l" r="r" t="t"/>
                <a:pathLst>
                  <a:path extrusionOk="0" h="79375" w="5079">
                    <a:moveTo>
                      <a:pt x="0" y="0"/>
                    </a:moveTo>
                    <a:lnTo>
                      <a:pt x="1524" y="42672"/>
                    </a:lnTo>
                    <a:lnTo>
                      <a:pt x="2643" y="51554"/>
                    </a:lnTo>
                    <a:lnTo>
                      <a:pt x="3619" y="60007"/>
                    </a:lnTo>
                    <a:lnTo>
                      <a:pt x="4310" y="68175"/>
                    </a:lnTo>
                    <a:lnTo>
                      <a:pt x="4572" y="76200"/>
                    </a:lnTo>
                    <a:lnTo>
                      <a:pt x="4572" y="77724"/>
                    </a:lnTo>
                    <a:lnTo>
                      <a:pt x="4572" y="79248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170" name="Google Shape;10170;p1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60976" y="2079307"/>
              <a:ext cx="79248" cy="832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71" name="Google Shape;10171;p123"/>
            <p:cNvGrpSpPr/>
            <p:nvPr/>
          </p:nvGrpSpPr>
          <p:grpSpPr>
            <a:xfrm>
              <a:off x="5026152" y="2183892"/>
              <a:ext cx="510285" cy="370839"/>
              <a:chOff x="5026152" y="2183892"/>
              <a:chExt cx="510285" cy="370839"/>
            </a:xfrm>
          </p:grpSpPr>
          <p:sp>
            <p:nvSpPr>
              <p:cNvPr id="10172" name="Google Shape;10172;p123"/>
              <p:cNvSpPr/>
              <p:nvPr/>
            </p:nvSpPr>
            <p:spPr>
              <a:xfrm>
                <a:off x="5026152" y="2253996"/>
                <a:ext cx="10160" cy="278130"/>
              </a:xfrm>
              <a:custGeom>
                <a:rect b="b" l="l" r="r" t="t"/>
                <a:pathLst>
                  <a:path extrusionOk="0" h="278130" w="10160">
                    <a:moveTo>
                      <a:pt x="0" y="0"/>
                    </a:moveTo>
                    <a:lnTo>
                      <a:pt x="4643" y="20359"/>
                    </a:lnTo>
                    <a:lnTo>
                      <a:pt x="7429" y="40576"/>
                    </a:lnTo>
                    <a:lnTo>
                      <a:pt x="8786" y="61079"/>
                    </a:lnTo>
                    <a:lnTo>
                      <a:pt x="9144" y="82296"/>
                    </a:lnTo>
                    <a:lnTo>
                      <a:pt x="9977" y="109989"/>
                    </a:lnTo>
                    <a:lnTo>
                      <a:pt x="9358" y="166520"/>
                    </a:lnTo>
                    <a:lnTo>
                      <a:pt x="6262" y="214764"/>
                    </a:lnTo>
                    <a:lnTo>
                      <a:pt x="4762" y="234886"/>
                    </a:lnTo>
                    <a:lnTo>
                      <a:pt x="3548" y="255293"/>
                    </a:lnTo>
                    <a:lnTo>
                      <a:pt x="3048" y="275843"/>
                    </a:lnTo>
                    <a:lnTo>
                      <a:pt x="3286" y="278129"/>
                    </a:lnTo>
                    <a:lnTo>
                      <a:pt x="3810" y="273558"/>
                    </a:lnTo>
                    <a:lnTo>
                      <a:pt x="4333" y="265557"/>
                    </a:lnTo>
                    <a:lnTo>
                      <a:pt x="4572" y="257556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3" name="Google Shape;10173;p123"/>
              <p:cNvSpPr/>
              <p:nvPr/>
            </p:nvSpPr>
            <p:spPr>
              <a:xfrm>
                <a:off x="5061203" y="2221992"/>
                <a:ext cx="15239" cy="332739"/>
              </a:xfrm>
              <a:custGeom>
                <a:rect b="b" l="l" r="r" t="t"/>
                <a:pathLst>
                  <a:path extrusionOk="0" h="332739" w="15239">
                    <a:moveTo>
                      <a:pt x="0" y="0"/>
                    </a:moveTo>
                    <a:lnTo>
                      <a:pt x="738" y="18288"/>
                    </a:lnTo>
                    <a:lnTo>
                      <a:pt x="2476" y="36576"/>
                    </a:lnTo>
                    <a:lnTo>
                      <a:pt x="4500" y="54864"/>
                    </a:lnTo>
                    <a:lnTo>
                      <a:pt x="6096" y="73152"/>
                    </a:lnTo>
                    <a:lnTo>
                      <a:pt x="8763" y="134873"/>
                    </a:lnTo>
                    <a:lnTo>
                      <a:pt x="9144" y="196595"/>
                    </a:lnTo>
                    <a:lnTo>
                      <a:pt x="9144" y="244792"/>
                    </a:lnTo>
                    <a:lnTo>
                      <a:pt x="9144" y="294131"/>
                    </a:lnTo>
                    <a:lnTo>
                      <a:pt x="8072" y="301942"/>
                    </a:lnTo>
                    <a:lnTo>
                      <a:pt x="7429" y="310895"/>
                    </a:lnTo>
                    <a:lnTo>
                      <a:pt x="7643" y="319849"/>
                    </a:lnTo>
                    <a:lnTo>
                      <a:pt x="9144" y="327660"/>
                    </a:lnTo>
                    <a:lnTo>
                      <a:pt x="12192" y="332232"/>
                    </a:lnTo>
                    <a:lnTo>
                      <a:pt x="13716" y="321563"/>
                    </a:lnTo>
                    <a:lnTo>
                      <a:pt x="15240" y="315467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174" name="Google Shape;10174;p12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113020" y="2285428"/>
                <a:ext cx="92321" cy="1156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175" name="Google Shape;10175;p123"/>
              <p:cNvSpPr/>
              <p:nvPr/>
            </p:nvSpPr>
            <p:spPr>
              <a:xfrm>
                <a:off x="5134356" y="2235707"/>
                <a:ext cx="40004" cy="247014"/>
              </a:xfrm>
              <a:custGeom>
                <a:rect b="b" l="l" r="r" t="t"/>
                <a:pathLst>
                  <a:path extrusionOk="0" h="247014" w="40004">
                    <a:moveTo>
                      <a:pt x="39624" y="0"/>
                    </a:moveTo>
                    <a:lnTo>
                      <a:pt x="34051" y="20121"/>
                    </a:lnTo>
                    <a:lnTo>
                      <a:pt x="30480" y="39814"/>
                    </a:lnTo>
                    <a:lnTo>
                      <a:pt x="28051" y="59793"/>
                    </a:lnTo>
                    <a:lnTo>
                      <a:pt x="25908" y="80772"/>
                    </a:lnTo>
                    <a:lnTo>
                      <a:pt x="23121" y="104774"/>
                    </a:lnTo>
                    <a:lnTo>
                      <a:pt x="19621" y="128777"/>
                    </a:lnTo>
                    <a:lnTo>
                      <a:pt x="15835" y="152780"/>
                    </a:lnTo>
                    <a:lnTo>
                      <a:pt x="12192" y="176783"/>
                    </a:lnTo>
                    <a:lnTo>
                      <a:pt x="9667" y="192524"/>
                    </a:lnTo>
                    <a:lnTo>
                      <a:pt x="6858" y="207835"/>
                    </a:lnTo>
                    <a:lnTo>
                      <a:pt x="4048" y="222861"/>
                    </a:lnTo>
                    <a:lnTo>
                      <a:pt x="1524" y="237743"/>
                    </a:lnTo>
                    <a:lnTo>
                      <a:pt x="0" y="243840"/>
                    </a:lnTo>
                    <a:lnTo>
                      <a:pt x="0" y="246888"/>
                    </a:lnTo>
                    <a:lnTo>
                      <a:pt x="0" y="243840"/>
                    </a:lnTo>
                    <a:lnTo>
                      <a:pt x="1524" y="242316"/>
                    </a:lnTo>
                    <a:lnTo>
                      <a:pt x="3048" y="237743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176" name="Google Shape;10176;p12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231296" y="2229611"/>
                <a:ext cx="197191" cy="2147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177" name="Google Shape;10177;p123"/>
              <p:cNvSpPr/>
              <p:nvPr/>
            </p:nvSpPr>
            <p:spPr>
              <a:xfrm>
                <a:off x="5451348" y="2183892"/>
                <a:ext cx="85089" cy="239394"/>
              </a:xfrm>
              <a:custGeom>
                <a:rect b="b" l="l" r="r" t="t"/>
                <a:pathLst>
                  <a:path extrusionOk="0" h="239394" w="85089">
                    <a:moveTo>
                      <a:pt x="0" y="0"/>
                    </a:moveTo>
                    <a:lnTo>
                      <a:pt x="41148" y="31503"/>
                    </a:lnTo>
                    <a:lnTo>
                      <a:pt x="73723" y="76961"/>
                    </a:lnTo>
                    <a:lnTo>
                      <a:pt x="83820" y="114299"/>
                    </a:lnTo>
                    <a:lnTo>
                      <a:pt x="84653" y="135493"/>
                    </a:lnTo>
                    <a:lnTo>
                      <a:pt x="82486" y="155828"/>
                    </a:lnTo>
                    <a:lnTo>
                      <a:pt x="68580" y="195071"/>
                    </a:lnTo>
                    <a:lnTo>
                      <a:pt x="40076" y="230004"/>
                    </a:lnTo>
                    <a:lnTo>
                      <a:pt x="27432" y="239268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178" name="Google Shape;10178;p123"/>
            <p:cNvSpPr/>
            <p:nvPr/>
          </p:nvSpPr>
          <p:spPr>
            <a:xfrm>
              <a:off x="5734811" y="2272283"/>
              <a:ext cx="104139" cy="7619"/>
            </a:xfrm>
            <a:custGeom>
              <a:rect b="b" l="l" r="r" t="t"/>
              <a:pathLst>
                <a:path extrusionOk="0" h="7619" w="104139">
                  <a:moveTo>
                    <a:pt x="0" y="7620"/>
                  </a:moveTo>
                  <a:lnTo>
                    <a:pt x="39862" y="6977"/>
                  </a:lnTo>
                  <a:lnTo>
                    <a:pt x="64531" y="4071"/>
                  </a:lnTo>
                  <a:lnTo>
                    <a:pt x="75438" y="2476"/>
                  </a:lnTo>
                  <a:lnTo>
                    <a:pt x="86344" y="1166"/>
                  </a:lnTo>
                  <a:lnTo>
                    <a:pt x="97536" y="0"/>
                  </a:lnTo>
                  <a:lnTo>
                    <a:pt x="100584" y="0"/>
                  </a:lnTo>
                  <a:lnTo>
                    <a:pt x="103632" y="0"/>
                  </a:lnTo>
                  <a:lnTo>
                    <a:pt x="97536" y="6096"/>
                  </a:lnTo>
                  <a:lnTo>
                    <a:pt x="96012" y="6096"/>
                  </a:lnTo>
                  <a:lnTo>
                    <a:pt x="86868" y="7620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79" name="Google Shape;10179;p123"/>
            <p:cNvGrpSpPr/>
            <p:nvPr/>
          </p:nvGrpSpPr>
          <p:grpSpPr>
            <a:xfrm>
              <a:off x="5975603" y="2174747"/>
              <a:ext cx="306324" cy="249936"/>
              <a:chOff x="5975603" y="2174747"/>
              <a:chExt cx="306324" cy="249936"/>
            </a:xfrm>
          </p:grpSpPr>
          <p:pic>
            <p:nvPicPr>
              <p:cNvPr id="10180" name="Google Shape;10180;p12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975603" y="2174747"/>
                <a:ext cx="121920" cy="1691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81" name="Google Shape;10181;p12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128004" y="2278379"/>
                <a:ext cx="153923" cy="1463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182" name="Google Shape;10182;p123"/>
            <p:cNvGrpSpPr/>
            <p:nvPr/>
          </p:nvGrpSpPr>
          <p:grpSpPr>
            <a:xfrm>
              <a:off x="6356461" y="2121407"/>
              <a:ext cx="62753" cy="262255"/>
              <a:chOff x="6356461" y="2121407"/>
              <a:chExt cx="62753" cy="262255"/>
            </a:xfrm>
          </p:grpSpPr>
          <p:sp>
            <p:nvSpPr>
              <p:cNvPr id="10183" name="Google Shape;10183;p123"/>
              <p:cNvSpPr/>
              <p:nvPr/>
            </p:nvSpPr>
            <p:spPr>
              <a:xfrm>
                <a:off x="6356461" y="2121407"/>
                <a:ext cx="17145" cy="262255"/>
              </a:xfrm>
              <a:custGeom>
                <a:rect b="b" l="l" r="r" t="t"/>
                <a:pathLst>
                  <a:path extrusionOk="0" h="262255" w="17145">
                    <a:moveTo>
                      <a:pt x="4714" y="0"/>
                    </a:moveTo>
                    <a:lnTo>
                      <a:pt x="1428" y="13001"/>
                    </a:lnTo>
                    <a:lnTo>
                      <a:pt x="142" y="25146"/>
                    </a:lnTo>
                    <a:lnTo>
                      <a:pt x="0" y="37290"/>
                    </a:lnTo>
                    <a:lnTo>
                      <a:pt x="142" y="50292"/>
                    </a:lnTo>
                    <a:lnTo>
                      <a:pt x="404" y="72009"/>
                    </a:lnTo>
                    <a:lnTo>
                      <a:pt x="1095" y="93726"/>
                    </a:lnTo>
                    <a:lnTo>
                      <a:pt x="2071" y="115443"/>
                    </a:lnTo>
                    <a:lnTo>
                      <a:pt x="3190" y="137160"/>
                    </a:lnTo>
                    <a:lnTo>
                      <a:pt x="4119" y="158900"/>
                    </a:lnTo>
                    <a:lnTo>
                      <a:pt x="4905" y="180784"/>
                    </a:lnTo>
                    <a:lnTo>
                      <a:pt x="5976" y="202953"/>
                    </a:lnTo>
                    <a:lnTo>
                      <a:pt x="7762" y="225551"/>
                    </a:lnTo>
                    <a:lnTo>
                      <a:pt x="7810" y="234695"/>
                    </a:lnTo>
                    <a:lnTo>
                      <a:pt x="8143" y="243839"/>
                    </a:lnTo>
                    <a:lnTo>
                      <a:pt x="9048" y="252983"/>
                    </a:lnTo>
                    <a:lnTo>
                      <a:pt x="10810" y="262128"/>
                    </a:lnTo>
                    <a:lnTo>
                      <a:pt x="13858" y="256031"/>
                    </a:lnTo>
                    <a:lnTo>
                      <a:pt x="15382" y="246888"/>
                    </a:lnTo>
                    <a:lnTo>
                      <a:pt x="16906" y="239268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4" name="Google Shape;10184;p123"/>
              <p:cNvSpPr/>
              <p:nvPr/>
            </p:nvSpPr>
            <p:spPr>
              <a:xfrm>
                <a:off x="6400800" y="2124455"/>
                <a:ext cx="18414" cy="256539"/>
              </a:xfrm>
              <a:custGeom>
                <a:rect b="b" l="l" r="r" t="t"/>
                <a:pathLst>
                  <a:path extrusionOk="0" h="256539" w="18414">
                    <a:moveTo>
                      <a:pt x="0" y="0"/>
                    </a:moveTo>
                    <a:lnTo>
                      <a:pt x="1404" y="16906"/>
                    </a:lnTo>
                    <a:lnTo>
                      <a:pt x="3238" y="33527"/>
                    </a:lnTo>
                    <a:lnTo>
                      <a:pt x="5357" y="50149"/>
                    </a:lnTo>
                    <a:lnTo>
                      <a:pt x="7620" y="67056"/>
                    </a:lnTo>
                    <a:lnTo>
                      <a:pt x="8501" y="90820"/>
                    </a:lnTo>
                    <a:lnTo>
                      <a:pt x="8953" y="114299"/>
                    </a:lnTo>
                    <a:lnTo>
                      <a:pt x="9120" y="137779"/>
                    </a:lnTo>
                    <a:lnTo>
                      <a:pt x="9144" y="161543"/>
                    </a:lnTo>
                    <a:lnTo>
                      <a:pt x="8524" y="182594"/>
                    </a:lnTo>
                    <a:lnTo>
                      <a:pt x="7620" y="204216"/>
                    </a:lnTo>
                    <a:lnTo>
                      <a:pt x="7858" y="225837"/>
                    </a:lnTo>
                    <a:lnTo>
                      <a:pt x="10668" y="246888"/>
                    </a:lnTo>
                    <a:lnTo>
                      <a:pt x="12192" y="254507"/>
                    </a:lnTo>
                    <a:lnTo>
                      <a:pt x="13716" y="252983"/>
                    </a:lnTo>
                    <a:lnTo>
                      <a:pt x="16764" y="256031"/>
                    </a:lnTo>
                    <a:lnTo>
                      <a:pt x="18288" y="251459"/>
                    </a:lnTo>
                    <a:lnTo>
                      <a:pt x="18288" y="248411"/>
                    </a:lnTo>
                    <a:lnTo>
                      <a:pt x="16764" y="245364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85" name="Google Shape;10185;p123"/>
            <p:cNvGrpSpPr/>
            <p:nvPr/>
          </p:nvGrpSpPr>
          <p:grpSpPr>
            <a:xfrm>
              <a:off x="3498508" y="2276856"/>
              <a:ext cx="444079" cy="182879"/>
              <a:chOff x="3498508" y="2276856"/>
              <a:chExt cx="444079" cy="182879"/>
            </a:xfrm>
          </p:grpSpPr>
          <p:pic>
            <p:nvPicPr>
              <p:cNvPr id="10186" name="Google Shape;10186;p12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498508" y="2307335"/>
                <a:ext cx="143851" cy="152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87" name="Google Shape;10187;p123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3661433" y="2276856"/>
                <a:ext cx="281154" cy="1626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188" name="Google Shape;10188;p12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075176" y="2292095"/>
              <a:ext cx="131659" cy="1356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89" name="Google Shape;10189;p12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718155" y="2618612"/>
              <a:ext cx="351115" cy="1624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90" name="Google Shape;10190;p123"/>
            <p:cNvGrpSpPr/>
            <p:nvPr/>
          </p:nvGrpSpPr>
          <p:grpSpPr>
            <a:xfrm>
              <a:off x="4034027" y="2552700"/>
              <a:ext cx="298703" cy="152685"/>
              <a:chOff x="4034027" y="2552700"/>
              <a:chExt cx="298703" cy="152685"/>
            </a:xfrm>
          </p:grpSpPr>
          <p:sp>
            <p:nvSpPr>
              <p:cNvPr id="10191" name="Google Shape;10191;p123"/>
              <p:cNvSpPr/>
              <p:nvPr/>
            </p:nvSpPr>
            <p:spPr>
              <a:xfrm>
                <a:off x="4034027" y="2563367"/>
                <a:ext cx="10795" cy="3175"/>
              </a:xfrm>
              <a:custGeom>
                <a:rect b="b" l="l" r="r" t="t"/>
                <a:pathLst>
                  <a:path extrusionOk="0" h="3175" w="10795">
                    <a:moveTo>
                      <a:pt x="0" y="3048"/>
                    </a:moveTo>
                    <a:lnTo>
                      <a:pt x="3048" y="1524"/>
                    </a:lnTo>
                    <a:lnTo>
                      <a:pt x="7620" y="1524"/>
                    </a:lnTo>
                    <a:lnTo>
                      <a:pt x="10668" y="0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192" name="Google Shape;10192;p123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4090415" y="2552700"/>
                <a:ext cx="242315" cy="1526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193" name="Google Shape;10193;p123"/>
          <p:cNvGrpSpPr/>
          <p:nvPr/>
        </p:nvGrpSpPr>
        <p:grpSpPr>
          <a:xfrm>
            <a:off x="2188760" y="2707731"/>
            <a:ext cx="3082587" cy="777550"/>
            <a:chOff x="2937515" y="3252850"/>
            <a:chExt cx="2862198" cy="697229"/>
          </a:xfrm>
        </p:grpSpPr>
        <p:sp>
          <p:nvSpPr>
            <p:cNvPr id="10194" name="Google Shape;10194;p123"/>
            <p:cNvSpPr/>
            <p:nvPr/>
          </p:nvSpPr>
          <p:spPr>
            <a:xfrm>
              <a:off x="2948183" y="3803489"/>
              <a:ext cx="67310" cy="4445"/>
            </a:xfrm>
            <a:custGeom>
              <a:rect b="b" l="l" r="r" t="t"/>
              <a:pathLst>
                <a:path extrusionOk="0" h="4445" w="67310">
                  <a:moveTo>
                    <a:pt x="0" y="1047"/>
                  </a:moveTo>
                  <a:lnTo>
                    <a:pt x="10953" y="2786"/>
                  </a:lnTo>
                  <a:lnTo>
                    <a:pt x="21336" y="3524"/>
                  </a:lnTo>
                  <a:lnTo>
                    <a:pt x="31718" y="3405"/>
                  </a:lnTo>
                  <a:lnTo>
                    <a:pt x="42672" y="2571"/>
                  </a:lnTo>
                  <a:lnTo>
                    <a:pt x="47982" y="1904"/>
                  </a:lnTo>
                  <a:lnTo>
                    <a:pt x="55435" y="666"/>
                  </a:lnTo>
                  <a:lnTo>
                    <a:pt x="62603" y="0"/>
                  </a:lnTo>
                  <a:lnTo>
                    <a:pt x="67056" y="1047"/>
                  </a:lnTo>
                  <a:lnTo>
                    <a:pt x="67056" y="2571"/>
                  </a:lnTo>
                  <a:lnTo>
                    <a:pt x="67056" y="4095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5" name="Google Shape;10195;p123"/>
            <p:cNvSpPr/>
            <p:nvPr/>
          </p:nvSpPr>
          <p:spPr>
            <a:xfrm>
              <a:off x="2937515" y="3873117"/>
              <a:ext cx="88900" cy="17779"/>
            </a:xfrm>
            <a:custGeom>
              <a:rect b="b" l="l" r="r" t="t"/>
              <a:pathLst>
                <a:path extrusionOk="0" h="17779" w="88900">
                  <a:moveTo>
                    <a:pt x="0" y="16764"/>
                  </a:moveTo>
                  <a:lnTo>
                    <a:pt x="13263" y="17359"/>
                  </a:lnTo>
                  <a:lnTo>
                    <a:pt x="26098" y="16954"/>
                  </a:lnTo>
                  <a:lnTo>
                    <a:pt x="39219" y="15692"/>
                  </a:lnTo>
                  <a:lnTo>
                    <a:pt x="53340" y="13716"/>
                  </a:lnTo>
                  <a:lnTo>
                    <a:pt x="62674" y="11572"/>
                  </a:lnTo>
                  <a:lnTo>
                    <a:pt x="72009" y="9143"/>
                  </a:lnTo>
                  <a:lnTo>
                    <a:pt x="80772" y="5572"/>
                  </a:lnTo>
                  <a:lnTo>
                    <a:pt x="88391" y="0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96" name="Google Shape;10196;p123"/>
            <p:cNvGrpSpPr/>
            <p:nvPr/>
          </p:nvGrpSpPr>
          <p:grpSpPr>
            <a:xfrm>
              <a:off x="3416051" y="3752722"/>
              <a:ext cx="469392" cy="190761"/>
              <a:chOff x="4558283" y="3473196"/>
              <a:chExt cx="469392" cy="190761"/>
            </a:xfrm>
          </p:grpSpPr>
          <p:pic>
            <p:nvPicPr>
              <p:cNvPr id="10197" name="Google Shape;10197;p123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4558283" y="3473196"/>
                <a:ext cx="97536" cy="1907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98" name="Google Shape;10198;p123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4687823" y="3478910"/>
                <a:ext cx="339852" cy="1445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199" name="Google Shape;10199;p123"/>
            <p:cNvGrpSpPr/>
            <p:nvPr/>
          </p:nvGrpSpPr>
          <p:grpSpPr>
            <a:xfrm>
              <a:off x="4254442" y="3633849"/>
              <a:ext cx="110680" cy="257810"/>
              <a:chOff x="5396674" y="3354323"/>
              <a:chExt cx="110680" cy="257810"/>
            </a:xfrm>
          </p:grpSpPr>
          <p:pic>
            <p:nvPicPr>
              <p:cNvPr id="10200" name="Google Shape;10200;p123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5396674" y="3412235"/>
                <a:ext cx="110680" cy="13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201" name="Google Shape;10201;p123"/>
              <p:cNvSpPr/>
              <p:nvPr/>
            </p:nvSpPr>
            <p:spPr>
              <a:xfrm>
                <a:off x="5413248" y="3354323"/>
                <a:ext cx="44450" cy="257810"/>
              </a:xfrm>
              <a:custGeom>
                <a:rect b="b" l="l" r="r" t="t"/>
                <a:pathLst>
                  <a:path extrusionOk="0" h="257810" w="44450">
                    <a:moveTo>
                      <a:pt x="44196" y="0"/>
                    </a:moveTo>
                    <a:lnTo>
                      <a:pt x="41028" y="17168"/>
                    </a:lnTo>
                    <a:lnTo>
                      <a:pt x="38290" y="34480"/>
                    </a:lnTo>
                    <a:lnTo>
                      <a:pt x="35837" y="52077"/>
                    </a:lnTo>
                    <a:lnTo>
                      <a:pt x="33528" y="70104"/>
                    </a:lnTo>
                    <a:lnTo>
                      <a:pt x="29194" y="93202"/>
                    </a:lnTo>
                    <a:lnTo>
                      <a:pt x="25146" y="116586"/>
                    </a:lnTo>
                    <a:lnTo>
                      <a:pt x="21097" y="139969"/>
                    </a:lnTo>
                    <a:lnTo>
                      <a:pt x="16764" y="163068"/>
                    </a:lnTo>
                    <a:lnTo>
                      <a:pt x="13573" y="181356"/>
                    </a:lnTo>
                    <a:lnTo>
                      <a:pt x="10668" y="199644"/>
                    </a:lnTo>
                    <a:lnTo>
                      <a:pt x="7762" y="217931"/>
                    </a:lnTo>
                    <a:lnTo>
                      <a:pt x="4572" y="236219"/>
                    </a:lnTo>
                    <a:lnTo>
                      <a:pt x="3048" y="242316"/>
                    </a:lnTo>
                    <a:lnTo>
                      <a:pt x="1524" y="249936"/>
                    </a:lnTo>
                    <a:lnTo>
                      <a:pt x="0" y="256031"/>
                    </a:lnTo>
                    <a:lnTo>
                      <a:pt x="0" y="257556"/>
                    </a:lnTo>
                    <a:lnTo>
                      <a:pt x="3048" y="252983"/>
                    </a:lnTo>
                    <a:lnTo>
                      <a:pt x="4572" y="249936"/>
                    </a:lnTo>
                    <a:lnTo>
                      <a:pt x="7620" y="245364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02" name="Google Shape;10202;p123"/>
            <p:cNvGrpSpPr/>
            <p:nvPr/>
          </p:nvGrpSpPr>
          <p:grpSpPr>
            <a:xfrm>
              <a:off x="4432560" y="3546981"/>
              <a:ext cx="388111" cy="292735"/>
              <a:chOff x="5574792" y="3267455"/>
              <a:chExt cx="388111" cy="292735"/>
            </a:xfrm>
          </p:grpSpPr>
          <p:sp>
            <p:nvSpPr>
              <p:cNvPr id="10203" name="Google Shape;10203;p123"/>
              <p:cNvSpPr/>
              <p:nvPr/>
            </p:nvSpPr>
            <p:spPr>
              <a:xfrm>
                <a:off x="5574792" y="3444239"/>
                <a:ext cx="78104" cy="22860"/>
              </a:xfrm>
              <a:custGeom>
                <a:rect b="b" l="l" r="r" t="t"/>
                <a:pathLst>
                  <a:path extrusionOk="0" h="22860" w="78104">
                    <a:moveTo>
                      <a:pt x="0" y="22860"/>
                    </a:moveTo>
                    <a:lnTo>
                      <a:pt x="10287" y="20574"/>
                    </a:lnTo>
                    <a:lnTo>
                      <a:pt x="20574" y="18288"/>
                    </a:lnTo>
                    <a:lnTo>
                      <a:pt x="30861" y="16002"/>
                    </a:lnTo>
                    <a:lnTo>
                      <a:pt x="41148" y="13716"/>
                    </a:lnTo>
                    <a:lnTo>
                      <a:pt x="48006" y="12334"/>
                    </a:lnTo>
                    <a:lnTo>
                      <a:pt x="54864" y="10668"/>
                    </a:lnTo>
                    <a:lnTo>
                      <a:pt x="61722" y="9001"/>
                    </a:lnTo>
                    <a:lnTo>
                      <a:pt x="68580" y="7620"/>
                    </a:lnTo>
                    <a:lnTo>
                      <a:pt x="70104" y="7620"/>
                    </a:lnTo>
                    <a:lnTo>
                      <a:pt x="71628" y="7620"/>
                    </a:lnTo>
                    <a:lnTo>
                      <a:pt x="74676" y="6096"/>
                    </a:lnTo>
                    <a:lnTo>
                      <a:pt x="76200" y="1524"/>
                    </a:lnTo>
                    <a:lnTo>
                      <a:pt x="77724" y="0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204" name="Google Shape;10204;p123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5704331" y="3372611"/>
                <a:ext cx="126492" cy="1508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205" name="Google Shape;10205;p123"/>
              <p:cNvSpPr/>
              <p:nvPr/>
            </p:nvSpPr>
            <p:spPr>
              <a:xfrm>
                <a:off x="5853683" y="3267455"/>
                <a:ext cx="109220" cy="292735"/>
              </a:xfrm>
              <a:custGeom>
                <a:rect b="b" l="l" r="r" t="t"/>
                <a:pathLst>
                  <a:path extrusionOk="0" h="292735" w="109220">
                    <a:moveTo>
                      <a:pt x="0" y="0"/>
                    </a:moveTo>
                    <a:lnTo>
                      <a:pt x="38147" y="14144"/>
                    </a:lnTo>
                    <a:lnTo>
                      <a:pt x="77343" y="45910"/>
                    </a:lnTo>
                    <a:lnTo>
                      <a:pt x="105560" y="97369"/>
                    </a:lnTo>
                    <a:lnTo>
                      <a:pt x="109156" y="121348"/>
                    </a:lnTo>
                    <a:lnTo>
                      <a:pt x="108465" y="145613"/>
                    </a:lnTo>
                    <a:lnTo>
                      <a:pt x="97107" y="188333"/>
                    </a:lnTo>
                    <a:lnTo>
                      <a:pt x="80057" y="225528"/>
                    </a:lnTo>
                    <a:lnTo>
                      <a:pt x="70104" y="243840"/>
                    </a:lnTo>
                    <a:lnTo>
                      <a:pt x="65055" y="254127"/>
                    </a:lnTo>
                    <a:lnTo>
                      <a:pt x="59436" y="264414"/>
                    </a:lnTo>
                    <a:lnTo>
                      <a:pt x="53816" y="274701"/>
                    </a:lnTo>
                    <a:lnTo>
                      <a:pt x="48768" y="284988"/>
                    </a:lnTo>
                    <a:lnTo>
                      <a:pt x="45720" y="292607"/>
                    </a:lnTo>
                    <a:lnTo>
                      <a:pt x="45720" y="291083"/>
                    </a:lnTo>
                    <a:lnTo>
                      <a:pt x="42672" y="286512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06" name="Google Shape;10206;p123"/>
            <p:cNvSpPr/>
            <p:nvPr/>
          </p:nvSpPr>
          <p:spPr>
            <a:xfrm>
              <a:off x="4133855" y="3649090"/>
              <a:ext cx="137160" cy="300989"/>
            </a:xfrm>
            <a:custGeom>
              <a:rect b="b" l="l" r="r" t="t"/>
              <a:pathLst>
                <a:path extrusionOk="0" h="300989" w="137160">
                  <a:moveTo>
                    <a:pt x="35051" y="0"/>
                  </a:moveTo>
                  <a:lnTo>
                    <a:pt x="10667" y="33528"/>
                  </a:lnTo>
                  <a:lnTo>
                    <a:pt x="3047" y="73152"/>
                  </a:lnTo>
                  <a:lnTo>
                    <a:pt x="0" y="112775"/>
                  </a:lnTo>
                  <a:lnTo>
                    <a:pt x="142" y="135612"/>
                  </a:lnTo>
                  <a:lnTo>
                    <a:pt x="3857" y="180713"/>
                  </a:lnTo>
                  <a:lnTo>
                    <a:pt x="15954" y="219527"/>
                  </a:lnTo>
                  <a:lnTo>
                    <a:pt x="47243" y="265176"/>
                  </a:lnTo>
                  <a:lnTo>
                    <a:pt x="82605" y="289607"/>
                  </a:lnTo>
                  <a:lnTo>
                    <a:pt x="126444" y="300799"/>
                  </a:lnTo>
                  <a:lnTo>
                    <a:pt x="137159" y="300228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07" name="Google Shape;10207;p12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761744" y="3438778"/>
              <a:ext cx="79248" cy="899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208" name="Google Shape;10208;p123"/>
            <p:cNvGrpSpPr/>
            <p:nvPr/>
          </p:nvGrpSpPr>
          <p:grpSpPr>
            <a:xfrm>
              <a:off x="4952815" y="3252850"/>
              <a:ext cx="846898" cy="612775"/>
              <a:chOff x="6095047" y="2973324"/>
              <a:chExt cx="846898" cy="612775"/>
            </a:xfrm>
          </p:grpSpPr>
          <p:sp>
            <p:nvSpPr>
              <p:cNvPr id="10209" name="Google Shape;10209;p123"/>
              <p:cNvSpPr/>
              <p:nvPr/>
            </p:nvSpPr>
            <p:spPr>
              <a:xfrm>
                <a:off x="6095047" y="3259835"/>
                <a:ext cx="85089" cy="275589"/>
              </a:xfrm>
              <a:custGeom>
                <a:rect b="b" l="l" r="r" t="t"/>
                <a:pathLst>
                  <a:path extrusionOk="0" h="275589" w="85089">
                    <a:moveTo>
                      <a:pt x="66484" y="0"/>
                    </a:moveTo>
                    <a:lnTo>
                      <a:pt x="40386" y="33528"/>
                    </a:lnTo>
                    <a:lnTo>
                      <a:pt x="22288" y="71628"/>
                    </a:lnTo>
                    <a:lnTo>
                      <a:pt x="8191" y="124967"/>
                    </a:lnTo>
                    <a:lnTo>
                      <a:pt x="952" y="178307"/>
                    </a:lnTo>
                    <a:lnTo>
                      <a:pt x="0" y="197024"/>
                    </a:lnTo>
                    <a:lnTo>
                      <a:pt x="190" y="216027"/>
                    </a:lnTo>
                    <a:lnTo>
                      <a:pt x="14025" y="260603"/>
                    </a:lnTo>
                    <a:lnTo>
                      <a:pt x="53697" y="275224"/>
                    </a:lnTo>
                    <a:lnTo>
                      <a:pt x="64008" y="273557"/>
                    </a:lnTo>
                    <a:lnTo>
                      <a:pt x="74033" y="269605"/>
                    </a:lnTo>
                    <a:lnTo>
                      <a:pt x="84772" y="263652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210" name="Google Shape;10210;p123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6190344" y="3328416"/>
                <a:ext cx="115966" cy="1295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211" name="Google Shape;10211;p123"/>
              <p:cNvSpPr/>
              <p:nvPr/>
            </p:nvSpPr>
            <p:spPr>
              <a:xfrm>
                <a:off x="6216396" y="3264408"/>
                <a:ext cx="48895" cy="241300"/>
              </a:xfrm>
              <a:custGeom>
                <a:rect b="b" l="l" r="r" t="t"/>
                <a:pathLst>
                  <a:path extrusionOk="0" h="241300" w="48895">
                    <a:moveTo>
                      <a:pt x="48767" y="0"/>
                    </a:moveTo>
                    <a:lnTo>
                      <a:pt x="39028" y="9953"/>
                    </a:lnTo>
                    <a:lnTo>
                      <a:pt x="33718" y="20193"/>
                    </a:lnTo>
                    <a:lnTo>
                      <a:pt x="30980" y="32146"/>
                    </a:lnTo>
                    <a:lnTo>
                      <a:pt x="28955" y="47244"/>
                    </a:lnTo>
                    <a:lnTo>
                      <a:pt x="25788" y="68961"/>
                    </a:lnTo>
                    <a:lnTo>
                      <a:pt x="23050" y="90677"/>
                    </a:lnTo>
                    <a:lnTo>
                      <a:pt x="20597" y="112394"/>
                    </a:lnTo>
                    <a:lnTo>
                      <a:pt x="18287" y="134112"/>
                    </a:lnTo>
                    <a:lnTo>
                      <a:pt x="15740" y="153519"/>
                    </a:lnTo>
                    <a:lnTo>
                      <a:pt x="9501" y="191762"/>
                    </a:lnTo>
                    <a:lnTo>
                      <a:pt x="2476" y="224599"/>
                    </a:lnTo>
                    <a:lnTo>
                      <a:pt x="738" y="231528"/>
                    </a:lnTo>
                    <a:lnTo>
                      <a:pt x="0" y="237743"/>
                    </a:lnTo>
                    <a:lnTo>
                      <a:pt x="0" y="240792"/>
                    </a:lnTo>
                    <a:lnTo>
                      <a:pt x="4571" y="231648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2" name="Google Shape;10212;p123"/>
              <p:cNvSpPr/>
              <p:nvPr/>
            </p:nvSpPr>
            <p:spPr>
              <a:xfrm>
                <a:off x="6355080" y="3361944"/>
                <a:ext cx="71754" cy="9525"/>
              </a:xfrm>
              <a:custGeom>
                <a:rect b="b" l="l" r="r" t="t"/>
                <a:pathLst>
                  <a:path extrusionOk="0" h="9525" w="71754">
                    <a:moveTo>
                      <a:pt x="0" y="9144"/>
                    </a:moveTo>
                    <a:lnTo>
                      <a:pt x="10953" y="8858"/>
                    </a:lnTo>
                    <a:lnTo>
                      <a:pt x="21336" y="8001"/>
                    </a:lnTo>
                    <a:lnTo>
                      <a:pt x="31718" y="6572"/>
                    </a:lnTo>
                    <a:lnTo>
                      <a:pt x="42672" y="4572"/>
                    </a:lnTo>
                    <a:lnTo>
                      <a:pt x="49530" y="3667"/>
                    </a:lnTo>
                    <a:lnTo>
                      <a:pt x="56388" y="3048"/>
                    </a:lnTo>
                    <a:lnTo>
                      <a:pt x="63246" y="2428"/>
                    </a:lnTo>
                    <a:lnTo>
                      <a:pt x="70104" y="1524"/>
                    </a:lnTo>
                    <a:lnTo>
                      <a:pt x="71628" y="0"/>
                    </a:lnTo>
                    <a:lnTo>
                      <a:pt x="68580" y="1524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213" name="Google Shape;10213;p123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6477000" y="3256788"/>
                <a:ext cx="134731" cy="1706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214" name="Google Shape;10214;p123"/>
              <p:cNvSpPr/>
              <p:nvPr/>
            </p:nvSpPr>
            <p:spPr>
              <a:xfrm>
                <a:off x="6609587" y="3188136"/>
                <a:ext cx="124459" cy="247014"/>
              </a:xfrm>
              <a:custGeom>
                <a:rect b="b" l="l" r="r" t="t"/>
                <a:pathLst>
                  <a:path extrusionOk="0" h="247014" w="124459">
                    <a:moveTo>
                      <a:pt x="0" y="1595"/>
                    </a:moveTo>
                    <a:lnTo>
                      <a:pt x="13835" y="0"/>
                    </a:lnTo>
                    <a:lnTo>
                      <a:pt x="24955" y="261"/>
                    </a:lnTo>
                    <a:lnTo>
                      <a:pt x="35790" y="3095"/>
                    </a:lnTo>
                    <a:lnTo>
                      <a:pt x="74676" y="27503"/>
                    </a:lnTo>
                    <a:lnTo>
                      <a:pt x="105203" y="63484"/>
                    </a:lnTo>
                    <a:lnTo>
                      <a:pt x="121920" y="108275"/>
                    </a:lnTo>
                    <a:lnTo>
                      <a:pt x="124206" y="125396"/>
                    </a:lnTo>
                    <a:lnTo>
                      <a:pt x="124206" y="142374"/>
                    </a:lnTo>
                    <a:lnTo>
                      <a:pt x="111942" y="189880"/>
                    </a:lnTo>
                    <a:lnTo>
                      <a:pt x="86868" y="228671"/>
                    </a:lnTo>
                    <a:lnTo>
                      <a:pt x="65532" y="246959"/>
                    </a:lnTo>
                    <a:lnTo>
                      <a:pt x="65532" y="245435"/>
                    </a:lnTo>
                    <a:lnTo>
                      <a:pt x="65532" y="243911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5" name="Google Shape;10215;p123"/>
              <p:cNvSpPr/>
              <p:nvPr/>
            </p:nvSpPr>
            <p:spPr>
              <a:xfrm>
                <a:off x="6763511" y="2973324"/>
                <a:ext cx="178434" cy="612775"/>
              </a:xfrm>
              <a:custGeom>
                <a:rect b="b" l="l" r="r" t="t"/>
                <a:pathLst>
                  <a:path extrusionOk="0" h="612775" w="178434">
                    <a:moveTo>
                      <a:pt x="64007" y="10667"/>
                    </a:moveTo>
                    <a:lnTo>
                      <a:pt x="76319" y="9263"/>
                    </a:lnTo>
                    <a:lnTo>
                      <a:pt x="88201" y="7429"/>
                    </a:lnTo>
                    <a:lnTo>
                      <a:pt x="99798" y="5310"/>
                    </a:lnTo>
                    <a:lnTo>
                      <a:pt x="111251" y="3047"/>
                    </a:lnTo>
                    <a:lnTo>
                      <a:pt x="121515" y="2166"/>
                    </a:lnTo>
                    <a:lnTo>
                      <a:pt x="131635" y="1714"/>
                    </a:lnTo>
                    <a:lnTo>
                      <a:pt x="141470" y="1547"/>
                    </a:lnTo>
                    <a:lnTo>
                      <a:pt x="150875" y="1523"/>
                    </a:lnTo>
                    <a:lnTo>
                      <a:pt x="156971" y="1523"/>
                    </a:lnTo>
                    <a:lnTo>
                      <a:pt x="167639" y="0"/>
                    </a:lnTo>
                    <a:lnTo>
                      <a:pt x="172211" y="3047"/>
                    </a:lnTo>
                    <a:lnTo>
                      <a:pt x="178307" y="7619"/>
                    </a:lnTo>
                    <a:lnTo>
                      <a:pt x="178307" y="16763"/>
                    </a:lnTo>
                    <a:lnTo>
                      <a:pt x="178307" y="21335"/>
                    </a:lnTo>
                    <a:lnTo>
                      <a:pt x="178307" y="49649"/>
                    </a:lnTo>
                    <a:lnTo>
                      <a:pt x="178307" y="77533"/>
                    </a:lnTo>
                    <a:lnTo>
                      <a:pt x="178307" y="105132"/>
                    </a:lnTo>
                    <a:lnTo>
                      <a:pt x="178307" y="132587"/>
                    </a:lnTo>
                    <a:lnTo>
                      <a:pt x="177164" y="161401"/>
                    </a:lnTo>
                    <a:lnTo>
                      <a:pt x="176021" y="190499"/>
                    </a:lnTo>
                    <a:lnTo>
                      <a:pt x="173735" y="248411"/>
                    </a:lnTo>
                    <a:lnTo>
                      <a:pt x="169544" y="305752"/>
                    </a:lnTo>
                    <a:lnTo>
                      <a:pt x="163067" y="364235"/>
                    </a:lnTo>
                    <a:lnTo>
                      <a:pt x="159924" y="390524"/>
                    </a:lnTo>
                    <a:lnTo>
                      <a:pt x="157352" y="416813"/>
                    </a:lnTo>
                    <a:lnTo>
                      <a:pt x="155352" y="443102"/>
                    </a:lnTo>
                    <a:lnTo>
                      <a:pt x="153923" y="469391"/>
                    </a:lnTo>
                    <a:lnTo>
                      <a:pt x="153947" y="487656"/>
                    </a:lnTo>
                    <a:lnTo>
                      <a:pt x="154114" y="505777"/>
                    </a:lnTo>
                    <a:lnTo>
                      <a:pt x="154566" y="523613"/>
                    </a:lnTo>
                    <a:lnTo>
                      <a:pt x="155447" y="541019"/>
                    </a:lnTo>
                    <a:lnTo>
                      <a:pt x="156590" y="551306"/>
                    </a:lnTo>
                    <a:lnTo>
                      <a:pt x="157733" y="561593"/>
                    </a:lnTo>
                    <a:lnTo>
                      <a:pt x="158876" y="571881"/>
                    </a:lnTo>
                    <a:lnTo>
                      <a:pt x="160019" y="582167"/>
                    </a:lnTo>
                    <a:lnTo>
                      <a:pt x="160019" y="585215"/>
                    </a:lnTo>
                    <a:lnTo>
                      <a:pt x="160019" y="589787"/>
                    </a:lnTo>
                    <a:lnTo>
                      <a:pt x="160019" y="592835"/>
                    </a:lnTo>
                    <a:lnTo>
                      <a:pt x="152399" y="592835"/>
                    </a:lnTo>
                    <a:lnTo>
                      <a:pt x="146303" y="591311"/>
                    </a:lnTo>
                    <a:lnTo>
                      <a:pt x="140207" y="591311"/>
                    </a:lnTo>
                    <a:lnTo>
                      <a:pt x="123324" y="590478"/>
                    </a:lnTo>
                    <a:lnTo>
                      <a:pt x="74675" y="592835"/>
                    </a:lnTo>
                    <a:lnTo>
                      <a:pt x="20454" y="604194"/>
                    </a:lnTo>
                    <a:lnTo>
                      <a:pt x="3047" y="611124"/>
                    </a:lnTo>
                    <a:lnTo>
                      <a:pt x="1523" y="612648"/>
                    </a:lnTo>
                    <a:lnTo>
                      <a:pt x="0" y="612648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216" name="Google Shape;10216;p123"/>
          <p:cNvSpPr/>
          <p:nvPr/>
        </p:nvSpPr>
        <p:spPr>
          <a:xfrm>
            <a:off x="3331925" y="2982717"/>
            <a:ext cx="123659" cy="637720"/>
          </a:xfrm>
          <a:custGeom>
            <a:rect b="b" l="l" r="r" t="t"/>
            <a:pathLst>
              <a:path extrusionOk="0" h="722629" w="135889">
                <a:moveTo>
                  <a:pt x="97274" y="0"/>
                </a:moveTo>
                <a:lnTo>
                  <a:pt x="84939" y="2000"/>
                </a:lnTo>
                <a:lnTo>
                  <a:pt x="72890" y="3429"/>
                </a:lnTo>
                <a:lnTo>
                  <a:pt x="60840" y="4286"/>
                </a:lnTo>
                <a:lnTo>
                  <a:pt x="48506" y="4572"/>
                </a:lnTo>
                <a:lnTo>
                  <a:pt x="40266" y="5476"/>
                </a:lnTo>
                <a:lnTo>
                  <a:pt x="31742" y="6096"/>
                </a:lnTo>
                <a:lnTo>
                  <a:pt x="23217" y="6715"/>
                </a:lnTo>
                <a:lnTo>
                  <a:pt x="14978" y="7620"/>
                </a:lnTo>
                <a:lnTo>
                  <a:pt x="11930" y="7620"/>
                </a:lnTo>
                <a:lnTo>
                  <a:pt x="2786" y="7620"/>
                </a:lnTo>
                <a:lnTo>
                  <a:pt x="1262" y="13716"/>
                </a:lnTo>
                <a:lnTo>
                  <a:pt x="0" y="29527"/>
                </a:lnTo>
                <a:lnTo>
                  <a:pt x="309" y="46482"/>
                </a:lnTo>
                <a:lnTo>
                  <a:pt x="1476" y="63436"/>
                </a:lnTo>
                <a:lnTo>
                  <a:pt x="2786" y="79248"/>
                </a:lnTo>
                <a:lnTo>
                  <a:pt x="5953" y="118110"/>
                </a:lnTo>
                <a:lnTo>
                  <a:pt x="8691" y="156972"/>
                </a:lnTo>
                <a:lnTo>
                  <a:pt x="11144" y="195834"/>
                </a:lnTo>
                <a:lnTo>
                  <a:pt x="13454" y="234695"/>
                </a:lnTo>
                <a:lnTo>
                  <a:pt x="15763" y="276725"/>
                </a:lnTo>
                <a:lnTo>
                  <a:pt x="18216" y="318325"/>
                </a:lnTo>
                <a:lnTo>
                  <a:pt x="20955" y="359640"/>
                </a:lnTo>
                <a:lnTo>
                  <a:pt x="24122" y="400812"/>
                </a:lnTo>
                <a:lnTo>
                  <a:pt x="25003" y="429387"/>
                </a:lnTo>
                <a:lnTo>
                  <a:pt x="25455" y="457962"/>
                </a:lnTo>
                <a:lnTo>
                  <a:pt x="25622" y="486537"/>
                </a:lnTo>
                <a:lnTo>
                  <a:pt x="25646" y="515112"/>
                </a:lnTo>
                <a:lnTo>
                  <a:pt x="26003" y="542282"/>
                </a:lnTo>
                <a:lnTo>
                  <a:pt x="25074" y="569023"/>
                </a:lnTo>
                <a:lnTo>
                  <a:pt x="23288" y="595479"/>
                </a:lnTo>
                <a:lnTo>
                  <a:pt x="21074" y="621791"/>
                </a:lnTo>
                <a:lnTo>
                  <a:pt x="20193" y="639175"/>
                </a:lnTo>
                <a:lnTo>
                  <a:pt x="19740" y="656843"/>
                </a:lnTo>
                <a:lnTo>
                  <a:pt x="19573" y="674512"/>
                </a:lnTo>
                <a:lnTo>
                  <a:pt x="19550" y="691895"/>
                </a:lnTo>
                <a:lnTo>
                  <a:pt x="19573" y="699230"/>
                </a:lnTo>
                <a:lnTo>
                  <a:pt x="19740" y="707135"/>
                </a:lnTo>
                <a:lnTo>
                  <a:pt x="20193" y="715041"/>
                </a:lnTo>
                <a:lnTo>
                  <a:pt x="21074" y="722375"/>
                </a:lnTo>
                <a:lnTo>
                  <a:pt x="24122" y="720852"/>
                </a:lnTo>
                <a:lnTo>
                  <a:pt x="28694" y="717804"/>
                </a:lnTo>
                <a:lnTo>
                  <a:pt x="33266" y="716279"/>
                </a:lnTo>
                <a:lnTo>
                  <a:pt x="39243" y="713398"/>
                </a:lnTo>
                <a:lnTo>
                  <a:pt x="45648" y="711517"/>
                </a:lnTo>
                <a:lnTo>
                  <a:pt x="52339" y="710493"/>
                </a:lnTo>
                <a:lnTo>
                  <a:pt x="59174" y="710183"/>
                </a:lnTo>
                <a:lnTo>
                  <a:pt x="69699" y="708659"/>
                </a:lnTo>
                <a:lnTo>
                  <a:pt x="80510" y="708279"/>
                </a:lnTo>
                <a:lnTo>
                  <a:pt x="91320" y="708469"/>
                </a:lnTo>
                <a:lnTo>
                  <a:pt x="101846" y="708660"/>
                </a:lnTo>
                <a:lnTo>
                  <a:pt x="110728" y="708660"/>
                </a:lnTo>
                <a:lnTo>
                  <a:pt x="119181" y="708660"/>
                </a:lnTo>
                <a:lnTo>
                  <a:pt x="127349" y="708660"/>
                </a:lnTo>
                <a:lnTo>
                  <a:pt x="135374" y="708660"/>
                </a:lnTo>
              </a:path>
            </a:pathLst>
          </a:custGeom>
          <a:noFill/>
          <a:ln cap="flat" cmpd="sng" w="152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17" name="Google Shape;10217;p123"/>
          <p:cNvGrpSpPr/>
          <p:nvPr/>
        </p:nvGrpSpPr>
        <p:grpSpPr>
          <a:xfrm>
            <a:off x="6186516" y="1476066"/>
            <a:ext cx="2898054" cy="4391605"/>
            <a:chOff x="7450835" y="1962912"/>
            <a:chExt cx="2543938" cy="4407914"/>
          </a:xfrm>
        </p:grpSpPr>
        <p:sp>
          <p:nvSpPr>
            <p:cNvPr id="10218" name="Google Shape;10218;p123"/>
            <p:cNvSpPr/>
            <p:nvPr/>
          </p:nvSpPr>
          <p:spPr>
            <a:xfrm>
              <a:off x="7450835" y="1962912"/>
              <a:ext cx="173990" cy="2557779"/>
            </a:xfrm>
            <a:custGeom>
              <a:rect b="b" l="l" r="r" t="t"/>
              <a:pathLst>
                <a:path extrusionOk="0" h="2557779" w="173990">
                  <a:moveTo>
                    <a:pt x="0" y="0"/>
                  </a:moveTo>
                  <a:lnTo>
                    <a:pt x="2047" y="10525"/>
                  </a:lnTo>
                  <a:lnTo>
                    <a:pt x="3810" y="21336"/>
                  </a:lnTo>
                  <a:lnTo>
                    <a:pt x="5572" y="32146"/>
                  </a:lnTo>
                  <a:lnTo>
                    <a:pt x="7620" y="42672"/>
                  </a:lnTo>
                  <a:lnTo>
                    <a:pt x="9024" y="57269"/>
                  </a:lnTo>
                  <a:lnTo>
                    <a:pt x="10858" y="71437"/>
                  </a:lnTo>
                  <a:lnTo>
                    <a:pt x="12977" y="85320"/>
                  </a:lnTo>
                  <a:lnTo>
                    <a:pt x="15240" y="99060"/>
                  </a:lnTo>
                  <a:lnTo>
                    <a:pt x="17526" y="117586"/>
                  </a:lnTo>
                  <a:lnTo>
                    <a:pt x="19812" y="136398"/>
                  </a:lnTo>
                  <a:lnTo>
                    <a:pt x="22098" y="155209"/>
                  </a:lnTo>
                  <a:lnTo>
                    <a:pt x="24384" y="173736"/>
                  </a:lnTo>
                  <a:lnTo>
                    <a:pt x="27598" y="210312"/>
                  </a:lnTo>
                  <a:lnTo>
                    <a:pt x="30670" y="246888"/>
                  </a:lnTo>
                  <a:lnTo>
                    <a:pt x="34028" y="283463"/>
                  </a:lnTo>
                  <a:lnTo>
                    <a:pt x="38100" y="320039"/>
                  </a:lnTo>
                  <a:lnTo>
                    <a:pt x="42029" y="349496"/>
                  </a:lnTo>
                  <a:lnTo>
                    <a:pt x="46672" y="378523"/>
                  </a:lnTo>
                  <a:lnTo>
                    <a:pt x="51601" y="407265"/>
                  </a:lnTo>
                  <a:lnTo>
                    <a:pt x="56388" y="435863"/>
                  </a:lnTo>
                  <a:lnTo>
                    <a:pt x="63886" y="488911"/>
                  </a:lnTo>
                  <a:lnTo>
                    <a:pt x="69921" y="542031"/>
                  </a:lnTo>
                  <a:lnTo>
                    <a:pt x="74493" y="595298"/>
                  </a:lnTo>
                  <a:lnTo>
                    <a:pt x="77602" y="648785"/>
                  </a:lnTo>
                  <a:lnTo>
                    <a:pt x="79248" y="702564"/>
                  </a:lnTo>
                  <a:lnTo>
                    <a:pt x="80962" y="774191"/>
                  </a:lnTo>
                  <a:lnTo>
                    <a:pt x="82034" y="810148"/>
                  </a:lnTo>
                  <a:lnTo>
                    <a:pt x="83820" y="845820"/>
                  </a:lnTo>
                  <a:lnTo>
                    <a:pt x="86844" y="880991"/>
                  </a:lnTo>
                  <a:lnTo>
                    <a:pt x="90868" y="915733"/>
                  </a:lnTo>
                  <a:lnTo>
                    <a:pt x="95178" y="950190"/>
                  </a:lnTo>
                  <a:lnTo>
                    <a:pt x="99060" y="984504"/>
                  </a:lnTo>
                  <a:lnTo>
                    <a:pt x="108585" y="1054036"/>
                  </a:lnTo>
                  <a:lnTo>
                    <a:pt x="115824" y="1124712"/>
                  </a:lnTo>
                  <a:lnTo>
                    <a:pt x="120396" y="1196340"/>
                  </a:lnTo>
                  <a:lnTo>
                    <a:pt x="122682" y="1232296"/>
                  </a:lnTo>
                  <a:lnTo>
                    <a:pt x="124968" y="1267967"/>
                  </a:lnTo>
                  <a:lnTo>
                    <a:pt x="126134" y="1303162"/>
                  </a:lnTo>
                  <a:lnTo>
                    <a:pt x="127444" y="1338072"/>
                  </a:lnTo>
                  <a:lnTo>
                    <a:pt x="129039" y="1372981"/>
                  </a:lnTo>
                  <a:lnTo>
                    <a:pt x="131064" y="1408175"/>
                  </a:lnTo>
                  <a:lnTo>
                    <a:pt x="133326" y="1441584"/>
                  </a:lnTo>
                  <a:lnTo>
                    <a:pt x="135445" y="1475422"/>
                  </a:lnTo>
                  <a:lnTo>
                    <a:pt x="137279" y="1509545"/>
                  </a:lnTo>
                  <a:lnTo>
                    <a:pt x="138684" y="1543812"/>
                  </a:lnTo>
                  <a:lnTo>
                    <a:pt x="140731" y="1576054"/>
                  </a:lnTo>
                  <a:lnTo>
                    <a:pt x="142494" y="1608581"/>
                  </a:lnTo>
                  <a:lnTo>
                    <a:pt x="144256" y="1641109"/>
                  </a:lnTo>
                  <a:lnTo>
                    <a:pt x="146304" y="1673351"/>
                  </a:lnTo>
                  <a:lnTo>
                    <a:pt x="147685" y="1703308"/>
                  </a:lnTo>
                  <a:lnTo>
                    <a:pt x="149352" y="1733550"/>
                  </a:lnTo>
                  <a:lnTo>
                    <a:pt x="151018" y="1763791"/>
                  </a:lnTo>
                  <a:lnTo>
                    <a:pt x="153281" y="1822084"/>
                  </a:lnTo>
                  <a:lnTo>
                    <a:pt x="153900" y="1878187"/>
                  </a:lnTo>
                  <a:lnTo>
                    <a:pt x="153924" y="1906524"/>
                  </a:lnTo>
                  <a:lnTo>
                    <a:pt x="153924" y="1952244"/>
                  </a:lnTo>
                  <a:lnTo>
                    <a:pt x="153924" y="1997964"/>
                  </a:lnTo>
                  <a:lnTo>
                    <a:pt x="153924" y="2043684"/>
                  </a:lnTo>
                  <a:lnTo>
                    <a:pt x="153924" y="2089404"/>
                  </a:lnTo>
                  <a:lnTo>
                    <a:pt x="153900" y="2112263"/>
                  </a:lnTo>
                  <a:lnTo>
                    <a:pt x="153733" y="2135123"/>
                  </a:lnTo>
                  <a:lnTo>
                    <a:pt x="153281" y="2157984"/>
                  </a:lnTo>
                  <a:lnTo>
                    <a:pt x="152400" y="2180844"/>
                  </a:lnTo>
                  <a:lnTo>
                    <a:pt x="152400" y="2204847"/>
                  </a:lnTo>
                  <a:lnTo>
                    <a:pt x="152400" y="2228850"/>
                  </a:lnTo>
                  <a:lnTo>
                    <a:pt x="152400" y="2252852"/>
                  </a:lnTo>
                  <a:lnTo>
                    <a:pt x="152400" y="2276855"/>
                  </a:lnTo>
                  <a:lnTo>
                    <a:pt x="152447" y="2293739"/>
                  </a:lnTo>
                  <a:lnTo>
                    <a:pt x="152781" y="2310193"/>
                  </a:lnTo>
                  <a:lnTo>
                    <a:pt x="153685" y="2326362"/>
                  </a:lnTo>
                  <a:lnTo>
                    <a:pt x="155448" y="2342387"/>
                  </a:lnTo>
                  <a:lnTo>
                    <a:pt x="156590" y="2356342"/>
                  </a:lnTo>
                  <a:lnTo>
                    <a:pt x="157733" y="2370581"/>
                  </a:lnTo>
                  <a:lnTo>
                    <a:pt x="158876" y="2384821"/>
                  </a:lnTo>
                  <a:lnTo>
                    <a:pt x="160019" y="2398775"/>
                  </a:lnTo>
                  <a:lnTo>
                    <a:pt x="160948" y="2411349"/>
                  </a:lnTo>
                  <a:lnTo>
                    <a:pt x="161734" y="2423922"/>
                  </a:lnTo>
                  <a:lnTo>
                    <a:pt x="162806" y="2436494"/>
                  </a:lnTo>
                  <a:lnTo>
                    <a:pt x="164592" y="2449067"/>
                  </a:lnTo>
                  <a:lnTo>
                    <a:pt x="165973" y="2459616"/>
                  </a:lnTo>
                  <a:lnTo>
                    <a:pt x="167640" y="2470594"/>
                  </a:lnTo>
                  <a:lnTo>
                    <a:pt x="169306" y="2481857"/>
                  </a:lnTo>
                  <a:lnTo>
                    <a:pt x="170688" y="2493264"/>
                  </a:lnTo>
                  <a:lnTo>
                    <a:pt x="170926" y="2500122"/>
                  </a:lnTo>
                  <a:lnTo>
                    <a:pt x="171450" y="2506980"/>
                  </a:lnTo>
                  <a:lnTo>
                    <a:pt x="171973" y="2513838"/>
                  </a:lnTo>
                  <a:lnTo>
                    <a:pt x="172212" y="2520696"/>
                  </a:lnTo>
                  <a:lnTo>
                    <a:pt x="172212" y="2526791"/>
                  </a:lnTo>
                  <a:lnTo>
                    <a:pt x="173736" y="2534411"/>
                  </a:lnTo>
                  <a:lnTo>
                    <a:pt x="173736" y="2542032"/>
                  </a:lnTo>
                  <a:lnTo>
                    <a:pt x="173736" y="2546603"/>
                  </a:lnTo>
                  <a:lnTo>
                    <a:pt x="172212" y="2551175"/>
                  </a:lnTo>
                  <a:lnTo>
                    <a:pt x="170688" y="2555748"/>
                  </a:lnTo>
                  <a:lnTo>
                    <a:pt x="170688" y="2557272"/>
                  </a:lnTo>
                  <a:lnTo>
                    <a:pt x="169021" y="2545199"/>
                  </a:lnTo>
                  <a:lnTo>
                    <a:pt x="166497" y="2533840"/>
                  </a:lnTo>
                  <a:lnTo>
                    <a:pt x="163401" y="2522767"/>
                  </a:lnTo>
                  <a:lnTo>
                    <a:pt x="160019" y="2511551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19" name="Google Shape;10219;p123"/>
            <p:cNvGrpSpPr/>
            <p:nvPr/>
          </p:nvGrpSpPr>
          <p:grpSpPr>
            <a:xfrm>
              <a:off x="8400287" y="3634739"/>
              <a:ext cx="307847" cy="100584"/>
              <a:chOff x="8400287" y="3634739"/>
              <a:chExt cx="307847" cy="100584"/>
            </a:xfrm>
          </p:grpSpPr>
          <p:sp>
            <p:nvSpPr>
              <p:cNvPr id="10220" name="Google Shape;10220;p123"/>
              <p:cNvSpPr/>
              <p:nvPr/>
            </p:nvSpPr>
            <p:spPr>
              <a:xfrm>
                <a:off x="8400287" y="3678935"/>
                <a:ext cx="104140" cy="13970"/>
              </a:xfrm>
              <a:custGeom>
                <a:rect b="b" l="l" r="r" t="t"/>
                <a:pathLst>
                  <a:path extrusionOk="0" h="13970" w="104140">
                    <a:moveTo>
                      <a:pt x="0" y="13716"/>
                    </a:moveTo>
                    <a:lnTo>
                      <a:pt x="14620" y="12954"/>
                    </a:lnTo>
                    <a:lnTo>
                      <a:pt x="28956" y="11049"/>
                    </a:lnTo>
                    <a:lnTo>
                      <a:pt x="43291" y="8572"/>
                    </a:lnTo>
                    <a:lnTo>
                      <a:pt x="57912" y="6096"/>
                    </a:lnTo>
                    <a:lnTo>
                      <a:pt x="69342" y="4714"/>
                    </a:lnTo>
                    <a:lnTo>
                      <a:pt x="80772" y="3048"/>
                    </a:lnTo>
                    <a:lnTo>
                      <a:pt x="92202" y="1381"/>
                    </a:lnTo>
                    <a:lnTo>
                      <a:pt x="103632" y="0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221" name="Google Shape;10221;p123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8551163" y="3634739"/>
                <a:ext cx="156971" cy="100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222" name="Google Shape;10222;p123"/>
            <p:cNvGrpSpPr/>
            <p:nvPr/>
          </p:nvGrpSpPr>
          <p:grpSpPr>
            <a:xfrm>
              <a:off x="9784079" y="4242053"/>
              <a:ext cx="210694" cy="993775"/>
              <a:chOff x="9784079" y="4242053"/>
              <a:chExt cx="210694" cy="993775"/>
            </a:xfrm>
          </p:grpSpPr>
          <p:sp>
            <p:nvSpPr>
              <p:cNvPr id="10223" name="Google Shape;10223;p123"/>
              <p:cNvSpPr/>
              <p:nvPr/>
            </p:nvSpPr>
            <p:spPr>
              <a:xfrm>
                <a:off x="9825228" y="4242053"/>
                <a:ext cx="169545" cy="993775"/>
              </a:xfrm>
              <a:custGeom>
                <a:rect b="b" l="l" r="r" t="t"/>
                <a:pathLst>
                  <a:path extrusionOk="0" h="993775" w="169545">
                    <a:moveTo>
                      <a:pt x="0" y="19050"/>
                    </a:moveTo>
                    <a:lnTo>
                      <a:pt x="39624" y="5333"/>
                    </a:lnTo>
                    <a:lnTo>
                      <a:pt x="88391" y="761"/>
                    </a:lnTo>
                    <a:lnTo>
                      <a:pt x="95273" y="380"/>
                    </a:lnTo>
                    <a:lnTo>
                      <a:pt x="126134" y="24598"/>
                    </a:lnTo>
                    <a:lnTo>
                      <a:pt x="126491" y="31241"/>
                    </a:lnTo>
                    <a:lnTo>
                      <a:pt x="127634" y="50411"/>
                    </a:lnTo>
                    <a:lnTo>
                      <a:pt x="131064" y="105917"/>
                    </a:lnTo>
                    <a:lnTo>
                      <a:pt x="136398" y="165354"/>
                    </a:lnTo>
                    <a:lnTo>
                      <a:pt x="139207" y="195072"/>
                    </a:lnTo>
                    <a:lnTo>
                      <a:pt x="141732" y="224790"/>
                    </a:lnTo>
                    <a:lnTo>
                      <a:pt x="144875" y="264795"/>
                    </a:lnTo>
                    <a:lnTo>
                      <a:pt x="147447" y="304800"/>
                    </a:lnTo>
                    <a:lnTo>
                      <a:pt x="149447" y="344805"/>
                    </a:lnTo>
                    <a:lnTo>
                      <a:pt x="150876" y="384810"/>
                    </a:lnTo>
                    <a:lnTo>
                      <a:pt x="152614" y="425076"/>
                    </a:lnTo>
                    <a:lnTo>
                      <a:pt x="153352" y="465772"/>
                    </a:lnTo>
                    <a:lnTo>
                      <a:pt x="153233" y="506753"/>
                    </a:lnTo>
                    <a:lnTo>
                      <a:pt x="152400" y="547878"/>
                    </a:lnTo>
                    <a:lnTo>
                      <a:pt x="151876" y="580143"/>
                    </a:lnTo>
                    <a:lnTo>
                      <a:pt x="150495" y="612838"/>
                    </a:lnTo>
                    <a:lnTo>
                      <a:pt x="148542" y="645818"/>
                    </a:lnTo>
                    <a:lnTo>
                      <a:pt x="146304" y="678941"/>
                    </a:lnTo>
                    <a:lnTo>
                      <a:pt x="145661" y="703183"/>
                    </a:lnTo>
                    <a:lnTo>
                      <a:pt x="145732" y="727710"/>
                    </a:lnTo>
                    <a:lnTo>
                      <a:pt x="146089" y="752236"/>
                    </a:lnTo>
                    <a:lnTo>
                      <a:pt x="146304" y="776477"/>
                    </a:lnTo>
                    <a:lnTo>
                      <a:pt x="146804" y="795670"/>
                    </a:lnTo>
                    <a:lnTo>
                      <a:pt x="148018" y="814577"/>
                    </a:lnTo>
                    <a:lnTo>
                      <a:pt x="149518" y="833485"/>
                    </a:lnTo>
                    <a:lnTo>
                      <a:pt x="150876" y="852677"/>
                    </a:lnTo>
                    <a:lnTo>
                      <a:pt x="151757" y="866417"/>
                    </a:lnTo>
                    <a:lnTo>
                      <a:pt x="152209" y="880300"/>
                    </a:lnTo>
                    <a:lnTo>
                      <a:pt x="152376" y="894468"/>
                    </a:lnTo>
                    <a:lnTo>
                      <a:pt x="152400" y="909066"/>
                    </a:lnTo>
                    <a:lnTo>
                      <a:pt x="152400" y="917328"/>
                    </a:lnTo>
                    <a:lnTo>
                      <a:pt x="152400" y="926020"/>
                    </a:lnTo>
                    <a:lnTo>
                      <a:pt x="152400" y="934997"/>
                    </a:lnTo>
                    <a:lnTo>
                      <a:pt x="152400" y="944118"/>
                    </a:lnTo>
                    <a:lnTo>
                      <a:pt x="153924" y="950214"/>
                    </a:lnTo>
                    <a:lnTo>
                      <a:pt x="153924" y="957833"/>
                    </a:lnTo>
                    <a:lnTo>
                      <a:pt x="156972" y="962406"/>
                    </a:lnTo>
                    <a:lnTo>
                      <a:pt x="156972" y="963929"/>
                    </a:lnTo>
                    <a:lnTo>
                      <a:pt x="158495" y="965454"/>
                    </a:lnTo>
                    <a:lnTo>
                      <a:pt x="160019" y="966977"/>
                    </a:lnTo>
                    <a:lnTo>
                      <a:pt x="161543" y="966977"/>
                    </a:lnTo>
                    <a:lnTo>
                      <a:pt x="163068" y="968502"/>
                    </a:lnTo>
                    <a:lnTo>
                      <a:pt x="164592" y="970025"/>
                    </a:lnTo>
                    <a:lnTo>
                      <a:pt x="166116" y="971550"/>
                    </a:lnTo>
                    <a:lnTo>
                      <a:pt x="167640" y="973074"/>
                    </a:lnTo>
                    <a:lnTo>
                      <a:pt x="169164" y="973074"/>
                    </a:lnTo>
                    <a:lnTo>
                      <a:pt x="169164" y="974597"/>
                    </a:lnTo>
                    <a:lnTo>
                      <a:pt x="166116" y="976122"/>
                    </a:lnTo>
                    <a:lnTo>
                      <a:pt x="161543" y="976122"/>
                    </a:lnTo>
                    <a:lnTo>
                      <a:pt x="158495" y="976122"/>
                    </a:lnTo>
                    <a:lnTo>
                      <a:pt x="148208" y="978646"/>
                    </a:lnTo>
                    <a:lnTo>
                      <a:pt x="137921" y="981456"/>
                    </a:lnTo>
                    <a:lnTo>
                      <a:pt x="127634" y="984265"/>
                    </a:lnTo>
                    <a:lnTo>
                      <a:pt x="117348" y="986789"/>
                    </a:lnTo>
                    <a:lnTo>
                      <a:pt x="100179" y="989885"/>
                    </a:lnTo>
                    <a:lnTo>
                      <a:pt x="82867" y="992124"/>
                    </a:lnTo>
                    <a:lnTo>
                      <a:pt x="65270" y="993219"/>
                    </a:lnTo>
                    <a:lnTo>
                      <a:pt x="47244" y="992885"/>
                    </a:lnTo>
                    <a:lnTo>
                      <a:pt x="42672" y="992885"/>
                    </a:lnTo>
                    <a:lnTo>
                      <a:pt x="36576" y="991362"/>
                    </a:lnTo>
                    <a:lnTo>
                      <a:pt x="30480" y="991362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4" name="Google Shape;10224;p123"/>
              <p:cNvSpPr/>
              <p:nvPr/>
            </p:nvSpPr>
            <p:spPr>
              <a:xfrm>
                <a:off x="9784079" y="5122163"/>
                <a:ext cx="45720" cy="40004"/>
              </a:xfrm>
              <a:custGeom>
                <a:rect b="b" l="l" r="r" t="t"/>
                <a:pathLst>
                  <a:path extrusionOk="0" h="40004" w="45720">
                    <a:moveTo>
                      <a:pt x="0" y="6095"/>
                    </a:moveTo>
                    <a:lnTo>
                      <a:pt x="71" y="13787"/>
                    </a:lnTo>
                    <a:lnTo>
                      <a:pt x="571" y="19621"/>
                    </a:lnTo>
                    <a:lnTo>
                      <a:pt x="1928" y="25169"/>
                    </a:lnTo>
                    <a:lnTo>
                      <a:pt x="4572" y="32003"/>
                    </a:lnTo>
                    <a:lnTo>
                      <a:pt x="4572" y="35051"/>
                    </a:lnTo>
                    <a:lnTo>
                      <a:pt x="6096" y="36575"/>
                    </a:lnTo>
                    <a:lnTo>
                      <a:pt x="7620" y="39623"/>
                    </a:lnTo>
                    <a:lnTo>
                      <a:pt x="7620" y="33527"/>
                    </a:lnTo>
                    <a:lnTo>
                      <a:pt x="6096" y="27431"/>
                    </a:lnTo>
                    <a:lnTo>
                      <a:pt x="6096" y="21335"/>
                    </a:lnTo>
                    <a:lnTo>
                      <a:pt x="6096" y="13715"/>
                    </a:lnTo>
                    <a:lnTo>
                      <a:pt x="6096" y="7619"/>
                    </a:lnTo>
                    <a:lnTo>
                      <a:pt x="12192" y="3047"/>
                    </a:lnTo>
                    <a:lnTo>
                      <a:pt x="16764" y="0"/>
                    </a:lnTo>
                    <a:lnTo>
                      <a:pt x="24384" y="0"/>
                    </a:lnTo>
                    <a:lnTo>
                      <a:pt x="27432" y="3047"/>
                    </a:lnTo>
                    <a:lnTo>
                      <a:pt x="35052" y="6095"/>
                    </a:lnTo>
                    <a:lnTo>
                      <a:pt x="38100" y="13715"/>
                    </a:lnTo>
                    <a:lnTo>
                      <a:pt x="41148" y="19811"/>
                    </a:lnTo>
                    <a:lnTo>
                      <a:pt x="42672" y="22859"/>
                    </a:lnTo>
                    <a:lnTo>
                      <a:pt x="44196" y="25907"/>
                    </a:lnTo>
                    <a:lnTo>
                      <a:pt x="45720" y="28955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5" name="Google Shape;10225;p123"/>
              <p:cNvSpPr/>
              <p:nvPr/>
            </p:nvSpPr>
            <p:spPr>
              <a:xfrm>
                <a:off x="9848088" y="4997196"/>
                <a:ext cx="22859" cy="139064"/>
              </a:xfrm>
              <a:custGeom>
                <a:rect b="b" l="l" r="r" t="t"/>
                <a:pathLst>
                  <a:path extrusionOk="0" h="139064" w="22859">
                    <a:moveTo>
                      <a:pt x="0" y="0"/>
                    </a:moveTo>
                    <a:lnTo>
                      <a:pt x="3405" y="13977"/>
                    </a:lnTo>
                    <a:lnTo>
                      <a:pt x="6667" y="28384"/>
                    </a:lnTo>
                    <a:lnTo>
                      <a:pt x="9644" y="43076"/>
                    </a:lnTo>
                    <a:lnTo>
                      <a:pt x="12192" y="57912"/>
                    </a:lnTo>
                    <a:lnTo>
                      <a:pt x="15335" y="75057"/>
                    </a:lnTo>
                    <a:lnTo>
                      <a:pt x="17907" y="92202"/>
                    </a:lnTo>
                    <a:lnTo>
                      <a:pt x="19907" y="109347"/>
                    </a:lnTo>
                    <a:lnTo>
                      <a:pt x="21336" y="126492"/>
                    </a:lnTo>
                    <a:lnTo>
                      <a:pt x="21336" y="131064"/>
                    </a:lnTo>
                    <a:lnTo>
                      <a:pt x="22860" y="134112"/>
                    </a:lnTo>
                    <a:lnTo>
                      <a:pt x="22860" y="138684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6" name="Google Shape;10226;p123"/>
              <p:cNvSpPr/>
              <p:nvPr/>
            </p:nvSpPr>
            <p:spPr>
              <a:xfrm>
                <a:off x="9893189" y="4988051"/>
                <a:ext cx="11429" cy="128270"/>
              </a:xfrm>
              <a:custGeom>
                <a:rect b="b" l="l" r="r" t="t"/>
                <a:pathLst>
                  <a:path extrusionOk="0" h="128270" w="11429">
                    <a:moveTo>
                      <a:pt x="2143" y="0"/>
                    </a:moveTo>
                    <a:lnTo>
                      <a:pt x="1047" y="13715"/>
                    </a:lnTo>
                    <a:lnTo>
                      <a:pt x="238" y="27431"/>
                    </a:lnTo>
                    <a:lnTo>
                      <a:pt x="0" y="41147"/>
                    </a:lnTo>
                    <a:lnTo>
                      <a:pt x="619" y="54863"/>
                    </a:lnTo>
                    <a:lnTo>
                      <a:pt x="2024" y="68579"/>
                    </a:lnTo>
                    <a:lnTo>
                      <a:pt x="3857" y="82295"/>
                    </a:lnTo>
                    <a:lnTo>
                      <a:pt x="5976" y="96011"/>
                    </a:lnTo>
                    <a:lnTo>
                      <a:pt x="8239" y="109727"/>
                    </a:lnTo>
                    <a:lnTo>
                      <a:pt x="8239" y="114299"/>
                    </a:lnTo>
                    <a:lnTo>
                      <a:pt x="11287" y="123443"/>
                    </a:lnTo>
                    <a:lnTo>
                      <a:pt x="11287" y="128015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7" name="Google Shape;10227;p123"/>
              <p:cNvSpPr/>
              <p:nvPr/>
            </p:nvSpPr>
            <p:spPr>
              <a:xfrm>
                <a:off x="9910572" y="4907018"/>
                <a:ext cx="30479" cy="66039"/>
              </a:xfrm>
              <a:custGeom>
                <a:rect b="b" l="l" r="r" t="t"/>
                <a:pathLst>
                  <a:path extrusionOk="0" h="66039" w="30479">
                    <a:moveTo>
                      <a:pt x="0" y="10929"/>
                    </a:moveTo>
                    <a:lnTo>
                      <a:pt x="6619" y="5191"/>
                    </a:lnTo>
                    <a:lnTo>
                      <a:pt x="11811" y="1595"/>
                    </a:lnTo>
                    <a:lnTo>
                      <a:pt x="17573" y="0"/>
                    </a:lnTo>
                    <a:lnTo>
                      <a:pt x="25908" y="261"/>
                    </a:lnTo>
                    <a:lnTo>
                      <a:pt x="27432" y="261"/>
                    </a:lnTo>
                    <a:lnTo>
                      <a:pt x="28956" y="261"/>
                    </a:lnTo>
                    <a:lnTo>
                      <a:pt x="28956" y="9405"/>
                    </a:lnTo>
                    <a:lnTo>
                      <a:pt x="27432" y="15501"/>
                    </a:lnTo>
                    <a:lnTo>
                      <a:pt x="24384" y="23121"/>
                    </a:lnTo>
                    <a:lnTo>
                      <a:pt x="20716" y="30884"/>
                    </a:lnTo>
                    <a:lnTo>
                      <a:pt x="16764" y="38361"/>
                    </a:lnTo>
                    <a:lnTo>
                      <a:pt x="12811" y="45839"/>
                    </a:lnTo>
                    <a:lnTo>
                      <a:pt x="9144" y="53601"/>
                    </a:lnTo>
                    <a:lnTo>
                      <a:pt x="7620" y="58173"/>
                    </a:lnTo>
                    <a:lnTo>
                      <a:pt x="7620" y="62745"/>
                    </a:lnTo>
                    <a:lnTo>
                      <a:pt x="12192" y="64269"/>
                    </a:lnTo>
                    <a:lnTo>
                      <a:pt x="22860" y="65793"/>
                    </a:lnTo>
                    <a:lnTo>
                      <a:pt x="25908" y="64269"/>
                    </a:lnTo>
                    <a:lnTo>
                      <a:pt x="28956" y="59697"/>
                    </a:lnTo>
                    <a:lnTo>
                      <a:pt x="30480" y="58173"/>
                    </a:lnTo>
                    <a:lnTo>
                      <a:pt x="28956" y="55125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28" name="Google Shape;10228;p123"/>
            <p:cNvSpPr/>
            <p:nvPr/>
          </p:nvSpPr>
          <p:spPr>
            <a:xfrm>
              <a:off x="9383267" y="4754879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15240" y="3047"/>
                  </a:moveTo>
                  <a:lnTo>
                    <a:pt x="15240" y="7619"/>
                  </a:lnTo>
                  <a:lnTo>
                    <a:pt x="15240" y="12191"/>
                  </a:lnTo>
                  <a:lnTo>
                    <a:pt x="12192" y="15239"/>
                  </a:lnTo>
                  <a:lnTo>
                    <a:pt x="4572" y="15239"/>
                  </a:lnTo>
                  <a:lnTo>
                    <a:pt x="0" y="12191"/>
                  </a:lnTo>
                  <a:lnTo>
                    <a:pt x="0" y="3047"/>
                  </a:lnTo>
                  <a:lnTo>
                    <a:pt x="4572" y="0"/>
                  </a:lnTo>
                  <a:lnTo>
                    <a:pt x="12192" y="0"/>
                  </a:lnTo>
                  <a:lnTo>
                    <a:pt x="15240" y="3047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9" name="Google Shape;10229;p123"/>
            <p:cNvSpPr/>
            <p:nvPr/>
          </p:nvSpPr>
          <p:spPr>
            <a:xfrm>
              <a:off x="9482328" y="4826507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15240" y="3047"/>
                  </a:moveTo>
                  <a:lnTo>
                    <a:pt x="15240" y="7619"/>
                  </a:lnTo>
                  <a:lnTo>
                    <a:pt x="15240" y="12191"/>
                  </a:lnTo>
                  <a:lnTo>
                    <a:pt x="10668" y="15239"/>
                  </a:lnTo>
                  <a:lnTo>
                    <a:pt x="3048" y="15239"/>
                  </a:lnTo>
                  <a:lnTo>
                    <a:pt x="0" y="12191"/>
                  </a:lnTo>
                  <a:lnTo>
                    <a:pt x="0" y="3047"/>
                  </a:lnTo>
                  <a:lnTo>
                    <a:pt x="3048" y="0"/>
                  </a:lnTo>
                  <a:lnTo>
                    <a:pt x="10668" y="0"/>
                  </a:lnTo>
                  <a:lnTo>
                    <a:pt x="15240" y="3047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0" name="Google Shape;10230;p123"/>
            <p:cNvSpPr/>
            <p:nvPr/>
          </p:nvSpPr>
          <p:spPr>
            <a:xfrm>
              <a:off x="9547859" y="4873752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15240" y="3048"/>
                  </a:moveTo>
                  <a:lnTo>
                    <a:pt x="15240" y="7620"/>
                  </a:lnTo>
                  <a:lnTo>
                    <a:pt x="15240" y="10668"/>
                  </a:lnTo>
                  <a:lnTo>
                    <a:pt x="12192" y="15240"/>
                  </a:lnTo>
                  <a:lnTo>
                    <a:pt x="3048" y="15240"/>
                  </a:lnTo>
                  <a:lnTo>
                    <a:pt x="0" y="106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2192" y="0"/>
                  </a:lnTo>
                  <a:lnTo>
                    <a:pt x="15240" y="3048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31" name="Google Shape;10231;p123"/>
            <p:cNvGrpSpPr/>
            <p:nvPr/>
          </p:nvGrpSpPr>
          <p:grpSpPr>
            <a:xfrm>
              <a:off x="9624060" y="5013959"/>
              <a:ext cx="137699" cy="137160"/>
              <a:chOff x="9624060" y="5013959"/>
              <a:chExt cx="137699" cy="137160"/>
            </a:xfrm>
          </p:grpSpPr>
          <p:sp>
            <p:nvSpPr>
              <p:cNvPr id="10232" name="Google Shape;10232;p123"/>
              <p:cNvSpPr/>
              <p:nvPr/>
            </p:nvSpPr>
            <p:spPr>
              <a:xfrm>
                <a:off x="9624060" y="5017007"/>
                <a:ext cx="13970" cy="121920"/>
              </a:xfrm>
              <a:custGeom>
                <a:rect b="b" l="l" r="r" t="t"/>
                <a:pathLst>
                  <a:path extrusionOk="0" h="121920" w="13970">
                    <a:moveTo>
                      <a:pt x="0" y="0"/>
                    </a:moveTo>
                    <a:lnTo>
                      <a:pt x="5143" y="13501"/>
                    </a:lnTo>
                    <a:lnTo>
                      <a:pt x="9144" y="26860"/>
                    </a:lnTo>
                    <a:lnTo>
                      <a:pt x="12001" y="40505"/>
                    </a:lnTo>
                    <a:lnTo>
                      <a:pt x="13716" y="54864"/>
                    </a:lnTo>
                    <a:lnTo>
                      <a:pt x="13716" y="67675"/>
                    </a:lnTo>
                    <a:lnTo>
                      <a:pt x="13716" y="80772"/>
                    </a:lnTo>
                    <a:lnTo>
                      <a:pt x="13716" y="93868"/>
                    </a:lnTo>
                    <a:lnTo>
                      <a:pt x="13716" y="106679"/>
                    </a:lnTo>
                    <a:lnTo>
                      <a:pt x="13716" y="111252"/>
                    </a:lnTo>
                    <a:lnTo>
                      <a:pt x="13716" y="117348"/>
                    </a:lnTo>
                    <a:lnTo>
                      <a:pt x="13716" y="121920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3" name="Google Shape;10233;p123"/>
              <p:cNvSpPr/>
              <p:nvPr/>
            </p:nvSpPr>
            <p:spPr>
              <a:xfrm>
                <a:off x="9654539" y="5013959"/>
                <a:ext cx="10795" cy="137160"/>
              </a:xfrm>
              <a:custGeom>
                <a:rect b="b" l="l" r="r" t="t"/>
                <a:pathLst>
                  <a:path extrusionOk="0" h="137160" w="10795">
                    <a:moveTo>
                      <a:pt x="0" y="0"/>
                    </a:moveTo>
                    <a:lnTo>
                      <a:pt x="1619" y="14859"/>
                    </a:lnTo>
                    <a:lnTo>
                      <a:pt x="3810" y="29718"/>
                    </a:lnTo>
                    <a:lnTo>
                      <a:pt x="6000" y="44577"/>
                    </a:lnTo>
                    <a:lnTo>
                      <a:pt x="7620" y="59436"/>
                    </a:lnTo>
                    <a:lnTo>
                      <a:pt x="8524" y="73175"/>
                    </a:lnTo>
                    <a:lnTo>
                      <a:pt x="9144" y="87058"/>
                    </a:lnTo>
                    <a:lnTo>
                      <a:pt x="9763" y="101226"/>
                    </a:lnTo>
                    <a:lnTo>
                      <a:pt x="10668" y="115824"/>
                    </a:lnTo>
                    <a:lnTo>
                      <a:pt x="10668" y="123444"/>
                    </a:lnTo>
                    <a:lnTo>
                      <a:pt x="10668" y="129539"/>
                    </a:lnTo>
                    <a:lnTo>
                      <a:pt x="10668" y="137160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4" name="Google Shape;10234;p123"/>
              <p:cNvSpPr/>
              <p:nvPr/>
            </p:nvSpPr>
            <p:spPr>
              <a:xfrm>
                <a:off x="9700164" y="5027675"/>
                <a:ext cx="61595" cy="97789"/>
              </a:xfrm>
              <a:custGeom>
                <a:rect b="b" l="l" r="r" t="t"/>
                <a:pathLst>
                  <a:path extrusionOk="0" h="97789" w="61595">
                    <a:moveTo>
                      <a:pt x="41243" y="51815"/>
                    </a:moveTo>
                    <a:lnTo>
                      <a:pt x="41195" y="42433"/>
                    </a:lnTo>
                    <a:lnTo>
                      <a:pt x="40862" y="32765"/>
                    </a:lnTo>
                    <a:lnTo>
                      <a:pt x="39957" y="23098"/>
                    </a:lnTo>
                    <a:lnTo>
                      <a:pt x="38195" y="13715"/>
                    </a:lnTo>
                    <a:lnTo>
                      <a:pt x="38195" y="10667"/>
                    </a:lnTo>
                    <a:lnTo>
                      <a:pt x="32099" y="0"/>
                    </a:lnTo>
                    <a:lnTo>
                      <a:pt x="27527" y="3047"/>
                    </a:lnTo>
                    <a:lnTo>
                      <a:pt x="20359" y="9572"/>
                    </a:lnTo>
                    <a:lnTo>
                      <a:pt x="14763" y="18668"/>
                    </a:lnTo>
                    <a:lnTo>
                      <a:pt x="10596" y="28336"/>
                    </a:lnTo>
                    <a:lnTo>
                      <a:pt x="7715" y="36575"/>
                    </a:lnTo>
                    <a:lnTo>
                      <a:pt x="4190" y="46029"/>
                    </a:lnTo>
                    <a:lnTo>
                      <a:pt x="1238" y="57340"/>
                    </a:lnTo>
                    <a:lnTo>
                      <a:pt x="0" y="68937"/>
                    </a:lnTo>
                    <a:lnTo>
                      <a:pt x="1619" y="79247"/>
                    </a:lnTo>
                    <a:lnTo>
                      <a:pt x="5619" y="83367"/>
                    </a:lnTo>
                    <a:lnTo>
                      <a:pt x="11906" y="84772"/>
                    </a:lnTo>
                    <a:lnTo>
                      <a:pt x="18764" y="84177"/>
                    </a:lnTo>
                    <a:lnTo>
                      <a:pt x="41243" y="57911"/>
                    </a:lnTo>
                    <a:lnTo>
                      <a:pt x="42767" y="56387"/>
                    </a:lnTo>
                    <a:lnTo>
                      <a:pt x="42767" y="53339"/>
                    </a:lnTo>
                    <a:lnTo>
                      <a:pt x="44291" y="50291"/>
                    </a:lnTo>
                    <a:lnTo>
                      <a:pt x="45815" y="56387"/>
                    </a:lnTo>
                    <a:lnTo>
                      <a:pt x="47339" y="60959"/>
                    </a:lnTo>
                    <a:lnTo>
                      <a:pt x="48863" y="67055"/>
                    </a:lnTo>
                    <a:lnTo>
                      <a:pt x="51411" y="74818"/>
                    </a:lnTo>
                    <a:lnTo>
                      <a:pt x="54387" y="82295"/>
                    </a:lnTo>
                    <a:lnTo>
                      <a:pt x="57650" y="89773"/>
                    </a:lnTo>
                    <a:lnTo>
                      <a:pt x="61055" y="97535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35" name="Google Shape;10235;p123"/>
            <p:cNvSpPr/>
            <p:nvPr/>
          </p:nvSpPr>
          <p:spPr>
            <a:xfrm>
              <a:off x="7598664" y="4498847"/>
              <a:ext cx="178434" cy="1871979"/>
            </a:xfrm>
            <a:custGeom>
              <a:rect b="b" l="l" r="r" t="t"/>
              <a:pathLst>
                <a:path extrusionOk="0" h="1871979" w="178434">
                  <a:moveTo>
                    <a:pt x="0" y="0"/>
                  </a:moveTo>
                  <a:lnTo>
                    <a:pt x="8953" y="45720"/>
                  </a:lnTo>
                  <a:lnTo>
                    <a:pt x="16764" y="91439"/>
                  </a:lnTo>
                  <a:lnTo>
                    <a:pt x="23640" y="138988"/>
                  </a:lnTo>
                  <a:lnTo>
                    <a:pt x="31174" y="186537"/>
                  </a:lnTo>
                  <a:lnTo>
                    <a:pt x="38929" y="234086"/>
                  </a:lnTo>
                  <a:lnTo>
                    <a:pt x="46463" y="281635"/>
                  </a:lnTo>
                  <a:lnTo>
                    <a:pt x="53340" y="329184"/>
                  </a:lnTo>
                  <a:lnTo>
                    <a:pt x="59626" y="402526"/>
                  </a:lnTo>
                  <a:lnTo>
                    <a:pt x="62484" y="477012"/>
                  </a:lnTo>
                  <a:lnTo>
                    <a:pt x="63817" y="551688"/>
                  </a:lnTo>
                  <a:lnTo>
                    <a:pt x="64008" y="626364"/>
                  </a:lnTo>
                  <a:lnTo>
                    <a:pt x="65389" y="662916"/>
                  </a:lnTo>
                  <a:lnTo>
                    <a:pt x="67056" y="699325"/>
                  </a:lnTo>
                  <a:lnTo>
                    <a:pt x="68722" y="735449"/>
                  </a:lnTo>
                  <a:lnTo>
                    <a:pt x="70104" y="771143"/>
                  </a:lnTo>
                  <a:lnTo>
                    <a:pt x="72675" y="807458"/>
                  </a:lnTo>
                  <a:lnTo>
                    <a:pt x="75819" y="843343"/>
                  </a:lnTo>
                  <a:lnTo>
                    <a:pt x="79533" y="878943"/>
                  </a:lnTo>
                  <a:lnTo>
                    <a:pt x="83820" y="914400"/>
                  </a:lnTo>
                  <a:lnTo>
                    <a:pt x="87749" y="947570"/>
                  </a:lnTo>
                  <a:lnTo>
                    <a:pt x="92392" y="980884"/>
                  </a:lnTo>
                  <a:lnTo>
                    <a:pt x="97321" y="1014483"/>
                  </a:lnTo>
                  <a:lnTo>
                    <a:pt x="102108" y="1048512"/>
                  </a:lnTo>
                  <a:lnTo>
                    <a:pt x="107537" y="1079634"/>
                  </a:lnTo>
                  <a:lnTo>
                    <a:pt x="112395" y="1111186"/>
                  </a:lnTo>
                  <a:lnTo>
                    <a:pt x="116681" y="1143023"/>
                  </a:lnTo>
                  <a:lnTo>
                    <a:pt x="120396" y="1175004"/>
                  </a:lnTo>
                  <a:lnTo>
                    <a:pt x="124444" y="1204960"/>
                  </a:lnTo>
                  <a:lnTo>
                    <a:pt x="127635" y="1235201"/>
                  </a:lnTo>
                  <a:lnTo>
                    <a:pt x="130254" y="1265443"/>
                  </a:lnTo>
                  <a:lnTo>
                    <a:pt x="132588" y="1295400"/>
                  </a:lnTo>
                  <a:lnTo>
                    <a:pt x="133992" y="1321450"/>
                  </a:lnTo>
                  <a:lnTo>
                    <a:pt x="135826" y="1347215"/>
                  </a:lnTo>
                  <a:lnTo>
                    <a:pt x="140208" y="1399032"/>
                  </a:lnTo>
                  <a:lnTo>
                    <a:pt x="144970" y="1442275"/>
                  </a:lnTo>
                  <a:lnTo>
                    <a:pt x="150876" y="1484375"/>
                  </a:lnTo>
                  <a:lnTo>
                    <a:pt x="154019" y="1506974"/>
                  </a:lnTo>
                  <a:lnTo>
                    <a:pt x="158591" y="1551027"/>
                  </a:lnTo>
                  <a:lnTo>
                    <a:pt x="160924" y="1591055"/>
                  </a:lnTo>
                  <a:lnTo>
                    <a:pt x="161543" y="1609343"/>
                  </a:lnTo>
                  <a:lnTo>
                    <a:pt x="162163" y="1627632"/>
                  </a:lnTo>
                  <a:lnTo>
                    <a:pt x="167139" y="1671208"/>
                  </a:lnTo>
                  <a:lnTo>
                    <a:pt x="169164" y="1679448"/>
                  </a:lnTo>
                  <a:lnTo>
                    <a:pt x="170521" y="1688830"/>
                  </a:lnTo>
                  <a:lnTo>
                    <a:pt x="172021" y="1698498"/>
                  </a:lnTo>
                  <a:lnTo>
                    <a:pt x="173235" y="1708165"/>
                  </a:lnTo>
                  <a:lnTo>
                    <a:pt x="173736" y="1717548"/>
                  </a:lnTo>
                  <a:lnTo>
                    <a:pt x="173736" y="1725549"/>
                  </a:lnTo>
                  <a:lnTo>
                    <a:pt x="173736" y="1733550"/>
                  </a:lnTo>
                  <a:lnTo>
                    <a:pt x="173736" y="1741550"/>
                  </a:lnTo>
                  <a:lnTo>
                    <a:pt x="173736" y="1749551"/>
                  </a:lnTo>
                  <a:lnTo>
                    <a:pt x="174402" y="1765553"/>
                  </a:lnTo>
                  <a:lnTo>
                    <a:pt x="174498" y="1781555"/>
                  </a:lnTo>
                  <a:lnTo>
                    <a:pt x="174593" y="1797557"/>
                  </a:lnTo>
                  <a:lnTo>
                    <a:pt x="175260" y="1813559"/>
                  </a:lnTo>
                  <a:lnTo>
                    <a:pt x="176783" y="1821179"/>
                  </a:lnTo>
                  <a:lnTo>
                    <a:pt x="176783" y="1828800"/>
                  </a:lnTo>
                  <a:lnTo>
                    <a:pt x="178307" y="1836420"/>
                  </a:lnTo>
                  <a:lnTo>
                    <a:pt x="178307" y="1844040"/>
                  </a:lnTo>
                  <a:lnTo>
                    <a:pt x="178307" y="1851659"/>
                  </a:lnTo>
                  <a:lnTo>
                    <a:pt x="178307" y="1859279"/>
                  </a:lnTo>
                  <a:lnTo>
                    <a:pt x="178307" y="1862661"/>
                  </a:lnTo>
                  <a:lnTo>
                    <a:pt x="178307" y="1868042"/>
                  </a:lnTo>
                  <a:lnTo>
                    <a:pt x="178307" y="1871710"/>
                  </a:lnTo>
                  <a:lnTo>
                    <a:pt x="178307" y="1869948"/>
                  </a:lnTo>
                  <a:lnTo>
                    <a:pt x="178307" y="1866900"/>
                  </a:lnTo>
                  <a:lnTo>
                    <a:pt x="178307" y="1863851"/>
                  </a:lnTo>
                  <a:lnTo>
                    <a:pt x="178307" y="1862328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36" name="Google Shape;10236;p123"/>
            <p:cNvGrpSpPr/>
            <p:nvPr/>
          </p:nvGrpSpPr>
          <p:grpSpPr>
            <a:xfrm>
              <a:off x="9146452" y="5977128"/>
              <a:ext cx="173314" cy="117728"/>
              <a:chOff x="9146452" y="5977128"/>
              <a:chExt cx="173314" cy="117728"/>
            </a:xfrm>
          </p:grpSpPr>
          <p:sp>
            <p:nvSpPr>
              <p:cNvPr id="10237" name="Google Shape;10237;p123"/>
              <p:cNvSpPr/>
              <p:nvPr/>
            </p:nvSpPr>
            <p:spPr>
              <a:xfrm>
                <a:off x="9146452" y="6016752"/>
                <a:ext cx="37465" cy="78104"/>
              </a:xfrm>
              <a:custGeom>
                <a:rect b="b" l="l" r="r" t="t"/>
                <a:pathLst>
                  <a:path extrusionOk="0" h="78104" w="37465">
                    <a:moveTo>
                      <a:pt x="3643" y="0"/>
                    </a:moveTo>
                    <a:lnTo>
                      <a:pt x="1666" y="10310"/>
                    </a:lnTo>
                    <a:lnTo>
                      <a:pt x="404" y="20764"/>
                    </a:lnTo>
                    <a:lnTo>
                      <a:pt x="0" y="31503"/>
                    </a:lnTo>
                    <a:lnTo>
                      <a:pt x="595" y="42672"/>
                    </a:lnTo>
                    <a:lnTo>
                      <a:pt x="21931" y="77724"/>
                    </a:lnTo>
                    <a:lnTo>
                      <a:pt x="26503" y="74676"/>
                    </a:lnTo>
                    <a:lnTo>
                      <a:pt x="31075" y="70104"/>
                    </a:lnTo>
                    <a:lnTo>
                      <a:pt x="34123" y="67056"/>
                    </a:lnTo>
                    <a:lnTo>
                      <a:pt x="37171" y="62483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8" name="Google Shape;10238;p123"/>
              <p:cNvSpPr/>
              <p:nvPr/>
            </p:nvSpPr>
            <p:spPr>
              <a:xfrm>
                <a:off x="9162287" y="5977128"/>
                <a:ext cx="157479" cy="90170"/>
              </a:xfrm>
              <a:custGeom>
                <a:rect b="b" l="l" r="r" t="t"/>
                <a:pathLst>
                  <a:path extrusionOk="0" h="90170" w="157479">
                    <a:moveTo>
                      <a:pt x="0" y="0"/>
                    </a:moveTo>
                    <a:lnTo>
                      <a:pt x="4572" y="1523"/>
                    </a:lnTo>
                    <a:lnTo>
                      <a:pt x="10667" y="1523"/>
                    </a:lnTo>
                    <a:lnTo>
                      <a:pt x="15240" y="1523"/>
                    </a:lnTo>
                  </a:path>
                  <a:path extrusionOk="0" h="90170" w="157479">
                    <a:moveTo>
                      <a:pt x="54864" y="48767"/>
                    </a:moveTo>
                    <a:lnTo>
                      <a:pt x="64246" y="46743"/>
                    </a:lnTo>
                    <a:lnTo>
                      <a:pt x="73914" y="45148"/>
                    </a:lnTo>
                    <a:lnTo>
                      <a:pt x="83582" y="43838"/>
                    </a:lnTo>
                    <a:lnTo>
                      <a:pt x="92964" y="42671"/>
                    </a:lnTo>
                    <a:lnTo>
                      <a:pt x="97535" y="42671"/>
                    </a:lnTo>
                    <a:lnTo>
                      <a:pt x="99060" y="42671"/>
                    </a:lnTo>
                    <a:lnTo>
                      <a:pt x="102108" y="42671"/>
                    </a:lnTo>
                  </a:path>
                  <a:path extrusionOk="0" h="90170" w="157479">
                    <a:moveTo>
                      <a:pt x="83819" y="88391"/>
                    </a:moveTo>
                    <a:lnTo>
                      <a:pt x="121919" y="73151"/>
                    </a:lnTo>
                    <a:lnTo>
                      <a:pt x="123444" y="73151"/>
                    </a:lnTo>
                    <a:lnTo>
                      <a:pt x="124967" y="71627"/>
                    </a:lnTo>
                  </a:path>
                  <a:path extrusionOk="0" h="90170" w="157479">
                    <a:moveTo>
                      <a:pt x="149351" y="30479"/>
                    </a:moveTo>
                    <a:lnTo>
                      <a:pt x="152400" y="71627"/>
                    </a:lnTo>
                    <a:lnTo>
                      <a:pt x="153924" y="77723"/>
                    </a:lnTo>
                    <a:lnTo>
                      <a:pt x="155448" y="83820"/>
                    </a:lnTo>
                    <a:lnTo>
                      <a:pt x="156972" y="89916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239" name="Google Shape;10239;p123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9165335" y="5594389"/>
              <a:ext cx="77724" cy="8708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240" name="Google Shape;10240;p123"/>
            <p:cNvGrpSpPr/>
            <p:nvPr/>
          </p:nvGrpSpPr>
          <p:grpSpPr>
            <a:xfrm>
              <a:off x="9351264" y="5730240"/>
              <a:ext cx="335280" cy="199642"/>
              <a:chOff x="9351264" y="5730240"/>
              <a:chExt cx="335280" cy="199642"/>
            </a:xfrm>
          </p:grpSpPr>
          <p:pic>
            <p:nvPicPr>
              <p:cNvPr id="10241" name="Google Shape;10241;p123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9351264" y="5747004"/>
                <a:ext cx="152400" cy="1447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242" name="Google Shape;10242;p123"/>
              <p:cNvSpPr/>
              <p:nvPr/>
            </p:nvSpPr>
            <p:spPr>
              <a:xfrm>
                <a:off x="9544812" y="5730240"/>
                <a:ext cx="5715" cy="137160"/>
              </a:xfrm>
              <a:custGeom>
                <a:rect b="b" l="l" r="r" t="t"/>
                <a:pathLst>
                  <a:path extrusionOk="0" h="137160" w="5715">
                    <a:moveTo>
                      <a:pt x="0" y="0"/>
                    </a:moveTo>
                    <a:lnTo>
                      <a:pt x="1143" y="12334"/>
                    </a:lnTo>
                    <a:lnTo>
                      <a:pt x="2286" y="24384"/>
                    </a:lnTo>
                    <a:lnTo>
                      <a:pt x="3429" y="36433"/>
                    </a:lnTo>
                    <a:lnTo>
                      <a:pt x="4572" y="48768"/>
                    </a:lnTo>
                    <a:lnTo>
                      <a:pt x="5429" y="66817"/>
                    </a:lnTo>
                    <a:lnTo>
                      <a:pt x="5715" y="84582"/>
                    </a:lnTo>
                    <a:lnTo>
                      <a:pt x="5429" y="102346"/>
                    </a:lnTo>
                    <a:lnTo>
                      <a:pt x="4572" y="120396"/>
                    </a:lnTo>
                    <a:lnTo>
                      <a:pt x="4572" y="124968"/>
                    </a:lnTo>
                    <a:lnTo>
                      <a:pt x="4572" y="131064"/>
                    </a:lnTo>
                    <a:lnTo>
                      <a:pt x="3048" y="137160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3" name="Google Shape;10243;p123"/>
              <p:cNvSpPr/>
              <p:nvPr/>
            </p:nvSpPr>
            <p:spPr>
              <a:xfrm>
                <a:off x="9574482" y="5748528"/>
                <a:ext cx="8890" cy="129539"/>
              </a:xfrm>
              <a:custGeom>
                <a:rect b="b" l="l" r="r" t="t"/>
                <a:pathLst>
                  <a:path extrusionOk="0" h="129539" w="8890">
                    <a:moveTo>
                      <a:pt x="3857" y="0"/>
                    </a:moveTo>
                    <a:lnTo>
                      <a:pt x="1238" y="13668"/>
                    </a:lnTo>
                    <a:lnTo>
                      <a:pt x="47" y="25908"/>
                    </a:lnTo>
                    <a:lnTo>
                      <a:pt x="0" y="38147"/>
                    </a:lnTo>
                    <a:lnTo>
                      <a:pt x="809" y="51816"/>
                    </a:lnTo>
                    <a:lnTo>
                      <a:pt x="2833" y="66436"/>
                    </a:lnTo>
                    <a:lnTo>
                      <a:pt x="4429" y="80772"/>
                    </a:lnTo>
                    <a:lnTo>
                      <a:pt x="5738" y="95107"/>
                    </a:lnTo>
                    <a:lnTo>
                      <a:pt x="6905" y="109728"/>
                    </a:lnTo>
                    <a:lnTo>
                      <a:pt x="6905" y="120396"/>
                    </a:lnTo>
                    <a:lnTo>
                      <a:pt x="6905" y="123444"/>
                    </a:lnTo>
                    <a:lnTo>
                      <a:pt x="8429" y="129539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244" name="Google Shape;10244;p123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9611868" y="5849492"/>
                <a:ext cx="74676" cy="803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245" name="Google Shape;10245;p123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7984235" y="5826252"/>
              <a:ext cx="406908" cy="19126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246" name="Google Shape;10246;p123"/>
            <p:cNvGrpSpPr/>
            <p:nvPr/>
          </p:nvGrpSpPr>
          <p:grpSpPr>
            <a:xfrm>
              <a:off x="8449627" y="5742431"/>
              <a:ext cx="365442" cy="333629"/>
              <a:chOff x="8449627" y="5742431"/>
              <a:chExt cx="365442" cy="333629"/>
            </a:xfrm>
          </p:grpSpPr>
          <p:sp>
            <p:nvSpPr>
              <p:cNvPr id="10247" name="Google Shape;10247;p123"/>
              <p:cNvSpPr/>
              <p:nvPr/>
            </p:nvSpPr>
            <p:spPr>
              <a:xfrm>
                <a:off x="8449627" y="5751575"/>
                <a:ext cx="100329" cy="324485"/>
              </a:xfrm>
              <a:custGeom>
                <a:rect b="b" l="l" r="r" t="t"/>
                <a:pathLst>
                  <a:path extrusionOk="0" h="324485" w="100329">
                    <a:moveTo>
                      <a:pt x="60388" y="0"/>
                    </a:moveTo>
                    <a:lnTo>
                      <a:pt x="25336" y="30480"/>
                    </a:lnTo>
                    <a:lnTo>
                      <a:pt x="9334" y="83248"/>
                    </a:lnTo>
                    <a:lnTo>
                      <a:pt x="2476" y="137160"/>
                    </a:lnTo>
                    <a:lnTo>
                      <a:pt x="0" y="195643"/>
                    </a:lnTo>
                    <a:lnTo>
                      <a:pt x="1404" y="224813"/>
                    </a:lnTo>
                    <a:lnTo>
                      <a:pt x="9882" y="269605"/>
                    </a:lnTo>
                    <a:lnTo>
                      <a:pt x="37528" y="315467"/>
                    </a:lnTo>
                    <a:lnTo>
                      <a:pt x="69246" y="324469"/>
                    </a:lnTo>
                    <a:lnTo>
                      <a:pt x="80200" y="323087"/>
                    </a:lnTo>
                    <a:lnTo>
                      <a:pt x="90868" y="320039"/>
                    </a:lnTo>
                    <a:lnTo>
                      <a:pt x="93916" y="320039"/>
                    </a:lnTo>
                    <a:lnTo>
                      <a:pt x="100012" y="313943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248" name="Google Shape;10248;p123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8546591" y="5765291"/>
                <a:ext cx="106680" cy="216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49" name="Google Shape;10249;p123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8679179" y="5853683"/>
                <a:ext cx="82295" cy="1188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250" name="Google Shape;10250;p123"/>
              <p:cNvSpPr/>
              <p:nvPr/>
            </p:nvSpPr>
            <p:spPr>
              <a:xfrm>
                <a:off x="8755379" y="5742431"/>
                <a:ext cx="59690" cy="251460"/>
              </a:xfrm>
              <a:custGeom>
                <a:rect b="b" l="l" r="r" t="t"/>
                <a:pathLst>
                  <a:path extrusionOk="0" h="251460" w="59690">
                    <a:moveTo>
                      <a:pt x="0" y="0"/>
                    </a:moveTo>
                    <a:lnTo>
                      <a:pt x="34718" y="41790"/>
                    </a:lnTo>
                    <a:lnTo>
                      <a:pt x="51077" y="79676"/>
                    </a:lnTo>
                    <a:lnTo>
                      <a:pt x="58745" y="124348"/>
                    </a:lnTo>
                    <a:lnTo>
                      <a:pt x="59436" y="147828"/>
                    </a:lnTo>
                    <a:lnTo>
                      <a:pt x="58959" y="168806"/>
                    </a:lnTo>
                    <a:lnTo>
                      <a:pt x="55626" y="188785"/>
                    </a:lnTo>
                    <a:lnTo>
                      <a:pt x="50006" y="208478"/>
                    </a:lnTo>
                    <a:lnTo>
                      <a:pt x="42672" y="228600"/>
                    </a:lnTo>
                    <a:lnTo>
                      <a:pt x="39624" y="237743"/>
                    </a:lnTo>
                    <a:lnTo>
                      <a:pt x="36576" y="243840"/>
                    </a:lnTo>
                    <a:lnTo>
                      <a:pt x="33528" y="251460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51" name="Google Shape;10251;p123"/>
            <p:cNvSpPr/>
            <p:nvPr/>
          </p:nvSpPr>
          <p:spPr>
            <a:xfrm>
              <a:off x="8909303" y="5853684"/>
              <a:ext cx="60959" cy="59689"/>
            </a:xfrm>
            <a:custGeom>
              <a:rect b="b" l="l" r="r" t="t"/>
              <a:pathLst>
                <a:path extrusionOk="0" h="59689" w="60959">
                  <a:moveTo>
                    <a:pt x="0" y="3048"/>
                  </a:moveTo>
                  <a:lnTo>
                    <a:pt x="9144" y="2166"/>
                  </a:lnTo>
                  <a:lnTo>
                    <a:pt x="18288" y="1714"/>
                  </a:lnTo>
                  <a:lnTo>
                    <a:pt x="27432" y="1547"/>
                  </a:lnTo>
                  <a:lnTo>
                    <a:pt x="36576" y="1524"/>
                  </a:lnTo>
                  <a:lnTo>
                    <a:pt x="41148" y="0"/>
                  </a:lnTo>
                  <a:lnTo>
                    <a:pt x="45719" y="1524"/>
                  </a:lnTo>
                  <a:lnTo>
                    <a:pt x="50292" y="1524"/>
                  </a:lnTo>
                </a:path>
                <a:path extrusionOk="0" h="59689" w="60959">
                  <a:moveTo>
                    <a:pt x="13716" y="59436"/>
                  </a:moveTo>
                  <a:lnTo>
                    <a:pt x="23764" y="59602"/>
                  </a:lnTo>
                  <a:lnTo>
                    <a:pt x="33528" y="59626"/>
                  </a:lnTo>
                  <a:lnTo>
                    <a:pt x="43291" y="58793"/>
                  </a:lnTo>
                  <a:lnTo>
                    <a:pt x="53340" y="56387"/>
                  </a:lnTo>
                  <a:lnTo>
                    <a:pt x="54864" y="54864"/>
                  </a:lnTo>
                  <a:lnTo>
                    <a:pt x="57912" y="54864"/>
                  </a:lnTo>
                  <a:lnTo>
                    <a:pt x="60960" y="53340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52" name="Google Shape;10252;p123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9107423" y="5690425"/>
              <a:ext cx="252983" cy="2145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53" name="Google Shape;10253;p123"/>
            <p:cNvSpPr/>
            <p:nvPr/>
          </p:nvSpPr>
          <p:spPr>
            <a:xfrm>
              <a:off x="8202072" y="3003803"/>
              <a:ext cx="180340" cy="937895"/>
            </a:xfrm>
            <a:custGeom>
              <a:rect b="b" l="l" r="r" t="t"/>
              <a:pathLst>
                <a:path extrusionOk="0" h="937895" w="180340">
                  <a:moveTo>
                    <a:pt x="115919" y="0"/>
                  </a:moveTo>
                  <a:lnTo>
                    <a:pt x="106775" y="1524"/>
                  </a:lnTo>
                  <a:lnTo>
                    <a:pt x="100679" y="3048"/>
                  </a:lnTo>
                  <a:lnTo>
                    <a:pt x="91535" y="4572"/>
                  </a:lnTo>
                  <a:lnTo>
                    <a:pt x="78724" y="5476"/>
                  </a:lnTo>
                  <a:lnTo>
                    <a:pt x="65627" y="6096"/>
                  </a:lnTo>
                  <a:lnTo>
                    <a:pt x="52530" y="6715"/>
                  </a:lnTo>
                  <a:lnTo>
                    <a:pt x="14430" y="12334"/>
                  </a:lnTo>
                  <a:lnTo>
                    <a:pt x="0" y="35385"/>
                  </a:lnTo>
                  <a:lnTo>
                    <a:pt x="95" y="42672"/>
                  </a:lnTo>
                  <a:lnTo>
                    <a:pt x="381" y="60960"/>
                  </a:lnTo>
                  <a:lnTo>
                    <a:pt x="1238" y="79248"/>
                  </a:lnTo>
                  <a:lnTo>
                    <a:pt x="2667" y="97536"/>
                  </a:lnTo>
                  <a:lnTo>
                    <a:pt x="4667" y="115824"/>
                  </a:lnTo>
                  <a:lnTo>
                    <a:pt x="7858" y="146684"/>
                  </a:lnTo>
                  <a:lnTo>
                    <a:pt x="10763" y="177545"/>
                  </a:lnTo>
                  <a:lnTo>
                    <a:pt x="13668" y="208407"/>
                  </a:lnTo>
                  <a:lnTo>
                    <a:pt x="16859" y="239268"/>
                  </a:lnTo>
                  <a:lnTo>
                    <a:pt x="21383" y="287250"/>
                  </a:lnTo>
                  <a:lnTo>
                    <a:pt x="25622" y="335089"/>
                  </a:lnTo>
                  <a:lnTo>
                    <a:pt x="29289" y="382643"/>
                  </a:lnTo>
                  <a:lnTo>
                    <a:pt x="32099" y="429767"/>
                  </a:lnTo>
                  <a:lnTo>
                    <a:pt x="35242" y="468629"/>
                  </a:lnTo>
                  <a:lnTo>
                    <a:pt x="37814" y="507492"/>
                  </a:lnTo>
                  <a:lnTo>
                    <a:pt x="39814" y="546353"/>
                  </a:lnTo>
                  <a:lnTo>
                    <a:pt x="41243" y="585215"/>
                  </a:lnTo>
                  <a:lnTo>
                    <a:pt x="43505" y="619505"/>
                  </a:lnTo>
                  <a:lnTo>
                    <a:pt x="45624" y="653795"/>
                  </a:lnTo>
                  <a:lnTo>
                    <a:pt x="47458" y="688085"/>
                  </a:lnTo>
                  <a:lnTo>
                    <a:pt x="48863" y="722375"/>
                  </a:lnTo>
                  <a:lnTo>
                    <a:pt x="50863" y="748926"/>
                  </a:lnTo>
                  <a:lnTo>
                    <a:pt x="52292" y="775906"/>
                  </a:lnTo>
                  <a:lnTo>
                    <a:pt x="53149" y="803171"/>
                  </a:lnTo>
                  <a:lnTo>
                    <a:pt x="53435" y="830579"/>
                  </a:lnTo>
                  <a:lnTo>
                    <a:pt x="54316" y="855749"/>
                  </a:lnTo>
                  <a:lnTo>
                    <a:pt x="54768" y="881062"/>
                  </a:lnTo>
                  <a:lnTo>
                    <a:pt x="54935" y="906660"/>
                  </a:lnTo>
                  <a:lnTo>
                    <a:pt x="54959" y="932687"/>
                  </a:lnTo>
                  <a:lnTo>
                    <a:pt x="62579" y="932687"/>
                  </a:lnTo>
                  <a:lnTo>
                    <a:pt x="71723" y="932687"/>
                  </a:lnTo>
                  <a:lnTo>
                    <a:pt x="79343" y="932687"/>
                  </a:lnTo>
                  <a:lnTo>
                    <a:pt x="91916" y="932949"/>
                  </a:lnTo>
                  <a:lnTo>
                    <a:pt x="104489" y="933640"/>
                  </a:lnTo>
                  <a:lnTo>
                    <a:pt x="117062" y="934616"/>
                  </a:lnTo>
                  <a:lnTo>
                    <a:pt x="129635" y="935735"/>
                  </a:lnTo>
                  <a:lnTo>
                    <a:pt x="139493" y="936998"/>
                  </a:lnTo>
                  <a:lnTo>
                    <a:pt x="150209" y="937831"/>
                  </a:lnTo>
                  <a:lnTo>
                    <a:pt x="160924" y="937236"/>
                  </a:lnTo>
                  <a:lnTo>
                    <a:pt x="170783" y="934212"/>
                  </a:lnTo>
                  <a:lnTo>
                    <a:pt x="175355" y="928116"/>
                  </a:lnTo>
                  <a:lnTo>
                    <a:pt x="178403" y="926591"/>
                  </a:lnTo>
                  <a:lnTo>
                    <a:pt x="179927" y="922020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54" name="Google Shape;10254;p123"/>
            <p:cNvGrpSpPr/>
            <p:nvPr/>
          </p:nvGrpSpPr>
          <p:grpSpPr>
            <a:xfrm>
              <a:off x="8500872" y="4334255"/>
              <a:ext cx="316991" cy="233299"/>
              <a:chOff x="8500872" y="4334255"/>
              <a:chExt cx="316991" cy="233299"/>
            </a:xfrm>
          </p:grpSpPr>
          <p:sp>
            <p:nvSpPr>
              <p:cNvPr id="10255" name="Google Shape;10255;p123"/>
              <p:cNvSpPr/>
              <p:nvPr/>
            </p:nvSpPr>
            <p:spPr>
              <a:xfrm>
                <a:off x="8500872" y="4434840"/>
                <a:ext cx="6350" cy="132714"/>
              </a:xfrm>
              <a:custGeom>
                <a:rect b="b" l="l" r="r" t="t"/>
                <a:pathLst>
                  <a:path extrusionOk="0" h="132714" w="6350">
                    <a:moveTo>
                      <a:pt x="0" y="3048"/>
                    </a:moveTo>
                    <a:lnTo>
                      <a:pt x="0" y="0"/>
                    </a:lnTo>
                    <a:lnTo>
                      <a:pt x="0" y="1524"/>
                    </a:lnTo>
                    <a:lnTo>
                      <a:pt x="0" y="4572"/>
                    </a:lnTo>
                    <a:lnTo>
                      <a:pt x="0" y="7620"/>
                    </a:lnTo>
                    <a:lnTo>
                      <a:pt x="0" y="10668"/>
                    </a:lnTo>
                    <a:lnTo>
                      <a:pt x="23" y="24384"/>
                    </a:lnTo>
                    <a:lnTo>
                      <a:pt x="190" y="38100"/>
                    </a:lnTo>
                    <a:lnTo>
                      <a:pt x="642" y="51816"/>
                    </a:lnTo>
                    <a:lnTo>
                      <a:pt x="1524" y="65532"/>
                    </a:lnTo>
                    <a:lnTo>
                      <a:pt x="1547" y="78343"/>
                    </a:lnTo>
                    <a:lnTo>
                      <a:pt x="1714" y="91440"/>
                    </a:lnTo>
                    <a:lnTo>
                      <a:pt x="2166" y="104536"/>
                    </a:lnTo>
                    <a:lnTo>
                      <a:pt x="3048" y="117348"/>
                    </a:lnTo>
                    <a:lnTo>
                      <a:pt x="3048" y="123444"/>
                    </a:lnTo>
                    <a:lnTo>
                      <a:pt x="3048" y="128016"/>
                    </a:lnTo>
                    <a:lnTo>
                      <a:pt x="3048" y="132588"/>
                    </a:lnTo>
                    <a:lnTo>
                      <a:pt x="4572" y="126492"/>
                    </a:lnTo>
                    <a:lnTo>
                      <a:pt x="4572" y="121920"/>
                    </a:lnTo>
                    <a:lnTo>
                      <a:pt x="6096" y="115824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6" name="Google Shape;10256;p123"/>
              <p:cNvSpPr/>
              <p:nvPr/>
            </p:nvSpPr>
            <p:spPr>
              <a:xfrm>
                <a:off x="8519160" y="4433315"/>
                <a:ext cx="12065" cy="125729"/>
              </a:xfrm>
              <a:custGeom>
                <a:rect b="b" l="l" r="r" t="t"/>
                <a:pathLst>
                  <a:path extrusionOk="0" h="125729" w="12065">
                    <a:moveTo>
                      <a:pt x="0" y="0"/>
                    </a:moveTo>
                    <a:lnTo>
                      <a:pt x="523" y="13239"/>
                    </a:lnTo>
                    <a:lnTo>
                      <a:pt x="1905" y="25908"/>
                    </a:lnTo>
                    <a:lnTo>
                      <a:pt x="3857" y="38576"/>
                    </a:lnTo>
                    <a:lnTo>
                      <a:pt x="6096" y="51816"/>
                    </a:lnTo>
                    <a:lnTo>
                      <a:pt x="7453" y="64365"/>
                    </a:lnTo>
                    <a:lnTo>
                      <a:pt x="8953" y="76771"/>
                    </a:lnTo>
                    <a:lnTo>
                      <a:pt x="10167" y="88892"/>
                    </a:lnTo>
                    <a:lnTo>
                      <a:pt x="10668" y="100584"/>
                    </a:lnTo>
                    <a:lnTo>
                      <a:pt x="11072" y="109323"/>
                    </a:lnTo>
                    <a:lnTo>
                      <a:pt x="11620" y="119062"/>
                    </a:lnTo>
                    <a:lnTo>
                      <a:pt x="11310" y="125658"/>
                    </a:lnTo>
                    <a:lnTo>
                      <a:pt x="9144" y="124968"/>
                    </a:lnTo>
                    <a:lnTo>
                      <a:pt x="9144" y="123444"/>
                    </a:lnTo>
                    <a:lnTo>
                      <a:pt x="9144" y="121920"/>
                    </a:lnTo>
                    <a:lnTo>
                      <a:pt x="9144" y="120396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257" name="Google Shape;10257;p123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8558784" y="4334255"/>
                <a:ext cx="259079" cy="2255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258" name="Google Shape;10258;p123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8923019" y="4494204"/>
              <a:ext cx="329874" cy="2454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59" name="Google Shape;10259;p123"/>
            <p:cNvSpPr/>
            <p:nvPr/>
          </p:nvSpPr>
          <p:spPr>
            <a:xfrm>
              <a:off x="8106155" y="4509515"/>
              <a:ext cx="53340" cy="11429"/>
            </a:xfrm>
            <a:custGeom>
              <a:rect b="b" l="l" r="r" t="t"/>
              <a:pathLst>
                <a:path extrusionOk="0" h="11429" w="53340">
                  <a:moveTo>
                    <a:pt x="0" y="9143"/>
                  </a:moveTo>
                  <a:lnTo>
                    <a:pt x="10930" y="10810"/>
                  </a:lnTo>
                  <a:lnTo>
                    <a:pt x="21145" y="11048"/>
                  </a:lnTo>
                  <a:lnTo>
                    <a:pt x="31075" y="9572"/>
                  </a:lnTo>
                  <a:lnTo>
                    <a:pt x="41148" y="6095"/>
                  </a:lnTo>
                  <a:lnTo>
                    <a:pt x="47244" y="3048"/>
                  </a:lnTo>
                  <a:lnTo>
                    <a:pt x="50292" y="1524"/>
                  </a:lnTo>
                  <a:lnTo>
                    <a:pt x="53340" y="0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0" name="Google Shape;10260;p123"/>
            <p:cNvSpPr/>
            <p:nvPr/>
          </p:nvSpPr>
          <p:spPr>
            <a:xfrm>
              <a:off x="9278111" y="2014585"/>
              <a:ext cx="147320" cy="585469"/>
            </a:xfrm>
            <a:custGeom>
              <a:rect b="b" l="l" r="r" t="t"/>
              <a:pathLst>
                <a:path extrusionOk="0" h="585469" w="147320">
                  <a:moveTo>
                    <a:pt x="0" y="15382"/>
                  </a:moveTo>
                  <a:lnTo>
                    <a:pt x="18288" y="12215"/>
                  </a:lnTo>
                  <a:lnTo>
                    <a:pt x="36576" y="9477"/>
                  </a:lnTo>
                  <a:lnTo>
                    <a:pt x="54864" y="7024"/>
                  </a:lnTo>
                  <a:lnTo>
                    <a:pt x="73152" y="4714"/>
                  </a:lnTo>
                  <a:lnTo>
                    <a:pt x="87915" y="2571"/>
                  </a:lnTo>
                  <a:lnTo>
                    <a:pt x="107822" y="142"/>
                  </a:lnTo>
                  <a:lnTo>
                    <a:pt x="127158" y="0"/>
                  </a:lnTo>
                  <a:lnTo>
                    <a:pt x="140208" y="4714"/>
                  </a:lnTo>
                  <a:lnTo>
                    <a:pt x="145661" y="14644"/>
                  </a:lnTo>
                  <a:lnTo>
                    <a:pt x="147256" y="27003"/>
                  </a:lnTo>
                  <a:lnTo>
                    <a:pt x="146851" y="39647"/>
                  </a:lnTo>
                  <a:lnTo>
                    <a:pt x="146304" y="50434"/>
                  </a:lnTo>
                  <a:lnTo>
                    <a:pt x="145970" y="77866"/>
                  </a:lnTo>
                  <a:lnTo>
                    <a:pt x="143637" y="105298"/>
                  </a:lnTo>
                  <a:lnTo>
                    <a:pt x="140731" y="132730"/>
                  </a:lnTo>
                  <a:lnTo>
                    <a:pt x="138684" y="160162"/>
                  </a:lnTo>
                  <a:lnTo>
                    <a:pt x="136707" y="193547"/>
                  </a:lnTo>
                  <a:lnTo>
                    <a:pt x="135445" y="227218"/>
                  </a:lnTo>
                  <a:lnTo>
                    <a:pt x="135040" y="260889"/>
                  </a:lnTo>
                  <a:lnTo>
                    <a:pt x="135636" y="294274"/>
                  </a:lnTo>
                  <a:lnTo>
                    <a:pt x="136612" y="322849"/>
                  </a:lnTo>
                  <a:lnTo>
                    <a:pt x="138874" y="351424"/>
                  </a:lnTo>
                  <a:lnTo>
                    <a:pt x="141422" y="379999"/>
                  </a:lnTo>
                  <a:lnTo>
                    <a:pt x="143256" y="408574"/>
                  </a:lnTo>
                  <a:lnTo>
                    <a:pt x="144137" y="431172"/>
                  </a:lnTo>
                  <a:lnTo>
                    <a:pt x="144589" y="453342"/>
                  </a:lnTo>
                  <a:lnTo>
                    <a:pt x="144756" y="475226"/>
                  </a:lnTo>
                  <a:lnTo>
                    <a:pt x="144780" y="496966"/>
                  </a:lnTo>
                  <a:lnTo>
                    <a:pt x="144756" y="508635"/>
                  </a:lnTo>
                  <a:lnTo>
                    <a:pt x="144589" y="520588"/>
                  </a:lnTo>
                  <a:lnTo>
                    <a:pt x="144137" y="532542"/>
                  </a:lnTo>
                  <a:lnTo>
                    <a:pt x="143256" y="544210"/>
                  </a:lnTo>
                  <a:lnTo>
                    <a:pt x="141732" y="548782"/>
                  </a:lnTo>
                  <a:lnTo>
                    <a:pt x="141732" y="554878"/>
                  </a:lnTo>
                  <a:lnTo>
                    <a:pt x="140208" y="557926"/>
                  </a:lnTo>
                  <a:lnTo>
                    <a:pt x="138684" y="560974"/>
                  </a:lnTo>
                  <a:lnTo>
                    <a:pt x="137160" y="560974"/>
                  </a:lnTo>
                  <a:lnTo>
                    <a:pt x="131064" y="562498"/>
                  </a:lnTo>
                  <a:lnTo>
                    <a:pt x="121920" y="562498"/>
                  </a:lnTo>
                  <a:lnTo>
                    <a:pt x="115824" y="564022"/>
                  </a:lnTo>
                  <a:lnTo>
                    <a:pt x="102369" y="566594"/>
                  </a:lnTo>
                  <a:lnTo>
                    <a:pt x="89344" y="569737"/>
                  </a:lnTo>
                  <a:lnTo>
                    <a:pt x="76604" y="573452"/>
                  </a:lnTo>
                  <a:lnTo>
                    <a:pt x="64008" y="577738"/>
                  </a:lnTo>
                  <a:lnTo>
                    <a:pt x="54864" y="579786"/>
                  </a:lnTo>
                  <a:lnTo>
                    <a:pt x="45720" y="581548"/>
                  </a:lnTo>
                  <a:lnTo>
                    <a:pt x="36576" y="583311"/>
                  </a:lnTo>
                  <a:lnTo>
                    <a:pt x="27432" y="585358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1" name="Google Shape;10261;p123"/>
            <p:cNvSpPr/>
            <p:nvPr/>
          </p:nvSpPr>
          <p:spPr>
            <a:xfrm>
              <a:off x="8363711" y="3305555"/>
              <a:ext cx="111759" cy="18414"/>
            </a:xfrm>
            <a:custGeom>
              <a:rect b="b" l="l" r="r" t="t"/>
              <a:pathLst>
                <a:path extrusionOk="0" h="18414" w="111759">
                  <a:moveTo>
                    <a:pt x="0" y="18287"/>
                  </a:moveTo>
                  <a:lnTo>
                    <a:pt x="16406" y="16859"/>
                  </a:lnTo>
                  <a:lnTo>
                    <a:pt x="31813" y="14858"/>
                  </a:lnTo>
                  <a:lnTo>
                    <a:pt x="46934" y="12287"/>
                  </a:lnTo>
                  <a:lnTo>
                    <a:pt x="62483" y="9143"/>
                  </a:lnTo>
                  <a:lnTo>
                    <a:pt x="74818" y="6857"/>
                  </a:lnTo>
                  <a:lnTo>
                    <a:pt x="86867" y="4571"/>
                  </a:lnTo>
                  <a:lnTo>
                    <a:pt x="98917" y="2285"/>
                  </a:lnTo>
                  <a:lnTo>
                    <a:pt x="111251" y="0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2" name="Google Shape;10262;p123"/>
            <p:cNvSpPr/>
            <p:nvPr/>
          </p:nvSpPr>
          <p:spPr>
            <a:xfrm>
              <a:off x="8718803" y="3075432"/>
              <a:ext cx="79375" cy="10160"/>
            </a:xfrm>
            <a:custGeom>
              <a:rect b="b" l="l" r="r" t="t"/>
              <a:pathLst>
                <a:path extrusionOk="0" h="10160" w="79375">
                  <a:moveTo>
                    <a:pt x="0" y="9144"/>
                  </a:moveTo>
                  <a:lnTo>
                    <a:pt x="11858" y="9715"/>
                  </a:lnTo>
                  <a:lnTo>
                    <a:pt x="22859" y="9144"/>
                  </a:lnTo>
                  <a:lnTo>
                    <a:pt x="33861" y="7429"/>
                  </a:lnTo>
                  <a:lnTo>
                    <a:pt x="45719" y="4572"/>
                  </a:lnTo>
                  <a:lnTo>
                    <a:pt x="53482" y="3214"/>
                  </a:lnTo>
                  <a:lnTo>
                    <a:pt x="60960" y="1714"/>
                  </a:lnTo>
                  <a:lnTo>
                    <a:pt x="68437" y="500"/>
                  </a:lnTo>
                  <a:lnTo>
                    <a:pt x="76200" y="0"/>
                  </a:lnTo>
                  <a:lnTo>
                    <a:pt x="77724" y="0"/>
                  </a:lnTo>
                  <a:lnTo>
                    <a:pt x="79248" y="0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63" name="Google Shape;10263;p123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8523160" y="3264408"/>
              <a:ext cx="75247" cy="929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64" name="Google Shape;10264;p123"/>
            <p:cNvSpPr/>
            <p:nvPr/>
          </p:nvSpPr>
          <p:spPr>
            <a:xfrm>
              <a:off x="8939784" y="2929127"/>
              <a:ext cx="177165" cy="887095"/>
            </a:xfrm>
            <a:custGeom>
              <a:rect b="b" l="l" r="r" t="t"/>
              <a:pathLst>
                <a:path extrusionOk="0" h="887095" w="177165">
                  <a:moveTo>
                    <a:pt x="102107" y="0"/>
                  </a:moveTo>
                  <a:lnTo>
                    <a:pt x="56387" y="3048"/>
                  </a:lnTo>
                  <a:lnTo>
                    <a:pt x="20597" y="17835"/>
                  </a:lnTo>
                  <a:lnTo>
                    <a:pt x="166" y="55911"/>
                  </a:lnTo>
                  <a:lnTo>
                    <a:pt x="0" y="67056"/>
                  </a:lnTo>
                  <a:lnTo>
                    <a:pt x="1262" y="82557"/>
                  </a:lnTo>
                  <a:lnTo>
                    <a:pt x="4381" y="97345"/>
                  </a:lnTo>
                  <a:lnTo>
                    <a:pt x="8358" y="111847"/>
                  </a:lnTo>
                  <a:lnTo>
                    <a:pt x="12191" y="126492"/>
                  </a:lnTo>
                  <a:lnTo>
                    <a:pt x="19383" y="153281"/>
                  </a:lnTo>
                  <a:lnTo>
                    <a:pt x="25145" y="180784"/>
                  </a:lnTo>
                  <a:lnTo>
                    <a:pt x="29765" y="208573"/>
                  </a:lnTo>
                  <a:lnTo>
                    <a:pt x="33527" y="236219"/>
                  </a:lnTo>
                  <a:lnTo>
                    <a:pt x="39885" y="276486"/>
                  </a:lnTo>
                  <a:lnTo>
                    <a:pt x="45529" y="317182"/>
                  </a:lnTo>
                  <a:lnTo>
                    <a:pt x="50887" y="358163"/>
                  </a:lnTo>
                  <a:lnTo>
                    <a:pt x="56387" y="399287"/>
                  </a:lnTo>
                  <a:lnTo>
                    <a:pt x="62079" y="441817"/>
                  </a:lnTo>
                  <a:lnTo>
                    <a:pt x="67627" y="484631"/>
                  </a:lnTo>
                  <a:lnTo>
                    <a:pt x="72890" y="527446"/>
                  </a:lnTo>
                  <a:lnTo>
                    <a:pt x="77723" y="569976"/>
                  </a:lnTo>
                  <a:lnTo>
                    <a:pt x="82248" y="606790"/>
                  </a:lnTo>
                  <a:lnTo>
                    <a:pt x="90154" y="680989"/>
                  </a:lnTo>
                  <a:lnTo>
                    <a:pt x="94988" y="744331"/>
                  </a:lnTo>
                  <a:lnTo>
                    <a:pt x="97893" y="797956"/>
                  </a:lnTo>
                  <a:lnTo>
                    <a:pt x="99512" y="839581"/>
                  </a:lnTo>
                  <a:lnTo>
                    <a:pt x="99250" y="854963"/>
                  </a:lnTo>
                  <a:lnTo>
                    <a:pt x="99274" y="870346"/>
                  </a:lnTo>
                  <a:lnTo>
                    <a:pt x="100583" y="885443"/>
                  </a:lnTo>
                  <a:lnTo>
                    <a:pt x="117538" y="886039"/>
                  </a:lnTo>
                  <a:lnTo>
                    <a:pt x="135635" y="886777"/>
                  </a:lnTo>
                  <a:lnTo>
                    <a:pt x="153733" y="886086"/>
                  </a:lnTo>
                  <a:lnTo>
                    <a:pt x="170687" y="882395"/>
                  </a:lnTo>
                  <a:lnTo>
                    <a:pt x="172211" y="880872"/>
                  </a:lnTo>
                  <a:lnTo>
                    <a:pt x="175259" y="879347"/>
                  </a:lnTo>
                  <a:lnTo>
                    <a:pt x="176783" y="877824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65" name="Google Shape;10265;p123"/>
            <p:cNvGrpSpPr/>
            <p:nvPr/>
          </p:nvGrpSpPr>
          <p:grpSpPr>
            <a:xfrm>
              <a:off x="8615172" y="3271932"/>
              <a:ext cx="204597" cy="86963"/>
              <a:chOff x="8615172" y="3271932"/>
              <a:chExt cx="204597" cy="86963"/>
            </a:xfrm>
          </p:grpSpPr>
          <p:pic>
            <p:nvPicPr>
              <p:cNvPr id="10266" name="Google Shape;10266;p123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8615172" y="3271932"/>
                <a:ext cx="94488" cy="8696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267" name="Google Shape;10267;p123"/>
              <p:cNvSpPr/>
              <p:nvPr/>
            </p:nvSpPr>
            <p:spPr>
              <a:xfrm>
                <a:off x="8756904" y="3285744"/>
                <a:ext cx="62865" cy="3175"/>
              </a:xfrm>
              <a:custGeom>
                <a:rect b="b" l="l" r="r" t="t"/>
                <a:pathLst>
                  <a:path extrusionOk="0" h="3175" w="62865">
                    <a:moveTo>
                      <a:pt x="0" y="3048"/>
                    </a:moveTo>
                    <a:lnTo>
                      <a:pt x="10310" y="1928"/>
                    </a:lnTo>
                    <a:lnTo>
                      <a:pt x="20764" y="952"/>
                    </a:lnTo>
                    <a:lnTo>
                      <a:pt x="31504" y="261"/>
                    </a:lnTo>
                    <a:lnTo>
                      <a:pt x="42672" y="0"/>
                    </a:lnTo>
                    <a:lnTo>
                      <a:pt x="48767" y="0"/>
                    </a:lnTo>
                    <a:lnTo>
                      <a:pt x="56388" y="0"/>
                    </a:lnTo>
                    <a:lnTo>
                      <a:pt x="62483" y="0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68" name="Google Shape;10268;p123"/>
            <p:cNvSpPr/>
            <p:nvPr/>
          </p:nvSpPr>
          <p:spPr>
            <a:xfrm>
              <a:off x="9105900" y="3028188"/>
              <a:ext cx="12700" cy="144780"/>
            </a:xfrm>
            <a:custGeom>
              <a:rect b="b" l="l" r="r" t="t"/>
              <a:pathLst>
                <a:path extrusionOk="0" h="144780" w="12700">
                  <a:moveTo>
                    <a:pt x="0" y="0"/>
                  </a:moveTo>
                  <a:lnTo>
                    <a:pt x="2238" y="13501"/>
                  </a:lnTo>
                  <a:lnTo>
                    <a:pt x="4191" y="26860"/>
                  </a:lnTo>
                  <a:lnTo>
                    <a:pt x="5572" y="40505"/>
                  </a:lnTo>
                  <a:lnTo>
                    <a:pt x="6096" y="54864"/>
                  </a:lnTo>
                  <a:lnTo>
                    <a:pt x="6762" y="70866"/>
                  </a:lnTo>
                  <a:lnTo>
                    <a:pt x="6858" y="86868"/>
                  </a:lnTo>
                  <a:lnTo>
                    <a:pt x="6953" y="102870"/>
                  </a:lnTo>
                  <a:lnTo>
                    <a:pt x="7620" y="118872"/>
                  </a:lnTo>
                  <a:lnTo>
                    <a:pt x="8763" y="125491"/>
                  </a:lnTo>
                  <a:lnTo>
                    <a:pt x="9906" y="131826"/>
                  </a:lnTo>
                  <a:lnTo>
                    <a:pt x="11049" y="138160"/>
                  </a:lnTo>
                  <a:lnTo>
                    <a:pt x="12192" y="144779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9" name="Google Shape;10269;p123"/>
            <p:cNvSpPr/>
            <p:nvPr/>
          </p:nvSpPr>
          <p:spPr>
            <a:xfrm>
              <a:off x="8535923" y="3479291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15240" y="3048"/>
                  </a:moveTo>
                  <a:lnTo>
                    <a:pt x="15240" y="7620"/>
                  </a:lnTo>
                  <a:lnTo>
                    <a:pt x="15240" y="10668"/>
                  </a:lnTo>
                  <a:lnTo>
                    <a:pt x="12192" y="15240"/>
                  </a:lnTo>
                  <a:lnTo>
                    <a:pt x="3048" y="15240"/>
                  </a:lnTo>
                  <a:lnTo>
                    <a:pt x="0" y="106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2192" y="0"/>
                  </a:lnTo>
                  <a:lnTo>
                    <a:pt x="15240" y="3048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0" name="Google Shape;10270;p123"/>
            <p:cNvSpPr/>
            <p:nvPr/>
          </p:nvSpPr>
          <p:spPr>
            <a:xfrm>
              <a:off x="8537447" y="3566160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15240" y="3048"/>
                  </a:moveTo>
                  <a:lnTo>
                    <a:pt x="15240" y="7620"/>
                  </a:lnTo>
                  <a:lnTo>
                    <a:pt x="15240" y="12192"/>
                  </a:lnTo>
                  <a:lnTo>
                    <a:pt x="12192" y="15240"/>
                  </a:lnTo>
                  <a:lnTo>
                    <a:pt x="3048" y="15240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2192" y="0"/>
                  </a:lnTo>
                  <a:lnTo>
                    <a:pt x="15240" y="3048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71" name="Google Shape;10271;p123"/>
            <p:cNvGrpSpPr/>
            <p:nvPr/>
          </p:nvGrpSpPr>
          <p:grpSpPr>
            <a:xfrm>
              <a:off x="9051797" y="3268979"/>
              <a:ext cx="108014" cy="103886"/>
              <a:chOff x="9051797" y="3268979"/>
              <a:chExt cx="108014" cy="103886"/>
            </a:xfrm>
          </p:grpSpPr>
          <p:pic>
            <p:nvPicPr>
              <p:cNvPr id="10272" name="Google Shape;10272;p123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9051797" y="3268979"/>
                <a:ext cx="72390" cy="858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273" name="Google Shape;10273;p123"/>
              <p:cNvSpPr/>
              <p:nvPr/>
            </p:nvSpPr>
            <p:spPr>
              <a:xfrm>
                <a:off x="9154096" y="3290315"/>
                <a:ext cx="5715" cy="82550"/>
              </a:xfrm>
              <a:custGeom>
                <a:rect b="b" l="l" r="r" t="t"/>
                <a:pathLst>
                  <a:path extrusionOk="0" h="82550" w="5715">
                    <a:moveTo>
                      <a:pt x="3619" y="0"/>
                    </a:moveTo>
                    <a:lnTo>
                      <a:pt x="1023" y="10453"/>
                    </a:lnTo>
                    <a:lnTo>
                      <a:pt x="0" y="19621"/>
                    </a:lnTo>
                    <a:lnTo>
                      <a:pt x="404" y="28503"/>
                    </a:lnTo>
                    <a:lnTo>
                      <a:pt x="2095" y="38100"/>
                    </a:lnTo>
                    <a:lnTo>
                      <a:pt x="3214" y="49291"/>
                    </a:lnTo>
                    <a:lnTo>
                      <a:pt x="4190" y="60198"/>
                    </a:lnTo>
                    <a:lnTo>
                      <a:pt x="4881" y="71104"/>
                    </a:lnTo>
                    <a:lnTo>
                      <a:pt x="5143" y="82295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74" name="Google Shape;10274;p123"/>
            <p:cNvSpPr/>
            <p:nvPr/>
          </p:nvSpPr>
          <p:spPr>
            <a:xfrm>
              <a:off x="8741664" y="3633215"/>
              <a:ext cx="74929" cy="8889"/>
            </a:xfrm>
            <a:custGeom>
              <a:rect b="b" l="l" r="r" t="t"/>
              <a:pathLst>
                <a:path extrusionOk="0" h="8889" w="74929">
                  <a:moveTo>
                    <a:pt x="0" y="7619"/>
                  </a:moveTo>
                  <a:lnTo>
                    <a:pt x="14597" y="8429"/>
                  </a:lnTo>
                  <a:lnTo>
                    <a:pt x="28765" y="8381"/>
                  </a:lnTo>
                  <a:lnTo>
                    <a:pt x="42648" y="7191"/>
                  </a:lnTo>
                  <a:lnTo>
                    <a:pt x="56387" y="4572"/>
                  </a:lnTo>
                  <a:lnTo>
                    <a:pt x="65532" y="3048"/>
                  </a:lnTo>
                  <a:lnTo>
                    <a:pt x="68580" y="3048"/>
                  </a:lnTo>
                  <a:lnTo>
                    <a:pt x="74675" y="0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5" name="Google Shape;10275;p123"/>
            <p:cNvSpPr/>
            <p:nvPr/>
          </p:nvSpPr>
          <p:spPr>
            <a:xfrm>
              <a:off x="9126283" y="3488435"/>
              <a:ext cx="16509" cy="175260"/>
            </a:xfrm>
            <a:custGeom>
              <a:rect b="b" l="l" r="r" t="t"/>
              <a:pathLst>
                <a:path extrusionOk="0" h="175260" w="16509">
                  <a:moveTo>
                    <a:pt x="952" y="0"/>
                  </a:moveTo>
                  <a:lnTo>
                    <a:pt x="119" y="15525"/>
                  </a:lnTo>
                  <a:lnTo>
                    <a:pt x="0" y="30480"/>
                  </a:lnTo>
                  <a:lnTo>
                    <a:pt x="738" y="45434"/>
                  </a:lnTo>
                  <a:lnTo>
                    <a:pt x="2476" y="60960"/>
                  </a:lnTo>
                  <a:lnTo>
                    <a:pt x="4762" y="79486"/>
                  </a:lnTo>
                  <a:lnTo>
                    <a:pt x="7048" y="98298"/>
                  </a:lnTo>
                  <a:lnTo>
                    <a:pt x="9334" y="117109"/>
                  </a:lnTo>
                  <a:lnTo>
                    <a:pt x="11620" y="135636"/>
                  </a:lnTo>
                  <a:lnTo>
                    <a:pt x="12334" y="144827"/>
                  </a:lnTo>
                  <a:lnTo>
                    <a:pt x="12763" y="155448"/>
                  </a:lnTo>
                  <a:lnTo>
                    <a:pt x="13763" y="166068"/>
                  </a:lnTo>
                  <a:lnTo>
                    <a:pt x="16192" y="175260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6" name="Google Shape;10276;p123"/>
            <p:cNvSpPr/>
            <p:nvPr/>
          </p:nvSpPr>
          <p:spPr>
            <a:xfrm>
              <a:off x="9261347" y="3182111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15240" y="4572"/>
                  </a:moveTo>
                  <a:lnTo>
                    <a:pt x="15240" y="7620"/>
                  </a:lnTo>
                  <a:lnTo>
                    <a:pt x="15240" y="12192"/>
                  </a:lnTo>
                  <a:lnTo>
                    <a:pt x="10668" y="15240"/>
                  </a:lnTo>
                  <a:lnTo>
                    <a:pt x="3048" y="15240"/>
                  </a:lnTo>
                  <a:lnTo>
                    <a:pt x="0" y="12192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10668" y="0"/>
                  </a:lnTo>
                  <a:lnTo>
                    <a:pt x="15240" y="4572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7" name="Google Shape;10277;p123"/>
            <p:cNvSpPr/>
            <p:nvPr/>
          </p:nvSpPr>
          <p:spPr>
            <a:xfrm>
              <a:off x="9346692" y="3186683"/>
              <a:ext cx="18415" cy="0"/>
            </a:xfrm>
            <a:custGeom>
              <a:rect b="b" l="l" r="r" t="t"/>
              <a:pathLst>
                <a:path extrusionOk="0" h="120000" w="18415">
                  <a:moveTo>
                    <a:pt x="0" y="0"/>
                  </a:moveTo>
                  <a:lnTo>
                    <a:pt x="10667" y="0"/>
                  </a:lnTo>
                  <a:lnTo>
                    <a:pt x="12191" y="0"/>
                  </a:lnTo>
                  <a:lnTo>
                    <a:pt x="18287" y="0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8" name="Google Shape;10278;p123"/>
            <p:cNvSpPr/>
            <p:nvPr/>
          </p:nvSpPr>
          <p:spPr>
            <a:xfrm>
              <a:off x="9418320" y="3169920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15240" y="3048"/>
                  </a:moveTo>
                  <a:lnTo>
                    <a:pt x="15240" y="7620"/>
                  </a:lnTo>
                  <a:lnTo>
                    <a:pt x="15240" y="10668"/>
                  </a:lnTo>
                  <a:lnTo>
                    <a:pt x="12192" y="15240"/>
                  </a:lnTo>
                  <a:lnTo>
                    <a:pt x="3048" y="15240"/>
                  </a:lnTo>
                  <a:lnTo>
                    <a:pt x="0" y="106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2192" y="0"/>
                  </a:lnTo>
                  <a:lnTo>
                    <a:pt x="15240" y="3048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9" name="Google Shape;10279;p123"/>
            <p:cNvSpPr/>
            <p:nvPr/>
          </p:nvSpPr>
          <p:spPr>
            <a:xfrm>
              <a:off x="9607296" y="2979419"/>
              <a:ext cx="5079" cy="149860"/>
            </a:xfrm>
            <a:custGeom>
              <a:rect b="b" l="l" r="r" t="t"/>
              <a:pathLst>
                <a:path extrusionOk="0" h="149860" w="5079">
                  <a:moveTo>
                    <a:pt x="0" y="0"/>
                  </a:moveTo>
                  <a:lnTo>
                    <a:pt x="1357" y="13477"/>
                  </a:lnTo>
                  <a:lnTo>
                    <a:pt x="2857" y="26670"/>
                  </a:lnTo>
                  <a:lnTo>
                    <a:pt x="4071" y="39862"/>
                  </a:lnTo>
                  <a:lnTo>
                    <a:pt x="4572" y="53339"/>
                  </a:lnTo>
                  <a:lnTo>
                    <a:pt x="4572" y="69580"/>
                  </a:lnTo>
                  <a:lnTo>
                    <a:pt x="4572" y="86105"/>
                  </a:lnTo>
                  <a:lnTo>
                    <a:pt x="4572" y="102631"/>
                  </a:lnTo>
                  <a:lnTo>
                    <a:pt x="4572" y="118872"/>
                  </a:lnTo>
                  <a:lnTo>
                    <a:pt x="4572" y="128563"/>
                  </a:lnTo>
                  <a:lnTo>
                    <a:pt x="4572" y="135826"/>
                  </a:lnTo>
                  <a:lnTo>
                    <a:pt x="4572" y="142232"/>
                  </a:lnTo>
                  <a:lnTo>
                    <a:pt x="4572" y="149352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80" name="Google Shape;10280;p123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9572244" y="3203448"/>
              <a:ext cx="167639" cy="1097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81" name="Google Shape;10281;p123"/>
            <p:cNvSpPr/>
            <p:nvPr/>
          </p:nvSpPr>
          <p:spPr>
            <a:xfrm>
              <a:off x="9672208" y="3384803"/>
              <a:ext cx="13334" cy="177164"/>
            </a:xfrm>
            <a:custGeom>
              <a:rect b="b" l="l" r="r" t="t"/>
              <a:pathLst>
                <a:path extrusionOk="0" h="177164" w="13334">
                  <a:moveTo>
                    <a:pt x="2143" y="0"/>
                  </a:moveTo>
                  <a:lnTo>
                    <a:pt x="1047" y="15740"/>
                  </a:lnTo>
                  <a:lnTo>
                    <a:pt x="238" y="31051"/>
                  </a:lnTo>
                  <a:lnTo>
                    <a:pt x="0" y="46077"/>
                  </a:lnTo>
                  <a:lnTo>
                    <a:pt x="619" y="60960"/>
                  </a:lnTo>
                  <a:lnTo>
                    <a:pt x="5976" y="115181"/>
                  </a:lnTo>
                  <a:lnTo>
                    <a:pt x="11096" y="153161"/>
                  </a:lnTo>
                  <a:lnTo>
                    <a:pt x="12311" y="163448"/>
                  </a:lnTo>
                  <a:lnTo>
                    <a:pt x="12811" y="173736"/>
                  </a:lnTo>
                  <a:lnTo>
                    <a:pt x="12811" y="175260"/>
                  </a:lnTo>
                  <a:lnTo>
                    <a:pt x="12811" y="176783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82" name="Google Shape;10282;p123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7735823" y="2228087"/>
              <a:ext cx="92964" cy="1463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83" name="Google Shape;10283;p123"/>
            <p:cNvSpPr/>
            <p:nvPr/>
          </p:nvSpPr>
          <p:spPr>
            <a:xfrm>
              <a:off x="7964423" y="2284476"/>
              <a:ext cx="56515" cy="59689"/>
            </a:xfrm>
            <a:custGeom>
              <a:rect b="b" l="l" r="r" t="t"/>
              <a:pathLst>
                <a:path extrusionOk="0" h="59689" w="56515">
                  <a:moveTo>
                    <a:pt x="0" y="0"/>
                  </a:moveTo>
                  <a:lnTo>
                    <a:pt x="11430" y="0"/>
                  </a:lnTo>
                  <a:lnTo>
                    <a:pt x="22860" y="0"/>
                  </a:lnTo>
                  <a:lnTo>
                    <a:pt x="34290" y="0"/>
                  </a:lnTo>
                  <a:lnTo>
                    <a:pt x="45720" y="0"/>
                  </a:lnTo>
                </a:path>
                <a:path extrusionOk="0" h="59689" w="56515">
                  <a:moveTo>
                    <a:pt x="7620" y="59435"/>
                  </a:moveTo>
                  <a:lnTo>
                    <a:pt x="21026" y="59102"/>
                  </a:lnTo>
                  <a:lnTo>
                    <a:pt x="32575" y="57911"/>
                  </a:lnTo>
                  <a:lnTo>
                    <a:pt x="43839" y="55578"/>
                  </a:lnTo>
                  <a:lnTo>
                    <a:pt x="56388" y="51816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84" name="Google Shape;10284;p123"/>
            <p:cNvGrpSpPr/>
            <p:nvPr/>
          </p:nvGrpSpPr>
          <p:grpSpPr>
            <a:xfrm>
              <a:off x="8142993" y="2103119"/>
              <a:ext cx="219194" cy="640080"/>
              <a:chOff x="8142993" y="2103119"/>
              <a:chExt cx="219194" cy="640080"/>
            </a:xfrm>
          </p:grpSpPr>
          <p:sp>
            <p:nvSpPr>
              <p:cNvPr id="10285" name="Google Shape;10285;p123"/>
              <p:cNvSpPr/>
              <p:nvPr/>
            </p:nvSpPr>
            <p:spPr>
              <a:xfrm>
                <a:off x="8142993" y="2103119"/>
                <a:ext cx="126365" cy="640080"/>
              </a:xfrm>
              <a:custGeom>
                <a:rect b="b" l="l" r="r" t="t"/>
                <a:pathLst>
                  <a:path extrusionOk="0" h="640080" w="126365">
                    <a:moveTo>
                      <a:pt x="126230" y="0"/>
                    </a:moveTo>
                    <a:lnTo>
                      <a:pt x="112514" y="2547"/>
                    </a:lnTo>
                    <a:lnTo>
                      <a:pt x="98798" y="5524"/>
                    </a:lnTo>
                    <a:lnTo>
                      <a:pt x="85082" y="8786"/>
                    </a:lnTo>
                    <a:lnTo>
                      <a:pt x="71366" y="12192"/>
                    </a:lnTo>
                    <a:lnTo>
                      <a:pt x="58554" y="14739"/>
                    </a:lnTo>
                    <a:lnTo>
                      <a:pt x="19550" y="24384"/>
                    </a:lnTo>
                    <a:lnTo>
                      <a:pt x="0" y="55959"/>
                    </a:lnTo>
                    <a:lnTo>
                      <a:pt x="309" y="70104"/>
                    </a:lnTo>
                    <a:lnTo>
                      <a:pt x="1476" y="84248"/>
                    </a:lnTo>
                    <a:lnTo>
                      <a:pt x="2786" y="97536"/>
                    </a:lnTo>
                    <a:lnTo>
                      <a:pt x="8382" y="144024"/>
                    </a:lnTo>
                    <a:lnTo>
                      <a:pt x="13905" y="190365"/>
                    </a:lnTo>
                    <a:lnTo>
                      <a:pt x="18916" y="236780"/>
                    </a:lnTo>
                    <a:lnTo>
                      <a:pt x="22976" y="283488"/>
                    </a:lnTo>
                    <a:lnTo>
                      <a:pt x="25646" y="330708"/>
                    </a:lnTo>
                    <a:lnTo>
                      <a:pt x="28313" y="403097"/>
                    </a:lnTo>
                    <a:lnTo>
                      <a:pt x="28694" y="475487"/>
                    </a:lnTo>
                    <a:lnTo>
                      <a:pt x="28717" y="507730"/>
                    </a:lnTo>
                    <a:lnTo>
                      <a:pt x="28884" y="540258"/>
                    </a:lnTo>
                    <a:lnTo>
                      <a:pt x="29337" y="572785"/>
                    </a:lnTo>
                    <a:lnTo>
                      <a:pt x="30218" y="605028"/>
                    </a:lnTo>
                    <a:lnTo>
                      <a:pt x="30456" y="613267"/>
                    </a:lnTo>
                    <a:lnTo>
                      <a:pt x="30980" y="621791"/>
                    </a:lnTo>
                    <a:lnTo>
                      <a:pt x="31503" y="630316"/>
                    </a:lnTo>
                    <a:lnTo>
                      <a:pt x="31742" y="638556"/>
                    </a:lnTo>
                    <a:lnTo>
                      <a:pt x="31742" y="640079"/>
                    </a:lnTo>
                    <a:lnTo>
                      <a:pt x="36314" y="638556"/>
                    </a:lnTo>
                    <a:lnTo>
                      <a:pt x="34790" y="638556"/>
                    </a:lnTo>
                    <a:lnTo>
                      <a:pt x="40886" y="635508"/>
                    </a:lnTo>
                    <a:lnTo>
                      <a:pt x="58078" y="627911"/>
                    </a:lnTo>
                    <a:lnTo>
                      <a:pt x="75557" y="622744"/>
                    </a:lnTo>
                    <a:lnTo>
                      <a:pt x="93606" y="619005"/>
                    </a:lnTo>
                    <a:lnTo>
                      <a:pt x="112514" y="615695"/>
                    </a:lnTo>
                    <a:lnTo>
                      <a:pt x="115562" y="614172"/>
                    </a:lnTo>
                    <a:lnTo>
                      <a:pt x="118610" y="614172"/>
                    </a:lnTo>
                    <a:lnTo>
                      <a:pt x="121658" y="612647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6" name="Google Shape;10286;p123"/>
              <p:cNvSpPr/>
              <p:nvPr/>
            </p:nvSpPr>
            <p:spPr>
              <a:xfrm>
                <a:off x="8287512" y="2165603"/>
                <a:ext cx="3175" cy="88900"/>
              </a:xfrm>
              <a:custGeom>
                <a:rect b="b" l="l" r="r" t="t"/>
                <a:pathLst>
                  <a:path extrusionOk="0" h="88900" w="3175">
                    <a:moveTo>
                      <a:pt x="0" y="0"/>
                    </a:moveTo>
                    <a:lnTo>
                      <a:pt x="23" y="12834"/>
                    </a:lnTo>
                    <a:lnTo>
                      <a:pt x="190" y="26098"/>
                    </a:lnTo>
                    <a:lnTo>
                      <a:pt x="642" y="39647"/>
                    </a:lnTo>
                    <a:lnTo>
                      <a:pt x="1523" y="53340"/>
                    </a:lnTo>
                    <a:lnTo>
                      <a:pt x="1761" y="61603"/>
                    </a:lnTo>
                    <a:lnTo>
                      <a:pt x="2285" y="70294"/>
                    </a:lnTo>
                    <a:lnTo>
                      <a:pt x="2809" y="79271"/>
                    </a:lnTo>
                    <a:lnTo>
                      <a:pt x="3048" y="88392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287" name="Google Shape;10287;p123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8253579" y="2302764"/>
                <a:ext cx="108608" cy="10058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288" name="Google Shape;10288;p123"/>
              <p:cNvSpPr/>
              <p:nvPr/>
            </p:nvSpPr>
            <p:spPr>
              <a:xfrm>
                <a:off x="8336280" y="2459735"/>
                <a:ext cx="5079" cy="121919"/>
              </a:xfrm>
              <a:custGeom>
                <a:rect b="b" l="l" r="r" t="t"/>
                <a:pathLst>
                  <a:path extrusionOk="0" h="121919" w="5079">
                    <a:moveTo>
                      <a:pt x="4572" y="0"/>
                    </a:moveTo>
                    <a:lnTo>
                      <a:pt x="1928" y="12072"/>
                    </a:lnTo>
                    <a:lnTo>
                      <a:pt x="571" y="23431"/>
                    </a:lnTo>
                    <a:lnTo>
                      <a:pt x="71" y="34504"/>
                    </a:lnTo>
                    <a:lnTo>
                      <a:pt x="0" y="45719"/>
                    </a:lnTo>
                    <a:lnTo>
                      <a:pt x="47" y="59174"/>
                    </a:lnTo>
                    <a:lnTo>
                      <a:pt x="381" y="72199"/>
                    </a:lnTo>
                    <a:lnTo>
                      <a:pt x="1285" y="84939"/>
                    </a:lnTo>
                    <a:lnTo>
                      <a:pt x="3048" y="97536"/>
                    </a:lnTo>
                    <a:lnTo>
                      <a:pt x="3048" y="105155"/>
                    </a:lnTo>
                    <a:lnTo>
                      <a:pt x="3048" y="114300"/>
                    </a:lnTo>
                    <a:lnTo>
                      <a:pt x="4572" y="121920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89" name="Google Shape;10289;p123"/>
            <p:cNvGrpSpPr/>
            <p:nvPr/>
          </p:nvGrpSpPr>
          <p:grpSpPr>
            <a:xfrm>
              <a:off x="8496300" y="2147315"/>
              <a:ext cx="169164" cy="240793"/>
              <a:chOff x="8496300" y="2147315"/>
              <a:chExt cx="169164" cy="240793"/>
            </a:xfrm>
          </p:grpSpPr>
          <p:sp>
            <p:nvSpPr>
              <p:cNvPr id="10290" name="Google Shape;10290;p123"/>
              <p:cNvSpPr/>
              <p:nvPr/>
            </p:nvSpPr>
            <p:spPr>
              <a:xfrm>
                <a:off x="8537448" y="2147315"/>
                <a:ext cx="5079" cy="123825"/>
              </a:xfrm>
              <a:custGeom>
                <a:rect b="b" l="l" r="r" t="t"/>
                <a:pathLst>
                  <a:path extrusionOk="0" h="123825" w="5079">
                    <a:moveTo>
                      <a:pt x="0" y="0"/>
                    </a:moveTo>
                    <a:lnTo>
                      <a:pt x="476" y="12311"/>
                    </a:lnTo>
                    <a:lnTo>
                      <a:pt x="1524" y="24193"/>
                    </a:lnTo>
                    <a:lnTo>
                      <a:pt x="2571" y="35790"/>
                    </a:lnTo>
                    <a:lnTo>
                      <a:pt x="3048" y="47244"/>
                    </a:lnTo>
                    <a:lnTo>
                      <a:pt x="4548" y="87749"/>
                    </a:lnTo>
                    <a:lnTo>
                      <a:pt x="4572" y="112775"/>
                    </a:lnTo>
                    <a:lnTo>
                      <a:pt x="4572" y="115824"/>
                    </a:lnTo>
                    <a:lnTo>
                      <a:pt x="4572" y="123444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291" name="Google Shape;10291;p123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8496300" y="2298192"/>
                <a:ext cx="169164" cy="899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292" name="Google Shape;10292;p123"/>
            <p:cNvSpPr/>
            <p:nvPr/>
          </p:nvSpPr>
          <p:spPr>
            <a:xfrm>
              <a:off x="8594979" y="2459735"/>
              <a:ext cx="5079" cy="100964"/>
            </a:xfrm>
            <a:custGeom>
              <a:rect b="b" l="l" r="r" t="t"/>
              <a:pathLst>
                <a:path extrusionOk="0" h="100964" w="5079">
                  <a:moveTo>
                    <a:pt x="1904" y="0"/>
                  </a:moveTo>
                  <a:lnTo>
                    <a:pt x="380" y="11453"/>
                  </a:lnTo>
                  <a:lnTo>
                    <a:pt x="0" y="23050"/>
                  </a:lnTo>
                  <a:lnTo>
                    <a:pt x="190" y="34932"/>
                  </a:lnTo>
                  <a:lnTo>
                    <a:pt x="380" y="47244"/>
                  </a:lnTo>
                  <a:lnTo>
                    <a:pt x="190" y="58674"/>
                  </a:lnTo>
                  <a:lnTo>
                    <a:pt x="0" y="70104"/>
                  </a:lnTo>
                  <a:lnTo>
                    <a:pt x="380" y="81534"/>
                  </a:lnTo>
                  <a:lnTo>
                    <a:pt x="1904" y="92964"/>
                  </a:lnTo>
                  <a:lnTo>
                    <a:pt x="3428" y="100584"/>
                  </a:lnTo>
                  <a:lnTo>
                    <a:pt x="1904" y="96012"/>
                  </a:lnTo>
                  <a:lnTo>
                    <a:pt x="4952" y="99060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3" name="Google Shape;10293;p123"/>
            <p:cNvSpPr/>
            <p:nvPr/>
          </p:nvSpPr>
          <p:spPr>
            <a:xfrm>
              <a:off x="8776716" y="2325623"/>
              <a:ext cx="15240" cy="3175"/>
            </a:xfrm>
            <a:custGeom>
              <a:rect b="b" l="l" r="r" t="t"/>
              <a:pathLst>
                <a:path extrusionOk="0" h="3175" w="15240">
                  <a:moveTo>
                    <a:pt x="0" y="3048"/>
                  </a:moveTo>
                  <a:lnTo>
                    <a:pt x="4571" y="1524"/>
                  </a:lnTo>
                  <a:lnTo>
                    <a:pt x="10667" y="1524"/>
                  </a:lnTo>
                  <a:lnTo>
                    <a:pt x="15239" y="0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4" name="Google Shape;10294;p123"/>
            <p:cNvSpPr/>
            <p:nvPr/>
          </p:nvSpPr>
          <p:spPr>
            <a:xfrm>
              <a:off x="8891015" y="2295144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15240" y="3048"/>
                  </a:moveTo>
                  <a:lnTo>
                    <a:pt x="15240" y="7620"/>
                  </a:lnTo>
                  <a:lnTo>
                    <a:pt x="15240" y="12192"/>
                  </a:lnTo>
                  <a:lnTo>
                    <a:pt x="12192" y="15240"/>
                  </a:lnTo>
                  <a:lnTo>
                    <a:pt x="4572" y="15240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12192" y="0"/>
                  </a:lnTo>
                  <a:lnTo>
                    <a:pt x="15240" y="3048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5" name="Google Shape;10295;p123"/>
            <p:cNvSpPr/>
            <p:nvPr/>
          </p:nvSpPr>
          <p:spPr>
            <a:xfrm>
              <a:off x="8970264" y="2287524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15240" y="3048"/>
                  </a:moveTo>
                  <a:lnTo>
                    <a:pt x="15240" y="7620"/>
                  </a:lnTo>
                  <a:lnTo>
                    <a:pt x="15240" y="12192"/>
                  </a:lnTo>
                  <a:lnTo>
                    <a:pt x="10668" y="15240"/>
                  </a:lnTo>
                  <a:lnTo>
                    <a:pt x="3048" y="15240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0668" y="0"/>
                  </a:lnTo>
                  <a:lnTo>
                    <a:pt x="15240" y="3048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96" name="Google Shape;10296;p123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9122664" y="2115311"/>
              <a:ext cx="138684" cy="2621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97" name="Google Shape;10297;p123"/>
            <p:cNvSpPr/>
            <p:nvPr/>
          </p:nvSpPr>
          <p:spPr>
            <a:xfrm>
              <a:off x="9194672" y="2430780"/>
              <a:ext cx="12065" cy="137160"/>
            </a:xfrm>
            <a:custGeom>
              <a:rect b="b" l="l" r="r" t="t"/>
              <a:pathLst>
                <a:path extrusionOk="0" h="137160" w="12065">
                  <a:moveTo>
                    <a:pt x="1143" y="0"/>
                  </a:moveTo>
                  <a:lnTo>
                    <a:pt x="285" y="11430"/>
                  </a:lnTo>
                  <a:lnTo>
                    <a:pt x="0" y="22860"/>
                  </a:lnTo>
                  <a:lnTo>
                    <a:pt x="285" y="34290"/>
                  </a:lnTo>
                  <a:lnTo>
                    <a:pt x="4381" y="75438"/>
                  </a:lnTo>
                  <a:lnTo>
                    <a:pt x="8763" y="105155"/>
                  </a:lnTo>
                  <a:lnTo>
                    <a:pt x="9882" y="113157"/>
                  </a:lnTo>
                  <a:lnTo>
                    <a:pt x="10858" y="125730"/>
                  </a:lnTo>
                  <a:lnTo>
                    <a:pt x="11549" y="136017"/>
                  </a:lnTo>
                  <a:lnTo>
                    <a:pt x="11811" y="137160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98" name="Google Shape;10298;p123"/>
            <p:cNvGrpSpPr/>
            <p:nvPr/>
          </p:nvGrpSpPr>
          <p:grpSpPr>
            <a:xfrm>
              <a:off x="8322564" y="3070860"/>
              <a:ext cx="298958" cy="93202"/>
              <a:chOff x="8322564" y="3070860"/>
              <a:chExt cx="298958" cy="93202"/>
            </a:xfrm>
          </p:grpSpPr>
          <p:sp>
            <p:nvSpPr>
              <p:cNvPr id="10299" name="Google Shape;10299;p123"/>
              <p:cNvSpPr/>
              <p:nvPr/>
            </p:nvSpPr>
            <p:spPr>
              <a:xfrm>
                <a:off x="8322564" y="3133344"/>
                <a:ext cx="132715" cy="20319"/>
              </a:xfrm>
              <a:custGeom>
                <a:rect b="b" l="l" r="r" t="t"/>
                <a:pathLst>
                  <a:path extrusionOk="0" h="20319" w="132715">
                    <a:moveTo>
                      <a:pt x="0" y="19812"/>
                    </a:moveTo>
                    <a:lnTo>
                      <a:pt x="15787" y="17287"/>
                    </a:lnTo>
                    <a:lnTo>
                      <a:pt x="31432" y="14478"/>
                    </a:lnTo>
                    <a:lnTo>
                      <a:pt x="47363" y="11668"/>
                    </a:lnTo>
                    <a:lnTo>
                      <a:pt x="64008" y="9144"/>
                    </a:lnTo>
                    <a:lnTo>
                      <a:pt x="76842" y="6905"/>
                    </a:lnTo>
                    <a:lnTo>
                      <a:pt x="90106" y="4953"/>
                    </a:lnTo>
                    <a:lnTo>
                      <a:pt x="103655" y="3571"/>
                    </a:lnTo>
                    <a:lnTo>
                      <a:pt x="117348" y="3048"/>
                    </a:lnTo>
                    <a:lnTo>
                      <a:pt x="124968" y="3048"/>
                    </a:lnTo>
                    <a:lnTo>
                      <a:pt x="131064" y="6096"/>
                    </a:lnTo>
                    <a:lnTo>
                      <a:pt x="132588" y="0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300" name="Google Shape;10300;p123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8505444" y="3070860"/>
                <a:ext cx="79248" cy="932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301" name="Google Shape;10301;p123"/>
              <p:cNvSpPr/>
              <p:nvPr/>
            </p:nvSpPr>
            <p:spPr>
              <a:xfrm>
                <a:off x="8615172" y="3084575"/>
                <a:ext cx="6350" cy="68580"/>
              </a:xfrm>
              <a:custGeom>
                <a:rect b="b" l="l" r="r" t="t"/>
                <a:pathLst>
                  <a:path extrusionOk="0" h="68580" w="6350">
                    <a:moveTo>
                      <a:pt x="6096" y="0"/>
                    </a:moveTo>
                    <a:lnTo>
                      <a:pt x="3214" y="11382"/>
                    </a:lnTo>
                    <a:lnTo>
                      <a:pt x="1333" y="21336"/>
                    </a:lnTo>
                    <a:lnTo>
                      <a:pt x="309" y="31289"/>
                    </a:lnTo>
                    <a:lnTo>
                      <a:pt x="0" y="42672"/>
                    </a:lnTo>
                    <a:lnTo>
                      <a:pt x="23" y="49291"/>
                    </a:lnTo>
                    <a:lnTo>
                      <a:pt x="190" y="55626"/>
                    </a:lnTo>
                    <a:lnTo>
                      <a:pt x="643" y="61960"/>
                    </a:lnTo>
                    <a:lnTo>
                      <a:pt x="1524" y="68580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02" name="Google Shape;10302;p123"/>
            <p:cNvGrpSpPr/>
            <p:nvPr/>
          </p:nvGrpSpPr>
          <p:grpSpPr>
            <a:xfrm>
              <a:off x="7624571" y="3083051"/>
              <a:ext cx="240792" cy="275843"/>
              <a:chOff x="7624571" y="3083051"/>
              <a:chExt cx="240792" cy="275843"/>
            </a:xfrm>
          </p:grpSpPr>
          <p:pic>
            <p:nvPicPr>
              <p:cNvPr id="10303" name="Google Shape;10303;p123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7624571" y="3083051"/>
                <a:ext cx="131064" cy="2758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04" name="Google Shape;10304;p123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7780020" y="3194303"/>
                <a:ext cx="85343" cy="1478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305" name="Google Shape;10305;p123"/>
            <p:cNvSpPr/>
            <p:nvPr/>
          </p:nvSpPr>
          <p:spPr>
            <a:xfrm>
              <a:off x="7987283" y="3209543"/>
              <a:ext cx="64134" cy="60960"/>
            </a:xfrm>
            <a:custGeom>
              <a:rect b="b" l="l" r="r" t="t"/>
              <a:pathLst>
                <a:path extrusionOk="0" h="60960" w="64134">
                  <a:moveTo>
                    <a:pt x="0" y="0"/>
                  </a:moveTo>
                  <a:lnTo>
                    <a:pt x="10287" y="1119"/>
                  </a:lnTo>
                  <a:lnTo>
                    <a:pt x="20574" y="2095"/>
                  </a:lnTo>
                  <a:lnTo>
                    <a:pt x="30861" y="2786"/>
                  </a:lnTo>
                  <a:lnTo>
                    <a:pt x="41148" y="3048"/>
                  </a:lnTo>
                  <a:lnTo>
                    <a:pt x="44196" y="3048"/>
                  </a:lnTo>
                  <a:lnTo>
                    <a:pt x="45719" y="3048"/>
                  </a:lnTo>
                  <a:lnTo>
                    <a:pt x="47244" y="3048"/>
                  </a:lnTo>
                </a:path>
                <a:path extrusionOk="0" h="60960" w="64134">
                  <a:moveTo>
                    <a:pt x="9144" y="59436"/>
                  </a:moveTo>
                  <a:lnTo>
                    <a:pt x="21717" y="60483"/>
                  </a:lnTo>
                  <a:lnTo>
                    <a:pt x="34290" y="60960"/>
                  </a:lnTo>
                  <a:lnTo>
                    <a:pt x="46862" y="60293"/>
                  </a:lnTo>
                  <a:lnTo>
                    <a:pt x="59435" y="57912"/>
                  </a:lnTo>
                  <a:lnTo>
                    <a:pt x="62483" y="56388"/>
                  </a:lnTo>
                  <a:lnTo>
                    <a:pt x="64008" y="56388"/>
                  </a:lnTo>
                  <a:lnTo>
                    <a:pt x="64008" y="53340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6" name="Google Shape;10306;p123"/>
            <p:cNvSpPr/>
            <p:nvPr/>
          </p:nvSpPr>
          <p:spPr>
            <a:xfrm>
              <a:off x="8727947" y="2932176"/>
              <a:ext cx="186054" cy="878204"/>
            </a:xfrm>
            <a:custGeom>
              <a:rect b="b" l="l" r="r" t="t"/>
              <a:pathLst>
                <a:path extrusionOk="0" h="878204" w="186054">
                  <a:moveTo>
                    <a:pt x="0" y="18287"/>
                  </a:moveTo>
                  <a:lnTo>
                    <a:pt x="39647" y="8643"/>
                  </a:lnTo>
                  <a:lnTo>
                    <a:pt x="86105" y="1333"/>
                  </a:lnTo>
                  <a:lnTo>
                    <a:pt x="118872" y="0"/>
                  </a:lnTo>
                  <a:lnTo>
                    <a:pt x="128254" y="976"/>
                  </a:lnTo>
                  <a:lnTo>
                    <a:pt x="135636" y="4381"/>
                  </a:lnTo>
                  <a:lnTo>
                    <a:pt x="140731" y="10929"/>
                  </a:lnTo>
                  <a:lnTo>
                    <a:pt x="143256" y="21335"/>
                  </a:lnTo>
                  <a:lnTo>
                    <a:pt x="144279" y="41005"/>
                  </a:lnTo>
                  <a:lnTo>
                    <a:pt x="143446" y="60959"/>
                  </a:lnTo>
                  <a:lnTo>
                    <a:pt x="141755" y="80914"/>
                  </a:lnTo>
                  <a:lnTo>
                    <a:pt x="140208" y="100583"/>
                  </a:lnTo>
                  <a:lnTo>
                    <a:pt x="136207" y="140589"/>
                  </a:lnTo>
                  <a:lnTo>
                    <a:pt x="133350" y="180594"/>
                  </a:lnTo>
                  <a:lnTo>
                    <a:pt x="131635" y="220599"/>
                  </a:lnTo>
                  <a:lnTo>
                    <a:pt x="131064" y="260604"/>
                  </a:lnTo>
                  <a:lnTo>
                    <a:pt x="130563" y="310657"/>
                  </a:lnTo>
                  <a:lnTo>
                    <a:pt x="131635" y="360426"/>
                  </a:lnTo>
                  <a:lnTo>
                    <a:pt x="134707" y="410194"/>
                  </a:lnTo>
                  <a:lnTo>
                    <a:pt x="140208" y="460248"/>
                  </a:lnTo>
                  <a:lnTo>
                    <a:pt x="146018" y="503443"/>
                  </a:lnTo>
                  <a:lnTo>
                    <a:pt x="153542" y="546354"/>
                  </a:lnTo>
                  <a:lnTo>
                    <a:pt x="161639" y="589264"/>
                  </a:lnTo>
                  <a:lnTo>
                    <a:pt x="169164" y="632460"/>
                  </a:lnTo>
                  <a:lnTo>
                    <a:pt x="179070" y="701040"/>
                  </a:lnTo>
                  <a:lnTo>
                    <a:pt x="184404" y="769619"/>
                  </a:lnTo>
                  <a:lnTo>
                    <a:pt x="185928" y="809434"/>
                  </a:lnTo>
                  <a:lnTo>
                    <a:pt x="185261" y="829841"/>
                  </a:lnTo>
                  <a:lnTo>
                    <a:pt x="178808" y="870965"/>
                  </a:lnTo>
                  <a:lnTo>
                    <a:pt x="176783" y="877823"/>
                  </a:lnTo>
                  <a:lnTo>
                    <a:pt x="175260" y="877823"/>
                  </a:lnTo>
                  <a:lnTo>
                    <a:pt x="173736" y="874775"/>
                  </a:lnTo>
                  <a:lnTo>
                    <a:pt x="173736" y="873252"/>
                  </a:lnTo>
                  <a:lnTo>
                    <a:pt x="167640" y="867156"/>
                  </a:lnTo>
                  <a:lnTo>
                    <a:pt x="160019" y="868679"/>
                  </a:lnTo>
                  <a:lnTo>
                    <a:pt x="153924" y="868679"/>
                  </a:lnTo>
                  <a:lnTo>
                    <a:pt x="142755" y="869156"/>
                  </a:lnTo>
                  <a:lnTo>
                    <a:pt x="132016" y="870203"/>
                  </a:lnTo>
                  <a:lnTo>
                    <a:pt x="121562" y="871251"/>
                  </a:lnTo>
                  <a:lnTo>
                    <a:pt x="111252" y="871727"/>
                  </a:lnTo>
                  <a:lnTo>
                    <a:pt x="108204" y="871727"/>
                  </a:lnTo>
                  <a:lnTo>
                    <a:pt x="105156" y="871727"/>
                  </a:lnTo>
                  <a:lnTo>
                    <a:pt x="102108" y="871727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7" name="Google Shape;10307;p123"/>
            <p:cNvSpPr/>
            <p:nvPr/>
          </p:nvSpPr>
          <p:spPr>
            <a:xfrm>
              <a:off x="9720072" y="2820637"/>
              <a:ext cx="167640" cy="845820"/>
            </a:xfrm>
            <a:custGeom>
              <a:rect b="b" l="l" r="r" t="t"/>
              <a:pathLst>
                <a:path extrusionOk="0" h="845820" w="167640">
                  <a:moveTo>
                    <a:pt x="7620" y="38385"/>
                  </a:moveTo>
                  <a:lnTo>
                    <a:pt x="44053" y="14168"/>
                  </a:lnTo>
                  <a:lnTo>
                    <a:pt x="92964" y="3714"/>
                  </a:lnTo>
                  <a:lnTo>
                    <a:pt x="136040" y="0"/>
                  </a:lnTo>
                  <a:lnTo>
                    <a:pt x="145732" y="285"/>
                  </a:lnTo>
                  <a:lnTo>
                    <a:pt x="154566" y="2857"/>
                  </a:lnTo>
                  <a:lnTo>
                    <a:pt x="161544" y="9429"/>
                  </a:lnTo>
                  <a:lnTo>
                    <a:pt x="166116" y="22526"/>
                  </a:lnTo>
                  <a:lnTo>
                    <a:pt x="167258" y="37623"/>
                  </a:lnTo>
                  <a:lnTo>
                    <a:pt x="166687" y="52720"/>
                  </a:lnTo>
                  <a:lnTo>
                    <a:pt x="166115" y="65817"/>
                  </a:lnTo>
                  <a:lnTo>
                    <a:pt x="163139" y="97583"/>
                  </a:lnTo>
                  <a:lnTo>
                    <a:pt x="159448" y="129063"/>
                  </a:lnTo>
                  <a:lnTo>
                    <a:pt x="156043" y="160543"/>
                  </a:lnTo>
                  <a:lnTo>
                    <a:pt x="153924" y="192309"/>
                  </a:lnTo>
                  <a:lnTo>
                    <a:pt x="152460" y="247161"/>
                  </a:lnTo>
                  <a:lnTo>
                    <a:pt x="151729" y="301940"/>
                  </a:lnTo>
                  <a:lnTo>
                    <a:pt x="151729" y="356572"/>
                  </a:lnTo>
                  <a:lnTo>
                    <a:pt x="152460" y="410985"/>
                  </a:lnTo>
                  <a:lnTo>
                    <a:pt x="153924" y="465105"/>
                  </a:lnTo>
                  <a:lnTo>
                    <a:pt x="155305" y="505348"/>
                  </a:lnTo>
                  <a:lnTo>
                    <a:pt x="156972" y="545877"/>
                  </a:lnTo>
                  <a:lnTo>
                    <a:pt x="158638" y="586406"/>
                  </a:lnTo>
                  <a:lnTo>
                    <a:pt x="160020" y="626649"/>
                  </a:lnTo>
                  <a:lnTo>
                    <a:pt x="160020" y="661844"/>
                  </a:lnTo>
                  <a:lnTo>
                    <a:pt x="160020" y="696753"/>
                  </a:lnTo>
                  <a:lnTo>
                    <a:pt x="160020" y="731662"/>
                  </a:lnTo>
                  <a:lnTo>
                    <a:pt x="160020" y="766857"/>
                  </a:lnTo>
                  <a:lnTo>
                    <a:pt x="160472" y="779430"/>
                  </a:lnTo>
                  <a:lnTo>
                    <a:pt x="161353" y="792003"/>
                  </a:lnTo>
                  <a:lnTo>
                    <a:pt x="161948" y="804576"/>
                  </a:lnTo>
                  <a:lnTo>
                    <a:pt x="161544" y="817149"/>
                  </a:lnTo>
                  <a:lnTo>
                    <a:pt x="161544" y="821721"/>
                  </a:lnTo>
                  <a:lnTo>
                    <a:pt x="160020" y="829341"/>
                  </a:lnTo>
                  <a:lnTo>
                    <a:pt x="158496" y="833913"/>
                  </a:lnTo>
                  <a:lnTo>
                    <a:pt x="156972" y="835437"/>
                  </a:lnTo>
                  <a:lnTo>
                    <a:pt x="158496" y="835437"/>
                  </a:lnTo>
                  <a:lnTo>
                    <a:pt x="155448" y="836961"/>
                  </a:lnTo>
                  <a:lnTo>
                    <a:pt x="149352" y="838485"/>
                  </a:lnTo>
                  <a:lnTo>
                    <a:pt x="137160" y="836961"/>
                  </a:lnTo>
                  <a:lnTo>
                    <a:pt x="131064" y="836961"/>
                  </a:lnTo>
                  <a:lnTo>
                    <a:pt x="92964" y="841343"/>
                  </a:lnTo>
                  <a:lnTo>
                    <a:pt x="54864" y="844581"/>
                  </a:lnTo>
                  <a:lnTo>
                    <a:pt x="39219" y="845462"/>
                  </a:lnTo>
                  <a:lnTo>
                    <a:pt x="25717" y="844772"/>
                  </a:lnTo>
                  <a:lnTo>
                    <a:pt x="13073" y="840938"/>
                  </a:lnTo>
                  <a:lnTo>
                    <a:pt x="0" y="832389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8" name="Google Shape;10308;p123"/>
            <p:cNvSpPr/>
            <p:nvPr/>
          </p:nvSpPr>
          <p:spPr>
            <a:xfrm>
              <a:off x="8101583" y="4447032"/>
              <a:ext cx="50800" cy="6350"/>
            </a:xfrm>
            <a:custGeom>
              <a:rect b="b" l="l" r="r" t="t"/>
              <a:pathLst>
                <a:path extrusionOk="0" h="6350" w="50800">
                  <a:moveTo>
                    <a:pt x="0" y="6096"/>
                  </a:moveTo>
                  <a:lnTo>
                    <a:pt x="35052" y="3048"/>
                  </a:lnTo>
                  <a:lnTo>
                    <a:pt x="42672" y="1524"/>
                  </a:lnTo>
                  <a:lnTo>
                    <a:pt x="50292" y="0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9" name="Google Shape;10309;p123"/>
            <p:cNvSpPr/>
            <p:nvPr/>
          </p:nvSpPr>
          <p:spPr>
            <a:xfrm>
              <a:off x="8399002" y="4363211"/>
              <a:ext cx="143509" cy="970914"/>
            </a:xfrm>
            <a:custGeom>
              <a:rect b="b" l="l" r="r" t="t"/>
              <a:pathLst>
                <a:path extrusionOk="0" h="970914" w="143509">
                  <a:moveTo>
                    <a:pt x="109489" y="10667"/>
                  </a:moveTo>
                  <a:lnTo>
                    <a:pt x="98536" y="4500"/>
                  </a:lnTo>
                  <a:lnTo>
                    <a:pt x="89296" y="1333"/>
                  </a:lnTo>
                  <a:lnTo>
                    <a:pt x="79486" y="166"/>
                  </a:lnTo>
                  <a:lnTo>
                    <a:pt x="66817" y="0"/>
                  </a:lnTo>
                  <a:lnTo>
                    <a:pt x="53340" y="761"/>
                  </a:lnTo>
                  <a:lnTo>
                    <a:pt x="40147" y="2666"/>
                  </a:lnTo>
                  <a:lnTo>
                    <a:pt x="26955" y="5143"/>
                  </a:lnTo>
                  <a:lnTo>
                    <a:pt x="13477" y="7619"/>
                  </a:lnTo>
                  <a:lnTo>
                    <a:pt x="8905" y="7619"/>
                  </a:lnTo>
                  <a:lnTo>
                    <a:pt x="4333" y="6095"/>
                  </a:lnTo>
                  <a:lnTo>
                    <a:pt x="1285" y="10667"/>
                  </a:lnTo>
                  <a:lnTo>
                    <a:pt x="0" y="18049"/>
                  </a:lnTo>
                  <a:lnTo>
                    <a:pt x="142" y="27431"/>
                  </a:lnTo>
                  <a:lnTo>
                    <a:pt x="857" y="36814"/>
                  </a:lnTo>
                  <a:lnTo>
                    <a:pt x="1285" y="44195"/>
                  </a:lnTo>
                  <a:lnTo>
                    <a:pt x="1285" y="69341"/>
                  </a:lnTo>
                  <a:lnTo>
                    <a:pt x="1285" y="94487"/>
                  </a:lnTo>
                  <a:lnTo>
                    <a:pt x="1285" y="119633"/>
                  </a:lnTo>
                  <a:lnTo>
                    <a:pt x="1285" y="144779"/>
                  </a:lnTo>
                  <a:lnTo>
                    <a:pt x="2976" y="184785"/>
                  </a:lnTo>
                  <a:lnTo>
                    <a:pt x="5667" y="224790"/>
                  </a:lnTo>
                  <a:lnTo>
                    <a:pt x="9215" y="264794"/>
                  </a:lnTo>
                  <a:lnTo>
                    <a:pt x="13477" y="304799"/>
                  </a:lnTo>
                  <a:lnTo>
                    <a:pt x="17406" y="349615"/>
                  </a:lnTo>
                  <a:lnTo>
                    <a:pt x="22050" y="394715"/>
                  </a:lnTo>
                  <a:lnTo>
                    <a:pt x="26979" y="439816"/>
                  </a:lnTo>
                  <a:lnTo>
                    <a:pt x="31765" y="484631"/>
                  </a:lnTo>
                  <a:lnTo>
                    <a:pt x="36314" y="528042"/>
                  </a:lnTo>
                  <a:lnTo>
                    <a:pt x="40719" y="571309"/>
                  </a:lnTo>
                  <a:lnTo>
                    <a:pt x="44838" y="614291"/>
                  </a:lnTo>
                  <a:lnTo>
                    <a:pt x="48529" y="656843"/>
                  </a:lnTo>
                  <a:lnTo>
                    <a:pt x="52554" y="701397"/>
                  </a:lnTo>
                  <a:lnTo>
                    <a:pt x="55578" y="745807"/>
                  </a:lnTo>
                  <a:lnTo>
                    <a:pt x="57745" y="789932"/>
                  </a:lnTo>
                  <a:lnTo>
                    <a:pt x="59197" y="833628"/>
                  </a:lnTo>
                  <a:lnTo>
                    <a:pt x="60078" y="855321"/>
                  </a:lnTo>
                  <a:lnTo>
                    <a:pt x="60531" y="876871"/>
                  </a:lnTo>
                  <a:lnTo>
                    <a:pt x="60698" y="898136"/>
                  </a:lnTo>
                  <a:lnTo>
                    <a:pt x="60721" y="918972"/>
                  </a:lnTo>
                  <a:lnTo>
                    <a:pt x="60960" y="930140"/>
                  </a:lnTo>
                  <a:lnTo>
                    <a:pt x="61483" y="940879"/>
                  </a:lnTo>
                  <a:lnTo>
                    <a:pt x="62007" y="951333"/>
                  </a:lnTo>
                  <a:lnTo>
                    <a:pt x="62245" y="961643"/>
                  </a:lnTo>
                  <a:lnTo>
                    <a:pt x="62245" y="964692"/>
                  </a:lnTo>
                  <a:lnTo>
                    <a:pt x="62245" y="967740"/>
                  </a:lnTo>
                  <a:lnTo>
                    <a:pt x="63769" y="970788"/>
                  </a:lnTo>
                  <a:lnTo>
                    <a:pt x="104917" y="967740"/>
                  </a:lnTo>
                  <a:lnTo>
                    <a:pt x="133850" y="959596"/>
                  </a:lnTo>
                  <a:lnTo>
                    <a:pt x="143017" y="955547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0" name="Google Shape;10310;p123"/>
          <p:cNvSpPr/>
          <p:nvPr/>
        </p:nvSpPr>
        <p:spPr>
          <a:xfrm>
            <a:off x="1939642" y="3873438"/>
            <a:ext cx="157175" cy="757644"/>
          </a:xfrm>
          <a:custGeom>
            <a:rect b="b" l="l" r="r" t="t"/>
            <a:pathLst>
              <a:path extrusionOk="0" h="858520" w="172720">
                <a:moveTo>
                  <a:pt x="117490" y="18478"/>
                </a:moveTo>
                <a:lnTo>
                  <a:pt x="111513" y="15954"/>
                </a:lnTo>
                <a:lnTo>
                  <a:pt x="105108" y="13144"/>
                </a:lnTo>
                <a:lnTo>
                  <a:pt x="98417" y="10334"/>
                </a:lnTo>
                <a:lnTo>
                  <a:pt x="59578" y="1714"/>
                </a:lnTo>
                <a:lnTo>
                  <a:pt x="51554" y="642"/>
                </a:lnTo>
                <a:lnTo>
                  <a:pt x="42243" y="0"/>
                </a:lnTo>
                <a:lnTo>
                  <a:pt x="33218" y="214"/>
                </a:lnTo>
                <a:lnTo>
                  <a:pt x="26050" y="1714"/>
                </a:lnTo>
                <a:lnTo>
                  <a:pt x="4714" y="38290"/>
                </a:lnTo>
                <a:lnTo>
                  <a:pt x="142" y="85534"/>
                </a:lnTo>
                <a:lnTo>
                  <a:pt x="0" y="109442"/>
                </a:lnTo>
                <a:lnTo>
                  <a:pt x="142" y="132778"/>
                </a:lnTo>
                <a:lnTo>
                  <a:pt x="2095" y="172759"/>
                </a:lnTo>
                <a:lnTo>
                  <a:pt x="5476" y="212598"/>
                </a:lnTo>
                <a:lnTo>
                  <a:pt x="10001" y="252150"/>
                </a:lnTo>
                <a:lnTo>
                  <a:pt x="15382" y="291274"/>
                </a:lnTo>
                <a:lnTo>
                  <a:pt x="21574" y="342709"/>
                </a:lnTo>
                <a:lnTo>
                  <a:pt x="28336" y="394144"/>
                </a:lnTo>
                <a:lnTo>
                  <a:pt x="35099" y="445579"/>
                </a:lnTo>
                <a:lnTo>
                  <a:pt x="41290" y="497014"/>
                </a:lnTo>
                <a:lnTo>
                  <a:pt x="44457" y="537019"/>
                </a:lnTo>
                <a:lnTo>
                  <a:pt x="47196" y="577024"/>
                </a:lnTo>
                <a:lnTo>
                  <a:pt x="49649" y="617029"/>
                </a:lnTo>
                <a:lnTo>
                  <a:pt x="51958" y="657034"/>
                </a:lnTo>
                <a:lnTo>
                  <a:pt x="53125" y="690157"/>
                </a:lnTo>
                <a:lnTo>
                  <a:pt x="54435" y="723138"/>
                </a:lnTo>
                <a:lnTo>
                  <a:pt x="58054" y="788098"/>
                </a:lnTo>
                <a:lnTo>
                  <a:pt x="62126" y="834175"/>
                </a:lnTo>
                <a:lnTo>
                  <a:pt x="64150" y="849058"/>
                </a:lnTo>
                <a:lnTo>
                  <a:pt x="64150" y="852106"/>
                </a:lnTo>
                <a:lnTo>
                  <a:pt x="64150" y="855154"/>
                </a:lnTo>
                <a:lnTo>
                  <a:pt x="65674" y="858202"/>
                </a:lnTo>
                <a:lnTo>
                  <a:pt x="73294" y="858202"/>
                </a:lnTo>
                <a:lnTo>
                  <a:pt x="80914" y="858202"/>
                </a:lnTo>
                <a:lnTo>
                  <a:pt x="88534" y="856678"/>
                </a:lnTo>
                <a:lnTo>
                  <a:pt x="100179" y="855297"/>
                </a:lnTo>
                <a:lnTo>
                  <a:pt x="111966" y="853630"/>
                </a:lnTo>
                <a:lnTo>
                  <a:pt x="123467" y="851963"/>
                </a:lnTo>
                <a:lnTo>
                  <a:pt x="134254" y="850582"/>
                </a:lnTo>
                <a:lnTo>
                  <a:pt x="144279" y="848272"/>
                </a:lnTo>
                <a:lnTo>
                  <a:pt x="153876" y="845820"/>
                </a:lnTo>
                <a:lnTo>
                  <a:pt x="163187" y="843081"/>
                </a:lnTo>
                <a:lnTo>
                  <a:pt x="172354" y="839914"/>
                </a:lnTo>
              </a:path>
            </a:pathLst>
          </a:custGeom>
          <a:noFill/>
          <a:ln cap="flat" cmpd="sng" w="152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1" name="Google Shape;10311;p123"/>
          <p:cNvSpPr/>
          <p:nvPr/>
        </p:nvSpPr>
        <p:spPr>
          <a:xfrm>
            <a:off x="2003287" y="4123610"/>
            <a:ext cx="201669" cy="392832"/>
          </a:xfrm>
          <a:custGeom>
            <a:rect b="b" l="l" r="r" t="t"/>
            <a:pathLst>
              <a:path extrusionOk="0" h="445135" w="221614">
                <a:moveTo>
                  <a:pt x="33623" y="0"/>
                </a:moveTo>
                <a:lnTo>
                  <a:pt x="2666" y="49649"/>
                </a:lnTo>
                <a:lnTo>
                  <a:pt x="0" y="95797"/>
                </a:lnTo>
                <a:lnTo>
                  <a:pt x="95" y="118872"/>
                </a:lnTo>
                <a:lnTo>
                  <a:pt x="1785" y="164544"/>
                </a:lnTo>
                <a:lnTo>
                  <a:pt x="6762" y="209931"/>
                </a:lnTo>
                <a:lnTo>
                  <a:pt x="14882" y="254746"/>
                </a:lnTo>
                <a:lnTo>
                  <a:pt x="26003" y="298704"/>
                </a:lnTo>
                <a:lnTo>
                  <a:pt x="49244" y="362711"/>
                </a:lnTo>
                <a:lnTo>
                  <a:pt x="88487" y="417576"/>
                </a:lnTo>
                <a:lnTo>
                  <a:pt x="151352" y="443674"/>
                </a:lnTo>
                <a:lnTo>
                  <a:pt x="185785" y="444793"/>
                </a:lnTo>
                <a:lnTo>
                  <a:pt x="221075" y="443484"/>
                </a:lnTo>
              </a:path>
            </a:pathLst>
          </a:custGeom>
          <a:noFill/>
          <a:ln cap="flat" cmpd="sng" w="152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12" name="Google Shape;10312;p123"/>
          <p:cNvGrpSpPr/>
          <p:nvPr/>
        </p:nvGrpSpPr>
        <p:grpSpPr>
          <a:xfrm>
            <a:off x="900514" y="3591623"/>
            <a:ext cx="4248382" cy="901494"/>
            <a:chOff x="1381511" y="4217922"/>
            <a:chExt cx="4283075" cy="876173"/>
          </a:xfrm>
        </p:grpSpPr>
        <p:pic>
          <p:nvPicPr>
            <p:cNvPr id="10313" name="Google Shape;10313;p123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3763524" y="4516246"/>
              <a:ext cx="109728" cy="1173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14" name="Google Shape;10314;p123"/>
            <p:cNvSpPr/>
            <p:nvPr/>
          </p:nvSpPr>
          <p:spPr>
            <a:xfrm>
              <a:off x="1381511" y="4903341"/>
              <a:ext cx="85725" cy="76835"/>
            </a:xfrm>
            <a:custGeom>
              <a:rect b="b" l="l" r="r" t="t"/>
              <a:pathLst>
                <a:path extrusionOk="0" h="76835" w="85725">
                  <a:moveTo>
                    <a:pt x="0" y="0"/>
                  </a:moveTo>
                  <a:lnTo>
                    <a:pt x="8929" y="881"/>
                  </a:lnTo>
                  <a:lnTo>
                    <a:pt x="17716" y="1333"/>
                  </a:lnTo>
                  <a:lnTo>
                    <a:pt x="26789" y="1500"/>
                  </a:lnTo>
                  <a:lnTo>
                    <a:pt x="36575" y="1524"/>
                  </a:lnTo>
                  <a:lnTo>
                    <a:pt x="42672" y="1524"/>
                  </a:lnTo>
                  <a:lnTo>
                    <a:pt x="47244" y="0"/>
                  </a:lnTo>
                  <a:lnTo>
                    <a:pt x="50291" y="7619"/>
                  </a:lnTo>
                </a:path>
                <a:path extrusionOk="0" h="76835" w="85725">
                  <a:moveTo>
                    <a:pt x="3048" y="76199"/>
                  </a:moveTo>
                  <a:lnTo>
                    <a:pt x="45267" y="73199"/>
                  </a:lnTo>
                  <a:lnTo>
                    <a:pt x="79367" y="61507"/>
                  </a:lnTo>
                  <a:lnTo>
                    <a:pt x="85344" y="59435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315" name="Google Shape;10315;p123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1695456" y="4856097"/>
              <a:ext cx="445008" cy="19507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316" name="Google Shape;10316;p123"/>
            <p:cNvGrpSpPr/>
            <p:nvPr/>
          </p:nvGrpSpPr>
          <p:grpSpPr>
            <a:xfrm>
              <a:off x="2608332" y="4790566"/>
              <a:ext cx="112775" cy="303529"/>
              <a:chOff x="3750564" y="4511040"/>
              <a:chExt cx="112775" cy="303529"/>
            </a:xfrm>
          </p:grpSpPr>
          <p:pic>
            <p:nvPicPr>
              <p:cNvPr id="10317" name="Google Shape;10317;p123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3750564" y="4582525"/>
                <a:ext cx="112775" cy="1418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318" name="Google Shape;10318;p123"/>
              <p:cNvSpPr/>
              <p:nvPr/>
            </p:nvSpPr>
            <p:spPr>
              <a:xfrm>
                <a:off x="3777995" y="4511040"/>
                <a:ext cx="29210" cy="303529"/>
              </a:xfrm>
              <a:custGeom>
                <a:rect b="b" l="l" r="r" t="t"/>
                <a:pathLst>
                  <a:path extrusionOk="0" h="303529" w="29210">
                    <a:moveTo>
                      <a:pt x="28955" y="0"/>
                    </a:moveTo>
                    <a:lnTo>
                      <a:pt x="24764" y="23312"/>
                    </a:lnTo>
                    <a:lnTo>
                      <a:pt x="22859" y="45910"/>
                    </a:lnTo>
                    <a:lnTo>
                      <a:pt x="22097" y="68794"/>
                    </a:lnTo>
                    <a:lnTo>
                      <a:pt x="21335" y="92964"/>
                    </a:lnTo>
                    <a:lnTo>
                      <a:pt x="18740" y="132064"/>
                    </a:lnTo>
                    <a:lnTo>
                      <a:pt x="15430" y="171449"/>
                    </a:lnTo>
                    <a:lnTo>
                      <a:pt x="11263" y="210835"/>
                    </a:lnTo>
                    <a:lnTo>
                      <a:pt x="6095" y="249936"/>
                    </a:lnTo>
                    <a:lnTo>
                      <a:pt x="4929" y="262485"/>
                    </a:lnTo>
                    <a:lnTo>
                      <a:pt x="3619" y="274891"/>
                    </a:lnTo>
                    <a:lnTo>
                      <a:pt x="2024" y="287012"/>
                    </a:lnTo>
                    <a:lnTo>
                      <a:pt x="0" y="298704"/>
                    </a:lnTo>
                    <a:lnTo>
                      <a:pt x="0" y="301752"/>
                    </a:lnTo>
                    <a:lnTo>
                      <a:pt x="0" y="303276"/>
                    </a:lnTo>
                    <a:lnTo>
                      <a:pt x="3047" y="297180"/>
                    </a:lnTo>
                    <a:lnTo>
                      <a:pt x="6095" y="292607"/>
                    </a:lnTo>
                    <a:lnTo>
                      <a:pt x="9143" y="286512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19" name="Google Shape;10319;p123"/>
            <p:cNvSpPr/>
            <p:nvPr/>
          </p:nvSpPr>
          <p:spPr>
            <a:xfrm>
              <a:off x="2788164" y="4935345"/>
              <a:ext cx="99060" cy="24764"/>
            </a:xfrm>
            <a:custGeom>
              <a:rect b="b" l="l" r="r" t="t"/>
              <a:pathLst>
                <a:path extrusionOk="0" h="24764" w="99060">
                  <a:moveTo>
                    <a:pt x="0" y="24383"/>
                  </a:moveTo>
                  <a:lnTo>
                    <a:pt x="13477" y="20931"/>
                  </a:lnTo>
                  <a:lnTo>
                    <a:pt x="26670" y="17335"/>
                  </a:lnTo>
                  <a:lnTo>
                    <a:pt x="39862" y="13454"/>
                  </a:lnTo>
                  <a:lnTo>
                    <a:pt x="53339" y="9143"/>
                  </a:lnTo>
                  <a:lnTo>
                    <a:pt x="63603" y="6643"/>
                  </a:lnTo>
                  <a:lnTo>
                    <a:pt x="73723" y="4000"/>
                  </a:lnTo>
                  <a:lnTo>
                    <a:pt x="83558" y="1643"/>
                  </a:lnTo>
                  <a:lnTo>
                    <a:pt x="92964" y="0"/>
                  </a:lnTo>
                  <a:lnTo>
                    <a:pt x="97536" y="0"/>
                  </a:lnTo>
                  <a:lnTo>
                    <a:pt x="99060" y="0"/>
                  </a:lnTo>
                  <a:lnTo>
                    <a:pt x="96012" y="3047"/>
                  </a:lnTo>
                  <a:lnTo>
                    <a:pt x="96012" y="4571"/>
                  </a:lnTo>
                  <a:lnTo>
                    <a:pt x="89916" y="4571"/>
                  </a:lnTo>
                  <a:lnTo>
                    <a:pt x="88391" y="4571"/>
                  </a:lnTo>
                  <a:lnTo>
                    <a:pt x="86868" y="4571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20" name="Google Shape;10320;p123"/>
            <p:cNvGrpSpPr/>
            <p:nvPr/>
          </p:nvGrpSpPr>
          <p:grpSpPr>
            <a:xfrm>
              <a:off x="3073890" y="4778374"/>
              <a:ext cx="119657" cy="303529"/>
              <a:chOff x="4216122" y="4498848"/>
              <a:chExt cx="119657" cy="303529"/>
            </a:xfrm>
          </p:grpSpPr>
          <p:pic>
            <p:nvPicPr>
              <p:cNvPr id="10321" name="Google Shape;10321;p123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4216122" y="4568952"/>
                <a:ext cx="119657" cy="13499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322" name="Google Shape;10322;p123"/>
              <p:cNvSpPr/>
              <p:nvPr/>
            </p:nvSpPr>
            <p:spPr>
              <a:xfrm>
                <a:off x="4258055" y="4498848"/>
                <a:ext cx="17145" cy="303529"/>
              </a:xfrm>
              <a:custGeom>
                <a:rect b="b" l="l" r="r" t="t"/>
                <a:pathLst>
                  <a:path extrusionOk="0" h="303529" w="17145">
                    <a:moveTo>
                      <a:pt x="16763" y="0"/>
                    </a:moveTo>
                    <a:lnTo>
                      <a:pt x="16740" y="21717"/>
                    </a:lnTo>
                    <a:lnTo>
                      <a:pt x="16573" y="43434"/>
                    </a:lnTo>
                    <a:lnTo>
                      <a:pt x="16121" y="65151"/>
                    </a:lnTo>
                    <a:lnTo>
                      <a:pt x="15239" y="86868"/>
                    </a:lnTo>
                    <a:lnTo>
                      <a:pt x="14954" y="114323"/>
                    </a:lnTo>
                    <a:lnTo>
                      <a:pt x="12668" y="169806"/>
                    </a:lnTo>
                    <a:lnTo>
                      <a:pt x="9263" y="217812"/>
                    </a:lnTo>
                    <a:lnTo>
                      <a:pt x="5310" y="258341"/>
                    </a:lnTo>
                    <a:lnTo>
                      <a:pt x="3047" y="278892"/>
                    </a:lnTo>
                    <a:lnTo>
                      <a:pt x="3047" y="286512"/>
                    </a:lnTo>
                    <a:lnTo>
                      <a:pt x="1523" y="294131"/>
                    </a:lnTo>
                    <a:lnTo>
                      <a:pt x="0" y="303276"/>
                    </a:lnTo>
                    <a:lnTo>
                      <a:pt x="1523" y="295656"/>
                    </a:lnTo>
                    <a:lnTo>
                      <a:pt x="1523" y="292607"/>
                    </a:lnTo>
                    <a:lnTo>
                      <a:pt x="3047" y="284988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23" name="Google Shape;10323;p123"/>
            <p:cNvGrpSpPr/>
            <p:nvPr/>
          </p:nvGrpSpPr>
          <p:grpSpPr>
            <a:xfrm>
              <a:off x="3245364" y="4630546"/>
              <a:ext cx="567563" cy="344804"/>
              <a:chOff x="4387596" y="4351020"/>
              <a:chExt cx="567563" cy="344804"/>
            </a:xfrm>
          </p:grpSpPr>
          <p:pic>
            <p:nvPicPr>
              <p:cNvPr id="10324" name="Google Shape;10324;p123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4387596" y="4526280"/>
                <a:ext cx="224027" cy="1493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25" name="Google Shape;10325;p123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4646676" y="4422648"/>
                <a:ext cx="163068" cy="2194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326" name="Google Shape;10326;p123"/>
              <p:cNvSpPr/>
              <p:nvPr/>
            </p:nvSpPr>
            <p:spPr>
              <a:xfrm>
                <a:off x="4855464" y="4351020"/>
                <a:ext cx="99695" cy="344804"/>
              </a:xfrm>
              <a:custGeom>
                <a:rect b="b" l="l" r="r" t="t"/>
                <a:pathLst>
                  <a:path extrusionOk="0" h="344804" w="99695">
                    <a:moveTo>
                      <a:pt x="0" y="0"/>
                    </a:moveTo>
                    <a:lnTo>
                      <a:pt x="37719" y="17359"/>
                    </a:lnTo>
                    <a:lnTo>
                      <a:pt x="71437" y="60769"/>
                    </a:lnTo>
                    <a:lnTo>
                      <a:pt x="88392" y="96012"/>
                    </a:lnTo>
                    <a:lnTo>
                      <a:pt x="97726" y="140398"/>
                    </a:lnTo>
                    <a:lnTo>
                      <a:pt x="99321" y="163091"/>
                    </a:lnTo>
                    <a:lnTo>
                      <a:pt x="99060" y="185927"/>
                    </a:lnTo>
                    <a:lnTo>
                      <a:pt x="86106" y="246888"/>
                    </a:lnTo>
                    <a:lnTo>
                      <a:pt x="59436" y="303276"/>
                    </a:lnTo>
                    <a:lnTo>
                      <a:pt x="25360" y="337780"/>
                    </a:lnTo>
                    <a:lnTo>
                      <a:pt x="9144" y="344423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27" name="Google Shape;10327;p123"/>
            <p:cNvGrpSpPr/>
            <p:nvPr/>
          </p:nvGrpSpPr>
          <p:grpSpPr>
            <a:xfrm>
              <a:off x="3968883" y="4587874"/>
              <a:ext cx="258151" cy="418464"/>
              <a:chOff x="5111115" y="4308348"/>
              <a:chExt cx="258151" cy="418464"/>
            </a:xfrm>
          </p:grpSpPr>
          <p:sp>
            <p:nvSpPr>
              <p:cNvPr id="10328" name="Google Shape;10328;p123"/>
              <p:cNvSpPr/>
              <p:nvPr/>
            </p:nvSpPr>
            <p:spPr>
              <a:xfrm>
                <a:off x="5111115" y="4308348"/>
                <a:ext cx="106045" cy="418464"/>
              </a:xfrm>
              <a:custGeom>
                <a:rect b="b" l="l" r="r" t="t"/>
                <a:pathLst>
                  <a:path extrusionOk="0" h="418464" w="106045">
                    <a:moveTo>
                      <a:pt x="65912" y="0"/>
                    </a:moveTo>
                    <a:lnTo>
                      <a:pt x="38266" y="43076"/>
                    </a:lnTo>
                    <a:lnTo>
                      <a:pt x="23812" y="94130"/>
                    </a:lnTo>
                    <a:lnTo>
                      <a:pt x="10096" y="161043"/>
                    </a:lnTo>
                    <a:lnTo>
                      <a:pt x="1762" y="230100"/>
                    </a:lnTo>
                    <a:lnTo>
                      <a:pt x="0" y="266128"/>
                    </a:lnTo>
                    <a:lnTo>
                      <a:pt x="1095" y="302442"/>
                    </a:lnTo>
                    <a:lnTo>
                      <a:pt x="11691" y="359640"/>
                    </a:lnTo>
                    <a:lnTo>
                      <a:pt x="34123" y="399407"/>
                    </a:lnTo>
                    <a:lnTo>
                      <a:pt x="78867" y="418338"/>
                    </a:lnTo>
                    <a:lnTo>
                      <a:pt x="92059" y="416861"/>
                    </a:lnTo>
                    <a:lnTo>
                      <a:pt x="105537" y="414528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329" name="Google Shape;10329;p123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5263896" y="4437888"/>
                <a:ext cx="105370" cy="1325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330" name="Google Shape;10330;p123"/>
              <p:cNvSpPr/>
              <p:nvPr/>
            </p:nvSpPr>
            <p:spPr>
              <a:xfrm>
                <a:off x="5300472" y="4370832"/>
                <a:ext cx="18414" cy="283845"/>
              </a:xfrm>
              <a:custGeom>
                <a:rect b="b" l="l" r="r" t="t"/>
                <a:pathLst>
                  <a:path extrusionOk="0" h="283845" w="18414">
                    <a:moveTo>
                      <a:pt x="18287" y="0"/>
                    </a:moveTo>
                    <a:lnTo>
                      <a:pt x="15644" y="20359"/>
                    </a:lnTo>
                    <a:lnTo>
                      <a:pt x="14287" y="40576"/>
                    </a:lnTo>
                    <a:lnTo>
                      <a:pt x="13787" y="61079"/>
                    </a:lnTo>
                    <a:lnTo>
                      <a:pt x="13715" y="82296"/>
                    </a:lnTo>
                    <a:lnTo>
                      <a:pt x="12572" y="108823"/>
                    </a:lnTo>
                    <a:lnTo>
                      <a:pt x="10287" y="162448"/>
                    </a:lnTo>
                    <a:lnTo>
                      <a:pt x="6858" y="210454"/>
                    </a:lnTo>
                    <a:lnTo>
                      <a:pt x="2286" y="252841"/>
                    </a:lnTo>
                    <a:lnTo>
                      <a:pt x="0" y="274319"/>
                    </a:lnTo>
                    <a:lnTo>
                      <a:pt x="0" y="277368"/>
                    </a:lnTo>
                    <a:lnTo>
                      <a:pt x="0" y="280416"/>
                    </a:lnTo>
                    <a:lnTo>
                      <a:pt x="0" y="283464"/>
                    </a:lnTo>
                    <a:lnTo>
                      <a:pt x="1524" y="277368"/>
                    </a:lnTo>
                    <a:lnTo>
                      <a:pt x="3048" y="275843"/>
                    </a:lnTo>
                    <a:lnTo>
                      <a:pt x="6096" y="272795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31" name="Google Shape;10331;p123"/>
            <p:cNvSpPr/>
            <p:nvPr/>
          </p:nvSpPr>
          <p:spPr>
            <a:xfrm>
              <a:off x="4328928" y="4769230"/>
              <a:ext cx="73660" cy="9525"/>
            </a:xfrm>
            <a:custGeom>
              <a:rect b="b" l="l" r="r" t="t"/>
              <a:pathLst>
                <a:path extrusionOk="0" h="9525" w="73660">
                  <a:moveTo>
                    <a:pt x="0" y="9144"/>
                  </a:moveTo>
                  <a:lnTo>
                    <a:pt x="10929" y="8643"/>
                  </a:lnTo>
                  <a:lnTo>
                    <a:pt x="21145" y="7429"/>
                  </a:lnTo>
                  <a:lnTo>
                    <a:pt x="31075" y="5929"/>
                  </a:lnTo>
                  <a:lnTo>
                    <a:pt x="41148" y="4572"/>
                  </a:lnTo>
                  <a:lnTo>
                    <a:pt x="48887" y="3214"/>
                  </a:lnTo>
                  <a:lnTo>
                    <a:pt x="56197" y="1714"/>
                  </a:lnTo>
                  <a:lnTo>
                    <a:pt x="63222" y="500"/>
                  </a:lnTo>
                  <a:lnTo>
                    <a:pt x="70104" y="0"/>
                  </a:lnTo>
                  <a:lnTo>
                    <a:pt x="71628" y="0"/>
                  </a:lnTo>
                  <a:lnTo>
                    <a:pt x="73152" y="0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32" name="Google Shape;10332;p123"/>
            <p:cNvGrpSpPr/>
            <p:nvPr/>
          </p:nvGrpSpPr>
          <p:grpSpPr>
            <a:xfrm>
              <a:off x="4612701" y="4600066"/>
              <a:ext cx="106394" cy="291464"/>
              <a:chOff x="5754933" y="4320540"/>
              <a:chExt cx="106394" cy="291464"/>
            </a:xfrm>
          </p:grpSpPr>
          <p:pic>
            <p:nvPicPr>
              <p:cNvPr id="10333" name="Google Shape;10333;p123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5754933" y="4369307"/>
                <a:ext cx="106394" cy="1465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334" name="Google Shape;10334;p123"/>
              <p:cNvSpPr/>
              <p:nvPr/>
            </p:nvSpPr>
            <p:spPr>
              <a:xfrm>
                <a:off x="5776293" y="4320540"/>
                <a:ext cx="52070" cy="291464"/>
              </a:xfrm>
              <a:custGeom>
                <a:rect b="b" l="l" r="r" t="t"/>
                <a:pathLst>
                  <a:path extrusionOk="0" h="291464" w="52070">
                    <a:moveTo>
                      <a:pt x="51482" y="0"/>
                    </a:moveTo>
                    <a:lnTo>
                      <a:pt x="45410" y="19216"/>
                    </a:lnTo>
                    <a:lnTo>
                      <a:pt x="40624" y="38290"/>
                    </a:lnTo>
                    <a:lnTo>
                      <a:pt x="36695" y="57650"/>
                    </a:lnTo>
                    <a:lnTo>
                      <a:pt x="33194" y="77724"/>
                    </a:lnTo>
                    <a:lnTo>
                      <a:pt x="28646" y="101750"/>
                    </a:lnTo>
                    <a:lnTo>
                      <a:pt x="20121" y="150375"/>
                    </a:lnTo>
                    <a:lnTo>
                      <a:pt x="14144" y="194952"/>
                    </a:lnTo>
                    <a:lnTo>
                      <a:pt x="9572" y="235481"/>
                    </a:lnTo>
                    <a:lnTo>
                      <a:pt x="7286" y="256031"/>
                    </a:lnTo>
                    <a:lnTo>
                      <a:pt x="4667" y="267080"/>
                    </a:lnTo>
                    <a:lnTo>
                      <a:pt x="1190" y="279272"/>
                    </a:lnTo>
                    <a:lnTo>
                      <a:pt x="0" y="288607"/>
                    </a:lnTo>
                    <a:lnTo>
                      <a:pt x="4238" y="291083"/>
                    </a:lnTo>
                    <a:lnTo>
                      <a:pt x="5762" y="289559"/>
                    </a:lnTo>
                    <a:lnTo>
                      <a:pt x="7286" y="288036"/>
                    </a:lnTo>
                    <a:lnTo>
                      <a:pt x="8810" y="286512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35" name="Google Shape;10335;p123"/>
            <p:cNvGrpSpPr/>
            <p:nvPr/>
          </p:nvGrpSpPr>
          <p:grpSpPr>
            <a:xfrm>
              <a:off x="4783079" y="4505578"/>
              <a:ext cx="437388" cy="279533"/>
              <a:chOff x="5925311" y="4226052"/>
              <a:chExt cx="437388" cy="279533"/>
            </a:xfrm>
          </p:grpSpPr>
          <p:pic>
            <p:nvPicPr>
              <p:cNvPr id="10336" name="Google Shape;10336;p123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5925311" y="4390643"/>
                <a:ext cx="114300" cy="1149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37" name="Google Shape;10337;p123"/>
              <p:cNvPicPr preferRelativeResize="0"/>
              <p:nvPr/>
            </p:nvPicPr>
            <p:blipFill rotWithShape="1">
              <a:blip r:embed="rId51">
                <a:alphaModFix/>
              </a:blip>
              <a:srcRect b="0" l="0" r="0" t="0"/>
              <a:stretch/>
            </p:blipFill>
            <p:spPr>
              <a:xfrm>
                <a:off x="6071615" y="4352544"/>
                <a:ext cx="102108" cy="1386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38" name="Google Shape;10338;p123"/>
              <p:cNvPicPr preferRelativeResize="0"/>
              <p:nvPr/>
            </p:nvPicPr>
            <p:blipFill rotWithShape="1">
              <a:blip r:embed="rId52">
                <a:alphaModFix/>
              </a:blip>
              <a:srcRect b="0" l="0" r="0" t="0"/>
              <a:stretch/>
            </p:blipFill>
            <p:spPr>
              <a:xfrm>
                <a:off x="6201156" y="4226052"/>
                <a:ext cx="161543" cy="24231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339" name="Google Shape;10339;p123"/>
            <p:cNvGrpSpPr/>
            <p:nvPr/>
          </p:nvGrpSpPr>
          <p:grpSpPr>
            <a:xfrm>
              <a:off x="5284475" y="4217922"/>
              <a:ext cx="380111" cy="831850"/>
              <a:chOff x="6426707" y="3938396"/>
              <a:chExt cx="380111" cy="831850"/>
            </a:xfrm>
          </p:grpSpPr>
          <p:sp>
            <p:nvSpPr>
              <p:cNvPr id="10340" name="Google Shape;10340;p123"/>
              <p:cNvSpPr/>
              <p:nvPr/>
            </p:nvSpPr>
            <p:spPr>
              <a:xfrm>
                <a:off x="6426707" y="4154423"/>
                <a:ext cx="118109" cy="364489"/>
              </a:xfrm>
              <a:custGeom>
                <a:rect b="b" l="l" r="r" t="t"/>
                <a:pathLst>
                  <a:path extrusionOk="0" h="364489" w="118109">
                    <a:moveTo>
                      <a:pt x="0" y="0"/>
                    </a:moveTo>
                    <a:lnTo>
                      <a:pt x="48863" y="9644"/>
                    </a:lnTo>
                    <a:lnTo>
                      <a:pt x="80367" y="38433"/>
                    </a:lnTo>
                    <a:lnTo>
                      <a:pt x="102798" y="78343"/>
                    </a:lnTo>
                    <a:lnTo>
                      <a:pt x="115157" y="127849"/>
                    </a:lnTo>
                    <a:lnTo>
                      <a:pt x="117729" y="156400"/>
                    </a:lnTo>
                    <a:lnTo>
                      <a:pt x="117443" y="185237"/>
                    </a:lnTo>
                    <a:lnTo>
                      <a:pt x="109251" y="238482"/>
                    </a:lnTo>
                    <a:lnTo>
                      <a:pt x="91154" y="288155"/>
                    </a:lnTo>
                    <a:lnTo>
                      <a:pt x="71794" y="325635"/>
                    </a:lnTo>
                    <a:lnTo>
                      <a:pt x="41148" y="362712"/>
                    </a:lnTo>
                    <a:lnTo>
                      <a:pt x="39624" y="362712"/>
                    </a:lnTo>
                    <a:lnTo>
                      <a:pt x="38100" y="364236"/>
                    </a:lnTo>
                    <a:lnTo>
                      <a:pt x="35052" y="364236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1" name="Google Shape;10341;p123"/>
              <p:cNvSpPr/>
              <p:nvPr/>
            </p:nvSpPr>
            <p:spPr>
              <a:xfrm>
                <a:off x="6516623" y="3938396"/>
                <a:ext cx="290195" cy="831850"/>
              </a:xfrm>
              <a:custGeom>
                <a:rect b="b" l="l" r="r" t="t"/>
                <a:pathLst>
                  <a:path extrusionOk="0" h="831850" w="290195">
                    <a:moveTo>
                      <a:pt x="44196" y="5714"/>
                    </a:moveTo>
                    <a:lnTo>
                      <a:pt x="63603" y="4595"/>
                    </a:lnTo>
                    <a:lnTo>
                      <a:pt x="82867" y="3619"/>
                    </a:lnTo>
                    <a:lnTo>
                      <a:pt x="101846" y="2928"/>
                    </a:lnTo>
                    <a:lnTo>
                      <a:pt x="120396" y="2666"/>
                    </a:lnTo>
                    <a:lnTo>
                      <a:pt x="155614" y="1619"/>
                    </a:lnTo>
                    <a:lnTo>
                      <a:pt x="191833" y="0"/>
                    </a:lnTo>
                    <a:lnTo>
                      <a:pt x="227766" y="95"/>
                    </a:lnTo>
                    <a:lnTo>
                      <a:pt x="262127" y="4190"/>
                    </a:lnTo>
                    <a:lnTo>
                      <a:pt x="289655" y="43029"/>
                    </a:lnTo>
                    <a:lnTo>
                      <a:pt x="288417" y="58864"/>
                    </a:lnTo>
                    <a:lnTo>
                      <a:pt x="285464" y="74414"/>
                    </a:lnTo>
                    <a:lnTo>
                      <a:pt x="281939" y="89534"/>
                    </a:lnTo>
                    <a:lnTo>
                      <a:pt x="274891" y="119014"/>
                    </a:lnTo>
                    <a:lnTo>
                      <a:pt x="267842" y="148208"/>
                    </a:lnTo>
                    <a:lnTo>
                      <a:pt x="261365" y="177403"/>
                    </a:lnTo>
                    <a:lnTo>
                      <a:pt x="251388" y="242339"/>
                    </a:lnTo>
                    <a:lnTo>
                      <a:pt x="247245" y="313824"/>
                    </a:lnTo>
                    <a:lnTo>
                      <a:pt x="246888" y="350138"/>
                    </a:lnTo>
                    <a:lnTo>
                      <a:pt x="248626" y="394454"/>
                    </a:lnTo>
                    <a:lnTo>
                      <a:pt x="252793" y="438340"/>
                    </a:lnTo>
                    <a:lnTo>
                      <a:pt x="257817" y="481941"/>
                    </a:lnTo>
                    <a:lnTo>
                      <a:pt x="262127" y="525399"/>
                    </a:lnTo>
                    <a:lnTo>
                      <a:pt x="263890" y="557379"/>
                    </a:lnTo>
                    <a:lnTo>
                      <a:pt x="264795" y="589216"/>
                    </a:lnTo>
                    <a:lnTo>
                      <a:pt x="265128" y="620768"/>
                    </a:lnTo>
                    <a:lnTo>
                      <a:pt x="265176" y="651890"/>
                    </a:lnTo>
                    <a:lnTo>
                      <a:pt x="264414" y="677036"/>
                    </a:lnTo>
                    <a:lnTo>
                      <a:pt x="262509" y="702182"/>
                    </a:lnTo>
                    <a:lnTo>
                      <a:pt x="260032" y="727328"/>
                    </a:lnTo>
                    <a:lnTo>
                      <a:pt x="257556" y="752475"/>
                    </a:lnTo>
                    <a:lnTo>
                      <a:pt x="256413" y="766429"/>
                    </a:lnTo>
                    <a:lnTo>
                      <a:pt x="255270" y="780669"/>
                    </a:lnTo>
                    <a:lnTo>
                      <a:pt x="254127" y="794908"/>
                    </a:lnTo>
                    <a:lnTo>
                      <a:pt x="252984" y="808862"/>
                    </a:lnTo>
                    <a:lnTo>
                      <a:pt x="252984" y="816483"/>
                    </a:lnTo>
                    <a:lnTo>
                      <a:pt x="251460" y="824102"/>
                    </a:lnTo>
                    <a:lnTo>
                      <a:pt x="251460" y="830198"/>
                    </a:lnTo>
                    <a:lnTo>
                      <a:pt x="251460" y="831723"/>
                    </a:lnTo>
                    <a:lnTo>
                      <a:pt x="245364" y="828675"/>
                    </a:lnTo>
                    <a:lnTo>
                      <a:pt x="240791" y="825627"/>
                    </a:lnTo>
                    <a:lnTo>
                      <a:pt x="198691" y="810768"/>
                    </a:lnTo>
                    <a:lnTo>
                      <a:pt x="129516" y="804552"/>
                    </a:lnTo>
                    <a:lnTo>
                      <a:pt x="97345" y="804862"/>
                    </a:lnTo>
                    <a:lnTo>
                      <a:pt x="64889" y="806029"/>
                    </a:lnTo>
                    <a:lnTo>
                      <a:pt x="32004" y="807339"/>
                    </a:lnTo>
                    <a:lnTo>
                      <a:pt x="24003" y="807339"/>
                    </a:lnTo>
                    <a:lnTo>
                      <a:pt x="16002" y="807339"/>
                    </a:lnTo>
                    <a:lnTo>
                      <a:pt x="8001" y="807339"/>
                    </a:lnTo>
                    <a:lnTo>
                      <a:pt x="0" y="807339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342" name="Google Shape;10342;p123"/>
          <p:cNvGrpSpPr/>
          <p:nvPr/>
        </p:nvGrpSpPr>
        <p:grpSpPr>
          <a:xfrm>
            <a:off x="590866" y="5034046"/>
            <a:ext cx="5545507" cy="1153205"/>
            <a:chOff x="649992" y="5387973"/>
            <a:chExt cx="5282945" cy="1040893"/>
          </a:xfrm>
        </p:grpSpPr>
        <p:pic>
          <p:nvPicPr>
            <p:cNvPr id="10343" name="Google Shape;10343;p123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4078992" y="6031102"/>
              <a:ext cx="97536" cy="14020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344" name="Google Shape;10344;p123"/>
            <p:cNvGrpSpPr/>
            <p:nvPr/>
          </p:nvGrpSpPr>
          <p:grpSpPr>
            <a:xfrm>
              <a:off x="4424939" y="5895465"/>
              <a:ext cx="397763" cy="235315"/>
              <a:chOff x="5567171" y="5615939"/>
              <a:chExt cx="397763" cy="235315"/>
            </a:xfrm>
          </p:grpSpPr>
          <p:pic>
            <p:nvPicPr>
              <p:cNvPr id="10345" name="Google Shape;10345;p123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5567171" y="5756147"/>
                <a:ext cx="118872" cy="951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46" name="Google Shape;10346;p123"/>
              <p:cNvPicPr preferRelativeResize="0"/>
              <p:nvPr/>
            </p:nvPicPr>
            <p:blipFill rotWithShape="1">
              <a:blip r:embed="rId55">
                <a:alphaModFix/>
              </a:blip>
              <a:srcRect b="0" l="0" r="0" t="0"/>
              <a:stretch/>
            </p:blipFill>
            <p:spPr>
              <a:xfrm>
                <a:off x="5719571" y="5728715"/>
                <a:ext cx="74676" cy="1131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47" name="Google Shape;10347;p123"/>
              <p:cNvPicPr preferRelativeResize="0"/>
              <p:nvPr/>
            </p:nvPicPr>
            <p:blipFill rotWithShape="1">
              <a:blip r:embed="rId56">
                <a:alphaModFix/>
              </a:blip>
              <a:srcRect b="0" l="0" r="0" t="0"/>
              <a:stretch/>
            </p:blipFill>
            <p:spPr>
              <a:xfrm>
                <a:off x="5824727" y="5615939"/>
                <a:ext cx="140207" cy="1924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348" name="Google Shape;10348;p123"/>
            <p:cNvGrpSpPr/>
            <p:nvPr/>
          </p:nvGrpSpPr>
          <p:grpSpPr>
            <a:xfrm>
              <a:off x="4926336" y="5823837"/>
              <a:ext cx="262889" cy="337185"/>
              <a:chOff x="6068568" y="5544311"/>
              <a:chExt cx="262889" cy="337185"/>
            </a:xfrm>
          </p:grpSpPr>
          <p:pic>
            <p:nvPicPr>
              <p:cNvPr id="10349" name="Google Shape;10349;p123"/>
              <p:cNvPicPr preferRelativeResize="0"/>
              <p:nvPr/>
            </p:nvPicPr>
            <p:blipFill rotWithShape="1">
              <a:blip r:embed="rId57">
                <a:alphaModFix/>
              </a:blip>
              <a:srcRect b="0" l="0" r="0" t="0"/>
              <a:stretch/>
            </p:blipFill>
            <p:spPr>
              <a:xfrm>
                <a:off x="6068568" y="5544311"/>
                <a:ext cx="262889" cy="32918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350" name="Google Shape;10350;p123"/>
              <p:cNvSpPr/>
              <p:nvPr/>
            </p:nvSpPr>
            <p:spPr>
              <a:xfrm>
                <a:off x="6254495" y="5620511"/>
                <a:ext cx="47625" cy="260985"/>
              </a:xfrm>
              <a:custGeom>
                <a:rect b="b" l="l" r="r" t="t"/>
                <a:pathLst>
                  <a:path extrusionOk="0" h="260985" w="47625">
                    <a:moveTo>
                      <a:pt x="47243" y="0"/>
                    </a:moveTo>
                    <a:lnTo>
                      <a:pt x="41409" y="16954"/>
                    </a:lnTo>
                    <a:lnTo>
                      <a:pt x="37147" y="33909"/>
                    </a:lnTo>
                    <a:lnTo>
                      <a:pt x="33742" y="51435"/>
                    </a:lnTo>
                    <a:lnTo>
                      <a:pt x="30479" y="70104"/>
                    </a:lnTo>
                    <a:lnTo>
                      <a:pt x="25646" y="97535"/>
                    </a:lnTo>
                    <a:lnTo>
                      <a:pt x="20383" y="124967"/>
                    </a:lnTo>
                    <a:lnTo>
                      <a:pt x="14835" y="152399"/>
                    </a:lnTo>
                    <a:lnTo>
                      <a:pt x="9143" y="179831"/>
                    </a:lnTo>
                    <a:lnTo>
                      <a:pt x="6000" y="197881"/>
                    </a:lnTo>
                    <a:lnTo>
                      <a:pt x="3428" y="215646"/>
                    </a:lnTo>
                    <a:lnTo>
                      <a:pt x="1428" y="233410"/>
                    </a:lnTo>
                    <a:lnTo>
                      <a:pt x="0" y="251460"/>
                    </a:lnTo>
                    <a:lnTo>
                      <a:pt x="0" y="254507"/>
                    </a:lnTo>
                    <a:lnTo>
                      <a:pt x="0" y="257556"/>
                    </a:lnTo>
                    <a:lnTo>
                      <a:pt x="0" y="260604"/>
                    </a:lnTo>
                    <a:lnTo>
                      <a:pt x="0" y="252983"/>
                    </a:lnTo>
                    <a:lnTo>
                      <a:pt x="0" y="245364"/>
                    </a:lnTo>
                    <a:lnTo>
                      <a:pt x="0" y="237743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51" name="Google Shape;10351;p123"/>
            <p:cNvGrpSpPr/>
            <p:nvPr/>
          </p:nvGrpSpPr>
          <p:grpSpPr>
            <a:xfrm>
              <a:off x="5276856" y="5909181"/>
              <a:ext cx="227075" cy="141161"/>
              <a:chOff x="6419088" y="5629655"/>
              <a:chExt cx="227075" cy="141161"/>
            </a:xfrm>
          </p:grpSpPr>
          <p:pic>
            <p:nvPicPr>
              <p:cNvPr id="10352" name="Google Shape;10352;p123"/>
              <p:cNvPicPr preferRelativeResize="0"/>
              <p:nvPr/>
            </p:nvPicPr>
            <p:blipFill rotWithShape="1">
              <a:blip r:embed="rId58">
                <a:alphaModFix/>
              </a:blip>
              <a:srcRect b="0" l="0" r="0" t="0"/>
              <a:stretch/>
            </p:blipFill>
            <p:spPr>
              <a:xfrm>
                <a:off x="6419088" y="5649468"/>
                <a:ext cx="108204" cy="1213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53" name="Google Shape;10353;p123"/>
              <p:cNvPicPr preferRelativeResize="0"/>
              <p:nvPr/>
            </p:nvPicPr>
            <p:blipFill rotWithShape="1">
              <a:blip r:embed="rId59">
                <a:alphaModFix/>
              </a:blip>
              <a:srcRect b="0" l="0" r="0" t="0"/>
              <a:stretch/>
            </p:blipFill>
            <p:spPr>
              <a:xfrm>
                <a:off x="6568439" y="5629655"/>
                <a:ext cx="77724" cy="1371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354" name="Google Shape;10354;p123"/>
            <p:cNvGrpSpPr/>
            <p:nvPr/>
          </p:nvGrpSpPr>
          <p:grpSpPr>
            <a:xfrm>
              <a:off x="5555748" y="5692392"/>
              <a:ext cx="377189" cy="476250"/>
              <a:chOff x="6697980" y="5412866"/>
              <a:chExt cx="377189" cy="476250"/>
            </a:xfrm>
          </p:grpSpPr>
          <p:pic>
            <p:nvPicPr>
              <p:cNvPr id="10355" name="Google Shape;10355;p123"/>
              <p:cNvPicPr preferRelativeResize="0"/>
              <p:nvPr/>
            </p:nvPicPr>
            <p:blipFill rotWithShape="1">
              <a:blip r:embed="rId60">
                <a:alphaModFix/>
              </a:blip>
              <a:srcRect b="0" l="0" r="0" t="0"/>
              <a:stretch/>
            </p:blipFill>
            <p:spPr>
              <a:xfrm>
                <a:off x="6697980" y="5507735"/>
                <a:ext cx="144779" cy="24536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356" name="Google Shape;10356;p123"/>
              <p:cNvSpPr/>
              <p:nvPr/>
            </p:nvSpPr>
            <p:spPr>
              <a:xfrm>
                <a:off x="6865619" y="5412866"/>
                <a:ext cx="209550" cy="476250"/>
              </a:xfrm>
              <a:custGeom>
                <a:rect b="b" l="l" r="r" t="t"/>
                <a:pathLst>
                  <a:path extrusionOk="0" h="476250" w="209550">
                    <a:moveTo>
                      <a:pt x="56387" y="8000"/>
                    </a:moveTo>
                    <a:lnTo>
                      <a:pt x="99679" y="714"/>
                    </a:lnTo>
                    <a:lnTo>
                      <a:pt x="130278" y="190"/>
                    </a:lnTo>
                    <a:lnTo>
                      <a:pt x="146113" y="0"/>
                    </a:lnTo>
                    <a:lnTo>
                      <a:pt x="184761" y="3167"/>
                    </a:lnTo>
                    <a:lnTo>
                      <a:pt x="209145" y="23550"/>
                    </a:lnTo>
                    <a:lnTo>
                      <a:pt x="208597" y="34861"/>
                    </a:lnTo>
                    <a:lnTo>
                      <a:pt x="206621" y="46458"/>
                    </a:lnTo>
                    <a:lnTo>
                      <a:pt x="204215" y="56768"/>
                    </a:lnTo>
                    <a:lnTo>
                      <a:pt x="198310" y="85367"/>
                    </a:lnTo>
                    <a:lnTo>
                      <a:pt x="187070" y="143136"/>
                    </a:lnTo>
                    <a:lnTo>
                      <a:pt x="180212" y="196596"/>
                    </a:lnTo>
                    <a:lnTo>
                      <a:pt x="177736" y="244602"/>
                    </a:lnTo>
                    <a:lnTo>
                      <a:pt x="176783" y="268605"/>
                    </a:lnTo>
                    <a:lnTo>
                      <a:pt x="175879" y="289417"/>
                    </a:lnTo>
                    <a:lnTo>
                      <a:pt x="175259" y="310514"/>
                    </a:lnTo>
                    <a:lnTo>
                      <a:pt x="174640" y="331612"/>
                    </a:lnTo>
                    <a:lnTo>
                      <a:pt x="173735" y="352424"/>
                    </a:lnTo>
                    <a:lnTo>
                      <a:pt x="173093" y="403860"/>
                    </a:lnTo>
                    <a:lnTo>
                      <a:pt x="167497" y="445007"/>
                    </a:lnTo>
                    <a:lnTo>
                      <a:pt x="142779" y="460200"/>
                    </a:lnTo>
                    <a:lnTo>
                      <a:pt x="128015" y="459867"/>
                    </a:lnTo>
                    <a:lnTo>
                      <a:pt x="113252" y="459533"/>
                    </a:lnTo>
                    <a:lnTo>
                      <a:pt x="99059" y="460628"/>
                    </a:lnTo>
                    <a:lnTo>
                      <a:pt x="78962" y="463653"/>
                    </a:lnTo>
                    <a:lnTo>
                      <a:pt x="59435" y="467677"/>
                    </a:lnTo>
                    <a:lnTo>
                      <a:pt x="39909" y="471987"/>
                    </a:lnTo>
                    <a:lnTo>
                      <a:pt x="19811" y="475868"/>
                    </a:lnTo>
                    <a:lnTo>
                      <a:pt x="9143" y="475868"/>
                    </a:lnTo>
                    <a:lnTo>
                      <a:pt x="7619" y="475868"/>
                    </a:lnTo>
                    <a:lnTo>
                      <a:pt x="0" y="475868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57" name="Google Shape;10357;p123"/>
            <p:cNvSpPr/>
            <p:nvPr/>
          </p:nvSpPr>
          <p:spPr>
            <a:xfrm>
              <a:off x="649992" y="5817741"/>
              <a:ext cx="66039" cy="8889"/>
            </a:xfrm>
            <a:custGeom>
              <a:rect b="b" l="l" r="r" t="t"/>
              <a:pathLst>
                <a:path extrusionOk="0" h="8889" w="66039">
                  <a:moveTo>
                    <a:pt x="0" y="6095"/>
                  </a:moveTo>
                  <a:lnTo>
                    <a:pt x="11382" y="7810"/>
                  </a:lnTo>
                  <a:lnTo>
                    <a:pt x="21335" y="8381"/>
                  </a:lnTo>
                  <a:lnTo>
                    <a:pt x="31289" y="7810"/>
                  </a:lnTo>
                  <a:lnTo>
                    <a:pt x="42671" y="6095"/>
                  </a:lnTo>
                  <a:lnTo>
                    <a:pt x="50291" y="4571"/>
                  </a:lnTo>
                  <a:lnTo>
                    <a:pt x="57912" y="3047"/>
                  </a:lnTo>
                  <a:lnTo>
                    <a:pt x="65531" y="0"/>
                  </a:lnTo>
                </a:path>
              </a:pathLst>
            </a:custGeom>
            <a:noFill/>
            <a:ln cap="flat" cmpd="sng" w="152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8" name="Google Shape;10358;p123"/>
            <p:cNvSpPr/>
            <p:nvPr/>
          </p:nvSpPr>
          <p:spPr>
            <a:xfrm>
              <a:off x="659135" y="5895466"/>
              <a:ext cx="83819" cy="17779"/>
            </a:xfrm>
            <a:custGeom>
              <a:rect b="b" l="l" r="r" t="t"/>
              <a:pathLst>
                <a:path extrusionOk="0" h="17779" w="83819">
                  <a:moveTo>
                    <a:pt x="0" y="12191"/>
                  </a:moveTo>
                  <a:lnTo>
                    <a:pt x="14811" y="15835"/>
                  </a:lnTo>
                  <a:lnTo>
                    <a:pt x="28194" y="17335"/>
                  </a:lnTo>
                  <a:lnTo>
                    <a:pt x="41576" y="16263"/>
                  </a:lnTo>
                  <a:lnTo>
                    <a:pt x="56387" y="12191"/>
                  </a:lnTo>
                  <a:lnTo>
                    <a:pt x="66032" y="8358"/>
                  </a:lnTo>
                  <a:lnTo>
                    <a:pt x="72961" y="5524"/>
                  </a:lnTo>
                  <a:lnTo>
                    <a:pt x="78462" y="2976"/>
                  </a:lnTo>
                  <a:lnTo>
                    <a:pt x="83820" y="0"/>
                  </a:lnTo>
                </a:path>
              </a:pathLst>
            </a:custGeom>
            <a:noFill/>
            <a:ln cap="flat" cmpd="sng" w="152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59" name="Google Shape;10359;p123"/>
            <p:cNvGrpSpPr/>
            <p:nvPr/>
          </p:nvGrpSpPr>
          <p:grpSpPr>
            <a:xfrm>
              <a:off x="1056899" y="5765926"/>
              <a:ext cx="445008" cy="227075"/>
              <a:chOff x="2199131" y="5486400"/>
              <a:chExt cx="445008" cy="227075"/>
            </a:xfrm>
          </p:grpSpPr>
          <p:pic>
            <p:nvPicPr>
              <p:cNvPr id="10360" name="Google Shape;10360;p123"/>
              <p:cNvPicPr preferRelativeResize="0"/>
              <p:nvPr/>
            </p:nvPicPr>
            <p:blipFill rotWithShape="1">
              <a:blip r:embed="rId61">
                <a:alphaModFix/>
              </a:blip>
              <a:srcRect b="0" l="0" r="0" t="0"/>
              <a:stretch/>
            </p:blipFill>
            <p:spPr>
              <a:xfrm>
                <a:off x="2199131" y="5486400"/>
                <a:ext cx="176784" cy="227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61" name="Google Shape;10361;p123"/>
              <p:cNvPicPr preferRelativeResize="0"/>
              <p:nvPr/>
            </p:nvPicPr>
            <p:blipFill rotWithShape="1">
              <a:blip r:embed="rId62">
                <a:alphaModFix/>
              </a:blip>
              <a:srcRect b="0" l="0" r="0" t="0"/>
              <a:stretch/>
            </p:blipFill>
            <p:spPr>
              <a:xfrm>
                <a:off x="2397061" y="5554980"/>
                <a:ext cx="247078" cy="1432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362" name="Google Shape;10362;p123"/>
            <p:cNvSpPr/>
            <p:nvPr/>
          </p:nvSpPr>
          <p:spPr>
            <a:xfrm>
              <a:off x="1569892" y="5589141"/>
              <a:ext cx="193039" cy="680085"/>
            </a:xfrm>
            <a:custGeom>
              <a:rect b="b" l="l" r="r" t="t"/>
              <a:pathLst>
                <a:path extrusionOk="0" h="680085" w="193039">
                  <a:moveTo>
                    <a:pt x="134707" y="10668"/>
                  </a:moveTo>
                  <a:lnTo>
                    <a:pt x="123348" y="4500"/>
                  </a:lnTo>
                  <a:lnTo>
                    <a:pt x="114704" y="1333"/>
                  </a:lnTo>
                  <a:lnTo>
                    <a:pt x="105775" y="166"/>
                  </a:lnTo>
                  <a:lnTo>
                    <a:pt x="93559" y="0"/>
                  </a:lnTo>
                  <a:lnTo>
                    <a:pt x="80105" y="47"/>
                  </a:lnTo>
                  <a:lnTo>
                    <a:pt x="67079" y="381"/>
                  </a:lnTo>
                  <a:lnTo>
                    <a:pt x="54340" y="1285"/>
                  </a:lnTo>
                  <a:lnTo>
                    <a:pt x="41743" y="3048"/>
                  </a:lnTo>
                  <a:lnTo>
                    <a:pt x="33766" y="4048"/>
                  </a:lnTo>
                  <a:lnTo>
                    <a:pt x="1928" y="28765"/>
                  </a:lnTo>
                  <a:lnTo>
                    <a:pt x="595" y="48768"/>
                  </a:lnTo>
                  <a:lnTo>
                    <a:pt x="0" y="73009"/>
                  </a:lnTo>
                  <a:lnTo>
                    <a:pt x="1666" y="122062"/>
                  </a:lnTo>
                  <a:lnTo>
                    <a:pt x="8477" y="181475"/>
                  </a:lnTo>
                  <a:lnTo>
                    <a:pt x="19288" y="250674"/>
                  </a:lnTo>
                  <a:lnTo>
                    <a:pt x="24979" y="284987"/>
                  </a:lnTo>
                  <a:lnTo>
                    <a:pt x="30408" y="320444"/>
                  </a:lnTo>
                  <a:lnTo>
                    <a:pt x="39552" y="391929"/>
                  </a:lnTo>
                  <a:lnTo>
                    <a:pt x="45529" y="460509"/>
                  </a:lnTo>
                  <a:lnTo>
                    <a:pt x="49482" y="526184"/>
                  </a:lnTo>
                  <a:lnTo>
                    <a:pt x="50887" y="559307"/>
                  </a:lnTo>
                  <a:lnTo>
                    <a:pt x="52292" y="580120"/>
                  </a:lnTo>
                  <a:lnTo>
                    <a:pt x="54125" y="601218"/>
                  </a:lnTo>
                  <a:lnTo>
                    <a:pt x="56245" y="622315"/>
                  </a:lnTo>
                  <a:lnTo>
                    <a:pt x="58507" y="643128"/>
                  </a:lnTo>
                  <a:lnTo>
                    <a:pt x="59697" y="650724"/>
                  </a:lnTo>
                  <a:lnTo>
                    <a:pt x="61174" y="660463"/>
                  </a:lnTo>
                  <a:lnTo>
                    <a:pt x="63222" y="669917"/>
                  </a:lnTo>
                  <a:lnTo>
                    <a:pt x="66127" y="676655"/>
                  </a:lnTo>
                  <a:lnTo>
                    <a:pt x="69175" y="679703"/>
                  </a:lnTo>
                  <a:lnTo>
                    <a:pt x="70699" y="678180"/>
                  </a:lnTo>
                  <a:lnTo>
                    <a:pt x="72223" y="678180"/>
                  </a:lnTo>
                  <a:lnTo>
                    <a:pt x="81367" y="679703"/>
                  </a:lnTo>
                  <a:lnTo>
                    <a:pt x="88987" y="676655"/>
                  </a:lnTo>
                  <a:lnTo>
                    <a:pt x="96607" y="675132"/>
                  </a:lnTo>
                  <a:lnTo>
                    <a:pt x="111704" y="671988"/>
                  </a:lnTo>
                  <a:lnTo>
                    <a:pt x="127087" y="669416"/>
                  </a:lnTo>
                  <a:lnTo>
                    <a:pt x="142470" y="667416"/>
                  </a:lnTo>
                  <a:lnTo>
                    <a:pt x="157567" y="665988"/>
                  </a:lnTo>
                  <a:lnTo>
                    <a:pt x="166687" y="664821"/>
                  </a:lnTo>
                  <a:lnTo>
                    <a:pt x="175664" y="663511"/>
                  </a:lnTo>
                  <a:lnTo>
                    <a:pt x="184356" y="661916"/>
                  </a:lnTo>
                  <a:lnTo>
                    <a:pt x="192619" y="659892"/>
                  </a:lnTo>
                </a:path>
              </a:pathLst>
            </a:custGeom>
            <a:noFill/>
            <a:ln cap="flat" cmpd="sng" w="152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63" name="Google Shape;10363;p123"/>
            <p:cNvGrpSpPr/>
            <p:nvPr/>
          </p:nvGrpSpPr>
          <p:grpSpPr>
            <a:xfrm>
              <a:off x="1850713" y="5579997"/>
              <a:ext cx="316230" cy="430149"/>
              <a:chOff x="2992945" y="5300471"/>
              <a:chExt cx="316230" cy="430149"/>
            </a:xfrm>
          </p:grpSpPr>
          <p:pic>
            <p:nvPicPr>
              <p:cNvPr id="10364" name="Google Shape;10364;p123"/>
              <p:cNvPicPr preferRelativeResize="0"/>
              <p:nvPr/>
            </p:nvPicPr>
            <p:blipFill rotWithShape="1">
              <a:blip r:embed="rId63">
                <a:alphaModFix/>
              </a:blip>
              <a:srcRect b="0" l="0" r="0" t="0"/>
              <a:stretch/>
            </p:blipFill>
            <p:spPr>
              <a:xfrm>
                <a:off x="2992945" y="5463539"/>
                <a:ext cx="131444" cy="14804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365" name="Google Shape;10365;p123"/>
              <p:cNvSpPr/>
              <p:nvPr/>
            </p:nvSpPr>
            <p:spPr>
              <a:xfrm>
                <a:off x="3037332" y="5430011"/>
                <a:ext cx="26035" cy="265429"/>
              </a:xfrm>
              <a:custGeom>
                <a:rect b="b" l="l" r="r" t="t"/>
                <a:pathLst>
                  <a:path extrusionOk="0" h="265429" w="26035">
                    <a:moveTo>
                      <a:pt x="25907" y="0"/>
                    </a:moveTo>
                    <a:lnTo>
                      <a:pt x="19335" y="13477"/>
                    </a:lnTo>
                    <a:lnTo>
                      <a:pt x="16763" y="25526"/>
                    </a:lnTo>
                    <a:lnTo>
                      <a:pt x="16478" y="38147"/>
                    </a:lnTo>
                    <a:lnTo>
                      <a:pt x="16763" y="53339"/>
                    </a:lnTo>
                    <a:lnTo>
                      <a:pt x="16263" y="76176"/>
                    </a:lnTo>
                    <a:lnTo>
                      <a:pt x="15049" y="98869"/>
                    </a:lnTo>
                    <a:lnTo>
                      <a:pt x="13549" y="121277"/>
                    </a:lnTo>
                    <a:lnTo>
                      <a:pt x="12191" y="143256"/>
                    </a:lnTo>
                    <a:lnTo>
                      <a:pt x="7619" y="185737"/>
                    </a:lnTo>
                    <a:lnTo>
                      <a:pt x="3047" y="227076"/>
                    </a:lnTo>
                    <a:lnTo>
                      <a:pt x="1928" y="236220"/>
                    </a:lnTo>
                    <a:lnTo>
                      <a:pt x="952" y="245364"/>
                    </a:lnTo>
                    <a:lnTo>
                      <a:pt x="261" y="254508"/>
                    </a:lnTo>
                    <a:lnTo>
                      <a:pt x="0" y="263652"/>
                    </a:lnTo>
                    <a:lnTo>
                      <a:pt x="119" y="264866"/>
                    </a:lnTo>
                    <a:lnTo>
                      <a:pt x="2095" y="256222"/>
                    </a:lnTo>
                    <a:lnTo>
                      <a:pt x="4929" y="243292"/>
                    </a:lnTo>
                    <a:lnTo>
                      <a:pt x="7619" y="231648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366" name="Google Shape;10366;p123"/>
              <p:cNvPicPr preferRelativeResize="0"/>
              <p:nvPr/>
            </p:nvPicPr>
            <p:blipFill rotWithShape="1">
              <a:blip r:embed="rId64">
                <a:alphaModFix/>
              </a:blip>
              <a:srcRect b="0" l="0" r="0" t="0"/>
              <a:stretch/>
            </p:blipFill>
            <p:spPr>
              <a:xfrm>
                <a:off x="3078480" y="5300471"/>
                <a:ext cx="89915" cy="1234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67" name="Google Shape;10367;p123"/>
              <p:cNvPicPr preferRelativeResize="0"/>
              <p:nvPr/>
            </p:nvPicPr>
            <p:blipFill rotWithShape="1">
              <a:blip r:embed="rId65">
                <a:alphaModFix/>
              </a:blip>
              <a:srcRect b="0" l="0" r="0" t="0"/>
              <a:stretch/>
            </p:blipFill>
            <p:spPr>
              <a:xfrm>
                <a:off x="3206353" y="5473874"/>
                <a:ext cx="102822" cy="12308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368" name="Google Shape;10368;p123"/>
              <p:cNvSpPr/>
              <p:nvPr/>
            </p:nvSpPr>
            <p:spPr>
              <a:xfrm>
                <a:off x="3229356" y="5393435"/>
                <a:ext cx="48895" cy="337185"/>
              </a:xfrm>
              <a:custGeom>
                <a:rect b="b" l="l" r="r" t="t"/>
                <a:pathLst>
                  <a:path extrusionOk="0" h="337185" w="48895">
                    <a:moveTo>
                      <a:pt x="48768" y="0"/>
                    </a:moveTo>
                    <a:lnTo>
                      <a:pt x="31623" y="37290"/>
                    </a:lnTo>
                    <a:lnTo>
                      <a:pt x="25527" y="78485"/>
                    </a:lnTo>
                    <a:lnTo>
                      <a:pt x="22098" y="103631"/>
                    </a:lnTo>
                    <a:lnTo>
                      <a:pt x="18669" y="128777"/>
                    </a:lnTo>
                    <a:lnTo>
                      <a:pt x="15240" y="153923"/>
                    </a:lnTo>
                    <a:lnTo>
                      <a:pt x="10977" y="185046"/>
                    </a:lnTo>
                    <a:lnTo>
                      <a:pt x="7429" y="216598"/>
                    </a:lnTo>
                    <a:lnTo>
                      <a:pt x="4738" y="248435"/>
                    </a:lnTo>
                    <a:lnTo>
                      <a:pt x="3048" y="280416"/>
                    </a:lnTo>
                    <a:lnTo>
                      <a:pt x="2143" y="292965"/>
                    </a:lnTo>
                    <a:lnTo>
                      <a:pt x="1524" y="305371"/>
                    </a:lnTo>
                    <a:lnTo>
                      <a:pt x="904" y="317492"/>
                    </a:lnTo>
                    <a:lnTo>
                      <a:pt x="0" y="329184"/>
                    </a:lnTo>
                    <a:lnTo>
                      <a:pt x="0" y="332232"/>
                    </a:lnTo>
                    <a:lnTo>
                      <a:pt x="0" y="333756"/>
                    </a:lnTo>
                    <a:lnTo>
                      <a:pt x="0" y="336804"/>
                    </a:lnTo>
                    <a:lnTo>
                      <a:pt x="1524" y="332232"/>
                    </a:lnTo>
                    <a:lnTo>
                      <a:pt x="3048" y="326136"/>
                    </a:lnTo>
                    <a:lnTo>
                      <a:pt x="4572" y="321563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69" name="Google Shape;10369;p123"/>
            <p:cNvSpPr/>
            <p:nvPr/>
          </p:nvSpPr>
          <p:spPr>
            <a:xfrm>
              <a:off x="2463552" y="5790309"/>
              <a:ext cx="82550" cy="13970"/>
            </a:xfrm>
            <a:custGeom>
              <a:rect b="b" l="l" r="r" t="t"/>
              <a:pathLst>
                <a:path extrusionOk="0" h="13970" w="82550">
                  <a:moveTo>
                    <a:pt x="0" y="12191"/>
                  </a:moveTo>
                  <a:lnTo>
                    <a:pt x="11191" y="13239"/>
                  </a:lnTo>
                  <a:lnTo>
                    <a:pt x="22098" y="13715"/>
                  </a:lnTo>
                  <a:lnTo>
                    <a:pt x="33004" y="13049"/>
                  </a:lnTo>
                  <a:lnTo>
                    <a:pt x="44195" y="10667"/>
                  </a:lnTo>
                  <a:lnTo>
                    <a:pt x="52196" y="9263"/>
                  </a:lnTo>
                  <a:lnTo>
                    <a:pt x="60197" y="7429"/>
                  </a:lnTo>
                  <a:lnTo>
                    <a:pt x="68198" y="5310"/>
                  </a:lnTo>
                  <a:lnTo>
                    <a:pt x="76200" y="3047"/>
                  </a:lnTo>
                  <a:lnTo>
                    <a:pt x="82296" y="1523"/>
                  </a:lnTo>
                  <a:lnTo>
                    <a:pt x="79248" y="3047"/>
                  </a:lnTo>
                  <a:lnTo>
                    <a:pt x="79248" y="0"/>
                  </a:lnTo>
                </a:path>
              </a:pathLst>
            </a:custGeom>
            <a:noFill/>
            <a:ln cap="flat" cmpd="sng" w="152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70" name="Google Shape;10370;p123"/>
            <p:cNvGrpSpPr/>
            <p:nvPr/>
          </p:nvGrpSpPr>
          <p:grpSpPr>
            <a:xfrm>
              <a:off x="2815595" y="5557137"/>
              <a:ext cx="137161" cy="367030"/>
              <a:chOff x="3957827" y="5277611"/>
              <a:chExt cx="137161" cy="367030"/>
            </a:xfrm>
          </p:grpSpPr>
          <p:pic>
            <p:nvPicPr>
              <p:cNvPr id="10371" name="Google Shape;10371;p123"/>
              <p:cNvPicPr preferRelativeResize="0"/>
              <p:nvPr/>
            </p:nvPicPr>
            <p:blipFill rotWithShape="1">
              <a:blip r:embed="rId66">
                <a:alphaModFix/>
              </a:blip>
              <a:srcRect b="0" l="0" r="0" t="0"/>
              <a:stretch/>
            </p:blipFill>
            <p:spPr>
              <a:xfrm>
                <a:off x="3957827" y="5417819"/>
                <a:ext cx="99321" cy="1276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372" name="Google Shape;10372;p123"/>
              <p:cNvSpPr/>
              <p:nvPr/>
            </p:nvSpPr>
            <p:spPr>
              <a:xfrm>
                <a:off x="3977639" y="5384291"/>
                <a:ext cx="36829" cy="260350"/>
              </a:xfrm>
              <a:custGeom>
                <a:rect b="b" l="l" r="r" t="t"/>
                <a:pathLst>
                  <a:path extrusionOk="0" h="260350" w="36829">
                    <a:moveTo>
                      <a:pt x="36575" y="0"/>
                    </a:moveTo>
                    <a:lnTo>
                      <a:pt x="23074" y="45005"/>
                    </a:lnTo>
                    <a:lnTo>
                      <a:pt x="20145" y="85320"/>
                    </a:lnTo>
                    <a:lnTo>
                      <a:pt x="18668" y="108013"/>
                    </a:lnTo>
                    <a:lnTo>
                      <a:pt x="16621" y="130421"/>
                    </a:lnTo>
                    <a:lnTo>
                      <a:pt x="13715" y="152400"/>
                    </a:lnTo>
                    <a:lnTo>
                      <a:pt x="11406" y="171854"/>
                    </a:lnTo>
                    <a:lnTo>
                      <a:pt x="8953" y="191452"/>
                    </a:lnTo>
                    <a:lnTo>
                      <a:pt x="6215" y="211335"/>
                    </a:lnTo>
                    <a:lnTo>
                      <a:pt x="3047" y="231648"/>
                    </a:lnTo>
                    <a:lnTo>
                      <a:pt x="2786" y="238506"/>
                    </a:lnTo>
                    <a:lnTo>
                      <a:pt x="2095" y="245364"/>
                    </a:lnTo>
                    <a:lnTo>
                      <a:pt x="1119" y="252222"/>
                    </a:lnTo>
                    <a:lnTo>
                      <a:pt x="0" y="259080"/>
                    </a:lnTo>
                    <a:lnTo>
                      <a:pt x="500" y="260032"/>
                    </a:lnTo>
                    <a:lnTo>
                      <a:pt x="1714" y="254127"/>
                    </a:lnTo>
                    <a:lnTo>
                      <a:pt x="3214" y="245363"/>
                    </a:lnTo>
                    <a:lnTo>
                      <a:pt x="4571" y="237743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373" name="Google Shape;10373;p123"/>
              <p:cNvPicPr preferRelativeResize="0"/>
              <p:nvPr/>
            </p:nvPicPr>
            <p:blipFill rotWithShape="1">
              <a:blip r:embed="rId67">
                <a:alphaModFix/>
              </a:blip>
              <a:srcRect b="0" l="0" r="0" t="0"/>
              <a:stretch/>
            </p:blipFill>
            <p:spPr>
              <a:xfrm>
                <a:off x="3998976" y="5277611"/>
                <a:ext cx="96012" cy="1173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374" name="Google Shape;10374;p123"/>
            <p:cNvGrpSpPr/>
            <p:nvPr/>
          </p:nvGrpSpPr>
          <p:grpSpPr>
            <a:xfrm>
              <a:off x="3001523" y="5640957"/>
              <a:ext cx="91821" cy="300354"/>
              <a:chOff x="4143755" y="5361431"/>
              <a:chExt cx="91821" cy="300354"/>
            </a:xfrm>
          </p:grpSpPr>
          <p:pic>
            <p:nvPicPr>
              <p:cNvPr id="10375" name="Google Shape;10375;p123"/>
              <p:cNvPicPr preferRelativeResize="0"/>
              <p:nvPr/>
            </p:nvPicPr>
            <p:blipFill rotWithShape="1">
              <a:blip r:embed="rId68">
                <a:alphaModFix/>
              </a:blip>
              <a:srcRect b="0" l="0" r="0" t="0"/>
              <a:stretch/>
            </p:blipFill>
            <p:spPr>
              <a:xfrm>
                <a:off x="4143755" y="5427344"/>
                <a:ext cx="91821" cy="1093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376" name="Google Shape;10376;p123"/>
              <p:cNvSpPr/>
              <p:nvPr/>
            </p:nvSpPr>
            <p:spPr>
              <a:xfrm>
                <a:off x="4151376" y="5361431"/>
                <a:ext cx="45720" cy="300354"/>
              </a:xfrm>
              <a:custGeom>
                <a:rect b="b" l="l" r="r" t="t"/>
                <a:pathLst>
                  <a:path extrusionOk="0" h="300354" w="45720">
                    <a:moveTo>
                      <a:pt x="45720" y="0"/>
                    </a:moveTo>
                    <a:lnTo>
                      <a:pt x="39266" y="19883"/>
                    </a:lnTo>
                    <a:lnTo>
                      <a:pt x="35242" y="39052"/>
                    </a:lnTo>
                    <a:lnTo>
                      <a:pt x="32646" y="58507"/>
                    </a:lnTo>
                    <a:lnTo>
                      <a:pt x="30480" y="79247"/>
                    </a:lnTo>
                    <a:lnTo>
                      <a:pt x="27027" y="105298"/>
                    </a:lnTo>
                    <a:lnTo>
                      <a:pt x="23431" y="131064"/>
                    </a:lnTo>
                    <a:lnTo>
                      <a:pt x="19550" y="156829"/>
                    </a:lnTo>
                    <a:lnTo>
                      <a:pt x="15240" y="182880"/>
                    </a:lnTo>
                    <a:lnTo>
                      <a:pt x="11834" y="204597"/>
                    </a:lnTo>
                    <a:lnTo>
                      <a:pt x="8572" y="226314"/>
                    </a:lnTo>
                    <a:lnTo>
                      <a:pt x="5595" y="248031"/>
                    </a:lnTo>
                    <a:lnTo>
                      <a:pt x="3048" y="269747"/>
                    </a:lnTo>
                    <a:lnTo>
                      <a:pt x="1928" y="277510"/>
                    </a:lnTo>
                    <a:lnTo>
                      <a:pt x="952" y="284988"/>
                    </a:lnTo>
                    <a:lnTo>
                      <a:pt x="261" y="292465"/>
                    </a:lnTo>
                    <a:lnTo>
                      <a:pt x="0" y="300227"/>
                    </a:lnTo>
                    <a:lnTo>
                      <a:pt x="2286" y="294274"/>
                    </a:lnTo>
                    <a:lnTo>
                      <a:pt x="4572" y="288035"/>
                    </a:lnTo>
                    <a:lnTo>
                      <a:pt x="6858" y="281797"/>
                    </a:lnTo>
                    <a:lnTo>
                      <a:pt x="9144" y="275843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377" name="Google Shape;10377;p123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3172212" y="5694298"/>
              <a:ext cx="115824" cy="1112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378" name="Google Shape;10378;p123"/>
            <p:cNvGrpSpPr/>
            <p:nvPr/>
          </p:nvGrpSpPr>
          <p:grpSpPr>
            <a:xfrm>
              <a:off x="3348996" y="5519918"/>
              <a:ext cx="291084" cy="264294"/>
              <a:chOff x="4491228" y="5240392"/>
              <a:chExt cx="291084" cy="264294"/>
            </a:xfrm>
          </p:grpSpPr>
          <p:pic>
            <p:nvPicPr>
              <p:cNvPr id="10379" name="Google Shape;10379;p123"/>
              <p:cNvPicPr preferRelativeResize="0"/>
              <p:nvPr/>
            </p:nvPicPr>
            <p:blipFill rotWithShape="1">
              <a:blip r:embed="rId70">
                <a:alphaModFix/>
              </a:blip>
              <a:srcRect b="0" l="0" r="0" t="0"/>
              <a:stretch/>
            </p:blipFill>
            <p:spPr>
              <a:xfrm>
                <a:off x="4491228" y="5381243"/>
                <a:ext cx="111252" cy="1234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80" name="Google Shape;10380;p123"/>
              <p:cNvPicPr preferRelativeResize="0"/>
              <p:nvPr/>
            </p:nvPicPr>
            <p:blipFill rotWithShape="1">
              <a:blip r:embed="rId71">
                <a:alphaModFix/>
              </a:blip>
              <a:srcRect b="0" l="0" r="0" t="0"/>
              <a:stretch/>
            </p:blipFill>
            <p:spPr>
              <a:xfrm>
                <a:off x="4632960" y="5367527"/>
                <a:ext cx="97536" cy="1188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81" name="Google Shape;10381;p123"/>
              <p:cNvPicPr preferRelativeResize="0"/>
              <p:nvPr/>
            </p:nvPicPr>
            <p:blipFill rotWithShape="1">
              <a:blip r:embed="rId72">
                <a:alphaModFix/>
              </a:blip>
              <a:srcRect b="0" l="0" r="0" t="0"/>
              <a:stretch/>
            </p:blipFill>
            <p:spPr>
              <a:xfrm>
                <a:off x="4690872" y="5240392"/>
                <a:ext cx="91440" cy="102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382" name="Google Shape;10382;p123"/>
            <p:cNvSpPr/>
            <p:nvPr/>
          </p:nvSpPr>
          <p:spPr>
            <a:xfrm>
              <a:off x="3813815" y="5668390"/>
              <a:ext cx="82550" cy="6350"/>
            </a:xfrm>
            <a:custGeom>
              <a:rect b="b" l="l" r="r" t="t"/>
              <a:pathLst>
                <a:path extrusionOk="0" h="6350" w="82550">
                  <a:moveTo>
                    <a:pt x="0" y="6096"/>
                  </a:moveTo>
                  <a:lnTo>
                    <a:pt x="39004" y="5453"/>
                  </a:lnTo>
                  <a:lnTo>
                    <a:pt x="58650" y="3667"/>
                  </a:lnTo>
                  <a:lnTo>
                    <a:pt x="65341" y="3048"/>
                  </a:lnTo>
                  <a:lnTo>
                    <a:pt x="71747" y="2428"/>
                  </a:lnTo>
                  <a:lnTo>
                    <a:pt x="77724" y="1524"/>
                  </a:lnTo>
                  <a:lnTo>
                    <a:pt x="82296" y="0"/>
                  </a:lnTo>
                  <a:lnTo>
                    <a:pt x="80772" y="0"/>
                  </a:lnTo>
                  <a:lnTo>
                    <a:pt x="77724" y="0"/>
                  </a:lnTo>
                  <a:lnTo>
                    <a:pt x="76200" y="0"/>
                  </a:lnTo>
                  <a:lnTo>
                    <a:pt x="74676" y="0"/>
                  </a:lnTo>
                </a:path>
              </a:pathLst>
            </a:custGeom>
            <a:noFill/>
            <a:ln cap="flat" cmpd="sng" w="152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383" name="Google Shape;10383;p123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4109471" y="5615049"/>
              <a:ext cx="121920" cy="1051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384" name="Google Shape;10384;p123"/>
            <p:cNvGrpSpPr/>
            <p:nvPr/>
          </p:nvGrpSpPr>
          <p:grpSpPr>
            <a:xfrm>
              <a:off x="4304543" y="5575426"/>
              <a:ext cx="219885" cy="129539"/>
              <a:chOff x="5446775" y="5295900"/>
              <a:chExt cx="219885" cy="129539"/>
            </a:xfrm>
          </p:grpSpPr>
          <p:pic>
            <p:nvPicPr>
              <p:cNvPr id="10385" name="Google Shape;10385;p123"/>
              <p:cNvPicPr preferRelativeResize="0"/>
              <p:nvPr/>
            </p:nvPicPr>
            <p:blipFill rotWithShape="1">
              <a:blip r:embed="rId74">
                <a:alphaModFix/>
              </a:blip>
              <a:srcRect b="0" l="0" r="0" t="0"/>
              <a:stretch/>
            </p:blipFill>
            <p:spPr>
              <a:xfrm>
                <a:off x="5446775" y="5305044"/>
                <a:ext cx="91440" cy="1203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86" name="Google Shape;10386;p123"/>
              <p:cNvPicPr preferRelativeResize="0"/>
              <p:nvPr/>
            </p:nvPicPr>
            <p:blipFill rotWithShape="1">
              <a:blip r:embed="rId75">
                <a:alphaModFix/>
              </a:blip>
              <a:srcRect b="0" l="0" r="0" t="0"/>
              <a:stretch/>
            </p:blipFill>
            <p:spPr>
              <a:xfrm>
                <a:off x="5574792" y="5295900"/>
                <a:ext cx="91868" cy="9296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387" name="Google Shape;10387;p123"/>
            <p:cNvPicPr preferRelativeResize="0"/>
            <p:nvPr/>
          </p:nvPicPr>
          <p:blipFill rotWithShape="1">
            <a:blip r:embed="rId76">
              <a:alphaModFix/>
            </a:blip>
            <a:srcRect b="0" l="0" r="0" t="0"/>
            <a:stretch/>
          </p:blipFill>
          <p:spPr>
            <a:xfrm>
              <a:off x="4482851" y="5444361"/>
              <a:ext cx="73152" cy="853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388" name="Google Shape;10388;p123"/>
            <p:cNvGrpSpPr/>
            <p:nvPr/>
          </p:nvGrpSpPr>
          <p:grpSpPr>
            <a:xfrm>
              <a:off x="4621535" y="5387973"/>
              <a:ext cx="237815" cy="356616"/>
              <a:chOff x="5763767" y="5108447"/>
              <a:chExt cx="237815" cy="356616"/>
            </a:xfrm>
          </p:grpSpPr>
          <p:pic>
            <p:nvPicPr>
              <p:cNvPr id="10389" name="Google Shape;10389;p123"/>
              <p:cNvPicPr preferRelativeResize="0"/>
              <p:nvPr/>
            </p:nvPicPr>
            <p:blipFill rotWithShape="1">
              <a:blip r:embed="rId77">
                <a:alphaModFix/>
              </a:blip>
              <a:srcRect b="0" l="0" r="0" t="0"/>
              <a:stretch/>
            </p:blipFill>
            <p:spPr>
              <a:xfrm>
                <a:off x="5763767" y="5108447"/>
                <a:ext cx="237815" cy="35661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390" name="Google Shape;10390;p123"/>
              <p:cNvSpPr/>
              <p:nvPr/>
            </p:nvSpPr>
            <p:spPr>
              <a:xfrm>
                <a:off x="5923788" y="5192267"/>
                <a:ext cx="56514" cy="271779"/>
              </a:xfrm>
              <a:custGeom>
                <a:rect b="b" l="l" r="r" t="t"/>
                <a:pathLst>
                  <a:path extrusionOk="0" h="271779" w="56514">
                    <a:moveTo>
                      <a:pt x="56387" y="0"/>
                    </a:moveTo>
                    <a:lnTo>
                      <a:pt x="51173" y="16240"/>
                    </a:lnTo>
                    <a:lnTo>
                      <a:pt x="46672" y="32766"/>
                    </a:lnTo>
                    <a:lnTo>
                      <a:pt x="42457" y="49291"/>
                    </a:lnTo>
                    <a:lnTo>
                      <a:pt x="38099" y="65532"/>
                    </a:lnTo>
                    <a:lnTo>
                      <a:pt x="32170" y="89296"/>
                    </a:lnTo>
                    <a:lnTo>
                      <a:pt x="26098" y="112775"/>
                    </a:lnTo>
                    <a:lnTo>
                      <a:pt x="20312" y="136255"/>
                    </a:lnTo>
                    <a:lnTo>
                      <a:pt x="15239" y="160019"/>
                    </a:lnTo>
                    <a:lnTo>
                      <a:pt x="10977" y="178331"/>
                    </a:lnTo>
                    <a:lnTo>
                      <a:pt x="7429" y="196786"/>
                    </a:lnTo>
                    <a:lnTo>
                      <a:pt x="4738" y="215526"/>
                    </a:lnTo>
                    <a:lnTo>
                      <a:pt x="3048" y="234695"/>
                    </a:lnTo>
                    <a:lnTo>
                      <a:pt x="2166" y="242935"/>
                    </a:lnTo>
                    <a:lnTo>
                      <a:pt x="1714" y="251460"/>
                    </a:lnTo>
                    <a:lnTo>
                      <a:pt x="1547" y="259984"/>
                    </a:lnTo>
                    <a:lnTo>
                      <a:pt x="1524" y="268224"/>
                    </a:lnTo>
                    <a:lnTo>
                      <a:pt x="1524" y="269748"/>
                    </a:lnTo>
                    <a:lnTo>
                      <a:pt x="0" y="271272"/>
                    </a:lnTo>
                    <a:lnTo>
                      <a:pt x="3048" y="266700"/>
                    </a:lnTo>
                    <a:lnTo>
                      <a:pt x="6096" y="262128"/>
                    </a:lnTo>
                    <a:lnTo>
                      <a:pt x="9144" y="257556"/>
                    </a:lnTo>
                    <a:lnTo>
                      <a:pt x="10668" y="254507"/>
                    </a:lnTo>
                    <a:lnTo>
                      <a:pt x="10668" y="251460"/>
                    </a:lnTo>
                    <a:lnTo>
                      <a:pt x="12192" y="249936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91" name="Google Shape;10391;p123"/>
            <p:cNvSpPr/>
            <p:nvPr/>
          </p:nvSpPr>
          <p:spPr>
            <a:xfrm>
              <a:off x="1852427" y="6058534"/>
              <a:ext cx="279400" cy="36829"/>
            </a:xfrm>
            <a:custGeom>
              <a:rect b="b" l="l" r="r" t="t"/>
              <a:pathLst>
                <a:path extrusionOk="0" h="36829" w="279400">
                  <a:moveTo>
                    <a:pt x="24383" y="10667"/>
                  </a:moveTo>
                  <a:lnTo>
                    <a:pt x="38576" y="15716"/>
                  </a:lnTo>
                  <a:lnTo>
                    <a:pt x="52196" y="17906"/>
                  </a:lnTo>
                  <a:lnTo>
                    <a:pt x="66389" y="18383"/>
                  </a:lnTo>
                  <a:lnTo>
                    <a:pt x="82295" y="18287"/>
                  </a:lnTo>
                  <a:lnTo>
                    <a:pt x="107203" y="17287"/>
                  </a:lnTo>
                  <a:lnTo>
                    <a:pt x="131825" y="14858"/>
                  </a:lnTo>
                  <a:lnTo>
                    <a:pt x="156448" y="11858"/>
                  </a:lnTo>
                  <a:lnTo>
                    <a:pt x="181355" y="9143"/>
                  </a:lnTo>
                  <a:lnTo>
                    <a:pt x="201906" y="7762"/>
                  </a:lnTo>
                  <a:lnTo>
                    <a:pt x="222313" y="6095"/>
                  </a:lnTo>
                  <a:lnTo>
                    <a:pt x="242435" y="4429"/>
                  </a:lnTo>
                  <a:lnTo>
                    <a:pt x="262127" y="3047"/>
                  </a:lnTo>
                  <a:lnTo>
                    <a:pt x="271271" y="1523"/>
                  </a:lnTo>
                  <a:lnTo>
                    <a:pt x="274319" y="1523"/>
                  </a:lnTo>
                  <a:lnTo>
                    <a:pt x="278891" y="1523"/>
                  </a:lnTo>
                  <a:lnTo>
                    <a:pt x="271271" y="1523"/>
                  </a:lnTo>
                  <a:lnTo>
                    <a:pt x="268223" y="3047"/>
                  </a:lnTo>
                  <a:lnTo>
                    <a:pt x="260603" y="3047"/>
                  </a:lnTo>
                  <a:lnTo>
                    <a:pt x="240029" y="7596"/>
                  </a:lnTo>
                  <a:lnTo>
                    <a:pt x="219456" y="12001"/>
                  </a:lnTo>
                  <a:lnTo>
                    <a:pt x="178307" y="19811"/>
                  </a:lnTo>
                  <a:lnTo>
                    <a:pt x="127253" y="26860"/>
                  </a:lnTo>
                  <a:lnTo>
                    <a:pt x="76199" y="30479"/>
                  </a:lnTo>
                  <a:lnTo>
                    <a:pt x="42671" y="32003"/>
                  </a:lnTo>
                  <a:lnTo>
                    <a:pt x="26050" y="32623"/>
                  </a:lnTo>
                  <a:lnTo>
                    <a:pt x="9143" y="33527"/>
                  </a:lnTo>
                  <a:lnTo>
                    <a:pt x="6095" y="35051"/>
                  </a:lnTo>
                  <a:lnTo>
                    <a:pt x="1523" y="35051"/>
                  </a:lnTo>
                  <a:lnTo>
                    <a:pt x="0" y="36575"/>
                  </a:lnTo>
                  <a:lnTo>
                    <a:pt x="21455" y="36528"/>
                  </a:lnTo>
                  <a:lnTo>
                    <a:pt x="42481" y="36194"/>
                  </a:lnTo>
                  <a:lnTo>
                    <a:pt x="83819" y="33527"/>
                  </a:lnTo>
                  <a:lnTo>
                    <a:pt x="140779" y="23240"/>
                  </a:lnTo>
                  <a:lnTo>
                    <a:pt x="168902" y="16811"/>
                  </a:lnTo>
                  <a:lnTo>
                    <a:pt x="196595" y="10667"/>
                  </a:lnTo>
                  <a:lnTo>
                    <a:pt x="212597" y="8381"/>
                  </a:lnTo>
                  <a:lnTo>
                    <a:pt x="228599" y="6095"/>
                  </a:lnTo>
                  <a:lnTo>
                    <a:pt x="244601" y="3809"/>
                  </a:lnTo>
                  <a:lnTo>
                    <a:pt x="260603" y="1523"/>
                  </a:lnTo>
                  <a:lnTo>
                    <a:pt x="263652" y="1523"/>
                  </a:lnTo>
                  <a:lnTo>
                    <a:pt x="265176" y="1523"/>
                  </a:lnTo>
                  <a:lnTo>
                    <a:pt x="265176" y="0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2" name="Google Shape;10392;p123"/>
            <p:cNvSpPr/>
            <p:nvPr/>
          </p:nvSpPr>
          <p:spPr>
            <a:xfrm>
              <a:off x="4427988" y="6166737"/>
              <a:ext cx="358139" cy="66039"/>
            </a:xfrm>
            <a:custGeom>
              <a:rect b="b" l="l" r="r" t="t"/>
              <a:pathLst>
                <a:path extrusionOk="0" h="66039" w="358139">
                  <a:moveTo>
                    <a:pt x="0" y="41148"/>
                  </a:moveTo>
                  <a:lnTo>
                    <a:pt x="36576" y="60960"/>
                  </a:lnTo>
                  <a:lnTo>
                    <a:pt x="45720" y="60960"/>
                  </a:lnTo>
                  <a:lnTo>
                    <a:pt x="53339" y="60960"/>
                  </a:lnTo>
                  <a:lnTo>
                    <a:pt x="64008" y="60960"/>
                  </a:lnTo>
                  <a:lnTo>
                    <a:pt x="68580" y="59436"/>
                  </a:lnTo>
                  <a:lnTo>
                    <a:pt x="77724" y="56388"/>
                  </a:lnTo>
                  <a:lnTo>
                    <a:pt x="84605" y="52982"/>
                  </a:lnTo>
                  <a:lnTo>
                    <a:pt x="91630" y="49720"/>
                  </a:lnTo>
                  <a:lnTo>
                    <a:pt x="98940" y="46743"/>
                  </a:lnTo>
                  <a:lnTo>
                    <a:pt x="106679" y="44196"/>
                  </a:lnTo>
                  <a:lnTo>
                    <a:pt x="113776" y="41552"/>
                  </a:lnTo>
                  <a:lnTo>
                    <a:pt x="121158" y="40195"/>
                  </a:lnTo>
                  <a:lnTo>
                    <a:pt x="128539" y="39695"/>
                  </a:lnTo>
                  <a:lnTo>
                    <a:pt x="135636" y="39624"/>
                  </a:lnTo>
                  <a:lnTo>
                    <a:pt x="143375" y="39933"/>
                  </a:lnTo>
                  <a:lnTo>
                    <a:pt x="150685" y="40957"/>
                  </a:lnTo>
                  <a:lnTo>
                    <a:pt x="157710" y="42838"/>
                  </a:lnTo>
                  <a:lnTo>
                    <a:pt x="164592" y="45720"/>
                  </a:lnTo>
                  <a:lnTo>
                    <a:pt x="172211" y="48768"/>
                  </a:lnTo>
                  <a:lnTo>
                    <a:pt x="179831" y="54864"/>
                  </a:lnTo>
                  <a:lnTo>
                    <a:pt x="185928" y="59436"/>
                  </a:lnTo>
                  <a:lnTo>
                    <a:pt x="187452" y="60960"/>
                  </a:lnTo>
                  <a:lnTo>
                    <a:pt x="188976" y="64008"/>
                  </a:lnTo>
                  <a:lnTo>
                    <a:pt x="192024" y="65532"/>
                  </a:lnTo>
                  <a:lnTo>
                    <a:pt x="193548" y="64008"/>
                  </a:lnTo>
                  <a:lnTo>
                    <a:pt x="196595" y="64008"/>
                  </a:lnTo>
                  <a:lnTo>
                    <a:pt x="224028" y="36576"/>
                  </a:lnTo>
                  <a:lnTo>
                    <a:pt x="253555" y="31623"/>
                  </a:lnTo>
                  <a:lnTo>
                    <a:pt x="260484" y="32004"/>
                  </a:lnTo>
                  <a:lnTo>
                    <a:pt x="266700" y="33528"/>
                  </a:lnTo>
                  <a:lnTo>
                    <a:pt x="272438" y="35790"/>
                  </a:lnTo>
                  <a:lnTo>
                    <a:pt x="278320" y="37909"/>
                  </a:lnTo>
                  <a:lnTo>
                    <a:pt x="284487" y="39743"/>
                  </a:lnTo>
                  <a:lnTo>
                    <a:pt x="291083" y="41148"/>
                  </a:lnTo>
                  <a:lnTo>
                    <a:pt x="298704" y="44196"/>
                  </a:lnTo>
                  <a:lnTo>
                    <a:pt x="306323" y="44196"/>
                  </a:lnTo>
                  <a:lnTo>
                    <a:pt x="315467" y="44196"/>
                  </a:lnTo>
                  <a:lnTo>
                    <a:pt x="321563" y="44196"/>
                  </a:lnTo>
                  <a:lnTo>
                    <a:pt x="329184" y="45720"/>
                  </a:lnTo>
                  <a:lnTo>
                    <a:pt x="335280" y="42672"/>
                  </a:lnTo>
                  <a:lnTo>
                    <a:pt x="339852" y="41148"/>
                  </a:lnTo>
                  <a:lnTo>
                    <a:pt x="342900" y="36576"/>
                  </a:lnTo>
                  <a:lnTo>
                    <a:pt x="344423" y="32004"/>
                  </a:lnTo>
                  <a:lnTo>
                    <a:pt x="348995" y="25908"/>
                  </a:lnTo>
                  <a:lnTo>
                    <a:pt x="352043" y="19812"/>
                  </a:lnTo>
                  <a:lnTo>
                    <a:pt x="353567" y="12192"/>
                  </a:lnTo>
                  <a:lnTo>
                    <a:pt x="355091" y="9144"/>
                  </a:lnTo>
                  <a:lnTo>
                    <a:pt x="358139" y="3048"/>
                  </a:lnTo>
                  <a:lnTo>
                    <a:pt x="355091" y="1524"/>
                  </a:lnTo>
                  <a:lnTo>
                    <a:pt x="353567" y="0"/>
                  </a:lnTo>
                  <a:lnTo>
                    <a:pt x="352043" y="0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393" name="Google Shape;10393;p123"/>
            <p:cNvPicPr preferRelativeResize="0"/>
            <p:nvPr/>
          </p:nvPicPr>
          <p:blipFill rotWithShape="1">
            <a:blip r:embed="rId78">
              <a:alphaModFix/>
            </a:blip>
            <a:srcRect b="0" l="0" r="0" t="0"/>
            <a:stretch/>
          </p:blipFill>
          <p:spPr>
            <a:xfrm>
              <a:off x="4572767" y="6306946"/>
              <a:ext cx="92964" cy="1188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94" name="Google Shape;10394;p123"/>
            <p:cNvSpPr/>
            <p:nvPr/>
          </p:nvSpPr>
          <p:spPr>
            <a:xfrm>
              <a:off x="4927860" y="6229222"/>
              <a:ext cx="241300" cy="34925"/>
            </a:xfrm>
            <a:custGeom>
              <a:rect b="b" l="l" r="r" t="t"/>
              <a:pathLst>
                <a:path extrusionOk="0" h="34925" w="241300">
                  <a:moveTo>
                    <a:pt x="0" y="9143"/>
                  </a:moveTo>
                  <a:lnTo>
                    <a:pt x="36052" y="34337"/>
                  </a:lnTo>
                  <a:lnTo>
                    <a:pt x="43434" y="34289"/>
                  </a:lnTo>
                  <a:lnTo>
                    <a:pt x="77200" y="16335"/>
                  </a:lnTo>
                  <a:lnTo>
                    <a:pt x="88391" y="6095"/>
                  </a:lnTo>
                  <a:lnTo>
                    <a:pt x="94488" y="1523"/>
                  </a:lnTo>
                  <a:lnTo>
                    <a:pt x="102108" y="0"/>
                  </a:lnTo>
                  <a:lnTo>
                    <a:pt x="109728" y="0"/>
                  </a:lnTo>
                  <a:lnTo>
                    <a:pt x="117348" y="1523"/>
                  </a:lnTo>
                  <a:lnTo>
                    <a:pt x="123444" y="4571"/>
                  </a:lnTo>
                  <a:lnTo>
                    <a:pt x="131064" y="9143"/>
                  </a:lnTo>
                  <a:lnTo>
                    <a:pt x="137160" y="13715"/>
                  </a:lnTo>
                  <a:lnTo>
                    <a:pt x="141732" y="19811"/>
                  </a:lnTo>
                  <a:lnTo>
                    <a:pt x="144779" y="22859"/>
                  </a:lnTo>
                  <a:lnTo>
                    <a:pt x="146304" y="25907"/>
                  </a:lnTo>
                  <a:lnTo>
                    <a:pt x="147828" y="28955"/>
                  </a:lnTo>
                  <a:lnTo>
                    <a:pt x="147828" y="30479"/>
                  </a:lnTo>
                  <a:lnTo>
                    <a:pt x="149352" y="28955"/>
                  </a:lnTo>
                  <a:lnTo>
                    <a:pt x="150876" y="27431"/>
                  </a:lnTo>
                  <a:lnTo>
                    <a:pt x="152400" y="24383"/>
                  </a:lnTo>
                  <a:lnTo>
                    <a:pt x="156972" y="18287"/>
                  </a:lnTo>
                  <a:lnTo>
                    <a:pt x="161543" y="10667"/>
                  </a:lnTo>
                  <a:lnTo>
                    <a:pt x="167640" y="6095"/>
                  </a:lnTo>
                  <a:lnTo>
                    <a:pt x="172211" y="3047"/>
                  </a:lnTo>
                  <a:lnTo>
                    <a:pt x="179831" y="1523"/>
                  </a:lnTo>
                  <a:lnTo>
                    <a:pt x="184404" y="3047"/>
                  </a:lnTo>
                  <a:lnTo>
                    <a:pt x="190500" y="4571"/>
                  </a:lnTo>
                  <a:lnTo>
                    <a:pt x="195072" y="12191"/>
                  </a:lnTo>
                  <a:lnTo>
                    <a:pt x="199643" y="15239"/>
                  </a:lnTo>
                  <a:lnTo>
                    <a:pt x="205740" y="21335"/>
                  </a:lnTo>
                  <a:lnTo>
                    <a:pt x="208788" y="22859"/>
                  </a:lnTo>
                  <a:lnTo>
                    <a:pt x="216407" y="22859"/>
                  </a:lnTo>
                  <a:lnTo>
                    <a:pt x="224028" y="22859"/>
                  </a:lnTo>
                  <a:lnTo>
                    <a:pt x="231648" y="22859"/>
                  </a:lnTo>
                  <a:lnTo>
                    <a:pt x="236219" y="16763"/>
                  </a:lnTo>
                  <a:lnTo>
                    <a:pt x="237743" y="15239"/>
                  </a:lnTo>
                  <a:lnTo>
                    <a:pt x="240792" y="7619"/>
                  </a:lnTo>
                  <a:lnTo>
                    <a:pt x="239268" y="4571"/>
                  </a:lnTo>
                  <a:lnTo>
                    <a:pt x="237743" y="1523"/>
                  </a:lnTo>
                  <a:lnTo>
                    <a:pt x="228600" y="3047"/>
                  </a:lnTo>
                  <a:lnTo>
                    <a:pt x="225551" y="3047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95" name="Google Shape;10395;p123"/>
            <p:cNvGrpSpPr/>
            <p:nvPr/>
          </p:nvGrpSpPr>
          <p:grpSpPr>
            <a:xfrm>
              <a:off x="5048255" y="6334759"/>
              <a:ext cx="73660" cy="94107"/>
              <a:chOff x="6190487" y="6055233"/>
              <a:chExt cx="73660" cy="94107"/>
            </a:xfrm>
          </p:grpSpPr>
          <p:sp>
            <p:nvSpPr>
              <p:cNvPr id="10396" name="Google Shape;10396;p123"/>
              <p:cNvSpPr/>
              <p:nvPr/>
            </p:nvSpPr>
            <p:spPr>
              <a:xfrm>
                <a:off x="6196584" y="6073140"/>
                <a:ext cx="1904" cy="76200"/>
              </a:xfrm>
              <a:custGeom>
                <a:rect b="b" l="l" r="r" t="t"/>
                <a:pathLst>
                  <a:path extrusionOk="0" h="76200" w="1904">
                    <a:moveTo>
                      <a:pt x="1523" y="0"/>
                    </a:moveTo>
                    <a:lnTo>
                      <a:pt x="1285" y="9810"/>
                    </a:lnTo>
                    <a:lnTo>
                      <a:pt x="761" y="19049"/>
                    </a:lnTo>
                    <a:lnTo>
                      <a:pt x="238" y="28289"/>
                    </a:lnTo>
                    <a:lnTo>
                      <a:pt x="0" y="38100"/>
                    </a:lnTo>
                    <a:lnTo>
                      <a:pt x="0" y="47267"/>
                    </a:lnTo>
                    <a:lnTo>
                      <a:pt x="0" y="56578"/>
                    </a:lnTo>
                    <a:lnTo>
                      <a:pt x="0" y="66174"/>
                    </a:lnTo>
                    <a:lnTo>
                      <a:pt x="0" y="76200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7" name="Google Shape;10397;p123"/>
              <p:cNvSpPr/>
              <p:nvPr/>
            </p:nvSpPr>
            <p:spPr>
              <a:xfrm>
                <a:off x="6190487" y="6055233"/>
                <a:ext cx="73660" cy="91439"/>
              </a:xfrm>
              <a:custGeom>
                <a:rect b="b" l="l" r="r" t="t"/>
                <a:pathLst>
                  <a:path extrusionOk="0" h="91439" w="73660">
                    <a:moveTo>
                      <a:pt x="0" y="27051"/>
                    </a:moveTo>
                    <a:lnTo>
                      <a:pt x="29313" y="1190"/>
                    </a:lnTo>
                    <a:lnTo>
                      <a:pt x="37909" y="0"/>
                    </a:lnTo>
                    <a:lnTo>
                      <a:pt x="46220" y="523"/>
                    </a:lnTo>
                    <a:lnTo>
                      <a:pt x="51816" y="4191"/>
                    </a:lnTo>
                    <a:lnTo>
                      <a:pt x="53411" y="11001"/>
                    </a:lnTo>
                    <a:lnTo>
                      <a:pt x="52006" y="17526"/>
                    </a:lnTo>
                    <a:lnTo>
                      <a:pt x="48601" y="23479"/>
                    </a:lnTo>
                    <a:lnTo>
                      <a:pt x="44195" y="28575"/>
                    </a:lnTo>
                    <a:lnTo>
                      <a:pt x="39100" y="35171"/>
                    </a:lnTo>
                    <a:lnTo>
                      <a:pt x="33147" y="41338"/>
                    </a:lnTo>
                    <a:lnTo>
                      <a:pt x="26622" y="47220"/>
                    </a:lnTo>
                    <a:lnTo>
                      <a:pt x="19812" y="52959"/>
                    </a:lnTo>
                    <a:lnTo>
                      <a:pt x="16764" y="54483"/>
                    </a:lnTo>
                    <a:lnTo>
                      <a:pt x="15240" y="56007"/>
                    </a:lnTo>
                    <a:lnTo>
                      <a:pt x="22860" y="56007"/>
                    </a:lnTo>
                    <a:lnTo>
                      <a:pt x="27432" y="54483"/>
                    </a:lnTo>
                    <a:lnTo>
                      <a:pt x="35052" y="52959"/>
                    </a:lnTo>
                    <a:lnTo>
                      <a:pt x="41671" y="51196"/>
                    </a:lnTo>
                    <a:lnTo>
                      <a:pt x="48006" y="50292"/>
                    </a:lnTo>
                    <a:lnTo>
                      <a:pt x="54340" y="49958"/>
                    </a:lnTo>
                    <a:lnTo>
                      <a:pt x="60960" y="49911"/>
                    </a:lnTo>
                    <a:lnTo>
                      <a:pt x="70104" y="49911"/>
                    </a:lnTo>
                    <a:lnTo>
                      <a:pt x="73152" y="54483"/>
                    </a:lnTo>
                    <a:lnTo>
                      <a:pt x="73152" y="62103"/>
                    </a:lnTo>
                    <a:lnTo>
                      <a:pt x="73152" y="71247"/>
                    </a:lnTo>
                    <a:lnTo>
                      <a:pt x="65532" y="75819"/>
                    </a:lnTo>
                    <a:lnTo>
                      <a:pt x="57912" y="80391"/>
                    </a:lnTo>
                    <a:lnTo>
                      <a:pt x="51911" y="84391"/>
                    </a:lnTo>
                    <a:lnTo>
                      <a:pt x="45339" y="87249"/>
                    </a:lnTo>
                    <a:lnTo>
                      <a:pt x="38195" y="88963"/>
                    </a:lnTo>
                    <a:lnTo>
                      <a:pt x="30480" y="89535"/>
                    </a:lnTo>
                    <a:lnTo>
                      <a:pt x="21336" y="91059"/>
                    </a:lnTo>
                    <a:lnTo>
                      <a:pt x="16764" y="86487"/>
                    </a:lnTo>
                    <a:lnTo>
                      <a:pt x="15240" y="77343"/>
                    </a:lnTo>
                    <a:lnTo>
                      <a:pt x="15240" y="74295"/>
                    </a:lnTo>
                    <a:lnTo>
                      <a:pt x="15240" y="71247"/>
                    </a:lnTo>
                    <a:lnTo>
                      <a:pt x="15240" y="68199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98" name="Google Shape;10398;p123"/>
            <p:cNvSpPr/>
            <p:nvPr/>
          </p:nvSpPr>
          <p:spPr>
            <a:xfrm>
              <a:off x="5321052" y="6153022"/>
              <a:ext cx="307975" cy="62864"/>
            </a:xfrm>
            <a:custGeom>
              <a:rect b="b" l="l" r="r" t="t"/>
              <a:pathLst>
                <a:path extrusionOk="0" h="62864" w="307975">
                  <a:moveTo>
                    <a:pt x="0" y="27432"/>
                  </a:moveTo>
                  <a:lnTo>
                    <a:pt x="32004" y="56388"/>
                  </a:lnTo>
                  <a:lnTo>
                    <a:pt x="62484" y="62484"/>
                  </a:lnTo>
                  <a:lnTo>
                    <a:pt x="71080" y="60317"/>
                  </a:lnTo>
                  <a:lnTo>
                    <a:pt x="78676" y="56578"/>
                  </a:lnTo>
                  <a:lnTo>
                    <a:pt x="85415" y="51982"/>
                  </a:lnTo>
                  <a:lnTo>
                    <a:pt x="91439" y="47244"/>
                  </a:lnTo>
                  <a:lnTo>
                    <a:pt x="99226" y="41338"/>
                  </a:lnTo>
                  <a:lnTo>
                    <a:pt x="133326" y="22169"/>
                  </a:lnTo>
                  <a:lnTo>
                    <a:pt x="155376" y="19264"/>
                  </a:lnTo>
                  <a:lnTo>
                    <a:pt x="166116" y="19812"/>
                  </a:lnTo>
                  <a:lnTo>
                    <a:pt x="173188" y="21502"/>
                  </a:lnTo>
                  <a:lnTo>
                    <a:pt x="180403" y="24193"/>
                  </a:lnTo>
                  <a:lnTo>
                    <a:pt x="187332" y="27741"/>
                  </a:lnTo>
                  <a:lnTo>
                    <a:pt x="193548" y="32004"/>
                  </a:lnTo>
                  <a:lnTo>
                    <a:pt x="198119" y="35052"/>
                  </a:lnTo>
                  <a:lnTo>
                    <a:pt x="201168" y="39624"/>
                  </a:lnTo>
                  <a:lnTo>
                    <a:pt x="204216" y="44196"/>
                  </a:lnTo>
                  <a:lnTo>
                    <a:pt x="204216" y="45720"/>
                  </a:lnTo>
                  <a:lnTo>
                    <a:pt x="205740" y="45720"/>
                  </a:lnTo>
                  <a:lnTo>
                    <a:pt x="205740" y="47244"/>
                  </a:lnTo>
                  <a:lnTo>
                    <a:pt x="205740" y="45720"/>
                  </a:lnTo>
                  <a:lnTo>
                    <a:pt x="207264" y="41148"/>
                  </a:lnTo>
                  <a:lnTo>
                    <a:pt x="208788" y="39624"/>
                  </a:lnTo>
                  <a:lnTo>
                    <a:pt x="213359" y="32004"/>
                  </a:lnTo>
                  <a:lnTo>
                    <a:pt x="217931" y="27432"/>
                  </a:lnTo>
                  <a:lnTo>
                    <a:pt x="225551" y="22860"/>
                  </a:lnTo>
                  <a:lnTo>
                    <a:pt x="232648" y="19359"/>
                  </a:lnTo>
                  <a:lnTo>
                    <a:pt x="240029" y="17716"/>
                  </a:lnTo>
                  <a:lnTo>
                    <a:pt x="247411" y="17502"/>
                  </a:lnTo>
                  <a:lnTo>
                    <a:pt x="254507" y="18288"/>
                  </a:lnTo>
                  <a:lnTo>
                    <a:pt x="281940" y="27432"/>
                  </a:lnTo>
                  <a:lnTo>
                    <a:pt x="288036" y="30480"/>
                  </a:lnTo>
                  <a:lnTo>
                    <a:pt x="291083" y="30480"/>
                  </a:lnTo>
                  <a:lnTo>
                    <a:pt x="295656" y="32004"/>
                  </a:lnTo>
                  <a:lnTo>
                    <a:pt x="295656" y="30480"/>
                  </a:lnTo>
                  <a:lnTo>
                    <a:pt x="298704" y="27432"/>
                  </a:lnTo>
                  <a:lnTo>
                    <a:pt x="301752" y="22860"/>
                  </a:lnTo>
                  <a:lnTo>
                    <a:pt x="304800" y="16764"/>
                  </a:lnTo>
                  <a:lnTo>
                    <a:pt x="306323" y="10668"/>
                  </a:lnTo>
                  <a:lnTo>
                    <a:pt x="307848" y="6096"/>
                  </a:lnTo>
                  <a:lnTo>
                    <a:pt x="307848" y="3048"/>
                  </a:lnTo>
                  <a:lnTo>
                    <a:pt x="306323" y="0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399" name="Google Shape;10399;p123"/>
            <p:cNvPicPr preferRelativeResize="0"/>
            <p:nvPr/>
          </p:nvPicPr>
          <p:blipFill rotWithShape="1">
            <a:blip r:embed="rId79">
              <a:alphaModFix/>
            </a:blip>
            <a:srcRect b="0" l="0" r="0" t="0"/>
            <a:stretch/>
          </p:blipFill>
          <p:spPr>
            <a:xfrm>
              <a:off x="5411920" y="6284085"/>
              <a:ext cx="99631" cy="9005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403" name="Shape 10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4" name="Google Shape;10404;p124"/>
          <p:cNvGrpSpPr/>
          <p:nvPr/>
        </p:nvGrpSpPr>
        <p:grpSpPr>
          <a:xfrm>
            <a:off x="1619529" y="961729"/>
            <a:ext cx="6497736" cy="2048427"/>
            <a:chOff x="4018788" y="2097023"/>
            <a:chExt cx="5881369" cy="1685671"/>
          </a:xfrm>
        </p:grpSpPr>
        <p:grpSp>
          <p:nvGrpSpPr>
            <p:cNvPr id="10405" name="Google Shape;10405;p124"/>
            <p:cNvGrpSpPr/>
            <p:nvPr/>
          </p:nvGrpSpPr>
          <p:grpSpPr>
            <a:xfrm>
              <a:off x="4018788" y="2106025"/>
              <a:ext cx="510539" cy="243982"/>
              <a:chOff x="4018788" y="2106025"/>
              <a:chExt cx="510539" cy="243982"/>
            </a:xfrm>
          </p:grpSpPr>
          <p:pic>
            <p:nvPicPr>
              <p:cNvPr id="10406" name="Google Shape;10406;p12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018788" y="2106025"/>
                <a:ext cx="156971" cy="2439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07" name="Google Shape;10407;p12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205668" y="2148840"/>
                <a:ext cx="323659" cy="1900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08" name="Google Shape;10408;p124"/>
            <p:cNvGrpSpPr/>
            <p:nvPr/>
          </p:nvGrpSpPr>
          <p:grpSpPr>
            <a:xfrm>
              <a:off x="4839843" y="2116835"/>
              <a:ext cx="553592" cy="207454"/>
              <a:chOff x="4839843" y="2116835"/>
              <a:chExt cx="553592" cy="207454"/>
            </a:xfrm>
          </p:grpSpPr>
          <p:pic>
            <p:nvPicPr>
              <p:cNvPr id="10409" name="Google Shape;10409;p12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839843" y="2130551"/>
                <a:ext cx="209645" cy="1937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10" name="Google Shape;10410;p12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082540" y="2191511"/>
                <a:ext cx="90392" cy="1217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11" name="Google Shape;10411;p12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192267" y="2116835"/>
                <a:ext cx="201168" cy="179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12" name="Google Shape;10412;p124"/>
            <p:cNvGrpSpPr/>
            <p:nvPr/>
          </p:nvGrpSpPr>
          <p:grpSpPr>
            <a:xfrm>
              <a:off x="5710428" y="2097023"/>
              <a:ext cx="501777" cy="185419"/>
              <a:chOff x="5710428" y="2097023"/>
              <a:chExt cx="501777" cy="185419"/>
            </a:xfrm>
          </p:grpSpPr>
          <p:sp>
            <p:nvSpPr>
              <p:cNvPr id="10413" name="Google Shape;10413;p124"/>
              <p:cNvSpPr/>
              <p:nvPr/>
            </p:nvSpPr>
            <p:spPr>
              <a:xfrm>
                <a:off x="5718048" y="2097023"/>
                <a:ext cx="70485" cy="185419"/>
              </a:xfrm>
              <a:custGeom>
                <a:rect b="b" l="l" r="r" t="t"/>
                <a:pathLst>
                  <a:path extrusionOk="0" h="185419" w="70485">
                    <a:moveTo>
                      <a:pt x="3048" y="0"/>
                    </a:moveTo>
                    <a:lnTo>
                      <a:pt x="881" y="19883"/>
                    </a:lnTo>
                    <a:lnTo>
                      <a:pt x="571" y="39052"/>
                    </a:lnTo>
                    <a:lnTo>
                      <a:pt x="1119" y="58507"/>
                    </a:lnTo>
                    <a:lnTo>
                      <a:pt x="1524" y="79248"/>
                    </a:lnTo>
                    <a:lnTo>
                      <a:pt x="904" y="101441"/>
                    </a:lnTo>
                    <a:lnTo>
                      <a:pt x="0" y="124205"/>
                    </a:lnTo>
                    <a:lnTo>
                      <a:pt x="238" y="146970"/>
                    </a:lnTo>
                    <a:lnTo>
                      <a:pt x="3048" y="169164"/>
                    </a:lnTo>
                    <a:lnTo>
                      <a:pt x="5548" y="177117"/>
                    </a:lnTo>
                    <a:lnTo>
                      <a:pt x="10477" y="182499"/>
                    </a:lnTo>
                    <a:lnTo>
                      <a:pt x="17406" y="185023"/>
                    </a:lnTo>
                    <a:lnTo>
                      <a:pt x="25908" y="184404"/>
                    </a:lnTo>
                    <a:lnTo>
                      <a:pt x="37861" y="179165"/>
                    </a:lnTo>
                    <a:lnTo>
                      <a:pt x="48387" y="171069"/>
                    </a:lnTo>
                    <a:lnTo>
                      <a:pt x="57197" y="161258"/>
                    </a:lnTo>
                    <a:lnTo>
                      <a:pt x="64008" y="150876"/>
                    </a:lnTo>
                    <a:lnTo>
                      <a:pt x="67056" y="147827"/>
                    </a:lnTo>
                    <a:lnTo>
                      <a:pt x="68580" y="143255"/>
                    </a:lnTo>
                    <a:lnTo>
                      <a:pt x="70104" y="140208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4" name="Google Shape;10414;p124"/>
              <p:cNvSpPr/>
              <p:nvPr/>
            </p:nvSpPr>
            <p:spPr>
              <a:xfrm>
                <a:off x="5710428" y="2154935"/>
                <a:ext cx="137160" cy="106680"/>
              </a:xfrm>
              <a:custGeom>
                <a:rect b="b" l="l" r="r" t="t"/>
                <a:pathLst>
                  <a:path extrusionOk="0" h="106680" w="137160">
                    <a:moveTo>
                      <a:pt x="0" y="30479"/>
                    </a:moveTo>
                    <a:lnTo>
                      <a:pt x="12954" y="33027"/>
                    </a:lnTo>
                    <a:lnTo>
                      <a:pt x="23622" y="33718"/>
                    </a:lnTo>
                    <a:lnTo>
                      <a:pt x="34290" y="32408"/>
                    </a:lnTo>
                    <a:lnTo>
                      <a:pt x="47244" y="28955"/>
                    </a:lnTo>
                    <a:lnTo>
                      <a:pt x="54864" y="25907"/>
                    </a:lnTo>
                    <a:lnTo>
                      <a:pt x="62484" y="24383"/>
                    </a:lnTo>
                    <a:lnTo>
                      <a:pt x="68580" y="18287"/>
                    </a:lnTo>
                    <a:lnTo>
                      <a:pt x="71628" y="16763"/>
                    </a:lnTo>
                    <a:lnTo>
                      <a:pt x="71628" y="13715"/>
                    </a:lnTo>
                    <a:lnTo>
                      <a:pt x="73152" y="12191"/>
                    </a:lnTo>
                    <a:lnTo>
                      <a:pt x="79248" y="10667"/>
                    </a:lnTo>
                    <a:lnTo>
                      <a:pt x="83820" y="15239"/>
                    </a:lnTo>
                    <a:lnTo>
                      <a:pt x="86868" y="18287"/>
                    </a:lnTo>
                    <a:lnTo>
                      <a:pt x="93678" y="24288"/>
                    </a:lnTo>
                    <a:lnTo>
                      <a:pt x="116395" y="55125"/>
                    </a:lnTo>
                    <a:lnTo>
                      <a:pt x="124968" y="92963"/>
                    </a:lnTo>
                    <a:lnTo>
                      <a:pt x="126492" y="102107"/>
                    </a:lnTo>
                    <a:lnTo>
                      <a:pt x="121920" y="106679"/>
                    </a:lnTo>
                    <a:lnTo>
                      <a:pt x="112776" y="105155"/>
                    </a:lnTo>
                    <a:lnTo>
                      <a:pt x="111252" y="96011"/>
                    </a:lnTo>
                    <a:lnTo>
                      <a:pt x="108204" y="86867"/>
                    </a:lnTo>
                    <a:lnTo>
                      <a:pt x="106251" y="74485"/>
                    </a:lnTo>
                    <a:lnTo>
                      <a:pt x="105155" y="60959"/>
                    </a:lnTo>
                    <a:lnTo>
                      <a:pt x="105203" y="47434"/>
                    </a:lnTo>
                    <a:lnTo>
                      <a:pt x="121253" y="9977"/>
                    </a:lnTo>
                    <a:lnTo>
                      <a:pt x="132588" y="3047"/>
                    </a:lnTo>
                    <a:lnTo>
                      <a:pt x="134112" y="1523"/>
                    </a:lnTo>
                    <a:lnTo>
                      <a:pt x="137160" y="0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5" name="Google Shape;10415;p124"/>
              <p:cNvSpPr/>
              <p:nvPr/>
            </p:nvSpPr>
            <p:spPr>
              <a:xfrm>
                <a:off x="5881306" y="2157984"/>
                <a:ext cx="100964" cy="111760"/>
              </a:xfrm>
              <a:custGeom>
                <a:rect b="b" l="l" r="r" t="t"/>
                <a:pathLst>
                  <a:path extrusionOk="0" h="111760" w="100964">
                    <a:moveTo>
                      <a:pt x="51625" y="68579"/>
                    </a:moveTo>
                    <a:lnTo>
                      <a:pt x="48077" y="58578"/>
                    </a:lnTo>
                    <a:lnTo>
                      <a:pt x="46100" y="50291"/>
                    </a:lnTo>
                    <a:lnTo>
                      <a:pt x="44981" y="42005"/>
                    </a:lnTo>
                    <a:lnTo>
                      <a:pt x="44005" y="32003"/>
                    </a:lnTo>
                    <a:lnTo>
                      <a:pt x="42814" y="24288"/>
                    </a:lnTo>
                    <a:lnTo>
                      <a:pt x="41338" y="17144"/>
                    </a:lnTo>
                    <a:lnTo>
                      <a:pt x="39290" y="10572"/>
                    </a:lnTo>
                    <a:lnTo>
                      <a:pt x="36385" y="4571"/>
                    </a:lnTo>
                    <a:lnTo>
                      <a:pt x="33337" y="1523"/>
                    </a:lnTo>
                    <a:lnTo>
                      <a:pt x="33337" y="0"/>
                    </a:lnTo>
                    <a:lnTo>
                      <a:pt x="30289" y="0"/>
                    </a:lnTo>
                    <a:lnTo>
                      <a:pt x="24717" y="3809"/>
                    </a:lnTo>
                    <a:lnTo>
                      <a:pt x="21145" y="9905"/>
                    </a:lnTo>
                    <a:lnTo>
                      <a:pt x="18716" y="17144"/>
                    </a:lnTo>
                    <a:lnTo>
                      <a:pt x="16573" y="24383"/>
                    </a:lnTo>
                    <a:lnTo>
                      <a:pt x="11406" y="37885"/>
                    </a:lnTo>
                    <a:lnTo>
                      <a:pt x="1333" y="79247"/>
                    </a:lnTo>
                    <a:lnTo>
                      <a:pt x="0" y="95630"/>
                    </a:lnTo>
                    <a:lnTo>
                      <a:pt x="690" y="104536"/>
                    </a:lnTo>
                    <a:lnTo>
                      <a:pt x="4381" y="109727"/>
                    </a:lnTo>
                    <a:lnTo>
                      <a:pt x="12311" y="111251"/>
                    </a:lnTo>
                    <a:lnTo>
                      <a:pt x="19811" y="108203"/>
                    </a:lnTo>
                    <a:lnTo>
                      <a:pt x="52577" y="64579"/>
                    </a:lnTo>
                    <a:lnTo>
                      <a:pt x="60769" y="25907"/>
                    </a:lnTo>
                    <a:lnTo>
                      <a:pt x="60769" y="24383"/>
                    </a:lnTo>
                    <a:lnTo>
                      <a:pt x="60769" y="27431"/>
                    </a:lnTo>
                    <a:lnTo>
                      <a:pt x="60531" y="35432"/>
                    </a:lnTo>
                    <a:lnTo>
                      <a:pt x="60007" y="43433"/>
                    </a:lnTo>
                    <a:lnTo>
                      <a:pt x="59483" y="51434"/>
                    </a:lnTo>
                    <a:lnTo>
                      <a:pt x="59245" y="59435"/>
                    </a:lnTo>
                    <a:lnTo>
                      <a:pt x="78319" y="96226"/>
                    </a:lnTo>
                    <a:lnTo>
                      <a:pt x="85343" y="97726"/>
                    </a:lnTo>
                    <a:lnTo>
                      <a:pt x="92654" y="97226"/>
                    </a:lnTo>
                    <a:lnTo>
                      <a:pt x="100393" y="96011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6" name="Google Shape;10416;p124"/>
              <p:cNvSpPr/>
              <p:nvPr/>
            </p:nvSpPr>
            <p:spPr>
              <a:xfrm>
                <a:off x="6004560" y="2116835"/>
                <a:ext cx="207645" cy="125094"/>
              </a:xfrm>
              <a:custGeom>
                <a:rect b="b" l="l" r="r" t="t"/>
                <a:pathLst>
                  <a:path extrusionOk="0" h="125094" w="207645">
                    <a:moveTo>
                      <a:pt x="27432" y="6096"/>
                    </a:moveTo>
                    <a:lnTo>
                      <a:pt x="22860" y="3048"/>
                    </a:lnTo>
                    <a:lnTo>
                      <a:pt x="18288" y="1524"/>
                    </a:lnTo>
                    <a:lnTo>
                      <a:pt x="13716" y="0"/>
                    </a:lnTo>
                    <a:lnTo>
                      <a:pt x="9691" y="8048"/>
                    </a:lnTo>
                    <a:lnTo>
                      <a:pt x="6667" y="16383"/>
                    </a:lnTo>
                    <a:lnTo>
                      <a:pt x="4500" y="25288"/>
                    </a:lnTo>
                    <a:lnTo>
                      <a:pt x="3048" y="35052"/>
                    </a:lnTo>
                    <a:lnTo>
                      <a:pt x="1095" y="47196"/>
                    </a:lnTo>
                    <a:lnTo>
                      <a:pt x="0" y="60198"/>
                    </a:lnTo>
                    <a:lnTo>
                      <a:pt x="47" y="73199"/>
                    </a:lnTo>
                    <a:lnTo>
                      <a:pt x="1524" y="85344"/>
                    </a:lnTo>
                    <a:lnTo>
                      <a:pt x="28956" y="121920"/>
                    </a:lnTo>
                    <a:lnTo>
                      <a:pt x="42219" y="124848"/>
                    </a:lnTo>
                    <a:lnTo>
                      <a:pt x="56197" y="124777"/>
                    </a:lnTo>
                    <a:lnTo>
                      <a:pt x="94988" y="110299"/>
                    </a:lnTo>
                    <a:lnTo>
                      <a:pt x="126492" y="77724"/>
                    </a:lnTo>
                    <a:lnTo>
                      <a:pt x="132588" y="30480"/>
                    </a:lnTo>
                    <a:lnTo>
                      <a:pt x="102108" y="10668"/>
                    </a:lnTo>
                    <a:lnTo>
                      <a:pt x="90630" y="11430"/>
                    </a:lnTo>
                    <a:lnTo>
                      <a:pt x="62507" y="43219"/>
                    </a:lnTo>
                    <a:lnTo>
                      <a:pt x="71770" y="88653"/>
                    </a:lnTo>
                    <a:lnTo>
                      <a:pt x="108204" y="105156"/>
                    </a:lnTo>
                    <a:lnTo>
                      <a:pt x="151923" y="106870"/>
                    </a:lnTo>
                    <a:lnTo>
                      <a:pt x="196977" y="97226"/>
                    </a:lnTo>
                    <a:lnTo>
                      <a:pt x="207263" y="92964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17" name="Google Shape;10417;p124"/>
            <p:cNvSpPr/>
            <p:nvPr/>
          </p:nvSpPr>
          <p:spPr>
            <a:xfrm>
              <a:off x="4198620" y="2351531"/>
              <a:ext cx="1964689" cy="140335"/>
            </a:xfrm>
            <a:custGeom>
              <a:rect b="b" l="l" r="r" t="t"/>
              <a:pathLst>
                <a:path extrusionOk="0" h="140335" w="1964689">
                  <a:moveTo>
                    <a:pt x="0" y="140208"/>
                  </a:moveTo>
                  <a:lnTo>
                    <a:pt x="15097" y="139946"/>
                  </a:lnTo>
                  <a:lnTo>
                    <a:pt x="30480" y="139255"/>
                  </a:lnTo>
                  <a:lnTo>
                    <a:pt x="45862" y="138279"/>
                  </a:lnTo>
                  <a:lnTo>
                    <a:pt x="60960" y="137160"/>
                  </a:lnTo>
                  <a:lnTo>
                    <a:pt x="101869" y="134874"/>
                  </a:lnTo>
                  <a:lnTo>
                    <a:pt x="142494" y="132588"/>
                  </a:lnTo>
                  <a:lnTo>
                    <a:pt x="183118" y="130302"/>
                  </a:lnTo>
                  <a:lnTo>
                    <a:pt x="224028" y="128016"/>
                  </a:lnTo>
                  <a:lnTo>
                    <a:pt x="269509" y="125491"/>
                  </a:lnTo>
                  <a:lnTo>
                    <a:pt x="314706" y="122682"/>
                  </a:lnTo>
                  <a:lnTo>
                    <a:pt x="359902" y="119872"/>
                  </a:lnTo>
                  <a:lnTo>
                    <a:pt x="405384" y="117348"/>
                  </a:lnTo>
                  <a:lnTo>
                    <a:pt x="451116" y="114019"/>
                  </a:lnTo>
                  <a:lnTo>
                    <a:pt x="496921" y="111203"/>
                  </a:lnTo>
                  <a:lnTo>
                    <a:pt x="542873" y="108679"/>
                  </a:lnTo>
                  <a:lnTo>
                    <a:pt x="589044" y="106228"/>
                  </a:lnTo>
                  <a:lnTo>
                    <a:pt x="635508" y="103632"/>
                  </a:lnTo>
                  <a:lnTo>
                    <a:pt x="689469" y="99974"/>
                  </a:lnTo>
                  <a:lnTo>
                    <a:pt x="743504" y="96316"/>
                  </a:lnTo>
                  <a:lnTo>
                    <a:pt x="797685" y="92659"/>
                  </a:lnTo>
                  <a:lnTo>
                    <a:pt x="852086" y="89001"/>
                  </a:lnTo>
                  <a:lnTo>
                    <a:pt x="906779" y="85344"/>
                  </a:lnTo>
                  <a:lnTo>
                    <a:pt x="959768" y="81340"/>
                  </a:lnTo>
                  <a:lnTo>
                    <a:pt x="1012891" y="77204"/>
                  </a:lnTo>
                  <a:lnTo>
                    <a:pt x="1066093" y="72987"/>
                  </a:lnTo>
                  <a:lnTo>
                    <a:pt x="1119322" y="68744"/>
                  </a:lnTo>
                  <a:lnTo>
                    <a:pt x="1172524" y="64527"/>
                  </a:lnTo>
                  <a:lnTo>
                    <a:pt x="1225647" y="60391"/>
                  </a:lnTo>
                  <a:lnTo>
                    <a:pt x="1278636" y="56388"/>
                  </a:lnTo>
                  <a:lnTo>
                    <a:pt x="1330887" y="52380"/>
                  </a:lnTo>
                  <a:lnTo>
                    <a:pt x="1383138" y="48212"/>
                  </a:lnTo>
                  <a:lnTo>
                    <a:pt x="1435390" y="43911"/>
                  </a:lnTo>
                  <a:lnTo>
                    <a:pt x="1487641" y="39504"/>
                  </a:lnTo>
                  <a:lnTo>
                    <a:pt x="1539893" y="35016"/>
                  </a:lnTo>
                  <a:lnTo>
                    <a:pt x="1592144" y="30475"/>
                  </a:lnTo>
                  <a:lnTo>
                    <a:pt x="1644395" y="25907"/>
                  </a:lnTo>
                  <a:lnTo>
                    <a:pt x="1699521" y="21335"/>
                  </a:lnTo>
                  <a:lnTo>
                    <a:pt x="1755076" y="16763"/>
                  </a:lnTo>
                  <a:lnTo>
                    <a:pt x="1810916" y="12191"/>
                  </a:lnTo>
                  <a:lnTo>
                    <a:pt x="1866900" y="7619"/>
                  </a:lnTo>
                  <a:lnTo>
                    <a:pt x="1889783" y="6000"/>
                  </a:lnTo>
                  <a:lnTo>
                    <a:pt x="1912810" y="3809"/>
                  </a:lnTo>
                  <a:lnTo>
                    <a:pt x="1936122" y="1619"/>
                  </a:lnTo>
                  <a:lnTo>
                    <a:pt x="1959863" y="0"/>
                  </a:lnTo>
                  <a:lnTo>
                    <a:pt x="1961387" y="0"/>
                  </a:lnTo>
                  <a:lnTo>
                    <a:pt x="1962912" y="0"/>
                  </a:lnTo>
                  <a:lnTo>
                    <a:pt x="1964436" y="0"/>
                  </a:lnTo>
                  <a:lnTo>
                    <a:pt x="1955030" y="0"/>
                  </a:lnTo>
                  <a:lnTo>
                    <a:pt x="1945195" y="0"/>
                  </a:lnTo>
                  <a:lnTo>
                    <a:pt x="1935075" y="0"/>
                  </a:lnTo>
                  <a:lnTo>
                    <a:pt x="1924812" y="0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8" name="Google Shape;10418;p124"/>
            <p:cNvSpPr/>
            <p:nvPr/>
          </p:nvSpPr>
          <p:spPr>
            <a:xfrm>
              <a:off x="4504563" y="2863596"/>
              <a:ext cx="19050" cy="47625"/>
            </a:xfrm>
            <a:custGeom>
              <a:rect b="b" l="l" r="r" t="t"/>
              <a:pathLst>
                <a:path extrusionOk="0" h="47625" w="19050">
                  <a:moveTo>
                    <a:pt x="3428" y="24384"/>
                  </a:moveTo>
                  <a:lnTo>
                    <a:pt x="8000" y="21336"/>
                  </a:lnTo>
                  <a:lnTo>
                    <a:pt x="11048" y="18288"/>
                  </a:lnTo>
                  <a:lnTo>
                    <a:pt x="14096" y="15240"/>
                  </a:lnTo>
                  <a:lnTo>
                    <a:pt x="17144" y="21336"/>
                  </a:lnTo>
                  <a:lnTo>
                    <a:pt x="18668" y="27432"/>
                  </a:lnTo>
                  <a:lnTo>
                    <a:pt x="17144" y="35052"/>
                  </a:lnTo>
                  <a:lnTo>
                    <a:pt x="17144" y="39624"/>
                  </a:lnTo>
                  <a:lnTo>
                    <a:pt x="14096" y="47244"/>
                  </a:lnTo>
                  <a:lnTo>
                    <a:pt x="8000" y="47244"/>
                  </a:lnTo>
                  <a:lnTo>
                    <a:pt x="1904" y="47244"/>
                  </a:lnTo>
                  <a:lnTo>
                    <a:pt x="380" y="42672"/>
                  </a:lnTo>
                  <a:lnTo>
                    <a:pt x="380" y="36576"/>
                  </a:lnTo>
                  <a:lnTo>
                    <a:pt x="190" y="30384"/>
                  </a:lnTo>
                  <a:lnTo>
                    <a:pt x="0" y="23622"/>
                  </a:lnTo>
                  <a:lnTo>
                    <a:pt x="380" y="16859"/>
                  </a:lnTo>
                  <a:lnTo>
                    <a:pt x="1904" y="10668"/>
                  </a:lnTo>
                  <a:lnTo>
                    <a:pt x="1904" y="7620"/>
                  </a:lnTo>
                  <a:lnTo>
                    <a:pt x="6476" y="0"/>
                  </a:lnTo>
                  <a:lnTo>
                    <a:pt x="11048" y="3048"/>
                  </a:lnTo>
                  <a:lnTo>
                    <a:pt x="17144" y="6096"/>
                  </a:lnTo>
                  <a:lnTo>
                    <a:pt x="15620" y="18288"/>
                  </a:lnTo>
                  <a:lnTo>
                    <a:pt x="15620" y="22860"/>
                  </a:lnTo>
                  <a:lnTo>
                    <a:pt x="15620" y="30480"/>
                  </a:lnTo>
                  <a:lnTo>
                    <a:pt x="17144" y="39624"/>
                  </a:lnTo>
                  <a:lnTo>
                    <a:pt x="11048" y="44196"/>
                  </a:lnTo>
                  <a:lnTo>
                    <a:pt x="9524" y="45720"/>
                  </a:lnTo>
                  <a:lnTo>
                    <a:pt x="8000" y="45720"/>
                  </a:lnTo>
                  <a:lnTo>
                    <a:pt x="6476" y="45720"/>
                  </a:lnTo>
                  <a:lnTo>
                    <a:pt x="6476" y="41148"/>
                  </a:lnTo>
                  <a:lnTo>
                    <a:pt x="4952" y="35052"/>
                  </a:lnTo>
                  <a:lnTo>
                    <a:pt x="4952" y="28956"/>
                  </a:lnTo>
                  <a:lnTo>
                    <a:pt x="4952" y="21336"/>
                  </a:lnTo>
                  <a:lnTo>
                    <a:pt x="4952" y="18288"/>
                  </a:lnTo>
                  <a:lnTo>
                    <a:pt x="11048" y="13716"/>
                  </a:lnTo>
                  <a:lnTo>
                    <a:pt x="12572" y="13716"/>
                  </a:lnTo>
                  <a:lnTo>
                    <a:pt x="15620" y="16764"/>
                  </a:lnTo>
                  <a:lnTo>
                    <a:pt x="15620" y="19812"/>
                  </a:lnTo>
                  <a:lnTo>
                    <a:pt x="15620" y="24384"/>
                  </a:lnTo>
                  <a:lnTo>
                    <a:pt x="15620" y="30480"/>
                  </a:lnTo>
                  <a:lnTo>
                    <a:pt x="14096" y="30480"/>
                  </a:lnTo>
                  <a:lnTo>
                    <a:pt x="12572" y="33528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419" name="Google Shape;10419;p124"/>
            <p:cNvGrpSpPr/>
            <p:nvPr/>
          </p:nvGrpSpPr>
          <p:grpSpPr>
            <a:xfrm>
              <a:off x="4797552" y="2791967"/>
              <a:ext cx="419099" cy="195333"/>
              <a:chOff x="4797552" y="2791967"/>
              <a:chExt cx="419099" cy="195333"/>
            </a:xfrm>
          </p:grpSpPr>
          <p:pic>
            <p:nvPicPr>
              <p:cNvPr id="10420" name="Google Shape;10420;p12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797552" y="2791967"/>
                <a:ext cx="149351" cy="1953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21" name="Google Shape;10421;p12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975288" y="2843783"/>
                <a:ext cx="241363" cy="1320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22" name="Google Shape;10422;p124"/>
            <p:cNvGrpSpPr/>
            <p:nvPr/>
          </p:nvGrpSpPr>
          <p:grpSpPr>
            <a:xfrm>
              <a:off x="5400484" y="2723173"/>
              <a:ext cx="366332" cy="283844"/>
              <a:chOff x="5400484" y="2723173"/>
              <a:chExt cx="366332" cy="283844"/>
            </a:xfrm>
          </p:grpSpPr>
          <p:sp>
            <p:nvSpPr>
              <p:cNvPr id="10423" name="Google Shape;10423;p124"/>
              <p:cNvSpPr/>
              <p:nvPr/>
            </p:nvSpPr>
            <p:spPr>
              <a:xfrm>
                <a:off x="5400484" y="2723173"/>
                <a:ext cx="106045" cy="283844"/>
              </a:xfrm>
              <a:custGeom>
                <a:rect b="b" l="l" r="r" t="t"/>
                <a:pathLst>
                  <a:path extrusionOk="0" h="283844" w="106045">
                    <a:moveTo>
                      <a:pt x="61531" y="214"/>
                    </a:moveTo>
                    <a:lnTo>
                      <a:pt x="29527" y="27646"/>
                    </a:lnTo>
                    <a:lnTo>
                      <a:pt x="12572" y="79081"/>
                    </a:lnTo>
                    <a:lnTo>
                      <a:pt x="3619" y="132802"/>
                    </a:lnTo>
                    <a:lnTo>
                      <a:pt x="0" y="183284"/>
                    </a:lnTo>
                    <a:lnTo>
                      <a:pt x="1690" y="209311"/>
                    </a:lnTo>
                    <a:lnTo>
                      <a:pt x="10096" y="246721"/>
                    </a:lnTo>
                    <a:lnTo>
                      <a:pt x="34099" y="277582"/>
                    </a:lnTo>
                    <a:lnTo>
                      <a:pt x="63888" y="283583"/>
                    </a:lnTo>
                    <a:lnTo>
                      <a:pt x="73723" y="282154"/>
                    </a:lnTo>
                    <a:lnTo>
                      <a:pt x="83653" y="278796"/>
                    </a:lnTo>
                    <a:lnTo>
                      <a:pt x="91439" y="273581"/>
                    </a:lnTo>
                    <a:lnTo>
                      <a:pt x="98369" y="266938"/>
                    </a:lnTo>
                    <a:lnTo>
                      <a:pt x="105727" y="259294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424" name="Google Shape;10424;p12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500116" y="2769108"/>
                <a:ext cx="141732" cy="1767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25" name="Google Shape;10425;p12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5669280" y="2766060"/>
                <a:ext cx="97536" cy="1569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26" name="Google Shape;10426;p124"/>
            <p:cNvGrpSpPr/>
            <p:nvPr/>
          </p:nvGrpSpPr>
          <p:grpSpPr>
            <a:xfrm>
              <a:off x="5808892" y="2639734"/>
              <a:ext cx="202906" cy="342900"/>
              <a:chOff x="5808892" y="2639734"/>
              <a:chExt cx="202906" cy="342900"/>
            </a:xfrm>
          </p:grpSpPr>
          <p:sp>
            <p:nvSpPr>
              <p:cNvPr id="10427" name="Google Shape;10427;p124"/>
              <p:cNvSpPr/>
              <p:nvPr/>
            </p:nvSpPr>
            <p:spPr>
              <a:xfrm>
                <a:off x="5827775" y="2766060"/>
                <a:ext cx="3175" cy="128269"/>
              </a:xfrm>
              <a:custGeom>
                <a:rect b="b" l="l" r="r" t="t"/>
                <a:pathLst>
                  <a:path extrusionOk="0" h="128269" w="3175">
                    <a:moveTo>
                      <a:pt x="3048" y="0"/>
                    </a:moveTo>
                    <a:lnTo>
                      <a:pt x="2166" y="12596"/>
                    </a:lnTo>
                    <a:lnTo>
                      <a:pt x="1714" y="25336"/>
                    </a:lnTo>
                    <a:lnTo>
                      <a:pt x="1547" y="38361"/>
                    </a:lnTo>
                    <a:lnTo>
                      <a:pt x="1524" y="51816"/>
                    </a:lnTo>
                    <a:lnTo>
                      <a:pt x="1524" y="64389"/>
                    </a:lnTo>
                    <a:lnTo>
                      <a:pt x="1524" y="76962"/>
                    </a:lnTo>
                    <a:lnTo>
                      <a:pt x="1524" y="89535"/>
                    </a:lnTo>
                    <a:lnTo>
                      <a:pt x="1524" y="102108"/>
                    </a:lnTo>
                    <a:lnTo>
                      <a:pt x="642" y="108727"/>
                    </a:lnTo>
                    <a:lnTo>
                      <a:pt x="190" y="115062"/>
                    </a:lnTo>
                    <a:lnTo>
                      <a:pt x="23" y="121396"/>
                    </a:lnTo>
                    <a:lnTo>
                      <a:pt x="0" y="128016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8" name="Google Shape;10428;p124"/>
              <p:cNvSpPr/>
              <p:nvPr/>
            </p:nvSpPr>
            <p:spPr>
              <a:xfrm>
                <a:off x="5808892" y="2746533"/>
                <a:ext cx="99695" cy="144780"/>
              </a:xfrm>
              <a:custGeom>
                <a:rect b="b" l="l" r="r" t="t"/>
                <a:pathLst>
                  <a:path extrusionOk="0" h="144780" w="99695">
                    <a:moveTo>
                      <a:pt x="595" y="25622"/>
                    </a:moveTo>
                    <a:lnTo>
                      <a:pt x="40219" y="476"/>
                    </a:lnTo>
                    <a:lnTo>
                      <a:pt x="52077" y="0"/>
                    </a:lnTo>
                    <a:lnTo>
                      <a:pt x="63079" y="1238"/>
                    </a:lnTo>
                    <a:lnTo>
                      <a:pt x="70889" y="4381"/>
                    </a:lnTo>
                    <a:lnTo>
                      <a:pt x="77557" y="9239"/>
                    </a:lnTo>
                    <a:lnTo>
                      <a:pt x="81938" y="15811"/>
                    </a:lnTo>
                    <a:lnTo>
                      <a:pt x="82891" y="24098"/>
                    </a:lnTo>
                    <a:lnTo>
                      <a:pt x="78581" y="35861"/>
                    </a:lnTo>
                    <a:lnTo>
                      <a:pt x="48220" y="68937"/>
                    </a:lnTo>
                    <a:lnTo>
                      <a:pt x="36790" y="77652"/>
                    </a:lnTo>
                    <a:lnTo>
                      <a:pt x="31075" y="82010"/>
                    </a:lnTo>
                    <a:lnTo>
                      <a:pt x="44838" y="81414"/>
                    </a:lnTo>
                    <a:lnTo>
                      <a:pt x="60031" y="80676"/>
                    </a:lnTo>
                    <a:lnTo>
                      <a:pt x="75223" y="81367"/>
                    </a:lnTo>
                    <a:lnTo>
                      <a:pt x="88987" y="85058"/>
                    </a:lnTo>
                    <a:lnTo>
                      <a:pt x="96607" y="89630"/>
                    </a:lnTo>
                    <a:lnTo>
                      <a:pt x="99655" y="95726"/>
                    </a:lnTo>
                    <a:lnTo>
                      <a:pt x="99655" y="104870"/>
                    </a:lnTo>
                    <a:lnTo>
                      <a:pt x="67460" y="137064"/>
                    </a:lnTo>
                    <a:lnTo>
                      <a:pt x="39695" y="144327"/>
                    </a:lnTo>
                    <a:lnTo>
                      <a:pt x="32599" y="143541"/>
                    </a:lnTo>
                    <a:lnTo>
                      <a:pt x="26646" y="140184"/>
                    </a:lnTo>
                    <a:lnTo>
                      <a:pt x="20407" y="133826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9" name="Google Shape;10429;p124"/>
              <p:cNvSpPr/>
              <p:nvPr/>
            </p:nvSpPr>
            <p:spPr>
              <a:xfrm>
                <a:off x="5861303" y="2639734"/>
                <a:ext cx="150495" cy="342900"/>
              </a:xfrm>
              <a:custGeom>
                <a:rect b="b" l="l" r="r" t="t"/>
                <a:pathLst>
                  <a:path extrusionOk="0" h="342900" w="150495">
                    <a:moveTo>
                      <a:pt x="0" y="2881"/>
                    </a:moveTo>
                    <a:lnTo>
                      <a:pt x="12477" y="0"/>
                    </a:lnTo>
                    <a:lnTo>
                      <a:pt x="22097" y="404"/>
                    </a:lnTo>
                    <a:lnTo>
                      <a:pt x="31718" y="3952"/>
                    </a:lnTo>
                    <a:lnTo>
                      <a:pt x="68175" y="26289"/>
                    </a:lnTo>
                    <a:lnTo>
                      <a:pt x="108704" y="64722"/>
                    </a:lnTo>
                    <a:lnTo>
                      <a:pt x="134135" y="105656"/>
                    </a:lnTo>
                    <a:lnTo>
                      <a:pt x="146184" y="142232"/>
                    </a:lnTo>
                    <a:lnTo>
                      <a:pt x="150090" y="182165"/>
                    </a:lnTo>
                    <a:lnTo>
                      <a:pt x="149542" y="203096"/>
                    </a:lnTo>
                    <a:lnTo>
                      <a:pt x="141732" y="243673"/>
                    </a:lnTo>
                    <a:lnTo>
                      <a:pt x="123634" y="281011"/>
                    </a:lnTo>
                    <a:lnTo>
                      <a:pt x="97536" y="313777"/>
                    </a:lnTo>
                    <a:lnTo>
                      <a:pt x="62603" y="340352"/>
                    </a:lnTo>
                    <a:lnTo>
                      <a:pt x="48768" y="342733"/>
                    </a:lnTo>
                    <a:lnTo>
                      <a:pt x="47244" y="341209"/>
                    </a:lnTo>
                    <a:lnTo>
                      <a:pt x="45720" y="339685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30" name="Google Shape;10430;p124"/>
            <p:cNvSpPr/>
            <p:nvPr/>
          </p:nvSpPr>
          <p:spPr>
            <a:xfrm>
              <a:off x="6164579" y="2773680"/>
              <a:ext cx="60960" cy="2539"/>
            </a:xfrm>
            <a:custGeom>
              <a:rect b="b" l="l" r="r" t="t"/>
              <a:pathLst>
                <a:path extrusionOk="0" h="2539" w="60960">
                  <a:moveTo>
                    <a:pt x="0" y="1523"/>
                  </a:moveTo>
                  <a:lnTo>
                    <a:pt x="12596" y="1928"/>
                  </a:lnTo>
                  <a:lnTo>
                    <a:pt x="25336" y="1333"/>
                  </a:lnTo>
                  <a:lnTo>
                    <a:pt x="38361" y="452"/>
                  </a:lnTo>
                  <a:lnTo>
                    <a:pt x="51816" y="0"/>
                  </a:lnTo>
                  <a:lnTo>
                    <a:pt x="54864" y="0"/>
                  </a:lnTo>
                  <a:lnTo>
                    <a:pt x="57912" y="0"/>
                  </a:lnTo>
                  <a:lnTo>
                    <a:pt x="60959" y="0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1" name="Google Shape;10431;p124"/>
            <p:cNvSpPr/>
            <p:nvPr/>
          </p:nvSpPr>
          <p:spPr>
            <a:xfrm>
              <a:off x="6153911" y="2837688"/>
              <a:ext cx="94614" cy="15239"/>
            </a:xfrm>
            <a:custGeom>
              <a:rect b="b" l="l" r="r" t="t"/>
              <a:pathLst>
                <a:path extrusionOk="0" h="15239" w="94614">
                  <a:moveTo>
                    <a:pt x="0" y="15239"/>
                  </a:moveTo>
                  <a:lnTo>
                    <a:pt x="13477" y="13596"/>
                  </a:lnTo>
                  <a:lnTo>
                    <a:pt x="26670" y="11239"/>
                  </a:lnTo>
                  <a:lnTo>
                    <a:pt x="39862" y="8596"/>
                  </a:lnTo>
                  <a:lnTo>
                    <a:pt x="53339" y="6095"/>
                  </a:lnTo>
                  <a:lnTo>
                    <a:pt x="63388" y="4310"/>
                  </a:lnTo>
                  <a:lnTo>
                    <a:pt x="73152" y="3238"/>
                  </a:lnTo>
                  <a:lnTo>
                    <a:pt x="82915" y="2452"/>
                  </a:lnTo>
                  <a:lnTo>
                    <a:pt x="92964" y="1523"/>
                  </a:lnTo>
                  <a:lnTo>
                    <a:pt x="94488" y="1523"/>
                  </a:lnTo>
                  <a:lnTo>
                    <a:pt x="94488" y="0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432" name="Google Shape;10432;p12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687311" y="2732531"/>
              <a:ext cx="428243" cy="19271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433" name="Google Shape;10433;p124"/>
            <p:cNvGrpSpPr/>
            <p:nvPr/>
          </p:nvGrpSpPr>
          <p:grpSpPr>
            <a:xfrm>
              <a:off x="7211567" y="2668524"/>
              <a:ext cx="291275" cy="288034"/>
              <a:chOff x="7211567" y="2668524"/>
              <a:chExt cx="291275" cy="288034"/>
            </a:xfrm>
          </p:grpSpPr>
          <p:sp>
            <p:nvSpPr>
              <p:cNvPr id="10434" name="Google Shape;10434;p124"/>
              <p:cNvSpPr/>
              <p:nvPr/>
            </p:nvSpPr>
            <p:spPr>
              <a:xfrm>
                <a:off x="7211567" y="2682239"/>
                <a:ext cx="99059" cy="274319"/>
              </a:xfrm>
              <a:custGeom>
                <a:rect b="b" l="l" r="r" t="t"/>
                <a:pathLst>
                  <a:path extrusionOk="0" h="274319" w="99059">
                    <a:moveTo>
                      <a:pt x="62483" y="0"/>
                    </a:moveTo>
                    <a:lnTo>
                      <a:pt x="27336" y="36004"/>
                    </a:lnTo>
                    <a:lnTo>
                      <a:pt x="11144" y="82843"/>
                    </a:lnTo>
                    <a:lnTo>
                      <a:pt x="1809" y="141660"/>
                    </a:lnTo>
                    <a:lnTo>
                      <a:pt x="0" y="172212"/>
                    </a:lnTo>
                    <a:lnTo>
                      <a:pt x="261" y="193690"/>
                    </a:lnTo>
                    <a:lnTo>
                      <a:pt x="7072" y="237791"/>
                    </a:lnTo>
                    <a:lnTo>
                      <a:pt x="36385" y="271652"/>
                    </a:lnTo>
                    <a:lnTo>
                      <a:pt x="59435" y="274319"/>
                    </a:lnTo>
                    <a:lnTo>
                      <a:pt x="71842" y="270438"/>
                    </a:lnTo>
                    <a:lnTo>
                      <a:pt x="82105" y="263842"/>
                    </a:lnTo>
                    <a:lnTo>
                      <a:pt x="90939" y="255246"/>
                    </a:lnTo>
                    <a:lnTo>
                      <a:pt x="99059" y="245364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435" name="Google Shape;10435;p124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298436" y="2668524"/>
                <a:ext cx="204406" cy="2392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436" name="Google Shape;10436;p124"/>
            <p:cNvSpPr/>
            <p:nvPr/>
          </p:nvSpPr>
          <p:spPr>
            <a:xfrm>
              <a:off x="7598664" y="2743199"/>
              <a:ext cx="83820" cy="123444"/>
            </a:xfrm>
            <a:prstGeom prst="rect">
              <a:avLst/>
            </a:prstGeom>
            <a:noFill/>
            <a:ln>
              <a:noFill/>
            </a:ln>
          </p:spPr>
        </p:sp>
        <p:pic>
          <p:nvPicPr>
            <p:cNvPr id="10437" name="Google Shape;10437;p12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7845552" y="2665476"/>
              <a:ext cx="404336" cy="15261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438" name="Google Shape;10438;p124"/>
            <p:cNvGrpSpPr/>
            <p:nvPr/>
          </p:nvGrpSpPr>
          <p:grpSpPr>
            <a:xfrm>
              <a:off x="8320087" y="2478023"/>
              <a:ext cx="371284" cy="327922"/>
              <a:chOff x="8320087" y="2478023"/>
              <a:chExt cx="371284" cy="327922"/>
            </a:xfrm>
          </p:grpSpPr>
          <p:pic>
            <p:nvPicPr>
              <p:cNvPr id="10439" name="Google Shape;10439;p124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8320087" y="2567940"/>
                <a:ext cx="221932" cy="2380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440" name="Google Shape;10440;p124"/>
              <p:cNvSpPr/>
              <p:nvPr/>
            </p:nvSpPr>
            <p:spPr>
              <a:xfrm>
                <a:off x="8554212" y="2478023"/>
                <a:ext cx="137159" cy="281939"/>
              </a:xfrm>
              <a:custGeom>
                <a:rect b="b" l="l" r="r" t="t"/>
                <a:pathLst>
                  <a:path extrusionOk="0" h="281939" w="137159">
                    <a:moveTo>
                      <a:pt x="0" y="0"/>
                    </a:moveTo>
                    <a:lnTo>
                      <a:pt x="40076" y="15644"/>
                    </a:lnTo>
                    <a:lnTo>
                      <a:pt x="85153" y="45719"/>
                    </a:lnTo>
                    <a:lnTo>
                      <a:pt x="123015" y="91749"/>
                    </a:lnTo>
                    <a:lnTo>
                      <a:pt x="135683" y="131230"/>
                    </a:lnTo>
                    <a:lnTo>
                      <a:pt x="137160" y="152399"/>
                    </a:lnTo>
                    <a:lnTo>
                      <a:pt x="135826" y="166997"/>
                    </a:lnTo>
                    <a:lnTo>
                      <a:pt x="120396" y="208788"/>
                    </a:lnTo>
                    <a:lnTo>
                      <a:pt x="94488" y="249936"/>
                    </a:lnTo>
                    <a:lnTo>
                      <a:pt x="89630" y="256984"/>
                    </a:lnTo>
                    <a:lnTo>
                      <a:pt x="57721" y="281177"/>
                    </a:lnTo>
                    <a:lnTo>
                      <a:pt x="50411" y="281844"/>
                    </a:lnTo>
                    <a:lnTo>
                      <a:pt x="42672" y="281940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41" name="Google Shape;10441;p124"/>
            <p:cNvSpPr/>
            <p:nvPr/>
          </p:nvSpPr>
          <p:spPr>
            <a:xfrm>
              <a:off x="4597908" y="3575303"/>
              <a:ext cx="36829" cy="41275"/>
            </a:xfrm>
            <a:custGeom>
              <a:rect b="b" l="l" r="r" t="t"/>
              <a:pathLst>
                <a:path extrusionOk="0" h="41275" w="36829">
                  <a:moveTo>
                    <a:pt x="0" y="28955"/>
                  </a:moveTo>
                  <a:lnTo>
                    <a:pt x="1738" y="20312"/>
                  </a:lnTo>
                  <a:lnTo>
                    <a:pt x="3619" y="14668"/>
                  </a:lnTo>
                  <a:lnTo>
                    <a:pt x="7500" y="11596"/>
                  </a:lnTo>
                  <a:lnTo>
                    <a:pt x="15240" y="10667"/>
                  </a:lnTo>
                  <a:lnTo>
                    <a:pt x="21336" y="9143"/>
                  </a:lnTo>
                  <a:lnTo>
                    <a:pt x="24383" y="10667"/>
                  </a:lnTo>
                  <a:lnTo>
                    <a:pt x="25908" y="18287"/>
                  </a:lnTo>
                  <a:lnTo>
                    <a:pt x="25908" y="25907"/>
                  </a:lnTo>
                  <a:lnTo>
                    <a:pt x="24384" y="32003"/>
                  </a:lnTo>
                  <a:lnTo>
                    <a:pt x="18288" y="36575"/>
                  </a:lnTo>
                  <a:lnTo>
                    <a:pt x="15240" y="39623"/>
                  </a:lnTo>
                  <a:lnTo>
                    <a:pt x="7620" y="41147"/>
                  </a:lnTo>
                  <a:lnTo>
                    <a:pt x="6096" y="36575"/>
                  </a:lnTo>
                  <a:lnTo>
                    <a:pt x="5286" y="29289"/>
                  </a:lnTo>
                  <a:lnTo>
                    <a:pt x="5333" y="21716"/>
                  </a:lnTo>
                  <a:lnTo>
                    <a:pt x="6524" y="14716"/>
                  </a:lnTo>
                  <a:lnTo>
                    <a:pt x="9143" y="9143"/>
                  </a:lnTo>
                  <a:lnTo>
                    <a:pt x="13715" y="1523"/>
                  </a:lnTo>
                  <a:lnTo>
                    <a:pt x="21335" y="0"/>
                  </a:lnTo>
                  <a:lnTo>
                    <a:pt x="28955" y="0"/>
                  </a:lnTo>
                  <a:lnTo>
                    <a:pt x="36575" y="0"/>
                  </a:lnTo>
                  <a:lnTo>
                    <a:pt x="36575" y="7619"/>
                  </a:lnTo>
                  <a:lnTo>
                    <a:pt x="36576" y="13715"/>
                  </a:lnTo>
                  <a:lnTo>
                    <a:pt x="36576" y="19811"/>
                  </a:lnTo>
                  <a:lnTo>
                    <a:pt x="33528" y="25907"/>
                  </a:lnTo>
                  <a:lnTo>
                    <a:pt x="27432" y="27431"/>
                  </a:lnTo>
                  <a:lnTo>
                    <a:pt x="24384" y="28955"/>
                  </a:lnTo>
                  <a:lnTo>
                    <a:pt x="21336" y="27431"/>
                  </a:lnTo>
                  <a:lnTo>
                    <a:pt x="19812" y="24383"/>
                  </a:lnTo>
                  <a:lnTo>
                    <a:pt x="18287" y="19811"/>
                  </a:lnTo>
                  <a:lnTo>
                    <a:pt x="21336" y="15239"/>
                  </a:lnTo>
                  <a:lnTo>
                    <a:pt x="22859" y="12191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442" name="Google Shape;10442;p124"/>
            <p:cNvGrpSpPr/>
            <p:nvPr/>
          </p:nvGrpSpPr>
          <p:grpSpPr>
            <a:xfrm>
              <a:off x="4917947" y="3479291"/>
              <a:ext cx="477012" cy="228623"/>
              <a:chOff x="4917947" y="3479291"/>
              <a:chExt cx="477012" cy="228623"/>
            </a:xfrm>
          </p:grpSpPr>
          <p:pic>
            <p:nvPicPr>
              <p:cNvPr id="10443" name="Google Shape;10443;p124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4917947" y="3479291"/>
                <a:ext cx="184403" cy="2286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444" name="Google Shape;10444;p124"/>
              <p:cNvSpPr/>
              <p:nvPr/>
            </p:nvSpPr>
            <p:spPr>
              <a:xfrm>
                <a:off x="5142261" y="3517391"/>
                <a:ext cx="252698" cy="178308"/>
              </a:xfrm>
              <a:prstGeom prst="rect">
                <a:avLst/>
              </a:prstGeom>
              <a:noFill/>
              <a:ln>
                <a:noFill/>
              </a:ln>
            </p:spPr>
          </p:sp>
        </p:grpSp>
        <p:grpSp>
          <p:nvGrpSpPr>
            <p:cNvPr id="10445" name="Google Shape;10445;p124"/>
            <p:cNvGrpSpPr/>
            <p:nvPr/>
          </p:nvGrpSpPr>
          <p:grpSpPr>
            <a:xfrm>
              <a:off x="5506021" y="3349752"/>
              <a:ext cx="765366" cy="432942"/>
              <a:chOff x="5506021" y="3349752"/>
              <a:chExt cx="765366" cy="432942"/>
            </a:xfrm>
          </p:grpSpPr>
          <p:sp>
            <p:nvSpPr>
              <p:cNvPr id="10446" name="Google Shape;10446;p124"/>
              <p:cNvSpPr/>
              <p:nvPr/>
            </p:nvSpPr>
            <p:spPr>
              <a:xfrm>
                <a:off x="5506021" y="3383280"/>
                <a:ext cx="113029" cy="399414"/>
              </a:xfrm>
              <a:custGeom>
                <a:rect b="b" l="l" r="r" t="t"/>
                <a:pathLst>
                  <a:path extrusionOk="0" h="399414" w="113029">
                    <a:moveTo>
                      <a:pt x="79438" y="0"/>
                    </a:moveTo>
                    <a:lnTo>
                      <a:pt x="43433" y="43172"/>
                    </a:lnTo>
                    <a:lnTo>
                      <a:pt x="29717" y="82462"/>
                    </a:lnTo>
                    <a:lnTo>
                      <a:pt x="17168" y="131849"/>
                    </a:lnTo>
                    <a:lnTo>
                      <a:pt x="6357" y="191904"/>
                    </a:lnTo>
                    <a:lnTo>
                      <a:pt x="1119" y="245649"/>
                    </a:lnTo>
                    <a:lnTo>
                      <a:pt x="0" y="270509"/>
                    </a:lnTo>
                    <a:lnTo>
                      <a:pt x="881" y="295370"/>
                    </a:lnTo>
                    <a:lnTo>
                      <a:pt x="9525" y="333517"/>
                    </a:lnTo>
                    <a:lnTo>
                      <a:pt x="35242" y="373380"/>
                    </a:lnTo>
                    <a:lnTo>
                      <a:pt x="74866" y="397763"/>
                    </a:lnTo>
                    <a:lnTo>
                      <a:pt x="85320" y="398930"/>
                    </a:lnTo>
                    <a:lnTo>
                      <a:pt x="94488" y="397954"/>
                    </a:lnTo>
                    <a:lnTo>
                      <a:pt x="103370" y="394977"/>
                    </a:lnTo>
                    <a:lnTo>
                      <a:pt x="112966" y="390143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7" name="Google Shape;10447;p124"/>
              <p:cNvSpPr/>
              <p:nvPr/>
            </p:nvSpPr>
            <p:spPr>
              <a:xfrm>
                <a:off x="5649467" y="3499104"/>
                <a:ext cx="120396" cy="179832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10448" name="Google Shape;10448;p124"/>
              <p:cNvSpPr/>
              <p:nvPr/>
            </p:nvSpPr>
            <p:spPr>
              <a:xfrm>
                <a:off x="5809488" y="3595116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15239" y="3048"/>
                    </a:moveTo>
                    <a:lnTo>
                      <a:pt x="15239" y="7620"/>
                    </a:lnTo>
                    <a:lnTo>
                      <a:pt x="15239" y="12192"/>
                    </a:lnTo>
                    <a:lnTo>
                      <a:pt x="10667" y="15240"/>
                    </a:lnTo>
                    <a:lnTo>
                      <a:pt x="3047" y="15240"/>
                    </a:lnTo>
                    <a:lnTo>
                      <a:pt x="0" y="12192"/>
                    </a:lnTo>
                    <a:lnTo>
                      <a:pt x="0" y="3048"/>
                    </a:lnTo>
                    <a:lnTo>
                      <a:pt x="3047" y="0"/>
                    </a:lnTo>
                    <a:lnTo>
                      <a:pt x="10667" y="0"/>
                    </a:lnTo>
                    <a:lnTo>
                      <a:pt x="15239" y="3048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9" name="Google Shape;10449;p124"/>
              <p:cNvSpPr/>
              <p:nvPr/>
            </p:nvSpPr>
            <p:spPr>
              <a:xfrm>
                <a:off x="5856731" y="3493008"/>
                <a:ext cx="103632" cy="158615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10450" name="Google Shape;10450;p124"/>
              <p:cNvSpPr/>
              <p:nvPr/>
            </p:nvSpPr>
            <p:spPr>
              <a:xfrm>
                <a:off x="6004559" y="3555491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15239" y="3048"/>
                    </a:moveTo>
                    <a:lnTo>
                      <a:pt x="15239" y="7620"/>
                    </a:lnTo>
                    <a:lnTo>
                      <a:pt x="15239" y="12192"/>
                    </a:lnTo>
                    <a:lnTo>
                      <a:pt x="12191" y="15240"/>
                    </a:lnTo>
                    <a:lnTo>
                      <a:pt x="3047" y="15240"/>
                    </a:lnTo>
                    <a:lnTo>
                      <a:pt x="0" y="12192"/>
                    </a:lnTo>
                    <a:lnTo>
                      <a:pt x="0" y="3048"/>
                    </a:lnTo>
                    <a:lnTo>
                      <a:pt x="3047" y="0"/>
                    </a:lnTo>
                    <a:lnTo>
                      <a:pt x="12191" y="0"/>
                    </a:lnTo>
                    <a:lnTo>
                      <a:pt x="15239" y="3048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451" name="Google Shape;10451;p124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6063043" y="3475315"/>
                <a:ext cx="103060" cy="1215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452" name="Google Shape;10452;p124"/>
              <p:cNvSpPr/>
              <p:nvPr/>
            </p:nvSpPr>
            <p:spPr>
              <a:xfrm>
                <a:off x="6146292" y="3349752"/>
                <a:ext cx="125095" cy="334010"/>
              </a:xfrm>
              <a:custGeom>
                <a:rect b="b" l="l" r="r" t="t"/>
                <a:pathLst>
                  <a:path extrusionOk="0" h="334010" w="125095">
                    <a:moveTo>
                      <a:pt x="0" y="0"/>
                    </a:moveTo>
                    <a:lnTo>
                      <a:pt x="46720" y="22074"/>
                    </a:lnTo>
                    <a:lnTo>
                      <a:pt x="75866" y="50482"/>
                    </a:lnTo>
                    <a:lnTo>
                      <a:pt x="99964" y="84772"/>
                    </a:lnTo>
                    <a:lnTo>
                      <a:pt x="117252" y="123086"/>
                    </a:lnTo>
                    <a:lnTo>
                      <a:pt x="124301" y="162567"/>
                    </a:lnTo>
                    <a:lnTo>
                      <a:pt x="124968" y="182880"/>
                    </a:lnTo>
                    <a:lnTo>
                      <a:pt x="123586" y="204978"/>
                    </a:lnTo>
                    <a:lnTo>
                      <a:pt x="113395" y="246316"/>
                    </a:lnTo>
                    <a:lnTo>
                      <a:pt x="91630" y="294703"/>
                    </a:lnTo>
                    <a:lnTo>
                      <a:pt x="68580" y="329184"/>
                    </a:lnTo>
                    <a:lnTo>
                      <a:pt x="65532" y="333756"/>
                    </a:lnTo>
                    <a:lnTo>
                      <a:pt x="65532" y="330708"/>
                    </a:lnTo>
                    <a:lnTo>
                      <a:pt x="67056" y="327660"/>
                    </a:lnTo>
                    <a:lnTo>
                      <a:pt x="68580" y="323087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53" name="Google Shape;10453;p124"/>
            <p:cNvSpPr/>
            <p:nvPr/>
          </p:nvSpPr>
          <p:spPr>
            <a:xfrm>
              <a:off x="6521196" y="3483864"/>
              <a:ext cx="86995" cy="7620"/>
            </a:xfrm>
            <a:custGeom>
              <a:rect b="b" l="l" r="r" t="t"/>
              <a:pathLst>
                <a:path extrusionOk="0" h="7620" w="86995">
                  <a:moveTo>
                    <a:pt x="0" y="4572"/>
                  </a:moveTo>
                  <a:lnTo>
                    <a:pt x="10048" y="6334"/>
                  </a:lnTo>
                  <a:lnTo>
                    <a:pt x="19812" y="7239"/>
                  </a:lnTo>
                  <a:lnTo>
                    <a:pt x="29575" y="7572"/>
                  </a:lnTo>
                  <a:lnTo>
                    <a:pt x="39624" y="7620"/>
                  </a:lnTo>
                  <a:lnTo>
                    <a:pt x="48506" y="6453"/>
                  </a:lnTo>
                  <a:lnTo>
                    <a:pt x="56959" y="5143"/>
                  </a:lnTo>
                  <a:lnTo>
                    <a:pt x="65127" y="3548"/>
                  </a:lnTo>
                  <a:lnTo>
                    <a:pt x="73152" y="1524"/>
                  </a:lnTo>
                  <a:lnTo>
                    <a:pt x="76200" y="1524"/>
                  </a:lnTo>
                  <a:lnTo>
                    <a:pt x="86868" y="1524"/>
                  </a:lnTo>
                  <a:lnTo>
                    <a:pt x="79248" y="0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4" name="Google Shape;10454;p124"/>
            <p:cNvSpPr/>
            <p:nvPr/>
          </p:nvSpPr>
          <p:spPr>
            <a:xfrm>
              <a:off x="6530340" y="3558539"/>
              <a:ext cx="97790" cy="8254"/>
            </a:xfrm>
            <a:custGeom>
              <a:rect b="b" l="l" r="r" t="t"/>
              <a:pathLst>
                <a:path extrusionOk="0" h="8254" w="97790">
                  <a:moveTo>
                    <a:pt x="0" y="4572"/>
                  </a:moveTo>
                  <a:lnTo>
                    <a:pt x="11191" y="6548"/>
                  </a:lnTo>
                  <a:lnTo>
                    <a:pt x="22098" y="7810"/>
                  </a:lnTo>
                  <a:lnTo>
                    <a:pt x="33004" y="8215"/>
                  </a:lnTo>
                  <a:lnTo>
                    <a:pt x="44195" y="7620"/>
                  </a:lnTo>
                  <a:lnTo>
                    <a:pt x="55387" y="6000"/>
                  </a:lnTo>
                  <a:lnTo>
                    <a:pt x="66294" y="3810"/>
                  </a:lnTo>
                  <a:lnTo>
                    <a:pt x="77200" y="1619"/>
                  </a:lnTo>
                  <a:lnTo>
                    <a:pt x="88391" y="0"/>
                  </a:lnTo>
                  <a:lnTo>
                    <a:pt x="92964" y="0"/>
                  </a:lnTo>
                  <a:lnTo>
                    <a:pt x="94488" y="0"/>
                  </a:lnTo>
                  <a:lnTo>
                    <a:pt x="97536" y="0"/>
                  </a:lnTo>
                  <a:lnTo>
                    <a:pt x="89916" y="6096"/>
                  </a:lnTo>
                  <a:lnTo>
                    <a:pt x="83820" y="6096"/>
                  </a:lnTo>
                  <a:lnTo>
                    <a:pt x="76200" y="7620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5" name="Google Shape;10455;p124"/>
            <p:cNvSpPr/>
            <p:nvPr/>
          </p:nvSpPr>
          <p:spPr>
            <a:xfrm>
              <a:off x="7063740" y="3451860"/>
              <a:ext cx="446531" cy="193571"/>
            </a:xfrm>
            <a:prstGeom prst="rect">
              <a:avLst/>
            </a:prstGeom>
            <a:noFill/>
            <a:ln>
              <a:noFill/>
            </a:ln>
          </p:spPr>
        </p:sp>
        <p:grpSp>
          <p:nvGrpSpPr>
            <p:cNvPr id="10456" name="Google Shape;10456;p124"/>
            <p:cNvGrpSpPr/>
            <p:nvPr/>
          </p:nvGrpSpPr>
          <p:grpSpPr>
            <a:xfrm>
              <a:off x="7603807" y="3314699"/>
              <a:ext cx="288989" cy="370204"/>
              <a:chOff x="7603807" y="3314699"/>
              <a:chExt cx="288989" cy="370204"/>
            </a:xfrm>
          </p:grpSpPr>
          <p:sp>
            <p:nvSpPr>
              <p:cNvPr id="10457" name="Google Shape;10457;p124"/>
              <p:cNvSpPr/>
              <p:nvPr/>
            </p:nvSpPr>
            <p:spPr>
              <a:xfrm>
                <a:off x="7603807" y="3314699"/>
                <a:ext cx="137159" cy="370204"/>
              </a:xfrm>
              <a:custGeom>
                <a:rect b="b" l="l" r="r" t="t"/>
                <a:pathLst>
                  <a:path extrusionOk="0" h="370204" w="137159">
                    <a:moveTo>
                      <a:pt x="80200" y="0"/>
                    </a:moveTo>
                    <a:lnTo>
                      <a:pt x="43124" y="31289"/>
                    </a:lnTo>
                    <a:lnTo>
                      <a:pt x="22193" y="78105"/>
                    </a:lnTo>
                    <a:lnTo>
                      <a:pt x="6191" y="139636"/>
                    </a:lnTo>
                    <a:lnTo>
                      <a:pt x="23" y="203382"/>
                    </a:lnTo>
                    <a:lnTo>
                      <a:pt x="0" y="236791"/>
                    </a:lnTo>
                    <a:lnTo>
                      <a:pt x="3119" y="269914"/>
                    </a:lnTo>
                    <a:lnTo>
                      <a:pt x="17073" y="321587"/>
                    </a:lnTo>
                    <a:lnTo>
                      <a:pt x="40743" y="353829"/>
                    </a:lnTo>
                    <a:lnTo>
                      <a:pt x="90868" y="369951"/>
                    </a:lnTo>
                    <a:lnTo>
                      <a:pt x="107727" y="368522"/>
                    </a:lnTo>
                    <a:lnTo>
                      <a:pt x="122872" y="364236"/>
                    </a:lnTo>
                    <a:lnTo>
                      <a:pt x="127444" y="361187"/>
                    </a:lnTo>
                    <a:lnTo>
                      <a:pt x="132016" y="358139"/>
                    </a:lnTo>
                    <a:lnTo>
                      <a:pt x="136588" y="356615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8" name="Google Shape;10458;p124"/>
              <p:cNvSpPr/>
              <p:nvPr/>
            </p:nvSpPr>
            <p:spPr>
              <a:xfrm>
                <a:off x="7769947" y="3417379"/>
                <a:ext cx="86359" cy="109854"/>
              </a:xfrm>
              <a:custGeom>
                <a:rect b="b" l="l" r="r" t="t"/>
                <a:pathLst>
                  <a:path extrusionOk="0" h="109854" w="86359">
                    <a:moveTo>
                      <a:pt x="52744" y="7048"/>
                    </a:moveTo>
                    <a:lnTo>
                      <a:pt x="44553" y="2738"/>
                    </a:lnTo>
                    <a:lnTo>
                      <a:pt x="37504" y="0"/>
                    </a:lnTo>
                    <a:lnTo>
                      <a:pt x="30456" y="404"/>
                    </a:lnTo>
                    <a:lnTo>
                      <a:pt x="7024" y="32766"/>
                    </a:lnTo>
                    <a:lnTo>
                      <a:pt x="0" y="74366"/>
                    </a:lnTo>
                    <a:lnTo>
                      <a:pt x="357" y="85725"/>
                    </a:lnTo>
                    <a:lnTo>
                      <a:pt x="3286" y="96226"/>
                    </a:lnTo>
                    <a:lnTo>
                      <a:pt x="10072" y="104584"/>
                    </a:lnTo>
                    <a:lnTo>
                      <a:pt x="18359" y="108061"/>
                    </a:lnTo>
                    <a:lnTo>
                      <a:pt x="28360" y="109537"/>
                    </a:lnTo>
                    <a:lnTo>
                      <a:pt x="38361" y="109299"/>
                    </a:lnTo>
                    <a:lnTo>
                      <a:pt x="46648" y="107632"/>
                    </a:lnTo>
                    <a:lnTo>
                      <a:pt x="56911" y="104322"/>
                    </a:lnTo>
                    <a:lnTo>
                      <a:pt x="67032" y="99441"/>
                    </a:lnTo>
                    <a:lnTo>
                      <a:pt x="76866" y="93702"/>
                    </a:lnTo>
                    <a:lnTo>
                      <a:pt x="86272" y="87820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9" name="Google Shape;10459;p124"/>
              <p:cNvSpPr/>
              <p:nvPr/>
            </p:nvSpPr>
            <p:spPr>
              <a:xfrm>
                <a:off x="7877556" y="3461003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15240" y="3048"/>
                    </a:moveTo>
                    <a:lnTo>
                      <a:pt x="15240" y="7620"/>
                    </a:lnTo>
                    <a:lnTo>
                      <a:pt x="15240" y="12192"/>
                    </a:lnTo>
                    <a:lnTo>
                      <a:pt x="12192" y="15240"/>
                    </a:lnTo>
                    <a:lnTo>
                      <a:pt x="3048" y="15240"/>
                    </a:lnTo>
                    <a:lnTo>
                      <a:pt x="0" y="12192"/>
                    </a:lnTo>
                    <a:lnTo>
                      <a:pt x="0" y="3048"/>
                    </a:lnTo>
                    <a:lnTo>
                      <a:pt x="3048" y="0"/>
                    </a:lnTo>
                    <a:lnTo>
                      <a:pt x="12192" y="0"/>
                    </a:lnTo>
                    <a:lnTo>
                      <a:pt x="15240" y="3048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60" name="Google Shape;10460;p124"/>
            <p:cNvGrpSpPr/>
            <p:nvPr/>
          </p:nvGrpSpPr>
          <p:grpSpPr>
            <a:xfrm>
              <a:off x="7943088" y="3218688"/>
              <a:ext cx="360045" cy="286511"/>
              <a:chOff x="7943088" y="3218688"/>
              <a:chExt cx="360045" cy="286511"/>
            </a:xfrm>
          </p:grpSpPr>
          <p:sp>
            <p:nvSpPr>
              <p:cNvPr id="10461" name="Google Shape;10461;p124"/>
              <p:cNvSpPr/>
              <p:nvPr/>
            </p:nvSpPr>
            <p:spPr>
              <a:xfrm>
                <a:off x="7943088" y="3368039"/>
                <a:ext cx="94488" cy="137160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10462" name="Google Shape;10462;p124"/>
              <p:cNvSpPr/>
              <p:nvPr/>
            </p:nvSpPr>
            <p:spPr>
              <a:xfrm>
                <a:off x="8061960" y="3413760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15240" y="3048"/>
                    </a:moveTo>
                    <a:lnTo>
                      <a:pt x="15240" y="7620"/>
                    </a:lnTo>
                    <a:lnTo>
                      <a:pt x="15240" y="10668"/>
                    </a:lnTo>
                    <a:lnTo>
                      <a:pt x="12192" y="15240"/>
                    </a:lnTo>
                    <a:lnTo>
                      <a:pt x="3048" y="15240"/>
                    </a:lnTo>
                    <a:lnTo>
                      <a:pt x="0" y="10668"/>
                    </a:lnTo>
                    <a:lnTo>
                      <a:pt x="0" y="3048"/>
                    </a:lnTo>
                    <a:lnTo>
                      <a:pt x="3048" y="0"/>
                    </a:lnTo>
                    <a:lnTo>
                      <a:pt x="12192" y="0"/>
                    </a:lnTo>
                    <a:lnTo>
                      <a:pt x="15240" y="3048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3" name="Google Shape;10463;p124"/>
              <p:cNvSpPr/>
              <p:nvPr/>
            </p:nvSpPr>
            <p:spPr>
              <a:xfrm>
                <a:off x="8106156" y="3344560"/>
                <a:ext cx="88392" cy="134731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10464" name="Google Shape;10464;p124"/>
              <p:cNvSpPr/>
              <p:nvPr/>
            </p:nvSpPr>
            <p:spPr>
              <a:xfrm>
                <a:off x="8209788" y="3218688"/>
                <a:ext cx="93345" cy="256539"/>
              </a:xfrm>
              <a:custGeom>
                <a:rect b="b" l="l" r="r" t="t"/>
                <a:pathLst>
                  <a:path extrusionOk="0" h="256539" w="93345">
                    <a:moveTo>
                      <a:pt x="0" y="0"/>
                    </a:moveTo>
                    <a:lnTo>
                      <a:pt x="36433" y="16502"/>
                    </a:lnTo>
                    <a:lnTo>
                      <a:pt x="71437" y="63817"/>
                    </a:lnTo>
                    <a:lnTo>
                      <a:pt x="85344" y="103631"/>
                    </a:lnTo>
                    <a:lnTo>
                      <a:pt x="92773" y="147066"/>
                    </a:lnTo>
                    <a:lnTo>
                      <a:pt x="92844" y="169211"/>
                    </a:lnTo>
                    <a:lnTo>
                      <a:pt x="89916" y="190499"/>
                    </a:lnTo>
                    <a:lnTo>
                      <a:pt x="84915" y="205930"/>
                    </a:lnTo>
                    <a:lnTo>
                      <a:pt x="77343" y="220218"/>
                    </a:lnTo>
                    <a:lnTo>
                      <a:pt x="68056" y="233362"/>
                    </a:lnTo>
                    <a:lnTo>
                      <a:pt x="57912" y="245364"/>
                    </a:lnTo>
                    <a:lnTo>
                      <a:pt x="51816" y="252983"/>
                    </a:lnTo>
                    <a:lnTo>
                      <a:pt x="48768" y="256031"/>
                    </a:lnTo>
                    <a:lnTo>
                      <a:pt x="45720" y="252983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65" name="Google Shape;10465;p124"/>
            <p:cNvGrpSpPr/>
            <p:nvPr/>
          </p:nvGrpSpPr>
          <p:grpSpPr>
            <a:xfrm>
              <a:off x="8397239" y="3334511"/>
              <a:ext cx="55245" cy="65914"/>
              <a:chOff x="8397239" y="3334511"/>
              <a:chExt cx="55245" cy="65914"/>
            </a:xfrm>
          </p:grpSpPr>
          <p:sp>
            <p:nvSpPr>
              <p:cNvPr id="10466" name="Google Shape;10466;p124"/>
              <p:cNvSpPr/>
              <p:nvPr/>
            </p:nvSpPr>
            <p:spPr>
              <a:xfrm>
                <a:off x="8400287" y="3334511"/>
                <a:ext cx="44450" cy="10795"/>
              </a:xfrm>
              <a:custGeom>
                <a:rect b="b" l="l" r="r" t="t"/>
                <a:pathLst>
                  <a:path extrusionOk="0" h="10795" w="44450">
                    <a:moveTo>
                      <a:pt x="0" y="0"/>
                    </a:moveTo>
                    <a:lnTo>
                      <a:pt x="8429" y="2000"/>
                    </a:lnTo>
                    <a:lnTo>
                      <a:pt x="16001" y="3428"/>
                    </a:lnTo>
                    <a:lnTo>
                      <a:pt x="23574" y="4286"/>
                    </a:lnTo>
                    <a:lnTo>
                      <a:pt x="32004" y="4571"/>
                    </a:lnTo>
                    <a:lnTo>
                      <a:pt x="35052" y="4571"/>
                    </a:lnTo>
                    <a:lnTo>
                      <a:pt x="42672" y="4571"/>
                    </a:lnTo>
                    <a:lnTo>
                      <a:pt x="44195" y="9143"/>
                    </a:lnTo>
                    <a:lnTo>
                      <a:pt x="44195" y="10667"/>
                    </a:lnTo>
                    <a:lnTo>
                      <a:pt x="42672" y="10667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7" name="Google Shape;10467;p124"/>
              <p:cNvSpPr/>
              <p:nvPr/>
            </p:nvSpPr>
            <p:spPr>
              <a:xfrm>
                <a:off x="8397239" y="3383280"/>
                <a:ext cx="55245" cy="17145"/>
              </a:xfrm>
              <a:custGeom>
                <a:rect b="b" l="l" r="r" t="t"/>
                <a:pathLst>
                  <a:path extrusionOk="0" h="17145" w="55245">
                    <a:moveTo>
                      <a:pt x="0" y="16763"/>
                    </a:moveTo>
                    <a:lnTo>
                      <a:pt x="10263" y="14716"/>
                    </a:lnTo>
                    <a:lnTo>
                      <a:pt x="20383" y="12953"/>
                    </a:lnTo>
                    <a:lnTo>
                      <a:pt x="30218" y="11191"/>
                    </a:lnTo>
                    <a:lnTo>
                      <a:pt x="39624" y="9143"/>
                    </a:lnTo>
                    <a:lnTo>
                      <a:pt x="47244" y="6095"/>
                    </a:lnTo>
                    <a:lnTo>
                      <a:pt x="50292" y="4571"/>
                    </a:lnTo>
                    <a:lnTo>
                      <a:pt x="54864" y="0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68" name="Google Shape;10468;p124"/>
            <p:cNvGrpSpPr/>
            <p:nvPr/>
          </p:nvGrpSpPr>
          <p:grpSpPr>
            <a:xfrm>
              <a:off x="8695944" y="3243072"/>
              <a:ext cx="426719" cy="167639"/>
              <a:chOff x="8695944" y="3243072"/>
              <a:chExt cx="426719" cy="167639"/>
            </a:xfrm>
          </p:grpSpPr>
          <p:pic>
            <p:nvPicPr>
              <p:cNvPr id="10469" name="Google Shape;10469;p124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8695944" y="3253739"/>
                <a:ext cx="164591" cy="1569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470" name="Google Shape;10470;p124"/>
              <p:cNvSpPr/>
              <p:nvPr/>
            </p:nvSpPr>
            <p:spPr>
              <a:xfrm>
                <a:off x="8882062" y="3243072"/>
                <a:ext cx="240601" cy="137493"/>
              </a:xfrm>
              <a:prstGeom prst="rect">
                <a:avLst/>
              </a:prstGeom>
              <a:noFill/>
              <a:ln>
                <a:noFill/>
              </a:ln>
            </p:spPr>
          </p:sp>
        </p:grpSp>
        <p:grpSp>
          <p:nvGrpSpPr>
            <p:cNvPr id="10471" name="Google Shape;10471;p124"/>
            <p:cNvGrpSpPr/>
            <p:nvPr/>
          </p:nvGrpSpPr>
          <p:grpSpPr>
            <a:xfrm>
              <a:off x="9191172" y="3076955"/>
              <a:ext cx="633865" cy="307975"/>
              <a:chOff x="9191172" y="3076955"/>
              <a:chExt cx="633865" cy="307975"/>
            </a:xfrm>
          </p:grpSpPr>
          <p:sp>
            <p:nvSpPr>
              <p:cNvPr id="10472" name="Google Shape;10472;p124"/>
              <p:cNvSpPr/>
              <p:nvPr/>
            </p:nvSpPr>
            <p:spPr>
              <a:xfrm>
                <a:off x="9191172" y="3107435"/>
                <a:ext cx="100965" cy="277495"/>
              </a:xfrm>
              <a:custGeom>
                <a:rect b="b" l="l" r="r" t="t"/>
                <a:pathLst>
                  <a:path extrusionOk="0" h="277495" w="100965">
                    <a:moveTo>
                      <a:pt x="44267" y="0"/>
                    </a:moveTo>
                    <a:lnTo>
                      <a:pt x="16835" y="44362"/>
                    </a:lnTo>
                    <a:lnTo>
                      <a:pt x="7358" y="90773"/>
                    </a:lnTo>
                    <a:lnTo>
                      <a:pt x="1547" y="145446"/>
                    </a:lnTo>
                    <a:lnTo>
                      <a:pt x="0" y="193214"/>
                    </a:lnTo>
                    <a:lnTo>
                      <a:pt x="642" y="214502"/>
                    </a:lnTo>
                    <a:lnTo>
                      <a:pt x="9215" y="254507"/>
                    </a:lnTo>
                    <a:lnTo>
                      <a:pt x="44267" y="277368"/>
                    </a:lnTo>
                    <a:lnTo>
                      <a:pt x="57650" y="276606"/>
                    </a:lnTo>
                    <a:lnTo>
                      <a:pt x="91511" y="256031"/>
                    </a:lnTo>
                    <a:lnTo>
                      <a:pt x="97607" y="248411"/>
                    </a:lnTo>
                    <a:lnTo>
                      <a:pt x="100655" y="243840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3" name="Google Shape;10473;p124"/>
              <p:cNvSpPr/>
              <p:nvPr/>
            </p:nvSpPr>
            <p:spPr>
              <a:xfrm>
                <a:off x="9293352" y="3163038"/>
                <a:ext cx="105155" cy="151661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10474" name="Google Shape;10474;p124"/>
              <p:cNvSpPr/>
              <p:nvPr/>
            </p:nvSpPr>
            <p:spPr>
              <a:xfrm>
                <a:off x="9433560" y="3215639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15240" y="4572"/>
                    </a:moveTo>
                    <a:lnTo>
                      <a:pt x="15240" y="7620"/>
                    </a:lnTo>
                    <a:lnTo>
                      <a:pt x="15240" y="12192"/>
                    </a:lnTo>
                    <a:lnTo>
                      <a:pt x="12192" y="15240"/>
                    </a:lnTo>
                    <a:lnTo>
                      <a:pt x="4572" y="15240"/>
                    </a:lnTo>
                    <a:lnTo>
                      <a:pt x="0" y="12192"/>
                    </a:lnTo>
                    <a:lnTo>
                      <a:pt x="0" y="4572"/>
                    </a:lnTo>
                    <a:lnTo>
                      <a:pt x="4572" y="0"/>
                    </a:lnTo>
                    <a:lnTo>
                      <a:pt x="12192" y="0"/>
                    </a:lnTo>
                    <a:lnTo>
                      <a:pt x="15240" y="457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5" name="Google Shape;10475;p124"/>
              <p:cNvSpPr/>
              <p:nvPr/>
            </p:nvSpPr>
            <p:spPr>
              <a:xfrm>
                <a:off x="9490757" y="3161490"/>
                <a:ext cx="78438" cy="120491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10476" name="Google Shape;10476;p124"/>
              <p:cNvSpPr/>
              <p:nvPr/>
            </p:nvSpPr>
            <p:spPr>
              <a:xfrm>
                <a:off x="9599676" y="3215639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15240" y="3048"/>
                    </a:moveTo>
                    <a:lnTo>
                      <a:pt x="15240" y="7620"/>
                    </a:lnTo>
                    <a:lnTo>
                      <a:pt x="15240" y="10668"/>
                    </a:lnTo>
                    <a:lnTo>
                      <a:pt x="10668" y="15240"/>
                    </a:lnTo>
                    <a:lnTo>
                      <a:pt x="3048" y="15240"/>
                    </a:lnTo>
                    <a:lnTo>
                      <a:pt x="0" y="10668"/>
                    </a:lnTo>
                    <a:lnTo>
                      <a:pt x="0" y="3048"/>
                    </a:lnTo>
                    <a:lnTo>
                      <a:pt x="3048" y="0"/>
                    </a:lnTo>
                    <a:lnTo>
                      <a:pt x="10668" y="0"/>
                    </a:lnTo>
                    <a:lnTo>
                      <a:pt x="15240" y="3048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477" name="Google Shape;10477;p124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9643872" y="3076955"/>
                <a:ext cx="181165" cy="24993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478" name="Google Shape;10478;p124"/>
            <p:cNvSpPr/>
            <p:nvPr/>
          </p:nvSpPr>
          <p:spPr>
            <a:xfrm>
              <a:off x="9878567" y="3232403"/>
              <a:ext cx="21590" cy="5080"/>
            </a:xfrm>
            <a:custGeom>
              <a:rect b="b" l="l" r="r" t="t"/>
              <a:pathLst>
                <a:path extrusionOk="0" h="5080" w="21590">
                  <a:moveTo>
                    <a:pt x="21335" y="3048"/>
                  </a:moveTo>
                  <a:lnTo>
                    <a:pt x="9143" y="3048"/>
                  </a:lnTo>
                  <a:lnTo>
                    <a:pt x="6096" y="4572"/>
                  </a:lnTo>
                  <a:lnTo>
                    <a:pt x="0" y="0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79" name="Google Shape;10479;p124"/>
          <p:cNvGrpSpPr/>
          <p:nvPr/>
        </p:nvGrpSpPr>
        <p:grpSpPr>
          <a:xfrm>
            <a:off x="554188" y="3630201"/>
            <a:ext cx="8238014" cy="2409969"/>
            <a:chOff x="1405127" y="3995927"/>
            <a:chExt cx="8343138" cy="2290192"/>
          </a:xfrm>
        </p:grpSpPr>
        <p:sp>
          <p:nvSpPr>
            <p:cNvPr id="10480" name="Google Shape;10480;p124"/>
            <p:cNvSpPr/>
            <p:nvPr/>
          </p:nvSpPr>
          <p:spPr>
            <a:xfrm>
              <a:off x="1405127" y="3995927"/>
              <a:ext cx="8129270" cy="243839"/>
            </a:xfrm>
            <a:custGeom>
              <a:rect b="b" l="l" r="r" t="t"/>
              <a:pathLst>
                <a:path extrusionOk="0" h="243839" w="8129270">
                  <a:moveTo>
                    <a:pt x="0" y="242316"/>
                  </a:moveTo>
                  <a:lnTo>
                    <a:pt x="34051" y="243197"/>
                  </a:lnTo>
                  <a:lnTo>
                    <a:pt x="67818" y="243649"/>
                  </a:lnTo>
                  <a:lnTo>
                    <a:pt x="101584" y="243816"/>
                  </a:lnTo>
                  <a:lnTo>
                    <a:pt x="135636" y="243840"/>
                  </a:lnTo>
                  <a:lnTo>
                    <a:pt x="184546" y="241935"/>
                  </a:lnTo>
                  <a:lnTo>
                    <a:pt x="233172" y="238887"/>
                  </a:lnTo>
                  <a:lnTo>
                    <a:pt x="281797" y="235267"/>
                  </a:lnTo>
                  <a:lnTo>
                    <a:pt x="330708" y="231648"/>
                  </a:lnTo>
                  <a:lnTo>
                    <a:pt x="386476" y="229385"/>
                  </a:lnTo>
                  <a:lnTo>
                    <a:pt x="441960" y="227266"/>
                  </a:lnTo>
                  <a:lnTo>
                    <a:pt x="497443" y="225432"/>
                  </a:lnTo>
                  <a:lnTo>
                    <a:pt x="553212" y="224028"/>
                  </a:lnTo>
                  <a:lnTo>
                    <a:pt x="604418" y="222930"/>
                  </a:lnTo>
                  <a:lnTo>
                    <a:pt x="655624" y="221467"/>
                  </a:lnTo>
                  <a:lnTo>
                    <a:pt x="706831" y="219638"/>
                  </a:lnTo>
                  <a:lnTo>
                    <a:pt x="758037" y="217444"/>
                  </a:lnTo>
                  <a:lnTo>
                    <a:pt x="809243" y="214884"/>
                  </a:lnTo>
                  <a:lnTo>
                    <a:pt x="863370" y="211267"/>
                  </a:lnTo>
                  <a:lnTo>
                    <a:pt x="917363" y="207037"/>
                  </a:lnTo>
                  <a:lnTo>
                    <a:pt x="971276" y="202327"/>
                  </a:lnTo>
                  <a:lnTo>
                    <a:pt x="1025163" y="197271"/>
                  </a:lnTo>
                  <a:lnTo>
                    <a:pt x="1079076" y="192001"/>
                  </a:lnTo>
                  <a:lnTo>
                    <a:pt x="1133069" y="186652"/>
                  </a:lnTo>
                  <a:lnTo>
                    <a:pt x="1187195" y="181356"/>
                  </a:lnTo>
                  <a:lnTo>
                    <a:pt x="1242060" y="176911"/>
                  </a:lnTo>
                  <a:lnTo>
                    <a:pt x="1296923" y="172720"/>
                  </a:lnTo>
                  <a:lnTo>
                    <a:pt x="1351787" y="168783"/>
                  </a:lnTo>
                  <a:lnTo>
                    <a:pt x="1406651" y="165100"/>
                  </a:lnTo>
                  <a:lnTo>
                    <a:pt x="1461515" y="161671"/>
                  </a:lnTo>
                  <a:lnTo>
                    <a:pt x="1516379" y="158496"/>
                  </a:lnTo>
                  <a:lnTo>
                    <a:pt x="1569023" y="155909"/>
                  </a:lnTo>
                  <a:lnTo>
                    <a:pt x="1621774" y="153804"/>
                  </a:lnTo>
                  <a:lnTo>
                    <a:pt x="1674596" y="152093"/>
                  </a:lnTo>
                  <a:lnTo>
                    <a:pt x="1727454" y="150685"/>
                  </a:lnTo>
                  <a:lnTo>
                    <a:pt x="1780311" y="149491"/>
                  </a:lnTo>
                  <a:lnTo>
                    <a:pt x="1833133" y="148423"/>
                  </a:lnTo>
                  <a:lnTo>
                    <a:pt x="1885884" y="147390"/>
                  </a:lnTo>
                  <a:lnTo>
                    <a:pt x="1938528" y="146304"/>
                  </a:lnTo>
                  <a:lnTo>
                    <a:pt x="1988166" y="145641"/>
                  </a:lnTo>
                  <a:lnTo>
                    <a:pt x="2037805" y="144926"/>
                  </a:lnTo>
                  <a:lnTo>
                    <a:pt x="2087444" y="144104"/>
                  </a:lnTo>
                  <a:lnTo>
                    <a:pt x="2137083" y="143122"/>
                  </a:lnTo>
                  <a:lnTo>
                    <a:pt x="2186722" y="141927"/>
                  </a:lnTo>
                  <a:lnTo>
                    <a:pt x="2236361" y="140465"/>
                  </a:lnTo>
                  <a:lnTo>
                    <a:pt x="2286000" y="138684"/>
                  </a:lnTo>
                  <a:lnTo>
                    <a:pt x="2335460" y="136948"/>
                  </a:lnTo>
                  <a:lnTo>
                    <a:pt x="2384921" y="135074"/>
                  </a:lnTo>
                  <a:lnTo>
                    <a:pt x="2434382" y="133078"/>
                  </a:lnTo>
                  <a:lnTo>
                    <a:pt x="2483842" y="130971"/>
                  </a:lnTo>
                  <a:lnTo>
                    <a:pt x="2533303" y="128768"/>
                  </a:lnTo>
                  <a:lnTo>
                    <a:pt x="2582764" y="126482"/>
                  </a:lnTo>
                  <a:lnTo>
                    <a:pt x="2632225" y="124128"/>
                  </a:lnTo>
                  <a:lnTo>
                    <a:pt x="2681685" y="121719"/>
                  </a:lnTo>
                  <a:lnTo>
                    <a:pt x="2731146" y="119269"/>
                  </a:lnTo>
                  <a:lnTo>
                    <a:pt x="2780607" y="116791"/>
                  </a:lnTo>
                  <a:lnTo>
                    <a:pt x="2830067" y="114300"/>
                  </a:lnTo>
                  <a:lnTo>
                    <a:pt x="2881375" y="111308"/>
                  </a:lnTo>
                  <a:lnTo>
                    <a:pt x="2932683" y="108429"/>
                  </a:lnTo>
                  <a:lnTo>
                    <a:pt x="2983991" y="105664"/>
                  </a:lnTo>
                  <a:lnTo>
                    <a:pt x="3035299" y="103011"/>
                  </a:lnTo>
                  <a:lnTo>
                    <a:pt x="3086608" y="100471"/>
                  </a:lnTo>
                  <a:lnTo>
                    <a:pt x="3137916" y="98044"/>
                  </a:lnTo>
                  <a:lnTo>
                    <a:pt x="3189224" y="95729"/>
                  </a:lnTo>
                  <a:lnTo>
                    <a:pt x="3240532" y="93528"/>
                  </a:lnTo>
                  <a:lnTo>
                    <a:pt x="3291840" y="91440"/>
                  </a:lnTo>
                  <a:lnTo>
                    <a:pt x="3343442" y="89565"/>
                  </a:lnTo>
                  <a:lnTo>
                    <a:pt x="3395072" y="87823"/>
                  </a:lnTo>
                  <a:lnTo>
                    <a:pt x="3446754" y="86161"/>
                  </a:lnTo>
                  <a:lnTo>
                    <a:pt x="3498517" y="84526"/>
                  </a:lnTo>
                  <a:lnTo>
                    <a:pt x="3550386" y="82864"/>
                  </a:lnTo>
                  <a:lnTo>
                    <a:pt x="3602389" y="81123"/>
                  </a:lnTo>
                  <a:lnTo>
                    <a:pt x="3654551" y="79248"/>
                  </a:lnTo>
                  <a:lnTo>
                    <a:pt x="3704928" y="77848"/>
                  </a:lnTo>
                  <a:lnTo>
                    <a:pt x="3755438" y="76262"/>
                  </a:lnTo>
                  <a:lnTo>
                    <a:pt x="3806027" y="74489"/>
                  </a:lnTo>
                  <a:lnTo>
                    <a:pt x="3856644" y="72529"/>
                  </a:lnTo>
                  <a:lnTo>
                    <a:pt x="3907233" y="70383"/>
                  </a:lnTo>
                  <a:lnTo>
                    <a:pt x="3957743" y="68051"/>
                  </a:lnTo>
                  <a:lnTo>
                    <a:pt x="4008119" y="65532"/>
                  </a:lnTo>
                  <a:lnTo>
                    <a:pt x="4058327" y="63403"/>
                  </a:lnTo>
                  <a:lnTo>
                    <a:pt x="4108401" y="61008"/>
                  </a:lnTo>
                  <a:lnTo>
                    <a:pt x="4158396" y="58454"/>
                  </a:lnTo>
                  <a:lnTo>
                    <a:pt x="4208363" y="55845"/>
                  </a:lnTo>
                  <a:lnTo>
                    <a:pt x="4258358" y="53291"/>
                  </a:lnTo>
                  <a:lnTo>
                    <a:pt x="4308432" y="50896"/>
                  </a:lnTo>
                  <a:lnTo>
                    <a:pt x="4358640" y="48768"/>
                  </a:lnTo>
                  <a:lnTo>
                    <a:pt x="4407625" y="46817"/>
                  </a:lnTo>
                  <a:lnTo>
                    <a:pt x="4456611" y="44920"/>
                  </a:lnTo>
                  <a:lnTo>
                    <a:pt x="4505597" y="43129"/>
                  </a:lnTo>
                  <a:lnTo>
                    <a:pt x="4554582" y="41499"/>
                  </a:lnTo>
                  <a:lnTo>
                    <a:pt x="4603568" y="40081"/>
                  </a:lnTo>
                  <a:lnTo>
                    <a:pt x="4652554" y="38930"/>
                  </a:lnTo>
                  <a:lnTo>
                    <a:pt x="4701540" y="38100"/>
                  </a:lnTo>
                  <a:lnTo>
                    <a:pt x="4749215" y="36882"/>
                  </a:lnTo>
                  <a:lnTo>
                    <a:pt x="4796863" y="35825"/>
                  </a:lnTo>
                  <a:lnTo>
                    <a:pt x="4844458" y="34900"/>
                  </a:lnTo>
                  <a:lnTo>
                    <a:pt x="4891973" y="34083"/>
                  </a:lnTo>
                  <a:lnTo>
                    <a:pt x="4939381" y="33345"/>
                  </a:lnTo>
                  <a:lnTo>
                    <a:pt x="4986656" y="32661"/>
                  </a:lnTo>
                  <a:lnTo>
                    <a:pt x="5033771" y="32004"/>
                  </a:lnTo>
                  <a:lnTo>
                    <a:pt x="5081451" y="31341"/>
                  </a:lnTo>
                  <a:lnTo>
                    <a:pt x="5129130" y="30626"/>
                  </a:lnTo>
                  <a:lnTo>
                    <a:pt x="5176810" y="29804"/>
                  </a:lnTo>
                  <a:lnTo>
                    <a:pt x="5224489" y="28822"/>
                  </a:lnTo>
                  <a:lnTo>
                    <a:pt x="5272169" y="27627"/>
                  </a:lnTo>
                  <a:lnTo>
                    <a:pt x="5319848" y="26165"/>
                  </a:lnTo>
                  <a:lnTo>
                    <a:pt x="5367528" y="24384"/>
                  </a:lnTo>
                  <a:lnTo>
                    <a:pt x="5415860" y="22904"/>
                  </a:lnTo>
                  <a:lnTo>
                    <a:pt x="5464193" y="21131"/>
                  </a:lnTo>
                  <a:lnTo>
                    <a:pt x="5512525" y="19145"/>
                  </a:lnTo>
                  <a:lnTo>
                    <a:pt x="5560858" y="17026"/>
                  </a:lnTo>
                  <a:lnTo>
                    <a:pt x="5609190" y="14853"/>
                  </a:lnTo>
                  <a:lnTo>
                    <a:pt x="5657523" y="12707"/>
                  </a:lnTo>
                  <a:lnTo>
                    <a:pt x="5705855" y="10668"/>
                  </a:lnTo>
                  <a:lnTo>
                    <a:pt x="5759195" y="8509"/>
                  </a:lnTo>
                  <a:lnTo>
                    <a:pt x="5812535" y="6604"/>
                  </a:lnTo>
                  <a:lnTo>
                    <a:pt x="5865875" y="4953"/>
                  </a:lnTo>
                  <a:lnTo>
                    <a:pt x="5919216" y="3556"/>
                  </a:lnTo>
                  <a:lnTo>
                    <a:pt x="5972556" y="2413"/>
                  </a:lnTo>
                  <a:lnTo>
                    <a:pt x="6025896" y="1523"/>
                  </a:lnTo>
                  <a:lnTo>
                    <a:pt x="6075545" y="881"/>
                  </a:lnTo>
                  <a:lnTo>
                    <a:pt x="6125407" y="451"/>
                  </a:lnTo>
                  <a:lnTo>
                    <a:pt x="6175438" y="190"/>
                  </a:lnTo>
                  <a:lnTo>
                    <a:pt x="6225596" y="56"/>
                  </a:lnTo>
                  <a:lnTo>
                    <a:pt x="6275838" y="7"/>
                  </a:lnTo>
                  <a:lnTo>
                    <a:pt x="6326123" y="0"/>
                  </a:lnTo>
                  <a:lnTo>
                    <a:pt x="6376295" y="119"/>
                  </a:lnTo>
                  <a:lnTo>
                    <a:pt x="6426256" y="451"/>
                  </a:lnTo>
                  <a:lnTo>
                    <a:pt x="6476047" y="952"/>
                  </a:lnTo>
                  <a:lnTo>
                    <a:pt x="6525711" y="1580"/>
                  </a:lnTo>
                  <a:lnTo>
                    <a:pt x="6575291" y="2293"/>
                  </a:lnTo>
                  <a:lnTo>
                    <a:pt x="6624828" y="3047"/>
                  </a:lnTo>
                  <a:lnTo>
                    <a:pt x="6673088" y="3558"/>
                  </a:lnTo>
                  <a:lnTo>
                    <a:pt x="6721347" y="4080"/>
                  </a:lnTo>
                  <a:lnTo>
                    <a:pt x="6769607" y="4628"/>
                  </a:lnTo>
                  <a:lnTo>
                    <a:pt x="6817867" y="5213"/>
                  </a:lnTo>
                  <a:lnTo>
                    <a:pt x="6866127" y="5849"/>
                  </a:lnTo>
                  <a:lnTo>
                    <a:pt x="6914387" y="6547"/>
                  </a:lnTo>
                  <a:lnTo>
                    <a:pt x="6962647" y="7321"/>
                  </a:lnTo>
                  <a:lnTo>
                    <a:pt x="7010907" y="8182"/>
                  </a:lnTo>
                  <a:lnTo>
                    <a:pt x="7059167" y="9144"/>
                  </a:lnTo>
                  <a:lnTo>
                    <a:pt x="7111447" y="10070"/>
                  </a:lnTo>
                  <a:lnTo>
                    <a:pt x="7163946" y="11070"/>
                  </a:lnTo>
                  <a:lnTo>
                    <a:pt x="7216518" y="12216"/>
                  </a:lnTo>
                  <a:lnTo>
                    <a:pt x="7269016" y="13581"/>
                  </a:lnTo>
                  <a:lnTo>
                    <a:pt x="7321296" y="15240"/>
                  </a:lnTo>
                  <a:lnTo>
                    <a:pt x="7369747" y="16312"/>
                  </a:lnTo>
                  <a:lnTo>
                    <a:pt x="7418124" y="17605"/>
                  </a:lnTo>
                  <a:lnTo>
                    <a:pt x="7466356" y="18970"/>
                  </a:lnTo>
                  <a:lnTo>
                    <a:pt x="7514368" y="20263"/>
                  </a:lnTo>
                  <a:lnTo>
                    <a:pt x="7562087" y="21335"/>
                  </a:lnTo>
                  <a:lnTo>
                    <a:pt x="7614427" y="22479"/>
                  </a:lnTo>
                  <a:lnTo>
                    <a:pt x="7666482" y="23622"/>
                  </a:lnTo>
                  <a:lnTo>
                    <a:pt x="7718536" y="24765"/>
                  </a:lnTo>
                  <a:lnTo>
                    <a:pt x="7770876" y="25908"/>
                  </a:lnTo>
                  <a:lnTo>
                    <a:pt x="7810881" y="27051"/>
                  </a:lnTo>
                  <a:lnTo>
                    <a:pt x="7850885" y="28194"/>
                  </a:lnTo>
                  <a:lnTo>
                    <a:pt x="7890890" y="29337"/>
                  </a:lnTo>
                  <a:lnTo>
                    <a:pt x="7930896" y="30480"/>
                  </a:lnTo>
                  <a:lnTo>
                    <a:pt x="7965186" y="31908"/>
                  </a:lnTo>
                  <a:lnTo>
                    <a:pt x="8033765" y="36480"/>
                  </a:lnTo>
                  <a:lnTo>
                    <a:pt x="8082010" y="41028"/>
                  </a:lnTo>
                  <a:lnTo>
                    <a:pt x="8124444" y="47244"/>
                  </a:lnTo>
                  <a:lnTo>
                    <a:pt x="8128920" y="45505"/>
                  </a:lnTo>
                  <a:lnTo>
                    <a:pt x="8121395" y="37909"/>
                  </a:lnTo>
                  <a:lnTo>
                    <a:pt x="8108156" y="27741"/>
                  </a:lnTo>
                  <a:lnTo>
                    <a:pt x="8095487" y="18288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1" name="Google Shape;10481;p124"/>
            <p:cNvSpPr/>
            <p:nvPr/>
          </p:nvSpPr>
          <p:spPr>
            <a:xfrm>
              <a:off x="2563368" y="4543044"/>
              <a:ext cx="188975" cy="253650"/>
            </a:xfrm>
            <a:prstGeom prst="rect">
              <a:avLst/>
            </a:prstGeom>
            <a:noFill/>
            <a:ln>
              <a:noFill/>
            </a:ln>
          </p:spPr>
        </p:sp>
        <p:sp>
          <p:nvSpPr>
            <p:cNvPr id="10482" name="Google Shape;10482;p124"/>
            <p:cNvSpPr/>
            <p:nvPr/>
          </p:nvSpPr>
          <p:spPr>
            <a:xfrm>
              <a:off x="2803969" y="4615005"/>
              <a:ext cx="263842" cy="141970"/>
            </a:xfrm>
            <a:prstGeom prst="rect">
              <a:avLst/>
            </a:prstGeom>
            <a:noFill/>
            <a:ln>
              <a:noFill/>
            </a:ln>
          </p:spPr>
        </p:sp>
        <p:sp>
          <p:nvSpPr>
            <p:cNvPr id="10483" name="Google Shape;10483;p124"/>
            <p:cNvSpPr/>
            <p:nvPr/>
          </p:nvSpPr>
          <p:spPr>
            <a:xfrm>
              <a:off x="3218497" y="4408932"/>
              <a:ext cx="186689" cy="611504"/>
            </a:xfrm>
            <a:custGeom>
              <a:rect b="b" l="l" r="r" t="t"/>
              <a:pathLst>
                <a:path extrusionOk="0" h="611504" w="186689">
                  <a:moveTo>
                    <a:pt x="59626" y="0"/>
                  </a:moveTo>
                  <a:lnTo>
                    <a:pt x="33051" y="47148"/>
                  </a:lnTo>
                  <a:lnTo>
                    <a:pt x="19550" y="108227"/>
                  </a:lnTo>
                  <a:lnTo>
                    <a:pt x="13334" y="149542"/>
                  </a:lnTo>
                  <a:lnTo>
                    <a:pt x="8548" y="191142"/>
                  </a:lnTo>
                  <a:lnTo>
                    <a:pt x="4762" y="233172"/>
                  </a:lnTo>
                  <a:lnTo>
                    <a:pt x="1738" y="281654"/>
                  </a:lnTo>
                  <a:lnTo>
                    <a:pt x="0" y="330708"/>
                  </a:lnTo>
                  <a:lnTo>
                    <a:pt x="261" y="379761"/>
                  </a:lnTo>
                  <a:lnTo>
                    <a:pt x="3238" y="428243"/>
                  </a:lnTo>
                  <a:lnTo>
                    <a:pt x="15049" y="498919"/>
                  </a:lnTo>
                  <a:lnTo>
                    <a:pt x="42862" y="563880"/>
                  </a:lnTo>
                  <a:lnTo>
                    <a:pt x="80010" y="599503"/>
                  </a:lnTo>
                  <a:lnTo>
                    <a:pt x="129730" y="611124"/>
                  </a:lnTo>
                  <a:lnTo>
                    <a:pt x="148399" y="608052"/>
                  </a:lnTo>
                  <a:lnTo>
                    <a:pt x="162496" y="604837"/>
                  </a:lnTo>
                  <a:lnTo>
                    <a:pt x="174307" y="600194"/>
                  </a:lnTo>
                  <a:lnTo>
                    <a:pt x="186118" y="592836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484" name="Google Shape;10484;p124"/>
            <p:cNvGrpSpPr/>
            <p:nvPr/>
          </p:nvGrpSpPr>
          <p:grpSpPr>
            <a:xfrm>
              <a:off x="3457931" y="4475988"/>
              <a:ext cx="112800" cy="373379"/>
              <a:chOff x="3457931" y="4475988"/>
              <a:chExt cx="112800" cy="373379"/>
            </a:xfrm>
          </p:grpSpPr>
          <p:sp>
            <p:nvSpPr>
              <p:cNvPr id="10485" name="Google Shape;10485;p124"/>
              <p:cNvSpPr/>
              <p:nvPr/>
            </p:nvSpPr>
            <p:spPr>
              <a:xfrm>
                <a:off x="3457931" y="4628388"/>
                <a:ext cx="94511" cy="142565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10486" name="Google Shape;10486;p124"/>
              <p:cNvSpPr/>
              <p:nvPr/>
            </p:nvSpPr>
            <p:spPr>
              <a:xfrm>
                <a:off x="3499103" y="4590288"/>
                <a:ext cx="5079" cy="259079"/>
              </a:xfrm>
              <a:custGeom>
                <a:rect b="b" l="l" r="r" t="t"/>
                <a:pathLst>
                  <a:path extrusionOk="0" h="259079" w="5079">
                    <a:moveTo>
                      <a:pt x="3048" y="0"/>
                    </a:moveTo>
                    <a:lnTo>
                      <a:pt x="1285" y="14882"/>
                    </a:lnTo>
                    <a:lnTo>
                      <a:pt x="381" y="29908"/>
                    </a:lnTo>
                    <a:lnTo>
                      <a:pt x="47" y="45219"/>
                    </a:lnTo>
                    <a:lnTo>
                      <a:pt x="0" y="60960"/>
                    </a:lnTo>
                    <a:lnTo>
                      <a:pt x="1119" y="85201"/>
                    </a:lnTo>
                    <a:lnTo>
                      <a:pt x="2095" y="109727"/>
                    </a:lnTo>
                    <a:lnTo>
                      <a:pt x="2786" y="134254"/>
                    </a:lnTo>
                    <a:lnTo>
                      <a:pt x="3048" y="158495"/>
                    </a:lnTo>
                    <a:lnTo>
                      <a:pt x="3048" y="183641"/>
                    </a:lnTo>
                    <a:lnTo>
                      <a:pt x="3048" y="208787"/>
                    </a:lnTo>
                    <a:lnTo>
                      <a:pt x="3048" y="233934"/>
                    </a:lnTo>
                    <a:lnTo>
                      <a:pt x="3048" y="259080"/>
                    </a:lnTo>
                    <a:lnTo>
                      <a:pt x="3286" y="256174"/>
                    </a:lnTo>
                    <a:lnTo>
                      <a:pt x="3810" y="244983"/>
                    </a:lnTo>
                    <a:lnTo>
                      <a:pt x="4333" y="232076"/>
                    </a:lnTo>
                    <a:lnTo>
                      <a:pt x="4572" y="224028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7" name="Google Shape;10487;p124"/>
              <p:cNvSpPr/>
              <p:nvPr/>
            </p:nvSpPr>
            <p:spPr>
              <a:xfrm>
                <a:off x="3486911" y="4475988"/>
                <a:ext cx="83820" cy="132588"/>
              </a:xfrm>
              <a:prstGeom prst="rect">
                <a:avLst/>
              </a:prstGeom>
              <a:noFill/>
              <a:ln>
                <a:noFill/>
              </a:ln>
            </p:spPr>
          </p:sp>
        </p:grpSp>
        <p:grpSp>
          <p:nvGrpSpPr>
            <p:cNvPr id="10488" name="Google Shape;10488;p124"/>
            <p:cNvGrpSpPr/>
            <p:nvPr/>
          </p:nvGrpSpPr>
          <p:grpSpPr>
            <a:xfrm>
              <a:off x="3626524" y="4559808"/>
              <a:ext cx="75842" cy="265429"/>
              <a:chOff x="3626524" y="4559808"/>
              <a:chExt cx="75842" cy="265429"/>
            </a:xfrm>
          </p:grpSpPr>
          <p:sp>
            <p:nvSpPr>
              <p:cNvPr id="10489" name="Google Shape;10489;p124"/>
              <p:cNvSpPr/>
              <p:nvPr/>
            </p:nvSpPr>
            <p:spPr>
              <a:xfrm>
                <a:off x="3626524" y="4611623"/>
                <a:ext cx="75842" cy="129539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10490" name="Google Shape;10490;p124"/>
              <p:cNvSpPr/>
              <p:nvPr/>
            </p:nvSpPr>
            <p:spPr>
              <a:xfrm>
                <a:off x="3666744" y="4559808"/>
                <a:ext cx="9525" cy="265429"/>
              </a:xfrm>
              <a:custGeom>
                <a:rect b="b" l="l" r="r" t="t"/>
                <a:pathLst>
                  <a:path extrusionOk="0" h="265429" w="9525">
                    <a:moveTo>
                      <a:pt x="9143" y="0"/>
                    </a:moveTo>
                    <a:lnTo>
                      <a:pt x="4643" y="52935"/>
                    </a:lnTo>
                    <a:lnTo>
                      <a:pt x="4548" y="95392"/>
                    </a:lnTo>
                    <a:lnTo>
                      <a:pt x="4381" y="118872"/>
                    </a:lnTo>
                    <a:lnTo>
                      <a:pt x="3929" y="142351"/>
                    </a:lnTo>
                    <a:lnTo>
                      <a:pt x="3047" y="166116"/>
                    </a:lnTo>
                    <a:lnTo>
                      <a:pt x="1928" y="185547"/>
                    </a:lnTo>
                    <a:lnTo>
                      <a:pt x="952" y="204977"/>
                    </a:lnTo>
                    <a:lnTo>
                      <a:pt x="261" y="224408"/>
                    </a:lnTo>
                    <a:lnTo>
                      <a:pt x="0" y="243839"/>
                    </a:lnTo>
                    <a:lnTo>
                      <a:pt x="0" y="251459"/>
                    </a:lnTo>
                    <a:lnTo>
                      <a:pt x="0" y="254507"/>
                    </a:lnTo>
                    <a:lnTo>
                      <a:pt x="0" y="259080"/>
                    </a:lnTo>
                    <a:lnTo>
                      <a:pt x="0" y="262127"/>
                    </a:lnTo>
                    <a:lnTo>
                      <a:pt x="0" y="265175"/>
                    </a:lnTo>
                    <a:lnTo>
                      <a:pt x="0" y="263651"/>
                    </a:lnTo>
                    <a:lnTo>
                      <a:pt x="0" y="256031"/>
                    </a:lnTo>
                    <a:lnTo>
                      <a:pt x="0" y="252983"/>
                    </a:lnTo>
                    <a:lnTo>
                      <a:pt x="1523" y="248411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91" name="Google Shape;10491;p124"/>
            <p:cNvSpPr/>
            <p:nvPr/>
          </p:nvSpPr>
          <p:spPr>
            <a:xfrm>
              <a:off x="3979164" y="4713732"/>
              <a:ext cx="85725" cy="9525"/>
            </a:xfrm>
            <a:custGeom>
              <a:rect b="b" l="l" r="r" t="t"/>
              <a:pathLst>
                <a:path extrusionOk="0" h="9525" w="85725">
                  <a:moveTo>
                    <a:pt x="0" y="9143"/>
                  </a:moveTo>
                  <a:lnTo>
                    <a:pt x="12334" y="9501"/>
                  </a:lnTo>
                  <a:lnTo>
                    <a:pt x="24384" y="8572"/>
                  </a:lnTo>
                  <a:lnTo>
                    <a:pt x="36433" y="6786"/>
                  </a:lnTo>
                  <a:lnTo>
                    <a:pt x="48768" y="4571"/>
                  </a:lnTo>
                  <a:lnTo>
                    <a:pt x="57007" y="3214"/>
                  </a:lnTo>
                  <a:lnTo>
                    <a:pt x="65531" y="1714"/>
                  </a:lnTo>
                  <a:lnTo>
                    <a:pt x="74056" y="500"/>
                  </a:lnTo>
                  <a:lnTo>
                    <a:pt x="82296" y="0"/>
                  </a:lnTo>
                  <a:lnTo>
                    <a:pt x="83820" y="0"/>
                  </a:lnTo>
                  <a:lnTo>
                    <a:pt x="85344" y="0"/>
                  </a:lnTo>
                  <a:lnTo>
                    <a:pt x="82296" y="3047"/>
                  </a:lnTo>
                  <a:lnTo>
                    <a:pt x="79248" y="7619"/>
                  </a:lnTo>
                  <a:lnTo>
                    <a:pt x="74676" y="9143"/>
                  </a:lnTo>
                  <a:lnTo>
                    <a:pt x="73152" y="9143"/>
                  </a:lnTo>
                  <a:lnTo>
                    <a:pt x="71628" y="9143"/>
                  </a:lnTo>
                  <a:lnTo>
                    <a:pt x="70104" y="9143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492" name="Google Shape;10492;p124"/>
            <p:cNvGrpSpPr/>
            <p:nvPr/>
          </p:nvGrpSpPr>
          <p:grpSpPr>
            <a:xfrm>
              <a:off x="4314444" y="4597907"/>
              <a:ext cx="224027" cy="146399"/>
              <a:chOff x="4314444" y="4597907"/>
              <a:chExt cx="224027" cy="146399"/>
            </a:xfrm>
          </p:grpSpPr>
          <p:sp>
            <p:nvSpPr>
              <p:cNvPr id="10493" name="Google Shape;10493;p124"/>
              <p:cNvSpPr/>
              <p:nvPr/>
            </p:nvSpPr>
            <p:spPr>
              <a:xfrm>
                <a:off x="4449675" y="4597907"/>
                <a:ext cx="88796" cy="138683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10494" name="Google Shape;10494;p124"/>
              <p:cNvSpPr/>
              <p:nvPr/>
            </p:nvSpPr>
            <p:spPr>
              <a:xfrm>
                <a:off x="4314444" y="4597907"/>
                <a:ext cx="115824" cy="146399"/>
              </a:xfrm>
              <a:prstGeom prst="rect">
                <a:avLst/>
              </a:prstGeom>
              <a:noFill/>
              <a:ln>
                <a:noFill/>
              </a:ln>
            </p:spPr>
          </p:sp>
        </p:grpSp>
        <p:grpSp>
          <p:nvGrpSpPr>
            <p:cNvPr id="10495" name="Google Shape;10495;p124"/>
            <p:cNvGrpSpPr/>
            <p:nvPr/>
          </p:nvGrpSpPr>
          <p:grpSpPr>
            <a:xfrm>
              <a:off x="4588764" y="4459223"/>
              <a:ext cx="169164" cy="270390"/>
              <a:chOff x="4588764" y="4459223"/>
              <a:chExt cx="169164" cy="270390"/>
            </a:xfrm>
          </p:grpSpPr>
          <p:pic>
            <p:nvPicPr>
              <p:cNvPr id="10496" name="Google Shape;10496;p124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4588764" y="4596621"/>
                <a:ext cx="124968" cy="1329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497" name="Google Shape;10497;p124"/>
              <p:cNvSpPr/>
              <p:nvPr/>
            </p:nvSpPr>
            <p:spPr>
              <a:xfrm>
                <a:off x="4683252" y="4459223"/>
                <a:ext cx="74676" cy="111252"/>
              </a:xfrm>
              <a:prstGeom prst="rect">
                <a:avLst/>
              </a:prstGeom>
              <a:noFill/>
              <a:ln>
                <a:noFill/>
              </a:ln>
            </p:spPr>
          </p:sp>
        </p:grpSp>
        <p:grpSp>
          <p:nvGrpSpPr>
            <p:cNvPr id="10498" name="Google Shape;10498;p124"/>
            <p:cNvGrpSpPr/>
            <p:nvPr/>
          </p:nvGrpSpPr>
          <p:grpSpPr>
            <a:xfrm>
              <a:off x="4814315" y="4445508"/>
              <a:ext cx="264772" cy="363601"/>
              <a:chOff x="4814315" y="4445508"/>
              <a:chExt cx="264772" cy="363601"/>
            </a:xfrm>
          </p:grpSpPr>
          <p:sp>
            <p:nvSpPr>
              <p:cNvPr id="10499" name="Google Shape;10499;p124"/>
              <p:cNvSpPr/>
              <p:nvPr/>
            </p:nvSpPr>
            <p:spPr>
              <a:xfrm>
                <a:off x="4814315" y="4587240"/>
                <a:ext cx="110156" cy="142255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10500" name="Google Shape;10500;p124"/>
              <p:cNvSpPr/>
              <p:nvPr/>
            </p:nvSpPr>
            <p:spPr>
              <a:xfrm>
                <a:off x="4844795" y="4558284"/>
                <a:ext cx="30479" cy="250825"/>
              </a:xfrm>
              <a:custGeom>
                <a:rect b="b" l="l" r="r" t="t"/>
                <a:pathLst>
                  <a:path extrusionOk="0" h="250825" w="30479">
                    <a:moveTo>
                      <a:pt x="30479" y="0"/>
                    </a:moveTo>
                    <a:lnTo>
                      <a:pt x="28432" y="18288"/>
                    </a:lnTo>
                    <a:lnTo>
                      <a:pt x="26669" y="36576"/>
                    </a:lnTo>
                    <a:lnTo>
                      <a:pt x="24907" y="54864"/>
                    </a:lnTo>
                    <a:lnTo>
                      <a:pt x="22859" y="73152"/>
                    </a:lnTo>
                    <a:lnTo>
                      <a:pt x="21455" y="95107"/>
                    </a:lnTo>
                    <a:lnTo>
                      <a:pt x="19621" y="117347"/>
                    </a:lnTo>
                    <a:lnTo>
                      <a:pt x="15239" y="161543"/>
                    </a:lnTo>
                    <a:lnTo>
                      <a:pt x="7739" y="212979"/>
                    </a:lnTo>
                    <a:lnTo>
                      <a:pt x="4571" y="230124"/>
                    </a:lnTo>
                    <a:lnTo>
                      <a:pt x="3857" y="235124"/>
                    </a:lnTo>
                    <a:lnTo>
                      <a:pt x="2285" y="243840"/>
                    </a:lnTo>
                    <a:lnTo>
                      <a:pt x="714" y="250269"/>
                    </a:lnTo>
                    <a:lnTo>
                      <a:pt x="0" y="248411"/>
                    </a:lnTo>
                    <a:lnTo>
                      <a:pt x="0" y="243840"/>
                    </a:lnTo>
                    <a:lnTo>
                      <a:pt x="0" y="240792"/>
                    </a:lnTo>
                    <a:lnTo>
                      <a:pt x="0" y="236219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1" name="Google Shape;10501;p124"/>
              <p:cNvSpPr/>
              <p:nvPr/>
            </p:nvSpPr>
            <p:spPr>
              <a:xfrm>
                <a:off x="4875276" y="4445508"/>
                <a:ext cx="203811" cy="256770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10502" name="Google Shape;10502;p124"/>
              <p:cNvSpPr/>
              <p:nvPr/>
            </p:nvSpPr>
            <p:spPr>
              <a:xfrm>
                <a:off x="4995291" y="4515611"/>
                <a:ext cx="53975" cy="262889"/>
              </a:xfrm>
              <a:custGeom>
                <a:rect b="b" l="l" r="r" t="t"/>
                <a:pathLst>
                  <a:path extrusionOk="0" h="262889" w="53975">
                    <a:moveTo>
                      <a:pt x="53721" y="0"/>
                    </a:moveTo>
                    <a:lnTo>
                      <a:pt x="40219" y="52292"/>
                    </a:lnTo>
                    <a:lnTo>
                      <a:pt x="33504" y="93106"/>
                    </a:lnTo>
                    <a:lnTo>
                      <a:pt x="29908" y="114300"/>
                    </a:lnTo>
                    <a:lnTo>
                      <a:pt x="26027" y="135493"/>
                    </a:lnTo>
                    <a:lnTo>
                      <a:pt x="21717" y="156972"/>
                    </a:lnTo>
                    <a:lnTo>
                      <a:pt x="18264" y="176164"/>
                    </a:lnTo>
                    <a:lnTo>
                      <a:pt x="14668" y="195072"/>
                    </a:lnTo>
                    <a:lnTo>
                      <a:pt x="10787" y="213979"/>
                    </a:lnTo>
                    <a:lnTo>
                      <a:pt x="6477" y="233172"/>
                    </a:lnTo>
                    <a:lnTo>
                      <a:pt x="5095" y="240053"/>
                    </a:lnTo>
                    <a:lnTo>
                      <a:pt x="3429" y="247078"/>
                    </a:lnTo>
                    <a:lnTo>
                      <a:pt x="1762" y="254388"/>
                    </a:lnTo>
                    <a:lnTo>
                      <a:pt x="381" y="262128"/>
                    </a:lnTo>
                    <a:lnTo>
                      <a:pt x="0" y="262461"/>
                    </a:lnTo>
                    <a:lnTo>
                      <a:pt x="762" y="256794"/>
                    </a:lnTo>
                    <a:lnTo>
                      <a:pt x="2095" y="248840"/>
                    </a:lnTo>
                    <a:lnTo>
                      <a:pt x="3429" y="242316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03" name="Google Shape;10503;p124"/>
            <p:cNvSpPr/>
            <p:nvPr/>
          </p:nvSpPr>
          <p:spPr>
            <a:xfrm>
              <a:off x="5314188" y="4628388"/>
              <a:ext cx="97789" cy="13970"/>
            </a:xfrm>
            <a:custGeom>
              <a:rect b="b" l="l" r="r" t="t"/>
              <a:pathLst>
                <a:path extrusionOk="0" h="13970" w="97789">
                  <a:moveTo>
                    <a:pt x="0" y="13716"/>
                  </a:moveTo>
                  <a:lnTo>
                    <a:pt x="10953" y="13192"/>
                  </a:lnTo>
                  <a:lnTo>
                    <a:pt x="21336" y="11811"/>
                  </a:lnTo>
                  <a:lnTo>
                    <a:pt x="31718" y="9858"/>
                  </a:lnTo>
                  <a:lnTo>
                    <a:pt x="42672" y="7620"/>
                  </a:lnTo>
                  <a:lnTo>
                    <a:pt x="52982" y="5595"/>
                  </a:lnTo>
                  <a:lnTo>
                    <a:pt x="63436" y="4000"/>
                  </a:lnTo>
                  <a:lnTo>
                    <a:pt x="74175" y="2690"/>
                  </a:lnTo>
                  <a:lnTo>
                    <a:pt x="85344" y="1524"/>
                  </a:lnTo>
                  <a:lnTo>
                    <a:pt x="89916" y="0"/>
                  </a:lnTo>
                  <a:lnTo>
                    <a:pt x="92964" y="0"/>
                  </a:lnTo>
                  <a:lnTo>
                    <a:pt x="97536" y="0"/>
                  </a:lnTo>
                  <a:lnTo>
                    <a:pt x="89916" y="0"/>
                  </a:lnTo>
                  <a:lnTo>
                    <a:pt x="85344" y="1524"/>
                  </a:lnTo>
                  <a:lnTo>
                    <a:pt x="79248" y="4572"/>
                  </a:lnTo>
                  <a:lnTo>
                    <a:pt x="74676" y="4572"/>
                  </a:lnTo>
                  <a:lnTo>
                    <a:pt x="74676" y="6096"/>
                  </a:lnTo>
                  <a:lnTo>
                    <a:pt x="73152" y="6096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04" name="Google Shape;10504;p124"/>
            <p:cNvGrpSpPr/>
            <p:nvPr/>
          </p:nvGrpSpPr>
          <p:grpSpPr>
            <a:xfrm>
              <a:off x="5634156" y="4389120"/>
              <a:ext cx="244649" cy="355219"/>
              <a:chOff x="5634156" y="4389120"/>
              <a:chExt cx="244649" cy="355219"/>
            </a:xfrm>
          </p:grpSpPr>
          <p:pic>
            <p:nvPicPr>
              <p:cNvPr id="10505" name="Google Shape;10505;p124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5634156" y="4514088"/>
                <a:ext cx="103393" cy="1548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506" name="Google Shape;10506;p124"/>
              <p:cNvSpPr/>
              <p:nvPr/>
            </p:nvSpPr>
            <p:spPr>
              <a:xfrm>
                <a:off x="5663183" y="4488180"/>
                <a:ext cx="45720" cy="250189"/>
              </a:xfrm>
              <a:custGeom>
                <a:rect b="b" l="l" r="r" t="t"/>
                <a:pathLst>
                  <a:path extrusionOk="0" h="250189" w="45720">
                    <a:moveTo>
                      <a:pt x="45720" y="0"/>
                    </a:moveTo>
                    <a:lnTo>
                      <a:pt x="35433" y="43934"/>
                    </a:lnTo>
                    <a:lnTo>
                      <a:pt x="26574" y="79629"/>
                    </a:lnTo>
                    <a:lnTo>
                      <a:pt x="21717" y="101346"/>
                    </a:lnTo>
                    <a:lnTo>
                      <a:pt x="13716" y="144779"/>
                    </a:lnTo>
                    <a:lnTo>
                      <a:pt x="5357" y="201572"/>
                    </a:lnTo>
                    <a:lnTo>
                      <a:pt x="2786" y="228076"/>
                    </a:lnTo>
                    <a:lnTo>
                      <a:pt x="2095" y="235458"/>
                    </a:lnTo>
                    <a:lnTo>
                      <a:pt x="1119" y="242839"/>
                    </a:lnTo>
                    <a:lnTo>
                      <a:pt x="0" y="249936"/>
                    </a:lnTo>
                    <a:lnTo>
                      <a:pt x="0" y="240792"/>
                    </a:lnTo>
                    <a:lnTo>
                      <a:pt x="0" y="237743"/>
                    </a:lnTo>
                    <a:lnTo>
                      <a:pt x="3048" y="230124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7" name="Google Shape;10507;p124"/>
              <p:cNvSpPr/>
              <p:nvPr/>
            </p:nvSpPr>
            <p:spPr>
              <a:xfrm>
                <a:off x="5670803" y="4389120"/>
                <a:ext cx="208002" cy="260699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10508" name="Google Shape;10508;p124"/>
              <p:cNvSpPr/>
              <p:nvPr/>
            </p:nvSpPr>
            <p:spPr>
              <a:xfrm>
                <a:off x="5793914" y="4474464"/>
                <a:ext cx="53975" cy="269875"/>
              </a:xfrm>
              <a:custGeom>
                <a:rect b="b" l="l" r="r" t="t"/>
                <a:pathLst>
                  <a:path extrusionOk="0" h="269875" w="53975">
                    <a:moveTo>
                      <a:pt x="53673" y="0"/>
                    </a:moveTo>
                    <a:lnTo>
                      <a:pt x="38885" y="41362"/>
                    </a:lnTo>
                    <a:lnTo>
                      <a:pt x="34361" y="80772"/>
                    </a:lnTo>
                    <a:lnTo>
                      <a:pt x="31384" y="103632"/>
                    </a:lnTo>
                    <a:lnTo>
                      <a:pt x="28122" y="126492"/>
                    </a:lnTo>
                    <a:lnTo>
                      <a:pt x="24717" y="149352"/>
                    </a:lnTo>
                    <a:lnTo>
                      <a:pt x="20145" y="171068"/>
                    </a:lnTo>
                    <a:lnTo>
                      <a:pt x="15573" y="192785"/>
                    </a:lnTo>
                    <a:lnTo>
                      <a:pt x="11001" y="214502"/>
                    </a:lnTo>
                    <a:lnTo>
                      <a:pt x="6429" y="236219"/>
                    </a:lnTo>
                    <a:lnTo>
                      <a:pt x="5048" y="241244"/>
                    </a:lnTo>
                    <a:lnTo>
                      <a:pt x="2238" y="252412"/>
                    </a:lnTo>
                    <a:lnTo>
                      <a:pt x="0" y="263866"/>
                    </a:lnTo>
                    <a:lnTo>
                      <a:pt x="333" y="269748"/>
                    </a:lnTo>
                    <a:lnTo>
                      <a:pt x="1857" y="265176"/>
                    </a:lnTo>
                    <a:lnTo>
                      <a:pt x="3381" y="262128"/>
                    </a:lnTo>
                    <a:lnTo>
                      <a:pt x="4905" y="259080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09" name="Google Shape;10509;p124"/>
            <p:cNvSpPr/>
            <p:nvPr/>
          </p:nvSpPr>
          <p:spPr>
            <a:xfrm>
              <a:off x="5971032" y="4514088"/>
              <a:ext cx="114300" cy="123443"/>
            </a:xfrm>
            <a:prstGeom prst="rect">
              <a:avLst/>
            </a:prstGeom>
            <a:noFill/>
            <a:ln>
              <a:noFill/>
            </a:ln>
          </p:spPr>
        </p:sp>
        <p:grpSp>
          <p:nvGrpSpPr>
            <p:cNvPr id="10510" name="Google Shape;10510;p124"/>
            <p:cNvGrpSpPr/>
            <p:nvPr/>
          </p:nvGrpSpPr>
          <p:grpSpPr>
            <a:xfrm>
              <a:off x="6146291" y="4341876"/>
              <a:ext cx="298704" cy="278629"/>
              <a:chOff x="6146291" y="4341876"/>
              <a:chExt cx="298704" cy="278629"/>
            </a:xfrm>
          </p:grpSpPr>
          <p:sp>
            <p:nvSpPr>
              <p:cNvPr id="10511" name="Google Shape;10511;p124"/>
              <p:cNvSpPr/>
              <p:nvPr/>
            </p:nvSpPr>
            <p:spPr>
              <a:xfrm>
                <a:off x="6146291" y="4507991"/>
                <a:ext cx="103632" cy="112514"/>
              </a:xfrm>
              <a:prstGeom prst="rect">
                <a:avLst/>
              </a:prstGeom>
              <a:noFill/>
              <a:ln>
                <a:noFill/>
              </a:ln>
            </p:spPr>
          </p:sp>
          <p:pic>
            <p:nvPicPr>
              <p:cNvPr id="10512" name="Google Shape;10512;p124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6274308" y="4480369"/>
                <a:ext cx="114300" cy="1297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513" name="Google Shape;10513;p124"/>
              <p:cNvSpPr/>
              <p:nvPr/>
            </p:nvSpPr>
            <p:spPr>
              <a:xfrm>
                <a:off x="6359651" y="4341876"/>
                <a:ext cx="85344" cy="100584"/>
              </a:xfrm>
              <a:prstGeom prst="rect">
                <a:avLst/>
              </a:prstGeom>
              <a:noFill/>
              <a:ln>
                <a:noFill/>
              </a:ln>
            </p:spPr>
          </p:sp>
        </p:grpSp>
        <p:sp>
          <p:nvSpPr>
            <p:cNvPr id="10514" name="Google Shape;10514;p124"/>
            <p:cNvSpPr/>
            <p:nvPr/>
          </p:nvSpPr>
          <p:spPr>
            <a:xfrm>
              <a:off x="6780276" y="4479035"/>
              <a:ext cx="126492" cy="161544"/>
            </a:xfrm>
            <a:prstGeom prst="rect">
              <a:avLst/>
            </a:prstGeom>
            <a:noFill/>
            <a:ln>
              <a:noFill/>
            </a:ln>
          </p:spPr>
        </p:sp>
        <p:sp>
          <p:nvSpPr>
            <p:cNvPr id="10515" name="Google Shape;10515;p124"/>
            <p:cNvSpPr/>
            <p:nvPr/>
          </p:nvSpPr>
          <p:spPr>
            <a:xfrm>
              <a:off x="7205471" y="4511039"/>
              <a:ext cx="134112" cy="140208"/>
            </a:xfrm>
            <a:prstGeom prst="rect">
              <a:avLst/>
            </a:prstGeom>
            <a:noFill/>
            <a:ln>
              <a:noFill/>
            </a:ln>
          </p:spPr>
        </p:sp>
        <p:grpSp>
          <p:nvGrpSpPr>
            <p:cNvPr id="10516" name="Google Shape;10516;p124"/>
            <p:cNvGrpSpPr/>
            <p:nvPr/>
          </p:nvGrpSpPr>
          <p:grpSpPr>
            <a:xfrm>
              <a:off x="7421474" y="4506467"/>
              <a:ext cx="209194" cy="129921"/>
              <a:chOff x="7421474" y="4506467"/>
              <a:chExt cx="209194" cy="129921"/>
            </a:xfrm>
          </p:grpSpPr>
          <p:sp>
            <p:nvSpPr>
              <p:cNvPr id="10517" name="Google Shape;10517;p124"/>
              <p:cNvSpPr/>
              <p:nvPr/>
            </p:nvSpPr>
            <p:spPr>
              <a:xfrm>
                <a:off x="7421474" y="4506467"/>
                <a:ext cx="87272" cy="129921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10518" name="Google Shape;10518;p124"/>
              <p:cNvSpPr/>
              <p:nvPr/>
            </p:nvSpPr>
            <p:spPr>
              <a:xfrm>
                <a:off x="7542276" y="4506467"/>
                <a:ext cx="88392" cy="112776"/>
              </a:xfrm>
              <a:prstGeom prst="rect">
                <a:avLst/>
              </a:prstGeom>
              <a:noFill/>
              <a:ln>
                <a:noFill/>
              </a:ln>
            </p:spPr>
          </p:sp>
        </p:grpSp>
        <p:sp>
          <p:nvSpPr>
            <p:cNvPr id="10519" name="Google Shape;10519;p124"/>
            <p:cNvSpPr/>
            <p:nvPr/>
          </p:nvSpPr>
          <p:spPr>
            <a:xfrm>
              <a:off x="7708392" y="4514088"/>
              <a:ext cx="109728" cy="109728"/>
            </a:xfrm>
            <a:prstGeom prst="rect">
              <a:avLst/>
            </a:prstGeom>
            <a:noFill/>
            <a:ln>
              <a:noFill/>
            </a:ln>
          </p:spPr>
        </p:sp>
        <p:sp>
          <p:nvSpPr>
            <p:cNvPr id="10520" name="Google Shape;10520;p124"/>
            <p:cNvSpPr/>
            <p:nvPr/>
          </p:nvSpPr>
          <p:spPr>
            <a:xfrm>
              <a:off x="7586472" y="4386072"/>
              <a:ext cx="73151" cy="99060"/>
            </a:xfrm>
            <a:prstGeom prst="rect">
              <a:avLst/>
            </a:prstGeom>
            <a:noFill/>
            <a:ln>
              <a:noFill/>
            </a:ln>
          </p:spPr>
        </p:sp>
        <p:grpSp>
          <p:nvGrpSpPr>
            <p:cNvPr id="10521" name="Google Shape;10521;p124"/>
            <p:cNvGrpSpPr/>
            <p:nvPr/>
          </p:nvGrpSpPr>
          <p:grpSpPr>
            <a:xfrm>
              <a:off x="7864720" y="4338827"/>
              <a:ext cx="252103" cy="278893"/>
              <a:chOff x="7864720" y="4338827"/>
              <a:chExt cx="252103" cy="278893"/>
            </a:xfrm>
          </p:grpSpPr>
          <p:pic>
            <p:nvPicPr>
              <p:cNvPr id="10522" name="Google Shape;10522;p124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7864720" y="4494276"/>
                <a:ext cx="76842" cy="1234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523" name="Google Shape;10523;p124"/>
              <p:cNvSpPr/>
              <p:nvPr/>
            </p:nvSpPr>
            <p:spPr>
              <a:xfrm>
                <a:off x="7984235" y="4465319"/>
                <a:ext cx="103632" cy="114300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10524" name="Google Shape;10524;p124"/>
              <p:cNvSpPr/>
              <p:nvPr/>
            </p:nvSpPr>
            <p:spPr>
              <a:xfrm>
                <a:off x="8025383" y="4338827"/>
                <a:ext cx="91440" cy="88392"/>
              </a:xfrm>
              <a:prstGeom prst="rect">
                <a:avLst/>
              </a:prstGeom>
              <a:noFill/>
              <a:ln>
                <a:noFill/>
              </a:ln>
            </p:spPr>
          </p:sp>
        </p:grpSp>
        <p:grpSp>
          <p:nvGrpSpPr>
            <p:cNvPr id="10525" name="Google Shape;10525;p124"/>
            <p:cNvGrpSpPr/>
            <p:nvPr/>
          </p:nvGrpSpPr>
          <p:grpSpPr>
            <a:xfrm>
              <a:off x="8303300" y="4322302"/>
              <a:ext cx="285653" cy="335167"/>
              <a:chOff x="8303300" y="4322302"/>
              <a:chExt cx="285653" cy="335167"/>
            </a:xfrm>
          </p:grpSpPr>
          <p:sp>
            <p:nvSpPr>
              <p:cNvPr id="10526" name="Google Shape;10526;p124"/>
              <p:cNvSpPr/>
              <p:nvPr/>
            </p:nvSpPr>
            <p:spPr>
              <a:xfrm>
                <a:off x="8303300" y="4455604"/>
                <a:ext cx="124182" cy="119919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10527" name="Google Shape;10527;p124"/>
              <p:cNvSpPr/>
              <p:nvPr/>
            </p:nvSpPr>
            <p:spPr>
              <a:xfrm>
                <a:off x="8337804" y="4410455"/>
                <a:ext cx="35559" cy="247014"/>
              </a:xfrm>
              <a:custGeom>
                <a:rect b="b" l="l" r="r" t="t"/>
                <a:pathLst>
                  <a:path extrusionOk="0" h="247014" w="35559">
                    <a:moveTo>
                      <a:pt x="35051" y="0"/>
                    </a:moveTo>
                    <a:lnTo>
                      <a:pt x="23479" y="50149"/>
                    </a:lnTo>
                    <a:lnTo>
                      <a:pt x="19264" y="90320"/>
                    </a:lnTo>
                    <a:lnTo>
                      <a:pt x="17335" y="112204"/>
                    </a:lnTo>
                    <a:lnTo>
                      <a:pt x="15120" y="134373"/>
                    </a:lnTo>
                    <a:lnTo>
                      <a:pt x="12191" y="156972"/>
                    </a:lnTo>
                    <a:lnTo>
                      <a:pt x="9691" y="174355"/>
                    </a:lnTo>
                    <a:lnTo>
                      <a:pt x="7048" y="192024"/>
                    </a:lnTo>
                    <a:lnTo>
                      <a:pt x="4691" y="209692"/>
                    </a:lnTo>
                    <a:lnTo>
                      <a:pt x="3047" y="227076"/>
                    </a:lnTo>
                    <a:lnTo>
                      <a:pt x="1523" y="234695"/>
                    </a:lnTo>
                    <a:lnTo>
                      <a:pt x="1523" y="240792"/>
                    </a:lnTo>
                    <a:lnTo>
                      <a:pt x="0" y="246888"/>
                    </a:lnTo>
                    <a:lnTo>
                      <a:pt x="785" y="236624"/>
                    </a:lnTo>
                    <a:lnTo>
                      <a:pt x="2857" y="226504"/>
                    </a:lnTo>
                    <a:lnTo>
                      <a:pt x="5786" y="216669"/>
                    </a:lnTo>
                    <a:lnTo>
                      <a:pt x="9143" y="207264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528" name="Google Shape;10528;p124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8372856" y="4322302"/>
                <a:ext cx="216097" cy="2407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529" name="Google Shape;10529;p124"/>
              <p:cNvSpPr/>
              <p:nvPr/>
            </p:nvSpPr>
            <p:spPr>
              <a:xfrm>
                <a:off x="8505444" y="4395215"/>
                <a:ext cx="48895" cy="245745"/>
              </a:xfrm>
              <a:custGeom>
                <a:rect b="b" l="l" r="r" t="t"/>
                <a:pathLst>
                  <a:path extrusionOk="0" h="245745" w="48895">
                    <a:moveTo>
                      <a:pt x="48768" y="0"/>
                    </a:moveTo>
                    <a:lnTo>
                      <a:pt x="34837" y="39219"/>
                    </a:lnTo>
                    <a:lnTo>
                      <a:pt x="29194" y="75438"/>
                    </a:lnTo>
                    <a:lnTo>
                      <a:pt x="25527" y="96012"/>
                    </a:lnTo>
                    <a:lnTo>
                      <a:pt x="21288" y="116586"/>
                    </a:lnTo>
                    <a:lnTo>
                      <a:pt x="16764" y="137160"/>
                    </a:lnTo>
                    <a:lnTo>
                      <a:pt x="12477" y="156352"/>
                    </a:lnTo>
                    <a:lnTo>
                      <a:pt x="8763" y="175260"/>
                    </a:lnTo>
                    <a:lnTo>
                      <a:pt x="5619" y="194167"/>
                    </a:lnTo>
                    <a:lnTo>
                      <a:pt x="3048" y="213359"/>
                    </a:lnTo>
                    <a:lnTo>
                      <a:pt x="1928" y="221099"/>
                    </a:lnTo>
                    <a:lnTo>
                      <a:pt x="952" y="228409"/>
                    </a:lnTo>
                    <a:lnTo>
                      <a:pt x="261" y="235434"/>
                    </a:lnTo>
                    <a:lnTo>
                      <a:pt x="0" y="242316"/>
                    </a:lnTo>
                    <a:lnTo>
                      <a:pt x="0" y="245364"/>
                    </a:lnTo>
                    <a:lnTo>
                      <a:pt x="1524" y="237743"/>
                    </a:lnTo>
                    <a:lnTo>
                      <a:pt x="1524" y="234695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30" name="Google Shape;10530;p124"/>
            <p:cNvGrpSpPr/>
            <p:nvPr/>
          </p:nvGrpSpPr>
          <p:grpSpPr>
            <a:xfrm>
              <a:off x="9140952" y="4587216"/>
              <a:ext cx="607313" cy="277392"/>
              <a:chOff x="9140952" y="4587216"/>
              <a:chExt cx="607313" cy="277392"/>
            </a:xfrm>
          </p:grpSpPr>
          <p:sp>
            <p:nvSpPr>
              <p:cNvPr id="10531" name="Google Shape;10531;p124"/>
              <p:cNvSpPr/>
              <p:nvPr/>
            </p:nvSpPr>
            <p:spPr>
              <a:xfrm>
                <a:off x="9140952" y="4684776"/>
                <a:ext cx="339852" cy="179832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10532" name="Google Shape;10532;p124"/>
              <p:cNvSpPr/>
              <p:nvPr/>
            </p:nvSpPr>
            <p:spPr>
              <a:xfrm>
                <a:off x="9454896" y="4648200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15240" y="4571"/>
                    </a:moveTo>
                    <a:lnTo>
                      <a:pt x="15240" y="7619"/>
                    </a:lnTo>
                    <a:lnTo>
                      <a:pt x="15240" y="12191"/>
                    </a:lnTo>
                    <a:lnTo>
                      <a:pt x="12192" y="15239"/>
                    </a:lnTo>
                    <a:lnTo>
                      <a:pt x="3048" y="15239"/>
                    </a:lnTo>
                    <a:lnTo>
                      <a:pt x="0" y="12191"/>
                    </a:lnTo>
                    <a:lnTo>
                      <a:pt x="0" y="4571"/>
                    </a:lnTo>
                    <a:lnTo>
                      <a:pt x="3048" y="0"/>
                    </a:lnTo>
                    <a:lnTo>
                      <a:pt x="12192" y="0"/>
                    </a:lnTo>
                    <a:lnTo>
                      <a:pt x="15240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3" name="Google Shape;10533;p124"/>
              <p:cNvSpPr/>
              <p:nvPr/>
            </p:nvSpPr>
            <p:spPr>
              <a:xfrm>
                <a:off x="9515856" y="4636008"/>
                <a:ext cx="118872" cy="192309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10534" name="Google Shape;10534;p124"/>
              <p:cNvSpPr/>
              <p:nvPr/>
            </p:nvSpPr>
            <p:spPr>
              <a:xfrm>
                <a:off x="9622536" y="4587216"/>
                <a:ext cx="125729" cy="267335"/>
              </a:xfrm>
              <a:custGeom>
                <a:rect b="b" l="l" r="r" t="t"/>
                <a:pathLst>
                  <a:path extrusionOk="0" h="267335" w="125729">
                    <a:moveTo>
                      <a:pt x="36575" y="3071"/>
                    </a:moveTo>
                    <a:lnTo>
                      <a:pt x="48339" y="0"/>
                    </a:lnTo>
                    <a:lnTo>
                      <a:pt x="57530" y="214"/>
                    </a:lnTo>
                    <a:lnTo>
                      <a:pt x="66151" y="4143"/>
                    </a:lnTo>
                    <a:lnTo>
                      <a:pt x="99440" y="37552"/>
                    </a:lnTo>
                    <a:lnTo>
                      <a:pt x="121967" y="86486"/>
                    </a:lnTo>
                    <a:lnTo>
                      <a:pt x="125682" y="124539"/>
                    </a:lnTo>
                    <a:lnTo>
                      <a:pt x="124967" y="143279"/>
                    </a:lnTo>
                    <a:lnTo>
                      <a:pt x="112537" y="191500"/>
                    </a:lnTo>
                    <a:lnTo>
                      <a:pt x="78866" y="234910"/>
                    </a:lnTo>
                    <a:lnTo>
                      <a:pt x="45719" y="256055"/>
                    </a:lnTo>
                    <a:lnTo>
                      <a:pt x="12072" y="265485"/>
                    </a:lnTo>
                    <a:lnTo>
                      <a:pt x="0" y="266723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35" name="Google Shape;10535;p124"/>
            <p:cNvSpPr/>
            <p:nvPr/>
          </p:nvSpPr>
          <p:spPr>
            <a:xfrm>
              <a:off x="7330440" y="5177028"/>
              <a:ext cx="102108" cy="108203"/>
            </a:xfrm>
            <a:prstGeom prst="rect">
              <a:avLst/>
            </a:prstGeom>
            <a:noFill/>
            <a:ln>
              <a:noFill/>
            </a:ln>
          </p:spPr>
        </p:sp>
        <p:pic>
          <p:nvPicPr>
            <p:cNvPr id="10536" name="Google Shape;10536;p124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7505700" y="5167883"/>
              <a:ext cx="86868" cy="1188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37" name="Google Shape;10537;p124"/>
            <p:cNvSpPr/>
            <p:nvPr/>
          </p:nvSpPr>
          <p:spPr>
            <a:xfrm>
              <a:off x="7642859" y="5091684"/>
              <a:ext cx="152399" cy="181356"/>
            </a:xfrm>
            <a:prstGeom prst="rect">
              <a:avLst/>
            </a:prstGeom>
            <a:noFill/>
            <a:ln>
              <a:noFill/>
            </a:ln>
          </p:spPr>
        </p:sp>
        <p:grpSp>
          <p:nvGrpSpPr>
            <p:cNvPr id="10538" name="Google Shape;10538;p124"/>
            <p:cNvGrpSpPr/>
            <p:nvPr/>
          </p:nvGrpSpPr>
          <p:grpSpPr>
            <a:xfrm>
              <a:off x="7862887" y="5023104"/>
              <a:ext cx="290512" cy="294132"/>
              <a:chOff x="7862887" y="5023104"/>
              <a:chExt cx="290512" cy="294132"/>
            </a:xfrm>
          </p:grpSpPr>
          <p:sp>
            <p:nvSpPr>
              <p:cNvPr id="10539" name="Google Shape;10539;p124"/>
              <p:cNvSpPr/>
              <p:nvPr/>
            </p:nvSpPr>
            <p:spPr>
              <a:xfrm>
                <a:off x="7862887" y="5023104"/>
                <a:ext cx="148780" cy="280416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10540" name="Google Shape;10540;p124"/>
              <p:cNvSpPr/>
              <p:nvPr/>
            </p:nvSpPr>
            <p:spPr>
              <a:xfrm>
                <a:off x="8050672" y="5081016"/>
                <a:ext cx="102727" cy="236220"/>
              </a:xfrm>
              <a:prstGeom prst="rect">
                <a:avLst/>
              </a:prstGeom>
              <a:noFill/>
              <a:ln>
                <a:noFill/>
              </a:ln>
            </p:spPr>
          </p:sp>
        </p:grpSp>
        <p:sp>
          <p:nvSpPr>
            <p:cNvPr id="10541" name="Google Shape;10541;p124"/>
            <p:cNvSpPr/>
            <p:nvPr/>
          </p:nvSpPr>
          <p:spPr>
            <a:xfrm>
              <a:off x="4663440" y="4352544"/>
              <a:ext cx="230504" cy="612775"/>
            </a:xfrm>
            <a:custGeom>
              <a:rect b="b" l="l" r="r" t="t"/>
              <a:pathLst>
                <a:path extrusionOk="0" h="612775" w="230504">
                  <a:moveTo>
                    <a:pt x="230124" y="0"/>
                  </a:moveTo>
                  <a:lnTo>
                    <a:pt x="203835" y="61912"/>
                  </a:lnTo>
                  <a:lnTo>
                    <a:pt x="179832" y="124968"/>
                  </a:lnTo>
                  <a:lnTo>
                    <a:pt x="163372" y="170688"/>
                  </a:lnTo>
                  <a:lnTo>
                    <a:pt x="146913" y="216408"/>
                  </a:lnTo>
                  <a:lnTo>
                    <a:pt x="130454" y="262128"/>
                  </a:lnTo>
                  <a:lnTo>
                    <a:pt x="113995" y="307847"/>
                  </a:lnTo>
                  <a:lnTo>
                    <a:pt x="97536" y="353567"/>
                  </a:lnTo>
                  <a:lnTo>
                    <a:pt x="80367" y="401312"/>
                  </a:lnTo>
                  <a:lnTo>
                    <a:pt x="63055" y="448627"/>
                  </a:lnTo>
                  <a:lnTo>
                    <a:pt x="45458" y="495657"/>
                  </a:lnTo>
                  <a:lnTo>
                    <a:pt x="27431" y="542543"/>
                  </a:lnTo>
                  <a:lnTo>
                    <a:pt x="21431" y="560570"/>
                  </a:lnTo>
                  <a:lnTo>
                    <a:pt x="14858" y="578167"/>
                  </a:lnTo>
                  <a:lnTo>
                    <a:pt x="7715" y="595479"/>
                  </a:lnTo>
                  <a:lnTo>
                    <a:pt x="0" y="612647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42" name="Google Shape;10542;p124"/>
            <p:cNvGrpSpPr/>
            <p:nvPr/>
          </p:nvGrpSpPr>
          <p:grpSpPr>
            <a:xfrm>
              <a:off x="7606284" y="4866132"/>
              <a:ext cx="299084" cy="600964"/>
              <a:chOff x="7606284" y="4866132"/>
              <a:chExt cx="299084" cy="600964"/>
            </a:xfrm>
          </p:grpSpPr>
          <p:sp>
            <p:nvSpPr>
              <p:cNvPr id="10543" name="Google Shape;10543;p124"/>
              <p:cNvSpPr/>
              <p:nvPr/>
            </p:nvSpPr>
            <p:spPr>
              <a:xfrm>
                <a:off x="7606284" y="4951476"/>
                <a:ext cx="299084" cy="515620"/>
              </a:xfrm>
              <a:custGeom>
                <a:rect b="b" l="l" r="r" t="t"/>
                <a:pathLst>
                  <a:path extrusionOk="0" h="515620" w="299084">
                    <a:moveTo>
                      <a:pt x="298704" y="0"/>
                    </a:moveTo>
                    <a:lnTo>
                      <a:pt x="284583" y="28813"/>
                    </a:lnTo>
                    <a:lnTo>
                      <a:pt x="271462" y="57911"/>
                    </a:lnTo>
                    <a:lnTo>
                      <a:pt x="258627" y="87010"/>
                    </a:lnTo>
                    <a:lnTo>
                      <a:pt x="245364" y="115824"/>
                    </a:lnTo>
                    <a:lnTo>
                      <a:pt x="224218" y="163520"/>
                    </a:lnTo>
                    <a:lnTo>
                      <a:pt x="201930" y="210502"/>
                    </a:lnTo>
                    <a:lnTo>
                      <a:pt x="178498" y="256627"/>
                    </a:lnTo>
                    <a:lnTo>
                      <a:pt x="153924" y="301752"/>
                    </a:lnTo>
                    <a:lnTo>
                      <a:pt x="131635" y="341471"/>
                    </a:lnTo>
                    <a:lnTo>
                      <a:pt x="108204" y="380619"/>
                    </a:lnTo>
                    <a:lnTo>
                      <a:pt x="83629" y="419195"/>
                    </a:lnTo>
                    <a:lnTo>
                      <a:pt x="57912" y="457200"/>
                    </a:lnTo>
                    <a:lnTo>
                      <a:pt x="45648" y="475464"/>
                    </a:lnTo>
                    <a:lnTo>
                      <a:pt x="32956" y="491299"/>
                    </a:lnTo>
                    <a:lnTo>
                      <a:pt x="18264" y="504563"/>
                    </a:lnTo>
                    <a:lnTo>
                      <a:pt x="0" y="515112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4" name="Google Shape;10544;p124"/>
              <p:cNvSpPr/>
              <p:nvPr/>
            </p:nvSpPr>
            <p:spPr>
              <a:xfrm>
                <a:off x="7660552" y="4866132"/>
                <a:ext cx="76795" cy="97535"/>
              </a:xfrm>
              <a:prstGeom prst="rect">
                <a:avLst/>
              </a:prstGeom>
              <a:noFill/>
              <a:ln>
                <a:noFill/>
              </a:ln>
            </p:spPr>
          </p:sp>
        </p:grpSp>
        <p:grpSp>
          <p:nvGrpSpPr>
            <p:cNvPr id="10545" name="Google Shape;10545;p124"/>
            <p:cNvGrpSpPr/>
            <p:nvPr/>
          </p:nvGrpSpPr>
          <p:grpSpPr>
            <a:xfrm>
              <a:off x="7603236" y="4704587"/>
              <a:ext cx="198120" cy="143256"/>
              <a:chOff x="7603236" y="4704587"/>
              <a:chExt cx="198120" cy="143256"/>
            </a:xfrm>
          </p:grpSpPr>
          <p:sp>
            <p:nvSpPr>
              <p:cNvPr id="10546" name="Google Shape;10546;p124"/>
              <p:cNvSpPr/>
              <p:nvPr/>
            </p:nvSpPr>
            <p:spPr>
              <a:xfrm>
                <a:off x="7603236" y="4704587"/>
                <a:ext cx="198120" cy="29210"/>
              </a:xfrm>
              <a:custGeom>
                <a:rect b="b" l="l" r="r" t="t"/>
                <a:pathLst>
                  <a:path extrusionOk="0" h="29210" w="198120">
                    <a:moveTo>
                      <a:pt x="0" y="0"/>
                    </a:moveTo>
                    <a:lnTo>
                      <a:pt x="6953" y="7858"/>
                    </a:lnTo>
                    <a:lnTo>
                      <a:pt x="14478" y="14859"/>
                    </a:lnTo>
                    <a:lnTo>
                      <a:pt x="23145" y="20145"/>
                    </a:lnTo>
                    <a:lnTo>
                      <a:pt x="33528" y="22859"/>
                    </a:lnTo>
                    <a:lnTo>
                      <a:pt x="40790" y="22550"/>
                    </a:lnTo>
                    <a:lnTo>
                      <a:pt x="47053" y="21526"/>
                    </a:lnTo>
                    <a:lnTo>
                      <a:pt x="53030" y="19645"/>
                    </a:lnTo>
                    <a:lnTo>
                      <a:pt x="59436" y="16763"/>
                    </a:lnTo>
                    <a:lnTo>
                      <a:pt x="67056" y="13715"/>
                    </a:lnTo>
                    <a:lnTo>
                      <a:pt x="73152" y="7619"/>
                    </a:lnTo>
                    <a:lnTo>
                      <a:pt x="80772" y="4571"/>
                    </a:lnTo>
                    <a:lnTo>
                      <a:pt x="86868" y="3047"/>
                    </a:lnTo>
                    <a:lnTo>
                      <a:pt x="96012" y="3047"/>
                    </a:lnTo>
                    <a:lnTo>
                      <a:pt x="100584" y="4571"/>
                    </a:lnTo>
                    <a:lnTo>
                      <a:pt x="108204" y="7619"/>
                    </a:lnTo>
                    <a:lnTo>
                      <a:pt x="114300" y="13715"/>
                    </a:lnTo>
                    <a:lnTo>
                      <a:pt x="120396" y="18287"/>
                    </a:lnTo>
                    <a:lnTo>
                      <a:pt x="123444" y="21335"/>
                    </a:lnTo>
                    <a:lnTo>
                      <a:pt x="126491" y="24383"/>
                    </a:lnTo>
                    <a:lnTo>
                      <a:pt x="128016" y="28955"/>
                    </a:lnTo>
                    <a:lnTo>
                      <a:pt x="129539" y="28955"/>
                    </a:lnTo>
                    <a:lnTo>
                      <a:pt x="131064" y="27431"/>
                    </a:lnTo>
                    <a:lnTo>
                      <a:pt x="173736" y="9143"/>
                    </a:lnTo>
                    <a:lnTo>
                      <a:pt x="181356" y="12191"/>
                    </a:lnTo>
                    <a:lnTo>
                      <a:pt x="185928" y="13715"/>
                    </a:lnTo>
                    <a:lnTo>
                      <a:pt x="190500" y="16763"/>
                    </a:lnTo>
                    <a:lnTo>
                      <a:pt x="195072" y="18287"/>
                    </a:lnTo>
                    <a:lnTo>
                      <a:pt x="196595" y="19811"/>
                    </a:lnTo>
                    <a:lnTo>
                      <a:pt x="196595" y="15239"/>
                    </a:lnTo>
                    <a:lnTo>
                      <a:pt x="198119" y="12191"/>
                    </a:lnTo>
                    <a:lnTo>
                      <a:pt x="195072" y="9143"/>
                    </a:lnTo>
                    <a:lnTo>
                      <a:pt x="192024" y="6095"/>
                    </a:lnTo>
                    <a:lnTo>
                      <a:pt x="190500" y="6095"/>
                    </a:lnTo>
                    <a:lnTo>
                      <a:pt x="188976" y="4571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7" name="Google Shape;10547;p124"/>
              <p:cNvSpPr/>
              <p:nvPr/>
            </p:nvSpPr>
            <p:spPr>
              <a:xfrm>
                <a:off x="7714488" y="4768595"/>
                <a:ext cx="83820" cy="79248"/>
              </a:xfrm>
              <a:prstGeom prst="rect">
                <a:avLst/>
              </a:prstGeom>
              <a:noFill/>
              <a:ln>
                <a:noFill/>
              </a:ln>
            </p:spPr>
          </p:sp>
        </p:grpSp>
        <p:grpSp>
          <p:nvGrpSpPr>
            <p:cNvPr id="10548" name="Google Shape;10548;p124"/>
            <p:cNvGrpSpPr/>
            <p:nvPr/>
          </p:nvGrpSpPr>
          <p:grpSpPr>
            <a:xfrm>
              <a:off x="4326635" y="5983223"/>
              <a:ext cx="509016" cy="211788"/>
              <a:chOff x="4326635" y="5983223"/>
              <a:chExt cx="509016" cy="211788"/>
            </a:xfrm>
          </p:grpSpPr>
          <p:sp>
            <p:nvSpPr>
              <p:cNvPr id="10549" name="Google Shape;10549;p124"/>
              <p:cNvSpPr/>
              <p:nvPr/>
            </p:nvSpPr>
            <p:spPr>
              <a:xfrm>
                <a:off x="4326635" y="5983223"/>
                <a:ext cx="220979" cy="209311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10550" name="Google Shape;10550;p124"/>
              <p:cNvSpPr/>
              <p:nvPr/>
            </p:nvSpPr>
            <p:spPr>
              <a:xfrm>
                <a:off x="4567404" y="6031991"/>
                <a:ext cx="268247" cy="163020"/>
              </a:xfrm>
              <a:prstGeom prst="rect">
                <a:avLst/>
              </a:prstGeom>
              <a:noFill/>
              <a:ln>
                <a:noFill/>
              </a:ln>
            </p:spPr>
          </p:sp>
        </p:grpSp>
        <p:sp>
          <p:nvSpPr>
            <p:cNvPr id="10551" name="Google Shape;10551;p124"/>
            <p:cNvSpPr/>
            <p:nvPr/>
          </p:nvSpPr>
          <p:spPr>
            <a:xfrm>
              <a:off x="5002934" y="5838444"/>
              <a:ext cx="146685" cy="447675"/>
            </a:xfrm>
            <a:custGeom>
              <a:rect b="b" l="l" r="r" t="t"/>
              <a:pathLst>
                <a:path extrusionOk="0" h="447675" w="146685">
                  <a:moveTo>
                    <a:pt x="49125" y="0"/>
                  </a:moveTo>
                  <a:lnTo>
                    <a:pt x="33313" y="36957"/>
                  </a:lnTo>
                  <a:lnTo>
                    <a:pt x="23217" y="76200"/>
                  </a:lnTo>
                  <a:lnTo>
                    <a:pt x="14930" y="116490"/>
                  </a:lnTo>
                  <a:lnTo>
                    <a:pt x="8358" y="157353"/>
                  </a:lnTo>
                  <a:lnTo>
                    <a:pt x="3500" y="198786"/>
                  </a:lnTo>
                  <a:lnTo>
                    <a:pt x="357" y="240792"/>
                  </a:lnTo>
                  <a:lnTo>
                    <a:pt x="0" y="277320"/>
                  </a:lnTo>
                  <a:lnTo>
                    <a:pt x="2071" y="313563"/>
                  </a:lnTo>
                  <a:lnTo>
                    <a:pt x="18645" y="384048"/>
                  </a:lnTo>
                  <a:lnTo>
                    <a:pt x="43410" y="420623"/>
                  </a:lnTo>
                  <a:lnTo>
                    <a:pt x="79605" y="443484"/>
                  </a:lnTo>
                  <a:lnTo>
                    <a:pt x="113133" y="447484"/>
                  </a:lnTo>
                  <a:lnTo>
                    <a:pt x="130182" y="446270"/>
                  </a:lnTo>
                  <a:lnTo>
                    <a:pt x="146661" y="443484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52" name="Google Shape;10552;p124"/>
            <p:cNvGrpSpPr/>
            <p:nvPr/>
          </p:nvGrpSpPr>
          <p:grpSpPr>
            <a:xfrm>
              <a:off x="5259204" y="5876544"/>
              <a:ext cx="246054" cy="372109"/>
              <a:chOff x="5259204" y="5876544"/>
              <a:chExt cx="246054" cy="372109"/>
            </a:xfrm>
          </p:grpSpPr>
          <p:pic>
            <p:nvPicPr>
              <p:cNvPr id="10553" name="Google Shape;10553;p124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5259204" y="6020609"/>
                <a:ext cx="96393" cy="1515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554" name="Google Shape;10554;p124"/>
              <p:cNvSpPr/>
              <p:nvPr/>
            </p:nvSpPr>
            <p:spPr>
              <a:xfrm>
                <a:off x="5294376" y="5989320"/>
                <a:ext cx="24764" cy="256539"/>
              </a:xfrm>
              <a:custGeom>
                <a:rect b="b" l="l" r="r" t="t"/>
                <a:pathLst>
                  <a:path extrusionOk="0" h="256539" w="24764">
                    <a:moveTo>
                      <a:pt x="24384" y="0"/>
                    </a:moveTo>
                    <a:lnTo>
                      <a:pt x="19978" y="16049"/>
                    </a:lnTo>
                    <a:lnTo>
                      <a:pt x="17716" y="32385"/>
                    </a:lnTo>
                    <a:lnTo>
                      <a:pt x="16883" y="49291"/>
                    </a:lnTo>
                    <a:lnTo>
                      <a:pt x="16764" y="67056"/>
                    </a:lnTo>
                    <a:lnTo>
                      <a:pt x="15359" y="91082"/>
                    </a:lnTo>
                    <a:lnTo>
                      <a:pt x="13525" y="115252"/>
                    </a:lnTo>
                    <a:lnTo>
                      <a:pt x="11406" y="139707"/>
                    </a:lnTo>
                    <a:lnTo>
                      <a:pt x="9144" y="164592"/>
                    </a:lnTo>
                    <a:lnTo>
                      <a:pt x="7096" y="186309"/>
                    </a:lnTo>
                    <a:lnTo>
                      <a:pt x="5334" y="208026"/>
                    </a:lnTo>
                    <a:lnTo>
                      <a:pt x="3571" y="229743"/>
                    </a:lnTo>
                    <a:lnTo>
                      <a:pt x="1524" y="251460"/>
                    </a:lnTo>
                    <a:lnTo>
                      <a:pt x="1524" y="254507"/>
                    </a:lnTo>
                    <a:lnTo>
                      <a:pt x="0" y="256031"/>
                    </a:lnTo>
                    <a:lnTo>
                      <a:pt x="0" y="249936"/>
                    </a:lnTo>
                    <a:lnTo>
                      <a:pt x="0" y="242316"/>
                    </a:lnTo>
                    <a:lnTo>
                      <a:pt x="0" y="234695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5" name="Google Shape;10555;p124"/>
              <p:cNvSpPr/>
              <p:nvPr/>
            </p:nvSpPr>
            <p:spPr>
              <a:xfrm>
                <a:off x="5297424" y="5876544"/>
                <a:ext cx="70104" cy="108203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10556" name="Google Shape;10556;p124"/>
              <p:cNvSpPr/>
              <p:nvPr/>
            </p:nvSpPr>
            <p:spPr>
              <a:xfrm>
                <a:off x="5410199" y="6027420"/>
                <a:ext cx="95059" cy="129349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10557" name="Google Shape;10557;p124"/>
              <p:cNvSpPr/>
              <p:nvPr/>
            </p:nvSpPr>
            <p:spPr>
              <a:xfrm>
                <a:off x="5448300" y="5945124"/>
                <a:ext cx="36829" cy="303529"/>
              </a:xfrm>
              <a:custGeom>
                <a:rect b="b" l="l" r="r" t="t"/>
                <a:pathLst>
                  <a:path extrusionOk="0" h="303529" w="36829">
                    <a:moveTo>
                      <a:pt x="36575" y="0"/>
                    </a:moveTo>
                    <a:lnTo>
                      <a:pt x="29503" y="14454"/>
                    </a:lnTo>
                    <a:lnTo>
                      <a:pt x="25717" y="28765"/>
                    </a:lnTo>
                    <a:lnTo>
                      <a:pt x="23931" y="43934"/>
                    </a:lnTo>
                    <a:lnTo>
                      <a:pt x="22859" y="60960"/>
                    </a:lnTo>
                    <a:lnTo>
                      <a:pt x="19669" y="92987"/>
                    </a:lnTo>
                    <a:lnTo>
                      <a:pt x="16763" y="125158"/>
                    </a:lnTo>
                    <a:lnTo>
                      <a:pt x="13858" y="157614"/>
                    </a:lnTo>
                    <a:lnTo>
                      <a:pt x="10667" y="190500"/>
                    </a:lnTo>
                    <a:lnTo>
                      <a:pt x="6095" y="230314"/>
                    </a:lnTo>
                    <a:lnTo>
                      <a:pt x="1523" y="271272"/>
                    </a:lnTo>
                    <a:lnTo>
                      <a:pt x="1285" y="279249"/>
                    </a:lnTo>
                    <a:lnTo>
                      <a:pt x="761" y="287083"/>
                    </a:lnTo>
                    <a:lnTo>
                      <a:pt x="238" y="294632"/>
                    </a:lnTo>
                    <a:lnTo>
                      <a:pt x="0" y="301752"/>
                    </a:lnTo>
                    <a:lnTo>
                      <a:pt x="261" y="302942"/>
                    </a:lnTo>
                    <a:lnTo>
                      <a:pt x="952" y="297561"/>
                    </a:lnTo>
                    <a:lnTo>
                      <a:pt x="1928" y="289321"/>
                    </a:lnTo>
                    <a:lnTo>
                      <a:pt x="3047" y="281940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58" name="Google Shape;10558;p124"/>
            <p:cNvSpPr/>
            <p:nvPr/>
          </p:nvSpPr>
          <p:spPr>
            <a:xfrm>
              <a:off x="5803392" y="6103620"/>
              <a:ext cx="117475" cy="10795"/>
            </a:xfrm>
            <a:custGeom>
              <a:rect b="b" l="l" r="r" t="t"/>
              <a:pathLst>
                <a:path extrusionOk="0" h="10795" w="117475">
                  <a:moveTo>
                    <a:pt x="0" y="10668"/>
                  </a:moveTo>
                  <a:lnTo>
                    <a:pt x="44195" y="7620"/>
                  </a:lnTo>
                  <a:lnTo>
                    <a:pt x="59055" y="5595"/>
                  </a:lnTo>
                  <a:lnTo>
                    <a:pt x="73914" y="4000"/>
                  </a:lnTo>
                  <a:lnTo>
                    <a:pt x="88773" y="2690"/>
                  </a:lnTo>
                  <a:lnTo>
                    <a:pt x="103632" y="1524"/>
                  </a:lnTo>
                  <a:lnTo>
                    <a:pt x="109728" y="1524"/>
                  </a:lnTo>
                  <a:lnTo>
                    <a:pt x="111252" y="1524"/>
                  </a:lnTo>
                  <a:lnTo>
                    <a:pt x="117348" y="1524"/>
                  </a:lnTo>
                  <a:lnTo>
                    <a:pt x="114300" y="1524"/>
                  </a:lnTo>
                  <a:lnTo>
                    <a:pt x="111252" y="0"/>
                  </a:lnTo>
                  <a:lnTo>
                    <a:pt x="108204" y="1524"/>
                  </a:lnTo>
                  <a:lnTo>
                    <a:pt x="105155" y="3048"/>
                  </a:lnTo>
                  <a:lnTo>
                    <a:pt x="102108" y="4572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59" name="Google Shape;10559;p124"/>
            <p:cNvGrpSpPr/>
            <p:nvPr/>
          </p:nvGrpSpPr>
          <p:grpSpPr>
            <a:xfrm>
              <a:off x="6249923" y="5843016"/>
              <a:ext cx="282345" cy="380999"/>
              <a:chOff x="6249923" y="5843016"/>
              <a:chExt cx="282345" cy="380999"/>
            </a:xfrm>
          </p:grpSpPr>
          <p:sp>
            <p:nvSpPr>
              <p:cNvPr id="10560" name="Google Shape;10560;p124"/>
              <p:cNvSpPr/>
              <p:nvPr/>
            </p:nvSpPr>
            <p:spPr>
              <a:xfrm>
                <a:off x="6249923" y="5996940"/>
                <a:ext cx="100965" cy="227075"/>
              </a:xfrm>
              <a:prstGeom prst="rect">
                <a:avLst/>
              </a:prstGeom>
              <a:noFill/>
              <a:ln>
                <a:noFill/>
              </a:ln>
            </p:spPr>
          </p:sp>
          <p:pic>
            <p:nvPicPr>
              <p:cNvPr id="10561" name="Google Shape;10561;p124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6303263" y="5843016"/>
                <a:ext cx="82296" cy="115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562" name="Google Shape;10562;p124"/>
              <p:cNvSpPr/>
              <p:nvPr/>
            </p:nvSpPr>
            <p:spPr>
              <a:xfrm>
                <a:off x="6428089" y="5986272"/>
                <a:ext cx="104179" cy="135636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10563" name="Google Shape;10563;p124"/>
              <p:cNvSpPr/>
              <p:nvPr/>
            </p:nvSpPr>
            <p:spPr>
              <a:xfrm>
                <a:off x="6457188" y="5920740"/>
                <a:ext cx="40004" cy="268604"/>
              </a:xfrm>
              <a:custGeom>
                <a:rect b="b" l="l" r="r" t="t"/>
                <a:pathLst>
                  <a:path extrusionOk="0" h="268604" w="40004">
                    <a:moveTo>
                      <a:pt x="39624" y="0"/>
                    </a:moveTo>
                    <a:lnTo>
                      <a:pt x="33408" y="18764"/>
                    </a:lnTo>
                    <a:lnTo>
                      <a:pt x="29908" y="36957"/>
                    </a:lnTo>
                    <a:lnTo>
                      <a:pt x="27836" y="55721"/>
                    </a:lnTo>
                    <a:lnTo>
                      <a:pt x="25908" y="76200"/>
                    </a:lnTo>
                    <a:lnTo>
                      <a:pt x="22431" y="110728"/>
                    </a:lnTo>
                    <a:lnTo>
                      <a:pt x="18669" y="145541"/>
                    </a:lnTo>
                    <a:lnTo>
                      <a:pt x="14335" y="180355"/>
                    </a:lnTo>
                    <a:lnTo>
                      <a:pt x="9144" y="214883"/>
                    </a:lnTo>
                    <a:lnTo>
                      <a:pt x="6881" y="226552"/>
                    </a:lnTo>
                    <a:lnTo>
                      <a:pt x="4762" y="238505"/>
                    </a:lnTo>
                    <a:lnTo>
                      <a:pt x="2928" y="250459"/>
                    </a:lnTo>
                    <a:lnTo>
                      <a:pt x="1524" y="262128"/>
                    </a:lnTo>
                    <a:lnTo>
                      <a:pt x="0" y="265176"/>
                    </a:lnTo>
                    <a:lnTo>
                      <a:pt x="0" y="266700"/>
                    </a:lnTo>
                    <a:lnTo>
                      <a:pt x="0" y="268224"/>
                    </a:lnTo>
                    <a:lnTo>
                      <a:pt x="3048" y="262128"/>
                    </a:lnTo>
                    <a:lnTo>
                      <a:pt x="4572" y="260604"/>
                    </a:lnTo>
                    <a:lnTo>
                      <a:pt x="9144" y="254507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64" name="Google Shape;10564;p124"/>
            <p:cNvGrpSpPr/>
            <p:nvPr/>
          </p:nvGrpSpPr>
          <p:grpSpPr>
            <a:xfrm>
              <a:off x="6623304" y="5960364"/>
              <a:ext cx="248412" cy="150875"/>
              <a:chOff x="6623304" y="5960364"/>
              <a:chExt cx="248412" cy="150875"/>
            </a:xfrm>
          </p:grpSpPr>
          <p:sp>
            <p:nvSpPr>
              <p:cNvPr id="10565" name="Google Shape;10565;p124"/>
              <p:cNvSpPr/>
              <p:nvPr/>
            </p:nvSpPr>
            <p:spPr>
              <a:xfrm>
                <a:off x="6623304" y="5977699"/>
                <a:ext cx="129540" cy="133540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10566" name="Google Shape;10566;p124"/>
              <p:cNvSpPr/>
              <p:nvPr/>
            </p:nvSpPr>
            <p:spPr>
              <a:xfrm>
                <a:off x="6789420" y="5960364"/>
                <a:ext cx="82296" cy="140207"/>
              </a:xfrm>
              <a:prstGeom prst="rect">
                <a:avLst/>
              </a:prstGeom>
              <a:noFill/>
              <a:ln>
                <a:noFill/>
              </a:ln>
            </p:spPr>
          </p:sp>
        </p:grpSp>
        <p:grpSp>
          <p:nvGrpSpPr>
            <p:cNvPr id="10567" name="Google Shape;10567;p124"/>
            <p:cNvGrpSpPr/>
            <p:nvPr/>
          </p:nvGrpSpPr>
          <p:grpSpPr>
            <a:xfrm>
              <a:off x="6932676" y="5747004"/>
              <a:ext cx="301623" cy="424179"/>
              <a:chOff x="6932676" y="5747004"/>
              <a:chExt cx="301623" cy="424179"/>
            </a:xfrm>
          </p:grpSpPr>
          <p:pic>
            <p:nvPicPr>
              <p:cNvPr id="10568" name="Google Shape;10568;p124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6932676" y="5950839"/>
                <a:ext cx="117348" cy="14820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569" name="Google Shape;10569;p124"/>
              <p:cNvSpPr/>
              <p:nvPr/>
            </p:nvSpPr>
            <p:spPr>
              <a:xfrm>
                <a:off x="7010399" y="5841492"/>
                <a:ext cx="100584" cy="88391"/>
              </a:xfrm>
              <a:prstGeom prst="rect">
                <a:avLst/>
              </a:prstGeom>
              <a:noFill/>
              <a:ln>
                <a:noFill/>
              </a:ln>
            </p:spPr>
          </p:sp>
          <p:sp>
            <p:nvSpPr>
              <p:cNvPr id="10570" name="Google Shape;10570;p124"/>
              <p:cNvSpPr/>
              <p:nvPr/>
            </p:nvSpPr>
            <p:spPr>
              <a:xfrm>
                <a:off x="7130795" y="5747004"/>
                <a:ext cx="103504" cy="424179"/>
              </a:xfrm>
              <a:custGeom>
                <a:rect b="b" l="l" r="r" t="t"/>
                <a:pathLst>
                  <a:path extrusionOk="0" h="424179" w="103504">
                    <a:moveTo>
                      <a:pt x="12192" y="0"/>
                    </a:moveTo>
                    <a:lnTo>
                      <a:pt x="46910" y="18430"/>
                    </a:lnTo>
                    <a:lnTo>
                      <a:pt x="68984" y="52649"/>
                    </a:lnTo>
                    <a:lnTo>
                      <a:pt x="87891" y="95654"/>
                    </a:lnTo>
                    <a:lnTo>
                      <a:pt x="100726" y="150685"/>
                    </a:lnTo>
                    <a:lnTo>
                      <a:pt x="103251" y="183641"/>
                    </a:lnTo>
                    <a:lnTo>
                      <a:pt x="101774" y="216598"/>
                    </a:lnTo>
                    <a:lnTo>
                      <a:pt x="88725" y="273486"/>
                    </a:lnTo>
                    <a:lnTo>
                      <a:pt x="67294" y="321921"/>
                    </a:lnTo>
                    <a:lnTo>
                      <a:pt x="54864" y="344423"/>
                    </a:lnTo>
                    <a:lnTo>
                      <a:pt x="44243" y="363807"/>
                    </a:lnTo>
                    <a:lnTo>
                      <a:pt x="32766" y="384048"/>
                    </a:lnTo>
                    <a:lnTo>
                      <a:pt x="20145" y="403145"/>
                    </a:lnTo>
                    <a:lnTo>
                      <a:pt x="6096" y="419100"/>
                    </a:lnTo>
                    <a:lnTo>
                      <a:pt x="1524" y="423672"/>
                    </a:lnTo>
                    <a:lnTo>
                      <a:pt x="1524" y="419100"/>
                    </a:lnTo>
                    <a:lnTo>
                      <a:pt x="0" y="417576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574" name="Shape 10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5" name="Google Shape;10575;p125"/>
          <p:cNvGrpSpPr/>
          <p:nvPr/>
        </p:nvGrpSpPr>
        <p:grpSpPr>
          <a:xfrm>
            <a:off x="1619529" y="961729"/>
            <a:ext cx="6497736" cy="2048427"/>
            <a:chOff x="4018788" y="2097023"/>
            <a:chExt cx="5881369" cy="1685671"/>
          </a:xfrm>
        </p:grpSpPr>
        <p:grpSp>
          <p:nvGrpSpPr>
            <p:cNvPr id="10576" name="Google Shape;10576;p125"/>
            <p:cNvGrpSpPr/>
            <p:nvPr/>
          </p:nvGrpSpPr>
          <p:grpSpPr>
            <a:xfrm>
              <a:off x="4018788" y="2106025"/>
              <a:ext cx="510539" cy="243982"/>
              <a:chOff x="4018788" y="2106025"/>
              <a:chExt cx="510539" cy="243982"/>
            </a:xfrm>
          </p:grpSpPr>
          <p:pic>
            <p:nvPicPr>
              <p:cNvPr id="10577" name="Google Shape;10577;p1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018788" y="2106025"/>
                <a:ext cx="156971" cy="2439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78" name="Google Shape;10578;p1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205668" y="2148840"/>
                <a:ext cx="323659" cy="1900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79" name="Google Shape;10579;p125"/>
            <p:cNvGrpSpPr/>
            <p:nvPr/>
          </p:nvGrpSpPr>
          <p:grpSpPr>
            <a:xfrm>
              <a:off x="4839843" y="2116835"/>
              <a:ext cx="553592" cy="207454"/>
              <a:chOff x="4839843" y="2116835"/>
              <a:chExt cx="553592" cy="207454"/>
            </a:xfrm>
          </p:grpSpPr>
          <p:pic>
            <p:nvPicPr>
              <p:cNvPr id="10580" name="Google Shape;10580;p12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839843" y="2130551"/>
                <a:ext cx="209645" cy="1937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81" name="Google Shape;10581;p12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082540" y="2191511"/>
                <a:ext cx="90392" cy="1217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82" name="Google Shape;10582;p12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192267" y="2116835"/>
                <a:ext cx="201168" cy="179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83" name="Google Shape;10583;p125"/>
            <p:cNvGrpSpPr/>
            <p:nvPr/>
          </p:nvGrpSpPr>
          <p:grpSpPr>
            <a:xfrm>
              <a:off x="5710428" y="2097023"/>
              <a:ext cx="501777" cy="185419"/>
              <a:chOff x="5710428" y="2097023"/>
              <a:chExt cx="501777" cy="185419"/>
            </a:xfrm>
          </p:grpSpPr>
          <p:sp>
            <p:nvSpPr>
              <p:cNvPr id="10584" name="Google Shape;10584;p125"/>
              <p:cNvSpPr/>
              <p:nvPr/>
            </p:nvSpPr>
            <p:spPr>
              <a:xfrm>
                <a:off x="5718048" y="2097023"/>
                <a:ext cx="70485" cy="185419"/>
              </a:xfrm>
              <a:custGeom>
                <a:rect b="b" l="l" r="r" t="t"/>
                <a:pathLst>
                  <a:path extrusionOk="0" h="185419" w="70485">
                    <a:moveTo>
                      <a:pt x="3048" y="0"/>
                    </a:moveTo>
                    <a:lnTo>
                      <a:pt x="881" y="19883"/>
                    </a:lnTo>
                    <a:lnTo>
                      <a:pt x="571" y="39052"/>
                    </a:lnTo>
                    <a:lnTo>
                      <a:pt x="1119" y="58507"/>
                    </a:lnTo>
                    <a:lnTo>
                      <a:pt x="1524" y="79248"/>
                    </a:lnTo>
                    <a:lnTo>
                      <a:pt x="904" y="101441"/>
                    </a:lnTo>
                    <a:lnTo>
                      <a:pt x="0" y="124205"/>
                    </a:lnTo>
                    <a:lnTo>
                      <a:pt x="238" y="146970"/>
                    </a:lnTo>
                    <a:lnTo>
                      <a:pt x="3048" y="169164"/>
                    </a:lnTo>
                    <a:lnTo>
                      <a:pt x="5548" y="177117"/>
                    </a:lnTo>
                    <a:lnTo>
                      <a:pt x="10477" y="182499"/>
                    </a:lnTo>
                    <a:lnTo>
                      <a:pt x="17406" y="185023"/>
                    </a:lnTo>
                    <a:lnTo>
                      <a:pt x="25908" y="184404"/>
                    </a:lnTo>
                    <a:lnTo>
                      <a:pt x="37861" y="179165"/>
                    </a:lnTo>
                    <a:lnTo>
                      <a:pt x="48387" y="171069"/>
                    </a:lnTo>
                    <a:lnTo>
                      <a:pt x="57197" y="161258"/>
                    </a:lnTo>
                    <a:lnTo>
                      <a:pt x="64008" y="150876"/>
                    </a:lnTo>
                    <a:lnTo>
                      <a:pt x="67056" y="147827"/>
                    </a:lnTo>
                    <a:lnTo>
                      <a:pt x="68580" y="143255"/>
                    </a:lnTo>
                    <a:lnTo>
                      <a:pt x="70104" y="140208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5" name="Google Shape;10585;p125"/>
              <p:cNvSpPr/>
              <p:nvPr/>
            </p:nvSpPr>
            <p:spPr>
              <a:xfrm>
                <a:off x="5710428" y="2154935"/>
                <a:ext cx="137160" cy="106680"/>
              </a:xfrm>
              <a:custGeom>
                <a:rect b="b" l="l" r="r" t="t"/>
                <a:pathLst>
                  <a:path extrusionOk="0" h="106680" w="137160">
                    <a:moveTo>
                      <a:pt x="0" y="30479"/>
                    </a:moveTo>
                    <a:lnTo>
                      <a:pt x="12954" y="33027"/>
                    </a:lnTo>
                    <a:lnTo>
                      <a:pt x="23622" y="33718"/>
                    </a:lnTo>
                    <a:lnTo>
                      <a:pt x="34290" y="32408"/>
                    </a:lnTo>
                    <a:lnTo>
                      <a:pt x="47244" y="28955"/>
                    </a:lnTo>
                    <a:lnTo>
                      <a:pt x="54864" y="25907"/>
                    </a:lnTo>
                    <a:lnTo>
                      <a:pt x="62484" y="24383"/>
                    </a:lnTo>
                    <a:lnTo>
                      <a:pt x="68580" y="18287"/>
                    </a:lnTo>
                    <a:lnTo>
                      <a:pt x="71628" y="16763"/>
                    </a:lnTo>
                    <a:lnTo>
                      <a:pt x="71628" y="13715"/>
                    </a:lnTo>
                    <a:lnTo>
                      <a:pt x="73152" y="12191"/>
                    </a:lnTo>
                    <a:lnTo>
                      <a:pt x="79248" y="10667"/>
                    </a:lnTo>
                    <a:lnTo>
                      <a:pt x="83820" y="15239"/>
                    </a:lnTo>
                    <a:lnTo>
                      <a:pt x="86868" y="18287"/>
                    </a:lnTo>
                    <a:lnTo>
                      <a:pt x="93678" y="24288"/>
                    </a:lnTo>
                    <a:lnTo>
                      <a:pt x="116395" y="55125"/>
                    </a:lnTo>
                    <a:lnTo>
                      <a:pt x="124968" y="92963"/>
                    </a:lnTo>
                    <a:lnTo>
                      <a:pt x="126492" y="102107"/>
                    </a:lnTo>
                    <a:lnTo>
                      <a:pt x="121920" y="106679"/>
                    </a:lnTo>
                    <a:lnTo>
                      <a:pt x="112776" y="105155"/>
                    </a:lnTo>
                    <a:lnTo>
                      <a:pt x="111252" y="96011"/>
                    </a:lnTo>
                    <a:lnTo>
                      <a:pt x="108204" y="86867"/>
                    </a:lnTo>
                    <a:lnTo>
                      <a:pt x="106251" y="74485"/>
                    </a:lnTo>
                    <a:lnTo>
                      <a:pt x="105155" y="60959"/>
                    </a:lnTo>
                    <a:lnTo>
                      <a:pt x="105203" y="47434"/>
                    </a:lnTo>
                    <a:lnTo>
                      <a:pt x="121253" y="9977"/>
                    </a:lnTo>
                    <a:lnTo>
                      <a:pt x="132588" y="3047"/>
                    </a:lnTo>
                    <a:lnTo>
                      <a:pt x="134112" y="1523"/>
                    </a:lnTo>
                    <a:lnTo>
                      <a:pt x="137160" y="0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6" name="Google Shape;10586;p125"/>
              <p:cNvSpPr/>
              <p:nvPr/>
            </p:nvSpPr>
            <p:spPr>
              <a:xfrm>
                <a:off x="5881306" y="2157984"/>
                <a:ext cx="100964" cy="111760"/>
              </a:xfrm>
              <a:custGeom>
                <a:rect b="b" l="l" r="r" t="t"/>
                <a:pathLst>
                  <a:path extrusionOk="0" h="111760" w="100964">
                    <a:moveTo>
                      <a:pt x="51625" y="68579"/>
                    </a:moveTo>
                    <a:lnTo>
                      <a:pt x="48077" y="58578"/>
                    </a:lnTo>
                    <a:lnTo>
                      <a:pt x="46100" y="50291"/>
                    </a:lnTo>
                    <a:lnTo>
                      <a:pt x="44981" y="42005"/>
                    </a:lnTo>
                    <a:lnTo>
                      <a:pt x="44005" y="32003"/>
                    </a:lnTo>
                    <a:lnTo>
                      <a:pt x="42814" y="24288"/>
                    </a:lnTo>
                    <a:lnTo>
                      <a:pt x="41338" y="17144"/>
                    </a:lnTo>
                    <a:lnTo>
                      <a:pt x="39290" y="10572"/>
                    </a:lnTo>
                    <a:lnTo>
                      <a:pt x="36385" y="4571"/>
                    </a:lnTo>
                    <a:lnTo>
                      <a:pt x="33337" y="1523"/>
                    </a:lnTo>
                    <a:lnTo>
                      <a:pt x="33337" y="0"/>
                    </a:lnTo>
                    <a:lnTo>
                      <a:pt x="30289" y="0"/>
                    </a:lnTo>
                    <a:lnTo>
                      <a:pt x="24717" y="3809"/>
                    </a:lnTo>
                    <a:lnTo>
                      <a:pt x="21145" y="9905"/>
                    </a:lnTo>
                    <a:lnTo>
                      <a:pt x="18716" y="17144"/>
                    </a:lnTo>
                    <a:lnTo>
                      <a:pt x="16573" y="24383"/>
                    </a:lnTo>
                    <a:lnTo>
                      <a:pt x="11406" y="37885"/>
                    </a:lnTo>
                    <a:lnTo>
                      <a:pt x="1333" y="79247"/>
                    </a:lnTo>
                    <a:lnTo>
                      <a:pt x="0" y="95630"/>
                    </a:lnTo>
                    <a:lnTo>
                      <a:pt x="690" y="104536"/>
                    </a:lnTo>
                    <a:lnTo>
                      <a:pt x="4381" y="109727"/>
                    </a:lnTo>
                    <a:lnTo>
                      <a:pt x="12311" y="111251"/>
                    </a:lnTo>
                    <a:lnTo>
                      <a:pt x="19811" y="108203"/>
                    </a:lnTo>
                    <a:lnTo>
                      <a:pt x="52577" y="64579"/>
                    </a:lnTo>
                    <a:lnTo>
                      <a:pt x="60769" y="25907"/>
                    </a:lnTo>
                    <a:lnTo>
                      <a:pt x="60769" y="24383"/>
                    </a:lnTo>
                    <a:lnTo>
                      <a:pt x="60769" y="27431"/>
                    </a:lnTo>
                    <a:lnTo>
                      <a:pt x="60531" y="35432"/>
                    </a:lnTo>
                    <a:lnTo>
                      <a:pt x="60007" y="43433"/>
                    </a:lnTo>
                    <a:lnTo>
                      <a:pt x="59483" y="51434"/>
                    </a:lnTo>
                    <a:lnTo>
                      <a:pt x="59245" y="59435"/>
                    </a:lnTo>
                    <a:lnTo>
                      <a:pt x="78319" y="96226"/>
                    </a:lnTo>
                    <a:lnTo>
                      <a:pt x="85343" y="97726"/>
                    </a:lnTo>
                    <a:lnTo>
                      <a:pt x="92654" y="97226"/>
                    </a:lnTo>
                    <a:lnTo>
                      <a:pt x="100393" y="96011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7" name="Google Shape;10587;p125"/>
              <p:cNvSpPr/>
              <p:nvPr/>
            </p:nvSpPr>
            <p:spPr>
              <a:xfrm>
                <a:off x="6004560" y="2116835"/>
                <a:ext cx="207645" cy="125094"/>
              </a:xfrm>
              <a:custGeom>
                <a:rect b="b" l="l" r="r" t="t"/>
                <a:pathLst>
                  <a:path extrusionOk="0" h="125094" w="207645">
                    <a:moveTo>
                      <a:pt x="27432" y="6096"/>
                    </a:moveTo>
                    <a:lnTo>
                      <a:pt x="22860" y="3048"/>
                    </a:lnTo>
                    <a:lnTo>
                      <a:pt x="18288" y="1524"/>
                    </a:lnTo>
                    <a:lnTo>
                      <a:pt x="13716" y="0"/>
                    </a:lnTo>
                    <a:lnTo>
                      <a:pt x="9691" y="8048"/>
                    </a:lnTo>
                    <a:lnTo>
                      <a:pt x="6667" y="16383"/>
                    </a:lnTo>
                    <a:lnTo>
                      <a:pt x="4500" y="25288"/>
                    </a:lnTo>
                    <a:lnTo>
                      <a:pt x="3048" y="35052"/>
                    </a:lnTo>
                    <a:lnTo>
                      <a:pt x="1095" y="47196"/>
                    </a:lnTo>
                    <a:lnTo>
                      <a:pt x="0" y="60198"/>
                    </a:lnTo>
                    <a:lnTo>
                      <a:pt x="47" y="73199"/>
                    </a:lnTo>
                    <a:lnTo>
                      <a:pt x="1524" y="85344"/>
                    </a:lnTo>
                    <a:lnTo>
                      <a:pt x="28956" y="121920"/>
                    </a:lnTo>
                    <a:lnTo>
                      <a:pt x="42219" y="124848"/>
                    </a:lnTo>
                    <a:lnTo>
                      <a:pt x="56197" y="124777"/>
                    </a:lnTo>
                    <a:lnTo>
                      <a:pt x="94988" y="110299"/>
                    </a:lnTo>
                    <a:lnTo>
                      <a:pt x="126492" y="77724"/>
                    </a:lnTo>
                    <a:lnTo>
                      <a:pt x="132588" y="30480"/>
                    </a:lnTo>
                    <a:lnTo>
                      <a:pt x="102108" y="10668"/>
                    </a:lnTo>
                    <a:lnTo>
                      <a:pt x="90630" y="11430"/>
                    </a:lnTo>
                    <a:lnTo>
                      <a:pt x="62507" y="43219"/>
                    </a:lnTo>
                    <a:lnTo>
                      <a:pt x="71770" y="88653"/>
                    </a:lnTo>
                    <a:lnTo>
                      <a:pt x="108204" y="105156"/>
                    </a:lnTo>
                    <a:lnTo>
                      <a:pt x="151923" y="106870"/>
                    </a:lnTo>
                    <a:lnTo>
                      <a:pt x="196977" y="97226"/>
                    </a:lnTo>
                    <a:lnTo>
                      <a:pt x="207263" y="92964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88" name="Google Shape;10588;p125"/>
            <p:cNvSpPr/>
            <p:nvPr/>
          </p:nvSpPr>
          <p:spPr>
            <a:xfrm>
              <a:off x="4198620" y="2351531"/>
              <a:ext cx="1964689" cy="140335"/>
            </a:xfrm>
            <a:custGeom>
              <a:rect b="b" l="l" r="r" t="t"/>
              <a:pathLst>
                <a:path extrusionOk="0" h="140335" w="1964689">
                  <a:moveTo>
                    <a:pt x="0" y="140208"/>
                  </a:moveTo>
                  <a:lnTo>
                    <a:pt x="15097" y="139946"/>
                  </a:lnTo>
                  <a:lnTo>
                    <a:pt x="30480" y="139255"/>
                  </a:lnTo>
                  <a:lnTo>
                    <a:pt x="45862" y="138279"/>
                  </a:lnTo>
                  <a:lnTo>
                    <a:pt x="60960" y="137160"/>
                  </a:lnTo>
                  <a:lnTo>
                    <a:pt x="101869" y="134874"/>
                  </a:lnTo>
                  <a:lnTo>
                    <a:pt x="142494" y="132588"/>
                  </a:lnTo>
                  <a:lnTo>
                    <a:pt x="183118" y="130302"/>
                  </a:lnTo>
                  <a:lnTo>
                    <a:pt x="224028" y="128016"/>
                  </a:lnTo>
                  <a:lnTo>
                    <a:pt x="269509" y="125491"/>
                  </a:lnTo>
                  <a:lnTo>
                    <a:pt x="314706" y="122682"/>
                  </a:lnTo>
                  <a:lnTo>
                    <a:pt x="359902" y="119872"/>
                  </a:lnTo>
                  <a:lnTo>
                    <a:pt x="405384" y="117348"/>
                  </a:lnTo>
                  <a:lnTo>
                    <a:pt x="451116" y="114019"/>
                  </a:lnTo>
                  <a:lnTo>
                    <a:pt x="496921" y="111203"/>
                  </a:lnTo>
                  <a:lnTo>
                    <a:pt x="542873" y="108679"/>
                  </a:lnTo>
                  <a:lnTo>
                    <a:pt x="589044" y="106228"/>
                  </a:lnTo>
                  <a:lnTo>
                    <a:pt x="635508" y="103632"/>
                  </a:lnTo>
                  <a:lnTo>
                    <a:pt x="689469" y="99974"/>
                  </a:lnTo>
                  <a:lnTo>
                    <a:pt x="743504" y="96316"/>
                  </a:lnTo>
                  <a:lnTo>
                    <a:pt x="797685" y="92659"/>
                  </a:lnTo>
                  <a:lnTo>
                    <a:pt x="852086" y="89001"/>
                  </a:lnTo>
                  <a:lnTo>
                    <a:pt x="906779" y="85344"/>
                  </a:lnTo>
                  <a:lnTo>
                    <a:pt x="959768" y="81340"/>
                  </a:lnTo>
                  <a:lnTo>
                    <a:pt x="1012891" y="77204"/>
                  </a:lnTo>
                  <a:lnTo>
                    <a:pt x="1066093" y="72987"/>
                  </a:lnTo>
                  <a:lnTo>
                    <a:pt x="1119322" y="68744"/>
                  </a:lnTo>
                  <a:lnTo>
                    <a:pt x="1172524" y="64527"/>
                  </a:lnTo>
                  <a:lnTo>
                    <a:pt x="1225647" y="60391"/>
                  </a:lnTo>
                  <a:lnTo>
                    <a:pt x="1278636" y="56388"/>
                  </a:lnTo>
                  <a:lnTo>
                    <a:pt x="1330887" y="52380"/>
                  </a:lnTo>
                  <a:lnTo>
                    <a:pt x="1383138" y="48212"/>
                  </a:lnTo>
                  <a:lnTo>
                    <a:pt x="1435390" y="43911"/>
                  </a:lnTo>
                  <a:lnTo>
                    <a:pt x="1487641" y="39504"/>
                  </a:lnTo>
                  <a:lnTo>
                    <a:pt x="1539893" y="35016"/>
                  </a:lnTo>
                  <a:lnTo>
                    <a:pt x="1592144" y="30475"/>
                  </a:lnTo>
                  <a:lnTo>
                    <a:pt x="1644395" y="25907"/>
                  </a:lnTo>
                  <a:lnTo>
                    <a:pt x="1699521" y="21335"/>
                  </a:lnTo>
                  <a:lnTo>
                    <a:pt x="1755076" y="16763"/>
                  </a:lnTo>
                  <a:lnTo>
                    <a:pt x="1810916" y="12191"/>
                  </a:lnTo>
                  <a:lnTo>
                    <a:pt x="1866900" y="7619"/>
                  </a:lnTo>
                  <a:lnTo>
                    <a:pt x="1889783" y="6000"/>
                  </a:lnTo>
                  <a:lnTo>
                    <a:pt x="1912810" y="3809"/>
                  </a:lnTo>
                  <a:lnTo>
                    <a:pt x="1936122" y="1619"/>
                  </a:lnTo>
                  <a:lnTo>
                    <a:pt x="1959863" y="0"/>
                  </a:lnTo>
                  <a:lnTo>
                    <a:pt x="1961387" y="0"/>
                  </a:lnTo>
                  <a:lnTo>
                    <a:pt x="1962912" y="0"/>
                  </a:lnTo>
                  <a:lnTo>
                    <a:pt x="1964436" y="0"/>
                  </a:lnTo>
                  <a:lnTo>
                    <a:pt x="1955030" y="0"/>
                  </a:lnTo>
                  <a:lnTo>
                    <a:pt x="1945195" y="0"/>
                  </a:lnTo>
                  <a:lnTo>
                    <a:pt x="1935075" y="0"/>
                  </a:lnTo>
                  <a:lnTo>
                    <a:pt x="1924812" y="0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9" name="Google Shape;10589;p125"/>
            <p:cNvSpPr/>
            <p:nvPr/>
          </p:nvSpPr>
          <p:spPr>
            <a:xfrm>
              <a:off x="4504563" y="2863596"/>
              <a:ext cx="19050" cy="47625"/>
            </a:xfrm>
            <a:custGeom>
              <a:rect b="b" l="l" r="r" t="t"/>
              <a:pathLst>
                <a:path extrusionOk="0" h="47625" w="19050">
                  <a:moveTo>
                    <a:pt x="3428" y="24384"/>
                  </a:moveTo>
                  <a:lnTo>
                    <a:pt x="8000" y="21336"/>
                  </a:lnTo>
                  <a:lnTo>
                    <a:pt x="11048" y="18288"/>
                  </a:lnTo>
                  <a:lnTo>
                    <a:pt x="14096" y="15240"/>
                  </a:lnTo>
                  <a:lnTo>
                    <a:pt x="17144" y="21336"/>
                  </a:lnTo>
                  <a:lnTo>
                    <a:pt x="18668" y="27432"/>
                  </a:lnTo>
                  <a:lnTo>
                    <a:pt x="17144" y="35052"/>
                  </a:lnTo>
                  <a:lnTo>
                    <a:pt x="17144" y="39624"/>
                  </a:lnTo>
                  <a:lnTo>
                    <a:pt x="14096" y="47244"/>
                  </a:lnTo>
                  <a:lnTo>
                    <a:pt x="8000" y="47244"/>
                  </a:lnTo>
                  <a:lnTo>
                    <a:pt x="1904" y="47244"/>
                  </a:lnTo>
                  <a:lnTo>
                    <a:pt x="380" y="42672"/>
                  </a:lnTo>
                  <a:lnTo>
                    <a:pt x="380" y="36576"/>
                  </a:lnTo>
                  <a:lnTo>
                    <a:pt x="190" y="30384"/>
                  </a:lnTo>
                  <a:lnTo>
                    <a:pt x="0" y="23622"/>
                  </a:lnTo>
                  <a:lnTo>
                    <a:pt x="380" y="16859"/>
                  </a:lnTo>
                  <a:lnTo>
                    <a:pt x="1904" y="10668"/>
                  </a:lnTo>
                  <a:lnTo>
                    <a:pt x="1904" y="7620"/>
                  </a:lnTo>
                  <a:lnTo>
                    <a:pt x="6476" y="0"/>
                  </a:lnTo>
                  <a:lnTo>
                    <a:pt x="11048" y="3048"/>
                  </a:lnTo>
                  <a:lnTo>
                    <a:pt x="17144" y="6096"/>
                  </a:lnTo>
                  <a:lnTo>
                    <a:pt x="15620" y="18288"/>
                  </a:lnTo>
                  <a:lnTo>
                    <a:pt x="15620" y="22860"/>
                  </a:lnTo>
                  <a:lnTo>
                    <a:pt x="15620" y="30480"/>
                  </a:lnTo>
                  <a:lnTo>
                    <a:pt x="17144" y="39624"/>
                  </a:lnTo>
                  <a:lnTo>
                    <a:pt x="11048" y="44196"/>
                  </a:lnTo>
                  <a:lnTo>
                    <a:pt x="9524" y="45720"/>
                  </a:lnTo>
                  <a:lnTo>
                    <a:pt x="8000" y="45720"/>
                  </a:lnTo>
                  <a:lnTo>
                    <a:pt x="6476" y="45720"/>
                  </a:lnTo>
                  <a:lnTo>
                    <a:pt x="6476" y="41148"/>
                  </a:lnTo>
                  <a:lnTo>
                    <a:pt x="4952" y="35052"/>
                  </a:lnTo>
                  <a:lnTo>
                    <a:pt x="4952" y="28956"/>
                  </a:lnTo>
                  <a:lnTo>
                    <a:pt x="4952" y="21336"/>
                  </a:lnTo>
                  <a:lnTo>
                    <a:pt x="4952" y="18288"/>
                  </a:lnTo>
                  <a:lnTo>
                    <a:pt x="11048" y="13716"/>
                  </a:lnTo>
                  <a:lnTo>
                    <a:pt x="12572" y="13716"/>
                  </a:lnTo>
                  <a:lnTo>
                    <a:pt x="15620" y="16764"/>
                  </a:lnTo>
                  <a:lnTo>
                    <a:pt x="15620" y="19812"/>
                  </a:lnTo>
                  <a:lnTo>
                    <a:pt x="15620" y="24384"/>
                  </a:lnTo>
                  <a:lnTo>
                    <a:pt x="15620" y="30480"/>
                  </a:lnTo>
                  <a:lnTo>
                    <a:pt x="14096" y="30480"/>
                  </a:lnTo>
                  <a:lnTo>
                    <a:pt x="12572" y="33528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90" name="Google Shape;10590;p125"/>
            <p:cNvGrpSpPr/>
            <p:nvPr/>
          </p:nvGrpSpPr>
          <p:grpSpPr>
            <a:xfrm>
              <a:off x="4797552" y="2791967"/>
              <a:ext cx="419099" cy="195333"/>
              <a:chOff x="4797552" y="2791967"/>
              <a:chExt cx="419099" cy="195333"/>
            </a:xfrm>
          </p:grpSpPr>
          <p:pic>
            <p:nvPicPr>
              <p:cNvPr id="10591" name="Google Shape;10591;p12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797552" y="2791967"/>
                <a:ext cx="149351" cy="1953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92" name="Google Shape;10592;p125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975288" y="2843783"/>
                <a:ext cx="241363" cy="1320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93" name="Google Shape;10593;p125"/>
            <p:cNvGrpSpPr/>
            <p:nvPr/>
          </p:nvGrpSpPr>
          <p:grpSpPr>
            <a:xfrm>
              <a:off x="5400484" y="2723173"/>
              <a:ext cx="366332" cy="283844"/>
              <a:chOff x="5400484" y="2723173"/>
              <a:chExt cx="366332" cy="283844"/>
            </a:xfrm>
          </p:grpSpPr>
          <p:sp>
            <p:nvSpPr>
              <p:cNvPr id="10594" name="Google Shape;10594;p125"/>
              <p:cNvSpPr/>
              <p:nvPr/>
            </p:nvSpPr>
            <p:spPr>
              <a:xfrm>
                <a:off x="5400484" y="2723173"/>
                <a:ext cx="106045" cy="283844"/>
              </a:xfrm>
              <a:custGeom>
                <a:rect b="b" l="l" r="r" t="t"/>
                <a:pathLst>
                  <a:path extrusionOk="0" h="283844" w="106045">
                    <a:moveTo>
                      <a:pt x="61531" y="214"/>
                    </a:moveTo>
                    <a:lnTo>
                      <a:pt x="29527" y="27646"/>
                    </a:lnTo>
                    <a:lnTo>
                      <a:pt x="12572" y="79081"/>
                    </a:lnTo>
                    <a:lnTo>
                      <a:pt x="3619" y="132802"/>
                    </a:lnTo>
                    <a:lnTo>
                      <a:pt x="0" y="183284"/>
                    </a:lnTo>
                    <a:lnTo>
                      <a:pt x="1690" y="209311"/>
                    </a:lnTo>
                    <a:lnTo>
                      <a:pt x="10096" y="246721"/>
                    </a:lnTo>
                    <a:lnTo>
                      <a:pt x="34099" y="277582"/>
                    </a:lnTo>
                    <a:lnTo>
                      <a:pt x="63888" y="283583"/>
                    </a:lnTo>
                    <a:lnTo>
                      <a:pt x="73723" y="282154"/>
                    </a:lnTo>
                    <a:lnTo>
                      <a:pt x="83653" y="278796"/>
                    </a:lnTo>
                    <a:lnTo>
                      <a:pt x="91439" y="273581"/>
                    </a:lnTo>
                    <a:lnTo>
                      <a:pt x="98369" y="266938"/>
                    </a:lnTo>
                    <a:lnTo>
                      <a:pt x="105727" y="259294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595" name="Google Shape;10595;p12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500116" y="2769108"/>
                <a:ext cx="141732" cy="1767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96" name="Google Shape;10596;p125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5669280" y="2766060"/>
                <a:ext cx="97536" cy="1569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97" name="Google Shape;10597;p125"/>
            <p:cNvGrpSpPr/>
            <p:nvPr/>
          </p:nvGrpSpPr>
          <p:grpSpPr>
            <a:xfrm>
              <a:off x="5808892" y="2639734"/>
              <a:ext cx="202906" cy="342900"/>
              <a:chOff x="5808892" y="2639734"/>
              <a:chExt cx="202906" cy="342900"/>
            </a:xfrm>
          </p:grpSpPr>
          <p:sp>
            <p:nvSpPr>
              <p:cNvPr id="10598" name="Google Shape;10598;p125"/>
              <p:cNvSpPr/>
              <p:nvPr/>
            </p:nvSpPr>
            <p:spPr>
              <a:xfrm>
                <a:off x="5827775" y="2766060"/>
                <a:ext cx="3175" cy="128269"/>
              </a:xfrm>
              <a:custGeom>
                <a:rect b="b" l="l" r="r" t="t"/>
                <a:pathLst>
                  <a:path extrusionOk="0" h="128269" w="3175">
                    <a:moveTo>
                      <a:pt x="3048" y="0"/>
                    </a:moveTo>
                    <a:lnTo>
                      <a:pt x="2166" y="12596"/>
                    </a:lnTo>
                    <a:lnTo>
                      <a:pt x="1714" y="25336"/>
                    </a:lnTo>
                    <a:lnTo>
                      <a:pt x="1547" y="38361"/>
                    </a:lnTo>
                    <a:lnTo>
                      <a:pt x="1524" y="51816"/>
                    </a:lnTo>
                    <a:lnTo>
                      <a:pt x="1524" y="64389"/>
                    </a:lnTo>
                    <a:lnTo>
                      <a:pt x="1524" y="76962"/>
                    </a:lnTo>
                    <a:lnTo>
                      <a:pt x="1524" y="89535"/>
                    </a:lnTo>
                    <a:lnTo>
                      <a:pt x="1524" y="102108"/>
                    </a:lnTo>
                    <a:lnTo>
                      <a:pt x="642" y="108727"/>
                    </a:lnTo>
                    <a:lnTo>
                      <a:pt x="190" y="115062"/>
                    </a:lnTo>
                    <a:lnTo>
                      <a:pt x="23" y="121396"/>
                    </a:lnTo>
                    <a:lnTo>
                      <a:pt x="0" y="128016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9" name="Google Shape;10599;p125"/>
              <p:cNvSpPr/>
              <p:nvPr/>
            </p:nvSpPr>
            <p:spPr>
              <a:xfrm>
                <a:off x="5808892" y="2746533"/>
                <a:ext cx="99695" cy="144780"/>
              </a:xfrm>
              <a:custGeom>
                <a:rect b="b" l="l" r="r" t="t"/>
                <a:pathLst>
                  <a:path extrusionOk="0" h="144780" w="99695">
                    <a:moveTo>
                      <a:pt x="595" y="25622"/>
                    </a:moveTo>
                    <a:lnTo>
                      <a:pt x="40219" y="476"/>
                    </a:lnTo>
                    <a:lnTo>
                      <a:pt x="52077" y="0"/>
                    </a:lnTo>
                    <a:lnTo>
                      <a:pt x="63079" y="1238"/>
                    </a:lnTo>
                    <a:lnTo>
                      <a:pt x="70889" y="4381"/>
                    </a:lnTo>
                    <a:lnTo>
                      <a:pt x="77557" y="9239"/>
                    </a:lnTo>
                    <a:lnTo>
                      <a:pt x="81938" y="15811"/>
                    </a:lnTo>
                    <a:lnTo>
                      <a:pt x="82891" y="24098"/>
                    </a:lnTo>
                    <a:lnTo>
                      <a:pt x="78581" y="35861"/>
                    </a:lnTo>
                    <a:lnTo>
                      <a:pt x="48220" y="68937"/>
                    </a:lnTo>
                    <a:lnTo>
                      <a:pt x="36790" y="77652"/>
                    </a:lnTo>
                    <a:lnTo>
                      <a:pt x="31075" y="82010"/>
                    </a:lnTo>
                    <a:lnTo>
                      <a:pt x="44838" y="81414"/>
                    </a:lnTo>
                    <a:lnTo>
                      <a:pt x="60031" y="80676"/>
                    </a:lnTo>
                    <a:lnTo>
                      <a:pt x="75223" y="81367"/>
                    </a:lnTo>
                    <a:lnTo>
                      <a:pt x="88987" y="85058"/>
                    </a:lnTo>
                    <a:lnTo>
                      <a:pt x="96607" y="89630"/>
                    </a:lnTo>
                    <a:lnTo>
                      <a:pt x="99655" y="95726"/>
                    </a:lnTo>
                    <a:lnTo>
                      <a:pt x="99655" y="104870"/>
                    </a:lnTo>
                    <a:lnTo>
                      <a:pt x="67460" y="137064"/>
                    </a:lnTo>
                    <a:lnTo>
                      <a:pt x="39695" y="144327"/>
                    </a:lnTo>
                    <a:lnTo>
                      <a:pt x="32599" y="143541"/>
                    </a:lnTo>
                    <a:lnTo>
                      <a:pt x="26646" y="140184"/>
                    </a:lnTo>
                    <a:lnTo>
                      <a:pt x="20407" y="133826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0" name="Google Shape;10600;p125"/>
              <p:cNvSpPr/>
              <p:nvPr/>
            </p:nvSpPr>
            <p:spPr>
              <a:xfrm>
                <a:off x="5861303" y="2639734"/>
                <a:ext cx="150495" cy="342900"/>
              </a:xfrm>
              <a:custGeom>
                <a:rect b="b" l="l" r="r" t="t"/>
                <a:pathLst>
                  <a:path extrusionOk="0" h="342900" w="150495">
                    <a:moveTo>
                      <a:pt x="0" y="2881"/>
                    </a:moveTo>
                    <a:lnTo>
                      <a:pt x="12477" y="0"/>
                    </a:lnTo>
                    <a:lnTo>
                      <a:pt x="22097" y="404"/>
                    </a:lnTo>
                    <a:lnTo>
                      <a:pt x="31718" y="3952"/>
                    </a:lnTo>
                    <a:lnTo>
                      <a:pt x="68175" y="26289"/>
                    </a:lnTo>
                    <a:lnTo>
                      <a:pt x="108704" y="64722"/>
                    </a:lnTo>
                    <a:lnTo>
                      <a:pt x="134135" y="105656"/>
                    </a:lnTo>
                    <a:lnTo>
                      <a:pt x="146184" y="142232"/>
                    </a:lnTo>
                    <a:lnTo>
                      <a:pt x="150090" y="182165"/>
                    </a:lnTo>
                    <a:lnTo>
                      <a:pt x="149542" y="203096"/>
                    </a:lnTo>
                    <a:lnTo>
                      <a:pt x="141732" y="243673"/>
                    </a:lnTo>
                    <a:lnTo>
                      <a:pt x="123634" y="281011"/>
                    </a:lnTo>
                    <a:lnTo>
                      <a:pt x="97536" y="313777"/>
                    </a:lnTo>
                    <a:lnTo>
                      <a:pt x="62603" y="340352"/>
                    </a:lnTo>
                    <a:lnTo>
                      <a:pt x="48768" y="342733"/>
                    </a:lnTo>
                    <a:lnTo>
                      <a:pt x="47244" y="341209"/>
                    </a:lnTo>
                    <a:lnTo>
                      <a:pt x="45720" y="339685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01" name="Google Shape;10601;p125"/>
            <p:cNvSpPr/>
            <p:nvPr/>
          </p:nvSpPr>
          <p:spPr>
            <a:xfrm>
              <a:off x="6164579" y="2773680"/>
              <a:ext cx="60960" cy="2539"/>
            </a:xfrm>
            <a:custGeom>
              <a:rect b="b" l="l" r="r" t="t"/>
              <a:pathLst>
                <a:path extrusionOk="0" h="2539" w="60960">
                  <a:moveTo>
                    <a:pt x="0" y="1523"/>
                  </a:moveTo>
                  <a:lnTo>
                    <a:pt x="12596" y="1928"/>
                  </a:lnTo>
                  <a:lnTo>
                    <a:pt x="25336" y="1333"/>
                  </a:lnTo>
                  <a:lnTo>
                    <a:pt x="38361" y="452"/>
                  </a:lnTo>
                  <a:lnTo>
                    <a:pt x="51816" y="0"/>
                  </a:lnTo>
                  <a:lnTo>
                    <a:pt x="54864" y="0"/>
                  </a:lnTo>
                  <a:lnTo>
                    <a:pt x="57912" y="0"/>
                  </a:lnTo>
                  <a:lnTo>
                    <a:pt x="60959" y="0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2" name="Google Shape;10602;p125"/>
            <p:cNvSpPr/>
            <p:nvPr/>
          </p:nvSpPr>
          <p:spPr>
            <a:xfrm>
              <a:off x="6153911" y="2837688"/>
              <a:ext cx="94614" cy="15239"/>
            </a:xfrm>
            <a:custGeom>
              <a:rect b="b" l="l" r="r" t="t"/>
              <a:pathLst>
                <a:path extrusionOk="0" h="15239" w="94614">
                  <a:moveTo>
                    <a:pt x="0" y="15239"/>
                  </a:moveTo>
                  <a:lnTo>
                    <a:pt x="13477" y="13596"/>
                  </a:lnTo>
                  <a:lnTo>
                    <a:pt x="26670" y="11239"/>
                  </a:lnTo>
                  <a:lnTo>
                    <a:pt x="39862" y="8596"/>
                  </a:lnTo>
                  <a:lnTo>
                    <a:pt x="53339" y="6095"/>
                  </a:lnTo>
                  <a:lnTo>
                    <a:pt x="63388" y="4310"/>
                  </a:lnTo>
                  <a:lnTo>
                    <a:pt x="73152" y="3238"/>
                  </a:lnTo>
                  <a:lnTo>
                    <a:pt x="82915" y="2452"/>
                  </a:lnTo>
                  <a:lnTo>
                    <a:pt x="92964" y="1523"/>
                  </a:lnTo>
                  <a:lnTo>
                    <a:pt x="94488" y="1523"/>
                  </a:lnTo>
                  <a:lnTo>
                    <a:pt x="94488" y="0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603" name="Google Shape;10603;p12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687311" y="2732531"/>
              <a:ext cx="428243" cy="19271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604" name="Google Shape;10604;p125"/>
            <p:cNvGrpSpPr/>
            <p:nvPr/>
          </p:nvGrpSpPr>
          <p:grpSpPr>
            <a:xfrm>
              <a:off x="7211567" y="2668524"/>
              <a:ext cx="291275" cy="288034"/>
              <a:chOff x="7211567" y="2668524"/>
              <a:chExt cx="291275" cy="288034"/>
            </a:xfrm>
          </p:grpSpPr>
          <p:sp>
            <p:nvSpPr>
              <p:cNvPr id="10605" name="Google Shape;10605;p125"/>
              <p:cNvSpPr/>
              <p:nvPr/>
            </p:nvSpPr>
            <p:spPr>
              <a:xfrm>
                <a:off x="7211567" y="2682239"/>
                <a:ext cx="99059" cy="274319"/>
              </a:xfrm>
              <a:custGeom>
                <a:rect b="b" l="l" r="r" t="t"/>
                <a:pathLst>
                  <a:path extrusionOk="0" h="274319" w="99059">
                    <a:moveTo>
                      <a:pt x="62483" y="0"/>
                    </a:moveTo>
                    <a:lnTo>
                      <a:pt x="27336" y="36004"/>
                    </a:lnTo>
                    <a:lnTo>
                      <a:pt x="11144" y="82843"/>
                    </a:lnTo>
                    <a:lnTo>
                      <a:pt x="1809" y="141660"/>
                    </a:lnTo>
                    <a:lnTo>
                      <a:pt x="0" y="172212"/>
                    </a:lnTo>
                    <a:lnTo>
                      <a:pt x="261" y="193690"/>
                    </a:lnTo>
                    <a:lnTo>
                      <a:pt x="7072" y="237791"/>
                    </a:lnTo>
                    <a:lnTo>
                      <a:pt x="36385" y="271652"/>
                    </a:lnTo>
                    <a:lnTo>
                      <a:pt x="59435" y="274319"/>
                    </a:lnTo>
                    <a:lnTo>
                      <a:pt x="71842" y="270438"/>
                    </a:lnTo>
                    <a:lnTo>
                      <a:pt x="82105" y="263842"/>
                    </a:lnTo>
                    <a:lnTo>
                      <a:pt x="90939" y="255246"/>
                    </a:lnTo>
                    <a:lnTo>
                      <a:pt x="99059" y="245364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606" name="Google Shape;10606;p125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298436" y="2668524"/>
                <a:ext cx="204406" cy="2392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607" name="Google Shape;10607;p12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7598664" y="2743199"/>
              <a:ext cx="83820" cy="123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08" name="Google Shape;10608;p12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845552" y="2665476"/>
              <a:ext cx="404336" cy="15261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609" name="Google Shape;10609;p125"/>
            <p:cNvGrpSpPr/>
            <p:nvPr/>
          </p:nvGrpSpPr>
          <p:grpSpPr>
            <a:xfrm>
              <a:off x="8320087" y="2478023"/>
              <a:ext cx="371284" cy="327922"/>
              <a:chOff x="8320087" y="2478023"/>
              <a:chExt cx="371284" cy="327922"/>
            </a:xfrm>
          </p:grpSpPr>
          <p:pic>
            <p:nvPicPr>
              <p:cNvPr id="10610" name="Google Shape;10610;p125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320087" y="2567940"/>
                <a:ext cx="221932" cy="2380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611" name="Google Shape;10611;p125"/>
              <p:cNvSpPr/>
              <p:nvPr/>
            </p:nvSpPr>
            <p:spPr>
              <a:xfrm>
                <a:off x="8554212" y="2478023"/>
                <a:ext cx="137159" cy="281939"/>
              </a:xfrm>
              <a:custGeom>
                <a:rect b="b" l="l" r="r" t="t"/>
                <a:pathLst>
                  <a:path extrusionOk="0" h="281939" w="137159">
                    <a:moveTo>
                      <a:pt x="0" y="0"/>
                    </a:moveTo>
                    <a:lnTo>
                      <a:pt x="40076" y="15644"/>
                    </a:lnTo>
                    <a:lnTo>
                      <a:pt x="85153" y="45719"/>
                    </a:lnTo>
                    <a:lnTo>
                      <a:pt x="123015" y="91749"/>
                    </a:lnTo>
                    <a:lnTo>
                      <a:pt x="135683" y="131230"/>
                    </a:lnTo>
                    <a:lnTo>
                      <a:pt x="137160" y="152399"/>
                    </a:lnTo>
                    <a:lnTo>
                      <a:pt x="135826" y="166997"/>
                    </a:lnTo>
                    <a:lnTo>
                      <a:pt x="120396" y="208788"/>
                    </a:lnTo>
                    <a:lnTo>
                      <a:pt x="94488" y="249936"/>
                    </a:lnTo>
                    <a:lnTo>
                      <a:pt x="89630" y="256984"/>
                    </a:lnTo>
                    <a:lnTo>
                      <a:pt x="57721" y="281177"/>
                    </a:lnTo>
                    <a:lnTo>
                      <a:pt x="50411" y="281844"/>
                    </a:lnTo>
                    <a:lnTo>
                      <a:pt x="42672" y="281940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12" name="Google Shape;10612;p125"/>
            <p:cNvSpPr/>
            <p:nvPr/>
          </p:nvSpPr>
          <p:spPr>
            <a:xfrm>
              <a:off x="4597908" y="3575303"/>
              <a:ext cx="36829" cy="41275"/>
            </a:xfrm>
            <a:custGeom>
              <a:rect b="b" l="l" r="r" t="t"/>
              <a:pathLst>
                <a:path extrusionOk="0" h="41275" w="36829">
                  <a:moveTo>
                    <a:pt x="0" y="28955"/>
                  </a:moveTo>
                  <a:lnTo>
                    <a:pt x="1738" y="20312"/>
                  </a:lnTo>
                  <a:lnTo>
                    <a:pt x="3619" y="14668"/>
                  </a:lnTo>
                  <a:lnTo>
                    <a:pt x="7500" y="11596"/>
                  </a:lnTo>
                  <a:lnTo>
                    <a:pt x="15240" y="10667"/>
                  </a:lnTo>
                  <a:lnTo>
                    <a:pt x="21336" y="9143"/>
                  </a:lnTo>
                  <a:lnTo>
                    <a:pt x="24383" y="10667"/>
                  </a:lnTo>
                  <a:lnTo>
                    <a:pt x="25908" y="18287"/>
                  </a:lnTo>
                  <a:lnTo>
                    <a:pt x="25908" y="25907"/>
                  </a:lnTo>
                  <a:lnTo>
                    <a:pt x="24384" y="32003"/>
                  </a:lnTo>
                  <a:lnTo>
                    <a:pt x="18288" y="36575"/>
                  </a:lnTo>
                  <a:lnTo>
                    <a:pt x="15240" y="39623"/>
                  </a:lnTo>
                  <a:lnTo>
                    <a:pt x="7620" y="41147"/>
                  </a:lnTo>
                  <a:lnTo>
                    <a:pt x="6096" y="36575"/>
                  </a:lnTo>
                  <a:lnTo>
                    <a:pt x="5286" y="29289"/>
                  </a:lnTo>
                  <a:lnTo>
                    <a:pt x="5333" y="21716"/>
                  </a:lnTo>
                  <a:lnTo>
                    <a:pt x="6524" y="14716"/>
                  </a:lnTo>
                  <a:lnTo>
                    <a:pt x="9143" y="9143"/>
                  </a:lnTo>
                  <a:lnTo>
                    <a:pt x="13715" y="1523"/>
                  </a:lnTo>
                  <a:lnTo>
                    <a:pt x="21335" y="0"/>
                  </a:lnTo>
                  <a:lnTo>
                    <a:pt x="28955" y="0"/>
                  </a:lnTo>
                  <a:lnTo>
                    <a:pt x="36575" y="0"/>
                  </a:lnTo>
                  <a:lnTo>
                    <a:pt x="36575" y="7619"/>
                  </a:lnTo>
                  <a:lnTo>
                    <a:pt x="36576" y="13715"/>
                  </a:lnTo>
                  <a:lnTo>
                    <a:pt x="36576" y="19811"/>
                  </a:lnTo>
                  <a:lnTo>
                    <a:pt x="33528" y="25907"/>
                  </a:lnTo>
                  <a:lnTo>
                    <a:pt x="27432" y="27431"/>
                  </a:lnTo>
                  <a:lnTo>
                    <a:pt x="24384" y="28955"/>
                  </a:lnTo>
                  <a:lnTo>
                    <a:pt x="21336" y="27431"/>
                  </a:lnTo>
                  <a:lnTo>
                    <a:pt x="19812" y="24383"/>
                  </a:lnTo>
                  <a:lnTo>
                    <a:pt x="18287" y="19811"/>
                  </a:lnTo>
                  <a:lnTo>
                    <a:pt x="21336" y="15239"/>
                  </a:lnTo>
                  <a:lnTo>
                    <a:pt x="22859" y="12191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13" name="Google Shape;10613;p125"/>
            <p:cNvGrpSpPr/>
            <p:nvPr/>
          </p:nvGrpSpPr>
          <p:grpSpPr>
            <a:xfrm>
              <a:off x="4917947" y="3479291"/>
              <a:ext cx="477012" cy="228623"/>
              <a:chOff x="4917947" y="3479291"/>
              <a:chExt cx="477012" cy="228623"/>
            </a:xfrm>
          </p:grpSpPr>
          <p:pic>
            <p:nvPicPr>
              <p:cNvPr id="10614" name="Google Shape;10614;p125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4917947" y="3479291"/>
                <a:ext cx="184403" cy="2286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15" name="Google Shape;10615;p125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5142261" y="3517391"/>
                <a:ext cx="252698" cy="1783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616" name="Google Shape;10616;p125"/>
            <p:cNvGrpSpPr/>
            <p:nvPr/>
          </p:nvGrpSpPr>
          <p:grpSpPr>
            <a:xfrm>
              <a:off x="5506021" y="3349752"/>
              <a:ext cx="765366" cy="432942"/>
              <a:chOff x="5506021" y="3349752"/>
              <a:chExt cx="765366" cy="432942"/>
            </a:xfrm>
          </p:grpSpPr>
          <p:sp>
            <p:nvSpPr>
              <p:cNvPr id="10617" name="Google Shape;10617;p125"/>
              <p:cNvSpPr/>
              <p:nvPr/>
            </p:nvSpPr>
            <p:spPr>
              <a:xfrm>
                <a:off x="5506021" y="3383280"/>
                <a:ext cx="113029" cy="399414"/>
              </a:xfrm>
              <a:custGeom>
                <a:rect b="b" l="l" r="r" t="t"/>
                <a:pathLst>
                  <a:path extrusionOk="0" h="399414" w="113029">
                    <a:moveTo>
                      <a:pt x="79438" y="0"/>
                    </a:moveTo>
                    <a:lnTo>
                      <a:pt x="43433" y="43172"/>
                    </a:lnTo>
                    <a:lnTo>
                      <a:pt x="29717" y="82462"/>
                    </a:lnTo>
                    <a:lnTo>
                      <a:pt x="17168" y="131849"/>
                    </a:lnTo>
                    <a:lnTo>
                      <a:pt x="6357" y="191904"/>
                    </a:lnTo>
                    <a:lnTo>
                      <a:pt x="1119" y="245649"/>
                    </a:lnTo>
                    <a:lnTo>
                      <a:pt x="0" y="270509"/>
                    </a:lnTo>
                    <a:lnTo>
                      <a:pt x="881" y="295370"/>
                    </a:lnTo>
                    <a:lnTo>
                      <a:pt x="9525" y="333517"/>
                    </a:lnTo>
                    <a:lnTo>
                      <a:pt x="35242" y="373380"/>
                    </a:lnTo>
                    <a:lnTo>
                      <a:pt x="74866" y="397763"/>
                    </a:lnTo>
                    <a:lnTo>
                      <a:pt x="85320" y="398930"/>
                    </a:lnTo>
                    <a:lnTo>
                      <a:pt x="94488" y="397954"/>
                    </a:lnTo>
                    <a:lnTo>
                      <a:pt x="103370" y="394977"/>
                    </a:lnTo>
                    <a:lnTo>
                      <a:pt x="112966" y="390143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618" name="Google Shape;10618;p125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5649467" y="3499104"/>
                <a:ext cx="120396" cy="17983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619" name="Google Shape;10619;p125"/>
              <p:cNvSpPr/>
              <p:nvPr/>
            </p:nvSpPr>
            <p:spPr>
              <a:xfrm>
                <a:off x="5809488" y="3595116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15239" y="3048"/>
                    </a:moveTo>
                    <a:lnTo>
                      <a:pt x="15239" y="7620"/>
                    </a:lnTo>
                    <a:lnTo>
                      <a:pt x="15239" y="12192"/>
                    </a:lnTo>
                    <a:lnTo>
                      <a:pt x="10667" y="15240"/>
                    </a:lnTo>
                    <a:lnTo>
                      <a:pt x="3047" y="15240"/>
                    </a:lnTo>
                    <a:lnTo>
                      <a:pt x="0" y="12192"/>
                    </a:lnTo>
                    <a:lnTo>
                      <a:pt x="0" y="3048"/>
                    </a:lnTo>
                    <a:lnTo>
                      <a:pt x="3047" y="0"/>
                    </a:lnTo>
                    <a:lnTo>
                      <a:pt x="10667" y="0"/>
                    </a:lnTo>
                    <a:lnTo>
                      <a:pt x="15239" y="3048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620" name="Google Shape;10620;p125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5856731" y="3493008"/>
                <a:ext cx="103632" cy="1586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621" name="Google Shape;10621;p125"/>
              <p:cNvSpPr/>
              <p:nvPr/>
            </p:nvSpPr>
            <p:spPr>
              <a:xfrm>
                <a:off x="6004559" y="3555491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15239" y="3048"/>
                    </a:moveTo>
                    <a:lnTo>
                      <a:pt x="15239" y="7620"/>
                    </a:lnTo>
                    <a:lnTo>
                      <a:pt x="15239" y="12192"/>
                    </a:lnTo>
                    <a:lnTo>
                      <a:pt x="12191" y="15240"/>
                    </a:lnTo>
                    <a:lnTo>
                      <a:pt x="3047" y="15240"/>
                    </a:lnTo>
                    <a:lnTo>
                      <a:pt x="0" y="12192"/>
                    </a:lnTo>
                    <a:lnTo>
                      <a:pt x="0" y="3048"/>
                    </a:lnTo>
                    <a:lnTo>
                      <a:pt x="3047" y="0"/>
                    </a:lnTo>
                    <a:lnTo>
                      <a:pt x="12191" y="0"/>
                    </a:lnTo>
                    <a:lnTo>
                      <a:pt x="15239" y="3048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622" name="Google Shape;10622;p125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6063043" y="3475315"/>
                <a:ext cx="103060" cy="1215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623" name="Google Shape;10623;p125"/>
              <p:cNvSpPr/>
              <p:nvPr/>
            </p:nvSpPr>
            <p:spPr>
              <a:xfrm>
                <a:off x="6146292" y="3349752"/>
                <a:ext cx="125095" cy="334010"/>
              </a:xfrm>
              <a:custGeom>
                <a:rect b="b" l="l" r="r" t="t"/>
                <a:pathLst>
                  <a:path extrusionOk="0" h="334010" w="125095">
                    <a:moveTo>
                      <a:pt x="0" y="0"/>
                    </a:moveTo>
                    <a:lnTo>
                      <a:pt x="46720" y="22074"/>
                    </a:lnTo>
                    <a:lnTo>
                      <a:pt x="75866" y="50482"/>
                    </a:lnTo>
                    <a:lnTo>
                      <a:pt x="99964" y="84772"/>
                    </a:lnTo>
                    <a:lnTo>
                      <a:pt x="117252" y="123086"/>
                    </a:lnTo>
                    <a:lnTo>
                      <a:pt x="124301" y="162567"/>
                    </a:lnTo>
                    <a:lnTo>
                      <a:pt x="124968" y="182880"/>
                    </a:lnTo>
                    <a:lnTo>
                      <a:pt x="123586" y="204978"/>
                    </a:lnTo>
                    <a:lnTo>
                      <a:pt x="113395" y="246316"/>
                    </a:lnTo>
                    <a:lnTo>
                      <a:pt x="91630" y="294703"/>
                    </a:lnTo>
                    <a:lnTo>
                      <a:pt x="68580" y="329184"/>
                    </a:lnTo>
                    <a:lnTo>
                      <a:pt x="65532" y="333756"/>
                    </a:lnTo>
                    <a:lnTo>
                      <a:pt x="65532" y="330708"/>
                    </a:lnTo>
                    <a:lnTo>
                      <a:pt x="67056" y="327660"/>
                    </a:lnTo>
                    <a:lnTo>
                      <a:pt x="68580" y="323087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24" name="Google Shape;10624;p125"/>
            <p:cNvSpPr/>
            <p:nvPr/>
          </p:nvSpPr>
          <p:spPr>
            <a:xfrm>
              <a:off x="6521196" y="3483864"/>
              <a:ext cx="86995" cy="7620"/>
            </a:xfrm>
            <a:custGeom>
              <a:rect b="b" l="l" r="r" t="t"/>
              <a:pathLst>
                <a:path extrusionOk="0" h="7620" w="86995">
                  <a:moveTo>
                    <a:pt x="0" y="4572"/>
                  </a:moveTo>
                  <a:lnTo>
                    <a:pt x="10048" y="6334"/>
                  </a:lnTo>
                  <a:lnTo>
                    <a:pt x="19812" y="7239"/>
                  </a:lnTo>
                  <a:lnTo>
                    <a:pt x="29575" y="7572"/>
                  </a:lnTo>
                  <a:lnTo>
                    <a:pt x="39624" y="7620"/>
                  </a:lnTo>
                  <a:lnTo>
                    <a:pt x="48506" y="6453"/>
                  </a:lnTo>
                  <a:lnTo>
                    <a:pt x="56959" y="5143"/>
                  </a:lnTo>
                  <a:lnTo>
                    <a:pt x="65127" y="3548"/>
                  </a:lnTo>
                  <a:lnTo>
                    <a:pt x="73152" y="1524"/>
                  </a:lnTo>
                  <a:lnTo>
                    <a:pt x="76200" y="1524"/>
                  </a:lnTo>
                  <a:lnTo>
                    <a:pt x="86868" y="1524"/>
                  </a:lnTo>
                  <a:lnTo>
                    <a:pt x="79248" y="0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5" name="Google Shape;10625;p125"/>
            <p:cNvSpPr/>
            <p:nvPr/>
          </p:nvSpPr>
          <p:spPr>
            <a:xfrm>
              <a:off x="6530340" y="3558539"/>
              <a:ext cx="97790" cy="8254"/>
            </a:xfrm>
            <a:custGeom>
              <a:rect b="b" l="l" r="r" t="t"/>
              <a:pathLst>
                <a:path extrusionOk="0" h="8254" w="97790">
                  <a:moveTo>
                    <a:pt x="0" y="4572"/>
                  </a:moveTo>
                  <a:lnTo>
                    <a:pt x="11191" y="6548"/>
                  </a:lnTo>
                  <a:lnTo>
                    <a:pt x="22098" y="7810"/>
                  </a:lnTo>
                  <a:lnTo>
                    <a:pt x="33004" y="8215"/>
                  </a:lnTo>
                  <a:lnTo>
                    <a:pt x="44195" y="7620"/>
                  </a:lnTo>
                  <a:lnTo>
                    <a:pt x="55387" y="6000"/>
                  </a:lnTo>
                  <a:lnTo>
                    <a:pt x="66294" y="3810"/>
                  </a:lnTo>
                  <a:lnTo>
                    <a:pt x="77200" y="1619"/>
                  </a:lnTo>
                  <a:lnTo>
                    <a:pt x="88391" y="0"/>
                  </a:lnTo>
                  <a:lnTo>
                    <a:pt x="92964" y="0"/>
                  </a:lnTo>
                  <a:lnTo>
                    <a:pt x="94488" y="0"/>
                  </a:lnTo>
                  <a:lnTo>
                    <a:pt x="97536" y="0"/>
                  </a:lnTo>
                  <a:lnTo>
                    <a:pt x="89916" y="6096"/>
                  </a:lnTo>
                  <a:lnTo>
                    <a:pt x="83820" y="6096"/>
                  </a:lnTo>
                  <a:lnTo>
                    <a:pt x="76200" y="7620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626" name="Google Shape;10626;p125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063740" y="3451860"/>
              <a:ext cx="446531" cy="19357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627" name="Google Shape;10627;p125"/>
            <p:cNvGrpSpPr/>
            <p:nvPr/>
          </p:nvGrpSpPr>
          <p:grpSpPr>
            <a:xfrm>
              <a:off x="7603807" y="3314699"/>
              <a:ext cx="288989" cy="370204"/>
              <a:chOff x="7603807" y="3314699"/>
              <a:chExt cx="288989" cy="370204"/>
            </a:xfrm>
          </p:grpSpPr>
          <p:sp>
            <p:nvSpPr>
              <p:cNvPr id="10628" name="Google Shape;10628;p125"/>
              <p:cNvSpPr/>
              <p:nvPr/>
            </p:nvSpPr>
            <p:spPr>
              <a:xfrm>
                <a:off x="7603807" y="3314699"/>
                <a:ext cx="137159" cy="370204"/>
              </a:xfrm>
              <a:custGeom>
                <a:rect b="b" l="l" r="r" t="t"/>
                <a:pathLst>
                  <a:path extrusionOk="0" h="370204" w="137159">
                    <a:moveTo>
                      <a:pt x="80200" y="0"/>
                    </a:moveTo>
                    <a:lnTo>
                      <a:pt x="43124" y="31289"/>
                    </a:lnTo>
                    <a:lnTo>
                      <a:pt x="22193" y="78105"/>
                    </a:lnTo>
                    <a:lnTo>
                      <a:pt x="6191" y="139636"/>
                    </a:lnTo>
                    <a:lnTo>
                      <a:pt x="23" y="203382"/>
                    </a:lnTo>
                    <a:lnTo>
                      <a:pt x="0" y="236791"/>
                    </a:lnTo>
                    <a:lnTo>
                      <a:pt x="3119" y="269914"/>
                    </a:lnTo>
                    <a:lnTo>
                      <a:pt x="17073" y="321587"/>
                    </a:lnTo>
                    <a:lnTo>
                      <a:pt x="40743" y="353829"/>
                    </a:lnTo>
                    <a:lnTo>
                      <a:pt x="90868" y="369951"/>
                    </a:lnTo>
                    <a:lnTo>
                      <a:pt x="107727" y="368522"/>
                    </a:lnTo>
                    <a:lnTo>
                      <a:pt x="122872" y="364236"/>
                    </a:lnTo>
                    <a:lnTo>
                      <a:pt x="127444" y="361187"/>
                    </a:lnTo>
                    <a:lnTo>
                      <a:pt x="132016" y="358139"/>
                    </a:lnTo>
                    <a:lnTo>
                      <a:pt x="136588" y="356615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9" name="Google Shape;10629;p125"/>
              <p:cNvSpPr/>
              <p:nvPr/>
            </p:nvSpPr>
            <p:spPr>
              <a:xfrm>
                <a:off x="7769947" y="3417379"/>
                <a:ext cx="86359" cy="109854"/>
              </a:xfrm>
              <a:custGeom>
                <a:rect b="b" l="l" r="r" t="t"/>
                <a:pathLst>
                  <a:path extrusionOk="0" h="109854" w="86359">
                    <a:moveTo>
                      <a:pt x="52744" y="7048"/>
                    </a:moveTo>
                    <a:lnTo>
                      <a:pt x="44553" y="2738"/>
                    </a:lnTo>
                    <a:lnTo>
                      <a:pt x="37504" y="0"/>
                    </a:lnTo>
                    <a:lnTo>
                      <a:pt x="30456" y="404"/>
                    </a:lnTo>
                    <a:lnTo>
                      <a:pt x="7024" y="32766"/>
                    </a:lnTo>
                    <a:lnTo>
                      <a:pt x="0" y="74366"/>
                    </a:lnTo>
                    <a:lnTo>
                      <a:pt x="357" y="85725"/>
                    </a:lnTo>
                    <a:lnTo>
                      <a:pt x="3286" y="96226"/>
                    </a:lnTo>
                    <a:lnTo>
                      <a:pt x="10072" y="104584"/>
                    </a:lnTo>
                    <a:lnTo>
                      <a:pt x="18359" y="108061"/>
                    </a:lnTo>
                    <a:lnTo>
                      <a:pt x="28360" y="109537"/>
                    </a:lnTo>
                    <a:lnTo>
                      <a:pt x="38361" y="109299"/>
                    </a:lnTo>
                    <a:lnTo>
                      <a:pt x="46648" y="107632"/>
                    </a:lnTo>
                    <a:lnTo>
                      <a:pt x="56911" y="104322"/>
                    </a:lnTo>
                    <a:lnTo>
                      <a:pt x="67032" y="99441"/>
                    </a:lnTo>
                    <a:lnTo>
                      <a:pt x="76866" y="93702"/>
                    </a:lnTo>
                    <a:lnTo>
                      <a:pt x="86272" y="87820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0" name="Google Shape;10630;p125"/>
              <p:cNvSpPr/>
              <p:nvPr/>
            </p:nvSpPr>
            <p:spPr>
              <a:xfrm>
                <a:off x="7877556" y="3461003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15240" y="3048"/>
                    </a:moveTo>
                    <a:lnTo>
                      <a:pt x="15240" y="7620"/>
                    </a:lnTo>
                    <a:lnTo>
                      <a:pt x="15240" y="12192"/>
                    </a:lnTo>
                    <a:lnTo>
                      <a:pt x="12192" y="15240"/>
                    </a:lnTo>
                    <a:lnTo>
                      <a:pt x="3048" y="15240"/>
                    </a:lnTo>
                    <a:lnTo>
                      <a:pt x="0" y="12192"/>
                    </a:lnTo>
                    <a:lnTo>
                      <a:pt x="0" y="3048"/>
                    </a:lnTo>
                    <a:lnTo>
                      <a:pt x="3048" y="0"/>
                    </a:lnTo>
                    <a:lnTo>
                      <a:pt x="12192" y="0"/>
                    </a:lnTo>
                    <a:lnTo>
                      <a:pt x="15240" y="3048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31" name="Google Shape;10631;p125"/>
            <p:cNvGrpSpPr/>
            <p:nvPr/>
          </p:nvGrpSpPr>
          <p:grpSpPr>
            <a:xfrm>
              <a:off x="7943088" y="3218688"/>
              <a:ext cx="360045" cy="286511"/>
              <a:chOff x="7943088" y="3218688"/>
              <a:chExt cx="360045" cy="286511"/>
            </a:xfrm>
          </p:grpSpPr>
          <p:pic>
            <p:nvPicPr>
              <p:cNvPr id="10632" name="Google Shape;10632;p125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7943088" y="3368039"/>
                <a:ext cx="94488" cy="13716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633" name="Google Shape;10633;p125"/>
              <p:cNvSpPr/>
              <p:nvPr/>
            </p:nvSpPr>
            <p:spPr>
              <a:xfrm>
                <a:off x="8061960" y="3413760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15240" y="3048"/>
                    </a:moveTo>
                    <a:lnTo>
                      <a:pt x="15240" y="7620"/>
                    </a:lnTo>
                    <a:lnTo>
                      <a:pt x="15240" y="10668"/>
                    </a:lnTo>
                    <a:lnTo>
                      <a:pt x="12192" y="15240"/>
                    </a:lnTo>
                    <a:lnTo>
                      <a:pt x="3048" y="15240"/>
                    </a:lnTo>
                    <a:lnTo>
                      <a:pt x="0" y="10668"/>
                    </a:lnTo>
                    <a:lnTo>
                      <a:pt x="0" y="3048"/>
                    </a:lnTo>
                    <a:lnTo>
                      <a:pt x="3048" y="0"/>
                    </a:lnTo>
                    <a:lnTo>
                      <a:pt x="12192" y="0"/>
                    </a:lnTo>
                    <a:lnTo>
                      <a:pt x="15240" y="3048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634" name="Google Shape;10634;p125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8106156" y="3344560"/>
                <a:ext cx="88392" cy="13473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635" name="Google Shape;10635;p125"/>
              <p:cNvSpPr/>
              <p:nvPr/>
            </p:nvSpPr>
            <p:spPr>
              <a:xfrm>
                <a:off x="8209788" y="3218688"/>
                <a:ext cx="93345" cy="256539"/>
              </a:xfrm>
              <a:custGeom>
                <a:rect b="b" l="l" r="r" t="t"/>
                <a:pathLst>
                  <a:path extrusionOk="0" h="256539" w="93345">
                    <a:moveTo>
                      <a:pt x="0" y="0"/>
                    </a:moveTo>
                    <a:lnTo>
                      <a:pt x="36433" y="16502"/>
                    </a:lnTo>
                    <a:lnTo>
                      <a:pt x="71437" y="63817"/>
                    </a:lnTo>
                    <a:lnTo>
                      <a:pt x="85344" y="103631"/>
                    </a:lnTo>
                    <a:lnTo>
                      <a:pt x="92773" y="147066"/>
                    </a:lnTo>
                    <a:lnTo>
                      <a:pt x="92844" y="169211"/>
                    </a:lnTo>
                    <a:lnTo>
                      <a:pt x="89916" y="190499"/>
                    </a:lnTo>
                    <a:lnTo>
                      <a:pt x="84915" y="205930"/>
                    </a:lnTo>
                    <a:lnTo>
                      <a:pt x="77343" y="220218"/>
                    </a:lnTo>
                    <a:lnTo>
                      <a:pt x="68056" y="233362"/>
                    </a:lnTo>
                    <a:lnTo>
                      <a:pt x="57912" y="245364"/>
                    </a:lnTo>
                    <a:lnTo>
                      <a:pt x="51816" y="252983"/>
                    </a:lnTo>
                    <a:lnTo>
                      <a:pt x="48768" y="256031"/>
                    </a:lnTo>
                    <a:lnTo>
                      <a:pt x="45720" y="252983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36" name="Google Shape;10636;p125"/>
            <p:cNvGrpSpPr/>
            <p:nvPr/>
          </p:nvGrpSpPr>
          <p:grpSpPr>
            <a:xfrm>
              <a:off x="8397239" y="3334511"/>
              <a:ext cx="55245" cy="65914"/>
              <a:chOff x="8397239" y="3334511"/>
              <a:chExt cx="55245" cy="65914"/>
            </a:xfrm>
          </p:grpSpPr>
          <p:sp>
            <p:nvSpPr>
              <p:cNvPr id="10637" name="Google Shape;10637;p125"/>
              <p:cNvSpPr/>
              <p:nvPr/>
            </p:nvSpPr>
            <p:spPr>
              <a:xfrm>
                <a:off x="8400287" y="3334511"/>
                <a:ext cx="44450" cy="10795"/>
              </a:xfrm>
              <a:custGeom>
                <a:rect b="b" l="l" r="r" t="t"/>
                <a:pathLst>
                  <a:path extrusionOk="0" h="10795" w="44450">
                    <a:moveTo>
                      <a:pt x="0" y="0"/>
                    </a:moveTo>
                    <a:lnTo>
                      <a:pt x="8429" y="2000"/>
                    </a:lnTo>
                    <a:lnTo>
                      <a:pt x="16001" y="3428"/>
                    </a:lnTo>
                    <a:lnTo>
                      <a:pt x="23574" y="4286"/>
                    </a:lnTo>
                    <a:lnTo>
                      <a:pt x="32004" y="4571"/>
                    </a:lnTo>
                    <a:lnTo>
                      <a:pt x="35052" y="4571"/>
                    </a:lnTo>
                    <a:lnTo>
                      <a:pt x="42672" y="4571"/>
                    </a:lnTo>
                    <a:lnTo>
                      <a:pt x="44195" y="9143"/>
                    </a:lnTo>
                    <a:lnTo>
                      <a:pt x="44195" y="10667"/>
                    </a:lnTo>
                    <a:lnTo>
                      <a:pt x="42672" y="10667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8" name="Google Shape;10638;p125"/>
              <p:cNvSpPr/>
              <p:nvPr/>
            </p:nvSpPr>
            <p:spPr>
              <a:xfrm>
                <a:off x="8397239" y="3383280"/>
                <a:ext cx="55245" cy="17145"/>
              </a:xfrm>
              <a:custGeom>
                <a:rect b="b" l="l" r="r" t="t"/>
                <a:pathLst>
                  <a:path extrusionOk="0" h="17145" w="55245">
                    <a:moveTo>
                      <a:pt x="0" y="16763"/>
                    </a:moveTo>
                    <a:lnTo>
                      <a:pt x="10263" y="14716"/>
                    </a:lnTo>
                    <a:lnTo>
                      <a:pt x="20383" y="12953"/>
                    </a:lnTo>
                    <a:lnTo>
                      <a:pt x="30218" y="11191"/>
                    </a:lnTo>
                    <a:lnTo>
                      <a:pt x="39624" y="9143"/>
                    </a:lnTo>
                    <a:lnTo>
                      <a:pt x="47244" y="6095"/>
                    </a:lnTo>
                    <a:lnTo>
                      <a:pt x="50292" y="4571"/>
                    </a:lnTo>
                    <a:lnTo>
                      <a:pt x="54864" y="0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39" name="Google Shape;10639;p125"/>
            <p:cNvGrpSpPr/>
            <p:nvPr/>
          </p:nvGrpSpPr>
          <p:grpSpPr>
            <a:xfrm>
              <a:off x="8695944" y="3243072"/>
              <a:ext cx="426719" cy="167639"/>
              <a:chOff x="8695944" y="3243072"/>
              <a:chExt cx="426719" cy="167639"/>
            </a:xfrm>
          </p:grpSpPr>
          <p:pic>
            <p:nvPicPr>
              <p:cNvPr id="10640" name="Google Shape;10640;p125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8695944" y="3253739"/>
                <a:ext cx="164591" cy="1569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41" name="Google Shape;10641;p125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8882062" y="3243072"/>
                <a:ext cx="240601" cy="1374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642" name="Google Shape;10642;p125"/>
            <p:cNvGrpSpPr/>
            <p:nvPr/>
          </p:nvGrpSpPr>
          <p:grpSpPr>
            <a:xfrm>
              <a:off x="9191172" y="3076955"/>
              <a:ext cx="633865" cy="307975"/>
              <a:chOff x="9191172" y="3076955"/>
              <a:chExt cx="633865" cy="307975"/>
            </a:xfrm>
          </p:grpSpPr>
          <p:sp>
            <p:nvSpPr>
              <p:cNvPr id="10643" name="Google Shape;10643;p125"/>
              <p:cNvSpPr/>
              <p:nvPr/>
            </p:nvSpPr>
            <p:spPr>
              <a:xfrm>
                <a:off x="9191172" y="3107435"/>
                <a:ext cx="100965" cy="277495"/>
              </a:xfrm>
              <a:custGeom>
                <a:rect b="b" l="l" r="r" t="t"/>
                <a:pathLst>
                  <a:path extrusionOk="0" h="277495" w="100965">
                    <a:moveTo>
                      <a:pt x="44267" y="0"/>
                    </a:moveTo>
                    <a:lnTo>
                      <a:pt x="16835" y="44362"/>
                    </a:lnTo>
                    <a:lnTo>
                      <a:pt x="7358" y="90773"/>
                    </a:lnTo>
                    <a:lnTo>
                      <a:pt x="1547" y="145446"/>
                    </a:lnTo>
                    <a:lnTo>
                      <a:pt x="0" y="193214"/>
                    </a:lnTo>
                    <a:lnTo>
                      <a:pt x="642" y="214502"/>
                    </a:lnTo>
                    <a:lnTo>
                      <a:pt x="9215" y="254507"/>
                    </a:lnTo>
                    <a:lnTo>
                      <a:pt x="44267" y="277368"/>
                    </a:lnTo>
                    <a:lnTo>
                      <a:pt x="57650" y="276606"/>
                    </a:lnTo>
                    <a:lnTo>
                      <a:pt x="91511" y="256031"/>
                    </a:lnTo>
                    <a:lnTo>
                      <a:pt x="97607" y="248411"/>
                    </a:lnTo>
                    <a:lnTo>
                      <a:pt x="100655" y="243840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644" name="Google Shape;10644;p125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9293352" y="3163038"/>
                <a:ext cx="105155" cy="1516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645" name="Google Shape;10645;p125"/>
              <p:cNvSpPr/>
              <p:nvPr/>
            </p:nvSpPr>
            <p:spPr>
              <a:xfrm>
                <a:off x="9433560" y="3215639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15240" y="4572"/>
                    </a:moveTo>
                    <a:lnTo>
                      <a:pt x="15240" y="7620"/>
                    </a:lnTo>
                    <a:lnTo>
                      <a:pt x="15240" y="12192"/>
                    </a:lnTo>
                    <a:lnTo>
                      <a:pt x="12192" y="15240"/>
                    </a:lnTo>
                    <a:lnTo>
                      <a:pt x="4572" y="15240"/>
                    </a:lnTo>
                    <a:lnTo>
                      <a:pt x="0" y="12192"/>
                    </a:lnTo>
                    <a:lnTo>
                      <a:pt x="0" y="4572"/>
                    </a:lnTo>
                    <a:lnTo>
                      <a:pt x="4572" y="0"/>
                    </a:lnTo>
                    <a:lnTo>
                      <a:pt x="12192" y="0"/>
                    </a:lnTo>
                    <a:lnTo>
                      <a:pt x="15240" y="457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646" name="Google Shape;10646;p125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9490757" y="3161490"/>
                <a:ext cx="78438" cy="1204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647" name="Google Shape;10647;p125"/>
              <p:cNvSpPr/>
              <p:nvPr/>
            </p:nvSpPr>
            <p:spPr>
              <a:xfrm>
                <a:off x="9599676" y="3215639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15240" y="3048"/>
                    </a:moveTo>
                    <a:lnTo>
                      <a:pt x="15240" y="7620"/>
                    </a:lnTo>
                    <a:lnTo>
                      <a:pt x="15240" y="10668"/>
                    </a:lnTo>
                    <a:lnTo>
                      <a:pt x="10668" y="15240"/>
                    </a:lnTo>
                    <a:lnTo>
                      <a:pt x="3048" y="15240"/>
                    </a:lnTo>
                    <a:lnTo>
                      <a:pt x="0" y="10668"/>
                    </a:lnTo>
                    <a:lnTo>
                      <a:pt x="0" y="3048"/>
                    </a:lnTo>
                    <a:lnTo>
                      <a:pt x="3048" y="0"/>
                    </a:lnTo>
                    <a:lnTo>
                      <a:pt x="10668" y="0"/>
                    </a:lnTo>
                    <a:lnTo>
                      <a:pt x="15240" y="3048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648" name="Google Shape;10648;p125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9643872" y="3076955"/>
                <a:ext cx="181165" cy="24993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649" name="Google Shape;10649;p125"/>
            <p:cNvSpPr/>
            <p:nvPr/>
          </p:nvSpPr>
          <p:spPr>
            <a:xfrm>
              <a:off x="9878567" y="3232403"/>
              <a:ext cx="21590" cy="5080"/>
            </a:xfrm>
            <a:custGeom>
              <a:rect b="b" l="l" r="r" t="t"/>
              <a:pathLst>
                <a:path extrusionOk="0" h="5080" w="21590">
                  <a:moveTo>
                    <a:pt x="21335" y="3048"/>
                  </a:moveTo>
                  <a:lnTo>
                    <a:pt x="9143" y="3048"/>
                  </a:lnTo>
                  <a:lnTo>
                    <a:pt x="6096" y="4572"/>
                  </a:lnTo>
                  <a:lnTo>
                    <a:pt x="0" y="0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50" name="Google Shape;10650;p125"/>
          <p:cNvGrpSpPr/>
          <p:nvPr/>
        </p:nvGrpSpPr>
        <p:grpSpPr>
          <a:xfrm>
            <a:off x="554188" y="3630201"/>
            <a:ext cx="8238014" cy="2409969"/>
            <a:chOff x="1405127" y="3995927"/>
            <a:chExt cx="8343138" cy="2290192"/>
          </a:xfrm>
        </p:grpSpPr>
        <p:sp>
          <p:nvSpPr>
            <p:cNvPr id="10651" name="Google Shape;10651;p125"/>
            <p:cNvSpPr/>
            <p:nvPr/>
          </p:nvSpPr>
          <p:spPr>
            <a:xfrm>
              <a:off x="1405127" y="3995927"/>
              <a:ext cx="8129270" cy="243839"/>
            </a:xfrm>
            <a:custGeom>
              <a:rect b="b" l="l" r="r" t="t"/>
              <a:pathLst>
                <a:path extrusionOk="0" h="243839" w="8129270">
                  <a:moveTo>
                    <a:pt x="0" y="242316"/>
                  </a:moveTo>
                  <a:lnTo>
                    <a:pt x="34051" y="243197"/>
                  </a:lnTo>
                  <a:lnTo>
                    <a:pt x="67818" y="243649"/>
                  </a:lnTo>
                  <a:lnTo>
                    <a:pt x="101584" y="243816"/>
                  </a:lnTo>
                  <a:lnTo>
                    <a:pt x="135636" y="243840"/>
                  </a:lnTo>
                  <a:lnTo>
                    <a:pt x="184546" y="241935"/>
                  </a:lnTo>
                  <a:lnTo>
                    <a:pt x="233172" y="238887"/>
                  </a:lnTo>
                  <a:lnTo>
                    <a:pt x="281797" y="235267"/>
                  </a:lnTo>
                  <a:lnTo>
                    <a:pt x="330708" y="231648"/>
                  </a:lnTo>
                  <a:lnTo>
                    <a:pt x="386476" y="229385"/>
                  </a:lnTo>
                  <a:lnTo>
                    <a:pt x="441960" y="227266"/>
                  </a:lnTo>
                  <a:lnTo>
                    <a:pt x="497443" y="225432"/>
                  </a:lnTo>
                  <a:lnTo>
                    <a:pt x="553212" y="224028"/>
                  </a:lnTo>
                  <a:lnTo>
                    <a:pt x="604418" y="222930"/>
                  </a:lnTo>
                  <a:lnTo>
                    <a:pt x="655624" y="221467"/>
                  </a:lnTo>
                  <a:lnTo>
                    <a:pt x="706831" y="219638"/>
                  </a:lnTo>
                  <a:lnTo>
                    <a:pt x="758037" y="217444"/>
                  </a:lnTo>
                  <a:lnTo>
                    <a:pt x="809243" y="214884"/>
                  </a:lnTo>
                  <a:lnTo>
                    <a:pt x="863370" y="211267"/>
                  </a:lnTo>
                  <a:lnTo>
                    <a:pt x="917363" y="207037"/>
                  </a:lnTo>
                  <a:lnTo>
                    <a:pt x="971276" y="202327"/>
                  </a:lnTo>
                  <a:lnTo>
                    <a:pt x="1025163" y="197271"/>
                  </a:lnTo>
                  <a:lnTo>
                    <a:pt x="1079076" y="192001"/>
                  </a:lnTo>
                  <a:lnTo>
                    <a:pt x="1133069" y="186652"/>
                  </a:lnTo>
                  <a:lnTo>
                    <a:pt x="1187195" y="181356"/>
                  </a:lnTo>
                  <a:lnTo>
                    <a:pt x="1242060" y="176911"/>
                  </a:lnTo>
                  <a:lnTo>
                    <a:pt x="1296923" y="172720"/>
                  </a:lnTo>
                  <a:lnTo>
                    <a:pt x="1351787" y="168783"/>
                  </a:lnTo>
                  <a:lnTo>
                    <a:pt x="1406651" y="165100"/>
                  </a:lnTo>
                  <a:lnTo>
                    <a:pt x="1461515" y="161671"/>
                  </a:lnTo>
                  <a:lnTo>
                    <a:pt x="1516379" y="158496"/>
                  </a:lnTo>
                  <a:lnTo>
                    <a:pt x="1569023" y="155909"/>
                  </a:lnTo>
                  <a:lnTo>
                    <a:pt x="1621774" y="153804"/>
                  </a:lnTo>
                  <a:lnTo>
                    <a:pt x="1674596" y="152093"/>
                  </a:lnTo>
                  <a:lnTo>
                    <a:pt x="1727454" y="150685"/>
                  </a:lnTo>
                  <a:lnTo>
                    <a:pt x="1780311" y="149491"/>
                  </a:lnTo>
                  <a:lnTo>
                    <a:pt x="1833133" y="148423"/>
                  </a:lnTo>
                  <a:lnTo>
                    <a:pt x="1885884" y="147390"/>
                  </a:lnTo>
                  <a:lnTo>
                    <a:pt x="1938528" y="146304"/>
                  </a:lnTo>
                  <a:lnTo>
                    <a:pt x="1988166" y="145641"/>
                  </a:lnTo>
                  <a:lnTo>
                    <a:pt x="2037805" y="144926"/>
                  </a:lnTo>
                  <a:lnTo>
                    <a:pt x="2087444" y="144104"/>
                  </a:lnTo>
                  <a:lnTo>
                    <a:pt x="2137083" y="143122"/>
                  </a:lnTo>
                  <a:lnTo>
                    <a:pt x="2186722" y="141927"/>
                  </a:lnTo>
                  <a:lnTo>
                    <a:pt x="2236361" y="140465"/>
                  </a:lnTo>
                  <a:lnTo>
                    <a:pt x="2286000" y="138684"/>
                  </a:lnTo>
                  <a:lnTo>
                    <a:pt x="2335460" y="136948"/>
                  </a:lnTo>
                  <a:lnTo>
                    <a:pt x="2384921" y="135074"/>
                  </a:lnTo>
                  <a:lnTo>
                    <a:pt x="2434382" y="133078"/>
                  </a:lnTo>
                  <a:lnTo>
                    <a:pt x="2483842" y="130971"/>
                  </a:lnTo>
                  <a:lnTo>
                    <a:pt x="2533303" y="128768"/>
                  </a:lnTo>
                  <a:lnTo>
                    <a:pt x="2582764" y="126482"/>
                  </a:lnTo>
                  <a:lnTo>
                    <a:pt x="2632225" y="124128"/>
                  </a:lnTo>
                  <a:lnTo>
                    <a:pt x="2681685" y="121719"/>
                  </a:lnTo>
                  <a:lnTo>
                    <a:pt x="2731146" y="119269"/>
                  </a:lnTo>
                  <a:lnTo>
                    <a:pt x="2780607" y="116791"/>
                  </a:lnTo>
                  <a:lnTo>
                    <a:pt x="2830067" y="114300"/>
                  </a:lnTo>
                  <a:lnTo>
                    <a:pt x="2881375" y="111308"/>
                  </a:lnTo>
                  <a:lnTo>
                    <a:pt x="2932683" y="108429"/>
                  </a:lnTo>
                  <a:lnTo>
                    <a:pt x="2983991" y="105664"/>
                  </a:lnTo>
                  <a:lnTo>
                    <a:pt x="3035299" y="103011"/>
                  </a:lnTo>
                  <a:lnTo>
                    <a:pt x="3086608" y="100471"/>
                  </a:lnTo>
                  <a:lnTo>
                    <a:pt x="3137916" y="98044"/>
                  </a:lnTo>
                  <a:lnTo>
                    <a:pt x="3189224" y="95729"/>
                  </a:lnTo>
                  <a:lnTo>
                    <a:pt x="3240532" y="93528"/>
                  </a:lnTo>
                  <a:lnTo>
                    <a:pt x="3291840" y="91440"/>
                  </a:lnTo>
                  <a:lnTo>
                    <a:pt x="3343442" y="89565"/>
                  </a:lnTo>
                  <a:lnTo>
                    <a:pt x="3395072" y="87823"/>
                  </a:lnTo>
                  <a:lnTo>
                    <a:pt x="3446754" y="86161"/>
                  </a:lnTo>
                  <a:lnTo>
                    <a:pt x="3498517" y="84526"/>
                  </a:lnTo>
                  <a:lnTo>
                    <a:pt x="3550386" y="82864"/>
                  </a:lnTo>
                  <a:lnTo>
                    <a:pt x="3602389" y="81123"/>
                  </a:lnTo>
                  <a:lnTo>
                    <a:pt x="3654551" y="79248"/>
                  </a:lnTo>
                  <a:lnTo>
                    <a:pt x="3704928" y="77848"/>
                  </a:lnTo>
                  <a:lnTo>
                    <a:pt x="3755438" y="76262"/>
                  </a:lnTo>
                  <a:lnTo>
                    <a:pt x="3806027" y="74489"/>
                  </a:lnTo>
                  <a:lnTo>
                    <a:pt x="3856644" y="72529"/>
                  </a:lnTo>
                  <a:lnTo>
                    <a:pt x="3907233" y="70383"/>
                  </a:lnTo>
                  <a:lnTo>
                    <a:pt x="3957743" y="68051"/>
                  </a:lnTo>
                  <a:lnTo>
                    <a:pt x="4008119" y="65532"/>
                  </a:lnTo>
                  <a:lnTo>
                    <a:pt x="4058327" y="63403"/>
                  </a:lnTo>
                  <a:lnTo>
                    <a:pt x="4108401" y="61008"/>
                  </a:lnTo>
                  <a:lnTo>
                    <a:pt x="4158396" y="58454"/>
                  </a:lnTo>
                  <a:lnTo>
                    <a:pt x="4208363" y="55845"/>
                  </a:lnTo>
                  <a:lnTo>
                    <a:pt x="4258358" y="53291"/>
                  </a:lnTo>
                  <a:lnTo>
                    <a:pt x="4308432" y="50896"/>
                  </a:lnTo>
                  <a:lnTo>
                    <a:pt x="4358640" y="48768"/>
                  </a:lnTo>
                  <a:lnTo>
                    <a:pt x="4407625" y="46817"/>
                  </a:lnTo>
                  <a:lnTo>
                    <a:pt x="4456611" y="44920"/>
                  </a:lnTo>
                  <a:lnTo>
                    <a:pt x="4505597" y="43129"/>
                  </a:lnTo>
                  <a:lnTo>
                    <a:pt x="4554582" y="41499"/>
                  </a:lnTo>
                  <a:lnTo>
                    <a:pt x="4603568" y="40081"/>
                  </a:lnTo>
                  <a:lnTo>
                    <a:pt x="4652554" y="38930"/>
                  </a:lnTo>
                  <a:lnTo>
                    <a:pt x="4701540" y="38100"/>
                  </a:lnTo>
                  <a:lnTo>
                    <a:pt x="4749215" y="36882"/>
                  </a:lnTo>
                  <a:lnTo>
                    <a:pt x="4796863" y="35825"/>
                  </a:lnTo>
                  <a:lnTo>
                    <a:pt x="4844458" y="34900"/>
                  </a:lnTo>
                  <a:lnTo>
                    <a:pt x="4891973" y="34083"/>
                  </a:lnTo>
                  <a:lnTo>
                    <a:pt x="4939381" y="33345"/>
                  </a:lnTo>
                  <a:lnTo>
                    <a:pt x="4986656" y="32661"/>
                  </a:lnTo>
                  <a:lnTo>
                    <a:pt x="5033771" y="32004"/>
                  </a:lnTo>
                  <a:lnTo>
                    <a:pt x="5081451" y="31341"/>
                  </a:lnTo>
                  <a:lnTo>
                    <a:pt x="5129130" y="30626"/>
                  </a:lnTo>
                  <a:lnTo>
                    <a:pt x="5176810" y="29804"/>
                  </a:lnTo>
                  <a:lnTo>
                    <a:pt x="5224489" y="28822"/>
                  </a:lnTo>
                  <a:lnTo>
                    <a:pt x="5272169" y="27627"/>
                  </a:lnTo>
                  <a:lnTo>
                    <a:pt x="5319848" y="26165"/>
                  </a:lnTo>
                  <a:lnTo>
                    <a:pt x="5367528" y="24384"/>
                  </a:lnTo>
                  <a:lnTo>
                    <a:pt x="5415860" y="22904"/>
                  </a:lnTo>
                  <a:lnTo>
                    <a:pt x="5464193" y="21131"/>
                  </a:lnTo>
                  <a:lnTo>
                    <a:pt x="5512525" y="19145"/>
                  </a:lnTo>
                  <a:lnTo>
                    <a:pt x="5560858" y="17026"/>
                  </a:lnTo>
                  <a:lnTo>
                    <a:pt x="5609190" y="14853"/>
                  </a:lnTo>
                  <a:lnTo>
                    <a:pt x="5657523" y="12707"/>
                  </a:lnTo>
                  <a:lnTo>
                    <a:pt x="5705855" y="10668"/>
                  </a:lnTo>
                  <a:lnTo>
                    <a:pt x="5759195" y="8509"/>
                  </a:lnTo>
                  <a:lnTo>
                    <a:pt x="5812535" y="6604"/>
                  </a:lnTo>
                  <a:lnTo>
                    <a:pt x="5865875" y="4953"/>
                  </a:lnTo>
                  <a:lnTo>
                    <a:pt x="5919216" y="3556"/>
                  </a:lnTo>
                  <a:lnTo>
                    <a:pt x="5972556" y="2413"/>
                  </a:lnTo>
                  <a:lnTo>
                    <a:pt x="6025896" y="1523"/>
                  </a:lnTo>
                  <a:lnTo>
                    <a:pt x="6075545" y="881"/>
                  </a:lnTo>
                  <a:lnTo>
                    <a:pt x="6125407" y="451"/>
                  </a:lnTo>
                  <a:lnTo>
                    <a:pt x="6175438" y="190"/>
                  </a:lnTo>
                  <a:lnTo>
                    <a:pt x="6225596" y="56"/>
                  </a:lnTo>
                  <a:lnTo>
                    <a:pt x="6275838" y="7"/>
                  </a:lnTo>
                  <a:lnTo>
                    <a:pt x="6326123" y="0"/>
                  </a:lnTo>
                  <a:lnTo>
                    <a:pt x="6376295" y="119"/>
                  </a:lnTo>
                  <a:lnTo>
                    <a:pt x="6426256" y="451"/>
                  </a:lnTo>
                  <a:lnTo>
                    <a:pt x="6476047" y="952"/>
                  </a:lnTo>
                  <a:lnTo>
                    <a:pt x="6525711" y="1580"/>
                  </a:lnTo>
                  <a:lnTo>
                    <a:pt x="6575291" y="2293"/>
                  </a:lnTo>
                  <a:lnTo>
                    <a:pt x="6624828" y="3047"/>
                  </a:lnTo>
                  <a:lnTo>
                    <a:pt x="6673088" y="3558"/>
                  </a:lnTo>
                  <a:lnTo>
                    <a:pt x="6721347" y="4080"/>
                  </a:lnTo>
                  <a:lnTo>
                    <a:pt x="6769607" y="4628"/>
                  </a:lnTo>
                  <a:lnTo>
                    <a:pt x="6817867" y="5213"/>
                  </a:lnTo>
                  <a:lnTo>
                    <a:pt x="6866127" y="5849"/>
                  </a:lnTo>
                  <a:lnTo>
                    <a:pt x="6914387" y="6547"/>
                  </a:lnTo>
                  <a:lnTo>
                    <a:pt x="6962647" y="7321"/>
                  </a:lnTo>
                  <a:lnTo>
                    <a:pt x="7010907" y="8182"/>
                  </a:lnTo>
                  <a:lnTo>
                    <a:pt x="7059167" y="9144"/>
                  </a:lnTo>
                  <a:lnTo>
                    <a:pt x="7111447" y="10070"/>
                  </a:lnTo>
                  <a:lnTo>
                    <a:pt x="7163946" y="11070"/>
                  </a:lnTo>
                  <a:lnTo>
                    <a:pt x="7216518" y="12216"/>
                  </a:lnTo>
                  <a:lnTo>
                    <a:pt x="7269016" y="13581"/>
                  </a:lnTo>
                  <a:lnTo>
                    <a:pt x="7321296" y="15240"/>
                  </a:lnTo>
                  <a:lnTo>
                    <a:pt x="7369747" y="16312"/>
                  </a:lnTo>
                  <a:lnTo>
                    <a:pt x="7418124" y="17605"/>
                  </a:lnTo>
                  <a:lnTo>
                    <a:pt x="7466356" y="18970"/>
                  </a:lnTo>
                  <a:lnTo>
                    <a:pt x="7514368" y="20263"/>
                  </a:lnTo>
                  <a:lnTo>
                    <a:pt x="7562087" y="21335"/>
                  </a:lnTo>
                  <a:lnTo>
                    <a:pt x="7614427" y="22479"/>
                  </a:lnTo>
                  <a:lnTo>
                    <a:pt x="7666482" y="23622"/>
                  </a:lnTo>
                  <a:lnTo>
                    <a:pt x="7718536" y="24765"/>
                  </a:lnTo>
                  <a:lnTo>
                    <a:pt x="7770876" y="25908"/>
                  </a:lnTo>
                  <a:lnTo>
                    <a:pt x="7810881" y="27051"/>
                  </a:lnTo>
                  <a:lnTo>
                    <a:pt x="7850885" y="28194"/>
                  </a:lnTo>
                  <a:lnTo>
                    <a:pt x="7890890" y="29337"/>
                  </a:lnTo>
                  <a:lnTo>
                    <a:pt x="7930896" y="30480"/>
                  </a:lnTo>
                  <a:lnTo>
                    <a:pt x="7965186" y="31908"/>
                  </a:lnTo>
                  <a:lnTo>
                    <a:pt x="8033765" y="36480"/>
                  </a:lnTo>
                  <a:lnTo>
                    <a:pt x="8082010" y="41028"/>
                  </a:lnTo>
                  <a:lnTo>
                    <a:pt x="8124444" y="47244"/>
                  </a:lnTo>
                  <a:lnTo>
                    <a:pt x="8128920" y="45505"/>
                  </a:lnTo>
                  <a:lnTo>
                    <a:pt x="8121395" y="37909"/>
                  </a:lnTo>
                  <a:lnTo>
                    <a:pt x="8108156" y="27741"/>
                  </a:lnTo>
                  <a:lnTo>
                    <a:pt x="8095487" y="18288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652" name="Google Shape;10652;p125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2563368" y="4543044"/>
              <a:ext cx="188975" cy="25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53" name="Google Shape;10653;p125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2803969" y="4615005"/>
              <a:ext cx="263842" cy="1419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54" name="Google Shape;10654;p125"/>
            <p:cNvSpPr/>
            <p:nvPr/>
          </p:nvSpPr>
          <p:spPr>
            <a:xfrm>
              <a:off x="3218497" y="4408932"/>
              <a:ext cx="186689" cy="611504"/>
            </a:xfrm>
            <a:custGeom>
              <a:rect b="b" l="l" r="r" t="t"/>
              <a:pathLst>
                <a:path extrusionOk="0" h="611504" w="186689">
                  <a:moveTo>
                    <a:pt x="59626" y="0"/>
                  </a:moveTo>
                  <a:lnTo>
                    <a:pt x="33051" y="47148"/>
                  </a:lnTo>
                  <a:lnTo>
                    <a:pt x="19550" y="108227"/>
                  </a:lnTo>
                  <a:lnTo>
                    <a:pt x="13334" y="149542"/>
                  </a:lnTo>
                  <a:lnTo>
                    <a:pt x="8548" y="191142"/>
                  </a:lnTo>
                  <a:lnTo>
                    <a:pt x="4762" y="233172"/>
                  </a:lnTo>
                  <a:lnTo>
                    <a:pt x="1738" y="281654"/>
                  </a:lnTo>
                  <a:lnTo>
                    <a:pt x="0" y="330708"/>
                  </a:lnTo>
                  <a:lnTo>
                    <a:pt x="261" y="379761"/>
                  </a:lnTo>
                  <a:lnTo>
                    <a:pt x="3238" y="428243"/>
                  </a:lnTo>
                  <a:lnTo>
                    <a:pt x="15049" y="498919"/>
                  </a:lnTo>
                  <a:lnTo>
                    <a:pt x="42862" y="563880"/>
                  </a:lnTo>
                  <a:lnTo>
                    <a:pt x="80010" y="599503"/>
                  </a:lnTo>
                  <a:lnTo>
                    <a:pt x="129730" y="611124"/>
                  </a:lnTo>
                  <a:lnTo>
                    <a:pt x="148399" y="608052"/>
                  </a:lnTo>
                  <a:lnTo>
                    <a:pt x="162496" y="604837"/>
                  </a:lnTo>
                  <a:lnTo>
                    <a:pt x="174307" y="600194"/>
                  </a:lnTo>
                  <a:lnTo>
                    <a:pt x="186118" y="592836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55" name="Google Shape;10655;p125"/>
            <p:cNvGrpSpPr/>
            <p:nvPr/>
          </p:nvGrpSpPr>
          <p:grpSpPr>
            <a:xfrm>
              <a:off x="3457931" y="4475988"/>
              <a:ext cx="112800" cy="373379"/>
              <a:chOff x="3457931" y="4475988"/>
              <a:chExt cx="112800" cy="373379"/>
            </a:xfrm>
          </p:grpSpPr>
          <p:pic>
            <p:nvPicPr>
              <p:cNvPr id="10656" name="Google Shape;10656;p125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3457931" y="4628388"/>
                <a:ext cx="94511" cy="14256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657" name="Google Shape;10657;p125"/>
              <p:cNvSpPr/>
              <p:nvPr/>
            </p:nvSpPr>
            <p:spPr>
              <a:xfrm>
                <a:off x="3499103" y="4590288"/>
                <a:ext cx="5079" cy="259079"/>
              </a:xfrm>
              <a:custGeom>
                <a:rect b="b" l="l" r="r" t="t"/>
                <a:pathLst>
                  <a:path extrusionOk="0" h="259079" w="5079">
                    <a:moveTo>
                      <a:pt x="3048" y="0"/>
                    </a:moveTo>
                    <a:lnTo>
                      <a:pt x="1285" y="14882"/>
                    </a:lnTo>
                    <a:lnTo>
                      <a:pt x="381" y="29908"/>
                    </a:lnTo>
                    <a:lnTo>
                      <a:pt x="47" y="45219"/>
                    </a:lnTo>
                    <a:lnTo>
                      <a:pt x="0" y="60960"/>
                    </a:lnTo>
                    <a:lnTo>
                      <a:pt x="1119" y="85201"/>
                    </a:lnTo>
                    <a:lnTo>
                      <a:pt x="2095" y="109727"/>
                    </a:lnTo>
                    <a:lnTo>
                      <a:pt x="2786" y="134254"/>
                    </a:lnTo>
                    <a:lnTo>
                      <a:pt x="3048" y="158495"/>
                    </a:lnTo>
                    <a:lnTo>
                      <a:pt x="3048" y="183641"/>
                    </a:lnTo>
                    <a:lnTo>
                      <a:pt x="3048" y="208787"/>
                    </a:lnTo>
                    <a:lnTo>
                      <a:pt x="3048" y="233934"/>
                    </a:lnTo>
                    <a:lnTo>
                      <a:pt x="3048" y="259080"/>
                    </a:lnTo>
                    <a:lnTo>
                      <a:pt x="3286" y="256174"/>
                    </a:lnTo>
                    <a:lnTo>
                      <a:pt x="3810" y="244983"/>
                    </a:lnTo>
                    <a:lnTo>
                      <a:pt x="4333" y="232076"/>
                    </a:lnTo>
                    <a:lnTo>
                      <a:pt x="4572" y="224028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658" name="Google Shape;10658;p125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3486911" y="4475988"/>
                <a:ext cx="83820" cy="1325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659" name="Google Shape;10659;p125"/>
            <p:cNvGrpSpPr/>
            <p:nvPr/>
          </p:nvGrpSpPr>
          <p:grpSpPr>
            <a:xfrm>
              <a:off x="3626524" y="4559808"/>
              <a:ext cx="75842" cy="265429"/>
              <a:chOff x="3626524" y="4559808"/>
              <a:chExt cx="75842" cy="265429"/>
            </a:xfrm>
          </p:grpSpPr>
          <p:pic>
            <p:nvPicPr>
              <p:cNvPr id="10660" name="Google Shape;10660;p125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3626524" y="4611623"/>
                <a:ext cx="75842" cy="12953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661" name="Google Shape;10661;p125"/>
              <p:cNvSpPr/>
              <p:nvPr/>
            </p:nvSpPr>
            <p:spPr>
              <a:xfrm>
                <a:off x="3666744" y="4559808"/>
                <a:ext cx="9525" cy="265429"/>
              </a:xfrm>
              <a:custGeom>
                <a:rect b="b" l="l" r="r" t="t"/>
                <a:pathLst>
                  <a:path extrusionOk="0" h="265429" w="9525">
                    <a:moveTo>
                      <a:pt x="9143" y="0"/>
                    </a:moveTo>
                    <a:lnTo>
                      <a:pt x="4643" y="52935"/>
                    </a:lnTo>
                    <a:lnTo>
                      <a:pt x="4548" y="95392"/>
                    </a:lnTo>
                    <a:lnTo>
                      <a:pt x="4381" y="118872"/>
                    </a:lnTo>
                    <a:lnTo>
                      <a:pt x="3929" y="142351"/>
                    </a:lnTo>
                    <a:lnTo>
                      <a:pt x="3047" y="166116"/>
                    </a:lnTo>
                    <a:lnTo>
                      <a:pt x="1928" y="185547"/>
                    </a:lnTo>
                    <a:lnTo>
                      <a:pt x="952" y="204977"/>
                    </a:lnTo>
                    <a:lnTo>
                      <a:pt x="261" y="224408"/>
                    </a:lnTo>
                    <a:lnTo>
                      <a:pt x="0" y="243839"/>
                    </a:lnTo>
                    <a:lnTo>
                      <a:pt x="0" y="251459"/>
                    </a:lnTo>
                    <a:lnTo>
                      <a:pt x="0" y="254507"/>
                    </a:lnTo>
                    <a:lnTo>
                      <a:pt x="0" y="259080"/>
                    </a:lnTo>
                    <a:lnTo>
                      <a:pt x="0" y="262127"/>
                    </a:lnTo>
                    <a:lnTo>
                      <a:pt x="0" y="265175"/>
                    </a:lnTo>
                    <a:lnTo>
                      <a:pt x="0" y="263651"/>
                    </a:lnTo>
                    <a:lnTo>
                      <a:pt x="0" y="256031"/>
                    </a:lnTo>
                    <a:lnTo>
                      <a:pt x="0" y="252983"/>
                    </a:lnTo>
                    <a:lnTo>
                      <a:pt x="1523" y="248411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62" name="Google Shape;10662;p125"/>
            <p:cNvSpPr/>
            <p:nvPr/>
          </p:nvSpPr>
          <p:spPr>
            <a:xfrm>
              <a:off x="3979164" y="4713732"/>
              <a:ext cx="85725" cy="9525"/>
            </a:xfrm>
            <a:custGeom>
              <a:rect b="b" l="l" r="r" t="t"/>
              <a:pathLst>
                <a:path extrusionOk="0" h="9525" w="85725">
                  <a:moveTo>
                    <a:pt x="0" y="9143"/>
                  </a:moveTo>
                  <a:lnTo>
                    <a:pt x="12334" y="9501"/>
                  </a:lnTo>
                  <a:lnTo>
                    <a:pt x="24384" y="8572"/>
                  </a:lnTo>
                  <a:lnTo>
                    <a:pt x="36433" y="6786"/>
                  </a:lnTo>
                  <a:lnTo>
                    <a:pt x="48768" y="4571"/>
                  </a:lnTo>
                  <a:lnTo>
                    <a:pt x="57007" y="3214"/>
                  </a:lnTo>
                  <a:lnTo>
                    <a:pt x="65531" y="1714"/>
                  </a:lnTo>
                  <a:lnTo>
                    <a:pt x="74056" y="500"/>
                  </a:lnTo>
                  <a:lnTo>
                    <a:pt x="82296" y="0"/>
                  </a:lnTo>
                  <a:lnTo>
                    <a:pt x="83820" y="0"/>
                  </a:lnTo>
                  <a:lnTo>
                    <a:pt x="85344" y="0"/>
                  </a:lnTo>
                  <a:lnTo>
                    <a:pt x="82296" y="3047"/>
                  </a:lnTo>
                  <a:lnTo>
                    <a:pt x="79248" y="7619"/>
                  </a:lnTo>
                  <a:lnTo>
                    <a:pt x="74676" y="9143"/>
                  </a:lnTo>
                  <a:lnTo>
                    <a:pt x="73152" y="9143"/>
                  </a:lnTo>
                  <a:lnTo>
                    <a:pt x="71628" y="9143"/>
                  </a:lnTo>
                  <a:lnTo>
                    <a:pt x="70104" y="9143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63" name="Google Shape;10663;p125"/>
            <p:cNvGrpSpPr/>
            <p:nvPr/>
          </p:nvGrpSpPr>
          <p:grpSpPr>
            <a:xfrm>
              <a:off x="4314444" y="4597907"/>
              <a:ext cx="224027" cy="146399"/>
              <a:chOff x="4314444" y="4597907"/>
              <a:chExt cx="224027" cy="146399"/>
            </a:xfrm>
          </p:grpSpPr>
          <p:pic>
            <p:nvPicPr>
              <p:cNvPr id="10664" name="Google Shape;10664;p125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4449675" y="4597907"/>
                <a:ext cx="88796" cy="1386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65" name="Google Shape;10665;p125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4314444" y="4597907"/>
                <a:ext cx="115824" cy="1463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666" name="Google Shape;10666;p125"/>
            <p:cNvGrpSpPr/>
            <p:nvPr/>
          </p:nvGrpSpPr>
          <p:grpSpPr>
            <a:xfrm>
              <a:off x="4588764" y="4459223"/>
              <a:ext cx="169164" cy="270390"/>
              <a:chOff x="4588764" y="4459223"/>
              <a:chExt cx="169164" cy="270390"/>
            </a:xfrm>
          </p:grpSpPr>
          <p:pic>
            <p:nvPicPr>
              <p:cNvPr id="10667" name="Google Shape;10667;p125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4588764" y="4596621"/>
                <a:ext cx="124968" cy="1329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68" name="Google Shape;10668;p125"/>
              <p:cNvPicPr preferRelativeResize="0"/>
              <p:nvPr/>
            </p:nvPicPr>
            <p:blipFill rotWithShape="1">
              <a:blip r:embed="rId38">
                <a:alphaModFix/>
              </a:blip>
              <a:srcRect b="0" l="0" r="0" t="0"/>
              <a:stretch/>
            </p:blipFill>
            <p:spPr>
              <a:xfrm>
                <a:off x="4683252" y="4459223"/>
                <a:ext cx="74676" cy="1112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669" name="Google Shape;10669;p125"/>
            <p:cNvGrpSpPr/>
            <p:nvPr/>
          </p:nvGrpSpPr>
          <p:grpSpPr>
            <a:xfrm>
              <a:off x="4814315" y="4445508"/>
              <a:ext cx="264772" cy="363601"/>
              <a:chOff x="4814315" y="4445508"/>
              <a:chExt cx="264772" cy="363601"/>
            </a:xfrm>
          </p:grpSpPr>
          <p:pic>
            <p:nvPicPr>
              <p:cNvPr id="10670" name="Google Shape;10670;p125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4814315" y="4587240"/>
                <a:ext cx="110156" cy="14225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671" name="Google Shape;10671;p125"/>
              <p:cNvSpPr/>
              <p:nvPr/>
            </p:nvSpPr>
            <p:spPr>
              <a:xfrm>
                <a:off x="4844795" y="4558284"/>
                <a:ext cx="30479" cy="250825"/>
              </a:xfrm>
              <a:custGeom>
                <a:rect b="b" l="l" r="r" t="t"/>
                <a:pathLst>
                  <a:path extrusionOk="0" h="250825" w="30479">
                    <a:moveTo>
                      <a:pt x="30479" y="0"/>
                    </a:moveTo>
                    <a:lnTo>
                      <a:pt x="28432" y="18288"/>
                    </a:lnTo>
                    <a:lnTo>
                      <a:pt x="26669" y="36576"/>
                    </a:lnTo>
                    <a:lnTo>
                      <a:pt x="24907" y="54864"/>
                    </a:lnTo>
                    <a:lnTo>
                      <a:pt x="22859" y="73152"/>
                    </a:lnTo>
                    <a:lnTo>
                      <a:pt x="21455" y="95107"/>
                    </a:lnTo>
                    <a:lnTo>
                      <a:pt x="19621" y="117347"/>
                    </a:lnTo>
                    <a:lnTo>
                      <a:pt x="15239" y="161543"/>
                    </a:lnTo>
                    <a:lnTo>
                      <a:pt x="7739" y="212979"/>
                    </a:lnTo>
                    <a:lnTo>
                      <a:pt x="4571" y="230124"/>
                    </a:lnTo>
                    <a:lnTo>
                      <a:pt x="3857" y="235124"/>
                    </a:lnTo>
                    <a:lnTo>
                      <a:pt x="2285" y="243840"/>
                    </a:lnTo>
                    <a:lnTo>
                      <a:pt x="714" y="250269"/>
                    </a:lnTo>
                    <a:lnTo>
                      <a:pt x="0" y="248411"/>
                    </a:lnTo>
                    <a:lnTo>
                      <a:pt x="0" y="243840"/>
                    </a:lnTo>
                    <a:lnTo>
                      <a:pt x="0" y="240792"/>
                    </a:lnTo>
                    <a:lnTo>
                      <a:pt x="0" y="236219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672" name="Google Shape;10672;p125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4875276" y="4445508"/>
                <a:ext cx="203811" cy="2567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673" name="Google Shape;10673;p125"/>
              <p:cNvSpPr/>
              <p:nvPr/>
            </p:nvSpPr>
            <p:spPr>
              <a:xfrm>
                <a:off x="4995291" y="4515611"/>
                <a:ext cx="53975" cy="262889"/>
              </a:xfrm>
              <a:custGeom>
                <a:rect b="b" l="l" r="r" t="t"/>
                <a:pathLst>
                  <a:path extrusionOk="0" h="262889" w="53975">
                    <a:moveTo>
                      <a:pt x="53721" y="0"/>
                    </a:moveTo>
                    <a:lnTo>
                      <a:pt x="40219" y="52292"/>
                    </a:lnTo>
                    <a:lnTo>
                      <a:pt x="33504" y="93106"/>
                    </a:lnTo>
                    <a:lnTo>
                      <a:pt x="29908" y="114300"/>
                    </a:lnTo>
                    <a:lnTo>
                      <a:pt x="26027" y="135493"/>
                    </a:lnTo>
                    <a:lnTo>
                      <a:pt x="21717" y="156972"/>
                    </a:lnTo>
                    <a:lnTo>
                      <a:pt x="18264" y="176164"/>
                    </a:lnTo>
                    <a:lnTo>
                      <a:pt x="14668" y="195072"/>
                    </a:lnTo>
                    <a:lnTo>
                      <a:pt x="10787" y="213979"/>
                    </a:lnTo>
                    <a:lnTo>
                      <a:pt x="6477" y="233172"/>
                    </a:lnTo>
                    <a:lnTo>
                      <a:pt x="5095" y="240053"/>
                    </a:lnTo>
                    <a:lnTo>
                      <a:pt x="3429" y="247078"/>
                    </a:lnTo>
                    <a:lnTo>
                      <a:pt x="1762" y="254388"/>
                    </a:lnTo>
                    <a:lnTo>
                      <a:pt x="381" y="262128"/>
                    </a:lnTo>
                    <a:lnTo>
                      <a:pt x="0" y="262461"/>
                    </a:lnTo>
                    <a:lnTo>
                      <a:pt x="762" y="256794"/>
                    </a:lnTo>
                    <a:lnTo>
                      <a:pt x="2095" y="248840"/>
                    </a:lnTo>
                    <a:lnTo>
                      <a:pt x="3429" y="242316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74" name="Google Shape;10674;p125"/>
            <p:cNvSpPr/>
            <p:nvPr/>
          </p:nvSpPr>
          <p:spPr>
            <a:xfrm>
              <a:off x="5314188" y="4628388"/>
              <a:ext cx="97789" cy="13970"/>
            </a:xfrm>
            <a:custGeom>
              <a:rect b="b" l="l" r="r" t="t"/>
              <a:pathLst>
                <a:path extrusionOk="0" h="13970" w="97789">
                  <a:moveTo>
                    <a:pt x="0" y="13716"/>
                  </a:moveTo>
                  <a:lnTo>
                    <a:pt x="10953" y="13192"/>
                  </a:lnTo>
                  <a:lnTo>
                    <a:pt x="21336" y="11811"/>
                  </a:lnTo>
                  <a:lnTo>
                    <a:pt x="31718" y="9858"/>
                  </a:lnTo>
                  <a:lnTo>
                    <a:pt x="42672" y="7620"/>
                  </a:lnTo>
                  <a:lnTo>
                    <a:pt x="52982" y="5595"/>
                  </a:lnTo>
                  <a:lnTo>
                    <a:pt x="63436" y="4000"/>
                  </a:lnTo>
                  <a:lnTo>
                    <a:pt x="74175" y="2690"/>
                  </a:lnTo>
                  <a:lnTo>
                    <a:pt x="85344" y="1524"/>
                  </a:lnTo>
                  <a:lnTo>
                    <a:pt x="89916" y="0"/>
                  </a:lnTo>
                  <a:lnTo>
                    <a:pt x="92964" y="0"/>
                  </a:lnTo>
                  <a:lnTo>
                    <a:pt x="97536" y="0"/>
                  </a:lnTo>
                  <a:lnTo>
                    <a:pt x="89916" y="0"/>
                  </a:lnTo>
                  <a:lnTo>
                    <a:pt x="85344" y="1524"/>
                  </a:lnTo>
                  <a:lnTo>
                    <a:pt x="79248" y="4572"/>
                  </a:lnTo>
                  <a:lnTo>
                    <a:pt x="74676" y="4572"/>
                  </a:lnTo>
                  <a:lnTo>
                    <a:pt x="74676" y="6096"/>
                  </a:lnTo>
                  <a:lnTo>
                    <a:pt x="73152" y="6096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75" name="Google Shape;10675;p125"/>
            <p:cNvGrpSpPr/>
            <p:nvPr/>
          </p:nvGrpSpPr>
          <p:grpSpPr>
            <a:xfrm>
              <a:off x="5634156" y="4389120"/>
              <a:ext cx="244649" cy="355219"/>
              <a:chOff x="5634156" y="4389120"/>
              <a:chExt cx="244649" cy="355219"/>
            </a:xfrm>
          </p:grpSpPr>
          <p:pic>
            <p:nvPicPr>
              <p:cNvPr id="10676" name="Google Shape;10676;p125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5634156" y="4514088"/>
                <a:ext cx="103393" cy="1548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677" name="Google Shape;10677;p125"/>
              <p:cNvSpPr/>
              <p:nvPr/>
            </p:nvSpPr>
            <p:spPr>
              <a:xfrm>
                <a:off x="5663183" y="4488180"/>
                <a:ext cx="45720" cy="250189"/>
              </a:xfrm>
              <a:custGeom>
                <a:rect b="b" l="l" r="r" t="t"/>
                <a:pathLst>
                  <a:path extrusionOk="0" h="250189" w="45720">
                    <a:moveTo>
                      <a:pt x="45720" y="0"/>
                    </a:moveTo>
                    <a:lnTo>
                      <a:pt x="35433" y="43934"/>
                    </a:lnTo>
                    <a:lnTo>
                      <a:pt x="26574" y="79629"/>
                    </a:lnTo>
                    <a:lnTo>
                      <a:pt x="21717" y="101346"/>
                    </a:lnTo>
                    <a:lnTo>
                      <a:pt x="13716" y="144779"/>
                    </a:lnTo>
                    <a:lnTo>
                      <a:pt x="5357" y="201572"/>
                    </a:lnTo>
                    <a:lnTo>
                      <a:pt x="2786" y="228076"/>
                    </a:lnTo>
                    <a:lnTo>
                      <a:pt x="2095" y="235458"/>
                    </a:lnTo>
                    <a:lnTo>
                      <a:pt x="1119" y="242839"/>
                    </a:lnTo>
                    <a:lnTo>
                      <a:pt x="0" y="249936"/>
                    </a:lnTo>
                    <a:lnTo>
                      <a:pt x="0" y="240792"/>
                    </a:lnTo>
                    <a:lnTo>
                      <a:pt x="0" y="237743"/>
                    </a:lnTo>
                    <a:lnTo>
                      <a:pt x="3048" y="230124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678" name="Google Shape;10678;p125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5670803" y="4389120"/>
                <a:ext cx="208002" cy="2606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679" name="Google Shape;10679;p125"/>
              <p:cNvSpPr/>
              <p:nvPr/>
            </p:nvSpPr>
            <p:spPr>
              <a:xfrm>
                <a:off x="5793914" y="4474464"/>
                <a:ext cx="53975" cy="269875"/>
              </a:xfrm>
              <a:custGeom>
                <a:rect b="b" l="l" r="r" t="t"/>
                <a:pathLst>
                  <a:path extrusionOk="0" h="269875" w="53975">
                    <a:moveTo>
                      <a:pt x="53673" y="0"/>
                    </a:moveTo>
                    <a:lnTo>
                      <a:pt x="38885" y="41362"/>
                    </a:lnTo>
                    <a:lnTo>
                      <a:pt x="34361" y="80772"/>
                    </a:lnTo>
                    <a:lnTo>
                      <a:pt x="31384" y="103632"/>
                    </a:lnTo>
                    <a:lnTo>
                      <a:pt x="28122" y="126492"/>
                    </a:lnTo>
                    <a:lnTo>
                      <a:pt x="24717" y="149352"/>
                    </a:lnTo>
                    <a:lnTo>
                      <a:pt x="20145" y="171068"/>
                    </a:lnTo>
                    <a:lnTo>
                      <a:pt x="15573" y="192785"/>
                    </a:lnTo>
                    <a:lnTo>
                      <a:pt x="11001" y="214502"/>
                    </a:lnTo>
                    <a:lnTo>
                      <a:pt x="6429" y="236219"/>
                    </a:lnTo>
                    <a:lnTo>
                      <a:pt x="5048" y="241244"/>
                    </a:lnTo>
                    <a:lnTo>
                      <a:pt x="2238" y="252412"/>
                    </a:lnTo>
                    <a:lnTo>
                      <a:pt x="0" y="263866"/>
                    </a:lnTo>
                    <a:lnTo>
                      <a:pt x="333" y="269748"/>
                    </a:lnTo>
                    <a:lnTo>
                      <a:pt x="1857" y="265176"/>
                    </a:lnTo>
                    <a:lnTo>
                      <a:pt x="3381" y="262128"/>
                    </a:lnTo>
                    <a:lnTo>
                      <a:pt x="4905" y="259080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680" name="Google Shape;10680;p125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5971032" y="4514088"/>
              <a:ext cx="114300" cy="12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681" name="Google Shape;10681;p125"/>
            <p:cNvGrpSpPr/>
            <p:nvPr/>
          </p:nvGrpSpPr>
          <p:grpSpPr>
            <a:xfrm>
              <a:off x="6146291" y="4341876"/>
              <a:ext cx="298704" cy="278629"/>
              <a:chOff x="6146291" y="4341876"/>
              <a:chExt cx="298704" cy="278629"/>
            </a:xfrm>
          </p:grpSpPr>
          <p:pic>
            <p:nvPicPr>
              <p:cNvPr id="10682" name="Google Shape;10682;p125"/>
              <p:cNvPicPr preferRelativeResize="0"/>
              <p:nvPr/>
            </p:nvPicPr>
            <p:blipFill rotWithShape="1">
              <a:blip r:embed="rId44">
                <a:alphaModFix/>
              </a:blip>
              <a:srcRect b="0" l="0" r="0" t="0"/>
              <a:stretch/>
            </p:blipFill>
            <p:spPr>
              <a:xfrm>
                <a:off x="6146291" y="4507991"/>
                <a:ext cx="103632" cy="1125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83" name="Google Shape;10683;p125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6274308" y="4480369"/>
                <a:ext cx="114300" cy="1297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84" name="Google Shape;10684;p125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6359651" y="4341876"/>
                <a:ext cx="85344" cy="100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685" name="Google Shape;10685;p125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6780276" y="4479035"/>
              <a:ext cx="126492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86" name="Google Shape;10686;p125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7205471" y="4511039"/>
              <a:ext cx="134112" cy="1402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687" name="Google Shape;10687;p125"/>
            <p:cNvGrpSpPr/>
            <p:nvPr/>
          </p:nvGrpSpPr>
          <p:grpSpPr>
            <a:xfrm>
              <a:off x="7421474" y="4506467"/>
              <a:ext cx="209194" cy="129921"/>
              <a:chOff x="7421474" y="4506467"/>
              <a:chExt cx="209194" cy="129921"/>
            </a:xfrm>
          </p:grpSpPr>
          <p:pic>
            <p:nvPicPr>
              <p:cNvPr id="10688" name="Google Shape;10688;p125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7421474" y="4506467"/>
                <a:ext cx="87272" cy="129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89" name="Google Shape;10689;p125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7542276" y="4506467"/>
                <a:ext cx="88392" cy="1127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690" name="Google Shape;10690;p125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7708392" y="4514088"/>
              <a:ext cx="109728" cy="109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91" name="Google Shape;10691;p125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7586472" y="4386072"/>
              <a:ext cx="73151" cy="990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692" name="Google Shape;10692;p125"/>
            <p:cNvGrpSpPr/>
            <p:nvPr/>
          </p:nvGrpSpPr>
          <p:grpSpPr>
            <a:xfrm>
              <a:off x="7864720" y="4338827"/>
              <a:ext cx="252103" cy="278893"/>
              <a:chOff x="7864720" y="4338827"/>
              <a:chExt cx="252103" cy="278893"/>
            </a:xfrm>
          </p:grpSpPr>
          <p:pic>
            <p:nvPicPr>
              <p:cNvPr id="10693" name="Google Shape;10693;p125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7864720" y="4494276"/>
                <a:ext cx="76842" cy="1234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94" name="Google Shape;10694;p125"/>
              <p:cNvPicPr preferRelativeResize="0"/>
              <p:nvPr/>
            </p:nvPicPr>
            <p:blipFill rotWithShape="1">
              <a:blip r:embed="rId54">
                <a:alphaModFix/>
              </a:blip>
              <a:srcRect b="0" l="0" r="0" t="0"/>
              <a:stretch/>
            </p:blipFill>
            <p:spPr>
              <a:xfrm>
                <a:off x="7984235" y="4465319"/>
                <a:ext cx="103632" cy="114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95" name="Google Shape;10695;p125"/>
              <p:cNvPicPr preferRelativeResize="0"/>
              <p:nvPr/>
            </p:nvPicPr>
            <p:blipFill rotWithShape="1">
              <a:blip r:embed="rId55">
                <a:alphaModFix/>
              </a:blip>
              <a:srcRect b="0" l="0" r="0" t="0"/>
              <a:stretch/>
            </p:blipFill>
            <p:spPr>
              <a:xfrm>
                <a:off x="8025383" y="4338827"/>
                <a:ext cx="91440" cy="883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696" name="Google Shape;10696;p125"/>
            <p:cNvGrpSpPr/>
            <p:nvPr/>
          </p:nvGrpSpPr>
          <p:grpSpPr>
            <a:xfrm>
              <a:off x="8303300" y="4322302"/>
              <a:ext cx="285653" cy="335167"/>
              <a:chOff x="8303300" y="4322302"/>
              <a:chExt cx="285653" cy="335167"/>
            </a:xfrm>
          </p:grpSpPr>
          <p:pic>
            <p:nvPicPr>
              <p:cNvPr id="10697" name="Google Shape;10697;p125"/>
              <p:cNvPicPr preferRelativeResize="0"/>
              <p:nvPr/>
            </p:nvPicPr>
            <p:blipFill rotWithShape="1">
              <a:blip r:embed="rId56">
                <a:alphaModFix/>
              </a:blip>
              <a:srcRect b="0" l="0" r="0" t="0"/>
              <a:stretch/>
            </p:blipFill>
            <p:spPr>
              <a:xfrm>
                <a:off x="8303300" y="4455604"/>
                <a:ext cx="124182" cy="1199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698" name="Google Shape;10698;p125"/>
              <p:cNvSpPr/>
              <p:nvPr/>
            </p:nvSpPr>
            <p:spPr>
              <a:xfrm>
                <a:off x="8337804" y="4410455"/>
                <a:ext cx="35559" cy="247014"/>
              </a:xfrm>
              <a:custGeom>
                <a:rect b="b" l="l" r="r" t="t"/>
                <a:pathLst>
                  <a:path extrusionOk="0" h="247014" w="35559">
                    <a:moveTo>
                      <a:pt x="35051" y="0"/>
                    </a:moveTo>
                    <a:lnTo>
                      <a:pt x="23479" y="50149"/>
                    </a:lnTo>
                    <a:lnTo>
                      <a:pt x="19264" y="90320"/>
                    </a:lnTo>
                    <a:lnTo>
                      <a:pt x="17335" y="112204"/>
                    </a:lnTo>
                    <a:lnTo>
                      <a:pt x="15120" y="134373"/>
                    </a:lnTo>
                    <a:lnTo>
                      <a:pt x="12191" y="156972"/>
                    </a:lnTo>
                    <a:lnTo>
                      <a:pt x="9691" y="174355"/>
                    </a:lnTo>
                    <a:lnTo>
                      <a:pt x="7048" y="192024"/>
                    </a:lnTo>
                    <a:lnTo>
                      <a:pt x="4691" y="209692"/>
                    </a:lnTo>
                    <a:lnTo>
                      <a:pt x="3047" y="227076"/>
                    </a:lnTo>
                    <a:lnTo>
                      <a:pt x="1523" y="234695"/>
                    </a:lnTo>
                    <a:lnTo>
                      <a:pt x="1523" y="240792"/>
                    </a:lnTo>
                    <a:lnTo>
                      <a:pt x="0" y="246888"/>
                    </a:lnTo>
                    <a:lnTo>
                      <a:pt x="785" y="236624"/>
                    </a:lnTo>
                    <a:lnTo>
                      <a:pt x="2857" y="226504"/>
                    </a:lnTo>
                    <a:lnTo>
                      <a:pt x="5786" y="216669"/>
                    </a:lnTo>
                    <a:lnTo>
                      <a:pt x="9143" y="207264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699" name="Google Shape;10699;p125"/>
              <p:cNvPicPr preferRelativeResize="0"/>
              <p:nvPr/>
            </p:nvPicPr>
            <p:blipFill rotWithShape="1">
              <a:blip r:embed="rId57">
                <a:alphaModFix/>
              </a:blip>
              <a:srcRect b="0" l="0" r="0" t="0"/>
              <a:stretch/>
            </p:blipFill>
            <p:spPr>
              <a:xfrm>
                <a:off x="8372856" y="4322302"/>
                <a:ext cx="216097" cy="2407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700" name="Google Shape;10700;p125"/>
              <p:cNvSpPr/>
              <p:nvPr/>
            </p:nvSpPr>
            <p:spPr>
              <a:xfrm>
                <a:off x="8505444" y="4395215"/>
                <a:ext cx="48895" cy="245745"/>
              </a:xfrm>
              <a:custGeom>
                <a:rect b="b" l="l" r="r" t="t"/>
                <a:pathLst>
                  <a:path extrusionOk="0" h="245745" w="48895">
                    <a:moveTo>
                      <a:pt x="48768" y="0"/>
                    </a:moveTo>
                    <a:lnTo>
                      <a:pt x="34837" y="39219"/>
                    </a:lnTo>
                    <a:lnTo>
                      <a:pt x="29194" y="75438"/>
                    </a:lnTo>
                    <a:lnTo>
                      <a:pt x="25527" y="96012"/>
                    </a:lnTo>
                    <a:lnTo>
                      <a:pt x="21288" y="116586"/>
                    </a:lnTo>
                    <a:lnTo>
                      <a:pt x="16764" y="137160"/>
                    </a:lnTo>
                    <a:lnTo>
                      <a:pt x="12477" y="156352"/>
                    </a:lnTo>
                    <a:lnTo>
                      <a:pt x="8763" y="175260"/>
                    </a:lnTo>
                    <a:lnTo>
                      <a:pt x="5619" y="194167"/>
                    </a:lnTo>
                    <a:lnTo>
                      <a:pt x="3048" y="213359"/>
                    </a:lnTo>
                    <a:lnTo>
                      <a:pt x="1928" y="221099"/>
                    </a:lnTo>
                    <a:lnTo>
                      <a:pt x="952" y="228409"/>
                    </a:lnTo>
                    <a:lnTo>
                      <a:pt x="261" y="235434"/>
                    </a:lnTo>
                    <a:lnTo>
                      <a:pt x="0" y="242316"/>
                    </a:lnTo>
                    <a:lnTo>
                      <a:pt x="0" y="245364"/>
                    </a:lnTo>
                    <a:lnTo>
                      <a:pt x="1524" y="237743"/>
                    </a:lnTo>
                    <a:lnTo>
                      <a:pt x="1524" y="234695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01" name="Google Shape;10701;p125"/>
            <p:cNvGrpSpPr/>
            <p:nvPr/>
          </p:nvGrpSpPr>
          <p:grpSpPr>
            <a:xfrm>
              <a:off x="9140952" y="4587216"/>
              <a:ext cx="607313" cy="277392"/>
              <a:chOff x="9140952" y="4587216"/>
              <a:chExt cx="607313" cy="277392"/>
            </a:xfrm>
          </p:grpSpPr>
          <p:pic>
            <p:nvPicPr>
              <p:cNvPr id="10702" name="Google Shape;10702;p125"/>
              <p:cNvPicPr preferRelativeResize="0"/>
              <p:nvPr/>
            </p:nvPicPr>
            <p:blipFill rotWithShape="1">
              <a:blip r:embed="rId58">
                <a:alphaModFix/>
              </a:blip>
              <a:srcRect b="0" l="0" r="0" t="0"/>
              <a:stretch/>
            </p:blipFill>
            <p:spPr>
              <a:xfrm>
                <a:off x="9140952" y="4684776"/>
                <a:ext cx="339852" cy="17983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703" name="Google Shape;10703;p125"/>
              <p:cNvSpPr/>
              <p:nvPr/>
            </p:nvSpPr>
            <p:spPr>
              <a:xfrm>
                <a:off x="9454896" y="4648200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15240" y="4571"/>
                    </a:moveTo>
                    <a:lnTo>
                      <a:pt x="15240" y="7619"/>
                    </a:lnTo>
                    <a:lnTo>
                      <a:pt x="15240" y="12191"/>
                    </a:lnTo>
                    <a:lnTo>
                      <a:pt x="12192" y="15239"/>
                    </a:lnTo>
                    <a:lnTo>
                      <a:pt x="3048" y="15239"/>
                    </a:lnTo>
                    <a:lnTo>
                      <a:pt x="0" y="12191"/>
                    </a:lnTo>
                    <a:lnTo>
                      <a:pt x="0" y="4571"/>
                    </a:lnTo>
                    <a:lnTo>
                      <a:pt x="3048" y="0"/>
                    </a:lnTo>
                    <a:lnTo>
                      <a:pt x="12192" y="0"/>
                    </a:lnTo>
                    <a:lnTo>
                      <a:pt x="15240" y="4571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704" name="Google Shape;10704;p125"/>
              <p:cNvPicPr preferRelativeResize="0"/>
              <p:nvPr/>
            </p:nvPicPr>
            <p:blipFill rotWithShape="1">
              <a:blip r:embed="rId59">
                <a:alphaModFix/>
              </a:blip>
              <a:srcRect b="0" l="0" r="0" t="0"/>
              <a:stretch/>
            </p:blipFill>
            <p:spPr>
              <a:xfrm>
                <a:off x="9515856" y="4636008"/>
                <a:ext cx="118872" cy="19230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705" name="Google Shape;10705;p125"/>
              <p:cNvSpPr/>
              <p:nvPr/>
            </p:nvSpPr>
            <p:spPr>
              <a:xfrm>
                <a:off x="9622536" y="4587216"/>
                <a:ext cx="125729" cy="267335"/>
              </a:xfrm>
              <a:custGeom>
                <a:rect b="b" l="l" r="r" t="t"/>
                <a:pathLst>
                  <a:path extrusionOk="0" h="267335" w="125729">
                    <a:moveTo>
                      <a:pt x="36575" y="3071"/>
                    </a:moveTo>
                    <a:lnTo>
                      <a:pt x="48339" y="0"/>
                    </a:lnTo>
                    <a:lnTo>
                      <a:pt x="57530" y="214"/>
                    </a:lnTo>
                    <a:lnTo>
                      <a:pt x="66151" y="4143"/>
                    </a:lnTo>
                    <a:lnTo>
                      <a:pt x="99440" y="37552"/>
                    </a:lnTo>
                    <a:lnTo>
                      <a:pt x="121967" y="86486"/>
                    </a:lnTo>
                    <a:lnTo>
                      <a:pt x="125682" y="124539"/>
                    </a:lnTo>
                    <a:lnTo>
                      <a:pt x="124967" y="143279"/>
                    </a:lnTo>
                    <a:lnTo>
                      <a:pt x="112537" y="191500"/>
                    </a:lnTo>
                    <a:lnTo>
                      <a:pt x="78866" y="234910"/>
                    </a:lnTo>
                    <a:lnTo>
                      <a:pt x="45719" y="256055"/>
                    </a:lnTo>
                    <a:lnTo>
                      <a:pt x="12072" y="265485"/>
                    </a:lnTo>
                    <a:lnTo>
                      <a:pt x="0" y="266723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706" name="Google Shape;10706;p125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7330440" y="5177028"/>
              <a:ext cx="102108" cy="108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07" name="Google Shape;10707;p125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7505700" y="5167883"/>
              <a:ext cx="86868" cy="118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08" name="Google Shape;10708;p125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7642859" y="5091684"/>
              <a:ext cx="152399" cy="1813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09" name="Google Shape;10709;p125"/>
            <p:cNvGrpSpPr/>
            <p:nvPr/>
          </p:nvGrpSpPr>
          <p:grpSpPr>
            <a:xfrm>
              <a:off x="7862887" y="5023104"/>
              <a:ext cx="290512" cy="294132"/>
              <a:chOff x="7862887" y="5023104"/>
              <a:chExt cx="290512" cy="294132"/>
            </a:xfrm>
          </p:grpSpPr>
          <p:pic>
            <p:nvPicPr>
              <p:cNvPr id="10710" name="Google Shape;10710;p125"/>
              <p:cNvPicPr preferRelativeResize="0"/>
              <p:nvPr/>
            </p:nvPicPr>
            <p:blipFill rotWithShape="1">
              <a:blip r:embed="rId63">
                <a:alphaModFix/>
              </a:blip>
              <a:srcRect b="0" l="0" r="0" t="0"/>
              <a:stretch/>
            </p:blipFill>
            <p:spPr>
              <a:xfrm>
                <a:off x="7862887" y="5023104"/>
                <a:ext cx="148780" cy="2804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711" name="Google Shape;10711;p125"/>
              <p:cNvPicPr preferRelativeResize="0"/>
              <p:nvPr/>
            </p:nvPicPr>
            <p:blipFill rotWithShape="1">
              <a:blip r:embed="rId64">
                <a:alphaModFix/>
              </a:blip>
              <a:srcRect b="0" l="0" r="0" t="0"/>
              <a:stretch/>
            </p:blipFill>
            <p:spPr>
              <a:xfrm>
                <a:off x="8050672" y="5081016"/>
                <a:ext cx="102727" cy="2362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712" name="Google Shape;10712;p125"/>
            <p:cNvSpPr/>
            <p:nvPr/>
          </p:nvSpPr>
          <p:spPr>
            <a:xfrm>
              <a:off x="4663440" y="4352544"/>
              <a:ext cx="230504" cy="612775"/>
            </a:xfrm>
            <a:custGeom>
              <a:rect b="b" l="l" r="r" t="t"/>
              <a:pathLst>
                <a:path extrusionOk="0" h="612775" w="230504">
                  <a:moveTo>
                    <a:pt x="230124" y="0"/>
                  </a:moveTo>
                  <a:lnTo>
                    <a:pt x="203835" y="61912"/>
                  </a:lnTo>
                  <a:lnTo>
                    <a:pt x="179832" y="124968"/>
                  </a:lnTo>
                  <a:lnTo>
                    <a:pt x="163372" y="170688"/>
                  </a:lnTo>
                  <a:lnTo>
                    <a:pt x="146913" y="216408"/>
                  </a:lnTo>
                  <a:lnTo>
                    <a:pt x="130454" y="262128"/>
                  </a:lnTo>
                  <a:lnTo>
                    <a:pt x="113995" y="307847"/>
                  </a:lnTo>
                  <a:lnTo>
                    <a:pt x="97536" y="353567"/>
                  </a:lnTo>
                  <a:lnTo>
                    <a:pt x="80367" y="401312"/>
                  </a:lnTo>
                  <a:lnTo>
                    <a:pt x="63055" y="448627"/>
                  </a:lnTo>
                  <a:lnTo>
                    <a:pt x="45458" y="495657"/>
                  </a:lnTo>
                  <a:lnTo>
                    <a:pt x="27431" y="542543"/>
                  </a:lnTo>
                  <a:lnTo>
                    <a:pt x="21431" y="560570"/>
                  </a:lnTo>
                  <a:lnTo>
                    <a:pt x="14858" y="578167"/>
                  </a:lnTo>
                  <a:lnTo>
                    <a:pt x="7715" y="595479"/>
                  </a:lnTo>
                  <a:lnTo>
                    <a:pt x="0" y="612647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13" name="Google Shape;10713;p125"/>
            <p:cNvGrpSpPr/>
            <p:nvPr/>
          </p:nvGrpSpPr>
          <p:grpSpPr>
            <a:xfrm>
              <a:off x="7606284" y="4866132"/>
              <a:ext cx="299084" cy="600964"/>
              <a:chOff x="7606284" y="4866132"/>
              <a:chExt cx="299084" cy="600964"/>
            </a:xfrm>
          </p:grpSpPr>
          <p:sp>
            <p:nvSpPr>
              <p:cNvPr id="10714" name="Google Shape;10714;p125"/>
              <p:cNvSpPr/>
              <p:nvPr/>
            </p:nvSpPr>
            <p:spPr>
              <a:xfrm>
                <a:off x="7606284" y="4951476"/>
                <a:ext cx="299084" cy="515620"/>
              </a:xfrm>
              <a:custGeom>
                <a:rect b="b" l="l" r="r" t="t"/>
                <a:pathLst>
                  <a:path extrusionOk="0" h="515620" w="299084">
                    <a:moveTo>
                      <a:pt x="298704" y="0"/>
                    </a:moveTo>
                    <a:lnTo>
                      <a:pt x="284583" y="28813"/>
                    </a:lnTo>
                    <a:lnTo>
                      <a:pt x="271462" y="57911"/>
                    </a:lnTo>
                    <a:lnTo>
                      <a:pt x="258627" y="87010"/>
                    </a:lnTo>
                    <a:lnTo>
                      <a:pt x="245364" y="115824"/>
                    </a:lnTo>
                    <a:lnTo>
                      <a:pt x="224218" y="163520"/>
                    </a:lnTo>
                    <a:lnTo>
                      <a:pt x="201930" y="210502"/>
                    </a:lnTo>
                    <a:lnTo>
                      <a:pt x="178498" y="256627"/>
                    </a:lnTo>
                    <a:lnTo>
                      <a:pt x="153924" y="301752"/>
                    </a:lnTo>
                    <a:lnTo>
                      <a:pt x="131635" y="341471"/>
                    </a:lnTo>
                    <a:lnTo>
                      <a:pt x="108204" y="380619"/>
                    </a:lnTo>
                    <a:lnTo>
                      <a:pt x="83629" y="419195"/>
                    </a:lnTo>
                    <a:lnTo>
                      <a:pt x="57912" y="457200"/>
                    </a:lnTo>
                    <a:lnTo>
                      <a:pt x="45648" y="475464"/>
                    </a:lnTo>
                    <a:lnTo>
                      <a:pt x="32956" y="491299"/>
                    </a:lnTo>
                    <a:lnTo>
                      <a:pt x="18264" y="504563"/>
                    </a:lnTo>
                    <a:lnTo>
                      <a:pt x="0" y="515112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715" name="Google Shape;10715;p125"/>
              <p:cNvPicPr preferRelativeResize="0"/>
              <p:nvPr/>
            </p:nvPicPr>
            <p:blipFill rotWithShape="1">
              <a:blip r:embed="rId65">
                <a:alphaModFix/>
              </a:blip>
              <a:srcRect b="0" l="0" r="0" t="0"/>
              <a:stretch/>
            </p:blipFill>
            <p:spPr>
              <a:xfrm>
                <a:off x="7660552" y="4866132"/>
                <a:ext cx="76795" cy="9753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716" name="Google Shape;10716;p125"/>
            <p:cNvGrpSpPr/>
            <p:nvPr/>
          </p:nvGrpSpPr>
          <p:grpSpPr>
            <a:xfrm>
              <a:off x="7603236" y="4704587"/>
              <a:ext cx="198120" cy="143256"/>
              <a:chOff x="7603236" y="4704587"/>
              <a:chExt cx="198120" cy="143256"/>
            </a:xfrm>
          </p:grpSpPr>
          <p:sp>
            <p:nvSpPr>
              <p:cNvPr id="10717" name="Google Shape;10717;p125"/>
              <p:cNvSpPr/>
              <p:nvPr/>
            </p:nvSpPr>
            <p:spPr>
              <a:xfrm>
                <a:off x="7603236" y="4704587"/>
                <a:ext cx="198120" cy="29210"/>
              </a:xfrm>
              <a:custGeom>
                <a:rect b="b" l="l" r="r" t="t"/>
                <a:pathLst>
                  <a:path extrusionOk="0" h="29210" w="198120">
                    <a:moveTo>
                      <a:pt x="0" y="0"/>
                    </a:moveTo>
                    <a:lnTo>
                      <a:pt x="6953" y="7858"/>
                    </a:lnTo>
                    <a:lnTo>
                      <a:pt x="14478" y="14859"/>
                    </a:lnTo>
                    <a:lnTo>
                      <a:pt x="23145" y="20145"/>
                    </a:lnTo>
                    <a:lnTo>
                      <a:pt x="33528" y="22859"/>
                    </a:lnTo>
                    <a:lnTo>
                      <a:pt x="40790" y="22550"/>
                    </a:lnTo>
                    <a:lnTo>
                      <a:pt x="47053" y="21526"/>
                    </a:lnTo>
                    <a:lnTo>
                      <a:pt x="53030" y="19645"/>
                    </a:lnTo>
                    <a:lnTo>
                      <a:pt x="59436" y="16763"/>
                    </a:lnTo>
                    <a:lnTo>
                      <a:pt x="67056" y="13715"/>
                    </a:lnTo>
                    <a:lnTo>
                      <a:pt x="73152" y="7619"/>
                    </a:lnTo>
                    <a:lnTo>
                      <a:pt x="80772" y="4571"/>
                    </a:lnTo>
                    <a:lnTo>
                      <a:pt x="86868" y="3047"/>
                    </a:lnTo>
                    <a:lnTo>
                      <a:pt x="96012" y="3047"/>
                    </a:lnTo>
                    <a:lnTo>
                      <a:pt x="100584" y="4571"/>
                    </a:lnTo>
                    <a:lnTo>
                      <a:pt x="108204" y="7619"/>
                    </a:lnTo>
                    <a:lnTo>
                      <a:pt x="114300" y="13715"/>
                    </a:lnTo>
                    <a:lnTo>
                      <a:pt x="120396" y="18287"/>
                    </a:lnTo>
                    <a:lnTo>
                      <a:pt x="123444" y="21335"/>
                    </a:lnTo>
                    <a:lnTo>
                      <a:pt x="126491" y="24383"/>
                    </a:lnTo>
                    <a:lnTo>
                      <a:pt x="128016" y="28955"/>
                    </a:lnTo>
                    <a:lnTo>
                      <a:pt x="129539" y="28955"/>
                    </a:lnTo>
                    <a:lnTo>
                      <a:pt x="131064" y="27431"/>
                    </a:lnTo>
                    <a:lnTo>
                      <a:pt x="173736" y="9143"/>
                    </a:lnTo>
                    <a:lnTo>
                      <a:pt x="181356" y="12191"/>
                    </a:lnTo>
                    <a:lnTo>
                      <a:pt x="185928" y="13715"/>
                    </a:lnTo>
                    <a:lnTo>
                      <a:pt x="190500" y="16763"/>
                    </a:lnTo>
                    <a:lnTo>
                      <a:pt x="195072" y="18287"/>
                    </a:lnTo>
                    <a:lnTo>
                      <a:pt x="196595" y="19811"/>
                    </a:lnTo>
                    <a:lnTo>
                      <a:pt x="196595" y="15239"/>
                    </a:lnTo>
                    <a:lnTo>
                      <a:pt x="198119" y="12191"/>
                    </a:lnTo>
                    <a:lnTo>
                      <a:pt x="195072" y="9143"/>
                    </a:lnTo>
                    <a:lnTo>
                      <a:pt x="192024" y="6095"/>
                    </a:lnTo>
                    <a:lnTo>
                      <a:pt x="190500" y="6095"/>
                    </a:lnTo>
                    <a:lnTo>
                      <a:pt x="188976" y="4571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718" name="Google Shape;10718;p125"/>
              <p:cNvPicPr preferRelativeResize="0"/>
              <p:nvPr/>
            </p:nvPicPr>
            <p:blipFill rotWithShape="1">
              <a:blip r:embed="rId66">
                <a:alphaModFix/>
              </a:blip>
              <a:srcRect b="0" l="0" r="0" t="0"/>
              <a:stretch/>
            </p:blipFill>
            <p:spPr>
              <a:xfrm>
                <a:off x="7714488" y="4768595"/>
                <a:ext cx="83820" cy="792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719" name="Google Shape;10719;p125"/>
            <p:cNvGrpSpPr/>
            <p:nvPr/>
          </p:nvGrpSpPr>
          <p:grpSpPr>
            <a:xfrm>
              <a:off x="4326635" y="5983223"/>
              <a:ext cx="509016" cy="211788"/>
              <a:chOff x="4326635" y="5983223"/>
              <a:chExt cx="509016" cy="211788"/>
            </a:xfrm>
          </p:grpSpPr>
          <p:pic>
            <p:nvPicPr>
              <p:cNvPr id="10720" name="Google Shape;10720;p125"/>
              <p:cNvPicPr preferRelativeResize="0"/>
              <p:nvPr/>
            </p:nvPicPr>
            <p:blipFill rotWithShape="1">
              <a:blip r:embed="rId67">
                <a:alphaModFix/>
              </a:blip>
              <a:srcRect b="0" l="0" r="0" t="0"/>
              <a:stretch/>
            </p:blipFill>
            <p:spPr>
              <a:xfrm>
                <a:off x="4326635" y="5983223"/>
                <a:ext cx="220979" cy="2093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721" name="Google Shape;10721;p125"/>
              <p:cNvPicPr preferRelativeResize="0"/>
              <p:nvPr/>
            </p:nvPicPr>
            <p:blipFill rotWithShape="1">
              <a:blip r:embed="rId68">
                <a:alphaModFix/>
              </a:blip>
              <a:srcRect b="0" l="0" r="0" t="0"/>
              <a:stretch/>
            </p:blipFill>
            <p:spPr>
              <a:xfrm>
                <a:off x="4567404" y="6031991"/>
                <a:ext cx="268247" cy="1630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722" name="Google Shape;10722;p125"/>
            <p:cNvSpPr/>
            <p:nvPr/>
          </p:nvSpPr>
          <p:spPr>
            <a:xfrm>
              <a:off x="5002934" y="5838444"/>
              <a:ext cx="146685" cy="447675"/>
            </a:xfrm>
            <a:custGeom>
              <a:rect b="b" l="l" r="r" t="t"/>
              <a:pathLst>
                <a:path extrusionOk="0" h="447675" w="146685">
                  <a:moveTo>
                    <a:pt x="49125" y="0"/>
                  </a:moveTo>
                  <a:lnTo>
                    <a:pt x="33313" y="36957"/>
                  </a:lnTo>
                  <a:lnTo>
                    <a:pt x="23217" y="76200"/>
                  </a:lnTo>
                  <a:lnTo>
                    <a:pt x="14930" y="116490"/>
                  </a:lnTo>
                  <a:lnTo>
                    <a:pt x="8358" y="157353"/>
                  </a:lnTo>
                  <a:lnTo>
                    <a:pt x="3500" y="198786"/>
                  </a:lnTo>
                  <a:lnTo>
                    <a:pt x="357" y="240792"/>
                  </a:lnTo>
                  <a:lnTo>
                    <a:pt x="0" y="277320"/>
                  </a:lnTo>
                  <a:lnTo>
                    <a:pt x="2071" y="313563"/>
                  </a:lnTo>
                  <a:lnTo>
                    <a:pt x="18645" y="384048"/>
                  </a:lnTo>
                  <a:lnTo>
                    <a:pt x="43410" y="420623"/>
                  </a:lnTo>
                  <a:lnTo>
                    <a:pt x="79605" y="443484"/>
                  </a:lnTo>
                  <a:lnTo>
                    <a:pt x="113133" y="447484"/>
                  </a:lnTo>
                  <a:lnTo>
                    <a:pt x="130182" y="446270"/>
                  </a:lnTo>
                  <a:lnTo>
                    <a:pt x="146661" y="443484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23" name="Google Shape;10723;p125"/>
            <p:cNvGrpSpPr/>
            <p:nvPr/>
          </p:nvGrpSpPr>
          <p:grpSpPr>
            <a:xfrm>
              <a:off x="5259204" y="5876544"/>
              <a:ext cx="246054" cy="372109"/>
              <a:chOff x="5259204" y="5876544"/>
              <a:chExt cx="246054" cy="372109"/>
            </a:xfrm>
          </p:grpSpPr>
          <p:pic>
            <p:nvPicPr>
              <p:cNvPr id="10724" name="Google Shape;10724;p125"/>
              <p:cNvPicPr preferRelativeResize="0"/>
              <p:nvPr/>
            </p:nvPicPr>
            <p:blipFill rotWithShape="1">
              <a:blip r:embed="rId69">
                <a:alphaModFix/>
              </a:blip>
              <a:srcRect b="0" l="0" r="0" t="0"/>
              <a:stretch/>
            </p:blipFill>
            <p:spPr>
              <a:xfrm>
                <a:off x="5259204" y="6020609"/>
                <a:ext cx="96393" cy="1515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725" name="Google Shape;10725;p125"/>
              <p:cNvSpPr/>
              <p:nvPr/>
            </p:nvSpPr>
            <p:spPr>
              <a:xfrm>
                <a:off x="5294376" y="5989320"/>
                <a:ext cx="24764" cy="256539"/>
              </a:xfrm>
              <a:custGeom>
                <a:rect b="b" l="l" r="r" t="t"/>
                <a:pathLst>
                  <a:path extrusionOk="0" h="256539" w="24764">
                    <a:moveTo>
                      <a:pt x="24384" y="0"/>
                    </a:moveTo>
                    <a:lnTo>
                      <a:pt x="19978" y="16049"/>
                    </a:lnTo>
                    <a:lnTo>
                      <a:pt x="17716" y="32385"/>
                    </a:lnTo>
                    <a:lnTo>
                      <a:pt x="16883" y="49291"/>
                    </a:lnTo>
                    <a:lnTo>
                      <a:pt x="16764" y="67056"/>
                    </a:lnTo>
                    <a:lnTo>
                      <a:pt x="15359" y="91082"/>
                    </a:lnTo>
                    <a:lnTo>
                      <a:pt x="13525" y="115252"/>
                    </a:lnTo>
                    <a:lnTo>
                      <a:pt x="11406" y="139707"/>
                    </a:lnTo>
                    <a:lnTo>
                      <a:pt x="9144" y="164592"/>
                    </a:lnTo>
                    <a:lnTo>
                      <a:pt x="7096" y="186309"/>
                    </a:lnTo>
                    <a:lnTo>
                      <a:pt x="5334" y="208026"/>
                    </a:lnTo>
                    <a:lnTo>
                      <a:pt x="3571" y="229743"/>
                    </a:lnTo>
                    <a:lnTo>
                      <a:pt x="1524" y="251460"/>
                    </a:lnTo>
                    <a:lnTo>
                      <a:pt x="1524" y="254507"/>
                    </a:lnTo>
                    <a:lnTo>
                      <a:pt x="0" y="256031"/>
                    </a:lnTo>
                    <a:lnTo>
                      <a:pt x="0" y="249936"/>
                    </a:lnTo>
                    <a:lnTo>
                      <a:pt x="0" y="242316"/>
                    </a:lnTo>
                    <a:lnTo>
                      <a:pt x="0" y="234695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726" name="Google Shape;10726;p125"/>
              <p:cNvPicPr preferRelativeResize="0"/>
              <p:nvPr/>
            </p:nvPicPr>
            <p:blipFill rotWithShape="1">
              <a:blip r:embed="rId70">
                <a:alphaModFix/>
              </a:blip>
              <a:srcRect b="0" l="0" r="0" t="0"/>
              <a:stretch/>
            </p:blipFill>
            <p:spPr>
              <a:xfrm>
                <a:off x="5297424" y="5876544"/>
                <a:ext cx="70104" cy="1082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727" name="Google Shape;10727;p125"/>
              <p:cNvPicPr preferRelativeResize="0"/>
              <p:nvPr/>
            </p:nvPicPr>
            <p:blipFill rotWithShape="1">
              <a:blip r:embed="rId71">
                <a:alphaModFix/>
              </a:blip>
              <a:srcRect b="0" l="0" r="0" t="0"/>
              <a:stretch/>
            </p:blipFill>
            <p:spPr>
              <a:xfrm>
                <a:off x="5410199" y="6027420"/>
                <a:ext cx="95059" cy="1293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728" name="Google Shape;10728;p125"/>
              <p:cNvSpPr/>
              <p:nvPr/>
            </p:nvSpPr>
            <p:spPr>
              <a:xfrm>
                <a:off x="5448300" y="5945124"/>
                <a:ext cx="36829" cy="303529"/>
              </a:xfrm>
              <a:custGeom>
                <a:rect b="b" l="l" r="r" t="t"/>
                <a:pathLst>
                  <a:path extrusionOk="0" h="303529" w="36829">
                    <a:moveTo>
                      <a:pt x="36575" y="0"/>
                    </a:moveTo>
                    <a:lnTo>
                      <a:pt x="29503" y="14454"/>
                    </a:lnTo>
                    <a:lnTo>
                      <a:pt x="25717" y="28765"/>
                    </a:lnTo>
                    <a:lnTo>
                      <a:pt x="23931" y="43934"/>
                    </a:lnTo>
                    <a:lnTo>
                      <a:pt x="22859" y="60960"/>
                    </a:lnTo>
                    <a:lnTo>
                      <a:pt x="19669" y="92987"/>
                    </a:lnTo>
                    <a:lnTo>
                      <a:pt x="16763" y="125158"/>
                    </a:lnTo>
                    <a:lnTo>
                      <a:pt x="13858" y="157614"/>
                    </a:lnTo>
                    <a:lnTo>
                      <a:pt x="10667" y="190500"/>
                    </a:lnTo>
                    <a:lnTo>
                      <a:pt x="6095" y="230314"/>
                    </a:lnTo>
                    <a:lnTo>
                      <a:pt x="1523" y="271272"/>
                    </a:lnTo>
                    <a:lnTo>
                      <a:pt x="1285" y="279249"/>
                    </a:lnTo>
                    <a:lnTo>
                      <a:pt x="761" y="287083"/>
                    </a:lnTo>
                    <a:lnTo>
                      <a:pt x="238" y="294632"/>
                    </a:lnTo>
                    <a:lnTo>
                      <a:pt x="0" y="301752"/>
                    </a:lnTo>
                    <a:lnTo>
                      <a:pt x="261" y="302942"/>
                    </a:lnTo>
                    <a:lnTo>
                      <a:pt x="952" y="297561"/>
                    </a:lnTo>
                    <a:lnTo>
                      <a:pt x="1928" y="289321"/>
                    </a:lnTo>
                    <a:lnTo>
                      <a:pt x="3047" y="281940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29" name="Google Shape;10729;p125"/>
            <p:cNvSpPr/>
            <p:nvPr/>
          </p:nvSpPr>
          <p:spPr>
            <a:xfrm>
              <a:off x="5803392" y="6103620"/>
              <a:ext cx="117475" cy="10795"/>
            </a:xfrm>
            <a:custGeom>
              <a:rect b="b" l="l" r="r" t="t"/>
              <a:pathLst>
                <a:path extrusionOk="0" h="10795" w="117475">
                  <a:moveTo>
                    <a:pt x="0" y="10668"/>
                  </a:moveTo>
                  <a:lnTo>
                    <a:pt x="44195" y="7620"/>
                  </a:lnTo>
                  <a:lnTo>
                    <a:pt x="59055" y="5595"/>
                  </a:lnTo>
                  <a:lnTo>
                    <a:pt x="73914" y="4000"/>
                  </a:lnTo>
                  <a:lnTo>
                    <a:pt x="88773" y="2690"/>
                  </a:lnTo>
                  <a:lnTo>
                    <a:pt x="103632" y="1524"/>
                  </a:lnTo>
                  <a:lnTo>
                    <a:pt x="109728" y="1524"/>
                  </a:lnTo>
                  <a:lnTo>
                    <a:pt x="111252" y="1524"/>
                  </a:lnTo>
                  <a:lnTo>
                    <a:pt x="117348" y="1524"/>
                  </a:lnTo>
                  <a:lnTo>
                    <a:pt x="114300" y="1524"/>
                  </a:lnTo>
                  <a:lnTo>
                    <a:pt x="111252" y="0"/>
                  </a:lnTo>
                  <a:lnTo>
                    <a:pt x="108204" y="1524"/>
                  </a:lnTo>
                  <a:lnTo>
                    <a:pt x="105155" y="3048"/>
                  </a:lnTo>
                  <a:lnTo>
                    <a:pt x="102108" y="4572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30" name="Google Shape;10730;p125"/>
            <p:cNvGrpSpPr/>
            <p:nvPr/>
          </p:nvGrpSpPr>
          <p:grpSpPr>
            <a:xfrm>
              <a:off x="6249923" y="5843016"/>
              <a:ext cx="282345" cy="380999"/>
              <a:chOff x="6249923" y="5843016"/>
              <a:chExt cx="282345" cy="380999"/>
            </a:xfrm>
          </p:grpSpPr>
          <p:pic>
            <p:nvPicPr>
              <p:cNvPr id="10731" name="Google Shape;10731;p125"/>
              <p:cNvPicPr preferRelativeResize="0"/>
              <p:nvPr/>
            </p:nvPicPr>
            <p:blipFill rotWithShape="1">
              <a:blip r:embed="rId72">
                <a:alphaModFix/>
              </a:blip>
              <a:srcRect b="0" l="0" r="0" t="0"/>
              <a:stretch/>
            </p:blipFill>
            <p:spPr>
              <a:xfrm>
                <a:off x="6249923" y="5996940"/>
                <a:ext cx="100965" cy="227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732" name="Google Shape;10732;p125"/>
              <p:cNvPicPr preferRelativeResize="0"/>
              <p:nvPr/>
            </p:nvPicPr>
            <p:blipFill rotWithShape="1">
              <a:blip r:embed="rId73">
                <a:alphaModFix/>
              </a:blip>
              <a:srcRect b="0" l="0" r="0" t="0"/>
              <a:stretch/>
            </p:blipFill>
            <p:spPr>
              <a:xfrm>
                <a:off x="6303263" y="5843016"/>
                <a:ext cx="82296" cy="1158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733" name="Google Shape;10733;p125"/>
              <p:cNvPicPr preferRelativeResize="0"/>
              <p:nvPr/>
            </p:nvPicPr>
            <p:blipFill rotWithShape="1">
              <a:blip r:embed="rId74">
                <a:alphaModFix/>
              </a:blip>
              <a:srcRect b="0" l="0" r="0" t="0"/>
              <a:stretch/>
            </p:blipFill>
            <p:spPr>
              <a:xfrm>
                <a:off x="6428089" y="5986272"/>
                <a:ext cx="104179" cy="1356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734" name="Google Shape;10734;p125"/>
              <p:cNvSpPr/>
              <p:nvPr/>
            </p:nvSpPr>
            <p:spPr>
              <a:xfrm>
                <a:off x="6457188" y="5920740"/>
                <a:ext cx="40004" cy="268604"/>
              </a:xfrm>
              <a:custGeom>
                <a:rect b="b" l="l" r="r" t="t"/>
                <a:pathLst>
                  <a:path extrusionOk="0" h="268604" w="40004">
                    <a:moveTo>
                      <a:pt x="39624" y="0"/>
                    </a:moveTo>
                    <a:lnTo>
                      <a:pt x="33408" y="18764"/>
                    </a:lnTo>
                    <a:lnTo>
                      <a:pt x="29908" y="36957"/>
                    </a:lnTo>
                    <a:lnTo>
                      <a:pt x="27836" y="55721"/>
                    </a:lnTo>
                    <a:lnTo>
                      <a:pt x="25908" y="76200"/>
                    </a:lnTo>
                    <a:lnTo>
                      <a:pt x="22431" y="110728"/>
                    </a:lnTo>
                    <a:lnTo>
                      <a:pt x="18669" y="145541"/>
                    </a:lnTo>
                    <a:lnTo>
                      <a:pt x="14335" y="180355"/>
                    </a:lnTo>
                    <a:lnTo>
                      <a:pt x="9144" y="214883"/>
                    </a:lnTo>
                    <a:lnTo>
                      <a:pt x="6881" y="226552"/>
                    </a:lnTo>
                    <a:lnTo>
                      <a:pt x="4762" y="238505"/>
                    </a:lnTo>
                    <a:lnTo>
                      <a:pt x="2928" y="250459"/>
                    </a:lnTo>
                    <a:lnTo>
                      <a:pt x="1524" y="262128"/>
                    </a:lnTo>
                    <a:lnTo>
                      <a:pt x="0" y="265176"/>
                    </a:lnTo>
                    <a:lnTo>
                      <a:pt x="0" y="266700"/>
                    </a:lnTo>
                    <a:lnTo>
                      <a:pt x="0" y="268224"/>
                    </a:lnTo>
                    <a:lnTo>
                      <a:pt x="3048" y="262128"/>
                    </a:lnTo>
                    <a:lnTo>
                      <a:pt x="4572" y="260604"/>
                    </a:lnTo>
                    <a:lnTo>
                      <a:pt x="9144" y="254507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35" name="Google Shape;10735;p125"/>
            <p:cNvGrpSpPr/>
            <p:nvPr/>
          </p:nvGrpSpPr>
          <p:grpSpPr>
            <a:xfrm>
              <a:off x="6623304" y="5960364"/>
              <a:ext cx="248412" cy="150875"/>
              <a:chOff x="6623304" y="5960364"/>
              <a:chExt cx="248412" cy="150875"/>
            </a:xfrm>
          </p:grpSpPr>
          <p:pic>
            <p:nvPicPr>
              <p:cNvPr id="10736" name="Google Shape;10736;p125"/>
              <p:cNvPicPr preferRelativeResize="0"/>
              <p:nvPr/>
            </p:nvPicPr>
            <p:blipFill rotWithShape="1">
              <a:blip r:embed="rId75">
                <a:alphaModFix/>
              </a:blip>
              <a:srcRect b="0" l="0" r="0" t="0"/>
              <a:stretch/>
            </p:blipFill>
            <p:spPr>
              <a:xfrm>
                <a:off x="6623304" y="5977699"/>
                <a:ext cx="129540" cy="1335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737" name="Google Shape;10737;p125"/>
              <p:cNvPicPr preferRelativeResize="0"/>
              <p:nvPr/>
            </p:nvPicPr>
            <p:blipFill rotWithShape="1">
              <a:blip r:embed="rId76">
                <a:alphaModFix/>
              </a:blip>
              <a:srcRect b="0" l="0" r="0" t="0"/>
              <a:stretch/>
            </p:blipFill>
            <p:spPr>
              <a:xfrm>
                <a:off x="6789420" y="5960364"/>
                <a:ext cx="82296" cy="1402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738" name="Google Shape;10738;p125"/>
            <p:cNvGrpSpPr/>
            <p:nvPr/>
          </p:nvGrpSpPr>
          <p:grpSpPr>
            <a:xfrm>
              <a:off x="6932676" y="5747004"/>
              <a:ext cx="301623" cy="424179"/>
              <a:chOff x="6932676" y="5747004"/>
              <a:chExt cx="301623" cy="424179"/>
            </a:xfrm>
          </p:grpSpPr>
          <p:pic>
            <p:nvPicPr>
              <p:cNvPr id="10739" name="Google Shape;10739;p125"/>
              <p:cNvPicPr preferRelativeResize="0"/>
              <p:nvPr/>
            </p:nvPicPr>
            <p:blipFill rotWithShape="1">
              <a:blip r:embed="rId77">
                <a:alphaModFix/>
              </a:blip>
              <a:srcRect b="0" l="0" r="0" t="0"/>
              <a:stretch/>
            </p:blipFill>
            <p:spPr>
              <a:xfrm>
                <a:off x="6932676" y="5950839"/>
                <a:ext cx="117348" cy="1482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740" name="Google Shape;10740;p125"/>
              <p:cNvPicPr preferRelativeResize="0"/>
              <p:nvPr/>
            </p:nvPicPr>
            <p:blipFill rotWithShape="1">
              <a:blip r:embed="rId78">
                <a:alphaModFix/>
              </a:blip>
              <a:srcRect b="0" l="0" r="0" t="0"/>
              <a:stretch/>
            </p:blipFill>
            <p:spPr>
              <a:xfrm>
                <a:off x="7010399" y="5841492"/>
                <a:ext cx="100584" cy="883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741" name="Google Shape;10741;p125"/>
              <p:cNvSpPr/>
              <p:nvPr/>
            </p:nvSpPr>
            <p:spPr>
              <a:xfrm>
                <a:off x="7130795" y="5747004"/>
                <a:ext cx="103504" cy="424179"/>
              </a:xfrm>
              <a:custGeom>
                <a:rect b="b" l="l" r="r" t="t"/>
                <a:pathLst>
                  <a:path extrusionOk="0" h="424179" w="103504">
                    <a:moveTo>
                      <a:pt x="12192" y="0"/>
                    </a:moveTo>
                    <a:lnTo>
                      <a:pt x="46910" y="18430"/>
                    </a:lnTo>
                    <a:lnTo>
                      <a:pt x="68984" y="52649"/>
                    </a:lnTo>
                    <a:lnTo>
                      <a:pt x="87891" y="95654"/>
                    </a:lnTo>
                    <a:lnTo>
                      <a:pt x="100726" y="150685"/>
                    </a:lnTo>
                    <a:lnTo>
                      <a:pt x="103251" y="183641"/>
                    </a:lnTo>
                    <a:lnTo>
                      <a:pt x="101774" y="216598"/>
                    </a:lnTo>
                    <a:lnTo>
                      <a:pt x="88725" y="273486"/>
                    </a:lnTo>
                    <a:lnTo>
                      <a:pt x="67294" y="321921"/>
                    </a:lnTo>
                    <a:lnTo>
                      <a:pt x="54864" y="344423"/>
                    </a:lnTo>
                    <a:lnTo>
                      <a:pt x="44243" y="363807"/>
                    </a:lnTo>
                    <a:lnTo>
                      <a:pt x="32766" y="384048"/>
                    </a:lnTo>
                    <a:lnTo>
                      <a:pt x="20145" y="403145"/>
                    </a:lnTo>
                    <a:lnTo>
                      <a:pt x="6096" y="419100"/>
                    </a:lnTo>
                    <a:lnTo>
                      <a:pt x="1524" y="423672"/>
                    </a:lnTo>
                    <a:lnTo>
                      <a:pt x="1524" y="419100"/>
                    </a:lnTo>
                    <a:lnTo>
                      <a:pt x="0" y="417576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745" name="Shape 10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46" name="Google Shape;10746;p126"/>
          <p:cNvGrpSpPr/>
          <p:nvPr/>
        </p:nvGrpSpPr>
        <p:grpSpPr>
          <a:xfrm>
            <a:off x="1523973" y="806657"/>
            <a:ext cx="5396654" cy="2308902"/>
            <a:chOff x="3164847" y="1916787"/>
            <a:chExt cx="4447914" cy="1619146"/>
          </a:xfrm>
        </p:grpSpPr>
        <p:grpSp>
          <p:nvGrpSpPr>
            <p:cNvPr id="10747" name="Google Shape;10747;p126"/>
            <p:cNvGrpSpPr/>
            <p:nvPr/>
          </p:nvGrpSpPr>
          <p:grpSpPr>
            <a:xfrm>
              <a:off x="3164847" y="2127503"/>
              <a:ext cx="497323" cy="285241"/>
              <a:chOff x="3164847" y="2127503"/>
              <a:chExt cx="497323" cy="285241"/>
            </a:xfrm>
          </p:grpSpPr>
          <p:pic>
            <p:nvPicPr>
              <p:cNvPr id="10748" name="Google Shape;10748;p12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164847" y="2127503"/>
                <a:ext cx="360354" cy="21945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749" name="Google Shape;10749;p126"/>
              <p:cNvSpPr/>
              <p:nvPr/>
            </p:nvSpPr>
            <p:spPr>
              <a:xfrm>
                <a:off x="3262883" y="2360675"/>
                <a:ext cx="312420" cy="52069"/>
              </a:xfrm>
              <a:custGeom>
                <a:rect b="b" l="l" r="r" t="t"/>
                <a:pathLst>
                  <a:path extrusionOk="0" h="52069" w="312420">
                    <a:moveTo>
                      <a:pt x="0" y="50291"/>
                    </a:moveTo>
                    <a:lnTo>
                      <a:pt x="22359" y="51911"/>
                    </a:lnTo>
                    <a:lnTo>
                      <a:pt x="44005" y="50672"/>
                    </a:lnTo>
                    <a:lnTo>
                      <a:pt x="65365" y="47720"/>
                    </a:lnTo>
                    <a:lnTo>
                      <a:pt x="86868" y="44195"/>
                    </a:lnTo>
                    <a:lnTo>
                      <a:pt x="124586" y="36242"/>
                    </a:lnTo>
                    <a:lnTo>
                      <a:pt x="162305" y="28574"/>
                    </a:lnTo>
                    <a:lnTo>
                      <a:pt x="200024" y="21478"/>
                    </a:lnTo>
                    <a:lnTo>
                      <a:pt x="237743" y="15239"/>
                    </a:lnTo>
                    <a:lnTo>
                      <a:pt x="253746" y="12739"/>
                    </a:lnTo>
                    <a:lnTo>
                      <a:pt x="269748" y="10096"/>
                    </a:lnTo>
                    <a:lnTo>
                      <a:pt x="285750" y="7739"/>
                    </a:lnTo>
                    <a:lnTo>
                      <a:pt x="301752" y="6095"/>
                    </a:lnTo>
                    <a:lnTo>
                      <a:pt x="309372" y="4571"/>
                    </a:lnTo>
                    <a:lnTo>
                      <a:pt x="309372" y="6095"/>
                    </a:lnTo>
                    <a:lnTo>
                      <a:pt x="312419" y="0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0" name="Google Shape;10750;p126"/>
              <p:cNvSpPr/>
              <p:nvPr/>
            </p:nvSpPr>
            <p:spPr>
              <a:xfrm>
                <a:off x="3616451" y="2229612"/>
                <a:ext cx="6350" cy="20319"/>
              </a:xfrm>
              <a:custGeom>
                <a:rect b="b" l="l" r="r" t="t"/>
                <a:pathLst>
                  <a:path extrusionOk="0" h="20319" w="6350">
                    <a:moveTo>
                      <a:pt x="6096" y="0"/>
                    </a:moveTo>
                    <a:lnTo>
                      <a:pt x="1524" y="10667"/>
                    </a:lnTo>
                    <a:lnTo>
                      <a:pt x="0" y="13716"/>
                    </a:lnTo>
                    <a:lnTo>
                      <a:pt x="0" y="19811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1" name="Google Shape;10751;p126"/>
              <p:cNvSpPr/>
              <p:nvPr/>
            </p:nvSpPr>
            <p:spPr>
              <a:xfrm>
                <a:off x="3646931" y="2340863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15239" y="3048"/>
                    </a:moveTo>
                    <a:lnTo>
                      <a:pt x="15239" y="7620"/>
                    </a:lnTo>
                    <a:lnTo>
                      <a:pt x="15239" y="12192"/>
                    </a:lnTo>
                    <a:lnTo>
                      <a:pt x="10667" y="15240"/>
                    </a:lnTo>
                    <a:lnTo>
                      <a:pt x="3047" y="15240"/>
                    </a:lnTo>
                    <a:lnTo>
                      <a:pt x="0" y="12192"/>
                    </a:lnTo>
                    <a:lnTo>
                      <a:pt x="0" y="3048"/>
                    </a:lnTo>
                    <a:lnTo>
                      <a:pt x="3047" y="0"/>
                    </a:lnTo>
                    <a:lnTo>
                      <a:pt x="10667" y="0"/>
                    </a:lnTo>
                    <a:lnTo>
                      <a:pt x="15239" y="3048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52" name="Google Shape;10752;p126"/>
            <p:cNvGrpSpPr/>
            <p:nvPr/>
          </p:nvGrpSpPr>
          <p:grpSpPr>
            <a:xfrm>
              <a:off x="4457700" y="2862071"/>
              <a:ext cx="297179" cy="129539"/>
              <a:chOff x="4457700" y="2862071"/>
              <a:chExt cx="297179" cy="129539"/>
            </a:xfrm>
          </p:grpSpPr>
          <p:sp>
            <p:nvSpPr>
              <p:cNvPr id="10753" name="Google Shape;10753;p126"/>
              <p:cNvSpPr/>
              <p:nvPr/>
            </p:nvSpPr>
            <p:spPr>
              <a:xfrm>
                <a:off x="4457700" y="2862071"/>
                <a:ext cx="13970" cy="0"/>
              </a:xfrm>
              <a:custGeom>
                <a:rect b="b" l="l" r="r" t="t"/>
                <a:pathLst>
                  <a:path extrusionOk="0" h="120000" w="13970">
                    <a:moveTo>
                      <a:pt x="0" y="0"/>
                    </a:moveTo>
                    <a:lnTo>
                      <a:pt x="4572" y="0"/>
                    </a:lnTo>
                    <a:lnTo>
                      <a:pt x="9143" y="0"/>
                    </a:lnTo>
                    <a:lnTo>
                      <a:pt x="13716" y="0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754" name="Google Shape;10754;p1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461319" y="2877311"/>
                <a:ext cx="119824" cy="1142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755" name="Google Shape;10755;p126"/>
              <p:cNvSpPr/>
              <p:nvPr/>
            </p:nvSpPr>
            <p:spPr>
              <a:xfrm>
                <a:off x="4631435" y="2863596"/>
                <a:ext cx="29210" cy="97789"/>
              </a:xfrm>
              <a:custGeom>
                <a:rect b="b" l="l" r="r" t="t"/>
                <a:pathLst>
                  <a:path extrusionOk="0" h="97789" w="29210">
                    <a:moveTo>
                      <a:pt x="0" y="3048"/>
                    </a:moveTo>
                    <a:lnTo>
                      <a:pt x="4572" y="1523"/>
                    </a:lnTo>
                    <a:lnTo>
                      <a:pt x="7620" y="1523"/>
                    </a:lnTo>
                    <a:lnTo>
                      <a:pt x="12191" y="0"/>
                    </a:lnTo>
                  </a:path>
                  <a:path extrusionOk="0" h="97789" w="29210">
                    <a:moveTo>
                      <a:pt x="18288" y="50291"/>
                    </a:moveTo>
                    <a:lnTo>
                      <a:pt x="20788" y="57388"/>
                    </a:lnTo>
                    <a:lnTo>
                      <a:pt x="23431" y="64769"/>
                    </a:lnTo>
                    <a:lnTo>
                      <a:pt x="25788" y="72151"/>
                    </a:lnTo>
                    <a:lnTo>
                      <a:pt x="27432" y="79247"/>
                    </a:lnTo>
                    <a:lnTo>
                      <a:pt x="27432" y="86867"/>
                    </a:lnTo>
                    <a:lnTo>
                      <a:pt x="28956" y="92963"/>
                    </a:lnTo>
                    <a:lnTo>
                      <a:pt x="24383" y="97535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756" name="Google Shape;10756;p12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689347" y="2877168"/>
                <a:ext cx="65532" cy="9365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757" name="Google Shape;10757;p1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40224" y="2869692"/>
              <a:ext cx="106680" cy="83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58" name="Google Shape;10758;p1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581144" y="2634995"/>
              <a:ext cx="102108" cy="12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59" name="Google Shape;10759;p1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805100" y="2624327"/>
              <a:ext cx="176855" cy="1188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60" name="Google Shape;10760;p126"/>
            <p:cNvGrpSpPr/>
            <p:nvPr/>
          </p:nvGrpSpPr>
          <p:grpSpPr>
            <a:xfrm>
              <a:off x="4497323" y="3034283"/>
              <a:ext cx="277876" cy="140208"/>
              <a:chOff x="4497323" y="3034283"/>
              <a:chExt cx="277876" cy="140208"/>
            </a:xfrm>
          </p:grpSpPr>
          <p:pic>
            <p:nvPicPr>
              <p:cNvPr id="10761" name="Google Shape;10761;p12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497323" y="3034283"/>
                <a:ext cx="213360" cy="14020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762" name="Google Shape;10762;p126"/>
              <p:cNvSpPr/>
              <p:nvPr/>
            </p:nvSpPr>
            <p:spPr>
              <a:xfrm>
                <a:off x="4739639" y="3060191"/>
                <a:ext cx="35560" cy="96519"/>
              </a:xfrm>
              <a:custGeom>
                <a:rect b="b" l="l" r="r" t="t"/>
                <a:pathLst>
                  <a:path extrusionOk="0" h="96519" w="35560">
                    <a:moveTo>
                      <a:pt x="30479" y="0"/>
                    </a:moveTo>
                    <a:lnTo>
                      <a:pt x="30479" y="9144"/>
                    </a:lnTo>
                    <a:lnTo>
                      <a:pt x="30479" y="18288"/>
                    </a:lnTo>
                    <a:lnTo>
                      <a:pt x="30479" y="27432"/>
                    </a:lnTo>
                    <a:lnTo>
                      <a:pt x="30479" y="36576"/>
                    </a:lnTo>
                    <a:lnTo>
                      <a:pt x="31384" y="44577"/>
                    </a:lnTo>
                    <a:lnTo>
                      <a:pt x="32003" y="52578"/>
                    </a:lnTo>
                    <a:lnTo>
                      <a:pt x="32623" y="60579"/>
                    </a:lnTo>
                    <a:lnTo>
                      <a:pt x="33527" y="68580"/>
                    </a:lnTo>
                    <a:lnTo>
                      <a:pt x="33527" y="71628"/>
                    </a:lnTo>
                    <a:lnTo>
                      <a:pt x="33527" y="76200"/>
                    </a:lnTo>
                    <a:lnTo>
                      <a:pt x="35051" y="79248"/>
                    </a:lnTo>
                    <a:lnTo>
                      <a:pt x="35051" y="76200"/>
                    </a:lnTo>
                    <a:lnTo>
                      <a:pt x="35051" y="70104"/>
                    </a:lnTo>
                    <a:lnTo>
                      <a:pt x="35051" y="67056"/>
                    </a:lnTo>
                    <a:lnTo>
                      <a:pt x="33527" y="59436"/>
                    </a:lnTo>
                    <a:lnTo>
                      <a:pt x="32003" y="50292"/>
                    </a:lnTo>
                    <a:lnTo>
                      <a:pt x="24383" y="45719"/>
                    </a:lnTo>
                    <a:lnTo>
                      <a:pt x="18287" y="41148"/>
                    </a:lnTo>
                    <a:lnTo>
                      <a:pt x="12191" y="45720"/>
                    </a:lnTo>
                    <a:lnTo>
                      <a:pt x="0" y="80772"/>
                    </a:lnTo>
                    <a:lnTo>
                      <a:pt x="1523" y="91439"/>
                    </a:lnTo>
                    <a:lnTo>
                      <a:pt x="10667" y="94488"/>
                    </a:lnTo>
                    <a:lnTo>
                      <a:pt x="19811" y="96012"/>
                    </a:lnTo>
                    <a:lnTo>
                      <a:pt x="27431" y="96012"/>
                    </a:lnTo>
                    <a:lnTo>
                      <a:pt x="30479" y="96012"/>
                    </a:lnTo>
                    <a:lnTo>
                      <a:pt x="35051" y="96012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63" name="Google Shape;10763;p126"/>
            <p:cNvGrpSpPr/>
            <p:nvPr/>
          </p:nvGrpSpPr>
          <p:grpSpPr>
            <a:xfrm>
              <a:off x="4591811" y="3151631"/>
              <a:ext cx="725806" cy="220345"/>
              <a:chOff x="4591811" y="3151631"/>
              <a:chExt cx="725806" cy="220345"/>
            </a:xfrm>
          </p:grpSpPr>
          <p:sp>
            <p:nvSpPr>
              <p:cNvPr id="10764" name="Google Shape;10764;p126"/>
              <p:cNvSpPr/>
              <p:nvPr/>
            </p:nvSpPr>
            <p:spPr>
              <a:xfrm>
                <a:off x="4591811" y="3255264"/>
                <a:ext cx="53339" cy="55245"/>
              </a:xfrm>
              <a:custGeom>
                <a:rect b="b" l="l" r="r" t="t"/>
                <a:pathLst>
                  <a:path extrusionOk="0" h="55245" w="53339">
                    <a:moveTo>
                      <a:pt x="0" y="10667"/>
                    </a:moveTo>
                    <a:lnTo>
                      <a:pt x="2286" y="19811"/>
                    </a:lnTo>
                    <a:lnTo>
                      <a:pt x="4572" y="28955"/>
                    </a:lnTo>
                    <a:lnTo>
                      <a:pt x="6858" y="38099"/>
                    </a:lnTo>
                    <a:lnTo>
                      <a:pt x="9144" y="47243"/>
                    </a:lnTo>
                    <a:lnTo>
                      <a:pt x="9144" y="51816"/>
                    </a:lnTo>
                    <a:lnTo>
                      <a:pt x="10668" y="51816"/>
                    </a:lnTo>
                    <a:lnTo>
                      <a:pt x="10668" y="54863"/>
                    </a:lnTo>
                  </a:path>
                  <a:path extrusionOk="0" h="55245" w="53339">
                    <a:moveTo>
                      <a:pt x="18288" y="0"/>
                    </a:moveTo>
                    <a:lnTo>
                      <a:pt x="45720" y="33527"/>
                    </a:lnTo>
                    <a:lnTo>
                      <a:pt x="50291" y="41147"/>
                    </a:lnTo>
                    <a:lnTo>
                      <a:pt x="50291" y="42671"/>
                    </a:lnTo>
                    <a:lnTo>
                      <a:pt x="53340" y="47243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5" name="Google Shape;10765;p126"/>
              <p:cNvSpPr/>
              <p:nvPr/>
            </p:nvSpPr>
            <p:spPr>
              <a:xfrm>
                <a:off x="4657344" y="3272409"/>
                <a:ext cx="79375" cy="91439"/>
              </a:xfrm>
              <a:custGeom>
                <a:rect b="b" l="l" r="r" t="t"/>
                <a:pathLst>
                  <a:path extrusionOk="0" h="91439" w="79375">
                    <a:moveTo>
                      <a:pt x="41148" y="34671"/>
                    </a:moveTo>
                    <a:lnTo>
                      <a:pt x="24455" y="0"/>
                    </a:lnTo>
                    <a:lnTo>
                      <a:pt x="20383" y="1905"/>
                    </a:lnTo>
                    <a:lnTo>
                      <a:pt x="3619" y="44196"/>
                    </a:lnTo>
                    <a:lnTo>
                      <a:pt x="0" y="80391"/>
                    </a:lnTo>
                    <a:lnTo>
                      <a:pt x="1595" y="87582"/>
                    </a:lnTo>
                    <a:lnTo>
                      <a:pt x="5905" y="91059"/>
                    </a:lnTo>
                    <a:lnTo>
                      <a:pt x="12215" y="91106"/>
                    </a:lnTo>
                    <a:lnTo>
                      <a:pt x="19812" y="88011"/>
                    </a:lnTo>
                    <a:lnTo>
                      <a:pt x="47244" y="51435"/>
                    </a:lnTo>
                    <a:lnTo>
                      <a:pt x="51816" y="25527"/>
                    </a:lnTo>
                    <a:lnTo>
                      <a:pt x="51816" y="24003"/>
                    </a:lnTo>
                    <a:lnTo>
                      <a:pt x="51816" y="22479"/>
                    </a:lnTo>
                    <a:lnTo>
                      <a:pt x="51816" y="28575"/>
                    </a:lnTo>
                    <a:lnTo>
                      <a:pt x="51816" y="36195"/>
                    </a:lnTo>
                    <a:lnTo>
                      <a:pt x="51816" y="40767"/>
                    </a:lnTo>
                    <a:lnTo>
                      <a:pt x="53768" y="48458"/>
                    </a:lnTo>
                    <a:lnTo>
                      <a:pt x="74676" y="71247"/>
                    </a:lnTo>
                    <a:lnTo>
                      <a:pt x="79248" y="72771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6" name="Google Shape;10766;p126"/>
              <p:cNvSpPr/>
              <p:nvPr/>
            </p:nvSpPr>
            <p:spPr>
              <a:xfrm>
                <a:off x="4725923" y="3253144"/>
                <a:ext cx="70485" cy="89535"/>
              </a:xfrm>
              <a:custGeom>
                <a:rect b="b" l="l" r="r" t="t"/>
                <a:pathLst>
                  <a:path extrusionOk="0" h="89535" w="70485">
                    <a:moveTo>
                      <a:pt x="47244" y="17359"/>
                    </a:moveTo>
                    <a:lnTo>
                      <a:pt x="39409" y="10239"/>
                    </a:lnTo>
                    <a:lnTo>
                      <a:pt x="31432" y="3833"/>
                    </a:lnTo>
                    <a:lnTo>
                      <a:pt x="22598" y="0"/>
                    </a:lnTo>
                    <a:lnTo>
                      <a:pt x="12192" y="595"/>
                    </a:lnTo>
                    <a:lnTo>
                      <a:pt x="5786" y="4405"/>
                    </a:lnTo>
                    <a:lnTo>
                      <a:pt x="2095" y="10501"/>
                    </a:lnTo>
                    <a:lnTo>
                      <a:pt x="404" y="17740"/>
                    </a:lnTo>
                    <a:lnTo>
                      <a:pt x="0" y="24979"/>
                    </a:lnTo>
                    <a:lnTo>
                      <a:pt x="1857" y="34194"/>
                    </a:lnTo>
                    <a:lnTo>
                      <a:pt x="34266" y="55530"/>
                    </a:lnTo>
                    <a:lnTo>
                      <a:pt x="56507" y="57769"/>
                    </a:lnTo>
                    <a:lnTo>
                      <a:pt x="67056" y="60031"/>
                    </a:lnTo>
                    <a:lnTo>
                      <a:pt x="68580" y="61555"/>
                    </a:lnTo>
                    <a:lnTo>
                      <a:pt x="70104" y="61555"/>
                    </a:lnTo>
                    <a:lnTo>
                      <a:pt x="67056" y="70699"/>
                    </a:lnTo>
                    <a:lnTo>
                      <a:pt x="59436" y="75271"/>
                    </a:lnTo>
                    <a:lnTo>
                      <a:pt x="51816" y="78319"/>
                    </a:lnTo>
                    <a:lnTo>
                      <a:pt x="44196" y="82891"/>
                    </a:lnTo>
                    <a:lnTo>
                      <a:pt x="36576" y="87463"/>
                    </a:lnTo>
                    <a:lnTo>
                      <a:pt x="28956" y="88987"/>
                    </a:lnTo>
                    <a:lnTo>
                      <a:pt x="28956" y="87463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7" name="Google Shape;10767;p126"/>
              <p:cNvSpPr/>
              <p:nvPr/>
            </p:nvSpPr>
            <p:spPr>
              <a:xfrm>
                <a:off x="4809720" y="3265931"/>
                <a:ext cx="31114" cy="74929"/>
              </a:xfrm>
              <a:custGeom>
                <a:rect b="b" l="l" r="r" t="t"/>
                <a:pathLst>
                  <a:path extrusionOk="0" h="74929" w="31114">
                    <a:moveTo>
                      <a:pt x="18311" y="0"/>
                    </a:moveTo>
                    <a:lnTo>
                      <a:pt x="0" y="33123"/>
                    </a:lnTo>
                    <a:lnTo>
                      <a:pt x="2119" y="39052"/>
                    </a:lnTo>
                    <a:lnTo>
                      <a:pt x="6238" y="44124"/>
                    </a:lnTo>
                    <a:lnTo>
                      <a:pt x="12215" y="48768"/>
                    </a:lnTo>
                    <a:lnTo>
                      <a:pt x="15263" y="50292"/>
                    </a:lnTo>
                    <a:lnTo>
                      <a:pt x="25931" y="51816"/>
                    </a:lnTo>
                    <a:lnTo>
                      <a:pt x="28979" y="54864"/>
                    </a:lnTo>
                    <a:lnTo>
                      <a:pt x="30503" y="59436"/>
                    </a:lnTo>
                    <a:lnTo>
                      <a:pt x="28979" y="62484"/>
                    </a:lnTo>
                    <a:lnTo>
                      <a:pt x="25931" y="65532"/>
                    </a:lnTo>
                    <a:lnTo>
                      <a:pt x="21359" y="70104"/>
                    </a:lnTo>
                    <a:lnTo>
                      <a:pt x="16787" y="74676"/>
                    </a:lnTo>
                    <a:lnTo>
                      <a:pt x="10691" y="74676"/>
                    </a:lnTo>
                    <a:lnTo>
                      <a:pt x="9167" y="74676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8" name="Google Shape;10768;p126"/>
              <p:cNvSpPr/>
              <p:nvPr/>
            </p:nvSpPr>
            <p:spPr>
              <a:xfrm>
                <a:off x="4863084" y="3268980"/>
                <a:ext cx="7620" cy="53339"/>
              </a:xfrm>
              <a:custGeom>
                <a:rect b="b" l="l" r="r" t="t"/>
                <a:pathLst>
                  <a:path extrusionOk="0" h="53339" w="7620">
                    <a:moveTo>
                      <a:pt x="0" y="0"/>
                    </a:moveTo>
                    <a:lnTo>
                      <a:pt x="2024" y="8905"/>
                    </a:lnTo>
                    <a:lnTo>
                      <a:pt x="3619" y="17525"/>
                    </a:lnTo>
                    <a:lnTo>
                      <a:pt x="4929" y="26146"/>
                    </a:lnTo>
                    <a:lnTo>
                      <a:pt x="6096" y="35051"/>
                    </a:lnTo>
                    <a:lnTo>
                      <a:pt x="7619" y="42671"/>
                    </a:lnTo>
                    <a:lnTo>
                      <a:pt x="7619" y="47243"/>
                    </a:lnTo>
                    <a:lnTo>
                      <a:pt x="7619" y="53339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9" name="Google Shape;10769;p126"/>
              <p:cNvSpPr/>
              <p:nvPr/>
            </p:nvSpPr>
            <p:spPr>
              <a:xfrm>
                <a:off x="4844795" y="3220211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15239" y="3048"/>
                    </a:moveTo>
                    <a:lnTo>
                      <a:pt x="15239" y="7620"/>
                    </a:lnTo>
                    <a:lnTo>
                      <a:pt x="15239" y="12192"/>
                    </a:lnTo>
                    <a:lnTo>
                      <a:pt x="12191" y="15240"/>
                    </a:lnTo>
                    <a:lnTo>
                      <a:pt x="3047" y="15240"/>
                    </a:lnTo>
                    <a:lnTo>
                      <a:pt x="0" y="12192"/>
                    </a:lnTo>
                    <a:lnTo>
                      <a:pt x="0" y="3048"/>
                    </a:lnTo>
                    <a:lnTo>
                      <a:pt x="3047" y="0"/>
                    </a:lnTo>
                    <a:lnTo>
                      <a:pt x="12191" y="0"/>
                    </a:lnTo>
                    <a:lnTo>
                      <a:pt x="15239" y="3048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0" name="Google Shape;10770;p126"/>
              <p:cNvSpPr/>
              <p:nvPr/>
            </p:nvSpPr>
            <p:spPr>
              <a:xfrm>
                <a:off x="4903874" y="3250691"/>
                <a:ext cx="27939" cy="121285"/>
              </a:xfrm>
              <a:custGeom>
                <a:rect b="b" l="l" r="r" t="t"/>
                <a:pathLst>
                  <a:path extrusionOk="0" h="121285" w="27939">
                    <a:moveTo>
                      <a:pt x="27789" y="41148"/>
                    </a:moveTo>
                    <a:lnTo>
                      <a:pt x="24860" y="32480"/>
                    </a:lnTo>
                    <a:lnTo>
                      <a:pt x="22645" y="24384"/>
                    </a:lnTo>
                    <a:lnTo>
                      <a:pt x="20716" y="16287"/>
                    </a:lnTo>
                    <a:lnTo>
                      <a:pt x="18645" y="7620"/>
                    </a:lnTo>
                    <a:lnTo>
                      <a:pt x="18645" y="4572"/>
                    </a:lnTo>
                    <a:lnTo>
                      <a:pt x="17121" y="3048"/>
                    </a:lnTo>
                    <a:lnTo>
                      <a:pt x="15597" y="0"/>
                    </a:lnTo>
                    <a:lnTo>
                      <a:pt x="928" y="36004"/>
                    </a:lnTo>
                    <a:lnTo>
                      <a:pt x="0" y="44886"/>
                    </a:lnTo>
                    <a:lnTo>
                      <a:pt x="357" y="53340"/>
                    </a:lnTo>
                    <a:lnTo>
                      <a:pt x="357" y="59436"/>
                    </a:lnTo>
                    <a:lnTo>
                      <a:pt x="7977" y="60960"/>
                    </a:lnTo>
                    <a:lnTo>
                      <a:pt x="14073" y="59436"/>
                    </a:lnTo>
                    <a:lnTo>
                      <a:pt x="20169" y="59436"/>
                    </a:lnTo>
                    <a:lnTo>
                      <a:pt x="23217" y="53340"/>
                    </a:lnTo>
                    <a:lnTo>
                      <a:pt x="26265" y="47244"/>
                    </a:lnTo>
                    <a:lnTo>
                      <a:pt x="26265" y="45720"/>
                    </a:lnTo>
                    <a:lnTo>
                      <a:pt x="27789" y="45720"/>
                    </a:lnTo>
                    <a:lnTo>
                      <a:pt x="27789" y="61698"/>
                    </a:lnTo>
                    <a:lnTo>
                      <a:pt x="27789" y="77533"/>
                    </a:lnTo>
                    <a:lnTo>
                      <a:pt x="27789" y="93083"/>
                    </a:lnTo>
                    <a:lnTo>
                      <a:pt x="27789" y="108204"/>
                    </a:lnTo>
                    <a:lnTo>
                      <a:pt x="27789" y="111990"/>
                    </a:lnTo>
                    <a:lnTo>
                      <a:pt x="27789" y="117919"/>
                    </a:lnTo>
                    <a:lnTo>
                      <a:pt x="27789" y="121277"/>
                    </a:lnTo>
                    <a:lnTo>
                      <a:pt x="27789" y="117348"/>
                    </a:lnTo>
                    <a:lnTo>
                      <a:pt x="27789" y="115824"/>
                    </a:lnTo>
                    <a:lnTo>
                      <a:pt x="27789" y="112776"/>
                    </a:lnTo>
                    <a:lnTo>
                      <a:pt x="27789" y="111252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1" name="Google Shape;10771;p126"/>
              <p:cNvSpPr/>
              <p:nvPr/>
            </p:nvSpPr>
            <p:spPr>
              <a:xfrm>
                <a:off x="4959096" y="3265931"/>
                <a:ext cx="41275" cy="60960"/>
              </a:xfrm>
              <a:custGeom>
                <a:rect b="b" l="l" r="r" t="t"/>
                <a:pathLst>
                  <a:path extrusionOk="0" h="60960" w="41275">
                    <a:moveTo>
                      <a:pt x="0" y="7620"/>
                    </a:moveTo>
                    <a:lnTo>
                      <a:pt x="1143" y="18145"/>
                    </a:lnTo>
                    <a:lnTo>
                      <a:pt x="2286" y="28956"/>
                    </a:lnTo>
                    <a:lnTo>
                      <a:pt x="3429" y="39766"/>
                    </a:lnTo>
                    <a:lnTo>
                      <a:pt x="4572" y="50292"/>
                    </a:lnTo>
                    <a:lnTo>
                      <a:pt x="6096" y="53340"/>
                    </a:lnTo>
                    <a:lnTo>
                      <a:pt x="7620" y="57912"/>
                    </a:lnTo>
                    <a:lnTo>
                      <a:pt x="7620" y="60960"/>
                    </a:lnTo>
                    <a:lnTo>
                      <a:pt x="8286" y="53220"/>
                    </a:lnTo>
                    <a:lnTo>
                      <a:pt x="8382" y="45910"/>
                    </a:lnTo>
                    <a:lnTo>
                      <a:pt x="8477" y="38885"/>
                    </a:lnTo>
                    <a:lnTo>
                      <a:pt x="9144" y="32004"/>
                    </a:lnTo>
                    <a:lnTo>
                      <a:pt x="10096" y="25360"/>
                    </a:lnTo>
                    <a:lnTo>
                      <a:pt x="11049" y="17716"/>
                    </a:lnTo>
                    <a:lnTo>
                      <a:pt x="12573" y="10358"/>
                    </a:lnTo>
                    <a:lnTo>
                      <a:pt x="15240" y="4572"/>
                    </a:lnTo>
                    <a:lnTo>
                      <a:pt x="18288" y="0"/>
                    </a:lnTo>
                    <a:lnTo>
                      <a:pt x="24384" y="6096"/>
                    </a:lnTo>
                    <a:lnTo>
                      <a:pt x="25908" y="7620"/>
                    </a:lnTo>
                    <a:lnTo>
                      <a:pt x="28836" y="13573"/>
                    </a:lnTo>
                    <a:lnTo>
                      <a:pt x="31051" y="19812"/>
                    </a:lnTo>
                    <a:lnTo>
                      <a:pt x="32980" y="26050"/>
                    </a:lnTo>
                    <a:lnTo>
                      <a:pt x="35052" y="32004"/>
                    </a:lnTo>
                    <a:lnTo>
                      <a:pt x="36576" y="36576"/>
                    </a:lnTo>
                    <a:lnTo>
                      <a:pt x="38100" y="38100"/>
                    </a:lnTo>
                    <a:lnTo>
                      <a:pt x="41148" y="39624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2" name="Google Shape;10772;p126"/>
              <p:cNvSpPr/>
              <p:nvPr/>
            </p:nvSpPr>
            <p:spPr>
              <a:xfrm>
                <a:off x="5023342" y="3244596"/>
                <a:ext cx="139064" cy="67310"/>
              </a:xfrm>
              <a:custGeom>
                <a:rect b="b" l="l" r="r" t="t"/>
                <a:pathLst>
                  <a:path extrusionOk="0" h="67310" w="139064">
                    <a:moveTo>
                      <a:pt x="1285" y="24384"/>
                    </a:moveTo>
                    <a:lnTo>
                      <a:pt x="857" y="32623"/>
                    </a:lnTo>
                    <a:lnTo>
                      <a:pt x="142" y="41148"/>
                    </a:lnTo>
                    <a:lnTo>
                      <a:pt x="0" y="49672"/>
                    </a:lnTo>
                    <a:lnTo>
                      <a:pt x="1285" y="57912"/>
                    </a:lnTo>
                    <a:lnTo>
                      <a:pt x="2809" y="60960"/>
                    </a:lnTo>
                    <a:lnTo>
                      <a:pt x="4333" y="64008"/>
                    </a:lnTo>
                    <a:lnTo>
                      <a:pt x="5857" y="67056"/>
                    </a:lnTo>
                    <a:lnTo>
                      <a:pt x="7381" y="60960"/>
                    </a:lnTo>
                    <a:lnTo>
                      <a:pt x="7381" y="54864"/>
                    </a:lnTo>
                    <a:lnTo>
                      <a:pt x="22621" y="27432"/>
                    </a:lnTo>
                    <a:lnTo>
                      <a:pt x="27193" y="30480"/>
                    </a:lnTo>
                    <a:lnTo>
                      <a:pt x="28717" y="35052"/>
                    </a:lnTo>
                    <a:lnTo>
                      <a:pt x="33289" y="41148"/>
                    </a:lnTo>
                    <a:lnTo>
                      <a:pt x="34813" y="47244"/>
                    </a:lnTo>
                    <a:lnTo>
                      <a:pt x="36337" y="53340"/>
                    </a:lnTo>
                    <a:lnTo>
                      <a:pt x="36337" y="54864"/>
                    </a:lnTo>
                    <a:lnTo>
                      <a:pt x="36337" y="56388"/>
                    </a:lnTo>
                    <a:lnTo>
                      <a:pt x="36337" y="50292"/>
                    </a:lnTo>
                    <a:lnTo>
                      <a:pt x="36337" y="48768"/>
                    </a:lnTo>
                    <a:lnTo>
                      <a:pt x="37861" y="42672"/>
                    </a:lnTo>
                    <a:lnTo>
                      <a:pt x="54625" y="12192"/>
                    </a:lnTo>
                    <a:lnTo>
                      <a:pt x="59197" y="15240"/>
                    </a:lnTo>
                    <a:lnTo>
                      <a:pt x="64650" y="22812"/>
                    </a:lnTo>
                    <a:lnTo>
                      <a:pt x="69675" y="31242"/>
                    </a:lnTo>
                    <a:lnTo>
                      <a:pt x="74414" y="39671"/>
                    </a:lnTo>
                    <a:lnTo>
                      <a:pt x="79009" y="47244"/>
                    </a:lnTo>
                    <a:lnTo>
                      <a:pt x="82057" y="54864"/>
                    </a:lnTo>
                    <a:lnTo>
                      <a:pt x="85105" y="59436"/>
                    </a:lnTo>
                    <a:lnTo>
                      <a:pt x="94249" y="59436"/>
                    </a:lnTo>
                    <a:lnTo>
                      <a:pt x="104917" y="59436"/>
                    </a:lnTo>
                    <a:lnTo>
                      <a:pt x="116395" y="19764"/>
                    </a:lnTo>
                    <a:lnTo>
                      <a:pt x="115585" y="12192"/>
                    </a:lnTo>
                    <a:lnTo>
                      <a:pt x="115585" y="7620"/>
                    </a:lnTo>
                    <a:lnTo>
                      <a:pt x="114061" y="0"/>
                    </a:lnTo>
                    <a:lnTo>
                      <a:pt x="107965" y="1524"/>
                    </a:lnTo>
                    <a:lnTo>
                      <a:pt x="100345" y="3048"/>
                    </a:lnTo>
                    <a:lnTo>
                      <a:pt x="100345" y="13716"/>
                    </a:lnTo>
                    <a:lnTo>
                      <a:pt x="100345" y="19812"/>
                    </a:lnTo>
                    <a:lnTo>
                      <a:pt x="100345" y="28956"/>
                    </a:lnTo>
                    <a:lnTo>
                      <a:pt x="103393" y="36576"/>
                    </a:lnTo>
                    <a:lnTo>
                      <a:pt x="112537" y="39624"/>
                    </a:lnTo>
                    <a:lnTo>
                      <a:pt x="119372" y="41100"/>
                    </a:lnTo>
                    <a:lnTo>
                      <a:pt x="126063" y="41148"/>
                    </a:lnTo>
                    <a:lnTo>
                      <a:pt x="132468" y="40052"/>
                    </a:lnTo>
                    <a:lnTo>
                      <a:pt x="138445" y="38100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3" name="Google Shape;10773;p126"/>
              <p:cNvSpPr/>
              <p:nvPr/>
            </p:nvSpPr>
            <p:spPr>
              <a:xfrm>
                <a:off x="5162121" y="3249167"/>
                <a:ext cx="36829" cy="43179"/>
              </a:xfrm>
              <a:custGeom>
                <a:rect b="b" l="l" r="r" t="t"/>
                <a:pathLst>
                  <a:path extrusionOk="0" h="43179" w="36829">
                    <a:moveTo>
                      <a:pt x="7286" y="15239"/>
                    </a:moveTo>
                    <a:lnTo>
                      <a:pt x="5048" y="20121"/>
                    </a:lnTo>
                    <a:lnTo>
                      <a:pt x="1952" y="26860"/>
                    </a:lnTo>
                    <a:lnTo>
                      <a:pt x="0" y="33885"/>
                    </a:lnTo>
                    <a:lnTo>
                      <a:pt x="1190" y="39623"/>
                    </a:lnTo>
                    <a:lnTo>
                      <a:pt x="1190" y="41147"/>
                    </a:lnTo>
                    <a:lnTo>
                      <a:pt x="1190" y="42671"/>
                    </a:lnTo>
                    <a:lnTo>
                      <a:pt x="2714" y="41147"/>
                    </a:lnTo>
                    <a:lnTo>
                      <a:pt x="4238" y="38099"/>
                    </a:lnTo>
                    <a:lnTo>
                      <a:pt x="5762" y="35051"/>
                    </a:lnTo>
                    <a:lnTo>
                      <a:pt x="5762" y="28955"/>
                    </a:lnTo>
                    <a:lnTo>
                      <a:pt x="7286" y="21335"/>
                    </a:lnTo>
                    <a:lnTo>
                      <a:pt x="7286" y="15239"/>
                    </a:lnTo>
                    <a:lnTo>
                      <a:pt x="10334" y="7619"/>
                    </a:lnTo>
                    <a:lnTo>
                      <a:pt x="11858" y="4571"/>
                    </a:lnTo>
                    <a:lnTo>
                      <a:pt x="14906" y="0"/>
                    </a:lnTo>
                    <a:lnTo>
                      <a:pt x="19478" y="3047"/>
                    </a:lnTo>
                    <a:lnTo>
                      <a:pt x="25574" y="6095"/>
                    </a:lnTo>
                    <a:lnTo>
                      <a:pt x="30146" y="15239"/>
                    </a:lnTo>
                    <a:lnTo>
                      <a:pt x="31670" y="21335"/>
                    </a:lnTo>
                    <a:lnTo>
                      <a:pt x="34718" y="27431"/>
                    </a:lnTo>
                    <a:lnTo>
                      <a:pt x="36242" y="33527"/>
                    </a:lnTo>
                    <a:lnTo>
                      <a:pt x="36242" y="38099"/>
                    </a:lnTo>
                    <a:lnTo>
                      <a:pt x="36242" y="39623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4" name="Google Shape;10774;p126"/>
              <p:cNvSpPr/>
              <p:nvPr/>
            </p:nvSpPr>
            <p:spPr>
              <a:xfrm>
                <a:off x="5215128" y="3206496"/>
                <a:ext cx="15239" cy="78104"/>
              </a:xfrm>
              <a:custGeom>
                <a:rect b="b" l="l" r="r" t="t"/>
                <a:pathLst>
                  <a:path extrusionOk="0" h="78104" w="15239">
                    <a:moveTo>
                      <a:pt x="0" y="0"/>
                    </a:moveTo>
                    <a:lnTo>
                      <a:pt x="12192" y="38100"/>
                    </a:lnTo>
                    <a:lnTo>
                      <a:pt x="13716" y="70104"/>
                    </a:lnTo>
                    <a:lnTo>
                      <a:pt x="15240" y="77724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5" name="Google Shape;10775;p126"/>
              <p:cNvSpPr/>
              <p:nvPr/>
            </p:nvSpPr>
            <p:spPr>
              <a:xfrm>
                <a:off x="5209032" y="3151631"/>
                <a:ext cx="108585" cy="79375"/>
              </a:xfrm>
              <a:custGeom>
                <a:rect b="b" l="l" r="r" t="t"/>
                <a:pathLst>
                  <a:path extrusionOk="0" h="79375" w="108585">
                    <a:moveTo>
                      <a:pt x="0" y="79248"/>
                    </a:moveTo>
                    <a:lnTo>
                      <a:pt x="9786" y="75985"/>
                    </a:lnTo>
                    <a:lnTo>
                      <a:pt x="18859" y="72580"/>
                    </a:lnTo>
                    <a:lnTo>
                      <a:pt x="27646" y="68318"/>
                    </a:lnTo>
                    <a:lnTo>
                      <a:pt x="36575" y="62483"/>
                    </a:lnTo>
                  </a:path>
                  <a:path extrusionOk="0" h="79375" w="108585">
                    <a:moveTo>
                      <a:pt x="91439" y="0"/>
                    </a:moveTo>
                    <a:lnTo>
                      <a:pt x="89487" y="7524"/>
                    </a:lnTo>
                    <a:lnTo>
                      <a:pt x="87249" y="15620"/>
                    </a:lnTo>
                    <a:lnTo>
                      <a:pt x="86725" y="23145"/>
                    </a:lnTo>
                    <a:lnTo>
                      <a:pt x="89916" y="28956"/>
                    </a:lnTo>
                    <a:lnTo>
                      <a:pt x="91439" y="30479"/>
                    </a:lnTo>
                    <a:lnTo>
                      <a:pt x="92964" y="30479"/>
                    </a:lnTo>
                    <a:lnTo>
                      <a:pt x="94487" y="30479"/>
                    </a:lnTo>
                  </a:path>
                  <a:path extrusionOk="0" h="79375" w="108585">
                    <a:moveTo>
                      <a:pt x="108203" y="12191"/>
                    </a:moveTo>
                    <a:lnTo>
                      <a:pt x="103869" y="17668"/>
                    </a:lnTo>
                    <a:lnTo>
                      <a:pt x="99821" y="22859"/>
                    </a:lnTo>
                    <a:lnTo>
                      <a:pt x="95773" y="28051"/>
                    </a:lnTo>
                    <a:lnTo>
                      <a:pt x="91439" y="33527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76" name="Google Shape;10776;p126"/>
            <p:cNvGrpSpPr/>
            <p:nvPr/>
          </p:nvGrpSpPr>
          <p:grpSpPr>
            <a:xfrm>
              <a:off x="4831080" y="3395472"/>
              <a:ext cx="416623" cy="140461"/>
              <a:chOff x="4831080" y="3395472"/>
              <a:chExt cx="416623" cy="140461"/>
            </a:xfrm>
          </p:grpSpPr>
          <p:sp>
            <p:nvSpPr>
              <p:cNvPr id="10777" name="Google Shape;10777;p126"/>
              <p:cNvSpPr/>
              <p:nvPr/>
            </p:nvSpPr>
            <p:spPr>
              <a:xfrm>
                <a:off x="4831080" y="3438144"/>
                <a:ext cx="93345" cy="97789"/>
              </a:xfrm>
              <a:custGeom>
                <a:rect b="b" l="l" r="r" t="t"/>
                <a:pathLst>
                  <a:path extrusionOk="0" h="97789" w="93345">
                    <a:moveTo>
                      <a:pt x="0" y="32003"/>
                    </a:moveTo>
                    <a:lnTo>
                      <a:pt x="1500" y="78081"/>
                    </a:lnTo>
                    <a:lnTo>
                      <a:pt x="1524" y="97535"/>
                    </a:lnTo>
                    <a:lnTo>
                      <a:pt x="1524" y="88391"/>
                    </a:lnTo>
                    <a:lnTo>
                      <a:pt x="1524" y="82295"/>
                    </a:lnTo>
                    <a:lnTo>
                      <a:pt x="2500" y="69508"/>
                    </a:lnTo>
                    <a:lnTo>
                      <a:pt x="3619" y="56578"/>
                    </a:lnTo>
                    <a:lnTo>
                      <a:pt x="5595" y="43934"/>
                    </a:lnTo>
                    <a:lnTo>
                      <a:pt x="9144" y="32003"/>
                    </a:lnTo>
                    <a:lnTo>
                      <a:pt x="10668" y="25907"/>
                    </a:lnTo>
                    <a:lnTo>
                      <a:pt x="18287" y="19811"/>
                    </a:lnTo>
                    <a:lnTo>
                      <a:pt x="25908" y="22859"/>
                    </a:lnTo>
                    <a:lnTo>
                      <a:pt x="31313" y="28432"/>
                    </a:lnTo>
                    <a:lnTo>
                      <a:pt x="36004" y="35432"/>
                    </a:lnTo>
                    <a:lnTo>
                      <a:pt x="39838" y="43005"/>
                    </a:lnTo>
                    <a:lnTo>
                      <a:pt x="42672" y="50291"/>
                    </a:lnTo>
                    <a:lnTo>
                      <a:pt x="45720" y="56387"/>
                    </a:lnTo>
                    <a:lnTo>
                      <a:pt x="45720" y="64007"/>
                    </a:lnTo>
                    <a:lnTo>
                      <a:pt x="47244" y="71627"/>
                    </a:lnTo>
                    <a:lnTo>
                      <a:pt x="47244" y="73151"/>
                    </a:lnTo>
                    <a:lnTo>
                      <a:pt x="46148" y="66293"/>
                    </a:lnTo>
                    <a:lnTo>
                      <a:pt x="45339" y="59435"/>
                    </a:lnTo>
                    <a:lnTo>
                      <a:pt x="54935" y="15501"/>
                    </a:lnTo>
                    <a:lnTo>
                      <a:pt x="60960" y="7619"/>
                    </a:lnTo>
                    <a:lnTo>
                      <a:pt x="65532" y="1523"/>
                    </a:lnTo>
                    <a:lnTo>
                      <a:pt x="91439" y="35051"/>
                    </a:lnTo>
                    <a:lnTo>
                      <a:pt x="91439" y="42671"/>
                    </a:lnTo>
                    <a:lnTo>
                      <a:pt x="92964" y="50291"/>
                    </a:lnTo>
                    <a:lnTo>
                      <a:pt x="92964" y="57911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8" name="Google Shape;10778;p126"/>
              <p:cNvSpPr/>
              <p:nvPr/>
            </p:nvSpPr>
            <p:spPr>
              <a:xfrm>
                <a:off x="4927092" y="3442716"/>
                <a:ext cx="58420" cy="66039"/>
              </a:xfrm>
              <a:custGeom>
                <a:rect b="b" l="l" r="r" t="t"/>
                <a:pathLst>
                  <a:path extrusionOk="0" h="66039" w="58420">
                    <a:moveTo>
                      <a:pt x="32003" y="27432"/>
                    </a:moveTo>
                    <a:lnTo>
                      <a:pt x="16763" y="0"/>
                    </a:lnTo>
                    <a:lnTo>
                      <a:pt x="13715" y="3048"/>
                    </a:lnTo>
                    <a:lnTo>
                      <a:pt x="12191" y="9144"/>
                    </a:lnTo>
                    <a:lnTo>
                      <a:pt x="7524" y="19026"/>
                    </a:lnTo>
                    <a:lnTo>
                      <a:pt x="4571" y="29908"/>
                    </a:lnTo>
                    <a:lnTo>
                      <a:pt x="2762" y="41076"/>
                    </a:lnTo>
                    <a:lnTo>
                      <a:pt x="1523" y="51816"/>
                    </a:lnTo>
                    <a:lnTo>
                      <a:pt x="1523" y="57912"/>
                    </a:lnTo>
                    <a:lnTo>
                      <a:pt x="0" y="65532"/>
                    </a:lnTo>
                    <a:lnTo>
                      <a:pt x="24383" y="33528"/>
                    </a:lnTo>
                    <a:lnTo>
                      <a:pt x="25907" y="24384"/>
                    </a:lnTo>
                    <a:lnTo>
                      <a:pt x="25907" y="16764"/>
                    </a:lnTo>
                    <a:lnTo>
                      <a:pt x="25907" y="13716"/>
                    </a:lnTo>
                    <a:lnTo>
                      <a:pt x="28955" y="16764"/>
                    </a:lnTo>
                    <a:lnTo>
                      <a:pt x="30479" y="21336"/>
                    </a:lnTo>
                    <a:lnTo>
                      <a:pt x="50291" y="56388"/>
                    </a:lnTo>
                    <a:lnTo>
                      <a:pt x="54863" y="57912"/>
                    </a:lnTo>
                    <a:lnTo>
                      <a:pt x="54863" y="59436"/>
                    </a:lnTo>
                    <a:lnTo>
                      <a:pt x="57911" y="57912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9" name="Google Shape;10779;p126"/>
              <p:cNvSpPr/>
              <p:nvPr/>
            </p:nvSpPr>
            <p:spPr>
              <a:xfrm>
                <a:off x="4998720" y="3395472"/>
                <a:ext cx="13970" cy="111760"/>
              </a:xfrm>
              <a:custGeom>
                <a:rect b="b" l="l" r="r" t="t"/>
                <a:pathLst>
                  <a:path extrusionOk="0" h="111760" w="13970">
                    <a:moveTo>
                      <a:pt x="0" y="0"/>
                    </a:moveTo>
                    <a:lnTo>
                      <a:pt x="4572" y="42672"/>
                    </a:lnTo>
                    <a:lnTo>
                      <a:pt x="6834" y="54102"/>
                    </a:lnTo>
                    <a:lnTo>
                      <a:pt x="8953" y="65531"/>
                    </a:lnTo>
                    <a:lnTo>
                      <a:pt x="10787" y="76961"/>
                    </a:lnTo>
                    <a:lnTo>
                      <a:pt x="12192" y="88391"/>
                    </a:lnTo>
                    <a:lnTo>
                      <a:pt x="13716" y="96012"/>
                    </a:lnTo>
                    <a:lnTo>
                      <a:pt x="13716" y="103632"/>
                    </a:lnTo>
                    <a:lnTo>
                      <a:pt x="13716" y="111252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0" name="Google Shape;10780;p126"/>
              <p:cNvSpPr/>
              <p:nvPr/>
            </p:nvSpPr>
            <p:spPr>
              <a:xfrm>
                <a:off x="5001768" y="3429000"/>
                <a:ext cx="117475" cy="71754"/>
              </a:xfrm>
              <a:custGeom>
                <a:rect b="b" l="l" r="r" t="t"/>
                <a:pathLst>
                  <a:path extrusionOk="0" h="71754" w="117475">
                    <a:moveTo>
                      <a:pt x="0" y="38100"/>
                    </a:moveTo>
                    <a:lnTo>
                      <a:pt x="8239" y="31480"/>
                    </a:lnTo>
                    <a:lnTo>
                      <a:pt x="16763" y="25145"/>
                    </a:lnTo>
                    <a:lnTo>
                      <a:pt x="25288" y="18811"/>
                    </a:lnTo>
                    <a:lnTo>
                      <a:pt x="33527" y="12191"/>
                    </a:lnTo>
                    <a:lnTo>
                      <a:pt x="36575" y="7619"/>
                    </a:lnTo>
                    <a:lnTo>
                      <a:pt x="39623" y="6095"/>
                    </a:lnTo>
                    <a:lnTo>
                      <a:pt x="41148" y="1523"/>
                    </a:lnTo>
                    <a:lnTo>
                      <a:pt x="41148" y="0"/>
                    </a:lnTo>
                    <a:lnTo>
                      <a:pt x="35052" y="1523"/>
                    </a:lnTo>
                    <a:lnTo>
                      <a:pt x="32003" y="7619"/>
                    </a:lnTo>
                    <a:lnTo>
                      <a:pt x="30480" y="13715"/>
                    </a:lnTo>
                    <a:lnTo>
                      <a:pt x="25908" y="24383"/>
                    </a:lnTo>
                    <a:lnTo>
                      <a:pt x="32004" y="28955"/>
                    </a:lnTo>
                    <a:lnTo>
                      <a:pt x="38100" y="32003"/>
                    </a:lnTo>
                    <a:lnTo>
                      <a:pt x="47244" y="30479"/>
                    </a:lnTo>
                    <a:lnTo>
                      <a:pt x="53339" y="30479"/>
                    </a:lnTo>
                    <a:lnTo>
                      <a:pt x="54864" y="30479"/>
                    </a:lnTo>
                    <a:lnTo>
                      <a:pt x="57912" y="30479"/>
                    </a:lnTo>
                    <a:lnTo>
                      <a:pt x="59436" y="32003"/>
                    </a:lnTo>
                    <a:lnTo>
                      <a:pt x="62484" y="36575"/>
                    </a:lnTo>
                    <a:lnTo>
                      <a:pt x="62484" y="44195"/>
                    </a:lnTo>
                    <a:lnTo>
                      <a:pt x="64008" y="48767"/>
                    </a:lnTo>
                    <a:lnTo>
                      <a:pt x="65532" y="54863"/>
                    </a:lnTo>
                    <a:lnTo>
                      <a:pt x="67056" y="60959"/>
                    </a:lnTo>
                    <a:lnTo>
                      <a:pt x="71628" y="67055"/>
                    </a:lnTo>
                    <a:lnTo>
                      <a:pt x="73152" y="70104"/>
                    </a:lnTo>
                    <a:lnTo>
                      <a:pt x="94488" y="42671"/>
                    </a:lnTo>
                    <a:lnTo>
                      <a:pt x="94488" y="36575"/>
                    </a:lnTo>
                    <a:lnTo>
                      <a:pt x="94488" y="30479"/>
                    </a:lnTo>
                    <a:lnTo>
                      <a:pt x="94488" y="24383"/>
                    </a:lnTo>
                    <a:lnTo>
                      <a:pt x="94488" y="27431"/>
                    </a:lnTo>
                    <a:lnTo>
                      <a:pt x="94488" y="30479"/>
                    </a:lnTo>
                    <a:lnTo>
                      <a:pt x="94273" y="37790"/>
                    </a:lnTo>
                    <a:lnTo>
                      <a:pt x="93916" y="45529"/>
                    </a:lnTo>
                    <a:lnTo>
                      <a:pt x="93845" y="52982"/>
                    </a:lnTo>
                    <a:lnTo>
                      <a:pt x="94488" y="59435"/>
                    </a:lnTo>
                    <a:lnTo>
                      <a:pt x="96012" y="65531"/>
                    </a:lnTo>
                    <a:lnTo>
                      <a:pt x="102108" y="71627"/>
                    </a:lnTo>
                    <a:lnTo>
                      <a:pt x="108204" y="68579"/>
                    </a:lnTo>
                    <a:lnTo>
                      <a:pt x="112775" y="64007"/>
                    </a:lnTo>
                    <a:lnTo>
                      <a:pt x="115824" y="62483"/>
                    </a:lnTo>
                    <a:lnTo>
                      <a:pt x="117348" y="57911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1" name="Google Shape;10781;p126"/>
              <p:cNvSpPr/>
              <p:nvPr/>
            </p:nvSpPr>
            <p:spPr>
              <a:xfrm>
                <a:off x="5085588" y="3401568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15239" y="3048"/>
                    </a:moveTo>
                    <a:lnTo>
                      <a:pt x="15239" y="7620"/>
                    </a:lnTo>
                    <a:lnTo>
                      <a:pt x="15239" y="12192"/>
                    </a:lnTo>
                    <a:lnTo>
                      <a:pt x="12191" y="15240"/>
                    </a:lnTo>
                    <a:lnTo>
                      <a:pt x="3047" y="15240"/>
                    </a:lnTo>
                    <a:lnTo>
                      <a:pt x="0" y="12192"/>
                    </a:lnTo>
                    <a:lnTo>
                      <a:pt x="0" y="3048"/>
                    </a:lnTo>
                    <a:lnTo>
                      <a:pt x="3047" y="0"/>
                    </a:lnTo>
                    <a:lnTo>
                      <a:pt x="12191" y="0"/>
                    </a:lnTo>
                    <a:lnTo>
                      <a:pt x="15239" y="3048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2" name="Google Shape;10782;p126"/>
              <p:cNvSpPr/>
              <p:nvPr/>
            </p:nvSpPr>
            <p:spPr>
              <a:xfrm>
                <a:off x="5151120" y="3439644"/>
                <a:ext cx="27939" cy="67310"/>
              </a:xfrm>
              <a:custGeom>
                <a:rect b="b" l="l" r="r" t="t"/>
                <a:pathLst>
                  <a:path extrusionOk="0" h="67310" w="27939">
                    <a:moveTo>
                      <a:pt x="0" y="23"/>
                    </a:moveTo>
                    <a:lnTo>
                      <a:pt x="27360" y="19311"/>
                    </a:lnTo>
                    <a:lnTo>
                      <a:pt x="27241" y="26693"/>
                    </a:lnTo>
                    <a:lnTo>
                      <a:pt x="4572" y="64031"/>
                    </a:lnTo>
                    <a:lnTo>
                      <a:pt x="1524" y="67079"/>
                    </a:lnTo>
                    <a:lnTo>
                      <a:pt x="3048" y="64031"/>
                    </a:lnTo>
                    <a:lnTo>
                      <a:pt x="1524" y="62507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3" name="Google Shape;10783;p126"/>
              <p:cNvSpPr/>
              <p:nvPr/>
            </p:nvSpPr>
            <p:spPr>
              <a:xfrm>
                <a:off x="5173408" y="3429000"/>
                <a:ext cx="74295" cy="63500"/>
              </a:xfrm>
              <a:custGeom>
                <a:rect b="b" l="l" r="r" t="t"/>
                <a:pathLst>
                  <a:path extrusionOk="0" h="63500" w="74295">
                    <a:moveTo>
                      <a:pt x="11239" y="3048"/>
                    </a:moveTo>
                    <a:lnTo>
                      <a:pt x="11239" y="1524"/>
                    </a:lnTo>
                    <a:lnTo>
                      <a:pt x="11239" y="0"/>
                    </a:lnTo>
                    <a:lnTo>
                      <a:pt x="8191" y="7620"/>
                    </a:lnTo>
                    <a:lnTo>
                      <a:pt x="5143" y="13716"/>
                    </a:lnTo>
                    <a:lnTo>
                      <a:pt x="3619" y="19812"/>
                    </a:lnTo>
                    <a:lnTo>
                      <a:pt x="1309" y="29837"/>
                    </a:lnTo>
                    <a:lnTo>
                      <a:pt x="0" y="40576"/>
                    </a:lnTo>
                    <a:lnTo>
                      <a:pt x="1262" y="50458"/>
                    </a:lnTo>
                    <a:lnTo>
                      <a:pt x="6667" y="57912"/>
                    </a:lnTo>
                    <a:lnTo>
                      <a:pt x="14954" y="62031"/>
                    </a:lnTo>
                    <a:lnTo>
                      <a:pt x="24955" y="63436"/>
                    </a:lnTo>
                    <a:lnTo>
                      <a:pt x="34956" y="62841"/>
                    </a:lnTo>
                    <a:lnTo>
                      <a:pt x="43243" y="60960"/>
                    </a:lnTo>
                    <a:lnTo>
                      <a:pt x="51863" y="57030"/>
                    </a:lnTo>
                    <a:lnTo>
                      <a:pt x="59626" y="52387"/>
                    </a:lnTo>
                    <a:lnTo>
                      <a:pt x="66817" y="47458"/>
                    </a:lnTo>
                    <a:lnTo>
                      <a:pt x="73723" y="42672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84" name="Google Shape;10784;p126"/>
            <p:cNvGrpSpPr/>
            <p:nvPr/>
          </p:nvGrpSpPr>
          <p:grpSpPr>
            <a:xfrm>
              <a:off x="4714303" y="2238756"/>
              <a:ext cx="363665" cy="157478"/>
              <a:chOff x="4714303" y="2238756"/>
              <a:chExt cx="363665" cy="157478"/>
            </a:xfrm>
          </p:grpSpPr>
          <p:sp>
            <p:nvSpPr>
              <p:cNvPr id="10785" name="Google Shape;10785;p126"/>
              <p:cNvSpPr/>
              <p:nvPr/>
            </p:nvSpPr>
            <p:spPr>
              <a:xfrm>
                <a:off x="4714303" y="2299715"/>
                <a:ext cx="150495" cy="96519"/>
              </a:xfrm>
              <a:custGeom>
                <a:rect b="b" l="l" r="r" t="t"/>
                <a:pathLst>
                  <a:path extrusionOk="0" h="96519" w="150495">
                    <a:moveTo>
                      <a:pt x="952" y="12191"/>
                    </a:moveTo>
                    <a:lnTo>
                      <a:pt x="119" y="21335"/>
                    </a:lnTo>
                    <a:lnTo>
                      <a:pt x="0" y="30479"/>
                    </a:lnTo>
                    <a:lnTo>
                      <a:pt x="738" y="39623"/>
                    </a:lnTo>
                    <a:lnTo>
                      <a:pt x="2476" y="48767"/>
                    </a:lnTo>
                    <a:lnTo>
                      <a:pt x="3881" y="57888"/>
                    </a:lnTo>
                    <a:lnTo>
                      <a:pt x="5714" y="66865"/>
                    </a:lnTo>
                    <a:lnTo>
                      <a:pt x="7834" y="75557"/>
                    </a:lnTo>
                    <a:lnTo>
                      <a:pt x="10096" y="83819"/>
                    </a:lnTo>
                    <a:lnTo>
                      <a:pt x="11620" y="86867"/>
                    </a:lnTo>
                    <a:lnTo>
                      <a:pt x="13144" y="89915"/>
                    </a:lnTo>
                    <a:lnTo>
                      <a:pt x="13144" y="92963"/>
                    </a:lnTo>
                    <a:lnTo>
                      <a:pt x="12191" y="82915"/>
                    </a:lnTo>
                    <a:lnTo>
                      <a:pt x="10096" y="73151"/>
                    </a:lnTo>
                    <a:lnTo>
                      <a:pt x="8000" y="63388"/>
                    </a:lnTo>
                    <a:lnTo>
                      <a:pt x="7048" y="53339"/>
                    </a:lnTo>
                    <a:lnTo>
                      <a:pt x="6048" y="45791"/>
                    </a:lnTo>
                    <a:lnTo>
                      <a:pt x="32408" y="17716"/>
                    </a:lnTo>
                    <a:lnTo>
                      <a:pt x="39052" y="18287"/>
                    </a:lnTo>
                    <a:lnTo>
                      <a:pt x="72294" y="44076"/>
                    </a:lnTo>
                    <a:lnTo>
                      <a:pt x="81724" y="64007"/>
                    </a:lnTo>
                    <a:lnTo>
                      <a:pt x="81724" y="67055"/>
                    </a:lnTo>
                    <a:lnTo>
                      <a:pt x="81724" y="71627"/>
                    </a:lnTo>
                    <a:lnTo>
                      <a:pt x="81724" y="74675"/>
                    </a:lnTo>
                    <a:lnTo>
                      <a:pt x="80200" y="68579"/>
                    </a:lnTo>
                    <a:lnTo>
                      <a:pt x="77152" y="60959"/>
                    </a:lnTo>
                    <a:lnTo>
                      <a:pt x="77152" y="53339"/>
                    </a:lnTo>
                    <a:lnTo>
                      <a:pt x="77223" y="43076"/>
                    </a:lnTo>
                    <a:lnTo>
                      <a:pt x="86296" y="4571"/>
                    </a:lnTo>
                    <a:lnTo>
                      <a:pt x="103060" y="0"/>
                    </a:lnTo>
                    <a:lnTo>
                      <a:pt x="109656" y="595"/>
                    </a:lnTo>
                    <a:lnTo>
                      <a:pt x="139064" y="26479"/>
                    </a:lnTo>
                    <a:lnTo>
                      <a:pt x="150256" y="71651"/>
                    </a:lnTo>
                    <a:lnTo>
                      <a:pt x="150304" y="80771"/>
                    </a:lnTo>
                    <a:lnTo>
                      <a:pt x="148780" y="85343"/>
                    </a:lnTo>
                    <a:lnTo>
                      <a:pt x="147256" y="96011"/>
                    </a:lnTo>
                    <a:lnTo>
                      <a:pt x="145732" y="92963"/>
                    </a:lnTo>
                    <a:lnTo>
                      <a:pt x="145732" y="89915"/>
                    </a:lnTo>
                    <a:lnTo>
                      <a:pt x="145732" y="88391"/>
                    </a:lnTo>
                    <a:lnTo>
                      <a:pt x="145732" y="86867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6" name="Google Shape;10786;p126"/>
              <p:cNvSpPr/>
              <p:nvPr/>
            </p:nvSpPr>
            <p:spPr>
              <a:xfrm>
                <a:off x="4730496" y="2314955"/>
                <a:ext cx="3175" cy="3175"/>
              </a:xfrm>
              <a:custGeom>
                <a:rect b="b" l="l" r="r" t="t"/>
                <a:pathLst>
                  <a:path extrusionOk="0" h="3175" w="3175">
                    <a:moveTo>
                      <a:pt x="3047" y="3048"/>
                    </a:moveTo>
                    <a:lnTo>
                      <a:pt x="1523" y="3048"/>
                    </a:lnTo>
                    <a:lnTo>
                      <a:pt x="1523" y="1524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7" name="Google Shape;10787;p126"/>
              <p:cNvSpPr/>
              <p:nvPr/>
            </p:nvSpPr>
            <p:spPr>
              <a:xfrm>
                <a:off x="4863083" y="2238756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15239" y="3048"/>
                    </a:moveTo>
                    <a:lnTo>
                      <a:pt x="15239" y="7620"/>
                    </a:lnTo>
                    <a:lnTo>
                      <a:pt x="15239" y="10668"/>
                    </a:lnTo>
                    <a:lnTo>
                      <a:pt x="10667" y="15240"/>
                    </a:lnTo>
                    <a:lnTo>
                      <a:pt x="3047" y="15240"/>
                    </a:lnTo>
                    <a:lnTo>
                      <a:pt x="0" y="10668"/>
                    </a:lnTo>
                    <a:lnTo>
                      <a:pt x="0" y="3048"/>
                    </a:lnTo>
                    <a:lnTo>
                      <a:pt x="3047" y="0"/>
                    </a:lnTo>
                    <a:lnTo>
                      <a:pt x="10667" y="0"/>
                    </a:lnTo>
                    <a:lnTo>
                      <a:pt x="15239" y="3048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8" name="Google Shape;10788;p126"/>
              <p:cNvSpPr/>
              <p:nvPr/>
            </p:nvSpPr>
            <p:spPr>
              <a:xfrm>
                <a:off x="4898135" y="2310383"/>
                <a:ext cx="15239" cy="64135"/>
              </a:xfrm>
              <a:custGeom>
                <a:rect b="b" l="l" r="r" t="t"/>
                <a:pathLst>
                  <a:path extrusionOk="0" h="64135" w="15239">
                    <a:moveTo>
                      <a:pt x="0" y="0"/>
                    </a:moveTo>
                    <a:lnTo>
                      <a:pt x="2524" y="9144"/>
                    </a:lnTo>
                    <a:lnTo>
                      <a:pt x="5334" y="18288"/>
                    </a:lnTo>
                    <a:lnTo>
                      <a:pt x="8143" y="27432"/>
                    </a:lnTo>
                    <a:lnTo>
                      <a:pt x="10668" y="36576"/>
                    </a:lnTo>
                    <a:lnTo>
                      <a:pt x="12215" y="41933"/>
                    </a:lnTo>
                    <a:lnTo>
                      <a:pt x="13906" y="49720"/>
                    </a:lnTo>
                    <a:lnTo>
                      <a:pt x="14739" y="57792"/>
                    </a:lnTo>
                    <a:lnTo>
                      <a:pt x="13716" y="64008"/>
                    </a:lnTo>
                    <a:lnTo>
                      <a:pt x="12192" y="64008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789" name="Google Shape;10789;p126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951476" y="2282761"/>
                <a:ext cx="126492" cy="9315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790" name="Google Shape;10790;p12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381244" y="2196083"/>
              <a:ext cx="422147" cy="2179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91" name="Google Shape;10791;p126"/>
            <p:cNvSpPr/>
            <p:nvPr/>
          </p:nvSpPr>
          <p:spPr>
            <a:xfrm>
              <a:off x="5898642" y="2119883"/>
              <a:ext cx="95250" cy="379730"/>
            </a:xfrm>
            <a:custGeom>
              <a:rect b="b" l="l" r="r" t="t"/>
              <a:pathLst>
                <a:path extrusionOk="0" h="379730" w="95250">
                  <a:moveTo>
                    <a:pt x="51053" y="0"/>
                  </a:moveTo>
                  <a:lnTo>
                    <a:pt x="26622" y="44148"/>
                  </a:lnTo>
                  <a:lnTo>
                    <a:pt x="14930" y="94511"/>
                  </a:lnTo>
                  <a:lnTo>
                    <a:pt x="5167" y="159138"/>
                  </a:lnTo>
                  <a:lnTo>
                    <a:pt x="428" y="221980"/>
                  </a:lnTo>
                  <a:lnTo>
                    <a:pt x="0" y="252221"/>
                  </a:lnTo>
                  <a:lnTo>
                    <a:pt x="1857" y="282463"/>
                  </a:lnTo>
                  <a:lnTo>
                    <a:pt x="11763" y="330112"/>
                  </a:lnTo>
                  <a:lnTo>
                    <a:pt x="31289" y="363212"/>
                  </a:lnTo>
                  <a:lnTo>
                    <a:pt x="70294" y="379285"/>
                  </a:lnTo>
                  <a:lnTo>
                    <a:pt x="82272" y="376832"/>
                  </a:lnTo>
                  <a:lnTo>
                    <a:pt x="95249" y="373380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92" name="Google Shape;10792;p126"/>
            <p:cNvGrpSpPr/>
            <p:nvPr/>
          </p:nvGrpSpPr>
          <p:grpSpPr>
            <a:xfrm>
              <a:off x="6050279" y="2083308"/>
              <a:ext cx="239268" cy="330707"/>
              <a:chOff x="6050279" y="2083308"/>
              <a:chExt cx="239268" cy="330707"/>
            </a:xfrm>
          </p:grpSpPr>
          <p:pic>
            <p:nvPicPr>
              <p:cNvPr id="10793" name="Google Shape;10793;p126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6050279" y="2083308"/>
                <a:ext cx="239268" cy="3307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794" name="Google Shape;10794;p126"/>
              <p:cNvSpPr/>
              <p:nvPr/>
            </p:nvSpPr>
            <p:spPr>
              <a:xfrm>
                <a:off x="6237731" y="2156460"/>
                <a:ext cx="32385" cy="241300"/>
              </a:xfrm>
              <a:custGeom>
                <a:rect b="b" l="l" r="r" t="t"/>
                <a:pathLst>
                  <a:path extrusionOk="0" h="241300" w="32385">
                    <a:moveTo>
                      <a:pt x="32003" y="0"/>
                    </a:moveTo>
                    <a:lnTo>
                      <a:pt x="16144" y="47577"/>
                    </a:lnTo>
                    <a:lnTo>
                      <a:pt x="10310" y="93868"/>
                    </a:lnTo>
                    <a:lnTo>
                      <a:pt x="4071" y="149971"/>
                    </a:lnTo>
                    <a:lnTo>
                      <a:pt x="642" y="192023"/>
                    </a:lnTo>
                    <a:lnTo>
                      <a:pt x="0" y="233172"/>
                    </a:lnTo>
                    <a:lnTo>
                      <a:pt x="0" y="237743"/>
                    </a:lnTo>
                    <a:lnTo>
                      <a:pt x="0" y="240792"/>
                    </a:lnTo>
                    <a:lnTo>
                      <a:pt x="1523" y="236219"/>
                    </a:lnTo>
                    <a:lnTo>
                      <a:pt x="1523" y="231648"/>
                    </a:lnTo>
                    <a:lnTo>
                      <a:pt x="3047" y="227076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95" name="Google Shape;10795;p126"/>
            <p:cNvSpPr/>
            <p:nvPr/>
          </p:nvSpPr>
          <p:spPr>
            <a:xfrm>
              <a:off x="6451092" y="2282952"/>
              <a:ext cx="58420" cy="5080"/>
            </a:xfrm>
            <a:custGeom>
              <a:rect b="b" l="l" r="r" t="t"/>
              <a:pathLst>
                <a:path extrusionOk="0" h="5080" w="58420">
                  <a:moveTo>
                    <a:pt x="0" y="1524"/>
                  </a:moveTo>
                  <a:lnTo>
                    <a:pt x="10287" y="1524"/>
                  </a:lnTo>
                  <a:lnTo>
                    <a:pt x="20574" y="1524"/>
                  </a:lnTo>
                  <a:lnTo>
                    <a:pt x="30861" y="1524"/>
                  </a:lnTo>
                  <a:lnTo>
                    <a:pt x="41148" y="1524"/>
                  </a:lnTo>
                  <a:lnTo>
                    <a:pt x="44195" y="1524"/>
                  </a:lnTo>
                  <a:lnTo>
                    <a:pt x="51816" y="0"/>
                  </a:lnTo>
                  <a:lnTo>
                    <a:pt x="54864" y="1524"/>
                  </a:lnTo>
                  <a:lnTo>
                    <a:pt x="57912" y="4572"/>
                  </a:lnTo>
                  <a:lnTo>
                    <a:pt x="54864" y="3048"/>
                  </a:lnTo>
                  <a:lnTo>
                    <a:pt x="56387" y="3048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96" name="Google Shape;10796;p126"/>
            <p:cNvGrpSpPr/>
            <p:nvPr/>
          </p:nvGrpSpPr>
          <p:grpSpPr>
            <a:xfrm>
              <a:off x="6697980" y="2023871"/>
              <a:ext cx="234695" cy="357378"/>
              <a:chOff x="6697980" y="2023871"/>
              <a:chExt cx="234695" cy="357378"/>
            </a:xfrm>
          </p:grpSpPr>
          <p:pic>
            <p:nvPicPr>
              <p:cNvPr id="10797" name="Google Shape;10797;p126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6697980" y="2179319"/>
                <a:ext cx="100822" cy="12553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798" name="Google Shape;10798;p126"/>
              <p:cNvSpPr/>
              <p:nvPr/>
            </p:nvSpPr>
            <p:spPr>
              <a:xfrm>
                <a:off x="6724126" y="2141219"/>
                <a:ext cx="40004" cy="240030"/>
              </a:xfrm>
              <a:custGeom>
                <a:rect b="b" l="l" r="r" t="t"/>
                <a:pathLst>
                  <a:path extrusionOk="0" h="240030" w="40004">
                    <a:moveTo>
                      <a:pt x="39385" y="0"/>
                    </a:moveTo>
                    <a:lnTo>
                      <a:pt x="36695" y="15787"/>
                    </a:lnTo>
                    <a:lnTo>
                      <a:pt x="35004" y="31432"/>
                    </a:lnTo>
                    <a:lnTo>
                      <a:pt x="33599" y="47363"/>
                    </a:lnTo>
                    <a:lnTo>
                      <a:pt x="31765" y="64008"/>
                    </a:lnTo>
                    <a:lnTo>
                      <a:pt x="27574" y="91201"/>
                    </a:lnTo>
                    <a:lnTo>
                      <a:pt x="22240" y="118110"/>
                    </a:lnTo>
                    <a:lnTo>
                      <a:pt x="16335" y="145018"/>
                    </a:lnTo>
                    <a:lnTo>
                      <a:pt x="10429" y="172211"/>
                    </a:lnTo>
                    <a:lnTo>
                      <a:pt x="3571" y="215288"/>
                    </a:lnTo>
                    <a:lnTo>
                      <a:pt x="857" y="233219"/>
                    </a:lnTo>
                    <a:lnTo>
                      <a:pt x="142" y="237743"/>
                    </a:lnTo>
                    <a:lnTo>
                      <a:pt x="0" y="239982"/>
                    </a:lnTo>
                    <a:lnTo>
                      <a:pt x="1285" y="236219"/>
                    </a:lnTo>
                    <a:lnTo>
                      <a:pt x="2690" y="227337"/>
                    </a:lnTo>
                    <a:lnTo>
                      <a:pt x="4524" y="218884"/>
                    </a:lnTo>
                    <a:lnTo>
                      <a:pt x="6643" y="210716"/>
                    </a:lnTo>
                    <a:lnTo>
                      <a:pt x="8905" y="202692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799" name="Google Shape;10799;p126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6749796" y="2023871"/>
                <a:ext cx="86868" cy="1051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800" name="Google Shape;10800;p126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6833520" y="2165604"/>
                <a:ext cx="99155" cy="1097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801" name="Google Shape;10801;p126"/>
              <p:cNvSpPr/>
              <p:nvPr/>
            </p:nvSpPr>
            <p:spPr>
              <a:xfrm>
                <a:off x="6861048" y="2110739"/>
                <a:ext cx="45720" cy="242569"/>
              </a:xfrm>
              <a:custGeom>
                <a:rect b="b" l="l" r="r" t="t"/>
                <a:pathLst>
                  <a:path extrusionOk="0" h="242569" w="45720">
                    <a:moveTo>
                      <a:pt x="45720" y="0"/>
                    </a:moveTo>
                    <a:lnTo>
                      <a:pt x="43695" y="13716"/>
                    </a:lnTo>
                    <a:lnTo>
                      <a:pt x="42100" y="27432"/>
                    </a:lnTo>
                    <a:lnTo>
                      <a:pt x="40790" y="41148"/>
                    </a:lnTo>
                    <a:lnTo>
                      <a:pt x="39624" y="54864"/>
                    </a:lnTo>
                    <a:lnTo>
                      <a:pt x="36195" y="75176"/>
                    </a:lnTo>
                    <a:lnTo>
                      <a:pt x="29337" y="114657"/>
                    </a:lnTo>
                    <a:lnTo>
                      <a:pt x="21121" y="152638"/>
                    </a:lnTo>
                    <a:lnTo>
                      <a:pt x="16192" y="171450"/>
                    </a:lnTo>
                    <a:lnTo>
                      <a:pt x="11549" y="190261"/>
                    </a:lnTo>
                    <a:lnTo>
                      <a:pt x="7620" y="208788"/>
                    </a:lnTo>
                    <a:lnTo>
                      <a:pt x="5357" y="215884"/>
                    </a:lnTo>
                    <a:lnTo>
                      <a:pt x="3238" y="223265"/>
                    </a:lnTo>
                    <a:lnTo>
                      <a:pt x="1404" y="230647"/>
                    </a:lnTo>
                    <a:lnTo>
                      <a:pt x="0" y="237743"/>
                    </a:lnTo>
                    <a:lnTo>
                      <a:pt x="0" y="242316"/>
                    </a:lnTo>
                    <a:lnTo>
                      <a:pt x="1524" y="228600"/>
                    </a:lnTo>
                    <a:lnTo>
                      <a:pt x="3048" y="224028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02" name="Google Shape;10802;p126"/>
            <p:cNvGrpSpPr/>
            <p:nvPr/>
          </p:nvGrpSpPr>
          <p:grpSpPr>
            <a:xfrm>
              <a:off x="7013447" y="2121408"/>
              <a:ext cx="214884" cy="136779"/>
              <a:chOff x="7013447" y="2121408"/>
              <a:chExt cx="214884" cy="136779"/>
            </a:xfrm>
          </p:grpSpPr>
          <p:pic>
            <p:nvPicPr>
              <p:cNvPr id="10803" name="Google Shape;10803;p126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7013447" y="2150364"/>
                <a:ext cx="108204" cy="1078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804" name="Google Shape;10804;p126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147559" y="2121408"/>
                <a:ext cx="80772" cy="1325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805" name="Google Shape;10805;p12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275576" y="1984248"/>
              <a:ext cx="140207" cy="2407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06" name="Google Shape;10806;p126"/>
            <p:cNvSpPr/>
            <p:nvPr/>
          </p:nvSpPr>
          <p:spPr>
            <a:xfrm>
              <a:off x="7473696" y="1916787"/>
              <a:ext cx="139065" cy="469900"/>
            </a:xfrm>
            <a:custGeom>
              <a:rect b="b" l="l" r="r" t="t"/>
              <a:pathLst>
                <a:path extrusionOk="0" h="469900" w="139065">
                  <a:moveTo>
                    <a:pt x="0" y="1928"/>
                  </a:moveTo>
                  <a:lnTo>
                    <a:pt x="13525" y="0"/>
                  </a:lnTo>
                  <a:lnTo>
                    <a:pt x="23622" y="1357"/>
                  </a:lnTo>
                  <a:lnTo>
                    <a:pt x="32575" y="6429"/>
                  </a:lnTo>
                  <a:lnTo>
                    <a:pt x="72390" y="45172"/>
                  </a:lnTo>
                  <a:lnTo>
                    <a:pt x="97536" y="78128"/>
                  </a:lnTo>
                  <a:lnTo>
                    <a:pt x="123063" y="133564"/>
                  </a:lnTo>
                  <a:lnTo>
                    <a:pt x="137160" y="192428"/>
                  </a:lnTo>
                  <a:lnTo>
                    <a:pt x="138564" y="216646"/>
                  </a:lnTo>
                  <a:lnTo>
                    <a:pt x="138112" y="241006"/>
                  </a:lnTo>
                  <a:lnTo>
                    <a:pt x="131064" y="288440"/>
                  </a:lnTo>
                  <a:lnTo>
                    <a:pt x="111061" y="337399"/>
                  </a:lnTo>
                  <a:lnTo>
                    <a:pt x="85344" y="382928"/>
                  </a:lnTo>
                  <a:lnTo>
                    <a:pt x="60579" y="418552"/>
                  </a:lnTo>
                  <a:lnTo>
                    <a:pt x="33528" y="453032"/>
                  </a:lnTo>
                  <a:lnTo>
                    <a:pt x="12954" y="469749"/>
                  </a:lnTo>
                  <a:lnTo>
                    <a:pt x="4572" y="468272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7" name="Google Shape;10807;p126"/>
            <p:cNvSpPr/>
            <p:nvPr/>
          </p:nvSpPr>
          <p:spPr>
            <a:xfrm>
              <a:off x="6089903" y="2477238"/>
              <a:ext cx="180339" cy="20319"/>
            </a:xfrm>
            <a:custGeom>
              <a:rect b="b" l="l" r="r" t="t"/>
              <a:pathLst>
                <a:path extrusionOk="0" h="20319" w="180339">
                  <a:moveTo>
                    <a:pt x="0" y="19073"/>
                  </a:moveTo>
                  <a:lnTo>
                    <a:pt x="40386" y="19073"/>
                  </a:lnTo>
                  <a:lnTo>
                    <a:pt x="80772" y="14501"/>
                  </a:lnTo>
                  <a:lnTo>
                    <a:pt x="98821" y="11572"/>
                  </a:lnTo>
                  <a:lnTo>
                    <a:pt x="116586" y="9358"/>
                  </a:lnTo>
                  <a:lnTo>
                    <a:pt x="134350" y="7429"/>
                  </a:lnTo>
                  <a:lnTo>
                    <a:pt x="152400" y="5357"/>
                  </a:lnTo>
                  <a:lnTo>
                    <a:pt x="161186" y="3381"/>
                  </a:lnTo>
                  <a:lnTo>
                    <a:pt x="171259" y="976"/>
                  </a:lnTo>
                  <a:lnTo>
                    <a:pt x="178760" y="0"/>
                  </a:lnTo>
                  <a:lnTo>
                    <a:pt x="179831" y="2309"/>
                  </a:lnTo>
                  <a:lnTo>
                    <a:pt x="176783" y="5357"/>
                  </a:lnTo>
                  <a:lnTo>
                    <a:pt x="175260" y="3833"/>
                  </a:lnTo>
                  <a:lnTo>
                    <a:pt x="172211" y="3833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8" name="Google Shape;10808;p126"/>
            <p:cNvSpPr/>
            <p:nvPr/>
          </p:nvSpPr>
          <p:spPr>
            <a:xfrm>
              <a:off x="6696455" y="2472165"/>
              <a:ext cx="645159" cy="22860"/>
            </a:xfrm>
            <a:custGeom>
              <a:rect b="b" l="l" r="r" t="t"/>
              <a:pathLst>
                <a:path extrusionOk="0" h="22860" w="645159">
                  <a:moveTo>
                    <a:pt x="0" y="22621"/>
                  </a:moveTo>
                  <a:lnTo>
                    <a:pt x="46720" y="21978"/>
                  </a:lnTo>
                  <a:lnTo>
                    <a:pt x="90820" y="19049"/>
                  </a:lnTo>
                  <a:lnTo>
                    <a:pt x="118872" y="17287"/>
                  </a:lnTo>
                  <a:lnTo>
                    <a:pt x="146923" y="15525"/>
                  </a:lnTo>
                  <a:lnTo>
                    <a:pt x="175260" y="13477"/>
                  </a:lnTo>
                  <a:lnTo>
                    <a:pt x="215003" y="12096"/>
                  </a:lnTo>
                  <a:lnTo>
                    <a:pt x="254317" y="10429"/>
                  </a:lnTo>
                  <a:lnTo>
                    <a:pt x="293346" y="8762"/>
                  </a:lnTo>
                  <a:lnTo>
                    <a:pt x="332232" y="7381"/>
                  </a:lnTo>
                  <a:lnTo>
                    <a:pt x="373356" y="5357"/>
                  </a:lnTo>
                  <a:lnTo>
                    <a:pt x="414337" y="3762"/>
                  </a:lnTo>
                  <a:lnTo>
                    <a:pt x="455033" y="2452"/>
                  </a:lnTo>
                  <a:lnTo>
                    <a:pt x="495300" y="1285"/>
                  </a:lnTo>
                  <a:lnTo>
                    <a:pt x="522708" y="1285"/>
                  </a:lnTo>
                  <a:lnTo>
                    <a:pt x="549973" y="1285"/>
                  </a:lnTo>
                  <a:lnTo>
                    <a:pt x="576953" y="1285"/>
                  </a:lnTo>
                  <a:lnTo>
                    <a:pt x="603504" y="1285"/>
                  </a:lnTo>
                  <a:lnTo>
                    <a:pt x="612695" y="857"/>
                  </a:lnTo>
                  <a:lnTo>
                    <a:pt x="623316" y="142"/>
                  </a:lnTo>
                  <a:lnTo>
                    <a:pt x="633936" y="0"/>
                  </a:lnTo>
                  <a:lnTo>
                    <a:pt x="643127" y="1285"/>
                  </a:lnTo>
                  <a:lnTo>
                    <a:pt x="644652" y="1285"/>
                  </a:lnTo>
                  <a:lnTo>
                    <a:pt x="643127" y="2809"/>
                  </a:lnTo>
                  <a:lnTo>
                    <a:pt x="630554" y="5453"/>
                  </a:lnTo>
                  <a:lnTo>
                    <a:pt x="617982" y="6810"/>
                  </a:lnTo>
                  <a:lnTo>
                    <a:pt x="605409" y="7310"/>
                  </a:lnTo>
                  <a:lnTo>
                    <a:pt x="592836" y="7381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09" name="Google Shape;10809;p126"/>
          <p:cNvGrpSpPr/>
          <p:nvPr/>
        </p:nvGrpSpPr>
        <p:grpSpPr>
          <a:xfrm>
            <a:off x="2143800" y="3795416"/>
            <a:ext cx="4341990" cy="1829051"/>
            <a:chOff x="2358156" y="4301243"/>
            <a:chExt cx="4776141" cy="2072813"/>
          </a:xfrm>
        </p:grpSpPr>
        <p:sp>
          <p:nvSpPr>
            <p:cNvPr id="10810" name="Google Shape;10810;p126"/>
            <p:cNvSpPr/>
            <p:nvPr/>
          </p:nvSpPr>
          <p:spPr>
            <a:xfrm>
              <a:off x="2358156" y="4768698"/>
              <a:ext cx="151176" cy="14195"/>
            </a:xfrm>
            <a:custGeom>
              <a:rect b="b" l="l" r="r" t="t"/>
              <a:pathLst>
                <a:path extrusionOk="0" h="10795" w="113029">
                  <a:moveTo>
                    <a:pt x="0" y="10120"/>
                  </a:moveTo>
                  <a:lnTo>
                    <a:pt x="15263" y="10715"/>
                  </a:lnTo>
                  <a:lnTo>
                    <a:pt x="29527" y="10310"/>
                  </a:lnTo>
                  <a:lnTo>
                    <a:pt x="43505" y="9048"/>
                  </a:lnTo>
                  <a:lnTo>
                    <a:pt x="57912" y="7072"/>
                  </a:lnTo>
                  <a:lnTo>
                    <a:pt x="72056" y="3762"/>
                  </a:lnTo>
                  <a:lnTo>
                    <a:pt x="86486" y="1166"/>
                  </a:lnTo>
                  <a:lnTo>
                    <a:pt x="100345" y="0"/>
                  </a:lnTo>
                  <a:lnTo>
                    <a:pt x="112775" y="976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811" name="Google Shape;10811;p126"/>
            <p:cNvGrpSpPr/>
            <p:nvPr/>
          </p:nvGrpSpPr>
          <p:grpSpPr>
            <a:xfrm>
              <a:off x="2364216" y="4885975"/>
              <a:ext cx="206553" cy="109471"/>
              <a:chOff x="3915155" y="4308348"/>
              <a:chExt cx="154305" cy="83311"/>
            </a:xfrm>
          </p:grpSpPr>
          <p:sp>
            <p:nvSpPr>
              <p:cNvPr id="10812" name="Google Shape;10812;p126"/>
              <p:cNvSpPr/>
              <p:nvPr/>
            </p:nvSpPr>
            <p:spPr>
              <a:xfrm>
                <a:off x="3915155" y="4308348"/>
                <a:ext cx="100964" cy="13970"/>
              </a:xfrm>
              <a:custGeom>
                <a:rect b="b" l="l" r="r" t="t"/>
                <a:pathLst>
                  <a:path extrusionOk="0" h="13970" w="100964">
                    <a:moveTo>
                      <a:pt x="0" y="12191"/>
                    </a:moveTo>
                    <a:lnTo>
                      <a:pt x="15930" y="13620"/>
                    </a:lnTo>
                    <a:lnTo>
                      <a:pt x="30289" y="13334"/>
                    </a:lnTo>
                    <a:lnTo>
                      <a:pt x="44362" y="11334"/>
                    </a:lnTo>
                    <a:lnTo>
                      <a:pt x="59436" y="7619"/>
                    </a:lnTo>
                    <a:lnTo>
                      <a:pt x="69723" y="5357"/>
                    </a:lnTo>
                    <a:lnTo>
                      <a:pt x="80010" y="3238"/>
                    </a:lnTo>
                    <a:lnTo>
                      <a:pt x="90297" y="1404"/>
                    </a:lnTo>
                    <a:lnTo>
                      <a:pt x="100584" y="0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3" name="Google Shape;10813;p126"/>
              <p:cNvSpPr/>
              <p:nvPr/>
            </p:nvSpPr>
            <p:spPr>
              <a:xfrm>
                <a:off x="3945635" y="4373880"/>
                <a:ext cx="123825" cy="17779"/>
              </a:xfrm>
              <a:custGeom>
                <a:rect b="b" l="l" r="r" t="t"/>
                <a:pathLst>
                  <a:path extrusionOk="0" h="17779" w="123825">
                    <a:moveTo>
                      <a:pt x="0" y="15239"/>
                    </a:moveTo>
                    <a:lnTo>
                      <a:pt x="16406" y="17525"/>
                    </a:lnTo>
                    <a:lnTo>
                      <a:pt x="30670" y="17525"/>
                    </a:lnTo>
                    <a:lnTo>
                      <a:pt x="45219" y="15239"/>
                    </a:lnTo>
                    <a:lnTo>
                      <a:pt x="62484" y="10667"/>
                    </a:lnTo>
                    <a:lnTo>
                      <a:pt x="75057" y="7286"/>
                    </a:lnTo>
                    <a:lnTo>
                      <a:pt x="87630" y="4190"/>
                    </a:lnTo>
                    <a:lnTo>
                      <a:pt x="100203" y="1666"/>
                    </a:lnTo>
                    <a:lnTo>
                      <a:pt x="112775" y="0"/>
                    </a:lnTo>
                    <a:lnTo>
                      <a:pt x="123444" y="0"/>
                    </a:lnTo>
                    <a:lnTo>
                      <a:pt x="117348" y="4571"/>
                    </a:lnTo>
                    <a:lnTo>
                      <a:pt x="112775" y="7619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814" name="Google Shape;10814;p12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855301" y="5958957"/>
              <a:ext cx="428666" cy="203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15" name="Google Shape;10815;p12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700512" y="5432840"/>
              <a:ext cx="163204" cy="16621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816" name="Google Shape;10816;p126"/>
            <p:cNvGrpSpPr/>
            <p:nvPr/>
          </p:nvGrpSpPr>
          <p:grpSpPr>
            <a:xfrm>
              <a:off x="3926877" y="5440690"/>
              <a:ext cx="134640" cy="138509"/>
              <a:chOff x="5082540" y="4730496"/>
              <a:chExt cx="100583" cy="105410"/>
            </a:xfrm>
          </p:grpSpPr>
          <p:sp>
            <p:nvSpPr>
              <p:cNvPr id="10817" name="Google Shape;10817;p126"/>
              <p:cNvSpPr/>
              <p:nvPr/>
            </p:nvSpPr>
            <p:spPr>
              <a:xfrm>
                <a:off x="5082540" y="4730496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15239" y="3047"/>
                    </a:moveTo>
                    <a:lnTo>
                      <a:pt x="15239" y="7619"/>
                    </a:lnTo>
                    <a:lnTo>
                      <a:pt x="15239" y="10667"/>
                    </a:lnTo>
                    <a:lnTo>
                      <a:pt x="10667" y="15239"/>
                    </a:lnTo>
                    <a:lnTo>
                      <a:pt x="3047" y="15239"/>
                    </a:lnTo>
                    <a:lnTo>
                      <a:pt x="0" y="10667"/>
                    </a:lnTo>
                    <a:lnTo>
                      <a:pt x="0" y="3047"/>
                    </a:lnTo>
                    <a:lnTo>
                      <a:pt x="3047" y="0"/>
                    </a:lnTo>
                    <a:lnTo>
                      <a:pt x="10667" y="0"/>
                    </a:lnTo>
                    <a:lnTo>
                      <a:pt x="15239" y="3047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8" name="Google Shape;10818;p126"/>
              <p:cNvSpPr/>
              <p:nvPr/>
            </p:nvSpPr>
            <p:spPr>
              <a:xfrm>
                <a:off x="5087112" y="4783836"/>
                <a:ext cx="1904" cy="52070"/>
              </a:xfrm>
              <a:custGeom>
                <a:rect b="b" l="l" r="r" t="t"/>
                <a:pathLst>
                  <a:path extrusionOk="0" h="52070" w="1904">
                    <a:moveTo>
                      <a:pt x="0" y="0"/>
                    </a:moveTo>
                    <a:lnTo>
                      <a:pt x="0" y="7762"/>
                    </a:lnTo>
                    <a:lnTo>
                      <a:pt x="0" y="15239"/>
                    </a:lnTo>
                    <a:lnTo>
                      <a:pt x="0" y="22717"/>
                    </a:lnTo>
                    <a:lnTo>
                      <a:pt x="0" y="30479"/>
                    </a:lnTo>
                    <a:lnTo>
                      <a:pt x="0" y="38099"/>
                    </a:lnTo>
                    <a:lnTo>
                      <a:pt x="1524" y="44195"/>
                    </a:lnTo>
                    <a:lnTo>
                      <a:pt x="1524" y="50291"/>
                    </a:lnTo>
                    <a:lnTo>
                      <a:pt x="1524" y="51815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9" name="Google Shape;10819;p126"/>
              <p:cNvSpPr/>
              <p:nvPr/>
            </p:nvSpPr>
            <p:spPr>
              <a:xfrm>
                <a:off x="5137403" y="4745902"/>
                <a:ext cx="45720" cy="76835"/>
              </a:xfrm>
              <a:custGeom>
                <a:rect b="b" l="l" r="r" t="t"/>
                <a:pathLst>
                  <a:path extrusionOk="0" h="76835" w="45720">
                    <a:moveTo>
                      <a:pt x="32003" y="10501"/>
                    </a:moveTo>
                    <a:lnTo>
                      <a:pt x="28241" y="7381"/>
                    </a:lnTo>
                    <a:lnTo>
                      <a:pt x="22478" y="2690"/>
                    </a:lnTo>
                    <a:lnTo>
                      <a:pt x="16144" y="0"/>
                    </a:lnTo>
                    <a:lnTo>
                      <a:pt x="10667" y="2881"/>
                    </a:lnTo>
                    <a:lnTo>
                      <a:pt x="7619" y="8977"/>
                    </a:lnTo>
                    <a:lnTo>
                      <a:pt x="6095" y="19645"/>
                    </a:lnTo>
                    <a:lnTo>
                      <a:pt x="7619" y="25741"/>
                    </a:lnTo>
                    <a:lnTo>
                      <a:pt x="10691" y="32027"/>
                    </a:lnTo>
                    <a:lnTo>
                      <a:pt x="15049" y="37171"/>
                    </a:lnTo>
                    <a:lnTo>
                      <a:pt x="20264" y="41171"/>
                    </a:lnTo>
                    <a:lnTo>
                      <a:pt x="25907" y="44029"/>
                    </a:lnTo>
                    <a:lnTo>
                      <a:pt x="30479" y="47077"/>
                    </a:lnTo>
                    <a:lnTo>
                      <a:pt x="42671" y="51649"/>
                    </a:lnTo>
                    <a:lnTo>
                      <a:pt x="44195" y="57745"/>
                    </a:lnTo>
                    <a:lnTo>
                      <a:pt x="45719" y="65365"/>
                    </a:lnTo>
                    <a:lnTo>
                      <a:pt x="36575" y="68413"/>
                    </a:lnTo>
                    <a:lnTo>
                      <a:pt x="32003" y="69937"/>
                    </a:lnTo>
                    <a:lnTo>
                      <a:pt x="25717" y="72794"/>
                    </a:lnTo>
                    <a:lnTo>
                      <a:pt x="16001" y="75652"/>
                    </a:lnTo>
                    <a:lnTo>
                      <a:pt x="6286" y="76795"/>
                    </a:lnTo>
                    <a:lnTo>
                      <a:pt x="0" y="74509"/>
                    </a:lnTo>
                    <a:lnTo>
                      <a:pt x="0" y="72985"/>
                    </a:lnTo>
                    <a:lnTo>
                      <a:pt x="0" y="71461"/>
                    </a:lnTo>
                    <a:lnTo>
                      <a:pt x="0" y="69937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820" name="Google Shape;10820;p12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749472" y="5126443"/>
              <a:ext cx="136684" cy="15219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821" name="Google Shape;10821;p126"/>
            <p:cNvGrpSpPr/>
            <p:nvPr/>
          </p:nvGrpSpPr>
          <p:grpSpPr>
            <a:xfrm>
              <a:off x="4051304" y="5068213"/>
              <a:ext cx="261123" cy="164207"/>
              <a:chOff x="5175503" y="4447032"/>
              <a:chExt cx="195072" cy="124967"/>
            </a:xfrm>
          </p:grpSpPr>
          <p:pic>
            <p:nvPicPr>
              <p:cNvPr id="10822" name="Google Shape;10822;p126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5175503" y="4468177"/>
                <a:ext cx="65532" cy="1038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823" name="Google Shape;10823;p126"/>
              <p:cNvSpPr/>
              <p:nvPr/>
            </p:nvSpPr>
            <p:spPr>
              <a:xfrm>
                <a:off x="5266944" y="4485132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15239" y="3048"/>
                    </a:moveTo>
                    <a:lnTo>
                      <a:pt x="15239" y="7620"/>
                    </a:lnTo>
                    <a:lnTo>
                      <a:pt x="15239" y="12192"/>
                    </a:lnTo>
                    <a:lnTo>
                      <a:pt x="12191" y="15240"/>
                    </a:lnTo>
                    <a:lnTo>
                      <a:pt x="3047" y="15240"/>
                    </a:lnTo>
                    <a:lnTo>
                      <a:pt x="0" y="12192"/>
                    </a:lnTo>
                    <a:lnTo>
                      <a:pt x="0" y="3048"/>
                    </a:lnTo>
                    <a:lnTo>
                      <a:pt x="3047" y="0"/>
                    </a:lnTo>
                    <a:lnTo>
                      <a:pt x="12191" y="0"/>
                    </a:lnTo>
                    <a:lnTo>
                      <a:pt x="15239" y="3048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824" name="Google Shape;10824;p126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5305044" y="4447032"/>
                <a:ext cx="65531" cy="975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825" name="Google Shape;10825;p126"/>
            <p:cNvGrpSpPr/>
            <p:nvPr/>
          </p:nvGrpSpPr>
          <p:grpSpPr>
            <a:xfrm>
              <a:off x="3698379" y="5678983"/>
              <a:ext cx="459005" cy="202254"/>
              <a:chOff x="4911851" y="4911852"/>
              <a:chExt cx="342899" cy="153922"/>
            </a:xfrm>
          </p:grpSpPr>
          <p:pic>
            <p:nvPicPr>
              <p:cNvPr id="10826" name="Google Shape;10826;p126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4911851" y="4960619"/>
                <a:ext cx="79248" cy="1051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827" name="Google Shape;10827;p126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5025794" y="4911852"/>
                <a:ext cx="228956" cy="150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828" name="Google Shape;10828;p126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3918798" y="6189818"/>
              <a:ext cx="650777" cy="1842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29" name="Google Shape;10829;p126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3796394" y="4699890"/>
              <a:ext cx="554895" cy="204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30" name="Google Shape;10830;p126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979625" y="4689877"/>
              <a:ext cx="518173" cy="231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31" name="Google Shape;10831;p126"/>
            <p:cNvSpPr/>
            <p:nvPr/>
          </p:nvSpPr>
          <p:spPr>
            <a:xfrm>
              <a:off x="5613573" y="4497629"/>
              <a:ext cx="147779" cy="465109"/>
            </a:xfrm>
            <a:custGeom>
              <a:rect b="b" l="l" r="r" t="t"/>
              <a:pathLst>
                <a:path extrusionOk="0" h="353695" w="110489">
                  <a:moveTo>
                    <a:pt x="68961" y="0"/>
                  </a:moveTo>
                  <a:lnTo>
                    <a:pt x="41314" y="48434"/>
                  </a:lnTo>
                  <a:lnTo>
                    <a:pt x="24003" y="93249"/>
                  </a:lnTo>
                  <a:lnTo>
                    <a:pt x="8191" y="150399"/>
                  </a:lnTo>
                  <a:lnTo>
                    <a:pt x="714" y="205430"/>
                  </a:lnTo>
                  <a:lnTo>
                    <a:pt x="0" y="231457"/>
                  </a:lnTo>
                  <a:lnTo>
                    <a:pt x="2143" y="257198"/>
                  </a:lnTo>
                  <a:lnTo>
                    <a:pt x="14882" y="298465"/>
                  </a:lnTo>
                  <a:lnTo>
                    <a:pt x="50673" y="338328"/>
                  </a:lnTo>
                  <a:lnTo>
                    <a:pt x="87534" y="352686"/>
                  </a:lnTo>
                  <a:lnTo>
                    <a:pt x="100965" y="353567"/>
                  </a:lnTo>
                  <a:lnTo>
                    <a:pt x="104013" y="353567"/>
                  </a:lnTo>
                  <a:lnTo>
                    <a:pt x="107061" y="353567"/>
                  </a:lnTo>
                  <a:lnTo>
                    <a:pt x="110109" y="353567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832" name="Google Shape;10832;p126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944061" y="4461582"/>
              <a:ext cx="145354" cy="4425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33" name="Google Shape;10833;p126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6154539" y="4545691"/>
              <a:ext cx="110577" cy="29638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834" name="Google Shape;10834;p126"/>
            <p:cNvGrpSpPr/>
            <p:nvPr/>
          </p:nvGrpSpPr>
          <p:grpSpPr>
            <a:xfrm>
              <a:off x="6381017" y="4301243"/>
              <a:ext cx="753280" cy="447627"/>
              <a:chOff x="6915911" y="3863340"/>
              <a:chExt cx="562737" cy="340660"/>
            </a:xfrm>
          </p:grpSpPr>
          <p:pic>
            <p:nvPicPr>
              <p:cNvPr id="10835" name="Google Shape;10835;p126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915911" y="4087367"/>
                <a:ext cx="111252" cy="1166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836" name="Google Shape;10836;p126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7066787" y="4070604"/>
                <a:ext cx="89916" cy="1158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837" name="Google Shape;10837;p126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7176516" y="4058412"/>
                <a:ext cx="109728" cy="1066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838" name="Google Shape;10838;p126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7261859" y="3925823"/>
                <a:ext cx="85344" cy="8991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839" name="Google Shape;10839;p126"/>
              <p:cNvSpPr/>
              <p:nvPr/>
            </p:nvSpPr>
            <p:spPr>
              <a:xfrm>
                <a:off x="7339583" y="3863340"/>
                <a:ext cx="139065" cy="334010"/>
              </a:xfrm>
              <a:custGeom>
                <a:rect b="b" l="l" r="r" t="t"/>
                <a:pathLst>
                  <a:path extrusionOk="0" h="334010" w="139065">
                    <a:moveTo>
                      <a:pt x="33527" y="0"/>
                    </a:moveTo>
                    <a:lnTo>
                      <a:pt x="70604" y="19502"/>
                    </a:lnTo>
                    <a:lnTo>
                      <a:pt x="104965" y="62293"/>
                    </a:lnTo>
                    <a:lnTo>
                      <a:pt x="121919" y="97535"/>
                    </a:lnTo>
                    <a:lnTo>
                      <a:pt x="136921" y="151757"/>
                    </a:lnTo>
                    <a:lnTo>
                      <a:pt x="138683" y="170688"/>
                    </a:lnTo>
                    <a:lnTo>
                      <a:pt x="137255" y="190452"/>
                    </a:lnTo>
                    <a:lnTo>
                      <a:pt x="115823" y="242316"/>
                    </a:lnTo>
                    <a:lnTo>
                      <a:pt x="86867" y="275844"/>
                    </a:lnTo>
                    <a:lnTo>
                      <a:pt x="53339" y="304800"/>
                    </a:lnTo>
                    <a:lnTo>
                      <a:pt x="14335" y="328374"/>
                    </a:lnTo>
                    <a:lnTo>
                      <a:pt x="0" y="333756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840" name="Google Shape;10840;p126"/>
            <p:cNvSpPr/>
            <p:nvPr/>
          </p:nvSpPr>
          <p:spPr>
            <a:xfrm>
              <a:off x="5983332" y="4930189"/>
              <a:ext cx="241205" cy="58452"/>
            </a:xfrm>
            <a:custGeom>
              <a:rect b="b" l="l" r="r" t="t"/>
              <a:pathLst>
                <a:path extrusionOk="0" h="44450" w="180340">
                  <a:moveTo>
                    <a:pt x="4572" y="25908"/>
                  </a:moveTo>
                  <a:lnTo>
                    <a:pt x="19216" y="27360"/>
                  </a:lnTo>
                  <a:lnTo>
                    <a:pt x="33718" y="27241"/>
                  </a:lnTo>
                  <a:lnTo>
                    <a:pt x="48506" y="25693"/>
                  </a:lnTo>
                  <a:lnTo>
                    <a:pt x="64008" y="22860"/>
                  </a:lnTo>
                  <a:lnTo>
                    <a:pt x="84343" y="18954"/>
                  </a:lnTo>
                  <a:lnTo>
                    <a:pt x="104394" y="14478"/>
                  </a:lnTo>
                  <a:lnTo>
                    <a:pt x="124444" y="10001"/>
                  </a:lnTo>
                  <a:lnTo>
                    <a:pt x="144780" y="6096"/>
                  </a:lnTo>
                  <a:lnTo>
                    <a:pt x="153685" y="4071"/>
                  </a:lnTo>
                  <a:lnTo>
                    <a:pt x="162306" y="2476"/>
                  </a:lnTo>
                  <a:lnTo>
                    <a:pt x="170926" y="1166"/>
                  </a:lnTo>
                  <a:lnTo>
                    <a:pt x="179832" y="0"/>
                  </a:lnTo>
                  <a:lnTo>
                    <a:pt x="170449" y="4310"/>
                  </a:lnTo>
                  <a:lnTo>
                    <a:pt x="119110" y="21812"/>
                  </a:lnTo>
                  <a:lnTo>
                    <a:pt x="74437" y="33242"/>
                  </a:lnTo>
                  <a:lnTo>
                    <a:pt x="26670" y="42291"/>
                  </a:lnTo>
                  <a:lnTo>
                    <a:pt x="1524" y="44196"/>
                  </a:lnTo>
                  <a:lnTo>
                    <a:pt x="0" y="44196"/>
                  </a:lnTo>
                  <a:lnTo>
                    <a:pt x="11191" y="42791"/>
                  </a:lnTo>
                  <a:lnTo>
                    <a:pt x="22098" y="40957"/>
                  </a:lnTo>
                  <a:lnTo>
                    <a:pt x="33004" y="38838"/>
                  </a:lnTo>
                  <a:lnTo>
                    <a:pt x="44196" y="36576"/>
                  </a:lnTo>
                  <a:lnTo>
                    <a:pt x="64770" y="33694"/>
                  </a:lnTo>
                  <a:lnTo>
                    <a:pt x="85344" y="31813"/>
                  </a:lnTo>
                  <a:lnTo>
                    <a:pt x="105918" y="30789"/>
                  </a:lnTo>
                  <a:lnTo>
                    <a:pt x="126492" y="30480"/>
                  </a:lnTo>
                  <a:lnTo>
                    <a:pt x="129540" y="30480"/>
                  </a:lnTo>
                  <a:lnTo>
                    <a:pt x="134112" y="30480"/>
                  </a:lnTo>
                  <a:lnTo>
                    <a:pt x="138684" y="30480"/>
                  </a:lnTo>
                </a:path>
              </a:pathLst>
            </a:custGeom>
            <a:noFill/>
            <a:ln cap="flat" cmpd="sng" w="152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41" name="Google Shape;10841;p126"/>
          <p:cNvGrpSpPr/>
          <p:nvPr/>
        </p:nvGrpSpPr>
        <p:grpSpPr>
          <a:xfrm>
            <a:off x="5545611" y="4489475"/>
            <a:ext cx="912443" cy="293334"/>
            <a:chOff x="6848855" y="4475987"/>
            <a:chExt cx="749809" cy="252983"/>
          </a:xfrm>
        </p:grpSpPr>
        <p:sp>
          <p:nvSpPr>
            <p:cNvPr id="10842" name="Google Shape;10842;p126"/>
            <p:cNvSpPr/>
            <p:nvPr/>
          </p:nvSpPr>
          <p:spPr>
            <a:xfrm>
              <a:off x="6848855" y="4475987"/>
              <a:ext cx="695325" cy="204470"/>
            </a:xfrm>
            <a:custGeom>
              <a:rect b="b" l="l" r="r" t="t"/>
              <a:pathLst>
                <a:path extrusionOk="0" h="204470" w="695325">
                  <a:moveTo>
                    <a:pt x="0" y="0"/>
                  </a:moveTo>
                  <a:lnTo>
                    <a:pt x="12001" y="42648"/>
                  </a:lnTo>
                  <a:lnTo>
                    <a:pt x="39243" y="89915"/>
                  </a:lnTo>
                  <a:lnTo>
                    <a:pt x="67056" y="118871"/>
                  </a:lnTo>
                  <a:lnTo>
                    <a:pt x="130873" y="155638"/>
                  </a:lnTo>
                  <a:lnTo>
                    <a:pt x="202692" y="175259"/>
                  </a:lnTo>
                  <a:lnTo>
                    <a:pt x="258960" y="182975"/>
                  </a:lnTo>
                  <a:lnTo>
                    <a:pt x="315658" y="186689"/>
                  </a:lnTo>
                  <a:lnTo>
                    <a:pt x="372641" y="188118"/>
                  </a:lnTo>
                  <a:lnTo>
                    <a:pt x="429767" y="188975"/>
                  </a:lnTo>
                  <a:lnTo>
                    <a:pt x="472963" y="189023"/>
                  </a:lnTo>
                  <a:lnTo>
                    <a:pt x="515873" y="189356"/>
                  </a:lnTo>
                  <a:lnTo>
                    <a:pt x="558784" y="190261"/>
                  </a:lnTo>
                  <a:lnTo>
                    <a:pt x="601980" y="192023"/>
                  </a:lnTo>
                  <a:lnTo>
                    <a:pt x="645413" y="197548"/>
                  </a:lnTo>
                  <a:lnTo>
                    <a:pt x="688847" y="204216"/>
                  </a:lnTo>
                  <a:lnTo>
                    <a:pt x="690372" y="204216"/>
                  </a:lnTo>
                  <a:lnTo>
                    <a:pt x="693420" y="204216"/>
                  </a:lnTo>
                  <a:lnTo>
                    <a:pt x="694943" y="204216"/>
                  </a:lnTo>
                </a:path>
              </a:pathLst>
            </a:custGeom>
            <a:noFill/>
            <a:ln cap="flat" cmpd="sng" w="152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843" name="Google Shape;10843;p126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7499604" y="4602479"/>
              <a:ext cx="99060" cy="1264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44" name="Google Shape;10844;p126"/>
          <p:cNvGrpSpPr/>
          <p:nvPr/>
        </p:nvGrpSpPr>
        <p:grpSpPr>
          <a:xfrm>
            <a:off x="6548403" y="4675746"/>
            <a:ext cx="743676" cy="242089"/>
            <a:chOff x="7924800" y="4611623"/>
            <a:chExt cx="611123" cy="208787"/>
          </a:xfrm>
        </p:grpSpPr>
        <p:pic>
          <p:nvPicPr>
            <p:cNvPr id="10845" name="Google Shape;10845;p126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7924800" y="4654295"/>
              <a:ext cx="196595" cy="1661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46" name="Google Shape;10846;p126"/>
            <p:cNvSpPr/>
            <p:nvPr/>
          </p:nvSpPr>
          <p:spPr>
            <a:xfrm>
              <a:off x="8153400" y="4684775"/>
              <a:ext cx="44450" cy="102235"/>
            </a:xfrm>
            <a:custGeom>
              <a:rect b="b" l="l" r="r" t="t"/>
              <a:pathLst>
                <a:path extrusionOk="0" h="102235" w="44450">
                  <a:moveTo>
                    <a:pt x="0" y="33527"/>
                  </a:moveTo>
                  <a:lnTo>
                    <a:pt x="24384" y="67055"/>
                  </a:lnTo>
                  <a:lnTo>
                    <a:pt x="25026" y="76176"/>
                  </a:lnTo>
                  <a:lnTo>
                    <a:pt x="24955" y="85153"/>
                  </a:lnTo>
                  <a:lnTo>
                    <a:pt x="24598" y="93845"/>
                  </a:lnTo>
                  <a:lnTo>
                    <a:pt x="24384" y="102107"/>
                  </a:lnTo>
                  <a:lnTo>
                    <a:pt x="24384" y="100583"/>
                  </a:lnTo>
                  <a:lnTo>
                    <a:pt x="21336" y="91439"/>
                  </a:lnTo>
                  <a:lnTo>
                    <a:pt x="21336" y="86867"/>
                  </a:lnTo>
                  <a:lnTo>
                    <a:pt x="25193" y="42076"/>
                  </a:lnTo>
                  <a:lnTo>
                    <a:pt x="39028" y="6643"/>
                  </a:lnTo>
                  <a:lnTo>
                    <a:pt x="44195" y="0"/>
                  </a:lnTo>
                </a:path>
              </a:pathLst>
            </a:custGeom>
            <a:noFill/>
            <a:ln cap="flat" cmpd="sng" w="152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847" name="Google Shape;10847;p126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8232648" y="4682489"/>
              <a:ext cx="75628" cy="98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48" name="Google Shape;10848;p126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8330183" y="4658867"/>
              <a:ext cx="76033" cy="1158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49" name="Google Shape;10849;p126"/>
            <p:cNvSpPr/>
            <p:nvPr/>
          </p:nvSpPr>
          <p:spPr>
            <a:xfrm>
              <a:off x="8456676" y="4611623"/>
              <a:ext cx="13970" cy="154304"/>
            </a:xfrm>
            <a:custGeom>
              <a:rect b="b" l="l" r="r" t="t"/>
              <a:pathLst>
                <a:path extrusionOk="0" h="154304" w="13970">
                  <a:moveTo>
                    <a:pt x="0" y="0"/>
                  </a:moveTo>
                  <a:lnTo>
                    <a:pt x="261" y="24907"/>
                  </a:lnTo>
                  <a:lnTo>
                    <a:pt x="952" y="49530"/>
                  </a:lnTo>
                  <a:lnTo>
                    <a:pt x="1928" y="74152"/>
                  </a:lnTo>
                  <a:lnTo>
                    <a:pt x="3048" y="99060"/>
                  </a:lnTo>
                  <a:lnTo>
                    <a:pt x="3286" y="110489"/>
                  </a:lnTo>
                  <a:lnTo>
                    <a:pt x="3810" y="121919"/>
                  </a:lnTo>
                  <a:lnTo>
                    <a:pt x="4333" y="133349"/>
                  </a:lnTo>
                  <a:lnTo>
                    <a:pt x="4572" y="144779"/>
                  </a:lnTo>
                  <a:lnTo>
                    <a:pt x="6096" y="147828"/>
                  </a:lnTo>
                  <a:lnTo>
                    <a:pt x="6096" y="153924"/>
                  </a:lnTo>
                  <a:lnTo>
                    <a:pt x="9144" y="149352"/>
                  </a:lnTo>
                  <a:lnTo>
                    <a:pt x="10668" y="147828"/>
                  </a:lnTo>
                  <a:lnTo>
                    <a:pt x="12192" y="146304"/>
                  </a:lnTo>
                  <a:lnTo>
                    <a:pt x="13716" y="144779"/>
                  </a:lnTo>
                </a:path>
              </a:pathLst>
            </a:custGeom>
            <a:noFill/>
            <a:ln cap="flat" cmpd="sng" w="152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0" name="Google Shape;10850;p126"/>
            <p:cNvSpPr/>
            <p:nvPr/>
          </p:nvSpPr>
          <p:spPr>
            <a:xfrm>
              <a:off x="8520683" y="4728971"/>
              <a:ext cx="15240" cy="15239"/>
            </a:xfrm>
            <a:custGeom>
              <a:rect b="b" l="l" r="r" t="t"/>
              <a:pathLst>
                <a:path extrusionOk="0" h="15239" w="15240">
                  <a:moveTo>
                    <a:pt x="15240" y="3047"/>
                  </a:moveTo>
                  <a:lnTo>
                    <a:pt x="15240" y="7619"/>
                  </a:lnTo>
                  <a:lnTo>
                    <a:pt x="15240" y="10667"/>
                  </a:lnTo>
                  <a:lnTo>
                    <a:pt x="12192" y="15239"/>
                  </a:lnTo>
                  <a:lnTo>
                    <a:pt x="3048" y="15239"/>
                  </a:lnTo>
                  <a:lnTo>
                    <a:pt x="0" y="10667"/>
                  </a:lnTo>
                  <a:lnTo>
                    <a:pt x="0" y="3047"/>
                  </a:lnTo>
                  <a:lnTo>
                    <a:pt x="3048" y="0"/>
                  </a:lnTo>
                  <a:lnTo>
                    <a:pt x="12192" y="0"/>
                  </a:lnTo>
                  <a:lnTo>
                    <a:pt x="15240" y="3047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51" name="Google Shape;10851;p126"/>
          <p:cNvGrpSpPr/>
          <p:nvPr/>
        </p:nvGrpSpPr>
        <p:grpSpPr>
          <a:xfrm>
            <a:off x="4896913" y="5048154"/>
            <a:ext cx="1953348" cy="571495"/>
            <a:chOff x="5589480" y="6446151"/>
            <a:chExt cx="2148662" cy="647660"/>
          </a:xfrm>
        </p:grpSpPr>
        <p:grpSp>
          <p:nvGrpSpPr>
            <p:cNvPr id="10852" name="Google Shape;10852;p126"/>
            <p:cNvGrpSpPr/>
            <p:nvPr/>
          </p:nvGrpSpPr>
          <p:grpSpPr>
            <a:xfrm>
              <a:off x="5589480" y="6698271"/>
              <a:ext cx="522245" cy="230698"/>
              <a:chOff x="6324600" y="5687567"/>
              <a:chExt cx="390143" cy="175569"/>
            </a:xfrm>
          </p:grpSpPr>
          <p:pic>
            <p:nvPicPr>
              <p:cNvPr id="10853" name="Google Shape;10853;p126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6324600" y="5687567"/>
                <a:ext cx="155447" cy="1755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854" name="Google Shape;10854;p126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6500812" y="5727192"/>
                <a:ext cx="213931" cy="1192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855" name="Google Shape;10855;p126"/>
            <p:cNvSpPr/>
            <p:nvPr/>
          </p:nvSpPr>
          <p:spPr>
            <a:xfrm>
              <a:off x="6186573" y="6567745"/>
              <a:ext cx="184301" cy="526066"/>
            </a:xfrm>
            <a:custGeom>
              <a:rect b="b" l="l" r="r" t="t"/>
              <a:pathLst>
                <a:path extrusionOk="0" h="400050" w="137795">
                  <a:moveTo>
                    <a:pt x="64579" y="1952"/>
                  </a:moveTo>
                  <a:lnTo>
                    <a:pt x="53316" y="0"/>
                  </a:lnTo>
                  <a:lnTo>
                    <a:pt x="44196" y="47"/>
                  </a:lnTo>
                  <a:lnTo>
                    <a:pt x="36504" y="4095"/>
                  </a:lnTo>
                  <a:lnTo>
                    <a:pt x="13335" y="62531"/>
                  </a:lnTo>
                  <a:lnTo>
                    <a:pt x="5143" y="113204"/>
                  </a:lnTo>
                  <a:lnTo>
                    <a:pt x="190" y="183308"/>
                  </a:lnTo>
                  <a:lnTo>
                    <a:pt x="0" y="218646"/>
                  </a:lnTo>
                  <a:lnTo>
                    <a:pt x="2095" y="253412"/>
                  </a:lnTo>
                  <a:lnTo>
                    <a:pt x="11620" y="307705"/>
                  </a:lnTo>
                  <a:lnTo>
                    <a:pt x="32575" y="358568"/>
                  </a:lnTo>
                  <a:lnTo>
                    <a:pt x="60198" y="387143"/>
                  </a:lnTo>
                  <a:lnTo>
                    <a:pt x="98107" y="399716"/>
                  </a:lnTo>
                  <a:lnTo>
                    <a:pt x="110942" y="399621"/>
                  </a:lnTo>
                  <a:lnTo>
                    <a:pt x="120777" y="398954"/>
                  </a:lnTo>
                  <a:lnTo>
                    <a:pt x="129182" y="397144"/>
                  </a:lnTo>
                  <a:lnTo>
                    <a:pt x="137731" y="393620"/>
                  </a:lnTo>
                </a:path>
              </a:pathLst>
            </a:custGeom>
            <a:noFill/>
            <a:ln cap="flat" cmpd="sng" w="152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856" name="Google Shape;10856;p126"/>
            <p:cNvGrpSpPr/>
            <p:nvPr/>
          </p:nvGrpSpPr>
          <p:grpSpPr>
            <a:xfrm>
              <a:off x="6576893" y="6700281"/>
              <a:ext cx="130562" cy="194412"/>
              <a:chOff x="7062215" y="5689091"/>
              <a:chExt cx="97536" cy="147954"/>
            </a:xfrm>
          </p:grpSpPr>
          <p:sp>
            <p:nvSpPr>
              <p:cNvPr id="10857" name="Google Shape;10857;p126"/>
              <p:cNvSpPr/>
              <p:nvPr/>
            </p:nvSpPr>
            <p:spPr>
              <a:xfrm>
                <a:off x="7062215" y="5689091"/>
                <a:ext cx="9525" cy="147954"/>
              </a:xfrm>
              <a:custGeom>
                <a:rect b="b" l="l" r="r" t="t"/>
                <a:pathLst>
                  <a:path extrusionOk="0" h="147954" w="9525">
                    <a:moveTo>
                      <a:pt x="0" y="0"/>
                    </a:moveTo>
                    <a:lnTo>
                      <a:pt x="1143" y="14859"/>
                    </a:lnTo>
                    <a:lnTo>
                      <a:pt x="2286" y="29718"/>
                    </a:lnTo>
                    <a:lnTo>
                      <a:pt x="3429" y="44577"/>
                    </a:lnTo>
                    <a:lnTo>
                      <a:pt x="4572" y="59436"/>
                    </a:lnTo>
                    <a:lnTo>
                      <a:pt x="4572" y="75414"/>
                    </a:lnTo>
                    <a:lnTo>
                      <a:pt x="4572" y="91249"/>
                    </a:lnTo>
                    <a:lnTo>
                      <a:pt x="4572" y="106799"/>
                    </a:lnTo>
                    <a:lnTo>
                      <a:pt x="4572" y="121920"/>
                    </a:lnTo>
                    <a:lnTo>
                      <a:pt x="4381" y="126611"/>
                    </a:lnTo>
                    <a:lnTo>
                      <a:pt x="4191" y="135445"/>
                    </a:lnTo>
                    <a:lnTo>
                      <a:pt x="4572" y="143994"/>
                    </a:lnTo>
                    <a:lnTo>
                      <a:pt x="6096" y="147828"/>
                    </a:lnTo>
                    <a:lnTo>
                      <a:pt x="7620" y="147828"/>
                    </a:lnTo>
                    <a:lnTo>
                      <a:pt x="9144" y="147828"/>
                    </a:lnTo>
                    <a:lnTo>
                      <a:pt x="9144" y="144779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8" name="Google Shape;10858;p126"/>
              <p:cNvSpPr/>
              <p:nvPr/>
            </p:nvSpPr>
            <p:spPr>
              <a:xfrm>
                <a:off x="7075931" y="5711951"/>
                <a:ext cx="83820" cy="108585"/>
              </a:xfrm>
              <a:custGeom>
                <a:rect b="b" l="l" r="r" t="t"/>
                <a:pathLst>
                  <a:path extrusionOk="0" h="108585" w="83820">
                    <a:moveTo>
                      <a:pt x="76200" y="0"/>
                    </a:moveTo>
                    <a:lnTo>
                      <a:pt x="65008" y="11406"/>
                    </a:lnTo>
                    <a:lnTo>
                      <a:pt x="54102" y="22669"/>
                    </a:lnTo>
                    <a:lnTo>
                      <a:pt x="43195" y="33647"/>
                    </a:lnTo>
                    <a:lnTo>
                      <a:pt x="32004" y="44195"/>
                    </a:lnTo>
                    <a:lnTo>
                      <a:pt x="24050" y="51053"/>
                    </a:lnTo>
                    <a:lnTo>
                      <a:pt x="16383" y="57911"/>
                    </a:lnTo>
                    <a:lnTo>
                      <a:pt x="9286" y="64769"/>
                    </a:lnTo>
                    <a:lnTo>
                      <a:pt x="3048" y="71627"/>
                    </a:lnTo>
                    <a:lnTo>
                      <a:pt x="1524" y="74675"/>
                    </a:lnTo>
                    <a:lnTo>
                      <a:pt x="0" y="74675"/>
                    </a:lnTo>
                    <a:lnTo>
                      <a:pt x="1524" y="76199"/>
                    </a:lnTo>
                    <a:lnTo>
                      <a:pt x="7620" y="79247"/>
                    </a:lnTo>
                    <a:lnTo>
                      <a:pt x="13716" y="79247"/>
                    </a:lnTo>
                    <a:lnTo>
                      <a:pt x="21336" y="80771"/>
                    </a:lnTo>
                    <a:lnTo>
                      <a:pt x="64246" y="90987"/>
                    </a:lnTo>
                    <a:lnTo>
                      <a:pt x="79248" y="103631"/>
                    </a:lnTo>
                    <a:lnTo>
                      <a:pt x="82296" y="106679"/>
                    </a:lnTo>
                    <a:lnTo>
                      <a:pt x="83820" y="108203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59" name="Google Shape;10859;p126"/>
            <p:cNvGrpSpPr/>
            <p:nvPr/>
          </p:nvGrpSpPr>
          <p:grpSpPr>
            <a:xfrm>
              <a:off x="6827791" y="6688262"/>
              <a:ext cx="310084" cy="174219"/>
              <a:chOff x="7249668" y="5679947"/>
              <a:chExt cx="231648" cy="132587"/>
            </a:xfrm>
          </p:grpSpPr>
          <p:pic>
            <p:nvPicPr>
              <p:cNvPr id="10860" name="Google Shape;10860;p126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7249668" y="5705855"/>
                <a:ext cx="118872" cy="1066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861" name="Google Shape;10861;p126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7392924" y="5679947"/>
                <a:ext cx="88392" cy="12801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862" name="Google Shape;10862;p126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7199205" y="6530259"/>
              <a:ext cx="216246" cy="2831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3" name="Google Shape;10863;p126"/>
            <p:cNvSpPr/>
            <p:nvPr/>
          </p:nvSpPr>
          <p:spPr>
            <a:xfrm>
              <a:off x="7562334" y="6446151"/>
              <a:ext cx="175808" cy="446738"/>
            </a:xfrm>
            <a:custGeom>
              <a:rect b="b" l="l" r="r" t="t"/>
              <a:pathLst>
                <a:path extrusionOk="0" h="339725" w="131445">
                  <a:moveTo>
                    <a:pt x="0" y="0"/>
                  </a:moveTo>
                  <a:lnTo>
                    <a:pt x="44791" y="16502"/>
                  </a:lnTo>
                  <a:lnTo>
                    <a:pt x="78843" y="46839"/>
                  </a:lnTo>
                  <a:lnTo>
                    <a:pt x="110228" y="91940"/>
                  </a:lnTo>
                  <a:lnTo>
                    <a:pt x="127396" y="137517"/>
                  </a:lnTo>
                  <a:lnTo>
                    <a:pt x="130921" y="180141"/>
                  </a:lnTo>
                  <a:lnTo>
                    <a:pt x="129540" y="201168"/>
                  </a:lnTo>
                  <a:lnTo>
                    <a:pt x="115252" y="244030"/>
                  </a:lnTo>
                  <a:lnTo>
                    <a:pt x="92964" y="283464"/>
                  </a:lnTo>
                  <a:lnTo>
                    <a:pt x="58245" y="324183"/>
                  </a:lnTo>
                  <a:lnTo>
                    <a:pt x="23622" y="339280"/>
                  </a:lnTo>
                  <a:lnTo>
                    <a:pt x="13763" y="338256"/>
                  </a:lnTo>
                  <a:lnTo>
                    <a:pt x="3048" y="336804"/>
                  </a:lnTo>
                </a:path>
              </a:pathLst>
            </a:custGeom>
            <a:noFill/>
            <a:ln cap="flat" cmpd="sng" w="152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867" name="Shape 10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68" name="Google Shape;10868;p127"/>
          <p:cNvGrpSpPr/>
          <p:nvPr/>
        </p:nvGrpSpPr>
        <p:grpSpPr>
          <a:xfrm>
            <a:off x="2500126" y="670515"/>
            <a:ext cx="4331021" cy="1235742"/>
            <a:chOff x="4733544" y="1940051"/>
            <a:chExt cx="2773806" cy="714756"/>
          </a:xfrm>
        </p:grpSpPr>
        <p:sp>
          <p:nvSpPr>
            <p:cNvPr id="10869" name="Google Shape;10869;p127"/>
            <p:cNvSpPr/>
            <p:nvPr/>
          </p:nvSpPr>
          <p:spPr>
            <a:xfrm>
              <a:off x="4733544" y="2318003"/>
              <a:ext cx="82550" cy="73660"/>
            </a:xfrm>
            <a:custGeom>
              <a:rect b="b" l="l" r="r" t="t"/>
              <a:pathLst>
                <a:path extrusionOk="0" h="73660" w="82550">
                  <a:moveTo>
                    <a:pt x="0" y="1524"/>
                  </a:moveTo>
                  <a:lnTo>
                    <a:pt x="12549" y="2167"/>
                  </a:lnTo>
                  <a:lnTo>
                    <a:pt x="24955" y="2095"/>
                  </a:lnTo>
                  <a:lnTo>
                    <a:pt x="37076" y="1738"/>
                  </a:lnTo>
                  <a:lnTo>
                    <a:pt x="48767" y="1524"/>
                  </a:lnTo>
                  <a:lnTo>
                    <a:pt x="56388" y="1524"/>
                  </a:lnTo>
                  <a:lnTo>
                    <a:pt x="57912" y="0"/>
                  </a:lnTo>
                  <a:lnTo>
                    <a:pt x="62483" y="3048"/>
                  </a:lnTo>
                </a:path>
                <a:path extrusionOk="0" h="73660" w="82550">
                  <a:moveTo>
                    <a:pt x="12191" y="73151"/>
                  </a:moveTo>
                  <a:lnTo>
                    <a:pt x="51411" y="71223"/>
                  </a:lnTo>
                  <a:lnTo>
                    <a:pt x="73152" y="65532"/>
                  </a:lnTo>
                  <a:lnTo>
                    <a:pt x="76200" y="65532"/>
                  </a:lnTo>
                  <a:lnTo>
                    <a:pt x="82296" y="62483"/>
                  </a:lnTo>
                </a:path>
              </a:pathLst>
            </a:custGeom>
            <a:noFill/>
            <a:ln cap="flat" cmpd="sng" w="152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870" name="Google Shape;10870;p1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58286" y="2215895"/>
              <a:ext cx="238553" cy="150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71" name="Google Shape;10871;p1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91328" y="2200656"/>
              <a:ext cx="458723" cy="2054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72" name="Google Shape;10872;p127"/>
            <p:cNvSpPr/>
            <p:nvPr/>
          </p:nvSpPr>
          <p:spPr>
            <a:xfrm>
              <a:off x="5836848" y="2090928"/>
              <a:ext cx="163195" cy="500380"/>
            </a:xfrm>
            <a:custGeom>
              <a:rect b="b" l="l" r="r" t="t"/>
              <a:pathLst>
                <a:path extrusionOk="0" h="500380" w="163195">
                  <a:moveTo>
                    <a:pt x="111323" y="0"/>
                  </a:moveTo>
                  <a:lnTo>
                    <a:pt x="73223" y="30480"/>
                  </a:lnTo>
                  <a:lnTo>
                    <a:pt x="44076" y="88201"/>
                  </a:lnTo>
                  <a:lnTo>
                    <a:pt x="22931" y="149352"/>
                  </a:lnTo>
                  <a:lnTo>
                    <a:pt x="11858" y="197858"/>
                  </a:lnTo>
                  <a:lnTo>
                    <a:pt x="4071" y="247078"/>
                  </a:lnTo>
                  <a:lnTo>
                    <a:pt x="0" y="296584"/>
                  </a:lnTo>
                  <a:lnTo>
                    <a:pt x="71" y="345948"/>
                  </a:lnTo>
                  <a:lnTo>
                    <a:pt x="11691" y="402336"/>
                  </a:lnTo>
                  <a:lnTo>
                    <a:pt x="38171" y="454152"/>
                  </a:lnTo>
                  <a:lnTo>
                    <a:pt x="73985" y="485013"/>
                  </a:lnTo>
                  <a:lnTo>
                    <a:pt x="118943" y="499872"/>
                  </a:lnTo>
                  <a:lnTo>
                    <a:pt x="132707" y="499562"/>
                  </a:lnTo>
                  <a:lnTo>
                    <a:pt x="143327" y="498538"/>
                  </a:lnTo>
                  <a:lnTo>
                    <a:pt x="152804" y="496657"/>
                  </a:lnTo>
                  <a:lnTo>
                    <a:pt x="163139" y="493776"/>
                  </a:lnTo>
                </a:path>
              </a:pathLst>
            </a:custGeom>
            <a:noFill/>
            <a:ln cap="flat" cmpd="sng" w="152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873" name="Google Shape;10873;p1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21527" y="2212847"/>
              <a:ext cx="129920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74" name="Google Shape;10874;p1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332220" y="2221991"/>
              <a:ext cx="146304" cy="1173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75" name="Google Shape;10875;p1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554723" y="2040635"/>
              <a:ext cx="185928" cy="2971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876" name="Google Shape;10876;p127"/>
            <p:cNvGrpSpPr/>
            <p:nvPr/>
          </p:nvGrpSpPr>
          <p:grpSpPr>
            <a:xfrm>
              <a:off x="6851904" y="2068067"/>
              <a:ext cx="195071" cy="265557"/>
              <a:chOff x="6851904" y="2068067"/>
              <a:chExt cx="195071" cy="265557"/>
            </a:xfrm>
          </p:grpSpPr>
          <p:pic>
            <p:nvPicPr>
              <p:cNvPr id="10877" name="Google Shape;10877;p12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851904" y="2220467"/>
                <a:ext cx="80772" cy="1131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878" name="Google Shape;10878;p127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925056" y="2068067"/>
                <a:ext cx="121919" cy="1514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879" name="Google Shape;10879;p127"/>
            <p:cNvGrpSpPr/>
            <p:nvPr/>
          </p:nvGrpSpPr>
          <p:grpSpPr>
            <a:xfrm>
              <a:off x="7114031" y="2057400"/>
              <a:ext cx="163067" cy="252982"/>
              <a:chOff x="7114031" y="2057400"/>
              <a:chExt cx="163067" cy="252982"/>
            </a:xfrm>
          </p:grpSpPr>
          <p:pic>
            <p:nvPicPr>
              <p:cNvPr id="10880" name="Google Shape;10880;p127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114031" y="2188082"/>
                <a:ext cx="108204" cy="122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881" name="Google Shape;10881;p127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203947" y="2057400"/>
                <a:ext cx="73151" cy="944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882" name="Google Shape;10882;p127"/>
            <p:cNvSpPr/>
            <p:nvPr/>
          </p:nvSpPr>
          <p:spPr>
            <a:xfrm>
              <a:off x="7374635" y="1940051"/>
              <a:ext cx="132715" cy="436244"/>
            </a:xfrm>
            <a:custGeom>
              <a:rect b="b" l="l" r="r" t="t"/>
              <a:pathLst>
                <a:path extrusionOk="0" h="436244" w="132715">
                  <a:moveTo>
                    <a:pt x="0" y="0"/>
                  </a:moveTo>
                  <a:lnTo>
                    <a:pt x="34504" y="21002"/>
                  </a:lnTo>
                  <a:lnTo>
                    <a:pt x="70485" y="53363"/>
                  </a:lnTo>
                  <a:lnTo>
                    <a:pt x="109156" y="106560"/>
                  </a:lnTo>
                  <a:lnTo>
                    <a:pt x="127635" y="160281"/>
                  </a:lnTo>
                  <a:lnTo>
                    <a:pt x="132207" y="207668"/>
                  </a:lnTo>
                  <a:lnTo>
                    <a:pt x="131064" y="231647"/>
                  </a:lnTo>
                  <a:lnTo>
                    <a:pt x="122872" y="276224"/>
                  </a:lnTo>
                  <a:lnTo>
                    <a:pt x="106680" y="318515"/>
                  </a:lnTo>
                  <a:lnTo>
                    <a:pt x="78867" y="373189"/>
                  </a:lnTo>
                  <a:lnTo>
                    <a:pt x="63817" y="399740"/>
                  </a:lnTo>
                  <a:lnTo>
                    <a:pt x="48768" y="426719"/>
                  </a:lnTo>
                  <a:lnTo>
                    <a:pt x="47244" y="429767"/>
                  </a:lnTo>
                  <a:lnTo>
                    <a:pt x="44196" y="432815"/>
                  </a:lnTo>
                  <a:lnTo>
                    <a:pt x="42672" y="435863"/>
                  </a:lnTo>
                  <a:lnTo>
                    <a:pt x="41148" y="429767"/>
                  </a:lnTo>
                  <a:lnTo>
                    <a:pt x="39624" y="425195"/>
                  </a:lnTo>
                  <a:lnTo>
                    <a:pt x="39624" y="419100"/>
                  </a:lnTo>
                </a:path>
              </a:pathLst>
            </a:custGeom>
            <a:noFill/>
            <a:ln cap="flat" cmpd="sng" w="152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883" name="Google Shape;10883;p12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009388" y="2418588"/>
              <a:ext cx="118872" cy="115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84" name="Google Shape;10884;p127"/>
            <p:cNvSpPr/>
            <p:nvPr/>
          </p:nvSpPr>
          <p:spPr>
            <a:xfrm>
              <a:off x="6074664" y="2441448"/>
              <a:ext cx="200025" cy="38100"/>
            </a:xfrm>
            <a:custGeom>
              <a:rect b="b" l="l" r="r" t="t"/>
              <a:pathLst>
                <a:path extrusionOk="0" h="38100" w="200025">
                  <a:moveTo>
                    <a:pt x="0" y="16763"/>
                  </a:moveTo>
                  <a:lnTo>
                    <a:pt x="41529" y="38028"/>
                  </a:lnTo>
                  <a:lnTo>
                    <a:pt x="49911" y="37909"/>
                  </a:lnTo>
                  <a:lnTo>
                    <a:pt x="57721" y="36361"/>
                  </a:lnTo>
                  <a:lnTo>
                    <a:pt x="65532" y="33527"/>
                  </a:lnTo>
                  <a:lnTo>
                    <a:pt x="74699" y="28813"/>
                  </a:lnTo>
                  <a:lnTo>
                    <a:pt x="84010" y="24383"/>
                  </a:lnTo>
                  <a:lnTo>
                    <a:pt x="93606" y="21097"/>
                  </a:lnTo>
                  <a:lnTo>
                    <a:pt x="103632" y="19811"/>
                  </a:lnTo>
                  <a:lnTo>
                    <a:pt x="112775" y="18287"/>
                  </a:lnTo>
                  <a:lnTo>
                    <a:pt x="120396" y="18287"/>
                  </a:lnTo>
                  <a:lnTo>
                    <a:pt x="128016" y="21335"/>
                  </a:lnTo>
                  <a:lnTo>
                    <a:pt x="134112" y="24383"/>
                  </a:lnTo>
                  <a:lnTo>
                    <a:pt x="138684" y="27431"/>
                  </a:lnTo>
                  <a:lnTo>
                    <a:pt x="143256" y="32003"/>
                  </a:lnTo>
                  <a:lnTo>
                    <a:pt x="144779" y="35051"/>
                  </a:lnTo>
                  <a:lnTo>
                    <a:pt x="146304" y="36575"/>
                  </a:lnTo>
                  <a:lnTo>
                    <a:pt x="147828" y="38099"/>
                  </a:lnTo>
                  <a:lnTo>
                    <a:pt x="149352" y="36575"/>
                  </a:lnTo>
                  <a:lnTo>
                    <a:pt x="150876" y="35051"/>
                  </a:lnTo>
                  <a:lnTo>
                    <a:pt x="152400" y="33527"/>
                  </a:lnTo>
                  <a:lnTo>
                    <a:pt x="156972" y="27431"/>
                  </a:lnTo>
                  <a:lnTo>
                    <a:pt x="163068" y="21335"/>
                  </a:lnTo>
                  <a:lnTo>
                    <a:pt x="169164" y="18287"/>
                  </a:lnTo>
                  <a:lnTo>
                    <a:pt x="175760" y="16978"/>
                  </a:lnTo>
                  <a:lnTo>
                    <a:pt x="181927" y="16954"/>
                  </a:lnTo>
                  <a:lnTo>
                    <a:pt x="187809" y="17216"/>
                  </a:lnTo>
                  <a:lnTo>
                    <a:pt x="193548" y="16763"/>
                  </a:lnTo>
                  <a:lnTo>
                    <a:pt x="199643" y="15239"/>
                  </a:lnTo>
                  <a:lnTo>
                    <a:pt x="199643" y="12191"/>
                  </a:lnTo>
                  <a:lnTo>
                    <a:pt x="199643" y="6095"/>
                  </a:lnTo>
                  <a:lnTo>
                    <a:pt x="199643" y="4571"/>
                  </a:lnTo>
                  <a:lnTo>
                    <a:pt x="199643" y="3047"/>
                  </a:lnTo>
                  <a:lnTo>
                    <a:pt x="199643" y="0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5" name="Google Shape;10885;p127"/>
            <p:cNvSpPr/>
            <p:nvPr/>
          </p:nvSpPr>
          <p:spPr>
            <a:xfrm>
              <a:off x="6368795" y="2377440"/>
              <a:ext cx="325120" cy="81280"/>
            </a:xfrm>
            <a:custGeom>
              <a:rect b="b" l="l" r="r" t="t"/>
              <a:pathLst>
                <a:path extrusionOk="0" h="81280" w="325120">
                  <a:moveTo>
                    <a:pt x="1524" y="42672"/>
                  </a:moveTo>
                  <a:lnTo>
                    <a:pt x="0" y="42672"/>
                  </a:lnTo>
                  <a:lnTo>
                    <a:pt x="3048" y="48768"/>
                  </a:lnTo>
                  <a:lnTo>
                    <a:pt x="7620" y="53340"/>
                  </a:lnTo>
                  <a:lnTo>
                    <a:pt x="12192" y="56388"/>
                  </a:lnTo>
                  <a:lnTo>
                    <a:pt x="18407" y="60650"/>
                  </a:lnTo>
                  <a:lnTo>
                    <a:pt x="25336" y="64198"/>
                  </a:lnTo>
                  <a:lnTo>
                    <a:pt x="32551" y="66889"/>
                  </a:lnTo>
                  <a:lnTo>
                    <a:pt x="39624" y="68580"/>
                  </a:lnTo>
                  <a:lnTo>
                    <a:pt x="45815" y="68794"/>
                  </a:lnTo>
                  <a:lnTo>
                    <a:pt x="52578" y="69151"/>
                  </a:lnTo>
                  <a:lnTo>
                    <a:pt x="59340" y="69222"/>
                  </a:lnTo>
                  <a:lnTo>
                    <a:pt x="65532" y="68580"/>
                  </a:lnTo>
                  <a:lnTo>
                    <a:pt x="73152" y="68580"/>
                  </a:lnTo>
                  <a:lnTo>
                    <a:pt x="77724" y="64008"/>
                  </a:lnTo>
                  <a:lnTo>
                    <a:pt x="82296" y="59436"/>
                  </a:lnTo>
                  <a:lnTo>
                    <a:pt x="89916" y="53340"/>
                  </a:lnTo>
                  <a:lnTo>
                    <a:pt x="128516" y="47267"/>
                  </a:lnTo>
                  <a:lnTo>
                    <a:pt x="135636" y="47244"/>
                  </a:lnTo>
                  <a:lnTo>
                    <a:pt x="144279" y="48434"/>
                  </a:lnTo>
                  <a:lnTo>
                    <a:pt x="181355" y="62484"/>
                  </a:lnTo>
                  <a:lnTo>
                    <a:pt x="182880" y="68580"/>
                  </a:lnTo>
                  <a:lnTo>
                    <a:pt x="184404" y="71628"/>
                  </a:lnTo>
                  <a:lnTo>
                    <a:pt x="184404" y="77724"/>
                  </a:lnTo>
                  <a:lnTo>
                    <a:pt x="184404" y="80772"/>
                  </a:lnTo>
                  <a:lnTo>
                    <a:pt x="184404" y="73152"/>
                  </a:lnTo>
                  <a:lnTo>
                    <a:pt x="187452" y="70104"/>
                  </a:lnTo>
                  <a:lnTo>
                    <a:pt x="218717" y="42838"/>
                  </a:lnTo>
                  <a:lnTo>
                    <a:pt x="240792" y="39624"/>
                  </a:lnTo>
                  <a:lnTo>
                    <a:pt x="247888" y="38766"/>
                  </a:lnTo>
                  <a:lnTo>
                    <a:pt x="255270" y="38481"/>
                  </a:lnTo>
                  <a:lnTo>
                    <a:pt x="262651" y="38766"/>
                  </a:lnTo>
                  <a:lnTo>
                    <a:pt x="269748" y="39624"/>
                  </a:lnTo>
                  <a:lnTo>
                    <a:pt x="277367" y="41148"/>
                  </a:lnTo>
                  <a:lnTo>
                    <a:pt x="284988" y="42672"/>
                  </a:lnTo>
                  <a:lnTo>
                    <a:pt x="294131" y="42672"/>
                  </a:lnTo>
                  <a:lnTo>
                    <a:pt x="297180" y="42672"/>
                  </a:lnTo>
                  <a:lnTo>
                    <a:pt x="307848" y="44196"/>
                  </a:lnTo>
                  <a:lnTo>
                    <a:pt x="312419" y="42672"/>
                  </a:lnTo>
                  <a:lnTo>
                    <a:pt x="315467" y="39624"/>
                  </a:lnTo>
                  <a:lnTo>
                    <a:pt x="318515" y="33528"/>
                  </a:lnTo>
                  <a:lnTo>
                    <a:pt x="320039" y="30480"/>
                  </a:lnTo>
                  <a:lnTo>
                    <a:pt x="323087" y="24384"/>
                  </a:lnTo>
                  <a:lnTo>
                    <a:pt x="324611" y="16764"/>
                  </a:lnTo>
                  <a:lnTo>
                    <a:pt x="321563" y="10668"/>
                  </a:lnTo>
                  <a:lnTo>
                    <a:pt x="320039" y="6096"/>
                  </a:lnTo>
                  <a:lnTo>
                    <a:pt x="313943" y="3048"/>
                  </a:lnTo>
                  <a:lnTo>
                    <a:pt x="310896" y="0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6" name="Google Shape;10886;p127"/>
            <p:cNvSpPr/>
            <p:nvPr/>
          </p:nvSpPr>
          <p:spPr>
            <a:xfrm>
              <a:off x="6883907" y="2365248"/>
              <a:ext cx="356870" cy="79375"/>
            </a:xfrm>
            <a:custGeom>
              <a:rect b="b" l="l" r="r" t="t"/>
              <a:pathLst>
                <a:path extrusionOk="0" h="79375" w="356870">
                  <a:moveTo>
                    <a:pt x="0" y="44196"/>
                  </a:moveTo>
                  <a:lnTo>
                    <a:pt x="37338" y="68794"/>
                  </a:lnTo>
                  <a:lnTo>
                    <a:pt x="44196" y="69532"/>
                  </a:lnTo>
                  <a:lnTo>
                    <a:pt x="51054" y="69413"/>
                  </a:lnTo>
                  <a:lnTo>
                    <a:pt x="57912" y="68580"/>
                  </a:lnTo>
                  <a:lnTo>
                    <a:pt x="65651" y="67794"/>
                  </a:lnTo>
                  <a:lnTo>
                    <a:pt x="72961" y="65722"/>
                  </a:lnTo>
                  <a:lnTo>
                    <a:pt x="79986" y="62793"/>
                  </a:lnTo>
                  <a:lnTo>
                    <a:pt x="86868" y="59436"/>
                  </a:lnTo>
                  <a:lnTo>
                    <a:pt x="94868" y="56030"/>
                  </a:lnTo>
                  <a:lnTo>
                    <a:pt x="135826" y="44577"/>
                  </a:lnTo>
                  <a:lnTo>
                    <a:pt x="153924" y="44196"/>
                  </a:lnTo>
                  <a:lnTo>
                    <a:pt x="162163" y="44029"/>
                  </a:lnTo>
                  <a:lnTo>
                    <a:pt x="201167" y="54864"/>
                  </a:lnTo>
                  <a:lnTo>
                    <a:pt x="211836" y="71628"/>
                  </a:lnTo>
                  <a:lnTo>
                    <a:pt x="213359" y="74676"/>
                  </a:lnTo>
                  <a:lnTo>
                    <a:pt x="213359" y="77724"/>
                  </a:lnTo>
                  <a:lnTo>
                    <a:pt x="213359" y="79248"/>
                  </a:lnTo>
                  <a:lnTo>
                    <a:pt x="214883" y="74676"/>
                  </a:lnTo>
                  <a:lnTo>
                    <a:pt x="216407" y="68580"/>
                  </a:lnTo>
                  <a:lnTo>
                    <a:pt x="220980" y="64008"/>
                  </a:lnTo>
                  <a:lnTo>
                    <a:pt x="225171" y="58578"/>
                  </a:lnTo>
                  <a:lnTo>
                    <a:pt x="230504" y="53721"/>
                  </a:lnTo>
                  <a:lnTo>
                    <a:pt x="268247" y="36933"/>
                  </a:lnTo>
                  <a:lnTo>
                    <a:pt x="277368" y="36576"/>
                  </a:lnTo>
                  <a:lnTo>
                    <a:pt x="286512" y="35052"/>
                  </a:lnTo>
                  <a:lnTo>
                    <a:pt x="291083" y="38100"/>
                  </a:lnTo>
                  <a:lnTo>
                    <a:pt x="300228" y="41148"/>
                  </a:lnTo>
                  <a:lnTo>
                    <a:pt x="306871" y="44267"/>
                  </a:lnTo>
                  <a:lnTo>
                    <a:pt x="313372" y="46672"/>
                  </a:lnTo>
                  <a:lnTo>
                    <a:pt x="320159" y="48220"/>
                  </a:lnTo>
                  <a:lnTo>
                    <a:pt x="327660" y="48768"/>
                  </a:lnTo>
                  <a:lnTo>
                    <a:pt x="333756" y="48768"/>
                  </a:lnTo>
                  <a:lnTo>
                    <a:pt x="339852" y="44196"/>
                  </a:lnTo>
                  <a:lnTo>
                    <a:pt x="344423" y="38100"/>
                  </a:lnTo>
                  <a:lnTo>
                    <a:pt x="348662" y="33004"/>
                  </a:lnTo>
                  <a:lnTo>
                    <a:pt x="352043" y="27051"/>
                  </a:lnTo>
                  <a:lnTo>
                    <a:pt x="354282" y="20526"/>
                  </a:lnTo>
                  <a:lnTo>
                    <a:pt x="355091" y="13716"/>
                  </a:lnTo>
                  <a:lnTo>
                    <a:pt x="356615" y="6096"/>
                  </a:lnTo>
                  <a:lnTo>
                    <a:pt x="355091" y="4572"/>
                  </a:lnTo>
                  <a:lnTo>
                    <a:pt x="347472" y="1524"/>
                  </a:lnTo>
                  <a:lnTo>
                    <a:pt x="345948" y="1524"/>
                  </a:lnTo>
                  <a:lnTo>
                    <a:pt x="342900" y="0"/>
                  </a:lnTo>
                  <a:lnTo>
                    <a:pt x="341376" y="0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887" name="Google Shape;10887;p12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155293" y="2557272"/>
              <a:ext cx="100726" cy="975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88" name="Google Shape;10888;p12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458711" y="2548128"/>
              <a:ext cx="82296" cy="102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89" name="Google Shape;10889;p12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004304" y="2535364"/>
              <a:ext cx="111252" cy="883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90" name="Google Shape;10890;p12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989823" y="3604781"/>
            <a:ext cx="175720" cy="113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91" name="Google Shape;10891;p127"/>
          <p:cNvGrpSpPr/>
          <p:nvPr/>
        </p:nvGrpSpPr>
        <p:grpSpPr>
          <a:xfrm>
            <a:off x="5601209" y="3665823"/>
            <a:ext cx="228601" cy="169106"/>
            <a:chOff x="8336280" y="4153280"/>
            <a:chExt cx="251459" cy="191643"/>
          </a:xfrm>
        </p:grpSpPr>
        <p:pic>
          <p:nvPicPr>
            <p:cNvPr id="10892" name="Google Shape;10892;p12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8336280" y="4162043"/>
              <a:ext cx="131063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93" name="Google Shape;10893;p12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8504658" y="4153280"/>
              <a:ext cx="83081" cy="1535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94" name="Google Shape;10894;p127"/>
          <p:cNvGrpSpPr/>
          <p:nvPr/>
        </p:nvGrpSpPr>
        <p:grpSpPr>
          <a:xfrm>
            <a:off x="5888000" y="3633212"/>
            <a:ext cx="547259" cy="147926"/>
            <a:chOff x="8651748" y="4116323"/>
            <a:chExt cx="601979" cy="167640"/>
          </a:xfrm>
        </p:grpSpPr>
        <p:sp>
          <p:nvSpPr>
            <p:cNvPr id="10895" name="Google Shape;10895;p127"/>
            <p:cNvSpPr/>
            <p:nvPr/>
          </p:nvSpPr>
          <p:spPr>
            <a:xfrm>
              <a:off x="8651748" y="4229100"/>
              <a:ext cx="47625" cy="1904"/>
            </a:xfrm>
            <a:custGeom>
              <a:rect b="b" l="l" r="r" t="t"/>
              <a:pathLst>
                <a:path extrusionOk="0" h="1904" w="47625">
                  <a:moveTo>
                    <a:pt x="0" y="0"/>
                  </a:moveTo>
                  <a:lnTo>
                    <a:pt x="8905" y="881"/>
                  </a:lnTo>
                  <a:lnTo>
                    <a:pt x="17525" y="1333"/>
                  </a:lnTo>
                  <a:lnTo>
                    <a:pt x="26145" y="1500"/>
                  </a:lnTo>
                  <a:lnTo>
                    <a:pt x="35051" y="1524"/>
                  </a:lnTo>
                  <a:lnTo>
                    <a:pt x="41148" y="1524"/>
                  </a:lnTo>
                  <a:lnTo>
                    <a:pt x="44196" y="1524"/>
                  </a:lnTo>
                  <a:lnTo>
                    <a:pt x="47244" y="0"/>
                  </a:lnTo>
                </a:path>
              </a:pathLst>
            </a:custGeom>
            <a:noFill/>
            <a:ln cap="flat" cmpd="sng" w="152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896" name="Google Shape;10896;p127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744093" y="4140707"/>
              <a:ext cx="108823" cy="143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97" name="Google Shape;10897;p127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874251" y="4116323"/>
              <a:ext cx="379476" cy="1615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98" name="Google Shape;10898;p127"/>
          <p:cNvGrpSpPr/>
          <p:nvPr/>
        </p:nvGrpSpPr>
        <p:grpSpPr>
          <a:xfrm>
            <a:off x="1788946" y="4927733"/>
            <a:ext cx="6714028" cy="1094941"/>
            <a:chOff x="2901695" y="4797552"/>
            <a:chExt cx="5989320" cy="810767"/>
          </a:xfrm>
        </p:grpSpPr>
        <p:sp>
          <p:nvSpPr>
            <p:cNvPr id="10899" name="Google Shape;10899;p127"/>
            <p:cNvSpPr/>
            <p:nvPr/>
          </p:nvSpPr>
          <p:spPr>
            <a:xfrm>
              <a:off x="3083051" y="5370576"/>
              <a:ext cx="970914" cy="18414"/>
            </a:xfrm>
            <a:custGeom>
              <a:rect b="b" l="l" r="r" t="t"/>
              <a:pathLst>
                <a:path extrusionOk="0" h="18414" w="970914">
                  <a:moveTo>
                    <a:pt x="0" y="4571"/>
                  </a:moveTo>
                  <a:lnTo>
                    <a:pt x="16930" y="1928"/>
                  </a:lnTo>
                  <a:lnTo>
                    <a:pt x="33718" y="571"/>
                  </a:lnTo>
                  <a:lnTo>
                    <a:pt x="50792" y="71"/>
                  </a:lnTo>
                  <a:lnTo>
                    <a:pt x="68580" y="0"/>
                  </a:lnTo>
                  <a:lnTo>
                    <a:pt x="111775" y="23"/>
                  </a:lnTo>
                  <a:lnTo>
                    <a:pt x="154686" y="190"/>
                  </a:lnTo>
                  <a:lnTo>
                    <a:pt x="197596" y="642"/>
                  </a:lnTo>
                  <a:lnTo>
                    <a:pt x="240792" y="1523"/>
                  </a:lnTo>
                  <a:lnTo>
                    <a:pt x="291060" y="2666"/>
                  </a:lnTo>
                  <a:lnTo>
                    <a:pt x="341185" y="3809"/>
                  </a:lnTo>
                  <a:lnTo>
                    <a:pt x="391025" y="4952"/>
                  </a:lnTo>
                  <a:lnTo>
                    <a:pt x="440436" y="6095"/>
                  </a:lnTo>
                  <a:lnTo>
                    <a:pt x="495038" y="6072"/>
                  </a:lnTo>
                  <a:lnTo>
                    <a:pt x="549211" y="5905"/>
                  </a:lnTo>
                  <a:lnTo>
                    <a:pt x="603099" y="5453"/>
                  </a:lnTo>
                  <a:lnTo>
                    <a:pt x="656843" y="4571"/>
                  </a:lnTo>
                  <a:lnTo>
                    <a:pt x="703706" y="3452"/>
                  </a:lnTo>
                  <a:lnTo>
                    <a:pt x="750569" y="2476"/>
                  </a:lnTo>
                  <a:lnTo>
                    <a:pt x="797432" y="1785"/>
                  </a:lnTo>
                  <a:lnTo>
                    <a:pt x="844295" y="1523"/>
                  </a:lnTo>
                  <a:lnTo>
                    <a:pt x="873085" y="1214"/>
                  </a:lnTo>
                  <a:lnTo>
                    <a:pt x="902017" y="1333"/>
                  </a:lnTo>
                  <a:lnTo>
                    <a:pt x="930663" y="3452"/>
                  </a:lnTo>
                  <a:lnTo>
                    <a:pt x="958595" y="9143"/>
                  </a:lnTo>
                  <a:lnTo>
                    <a:pt x="969264" y="12191"/>
                  </a:lnTo>
                  <a:lnTo>
                    <a:pt x="969264" y="18287"/>
                  </a:lnTo>
                  <a:lnTo>
                    <a:pt x="970787" y="9143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900" name="Google Shape;10900;p127"/>
            <p:cNvGrpSpPr/>
            <p:nvPr/>
          </p:nvGrpSpPr>
          <p:grpSpPr>
            <a:xfrm>
              <a:off x="2901695" y="5047488"/>
              <a:ext cx="397764" cy="243839"/>
              <a:chOff x="2901695" y="5047488"/>
              <a:chExt cx="397764" cy="243839"/>
            </a:xfrm>
          </p:grpSpPr>
          <p:pic>
            <p:nvPicPr>
              <p:cNvPr id="10901" name="Google Shape;10901;p127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2901695" y="5093207"/>
                <a:ext cx="259270" cy="1981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02" name="Google Shape;10902;p127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3182111" y="5047488"/>
                <a:ext cx="117348" cy="1950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903" name="Google Shape;10903;p127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3360300" y="5094732"/>
              <a:ext cx="152519" cy="118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04" name="Google Shape;10904;p127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3733800" y="5033771"/>
              <a:ext cx="350520" cy="167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05" name="Google Shape;10905;p127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256276" y="5181600"/>
              <a:ext cx="160020" cy="152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6" name="Google Shape;10906;p127"/>
            <p:cNvGrpSpPr/>
            <p:nvPr/>
          </p:nvGrpSpPr>
          <p:grpSpPr>
            <a:xfrm>
              <a:off x="5498592" y="5006340"/>
              <a:ext cx="308990" cy="307848"/>
              <a:chOff x="5498592" y="5006340"/>
              <a:chExt cx="308990" cy="307848"/>
            </a:xfrm>
          </p:grpSpPr>
          <p:pic>
            <p:nvPicPr>
              <p:cNvPr id="10907" name="Google Shape;10907;p127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5498592" y="5033772"/>
                <a:ext cx="202691" cy="28041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908" name="Google Shape;10908;p127"/>
              <p:cNvSpPr/>
              <p:nvPr/>
            </p:nvSpPr>
            <p:spPr>
              <a:xfrm>
                <a:off x="5740907" y="5006340"/>
                <a:ext cx="66675" cy="253364"/>
              </a:xfrm>
              <a:custGeom>
                <a:rect b="b" l="l" r="r" t="t"/>
                <a:pathLst>
                  <a:path extrusionOk="0" h="253364" w="66675">
                    <a:moveTo>
                      <a:pt x="0" y="0"/>
                    </a:moveTo>
                    <a:lnTo>
                      <a:pt x="35052" y="22859"/>
                    </a:lnTo>
                    <a:lnTo>
                      <a:pt x="58293" y="78485"/>
                    </a:lnTo>
                    <a:lnTo>
                      <a:pt x="65532" y="138683"/>
                    </a:lnTo>
                    <a:lnTo>
                      <a:pt x="66246" y="158519"/>
                    </a:lnTo>
                    <a:lnTo>
                      <a:pt x="65532" y="177355"/>
                    </a:lnTo>
                    <a:lnTo>
                      <a:pt x="56388" y="214883"/>
                    </a:lnTo>
                    <a:lnTo>
                      <a:pt x="33528" y="249936"/>
                    </a:lnTo>
                    <a:lnTo>
                      <a:pt x="27432" y="251459"/>
                    </a:lnTo>
                    <a:lnTo>
                      <a:pt x="25908" y="252983"/>
                    </a:lnTo>
                    <a:lnTo>
                      <a:pt x="22860" y="251459"/>
                    </a:lnTo>
                  </a:path>
                </a:pathLst>
              </a:custGeom>
              <a:noFill/>
              <a:ln cap="flat" cmpd="sng" w="152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909" name="Google Shape;10909;p127"/>
            <p:cNvSpPr/>
            <p:nvPr/>
          </p:nvSpPr>
          <p:spPr>
            <a:xfrm>
              <a:off x="5153786" y="5102352"/>
              <a:ext cx="134620" cy="320039"/>
            </a:xfrm>
            <a:custGeom>
              <a:rect b="b" l="l" r="r" t="t"/>
              <a:pathLst>
                <a:path extrusionOk="0" h="320039" w="134620">
                  <a:moveTo>
                    <a:pt x="52197" y="0"/>
                  </a:moveTo>
                  <a:lnTo>
                    <a:pt x="14144" y="37433"/>
                  </a:lnTo>
                  <a:lnTo>
                    <a:pt x="5667" y="82772"/>
                  </a:lnTo>
                  <a:lnTo>
                    <a:pt x="714" y="142422"/>
                  </a:lnTo>
                  <a:lnTo>
                    <a:pt x="0" y="180403"/>
                  </a:lnTo>
                  <a:lnTo>
                    <a:pt x="2143" y="218098"/>
                  </a:lnTo>
                  <a:lnTo>
                    <a:pt x="13835" y="273677"/>
                  </a:lnTo>
                  <a:lnTo>
                    <a:pt x="35218" y="305728"/>
                  </a:lnTo>
                  <a:lnTo>
                    <a:pt x="73413" y="319825"/>
                  </a:lnTo>
                  <a:lnTo>
                    <a:pt x="93916" y="318325"/>
                  </a:lnTo>
                  <a:lnTo>
                    <a:pt x="114133" y="313110"/>
                  </a:lnTo>
                  <a:lnTo>
                    <a:pt x="134493" y="306324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910" name="Google Shape;10910;p127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5797296" y="4879847"/>
              <a:ext cx="76200" cy="89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11" name="Google Shape;10911;p127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6004559" y="5076444"/>
              <a:ext cx="117348" cy="13106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12" name="Google Shape;10912;p127"/>
            <p:cNvGrpSpPr/>
            <p:nvPr/>
          </p:nvGrpSpPr>
          <p:grpSpPr>
            <a:xfrm>
              <a:off x="6179176" y="4917947"/>
              <a:ext cx="346591" cy="284989"/>
              <a:chOff x="6179176" y="4917947"/>
              <a:chExt cx="346591" cy="284989"/>
            </a:xfrm>
          </p:grpSpPr>
          <p:pic>
            <p:nvPicPr>
              <p:cNvPr id="10913" name="Google Shape;10913;p127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6179176" y="5077968"/>
                <a:ext cx="85986" cy="1249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14" name="Google Shape;10914;p127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6260592" y="4931663"/>
                <a:ext cx="143255" cy="1569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15" name="Google Shape;10915;p127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443471" y="4917947"/>
                <a:ext cx="82296" cy="2529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916" name="Google Shape;10916;p127"/>
            <p:cNvSpPr/>
            <p:nvPr/>
          </p:nvSpPr>
          <p:spPr>
            <a:xfrm>
              <a:off x="5954553" y="5013959"/>
              <a:ext cx="149225" cy="269239"/>
            </a:xfrm>
            <a:custGeom>
              <a:rect b="b" l="l" r="r" t="t"/>
              <a:pathLst>
                <a:path extrusionOk="0" h="269239" w="149225">
                  <a:moveTo>
                    <a:pt x="19526" y="0"/>
                  </a:moveTo>
                  <a:lnTo>
                    <a:pt x="6881" y="54864"/>
                  </a:lnTo>
                  <a:lnTo>
                    <a:pt x="1905" y="101036"/>
                  </a:lnTo>
                  <a:lnTo>
                    <a:pt x="0" y="157376"/>
                  </a:lnTo>
                  <a:lnTo>
                    <a:pt x="2762" y="184404"/>
                  </a:lnTo>
                  <a:lnTo>
                    <a:pt x="13620" y="224028"/>
                  </a:lnTo>
                  <a:lnTo>
                    <a:pt x="39338" y="254507"/>
                  </a:lnTo>
                  <a:lnTo>
                    <a:pt x="80867" y="268033"/>
                  </a:lnTo>
                  <a:lnTo>
                    <a:pt x="103203" y="268866"/>
                  </a:lnTo>
                  <a:lnTo>
                    <a:pt x="124682" y="266700"/>
                  </a:lnTo>
                  <a:lnTo>
                    <a:pt x="132302" y="265176"/>
                  </a:lnTo>
                  <a:lnTo>
                    <a:pt x="141446" y="263652"/>
                  </a:lnTo>
                  <a:lnTo>
                    <a:pt x="149066" y="262127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917" name="Google Shape;10917;p127"/>
            <p:cNvGrpSpPr/>
            <p:nvPr/>
          </p:nvGrpSpPr>
          <p:grpSpPr>
            <a:xfrm>
              <a:off x="6775703" y="5030723"/>
              <a:ext cx="79756" cy="75184"/>
              <a:chOff x="6775703" y="5030723"/>
              <a:chExt cx="79756" cy="75184"/>
            </a:xfrm>
          </p:grpSpPr>
          <p:sp>
            <p:nvSpPr>
              <p:cNvPr id="10918" name="Google Shape;10918;p127"/>
              <p:cNvSpPr/>
              <p:nvPr/>
            </p:nvSpPr>
            <p:spPr>
              <a:xfrm>
                <a:off x="6789419" y="5030723"/>
                <a:ext cx="66040" cy="1904"/>
              </a:xfrm>
              <a:custGeom>
                <a:rect b="b" l="l" r="r" t="t"/>
                <a:pathLst>
                  <a:path extrusionOk="0" h="1904" w="66040">
                    <a:moveTo>
                      <a:pt x="0" y="0"/>
                    </a:moveTo>
                    <a:lnTo>
                      <a:pt x="11430" y="0"/>
                    </a:lnTo>
                    <a:lnTo>
                      <a:pt x="22860" y="0"/>
                    </a:lnTo>
                    <a:lnTo>
                      <a:pt x="34290" y="0"/>
                    </a:lnTo>
                    <a:lnTo>
                      <a:pt x="45719" y="0"/>
                    </a:lnTo>
                    <a:lnTo>
                      <a:pt x="53340" y="1524"/>
                    </a:lnTo>
                    <a:lnTo>
                      <a:pt x="59435" y="0"/>
                    </a:lnTo>
                    <a:lnTo>
                      <a:pt x="65532" y="0"/>
                    </a:lnTo>
                  </a:path>
                </a:pathLst>
              </a:custGeom>
              <a:noFill/>
              <a:ln cap="flat" cmpd="sng" w="152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9" name="Google Shape;10919;p127"/>
              <p:cNvSpPr/>
              <p:nvPr/>
            </p:nvSpPr>
            <p:spPr>
              <a:xfrm>
                <a:off x="6775703" y="5085587"/>
                <a:ext cx="74929" cy="20320"/>
              </a:xfrm>
              <a:custGeom>
                <a:rect b="b" l="l" r="r" t="t"/>
                <a:pathLst>
                  <a:path extrusionOk="0" h="20320" w="74929">
                    <a:moveTo>
                      <a:pt x="0" y="13716"/>
                    </a:moveTo>
                    <a:lnTo>
                      <a:pt x="13644" y="18669"/>
                    </a:lnTo>
                    <a:lnTo>
                      <a:pt x="24574" y="20193"/>
                    </a:lnTo>
                    <a:lnTo>
                      <a:pt x="35790" y="18859"/>
                    </a:lnTo>
                    <a:lnTo>
                      <a:pt x="50292" y="15240"/>
                    </a:lnTo>
                    <a:lnTo>
                      <a:pt x="57912" y="13716"/>
                    </a:lnTo>
                    <a:lnTo>
                      <a:pt x="65532" y="10668"/>
                    </a:lnTo>
                    <a:lnTo>
                      <a:pt x="73152" y="9144"/>
                    </a:lnTo>
                    <a:lnTo>
                      <a:pt x="74461" y="7500"/>
                    </a:lnTo>
                    <a:lnTo>
                      <a:pt x="71056" y="5143"/>
                    </a:lnTo>
                    <a:lnTo>
                      <a:pt x="65651" y="2500"/>
                    </a:lnTo>
                    <a:lnTo>
                      <a:pt x="60960" y="0"/>
                    </a:lnTo>
                  </a:path>
                </a:pathLst>
              </a:custGeom>
              <a:noFill/>
              <a:ln cap="flat" cmpd="sng" w="152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920" name="Google Shape;10920;p127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7421879" y="4869179"/>
              <a:ext cx="198120" cy="2987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21" name="Google Shape;10921;p127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7716011" y="5003292"/>
              <a:ext cx="105156" cy="11037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22" name="Google Shape;10922;p127"/>
            <p:cNvGrpSpPr/>
            <p:nvPr/>
          </p:nvGrpSpPr>
          <p:grpSpPr>
            <a:xfrm>
              <a:off x="7789164" y="4858511"/>
              <a:ext cx="234695" cy="222504"/>
              <a:chOff x="7789164" y="4858511"/>
              <a:chExt cx="234695" cy="222504"/>
            </a:xfrm>
          </p:grpSpPr>
          <p:pic>
            <p:nvPicPr>
              <p:cNvPr id="10923" name="Google Shape;10923;p127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7789164" y="4858511"/>
                <a:ext cx="74675" cy="899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24" name="Google Shape;10924;p127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7894319" y="4963667"/>
                <a:ext cx="129540" cy="1173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925" name="Google Shape;10925;p127"/>
            <p:cNvGrpSpPr/>
            <p:nvPr/>
          </p:nvGrpSpPr>
          <p:grpSpPr>
            <a:xfrm>
              <a:off x="8138159" y="4797552"/>
              <a:ext cx="230124" cy="260602"/>
              <a:chOff x="8138159" y="4797552"/>
              <a:chExt cx="230124" cy="260602"/>
            </a:xfrm>
          </p:grpSpPr>
          <p:pic>
            <p:nvPicPr>
              <p:cNvPr id="10926" name="Google Shape;10926;p127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8138159" y="4931663"/>
                <a:ext cx="76200" cy="1264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27" name="Google Shape;10927;p127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8189976" y="4797552"/>
                <a:ext cx="178307" cy="13563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928" name="Google Shape;10928;p127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6987540" y="5490971"/>
              <a:ext cx="92963" cy="65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29" name="Google Shape;10929;p127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7527035" y="5340096"/>
              <a:ext cx="188975" cy="268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30" name="Google Shape;10930;p127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7810500" y="5443728"/>
              <a:ext cx="82296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31" name="Google Shape;10931;p127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7854695" y="5314188"/>
              <a:ext cx="94488" cy="7772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32" name="Google Shape;10932;p127"/>
            <p:cNvGrpSpPr/>
            <p:nvPr/>
          </p:nvGrpSpPr>
          <p:grpSpPr>
            <a:xfrm>
              <a:off x="8014715" y="5276088"/>
              <a:ext cx="210312" cy="257554"/>
              <a:chOff x="8014715" y="5276088"/>
              <a:chExt cx="210312" cy="257554"/>
            </a:xfrm>
          </p:grpSpPr>
          <p:pic>
            <p:nvPicPr>
              <p:cNvPr id="10933" name="Google Shape;10933;p127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8014715" y="5393435"/>
                <a:ext cx="100584" cy="1402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34" name="Google Shape;10934;p127"/>
              <p:cNvPicPr preferRelativeResize="0"/>
              <p:nvPr/>
            </p:nvPicPr>
            <p:blipFill rotWithShape="1">
              <a:blip r:embed="rId43">
                <a:alphaModFix/>
              </a:blip>
              <a:srcRect b="0" l="0" r="0" t="0"/>
              <a:stretch/>
            </p:blipFill>
            <p:spPr>
              <a:xfrm>
                <a:off x="8100059" y="5276088"/>
                <a:ext cx="124968" cy="1386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935" name="Google Shape;10935;p127"/>
            <p:cNvSpPr/>
            <p:nvPr/>
          </p:nvSpPr>
          <p:spPr>
            <a:xfrm>
              <a:off x="8484107" y="5411723"/>
              <a:ext cx="104140" cy="71754"/>
            </a:xfrm>
            <a:custGeom>
              <a:rect b="b" l="l" r="r" t="t"/>
              <a:pathLst>
                <a:path extrusionOk="0" h="71754" w="104140">
                  <a:moveTo>
                    <a:pt x="0" y="13716"/>
                  </a:moveTo>
                  <a:lnTo>
                    <a:pt x="16002" y="10096"/>
                  </a:lnTo>
                  <a:lnTo>
                    <a:pt x="32004" y="6476"/>
                  </a:lnTo>
                  <a:lnTo>
                    <a:pt x="48006" y="3428"/>
                  </a:lnTo>
                  <a:lnTo>
                    <a:pt x="64008" y="1524"/>
                  </a:lnTo>
                  <a:lnTo>
                    <a:pt x="73152" y="1524"/>
                  </a:lnTo>
                  <a:lnTo>
                    <a:pt x="73152" y="0"/>
                  </a:lnTo>
                  <a:lnTo>
                    <a:pt x="76200" y="6095"/>
                  </a:lnTo>
                </a:path>
                <a:path extrusionOk="0" h="71754" w="104140">
                  <a:moveTo>
                    <a:pt x="18288" y="71627"/>
                  </a:moveTo>
                  <a:lnTo>
                    <a:pt x="66508" y="63698"/>
                  </a:lnTo>
                  <a:lnTo>
                    <a:pt x="91440" y="56387"/>
                  </a:lnTo>
                  <a:lnTo>
                    <a:pt x="97536" y="54863"/>
                  </a:lnTo>
                  <a:lnTo>
                    <a:pt x="103632" y="48767"/>
                  </a:lnTo>
                </a:path>
              </a:pathLst>
            </a:custGeom>
            <a:noFill/>
            <a:ln cap="flat" cmpd="sng" w="152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936" name="Google Shape;10936;p127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8746235" y="5341620"/>
              <a:ext cx="144780" cy="1645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37" name="Google Shape;10937;p127"/>
          <p:cNvGrpSpPr/>
          <p:nvPr/>
        </p:nvGrpSpPr>
        <p:grpSpPr>
          <a:xfrm>
            <a:off x="2717235" y="2245011"/>
            <a:ext cx="4525781" cy="1643793"/>
            <a:chOff x="4843272" y="2732532"/>
            <a:chExt cx="3869181" cy="1508759"/>
          </a:xfrm>
        </p:grpSpPr>
        <p:grpSp>
          <p:nvGrpSpPr>
            <p:cNvPr id="10938" name="Google Shape;10938;p127"/>
            <p:cNvGrpSpPr/>
            <p:nvPr/>
          </p:nvGrpSpPr>
          <p:grpSpPr>
            <a:xfrm>
              <a:off x="5535167" y="3560064"/>
              <a:ext cx="104369" cy="115823"/>
              <a:chOff x="5535167" y="3560064"/>
              <a:chExt cx="104369" cy="115823"/>
            </a:xfrm>
          </p:grpSpPr>
          <p:sp>
            <p:nvSpPr>
              <p:cNvPr id="10939" name="Google Shape;10939;p127"/>
              <p:cNvSpPr/>
              <p:nvPr/>
            </p:nvSpPr>
            <p:spPr>
              <a:xfrm>
                <a:off x="5535167" y="3560064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15239" y="3048"/>
                    </a:moveTo>
                    <a:lnTo>
                      <a:pt x="15239" y="7620"/>
                    </a:lnTo>
                    <a:lnTo>
                      <a:pt x="15239" y="12192"/>
                    </a:lnTo>
                    <a:lnTo>
                      <a:pt x="12191" y="15240"/>
                    </a:lnTo>
                    <a:lnTo>
                      <a:pt x="3047" y="15240"/>
                    </a:lnTo>
                    <a:lnTo>
                      <a:pt x="0" y="12192"/>
                    </a:lnTo>
                    <a:lnTo>
                      <a:pt x="0" y="3048"/>
                    </a:lnTo>
                    <a:lnTo>
                      <a:pt x="3047" y="0"/>
                    </a:lnTo>
                    <a:lnTo>
                      <a:pt x="12191" y="0"/>
                    </a:lnTo>
                    <a:lnTo>
                      <a:pt x="15239" y="3048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940" name="Google Shape;10940;p127"/>
              <p:cNvPicPr preferRelativeResize="0"/>
              <p:nvPr/>
            </p:nvPicPr>
            <p:blipFill rotWithShape="1">
              <a:blip r:embed="rId45">
                <a:alphaModFix/>
              </a:blip>
              <a:srcRect b="0" l="0" r="0" t="0"/>
              <a:stretch/>
            </p:blipFill>
            <p:spPr>
              <a:xfrm>
                <a:off x="5553074" y="3579185"/>
                <a:ext cx="86462" cy="967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941" name="Google Shape;10941;p127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5749718" y="3555491"/>
              <a:ext cx="81105" cy="1112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42" name="Google Shape;10942;p127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5478779" y="3735323"/>
              <a:ext cx="280416" cy="1371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43" name="Google Shape;10943;p127"/>
            <p:cNvGrpSpPr/>
            <p:nvPr/>
          </p:nvGrpSpPr>
          <p:grpSpPr>
            <a:xfrm>
              <a:off x="5498496" y="3890772"/>
              <a:ext cx="550767" cy="350519"/>
              <a:chOff x="5498496" y="3890772"/>
              <a:chExt cx="550767" cy="350519"/>
            </a:xfrm>
          </p:grpSpPr>
          <p:sp>
            <p:nvSpPr>
              <p:cNvPr id="10944" name="Google Shape;10944;p127"/>
              <p:cNvSpPr/>
              <p:nvPr/>
            </p:nvSpPr>
            <p:spPr>
              <a:xfrm>
                <a:off x="5498496" y="3971544"/>
                <a:ext cx="74929" cy="88264"/>
              </a:xfrm>
              <a:custGeom>
                <a:rect b="b" l="l" r="r" t="t"/>
                <a:pathLst>
                  <a:path extrusionOk="0" h="88264" w="74929">
                    <a:moveTo>
                      <a:pt x="41243" y="35051"/>
                    </a:moveTo>
                    <a:lnTo>
                      <a:pt x="12287" y="0"/>
                    </a:lnTo>
                    <a:lnTo>
                      <a:pt x="7715" y="4571"/>
                    </a:lnTo>
                    <a:lnTo>
                      <a:pt x="2667" y="13144"/>
                    </a:lnTo>
                    <a:lnTo>
                      <a:pt x="476" y="24002"/>
                    </a:lnTo>
                    <a:lnTo>
                      <a:pt x="0" y="35432"/>
                    </a:lnTo>
                    <a:lnTo>
                      <a:pt x="95" y="45719"/>
                    </a:lnTo>
                    <a:lnTo>
                      <a:pt x="23" y="55983"/>
                    </a:lnTo>
                    <a:lnTo>
                      <a:pt x="666" y="67246"/>
                    </a:lnTo>
                    <a:lnTo>
                      <a:pt x="3309" y="77652"/>
                    </a:lnTo>
                    <a:lnTo>
                      <a:pt x="9239" y="85343"/>
                    </a:lnTo>
                    <a:lnTo>
                      <a:pt x="17383" y="88177"/>
                    </a:lnTo>
                    <a:lnTo>
                      <a:pt x="25241" y="86296"/>
                    </a:lnTo>
                    <a:lnTo>
                      <a:pt x="46101" y="47458"/>
                    </a:lnTo>
                    <a:lnTo>
                      <a:pt x="47339" y="38099"/>
                    </a:lnTo>
                    <a:lnTo>
                      <a:pt x="47339" y="35051"/>
                    </a:lnTo>
                    <a:lnTo>
                      <a:pt x="47339" y="32003"/>
                    </a:lnTo>
                    <a:lnTo>
                      <a:pt x="45815" y="27431"/>
                    </a:lnTo>
                    <a:lnTo>
                      <a:pt x="46791" y="34670"/>
                    </a:lnTo>
                    <a:lnTo>
                      <a:pt x="47910" y="40766"/>
                    </a:lnTo>
                    <a:lnTo>
                      <a:pt x="49887" y="46291"/>
                    </a:lnTo>
                    <a:lnTo>
                      <a:pt x="53435" y="51815"/>
                    </a:lnTo>
                    <a:lnTo>
                      <a:pt x="59531" y="60959"/>
                    </a:lnTo>
                    <a:lnTo>
                      <a:pt x="65627" y="62483"/>
                    </a:lnTo>
                    <a:lnTo>
                      <a:pt x="74771" y="62483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5" name="Google Shape;10945;p127"/>
              <p:cNvSpPr/>
              <p:nvPr/>
            </p:nvSpPr>
            <p:spPr>
              <a:xfrm>
                <a:off x="5568695" y="3966971"/>
                <a:ext cx="47625" cy="81279"/>
              </a:xfrm>
              <a:custGeom>
                <a:rect b="b" l="l" r="r" t="t"/>
                <a:pathLst>
                  <a:path extrusionOk="0" h="81279" w="47625">
                    <a:moveTo>
                      <a:pt x="22860" y="4572"/>
                    </a:moveTo>
                    <a:lnTo>
                      <a:pt x="12192" y="3048"/>
                    </a:lnTo>
                    <a:lnTo>
                      <a:pt x="10668" y="0"/>
                    </a:lnTo>
                    <a:lnTo>
                      <a:pt x="4572" y="3048"/>
                    </a:lnTo>
                    <a:lnTo>
                      <a:pt x="3048" y="10668"/>
                    </a:lnTo>
                    <a:lnTo>
                      <a:pt x="0" y="18288"/>
                    </a:lnTo>
                    <a:lnTo>
                      <a:pt x="4572" y="24384"/>
                    </a:lnTo>
                    <a:lnTo>
                      <a:pt x="12858" y="32718"/>
                    </a:lnTo>
                    <a:lnTo>
                      <a:pt x="22860" y="38481"/>
                    </a:lnTo>
                    <a:lnTo>
                      <a:pt x="32861" y="43672"/>
                    </a:lnTo>
                    <a:lnTo>
                      <a:pt x="41148" y="50292"/>
                    </a:lnTo>
                    <a:lnTo>
                      <a:pt x="47244" y="56388"/>
                    </a:lnTo>
                    <a:lnTo>
                      <a:pt x="42672" y="65532"/>
                    </a:lnTo>
                    <a:lnTo>
                      <a:pt x="38100" y="70104"/>
                    </a:lnTo>
                    <a:lnTo>
                      <a:pt x="35052" y="71628"/>
                    </a:lnTo>
                    <a:lnTo>
                      <a:pt x="21336" y="80772"/>
                    </a:lnTo>
                    <a:lnTo>
                      <a:pt x="18288" y="76200"/>
                    </a:lnTo>
                    <a:lnTo>
                      <a:pt x="18288" y="74676"/>
                    </a:lnTo>
                    <a:lnTo>
                      <a:pt x="18288" y="73152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6" name="Google Shape;10946;p127"/>
              <p:cNvSpPr/>
              <p:nvPr/>
            </p:nvSpPr>
            <p:spPr>
              <a:xfrm>
                <a:off x="5617463" y="3957399"/>
                <a:ext cx="44450" cy="99695"/>
              </a:xfrm>
              <a:custGeom>
                <a:rect b="b" l="l" r="r" t="t"/>
                <a:pathLst>
                  <a:path extrusionOk="0" h="99695" w="44450">
                    <a:moveTo>
                      <a:pt x="32003" y="14144"/>
                    </a:moveTo>
                    <a:lnTo>
                      <a:pt x="28908" y="9239"/>
                    </a:lnTo>
                    <a:lnTo>
                      <a:pt x="24383" y="3476"/>
                    </a:lnTo>
                    <a:lnTo>
                      <a:pt x="18716" y="0"/>
                    </a:lnTo>
                    <a:lnTo>
                      <a:pt x="12191" y="1952"/>
                    </a:lnTo>
                    <a:lnTo>
                      <a:pt x="6643" y="7358"/>
                    </a:lnTo>
                    <a:lnTo>
                      <a:pt x="3238" y="15478"/>
                    </a:lnTo>
                    <a:lnTo>
                      <a:pt x="1262" y="24455"/>
                    </a:lnTo>
                    <a:lnTo>
                      <a:pt x="0" y="32432"/>
                    </a:lnTo>
                    <a:lnTo>
                      <a:pt x="404" y="41028"/>
                    </a:lnTo>
                    <a:lnTo>
                      <a:pt x="30622" y="67817"/>
                    </a:lnTo>
                    <a:lnTo>
                      <a:pt x="44195" y="70532"/>
                    </a:lnTo>
                    <a:lnTo>
                      <a:pt x="39623" y="69008"/>
                    </a:lnTo>
                    <a:lnTo>
                      <a:pt x="42671" y="73580"/>
                    </a:lnTo>
                    <a:lnTo>
                      <a:pt x="39623" y="81200"/>
                    </a:lnTo>
                    <a:lnTo>
                      <a:pt x="32003" y="87296"/>
                    </a:lnTo>
                    <a:lnTo>
                      <a:pt x="25907" y="91868"/>
                    </a:lnTo>
                    <a:lnTo>
                      <a:pt x="18287" y="97964"/>
                    </a:lnTo>
                    <a:lnTo>
                      <a:pt x="18287" y="99488"/>
                    </a:lnTo>
                    <a:lnTo>
                      <a:pt x="15239" y="94916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7" name="Google Shape;10947;p127"/>
              <p:cNvSpPr/>
              <p:nvPr/>
            </p:nvSpPr>
            <p:spPr>
              <a:xfrm>
                <a:off x="5682996" y="3944111"/>
                <a:ext cx="17145" cy="88900"/>
              </a:xfrm>
              <a:custGeom>
                <a:rect b="b" l="l" r="r" t="t"/>
                <a:pathLst>
                  <a:path extrusionOk="0" h="88900" w="17145">
                    <a:moveTo>
                      <a:pt x="10667" y="38100"/>
                    </a:moveTo>
                    <a:lnTo>
                      <a:pt x="11525" y="46982"/>
                    </a:lnTo>
                    <a:lnTo>
                      <a:pt x="11810" y="55435"/>
                    </a:lnTo>
                    <a:lnTo>
                      <a:pt x="11525" y="63603"/>
                    </a:lnTo>
                    <a:lnTo>
                      <a:pt x="10667" y="71628"/>
                    </a:lnTo>
                    <a:lnTo>
                      <a:pt x="10667" y="77724"/>
                    </a:lnTo>
                    <a:lnTo>
                      <a:pt x="10667" y="83820"/>
                    </a:lnTo>
                    <a:lnTo>
                      <a:pt x="10667" y="88391"/>
                    </a:lnTo>
                  </a:path>
                  <a:path extrusionOk="0" h="88900" w="17145">
                    <a:moveTo>
                      <a:pt x="7619" y="13716"/>
                    </a:moveTo>
                    <a:lnTo>
                      <a:pt x="3048" y="4572"/>
                    </a:lnTo>
                    <a:lnTo>
                      <a:pt x="0" y="0"/>
                    </a:lnTo>
                    <a:lnTo>
                      <a:pt x="4571" y="4572"/>
                    </a:lnTo>
                    <a:lnTo>
                      <a:pt x="9143" y="9144"/>
                    </a:lnTo>
                    <a:lnTo>
                      <a:pt x="16764" y="13716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8" name="Google Shape;10948;p127"/>
              <p:cNvSpPr/>
              <p:nvPr/>
            </p:nvSpPr>
            <p:spPr>
              <a:xfrm>
                <a:off x="5719572" y="3945635"/>
                <a:ext cx="41275" cy="108585"/>
              </a:xfrm>
              <a:custGeom>
                <a:rect b="b" l="l" r="r" t="t"/>
                <a:pathLst>
                  <a:path extrusionOk="0" h="108585" w="41275">
                    <a:moveTo>
                      <a:pt x="36575" y="39624"/>
                    </a:moveTo>
                    <a:lnTo>
                      <a:pt x="33361" y="31384"/>
                    </a:lnTo>
                    <a:lnTo>
                      <a:pt x="30289" y="22860"/>
                    </a:lnTo>
                    <a:lnTo>
                      <a:pt x="26931" y="14335"/>
                    </a:lnTo>
                    <a:lnTo>
                      <a:pt x="22859" y="6096"/>
                    </a:lnTo>
                    <a:lnTo>
                      <a:pt x="21335" y="3048"/>
                    </a:lnTo>
                    <a:lnTo>
                      <a:pt x="21335" y="1524"/>
                    </a:lnTo>
                    <a:lnTo>
                      <a:pt x="7429" y="29718"/>
                    </a:lnTo>
                    <a:lnTo>
                      <a:pt x="7643" y="38576"/>
                    </a:lnTo>
                    <a:lnTo>
                      <a:pt x="9143" y="45720"/>
                    </a:lnTo>
                    <a:lnTo>
                      <a:pt x="12191" y="53340"/>
                    </a:lnTo>
                    <a:lnTo>
                      <a:pt x="21335" y="56388"/>
                    </a:lnTo>
                    <a:lnTo>
                      <a:pt x="27431" y="57912"/>
                    </a:lnTo>
                    <a:lnTo>
                      <a:pt x="30479" y="57912"/>
                    </a:lnTo>
                    <a:lnTo>
                      <a:pt x="36575" y="57912"/>
                    </a:lnTo>
                    <a:lnTo>
                      <a:pt x="39623" y="59436"/>
                    </a:lnTo>
                    <a:lnTo>
                      <a:pt x="41147" y="64008"/>
                    </a:lnTo>
                    <a:lnTo>
                      <a:pt x="38099" y="76200"/>
                    </a:lnTo>
                    <a:lnTo>
                      <a:pt x="38099" y="79248"/>
                    </a:lnTo>
                    <a:lnTo>
                      <a:pt x="35766" y="86058"/>
                    </a:lnTo>
                    <a:lnTo>
                      <a:pt x="33146" y="92583"/>
                    </a:lnTo>
                    <a:lnTo>
                      <a:pt x="29956" y="98536"/>
                    </a:lnTo>
                    <a:lnTo>
                      <a:pt x="25907" y="103632"/>
                    </a:lnTo>
                    <a:lnTo>
                      <a:pt x="22859" y="108204"/>
                    </a:lnTo>
                    <a:lnTo>
                      <a:pt x="16763" y="108204"/>
                    </a:lnTo>
                    <a:lnTo>
                      <a:pt x="12191" y="108204"/>
                    </a:lnTo>
                    <a:lnTo>
                      <a:pt x="3047" y="106680"/>
                    </a:lnTo>
                    <a:lnTo>
                      <a:pt x="1523" y="99060"/>
                    </a:lnTo>
                    <a:lnTo>
                      <a:pt x="0" y="91440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9" name="Google Shape;10949;p127"/>
              <p:cNvSpPr/>
              <p:nvPr/>
            </p:nvSpPr>
            <p:spPr>
              <a:xfrm>
                <a:off x="5780389" y="3953256"/>
                <a:ext cx="47625" cy="52070"/>
              </a:xfrm>
              <a:custGeom>
                <a:rect b="b" l="l" r="r" t="t"/>
                <a:pathLst>
                  <a:path extrusionOk="0" h="52070" w="47625">
                    <a:moveTo>
                      <a:pt x="142" y="12191"/>
                    </a:moveTo>
                    <a:lnTo>
                      <a:pt x="2143" y="19716"/>
                    </a:lnTo>
                    <a:lnTo>
                      <a:pt x="3571" y="26669"/>
                    </a:lnTo>
                    <a:lnTo>
                      <a:pt x="4429" y="33623"/>
                    </a:lnTo>
                    <a:lnTo>
                      <a:pt x="4714" y="41147"/>
                    </a:lnTo>
                    <a:lnTo>
                      <a:pt x="4714" y="44195"/>
                    </a:lnTo>
                    <a:lnTo>
                      <a:pt x="4714" y="48767"/>
                    </a:lnTo>
                    <a:lnTo>
                      <a:pt x="4714" y="51815"/>
                    </a:lnTo>
                    <a:lnTo>
                      <a:pt x="1666" y="47243"/>
                    </a:lnTo>
                    <a:lnTo>
                      <a:pt x="1666" y="45719"/>
                    </a:lnTo>
                    <a:lnTo>
                      <a:pt x="142" y="38099"/>
                    </a:lnTo>
                    <a:lnTo>
                      <a:pt x="0" y="31027"/>
                    </a:lnTo>
                    <a:lnTo>
                      <a:pt x="142" y="23812"/>
                    </a:lnTo>
                    <a:lnTo>
                      <a:pt x="1428" y="16883"/>
                    </a:lnTo>
                    <a:lnTo>
                      <a:pt x="4714" y="10667"/>
                    </a:lnTo>
                    <a:lnTo>
                      <a:pt x="9286" y="3047"/>
                    </a:lnTo>
                    <a:lnTo>
                      <a:pt x="16906" y="0"/>
                    </a:lnTo>
                    <a:lnTo>
                      <a:pt x="24526" y="1523"/>
                    </a:lnTo>
                    <a:lnTo>
                      <a:pt x="32146" y="1523"/>
                    </a:lnTo>
                    <a:lnTo>
                      <a:pt x="38242" y="10667"/>
                    </a:lnTo>
                    <a:lnTo>
                      <a:pt x="41290" y="16763"/>
                    </a:lnTo>
                    <a:lnTo>
                      <a:pt x="42814" y="22859"/>
                    </a:lnTo>
                    <a:lnTo>
                      <a:pt x="42814" y="30479"/>
                    </a:lnTo>
                    <a:lnTo>
                      <a:pt x="45862" y="36575"/>
                    </a:lnTo>
                    <a:lnTo>
                      <a:pt x="45862" y="38099"/>
                    </a:lnTo>
                    <a:lnTo>
                      <a:pt x="47386" y="38099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0" name="Google Shape;10950;p127"/>
              <p:cNvSpPr/>
              <p:nvPr/>
            </p:nvSpPr>
            <p:spPr>
              <a:xfrm>
                <a:off x="5843015" y="3925824"/>
                <a:ext cx="113029" cy="60960"/>
              </a:xfrm>
              <a:custGeom>
                <a:rect b="b" l="l" r="r" t="t"/>
                <a:pathLst>
                  <a:path extrusionOk="0" h="60960" w="113029">
                    <a:moveTo>
                      <a:pt x="0" y="25908"/>
                    </a:moveTo>
                    <a:lnTo>
                      <a:pt x="2286" y="34575"/>
                    </a:lnTo>
                    <a:lnTo>
                      <a:pt x="4572" y="42672"/>
                    </a:lnTo>
                    <a:lnTo>
                      <a:pt x="6858" y="50768"/>
                    </a:lnTo>
                    <a:lnTo>
                      <a:pt x="9144" y="59436"/>
                    </a:lnTo>
                    <a:lnTo>
                      <a:pt x="9144" y="60960"/>
                    </a:lnTo>
                    <a:lnTo>
                      <a:pt x="9144" y="59436"/>
                    </a:lnTo>
                    <a:lnTo>
                      <a:pt x="10668" y="56388"/>
                    </a:lnTo>
                    <a:lnTo>
                      <a:pt x="10668" y="53340"/>
                    </a:lnTo>
                    <a:lnTo>
                      <a:pt x="11858" y="47386"/>
                    </a:lnTo>
                    <a:lnTo>
                      <a:pt x="13335" y="41148"/>
                    </a:lnTo>
                    <a:lnTo>
                      <a:pt x="15382" y="34909"/>
                    </a:lnTo>
                    <a:lnTo>
                      <a:pt x="18288" y="28956"/>
                    </a:lnTo>
                    <a:lnTo>
                      <a:pt x="19812" y="24384"/>
                    </a:lnTo>
                    <a:lnTo>
                      <a:pt x="21336" y="25908"/>
                    </a:lnTo>
                    <a:lnTo>
                      <a:pt x="24384" y="22860"/>
                    </a:lnTo>
                    <a:lnTo>
                      <a:pt x="27432" y="25908"/>
                    </a:lnTo>
                    <a:lnTo>
                      <a:pt x="27432" y="27432"/>
                    </a:lnTo>
                    <a:lnTo>
                      <a:pt x="28956" y="33528"/>
                    </a:lnTo>
                    <a:lnTo>
                      <a:pt x="28956" y="38100"/>
                    </a:lnTo>
                    <a:lnTo>
                      <a:pt x="30480" y="42672"/>
                    </a:lnTo>
                    <a:lnTo>
                      <a:pt x="30480" y="47244"/>
                    </a:lnTo>
                    <a:lnTo>
                      <a:pt x="32004" y="42672"/>
                    </a:lnTo>
                    <a:lnTo>
                      <a:pt x="33528" y="39624"/>
                    </a:lnTo>
                    <a:lnTo>
                      <a:pt x="35052" y="35052"/>
                    </a:lnTo>
                    <a:lnTo>
                      <a:pt x="38100" y="28956"/>
                    </a:lnTo>
                    <a:lnTo>
                      <a:pt x="41148" y="19812"/>
                    </a:lnTo>
                    <a:lnTo>
                      <a:pt x="45719" y="15240"/>
                    </a:lnTo>
                    <a:lnTo>
                      <a:pt x="48768" y="15240"/>
                    </a:lnTo>
                    <a:lnTo>
                      <a:pt x="48768" y="13716"/>
                    </a:lnTo>
                    <a:lnTo>
                      <a:pt x="50292" y="15240"/>
                    </a:lnTo>
                    <a:lnTo>
                      <a:pt x="54864" y="19812"/>
                    </a:lnTo>
                    <a:lnTo>
                      <a:pt x="54864" y="25908"/>
                    </a:lnTo>
                    <a:lnTo>
                      <a:pt x="54864" y="32004"/>
                    </a:lnTo>
                    <a:lnTo>
                      <a:pt x="56387" y="38100"/>
                    </a:lnTo>
                    <a:lnTo>
                      <a:pt x="56387" y="47244"/>
                    </a:lnTo>
                    <a:lnTo>
                      <a:pt x="62484" y="50292"/>
                    </a:lnTo>
                    <a:lnTo>
                      <a:pt x="95583" y="24479"/>
                    </a:lnTo>
                    <a:lnTo>
                      <a:pt x="97536" y="16764"/>
                    </a:lnTo>
                    <a:lnTo>
                      <a:pt x="97536" y="10668"/>
                    </a:lnTo>
                    <a:lnTo>
                      <a:pt x="99060" y="4572"/>
                    </a:lnTo>
                    <a:lnTo>
                      <a:pt x="94488" y="0"/>
                    </a:lnTo>
                    <a:lnTo>
                      <a:pt x="86868" y="3048"/>
                    </a:lnTo>
                    <a:lnTo>
                      <a:pt x="85344" y="9144"/>
                    </a:lnTo>
                    <a:lnTo>
                      <a:pt x="83820" y="16764"/>
                    </a:lnTo>
                    <a:lnTo>
                      <a:pt x="82819" y="23812"/>
                    </a:lnTo>
                    <a:lnTo>
                      <a:pt x="82677" y="30861"/>
                    </a:lnTo>
                    <a:lnTo>
                      <a:pt x="84248" y="37338"/>
                    </a:lnTo>
                    <a:lnTo>
                      <a:pt x="88391" y="42672"/>
                    </a:lnTo>
                    <a:lnTo>
                      <a:pt x="93702" y="45696"/>
                    </a:lnTo>
                    <a:lnTo>
                      <a:pt x="100012" y="46291"/>
                    </a:lnTo>
                    <a:lnTo>
                      <a:pt x="106608" y="45458"/>
                    </a:lnTo>
                    <a:lnTo>
                      <a:pt x="112775" y="44196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1" name="Google Shape;10951;p127"/>
              <p:cNvSpPr/>
              <p:nvPr/>
            </p:nvSpPr>
            <p:spPr>
              <a:xfrm>
                <a:off x="5973484" y="3922776"/>
                <a:ext cx="31114" cy="53339"/>
              </a:xfrm>
              <a:custGeom>
                <a:rect b="b" l="l" r="r" t="t"/>
                <a:pathLst>
                  <a:path extrusionOk="0" h="53339" w="31114">
                    <a:moveTo>
                      <a:pt x="3643" y="19812"/>
                    </a:moveTo>
                    <a:lnTo>
                      <a:pt x="1666" y="27336"/>
                    </a:lnTo>
                    <a:lnTo>
                      <a:pt x="404" y="34290"/>
                    </a:lnTo>
                    <a:lnTo>
                      <a:pt x="0" y="41243"/>
                    </a:lnTo>
                    <a:lnTo>
                      <a:pt x="595" y="48768"/>
                    </a:lnTo>
                    <a:lnTo>
                      <a:pt x="595" y="51816"/>
                    </a:lnTo>
                    <a:lnTo>
                      <a:pt x="2119" y="53340"/>
                    </a:lnTo>
                    <a:lnTo>
                      <a:pt x="6691" y="51816"/>
                    </a:lnTo>
                    <a:lnTo>
                      <a:pt x="8215" y="51816"/>
                    </a:lnTo>
                    <a:lnTo>
                      <a:pt x="8215" y="44196"/>
                    </a:lnTo>
                    <a:lnTo>
                      <a:pt x="9120" y="37338"/>
                    </a:lnTo>
                    <a:lnTo>
                      <a:pt x="9739" y="30480"/>
                    </a:lnTo>
                    <a:lnTo>
                      <a:pt x="10358" y="23622"/>
                    </a:lnTo>
                    <a:lnTo>
                      <a:pt x="11263" y="16764"/>
                    </a:lnTo>
                    <a:lnTo>
                      <a:pt x="12787" y="9144"/>
                    </a:lnTo>
                    <a:lnTo>
                      <a:pt x="14311" y="4572"/>
                    </a:lnTo>
                    <a:lnTo>
                      <a:pt x="18883" y="0"/>
                    </a:lnTo>
                    <a:lnTo>
                      <a:pt x="23455" y="3048"/>
                    </a:lnTo>
                    <a:lnTo>
                      <a:pt x="31075" y="38100"/>
                    </a:lnTo>
                    <a:lnTo>
                      <a:pt x="31075" y="39624"/>
                    </a:lnTo>
                    <a:lnTo>
                      <a:pt x="31075" y="41148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2" name="Google Shape;10952;p127"/>
              <p:cNvSpPr/>
              <p:nvPr/>
            </p:nvSpPr>
            <p:spPr>
              <a:xfrm>
                <a:off x="6013703" y="3890772"/>
                <a:ext cx="35560" cy="76200"/>
              </a:xfrm>
              <a:custGeom>
                <a:rect b="b" l="l" r="r" t="t"/>
                <a:pathLst>
                  <a:path extrusionOk="0" h="76200" w="35560">
                    <a:moveTo>
                      <a:pt x="16764" y="0"/>
                    </a:moveTo>
                    <a:lnTo>
                      <a:pt x="19669" y="10310"/>
                    </a:lnTo>
                    <a:lnTo>
                      <a:pt x="21717" y="20764"/>
                    </a:lnTo>
                    <a:lnTo>
                      <a:pt x="23193" y="31503"/>
                    </a:lnTo>
                    <a:lnTo>
                      <a:pt x="24383" y="42671"/>
                    </a:lnTo>
                    <a:lnTo>
                      <a:pt x="26146" y="51553"/>
                    </a:lnTo>
                    <a:lnTo>
                      <a:pt x="27051" y="60007"/>
                    </a:lnTo>
                    <a:lnTo>
                      <a:pt x="27384" y="68175"/>
                    </a:lnTo>
                    <a:lnTo>
                      <a:pt x="27432" y="76200"/>
                    </a:lnTo>
                  </a:path>
                  <a:path extrusionOk="0" h="76200" w="35560">
                    <a:moveTo>
                      <a:pt x="0" y="42671"/>
                    </a:moveTo>
                    <a:lnTo>
                      <a:pt x="8691" y="36337"/>
                    </a:lnTo>
                    <a:lnTo>
                      <a:pt x="16954" y="30860"/>
                    </a:lnTo>
                    <a:lnTo>
                      <a:pt x="25503" y="25955"/>
                    </a:lnTo>
                    <a:lnTo>
                      <a:pt x="35051" y="21335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953" name="Google Shape;10953;p127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5602223" y="4096512"/>
                <a:ext cx="373380" cy="1447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954" name="Google Shape;10954;p127"/>
              <p:cNvSpPr/>
              <p:nvPr/>
            </p:nvSpPr>
            <p:spPr>
              <a:xfrm>
                <a:off x="6015227" y="4165091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15239" y="4572"/>
                    </a:moveTo>
                    <a:lnTo>
                      <a:pt x="15239" y="7620"/>
                    </a:lnTo>
                    <a:lnTo>
                      <a:pt x="15239" y="12192"/>
                    </a:lnTo>
                    <a:lnTo>
                      <a:pt x="12191" y="15240"/>
                    </a:lnTo>
                    <a:lnTo>
                      <a:pt x="3047" y="15240"/>
                    </a:lnTo>
                    <a:lnTo>
                      <a:pt x="0" y="12192"/>
                    </a:lnTo>
                    <a:lnTo>
                      <a:pt x="0" y="4572"/>
                    </a:lnTo>
                    <a:lnTo>
                      <a:pt x="3047" y="0"/>
                    </a:lnTo>
                    <a:lnTo>
                      <a:pt x="12191" y="0"/>
                    </a:lnTo>
                    <a:lnTo>
                      <a:pt x="15239" y="457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955" name="Google Shape;10955;p127"/>
            <p:cNvSpPr/>
            <p:nvPr/>
          </p:nvSpPr>
          <p:spPr>
            <a:xfrm>
              <a:off x="4843272" y="3142488"/>
              <a:ext cx="50800" cy="3810"/>
            </a:xfrm>
            <a:custGeom>
              <a:rect b="b" l="l" r="r" t="t"/>
              <a:pathLst>
                <a:path extrusionOk="0" h="3810" w="50800">
                  <a:moveTo>
                    <a:pt x="0" y="3047"/>
                  </a:moveTo>
                  <a:lnTo>
                    <a:pt x="10215" y="3666"/>
                  </a:lnTo>
                  <a:lnTo>
                    <a:pt x="18859" y="3428"/>
                  </a:lnTo>
                  <a:lnTo>
                    <a:pt x="27217" y="2619"/>
                  </a:lnTo>
                  <a:lnTo>
                    <a:pt x="36575" y="1523"/>
                  </a:lnTo>
                  <a:lnTo>
                    <a:pt x="41147" y="0"/>
                  </a:lnTo>
                  <a:lnTo>
                    <a:pt x="45720" y="0"/>
                  </a:lnTo>
                  <a:lnTo>
                    <a:pt x="50291" y="0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6" name="Google Shape;10956;p127"/>
            <p:cNvSpPr/>
            <p:nvPr/>
          </p:nvSpPr>
          <p:spPr>
            <a:xfrm>
              <a:off x="4850891" y="3217164"/>
              <a:ext cx="64135" cy="7619"/>
            </a:xfrm>
            <a:custGeom>
              <a:rect b="b" l="l" r="r" t="t"/>
              <a:pathLst>
                <a:path extrusionOk="0" h="7619" w="64135">
                  <a:moveTo>
                    <a:pt x="0" y="0"/>
                  </a:moveTo>
                  <a:lnTo>
                    <a:pt x="11382" y="3762"/>
                  </a:lnTo>
                  <a:lnTo>
                    <a:pt x="21336" y="6095"/>
                  </a:lnTo>
                  <a:lnTo>
                    <a:pt x="31289" y="7286"/>
                  </a:lnTo>
                  <a:lnTo>
                    <a:pt x="42672" y="7619"/>
                  </a:lnTo>
                  <a:lnTo>
                    <a:pt x="51815" y="7619"/>
                  </a:lnTo>
                  <a:lnTo>
                    <a:pt x="56388" y="6095"/>
                  </a:lnTo>
                  <a:lnTo>
                    <a:pt x="64008" y="3047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957" name="Google Shape;10957;p127"/>
            <p:cNvGrpSpPr/>
            <p:nvPr/>
          </p:nvGrpSpPr>
          <p:grpSpPr>
            <a:xfrm>
              <a:off x="5551931" y="3156203"/>
              <a:ext cx="314008" cy="357504"/>
              <a:chOff x="5551931" y="3156203"/>
              <a:chExt cx="314008" cy="357504"/>
            </a:xfrm>
          </p:grpSpPr>
          <p:sp>
            <p:nvSpPr>
              <p:cNvPr id="10958" name="Google Shape;10958;p127"/>
              <p:cNvSpPr/>
              <p:nvPr/>
            </p:nvSpPr>
            <p:spPr>
              <a:xfrm>
                <a:off x="5551931" y="3166871"/>
                <a:ext cx="127000" cy="116204"/>
              </a:xfrm>
              <a:custGeom>
                <a:rect b="b" l="l" r="r" t="t"/>
                <a:pathLst>
                  <a:path extrusionOk="0" h="116204" w="127000">
                    <a:moveTo>
                      <a:pt x="0" y="16763"/>
                    </a:moveTo>
                    <a:lnTo>
                      <a:pt x="4071" y="71627"/>
                    </a:lnTo>
                    <a:lnTo>
                      <a:pt x="7048" y="96107"/>
                    </a:lnTo>
                    <a:lnTo>
                      <a:pt x="8001" y="102869"/>
                    </a:lnTo>
                    <a:lnTo>
                      <a:pt x="9525" y="109632"/>
                    </a:lnTo>
                    <a:lnTo>
                      <a:pt x="12192" y="115823"/>
                    </a:lnTo>
                    <a:lnTo>
                      <a:pt x="10572" y="103489"/>
                    </a:lnTo>
                    <a:lnTo>
                      <a:pt x="8382" y="91439"/>
                    </a:lnTo>
                    <a:lnTo>
                      <a:pt x="6191" y="79390"/>
                    </a:lnTo>
                    <a:lnTo>
                      <a:pt x="4572" y="67055"/>
                    </a:lnTo>
                    <a:lnTo>
                      <a:pt x="3333" y="55602"/>
                    </a:lnTo>
                    <a:lnTo>
                      <a:pt x="2667" y="42862"/>
                    </a:lnTo>
                    <a:lnTo>
                      <a:pt x="3714" y="30408"/>
                    </a:lnTo>
                    <a:lnTo>
                      <a:pt x="7620" y="19811"/>
                    </a:lnTo>
                    <a:lnTo>
                      <a:pt x="12525" y="15478"/>
                    </a:lnTo>
                    <a:lnTo>
                      <a:pt x="19431" y="13715"/>
                    </a:lnTo>
                    <a:lnTo>
                      <a:pt x="26908" y="14239"/>
                    </a:lnTo>
                    <a:lnTo>
                      <a:pt x="60102" y="43981"/>
                    </a:lnTo>
                    <a:lnTo>
                      <a:pt x="68580" y="82295"/>
                    </a:lnTo>
                    <a:lnTo>
                      <a:pt x="68580" y="83819"/>
                    </a:lnTo>
                    <a:lnTo>
                      <a:pt x="64008" y="80771"/>
                    </a:lnTo>
                    <a:lnTo>
                      <a:pt x="62484" y="76199"/>
                    </a:lnTo>
                    <a:lnTo>
                      <a:pt x="62484" y="70103"/>
                    </a:lnTo>
                    <a:lnTo>
                      <a:pt x="60579" y="58221"/>
                    </a:lnTo>
                    <a:lnTo>
                      <a:pt x="59817" y="45910"/>
                    </a:lnTo>
                    <a:lnTo>
                      <a:pt x="74104" y="7429"/>
                    </a:lnTo>
                    <a:lnTo>
                      <a:pt x="89916" y="0"/>
                    </a:lnTo>
                    <a:lnTo>
                      <a:pt x="97607" y="214"/>
                    </a:lnTo>
                    <a:lnTo>
                      <a:pt x="122872" y="31432"/>
                    </a:lnTo>
                    <a:lnTo>
                      <a:pt x="126491" y="50291"/>
                    </a:lnTo>
                    <a:lnTo>
                      <a:pt x="126491" y="57388"/>
                    </a:lnTo>
                    <a:lnTo>
                      <a:pt x="126491" y="64769"/>
                    </a:lnTo>
                    <a:lnTo>
                      <a:pt x="126491" y="72151"/>
                    </a:lnTo>
                    <a:lnTo>
                      <a:pt x="126492" y="79247"/>
                    </a:lnTo>
                    <a:lnTo>
                      <a:pt x="126492" y="80771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9" name="Google Shape;10959;p127"/>
              <p:cNvSpPr/>
              <p:nvPr/>
            </p:nvSpPr>
            <p:spPr>
              <a:xfrm>
                <a:off x="5609844" y="3318128"/>
                <a:ext cx="219075" cy="195579"/>
              </a:xfrm>
              <a:custGeom>
                <a:rect b="b" l="l" r="r" t="t"/>
                <a:pathLst>
                  <a:path extrusionOk="0" h="195579" w="219075">
                    <a:moveTo>
                      <a:pt x="141732" y="57530"/>
                    </a:moveTo>
                    <a:lnTo>
                      <a:pt x="147828" y="51434"/>
                    </a:lnTo>
                    <a:lnTo>
                      <a:pt x="153924" y="43814"/>
                    </a:lnTo>
                    <a:lnTo>
                      <a:pt x="155448" y="36194"/>
                    </a:lnTo>
                    <a:lnTo>
                      <a:pt x="156972" y="31622"/>
                    </a:lnTo>
                    <a:lnTo>
                      <a:pt x="156972" y="25526"/>
                    </a:lnTo>
                    <a:lnTo>
                      <a:pt x="156972" y="20954"/>
                    </a:lnTo>
                    <a:lnTo>
                      <a:pt x="156972" y="14858"/>
                    </a:lnTo>
                    <a:lnTo>
                      <a:pt x="156972" y="10286"/>
                    </a:lnTo>
                    <a:lnTo>
                      <a:pt x="150876" y="5714"/>
                    </a:lnTo>
                    <a:lnTo>
                      <a:pt x="140946" y="1571"/>
                    </a:lnTo>
                    <a:lnTo>
                      <a:pt x="128587" y="0"/>
                    </a:lnTo>
                    <a:lnTo>
                      <a:pt x="115943" y="142"/>
                    </a:lnTo>
                    <a:lnTo>
                      <a:pt x="72771" y="15049"/>
                    </a:lnTo>
                    <a:lnTo>
                      <a:pt x="25931" y="48410"/>
                    </a:lnTo>
                    <a:lnTo>
                      <a:pt x="3881" y="83319"/>
                    </a:lnTo>
                    <a:lnTo>
                      <a:pt x="0" y="104774"/>
                    </a:lnTo>
                    <a:lnTo>
                      <a:pt x="381" y="121086"/>
                    </a:lnTo>
                    <a:lnTo>
                      <a:pt x="24384" y="161162"/>
                    </a:lnTo>
                    <a:lnTo>
                      <a:pt x="65746" y="189452"/>
                    </a:lnTo>
                    <a:lnTo>
                      <a:pt x="107108" y="195476"/>
                    </a:lnTo>
                    <a:lnTo>
                      <a:pt x="131064" y="193357"/>
                    </a:lnTo>
                    <a:lnTo>
                      <a:pt x="175260" y="176402"/>
                    </a:lnTo>
                    <a:lnTo>
                      <a:pt x="212764" y="139969"/>
                    </a:lnTo>
                    <a:lnTo>
                      <a:pt x="218646" y="104203"/>
                    </a:lnTo>
                    <a:lnTo>
                      <a:pt x="214503" y="86486"/>
                    </a:lnTo>
                    <a:lnTo>
                      <a:pt x="182546" y="39814"/>
                    </a:lnTo>
                    <a:lnTo>
                      <a:pt x="151780" y="16763"/>
                    </a:lnTo>
                    <a:lnTo>
                      <a:pt x="123444" y="4190"/>
                    </a:lnTo>
                    <a:lnTo>
                      <a:pt x="118872" y="1142"/>
                    </a:lnTo>
                  </a:path>
                </a:pathLst>
              </a:custGeom>
              <a:noFill/>
              <a:ln cap="flat" cmpd="sng" w="152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0" name="Google Shape;10960;p127"/>
              <p:cNvSpPr/>
              <p:nvPr/>
            </p:nvSpPr>
            <p:spPr>
              <a:xfrm>
                <a:off x="5687520" y="3190565"/>
                <a:ext cx="73660" cy="78739"/>
              </a:xfrm>
              <a:custGeom>
                <a:rect b="b" l="l" r="r" t="t"/>
                <a:pathLst>
                  <a:path extrusionOk="0" h="78739" w="73660">
                    <a:moveTo>
                      <a:pt x="33575" y="38790"/>
                    </a:moveTo>
                    <a:lnTo>
                      <a:pt x="37171" y="32384"/>
                    </a:lnTo>
                    <a:lnTo>
                      <a:pt x="40624" y="26408"/>
                    </a:lnTo>
                    <a:lnTo>
                      <a:pt x="43219" y="20145"/>
                    </a:lnTo>
                    <a:lnTo>
                      <a:pt x="44243" y="12882"/>
                    </a:lnTo>
                    <a:lnTo>
                      <a:pt x="44243" y="5262"/>
                    </a:lnTo>
                    <a:lnTo>
                      <a:pt x="42719" y="690"/>
                    </a:lnTo>
                    <a:lnTo>
                      <a:pt x="35099" y="690"/>
                    </a:lnTo>
                    <a:lnTo>
                      <a:pt x="28122" y="0"/>
                    </a:lnTo>
                    <a:lnTo>
                      <a:pt x="3476" y="31551"/>
                    </a:lnTo>
                    <a:lnTo>
                      <a:pt x="0" y="61912"/>
                    </a:lnTo>
                    <a:lnTo>
                      <a:pt x="809" y="69080"/>
                    </a:lnTo>
                    <a:lnTo>
                      <a:pt x="3905" y="74818"/>
                    </a:lnTo>
                    <a:lnTo>
                      <a:pt x="10715" y="78414"/>
                    </a:lnTo>
                    <a:lnTo>
                      <a:pt x="19050" y="77723"/>
                    </a:lnTo>
                    <a:lnTo>
                      <a:pt x="43291" y="42410"/>
                    </a:lnTo>
                    <a:lnTo>
                      <a:pt x="44243" y="22026"/>
                    </a:lnTo>
                    <a:lnTo>
                      <a:pt x="44243" y="18978"/>
                    </a:lnTo>
                    <a:lnTo>
                      <a:pt x="44243" y="17454"/>
                    </a:lnTo>
                    <a:lnTo>
                      <a:pt x="44243" y="15930"/>
                    </a:lnTo>
                    <a:lnTo>
                      <a:pt x="44386" y="25050"/>
                    </a:lnTo>
                    <a:lnTo>
                      <a:pt x="45386" y="34028"/>
                    </a:lnTo>
                    <a:lnTo>
                      <a:pt x="48101" y="42719"/>
                    </a:lnTo>
                    <a:lnTo>
                      <a:pt x="53387" y="50982"/>
                    </a:lnTo>
                    <a:lnTo>
                      <a:pt x="57959" y="57078"/>
                    </a:lnTo>
                    <a:lnTo>
                      <a:pt x="64055" y="58602"/>
                    </a:lnTo>
                    <a:lnTo>
                      <a:pt x="73199" y="58602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1" name="Google Shape;10961;p127"/>
              <p:cNvSpPr/>
              <p:nvPr/>
            </p:nvSpPr>
            <p:spPr>
              <a:xfrm>
                <a:off x="5768339" y="3168395"/>
                <a:ext cx="45720" cy="66039"/>
              </a:xfrm>
              <a:custGeom>
                <a:rect b="b" l="l" r="r" t="t"/>
                <a:pathLst>
                  <a:path extrusionOk="0" h="66039" w="45720">
                    <a:moveTo>
                      <a:pt x="3048" y="19812"/>
                    </a:moveTo>
                    <a:lnTo>
                      <a:pt x="1524" y="10668"/>
                    </a:lnTo>
                    <a:lnTo>
                      <a:pt x="0" y="9144"/>
                    </a:lnTo>
                    <a:lnTo>
                      <a:pt x="0" y="3048"/>
                    </a:lnTo>
                    <a:lnTo>
                      <a:pt x="6096" y="0"/>
                    </a:lnTo>
                    <a:lnTo>
                      <a:pt x="15240" y="0"/>
                    </a:lnTo>
                    <a:lnTo>
                      <a:pt x="21336" y="3048"/>
                    </a:lnTo>
                    <a:lnTo>
                      <a:pt x="32218" y="8572"/>
                    </a:lnTo>
                    <a:lnTo>
                      <a:pt x="39814" y="17526"/>
                    </a:lnTo>
                    <a:lnTo>
                      <a:pt x="44267" y="28765"/>
                    </a:lnTo>
                    <a:lnTo>
                      <a:pt x="45720" y="41148"/>
                    </a:lnTo>
                    <a:lnTo>
                      <a:pt x="45600" y="47315"/>
                    </a:lnTo>
                    <a:lnTo>
                      <a:pt x="44767" y="53911"/>
                    </a:lnTo>
                    <a:lnTo>
                      <a:pt x="42505" y="60221"/>
                    </a:lnTo>
                    <a:lnTo>
                      <a:pt x="38100" y="65532"/>
                    </a:lnTo>
                    <a:lnTo>
                      <a:pt x="35052" y="65532"/>
                    </a:lnTo>
                    <a:lnTo>
                      <a:pt x="33528" y="64008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2" name="Google Shape;10962;p127"/>
              <p:cNvSpPr/>
              <p:nvPr/>
            </p:nvSpPr>
            <p:spPr>
              <a:xfrm>
                <a:off x="5817679" y="3156203"/>
                <a:ext cx="48260" cy="79375"/>
              </a:xfrm>
              <a:custGeom>
                <a:rect b="b" l="l" r="r" t="t"/>
                <a:pathLst>
                  <a:path extrusionOk="0" h="79375" w="48260">
                    <a:moveTo>
                      <a:pt x="952" y="0"/>
                    </a:moveTo>
                    <a:lnTo>
                      <a:pt x="547" y="13311"/>
                    </a:lnTo>
                    <a:lnTo>
                      <a:pt x="0" y="27622"/>
                    </a:lnTo>
                    <a:lnTo>
                      <a:pt x="309" y="42219"/>
                    </a:lnTo>
                    <a:lnTo>
                      <a:pt x="23812" y="76200"/>
                    </a:lnTo>
                    <a:lnTo>
                      <a:pt x="31432" y="79248"/>
                    </a:lnTo>
                    <a:lnTo>
                      <a:pt x="40576" y="77723"/>
                    </a:lnTo>
                    <a:lnTo>
                      <a:pt x="48196" y="76199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3" name="Google Shape;10963;p127"/>
              <p:cNvSpPr/>
              <p:nvPr/>
            </p:nvSpPr>
            <p:spPr>
              <a:xfrm>
                <a:off x="5666231" y="3392424"/>
                <a:ext cx="127000" cy="83820"/>
              </a:xfrm>
              <a:custGeom>
                <a:rect b="b" l="l" r="r" t="t"/>
                <a:pathLst>
                  <a:path extrusionOk="0" h="83820" w="127000">
                    <a:moveTo>
                      <a:pt x="0" y="27432"/>
                    </a:moveTo>
                    <a:lnTo>
                      <a:pt x="14097" y="25741"/>
                    </a:lnTo>
                    <a:lnTo>
                      <a:pt x="27051" y="23050"/>
                    </a:lnTo>
                    <a:lnTo>
                      <a:pt x="39433" y="19502"/>
                    </a:lnTo>
                    <a:lnTo>
                      <a:pt x="51816" y="15240"/>
                    </a:lnTo>
                    <a:lnTo>
                      <a:pt x="63246" y="11811"/>
                    </a:lnTo>
                    <a:lnTo>
                      <a:pt x="74676" y="8382"/>
                    </a:lnTo>
                    <a:lnTo>
                      <a:pt x="86106" y="4953"/>
                    </a:lnTo>
                    <a:lnTo>
                      <a:pt x="97536" y="1524"/>
                    </a:lnTo>
                    <a:lnTo>
                      <a:pt x="100584" y="0"/>
                    </a:lnTo>
                    <a:lnTo>
                      <a:pt x="102108" y="0"/>
                    </a:lnTo>
                    <a:lnTo>
                      <a:pt x="103632" y="0"/>
                    </a:lnTo>
                    <a:lnTo>
                      <a:pt x="98298" y="7477"/>
                    </a:lnTo>
                    <a:lnTo>
                      <a:pt x="91821" y="14097"/>
                    </a:lnTo>
                    <a:lnTo>
                      <a:pt x="84772" y="20145"/>
                    </a:lnTo>
                    <a:lnTo>
                      <a:pt x="77724" y="25908"/>
                    </a:lnTo>
                    <a:lnTo>
                      <a:pt x="67698" y="35980"/>
                    </a:lnTo>
                    <a:lnTo>
                      <a:pt x="58102" y="45910"/>
                    </a:lnTo>
                    <a:lnTo>
                      <a:pt x="48791" y="56126"/>
                    </a:lnTo>
                    <a:lnTo>
                      <a:pt x="39624" y="67056"/>
                    </a:lnTo>
                    <a:lnTo>
                      <a:pt x="35052" y="71628"/>
                    </a:lnTo>
                    <a:lnTo>
                      <a:pt x="30480" y="77724"/>
                    </a:lnTo>
                    <a:lnTo>
                      <a:pt x="25908" y="83820"/>
                    </a:lnTo>
                    <a:lnTo>
                      <a:pt x="40790" y="83558"/>
                    </a:lnTo>
                    <a:lnTo>
                      <a:pt x="55816" y="82867"/>
                    </a:lnTo>
                    <a:lnTo>
                      <a:pt x="97774" y="78652"/>
                    </a:lnTo>
                    <a:lnTo>
                      <a:pt x="117300" y="73271"/>
                    </a:lnTo>
                    <a:lnTo>
                      <a:pt x="126491" y="68580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64" name="Google Shape;10964;p127"/>
            <p:cNvGrpSpPr/>
            <p:nvPr/>
          </p:nvGrpSpPr>
          <p:grpSpPr>
            <a:xfrm>
              <a:off x="6214872" y="3122676"/>
              <a:ext cx="425195" cy="176783"/>
              <a:chOff x="6214872" y="3122676"/>
              <a:chExt cx="425195" cy="176783"/>
            </a:xfrm>
          </p:grpSpPr>
          <p:pic>
            <p:nvPicPr>
              <p:cNvPr id="10965" name="Google Shape;10965;p127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6214872" y="3122676"/>
                <a:ext cx="173735" cy="1767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66" name="Google Shape;10966;p127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6408610" y="3139439"/>
                <a:ext cx="231457" cy="1298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967" name="Google Shape;10967;p127"/>
            <p:cNvGrpSpPr/>
            <p:nvPr/>
          </p:nvGrpSpPr>
          <p:grpSpPr>
            <a:xfrm>
              <a:off x="6774989" y="2804159"/>
              <a:ext cx="701754" cy="617220"/>
              <a:chOff x="6774989" y="2804159"/>
              <a:chExt cx="701754" cy="617220"/>
            </a:xfrm>
          </p:grpSpPr>
          <p:sp>
            <p:nvSpPr>
              <p:cNvPr id="10968" name="Google Shape;10968;p127"/>
              <p:cNvSpPr/>
              <p:nvPr/>
            </p:nvSpPr>
            <p:spPr>
              <a:xfrm>
                <a:off x="6774989" y="2971800"/>
                <a:ext cx="144145" cy="449579"/>
              </a:xfrm>
              <a:custGeom>
                <a:rect b="b" l="l" r="r" t="t"/>
                <a:pathLst>
                  <a:path extrusionOk="0" h="449579" w="144145">
                    <a:moveTo>
                      <a:pt x="44910" y="0"/>
                    </a:moveTo>
                    <a:lnTo>
                      <a:pt x="26050" y="34480"/>
                    </a:lnTo>
                    <a:lnTo>
                      <a:pt x="17478" y="74676"/>
                    </a:lnTo>
                    <a:lnTo>
                      <a:pt x="6810" y="143446"/>
                    </a:lnTo>
                    <a:lnTo>
                      <a:pt x="714" y="213359"/>
                    </a:lnTo>
                    <a:lnTo>
                      <a:pt x="0" y="244697"/>
                    </a:lnTo>
                    <a:lnTo>
                      <a:pt x="714" y="276605"/>
                    </a:lnTo>
                    <a:lnTo>
                      <a:pt x="9858" y="339852"/>
                    </a:lnTo>
                    <a:lnTo>
                      <a:pt x="26050" y="381571"/>
                    </a:lnTo>
                    <a:lnTo>
                      <a:pt x="52530" y="417576"/>
                    </a:lnTo>
                    <a:lnTo>
                      <a:pt x="94535" y="443507"/>
                    </a:lnTo>
                    <a:lnTo>
                      <a:pt x="120396" y="449270"/>
                    </a:lnTo>
                    <a:lnTo>
                      <a:pt x="128349" y="448627"/>
                    </a:lnTo>
                    <a:lnTo>
                      <a:pt x="135731" y="446555"/>
                    </a:lnTo>
                    <a:lnTo>
                      <a:pt x="143970" y="443484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9" name="Google Shape;10969;p127"/>
              <p:cNvSpPr/>
              <p:nvPr/>
            </p:nvSpPr>
            <p:spPr>
              <a:xfrm>
                <a:off x="6874764" y="2804159"/>
                <a:ext cx="601979" cy="554989"/>
              </a:xfrm>
              <a:custGeom>
                <a:rect b="b" l="l" r="r" t="t"/>
                <a:pathLst>
                  <a:path extrusionOk="0" h="554989" w="601979">
                    <a:moveTo>
                      <a:pt x="12192" y="504443"/>
                    </a:moveTo>
                    <a:lnTo>
                      <a:pt x="13311" y="497562"/>
                    </a:lnTo>
                    <a:lnTo>
                      <a:pt x="14287" y="490537"/>
                    </a:lnTo>
                    <a:lnTo>
                      <a:pt x="14978" y="483227"/>
                    </a:lnTo>
                    <a:lnTo>
                      <a:pt x="15240" y="475487"/>
                    </a:lnTo>
                    <a:lnTo>
                      <a:pt x="14358" y="465200"/>
                    </a:lnTo>
                    <a:lnTo>
                      <a:pt x="13906" y="454913"/>
                    </a:lnTo>
                    <a:lnTo>
                      <a:pt x="13739" y="444626"/>
                    </a:lnTo>
                    <a:lnTo>
                      <a:pt x="13716" y="434339"/>
                    </a:lnTo>
                    <a:lnTo>
                      <a:pt x="13215" y="412622"/>
                    </a:lnTo>
                    <a:lnTo>
                      <a:pt x="12001" y="390905"/>
                    </a:lnTo>
                    <a:lnTo>
                      <a:pt x="10501" y="369188"/>
                    </a:lnTo>
                    <a:lnTo>
                      <a:pt x="9144" y="347471"/>
                    </a:lnTo>
                    <a:lnTo>
                      <a:pt x="8262" y="330350"/>
                    </a:lnTo>
                    <a:lnTo>
                      <a:pt x="7810" y="313372"/>
                    </a:lnTo>
                    <a:lnTo>
                      <a:pt x="7643" y="296679"/>
                    </a:lnTo>
                    <a:lnTo>
                      <a:pt x="7620" y="280415"/>
                    </a:lnTo>
                    <a:lnTo>
                      <a:pt x="8143" y="266057"/>
                    </a:lnTo>
                    <a:lnTo>
                      <a:pt x="13716" y="225551"/>
                    </a:lnTo>
                    <a:lnTo>
                      <a:pt x="22502" y="187832"/>
                    </a:lnTo>
                    <a:lnTo>
                      <a:pt x="25908" y="175259"/>
                    </a:lnTo>
                    <a:lnTo>
                      <a:pt x="28408" y="164711"/>
                    </a:lnTo>
                    <a:lnTo>
                      <a:pt x="31051" y="153733"/>
                    </a:lnTo>
                    <a:lnTo>
                      <a:pt x="33408" y="142470"/>
                    </a:lnTo>
                    <a:lnTo>
                      <a:pt x="35052" y="131063"/>
                    </a:lnTo>
                    <a:lnTo>
                      <a:pt x="37076" y="121919"/>
                    </a:lnTo>
                    <a:lnTo>
                      <a:pt x="38671" y="112775"/>
                    </a:lnTo>
                    <a:lnTo>
                      <a:pt x="39981" y="103631"/>
                    </a:lnTo>
                    <a:lnTo>
                      <a:pt x="41148" y="94487"/>
                    </a:lnTo>
                    <a:lnTo>
                      <a:pt x="42338" y="87653"/>
                    </a:lnTo>
                    <a:lnTo>
                      <a:pt x="43815" y="80962"/>
                    </a:lnTo>
                    <a:lnTo>
                      <a:pt x="45862" y="74556"/>
                    </a:lnTo>
                    <a:lnTo>
                      <a:pt x="48768" y="68580"/>
                    </a:lnTo>
                    <a:lnTo>
                      <a:pt x="50292" y="62483"/>
                    </a:lnTo>
                    <a:lnTo>
                      <a:pt x="54864" y="57911"/>
                    </a:lnTo>
                    <a:lnTo>
                      <a:pt x="59436" y="53339"/>
                    </a:lnTo>
                    <a:lnTo>
                      <a:pt x="65532" y="50291"/>
                    </a:lnTo>
                    <a:lnTo>
                      <a:pt x="70104" y="48767"/>
                    </a:lnTo>
                    <a:lnTo>
                      <a:pt x="76200" y="48767"/>
                    </a:lnTo>
                    <a:lnTo>
                      <a:pt x="83319" y="47886"/>
                    </a:lnTo>
                    <a:lnTo>
                      <a:pt x="90868" y="47434"/>
                    </a:lnTo>
                    <a:lnTo>
                      <a:pt x="98702" y="47267"/>
                    </a:lnTo>
                    <a:lnTo>
                      <a:pt x="106680" y="47243"/>
                    </a:lnTo>
                    <a:lnTo>
                      <a:pt x="132087" y="44457"/>
                    </a:lnTo>
                    <a:lnTo>
                      <a:pt x="157924" y="40957"/>
                    </a:lnTo>
                    <a:lnTo>
                      <a:pt x="184046" y="37171"/>
                    </a:lnTo>
                    <a:lnTo>
                      <a:pt x="210311" y="33528"/>
                    </a:lnTo>
                    <a:lnTo>
                      <a:pt x="223146" y="31480"/>
                    </a:lnTo>
                    <a:lnTo>
                      <a:pt x="236410" y="29718"/>
                    </a:lnTo>
                    <a:lnTo>
                      <a:pt x="249959" y="27955"/>
                    </a:lnTo>
                    <a:lnTo>
                      <a:pt x="263652" y="25907"/>
                    </a:lnTo>
                    <a:lnTo>
                      <a:pt x="277391" y="24503"/>
                    </a:lnTo>
                    <a:lnTo>
                      <a:pt x="291274" y="22669"/>
                    </a:lnTo>
                    <a:lnTo>
                      <a:pt x="305442" y="20550"/>
                    </a:lnTo>
                    <a:lnTo>
                      <a:pt x="320040" y="18287"/>
                    </a:lnTo>
                    <a:lnTo>
                      <a:pt x="353448" y="15787"/>
                    </a:lnTo>
                    <a:lnTo>
                      <a:pt x="387286" y="13144"/>
                    </a:lnTo>
                    <a:lnTo>
                      <a:pt x="421409" y="10787"/>
                    </a:lnTo>
                    <a:lnTo>
                      <a:pt x="455676" y="9143"/>
                    </a:lnTo>
                    <a:lnTo>
                      <a:pt x="467106" y="8667"/>
                    </a:lnTo>
                    <a:lnTo>
                      <a:pt x="478535" y="7619"/>
                    </a:lnTo>
                    <a:lnTo>
                      <a:pt x="489965" y="6572"/>
                    </a:lnTo>
                    <a:lnTo>
                      <a:pt x="501396" y="6095"/>
                    </a:lnTo>
                    <a:lnTo>
                      <a:pt x="511706" y="4976"/>
                    </a:lnTo>
                    <a:lnTo>
                      <a:pt x="522160" y="4000"/>
                    </a:lnTo>
                    <a:lnTo>
                      <a:pt x="532899" y="3309"/>
                    </a:lnTo>
                    <a:lnTo>
                      <a:pt x="544068" y="3047"/>
                    </a:lnTo>
                    <a:lnTo>
                      <a:pt x="552092" y="2166"/>
                    </a:lnTo>
                    <a:lnTo>
                      <a:pt x="560260" y="1714"/>
                    </a:lnTo>
                    <a:lnTo>
                      <a:pt x="568713" y="1547"/>
                    </a:lnTo>
                    <a:lnTo>
                      <a:pt x="577596" y="1523"/>
                    </a:lnTo>
                    <a:lnTo>
                      <a:pt x="580644" y="1523"/>
                    </a:lnTo>
                    <a:lnTo>
                      <a:pt x="591311" y="0"/>
                    </a:lnTo>
                    <a:lnTo>
                      <a:pt x="594359" y="3047"/>
                    </a:lnTo>
                    <a:lnTo>
                      <a:pt x="595883" y="4571"/>
                    </a:lnTo>
                    <a:lnTo>
                      <a:pt x="595883" y="7619"/>
                    </a:lnTo>
                    <a:lnTo>
                      <a:pt x="595883" y="9143"/>
                    </a:lnTo>
                    <a:lnTo>
                      <a:pt x="597407" y="15239"/>
                    </a:lnTo>
                    <a:lnTo>
                      <a:pt x="598931" y="21335"/>
                    </a:lnTo>
                    <a:lnTo>
                      <a:pt x="601979" y="54863"/>
                    </a:lnTo>
                    <a:lnTo>
                      <a:pt x="601741" y="66055"/>
                    </a:lnTo>
                    <a:lnTo>
                      <a:pt x="601217" y="76961"/>
                    </a:lnTo>
                    <a:lnTo>
                      <a:pt x="600694" y="87868"/>
                    </a:lnTo>
                    <a:lnTo>
                      <a:pt x="600455" y="99059"/>
                    </a:lnTo>
                    <a:lnTo>
                      <a:pt x="599336" y="112775"/>
                    </a:lnTo>
                    <a:lnTo>
                      <a:pt x="598360" y="126491"/>
                    </a:lnTo>
                    <a:lnTo>
                      <a:pt x="597669" y="140207"/>
                    </a:lnTo>
                    <a:lnTo>
                      <a:pt x="597407" y="153923"/>
                    </a:lnTo>
                    <a:lnTo>
                      <a:pt x="596264" y="166496"/>
                    </a:lnTo>
                    <a:lnTo>
                      <a:pt x="595121" y="179069"/>
                    </a:lnTo>
                    <a:lnTo>
                      <a:pt x="593978" y="191642"/>
                    </a:lnTo>
                    <a:lnTo>
                      <a:pt x="592835" y="204215"/>
                    </a:lnTo>
                    <a:lnTo>
                      <a:pt x="592359" y="216527"/>
                    </a:lnTo>
                    <a:lnTo>
                      <a:pt x="591311" y="228409"/>
                    </a:lnTo>
                    <a:lnTo>
                      <a:pt x="590264" y="240006"/>
                    </a:lnTo>
                    <a:lnTo>
                      <a:pt x="589787" y="251459"/>
                    </a:lnTo>
                    <a:lnTo>
                      <a:pt x="588906" y="264032"/>
                    </a:lnTo>
                    <a:lnTo>
                      <a:pt x="588454" y="276605"/>
                    </a:lnTo>
                    <a:lnTo>
                      <a:pt x="588287" y="289178"/>
                    </a:lnTo>
                    <a:lnTo>
                      <a:pt x="588264" y="301751"/>
                    </a:lnTo>
                    <a:lnTo>
                      <a:pt x="588264" y="312038"/>
                    </a:lnTo>
                    <a:lnTo>
                      <a:pt x="588264" y="322325"/>
                    </a:lnTo>
                    <a:lnTo>
                      <a:pt x="588264" y="332612"/>
                    </a:lnTo>
                    <a:lnTo>
                      <a:pt x="588264" y="342899"/>
                    </a:lnTo>
                    <a:lnTo>
                      <a:pt x="587978" y="352948"/>
                    </a:lnTo>
                    <a:lnTo>
                      <a:pt x="587121" y="362711"/>
                    </a:lnTo>
                    <a:lnTo>
                      <a:pt x="585692" y="372475"/>
                    </a:lnTo>
                    <a:lnTo>
                      <a:pt x="583692" y="382523"/>
                    </a:lnTo>
                    <a:lnTo>
                      <a:pt x="582287" y="391906"/>
                    </a:lnTo>
                    <a:lnTo>
                      <a:pt x="580453" y="401573"/>
                    </a:lnTo>
                    <a:lnTo>
                      <a:pt x="578334" y="411241"/>
                    </a:lnTo>
                    <a:lnTo>
                      <a:pt x="576072" y="420623"/>
                    </a:lnTo>
                    <a:lnTo>
                      <a:pt x="575143" y="428601"/>
                    </a:lnTo>
                    <a:lnTo>
                      <a:pt x="574357" y="436435"/>
                    </a:lnTo>
                    <a:lnTo>
                      <a:pt x="573285" y="443984"/>
                    </a:lnTo>
                    <a:lnTo>
                      <a:pt x="571500" y="451103"/>
                    </a:lnTo>
                    <a:lnTo>
                      <a:pt x="569976" y="458723"/>
                    </a:lnTo>
                    <a:lnTo>
                      <a:pt x="568452" y="466343"/>
                    </a:lnTo>
                    <a:lnTo>
                      <a:pt x="566928" y="473963"/>
                    </a:lnTo>
                    <a:lnTo>
                      <a:pt x="565404" y="483107"/>
                    </a:lnTo>
                    <a:lnTo>
                      <a:pt x="563879" y="490727"/>
                    </a:lnTo>
                    <a:lnTo>
                      <a:pt x="562355" y="498347"/>
                    </a:lnTo>
                    <a:lnTo>
                      <a:pt x="562355" y="501395"/>
                    </a:lnTo>
                    <a:lnTo>
                      <a:pt x="560831" y="504443"/>
                    </a:lnTo>
                    <a:lnTo>
                      <a:pt x="560831" y="507491"/>
                    </a:lnTo>
                    <a:lnTo>
                      <a:pt x="560831" y="509015"/>
                    </a:lnTo>
                    <a:lnTo>
                      <a:pt x="560831" y="510539"/>
                    </a:lnTo>
                    <a:lnTo>
                      <a:pt x="559307" y="510539"/>
                    </a:lnTo>
                    <a:lnTo>
                      <a:pt x="557783" y="512063"/>
                    </a:lnTo>
                    <a:lnTo>
                      <a:pt x="551687" y="513587"/>
                    </a:lnTo>
                    <a:lnTo>
                      <a:pt x="550164" y="513587"/>
                    </a:lnTo>
                    <a:lnTo>
                      <a:pt x="540758" y="517659"/>
                    </a:lnTo>
                    <a:lnTo>
                      <a:pt x="530923" y="521017"/>
                    </a:lnTo>
                    <a:lnTo>
                      <a:pt x="520803" y="524089"/>
                    </a:lnTo>
                    <a:lnTo>
                      <a:pt x="510540" y="527303"/>
                    </a:lnTo>
                    <a:lnTo>
                      <a:pt x="477773" y="536090"/>
                    </a:lnTo>
                    <a:lnTo>
                      <a:pt x="470915" y="537400"/>
                    </a:lnTo>
                    <a:lnTo>
                      <a:pt x="464058" y="538995"/>
                    </a:lnTo>
                    <a:lnTo>
                      <a:pt x="457200" y="541019"/>
                    </a:lnTo>
                    <a:lnTo>
                      <a:pt x="446008" y="542162"/>
                    </a:lnTo>
                    <a:lnTo>
                      <a:pt x="435102" y="543305"/>
                    </a:lnTo>
                    <a:lnTo>
                      <a:pt x="424195" y="544448"/>
                    </a:lnTo>
                    <a:lnTo>
                      <a:pt x="413004" y="545591"/>
                    </a:lnTo>
                    <a:lnTo>
                      <a:pt x="312420" y="545591"/>
                    </a:lnTo>
                    <a:lnTo>
                      <a:pt x="298942" y="545615"/>
                    </a:lnTo>
                    <a:lnTo>
                      <a:pt x="285750" y="545782"/>
                    </a:lnTo>
                    <a:lnTo>
                      <a:pt x="272557" y="546234"/>
                    </a:lnTo>
                    <a:lnTo>
                      <a:pt x="259080" y="547115"/>
                    </a:lnTo>
                    <a:lnTo>
                      <a:pt x="248793" y="546877"/>
                    </a:lnTo>
                    <a:lnTo>
                      <a:pt x="238506" y="546353"/>
                    </a:lnTo>
                    <a:lnTo>
                      <a:pt x="228219" y="545830"/>
                    </a:lnTo>
                    <a:lnTo>
                      <a:pt x="217932" y="545591"/>
                    </a:lnTo>
                    <a:lnTo>
                      <a:pt x="206501" y="545806"/>
                    </a:lnTo>
                    <a:lnTo>
                      <a:pt x="195071" y="546163"/>
                    </a:lnTo>
                    <a:lnTo>
                      <a:pt x="183641" y="546234"/>
                    </a:lnTo>
                    <a:lnTo>
                      <a:pt x="172211" y="545591"/>
                    </a:lnTo>
                    <a:lnTo>
                      <a:pt x="162829" y="543305"/>
                    </a:lnTo>
                    <a:lnTo>
                      <a:pt x="153161" y="541019"/>
                    </a:lnTo>
                    <a:lnTo>
                      <a:pt x="143494" y="538733"/>
                    </a:lnTo>
                    <a:lnTo>
                      <a:pt x="134112" y="536447"/>
                    </a:lnTo>
                    <a:lnTo>
                      <a:pt x="125206" y="535566"/>
                    </a:lnTo>
                    <a:lnTo>
                      <a:pt x="116586" y="535114"/>
                    </a:lnTo>
                    <a:lnTo>
                      <a:pt x="107965" y="534947"/>
                    </a:lnTo>
                    <a:lnTo>
                      <a:pt x="99060" y="534923"/>
                    </a:lnTo>
                    <a:lnTo>
                      <a:pt x="89916" y="534971"/>
                    </a:lnTo>
                    <a:lnTo>
                      <a:pt x="80772" y="535304"/>
                    </a:lnTo>
                    <a:lnTo>
                      <a:pt x="71628" y="536209"/>
                    </a:lnTo>
                    <a:lnTo>
                      <a:pt x="62484" y="537971"/>
                    </a:lnTo>
                    <a:lnTo>
                      <a:pt x="53340" y="539495"/>
                    </a:lnTo>
                    <a:lnTo>
                      <a:pt x="45720" y="541019"/>
                    </a:lnTo>
                    <a:lnTo>
                      <a:pt x="38100" y="542543"/>
                    </a:lnTo>
                    <a:lnTo>
                      <a:pt x="33528" y="542543"/>
                    </a:lnTo>
                    <a:lnTo>
                      <a:pt x="28956" y="544067"/>
                    </a:lnTo>
                    <a:lnTo>
                      <a:pt x="25908" y="545591"/>
                    </a:lnTo>
                    <a:lnTo>
                      <a:pt x="19812" y="547115"/>
                    </a:lnTo>
                    <a:lnTo>
                      <a:pt x="15240" y="547115"/>
                    </a:lnTo>
                    <a:lnTo>
                      <a:pt x="10668" y="550163"/>
                    </a:lnTo>
                    <a:lnTo>
                      <a:pt x="7620" y="551687"/>
                    </a:lnTo>
                    <a:lnTo>
                      <a:pt x="4572" y="553211"/>
                    </a:lnTo>
                    <a:lnTo>
                      <a:pt x="1524" y="554735"/>
                    </a:lnTo>
                    <a:lnTo>
                      <a:pt x="0" y="554735"/>
                    </a:lnTo>
                    <a:lnTo>
                      <a:pt x="1524" y="547115"/>
                    </a:lnTo>
                    <a:lnTo>
                      <a:pt x="4572" y="539495"/>
                    </a:lnTo>
                    <a:lnTo>
                      <a:pt x="4572" y="533399"/>
                    </a:lnTo>
                    <a:lnTo>
                      <a:pt x="6357" y="520826"/>
                    </a:lnTo>
                    <a:lnTo>
                      <a:pt x="7429" y="508253"/>
                    </a:lnTo>
                    <a:lnTo>
                      <a:pt x="8215" y="495680"/>
                    </a:lnTo>
                    <a:lnTo>
                      <a:pt x="9144" y="483107"/>
                    </a:lnTo>
                    <a:lnTo>
                      <a:pt x="9191" y="471916"/>
                    </a:lnTo>
                    <a:lnTo>
                      <a:pt x="9525" y="461009"/>
                    </a:lnTo>
                    <a:lnTo>
                      <a:pt x="10429" y="450103"/>
                    </a:lnTo>
                    <a:lnTo>
                      <a:pt x="12192" y="438911"/>
                    </a:lnTo>
                    <a:lnTo>
                      <a:pt x="12192" y="429767"/>
                    </a:lnTo>
                    <a:lnTo>
                      <a:pt x="12192" y="426719"/>
                    </a:lnTo>
                    <a:lnTo>
                      <a:pt x="13716" y="422147"/>
                    </a:lnTo>
                  </a:path>
                </a:pathLst>
              </a:custGeom>
              <a:noFill/>
              <a:ln cap="flat" cmpd="sng" w="152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970" name="Google Shape;10970;p127"/>
              <p:cNvPicPr preferRelativeResize="0"/>
              <p:nvPr/>
            </p:nvPicPr>
            <p:blipFill rotWithShape="1">
              <a:blip r:embed="rId51">
                <a:alphaModFix/>
              </a:blip>
              <a:srcRect b="0" l="0" r="0" t="0"/>
              <a:stretch/>
            </p:blipFill>
            <p:spPr>
              <a:xfrm>
                <a:off x="6992112" y="3143845"/>
                <a:ext cx="126492" cy="1175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71" name="Google Shape;10971;p127"/>
              <p:cNvPicPr preferRelativeResize="0"/>
              <p:nvPr/>
            </p:nvPicPr>
            <p:blipFill rotWithShape="1">
              <a:blip r:embed="rId52">
                <a:alphaModFix/>
              </a:blip>
              <a:srcRect b="0" l="0" r="0" t="0"/>
              <a:stretch/>
            </p:blipFill>
            <p:spPr>
              <a:xfrm>
                <a:off x="7142988" y="3019044"/>
                <a:ext cx="172211" cy="2407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972" name="Google Shape;10972;p127"/>
              <p:cNvSpPr/>
              <p:nvPr/>
            </p:nvSpPr>
            <p:spPr>
              <a:xfrm>
                <a:off x="7318248" y="2999232"/>
                <a:ext cx="64134" cy="248919"/>
              </a:xfrm>
              <a:custGeom>
                <a:rect b="b" l="l" r="r" t="t"/>
                <a:pathLst>
                  <a:path extrusionOk="0" h="248919" w="64134">
                    <a:moveTo>
                      <a:pt x="21335" y="0"/>
                    </a:moveTo>
                    <a:lnTo>
                      <a:pt x="53054" y="36218"/>
                    </a:lnTo>
                    <a:lnTo>
                      <a:pt x="62864" y="74628"/>
                    </a:lnTo>
                    <a:lnTo>
                      <a:pt x="64007" y="96773"/>
                    </a:lnTo>
                    <a:lnTo>
                      <a:pt x="62864" y="118919"/>
                    </a:lnTo>
                    <a:lnTo>
                      <a:pt x="51982" y="167092"/>
                    </a:lnTo>
                    <a:lnTo>
                      <a:pt x="26217" y="221432"/>
                    </a:lnTo>
                    <a:lnTo>
                      <a:pt x="4571" y="243840"/>
                    </a:lnTo>
                    <a:lnTo>
                      <a:pt x="3047" y="246888"/>
                    </a:lnTo>
                    <a:lnTo>
                      <a:pt x="0" y="248411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3" name="Google Shape;10973;p127"/>
              <p:cNvSpPr/>
              <p:nvPr/>
            </p:nvSpPr>
            <p:spPr>
              <a:xfrm>
                <a:off x="6962656" y="3067811"/>
                <a:ext cx="114934" cy="252095"/>
              </a:xfrm>
              <a:custGeom>
                <a:rect b="b" l="l" r="r" t="t"/>
                <a:pathLst>
                  <a:path extrusionOk="0" h="252095" w="114934">
                    <a:moveTo>
                      <a:pt x="41648" y="0"/>
                    </a:moveTo>
                    <a:lnTo>
                      <a:pt x="14216" y="30646"/>
                    </a:lnTo>
                    <a:lnTo>
                      <a:pt x="4143" y="71747"/>
                    </a:lnTo>
                    <a:lnTo>
                      <a:pt x="0" y="122467"/>
                    </a:lnTo>
                    <a:lnTo>
                      <a:pt x="500" y="147828"/>
                    </a:lnTo>
                    <a:lnTo>
                      <a:pt x="4881" y="191452"/>
                    </a:lnTo>
                    <a:lnTo>
                      <a:pt x="21836" y="231648"/>
                    </a:lnTo>
                    <a:lnTo>
                      <a:pt x="59769" y="251579"/>
                    </a:lnTo>
                    <a:lnTo>
                      <a:pt x="75176" y="251459"/>
                    </a:lnTo>
                    <a:lnTo>
                      <a:pt x="88010" y="250459"/>
                    </a:lnTo>
                    <a:lnTo>
                      <a:pt x="97845" y="249174"/>
                    </a:lnTo>
                    <a:lnTo>
                      <a:pt x="106251" y="246745"/>
                    </a:lnTo>
                    <a:lnTo>
                      <a:pt x="114800" y="242316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974" name="Google Shape;10974;p127"/>
              <p:cNvPicPr preferRelativeResize="0"/>
              <p:nvPr/>
            </p:nvPicPr>
            <p:blipFill rotWithShape="1">
              <a:blip r:embed="rId53">
                <a:alphaModFix/>
              </a:blip>
              <a:srcRect b="0" l="0" r="0" t="0"/>
              <a:stretch/>
            </p:blipFill>
            <p:spPr>
              <a:xfrm>
                <a:off x="7379208" y="2886456"/>
                <a:ext cx="68580" cy="868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975" name="Google Shape;10975;p127"/>
              <p:cNvSpPr/>
              <p:nvPr/>
            </p:nvSpPr>
            <p:spPr>
              <a:xfrm>
                <a:off x="7046976" y="3325368"/>
                <a:ext cx="260984" cy="71754"/>
              </a:xfrm>
              <a:custGeom>
                <a:rect b="b" l="l" r="r" t="t"/>
                <a:pathLst>
                  <a:path extrusionOk="0" h="71754" w="260984">
                    <a:moveTo>
                      <a:pt x="0" y="60960"/>
                    </a:moveTo>
                    <a:lnTo>
                      <a:pt x="9834" y="64555"/>
                    </a:lnTo>
                    <a:lnTo>
                      <a:pt x="19240" y="68008"/>
                    </a:lnTo>
                    <a:lnTo>
                      <a:pt x="28932" y="70604"/>
                    </a:lnTo>
                    <a:lnTo>
                      <a:pt x="39624" y="71628"/>
                    </a:lnTo>
                    <a:lnTo>
                      <a:pt x="51435" y="71270"/>
                    </a:lnTo>
                    <a:lnTo>
                      <a:pt x="62102" y="69913"/>
                    </a:lnTo>
                    <a:lnTo>
                      <a:pt x="72199" y="67127"/>
                    </a:lnTo>
                    <a:lnTo>
                      <a:pt x="82296" y="62484"/>
                    </a:lnTo>
                    <a:lnTo>
                      <a:pt x="91178" y="58554"/>
                    </a:lnTo>
                    <a:lnTo>
                      <a:pt x="99631" y="53911"/>
                    </a:lnTo>
                    <a:lnTo>
                      <a:pt x="107799" y="48982"/>
                    </a:lnTo>
                    <a:lnTo>
                      <a:pt x="115824" y="44196"/>
                    </a:lnTo>
                    <a:lnTo>
                      <a:pt x="120396" y="41148"/>
                    </a:lnTo>
                    <a:lnTo>
                      <a:pt x="126491" y="38100"/>
                    </a:lnTo>
                    <a:lnTo>
                      <a:pt x="132588" y="39624"/>
                    </a:lnTo>
                    <a:lnTo>
                      <a:pt x="137160" y="41148"/>
                    </a:lnTo>
                    <a:lnTo>
                      <a:pt x="140208" y="45720"/>
                    </a:lnTo>
                    <a:lnTo>
                      <a:pt x="141732" y="50292"/>
                    </a:lnTo>
                    <a:lnTo>
                      <a:pt x="144779" y="53340"/>
                    </a:lnTo>
                    <a:lnTo>
                      <a:pt x="144779" y="56388"/>
                    </a:lnTo>
                    <a:lnTo>
                      <a:pt x="147828" y="59436"/>
                    </a:lnTo>
                    <a:lnTo>
                      <a:pt x="147828" y="60960"/>
                    </a:lnTo>
                    <a:lnTo>
                      <a:pt x="153924" y="59436"/>
                    </a:lnTo>
                    <a:lnTo>
                      <a:pt x="155448" y="56388"/>
                    </a:lnTo>
                    <a:lnTo>
                      <a:pt x="161543" y="53340"/>
                    </a:lnTo>
                    <a:lnTo>
                      <a:pt x="168425" y="47672"/>
                    </a:lnTo>
                    <a:lnTo>
                      <a:pt x="204977" y="30480"/>
                    </a:lnTo>
                    <a:lnTo>
                      <a:pt x="212788" y="30527"/>
                    </a:lnTo>
                    <a:lnTo>
                      <a:pt x="219456" y="32004"/>
                    </a:lnTo>
                    <a:lnTo>
                      <a:pt x="227076" y="33528"/>
                    </a:lnTo>
                    <a:lnTo>
                      <a:pt x="233172" y="36576"/>
                    </a:lnTo>
                    <a:lnTo>
                      <a:pt x="240792" y="35052"/>
                    </a:lnTo>
                    <a:lnTo>
                      <a:pt x="248411" y="35052"/>
                    </a:lnTo>
                    <a:lnTo>
                      <a:pt x="254507" y="28956"/>
                    </a:lnTo>
                    <a:lnTo>
                      <a:pt x="257556" y="22860"/>
                    </a:lnTo>
                    <a:lnTo>
                      <a:pt x="260532" y="17145"/>
                    </a:lnTo>
                    <a:lnTo>
                      <a:pt x="260794" y="11430"/>
                    </a:lnTo>
                    <a:lnTo>
                      <a:pt x="259056" y="5715"/>
                    </a:lnTo>
                    <a:lnTo>
                      <a:pt x="256031" y="0"/>
                    </a:lnTo>
                  </a:path>
                </a:pathLst>
              </a:custGeom>
              <a:noFill/>
              <a:ln cap="flat" cmpd="sng" w="152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976" name="Google Shape;10976;p127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7630668" y="3023615"/>
              <a:ext cx="132588" cy="16306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77" name="Google Shape;10977;p127"/>
            <p:cNvGrpSpPr/>
            <p:nvPr/>
          </p:nvGrpSpPr>
          <p:grpSpPr>
            <a:xfrm>
              <a:off x="7949183" y="2849880"/>
              <a:ext cx="556133" cy="352234"/>
              <a:chOff x="7949183" y="2849880"/>
              <a:chExt cx="556133" cy="352234"/>
            </a:xfrm>
          </p:grpSpPr>
          <p:pic>
            <p:nvPicPr>
              <p:cNvPr id="10978" name="Google Shape;10978;p127"/>
              <p:cNvPicPr preferRelativeResize="0"/>
              <p:nvPr/>
            </p:nvPicPr>
            <p:blipFill rotWithShape="1">
              <a:blip r:embed="rId55">
                <a:alphaModFix/>
              </a:blip>
              <a:srcRect b="0" l="0" r="0" t="0"/>
              <a:stretch/>
            </p:blipFill>
            <p:spPr>
              <a:xfrm>
                <a:off x="7949183" y="2968752"/>
                <a:ext cx="211835" cy="2333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79" name="Google Shape;10979;p127"/>
              <p:cNvPicPr preferRelativeResize="0"/>
              <p:nvPr/>
            </p:nvPicPr>
            <p:blipFill rotWithShape="1">
              <a:blip r:embed="rId56">
                <a:alphaModFix/>
              </a:blip>
              <a:srcRect b="0" l="0" r="0" t="0"/>
              <a:stretch/>
            </p:blipFill>
            <p:spPr>
              <a:xfrm>
                <a:off x="8197595" y="2878835"/>
                <a:ext cx="204216" cy="2331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980" name="Google Shape;10980;p127"/>
              <p:cNvSpPr/>
              <p:nvPr/>
            </p:nvSpPr>
            <p:spPr>
              <a:xfrm>
                <a:off x="8432291" y="2849880"/>
                <a:ext cx="73025" cy="251460"/>
              </a:xfrm>
              <a:custGeom>
                <a:rect b="b" l="l" r="r" t="t"/>
                <a:pathLst>
                  <a:path extrusionOk="0" h="251460" w="73025">
                    <a:moveTo>
                      <a:pt x="7620" y="0"/>
                    </a:moveTo>
                    <a:lnTo>
                      <a:pt x="41267" y="25717"/>
                    </a:lnTo>
                    <a:lnTo>
                      <a:pt x="65532" y="75247"/>
                    </a:lnTo>
                    <a:lnTo>
                      <a:pt x="71628" y="114299"/>
                    </a:lnTo>
                    <a:lnTo>
                      <a:pt x="72461" y="135731"/>
                    </a:lnTo>
                    <a:lnTo>
                      <a:pt x="70294" y="156590"/>
                    </a:lnTo>
                    <a:lnTo>
                      <a:pt x="56388" y="196595"/>
                    </a:lnTo>
                    <a:lnTo>
                      <a:pt x="24026" y="238815"/>
                    </a:lnTo>
                    <a:lnTo>
                      <a:pt x="0" y="251459"/>
                    </a:lnTo>
                    <a:lnTo>
                      <a:pt x="4572" y="249936"/>
                    </a:lnTo>
                    <a:lnTo>
                      <a:pt x="1524" y="246888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981" name="Google Shape;10981;p127"/>
            <p:cNvSpPr/>
            <p:nvPr/>
          </p:nvSpPr>
          <p:spPr>
            <a:xfrm>
              <a:off x="8596883" y="2732532"/>
              <a:ext cx="115570" cy="443864"/>
            </a:xfrm>
            <a:custGeom>
              <a:rect b="b" l="l" r="r" t="t"/>
              <a:pathLst>
                <a:path extrusionOk="0" h="443864" w="115570">
                  <a:moveTo>
                    <a:pt x="4572" y="0"/>
                  </a:moveTo>
                  <a:lnTo>
                    <a:pt x="40790" y="30432"/>
                  </a:lnTo>
                  <a:lnTo>
                    <a:pt x="68937" y="71080"/>
                  </a:lnTo>
                  <a:lnTo>
                    <a:pt x="95750" y="128849"/>
                  </a:lnTo>
                  <a:lnTo>
                    <a:pt x="110871" y="183856"/>
                  </a:lnTo>
                  <a:lnTo>
                    <a:pt x="115443" y="234386"/>
                  </a:lnTo>
                  <a:lnTo>
                    <a:pt x="114300" y="259080"/>
                  </a:lnTo>
                  <a:lnTo>
                    <a:pt x="102108" y="303466"/>
                  </a:lnTo>
                  <a:lnTo>
                    <a:pt x="80772" y="344423"/>
                  </a:lnTo>
                  <a:lnTo>
                    <a:pt x="58483" y="377952"/>
                  </a:lnTo>
                  <a:lnTo>
                    <a:pt x="46696" y="394573"/>
                  </a:lnTo>
                  <a:lnTo>
                    <a:pt x="35052" y="411480"/>
                  </a:lnTo>
                  <a:lnTo>
                    <a:pt x="29527" y="419004"/>
                  </a:lnTo>
                  <a:lnTo>
                    <a:pt x="24003" y="427100"/>
                  </a:lnTo>
                  <a:lnTo>
                    <a:pt x="17907" y="434625"/>
                  </a:lnTo>
                  <a:lnTo>
                    <a:pt x="10668" y="440436"/>
                  </a:lnTo>
                  <a:lnTo>
                    <a:pt x="4572" y="443484"/>
                  </a:lnTo>
                  <a:lnTo>
                    <a:pt x="3048" y="440436"/>
                  </a:lnTo>
                  <a:lnTo>
                    <a:pt x="0" y="437387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985" name="Shape 10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6" name="Google Shape;10986;p128"/>
          <p:cNvGrpSpPr/>
          <p:nvPr/>
        </p:nvGrpSpPr>
        <p:grpSpPr>
          <a:xfrm>
            <a:off x="1443319" y="941171"/>
            <a:ext cx="6129883" cy="816675"/>
            <a:chOff x="4091940" y="2065020"/>
            <a:chExt cx="4250959" cy="384571"/>
          </a:xfrm>
        </p:grpSpPr>
        <p:pic>
          <p:nvPicPr>
            <p:cNvPr id="10987" name="Google Shape;10987;p1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91940" y="2223516"/>
              <a:ext cx="295656" cy="22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88" name="Google Shape;10988;p1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92979" y="2229612"/>
              <a:ext cx="277368" cy="170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89" name="Google Shape;10989;p1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67636" y="2167127"/>
              <a:ext cx="434815" cy="1996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90" name="Google Shape;10990;p1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68926" y="2193035"/>
              <a:ext cx="131873" cy="1173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91" name="Google Shape;10991;p128"/>
            <p:cNvGrpSpPr/>
            <p:nvPr/>
          </p:nvGrpSpPr>
          <p:grpSpPr>
            <a:xfrm>
              <a:off x="6679692" y="2103119"/>
              <a:ext cx="655318" cy="211836"/>
              <a:chOff x="6679692" y="2103119"/>
              <a:chExt cx="655318" cy="211836"/>
            </a:xfrm>
          </p:grpSpPr>
          <p:pic>
            <p:nvPicPr>
              <p:cNvPr id="10992" name="Google Shape;10992;p12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679692" y="2179319"/>
                <a:ext cx="178308" cy="1356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993" name="Google Shape;10993;p128"/>
              <p:cNvSpPr/>
              <p:nvPr/>
            </p:nvSpPr>
            <p:spPr>
              <a:xfrm>
                <a:off x="6891528" y="2138171"/>
                <a:ext cx="26034" cy="149860"/>
              </a:xfrm>
              <a:custGeom>
                <a:rect b="b" l="l" r="r" t="t"/>
                <a:pathLst>
                  <a:path extrusionOk="0" h="149860" w="26034">
                    <a:moveTo>
                      <a:pt x="0" y="0"/>
                    </a:moveTo>
                    <a:lnTo>
                      <a:pt x="6000" y="52935"/>
                    </a:lnTo>
                    <a:lnTo>
                      <a:pt x="12358" y="87225"/>
                    </a:lnTo>
                    <a:lnTo>
                      <a:pt x="15430" y="104203"/>
                    </a:lnTo>
                    <a:lnTo>
                      <a:pt x="18788" y="120896"/>
                    </a:lnTo>
                    <a:lnTo>
                      <a:pt x="22860" y="137160"/>
                    </a:lnTo>
                    <a:lnTo>
                      <a:pt x="24384" y="141732"/>
                    </a:lnTo>
                    <a:lnTo>
                      <a:pt x="25908" y="144779"/>
                    </a:lnTo>
                    <a:lnTo>
                      <a:pt x="25908" y="149352"/>
                    </a:lnTo>
                  </a:path>
                </a:pathLst>
              </a:custGeom>
              <a:noFill/>
              <a:ln cap="flat" cmpd="sng" w="152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994" name="Google Shape;10994;p12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950963" y="2103119"/>
                <a:ext cx="384047" cy="1996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995" name="Google Shape;10995;p128"/>
            <p:cNvGrpSpPr/>
            <p:nvPr/>
          </p:nvGrpSpPr>
          <p:grpSpPr>
            <a:xfrm>
              <a:off x="7520940" y="2100071"/>
              <a:ext cx="694944" cy="184405"/>
              <a:chOff x="7520940" y="2100071"/>
              <a:chExt cx="694944" cy="184405"/>
            </a:xfrm>
          </p:grpSpPr>
          <p:pic>
            <p:nvPicPr>
              <p:cNvPr id="10996" name="Google Shape;10996;p12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520940" y="2144268"/>
                <a:ext cx="99060" cy="1402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97" name="Google Shape;10997;p128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650479" y="2132075"/>
                <a:ext cx="176784" cy="1358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98" name="Google Shape;10998;p128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856219" y="2125979"/>
                <a:ext cx="77724" cy="1203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999" name="Google Shape;10999;p128"/>
              <p:cNvSpPr/>
              <p:nvPr/>
            </p:nvSpPr>
            <p:spPr>
              <a:xfrm>
                <a:off x="7965947" y="2151887"/>
                <a:ext cx="11429" cy="71755"/>
              </a:xfrm>
              <a:custGeom>
                <a:rect b="b" l="l" r="r" t="t"/>
                <a:pathLst>
                  <a:path extrusionOk="0" h="71755" w="11429">
                    <a:moveTo>
                      <a:pt x="0" y="0"/>
                    </a:moveTo>
                    <a:lnTo>
                      <a:pt x="10882" y="42148"/>
                    </a:lnTo>
                    <a:lnTo>
                      <a:pt x="11239" y="49529"/>
                    </a:lnTo>
                    <a:lnTo>
                      <a:pt x="11310" y="56911"/>
                    </a:lnTo>
                    <a:lnTo>
                      <a:pt x="10668" y="64008"/>
                    </a:lnTo>
                    <a:lnTo>
                      <a:pt x="9144" y="68580"/>
                    </a:lnTo>
                    <a:lnTo>
                      <a:pt x="7620" y="70104"/>
                    </a:lnTo>
                    <a:lnTo>
                      <a:pt x="6096" y="71628"/>
                    </a:lnTo>
                  </a:path>
                </a:pathLst>
              </a:custGeom>
              <a:noFill/>
              <a:ln cap="flat" cmpd="sng" w="152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0" name="Google Shape;11000;p128"/>
              <p:cNvSpPr/>
              <p:nvPr/>
            </p:nvSpPr>
            <p:spPr>
              <a:xfrm>
                <a:off x="7970519" y="2100071"/>
                <a:ext cx="15240" cy="5080"/>
              </a:xfrm>
              <a:custGeom>
                <a:rect b="b" l="l" r="r" t="t"/>
                <a:pathLst>
                  <a:path extrusionOk="0" h="5080" w="15240">
                    <a:moveTo>
                      <a:pt x="0" y="0"/>
                    </a:moveTo>
                    <a:lnTo>
                      <a:pt x="4572" y="1524"/>
                    </a:lnTo>
                    <a:lnTo>
                      <a:pt x="9144" y="3048"/>
                    </a:lnTo>
                    <a:lnTo>
                      <a:pt x="15240" y="4572"/>
                    </a:lnTo>
                  </a:path>
                </a:pathLst>
              </a:custGeom>
              <a:noFill/>
              <a:ln cap="flat" cmpd="sng" w="152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001" name="Google Shape;11001;p128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034527" y="2142743"/>
                <a:ext cx="66436" cy="893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02" name="Google Shape;11002;p128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8130540" y="2127504"/>
                <a:ext cx="85344" cy="990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003" name="Google Shape;11003;p12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8267700" y="2065020"/>
              <a:ext cx="75199" cy="1752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04" name="Google Shape;11004;p128"/>
          <p:cNvGrpSpPr/>
          <p:nvPr/>
        </p:nvGrpSpPr>
        <p:grpSpPr>
          <a:xfrm>
            <a:off x="1880876" y="2084160"/>
            <a:ext cx="6081832" cy="4370144"/>
            <a:chOff x="4023217" y="2979420"/>
            <a:chExt cx="4723019" cy="3288790"/>
          </a:xfrm>
        </p:grpSpPr>
        <p:grpSp>
          <p:nvGrpSpPr>
            <p:cNvPr id="11005" name="Google Shape;11005;p128"/>
            <p:cNvGrpSpPr/>
            <p:nvPr/>
          </p:nvGrpSpPr>
          <p:grpSpPr>
            <a:xfrm>
              <a:off x="8389620" y="4539996"/>
              <a:ext cx="188975" cy="112775"/>
              <a:chOff x="8389620" y="4539996"/>
              <a:chExt cx="188975" cy="112775"/>
            </a:xfrm>
          </p:grpSpPr>
          <p:sp>
            <p:nvSpPr>
              <p:cNvPr id="11006" name="Google Shape;11006;p128"/>
              <p:cNvSpPr/>
              <p:nvPr/>
            </p:nvSpPr>
            <p:spPr>
              <a:xfrm>
                <a:off x="8389620" y="4561332"/>
                <a:ext cx="60959" cy="79375"/>
              </a:xfrm>
              <a:custGeom>
                <a:rect b="b" l="l" r="r" t="t"/>
                <a:pathLst>
                  <a:path extrusionOk="0" h="79375" w="60959">
                    <a:moveTo>
                      <a:pt x="44196" y="13716"/>
                    </a:moveTo>
                    <a:lnTo>
                      <a:pt x="41529" y="10501"/>
                    </a:lnTo>
                    <a:lnTo>
                      <a:pt x="36576" y="5143"/>
                    </a:lnTo>
                    <a:lnTo>
                      <a:pt x="30480" y="642"/>
                    </a:lnTo>
                    <a:lnTo>
                      <a:pt x="24384" y="0"/>
                    </a:lnTo>
                    <a:lnTo>
                      <a:pt x="16764" y="4572"/>
                    </a:lnTo>
                    <a:lnTo>
                      <a:pt x="16764" y="16764"/>
                    </a:lnTo>
                    <a:lnTo>
                      <a:pt x="16764" y="22860"/>
                    </a:lnTo>
                    <a:lnTo>
                      <a:pt x="39719" y="59602"/>
                    </a:lnTo>
                    <a:lnTo>
                      <a:pt x="46482" y="62674"/>
                    </a:lnTo>
                    <a:lnTo>
                      <a:pt x="53244" y="66032"/>
                    </a:lnTo>
                    <a:lnTo>
                      <a:pt x="59436" y="70104"/>
                    </a:lnTo>
                    <a:lnTo>
                      <a:pt x="60960" y="71628"/>
                    </a:lnTo>
                    <a:lnTo>
                      <a:pt x="54983" y="72771"/>
                    </a:lnTo>
                    <a:lnTo>
                      <a:pt x="48577" y="73914"/>
                    </a:lnTo>
                    <a:lnTo>
                      <a:pt x="41886" y="75057"/>
                    </a:lnTo>
                    <a:lnTo>
                      <a:pt x="35052" y="76200"/>
                    </a:lnTo>
                    <a:lnTo>
                      <a:pt x="28098" y="76866"/>
                    </a:lnTo>
                    <a:lnTo>
                      <a:pt x="18288" y="78105"/>
                    </a:lnTo>
                    <a:lnTo>
                      <a:pt x="8477" y="78771"/>
                    </a:lnTo>
                    <a:lnTo>
                      <a:pt x="1524" y="77724"/>
                    </a:lnTo>
                    <a:lnTo>
                      <a:pt x="0" y="73152"/>
                    </a:lnTo>
                    <a:lnTo>
                      <a:pt x="0" y="71628"/>
                    </a:lnTo>
                    <a:lnTo>
                      <a:pt x="1524" y="68580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7" name="Google Shape;11007;p128"/>
              <p:cNvSpPr/>
              <p:nvPr/>
            </p:nvSpPr>
            <p:spPr>
              <a:xfrm>
                <a:off x="8468867" y="4568952"/>
                <a:ext cx="15240" cy="17145"/>
              </a:xfrm>
              <a:custGeom>
                <a:rect b="b" l="l" r="r" t="t"/>
                <a:pathLst>
                  <a:path extrusionOk="0" h="17145" w="15240">
                    <a:moveTo>
                      <a:pt x="15240" y="4571"/>
                    </a:moveTo>
                    <a:lnTo>
                      <a:pt x="15240" y="7619"/>
                    </a:lnTo>
                    <a:lnTo>
                      <a:pt x="15240" y="12191"/>
                    </a:lnTo>
                    <a:lnTo>
                      <a:pt x="10668" y="16763"/>
                    </a:lnTo>
                    <a:lnTo>
                      <a:pt x="3048" y="16763"/>
                    </a:lnTo>
                    <a:lnTo>
                      <a:pt x="0" y="12191"/>
                    </a:lnTo>
                    <a:lnTo>
                      <a:pt x="0" y="4571"/>
                    </a:lnTo>
                    <a:lnTo>
                      <a:pt x="3048" y="0"/>
                    </a:lnTo>
                    <a:lnTo>
                      <a:pt x="10668" y="0"/>
                    </a:lnTo>
                    <a:lnTo>
                      <a:pt x="15240" y="4571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008" name="Google Shape;11008;p128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8513063" y="4539996"/>
                <a:ext cx="65532" cy="1127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009" name="Google Shape;11009;p12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418832" y="5081015"/>
              <a:ext cx="100584" cy="12953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010" name="Google Shape;11010;p128"/>
            <p:cNvGrpSpPr/>
            <p:nvPr/>
          </p:nvGrpSpPr>
          <p:grpSpPr>
            <a:xfrm>
              <a:off x="7571231" y="4953000"/>
              <a:ext cx="169164" cy="251459"/>
              <a:chOff x="7571231" y="4953000"/>
              <a:chExt cx="169164" cy="251459"/>
            </a:xfrm>
          </p:grpSpPr>
          <p:pic>
            <p:nvPicPr>
              <p:cNvPr id="11011" name="Google Shape;11011;p128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571231" y="5077968"/>
                <a:ext cx="76200" cy="1264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12" name="Google Shape;11012;p128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633715" y="4953000"/>
                <a:ext cx="106680" cy="1554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013" name="Google Shape;11013;p128"/>
            <p:cNvGrpSpPr/>
            <p:nvPr/>
          </p:nvGrpSpPr>
          <p:grpSpPr>
            <a:xfrm>
              <a:off x="7920228" y="4925567"/>
              <a:ext cx="600455" cy="216907"/>
              <a:chOff x="7920228" y="4925567"/>
              <a:chExt cx="600455" cy="216907"/>
            </a:xfrm>
          </p:grpSpPr>
          <p:pic>
            <p:nvPicPr>
              <p:cNvPr id="11014" name="Google Shape;11014;p128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7920228" y="4972811"/>
                <a:ext cx="257555" cy="1696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15" name="Google Shape;11015;p128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8205215" y="4925567"/>
                <a:ext cx="158496" cy="1623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16" name="Google Shape;11016;p128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8394191" y="4928234"/>
                <a:ext cx="126492" cy="1238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017" name="Google Shape;11017;p12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621023" y="5213604"/>
              <a:ext cx="482084" cy="35356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018" name="Google Shape;11018;p128"/>
            <p:cNvGrpSpPr/>
            <p:nvPr/>
          </p:nvGrpSpPr>
          <p:grpSpPr>
            <a:xfrm>
              <a:off x="8179308" y="5248655"/>
              <a:ext cx="566928" cy="231076"/>
              <a:chOff x="8179308" y="5248655"/>
              <a:chExt cx="566928" cy="231076"/>
            </a:xfrm>
          </p:grpSpPr>
          <p:pic>
            <p:nvPicPr>
              <p:cNvPr id="11019" name="Google Shape;11019;p128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8179308" y="5364480"/>
                <a:ext cx="112776" cy="1112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20" name="Google Shape;11020;p128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8325612" y="5248655"/>
                <a:ext cx="188976" cy="231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021" name="Google Shape;11021;p128"/>
              <p:cNvSpPr/>
              <p:nvPr/>
            </p:nvSpPr>
            <p:spPr>
              <a:xfrm>
                <a:off x="8566404" y="5358955"/>
                <a:ext cx="45720" cy="7620"/>
              </a:xfrm>
              <a:custGeom>
                <a:rect b="b" l="l" r="r" t="t"/>
                <a:pathLst>
                  <a:path extrusionOk="0" h="7620" w="45720">
                    <a:moveTo>
                      <a:pt x="0" y="952"/>
                    </a:moveTo>
                    <a:lnTo>
                      <a:pt x="8953" y="547"/>
                    </a:lnTo>
                    <a:lnTo>
                      <a:pt x="19050" y="0"/>
                    </a:lnTo>
                    <a:lnTo>
                      <a:pt x="29146" y="309"/>
                    </a:lnTo>
                    <a:lnTo>
                      <a:pt x="38100" y="2476"/>
                    </a:lnTo>
                    <a:lnTo>
                      <a:pt x="42672" y="4000"/>
                    </a:lnTo>
                    <a:lnTo>
                      <a:pt x="44196" y="4000"/>
                    </a:lnTo>
                    <a:lnTo>
                      <a:pt x="45719" y="7048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022" name="Google Shape;11022;p128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8564880" y="5298948"/>
                <a:ext cx="181356" cy="1371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023" name="Google Shape;11023;p128"/>
            <p:cNvGrpSpPr/>
            <p:nvPr/>
          </p:nvGrpSpPr>
          <p:grpSpPr>
            <a:xfrm>
              <a:off x="6444996" y="5437632"/>
              <a:ext cx="295655" cy="152400"/>
              <a:chOff x="6444996" y="5437632"/>
              <a:chExt cx="295655" cy="152400"/>
            </a:xfrm>
          </p:grpSpPr>
          <p:pic>
            <p:nvPicPr>
              <p:cNvPr id="11024" name="Google Shape;11024;p128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6444996" y="5465064"/>
                <a:ext cx="187451" cy="1249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25" name="Google Shape;11025;p128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6653783" y="5437632"/>
                <a:ext cx="86868" cy="792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026" name="Google Shape;11026;p128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7225283" y="4604003"/>
              <a:ext cx="129540" cy="160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7" name="Google Shape;11027;p128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589508" y="6115811"/>
              <a:ext cx="195595" cy="14020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028" name="Google Shape;11028;p128"/>
            <p:cNvGrpSpPr/>
            <p:nvPr/>
          </p:nvGrpSpPr>
          <p:grpSpPr>
            <a:xfrm>
              <a:off x="6021324" y="6039611"/>
              <a:ext cx="235648" cy="228599"/>
              <a:chOff x="6021324" y="6039611"/>
              <a:chExt cx="235648" cy="228599"/>
            </a:xfrm>
          </p:grpSpPr>
          <p:pic>
            <p:nvPicPr>
              <p:cNvPr id="11029" name="Google Shape;11029;p128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6021324" y="6039611"/>
                <a:ext cx="121919" cy="2285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30" name="Google Shape;11030;p128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175248" y="6100572"/>
                <a:ext cx="81724" cy="1371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031" name="Google Shape;11031;p128"/>
            <p:cNvSpPr/>
            <p:nvPr/>
          </p:nvSpPr>
          <p:spPr>
            <a:xfrm>
              <a:off x="6341364" y="6120384"/>
              <a:ext cx="71754" cy="55245"/>
            </a:xfrm>
            <a:custGeom>
              <a:rect b="b" l="l" r="r" t="t"/>
              <a:pathLst>
                <a:path extrusionOk="0" h="55245" w="71754">
                  <a:moveTo>
                    <a:pt x="0" y="1524"/>
                  </a:moveTo>
                  <a:lnTo>
                    <a:pt x="8000" y="642"/>
                  </a:lnTo>
                  <a:lnTo>
                    <a:pt x="16001" y="190"/>
                  </a:lnTo>
                  <a:lnTo>
                    <a:pt x="24002" y="23"/>
                  </a:lnTo>
                  <a:lnTo>
                    <a:pt x="32003" y="0"/>
                  </a:lnTo>
                  <a:lnTo>
                    <a:pt x="36575" y="0"/>
                  </a:lnTo>
                  <a:lnTo>
                    <a:pt x="39623" y="0"/>
                  </a:lnTo>
                </a:path>
                <a:path extrusionOk="0" h="55245" w="71754">
                  <a:moveTo>
                    <a:pt x="18287" y="54864"/>
                  </a:moveTo>
                  <a:lnTo>
                    <a:pt x="64007" y="44195"/>
                  </a:lnTo>
                  <a:lnTo>
                    <a:pt x="68580" y="41148"/>
                  </a:lnTo>
                  <a:lnTo>
                    <a:pt x="71628" y="39624"/>
                  </a:lnTo>
                </a:path>
              </a:pathLst>
            </a:custGeom>
            <a:noFill/>
            <a:ln cap="flat" cmpd="sng" w="15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32" name="Google Shape;11032;p128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6478524" y="6036564"/>
              <a:ext cx="124968" cy="1402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33" name="Google Shape;11033;p128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5134713" y="5734621"/>
              <a:ext cx="225194" cy="173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34" name="Google Shape;11034;p128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5511927" y="5707379"/>
              <a:ext cx="128396" cy="166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35" name="Google Shape;11035;p128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5689663" y="5704332"/>
              <a:ext cx="157924" cy="1584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36" name="Google Shape;11036;p128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6092952" y="5661659"/>
              <a:ext cx="120396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37" name="Google Shape;11037;p128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7448121" y="4146803"/>
              <a:ext cx="979598" cy="645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38" name="Google Shape;11038;p128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6291072" y="5674423"/>
              <a:ext cx="83819" cy="1337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39" name="Google Shape;11039;p128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6418516" y="5642800"/>
              <a:ext cx="107251" cy="13925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040" name="Google Shape;11040;p128"/>
            <p:cNvGrpSpPr/>
            <p:nvPr/>
          </p:nvGrpSpPr>
          <p:grpSpPr>
            <a:xfrm>
              <a:off x="6847331" y="4233671"/>
              <a:ext cx="335280" cy="169163"/>
              <a:chOff x="6847331" y="4233671"/>
              <a:chExt cx="335280" cy="169163"/>
            </a:xfrm>
          </p:grpSpPr>
          <p:pic>
            <p:nvPicPr>
              <p:cNvPr id="11041" name="Google Shape;11041;p128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6847331" y="4276343"/>
                <a:ext cx="185927" cy="1264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042" name="Google Shape;11042;p128"/>
              <p:cNvSpPr/>
              <p:nvPr/>
            </p:nvSpPr>
            <p:spPr>
              <a:xfrm>
                <a:off x="7059167" y="4233671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15240" y="3048"/>
                    </a:moveTo>
                    <a:lnTo>
                      <a:pt x="15240" y="7620"/>
                    </a:lnTo>
                    <a:lnTo>
                      <a:pt x="15240" y="12192"/>
                    </a:lnTo>
                    <a:lnTo>
                      <a:pt x="12192" y="15240"/>
                    </a:lnTo>
                    <a:lnTo>
                      <a:pt x="4572" y="15240"/>
                    </a:lnTo>
                    <a:lnTo>
                      <a:pt x="0" y="12192"/>
                    </a:lnTo>
                    <a:lnTo>
                      <a:pt x="0" y="3048"/>
                    </a:lnTo>
                    <a:lnTo>
                      <a:pt x="4572" y="0"/>
                    </a:lnTo>
                    <a:lnTo>
                      <a:pt x="12192" y="0"/>
                    </a:lnTo>
                    <a:lnTo>
                      <a:pt x="15240" y="3048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3" name="Google Shape;11043;p128"/>
              <p:cNvSpPr/>
              <p:nvPr/>
            </p:nvSpPr>
            <p:spPr>
              <a:xfrm>
                <a:off x="7065263" y="4323587"/>
                <a:ext cx="3175" cy="48895"/>
              </a:xfrm>
              <a:custGeom>
                <a:rect b="b" l="l" r="r" t="t"/>
                <a:pathLst>
                  <a:path extrusionOk="0" h="48895" w="3175">
                    <a:moveTo>
                      <a:pt x="0" y="0"/>
                    </a:moveTo>
                    <a:lnTo>
                      <a:pt x="261" y="9167"/>
                    </a:lnTo>
                    <a:lnTo>
                      <a:pt x="952" y="18478"/>
                    </a:lnTo>
                    <a:lnTo>
                      <a:pt x="1928" y="28074"/>
                    </a:lnTo>
                    <a:lnTo>
                      <a:pt x="3048" y="38100"/>
                    </a:lnTo>
                    <a:lnTo>
                      <a:pt x="3048" y="44195"/>
                    </a:lnTo>
                    <a:lnTo>
                      <a:pt x="3048" y="45719"/>
                    </a:lnTo>
                    <a:lnTo>
                      <a:pt x="3048" y="48767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044" name="Google Shape;11044;p128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7097648" y="4251959"/>
                <a:ext cx="84963" cy="1296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045" name="Google Shape;11045;p128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4023217" y="2979420"/>
              <a:ext cx="2645807" cy="261823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049" name="Shape 1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0" name="Google Shape;11050;p129"/>
          <p:cNvGrpSpPr/>
          <p:nvPr/>
        </p:nvGrpSpPr>
        <p:grpSpPr>
          <a:xfrm>
            <a:off x="1258342" y="1075660"/>
            <a:ext cx="5619753" cy="2414825"/>
            <a:chOff x="3781043" y="2173223"/>
            <a:chExt cx="3784600" cy="1783080"/>
          </a:xfrm>
        </p:grpSpPr>
        <p:grpSp>
          <p:nvGrpSpPr>
            <p:cNvPr id="11051" name="Google Shape;11051;p129"/>
            <p:cNvGrpSpPr/>
            <p:nvPr/>
          </p:nvGrpSpPr>
          <p:grpSpPr>
            <a:xfrm>
              <a:off x="3781043" y="2173223"/>
              <a:ext cx="1094280" cy="419099"/>
              <a:chOff x="3781043" y="2173223"/>
              <a:chExt cx="1094280" cy="419099"/>
            </a:xfrm>
          </p:grpSpPr>
          <p:pic>
            <p:nvPicPr>
              <p:cNvPr id="11052" name="Google Shape;11052;p12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793236" y="2263140"/>
                <a:ext cx="286511" cy="20573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053" name="Google Shape;11053;p129"/>
              <p:cNvSpPr/>
              <p:nvPr/>
            </p:nvSpPr>
            <p:spPr>
              <a:xfrm>
                <a:off x="4118419" y="2292096"/>
                <a:ext cx="92710" cy="135889"/>
              </a:xfrm>
              <a:custGeom>
                <a:rect b="b" l="l" r="r" t="t"/>
                <a:pathLst>
                  <a:path extrusionOk="0" h="135889" w="92710">
                    <a:moveTo>
                      <a:pt x="4000" y="0"/>
                    </a:moveTo>
                    <a:lnTo>
                      <a:pt x="785" y="12025"/>
                    </a:lnTo>
                    <a:lnTo>
                      <a:pt x="0" y="21907"/>
                    </a:lnTo>
                    <a:lnTo>
                      <a:pt x="1214" y="31503"/>
                    </a:lnTo>
                    <a:lnTo>
                      <a:pt x="4000" y="42672"/>
                    </a:lnTo>
                    <a:lnTo>
                      <a:pt x="7262" y="62079"/>
                    </a:lnTo>
                    <a:lnTo>
                      <a:pt x="14930" y="100322"/>
                    </a:lnTo>
                    <a:lnTo>
                      <a:pt x="39052" y="135636"/>
                    </a:lnTo>
                    <a:lnTo>
                      <a:pt x="48172" y="135683"/>
                    </a:lnTo>
                    <a:lnTo>
                      <a:pt x="57149" y="133731"/>
                    </a:lnTo>
                    <a:lnTo>
                      <a:pt x="65841" y="130063"/>
                    </a:lnTo>
                    <a:lnTo>
                      <a:pt x="74104" y="124967"/>
                    </a:lnTo>
                    <a:lnTo>
                      <a:pt x="83248" y="118871"/>
                    </a:lnTo>
                    <a:lnTo>
                      <a:pt x="86296" y="115823"/>
                    </a:lnTo>
                    <a:lnTo>
                      <a:pt x="92392" y="111251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4" name="Google Shape;11054;p129"/>
              <p:cNvSpPr/>
              <p:nvPr/>
            </p:nvSpPr>
            <p:spPr>
              <a:xfrm>
                <a:off x="4223003" y="2279903"/>
                <a:ext cx="38100" cy="117475"/>
              </a:xfrm>
              <a:custGeom>
                <a:rect b="b" l="l" r="r" t="t"/>
                <a:pathLst>
                  <a:path extrusionOk="0" h="117475" w="38100">
                    <a:moveTo>
                      <a:pt x="38100" y="0"/>
                    </a:moveTo>
                    <a:lnTo>
                      <a:pt x="32908" y="11477"/>
                    </a:lnTo>
                    <a:lnTo>
                      <a:pt x="28575" y="23241"/>
                    </a:lnTo>
                    <a:lnTo>
                      <a:pt x="24812" y="35575"/>
                    </a:lnTo>
                    <a:lnTo>
                      <a:pt x="21336" y="48768"/>
                    </a:lnTo>
                    <a:lnTo>
                      <a:pt x="16549" y="62484"/>
                    </a:lnTo>
                    <a:lnTo>
                      <a:pt x="11620" y="76200"/>
                    </a:lnTo>
                    <a:lnTo>
                      <a:pt x="6977" y="89916"/>
                    </a:lnTo>
                    <a:lnTo>
                      <a:pt x="3048" y="103632"/>
                    </a:lnTo>
                    <a:lnTo>
                      <a:pt x="1524" y="111252"/>
                    </a:lnTo>
                    <a:lnTo>
                      <a:pt x="1524" y="112775"/>
                    </a:lnTo>
                    <a:lnTo>
                      <a:pt x="0" y="117348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5" name="Google Shape;11055;p129"/>
              <p:cNvSpPr/>
              <p:nvPr/>
            </p:nvSpPr>
            <p:spPr>
              <a:xfrm>
                <a:off x="4245864" y="2279903"/>
                <a:ext cx="56514" cy="129539"/>
              </a:xfrm>
              <a:custGeom>
                <a:rect b="b" l="l" r="r" t="t"/>
                <a:pathLst>
                  <a:path extrusionOk="0" h="129539" w="56514">
                    <a:moveTo>
                      <a:pt x="0" y="0"/>
                    </a:moveTo>
                    <a:lnTo>
                      <a:pt x="29575" y="39004"/>
                    </a:lnTo>
                    <a:lnTo>
                      <a:pt x="51244" y="82676"/>
                    </a:lnTo>
                    <a:lnTo>
                      <a:pt x="56388" y="114300"/>
                    </a:lnTo>
                    <a:lnTo>
                      <a:pt x="56388" y="124968"/>
                    </a:lnTo>
                    <a:lnTo>
                      <a:pt x="54864" y="124968"/>
                    </a:lnTo>
                    <a:lnTo>
                      <a:pt x="44196" y="129539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6" name="Google Shape;11056;p129"/>
              <p:cNvSpPr/>
              <p:nvPr/>
            </p:nvSpPr>
            <p:spPr>
              <a:xfrm>
                <a:off x="4224527" y="2345435"/>
                <a:ext cx="100964" cy="29210"/>
              </a:xfrm>
              <a:custGeom>
                <a:rect b="b" l="l" r="r" t="t"/>
                <a:pathLst>
                  <a:path extrusionOk="0" h="29210" w="100964">
                    <a:moveTo>
                      <a:pt x="0" y="28956"/>
                    </a:moveTo>
                    <a:lnTo>
                      <a:pt x="14382" y="24003"/>
                    </a:lnTo>
                    <a:lnTo>
                      <a:pt x="28194" y="20192"/>
                    </a:lnTo>
                    <a:lnTo>
                      <a:pt x="42005" y="16954"/>
                    </a:lnTo>
                    <a:lnTo>
                      <a:pt x="56388" y="13716"/>
                    </a:lnTo>
                    <a:lnTo>
                      <a:pt x="67580" y="11144"/>
                    </a:lnTo>
                    <a:lnTo>
                      <a:pt x="78486" y="8001"/>
                    </a:lnTo>
                    <a:lnTo>
                      <a:pt x="89392" y="4286"/>
                    </a:lnTo>
                    <a:lnTo>
                      <a:pt x="100583" y="0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7" name="Google Shape;11057;p129"/>
              <p:cNvSpPr/>
              <p:nvPr/>
            </p:nvSpPr>
            <p:spPr>
              <a:xfrm>
                <a:off x="4329684" y="2278380"/>
                <a:ext cx="108585" cy="93344"/>
              </a:xfrm>
              <a:custGeom>
                <a:rect b="b" l="l" r="r" t="t"/>
                <a:pathLst>
                  <a:path extrusionOk="0" h="93344" w="108585">
                    <a:moveTo>
                      <a:pt x="0" y="0"/>
                    </a:moveTo>
                    <a:lnTo>
                      <a:pt x="14859" y="12311"/>
                    </a:lnTo>
                    <a:lnTo>
                      <a:pt x="29718" y="24193"/>
                    </a:lnTo>
                    <a:lnTo>
                      <a:pt x="44577" y="35790"/>
                    </a:lnTo>
                    <a:lnTo>
                      <a:pt x="59436" y="47243"/>
                    </a:lnTo>
                    <a:lnTo>
                      <a:pt x="70818" y="56673"/>
                    </a:lnTo>
                    <a:lnTo>
                      <a:pt x="81915" y="66674"/>
                    </a:lnTo>
                    <a:lnTo>
                      <a:pt x="92440" y="77247"/>
                    </a:lnTo>
                    <a:lnTo>
                      <a:pt x="102108" y="88391"/>
                    </a:lnTo>
                    <a:lnTo>
                      <a:pt x="105156" y="91439"/>
                    </a:lnTo>
                    <a:lnTo>
                      <a:pt x="108204" y="92963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8" name="Google Shape;11058;p129"/>
              <p:cNvSpPr/>
              <p:nvPr/>
            </p:nvSpPr>
            <p:spPr>
              <a:xfrm>
                <a:off x="4354068" y="2269235"/>
                <a:ext cx="68579" cy="167639"/>
              </a:xfrm>
              <a:custGeom>
                <a:rect b="b" l="l" r="r" t="t"/>
                <a:pathLst>
                  <a:path extrusionOk="0" h="167639" w="68579">
                    <a:moveTo>
                      <a:pt x="68579" y="0"/>
                    </a:moveTo>
                    <a:lnTo>
                      <a:pt x="61960" y="12573"/>
                    </a:lnTo>
                    <a:lnTo>
                      <a:pt x="55625" y="25146"/>
                    </a:lnTo>
                    <a:lnTo>
                      <a:pt x="49291" y="37719"/>
                    </a:lnTo>
                    <a:lnTo>
                      <a:pt x="42671" y="50292"/>
                    </a:lnTo>
                    <a:lnTo>
                      <a:pt x="35575" y="67175"/>
                    </a:lnTo>
                    <a:lnTo>
                      <a:pt x="28193" y="83629"/>
                    </a:lnTo>
                    <a:lnTo>
                      <a:pt x="9215" y="127015"/>
                    </a:lnTo>
                    <a:lnTo>
                      <a:pt x="0" y="160019"/>
                    </a:lnTo>
                    <a:lnTo>
                      <a:pt x="0" y="167640"/>
                    </a:lnTo>
                    <a:lnTo>
                      <a:pt x="1523" y="161543"/>
                    </a:lnTo>
                    <a:lnTo>
                      <a:pt x="6095" y="160019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9" name="Google Shape;11059;p129"/>
              <p:cNvSpPr/>
              <p:nvPr/>
            </p:nvSpPr>
            <p:spPr>
              <a:xfrm>
                <a:off x="4460748" y="2272283"/>
                <a:ext cx="26035" cy="108585"/>
              </a:xfrm>
              <a:custGeom>
                <a:rect b="b" l="l" r="r" t="t"/>
                <a:pathLst>
                  <a:path extrusionOk="0" h="108585" w="26035">
                    <a:moveTo>
                      <a:pt x="25908" y="0"/>
                    </a:moveTo>
                    <a:lnTo>
                      <a:pt x="21336" y="47244"/>
                    </a:lnTo>
                    <a:lnTo>
                      <a:pt x="6096" y="96012"/>
                    </a:lnTo>
                    <a:lnTo>
                      <a:pt x="1524" y="105155"/>
                    </a:lnTo>
                    <a:lnTo>
                      <a:pt x="0" y="108204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0" name="Google Shape;11060;p129"/>
              <p:cNvSpPr/>
              <p:nvPr/>
            </p:nvSpPr>
            <p:spPr>
              <a:xfrm>
                <a:off x="4483608" y="2263139"/>
                <a:ext cx="58420" cy="113030"/>
              </a:xfrm>
              <a:custGeom>
                <a:rect b="b" l="l" r="r" t="t"/>
                <a:pathLst>
                  <a:path extrusionOk="0" h="113030" w="58420">
                    <a:moveTo>
                      <a:pt x="0" y="0"/>
                    </a:moveTo>
                    <a:lnTo>
                      <a:pt x="23360" y="30218"/>
                    </a:lnTo>
                    <a:lnTo>
                      <a:pt x="43053" y="62864"/>
                    </a:lnTo>
                    <a:lnTo>
                      <a:pt x="56769" y="99822"/>
                    </a:lnTo>
                    <a:lnTo>
                      <a:pt x="57626" y="106156"/>
                    </a:lnTo>
                    <a:lnTo>
                      <a:pt x="57912" y="112775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1" name="Google Shape;11061;p129"/>
              <p:cNvSpPr/>
              <p:nvPr/>
            </p:nvSpPr>
            <p:spPr>
              <a:xfrm>
                <a:off x="4479035" y="2261615"/>
                <a:ext cx="125095" cy="91439"/>
              </a:xfrm>
              <a:custGeom>
                <a:rect b="b" l="l" r="r" t="t"/>
                <a:pathLst>
                  <a:path extrusionOk="0" h="91439" w="125095">
                    <a:moveTo>
                      <a:pt x="0" y="67056"/>
                    </a:moveTo>
                    <a:lnTo>
                      <a:pt x="10763" y="56911"/>
                    </a:lnTo>
                    <a:lnTo>
                      <a:pt x="20954" y="48768"/>
                    </a:lnTo>
                    <a:lnTo>
                      <a:pt x="31718" y="41767"/>
                    </a:lnTo>
                    <a:lnTo>
                      <a:pt x="44195" y="35052"/>
                    </a:lnTo>
                    <a:lnTo>
                      <a:pt x="50125" y="31575"/>
                    </a:lnTo>
                    <a:lnTo>
                      <a:pt x="56197" y="27813"/>
                    </a:lnTo>
                    <a:lnTo>
                      <a:pt x="61983" y="23479"/>
                    </a:lnTo>
                    <a:lnTo>
                      <a:pt x="67055" y="18288"/>
                    </a:lnTo>
                    <a:lnTo>
                      <a:pt x="70104" y="15240"/>
                    </a:lnTo>
                    <a:lnTo>
                      <a:pt x="71627" y="12192"/>
                    </a:lnTo>
                    <a:lnTo>
                      <a:pt x="74675" y="10668"/>
                    </a:lnTo>
                    <a:lnTo>
                      <a:pt x="79247" y="7620"/>
                    </a:lnTo>
                    <a:lnTo>
                      <a:pt x="86867" y="9144"/>
                    </a:lnTo>
                    <a:lnTo>
                      <a:pt x="91439" y="9144"/>
                    </a:lnTo>
                    <a:lnTo>
                      <a:pt x="98297" y="8239"/>
                    </a:lnTo>
                    <a:lnTo>
                      <a:pt x="105156" y="7620"/>
                    </a:lnTo>
                    <a:lnTo>
                      <a:pt x="112014" y="7000"/>
                    </a:lnTo>
                    <a:lnTo>
                      <a:pt x="118872" y="6096"/>
                    </a:lnTo>
                    <a:lnTo>
                      <a:pt x="124967" y="4572"/>
                    </a:lnTo>
                    <a:lnTo>
                      <a:pt x="121920" y="4572"/>
                    </a:lnTo>
                    <a:lnTo>
                      <a:pt x="124967" y="1524"/>
                    </a:lnTo>
                    <a:lnTo>
                      <a:pt x="120395" y="1524"/>
                    </a:lnTo>
                    <a:lnTo>
                      <a:pt x="114299" y="0"/>
                    </a:lnTo>
                    <a:lnTo>
                      <a:pt x="111251" y="3048"/>
                    </a:lnTo>
                    <a:lnTo>
                      <a:pt x="106846" y="9501"/>
                    </a:lnTo>
                    <a:lnTo>
                      <a:pt x="104584" y="16954"/>
                    </a:lnTo>
                    <a:lnTo>
                      <a:pt x="103751" y="24693"/>
                    </a:lnTo>
                    <a:lnTo>
                      <a:pt x="103632" y="32004"/>
                    </a:lnTo>
                    <a:lnTo>
                      <a:pt x="102822" y="42291"/>
                    </a:lnTo>
                    <a:lnTo>
                      <a:pt x="102870" y="52578"/>
                    </a:lnTo>
                    <a:lnTo>
                      <a:pt x="104060" y="62865"/>
                    </a:lnTo>
                    <a:lnTo>
                      <a:pt x="106679" y="73152"/>
                    </a:lnTo>
                    <a:lnTo>
                      <a:pt x="108204" y="80772"/>
                    </a:lnTo>
                    <a:lnTo>
                      <a:pt x="111252" y="86868"/>
                    </a:lnTo>
                    <a:lnTo>
                      <a:pt x="117348" y="91440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2" name="Google Shape;11062;p129"/>
              <p:cNvSpPr/>
              <p:nvPr/>
            </p:nvSpPr>
            <p:spPr>
              <a:xfrm>
                <a:off x="4628388" y="2270760"/>
                <a:ext cx="20320" cy="86994"/>
              </a:xfrm>
              <a:custGeom>
                <a:rect b="b" l="l" r="r" t="t"/>
                <a:pathLst>
                  <a:path extrusionOk="0" h="86994" w="20320">
                    <a:moveTo>
                      <a:pt x="0" y="0"/>
                    </a:moveTo>
                    <a:lnTo>
                      <a:pt x="3667" y="9405"/>
                    </a:lnTo>
                    <a:lnTo>
                      <a:pt x="7620" y="19240"/>
                    </a:lnTo>
                    <a:lnTo>
                      <a:pt x="11572" y="29360"/>
                    </a:lnTo>
                    <a:lnTo>
                      <a:pt x="19526" y="69842"/>
                    </a:lnTo>
                    <a:lnTo>
                      <a:pt x="19812" y="80772"/>
                    </a:lnTo>
                    <a:lnTo>
                      <a:pt x="19812" y="82296"/>
                    </a:lnTo>
                    <a:lnTo>
                      <a:pt x="19812" y="83820"/>
                    </a:lnTo>
                    <a:lnTo>
                      <a:pt x="19812" y="86868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3" name="Google Shape;11063;p129"/>
              <p:cNvSpPr/>
              <p:nvPr/>
            </p:nvSpPr>
            <p:spPr>
              <a:xfrm>
                <a:off x="4680203" y="2260092"/>
                <a:ext cx="60325" cy="83819"/>
              </a:xfrm>
              <a:custGeom>
                <a:rect b="b" l="l" r="r" t="t"/>
                <a:pathLst>
                  <a:path extrusionOk="0" h="83819" w="60325">
                    <a:moveTo>
                      <a:pt x="0" y="7620"/>
                    </a:moveTo>
                    <a:lnTo>
                      <a:pt x="12192" y="45720"/>
                    </a:lnTo>
                    <a:lnTo>
                      <a:pt x="13192" y="53506"/>
                    </a:lnTo>
                    <a:lnTo>
                      <a:pt x="14478" y="62293"/>
                    </a:lnTo>
                    <a:lnTo>
                      <a:pt x="16906" y="70794"/>
                    </a:lnTo>
                    <a:lnTo>
                      <a:pt x="21336" y="77724"/>
                    </a:lnTo>
                    <a:lnTo>
                      <a:pt x="25908" y="83820"/>
                    </a:lnTo>
                    <a:lnTo>
                      <a:pt x="36576" y="83820"/>
                    </a:lnTo>
                    <a:lnTo>
                      <a:pt x="41148" y="79248"/>
                    </a:lnTo>
                    <a:lnTo>
                      <a:pt x="48291" y="72509"/>
                    </a:lnTo>
                    <a:lnTo>
                      <a:pt x="53721" y="64198"/>
                    </a:lnTo>
                    <a:lnTo>
                      <a:pt x="57435" y="55030"/>
                    </a:lnTo>
                    <a:lnTo>
                      <a:pt x="59436" y="45720"/>
                    </a:lnTo>
                    <a:lnTo>
                      <a:pt x="59912" y="35980"/>
                    </a:lnTo>
                    <a:lnTo>
                      <a:pt x="58674" y="27241"/>
                    </a:lnTo>
                    <a:lnTo>
                      <a:pt x="27765" y="1476"/>
                    </a:lnTo>
                    <a:lnTo>
                      <a:pt x="19812" y="0"/>
                    </a:lnTo>
                    <a:lnTo>
                      <a:pt x="16764" y="0"/>
                    </a:lnTo>
                    <a:lnTo>
                      <a:pt x="15240" y="0"/>
                    </a:lnTo>
                    <a:lnTo>
                      <a:pt x="13716" y="0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064" name="Google Shape;11064;p12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767072" y="2173223"/>
                <a:ext cx="108251" cy="17525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065" name="Google Shape;11065;p129"/>
              <p:cNvSpPr/>
              <p:nvPr/>
            </p:nvSpPr>
            <p:spPr>
              <a:xfrm>
                <a:off x="3781043" y="2462783"/>
                <a:ext cx="1083945" cy="129539"/>
              </a:xfrm>
              <a:custGeom>
                <a:rect b="b" l="l" r="r" t="t"/>
                <a:pathLst>
                  <a:path extrusionOk="0" h="129539" w="1083945">
                    <a:moveTo>
                      <a:pt x="0" y="129539"/>
                    </a:moveTo>
                    <a:lnTo>
                      <a:pt x="17383" y="127896"/>
                    </a:lnTo>
                    <a:lnTo>
                      <a:pt x="35052" y="125539"/>
                    </a:lnTo>
                    <a:lnTo>
                      <a:pt x="52720" y="122896"/>
                    </a:lnTo>
                    <a:lnTo>
                      <a:pt x="70104" y="120395"/>
                    </a:lnTo>
                    <a:lnTo>
                      <a:pt x="105775" y="115609"/>
                    </a:lnTo>
                    <a:lnTo>
                      <a:pt x="141732" y="110680"/>
                    </a:lnTo>
                    <a:lnTo>
                      <a:pt x="177688" y="106037"/>
                    </a:lnTo>
                    <a:lnTo>
                      <a:pt x="213359" y="102107"/>
                    </a:lnTo>
                    <a:lnTo>
                      <a:pt x="263652" y="96416"/>
                    </a:lnTo>
                    <a:lnTo>
                      <a:pt x="313944" y="90868"/>
                    </a:lnTo>
                    <a:lnTo>
                      <a:pt x="364236" y="85605"/>
                    </a:lnTo>
                    <a:lnTo>
                      <a:pt x="414528" y="80771"/>
                    </a:lnTo>
                    <a:lnTo>
                      <a:pt x="467987" y="75430"/>
                    </a:lnTo>
                    <a:lnTo>
                      <a:pt x="521659" y="70047"/>
                    </a:lnTo>
                    <a:lnTo>
                      <a:pt x="575500" y="64579"/>
                    </a:lnTo>
                    <a:lnTo>
                      <a:pt x="629468" y="58984"/>
                    </a:lnTo>
                    <a:lnTo>
                      <a:pt x="683521" y="53220"/>
                    </a:lnTo>
                    <a:lnTo>
                      <a:pt x="737616" y="47243"/>
                    </a:lnTo>
                    <a:lnTo>
                      <a:pt x="785598" y="41528"/>
                    </a:lnTo>
                    <a:lnTo>
                      <a:pt x="833437" y="35813"/>
                    </a:lnTo>
                    <a:lnTo>
                      <a:pt x="880991" y="30098"/>
                    </a:lnTo>
                    <a:lnTo>
                      <a:pt x="928116" y="24383"/>
                    </a:lnTo>
                    <a:lnTo>
                      <a:pt x="959858" y="20954"/>
                    </a:lnTo>
                    <a:lnTo>
                      <a:pt x="991171" y="17525"/>
                    </a:lnTo>
                    <a:lnTo>
                      <a:pt x="1022199" y="14096"/>
                    </a:lnTo>
                    <a:lnTo>
                      <a:pt x="1053083" y="10667"/>
                    </a:lnTo>
                    <a:lnTo>
                      <a:pt x="1060846" y="9786"/>
                    </a:lnTo>
                    <a:lnTo>
                      <a:pt x="1068323" y="9334"/>
                    </a:lnTo>
                    <a:lnTo>
                      <a:pt x="1075801" y="9167"/>
                    </a:lnTo>
                    <a:lnTo>
                      <a:pt x="1083564" y="9143"/>
                    </a:lnTo>
                    <a:lnTo>
                      <a:pt x="1075943" y="7619"/>
                    </a:lnTo>
                    <a:lnTo>
                      <a:pt x="1072895" y="4571"/>
                    </a:lnTo>
                    <a:lnTo>
                      <a:pt x="1066800" y="0"/>
                    </a:lnTo>
                  </a:path>
                </a:pathLst>
              </a:custGeom>
              <a:noFill/>
              <a:ln cap="flat" cmpd="sng" w="152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66" name="Google Shape;11066;p129"/>
            <p:cNvGrpSpPr/>
            <p:nvPr/>
          </p:nvGrpSpPr>
          <p:grpSpPr>
            <a:xfrm>
              <a:off x="4829555" y="3015996"/>
              <a:ext cx="427102" cy="152979"/>
              <a:chOff x="4829555" y="3015996"/>
              <a:chExt cx="427102" cy="152979"/>
            </a:xfrm>
          </p:grpSpPr>
          <p:sp>
            <p:nvSpPr>
              <p:cNvPr id="11067" name="Google Shape;11067;p129"/>
              <p:cNvSpPr/>
              <p:nvPr/>
            </p:nvSpPr>
            <p:spPr>
              <a:xfrm>
                <a:off x="4829555" y="3061025"/>
                <a:ext cx="160020" cy="107950"/>
              </a:xfrm>
              <a:custGeom>
                <a:rect b="b" l="l" r="r" t="t"/>
                <a:pathLst>
                  <a:path extrusionOk="0" h="107950" w="160020">
                    <a:moveTo>
                      <a:pt x="0" y="26598"/>
                    </a:moveTo>
                    <a:lnTo>
                      <a:pt x="3929" y="38290"/>
                    </a:lnTo>
                    <a:lnTo>
                      <a:pt x="8572" y="50411"/>
                    </a:lnTo>
                    <a:lnTo>
                      <a:pt x="13501" y="62817"/>
                    </a:lnTo>
                    <a:lnTo>
                      <a:pt x="18288" y="75366"/>
                    </a:lnTo>
                    <a:lnTo>
                      <a:pt x="20050" y="83367"/>
                    </a:lnTo>
                    <a:lnTo>
                      <a:pt x="20955" y="91368"/>
                    </a:lnTo>
                    <a:lnTo>
                      <a:pt x="21288" y="99369"/>
                    </a:lnTo>
                    <a:lnTo>
                      <a:pt x="21336" y="107370"/>
                    </a:lnTo>
                    <a:lnTo>
                      <a:pt x="15240" y="105846"/>
                    </a:lnTo>
                    <a:lnTo>
                      <a:pt x="13716" y="102798"/>
                    </a:lnTo>
                    <a:lnTo>
                      <a:pt x="12192" y="93654"/>
                    </a:lnTo>
                    <a:lnTo>
                      <a:pt x="9382" y="81248"/>
                    </a:lnTo>
                    <a:lnTo>
                      <a:pt x="8001" y="67556"/>
                    </a:lnTo>
                    <a:lnTo>
                      <a:pt x="8334" y="53578"/>
                    </a:lnTo>
                    <a:lnTo>
                      <a:pt x="10668" y="40314"/>
                    </a:lnTo>
                    <a:lnTo>
                      <a:pt x="38099" y="8310"/>
                    </a:lnTo>
                    <a:lnTo>
                      <a:pt x="48720" y="7929"/>
                    </a:lnTo>
                    <a:lnTo>
                      <a:pt x="57911" y="10977"/>
                    </a:lnTo>
                    <a:lnTo>
                      <a:pt x="88963" y="52506"/>
                    </a:lnTo>
                    <a:lnTo>
                      <a:pt x="94488" y="84510"/>
                    </a:lnTo>
                    <a:lnTo>
                      <a:pt x="94488" y="87558"/>
                    </a:lnTo>
                    <a:lnTo>
                      <a:pt x="94488" y="89082"/>
                    </a:lnTo>
                    <a:lnTo>
                      <a:pt x="94488" y="92130"/>
                    </a:lnTo>
                    <a:lnTo>
                      <a:pt x="88392" y="89082"/>
                    </a:lnTo>
                    <a:lnTo>
                      <a:pt x="88392" y="86034"/>
                    </a:lnTo>
                    <a:lnTo>
                      <a:pt x="85344" y="76890"/>
                    </a:lnTo>
                    <a:lnTo>
                      <a:pt x="82486" y="64984"/>
                    </a:lnTo>
                    <a:lnTo>
                      <a:pt x="80772" y="52506"/>
                    </a:lnTo>
                    <a:lnTo>
                      <a:pt x="80200" y="40028"/>
                    </a:lnTo>
                    <a:lnTo>
                      <a:pt x="80772" y="28122"/>
                    </a:lnTo>
                    <a:lnTo>
                      <a:pt x="110323" y="0"/>
                    </a:lnTo>
                    <a:lnTo>
                      <a:pt x="119062" y="2024"/>
                    </a:lnTo>
                    <a:lnTo>
                      <a:pt x="148971" y="28694"/>
                    </a:lnTo>
                    <a:lnTo>
                      <a:pt x="160019" y="70985"/>
                    </a:lnTo>
                    <a:lnTo>
                      <a:pt x="159543" y="82248"/>
                    </a:lnTo>
                    <a:lnTo>
                      <a:pt x="158495" y="93654"/>
                    </a:lnTo>
                    <a:lnTo>
                      <a:pt x="158495" y="95178"/>
                    </a:lnTo>
                    <a:lnTo>
                      <a:pt x="160019" y="96702"/>
                    </a:lnTo>
                    <a:lnTo>
                      <a:pt x="160019" y="98226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8" name="Google Shape;11068;p129"/>
              <p:cNvSpPr/>
              <p:nvPr/>
            </p:nvSpPr>
            <p:spPr>
              <a:xfrm>
                <a:off x="5012436" y="3040379"/>
                <a:ext cx="97789" cy="95885"/>
              </a:xfrm>
              <a:custGeom>
                <a:rect b="b" l="l" r="r" t="t"/>
                <a:pathLst>
                  <a:path extrusionOk="0" h="95885" w="97789">
                    <a:moveTo>
                      <a:pt x="64008" y="54863"/>
                    </a:moveTo>
                    <a:lnTo>
                      <a:pt x="60817" y="45719"/>
                    </a:lnTo>
                    <a:lnTo>
                      <a:pt x="57912" y="36575"/>
                    </a:lnTo>
                    <a:lnTo>
                      <a:pt x="55006" y="27431"/>
                    </a:lnTo>
                    <a:lnTo>
                      <a:pt x="51816" y="18287"/>
                    </a:lnTo>
                    <a:lnTo>
                      <a:pt x="48768" y="12191"/>
                    </a:lnTo>
                    <a:lnTo>
                      <a:pt x="42672" y="1523"/>
                    </a:lnTo>
                    <a:lnTo>
                      <a:pt x="35052" y="0"/>
                    </a:lnTo>
                    <a:lnTo>
                      <a:pt x="26979" y="47"/>
                    </a:lnTo>
                    <a:lnTo>
                      <a:pt x="3810" y="40576"/>
                    </a:lnTo>
                    <a:lnTo>
                      <a:pt x="0" y="65531"/>
                    </a:lnTo>
                    <a:lnTo>
                      <a:pt x="166" y="73271"/>
                    </a:lnTo>
                    <a:lnTo>
                      <a:pt x="1333" y="81724"/>
                    </a:lnTo>
                    <a:lnTo>
                      <a:pt x="4500" y="89320"/>
                    </a:lnTo>
                    <a:lnTo>
                      <a:pt x="10668" y="94487"/>
                    </a:lnTo>
                    <a:lnTo>
                      <a:pt x="19240" y="95821"/>
                    </a:lnTo>
                    <a:lnTo>
                      <a:pt x="26670" y="93725"/>
                    </a:lnTo>
                    <a:lnTo>
                      <a:pt x="48815" y="54673"/>
                    </a:lnTo>
                    <a:lnTo>
                      <a:pt x="50292" y="44195"/>
                    </a:lnTo>
                    <a:lnTo>
                      <a:pt x="51816" y="38099"/>
                    </a:lnTo>
                    <a:lnTo>
                      <a:pt x="50292" y="30479"/>
                    </a:lnTo>
                    <a:lnTo>
                      <a:pt x="50292" y="22859"/>
                    </a:lnTo>
                    <a:lnTo>
                      <a:pt x="50339" y="32003"/>
                    </a:lnTo>
                    <a:lnTo>
                      <a:pt x="50673" y="41147"/>
                    </a:lnTo>
                    <a:lnTo>
                      <a:pt x="66627" y="84081"/>
                    </a:lnTo>
                    <a:lnTo>
                      <a:pt x="82296" y="92963"/>
                    </a:lnTo>
                    <a:lnTo>
                      <a:pt x="89916" y="91439"/>
                    </a:lnTo>
                    <a:lnTo>
                      <a:pt x="97536" y="91439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9" name="Google Shape;11069;p129"/>
              <p:cNvSpPr/>
              <p:nvPr/>
            </p:nvSpPr>
            <p:spPr>
              <a:xfrm>
                <a:off x="5125211" y="3041808"/>
                <a:ext cx="49529" cy="73660"/>
              </a:xfrm>
              <a:custGeom>
                <a:rect b="b" l="l" r="r" t="t"/>
                <a:pathLst>
                  <a:path extrusionOk="0" h="73660" w="49529">
                    <a:moveTo>
                      <a:pt x="0" y="7715"/>
                    </a:moveTo>
                    <a:lnTo>
                      <a:pt x="9167" y="4000"/>
                    </a:lnTo>
                    <a:lnTo>
                      <a:pt x="18478" y="857"/>
                    </a:lnTo>
                    <a:lnTo>
                      <a:pt x="28074" y="0"/>
                    </a:lnTo>
                    <a:lnTo>
                      <a:pt x="38100" y="3143"/>
                    </a:lnTo>
                    <a:lnTo>
                      <a:pt x="43838" y="8977"/>
                    </a:lnTo>
                    <a:lnTo>
                      <a:pt x="47434" y="16668"/>
                    </a:lnTo>
                    <a:lnTo>
                      <a:pt x="49029" y="25217"/>
                    </a:lnTo>
                    <a:lnTo>
                      <a:pt x="48768" y="33623"/>
                    </a:lnTo>
                    <a:lnTo>
                      <a:pt x="32004" y="73247"/>
                    </a:lnTo>
                    <a:lnTo>
                      <a:pt x="28956" y="71723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0" name="Google Shape;11070;p129"/>
              <p:cNvSpPr/>
              <p:nvPr/>
            </p:nvSpPr>
            <p:spPr>
              <a:xfrm>
                <a:off x="5186172" y="3015996"/>
                <a:ext cx="70485" cy="82550"/>
              </a:xfrm>
              <a:custGeom>
                <a:rect b="b" l="l" r="r" t="t"/>
                <a:pathLst>
                  <a:path extrusionOk="0" h="82550" w="70485">
                    <a:moveTo>
                      <a:pt x="7620" y="0"/>
                    </a:moveTo>
                    <a:lnTo>
                      <a:pt x="3857" y="10263"/>
                    </a:lnTo>
                    <a:lnTo>
                      <a:pt x="1524" y="19240"/>
                    </a:lnTo>
                    <a:lnTo>
                      <a:pt x="333" y="28503"/>
                    </a:lnTo>
                    <a:lnTo>
                      <a:pt x="0" y="39624"/>
                    </a:lnTo>
                    <a:lnTo>
                      <a:pt x="381" y="49363"/>
                    </a:lnTo>
                    <a:lnTo>
                      <a:pt x="22479" y="81153"/>
                    </a:lnTo>
                    <a:lnTo>
                      <a:pt x="36576" y="82296"/>
                    </a:lnTo>
                    <a:lnTo>
                      <a:pt x="44315" y="82010"/>
                    </a:lnTo>
                    <a:lnTo>
                      <a:pt x="51625" y="81153"/>
                    </a:lnTo>
                    <a:lnTo>
                      <a:pt x="58650" y="79724"/>
                    </a:lnTo>
                    <a:lnTo>
                      <a:pt x="65532" y="77723"/>
                    </a:lnTo>
                    <a:lnTo>
                      <a:pt x="70104" y="74675"/>
                    </a:lnTo>
                    <a:lnTo>
                      <a:pt x="67056" y="76199"/>
                    </a:lnTo>
                    <a:lnTo>
                      <a:pt x="67056" y="71627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071" name="Google Shape;11071;p1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65547" y="3372611"/>
              <a:ext cx="102107" cy="164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2" name="Google Shape;11072;p1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925567" y="3400044"/>
              <a:ext cx="91440" cy="138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3" name="Google Shape;11073;p1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62727" y="3381755"/>
              <a:ext cx="105156" cy="1402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074" name="Google Shape;11074;p129"/>
            <p:cNvGrpSpPr/>
            <p:nvPr/>
          </p:nvGrpSpPr>
          <p:grpSpPr>
            <a:xfrm>
              <a:off x="5104447" y="3192780"/>
              <a:ext cx="233109" cy="128015"/>
              <a:chOff x="5104447" y="3192780"/>
              <a:chExt cx="233109" cy="128015"/>
            </a:xfrm>
          </p:grpSpPr>
          <p:pic>
            <p:nvPicPr>
              <p:cNvPr id="11075" name="Google Shape;11075;p12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104447" y="3235452"/>
                <a:ext cx="128968" cy="8534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076" name="Google Shape;11076;p129"/>
              <p:cNvSpPr/>
              <p:nvPr/>
            </p:nvSpPr>
            <p:spPr>
              <a:xfrm>
                <a:off x="5268467" y="3192780"/>
                <a:ext cx="7620" cy="79375"/>
              </a:xfrm>
              <a:custGeom>
                <a:rect b="b" l="l" r="r" t="t"/>
                <a:pathLst>
                  <a:path extrusionOk="0" h="79375" w="7620">
                    <a:moveTo>
                      <a:pt x="0" y="0"/>
                    </a:moveTo>
                    <a:lnTo>
                      <a:pt x="3048" y="44195"/>
                    </a:lnTo>
                    <a:lnTo>
                      <a:pt x="3071" y="51292"/>
                    </a:lnTo>
                    <a:lnTo>
                      <a:pt x="3238" y="58673"/>
                    </a:lnTo>
                    <a:lnTo>
                      <a:pt x="3690" y="66055"/>
                    </a:lnTo>
                    <a:lnTo>
                      <a:pt x="4572" y="73152"/>
                    </a:lnTo>
                    <a:lnTo>
                      <a:pt x="4572" y="79248"/>
                    </a:lnTo>
                    <a:lnTo>
                      <a:pt x="6096" y="77724"/>
                    </a:lnTo>
                    <a:lnTo>
                      <a:pt x="7620" y="79248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7" name="Google Shape;11077;p129"/>
              <p:cNvSpPr/>
              <p:nvPr/>
            </p:nvSpPr>
            <p:spPr>
              <a:xfrm>
                <a:off x="5279136" y="3195827"/>
                <a:ext cx="58420" cy="74929"/>
              </a:xfrm>
              <a:custGeom>
                <a:rect b="b" l="l" r="r" t="t"/>
                <a:pathLst>
                  <a:path extrusionOk="0" h="74929" w="58420">
                    <a:moveTo>
                      <a:pt x="39624" y="0"/>
                    </a:moveTo>
                    <a:lnTo>
                      <a:pt x="31623" y="8882"/>
                    </a:lnTo>
                    <a:lnTo>
                      <a:pt x="23622" y="17335"/>
                    </a:lnTo>
                    <a:lnTo>
                      <a:pt x="15621" y="25503"/>
                    </a:lnTo>
                    <a:lnTo>
                      <a:pt x="7620" y="33528"/>
                    </a:lnTo>
                    <a:lnTo>
                      <a:pt x="6096" y="36576"/>
                    </a:lnTo>
                    <a:lnTo>
                      <a:pt x="3048" y="38100"/>
                    </a:lnTo>
                    <a:lnTo>
                      <a:pt x="0" y="41148"/>
                    </a:lnTo>
                    <a:lnTo>
                      <a:pt x="3048" y="42672"/>
                    </a:lnTo>
                    <a:lnTo>
                      <a:pt x="3048" y="44196"/>
                    </a:lnTo>
                    <a:lnTo>
                      <a:pt x="7620" y="47244"/>
                    </a:lnTo>
                    <a:lnTo>
                      <a:pt x="13358" y="49791"/>
                    </a:lnTo>
                    <a:lnTo>
                      <a:pt x="19240" y="52768"/>
                    </a:lnTo>
                    <a:lnTo>
                      <a:pt x="25407" y="56030"/>
                    </a:lnTo>
                    <a:lnTo>
                      <a:pt x="32004" y="59436"/>
                    </a:lnTo>
                    <a:lnTo>
                      <a:pt x="38195" y="62650"/>
                    </a:lnTo>
                    <a:lnTo>
                      <a:pt x="44958" y="65722"/>
                    </a:lnTo>
                    <a:lnTo>
                      <a:pt x="51720" y="69080"/>
                    </a:lnTo>
                    <a:lnTo>
                      <a:pt x="57912" y="73152"/>
                    </a:lnTo>
                    <a:lnTo>
                      <a:pt x="57912" y="74676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078" name="Google Shape;11078;p12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463795" y="3717035"/>
              <a:ext cx="182879" cy="12649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079" name="Google Shape;11079;p129"/>
            <p:cNvGrpSpPr/>
            <p:nvPr/>
          </p:nvGrpSpPr>
          <p:grpSpPr>
            <a:xfrm>
              <a:off x="4882896" y="3703320"/>
              <a:ext cx="227075" cy="252983"/>
              <a:chOff x="4882896" y="3703320"/>
              <a:chExt cx="227075" cy="252983"/>
            </a:xfrm>
          </p:grpSpPr>
          <p:pic>
            <p:nvPicPr>
              <p:cNvPr id="11080" name="Google Shape;11080;p129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882896" y="3703320"/>
                <a:ext cx="129540" cy="2529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81" name="Google Shape;11081;p129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5033153" y="3788664"/>
                <a:ext cx="76818" cy="1432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082" name="Google Shape;11082;p129"/>
            <p:cNvGrpSpPr/>
            <p:nvPr/>
          </p:nvGrpSpPr>
          <p:grpSpPr>
            <a:xfrm>
              <a:off x="5163312" y="3771900"/>
              <a:ext cx="217931" cy="132587"/>
              <a:chOff x="5163312" y="3771900"/>
              <a:chExt cx="217931" cy="132587"/>
            </a:xfrm>
          </p:grpSpPr>
          <p:sp>
            <p:nvSpPr>
              <p:cNvPr id="11083" name="Google Shape;11083;p129"/>
              <p:cNvSpPr/>
              <p:nvPr/>
            </p:nvSpPr>
            <p:spPr>
              <a:xfrm>
                <a:off x="5163312" y="3820667"/>
                <a:ext cx="43179" cy="5079"/>
              </a:xfrm>
              <a:custGeom>
                <a:rect b="b" l="l" r="r" t="t"/>
                <a:pathLst>
                  <a:path extrusionOk="0" h="5079" w="43179">
                    <a:moveTo>
                      <a:pt x="0" y="4572"/>
                    </a:moveTo>
                    <a:lnTo>
                      <a:pt x="10525" y="4500"/>
                    </a:lnTo>
                    <a:lnTo>
                      <a:pt x="21335" y="4000"/>
                    </a:lnTo>
                    <a:lnTo>
                      <a:pt x="32146" y="2643"/>
                    </a:lnTo>
                    <a:lnTo>
                      <a:pt x="42671" y="0"/>
                    </a:lnTo>
                  </a:path>
                </a:pathLst>
              </a:custGeom>
              <a:noFill/>
              <a:ln cap="flat" cmpd="sng" w="15225">
                <a:solidFill>
                  <a:srgbClr val="800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084" name="Google Shape;11084;p129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184648" y="3771900"/>
                <a:ext cx="196595" cy="1325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085" name="Google Shape;11085;p129"/>
            <p:cNvGrpSpPr/>
            <p:nvPr/>
          </p:nvGrpSpPr>
          <p:grpSpPr>
            <a:xfrm>
              <a:off x="5920740" y="3011423"/>
              <a:ext cx="467867" cy="173593"/>
              <a:chOff x="5920740" y="3011423"/>
              <a:chExt cx="467867" cy="173593"/>
            </a:xfrm>
          </p:grpSpPr>
          <p:pic>
            <p:nvPicPr>
              <p:cNvPr id="11086" name="Google Shape;11086;p129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5920740" y="3011423"/>
                <a:ext cx="190500" cy="1735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87" name="Google Shape;11087;p129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6132575" y="3011423"/>
                <a:ext cx="256032" cy="1325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088" name="Google Shape;11088;p129"/>
            <p:cNvSpPr/>
            <p:nvPr/>
          </p:nvSpPr>
          <p:spPr>
            <a:xfrm>
              <a:off x="6467475" y="2823971"/>
              <a:ext cx="151765" cy="449579"/>
            </a:xfrm>
            <a:custGeom>
              <a:rect b="b" l="l" r="r" t="t"/>
              <a:pathLst>
                <a:path extrusionOk="0" h="449579" w="151765">
                  <a:moveTo>
                    <a:pt x="117728" y="0"/>
                  </a:moveTo>
                  <a:lnTo>
                    <a:pt x="79581" y="25503"/>
                  </a:lnTo>
                  <a:lnTo>
                    <a:pt x="52935" y="65317"/>
                  </a:lnTo>
                  <a:lnTo>
                    <a:pt x="27170" y="119562"/>
                  </a:lnTo>
                  <a:lnTo>
                    <a:pt x="8953" y="180093"/>
                  </a:lnTo>
                  <a:lnTo>
                    <a:pt x="0" y="245768"/>
                  </a:lnTo>
                  <a:lnTo>
                    <a:pt x="380" y="278892"/>
                  </a:lnTo>
                  <a:lnTo>
                    <a:pt x="13715" y="343852"/>
                  </a:lnTo>
                  <a:lnTo>
                    <a:pt x="47624" y="400812"/>
                  </a:lnTo>
                  <a:lnTo>
                    <a:pt x="89844" y="438102"/>
                  </a:lnTo>
                  <a:lnTo>
                    <a:pt x="118895" y="449437"/>
                  </a:lnTo>
                  <a:lnTo>
                    <a:pt x="129730" y="449199"/>
                  </a:lnTo>
                  <a:lnTo>
                    <a:pt x="140279" y="446103"/>
                  </a:lnTo>
                  <a:lnTo>
                    <a:pt x="151256" y="440436"/>
                  </a:lnTo>
                </a:path>
              </a:pathLst>
            </a:custGeom>
            <a:noFill/>
            <a:ln cap="flat" cmpd="sng" w="152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89" name="Google Shape;11089;p12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737603" y="2944368"/>
              <a:ext cx="86867" cy="1386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90" name="Google Shape;11090;p12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803135" y="2801111"/>
              <a:ext cx="86868" cy="96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91" name="Google Shape;11091;p12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994207" y="2875787"/>
              <a:ext cx="124396" cy="166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92" name="Google Shape;11092;p129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213092" y="2849879"/>
              <a:ext cx="111251" cy="1584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93" name="Google Shape;11093;p129"/>
            <p:cNvSpPr/>
            <p:nvPr/>
          </p:nvSpPr>
          <p:spPr>
            <a:xfrm>
              <a:off x="7423403" y="2679192"/>
              <a:ext cx="142240" cy="432435"/>
            </a:xfrm>
            <a:custGeom>
              <a:rect b="b" l="l" r="r" t="t"/>
              <a:pathLst>
                <a:path extrusionOk="0" h="432435" w="142240">
                  <a:moveTo>
                    <a:pt x="0" y="0"/>
                  </a:moveTo>
                  <a:lnTo>
                    <a:pt x="43076" y="12430"/>
                  </a:lnTo>
                  <a:lnTo>
                    <a:pt x="83986" y="46958"/>
                  </a:lnTo>
                  <a:lnTo>
                    <a:pt x="124325" y="104298"/>
                  </a:lnTo>
                  <a:lnTo>
                    <a:pt x="141136" y="167973"/>
                  </a:lnTo>
                  <a:lnTo>
                    <a:pt x="141922" y="198120"/>
                  </a:lnTo>
                  <a:lnTo>
                    <a:pt x="138422" y="228266"/>
                  </a:lnTo>
                  <a:lnTo>
                    <a:pt x="121467" y="285821"/>
                  </a:lnTo>
                  <a:lnTo>
                    <a:pt x="94845" y="340066"/>
                  </a:lnTo>
                  <a:lnTo>
                    <a:pt x="68913" y="381738"/>
                  </a:lnTo>
                  <a:lnTo>
                    <a:pt x="47101" y="413123"/>
                  </a:lnTo>
                  <a:lnTo>
                    <a:pt x="29122" y="432363"/>
                  </a:lnTo>
                  <a:lnTo>
                    <a:pt x="26479" y="430339"/>
                  </a:lnTo>
                  <a:lnTo>
                    <a:pt x="25836" y="424600"/>
                  </a:lnTo>
                  <a:lnTo>
                    <a:pt x="25908" y="417576"/>
                  </a:lnTo>
                </a:path>
              </a:pathLst>
            </a:custGeom>
            <a:noFill/>
            <a:ln cap="flat" cmpd="sng" w="15225">
              <a:solidFill>
                <a:srgbClr val="800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94" name="Google Shape;11094;p129"/>
          <p:cNvGrpSpPr/>
          <p:nvPr/>
        </p:nvGrpSpPr>
        <p:grpSpPr>
          <a:xfrm>
            <a:off x="2059993" y="4377265"/>
            <a:ext cx="5947965" cy="1584076"/>
            <a:chOff x="5417820" y="3767328"/>
            <a:chExt cx="4381881" cy="1207007"/>
          </a:xfrm>
        </p:grpSpPr>
        <p:grpSp>
          <p:nvGrpSpPr>
            <p:cNvPr id="11095" name="Google Shape;11095;p129"/>
            <p:cNvGrpSpPr/>
            <p:nvPr/>
          </p:nvGrpSpPr>
          <p:grpSpPr>
            <a:xfrm>
              <a:off x="5417820" y="4620958"/>
              <a:ext cx="722884" cy="338646"/>
              <a:chOff x="5417820" y="4620958"/>
              <a:chExt cx="722884" cy="338646"/>
            </a:xfrm>
          </p:grpSpPr>
          <p:pic>
            <p:nvPicPr>
              <p:cNvPr id="11096" name="Google Shape;11096;p129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5417820" y="4620958"/>
                <a:ext cx="239268" cy="2293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97" name="Google Shape;11097;p129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5681781" y="4649723"/>
                <a:ext cx="237434" cy="1632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98" name="Google Shape;11098;p129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5949695" y="4687824"/>
                <a:ext cx="177355" cy="13715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099" name="Google Shape;11099;p129"/>
              <p:cNvSpPr/>
              <p:nvPr/>
            </p:nvSpPr>
            <p:spPr>
              <a:xfrm>
                <a:off x="5556504" y="4863084"/>
                <a:ext cx="584200" cy="96520"/>
              </a:xfrm>
              <a:custGeom>
                <a:rect b="b" l="l" r="r" t="t"/>
                <a:pathLst>
                  <a:path extrusionOk="0" h="96520" w="584200">
                    <a:moveTo>
                      <a:pt x="16763" y="82295"/>
                    </a:moveTo>
                    <a:lnTo>
                      <a:pt x="9143" y="86867"/>
                    </a:lnTo>
                    <a:lnTo>
                      <a:pt x="3047" y="88391"/>
                    </a:lnTo>
                    <a:lnTo>
                      <a:pt x="0" y="94487"/>
                    </a:lnTo>
                    <a:lnTo>
                      <a:pt x="18287" y="95988"/>
                    </a:lnTo>
                    <a:lnTo>
                      <a:pt x="36575" y="96202"/>
                    </a:lnTo>
                    <a:lnTo>
                      <a:pt x="54863" y="95559"/>
                    </a:lnTo>
                    <a:lnTo>
                      <a:pt x="73151" y="94487"/>
                    </a:lnTo>
                    <a:lnTo>
                      <a:pt x="116585" y="89153"/>
                    </a:lnTo>
                    <a:lnTo>
                      <a:pt x="160019" y="82676"/>
                    </a:lnTo>
                    <a:lnTo>
                      <a:pt x="203453" y="75628"/>
                    </a:lnTo>
                    <a:lnTo>
                      <a:pt x="246887" y="68579"/>
                    </a:lnTo>
                    <a:lnTo>
                      <a:pt x="294632" y="62864"/>
                    </a:lnTo>
                    <a:lnTo>
                      <a:pt x="341947" y="57149"/>
                    </a:lnTo>
                    <a:lnTo>
                      <a:pt x="388977" y="51434"/>
                    </a:lnTo>
                    <a:lnTo>
                      <a:pt x="435863" y="45719"/>
                    </a:lnTo>
                    <a:lnTo>
                      <a:pt x="469225" y="42195"/>
                    </a:lnTo>
                    <a:lnTo>
                      <a:pt x="502729" y="38099"/>
                    </a:lnTo>
                    <a:lnTo>
                      <a:pt x="535947" y="32861"/>
                    </a:lnTo>
                    <a:lnTo>
                      <a:pt x="568451" y="25907"/>
                    </a:lnTo>
                    <a:lnTo>
                      <a:pt x="574548" y="24383"/>
                    </a:lnTo>
                    <a:lnTo>
                      <a:pt x="583691" y="22859"/>
                    </a:lnTo>
                    <a:lnTo>
                      <a:pt x="580644" y="15239"/>
                    </a:lnTo>
                    <a:lnTo>
                      <a:pt x="576072" y="7619"/>
                    </a:lnTo>
                    <a:lnTo>
                      <a:pt x="574548" y="6095"/>
                    </a:lnTo>
                    <a:lnTo>
                      <a:pt x="574548" y="0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100" name="Google Shape;11100;p129"/>
            <p:cNvSpPr/>
            <p:nvPr/>
          </p:nvSpPr>
          <p:spPr>
            <a:xfrm>
              <a:off x="6240779" y="4719827"/>
              <a:ext cx="3175" cy="21589"/>
            </a:xfrm>
            <a:custGeom>
              <a:rect b="b" l="l" r="r" t="t"/>
              <a:pathLst>
                <a:path extrusionOk="0" h="21589" w="3175">
                  <a:moveTo>
                    <a:pt x="3048" y="0"/>
                  </a:moveTo>
                  <a:lnTo>
                    <a:pt x="1523" y="12191"/>
                  </a:lnTo>
                  <a:lnTo>
                    <a:pt x="0" y="13716"/>
                  </a:lnTo>
                  <a:lnTo>
                    <a:pt x="1523" y="21336"/>
                  </a:lnTo>
                </a:path>
              </a:pathLst>
            </a:custGeom>
            <a:noFill/>
            <a:ln cap="flat" cmpd="sng" w="152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1" name="Google Shape;11101;p129"/>
            <p:cNvSpPr/>
            <p:nvPr/>
          </p:nvSpPr>
          <p:spPr>
            <a:xfrm>
              <a:off x="6248400" y="4840223"/>
              <a:ext cx="7620" cy="18414"/>
            </a:xfrm>
            <a:custGeom>
              <a:rect b="b" l="l" r="r" t="t"/>
              <a:pathLst>
                <a:path extrusionOk="0" h="18414" w="7620">
                  <a:moveTo>
                    <a:pt x="7619" y="18287"/>
                  </a:moveTo>
                  <a:lnTo>
                    <a:pt x="4571" y="12191"/>
                  </a:lnTo>
                  <a:lnTo>
                    <a:pt x="3048" y="6095"/>
                  </a:lnTo>
                  <a:lnTo>
                    <a:pt x="0" y="0"/>
                  </a:lnTo>
                </a:path>
              </a:pathLst>
            </a:custGeom>
            <a:noFill/>
            <a:ln cap="flat" cmpd="sng" w="152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02" name="Google Shape;11102;p129"/>
            <p:cNvGrpSpPr/>
            <p:nvPr/>
          </p:nvGrpSpPr>
          <p:grpSpPr>
            <a:xfrm>
              <a:off x="6682740" y="4645152"/>
              <a:ext cx="319023" cy="228600"/>
              <a:chOff x="6682740" y="4645152"/>
              <a:chExt cx="319023" cy="228600"/>
            </a:xfrm>
          </p:grpSpPr>
          <p:pic>
            <p:nvPicPr>
              <p:cNvPr id="11103" name="Google Shape;11103;p129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6682740" y="4646676"/>
                <a:ext cx="200572" cy="16916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104" name="Google Shape;11104;p129"/>
              <p:cNvSpPr/>
              <p:nvPr/>
            </p:nvSpPr>
            <p:spPr>
              <a:xfrm>
                <a:off x="6923531" y="4645152"/>
                <a:ext cx="4445" cy="228600"/>
              </a:xfrm>
              <a:custGeom>
                <a:rect b="b" l="l" r="r" t="t"/>
                <a:pathLst>
                  <a:path extrusionOk="0" h="228600" w="4445">
                    <a:moveTo>
                      <a:pt x="1524" y="0"/>
                    </a:moveTo>
                    <a:lnTo>
                      <a:pt x="1762" y="14882"/>
                    </a:lnTo>
                    <a:lnTo>
                      <a:pt x="2286" y="29908"/>
                    </a:lnTo>
                    <a:lnTo>
                      <a:pt x="2809" y="45219"/>
                    </a:lnTo>
                    <a:lnTo>
                      <a:pt x="3048" y="60960"/>
                    </a:lnTo>
                    <a:lnTo>
                      <a:pt x="3905" y="87487"/>
                    </a:lnTo>
                    <a:lnTo>
                      <a:pt x="4191" y="114300"/>
                    </a:lnTo>
                    <a:lnTo>
                      <a:pt x="3905" y="141112"/>
                    </a:lnTo>
                    <a:lnTo>
                      <a:pt x="3048" y="167640"/>
                    </a:lnTo>
                    <a:lnTo>
                      <a:pt x="1928" y="183380"/>
                    </a:lnTo>
                    <a:lnTo>
                      <a:pt x="952" y="198691"/>
                    </a:lnTo>
                    <a:lnTo>
                      <a:pt x="261" y="213717"/>
                    </a:lnTo>
                    <a:lnTo>
                      <a:pt x="0" y="228600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5" name="Google Shape;11105;p129"/>
              <p:cNvSpPr/>
              <p:nvPr/>
            </p:nvSpPr>
            <p:spPr>
              <a:xfrm>
                <a:off x="6912863" y="4705731"/>
                <a:ext cx="88900" cy="80010"/>
              </a:xfrm>
              <a:custGeom>
                <a:rect b="b" l="l" r="r" t="t"/>
                <a:pathLst>
                  <a:path extrusionOk="0" h="80010" w="88900">
                    <a:moveTo>
                      <a:pt x="10668" y="29337"/>
                    </a:moveTo>
                    <a:lnTo>
                      <a:pt x="6334" y="23360"/>
                    </a:lnTo>
                    <a:lnTo>
                      <a:pt x="2286" y="15811"/>
                    </a:lnTo>
                    <a:lnTo>
                      <a:pt x="1666" y="8548"/>
                    </a:lnTo>
                    <a:lnTo>
                      <a:pt x="7620" y="3429"/>
                    </a:lnTo>
                    <a:lnTo>
                      <a:pt x="19073" y="857"/>
                    </a:lnTo>
                    <a:lnTo>
                      <a:pt x="31813" y="0"/>
                    </a:lnTo>
                    <a:lnTo>
                      <a:pt x="44267" y="857"/>
                    </a:lnTo>
                    <a:lnTo>
                      <a:pt x="83796" y="19288"/>
                    </a:lnTo>
                    <a:lnTo>
                      <a:pt x="88392" y="29337"/>
                    </a:lnTo>
                    <a:lnTo>
                      <a:pt x="86153" y="41052"/>
                    </a:lnTo>
                    <a:lnTo>
                      <a:pt x="54864" y="65913"/>
                    </a:lnTo>
                    <a:lnTo>
                      <a:pt x="14573" y="78771"/>
                    </a:lnTo>
                    <a:lnTo>
                      <a:pt x="0" y="79629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106" name="Google Shape;11106;p129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267956" y="4600955"/>
              <a:ext cx="132587" cy="16001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107" name="Google Shape;11107;p129"/>
            <p:cNvGrpSpPr/>
            <p:nvPr/>
          </p:nvGrpSpPr>
          <p:grpSpPr>
            <a:xfrm>
              <a:off x="7712202" y="4578096"/>
              <a:ext cx="383285" cy="249530"/>
              <a:chOff x="7712202" y="4578096"/>
              <a:chExt cx="383285" cy="249530"/>
            </a:xfrm>
          </p:grpSpPr>
          <p:sp>
            <p:nvSpPr>
              <p:cNvPr id="11108" name="Google Shape;11108;p129"/>
              <p:cNvSpPr/>
              <p:nvPr/>
            </p:nvSpPr>
            <p:spPr>
              <a:xfrm>
                <a:off x="7712202" y="4623815"/>
                <a:ext cx="59054" cy="123825"/>
              </a:xfrm>
              <a:custGeom>
                <a:rect b="b" l="l" r="r" t="t"/>
                <a:pathLst>
                  <a:path extrusionOk="0" h="123825" w="59054">
                    <a:moveTo>
                      <a:pt x="3809" y="0"/>
                    </a:moveTo>
                    <a:lnTo>
                      <a:pt x="2047" y="12834"/>
                    </a:lnTo>
                    <a:lnTo>
                      <a:pt x="1142" y="26098"/>
                    </a:lnTo>
                    <a:lnTo>
                      <a:pt x="809" y="39647"/>
                    </a:lnTo>
                    <a:lnTo>
                      <a:pt x="761" y="53339"/>
                    </a:lnTo>
                    <a:lnTo>
                      <a:pt x="380" y="67055"/>
                    </a:lnTo>
                    <a:lnTo>
                      <a:pt x="3809" y="108204"/>
                    </a:lnTo>
                    <a:lnTo>
                      <a:pt x="28193" y="123444"/>
                    </a:lnTo>
                    <a:lnTo>
                      <a:pt x="38957" y="121324"/>
                    </a:lnTo>
                    <a:lnTo>
                      <a:pt x="46862" y="115633"/>
                    </a:lnTo>
                    <a:lnTo>
                      <a:pt x="53054" y="107370"/>
                    </a:lnTo>
                    <a:lnTo>
                      <a:pt x="58673" y="97535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9" name="Google Shape;11109;p129"/>
              <p:cNvSpPr/>
              <p:nvPr/>
            </p:nvSpPr>
            <p:spPr>
              <a:xfrm>
                <a:off x="7714488" y="4623434"/>
                <a:ext cx="60959" cy="59054"/>
              </a:xfrm>
              <a:custGeom>
                <a:rect b="b" l="l" r="r" t="t"/>
                <a:pathLst>
                  <a:path extrusionOk="0" h="59054" w="60959">
                    <a:moveTo>
                      <a:pt x="0" y="40005"/>
                    </a:moveTo>
                    <a:lnTo>
                      <a:pt x="2309" y="50339"/>
                    </a:lnTo>
                    <a:lnTo>
                      <a:pt x="5905" y="56388"/>
                    </a:lnTo>
                    <a:lnTo>
                      <a:pt x="12644" y="58435"/>
                    </a:lnTo>
                    <a:lnTo>
                      <a:pt x="24384" y="56769"/>
                    </a:lnTo>
                    <a:lnTo>
                      <a:pt x="57912" y="35433"/>
                    </a:lnTo>
                    <a:lnTo>
                      <a:pt x="60840" y="28384"/>
                    </a:lnTo>
                    <a:lnTo>
                      <a:pt x="60769" y="21336"/>
                    </a:lnTo>
                    <a:lnTo>
                      <a:pt x="58126" y="14859"/>
                    </a:lnTo>
                    <a:lnTo>
                      <a:pt x="53339" y="9525"/>
                    </a:lnTo>
                    <a:lnTo>
                      <a:pt x="44100" y="3905"/>
                    </a:lnTo>
                    <a:lnTo>
                      <a:pt x="32003" y="0"/>
                    </a:lnTo>
                    <a:lnTo>
                      <a:pt x="19907" y="95"/>
                    </a:lnTo>
                    <a:lnTo>
                      <a:pt x="10667" y="6477"/>
                    </a:lnTo>
                    <a:lnTo>
                      <a:pt x="9143" y="11049"/>
                    </a:lnTo>
                    <a:lnTo>
                      <a:pt x="9143" y="12573"/>
                    </a:lnTo>
                    <a:lnTo>
                      <a:pt x="9143" y="17145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0" name="Google Shape;11110;p129"/>
              <p:cNvSpPr/>
              <p:nvPr/>
            </p:nvSpPr>
            <p:spPr>
              <a:xfrm>
                <a:off x="7810500" y="4663439"/>
                <a:ext cx="7620" cy="68579"/>
              </a:xfrm>
              <a:custGeom>
                <a:rect b="b" l="l" r="r" t="t"/>
                <a:pathLst>
                  <a:path extrusionOk="0" h="68579" w="7620">
                    <a:moveTo>
                      <a:pt x="0" y="0"/>
                    </a:moveTo>
                    <a:lnTo>
                      <a:pt x="2238" y="10048"/>
                    </a:lnTo>
                    <a:lnTo>
                      <a:pt x="4191" y="19812"/>
                    </a:lnTo>
                    <a:lnTo>
                      <a:pt x="5572" y="29575"/>
                    </a:lnTo>
                    <a:lnTo>
                      <a:pt x="6096" y="39624"/>
                    </a:lnTo>
                    <a:lnTo>
                      <a:pt x="6762" y="46720"/>
                    </a:lnTo>
                    <a:lnTo>
                      <a:pt x="6858" y="54102"/>
                    </a:lnTo>
                    <a:lnTo>
                      <a:pt x="6953" y="61483"/>
                    </a:lnTo>
                    <a:lnTo>
                      <a:pt x="7620" y="68580"/>
                    </a:lnTo>
                    <a:lnTo>
                      <a:pt x="7620" y="67056"/>
                    </a:lnTo>
                    <a:lnTo>
                      <a:pt x="7620" y="65532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1" name="Google Shape;11111;p129"/>
              <p:cNvSpPr/>
              <p:nvPr/>
            </p:nvSpPr>
            <p:spPr>
              <a:xfrm>
                <a:off x="7792212" y="4578096"/>
                <a:ext cx="17145" cy="13970"/>
              </a:xfrm>
              <a:custGeom>
                <a:rect b="b" l="l" r="r" t="t"/>
                <a:pathLst>
                  <a:path extrusionOk="0" h="13970" w="17145">
                    <a:moveTo>
                      <a:pt x="0" y="0"/>
                    </a:moveTo>
                    <a:lnTo>
                      <a:pt x="6095" y="4571"/>
                    </a:lnTo>
                    <a:lnTo>
                      <a:pt x="10667" y="9143"/>
                    </a:lnTo>
                    <a:lnTo>
                      <a:pt x="16764" y="13715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112" name="Google Shape;11112;p129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7852028" y="4614671"/>
                <a:ext cx="243459" cy="2129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113" name="Google Shape;11113;p129"/>
            <p:cNvGrpSpPr/>
            <p:nvPr/>
          </p:nvGrpSpPr>
          <p:grpSpPr>
            <a:xfrm>
              <a:off x="8191500" y="4527803"/>
              <a:ext cx="561340" cy="157226"/>
              <a:chOff x="8191500" y="4527803"/>
              <a:chExt cx="561340" cy="157226"/>
            </a:xfrm>
          </p:grpSpPr>
          <p:sp>
            <p:nvSpPr>
              <p:cNvPr id="11114" name="Google Shape;11114;p129"/>
              <p:cNvSpPr/>
              <p:nvPr/>
            </p:nvSpPr>
            <p:spPr>
              <a:xfrm>
                <a:off x="8191500" y="4579619"/>
                <a:ext cx="70484" cy="105410"/>
              </a:xfrm>
              <a:custGeom>
                <a:rect b="b" l="l" r="r" t="t"/>
                <a:pathLst>
                  <a:path extrusionOk="0" h="105410" w="70484">
                    <a:moveTo>
                      <a:pt x="0" y="33527"/>
                    </a:moveTo>
                    <a:lnTo>
                      <a:pt x="39624" y="64007"/>
                    </a:lnTo>
                    <a:lnTo>
                      <a:pt x="59436" y="99059"/>
                    </a:lnTo>
                    <a:lnTo>
                      <a:pt x="60960" y="102107"/>
                    </a:lnTo>
                    <a:lnTo>
                      <a:pt x="60960" y="103631"/>
                    </a:lnTo>
                    <a:lnTo>
                      <a:pt x="60960" y="105155"/>
                    </a:lnTo>
                    <a:lnTo>
                      <a:pt x="60960" y="89153"/>
                    </a:lnTo>
                    <a:lnTo>
                      <a:pt x="60960" y="73151"/>
                    </a:lnTo>
                    <a:lnTo>
                      <a:pt x="60960" y="57149"/>
                    </a:lnTo>
                    <a:lnTo>
                      <a:pt x="60960" y="41147"/>
                    </a:lnTo>
                    <a:lnTo>
                      <a:pt x="61102" y="28932"/>
                    </a:lnTo>
                    <a:lnTo>
                      <a:pt x="62103" y="18859"/>
                    </a:lnTo>
                    <a:lnTo>
                      <a:pt x="64817" y="9644"/>
                    </a:lnTo>
                    <a:lnTo>
                      <a:pt x="70104" y="0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5" name="Google Shape;11115;p129"/>
              <p:cNvSpPr/>
              <p:nvPr/>
            </p:nvSpPr>
            <p:spPr>
              <a:xfrm>
                <a:off x="8293417" y="4573523"/>
                <a:ext cx="53975" cy="106679"/>
              </a:xfrm>
              <a:custGeom>
                <a:rect b="b" l="l" r="r" t="t"/>
                <a:pathLst>
                  <a:path extrusionOk="0" h="106679" w="53975">
                    <a:moveTo>
                      <a:pt x="23050" y="0"/>
                    </a:moveTo>
                    <a:lnTo>
                      <a:pt x="1714" y="45720"/>
                    </a:lnTo>
                    <a:lnTo>
                      <a:pt x="0" y="67055"/>
                    </a:lnTo>
                    <a:lnTo>
                      <a:pt x="214" y="78295"/>
                    </a:lnTo>
                    <a:lnTo>
                      <a:pt x="24574" y="106679"/>
                    </a:lnTo>
                    <a:lnTo>
                      <a:pt x="33385" y="105632"/>
                    </a:lnTo>
                    <a:lnTo>
                      <a:pt x="40195" y="102870"/>
                    </a:lnTo>
                    <a:lnTo>
                      <a:pt x="46434" y="98964"/>
                    </a:lnTo>
                    <a:lnTo>
                      <a:pt x="53530" y="94488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6" name="Google Shape;11116;p129"/>
              <p:cNvSpPr/>
              <p:nvPr/>
            </p:nvSpPr>
            <p:spPr>
              <a:xfrm>
                <a:off x="8305800" y="4569261"/>
                <a:ext cx="57784" cy="39370"/>
              </a:xfrm>
              <a:custGeom>
                <a:rect b="b" l="l" r="r" t="t"/>
                <a:pathLst>
                  <a:path extrusionOk="0" h="39370" w="57784">
                    <a:moveTo>
                      <a:pt x="6096" y="19502"/>
                    </a:moveTo>
                    <a:lnTo>
                      <a:pt x="5476" y="30099"/>
                    </a:lnTo>
                    <a:lnTo>
                      <a:pt x="6858" y="35694"/>
                    </a:lnTo>
                    <a:lnTo>
                      <a:pt x="11668" y="38147"/>
                    </a:lnTo>
                    <a:lnTo>
                      <a:pt x="21336" y="39314"/>
                    </a:lnTo>
                    <a:lnTo>
                      <a:pt x="30646" y="39147"/>
                    </a:lnTo>
                    <a:lnTo>
                      <a:pt x="39814" y="37980"/>
                    </a:lnTo>
                    <a:lnTo>
                      <a:pt x="48125" y="34813"/>
                    </a:lnTo>
                    <a:lnTo>
                      <a:pt x="54864" y="28646"/>
                    </a:lnTo>
                    <a:lnTo>
                      <a:pt x="57483" y="21216"/>
                    </a:lnTo>
                    <a:lnTo>
                      <a:pt x="55245" y="14930"/>
                    </a:lnTo>
                    <a:lnTo>
                      <a:pt x="16335" y="0"/>
                    </a:lnTo>
                    <a:lnTo>
                      <a:pt x="7620" y="1214"/>
                    </a:lnTo>
                    <a:lnTo>
                      <a:pt x="0" y="2738"/>
                    </a:lnTo>
                    <a:lnTo>
                      <a:pt x="1524" y="7310"/>
                    </a:lnTo>
                    <a:lnTo>
                      <a:pt x="0" y="11882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7" name="Google Shape;11117;p129"/>
              <p:cNvSpPr/>
              <p:nvPr/>
            </p:nvSpPr>
            <p:spPr>
              <a:xfrm>
                <a:off x="8397073" y="4527803"/>
                <a:ext cx="92709" cy="135889"/>
              </a:xfrm>
              <a:custGeom>
                <a:rect b="b" l="l" r="r" t="t"/>
                <a:pathLst>
                  <a:path extrusionOk="0" h="135889" w="92709">
                    <a:moveTo>
                      <a:pt x="36742" y="54863"/>
                    </a:moveTo>
                    <a:lnTo>
                      <a:pt x="36742" y="45719"/>
                    </a:lnTo>
                    <a:lnTo>
                      <a:pt x="39790" y="42671"/>
                    </a:lnTo>
                    <a:lnTo>
                      <a:pt x="35218" y="39623"/>
                    </a:lnTo>
                    <a:lnTo>
                      <a:pt x="9382" y="72366"/>
                    </a:lnTo>
                    <a:lnTo>
                      <a:pt x="0" y="103560"/>
                    </a:lnTo>
                    <a:lnTo>
                      <a:pt x="166" y="118871"/>
                    </a:lnTo>
                    <a:lnTo>
                      <a:pt x="4500" y="128135"/>
                    </a:lnTo>
                    <a:lnTo>
                      <a:pt x="11977" y="133540"/>
                    </a:lnTo>
                    <a:lnTo>
                      <a:pt x="21169" y="135802"/>
                    </a:lnTo>
                    <a:lnTo>
                      <a:pt x="30646" y="135635"/>
                    </a:lnTo>
                    <a:lnTo>
                      <a:pt x="68580" y="118276"/>
                    </a:lnTo>
                    <a:lnTo>
                      <a:pt x="89320" y="79628"/>
                    </a:lnTo>
                    <a:lnTo>
                      <a:pt x="91606" y="48767"/>
                    </a:lnTo>
                    <a:lnTo>
                      <a:pt x="92416" y="37337"/>
                    </a:lnTo>
                    <a:lnTo>
                      <a:pt x="92368" y="25907"/>
                    </a:lnTo>
                    <a:lnTo>
                      <a:pt x="91178" y="14477"/>
                    </a:lnTo>
                    <a:lnTo>
                      <a:pt x="88558" y="3047"/>
                    </a:lnTo>
                    <a:lnTo>
                      <a:pt x="87034" y="0"/>
                    </a:lnTo>
                    <a:lnTo>
                      <a:pt x="85510" y="0"/>
                    </a:lnTo>
                    <a:lnTo>
                      <a:pt x="82581" y="9167"/>
                    </a:lnTo>
                    <a:lnTo>
                      <a:pt x="80367" y="18478"/>
                    </a:lnTo>
                    <a:lnTo>
                      <a:pt x="78438" y="28074"/>
                    </a:lnTo>
                    <a:lnTo>
                      <a:pt x="76366" y="38099"/>
                    </a:lnTo>
                    <a:lnTo>
                      <a:pt x="75271" y="52054"/>
                    </a:lnTo>
                    <a:lnTo>
                      <a:pt x="74461" y="66293"/>
                    </a:lnTo>
                    <a:lnTo>
                      <a:pt x="74223" y="80533"/>
                    </a:lnTo>
                    <a:lnTo>
                      <a:pt x="74842" y="94487"/>
                    </a:lnTo>
                    <a:lnTo>
                      <a:pt x="76366" y="102155"/>
                    </a:lnTo>
                    <a:lnTo>
                      <a:pt x="79033" y="108965"/>
                    </a:lnTo>
                    <a:lnTo>
                      <a:pt x="83415" y="114633"/>
                    </a:lnTo>
                    <a:lnTo>
                      <a:pt x="90082" y="118871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8" name="Google Shape;11118;p129"/>
              <p:cNvSpPr/>
              <p:nvPr/>
            </p:nvSpPr>
            <p:spPr>
              <a:xfrm>
                <a:off x="8485632" y="4571999"/>
                <a:ext cx="82550" cy="78104"/>
              </a:xfrm>
              <a:custGeom>
                <a:rect b="b" l="l" r="r" t="t"/>
                <a:pathLst>
                  <a:path extrusionOk="0" h="78104" w="82550">
                    <a:moveTo>
                      <a:pt x="0" y="25907"/>
                    </a:moveTo>
                    <a:lnTo>
                      <a:pt x="9120" y="17335"/>
                    </a:lnTo>
                    <a:lnTo>
                      <a:pt x="15811" y="13334"/>
                    </a:lnTo>
                    <a:lnTo>
                      <a:pt x="23360" y="12191"/>
                    </a:lnTo>
                    <a:lnTo>
                      <a:pt x="35052" y="12191"/>
                    </a:lnTo>
                    <a:lnTo>
                      <a:pt x="45719" y="12191"/>
                    </a:lnTo>
                    <a:lnTo>
                      <a:pt x="53339" y="15239"/>
                    </a:lnTo>
                    <a:lnTo>
                      <a:pt x="54864" y="27431"/>
                    </a:lnTo>
                    <a:lnTo>
                      <a:pt x="54959" y="35432"/>
                    </a:lnTo>
                    <a:lnTo>
                      <a:pt x="53339" y="43433"/>
                    </a:lnTo>
                    <a:lnTo>
                      <a:pt x="50577" y="51434"/>
                    </a:lnTo>
                    <a:lnTo>
                      <a:pt x="47244" y="59435"/>
                    </a:lnTo>
                    <a:lnTo>
                      <a:pt x="44196" y="65531"/>
                    </a:lnTo>
                    <a:lnTo>
                      <a:pt x="41148" y="71627"/>
                    </a:lnTo>
                    <a:lnTo>
                      <a:pt x="41148" y="77723"/>
                    </a:lnTo>
                    <a:lnTo>
                      <a:pt x="50292" y="77723"/>
                    </a:lnTo>
                    <a:lnTo>
                      <a:pt x="80295" y="49125"/>
                    </a:lnTo>
                    <a:lnTo>
                      <a:pt x="82296" y="39623"/>
                    </a:lnTo>
                    <a:lnTo>
                      <a:pt x="80938" y="30122"/>
                    </a:lnTo>
                    <a:lnTo>
                      <a:pt x="77152" y="21907"/>
                    </a:lnTo>
                    <a:lnTo>
                      <a:pt x="71366" y="14549"/>
                    </a:lnTo>
                    <a:lnTo>
                      <a:pt x="64008" y="7619"/>
                    </a:lnTo>
                    <a:lnTo>
                      <a:pt x="60960" y="4571"/>
                    </a:lnTo>
                    <a:lnTo>
                      <a:pt x="54864" y="3047"/>
                    </a:lnTo>
                    <a:lnTo>
                      <a:pt x="50291" y="0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9" name="Google Shape;11119;p129"/>
              <p:cNvSpPr/>
              <p:nvPr/>
            </p:nvSpPr>
            <p:spPr>
              <a:xfrm>
                <a:off x="8587740" y="4556759"/>
                <a:ext cx="67309" cy="76200"/>
              </a:xfrm>
              <a:custGeom>
                <a:rect b="b" l="l" r="r" t="t"/>
                <a:pathLst>
                  <a:path extrusionOk="0" h="76200" w="67309">
                    <a:moveTo>
                      <a:pt x="0" y="19811"/>
                    </a:moveTo>
                    <a:lnTo>
                      <a:pt x="36290" y="31670"/>
                    </a:lnTo>
                    <a:lnTo>
                      <a:pt x="45720" y="51815"/>
                    </a:lnTo>
                    <a:lnTo>
                      <a:pt x="45720" y="57911"/>
                    </a:lnTo>
                    <a:lnTo>
                      <a:pt x="47244" y="67055"/>
                    </a:lnTo>
                    <a:lnTo>
                      <a:pt x="45720" y="74675"/>
                    </a:lnTo>
                    <a:lnTo>
                      <a:pt x="45720" y="76199"/>
                    </a:lnTo>
                    <a:lnTo>
                      <a:pt x="44196" y="76199"/>
                    </a:lnTo>
                    <a:lnTo>
                      <a:pt x="44005" y="65912"/>
                    </a:lnTo>
                    <a:lnTo>
                      <a:pt x="43815" y="55625"/>
                    </a:lnTo>
                    <a:lnTo>
                      <a:pt x="53530" y="15811"/>
                    </a:lnTo>
                    <a:lnTo>
                      <a:pt x="59650" y="7834"/>
                    </a:lnTo>
                    <a:lnTo>
                      <a:pt x="67056" y="0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0" name="Google Shape;11120;p129"/>
              <p:cNvSpPr/>
              <p:nvPr/>
            </p:nvSpPr>
            <p:spPr>
              <a:xfrm>
                <a:off x="8656320" y="4530851"/>
                <a:ext cx="96520" cy="106679"/>
              </a:xfrm>
              <a:custGeom>
                <a:rect b="b" l="l" r="r" t="t"/>
                <a:pathLst>
                  <a:path extrusionOk="0" h="106679" w="96520">
                    <a:moveTo>
                      <a:pt x="88392" y="16763"/>
                    </a:moveTo>
                    <a:lnTo>
                      <a:pt x="85344" y="10667"/>
                    </a:lnTo>
                    <a:lnTo>
                      <a:pt x="83820" y="0"/>
                    </a:lnTo>
                    <a:lnTo>
                      <a:pt x="76200" y="0"/>
                    </a:lnTo>
                    <a:lnTo>
                      <a:pt x="68580" y="0"/>
                    </a:lnTo>
                    <a:lnTo>
                      <a:pt x="62484" y="9143"/>
                    </a:lnTo>
                    <a:lnTo>
                      <a:pt x="59436" y="16763"/>
                    </a:lnTo>
                    <a:lnTo>
                      <a:pt x="56126" y="25074"/>
                    </a:lnTo>
                    <a:lnTo>
                      <a:pt x="53530" y="35242"/>
                    </a:lnTo>
                    <a:lnTo>
                      <a:pt x="52363" y="45696"/>
                    </a:lnTo>
                    <a:lnTo>
                      <a:pt x="53340" y="54863"/>
                    </a:lnTo>
                    <a:lnTo>
                      <a:pt x="77724" y="85343"/>
                    </a:lnTo>
                    <a:lnTo>
                      <a:pt x="92964" y="96011"/>
                    </a:lnTo>
                    <a:lnTo>
                      <a:pt x="96012" y="102107"/>
                    </a:lnTo>
                    <a:lnTo>
                      <a:pt x="96012" y="103631"/>
                    </a:lnTo>
                    <a:lnTo>
                      <a:pt x="96012" y="105155"/>
                    </a:lnTo>
                    <a:lnTo>
                      <a:pt x="76342" y="106013"/>
                    </a:lnTo>
                    <a:lnTo>
                      <a:pt x="56388" y="106298"/>
                    </a:lnTo>
                    <a:lnTo>
                      <a:pt x="36433" y="106013"/>
                    </a:lnTo>
                    <a:lnTo>
                      <a:pt x="16764" y="105155"/>
                    </a:lnTo>
                    <a:lnTo>
                      <a:pt x="3048" y="103631"/>
                    </a:lnTo>
                    <a:lnTo>
                      <a:pt x="3048" y="102107"/>
                    </a:lnTo>
                    <a:lnTo>
                      <a:pt x="0" y="91439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121" name="Google Shape;11121;p129"/>
            <p:cNvSpPr/>
            <p:nvPr/>
          </p:nvSpPr>
          <p:spPr>
            <a:xfrm>
              <a:off x="8972121" y="4492037"/>
              <a:ext cx="166370" cy="245110"/>
            </a:xfrm>
            <a:custGeom>
              <a:rect b="b" l="l" r="r" t="t"/>
              <a:pathLst>
                <a:path extrusionOk="0" h="245110" w="166370">
                  <a:moveTo>
                    <a:pt x="51482" y="78438"/>
                  </a:moveTo>
                  <a:lnTo>
                    <a:pt x="16764" y="108442"/>
                  </a:lnTo>
                  <a:lnTo>
                    <a:pt x="0" y="138898"/>
                  </a:lnTo>
                  <a:lnTo>
                    <a:pt x="1190" y="143970"/>
                  </a:lnTo>
                  <a:lnTo>
                    <a:pt x="39290" y="139398"/>
                  </a:lnTo>
                  <a:lnTo>
                    <a:pt x="78509" y="109823"/>
                  </a:lnTo>
                  <a:lnTo>
                    <a:pt x="94535" y="68532"/>
                  </a:lnTo>
                  <a:lnTo>
                    <a:pt x="83677" y="31670"/>
                  </a:lnTo>
                  <a:lnTo>
                    <a:pt x="46101" y="24622"/>
                  </a:lnTo>
                  <a:lnTo>
                    <a:pt x="45958" y="70246"/>
                  </a:lnTo>
                  <a:lnTo>
                    <a:pt x="83820" y="80510"/>
                  </a:lnTo>
                  <a:lnTo>
                    <a:pt x="132254" y="73866"/>
                  </a:lnTo>
                  <a:lnTo>
                    <a:pt x="156638" y="46434"/>
                  </a:lnTo>
                  <a:lnTo>
                    <a:pt x="155305" y="36433"/>
                  </a:lnTo>
                  <a:lnTo>
                    <a:pt x="128063" y="1095"/>
                  </a:lnTo>
                  <a:lnTo>
                    <a:pt x="121015" y="0"/>
                  </a:lnTo>
                  <a:lnTo>
                    <a:pt x="113966" y="3762"/>
                  </a:lnTo>
                  <a:lnTo>
                    <a:pt x="98107" y="48339"/>
                  </a:lnTo>
                  <a:lnTo>
                    <a:pt x="91678" y="106632"/>
                  </a:lnTo>
                  <a:lnTo>
                    <a:pt x="91106" y="150066"/>
                  </a:lnTo>
                  <a:lnTo>
                    <a:pt x="91821" y="168330"/>
                  </a:lnTo>
                  <a:lnTo>
                    <a:pt x="92249" y="186451"/>
                  </a:lnTo>
                  <a:lnTo>
                    <a:pt x="97893" y="230409"/>
                  </a:lnTo>
                  <a:lnTo>
                    <a:pt x="113966" y="244554"/>
                  </a:lnTo>
                  <a:lnTo>
                    <a:pt x="125944" y="241506"/>
                  </a:lnTo>
                  <a:lnTo>
                    <a:pt x="153590" y="214074"/>
                  </a:lnTo>
                  <a:lnTo>
                    <a:pt x="165806" y="174855"/>
                  </a:lnTo>
                  <a:lnTo>
                    <a:pt x="161210" y="162258"/>
                  </a:lnTo>
                  <a:lnTo>
                    <a:pt x="149804" y="152257"/>
                  </a:lnTo>
                  <a:lnTo>
                    <a:pt x="135112" y="146256"/>
                  </a:lnTo>
                  <a:lnTo>
                    <a:pt x="118991" y="142541"/>
                  </a:lnTo>
                  <a:lnTo>
                    <a:pt x="103298" y="139398"/>
                  </a:lnTo>
                  <a:lnTo>
                    <a:pt x="95154" y="137279"/>
                  </a:lnTo>
                  <a:lnTo>
                    <a:pt x="88439" y="135016"/>
                  </a:lnTo>
                  <a:lnTo>
                    <a:pt x="82296" y="131897"/>
                  </a:lnTo>
                  <a:lnTo>
                    <a:pt x="75866" y="127206"/>
                  </a:lnTo>
                </a:path>
              </a:pathLst>
            </a:custGeom>
            <a:noFill/>
            <a:ln cap="flat" cmpd="sng" w="15225">
              <a:solidFill>
                <a:srgbClr val="33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22" name="Google Shape;11122;p129"/>
            <p:cNvGrpSpPr/>
            <p:nvPr/>
          </p:nvGrpSpPr>
          <p:grpSpPr>
            <a:xfrm>
              <a:off x="9401555" y="4407408"/>
              <a:ext cx="168149" cy="222885"/>
              <a:chOff x="9401555" y="4407408"/>
              <a:chExt cx="168149" cy="222885"/>
            </a:xfrm>
          </p:grpSpPr>
          <p:sp>
            <p:nvSpPr>
              <p:cNvPr id="11123" name="Google Shape;11123;p129"/>
              <p:cNvSpPr/>
              <p:nvPr/>
            </p:nvSpPr>
            <p:spPr>
              <a:xfrm>
                <a:off x="9401555" y="4407408"/>
                <a:ext cx="6984" cy="222885"/>
              </a:xfrm>
              <a:custGeom>
                <a:rect b="b" l="l" r="r" t="t"/>
                <a:pathLst>
                  <a:path extrusionOk="0" h="222885" w="6984">
                    <a:moveTo>
                      <a:pt x="6096" y="0"/>
                    </a:moveTo>
                    <a:lnTo>
                      <a:pt x="6310" y="22883"/>
                    </a:lnTo>
                    <a:lnTo>
                      <a:pt x="6667" y="45910"/>
                    </a:lnTo>
                    <a:lnTo>
                      <a:pt x="6738" y="69222"/>
                    </a:lnTo>
                    <a:lnTo>
                      <a:pt x="6096" y="92964"/>
                    </a:lnTo>
                    <a:lnTo>
                      <a:pt x="5595" y="115824"/>
                    </a:lnTo>
                    <a:lnTo>
                      <a:pt x="4381" y="138684"/>
                    </a:lnTo>
                    <a:lnTo>
                      <a:pt x="2881" y="161544"/>
                    </a:lnTo>
                    <a:lnTo>
                      <a:pt x="1524" y="184404"/>
                    </a:lnTo>
                    <a:lnTo>
                      <a:pt x="642" y="193571"/>
                    </a:lnTo>
                    <a:lnTo>
                      <a:pt x="190" y="202882"/>
                    </a:lnTo>
                    <a:lnTo>
                      <a:pt x="23" y="212478"/>
                    </a:lnTo>
                    <a:lnTo>
                      <a:pt x="0" y="222504"/>
                    </a:lnTo>
                    <a:lnTo>
                      <a:pt x="0" y="214883"/>
                    </a:lnTo>
                    <a:lnTo>
                      <a:pt x="0" y="211836"/>
                    </a:lnTo>
                    <a:lnTo>
                      <a:pt x="0" y="204216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4" name="Google Shape;11124;p129"/>
              <p:cNvSpPr/>
              <p:nvPr/>
            </p:nvSpPr>
            <p:spPr>
              <a:xfrm>
                <a:off x="9404604" y="4419600"/>
                <a:ext cx="165100" cy="182879"/>
              </a:xfrm>
              <a:custGeom>
                <a:rect b="b" l="l" r="r" t="t"/>
                <a:pathLst>
                  <a:path extrusionOk="0" h="182879" w="165100">
                    <a:moveTo>
                      <a:pt x="161543" y="0"/>
                    </a:moveTo>
                    <a:lnTo>
                      <a:pt x="127039" y="16930"/>
                    </a:lnTo>
                    <a:lnTo>
                      <a:pt x="92963" y="39743"/>
                    </a:lnTo>
                    <a:lnTo>
                      <a:pt x="47243" y="72175"/>
                    </a:lnTo>
                    <a:lnTo>
                      <a:pt x="24383" y="88392"/>
                    </a:lnTo>
                    <a:lnTo>
                      <a:pt x="18430" y="92082"/>
                    </a:lnTo>
                    <a:lnTo>
                      <a:pt x="12191" y="96202"/>
                    </a:lnTo>
                    <a:lnTo>
                      <a:pt x="5953" y="100607"/>
                    </a:lnTo>
                    <a:lnTo>
                      <a:pt x="0" y="105156"/>
                    </a:lnTo>
                    <a:lnTo>
                      <a:pt x="9143" y="106680"/>
                    </a:lnTo>
                    <a:lnTo>
                      <a:pt x="16763" y="106680"/>
                    </a:lnTo>
                    <a:lnTo>
                      <a:pt x="56745" y="118919"/>
                    </a:lnTo>
                    <a:lnTo>
                      <a:pt x="104012" y="143637"/>
                    </a:lnTo>
                    <a:lnTo>
                      <a:pt x="138683" y="166116"/>
                    </a:lnTo>
                    <a:lnTo>
                      <a:pt x="145518" y="170449"/>
                    </a:lnTo>
                    <a:lnTo>
                      <a:pt x="152209" y="174497"/>
                    </a:lnTo>
                    <a:lnTo>
                      <a:pt x="158615" y="178546"/>
                    </a:lnTo>
                    <a:lnTo>
                      <a:pt x="164591" y="182880"/>
                    </a:lnTo>
                    <a:lnTo>
                      <a:pt x="164591" y="181356"/>
                    </a:lnTo>
                    <a:lnTo>
                      <a:pt x="160019" y="173736"/>
                    </a:lnTo>
                  </a:path>
                </a:pathLst>
              </a:custGeom>
              <a:noFill/>
              <a:ln cap="flat" cmpd="sng" w="15225">
                <a:solidFill>
                  <a:srgbClr val="3366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25" name="Google Shape;11125;p129"/>
            <p:cNvGrpSpPr/>
            <p:nvPr/>
          </p:nvGrpSpPr>
          <p:grpSpPr>
            <a:xfrm>
              <a:off x="7238928" y="4791455"/>
              <a:ext cx="266771" cy="182880"/>
              <a:chOff x="7238928" y="4791455"/>
              <a:chExt cx="266771" cy="182880"/>
            </a:xfrm>
          </p:grpSpPr>
          <p:pic>
            <p:nvPicPr>
              <p:cNvPr id="11126" name="Google Shape;11126;p129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238928" y="4828032"/>
                <a:ext cx="91511" cy="1314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27" name="Google Shape;11127;p129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7368540" y="4791455"/>
                <a:ext cx="137159" cy="1828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128" name="Google Shape;11128;p129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9453372" y="4163567"/>
              <a:ext cx="103632" cy="13868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129" name="Google Shape;11129;p129"/>
            <p:cNvGrpSpPr/>
            <p:nvPr/>
          </p:nvGrpSpPr>
          <p:grpSpPr>
            <a:xfrm>
              <a:off x="9294876" y="3767328"/>
              <a:ext cx="504825" cy="281940"/>
              <a:chOff x="9294876" y="3767328"/>
              <a:chExt cx="504825" cy="281940"/>
            </a:xfrm>
          </p:grpSpPr>
          <p:pic>
            <p:nvPicPr>
              <p:cNvPr id="11130" name="Google Shape;11130;p129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9294876" y="3767328"/>
                <a:ext cx="448055" cy="2819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131" name="Google Shape;11131;p129"/>
              <p:cNvSpPr/>
              <p:nvPr/>
            </p:nvSpPr>
            <p:spPr>
              <a:xfrm>
                <a:off x="9782556" y="3849624"/>
                <a:ext cx="17145" cy="7620"/>
              </a:xfrm>
              <a:custGeom>
                <a:rect b="b" l="l" r="r" t="t"/>
                <a:pathLst>
                  <a:path extrusionOk="0" h="7620" w="17145">
                    <a:moveTo>
                      <a:pt x="16764" y="7619"/>
                    </a:moveTo>
                    <a:lnTo>
                      <a:pt x="7619" y="4572"/>
                    </a:lnTo>
                    <a:lnTo>
                      <a:pt x="4571" y="3048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5225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135" name="Shape 1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36" name="Google Shape;11136;p130"/>
          <p:cNvGrpSpPr/>
          <p:nvPr/>
        </p:nvGrpSpPr>
        <p:grpSpPr>
          <a:xfrm>
            <a:off x="970021" y="739413"/>
            <a:ext cx="7998635" cy="4811288"/>
            <a:chOff x="3282696" y="1998726"/>
            <a:chExt cx="6582155" cy="4292727"/>
          </a:xfrm>
        </p:grpSpPr>
        <p:pic>
          <p:nvPicPr>
            <p:cNvPr id="11137" name="Google Shape;11137;p1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96408" y="2108025"/>
              <a:ext cx="239482" cy="2282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138" name="Google Shape;11138;p130"/>
            <p:cNvGrpSpPr/>
            <p:nvPr/>
          </p:nvGrpSpPr>
          <p:grpSpPr>
            <a:xfrm>
              <a:off x="5093208" y="2069592"/>
              <a:ext cx="617219" cy="228598"/>
              <a:chOff x="5093208" y="2069592"/>
              <a:chExt cx="617219" cy="228598"/>
            </a:xfrm>
          </p:grpSpPr>
          <p:pic>
            <p:nvPicPr>
              <p:cNvPr id="11139" name="Google Shape;11139;p13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093208" y="2119883"/>
                <a:ext cx="91440" cy="1783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40" name="Google Shape;11140;p13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205984" y="2069592"/>
                <a:ext cx="504443" cy="2055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141" name="Google Shape;11141;p130"/>
            <p:cNvGrpSpPr/>
            <p:nvPr/>
          </p:nvGrpSpPr>
          <p:grpSpPr>
            <a:xfrm>
              <a:off x="5971032" y="1998726"/>
              <a:ext cx="1110995" cy="244983"/>
              <a:chOff x="5971032" y="1998726"/>
              <a:chExt cx="1110995" cy="244983"/>
            </a:xfrm>
          </p:grpSpPr>
          <p:pic>
            <p:nvPicPr>
              <p:cNvPr id="11142" name="Google Shape;11142;p13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971032" y="2066544"/>
                <a:ext cx="344947" cy="1771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43" name="Google Shape;11143;p13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336791" y="2040636"/>
                <a:ext cx="274320" cy="1523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44" name="Google Shape;11144;p13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634924" y="2036992"/>
                <a:ext cx="107251" cy="1423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145" name="Google Shape;11145;p130"/>
              <p:cNvSpPr/>
              <p:nvPr/>
            </p:nvSpPr>
            <p:spPr>
              <a:xfrm>
                <a:off x="6771131" y="2068067"/>
                <a:ext cx="10795" cy="97789"/>
              </a:xfrm>
              <a:custGeom>
                <a:rect b="b" l="l" r="r" t="t"/>
                <a:pathLst>
                  <a:path extrusionOk="0" h="97789" w="10795">
                    <a:moveTo>
                      <a:pt x="0" y="0"/>
                    </a:moveTo>
                    <a:lnTo>
                      <a:pt x="4881" y="10501"/>
                    </a:lnTo>
                    <a:lnTo>
                      <a:pt x="8191" y="20002"/>
                    </a:lnTo>
                    <a:lnTo>
                      <a:pt x="10072" y="29789"/>
                    </a:lnTo>
                    <a:lnTo>
                      <a:pt x="10668" y="41148"/>
                    </a:lnTo>
                    <a:lnTo>
                      <a:pt x="10596" y="52339"/>
                    </a:lnTo>
                    <a:lnTo>
                      <a:pt x="10096" y="63245"/>
                    </a:lnTo>
                    <a:lnTo>
                      <a:pt x="8739" y="74152"/>
                    </a:lnTo>
                    <a:lnTo>
                      <a:pt x="6096" y="85344"/>
                    </a:lnTo>
                    <a:lnTo>
                      <a:pt x="3048" y="92964"/>
                    </a:lnTo>
                    <a:lnTo>
                      <a:pt x="3048" y="94488"/>
                    </a:lnTo>
                    <a:lnTo>
                      <a:pt x="1524" y="97536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146" name="Google Shape;11146;p130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809232" y="2011679"/>
                <a:ext cx="114299" cy="1539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47" name="Google Shape;11147;p130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955535" y="1998726"/>
                <a:ext cx="126492" cy="1836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148" name="Google Shape;11148;p130"/>
            <p:cNvSpPr/>
            <p:nvPr/>
          </p:nvSpPr>
          <p:spPr>
            <a:xfrm>
              <a:off x="4837176" y="2305811"/>
              <a:ext cx="2186940" cy="189230"/>
            </a:xfrm>
            <a:custGeom>
              <a:rect b="b" l="l" r="r" t="t"/>
              <a:pathLst>
                <a:path extrusionOk="0" h="189230" w="2186940">
                  <a:moveTo>
                    <a:pt x="0" y="188976"/>
                  </a:moveTo>
                  <a:lnTo>
                    <a:pt x="43291" y="182760"/>
                  </a:lnTo>
                  <a:lnTo>
                    <a:pt x="84462" y="179093"/>
                  </a:lnTo>
                  <a:lnTo>
                    <a:pt x="138707" y="175140"/>
                  </a:lnTo>
                  <a:lnTo>
                    <a:pt x="213652" y="172638"/>
                  </a:lnTo>
                  <a:lnTo>
                    <a:pt x="261116" y="171175"/>
                  </a:lnTo>
                  <a:lnTo>
                    <a:pt x="308433" y="169346"/>
                  </a:lnTo>
                  <a:lnTo>
                    <a:pt x="355530" y="167152"/>
                  </a:lnTo>
                  <a:lnTo>
                    <a:pt x="402336" y="164592"/>
                  </a:lnTo>
                  <a:lnTo>
                    <a:pt x="454652" y="162044"/>
                  </a:lnTo>
                  <a:lnTo>
                    <a:pt x="506539" y="159067"/>
                  </a:lnTo>
                  <a:lnTo>
                    <a:pt x="558141" y="155805"/>
                  </a:lnTo>
                  <a:lnTo>
                    <a:pt x="609600" y="152400"/>
                  </a:lnTo>
                  <a:lnTo>
                    <a:pt x="660004" y="149471"/>
                  </a:lnTo>
                  <a:lnTo>
                    <a:pt x="710579" y="146755"/>
                  </a:lnTo>
                  <a:lnTo>
                    <a:pt x="761237" y="144208"/>
                  </a:lnTo>
                  <a:lnTo>
                    <a:pt x="811896" y="141788"/>
                  </a:lnTo>
                  <a:lnTo>
                    <a:pt x="862471" y="139453"/>
                  </a:lnTo>
                  <a:lnTo>
                    <a:pt x="912875" y="137160"/>
                  </a:lnTo>
                  <a:lnTo>
                    <a:pt x="967727" y="135319"/>
                  </a:lnTo>
                  <a:lnTo>
                    <a:pt x="1022506" y="133404"/>
                  </a:lnTo>
                  <a:lnTo>
                    <a:pt x="1077138" y="131344"/>
                  </a:lnTo>
                  <a:lnTo>
                    <a:pt x="1131551" y="129064"/>
                  </a:lnTo>
                  <a:lnTo>
                    <a:pt x="1185672" y="126492"/>
                  </a:lnTo>
                  <a:lnTo>
                    <a:pt x="1236612" y="123306"/>
                  </a:lnTo>
                  <a:lnTo>
                    <a:pt x="1287526" y="120227"/>
                  </a:lnTo>
                  <a:lnTo>
                    <a:pt x="1338387" y="117174"/>
                  </a:lnTo>
                  <a:lnTo>
                    <a:pt x="1389168" y="114068"/>
                  </a:lnTo>
                  <a:lnTo>
                    <a:pt x="1439842" y="110829"/>
                  </a:lnTo>
                  <a:lnTo>
                    <a:pt x="1490383" y="107377"/>
                  </a:lnTo>
                  <a:lnTo>
                    <a:pt x="1540763" y="103632"/>
                  </a:lnTo>
                  <a:lnTo>
                    <a:pt x="1588835" y="100191"/>
                  </a:lnTo>
                  <a:lnTo>
                    <a:pt x="1637014" y="96678"/>
                  </a:lnTo>
                  <a:lnTo>
                    <a:pt x="1685264" y="93023"/>
                  </a:lnTo>
                  <a:lnTo>
                    <a:pt x="1733550" y="89154"/>
                  </a:lnTo>
                  <a:lnTo>
                    <a:pt x="1781835" y="84998"/>
                  </a:lnTo>
                  <a:lnTo>
                    <a:pt x="1830085" y="80486"/>
                  </a:lnTo>
                  <a:lnTo>
                    <a:pt x="1878264" y="75545"/>
                  </a:lnTo>
                  <a:lnTo>
                    <a:pt x="1926336" y="70104"/>
                  </a:lnTo>
                  <a:lnTo>
                    <a:pt x="1970674" y="64341"/>
                  </a:lnTo>
                  <a:lnTo>
                    <a:pt x="2014727" y="58293"/>
                  </a:lnTo>
                  <a:lnTo>
                    <a:pt x="2058781" y="51673"/>
                  </a:lnTo>
                  <a:lnTo>
                    <a:pt x="2103120" y="44196"/>
                  </a:lnTo>
                  <a:lnTo>
                    <a:pt x="2142553" y="36957"/>
                  </a:lnTo>
                  <a:lnTo>
                    <a:pt x="2180844" y="27432"/>
                  </a:lnTo>
                  <a:lnTo>
                    <a:pt x="2183891" y="25907"/>
                  </a:lnTo>
                  <a:lnTo>
                    <a:pt x="2185416" y="25907"/>
                  </a:lnTo>
                  <a:lnTo>
                    <a:pt x="2186940" y="22859"/>
                  </a:lnTo>
                  <a:lnTo>
                    <a:pt x="2173890" y="16502"/>
                  </a:lnTo>
                  <a:lnTo>
                    <a:pt x="2160269" y="10858"/>
                  </a:lnTo>
                  <a:lnTo>
                    <a:pt x="2146649" y="5500"/>
                  </a:lnTo>
                  <a:lnTo>
                    <a:pt x="2133600" y="0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49" name="Google Shape;11149;p13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406139" y="4047744"/>
              <a:ext cx="295656" cy="152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150" name="Google Shape;11150;p130"/>
            <p:cNvGrpSpPr/>
            <p:nvPr/>
          </p:nvGrpSpPr>
          <p:grpSpPr>
            <a:xfrm>
              <a:off x="4557593" y="4002023"/>
              <a:ext cx="814506" cy="300482"/>
              <a:chOff x="4557593" y="4002023"/>
              <a:chExt cx="814506" cy="300482"/>
            </a:xfrm>
          </p:grpSpPr>
          <p:pic>
            <p:nvPicPr>
              <p:cNvPr id="11151" name="Google Shape;11151;p130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4557593" y="4028313"/>
                <a:ext cx="372546" cy="20595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152" name="Google Shape;11152;p130"/>
              <p:cNvSpPr/>
              <p:nvPr/>
            </p:nvSpPr>
            <p:spPr>
              <a:xfrm>
                <a:off x="4945308" y="4014216"/>
                <a:ext cx="93979" cy="288289"/>
              </a:xfrm>
              <a:custGeom>
                <a:rect b="b" l="l" r="r" t="t"/>
                <a:pathLst>
                  <a:path extrusionOk="0" h="288289" w="93979">
                    <a:moveTo>
                      <a:pt x="71" y="0"/>
                    </a:moveTo>
                    <a:lnTo>
                      <a:pt x="0" y="21883"/>
                    </a:lnTo>
                    <a:lnTo>
                      <a:pt x="1785" y="42481"/>
                    </a:lnTo>
                    <a:lnTo>
                      <a:pt x="5000" y="62793"/>
                    </a:lnTo>
                    <a:lnTo>
                      <a:pt x="9215" y="83820"/>
                    </a:lnTo>
                    <a:lnTo>
                      <a:pt x="14382" y="121562"/>
                    </a:lnTo>
                    <a:lnTo>
                      <a:pt x="18549" y="159448"/>
                    </a:lnTo>
                    <a:lnTo>
                      <a:pt x="21859" y="197619"/>
                    </a:lnTo>
                    <a:lnTo>
                      <a:pt x="24455" y="236219"/>
                    </a:lnTo>
                    <a:lnTo>
                      <a:pt x="25407" y="262699"/>
                    </a:lnTo>
                    <a:lnTo>
                      <a:pt x="27241" y="276725"/>
                    </a:lnTo>
                    <a:lnTo>
                      <a:pt x="32075" y="288036"/>
                    </a:lnTo>
                    <a:lnTo>
                      <a:pt x="33599" y="288036"/>
                    </a:lnTo>
                    <a:lnTo>
                      <a:pt x="35123" y="288036"/>
                    </a:lnTo>
                    <a:lnTo>
                      <a:pt x="37076" y="276582"/>
                    </a:lnTo>
                    <a:lnTo>
                      <a:pt x="38171" y="264985"/>
                    </a:lnTo>
                    <a:lnTo>
                      <a:pt x="38123" y="253103"/>
                    </a:lnTo>
                    <a:lnTo>
                      <a:pt x="36647" y="240792"/>
                    </a:lnTo>
                    <a:lnTo>
                      <a:pt x="32004" y="222504"/>
                    </a:lnTo>
                    <a:lnTo>
                      <a:pt x="25788" y="204215"/>
                    </a:lnTo>
                    <a:lnTo>
                      <a:pt x="19288" y="185927"/>
                    </a:lnTo>
                    <a:lnTo>
                      <a:pt x="13787" y="167640"/>
                    </a:lnTo>
                    <a:lnTo>
                      <a:pt x="11453" y="154805"/>
                    </a:lnTo>
                    <a:lnTo>
                      <a:pt x="9977" y="140398"/>
                    </a:lnTo>
                    <a:lnTo>
                      <a:pt x="10787" y="126277"/>
                    </a:lnTo>
                    <a:lnTo>
                      <a:pt x="44243" y="100798"/>
                    </a:lnTo>
                    <a:lnTo>
                      <a:pt x="54935" y="100583"/>
                    </a:lnTo>
                    <a:lnTo>
                      <a:pt x="65984" y="101298"/>
                    </a:lnTo>
                    <a:lnTo>
                      <a:pt x="75890" y="104012"/>
                    </a:lnTo>
                    <a:lnTo>
                      <a:pt x="84081" y="109585"/>
                    </a:lnTo>
                    <a:lnTo>
                      <a:pt x="89987" y="118871"/>
                    </a:lnTo>
                    <a:lnTo>
                      <a:pt x="93416" y="131397"/>
                    </a:lnTo>
                    <a:lnTo>
                      <a:pt x="91130" y="143637"/>
                    </a:lnTo>
                    <a:lnTo>
                      <a:pt x="67460" y="175593"/>
                    </a:lnTo>
                    <a:lnTo>
                      <a:pt x="33599" y="196595"/>
                    </a:lnTo>
                    <a:lnTo>
                      <a:pt x="32075" y="196595"/>
                    </a:lnTo>
                    <a:lnTo>
                      <a:pt x="30551" y="196595"/>
                    </a:lnTo>
                    <a:lnTo>
                      <a:pt x="29027" y="196595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153" name="Google Shape;11153;p130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5076444" y="4002023"/>
                <a:ext cx="295655" cy="175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154" name="Google Shape;11154;p13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946647" y="3907535"/>
              <a:ext cx="166115" cy="265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55" name="Google Shape;11155;p130"/>
            <p:cNvSpPr/>
            <p:nvPr/>
          </p:nvSpPr>
          <p:spPr>
            <a:xfrm>
              <a:off x="6217920" y="4011167"/>
              <a:ext cx="81279" cy="76200"/>
            </a:xfrm>
            <a:custGeom>
              <a:rect b="b" l="l" r="r" t="t"/>
              <a:pathLst>
                <a:path extrusionOk="0" h="76200" w="81279">
                  <a:moveTo>
                    <a:pt x="0" y="6096"/>
                  </a:moveTo>
                  <a:lnTo>
                    <a:pt x="11192" y="5619"/>
                  </a:lnTo>
                  <a:lnTo>
                    <a:pt x="22098" y="4572"/>
                  </a:lnTo>
                  <a:lnTo>
                    <a:pt x="33004" y="3524"/>
                  </a:lnTo>
                  <a:lnTo>
                    <a:pt x="44196" y="3048"/>
                  </a:lnTo>
                  <a:lnTo>
                    <a:pt x="50292" y="3048"/>
                  </a:lnTo>
                  <a:lnTo>
                    <a:pt x="60960" y="0"/>
                  </a:lnTo>
                  <a:lnTo>
                    <a:pt x="62483" y="4572"/>
                  </a:lnTo>
                </a:path>
                <a:path extrusionOk="0" h="76200" w="81279">
                  <a:moveTo>
                    <a:pt x="0" y="74675"/>
                  </a:moveTo>
                  <a:lnTo>
                    <a:pt x="14120" y="76104"/>
                  </a:lnTo>
                  <a:lnTo>
                    <a:pt x="27241" y="75819"/>
                  </a:lnTo>
                  <a:lnTo>
                    <a:pt x="40076" y="73818"/>
                  </a:lnTo>
                  <a:lnTo>
                    <a:pt x="53340" y="70104"/>
                  </a:lnTo>
                  <a:lnTo>
                    <a:pt x="62984" y="68032"/>
                  </a:lnTo>
                  <a:lnTo>
                    <a:pt x="69913" y="66103"/>
                  </a:lnTo>
                  <a:lnTo>
                    <a:pt x="75414" y="63888"/>
                  </a:lnTo>
                  <a:lnTo>
                    <a:pt x="80772" y="60959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56" name="Google Shape;11156;p130"/>
            <p:cNvGrpSpPr/>
            <p:nvPr/>
          </p:nvGrpSpPr>
          <p:grpSpPr>
            <a:xfrm>
              <a:off x="6577226" y="3724893"/>
              <a:ext cx="270271" cy="1002664"/>
              <a:chOff x="6577226" y="3724893"/>
              <a:chExt cx="270271" cy="1002664"/>
            </a:xfrm>
          </p:grpSpPr>
          <p:sp>
            <p:nvSpPr>
              <p:cNvPr id="11157" name="Google Shape;11157;p130"/>
              <p:cNvSpPr/>
              <p:nvPr/>
            </p:nvSpPr>
            <p:spPr>
              <a:xfrm>
                <a:off x="6577226" y="3724893"/>
                <a:ext cx="187959" cy="1002664"/>
              </a:xfrm>
              <a:custGeom>
                <a:rect b="b" l="l" r="r" t="t"/>
                <a:pathLst>
                  <a:path extrusionOk="0" h="1002664" w="187959">
                    <a:moveTo>
                      <a:pt x="187809" y="16525"/>
                    </a:moveTo>
                    <a:lnTo>
                      <a:pt x="135993" y="6643"/>
                    </a:lnTo>
                    <a:lnTo>
                      <a:pt x="81129" y="1285"/>
                    </a:lnTo>
                    <a:lnTo>
                      <a:pt x="66032" y="857"/>
                    </a:lnTo>
                    <a:lnTo>
                      <a:pt x="50649" y="142"/>
                    </a:lnTo>
                    <a:lnTo>
                      <a:pt x="11501" y="3309"/>
                    </a:lnTo>
                    <a:lnTo>
                      <a:pt x="0" y="38242"/>
                    </a:lnTo>
                    <a:lnTo>
                      <a:pt x="928" y="55387"/>
                    </a:lnTo>
                    <a:lnTo>
                      <a:pt x="2714" y="72532"/>
                    </a:lnTo>
                    <a:lnTo>
                      <a:pt x="4929" y="89677"/>
                    </a:lnTo>
                    <a:lnTo>
                      <a:pt x="9501" y="121681"/>
                    </a:lnTo>
                    <a:lnTo>
                      <a:pt x="14073" y="153685"/>
                    </a:lnTo>
                    <a:lnTo>
                      <a:pt x="23217" y="217693"/>
                    </a:lnTo>
                    <a:lnTo>
                      <a:pt x="30670" y="270033"/>
                    </a:lnTo>
                    <a:lnTo>
                      <a:pt x="37123" y="322087"/>
                    </a:lnTo>
                    <a:lnTo>
                      <a:pt x="42719" y="374142"/>
                    </a:lnTo>
                    <a:lnTo>
                      <a:pt x="47601" y="426481"/>
                    </a:lnTo>
                    <a:lnTo>
                      <a:pt x="51625" y="470154"/>
                    </a:lnTo>
                    <a:lnTo>
                      <a:pt x="54649" y="514111"/>
                    </a:lnTo>
                    <a:lnTo>
                      <a:pt x="56816" y="558069"/>
                    </a:lnTo>
                    <a:lnTo>
                      <a:pt x="58269" y="601741"/>
                    </a:lnTo>
                    <a:lnTo>
                      <a:pt x="58269" y="643794"/>
                    </a:lnTo>
                    <a:lnTo>
                      <a:pt x="58269" y="685561"/>
                    </a:lnTo>
                    <a:lnTo>
                      <a:pt x="58269" y="727329"/>
                    </a:lnTo>
                    <a:lnTo>
                      <a:pt x="58269" y="769381"/>
                    </a:lnTo>
                    <a:lnTo>
                      <a:pt x="58293" y="802790"/>
                    </a:lnTo>
                    <a:lnTo>
                      <a:pt x="58459" y="836628"/>
                    </a:lnTo>
                    <a:lnTo>
                      <a:pt x="58912" y="870751"/>
                    </a:lnTo>
                    <a:lnTo>
                      <a:pt x="59793" y="905017"/>
                    </a:lnTo>
                    <a:lnTo>
                      <a:pt x="59674" y="922400"/>
                    </a:lnTo>
                    <a:lnTo>
                      <a:pt x="59983" y="940069"/>
                    </a:lnTo>
                    <a:lnTo>
                      <a:pt x="61722" y="957738"/>
                    </a:lnTo>
                    <a:lnTo>
                      <a:pt x="65889" y="975121"/>
                    </a:lnTo>
                    <a:lnTo>
                      <a:pt x="67413" y="982741"/>
                    </a:lnTo>
                    <a:lnTo>
                      <a:pt x="73509" y="990361"/>
                    </a:lnTo>
                    <a:lnTo>
                      <a:pt x="81129" y="993409"/>
                    </a:lnTo>
                    <a:lnTo>
                      <a:pt x="87225" y="996457"/>
                    </a:lnTo>
                    <a:lnTo>
                      <a:pt x="94845" y="996457"/>
                    </a:lnTo>
                    <a:lnTo>
                      <a:pt x="100941" y="999505"/>
                    </a:lnTo>
                    <a:lnTo>
                      <a:pt x="108561" y="1001029"/>
                    </a:lnTo>
                    <a:lnTo>
                      <a:pt x="116181" y="1002553"/>
                    </a:lnTo>
                    <a:lnTo>
                      <a:pt x="123801" y="1001029"/>
                    </a:lnTo>
                    <a:lnTo>
                      <a:pt x="126849" y="1001029"/>
                    </a:lnTo>
                    <a:lnTo>
                      <a:pt x="128373" y="1001029"/>
                    </a:lnTo>
                    <a:lnTo>
                      <a:pt x="131421" y="1001029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8" name="Google Shape;11158;p130"/>
              <p:cNvSpPr/>
              <p:nvPr/>
            </p:nvSpPr>
            <p:spPr>
              <a:xfrm>
                <a:off x="6792467" y="3851147"/>
                <a:ext cx="6350" cy="182879"/>
              </a:xfrm>
              <a:custGeom>
                <a:rect b="b" l="l" r="r" t="t"/>
                <a:pathLst>
                  <a:path extrusionOk="0" h="182879" w="6350">
                    <a:moveTo>
                      <a:pt x="0" y="0"/>
                    </a:moveTo>
                    <a:lnTo>
                      <a:pt x="3286" y="14644"/>
                    </a:lnTo>
                    <a:lnTo>
                      <a:pt x="4572" y="29146"/>
                    </a:lnTo>
                    <a:lnTo>
                      <a:pt x="4714" y="43934"/>
                    </a:lnTo>
                    <a:lnTo>
                      <a:pt x="4572" y="59436"/>
                    </a:lnTo>
                    <a:lnTo>
                      <a:pt x="5238" y="85963"/>
                    </a:lnTo>
                    <a:lnTo>
                      <a:pt x="5334" y="112776"/>
                    </a:lnTo>
                    <a:lnTo>
                      <a:pt x="5429" y="139588"/>
                    </a:lnTo>
                    <a:lnTo>
                      <a:pt x="6096" y="166116"/>
                    </a:lnTo>
                    <a:lnTo>
                      <a:pt x="6096" y="172211"/>
                    </a:lnTo>
                    <a:lnTo>
                      <a:pt x="6096" y="178307"/>
                    </a:lnTo>
                    <a:lnTo>
                      <a:pt x="6096" y="182880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159" name="Google Shape;11159;p130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6702551" y="4180712"/>
                <a:ext cx="106680" cy="13525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160" name="Google Shape;11160;p130"/>
              <p:cNvSpPr/>
              <p:nvPr/>
            </p:nvSpPr>
            <p:spPr>
              <a:xfrm>
                <a:off x="6839116" y="4248911"/>
                <a:ext cx="5715" cy="88900"/>
              </a:xfrm>
              <a:custGeom>
                <a:rect b="b" l="l" r="r" t="t"/>
                <a:pathLst>
                  <a:path extrusionOk="0" h="88900" w="5715">
                    <a:moveTo>
                      <a:pt x="3643" y="0"/>
                    </a:moveTo>
                    <a:lnTo>
                      <a:pt x="1666" y="9144"/>
                    </a:lnTo>
                    <a:lnTo>
                      <a:pt x="404" y="18288"/>
                    </a:lnTo>
                    <a:lnTo>
                      <a:pt x="0" y="27432"/>
                    </a:lnTo>
                    <a:lnTo>
                      <a:pt x="595" y="36576"/>
                    </a:lnTo>
                    <a:lnTo>
                      <a:pt x="1309" y="46863"/>
                    </a:lnTo>
                    <a:lnTo>
                      <a:pt x="2881" y="57150"/>
                    </a:lnTo>
                    <a:lnTo>
                      <a:pt x="4452" y="67437"/>
                    </a:lnTo>
                    <a:lnTo>
                      <a:pt x="5167" y="77724"/>
                    </a:lnTo>
                    <a:lnTo>
                      <a:pt x="5167" y="82296"/>
                    </a:lnTo>
                    <a:lnTo>
                      <a:pt x="5167" y="85344"/>
                    </a:lnTo>
                    <a:lnTo>
                      <a:pt x="5167" y="88391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1" name="Google Shape;11161;p130"/>
              <p:cNvSpPr/>
              <p:nvPr/>
            </p:nvSpPr>
            <p:spPr>
              <a:xfrm>
                <a:off x="6836068" y="4491227"/>
                <a:ext cx="11429" cy="111760"/>
              </a:xfrm>
              <a:custGeom>
                <a:rect b="b" l="l" r="r" t="t"/>
                <a:pathLst>
                  <a:path extrusionOk="0" h="111760" w="11429">
                    <a:moveTo>
                      <a:pt x="3643" y="0"/>
                    </a:moveTo>
                    <a:lnTo>
                      <a:pt x="1666" y="12811"/>
                    </a:lnTo>
                    <a:lnTo>
                      <a:pt x="404" y="25908"/>
                    </a:lnTo>
                    <a:lnTo>
                      <a:pt x="0" y="39004"/>
                    </a:lnTo>
                    <a:lnTo>
                      <a:pt x="595" y="51816"/>
                    </a:lnTo>
                    <a:lnTo>
                      <a:pt x="904" y="64389"/>
                    </a:lnTo>
                    <a:lnTo>
                      <a:pt x="1928" y="76962"/>
                    </a:lnTo>
                    <a:lnTo>
                      <a:pt x="3810" y="89535"/>
                    </a:lnTo>
                    <a:lnTo>
                      <a:pt x="6691" y="102108"/>
                    </a:lnTo>
                    <a:lnTo>
                      <a:pt x="8215" y="111252"/>
                    </a:lnTo>
                    <a:lnTo>
                      <a:pt x="8215" y="102108"/>
                    </a:lnTo>
                    <a:lnTo>
                      <a:pt x="11263" y="100584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162" name="Google Shape;11162;p130"/>
            <p:cNvSpPr/>
            <p:nvPr/>
          </p:nvSpPr>
          <p:spPr>
            <a:xfrm>
              <a:off x="7263383" y="4116323"/>
              <a:ext cx="12700" cy="3175"/>
            </a:xfrm>
            <a:custGeom>
              <a:rect b="b" l="l" r="r" t="t"/>
              <a:pathLst>
                <a:path extrusionOk="0" h="3175" w="12700">
                  <a:moveTo>
                    <a:pt x="12192" y="0"/>
                  </a:moveTo>
                  <a:lnTo>
                    <a:pt x="7619" y="1524"/>
                  </a:lnTo>
                  <a:lnTo>
                    <a:pt x="4571" y="1524"/>
                  </a:lnTo>
                  <a:lnTo>
                    <a:pt x="0" y="3048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3" name="Google Shape;11163;p130"/>
            <p:cNvSpPr/>
            <p:nvPr/>
          </p:nvSpPr>
          <p:spPr>
            <a:xfrm>
              <a:off x="7857387" y="3750564"/>
              <a:ext cx="9525" cy="203200"/>
            </a:xfrm>
            <a:custGeom>
              <a:rect b="b" l="l" r="r" t="t"/>
              <a:pathLst>
                <a:path extrusionOk="0" h="203200" w="9525">
                  <a:moveTo>
                    <a:pt x="357" y="0"/>
                  </a:moveTo>
                  <a:lnTo>
                    <a:pt x="0" y="17787"/>
                  </a:lnTo>
                  <a:lnTo>
                    <a:pt x="928" y="34861"/>
                  </a:lnTo>
                  <a:lnTo>
                    <a:pt x="2714" y="51649"/>
                  </a:lnTo>
                  <a:lnTo>
                    <a:pt x="4929" y="68580"/>
                  </a:lnTo>
                  <a:lnTo>
                    <a:pt x="6715" y="90963"/>
                  </a:lnTo>
                  <a:lnTo>
                    <a:pt x="7786" y="112776"/>
                  </a:lnTo>
                  <a:lnTo>
                    <a:pt x="8572" y="134588"/>
                  </a:lnTo>
                  <a:lnTo>
                    <a:pt x="9501" y="156972"/>
                  </a:lnTo>
                  <a:lnTo>
                    <a:pt x="9215" y="168402"/>
                  </a:lnTo>
                  <a:lnTo>
                    <a:pt x="8358" y="179832"/>
                  </a:lnTo>
                  <a:lnTo>
                    <a:pt x="6929" y="191262"/>
                  </a:lnTo>
                  <a:lnTo>
                    <a:pt x="4929" y="202692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64" name="Google Shape;11164;p130"/>
            <p:cNvGrpSpPr/>
            <p:nvPr/>
          </p:nvGrpSpPr>
          <p:grpSpPr>
            <a:xfrm>
              <a:off x="7738872" y="4079914"/>
              <a:ext cx="233172" cy="188809"/>
              <a:chOff x="7738872" y="4079914"/>
              <a:chExt cx="233172" cy="188809"/>
            </a:xfrm>
          </p:grpSpPr>
          <p:pic>
            <p:nvPicPr>
              <p:cNvPr id="11165" name="Google Shape;11165;p130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7738872" y="4079914"/>
                <a:ext cx="105346" cy="1552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66" name="Google Shape;11166;p130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882128" y="4140707"/>
                <a:ext cx="89916" cy="1280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167" name="Google Shape;11167;p130"/>
            <p:cNvSpPr/>
            <p:nvPr/>
          </p:nvSpPr>
          <p:spPr>
            <a:xfrm>
              <a:off x="7845552" y="4357115"/>
              <a:ext cx="15240" cy="204470"/>
            </a:xfrm>
            <a:custGeom>
              <a:rect b="b" l="l" r="r" t="t"/>
              <a:pathLst>
                <a:path extrusionOk="0" h="204470" w="15240">
                  <a:moveTo>
                    <a:pt x="15240" y="0"/>
                  </a:moveTo>
                  <a:lnTo>
                    <a:pt x="12334" y="14620"/>
                  </a:lnTo>
                  <a:lnTo>
                    <a:pt x="10287" y="28955"/>
                  </a:lnTo>
                  <a:lnTo>
                    <a:pt x="8810" y="43291"/>
                  </a:lnTo>
                  <a:lnTo>
                    <a:pt x="7620" y="57912"/>
                  </a:lnTo>
                  <a:lnTo>
                    <a:pt x="5595" y="82176"/>
                  </a:lnTo>
                  <a:lnTo>
                    <a:pt x="4000" y="106870"/>
                  </a:lnTo>
                  <a:lnTo>
                    <a:pt x="2690" y="131849"/>
                  </a:lnTo>
                  <a:lnTo>
                    <a:pt x="1524" y="156972"/>
                  </a:lnTo>
                  <a:lnTo>
                    <a:pt x="1285" y="168640"/>
                  </a:lnTo>
                  <a:lnTo>
                    <a:pt x="762" y="180594"/>
                  </a:lnTo>
                  <a:lnTo>
                    <a:pt x="238" y="192547"/>
                  </a:lnTo>
                  <a:lnTo>
                    <a:pt x="0" y="204216"/>
                  </a:lnTo>
                  <a:lnTo>
                    <a:pt x="0" y="199643"/>
                  </a:lnTo>
                  <a:lnTo>
                    <a:pt x="0" y="196595"/>
                  </a:lnTo>
                  <a:lnTo>
                    <a:pt x="1524" y="192024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8" name="Google Shape;11168;p130"/>
            <p:cNvSpPr/>
            <p:nvPr/>
          </p:nvSpPr>
          <p:spPr>
            <a:xfrm>
              <a:off x="8083296" y="3541776"/>
              <a:ext cx="181609" cy="998220"/>
            </a:xfrm>
            <a:custGeom>
              <a:rect b="b" l="l" r="r" t="t"/>
              <a:pathLst>
                <a:path extrusionOk="0" h="998220" w="181609">
                  <a:moveTo>
                    <a:pt x="0" y="7620"/>
                  </a:moveTo>
                  <a:lnTo>
                    <a:pt x="13930" y="3857"/>
                  </a:lnTo>
                  <a:lnTo>
                    <a:pt x="26860" y="1524"/>
                  </a:lnTo>
                  <a:lnTo>
                    <a:pt x="40076" y="333"/>
                  </a:lnTo>
                  <a:lnTo>
                    <a:pt x="54864" y="0"/>
                  </a:lnTo>
                  <a:lnTo>
                    <a:pt x="69699" y="333"/>
                  </a:lnTo>
                  <a:lnTo>
                    <a:pt x="112775" y="7620"/>
                  </a:lnTo>
                  <a:lnTo>
                    <a:pt x="138684" y="42672"/>
                  </a:lnTo>
                  <a:lnTo>
                    <a:pt x="139850" y="77176"/>
                  </a:lnTo>
                  <a:lnTo>
                    <a:pt x="137731" y="111823"/>
                  </a:lnTo>
                  <a:lnTo>
                    <a:pt x="134183" y="146184"/>
                  </a:lnTo>
                  <a:lnTo>
                    <a:pt x="131064" y="179832"/>
                  </a:lnTo>
                  <a:lnTo>
                    <a:pt x="128516" y="224385"/>
                  </a:lnTo>
                  <a:lnTo>
                    <a:pt x="127825" y="268795"/>
                  </a:lnTo>
                  <a:lnTo>
                    <a:pt x="129135" y="312920"/>
                  </a:lnTo>
                  <a:lnTo>
                    <a:pt x="132588" y="356615"/>
                  </a:lnTo>
                  <a:lnTo>
                    <a:pt x="137207" y="402312"/>
                  </a:lnTo>
                  <a:lnTo>
                    <a:pt x="143256" y="447865"/>
                  </a:lnTo>
                  <a:lnTo>
                    <a:pt x="149304" y="493133"/>
                  </a:lnTo>
                  <a:lnTo>
                    <a:pt x="153924" y="537972"/>
                  </a:lnTo>
                  <a:lnTo>
                    <a:pt x="157448" y="581405"/>
                  </a:lnTo>
                  <a:lnTo>
                    <a:pt x="159257" y="624839"/>
                  </a:lnTo>
                  <a:lnTo>
                    <a:pt x="159924" y="668273"/>
                  </a:lnTo>
                  <a:lnTo>
                    <a:pt x="160019" y="711707"/>
                  </a:lnTo>
                  <a:lnTo>
                    <a:pt x="159305" y="749665"/>
                  </a:lnTo>
                  <a:lnTo>
                    <a:pt x="157733" y="787907"/>
                  </a:lnTo>
                  <a:lnTo>
                    <a:pt x="156162" y="826150"/>
                  </a:lnTo>
                  <a:lnTo>
                    <a:pt x="155448" y="864107"/>
                  </a:lnTo>
                  <a:lnTo>
                    <a:pt x="155614" y="888992"/>
                  </a:lnTo>
                  <a:lnTo>
                    <a:pt x="156781" y="913447"/>
                  </a:lnTo>
                  <a:lnTo>
                    <a:pt x="166116" y="961644"/>
                  </a:lnTo>
                  <a:lnTo>
                    <a:pt x="177688" y="988433"/>
                  </a:lnTo>
                  <a:lnTo>
                    <a:pt x="181356" y="996695"/>
                  </a:lnTo>
                  <a:lnTo>
                    <a:pt x="181356" y="998220"/>
                  </a:lnTo>
                  <a:lnTo>
                    <a:pt x="174736" y="996838"/>
                  </a:lnTo>
                  <a:lnTo>
                    <a:pt x="168402" y="995171"/>
                  </a:lnTo>
                  <a:lnTo>
                    <a:pt x="127254" y="987932"/>
                  </a:lnTo>
                  <a:lnTo>
                    <a:pt x="113014" y="986980"/>
                  </a:lnTo>
                  <a:lnTo>
                    <a:pt x="99060" y="986028"/>
                  </a:lnTo>
                  <a:lnTo>
                    <a:pt x="89630" y="985647"/>
                  </a:lnTo>
                  <a:lnTo>
                    <a:pt x="83058" y="984122"/>
                  </a:lnTo>
                  <a:lnTo>
                    <a:pt x="77628" y="980884"/>
                  </a:lnTo>
                  <a:lnTo>
                    <a:pt x="71628" y="975359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69" name="Google Shape;11169;p130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282696" y="2993136"/>
              <a:ext cx="240791" cy="1432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170" name="Google Shape;11170;p130"/>
            <p:cNvGrpSpPr/>
            <p:nvPr/>
          </p:nvGrpSpPr>
          <p:grpSpPr>
            <a:xfrm>
              <a:off x="4046219" y="2968466"/>
              <a:ext cx="530352" cy="229790"/>
              <a:chOff x="4046219" y="2968466"/>
              <a:chExt cx="530352" cy="229790"/>
            </a:xfrm>
          </p:grpSpPr>
          <p:pic>
            <p:nvPicPr>
              <p:cNvPr id="11171" name="Google Shape;11171;p130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4046219" y="2968466"/>
                <a:ext cx="201168" cy="2297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72" name="Google Shape;11172;p130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4282439" y="3032759"/>
                <a:ext cx="152400" cy="1005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73" name="Google Shape;11173;p130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4455533" y="3029712"/>
                <a:ext cx="121038" cy="100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174" name="Google Shape;11174;p13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5111495" y="2987039"/>
              <a:ext cx="129539" cy="1798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75" name="Google Shape;11175;p130"/>
            <p:cNvSpPr/>
            <p:nvPr/>
          </p:nvSpPr>
          <p:spPr>
            <a:xfrm>
              <a:off x="5317235" y="3019043"/>
              <a:ext cx="66039" cy="67944"/>
            </a:xfrm>
            <a:custGeom>
              <a:rect b="b" l="l" r="r" t="t"/>
              <a:pathLst>
                <a:path extrusionOk="0" h="67944" w="66039">
                  <a:moveTo>
                    <a:pt x="0" y="0"/>
                  </a:moveTo>
                  <a:lnTo>
                    <a:pt x="11858" y="1738"/>
                  </a:lnTo>
                  <a:lnTo>
                    <a:pt x="22860" y="2476"/>
                  </a:lnTo>
                  <a:lnTo>
                    <a:pt x="33861" y="2357"/>
                  </a:lnTo>
                  <a:lnTo>
                    <a:pt x="45719" y="1524"/>
                  </a:lnTo>
                  <a:lnTo>
                    <a:pt x="51816" y="1524"/>
                  </a:lnTo>
                  <a:lnTo>
                    <a:pt x="56387" y="1524"/>
                  </a:lnTo>
                  <a:lnTo>
                    <a:pt x="62483" y="1524"/>
                  </a:lnTo>
                </a:path>
                <a:path extrusionOk="0" h="67944" w="66039">
                  <a:moveTo>
                    <a:pt x="16764" y="60959"/>
                  </a:moveTo>
                  <a:lnTo>
                    <a:pt x="25479" y="64698"/>
                  </a:lnTo>
                  <a:lnTo>
                    <a:pt x="33909" y="66865"/>
                  </a:lnTo>
                  <a:lnTo>
                    <a:pt x="42910" y="67603"/>
                  </a:lnTo>
                  <a:lnTo>
                    <a:pt x="53340" y="67056"/>
                  </a:lnTo>
                  <a:lnTo>
                    <a:pt x="59435" y="67056"/>
                  </a:lnTo>
                  <a:lnTo>
                    <a:pt x="60960" y="65532"/>
                  </a:lnTo>
                  <a:lnTo>
                    <a:pt x="65532" y="64008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6" name="Google Shape;11176;p130"/>
            <p:cNvSpPr/>
            <p:nvPr/>
          </p:nvSpPr>
          <p:spPr>
            <a:xfrm>
              <a:off x="5530595" y="2831711"/>
              <a:ext cx="116204" cy="488950"/>
            </a:xfrm>
            <a:custGeom>
              <a:rect b="b" l="l" r="r" t="t"/>
              <a:pathLst>
                <a:path extrusionOk="0" h="488950" w="116204">
                  <a:moveTo>
                    <a:pt x="102108" y="37980"/>
                  </a:moveTo>
                  <a:lnTo>
                    <a:pt x="74890" y="7334"/>
                  </a:lnTo>
                  <a:lnTo>
                    <a:pt x="56292" y="0"/>
                  </a:lnTo>
                  <a:lnTo>
                    <a:pt x="49149" y="452"/>
                  </a:lnTo>
                  <a:lnTo>
                    <a:pt x="21574" y="39862"/>
                  </a:lnTo>
                  <a:lnTo>
                    <a:pt x="19311" y="68580"/>
                  </a:lnTo>
                  <a:lnTo>
                    <a:pt x="20383" y="85034"/>
                  </a:lnTo>
                  <a:lnTo>
                    <a:pt x="35671" y="130706"/>
                  </a:lnTo>
                  <a:lnTo>
                    <a:pt x="52530" y="157091"/>
                  </a:lnTo>
                  <a:lnTo>
                    <a:pt x="60960" y="170568"/>
                  </a:lnTo>
                  <a:lnTo>
                    <a:pt x="67460" y="179522"/>
                  </a:lnTo>
                  <a:lnTo>
                    <a:pt x="72961" y="188475"/>
                  </a:lnTo>
                  <a:lnTo>
                    <a:pt x="77033" y="198000"/>
                  </a:lnTo>
                  <a:lnTo>
                    <a:pt x="79248" y="208668"/>
                  </a:lnTo>
                  <a:lnTo>
                    <a:pt x="76700" y="220694"/>
                  </a:lnTo>
                  <a:lnTo>
                    <a:pt x="53340" y="251340"/>
                  </a:lnTo>
                  <a:lnTo>
                    <a:pt x="26479" y="276296"/>
                  </a:lnTo>
                  <a:lnTo>
                    <a:pt x="12834" y="289702"/>
                  </a:lnTo>
                  <a:lnTo>
                    <a:pt x="3048" y="304680"/>
                  </a:lnTo>
                  <a:lnTo>
                    <a:pt x="0" y="310776"/>
                  </a:lnTo>
                  <a:lnTo>
                    <a:pt x="6096" y="312300"/>
                  </a:lnTo>
                  <a:lnTo>
                    <a:pt x="10668" y="313824"/>
                  </a:lnTo>
                  <a:lnTo>
                    <a:pt x="53340" y="329064"/>
                  </a:lnTo>
                  <a:lnTo>
                    <a:pt x="71961" y="370593"/>
                  </a:lnTo>
                  <a:lnTo>
                    <a:pt x="70866" y="383166"/>
                  </a:lnTo>
                  <a:lnTo>
                    <a:pt x="68627" y="395739"/>
                  </a:lnTo>
                  <a:lnTo>
                    <a:pt x="65532" y="408312"/>
                  </a:lnTo>
                  <a:lnTo>
                    <a:pt x="63055" y="421790"/>
                  </a:lnTo>
                  <a:lnTo>
                    <a:pt x="60579" y="434982"/>
                  </a:lnTo>
                  <a:lnTo>
                    <a:pt x="58674" y="448175"/>
                  </a:lnTo>
                  <a:lnTo>
                    <a:pt x="57912" y="461652"/>
                  </a:lnTo>
                  <a:lnTo>
                    <a:pt x="57483" y="470177"/>
                  </a:lnTo>
                  <a:lnTo>
                    <a:pt x="59055" y="477273"/>
                  </a:lnTo>
                  <a:lnTo>
                    <a:pt x="63484" y="482655"/>
                  </a:lnTo>
                  <a:lnTo>
                    <a:pt x="71628" y="486036"/>
                  </a:lnTo>
                  <a:lnTo>
                    <a:pt x="83462" y="488489"/>
                  </a:lnTo>
                  <a:lnTo>
                    <a:pt x="94297" y="487370"/>
                  </a:lnTo>
                  <a:lnTo>
                    <a:pt x="104846" y="483679"/>
                  </a:lnTo>
                  <a:lnTo>
                    <a:pt x="115824" y="478416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77" name="Google Shape;11177;p13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5768340" y="2985515"/>
              <a:ext cx="155447" cy="1600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78" name="Google Shape;11178;p130"/>
            <p:cNvSpPr/>
            <p:nvPr/>
          </p:nvSpPr>
          <p:spPr>
            <a:xfrm>
              <a:off x="5986271" y="3091814"/>
              <a:ext cx="34925" cy="70485"/>
            </a:xfrm>
            <a:custGeom>
              <a:rect b="b" l="l" r="r" t="t"/>
              <a:pathLst>
                <a:path extrusionOk="0" h="70485" w="34925">
                  <a:moveTo>
                    <a:pt x="0" y="1904"/>
                  </a:moveTo>
                  <a:lnTo>
                    <a:pt x="7310" y="666"/>
                  </a:lnTo>
                  <a:lnTo>
                    <a:pt x="15049" y="0"/>
                  </a:lnTo>
                  <a:lnTo>
                    <a:pt x="22502" y="1047"/>
                  </a:lnTo>
                  <a:lnTo>
                    <a:pt x="28956" y="4952"/>
                  </a:lnTo>
                  <a:lnTo>
                    <a:pt x="33694" y="11001"/>
                  </a:lnTo>
                  <a:lnTo>
                    <a:pt x="34861" y="19049"/>
                  </a:lnTo>
                  <a:lnTo>
                    <a:pt x="33456" y="27670"/>
                  </a:lnTo>
                  <a:lnTo>
                    <a:pt x="30480" y="35432"/>
                  </a:lnTo>
                  <a:lnTo>
                    <a:pt x="25098" y="45196"/>
                  </a:lnTo>
                  <a:lnTo>
                    <a:pt x="18288" y="54101"/>
                  </a:lnTo>
                  <a:lnTo>
                    <a:pt x="10334" y="62436"/>
                  </a:lnTo>
                  <a:lnTo>
                    <a:pt x="1524" y="70484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9" name="Google Shape;11179;p130"/>
            <p:cNvSpPr/>
            <p:nvPr/>
          </p:nvSpPr>
          <p:spPr>
            <a:xfrm>
              <a:off x="6196584" y="3046475"/>
              <a:ext cx="13970" cy="9525"/>
            </a:xfrm>
            <a:custGeom>
              <a:rect b="b" l="l" r="r" t="t"/>
              <a:pathLst>
                <a:path extrusionOk="0" h="9525" w="13970">
                  <a:moveTo>
                    <a:pt x="13716" y="0"/>
                  </a:moveTo>
                  <a:lnTo>
                    <a:pt x="5357" y="3786"/>
                  </a:lnTo>
                  <a:lnTo>
                    <a:pt x="2857" y="5143"/>
                  </a:lnTo>
                  <a:lnTo>
                    <a:pt x="2357" y="6215"/>
                  </a:lnTo>
                  <a:lnTo>
                    <a:pt x="0" y="9143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0" name="Google Shape;11180;p130"/>
            <p:cNvSpPr/>
            <p:nvPr/>
          </p:nvSpPr>
          <p:spPr>
            <a:xfrm>
              <a:off x="6495288" y="3026664"/>
              <a:ext cx="12700" cy="9525"/>
            </a:xfrm>
            <a:custGeom>
              <a:rect b="b" l="l" r="r" t="t"/>
              <a:pathLst>
                <a:path extrusionOk="0" h="9525" w="12700">
                  <a:moveTo>
                    <a:pt x="12192" y="9143"/>
                  </a:moveTo>
                  <a:lnTo>
                    <a:pt x="7619" y="6095"/>
                  </a:lnTo>
                  <a:lnTo>
                    <a:pt x="4572" y="3047"/>
                  </a:lnTo>
                  <a:lnTo>
                    <a:pt x="0" y="0"/>
                  </a:lnTo>
                </a:path>
              </a:pathLst>
            </a:custGeom>
            <a:noFill/>
            <a:ln cap="flat" cmpd="sng" w="15225">
              <a:solidFill>
                <a:srgbClr val="3333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81" name="Google Shape;11181;p13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798564" y="3032760"/>
              <a:ext cx="73199" cy="990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182" name="Google Shape;11182;p130"/>
            <p:cNvGrpSpPr/>
            <p:nvPr/>
          </p:nvGrpSpPr>
          <p:grpSpPr>
            <a:xfrm>
              <a:off x="6931152" y="2694432"/>
              <a:ext cx="381507" cy="443864"/>
              <a:chOff x="6931152" y="2694432"/>
              <a:chExt cx="381507" cy="443864"/>
            </a:xfrm>
          </p:grpSpPr>
          <p:pic>
            <p:nvPicPr>
              <p:cNvPr id="11183" name="Google Shape;11183;p130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6931152" y="2901696"/>
                <a:ext cx="193548" cy="14325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184" name="Google Shape;11184;p130"/>
              <p:cNvSpPr/>
              <p:nvPr/>
            </p:nvSpPr>
            <p:spPr>
              <a:xfrm>
                <a:off x="7162800" y="2694432"/>
                <a:ext cx="149859" cy="443864"/>
              </a:xfrm>
              <a:custGeom>
                <a:rect b="b" l="l" r="r" t="t"/>
                <a:pathLst>
                  <a:path extrusionOk="0" h="443864" w="149859">
                    <a:moveTo>
                      <a:pt x="0" y="22860"/>
                    </a:moveTo>
                    <a:lnTo>
                      <a:pt x="4095" y="10715"/>
                    </a:lnTo>
                    <a:lnTo>
                      <a:pt x="8762" y="3429"/>
                    </a:lnTo>
                    <a:lnTo>
                      <a:pt x="16287" y="142"/>
                    </a:lnTo>
                    <a:lnTo>
                      <a:pt x="28955" y="0"/>
                    </a:lnTo>
                    <a:lnTo>
                      <a:pt x="45029" y="3500"/>
                    </a:lnTo>
                    <a:lnTo>
                      <a:pt x="83820" y="32004"/>
                    </a:lnTo>
                    <a:lnTo>
                      <a:pt x="109918" y="69532"/>
                    </a:lnTo>
                    <a:lnTo>
                      <a:pt x="123444" y="112776"/>
                    </a:lnTo>
                    <a:lnTo>
                      <a:pt x="127063" y="160020"/>
                    </a:lnTo>
                    <a:lnTo>
                      <a:pt x="124944" y="183927"/>
                    </a:lnTo>
                    <a:lnTo>
                      <a:pt x="120396" y="207264"/>
                    </a:lnTo>
                    <a:lnTo>
                      <a:pt x="116538" y="221884"/>
                    </a:lnTo>
                    <a:lnTo>
                      <a:pt x="112395" y="236220"/>
                    </a:lnTo>
                    <a:lnTo>
                      <a:pt x="108823" y="250555"/>
                    </a:lnTo>
                    <a:lnTo>
                      <a:pt x="106680" y="265176"/>
                    </a:lnTo>
                    <a:lnTo>
                      <a:pt x="105156" y="277367"/>
                    </a:lnTo>
                    <a:lnTo>
                      <a:pt x="108204" y="278891"/>
                    </a:lnTo>
                    <a:lnTo>
                      <a:pt x="120396" y="278891"/>
                    </a:lnTo>
                    <a:lnTo>
                      <a:pt x="127230" y="278320"/>
                    </a:lnTo>
                    <a:lnTo>
                      <a:pt x="133921" y="276605"/>
                    </a:lnTo>
                    <a:lnTo>
                      <a:pt x="140327" y="273748"/>
                    </a:lnTo>
                    <a:lnTo>
                      <a:pt x="146304" y="269748"/>
                    </a:lnTo>
                    <a:lnTo>
                      <a:pt x="147828" y="268224"/>
                    </a:lnTo>
                    <a:lnTo>
                      <a:pt x="149352" y="268224"/>
                    </a:lnTo>
                    <a:lnTo>
                      <a:pt x="142803" y="276510"/>
                    </a:lnTo>
                    <a:lnTo>
                      <a:pt x="136969" y="285368"/>
                    </a:lnTo>
                    <a:lnTo>
                      <a:pt x="121348" y="335660"/>
                    </a:lnTo>
                    <a:lnTo>
                      <a:pt x="120396" y="368808"/>
                    </a:lnTo>
                    <a:lnTo>
                      <a:pt x="123063" y="384238"/>
                    </a:lnTo>
                    <a:lnTo>
                      <a:pt x="126873" y="403098"/>
                    </a:lnTo>
                    <a:lnTo>
                      <a:pt x="128968" y="421957"/>
                    </a:lnTo>
                    <a:lnTo>
                      <a:pt x="126492" y="437388"/>
                    </a:lnTo>
                    <a:lnTo>
                      <a:pt x="120157" y="442198"/>
                    </a:lnTo>
                    <a:lnTo>
                      <a:pt x="110109" y="443865"/>
                    </a:lnTo>
                    <a:lnTo>
                      <a:pt x="99488" y="443817"/>
                    </a:lnTo>
                    <a:lnTo>
                      <a:pt x="59245" y="438150"/>
                    </a:lnTo>
                    <a:lnTo>
                      <a:pt x="27432" y="419099"/>
                    </a:lnTo>
                    <a:lnTo>
                      <a:pt x="24384" y="416051"/>
                    </a:lnTo>
                    <a:lnTo>
                      <a:pt x="21336" y="413003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185" name="Google Shape;11185;p130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7581900" y="2850713"/>
              <a:ext cx="108203" cy="147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86" name="Google Shape;11186;p130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7746586" y="2666999"/>
              <a:ext cx="230028" cy="3093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87" name="Google Shape;11187;p130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8129015" y="2973276"/>
              <a:ext cx="69889" cy="9910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188" name="Google Shape;11188;p130"/>
            <p:cNvGrpSpPr/>
            <p:nvPr/>
          </p:nvGrpSpPr>
          <p:grpSpPr>
            <a:xfrm>
              <a:off x="8597455" y="2738627"/>
              <a:ext cx="534353" cy="201169"/>
              <a:chOff x="8597455" y="2738627"/>
              <a:chExt cx="534353" cy="201169"/>
            </a:xfrm>
          </p:grpSpPr>
          <p:pic>
            <p:nvPicPr>
              <p:cNvPr id="11189" name="Google Shape;11189;p130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8597455" y="2772156"/>
                <a:ext cx="252412" cy="1676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90" name="Google Shape;11190;p130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8876062" y="2738627"/>
                <a:ext cx="255746" cy="1539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191" name="Google Shape;11191;p130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9381744" y="2663951"/>
              <a:ext cx="121920" cy="179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92" name="Google Shape;11192;p130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8516040" y="3978687"/>
              <a:ext cx="131135" cy="130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93" name="Google Shape;11193;p130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8753856" y="3930967"/>
              <a:ext cx="121919" cy="1472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194" name="Google Shape;11194;p130"/>
            <p:cNvGrpSpPr/>
            <p:nvPr/>
          </p:nvGrpSpPr>
          <p:grpSpPr>
            <a:xfrm>
              <a:off x="8833484" y="3679316"/>
              <a:ext cx="281559" cy="170306"/>
              <a:chOff x="8833484" y="3679316"/>
              <a:chExt cx="281559" cy="170306"/>
            </a:xfrm>
          </p:grpSpPr>
          <p:pic>
            <p:nvPicPr>
              <p:cNvPr id="11195" name="Google Shape;11195;p130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8833484" y="3762755"/>
                <a:ext cx="153542" cy="868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96" name="Google Shape;11196;p130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9012935" y="3679316"/>
                <a:ext cx="102108" cy="13982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197" name="Google Shape;11197;p130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7524750" y="4962144"/>
              <a:ext cx="154090" cy="1021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98" name="Google Shape;11198;p130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7876031" y="4939283"/>
              <a:ext cx="243840" cy="2118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99" name="Google Shape;11199;p130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8324088" y="4907279"/>
              <a:ext cx="126492" cy="18440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200" name="Google Shape;11200;p130"/>
            <p:cNvGrpSpPr/>
            <p:nvPr/>
          </p:nvGrpSpPr>
          <p:grpSpPr>
            <a:xfrm>
              <a:off x="8728900" y="4890515"/>
              <a:ext cx="360235" cy="224575"/>
              <a:chOff x="8728900" y="4890515"/>
              <a:chExt cx="360235" cy="224575"/>
            </a:xfrm>
          </p:grpSpPr>
          <p:pic>
            <p:nvPicPr>
              <p:cNvPr id="11201" name="Google Shape;11201;p130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8728900" y="4925568"/>
                <a:ext cx="72509" cy="14306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202" name="Google Shape;11202;p130"/>
              <p:cNvSpPr/>
              <p:nvPr/>
            </p:nvSpPr>
            <p:spPr>
              <a:xfrm>
                <a:off x="8842248" y="4988051"/>
                <a:ext cx="0" cy="56514"/>
              </a:xfrm>
              <a:custGeom>
                <a:rect b="b" l="l" r="r" t="t"/>
                <a:pathLst>
                  <a:path extrusionOk="0" h="56514" w="120000">
                    <a:moveTo>
                      <a:pt x="0" y="0"/>
                    </a:moveTo>
                    <a:lnTo>
                      <a:pt x="0" y="0"/>
                    </a:lnTo>
                    <a:lnTo>
                      <a:pt x="0" y="53340"/>
                    </a:lnTo>
                    <a:lnTo>
                      <a:pt x="0" y="56388"/>
                    </a:lnTo>
                  </a:path>
                </a:pathLst>
              </a:custGeom>
              <a:noFill/>
              <a:ln cap="flat" cmpd="sng" w="15225">
                <a:solidFill>
                  <a:srgbClr val="3333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203" name="Google Shape;11203;p130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8823960" y="4890515"/>
                <a:ext cx="265175" cy="224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204" name="Google Shape;11204;p130"/>
            <p:cNvGrpSpPr/>
            <p:nvPr/>
          </p:nvGrpSpPr>
          <p:grpSpPr>
            <a:xfrm>
              <a:off x="9168383" y="4837176"/>
              <a:ext cx="481584" cy="161543"/>
              <a:chOff x="9168383" y="4837176"/>
              <a:chExt cx="481584" cy="161543"/>
            </a:xfrm>
          </p:grpSpPr>
          <p:pic>
            <p:nvPicPr>
              <p:cNvPr id="11205" name="Google Shape;11205;p130"/>
              <p:cNvPicPr preferRelativeResize="0"/>
              <p:nvPr/>
            </p:nvPicPr>
            <p:blipFill rotWithShape="1">
              <a:blip r:embed="rId41">
                <a:alphaModFix/>
              </a:blip>
              <a:srcRect b="0" l="0" r="0" t="0"/>
              <a:stretch/>
            </p:blipFill>
            <p:spPr>
              <a:xfrm>
                <a:off x="9168383" y="4879848"/>
                <a:ext cx="167902" cy="1188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06" name="Google Shape;11206;p130"/>
              <p:cNvPicPr preferRelativeResize="0"/>
              <p:nvPr/>
            </p:nvPicPr>
            <p:blipFill rotWithShape="1">
              <a:blip r:embed="rId42">
                <a:alphaModFix/>
              </a:blip>
              <a:srcRect b="0" l="0" r="0" t="0"/>
              <a:stretch/>
            </p:blipFill>
            <p:spPr>
              <a:xfrm>
                <a:off x="9355550" y="4837176"/>
                <a:ext cx="294417" cy="1554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207" name="Google Shape;11207;p130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9779507" y="4792979"/>
              <a:ext cx="85344" cy="1569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08" name="Google Shape;11208;p130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9492995" y="5113020"/>
              <a:ext cx="121919" cy="123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09" name="Google Shape;11209;p130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3677411" y="5678423"/>
              <a:ext cx="292607" cy="1112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210" name="Google Shape;11210;p130"/>
            <p:cNvGrpSpPr/>
            <p:nvPr/>
          </p:nvGrpSpPr>
          <p:grpSpPr>
            <a:xfrm>
              <a:off x="4710683" y="5524500"/>
              <a:ext cx="931544" cy="237743"/>
              <a:chOff x="4710683" y="5524500"/>
              <a:chExt cx="931544" cy="237743"/>
            </a:xfrm>
          </p:grpSpPr>
          <p:pic>
            <p:nvPicPr>
              <p:cNvPr id="11211" name="Google Shape;11211;p130"/>
              <p:cNvPicPr preferRelativeResize="0"/>
              <p:nvPr/>
            </p:nvPicPr>
            <p:blipFill rotWithShape="1">
              <a:blip r:embed="rId46">
                <a:alphaModFix/>
              </a:blip>
              <a:srcRect b="0" l="0" r="0" t="0"/>
              <a:stretch/>
            </p:blipFill>
            <p:spPr>
              <a:xfrm>
                <a:off x="4710683" y="5568696"/>
                <a:ext cx="132588" cy="1935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12" name="Google Shape;11212;p130"/>
              <p:cNvPicPr preferRelativeResize="0"/>
              <p:nvPr/>
            </p:nvPicPr>
            <p:blipFill rotWithShape="1">
              <a:blip r:embed="rId47">
                <a:alphaModFix/>
              </a:blip>
              <a:srcRect b="0" l="0" r="0" t="0"/>
              <a:stretch/>
            </p:blipFill>
            <p:spPr>
              <a:xfrm>
                <a:off x="4876704" y="5610605"/>
                <a:ext cx="160115" cy="1455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13" name="Google Shape;11213;p130"/>
              <p:cNvPicPr preferRelativeResize="0"/>
              <p:nvPr/>
            </p:nvPicPr>
            <p:blipFill rotWithShape="1">
              <a:blip r:embed="rId48">
                <a:alphaModFix/>
              </a:blip>
              <a:srcRect b="0" l="0" r="0" t="0"/>
              <a:stretch/>
            </p:blipFill>
            <p:spPr>
              <a:xfrm>
                <a:off x="5064442" y="5524500"/>
                <a:ext cx="300037" cy="19964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214" name="Google Shape;11214;p130"/>
              <p:cNvSpPr/>
              <p:nvPr/>
            </p:nvSpPr>
            <p:spPr>
              <a:xfrm>
                <a:off x="5398007" y="5606795"/>
                <a:ext cx="9525" cy="76200"/>
              </a:xfrm>
              <a:custGeom>
                <a:rect b="b" l="l" r="r" t="t"/>
                <a:pathLst>
                  <a:path extrusionOk="0" h="76200" w="9525">
                    <a:moveTo>
                      <a:pt x="0" y="0"/>
                    </a:moveTo>
                    <a:lnTo>
                      <a:pt x="904" y="10548"/>
                    </a:lnTo>
                    <a:lnTo>
                      <a:pt x="1524" y="21526"/>
                    </a:lnTo>
                    <a:lnTo>
                      <a:pt x="2143" y="32789"/>
                    </a:lnTo>
                    <a:lnTo>
                      <a:pt x="3048" y="44196"/>
                    </a:lnTo>
                    <a:lnTo>
                      <a:pt x="3762" y="51768"/>
                    </a:lnTo>
                    <a:lnTo>
                      <a:pt x="4191" y="60198"/>
                    </a:lnTo>
                    <a:lnTo>
                      <a:pt x="5191" y="68627"/>
                    </a:lnTo>
                    <a:lnTo>
                      <a:pt x="7620" y="76200"/>
                    </a:lnTo>
                    <a:lnTo>
                      <a:pt x="9144" y="76200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5" name="Google Shape;11215;p130"/>
              <p:cNvSpPr/>
              <p:nvPr/>
            </p:nvSpPr>
            <p:spPr>
              <a:xfrm>
                <a:off x="5384291" y="5529071"/>
                <a:ext cx="15239" cy="15239"/>
              </a:xfrm>
              <a:custGeom>
                <a:rect b="b" l="l" r="r" t="t"/>
                <a:pathLst>
                  <a:path extrusionOk="0" h="15239" w="15239">
                    <a:moveTo>
                      <a:pt x="15239" y="3047"/>
                    </a:moveTo>
                    <a:lnTo>
                      <a:pt x="15239" y="7619"/>
                    </a:lnTo>
                    <a:lnTo>
                      <a:pt x="15239" y="12191"/>
                    </a:lnTo>
                    <a:lnTo>
                      <a:pt x="12191" y="15239"/>
                    </a:lnTo>
                    <a:lnTo>
                      <a:pt x="4571" y="15239"/>
                    </a:lnTo>
                    <a:lnTo>
                      <a:pt x="0" y="12191"/>
                    </a:lnTo>
                    <a:lnTo>
                      <a:pt x="0" y="3047"/>
                    </a:lnTo>
                    <a:lnTo>
                      <a:pt x="4571" y="0"/>
                    </a:lnTo>
                    <a:lnTo>
                      <a:pt x="12191" y="0"/>
                    </a:lnTo>
                    <a:lnTo>
                      <a:pt x="15239" y="3047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6" name="Google Shape;11216;p130"/>
              <p:cNvSpPr/>
              <p:nvPr/>
            </p:nvSpPr>
            <p:spPr>
              <a:xfrm>
                <a:off x="5431536" y="5568695"/>
                <a:ext cx="127000" cy="113029"/>
              </a:xfrm>
              <a:custGeom>
                <a:rect b="b" l="l" r="r" t="t"/>
                <a:pathLst>
                  <a:path extrusionOk="0" h="113029" w="127000">
                    <a:moveTo>
                      <a:pt x="19812" y="13716"/>
                    </a:moveTo>
                    <a:lnTo>
                      <a:pt x="29360" y="13168"/>
                    </a:lnTo>
                    <a:lnTo>
                      <a:pt x="37909" y="11620"/>
                    </a:lnTo>
                    <a:lnTo>
                      <a:pt x="46172" y="9215"/>
                    </a:lnTo>
                    <a:lnTo>
                      <a:pt x="54864" y="6096"/>
                    </a:lnTo>
                    <a:lnTo>
                      <a:pt x="61722" y="4071"/>
                    </a:lnTo>
                    <a:lnTo>
                      <a:pt x="68580" y="2476"/>
                    </a:lnTo>
                    <a:lnTo>
                      <a:pt x="75438" y="1166"/>
                    </a:lnTo>
                    <a:lnTo>
                      <a:pt x="82296" y="0"/>
                    </a:lnTo>
                    <a:lnTo>
                      <a:pt x="83820" y="0"/>
                    </a:lnTo>
                    <a:lnTo>
                      <a:pt x="83820" y="10668"/>
                    </a:lnTo>
                    <a:lnTo>
                      <a:pt x="79248" y="15240"/>
                    </a:lnTo>
                    <a:lnTo>
                      <a:pt x="73152" y="22860"/>
                    </a:lnTo>
                    <a:lnTo>
                      <a:pt x="63769" y="34051"/>
                    </a:lnTo>
                    <a:lnTo>
                      <a:pt x="54102" y="44958"/>
                    </a:lnTo>
                    <a:lnTo>
                      <a:pt x="44434" y="55864"/>
                    </a:lnTo>
                    <a:lnTo>
                      <a:pt x="35052" y="67056"/>
                    </a:lnTo>
                    <a:lnTo>
                      <a:pt x="3048" y="106680"/>
                    </a:lnTo>
                    <a:lnTo>
                      <a:pt x="1524" y="109728"/>
                    </a:lnTo>
                    <a:lnTo>
                      <a:pt x="0" y="112776"/>
                    </a:lnTo>
                    <a:lnTo>
                      <a:pt x="11501" y="103822"/>
                    </a:lnTo>
                    <a:lnTo>
                      <a:pt x="23431" y="96012"/>
                    </a:lnTo>
                    <a:lnTo>
                      <a:pt x="36218" y="90487"/>
                    </a:lnTo>
                    <a:lnTo>
                      <a:pt x="50292" y="88392"/>
                    </a:lnTo>
                    <a:lnTo>
                      <a:pt x="59840" y="87820"/>
                    </a:lnTo>
                    <a:lnTo>
                      <a:pt x="68389" y="88392"/>
                    </a:lnTo>
                    <a:lnTo>
                      <a:pt x="76652" y="90106"/>
                    </a:lnTo>
                    <a:lnTo>
                      <a:pt x="85344" y="92964"/>
                    </a:lnTo>
                    <a:lnTo>
                      <a:pt x="93106" y="96107"/>
                    </a:lnTo>
                    <a:lnTo>
                      <a:pt x="100584" y="98679"/>
                    </a:lnTo>
                    <a:lnTo>
                      <a:pt x="108061" y="100679"/>
                    </a:lnTo>
                    <a:lnTo>
                      <a:pt x="115824" y="102108"/>
                    </a:lnTo>
                    <a:lnTo>
                      <a:pt x="121920" y="102108"/>
                    </a:lnTo>
                    <a:lnTo>
                      <a:pt x="123444" y="102108"/>
                    </a:lnTo>
                    <a:lnTo>
                      <a:pt x="126492" y="97536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7" name="Google Shape;11217;p130"/>
              <p:cNvSpPr/>
              <p:nvPr/>
            </p:nvSpPr>
            <p:spPr>
              <a:xfrm>
                <a:off x="5565648" y="5580887"/>
                <a:ext cx="50800" cy="94614"/>
              </a:xfrm>
              <a:custGeom>
                <a:rect b="b" l="l" r="r" t="t"/>
                <a:pathLst>
                  <a:path extrusionOk="0" h="94614" w="50800">
                    <a:moveTo>
                      <a:pt x="3048" y="0"/>
                    </a:moveTo>
                    <a:lnTo>
                      <a:pt x="1285" y="9786"/>
                    </a:lnTo>
                    <a:lnTo>
                      <a:pt x="381" y="18859"/>
                    </a:lnTo>
                    <a:lnTo>
                      <a:pt x="47" y="27646"/>
                    </a:lnTo>
                    <a:lnTo>
                      <a:pt x="0" y="36576"/>
                    </a:lnTo>
                    <a:lnTo>
                      <a:pt x="23" y="46624"/>
                    </a:lnTo>
                    <a:lnTo>
                      <a:pt x="190" y="56388"/>
                    </a:lnTo>
                    <a:lnTo>
                      <a:pt x="642" y="66151"/>
                    </a:lnTo>
                    <a:lnTo>
                      <a:pt x="1524" y="76200"/>
                    </a:lnTo>
                    <a:lnTo>
                      <a:pt x="3048" y="82296"/>
                    </a:lnTo>
                    <a:lnTo>
                      <a:pt x="3048" y="92964"/>
                    </a:lnTo>
                    <a:lnTo>
                      <a:pt x="12192" y="94488"/>
                    </a:lnTo>
                    <a:lnTo>
                      <a:pt x="19907" y="94321"/>
                    </a:lnTo>
                    <a:lnTo>
                      <a:pt x="27051" y="92011"/>
                    </a:lnTo>
                    <a:lnTo>
                      <a:pt x="33623" y="88272"/>
                    </a:lnTo>
                    <a:lnTo>
                      <a:pt x="39624" y="83820"/>
                    </a:lnTo>
                    <a:lnTo>
                      <a:pt x="45720" y="74676"/>
                    </a:lnTo>
                    <a:lnTo>
                      <a:pt x="47244" y="73152"/>
                    </a:lnTo>
                    <a:lnTo>
                      <a:pt x="50292" y="67056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8" name="Google Shape;11218;p130"/>
              <p:cNvSpPr/>
              <p:nvPr/>
            </p:nvSpPr>
            <p:spPr>
              <a:xfrm>
                <a:off x="5579363" y="5558027"/>
                <a:ext cx="62864" cy="62229"/>
              </a:xfrm>
              <a:custGeom>
                <a:rect b="b" l="l" r="r" t="t"/>
                <a:pathLst>
                  <a:path extrusionOk="0" h="62229" w="62864">
                    <a:moveTo>
                      <a:pt x="0" y="56387"/>
                    </a:moveTo>
                    <a:lnTo>
                      <a:pt x="10429" y="60650"/>
                    </a:lnTo>
                    <a:lnTo>
                      <a:pt x="18288" y="61912"/>
                    </a:lnTo>
                    <a:lnTo>
                      <a:pt x="26146" y="60031"/>
                    </a:lnTo>
                    <a:lnTo>
                      <a:pt x="58007" y="35361"/>
                    </a:lnTo>
                    <a:lnTo>
                      <a:pt x="62483" y="18287"/>
                    </a:lnTo>
                    <a:lnTo>
                      <a:pt x="62483" y="10667"/>
                    </a:lnTo>
                    <a:lnTo>
                      <a:pt x="54863" y="4571"/>
                    </a:lnTo>
                    <a:lnTo>
                      <a:pt x="50291" y="1523"/>
                    </a:lnTo>
                    <a:lnTo>
                      <a:pt x="38099" y="0"/>
                    </a:lnTo>
                    <a:lnTo>
                      <a:pt x="32003" y="1523"/>
                    </a:lnTo>
                    <a:lnTo>
                      <a:pt x="26098" y="4810"/>
                    </a:lnTo>
                    <a:lnTo>
                      <a:pt x="20192" y="9524"/>
                    </a:lnTo>
                    <a:lnTo>
                      <a:pt x="14858" y="14811"/>
                    </a:lnTo>
                    <a:lnTo>
                      <a:pt x="10667" y="19811"/>
                    </a:lnTo>
                    <a:lnTo>
                      <a:pt x="6095" y="22859"/>
                    </a:lnTo>
                    <a:lnTo>
                      <a:pt x="4571" y="25907"/>
                    </a:lnTo>
                    <a:lnTo>
                      <a:pt x="1523" y="30479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19" name="Google Shape;11219;p130"/>
            <p:cNvGrpSpPr/>
            <p:nvPr/>
          </p:nvGrpSpPr>
          <p:grpSpPr>
            <a:xfrm>
              <a:off x="5952744" y="5503164"/>
              <a:ext cx="344423" cy="141922"/>
              <a:chOff x="5952744" y="5503164"/>
              <a:chExt cx="344423" cy="141922"/>
            </a:xfrm>
          </p:grpSpPr>
          <p:pic>
            <p:nvPicPr>
              <p:cNvPr id="11220" name="Google Shape;11220;p130"/>
              <p:cNvPicPr preferRelativeResize="0"/>
              <p:nvPr/>
            </p:nvPicPr>
            <p:blipFill rotWithShape="1">
              <a:blip r:embed="rId49">
                <a:alphaModFix/>
              </a:blip>
              <a:srcRect b="0" l="0" r="0" t="0"/>
              <a:stretch/>
            </p:blipFill>
            <p:spPr>
              <a:xfrm>
                <a:off x="5952744" y="5521452"/>
                <a:ext cx="132587" cy="1236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21" name="Google Shape;11221;p130"/>
              <p:cNvPicPr preferRelativeResize="0"/>
              <p:nvPr/>
            </p:nvPicPr>
            <p:blipFill rotWithShape="1">
              <a:blip r:embed="rId50">
                <a:alphaModFix/>
              </a:blip>
              <a:srcRect b="0" l="0" r="0" t="0"/>
              <a:stretch/>
            </p:blipFill>
            <p:spPr>
              <a:xfrm>
                <a:off x="6105144" y="5503164"/>
                <a:ext cx="192023" cy="126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222" name="Google Shape;11222;p130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6527291" y="5428488"/>
              <a:ext cx="175260" cy="2216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23" name="Google Shape;11223;p130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6957059" y="5355335"/>
              <a:ext cx="198120" cy="230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24" name="Google Shape;11224;p130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3805428" y="6117335"/>
              <a:ext cx="242315" cy="132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25" name="Google Shape;11225;p130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4651247" y="6083617"/>
              <a:ext cx="368808" cy="1815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226" name="Google Shape;11226;p130"/>
            <p:cNvGrpSpPr/>
            <p:nvPr/>
          </p:nvGrpSpPr>
          <p:grpSpPr>
            <a:xfrm>
              <a:off x="5364479" y="5943600"/>
              <a:ext cx="612648" cy="347853"/>
              <a:chOff x="5364479" y="5943600"/>
              <a:chExt cx="612648" cy="347853"/>
            </a:xfrm>
          </p:grpSpPr>
          <p:pic>
            <p:nvPicPr>
              <p:cNvPr id="11227" name="Google Shape;11227;p130"/>
              <p:cNvPicPr preferRelativeResize="0"/>
              <p:nvPr/>
            </p:nvPicPr>
            <p:blipFill rotWithShape="1">
              <a:blip r:embed="rId55">
                <a:alphaModFix/>
              </a:blip>
              <a:srcRect b="0" l="0" r="0" t="0"/>
              <a:stretch/>
            </p:blipFill>
            <p:spPr>
              <a:xfrm>
                <a:off x="5364479" y="6039612"/>
                <a:ext cx="282296" cy="2518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28" name="Google Shape;11228;p130"/>
              <p:cNvPicPr preferRelativeResize="0"/>
              <p:nvPr/>
            </p:nvPicPr>
            <p:blipFill rotWithShape="1">
              <a:blip r:embed="rId56">
                <a:alphaModFix/>
              </a:blip>
              <a:srcRect b="0" l="0" r="0" t="0"/>
              <a:stretch/>
            </p:blipFill>
            <p:spPr>
              <a:xfrm>
                <a:off x="5670255" y="6091427"/>
                <a:ext cx="85725" cy="1234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29" name="Google Shape;11229;p130"/>
              <p:cNvPicPr preferRelativeResize="0"/>
              <p:nvPr/>
            </p:nvPicPr>
            <p:blipFill rotWithShape="1">
              <a:blip r:embed="rId57">
                <a:alphaModFix/>
              </a:blip>
              <a:srcRect b="0" l="0" r="0" t="0"/>
              <a:stretch/>
            </p:blipFill>
            <p:spPr>
              <a:xfrm>
                <a:off x="5787199" y="5943600"/>
                <a:ext cx="189928" cy="2545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230" name="Google Shape;11230;p130"/>
            <p:cNvGrpSpPr/>
            <p:nvPr/>
          </p:nvGrpSpPr>
          <p:grpSpPr>
            <a:xfrm>
              <a:off x="6353555" y="5975603"/>
              <a:ext cx="777240" cy="254508"/>
              <a:chOff x="6353555" y="5975603"/>
              <a:chExt cx="777240" cy="254508"/>
            </a:xfrm>
          </p:grpSpPr>
          <p:sp>
            <p:nvSpPr>
              <p:cNvPr id="11231" name="Google Shape;11231;p130"/>
              <p:cNvSpPr/>
              <p:nvPr/>
            </p:nvSpPr>
            <p:spPr>
              <a:xfrm>
                <a:off x="6353555" y="6057899"/>
                <a:ext cx="119379" cy="129539"/>
              </a:xfrm>
              <a:custGeom>
                <a:rect b="b" l="l" r="r" t="t"/>
                <a:pathLst>
                  <a:path extrusionOk="0" h="129539" w="119379">
                    <a:moveTo>
                      <a:pt x="73151" y="45719"/>
                    </a:moveTo>
                    <a:lnTo>
                      <a:pt x="68794" y="37504"/>
                    </a:lnTo>
                    <a:lnTo>
                      <a:pt x="64579" y="29146"/>
                    </a:lnTo>
                    <a:lnTo>
                      <a:pt x="60078" y="21074"/>
                    </a:lnTo>
                    <a:lnTo>
                      <a:pt x="27431" y="0"/>
                    </a:lnTo>
                    <a:lnTo>
                      <a:pt x="17645" y="4643"/>
                    </a:lnTo>
                    <a:lnTo>
                      <a:pt x="1571" y="53768"/>
                    </a:lnTo>
                    <a:lnTo>
                      <a:pt x="0" y="72389"/>
                    </a:lnTo>
                    <a:lnTo>
                      <a:pt x="714" y="91011"/>
                    </a:lnTo>
                    <a:lnTo>
                      <a:pt x="4571" y="108203"/>
                    </a:lnTo>
                    <a:lnTo>
                      <a:pt x="10072" y="119205"/>
                    </a:lnTo>
                    <a:lnTo>
                      <a:pt x="18859" y="126491"/>
                    </a:lnTo>
                    <a:lnTo>
                      <a:pt x="29646" y="129206"/>
                    </a:lnTo>
                    <a:lnTo>
                      <a:pt x="41147" y="126491"/>
                    </a:lnTo>
                    <a:lnTo>
                      <a:pt x="70294" y="87058"/>
                    </a:lnTo>
                    <a:lnTo>
                      <a:pt x="77342" y="46672"/>
                    </a:lnTo>
                    <a:lnTo>
                      <a:pt x="76390" y="34123"/>
                    </a:lnTo>
                    <a:lnTo>
                      <a:pt x="73151" y="22859"/>
                    </a:lnTo>
                    <a:lnTo>
                      <a:pt x="70103" y="16763"/>
                    </a:lnTo>
                    <a:lnTo>
                      <a:pt x="70103" y="19811"/>
                    </a:lnTo>
                    <a:lnTo>
                      <a:pt x="67055" y="16763"/>
                    </a:lnTo>
                    <a:lnTo>
                      <a:pt x="80319" y="64174"/>
                    </a:lnTo>
                    <a:lnTo>
                      <a:pt x="106679" y="102107"/>
                    </a:lnTo>
                    <a:lnTo>
                      <a:pt x="112775" y="106679"/>
                    </a:lnTo>
                    <a:lnTo>
                      <a:pt x="114299" y="108203"/>
                    </a:lnTo>
                    <a:lnTo>
                      <a:pt x="118871" y="108203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2" name="Google Shape;11232;p130"/>
              <p:cNvSpPr/>
              <p:nvPr/>
            </p:nvSpPr>
            <p:spPr>
              <a:xfrm>
                <a:off x="6466332" y="6038087"/>
                <a:ext cx="67309" cy="123825"/>
              </a:xfrm>
              <a:custGeom>
                <a:rect b="b" l="l" r="r" t="t"/>
                <a:pathLst>
                  <a:path extrusionOk="0" h="123825" w="67309">
                    <a:moveTo>
                      <a:pt x="44196" y="7619"/>
                    </a:moveTo>
                    <a:lnTo>
                      <a:pt x="35313" y="3095"/>
                    </a:lnTo>
                    <a:lnTo>
                      <a:pt x="26860" y="0"/>
                    </a:lnTo>
                    <a:lnTo>
                      <a:pt x="18692" y="333"/>
                    </a:lnTo>
                    <a:lnTo>
                      <a:pt x="381" y="35242"/>
                    </a:lnTo>
                    <a:lnTo>
                      <a:pt x="0" y="45719"/>
                    </a:lnTo>
                    <a:lnTo>
                      <a:pt x="1404" y="57221"/>
                    </a:lnTo>
                    <a:lnTo>
                      <a:pt x="30718" y="86129"/>
                    </a:lnTo>
                    <a:lnTo>
                      <a:pt x="50053" y="91511"/>
                    </a:lnTo>
                    <a:lnTo>
                      <a:pt x="59436" y="94487"/>
                    </a:lnTo>
                    <a:lnTo>
                      <a:pt x="64008" y="94487"/>
                    </a:lnTo>
                    <a:lnTo>
                      <a:pt x="64008" y="96011"/>
                    </a:lnTo>
                    <a:lnTo>
                      <a:pt x="67056" y="97535"/>
                    </a:lnTo>
                    <a:lnTo>
                      <a:pt x="65532" y="105155"/>
                    </a:lnTo>
                    <a:lnTo>
                      <a:pt x="57912" y="108203"/>
                    </a:lnTo>
                    <a:lnTo>
                      <a:pt x="50292" y="112775"/>
                    </a:lnTo>
                    <a:lnTo>
                      <a:pt x="42886" y="116157"/>
                    </a:lnTo>
                    <a:lnTo>
                      <a:pt x="33337" y="120395"/>
                    </a:lnTo>
                    <a:lnTo>
                      <a:pt x="23502" y="123491"/>
                    </a:lnTo>
                    <a:lnTo>
                      <a:pt x="15240" y="123443"/>
                    </a:lnTo>
                    <a:lnTo>
                      <a:pt x="13716" y="121919"/>
                    </a:lnTo>
                    <a:lnTo>
                      <a:pt x="12192" y="120395"/>
                    </a:lnTo>
                    <a:lnTo>
                      <a:pt x="12192" y="118871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3" name="Google Shape;11233;p130"/>
              <p:cNvSpPr/>
              <p:nvPr/>
            </p:nvSpPr>
            <p:spPr>
              <a:xfrm>
                <a:off x="6537960" y="6041326"/>
                <a:ext cx="60959" cy="124460"/>
              </a:xfrm>
              <a:custGeom>
                <a:rect b="b" l="l" r="r" t="t"/>
                <a:pathLst>
                  <a:path extrusionOk="0" h="124460" w="60959">
                    <a:moveTo>
                      <a:pt x="39624" y="2857"/>
                    </a:moveTo>
                    <a:lnTo>
                      <a:pt x="30861" y="214"/>
                    </a:lnTo>
                    <a:lnTo>
                      <a:pt x="24384" y="0"/>
                    </a:lnTo>
                    <a:lnTo>
                      <a:pt x="19050" y="3500"/>
                    </a:lnTo>
                    <a:lnTo>
                      <a:pt x="13716" y="12001"/>
                    </a:lnTo>
                    <a:lnTo>
                      <a:pt x="10001" y="22074"/>
                    </a:lnTo>
                    <a:lnTo>
                      <a:pt x="8001" y="33146"/>
                    </a:lnTo>
                    <a:lnTo>
                      <a:pt x="7715" y="43934"/>
                    </a:lnTo>
                    <a:lnTo>
                      <a:pt x="9144" y="53149"/>
                    </a:lnTo>
                    <a:lnTo>
                      <a:pt x="39624" y="83629"/>
                    </a:lnTo>
                    <a:lnTo>
                      <a:pt x="59436" y="89725"/>
                    </a:lnTo>
                    <a:lnTo>
                      <a:pt x="60960" y="95821"/>
                    </a:lnTo>
                    <a:lnTo>
                      <a:pt x="23431" y="121538"/>
                    </a:lnTo>
                    <a:lnTo>
                      <a:pt x="13073" y="124182"/>
                    </a:lnTo>
                    <a:lnTo>
                      <a:pt x="4572" y="123253"/>
                    </a:lnTo>
                    <a:lnTo>
                      <a:pt x="3048" y="121729"/>
                    </a:lnTo>
                    <a:lnTo>
                      <a:pt x="1524" y="120205"/>
                    </a:lnTo>
                    <a:lnTo>
                      <a:pt x="0" y="118681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4" name="Google Shape;11234;p130"/>
              <p:cNvSpPr/>
              <p:nvPr/>
            </p:nvSpPr>
            <p:spPr>
              <a:xfrm>
                <a:off x="6626352" y="6062471"/>
                <a:ext cx="96520" cy="86360"/>
              </a:xfrm>
              <a:custGeom>
                <a:rect b="b" l="l" r="r" t="t"/>
                <a:pathLst>
                  <a:path extrusionOk="0" h="86360" w="96520">
                    <a:moveTo>
                      <a:pt x="0" y="6096"/>
                    </a:moveTo>
                    <a:lnTo>
                      <a:pt x="2047" y="16406"/>
                    </a:lnTo>
                    <a:lnTo>
                      <a:pt x="3810" y="26860"/>
                    </a:lnTo>
                    <a:lnTo>
                      <a:pt x="5572" y="37599"/>
                    </a:lnTo>
                    <a:lnTo>
                      <a:pt x="7620" y="48768"/>
                    </a:lnTo>
                    <a:lnTo>
                      <a:pt x="27503" y="85463"/>
                    </a:lnTo>
                    <a:lnTo>
                      <a:pt x="34099" y="85915"/>
                    </a:lnTo>
                    <a:lnTo>
                      <a:pt x="40409" y="83796"/>
                    </a:lnTo>
                    <a:lnTo>
                      <a:pt x="45720" y="79248"/>
                    </a:lnTo>
                    <a:lnTo>
                      <a:pt x="52530" y="66555"/>
                    </a:lnTo>
                    <a:lnTo>
                      <a:pt x="55626" y="52006"/>
                    </a:lnTo>
                    <a:lnTo>
                      <a:pt x="56435" y="36599"/>
                    </a:lnTo>
                    <a:lnTo>
                      <a:pt x="56387" y="21336"/>
                    </a:lnTo>
                    <a:lnTo>
                      <a:pt x="56387" y="15240"/>
                    </a:lnTo>
                    <a:lnTo>
                      <a:pt x="56387" y="7620"/>
                    </a:lnTo>
                    <a:lnTo>
                      <a:pt x="56387" y="0"/>
                    </a:lnTo>
                    <a:lnTo>
                      <a:pt x="56673" y="7739"/>
                    </a:lnTo>
                    <a:lnTo>
                      <a:pt x="57531" y="15049"/>
                    </a:lnTo>
                    <a:lnTo>
                      <a:pt x="58959" y="22074"/>
                    </a:lnTo>
                    <a:lnTo>
                      <a:pt x="60960" y="28956"/>
                    </a:lnTo>
                    <a:lnTo>
                      <a:pt x="63841" y="39171"/>
                    </a:lnTo>
                    <a:lnTo>
                      <a:pt x="68008" y="48958"/>
                    </a:lnTo>
                    <a:lnTo>
                      <a:pt x="73604" y="57888"/>
                    </a:lnTo>
                    <a:lnTo>
                      <a:pt x="80772" y="65532"/>
                    </a:lnTo>
                    <a:lnTo>
                      <a:pt x="88392" y="70104"/>
                    </a:lnTo>
                    <a:lnTo>
                      <a:pt x="89916" y="71628"/>
                    </a:lnTo>
                    <a:lnTo>
                      <a:pt x="96012" y="71628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5" name="Google Shape;11235;p130"/>
              <p:cNvSpPr/>
              <p:nvPr/>
            </p:nvSpPr>
            <p:spPr>
              <a:xfrm>
                <a:off x="6742509" y="6047327"/>
                <a:ext cx="135890" cy="79375"/>
              </a:xfrm>
              <a:custGeom>
                <a:rect b="b" l="l" r="r" t="t"/>
                <a:pathLst>
                  <a:path extrusionOk="0" h="79375" w="135890">
                    <a:moveTo>
                      <a:pt x="7286" y="25812"/>
                    </a:moveTo>
                    <a:lnTo>
                      <a:pt x="3143" y="35647"/>
                    </a:lnTo>
                    <a:lnTo>
                      <a:pt x="428" y="45053"/>
                    </a:lnTo>
                    <a:lnTo>
                      <a:pt x="0" y="54744"/>
                    </a:lnTo>
                    <a:lnTo>
                      <a:pt x="2714" y="65436"/>
                    </a:lnTo>
                    <a:lnTo>
                      <a:pt x="5762" y="71532"/>
                    </a:lnTo>
                    <a:lnTo>
                      <a:pt x="8810" y="74580"/>
                    </a:lnTo>
                    <a:lnTo>
                      <a:pt x="13382" y="79152"/>
                    </a:lnTo>
                    <a:lnTo>
                      <a:pt x="19478" y="74580"/>
                    </a:lnTo>
                    <a:lnTo>
                      <a:pt x="19478" y="65436"/>
                    </a:lnTo>
                    <a:lnTo>
                      <a:pt x="19478" y="55387"/>
                    </a:lnTo>
                    <a:lnTo>
                      <a:pt x="19478" y="45624"/>
                    </a:lnTo>
                    <a:lnTo>
                      <a:pt x="19478" y="35861"/>
                    </a:lnTo>
                    <a:lnTo>
                      <a:pt x="19478" y="25812"/>
                    </a:lnTo>
                    <a:lnTo>
                      <a:pt x="21002" y="19716"/>
                    </a:lnTo>
                    <a:lnTo>
                      <a:pt x="21002" y="10572"/>
                    </a:lnTo>
                    <a:lnTo>
                      <a:pt x="28622" y="10572"/>
                    </a:lnTo>
                    <a:lnTo>
                      <a:pt x="36242" y="9048"/>
                    </a:lnTo>
                    <a:lnTo>
                      <a:pt x="40814" y="22764"/>
                    </a:lnTo>
                    <a:lnTo>
                      <a:pt x="54530" y="57816"/>
                    </a:lnTo>
                    <a:lnTo>
                      <a:pt x="56054" y="59340"/>
                    </a:lnTo>
                    <a:lnTo>
                      <a:pt x="57578" y="62388"/>
                    </a:lnTo>
                    <a:lnTo>
                      <a:pt x="59102" y="63912"/>
                    </a:lnTo>
                    <a:lnTo>
                      <a:pt x="60293" y="55911"/>
                    </a:lnTo>
                    <a:lnTo>
                      <a:pt x="61769" y="47910"/>
                    </a:lnTo>
                    <a:lnTo>
                      <a:pt x="63817" y="39909"/>
                    </a:lnTo>
                    <a:lnTo>
                      <a:pt x="66722" y="31908"/>
                    </a:lnTo>
                    <a:lnTo>
                      <a:pt x="69603" y="23502"/>
                    </a:lnTo>
                    <a:lnTo>
                      <a:pt x="73771" y="14954"/>
                    </a:lnTo>
                    <a:lnTo>
                      <a:pt x="79367" y="7262"/>
                    </a:lnTo>
                    <a:lnTo>
                      <a:pt x="86534" y="1428"/>
                    </a:lnTo>
                    <a:lnTo>
                      <a:pt x="92702" y="0"/>
                    </a:lnTo>
                    <a:lnTo>
                      <a:pt x="99298" y="285"/>
                    </a:lnTo>
                    <a:lnTo>
                      <a:pt x="126158" y="36480"/>
                    </a:lnTo>
                    <a:lnTo>
                      <a:pt x="129206" y="42576"/>
                    </a:lnTo>
                    <a:lnTo>
                      <a:pt x="130730" y="50196"/>
                    </a:lnTo>
                    <a:lnTo>
                      <a:pt x="135302" y="57816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6" name="Google Shape;11236;p130"/>
              <p:cNvSpPr/>
              <p:nvPr/>
            </p:nvSpPr>
            <p:spPr>
              <a:xfrm>
                <a:off x="6897910" y="6045707"/>
                <a:ext cx="16509" cy="55245"/>
              </a:xfrm>
              <a:custGeom>
                <a:rect b="b" l="l" r="r" t="t"/>
                <a:pathLst>
                  <a:path extrusionOk="0" h="55245" w="16509">
                    <a:moveTo>
                      <a:pt x="4286" y="0"/>
                    </a:moveTo>
                    <a:lnTo>
                      <a:pt x="2095" y="9144"/>
                    </a:lnTo>
                    <a:lnTo>
                      <a:pt x="476" y="18288"/>
                    </a:lnTo>
                    <a:lnTo>
                      <a:pt x="0" y="27432"/>
                    </a:lnTo>
                    <a:lnTo>
                      <a:pt x="1238" y="36576"/>
                    </a:lnTo>
                    <a:lnTo>
                      <a:pt x="2762" y="44195"/>
                    </a:lnTo>
                    <a:lnTo>
                      <a:pt x="5810" y="53339"/>
                    </a:lnTo>
                    <a:lnTo>
                      <a:pt x="13430" y="54864"/>
                    </a:lnTo>
                    <a:lnTo>
                      <a:pt x="14954" y="54864"/>
                    </a:lnTo>
                    <a:lnTo>
                      <a:pt x="16478" y="54864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7" name="Google Shape;11237;p130"/>
              <p:cNvSpPr/>
              <p:nvPr/>
            </p:nvSpPr>
            <p:spPr>
              <a:xfrm>
                <a:off x="6868667" y="5975603"/>
                <a:ext cx="15240" cy="15239"/>
              </a:xfrm>
              <a:custGeom>
                <a:rect b="b" l="l" r="r" t="t"/>
                <a:pathLst>
                  <a:path extrusionOk="0" h="15239" w="15240">
                    <a:moveTo>
                      <a:pt x="15240" y="3048"/>
                    </a:moveTo>
                    <a:lnTo>
                      <a:pt x="15240" y="7620"/>
                    </a:lnTo>
                    <a:lnTo>
                      <a:pt x="15240" y="12192"/>
                    </a:lnTo>
                    <a:lnTo>
                      <a:pt x="12192" y="15240"/>
                    </a:lnTo>
                    <a:lnTo>
                      <a:pt x="4572" y="15240"/>
                    </a:lnTo>
                    <a:lnTo>
                      <a:pt x="0" y="12192"/>
                    </a:lnTo>
                    <a:lnTo>
                      <a:pt x="0" y="3048"/>
                    </a:lnTo>
                    <a:lnTo>
                      <a:pt x="4572" y="0"/>
                    </a:lnTo>
                    <a:lnTo>
                      <a:pt x="12192" y="0"/>
                    </a:lnTo>
                    <a:lnTo>
                      <a:pt x="15240" y="3048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238" name="Google Shape;11238;p130"/>
              <p:cNvPicPr preferRelativeResize="0"/>
              <p:nvPr/>
            </p:nvPicPr>
            <p:blipFill rotWithShape="1">
              <a:blip r:embed="rId58">
                <a:alphaModFix/>
              </a:blip>
              <a:srcRect b="0" l="0" r="0" t="0"/>
              <a:stretch/>
            </p:blipFill>
            <p:spPr>
              <a:xfrm>
                <a:off x="6946391" y="5997225"/>
                <a:ext cx="184404" cy="23288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239" name="Google Shape;11239;p130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7457884" y="5955791"/>
              <a:ext cx="346710" cy="178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40" name="Google Shape;11240;p130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8016240" y="5939028"/>
              <a:ext cx="281606" cy="1402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41" name="Google Shape;11241;p130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8546592" y="5851778"/>
              <a:ext cx="138684" cy="1695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242" name="Google Shape;11242;p130"/>
            <p:cNvGrpSpPr/>
            <p:nvPr/>
          </p:nvGrpSpPr>
          <p:grpSpPr>
            <a:xfrm>
              <a:off x="8903208" y="5724144"/>
              <a:ext cx="763524" cy="428005"/>
              <a:chOff x="8903208" y="5724144"/>
              <a:chExt cx="763524" cy="428005"/>
            </a:xfrm>
          </p:grpSpPr>
          <p:sp>
            <p:nvSpPr>
              <p:cNvPr id="11243" name="Google Shape;11243;p130"/>
              <p:cNvSpPr/>
              <p:nvPr/>
            </p:nvSpPr>
            <p:spPr>
              <a:xfrm>
                <a:off x="8903208" y="5777484"/>
                <a:ext cx="52070" cy="68579"/>
              </a:xfrm>
              <a:custGeom>
                <a:rect b="b" l="l" r="r" t="t"/>
                <a:pathLst>
                  <a:path extrusionOk="0" h="68579" w="52070">
                    <a:moveTo>
                      <a:pt x="3048" y="0"/>
                    </a:moveTo>
                    <a:lnTo>
                      <a:pt x="2809" y="11406"/>
                    </a:lnTo>
                    <a:lnTo>
                      <a:pt x="2286" y="22669"/>
                    </a:lnTo>
                    <a:lnTo>
                      <a:pt x="1762" y="33647"/>
                    </a:lnTo>
                    <a:lnTo>
                      <a:pt x="1524" y="44195"/>
                    </a:lnTo>
                    <a:lnTo>
                      <a:pt x="1524" y="53340"/>
                    </a:lnTo>
                    <a:lnTo>
                      <a:pt x="0" y="53340"/>
                    </a:lnTo>
                    <a:lnTo>
                      <a:pt x="6096" y="56387"/>
                    </a:lnTo>
                  </a:path>
                  <a:path extrusionOk="0" h="68579" w="52070">
                    <a:moveTo>
                      <a:pt x="38100" y="3048"/>
                    </a:moveTo>
                    <a:lnTo>
                      <a:pt x="37552" y="14906"/>
                    </a:lnTo>
                    <a:lnTo>
                      <a:pt x="38290" y="25908"/>
                    </a:lnTo>
                    <a:lnTo>
                      <a:pt x="40457" y="36909"/>
                    </a:lnTo>
                    <a:lnTo>
                      <a:pt x="44196" y="48767"/>
                    </a:lnTo>
                    <a:lnTo>
                      <a:pt x="47244" y="59436"/>
                    </a:lnTo>
                    <a:lnTo>
                      <a:pt x="48768" y="62483"/>
                    </a:lnTo>
                    <a:lnTo>
                      <a:pt x="51816" y="68579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4" name="Google Shape;11244;p130"/>
              <p:cNvSpPr/>
              <p:nvPr/>
            </p:nvSpPr>
            <p:spPr>
              <a:xfrm>
                <a:off x="8978765" y="5798820"/>
                <a:ext cx="269240" cy="146685"/>
              </a:xfrm>
              <a:custGeom>
                <a:rect b="b" l="l" r="r" t="t"/>
                <a:pathLst>
                  <a:path extrusionOk="0" h="146685" w="269240">
                    <a:moveTo>
                      <a:pt x="15882" y="68580"/>
                    </a:moveTo>
                    <a:lnTo>
                      <a:pt x="642" y="111252"/>
                    </a:lnTo>
                    <a:lnTo>
                      <a:pt x="428" y="118586"/>
                    </a:lnTo>
                    <a:lnTo>
                      <a:pt x="71" y="126492"/>
                    </a:lnTo>
                    <a:lnTo>
                      <a:pt x="0" y="134397"/>
                    </a:lnTo>
                    <a:lnTo>
                      <a:pt x="642" y="141732"/>
                    </a:lnTo>
                    <a:lnTo>
                      <a:pt x="2166" y="141732"/>
                    </a:lnTo>
                    <a:lnTo>
                      <a:pt x="2166" y="132349"/>
                    </a:lnTo>
                    <a:lnTo>
                      <a:pt x="2166" y="122682"/>
                    </a:lnTo>
                    <a:lnTo>
                      <a:pt x="2166" y="113014"/>
                    </a:lnTo>
                    <a:lnTo>
                      <a:pt x="2166" y="103632"/>
                    </a:lnTo>
                    <a:lnTo>
                      <a:pt x="2262" y="91987"/>
                    </a:lnTo>
                    <a:lnTo>
                      <a:pt x="12715" y="52197"/>
                    </a:lnTo>
                    <a:lnTo>
                      <a:pt x="25622" y="47625"/>
                    </a:lnTo>
                    <a:lnTo>
                      <a:pt x="32646" y="48768"/>
                    </a:lnTo>
                    <a:lnTo>
                      <a:pt x="58554" y="77724"/>
                    </a:lnTo>
                    <a:lnTo>
                      <a:pt x="69913" y="116728"/>
                    </a:lnTo>
                    <a:lnTo>
                      <a:pt x="70746" y="129540"/>
                    </a:lnTo>
                    <a:lnTo>
                      <a:pt x="70746" y="135636"/>
                    </a:lnTo>
                    <a:lnTo>
                      <a:pt x="70746" y="141732"/>
                    </a:lnTo>
                    <a:lnTo>
                      <a:pt x="70746" y="146304"/>
                    </a:lnTo>
                    <a:lnTo>
                      <a:pt x="78366" y="146304"/>
                    </a:lnTo>
                    <a:lnTo>
                      <a:pt x="103322" y="103965"/>
                    </a:lnTo>
                    <a:lnTo>
                      <a:pt x="112895" y="59721"/>
                    </a:lnTo>
                    <a:lnTo>
                      <a:pt x="106179" y="46148"/>
                    </a:lnTo>
                    <a:lnTo>
                      <a:pt x="99321" y="49149"/>
                    </a:lnTo>
                    <a:lnTo>
                      <a:pt x="79605" y="93297"/>
                    </a:lnTo>
                    <a:lnTo>
                      <a:pt x="99607" y="131087"/>
                    </a:lnTo>
                    <a:lnTo>
                      <a:pt x="142303" y="136921"/>
                    </a:lnTo>
                    <a:lnTo>
                      <a:pt x="165449" y="106227"/>
                    </a:lnTo>
                    <a:lnTo>
                      <a:pt x="166758" y="96012"/>
                    </a:lnTo>
                    <a:lnTo>
                      <a:pt x="166711" y="88011"/>
                    </a:lnTo>
                    <a:lnTo>
                      <a:pt x="166377" y="80010"/>
                    </a:lnTo>
                    <a:lnTo>
                      <a:pt x="165473" y="72009"/>
                    </a:lnTo>
                    <a:lnTo>
                      <a:pt x="163710" y="64008"/>
                    </a:lnTo>
                    <a:lnTo>
                      <a:pt x="163710" y="62484"/>
                    </a:lnTo>
                    <a:lnTo>
                      <a:pt x="160662" y="67056"/>
                    </a:lnTo>
                    <a:lnTo>
                      <a:pt x="159138" y="73152"/>
                    </a:lnTo>
                    <a:lnTo>
                      <a:pt x="159138" y="80772"/>
                    </a:lnTo>
                    <a:lnTo>
                      <a:pt x="158115" y="91035"/>
                    </a:lnTo>
                    <a:lnTo>
                      <a:pt x="172854" y="130492"/>
                    </a:lnTo>
                    <a:lnTo>
                      <a:pt x="180189" y="132611"/>
                    </a:lnTo>
                    <a:lnTo>
                      <a:pt x="188094" y="132588"/>
                    </a:lnTo>
                    <a:lnTo>
                      <a:pt x="218574" y="108204"/>
                    </a:lnTo>
                    <a:lnTo>
                      <a:pt x="224670" y="94488"/>
                    </a:lnTo>
                    <a:lnTo>
                      <a:pt x="227718" y="86868"/>
                    </a:lnTo>
                    <a:lnTo>
                      <a:pt x="227718" y="92964"/>
                    </a:lnTo>
                    <a:lnTo>
                      <a:pt x="227718" y="99060"/>
                    </a:lnTo>
                    <a:lnTo>
                      <a:pt x="227718" y="105156"/>
                    </a:lnTo>
                    <a:lnTo>
                      <a:pt x="227718" y="115824"/>
                    </a:lnTo>
                    <a:lnTo>
                      <a:pt x="232290" y="117348"/>
                    </a:lnTo>
                    <a:lnTo>
                      <a:pt x="241434" y="117348"/>
                    </a:lnTo>
                    <a:lnTo>
                      <a:pt x="249745" y="115776"/>
                    </a:lnTo>
                    <a:lnTo>
                      <a:pt x="269057" y="77914"/>
                    </a:lnTo>
                    <a:lnTo>
                      <a:pt x="267319" y="67556"/>
                    </a:lnTo>
                    <a:lnTo>
                      <a:pt x="264294" y="57912"/>
                    </a:lnTo>
                    <a:lnTo>
                      <a:pt x="260199" y="46696"/>
                    </a:lnTo>
                    <a:lnTo>
                      <a:pt x="255531" y="35623"/>
                    </a:lnTo>
                    <a:lnTo>
                      <a:pt x="251436" y="24264"/>
                    </a:lnTo>
                    <a:lnTo>
                      <a:pt x="249054" y="12192"/>
                    </a:lnTo>
                    <a:lnTo>
                      <a:pt x="249054" y="9144"/>
                    </a:lnTo>
                    <a:lnTo>
                      <a:pt x="249054" y="4572"/>
                    </a:lnTo>
                    <a:lnTo>
                      <a:pt x="249054" y="0"/>
                    </a:lnTo>
                  </a:path>
                </a:pathLst>
              </a:custGeom>
              <a:noFill/>
              <a:ln cap="flat" cmpd="sng" w="15225">
                <a:solidFill>
                  <a:srgbClr val="008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245" name="Google Shape;11245;p130"/>
              <p:cNvPicPr preferRelativeResize="0"/>
              <p:nvPr/>
            </p:nvPicPr>
            <p:blipFill rotWithShape="1">
              <a:blip r:embed="rId62">
                <a:alphaModFix/>
              </a:blip>
              <a:srcRect b="0" l="0" r="0" t="0"/>
              <a:stretch/>
            </p:blipFill>
            <p:spPr>
              <a:xfrm>
                <a:off x="9291828" y="5724144"/>
                <a:ext cx="73152" cy="822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46" name="Google Shape;11246;p130"/>
              <p:cNvPicPr preferRelativeResize="0"/>
              <p:nvPr/>
            </p:nvPicPr>
            <p:blipFill rotWithShape="1">
              <a:blip r:embed="rId63">
                <a:alphaModFix/>
              </a:blip>
              <a:srcRect b="0" l="0" r="0" t="0"/>
              <a:stretch/>
            </p:blipFill>
            <p:spPr>
              <a:xfrm>
                <a:off x="9246870" y="5978652"/>
                <a:ext cx="419862" cy="1734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247" name="Google Shape;11247;p130"/>
            <p:cNvSpPr/>
            <p:nvPr/>
          </p:nvSpPr>
          <p:spPr>
            <a:xfrm>
              <a:off x="9727692" y="6044184"/>
              <a:ext cx="32384" cy="13970"/>
            </a:xfrm>
            <a:custGeom>
              <a:rect b="b" l="l" r="r" t="t"/>
              <a:pathLst>
                <a:path extrusionOk="0" h="13970" w="32384">
                  <a:moveTo>
                    <a:pt x="32003" y="13716"/>
                  </a:moveTo>
                  <a:lnTo>
                    <a:pt x="23574" y="11358"/>
                  </a:lnTo>
                  <a:lnTo>
                    <a:pt x="16001" y="8572"/>
                  </a:lnTo>
                  <a:lnTo>
                    <a:pt x="8429" y="4929"/>
                  </a:lnTo>
                  <a:lnTo>
                    <a:pt x="0" y="0"/>
                  </a:lnTo>
                </a:path>
              </a:pathLst>
            </a:custGeom>
            <a:noFill/>
            <a:ln cap="flat" cmpd="sng" w="152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251" name="Shape 1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2" name="Google Shape;11252;p131"/>
          <p:cNvSpPr txBox="1"/>
          <p:nvPr/>
        </p:nvSpPr>
        <p:spPr>
          <a:xfrm>
            <a:off x="4113164" y="739588"/>
            <a:ext cx="1800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Normalize?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3" name="Google Shape;11253;p131"/>
          <p:cNvSpPr txBox="1"/>
          <p:nvPr/>
        </p:nvSpPr>
        <p:spPr>
          <a:xfrm>
            <a:off x="2909455" y="2286000"/>
            <a:ext cx="4207500" cy="21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Observation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H is a proxy for ZL</a:t>
            </a:r>
            <a:r>
              <a:rPr b="0" baseline="30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1/2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baseline="3000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We need a way to go from H to Z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if we were lucky, H = ZL</a:t>
            </a:r>
            <a:r>
              <a:rPr b="0" baseline="3000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1/2 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some Z.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How can we go from H to Z in that case?</a:t>
            </a:r>
            <a:endParaRPr b="0" baseline="3000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257" name="Shape 1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8" name="Google Shape;11258;p132"/>
          <p:cNvSpPr txBox="1"/>
          <p:nvPr/>
        </p:nvSpPr>
        <p:spPr>
          <a:xfrm>
            <a:off x="533363" y="329272"/>
            <a:ext cx="1042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59" name="Google Shape;11259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9818" y="806824"/>
            <a:ext cx="2165301" cy="166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0" name="Google Shape;11260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4909" y="814294"/>
            <a:ext cx="3826968" cy="171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1" name="Google Shape;11261;p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225" y="4370294"/>
            <a:ext cx="3010549" cy="1395132"/>
          </a:xfrm>
          <a:prstGeom prst="rect">
            <a:avLst/>
          </a:prstGeom>
          <a:noFill/>
          <a:ln>
            <a:noFill/>
          </a:ln>
        </p:spPr>
      </p:pic>
      <p:sp>
        <p:nvSpPr>
          <p:cNvPr id="11262" name="Google Shape;11262;p132"/>
          <p:cNvSpPr txBox="1"/>
          <p:nvPr/>
        </p:nvSpPr>
        <p:spPr>
          <a:xfrm>
            <a:off x="1598697" y="3735090"/>
            <a:ext cx="969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ZL</a:t>
            </a:r>
            <a:r>
              <a:rPr b="0" baseline="3000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1/2 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b="0" baseline="3000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3" name="Google Shape;11263;p132"/>
          <p:cNvSpPr txBox="1"/>
          <p:nvPr/>
        </p:nvSpPr>
        <p:spPr>
          <a:xfrm>
            <a:off x="6096000" y="3612884"/>
            <a:ext cx="2569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row normalization 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64" name="Google Shape;11264;p1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18909" y="4254927"/>
            <a:ext cx="1952004" cy="1568183"/>
          </a:xfrm>
          <a:prstGeom prst="rect">
            <a:avLst/>
          </a:prstGeom>
          <a:noFill/>
          <a:ln>
            <a:noFill/>
          </a:ln>
        </p:spPr>
      </p:pic>
      <p:sp>
        <p:nvSpPr>
          <p:cNvPr id="11265" name="Google Shape;11265;p132"/>
          <p:cNvSpPr/>
          <p:nvPr/>
        </p:nvSpPr>
        <p:spPr>
          <a:xfrm>
            <a:off x="1385455" y="1143000"/>
            <a:ext cx="2559000" cy="1748100"/>
          </a:xfrm>
          <a:prstGeom prst="bracketPair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6" name="Google Shape;11266;p132"/>
          <p:cNvSpPr/>
          <p:nvPr/>
        </p:nvSpPr>
        <p:spPr>
          <a:xfrm>
            <a:off x="4502727" y="1143000"/>
            <a:ext cx="3740700" cy="1390500"/>
          </a:xfrm>
          <a:prstGeom prst="bracketPair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7" name="Google Shape;11267;p132"/>
          <p:cNvSpPr/>
          <p:nvPr/>
        </p:nvSpPr>
        <p:spPr>
          <a:xfrm>
            <a:off x="533363" y="4142441"/>
            <a:ext cx="4102500" cy="2106000"/>
          </a:xfrm>
          <a:prstGeom prst="bracketPair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8" name="Google Shape;11268;p132"/>
          <p:cNvSpPr/>
          <p:nvPr/>
        </p:nvSpPr>
        <p:spPr>
          <a:xfrm>
            <a:off x="5818909" y="4254927"/>
            <a:ext cx="2681400" cy="1975500"/>
          </a:xfrm>
          <a:prstGeom prst="bracketPair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75" spcFirstLastPara="1" rIns="75575" wrap="square" tIns="37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